
<file path=[Content_Types].xml><?xml version="1.0" encoding="utf-8"?>
<Types xmlns="http://schemas.openxmlformats.org/package/2006/content-types">
  <Default Extension="png" ContentType="image/png"/>
  <Default Extension="bin" ContentType="application/vnd.openxmlformats-officedocument.oleObject"/>
  <Default Extension="emf" ContentType="image/x-emf"/>
  <Default Extension="xls" ContentType="application/vnd.ms-excel"/>
  <Default Extension="jpeg" ContentType="image/jpeg"/>
  <Default Extension="rels" ContentType="application/vnd.openxmlformats-package.relationships+xml"/>
  <Default Extension="xml" ContentType="application/xml"/>
  <Default Extension="vml" ContentType="application/vnd.openxmlformats-officedocument.vmlDrawing"/>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tags/tag1.xml" ContentType="application/vnd.openxmlformats-officedocument.presentationml.tags+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tags/tag2.xml" ContentType="application/vnd.openxmlformats-officedocument.presentationml.tags+xml"/>
  <Override PartName="/ppt/notesSlides/notesSlide31.xml" ContentType="application/vnd.openxmlformats-officedocument.presentationml.notesSlide+xml"/>
  <Override PartName="/ppt/tags/tag3.xml" ContentType="application/vnd.openxmlformats-officedocument.presentationml.tags+xml"/>
  <Override PartName="/ppt/notesSlides/notesSlide32.xml" ContentType="application/vnd.openxmlformats-officedocument.presentationml.notesSlide+xml"/>
  <Override PartName="/ppt/tags/tag4.xml" ContentType="application/vnd.openxmlformats-officedocument.presentationml.tags+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48.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54.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68.xml" ContentType="application/vnd.openxmlformats-officedocument.presentationml.notesSlide+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notesSlides/notesSlide84.xml" ContentType="application/vnd.openxmlformats-officedocument.presentationml.notesSlide+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96" r:id="rId1"/>
  </p:sldMasterIdLst>
  <p:notesMasterIdLst>
    <p:notesMasterId r:id="rId102"/>
  </p:notesMasterIdLst>
  <p:sldIdLst>
    <p:sldId id="256" r:id="rId2"/>
    <p:sldId id="259" r:id="rId3"/>
    <p:sldId id="257" r:id="rId4"/>
    <p:sldId id="263" r:id="rId5"/>
    <p:sldId id="270" r:id="rId6"/>
    <p:sldId id="358" r:id="rId7"/>
    <p:sldId id="359" r:id="rId8"/>
    <p:sldId id="258" r:id="rId9"/>
    <p:sldId id="260" r:id="rId10"/>
    <p:sldId id="261" r:id="rId11"/>
    <p:sldId id="265" r:id="rId12"/>
    <p:sldId id="264" r:id="rId13"/>
    <p:sldId id="266" r:id="rId14"/>
    <p:sldId id="268" r:id="rId15"/>
    <p:sldId id="269" r:id="rId16"/>
    <p:sldId id="273" r:id="rId17"/>
    <p:sldId id="267" r:id="rId18"/>
    <p:sldId id="277" r:id="rId19"/>
    <p:sldId id="276" r:id="rId20"/>
    <p:sldId id="275" r:id="rId21"/>
    <p:sldId id="274" r:id="rId22"/>
    <p:sldId id="280" r:id="rId23"/>
    <p:sldId id="279" r:id="rId24"/>
    <p:sldId id="278" r:id="rId25"/>
    <p:sldId id="282" r:id="rId26"/>
    <p:sldId id="281" r:id="rId27"/>
    <p:sldId id="285" r:id="rId28"/>
    <p:sldId id="284" r:id="rId29"/>
    <p:sldId id="288" r:id="rId30"/>
    <p:sldId id="283" r:id="rId31"/>
    <p:sldId id="287" r:id="rId32"/>
    <p:sldId id="286" r:id="rId33"/>
    <p:sldId id="293" r:id="rId34"/>
    <p:sldId id="292" r:id="rId35"/>
    <p:sldId id="291" r:id="rId36"/>
    <p:sldId id="290" r:id="rId37"/>
    <p:sldId id="289" r:id="rId38"/>
    <p:sldId id="295" r:id="rId39"/>
    <p:sldId id="294" r:id="rId40"/>
    <p:sldId id="298" r:id="rId41"/>
    <p:sldId id="297" r:id="rId42"/>
    <p:sldId id="296" r:id="rId43"/>
    <p:sldId id="299" r:id="rId44"/>
    <p:sldId id="302" r:id="rId45"/>
    <p:sldId id="301" r:id="rId46"/>
    <p:sldId id="300" r:id="rId47"/>
    <p:sldId id="306" r:id="rId48"/>
    <p:sldId id="305" r:id="rId49"/>
    <p:sldId id="304" r:id="rId50"/>
    <p:sldId id="303" r:id="rId51"/>
    <p:sldId id="308" r:id="rId52"/>
    <p:sldId id="307" r:id="rId53"/>
    <p:sldId id="309" r:id="rId54"/>
    <p:sldId id="326" r:id="rId55"/>
    <p:sldId id="327" r:id="rId56"/>
    <p:sldId id="330" r:id="rId57"/>
    <p:sldId id="310" r:id="rId58"/>
    <p:sldId id="316" r:id="rId59"/>
    <p:sldId id="315" r:id="rId60"/>
    <p:sldId id="314" r:id="rId61"/>
    <p:sldId id="313" r:id="rId62"/>
    <p:sldId id="328" r:id="rId63"/>
    <p:sldId id="312" r:id="rId64"/>
    <p:sldId id="311" r:id="rId65"/>
    <p:sldId id="319" r:id="rId66"/>
    <p:sldId id="317" r:id="rId67"/>
    <p:sldId id="318" r:id="rId68"/>
    <p:sldId id="320" r:id="rId69"/>
    <p:sldId id="321" r:id="rId70"/>
    <p:sldId id="322" r:id="rId71"/>
    <p:sldId id="323" r:id="rId72"/>
    <p:sldId id="324" r:id="rId73"/>
    <p:sldId id="325" r:id="rId74"/>
    <p:sldId id="329" r:id="rId75"/>
    <p:sldId id="332" r:id="rId76"/>
    <p:sldId id="331" r:id="rId77"/>
    <p:sldId id="337" r:id="rId78"/>
    <p:sldId id="336" r:id="rId79"/>
    <p:sldId id="335" r:id="rId80"/>
    <p:sldId id="338" r:id="rId81"/>
    <p:sldId id="334" r:id="rId82"/>
    <p:sldId id="333" r:id="rId83"/>
    <p:sldId id="341" r:id="rId84"/>
    <p:sldId id="340" r:id="rId85"/>
    <p:sldId id="339" r:id="rId86"/>
    <p:sldId id="347" r:id="rId87"/>
    <p:sldId id="346" r:id="rId88"/>
    <p:sldId id="345" r:id="rId89"/>
    <p:sldId id="344" r:id="rId90"/>
    <p:sldId id="343" r:id="rId91"/>
    <p:sldId id="342" r:id="rId92"/>
    <p:sldId id="348" r:id="rId93"/>
    <p:sldId id="349" r:id="rId94"/>
    <p:sldId id="350" r:id="rId95"/>
    <p:sldId id="357" r:id="rId96"/>
    <p:sldId id="355" r:id="rId97"/>
    <p:sldId id="351" r:id="rId98"/>
    <p:sldId id="356" r:id="rId99"/>
    <p:sldId id="354" r:id="rId100"/>
    <p:sldId id="353" r:id="rId101"/>
  </p:sldIdLst>
  <p:sldSz cx="12192000" cy="6858000"/>
  <p:notesSz cx="6858000" cy="9144000"/>
  <p:defaultTextStyle>
    <a:defPPr>
      <a:defRPr lang="id-ID"/>
    </a:defPPr>
    <a:lvl1pPr algn="l" rtl="0" eaLnBrk="0" fontAlgn="base" hangingPunct="0">
      <a:spcBef>
        <a:spcPct val="0"/>
      </a:spcBef>
      <a:spcAft>
        <a:spcPct val="0"/>
      </a:spcAft>
      <a:defRPr kern="1200">
        <a:solidFill>
          <a:schemeClr val="tx1"/>
        </a:solidFill>
        <a:latin typeface="Calibri" pitchFamily="34" charset="0"/>
        <a:ea typeface="+mn-ea"/>
        <a:cs typeface="+mn-cs"/>
      </a:defRPr>
    </a:lvl1pPr>
    <a:lvl2pPr marL="457200" algn="l" rtl="0" eaLnBrk="0" fontAlgn="base" hangingPunct="0">
      <a:spcBef>
        <a:spcPct val="0"/>
      </a:spcBef>
      <a:spcAft>
        <a:spcPct val="0"/>
      </a:spcAft>
      <a:defRPr kern="1200">
        <a:solidFill>
          <a:schemeClr val="tx1"/>
        </a:solidFill>
        <a:latin typeface="Calibri" pitchFamily="34" charset="0"/>
        <a:ea typeface="+mn-ea"/>
        <a:cs typeface="+mn-cs"/>
      </a:defRPr>
    </a:lvl2pPr>
    <a:lvl3pPr marL="914400" algn="l" rtl="0" eaLnBrk="0" fontAlgn="base" hangingPunct="0">
      <a:spcBef>
        <a:spcPct val="0"/>
      </a:spcBef>
      <a:spcAft>
        <a:spcPct val="0"/>
      </a:spcAft>
      <a:defRPr kern="1200">
        <a:solidFill>
          <a:schemeClr val="tx1"/>
        </a:solidFill>
        <a:latin typeface="Calibri" pitchFamily="34" charset="0"/>
        <a:ea typeface="+mn-ea"/>
        <a:cs typeface="+mn-cs"/>
      </a:defRPr>
    </a:lvl3pPr>
    <a:lvl4pPr marL="1371600" algn="l" rtl="0" eaLnBrk="0" fontAlgn="base" hangingPunct="0">
      <a:spcBef>
        <a:spcPct val="0"/>
      </a:spcBef>
      <a:spcAft>
        <a:spcPct val="0"/>
      </a:spcAft>
      <a:defRPr kern="1200">
        <a:solidFill>
          <a:schemeClr val="tx1"/>
        </a:solidFill>
        <a:latin typeface="Calibri" pitchFamily="34" charset="0"/>
        <a:ea typeface="+mn-ea"/>
        <a:cs typeface="+mn-cs"/>
      </a:defRPr>
    </a:lvl4pPr>
    <a:lvl5pPr marL="1828800" algn="l" rtl="0" eaLnBrk="0" fontAlgn="base" hangingPunct="0">
      <a:spcBef>
        <a:spcPct val="0"/>
      </a:spcBef>
      <a:spcAft>
        <a:spcPct val="0"/>
      </a:spcAft>
      <a:defRPr kern="1200">
        <a:solidFill>
          <a:schemeClr val="tx1"/>
        </a:solidFill>
        <a:latin typeface="Calibri" pitchFamily="34" charset="0"/>
        <a:ea typeface="+mn-ea"/>
        <a:cs typeface="+mn-cs"/>
      </a:defRPr>
    </a:lvl5pPr>
    <a:lvl6pPr marL="2286000" algn="l" defTabSz="914400" rtl="0" eaLnBrk="1" latinLnBrk="0" hangingPunct="1">
      <a:defRPr kern="1200">
        <a:solidFill>
          <a:schemeClr val="tx1"/>
        </a:solidFill>
        <a:latin typeface="Calibri" pitchFamily="34" charset="0"/>
        <a:ea typeface="+mn-ea"/>
        <a:cs typeface="+mn-cs"/>
      </a:defRPr>
    </a:lvl6pPr>
    <a:lvl7pPr marL="2743200" algn="l" defTabSz="914400" rtl="0" eaLnBrk="1" latinLnBrk="0" hangingPunct="1">
      <a:defRPr kern="1200">
        <a:solidFill>
          <a:schemeClr val="tx1"/>
        </a:solidFill>
        <a:latin typeface="Calibri" pitchFamily="34" charset="0"/>
        <a:ea typeface="+mn-ea"/>
        <a:cs typeface="+mn-cs"/>
      </a:defRPr>
    </a:lvl7pPr>
    <a:lvl8pPr marL="3200400" algn="l" defTabSz="914400" rtl="0" eaLnBrk="1" latinLnBrk="0" hangingPunct="1">
      <a:defRPr kern="1200">
        <a:solidFill>
          <a:schemeClr val="tx1"/>
        </a:solidFill>
        <a:latin typeface="Calibri" pitchFamily="34" charset="0"/>
        <a:ea typeface="+mn-ea"/>
        <a:cs typeface="+mn-cs"/>
      </a:defRPr>
    </a:lvl8pPr>
    <a:lvl9pPr marL="3657600" algn="l" defTabSz="914400" rtl="0" eaLnBrk="1" latinLnBrk="0" hangingPunct="1">
      <a:defRPr kern="1200">
        <a:solidFill>
          <a:schemeClr val="tx1"/>
        </a:solidFill>
        <a:latin typeface="Calibri" pitchFamily="34" charset="0"/>
        <a:ea typeface="+mn-ea"/>
        <a:cs typeface="+mn-cs"/>
      </a:defRPr>
    </a:lvl9pPr>
  </p:defaultTextStyle>
  <p:extLst>
    <p:ext uri="{EFAFB233-063F-42B5-8137-9DF3F51BA10A}">
      <p15:sldGuideLst xmlns:p15="http://schemas.microsoft.com/office/powerpoint/2012/main">
        <p15:guide id="1" orient="horz" pos="2160">
          <p15:clr>
            <a:srgbClr val="A4A3A4"/>
          </p15:clr>
        </p15:guide>
        <p15:guide id="2" pos="384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3300"/>
    <a:srgbClr val="954ECA"/>
    <a:srgbClr val="A568D2"/>
    <a:srgbClr val="FB5331"/>
    <a:srgbClr val="EA2D00"/>
    <a:srgbClr val="7131A1"/>
    <a:srgbClr val="53247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8027" autoAdjust="0"/>
    <p:restoredTop sz="94434" autoAdjust="0"/>
  </p:normalViewPr>
  <p:slideViewPr>
    <p:cSldViewPr snapToGrid="0">
      <p:cViewPr varScale="1">
        <p:scale>
          <a:sx n="68" d="100"/>
          <a:sy n="68" d="100"/>
        </p:scale>
        <p:origin x="78" y="-66"/>
      </p:cViewPr>
      <p:guideLst>
        <p:guide orient="horz" pos="2160"/>
        <p:guide pos="384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6" Type="http://schemas.openxmlformats.org/officeDocument/2006/relationships/slide" Target="slides/slide15.xml"/><Relationship Id="rId11" Type="http://schemas.openxmlformats.org/officeDocument/2006/relationships/slide" Target="slides/slide10.xml"/><Relationship Id="rId32" Type="http://schemas.openxmlformats.org/officeDocument/2006/relationships/slide" Target="slides/slide31.xml"/><Relationship Id="rId37" Type="http://schemas.openxmlformats.org/officeDocument/2006/relationships/slide" Target="slides/slide36.xml"/><Relationship Id="rId53" Type="http://schemas.openxmlformats.org/officeDocument/2006/relationships/slide" Target="slides/slide52.xml"/><Relationship Id="rId58" Type="http://schemas.openxmlformats.org/officeDocument/2006/relationships/slide" Target="slides/slide57.xml"/><Relationship Id="rId74" Type="http://schemas.openxmlformats.org/officeDocument/2006/relationships/slide" Target="slides/slide73.xml"/><Relationship Id="rId79" Type="http://schemas.openxmlformats.org/officeDocument/2006/relationships/slide" Target="slides/slide78.xml"/><Relationship Id="rId102" Type="http://schemas.openxmlformats.org/officeDocument/2006/relationships/notesMaster" Target="notesMasters/notesMaster1.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presProps" Target="presProp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tableStyles" Target="tableStyle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viewProps" Target="viewProps.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theme" Target="theme/theme1.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s>
</file>

<file path=ppt/diagrams/colors1.xml><?xml version="1.0" encoding="utf-8"?>
<dgm:colorsDef xmlns:dgm="http://schemas.openxmlformats.org/drawingml/2006/diagram" xmlns:a="http://schemas.openxmlformats.org/drawingml/2006/main" uniqueId="urn:microsoft.com/office/officeart/2005/8/colors/colorful1#18">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1#17">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1#4">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1#7">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colorful1#12">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colorful1#1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ABB6AAD5-BB22-443A-B98E-11707CBE16C9}" type="doc">
      <dgm:prSet loTypeId="urn:microsoft.com/office/officeart/2005/8/layout/hProcess9" loCatId="process" qsTypeId="urn:microsoft.com/office/officeart/2005/8/quickstyle/simple1" qsCatId="simple" csTypeId="urn:microsoft.com/office/officeart/2005/8/colors/colorful1#18" csCatId="colorful" phldr="1"/>
      <dgm:spPr/>
      <dgm:t>
        <a:bodyPr/>
        <a:lstStyle/>
        <a:p>
          <a:endParaRPr lang="en-US"/>
        </a:p>
      </dgm:t>
    </dgm:pt>
    <dgm:pt modelId="{62F3A35F-EA2B-462C-89DA-224952DBD84B}">
      <dgm:prSet phldrT="[Text]" custT="1"/>
      <dgm:spPr>
        <a:solidFill>
          <a:schemeClr val="accent1"/>
        </a:solidFill>
        <a:ln>
          <a:noFill/>
        </a:ln>
      </dgm:spPr>
      <dgm:t>
        <a:bodyPr lIns="540000"/>
        <a:lstStyle/>
        <a:p>
          <a:pPr algn="r"/>
          <a:endParaRPr lang="en-US" sz="1400" b="1" dirty="0">
            <a:solidFill>
              <a:schemeClr val="bg1"/>
            </a:solidFill>
          </a:endParaRPr>
        </a:p>
      </dgm:t>
    </dgm:pt>
    <dgm:pt modelId="{68C8E73F-A05A-4DC8-914A-C484D8568F55}" type="parTrans" cxnId="{78D5CF50-3633-4A11-9FE0-D306D94A091D}">
      <dgm:prSet/>
      <dgm:spPr/>
      <dgm:t>
        <a:bodyPr/>
        <a:lstStyle/>
        <a:p>
          <a:endParaRPr lang="en-US" sz="1800">
            <a:solidFill>
              <a:schemeClr val="bg1"/>
            </a:solidFill>
          </a:endParaRPr>
        </a:p>
      </dgm:t>
    </dgm:pt>
    <dgm:pt modelId="{12A631F8-73E8-4437-A632-1DA4C96C2081}" type="sibTrans" cxnId="{78D5CF50-3633-4A11-9FE0-D306D94A091D}">
      <dgm:prSet/>
      <dgm:spPr>
        <a:ln>
          <a:noFill/>
        </a:ln>
      </dgm:spPr>
      <dgm:t>
        <a:bodyPr/>
        <a:lstStyle/>
        <a:p>
          <a:endParaRPr lang="en-US" sz="1800">
            <a:solidFill>
              <a:schemeClr val="bg1"/>
            </a:solidFill>
          </a:endParaRPr>
        </a:p>
      </dgm:t>
    </dgm:pt>
    <dgm:pt modelId="{37FDA6AE-027B-4120-90CE-09301A415796}">
      <dgm:prSet phldrT="[Text]" custT="1"/>
      <dgm:spPr>
        <a:solidFill>
          <a:schemeClr val="accent6"/>
        </a:solidFill>
        <a:ln>
          <a:noFill/>
        </a:ln>
      </dgm:spPr>
      <dgm:t>
        <a:bodyPr lIns="540000"/>
        <a:lstStyle/>
        <a:p>
          <a:pPr algn="r"/>
          <a:endParaRPr lang="en-US" sz="1400" b="1" dirty="0">
            <a:solidFill>
              <a:schemeClr val="bg1"/>
            </a:solidFill>
          </a:endParaRPr>
        </a:p>
      </dgm:t>
    </dgm:pt>
    <dgm:pt modelId="{F547554B-51EF-4D52-BD83-B530786A53F6}" type="parTrans" cxnId="{97371629-EAFB-49C5-8D4C-1C2CC8EF98DA}">
      <dgm:prSet/>
      <dgm:spPr/>
      <dgm:t>
        <a:bodyPr/>
        <a:lstStyle/>
        <a:p>
          <a:endParaRPr lang="en-US" sz="1800">
            <a:solidFill>
              <a:schemeClr val="bg1"/>
            </a:solidFill>
          </a:endParaRPr>
        </a:p>
      </dgm:t>
    </dgm:pt>
    <dgm:pt modelId="{AACFA7FC-124D-47F0-AAB7-D837F03A13D6}" type="sibTrans" cxnId="{97371629-EAFB-49C5-8D4C-1C2CC8EF98DA}">
      <dgm:prSet/>
      <dgm:spPr>
        <a:ln>
          <a:noFill/>
        </a:ln>
      </dgm:spPr>
      <dgm:t>
        <a:bodyPr/>
        <a:lstStyle/>
        <a:p>
          <a:endParaRPr lang="en-US" sz="1800">
            <a:solidFill>
              <a:schemeClr val="bg1"/>
            </a:solidFill>
          </a:endParaRPr>
        </a:p>
      </dgm:t>
    </dgm:pt>
    <dgm:pt modelId="{8C92A023-B595-4B7E-9FD1-86305B47363F}">
      <dgm:prSet phldrT="[Text]" custT="1"/>
      <dgm:spPr>
        <a:solidFill>
          <a:srgbClr val="FF0000"/>
        </a:solidFill>
        <a:ln>
          <a:noFill/>
        </a:ln>
      </dgm:spPr>
      <dgm:t>
        <a:bodyPr lIns="540000"/>
        <a:lstStyle/>
        <a:p>
          <a:pPr algn="r"/>
          <a:endParaRPr lang="en-US" sz="1400" b="1" dirty="0">
            <a:solidFill>
              <a:schemeClr val="bg1"/>
            </a:solidFill>
          </a:endParaRPr>
        </a:p>
      </dgm:t>
    </dgm:pt>
    <dgm:pt modelId="{126030B6-AD92-4139-8AC7-ED96A61FFA13}" type="parTrans" cxnId="{6393EA77-6C35-4795-B9F8-BC384CEB01BB}">
      <dgm:prSet/>
      <dgm:spPr/>
      <dgm:t>
        <a:bodyPr/>
        <a:lstStyle/>
        <a:p>
          <a:endParaRPr lang="en-US" sz="1800">
            <a:solidFill>
              <a:schemeClr val="bg1"/>
            </a:solidFill>
          </a:endParaRPr>
        </a:p>
      </dgm:t>
    </dgm:pt>
    <dgm:pt modelId="{45610BF7-B096-4636-A867-71803911F6BC}" type="sibTrans" cxnId="{6393EA77-6C35-4795-B9F8-BC384CEB01BB}">
      <dgm:prSet/>
      <dgm:spPr>
        <a:ln>
          <a:noFill/>
        </a:ln>
      </dgm:spPr>
      <dgm:t>
        <a:bodyPr/>
        <a:lstStyle/>
        <a:p>
          <a:endParaRPr lang="en-US" sz="1800">
            <a:solidFill>
              <a:schemeClr val="bg1"/>
            </a:solidFill>
          </a:endParaRPr>
        </a:p>
      </dgm:t>
    </dgm:pt>
    <dgm:pt modelId="{839B389E-0F3A-4E44-B6E2-13F1399C142F}">
      <dgm:prSet phldrT="[Text]" custT="1"/>
      <dgm:spPr>
        <a:solidFill>
          <a:schemeClr val="accent4"/>
        </a:solidFill>
        <a:ln>
          <a:noFill/>
        </a:ln>
      </dgm:spPr>
      <dgm:t>
        <a:bodyPr lIns="540000"/>
        <a:lstStyle/>
        <a:p>
          <a:pPr algn="r"/>
          <a:endParaRPr lang="en-US" sz="1400" b="1" dirty="0">
            <a:solidFill>
              <a:schemeClr val="bg1"/>
            </a:solidFill>
          </a:endParaRPr>
        </a:p>
      </dgm:t>
    </dgm:pt>
    <dgm:pt modelId="{9C2D419A-4208-435A-8DFE-59E57C79B927}" type="parTrans" cxnId="{E9F581C8-1891-4557-8FD4-140226A54CF9}">
      <dgm:prSet/>
      <dgm:spPr/>
      <dgm:t>
        <a:bodyPr/>
        <a:lstStyle/>
        <a:p>
          <a:endParaRPr lang="en-US" sz="1800"/>
        </a:p>
      </dgm:t>
    </dgm:pt>
    <dgm:pt modelId="{8F45AFFE-9FF4-4A34-B11A-ED475E2D4999}" type="sibTrans" cxnId="{E9F581C8-1891-4557-8FD4-140226A54CF9}">
      <dgm:prSet/>
      <dgm:spPr/>
      <dgm:t>
        <a:bodyPr/>
        <a:lstStyle/>
        <a:p>
          <a:endParaRPr lang="en-US" sz="1800"/>
        </a:p>
      </dgm:t>
    </dgm:pt>
    <dgm:pt modelId="{0E14D87B-5B41-48E6-8120-1C08AA6A0B44}" type="pres">
      <dgm:prSet presAssocID="{ABB6AAD5-BB22-443A-B98E-11707CBE16C9}" presName="CompostProcess" presStyleCnt="0">
        <dgm:presLayoutVars>
          <dgm:dir/>
          <dgm:resizeHandles val="exact"/>
        </dgm:presLayoutVars>
      </dgm:prSet>
      <dgm:spPr/>
      <dgm:t>
        <a:bodyPr/>
        <a:lstStyle/>
        <a:p>
          <a:endParaRPr lang="en-US"/>
        </a:p>
      </dgm:t>
    </dgm:pt>
    <dgm:pt modelId="{E1ABCEFB-BB45-4D76-AA86-DC2165466715}" type="pres">
      <dgm:prSet presAssocID="{ABB6AAD5-BB22-443A-B98E-11707CBE16C9}" presName="arrow" presStyleLbl="bgShp" presStyleIdx="0" presStyleCnt="1" custScaleX="106721" custLinFactNeighborX="2229"/>
      <dgm:spPr>
        <a:gradFill flip="none" rotWithShape="1">
          <a:gsLst>
            <a:gs pos="0">
              <a:schemeClr val="accent2">
                <a:lumMod val="20000"/>
                <a:lumOff val="80000"/>
              </a:schemeClr>
            </a:gs>
            <a:gs pos="74000">
              <a:schemeClr val="accent2">
                <a:lumMod val="20000"/>
                <a:lumOff val="80000"/>
              </a:schemeClr>
            </a:gs>
            <a:gs pos="83000">
              <a:schemeClr val="accent2">
                <a:lumMod val="40000"/>
                <a:lumOff val="60000"/>
              </a:schemeClr>
            </a:gs>
            <a:gs pos="100000">
              <a:schemeClr val="accent2">
                <a:lumMod val="40000"/>
                <a:lumOff val="60000"/>
              </a:schemeClr>
            </a:gs>
          </a:gsLst>
          <a:lin ang="2700000" scaled="0"/>
          <a:tileRect/>
        </a:gradFill>
      </dgm:spPr>
      <dgm:t>
        <a:bodyPr/>
        <a:lstStyle/>
        <a:p>
          <a:endParaRPr lang="id-ID"/>
        </a:p>
      </dgm:t>
    </dgm:pt>
    <dgm:pt modelId="{AC455E77-0B1E-42C2-AB28-C5128B40CED1}" type="pres">
      <dgm:prSet presAssocID="{ABB6AAD5-BB22-443A-B98E-11707CBE16C9}" presName="linearProcess" presStyleCnt="0"/>
      <dgm:spPr/>
    </dgm:pt>
    <dgm:pt modelId="{251F859B-0A77-4419-985E-46D0C3316017}" type="pres">
      <dgm:prSet presAssocID="{62F3A35F-EA2B-462C-89DA-224952DBD84B}" presName="textNode" presStyleLbl="node1" presStyleIdx="0" presStyleCnt="4">
        <dgm:presLayoutVars>
          <dgm:bulletEnabled val="1"/>
        </dgm:presLayoutVars>
      </dgm:prSet>
      <dgm:spPr>
        <a:prstGeom prst="flowChartPreparation">
          <a:avLst/>
        </a:prstGeom>
      </dgm:spPr>
      <dgm:t>
        <a:bodyPr/>
        <a:lstStyle/>
        <a:p>
          <a:endParaRPr lang="en-US"/>
        </a:p>
      </dgm:t>
    </dgm:pt>
    <dgm:pt modelId="{79569F44-47C4-42C5-BF81-3A7AC4A2B581}" type="pres">
      <dgm:prSet presAssocID="{12A631F8-73E8-4437-A632-1DA4C96C2081}" presName="sibTrans" presStyleCnt="0"/>
      <dgm:spPr/>
    </dgm:pt>
    <dgm:pt modelId="{529F0E07-91EA-498C-B1AF-3A6CC4F775A4}" type="pres">
      <dgm:prSet presAssocID="{37FDA6AE-027B-4120-90CE-09301A415796}" presName="textNode" presStyleLbl="node1" presStyleIdx="1" presStyleCnt="4">
        <dgm:presLayoutVars>
          <dgm:bulletEnabled val="1"/>
        </dgm:presLayoutVars>
      </dgm:prSet>
      <dgm:spPr>
        <a:prstGeom prst="flowChartPreparation">
          <a:avLst/>
        </a:prstGeom>
      </dgm:spPr>
      <dgm:t>
        <a:bodyPr/>
        <a:lstStyle/>
        <a:p>
          <a:endParaRPr lang="en-US"/>
        </a:p>
      </dgm:t>
    </dgm:pt>
    <dgm:pt modelId="{695E9481-2DC8-43F2-BF9D-9A740C015977}" type="pres">
      <dgm:prSet presAssocID="{AACFA7FC-124D-47F0-AAB7-D837F03A13D6}" presName="sibTrans" presStyleCnt="0"/>
      <dgm:spPr/>
    </dgm:pt>
    <dgm:pt modelId="{B32019F7-15C5-4CE0-AF54-B15B8A218E05}" type="pres">
      <dgm:prSet presAssocID="{8C92A023-B595-4B7E-9FD1-86305B47363F}" presName="textNode" presStyleLbl="node1" presStyleIdx="2" presStyleCnt="4">
        <dgm:presLayoutVars>
          <dgm:bulletEnabled val="1"/>
        </dgm:presLayoutVars>
      </dgm:prSet>
      <dgm:spPr>
        <a:prstGeom prst="flowChartPreparation">
          <a:avLst/>
        </a:prstGeom>
      </dgm:spPr>
      <dgm:t>
        <a:bodyPr/>
        <a:lstStyle/>
        <a:p>
          <a:endParaRPr lang="en-US"/>
        </a:p>
      </dgm:t>
    </dgm:pt>
    <dgm:pt modelId="{590D524D-3481-4947-A647-7BCD76299FCB}" type="pres">
      <dgm:prSet presAssocID="{45610BF7-B096-4636-A867-71803911F6BC}" presName="sibTrans" presStyleCnt="0"/>
      <dgm:spPr/>
    </dgm:pt>
    <dgm:pt modelId="{298D2984-B994-41BF-94A1-E1CA4A71D3F7}" type="pres">
      <dgm:prSet presAssocID="{839B389E-0F3A-4E44-B6E2-13F1399C142F}" presName="textNode" presStyleLbl="node1" presStyleIdx="3" presStyleCnt="4">
        <dgm:presLayoutVars>
          <dgm:bulletEnabled val="1"/>
        </dgm:presLayoutVars>
      </dgm:prSet>
      <dgm:spPr>
        <a:prstGeom prst="flowChartPreparation">
          <a:avLst/>
        </a:prstGeom>
      </dgm:spPr>
      <dgm:t>
        <a:bodyPr/>
        <a:lstStyle/>
        <a:p>
          <a:endParaRPr lang="en-US"/>
        </a:p>
      </dgm:t>
    </dgm:pt>
  </dgm:ptLst>
  <dgm:cxnLst>
    <dgm:cxn modelId="{97371629-EAFB-49C5-8D4C-1C2CC8EF98DA}" srcId="{ABB6AAD5-BB22-443A-B98E-11707CBE16C9}" destId="{37FDA6AE-027B-4120-90CE-09301A415796}" srcOrd="1" destOrd="0" parTransId="{F547554B-51EF-4D52-BD83-B530786A53F6}" sibTransId="{AACFA7FC-124D-47F0-AAB7-D837F03A13D6}"/>
    <dgm:cxn modelId="{646698A1-5B7C-42EB-8549-13F2C4224BE6}" type="presOf" srcId="{ABB6AAD5-BB22-443A-B98E-11707CBE16C9}" destId="{0E14D87B-5B41-48E6-8120-1C08AA6A0B44}" srcOrd="0" destOrd="0" presId="urn:microsoft.com/office/officeart/2005/8/layout/hProcess9"/>
    <dgm:cxn modelId="{E6F61CF6-5181-4B54-B9B0-AC2AED195A79}" type="presOf" srcId="{37FDA6AE-027B-4120-90CE-09301A415796}" destId="{529F0E07-91EA-498C-B1AF-3A6CC4F775A4}" srcOrd="0" destOrd="0" presId="urn:microsoft.com/office/officeart/2005/8/layout/hProcess9"/>
    <dgm:cxn modelId="{63008F8A-EE49-427F-97E2-4851AE40BF0F}" type="presOf" srcId="{62F3A35F-EA2B-462C-89DA-224952DBD84B}" destId="{251F859B-0A77-4419-985E-46D0C3316017}" srcOrd="0" destOrd="0" presId="urn:microsoft.com/office/officeart/2005/8/layout/hProcess9"/>
    <dgm:cxn modelId="{78D5CF50-3633-4A11-9FE0-D306D94A091D}" srcId="{ABB6AAD5-BB22-443A-B98E-11707CBE16C9}" destId="{62F3A35F-EA2B-462C-89DA-224952DBD84B}" srcOrd="0" destOrd="0" parTransId="{68C8E73F-A05A-4DC8-914A-C484D8568F55}" sibTransId="{12A631F8-73E8-4437-A632-1DA4C96C2081}"/>
    <dgm:cxn modelId="{E9F581C8-1891-4557-8FD4-140226A54CF9}" srcId="{ABB6AAD5-BB22-443A-B98E-11707CBE16C9}" destId="{839B389E-0F3A-4E44-B6E2-13F1399C142F}" srcOrd="3" destOrd="0" parTransId="{9C2D419A-4208-435A-8DFE-59E57C79B927}" sibTransId="{8F45AFFE-9FF4-4A34-B11A-ED475E2D4999}"/>
    <dgm:cxn modelId="{FD159D5D-8A84-4195-B8A8-97F304CE4CA3}" type="presOf" srcId="{839B389E-0F3A-4E44-B6E2-13F1399C142F}" destId="{298D2984-B994-41BF-94A1-E1CA4A71D3F7}" srcOrd="0" destOrd="0" presId="urn:microsoft.com/office/officeart/2005/8/layout/hProcess9"/>
    <dgm:cxn modelId="{D6F2D851-9072-4CB4-B2D2-D4F52F5212F2}" type="presOf" srcId="{8C92A023-B595-4B7E-9FD1-86305B47363F}" destId="{B32019F7-15C5-4CE0-AF54-B15B8A218E05}" srcOrd="0" destOrd="0" presId="urn:microsoft.com/office/officeart/2005/8/layout/hProcess9"/>
    <dgm:cxn modelId="{6393EA77-6C35-4795-B9F8-BC384CEB01BB}" srcId="{ABB6AAD5-BB22-443A-B98E-11707CBE16C9}" destId="{8C92A023-B595-4B7E-9FD1-86305B47363F}" srcOrd="2" destOrd="0" parTransId="{126030B6-AD92-4139-8AC7-ED96A61FFA13}" sibTransId="{45610BF7-B096-4636-A867-71803911F6BC}"/>
    <dgm:cxn modelId="{3974131B-4B31-42F5-B738-8973A5217F1B}" type="presParOf" srcId="{0E14D87B-5B41-48E6-8120-1C08AA6A0B44}" destId="{E1ABCEFB-BB45-4D76-AA86-DC2165466715}" srcOrd="0" destOrd="0" presId="urn:microsoft.com/office/officeart/2005/8/layout/hProcess9"/>
    <dgm:cxn modelId="{99A71AF4-9E14-4DD8-B31C-826B67FE7421}" type="presParOf" srcId="{0E14D87B-5B41-48E6-8120-1C08AA6A0B44}" destId="{AC455E77-0B1E-42C2-AB28-C5128B40CED1}" srcOrd="1" destOrd="0" presId="urn:microsoft.com/office/officeart/2005/8/layout/hProcess9"/>
    <dgm:cxn modelId="{146525D5-D946-4553-B822-9747575C21EE}" type="presParOf" srcId="{AC455E77-0B1E-42C2-AB28-C5128B40CED1}" destId="{251F859B-0A77-4419-985E-46D0C3316017}" srcOrd="0" destOrd="0" presId="urn:microsoft.com/office/officeart/2005/8/layout/hProcess9"/>
    <dgm:cxn modelId="{4A8C1F2F-4527-4B45-9CCC-96E65E6A6F01}" type="presParOf" srcId="{AC455E77-0B1E-42C2-AB28-C5128B40CED1}" destId="{79569F44-47C4-42C5-BF81-3A7AC4A2B581}" srcOrd="1" destOrd="0" presId="urn:microsoft.com/office/officeart/2005/8/layout/hProcess9"/>
    <dgm:cxn modelId="{CBEEEFE0-12F9-49C9-B9AB-B30D6429C417}" type="presParOf" srcId="{AC455E77-0B1E-42C2-AB28-C5128B40CED1}" destId="{529F0E07-91EA-498C-B1AF-3A6CC4F775A4}" srcOrd="2" destOrd="0" presId="urn:microsoft.com/office/officeart/2005/8/layout/hProcess9"/>
    <dgm:cxn modelId="{BE3F6308-37EC-4A5C-9A50-ADEC59A21499}" type="presParOf" srcId="{AC455E77-0B1E-42C2-AB28-C5128B40CED1}" destId="{695E9481-2DC8-43F2-BF9D-9A740C015977}" srcOrd="3" destOrd="0" presId="urn:microsoft.com/office/officeart/2005/8/layout/hProcess9"/>
    <dgm:cxn modelId="{664F0582-24AC-4D55-A240-9D4873901752}" type="presParOf" srcId="{AC455E77-0B1E-42C2-AB28-C5128B40CED1}" destId="{B32019F7-15C5-4CE0-AF54-B15B8A218E05}" srcOrd="4" destOrd="0" presId="urn:microsoft.com/office/officeart/2005/8/layout/hProcess9"/>
    <dgm:cxn modelId="{E616408D-2155-4453-9B21-7E57230581DB}" type="presParOf" srcId="{AC455E77-0B1E-42C2-AB28-C5128B40CED1}" destId="{590D524D-3481-4947-A647-7BCD76299FCB}" srcOrd="5" destOrd="0" presId="urn:microsoft.com/office/officeart/2005/8/layout/hProcess9"/>
    <dgm:cxn modelId="{48C9DAF5-8129-4110-8B03-CC1B8F963D55}" type="presParOf" srcId="{AC455E77-0B1E-42C2-AB28-C5128B40CED1}" destId="{298D2984-B994-41BF-94A1-E1CA4A71D3F7}" srcOrd="6" destOrd="0" presId="urn:microsoft.com/office/officeart/2005/8/layout/hProcess9"/>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ABB6AAD5-BB22-443A-B98E-11707CBE16C9}" type="doc">
      <dgm:prSet loTypeId="urn:microsoft.com/office/officeart/2009/3/layout/IncreasingArrowsProcess" loCatId="process" qsTypeId="urn:microsoft.com/office/officeart/2005/8/quickstyle/simple1" qsCatId="simple" csTypeId="urn:microsoft.com/office/officeart/2005/8/colors/colorful1#17" csCatId="colorful" phldr="1"/>
      <dgm:spPr/>
      <dgm:t>
        <a:bodyPr/>
        <a:lstStyle/>
        <a:p>
          <a:endParaRPr lang="en-US"/>
        </a:p>
      </dgm:t>
    </dgm:pt>
    <dgm:pt modelId="{62F3A35F-EA2B-462C-89DA-224952DBD84B}">
      <dgm:prSet phldrT="[Text]" custT="1"/>
      <dgm:spPr>
        <a:solidFill>
          <a:schemeClr val="accent1"/>
        </a:solidFill>
        <a:ln>
          <a:solidFill>
            <a:schemeClr val="bg1">
              <a:lumMod val="85000"/>
            </a:schemeClr>
          </a:solidFill>
        </a:ln>
      </dgm:spPr>
      <dgm:t>
        <a:bodyPr lIns="540000"/>
        <a:lstStyle/>
        <a:p>
          <a:endParaRPr lang="en-US" sz="1600" b="1" dirty="0">
            <a:solidFill>
              <a:schemeClr val="bg1"/>
            </a:solidFill>
          </a:endParaRPr>
        </a:p>
      </dgm:t>
    </dgm:pt>
    <dgm:pt modelId="{68C8E73F-A05A-4DC8-914A-C484D8568F55}" type="parTrans" cxnId="{78D5CF50-3633-4A11-9FE0-D306D94A091D}">
      <dgm:prSet/>
      <dgm:spPr/>
      <dgm:t>
        <a:bodyPr/>
        <a:lstStyle/>
        <a:p>
          <a:endParaRPr lang="en-US" sz="2400">
            <a:solidFill>
              <a:schemeClr val="bg1"/>
            </a:solidFill>
          </a:endParaRPr>
        </a:p>
      </dgm:t>
    </dgm:pt>
    <dgm:pt modelId="{12A631F8-73E8-4437-A632-1DA4C96C2081}" type="sibTrans" cxnId="{78D5CF50-3633-4A11-9FE0-D306D94A091D}">
      <dgm:prSet/>
      <dgm:spPr>
        <a:ln>
          <a:noFill/>
        </a:ln>
      </dgm:spPr>
      <dgm:t>
        <a:bodyPr/>
        <a:lstStyle/>
        <a:p>
          <a:endParaRPr lang="en-US" sz="2400">
            <a:solidFill>
              <a:schemeClr val="bg1"/>
            </a:solidFill>
          </a:endParaRPr>
        </a:p>
      </dgm:t>
    </dgm:pt>
    <dgm:pt modelId="{37FDA6AE-027B-4120-90CE-09301A415796}">
      <dgm:prSet phldrT="[Text]" custT="1"/>
      <dgm:spPr>
        <a:solidFill>
          <a:schemeClr val="accent6"/>
        </a:solidFill>
        <a:ln>
          <a:solidFill>
            <a:schemeClr val="bg1">
              <a:lumMod val="85000"/>
            </a:schemeClr>
          </a:solidFill>
        </a:ln>
      </dgm:spPr>
      <dgm:t>
        <a:bodyPr lIns="540000"/>
        <a:lstStyle/>
        <a:p>
          <a:endParaRPr lang="en-US" sz="1600" b="1" dirty="0">
            <a:solidFill>
              <a:schemeClr val="bg1"/>
            </a:solidFill>
          </a:endParaRPr>
        </a:p>
      </dgm:t>
    </dgm:pt>
    <dgm:pt modelId="{F547554B-51EF-4D52-BD83-B530786A53F6}" type="parTrans" cxnId="{97371629-EAFB-49C5-8D4C-1C2CC8EF98DA}">
      <dgm:prSet/>
      <dgm:spPr/>
      <dgm:t>
        <a:bodyPr/>
        <a:lstStyle/>
        <a:p>
          <a:endParaRPr lang="en-US" sz="2400">
            <a:solidFill>
              <a:schemeClr val="bg1"/>
            </a:solidFill>
          </a:endParaRPr>
        </a:p>
      </dgm:t>
    </dgm:pt>
    <dgm:pt modelId="{AACFA7FC-124D-47F0-AAB7-D837F03A13D6}" type="sibTrans" cxnId="{97371629-EAFB-49C5-8D4C-1C2CC8EF98DA}">
      <dgm:prSet/>
      <dgm:spPr>
        <a:ln>
          <a:noFill/>
        </a:ln>
      </dgm:spPr>
      <dgm:t>
        <a:bodyPr/>
        <a:lstStyle/>
        <a:p>
          <a:endParaRPr lang="en-US" sz="2400">
            <a:solidFill>
              <a:schemeClr val="bg1"/>
            </a:solidFill>
          </a:endParaRPr>
        </a:p>
      </dgm:t>
    </dgm:pt>
    <dgm:pt modelId="{8C92A023-B595-4B7E-9FD1-86305B47363F}">
      <dgm:prSet phldrT="[Text]" custT="1"/>
      <dgm:spPr>
        <a:solidFill>
          <a:srgbClr val="FF0000"/>
        </a:solidFill>
        <a:ln>
          <a:solidFill>
            <a:schemeClr val="bg1">
              <a:lumMod val="85000"/>
            </a:schemeClr>
          </a:solidFill>
        </a:ln>
      </dgm:spPr>
      <dgm:t>
        <a:bodyPr lIns="540000"/>
        <a:lstStyle/>
        <a:p>
          <a:endParaRPr lang="en-US" sz="1600" b="1" dirty="0">
            <a:solidFill>
              <a:schemeClr val="bg1"/>
            </a:solidFill>
          </a:endParaRPr>
        </a:p>
      </dgm:t>
    </dgm:pt>
    <dgm:pt modelId="{126030B6-AD92-4139-8AC7-ED96A61FFA13}" type="parTrans" cxnId="{6393EA77-6C35-4795-B9F8-BC384CEB01BB}">
      <dgm:prSet/>
      <dgm:spPr/>
      <dgm:t>
        <a:bodyPr/>
        <a:lstStyle/>
        <a:p>
          <a:endParaRPr lang="en-US" sz="2400">
            <a:solidFill>
              <a:schemeClr val="bg1"/>
            </a:solidFill>
          </a:endParaRPr>
        </a:p>
      </dgm:t>
    </dgm:pt>
    <dgm:pt modelId="{45610BF7-B096-4636-A867-71803911F6BC}" type="sibTrans" cxnId="{6393EA77-6C35-4795-B9F8-BC384CEB01BB}">
      <dgm:prSet/>
      <dgm:spPr>
        <a:ln>
          <a:noFill/>
        </a:ln>
      </dgm:spPr>
      <dgm:t>
        <a:bodyPr/>
        <a:lstStyle/>
        <a:p>
          <a:endParaRPr lang="en-US" sz="2400">
            <a:solidFill>
              <a:schemeClr val="bg1"/>
            </a:solidFill>
          </a:endParaRPr>
        </a:p>
      </dgm:t>
    </dgm:pt>
    <dgm:pt modelId="{839B389E-0F3A-4E44-B6E2-13F1399C142F}">
      <dgm:prSet phldrT="[Text]" custT="1"/>
      <dgm:spPr>
        <a:solidFill>
          <a:schemeClr val="accent4"/>
        </a:solidFill>
        <a:ln>
          <a:solidFill>
            <a:schemeClr val="bg1">
              <a:lumMod val="85000"/>
            </a:schemeClr>
          </a:solidFill>
        </a:ln>
      </dgm:spPr>
      <dgm:t>
        <a:bodyPr lIns="540000"/>
        <a:lstStyle/>
        <a:p>
          <a:endParaRPr lang="en-US" sz="1600" b="1" dirty="0">
            <a:solidFill>
              <a:schemeClr val="bg1"/>
            </a:solidFill>
          </a:endParaRPr>
        </a:p>
      </dgm:t>
    </dgm:pt>
    <dgm:pt modelId="{9C2D419A-4208-435A-8DFE-59E57C79B927}" type="parTrans" cxnId="{E9F581C8-1891-4557-8FD4-140226A54CF9}">
      <dgm:prSet/>
      <dgm:spPr/>
      <dgm:t>
        <a:bodyPr/>
        <a:lstStyle/>
        <a:p>
          <a:endParaRPr lang="en-US" sz="2400"/>
        </a:p>
      </dgm:t>
    </dgm:pt>
    <dgm:pt modelId="{8F45AFFE-9FF4-4A34-B11A-ED475E2D4999}" type="sibTrans" cxnId="{E9F581C8-1891-4557-8FD4-140226A54CF9}">
      <dgm:prSet/>
      <dgm:spPr/>
      <dgm:t>
        <a:bodyPr/>
        <a:lstStyle/>
        <a:p>
          <a:endParaRPr lang="en-US" sz="2400"/>
        </a:p>
      </dgm:t>
    </dgm:pt>
    <dgm:pt modelId="{E8D49301-D1F0-4A13-A83B-F63355B3AAB1}" type="pres">
      <dgm:prSet presAssocID="{ABB6AAD5-BB22-443A-B98E-11707CBE16C9}" presName="Name0" presStyleCnt="0">
        <dgm:presLayoutVars>
          <dgm:chMax val="5"/>
          <dgm:chPref val="5"/>
          <dgm:dir/>
          <dgm:animLvl val="lvl"/>
        </dgm:presLayoutVars>
      </dgm:prSet>
      <dgm:spPr/>
      <dgm:t>
        <a:bodyPr/>
        <a:lstStyle/>
        <a:p>
          <a:endParaRPr lang="en-US"/>
        </a:p>
      </dgm:t>
    </dgm:pt>
    <dgm:pt modelId="{31D1016D-E845-420A-9D96-2392CF9C71AC}" type="pres">
      <dgm:prSet presAssocID="{62F3A35F-EA2B-462C-89DA-224952DBD84B}" presName="parentText1" presStyleLbl="node1" presStyleIdx="0" presStyleCnt="4">
        <dgm:presLayoutVars>
          <dgm:chMax/>
          <dgm:chPref val="3"/>
          <dgm:bulletEnabled val="1"/>
        </dgm:presLayoutVars>
      </dgm:prSet>
      <dgm:spPr>
        <a:prstGeom prst="horizontalScroll">
          <a:avLst/>
        </a:prstGeom>
      </dgm:spPr>
      <dgm:t>
        <a:bodyPr/>
        <a:lstStyle/>
        <a:p>
          <a:endParaRPr lang="en-US"/>
        </a:p>
      </dgm:t>
    </dgm:pt>
    <dgm:pt modelId="{E704CB68-EE45-47EA-8D6C-9876FC1F6117}" type="pres">
      <dgm:prSet presAssocID="{37FDA6AE-027B-4120-90CE-09301A415796}" presName="parentText2" presStyleLbl="node1" presStyleIdx="1" presStyleCnt="4" custLinFactNeighborY="1988">
        <dgm:presLayoutVars>
          <dgm:chMax/>
          <dgm:chPref val="3"/>
          <dgm:bulletEnabled val="1"/>
        </dgm:presLayoutVars>
      </dgm:prSet>
      <dgm:spPr>
        <a:prstGeom prst="horizontalScroll">
          <a:avLst/>
        </a:prstGeom>
      </dgm:spPr>
      <dgm:t>
        <a:bodyPr/>
        <a:lstStyle/>
        <a:p>
          <a:endParaRPr lang="en-US"/>
        </a:p>
      </dgm:t>
    </dgm:pt>
    <dgm:pt modelId="{DD6C64AB-DCB9-40B4-9670-E7BC915EEA3A}" type="pres">
      <dgm:prSet presAssocID="{8C92A023-B595-4B7E-9FD1-86305B47363F}" presName="parentText3" presStyleLbl="node1" presStyleIdx="2" presStyleCnt="4">
        <dgm:presLayoutVars>
          <dgm:chMax/>
          <dgm:chPref val="3"/>
          <dgm:bulletEnabled val="1"/>
        </dgm:presLayoutVars>
      </dgm:prSet>
      <dgm:spPr>
        <a:prstGeom prst="horizontalScroll">
          <a:avLst/>
        </a:prstGeom>
      </dgm:spPr>
      <dgm:t>
        <a:bodyPr/>
        <a:lstStyle/>
        <a:p>
          <a:endParaRPr lang="en-US"/>
        </a:p>
      </dgm:t>
    </dgm:pt>
    <dgm:pt modelId="{E125A24A-CC28-4566-AAD9-038B7717D433}" type="pres">
      <dgm:prSet presAssocID="{839B389E-0F3A-4E44-B6E2-13F1399C142F}" presName="parentText4" presStyleLbl="node1" presStyleIdx="3" presStyleCnt="4" custLinFactNeighborX="0">
        <dgm:presLayoutVars>
          <dgm:chMax/>
          <dgm:chPref val="3"/>
          <dgm:bulletEnabled val="1"/>
        </dgm:presLayoutVars>
      </dgm:prSet>
      <dgm:spPr>
        <a:prstGeom prst="horizontalScroll">
          <a:avLst/>
        </a:prstGeom>
      </dgm:spPr>
      <dgm:t>
        <a:bodyPr/>
        <a:lstStyle/>
        <a:p>
          <a:endParaRPr lang="en-US"/>
        </a:p>
      </dgm:t>
    </dgm:pt>
  </dgm:ptLst>
  <dgm:cxnLst>
    <dgm:cxn modelId="{C859CF77-80A6-48E2-9E96-91E5E5D6A6D3}" type="presOf" srcId="{62F3A35F-EA2B-462C-89DA-224952DBD84B}" destId="{31D1016D-E845-420A-9D96-2392CF9C71AC}" srcOrd="0" destOrd="0" presId="urn:microsoft.com/office/officeart/2009/3/layout/IncreasingArrowsProcess"/>
    <dgm:cxn modelId="{6151B878-6AE8-4457-B91D-106C2A81D40D}" type="presOf" srcId="{839B389E-0F3A-4E44-B6E2-13F1399C142F}" destId="{E125A24A-CC28-4566-AAD9-038B7717D433}" srcOrd="0" destOrd="0" presId="urn:microsoft.com/office/officeart/2009/3/layout/IncreasingArrowsProcess"/>
    <dgm:cxn modelId="{97371629-EAFB-49C5-8D4C-1C2CC8EF98DA}" srcId="{ABB6AAD5-BB22-443A-B98E-11707CBE16C9}" destId="{37FDA6AE-027B-4120-90CE-09301A415796}" srcOrd="1" destOrd="0" parTransId="{F547554B-51EF-4D52-BD83-B530786A53F6}" sibTransId="{AACFA7FC-124D-47F0-AAB7-D837F03A13D6}"/>
    <dgm:cxn modelId="{2CEDFBAE-56DC-4A6E-BD21-7A1ABF021245}" type="presOf" srcId="{ABB6AAD5-BB22-443A-B98E-11707CBE16C9}" destId="{E8D49301-D1F0-4A13-A83B-F63355B3AAB1}" srcOrd="0" destOrd="0" presId="urn:microsoft.com/office/officeart/2009/3/layout/IncreasingArrowsProcess"/>
    <dgm:cxn modelId="{78D5CF50-3633-4A11-9FE0-D306D94A091D}" srcId="{ABB6AAD5-BB22-443A-B98E-11707CBE16C9}" destId="{62F3A35F-EA2B-462C-89DA-224952DBD84B}" srcOrd="0" destOrd="0" parTransId="{68C8E73F-A05A-4DC8-914A-C484D8568F55}" sibTransId="{12A631F8-73E8-4437-A632-1DA4C96C2081}"/>
    <dgm:cxn modelId="{E9F581C8-1891-4557-8FD4-140226A54CF9}" srcId="{ABB6AAD5-BB22-443A-B98E-11707CBE16C9}" destId="{839B389E-0F3A-4E44-B6E2-13F1399C142F}" srcOrd="3" destOrd="0" parTransId="{9C2D419A-4208-435A-8DFE-59E57C79B927}" sibTransId="{8F45AFFE-9FF4-4A34-B11A-ED475E2D4999}"/>
    <dgm:cxn modelId="{F7C03BAD-D3AB-4567-921B-BA73226CBCA0}" type="presOf" srcId="{37FDA6AE-027B-4120-90CE-09301A415796}" destId="{E704CB68-EE45-47EA-8D6C-9876FC1F6117}" srcOrd="0" destOrd="0" presId="urn:microsoft.com/office/officeart/2009/3/layout/IncreasingArrowsProcess"/>
    <dgm:cxn modelId="{6393EA77-6C35-4795-B9F8-BC384CEB01BB}" srcId="{ABB6AAD5-BB22-443A-B98E-11707CBE16C9}" destId="{8C92A023-B595-4B7E-9FD1-86305B47363F}" srcOrd="2" destOrd="0" parTransId="{126030B6-AD92-4139-8AC7-ED96A61FFA13}" sibTransId="{45610BF7-B096-4636-A867-71803911F6BC}"/>
    <dgm:cxn modelId="{4BF79CB2-1A26-47C4-8CC3-71C90790E1A4}" type="presOf" srcId="{8C92A023-B595-4B7E-9FD1-86305B47363F}" destId="{DD6C64AB-DCB9-40B4-9670-E7BC915EEA3A}" srcOrd="0" destOrd="0" presId="urn:microsoft.com/office/officeart/2009/3/layout/IncreasingArrowsProcess"/>
    <dgm:cxn modelId="{06B00496-CF98-4001-B879-A00027523666}" type="presParOf" srcId="{E8D49301-D1F0-4A13-A83B-F63355B3AAB1}" destId="{31D1016D-E845-420A-9D96-2392CF9C71AC}" srcOrd="0" destOrd="0" presId="urn:microsoft.com/office/officeart/2009/3/layout/IncreasingArrowsProcess"/>
    <dgm:cxn modelId="{807CA5B5-54A7-4DFA-9886-1EB3BCC3ABF6}" type="presParOf" srcId="{E8D49301-D1F0-4A13-A83B-F63355B3AAB1}" destId="{E704CB68-EE45-47EA-8D6C-9876FC1F6117}" srcOrd="1" destOrd="0" presId="urn:microsoft.com/office/officeart/2009/3/layout/IncreasingArrowsProcess"/>
    <dgm:cxn modelId="{4F54B5B8-2C47-442D-A7A0-A016F9C3A8C3}" type="presParOf" srcId="{E8D49301-D1F0-4A13-A83B-F63355B3AAB1}" destId="{DD6C64AB-DCB9-40B4-9670-E7BC915EEA3A}" srcOrd="2" destOrd="0" presId="urn:microsoft.com/office/officeart/2009/3/layout/IncreasingArrowsProcess"/>
    <dgm:cxn modelId="{FB53B564-52A6-4A82-AB1A-E3D64AF51C76}" type="presParOf" srcId="{E8D49301-D1F0-4A13-A83B-F63355B3AAB1}" destId="{E125A24A-CC28-4566-AAD9-038B7717D433}" srcOrd="3" destOrd="0" presId="urn:microsoft.com/office/officeart/2009/3/layout/IncreasingArrowsProcess"/>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ABB6AAD5-BB22-443A-B98E-11707CBE16C9}" type="doc">
      <dgm:prSet loTypeId="urn:microsoft.com/office/officeart/2005/8/layout/hProcess4" loCatId="process" qsTypeId="urn:microsoft.com/office/officeart/2005/8/quickstyle/simple1" qsCatId="simple" csTypeId="urn:microsoft.com/office/officeart/2005/8/colors/colorful1#4" csCatId="colorful" phldr="1"/>
      <dgm:spPr/>
      <dgm:t>
        <a:bodyPr/>
        <a:lstStyle/>
        <a:p>
          <a:endParaRPr lang="en-US"/>
        </a:p>
      </dgm:t>
    </dgm:pt>
    <dgm:pt modelId="{62F3A35F-EA2B-462C-89DA-224952DBD84B}">
      <dgm:prSet phldrT="[Text]" custT="1"/>
      <dgm:spPr>
        <a:solidFill>
          <a:schemeClr val="accent6"/>
        </a:solidFill>
        <a:ln>
          <a:noFill/>
        </a:ln>
      </dgm:spPr>
      <dgm:t>
        <a:bodyPr/>
        <a:lstStyle/>
        <a:p>
          <a:r>
            <a:rPr lang="en-US" sz="1200" b="1" dirty="0" smtClean="0">
              <a:solidFill>
                <a:schemeClr val="bg1"/>
              </a:solidFill>
            </a:rPr>
            <a:t>Brainstorm</a:t>
          </a:r>
          <a:endParaRPr lang="en-US" sz="1200" b="1" dirty="0">
            <a:solidFill>
              <a:schemeClr val="bg1"/>
            </a:solidFill>
          </a:endParaRPr>
        </a:p>
      </dgm:t>
    </dgm:pt>
    <dgm:pt modelId="{68C8E73F-A05A-4DC8-914A-C484D8568F55}" type="parTrans" cxnId="{78D5CF50-3633-4A11-9FE0-D306D94A091D}">
      <dgm:prSet/>
      <dgm:spPr/>
      <dgm:t>
        <a:bodyPr/>
        <a:lstStyle/>
        <a:p>
          <a:endParaRPr lang="en-US">
            <a:solidFill>
              <a:schemeClr val="bg1"/>
            </a:solidFill>
          </a:endParaRPr>
        </a:p>
      </dgm:t>
    </dgm:pt>
    <dgm:pt modelId="{12A631F8-73E8-4437-A632-1DA4C96C2081}" type="sibTrans" cxnId="{78D5CF50-3633-4A11-9FE0-D306D94A091D}">
      <dgm:prSet/>
      <dgm:spPr>
        <a:solidFill>
          <a:schemeClr val="accent6"/>
        </a:solidFill>
        <a:ln>
          <a:noFill/>
        </a:ln>
      </dgm:spPr>
      <dgm:t>
        <a:bodyPr/>
        <a:lstStyle/>
        <a:p>
          <a:endParaRPr lang="en-US">
            <a:solidFill>
              <a:schemeClr val="bg1"/>
            </a:solidFill>
          </a:endParaRPr>
        </a:p>
      </dgm:t>
    </dgm:pt>
    <dgm:pt modelId="{37FDA6AE-027B-4120-90CE-09301A415796}">
      <dgm:prSet phldrT="[Text]" custT="1"/>
      <dgm:spPr>
        <a:solidFill>
          <a:srgbClr val="FF0000"/>
        </a:solidFill>
        <a:ln>
          <a:noFill/>
        </a:ln>
      </dgm:spPr>
      <dgm:t>
        <a:bodyPr/>
        <a:lstStyle/>
        <a:p>
          <a:r>
            <a:rPr lang="en-US" sz="1200" b="1" dirty="0" smtClean="0">
              <a:solidFill>
                <a:schemeClr val="bg1"/>
              </a:solidFill>
            </a:rPr>
            <a:t>Conceptualization</a:t>
          </a:r>
          <a:endParaRPr lang="en-US" sz="1200" b="1" dirty="0">
            <a:solidFill>
              <a:schemeClr val="bg1"/>
            </a:solidFill>
          </a:endParaRPr>
        </a:p>
      </dgm:t>
    </dgm:pt>
    <dgm:pt modelId="{F547554B-51EF-4D52-BD83-B530786A53F6}" type="parTrans" cxnId="{97371629-EAFB-49C5-8D4C-1C2CC8EF98DA}">
      <dgm:prSet/>
      <dgm:spPr/>
      <dgm:t>
        <a:bodyPr/>
        <a:lstStyle/>
        <a:p>
          <a:endParaRPr lang="en-US">
            <a:solidFill>
              <a:schemeClr val="bg1"/>
            </a:solidFill>
          </a:endParaRPr>
        </a:p>
      </dgm:t>
    </dgm:pt>
    <dgm:pt modelId="{AACFA7FC-124D-47F0-AAB7-D837F03A13D6}" type="sibTrans" cxnId="{97371629-EAFB-49C5-8D4C-1C2CC8EF98DA}">
      <dgm:prSet/>
      <dgm:spPr>
        <a:solidFill>
          <a:srgbClr val="FF0000"/>
        </a:solidFill>
        <a:ln>
          <a:noFill/>
        </a:ln>
      </dgm:spPr>
      <dgm:t>
        <a:bodyPr/>
        <a:lstStyle/>
        <a:p>
          <a:endParaRPr lang="en-US">
            <a:solidFill>
              <a:schemeClr val="bg1"/>
            </a:solidFill>
          </a:endParaRPr>
        </a:p>
      </dgm:t>
    </dgm:pt>
    <dgm:pt modelId="{8C92A023-B595-4B7E-9FD1-86305B47363F}">
      <dgm:prSet phldrT="[Text]" custT="1"/>
      <dgm:spPr>
        <a:ln>
          <a:noFill/>
        </a:ln>
      </dgm:spPr>
      <dgm:t>
        <a:bodyPr/>
        <a:lstStyle/>
        <a:p>
          <a:r>
            <a:rPr lang="en-US" sz="1200" b="1" dirty="0" smtClean="0">
              <a:solidFill>
                <a:schemeClr val="bg1"/>
              </a:solidFill>
            </a:rPr>
            <a:t>Proposal</a:t>
          </a:r>
          <a:endParaRPr lang="en-US" sz="1200" b="1" dirty="0">
            <a:solidFill>
              <a:schemeClr val="bg1"/>
            </a:solidFill>
          </a:endParaRPr>
        </a:p>
      </dgm:t>
    </dgm:pt>
    <dgm:pt modelId="{126030B6-AD92-4139-8AC7-ED96A61FFA13}" type="parTrans" cxnId="{6393EA77-6C35-4795-B9F8-BC384CEB01BB}">
      <dgm:prSet/>
      <dgm:spPr/>
      <dgm:t>
        <a:bodyPr/>
        <a:lstStyle/>
        <a:p>
          <a:endParaRPr lang="en-US">
            <a:solidFill>
              <a:schemeClr val="bg1"/>
            </a:solidFill>
          </a:endParaRPr>
        </a:p>
      </dgm:t>
    </dgm:pt>
    <dgm:pt modelId="{45610BF7-B096-4636-A867-71803911F6BC}" type="sibTrans" cxnId="{6393EA77-6C35-4795-B9F8-BC384CEB01BB}">
      <dgm:prSet/>
      <dgm:spPr>
        <a:ln>
          <a:noFill/>
        </a:ln>
      </dgm:spPr>
      <dgm:t>
        <a:bodyPr/>
        <a:lstStyle/>
        <a:p>
          <a:endParaRPr lang="en-US">
            <a:solidFill>
              <a:schemeClr val="bg1"/>
            </a:solidFill>
          </a:endParaRPr>
        </a:p>
      </dgm:t>
    </dgm:pt>
    <dgm:pt modelId="{839B389E-0F3A-4E44-B6E2-13F1399C142F}">
      <dgm:prSet phldrT="[Text]" custT="1"/>
      <dgm:spPr>
        <a:ln>
          <a:noFill/>
        </a:ln>
      </dgm:spPr>
      <dgm:t>
        <a:bodyPr/>
        <a:lstStyle/>
        <a:p>
          <a:r>
            <a:rPr lang="en-US" sz="1200" b="1" dirty="0" smtClean="0">
              <a:solidFill>
                <a:schemeClr val="bg1"/>
              </a:solidFill>
            </a:rPr>
            <a:t>Revisions</a:t>
          </a:r>
          <a:endParaRPr lang="en-US" sz="1200" b="1" dirty="0">
            <a:solidFill>
              <a:schemeClr val="bg1"/>
            </a:solidFill>
          </a:endParaRPr>
        </a:p>
      </dgm:t>
    </dgm:pt>
    <dgm:pt modelId="{9C2D419A-4208-435A-8DFE-59E57C79B927}" type="parTrans" cxnId="{E9F581C8-1891-4557-8FD4-140226A54CF9}">
      <dgm:prSet/>
      <dgm:spPr/>
      <dgm:t>
        <a:bodyPr/>
        <a:lstStyle/>
        <a:p>
          <a:endParaRPr lang="en-US"/>
        </a:p>
      </dgm:t>
    </dgm:pt>
    <dgm:pt modelId="{8F45AFFE-9FF4-4A34-B11A-ED475E2D4999}" type="sibTrans" cxnId="{E9F581C8-1891-4557-8FD4-140226A54CF9}">
      <dgm:prSet/>
      <dgm:spPr/>
      <dgm:t>
        <a:bodyPr/>
        <a:lstStyle/>
        <a:p>
          <a:endParaRPr lang="en-US"/>
        </a:p>
      </dgm:t>
    </dgm:pt>
    <dgm:pt modelId="{329F22C9-55CE-4923-A3AD-2FFA227599C0}" type="pres">
      <dgm:prSet presAssocID="{ABB6AAD5-BB22-443A-B98E-11707CBE16C9}" presName="Name0" presStyleCnt="0">
        <dgm:presLayoutVars>
          <dgm:dir/>
          <dgm:animLvl val="lvl"/>
          <dgm:resizeHandles val="exact"/>
        </dgm:presLayoutVars>
      </dgm:prSet>
      <dgm:spPr/>
      <dgm:t>
        <a:bodyPr/>
        <a:lstStyle/>
        <a:p>
          <a:endParaRPr lang="en-US"/>
        </a:p>
      </dgm:t>
    </dgm:pt>
    <dgm:pt modelId="{872017F4-5903-43E5-A816-F3AC98CFF3B1}" type="pres">
      <dgm:prSet presAssocID="{ABB6AAD5-BB22-443A-B98E-11707CBE16C9}" presName="tSp" presStyleCnt="0"/>
      <dgm:spPr/>
    </dgm:pt>
    <dgm:pt modelId="{D9FC563C-D769-4101-9655-D8B5A1C6252F}" type="pres">
      <dgm:prSet presAssocID="{ABB6AAD5-BB22-443A-B98E-11707CBE16C9}" presName="bSp" presStyleCnt="0"/>
      <dgm:spPr/>
    </dgm:pt>
    <dgm:pt modelId="{ED6524A3-5A32-48CD-B667-DFB44CF40773}" type="pres">
      <dgm:prSet presAssocID="{ABB6AAD5-BB22-443A-B98E-11707CBE16C9}" presName="process" presStyleCnt="0"/>
      <dgm:spPr/>
    </dgm:pt>
    <dgm:pt modelId="{D2991228-8CF8-4943-9450-6060DB6B2D0D}" type="pres">
      <dgm:prSet presAssocID="{62F3A35F-EA2B-462C-89DA-224952DBD84B}" presName="composite1" presStyleCnt="0"/>
      <dgm:spPr/>
    </dgm:pt>
    <dgm:pt modelId="{0A6DDAA2-A8F8-4C83-A2A4-E718221F4F47}" type="pres">
      <dgm:prSet presAssocID="{62F3A35F-EA2B-462C-89DA-224952DBD84B}" presName="dummyNode1" presStyleLbl="node1" presStyleIdx="0" presStyleCnt="4"/>
      <dgm:spPr/>
    </dgm:pt>
    <dgm:pt modelId="{5CD9D2C4-CA47-4E2F-9386-15BF2C5BFCE9}" type="pres">
      <dgm:prSet presAssocID="{62F3A35F-EA2B-462C-89DA-224952DBD84B}" presName="childNode1" presStyleLbl="bgAcc1" presStyleIdx="0" presStyleCnt="4">
        <dgm:presLayoutVars>
          <dgm:bulletEnabled val="1"/>
        </dgm:presLayoutVars>
      </dgm:prSet>
      <dgm:spPr>
        <a:noFill/>
        <a:ln>
          <a:solidFill>
            <a:schemeClr val="accent6"/>
          </a:solidFill>
        </a:ln>
      </dgm:spPr>
      <dgm:t>
        <a:bodyPr/>
        <a:lstStyle/>
        <a:p>
          <a:endParaRPr lang="id-ID"/>
        </a:p>
      </dgm:t>
    </dgm:pt>
    <dgm:pt modelId="{0AA0795C-3E61-4B6C-BFBF-9678D7606329}" type="pres">
      <dgm:prSet presAssocID="{62F3A35F-EA2B-462C-89DA-224952DBD84B}" presName="childNode1tx" presStyleLbl="bgAcc1" presStyleIdx="0" presStyleCnt="4">
        <dgm:presLayoutVars>
          <dgm:bulletEnabled val="1"/>
        </dgm:presLayoutVars>
      </dgm:prSet>
      <dgm:spPr/>
    </dgm:pt>
    <dgm:pt modelId="{3B837679-D346-4EBB-AB0C-EE653ACF3C6C}" type="pres">
      <dgm:prSet presAssocID="{62F3A35F-EA2B-462C-89DA-224952DBD84B}" presName="parentNode1" presStyleLbl="node1" presStyleIdx="0" presStyleCnt="4">
        <dgm:presLayoutVars>
          <dgm:chMax val="1"/>
          <dgm:bulletEnabled val="1"/>
        </dgm:presLayoutVars>
      </dgm:prSet>
      <dgm:spPr/>
      <dgm:t>
        <a:bodyPr/>
        <a:lstStyle/>
        <a:p>
          <a:endParaRPr lang="en-US"/>
        </a:p>
      </dgm:t>
    </dgm:pt>
    <dgm:pt modelId="{89312213-4838-4C30-A681-20C663B3ED12}" type="pres">
      <dgm:prSet presAssocID="{62F3A35F-EA2B-462C-89DA-224952DBD84B}" presName="connSite1" presStyleCnt="0"/>
      <dgm:spPr/>
    </dgm:pt>
    <dgm:pt modelId="{1FE64DFD-23AF-4F50-BCBC-C27132FB3B0D}" type="pres">
      <dgm:prSet presAssocID="{12A631F8-73E8-4437-A632-1DA4C96C2081}" presName="Name9" presStyleLbl="sibTrans2D1" presStyleIdx="0" presStyleCnt="3" custLinFactNeighborY="-7560"/>
      <dgm:spPr/>
      <dgm:t>
        <a:bodyPr/>
        <a:lstStyle/>
        <a:p>
          <a:endParaRPr lang="en-US"/>
        </a:p>
      </dgm:t>
    </dgm:pt>
    <dgm:pt modelId="{3E192D9B-A9E7-40C2-8A43-829922D5ACBF}" type="pres">
      <dgm:prSet presAssocID="{37FDA6AE-027B-4120-90CE-09301A415796}" presName="composite2" presStyleCnt="0"/>
      <dgm:spPr/>
    </dgm:pt>
    <dgm:pt modelId="{C4A7D10B-4C13-456F-9E6C-9F9985127CE1}" type="pres">
      <dgm:prSet presAssocID="{37FDA6AE-027B-4120-90CE-09301A415796}" presName="dummyNode2" presStyleLbl="node1" presStyleIdx="0" presStyleCnt="4"/>
      <dgm:spPr/>
    </dgm:pt>
    <dgm:pt modelId="{B651F1CF-D429-4713-ABB8-9F7461E4F7F5}" type="pres">
      <dgm:prSet presAssocID="{37FDA6AE-027B-4120-90CE-09301A415796}" presName="childNode2" presStyleLbl="bgAcc1" presStyleIdx="1" presStyleCnt="4">
        <dgm:presLayoutVars>
          <dgm:bulletEnabled val="1"/>
        </dgm:presLayoutVars>
      </dgm:prSet>
      <dgm:spPr>
        <a:noFill/>
        <a:ln>
          <a:solidFill>
            <a:srgbClr val="FF0000"/>
          </a:solidFill>
        </a:ln>
      </dgm:spPr>
      <dgm:t>
        <a:bodyPr/>
        <a:lstStyle/>
        <a:p>
          <a:endParaRPr lang="id-ID"/>
        </a:p>
      </dgm:t>
    </dgm:pt>
    <dgm:pt modelId="{935188BB-FF57-4D09-84D9-19ECEEFAA612}" type="pres">
      <dgm:prSet presAssocID="{37FDA6AE-027B-4120-90CE-09301A415796}" presName="childNode2tx" presStyleLbl="bgAcc1" presStyleIdx="1" presStyleCnt="4">
        <dgm:presLayoutVars>
          <dgm:bulletEnabled val="1"/>
        </dgm:presLayoutVars>
      </dgm:prSet>
      <dgm:spPr/>
    </dgm:pt>
    <dgm:pt modelId="{D1957E8D-52E6-47CA-9E1F-B3BE7EB3E09B}" type="pres">
      <dgm:prSet presAssocID="{37FDA6AE-027B-4120-90CE-09301A415796}" presName="parentNode2" presStyleLbl="node1" presStyleIdx="1" presStyleCnt="4">
        <dgm:presLayoutVars>
          <dgm:chMax val="0"/>
          <dgm:bulletEnabled val="1"/>
        </dgm:presLayoutVars>
      </dgm:prSet>
      <dgm:spPr/>
      <dgm:t>
        <a:bodyPr/>
        <a:lstStyle/>
        <a:p>
          <a:endParaRPr lang="en-US"/>
        </a:p>
      </dgm:t>
    </dgm:pt>
    <dgm:pt modelId="{99CED883-7DB5-4B78-B4E7-386BDE96A531}" type="pres">
      <dgm:prSet presAssocID="{37FDA6AE-027B-4120-90CE-09301A415796}" presName="connSite2" presStyleCnt="0"/>
      <dgm:spPr/>
    </dgm:pt>
    <dgm:pt modelId="{BF198A36-C0C4-4E90-AC13-6C982ACE8400}" type="pres">
      <dgm:prSet presAssocID="{AACFA7FC-124D-47F0-AAB7-D837F03A13D6}" presName="Name18" presStyleLbl="sibTrans2D1" presStyleIdx="1" presStyleCnt="3" custLinFactNeighborY="4554"/>
      <dgm:spPr/>
      <dgm:t>
        <a:bodyPr/>
        <a:lstStyle/>
        <a:p>
          <a:endParaRPr lang="en-US"/>
        </a:p>
      </dgm:t>
    </dgm:pt>
    <dgm:pt modelId="{D6723E67-A432-4FEE-AC6B-8E6B17DEE5B7}" type="pres">
      <dgm:prSet presAssocID="{8C92A023-B595-4B7E-9FD1-86305B47363F}" presName="composite1" presStyleCnt="0"/>
      <dgm:spPr/>
    </dgm:pt>
    <dgm:pt modelId="{47D1E680-C156-4E6D-86C6-95E9E423BCC9}" type="pres">
      <dgm:prSet presAssocID="{8C92A023-B595-4B7E-9FD1-86305B47363F}" presName="dummyNode1" presStyleLbl="node1" presStyleIdx="1" presStyleCnt="4"/>
      <dgm:spPr/>
    </dgm:pt>
    <dgm:pt modelId="{C26DB7B9-FAD6-48DB-954D-A5E46F77BD6D}" type="pres">
      <dgm:prSet presAssocID="{8C92A023-B595-4B7E-9FD1-86305B47363F}" presName="childNode1" presStyleLbl="bgAcc1" presStyleIdx="2" presStyleCnt="4">
        <dgm:presLayoutVars>
          <dgm:bulletEnabled val="1"/>
        </dgm:presLayoutVars>
      </dgm:prSet>
      <dgm:spPr>
        <a:noFill/>
      </dgm:spPr>
    </dgm:pt>
    <dgm:pt modelId="{313EE525-068F-4B0D-B80F-E3D1A721A503}" type="pres">
      <dgm:prSet presAssocID="{8C92A023-B595-4B7E-9FD1-86305B47363F}" presName="childNode1tx" presStyleLbl="bgAcc1" presStyleIdx="2" presStyleCnt="4">
        <dgm:presLayoutVars>
          <dgm:bulletEnabled val="1"/>
        </dgm:presLayoutVars>
      </dgm:prSet>
      <dgm:spPr/>
    </dgm:pt>
    <dgm:pt modelId="{47A26F57-A010-4072-9EBD-86BD6484D91B}" type="pres">
      <dgm:prSet presAssocID="{8C92A023-B595-4B7E-9FD1-86305B47363F}" presName="parentNode1" presStyleLbl="node1" presStyleIdx="2" presStyleCnt="4">
        <dgm:presLayoutVars>
          <dgm:chMax val="1"/>
          <dgm:bulletEnabled val="1"/>
        </dgm:presLayoutVars>
      </dgm:prSet>
      <dgm:spPr/>
      <dgm:t>
        <a:bodyPr/>
        <a:lstStyle/>
        <a:p>
          <a:endParaRPr lang="en-US"/>
        </a:p>
      </dgm:t>
    </dgm:pt>
    <dgm:pt modelId="{48206F52-42E7-4248-B79E-9B1077913B20}" type="pres">
      <dgm:prSet presAssocID="{8C92A023-B595-4B7E-9FD1-86305B47363F}" presName="connSite1" presStyleCnt="0"/>
      <dgm:spPr/>
    </dgm:pt>
    <dgm:pt modelId="{2467359E-7225-4CFB-BBD2-900CCD5D7BDE}" type="pres">
      <dgm:prSet presAssocID="{45610BF7-B096-4636-A867-71803911F6BC}" presName="Name9" presStyleLbl="sibTrans2D1" presStyleIdx="2" presStyleCnt="3" custLinFactNeighborY="-7560"/>
      <dgm:spPr/>
      <dgm:t>
        <a:bodyPr/>
        <a:lstStyle/>
        <a:p>
          <a:endParaRPr lang="en-US"/>
        </a:p>
      </dgm:t>
    </dgm:pt>
    <dgm:pt modelId="{0F447C47-A4FF-407A-BC1F-16AC042D6327}" type="pres">
      <dgm:prSet presAssocID="{839B389E-0F3A-4E44-B6E2-13F1399C142F}" presName="composite2" presStyleCnt="0"/>
      <dgm:spPr/>
    </dgm:pt>
    <dgm:pt modelId="{21F77DA2-0E77-43BA-AFE7-885029D8FC3B}" type="pres">
      <dgm:prSet presAssocID="{839B389E-0F3A-4E44-B6E2-13F1399C142F}" presName="dummyNode2" presStyleLbl="node1" presStyleIdx="2" presStyleCnt="4"/>
      <dgm:spPr/>
    </dgm:pt>
    <dgm:pt modelId="{939DFC11-B217-40F1-B0EE-ADA1D5FE8FDC}" type="pres">
      <dgm:prSet presAssocID="{839B389E-0F3A-4E44-B6E2-13F1399C142F}" presName="childNode2" presStyleLbl="bgAcc1" presStyleIdx="3" presStyleCnt="4">
        <dgm:presLayoutVars>
          <dgm:bulletEnabled val="1"/>
        </dgm:presLayoutVars>
      </dgm:prSet>
      <dgm:spPr>
        <a:noFill/>
      </dgm:spPr>
    </dgm:pt>
    <dgm:pt modelId="{999DAA6F-B9C3-4EA2-A461-724C3FC87C73}" type="pres">
      <dgm:prSet presAssocID="{839B389E-0F3A-4E44-B6E2-13F1399C142F}" presName="childNode2tx" presStyleLbl="bgAcc1" presStyleIdx="3" presStyleCnt="4">
        <dgm:presLayoutVars>
          <dgm:bulletEnabled val="1"/>
        </dgm:presLayoutVars>
      </dgm:prSet>
      <dgm:spPr/>
    </dgm:pt>
    <dgm:pt modelId="{A9F63716-280D-4A8A-8AF8-9D84FEF36D8F}" type="pres">
      <dgm:prSet presAssocID="{839B389E-0F3A-4E44-B6E2-13F1399C142F}" presName="parentNode2" presStyleLbl="node1" presStyleIdx="3" presStyleCnt="4">
        <dgm:presLayoutVars>
          <dgm:chMax val="0"/>
          <dgm:bulletEnabled val="1"/>
        </dgm:presLayoutVars>
      </dgm:prSet>
      <dgm:spPr/>
      <dgm:t>
        <a:bodyPr/>
        <a:lstStyle/>
        <a:p>
          <a:endParaRPr lang="en-US"/>
        </a:p>
      </dgm:t>
    </dgm:pt>
    <dgm:pt modelId="{FCAE0843-F8C6-41B9-81A8-7C72B81CAA10}" type="pres">
      <dgm:prSet presAssocID="{839B389E-0F3A-4E44-B6E2-13F1399C142F}" presName="connSite2" presStyleCnt="0"/>
      <dgm:spPr/>
    </dgm:pt>
  </dgm:ptLst>
  <dgm:cxnLst>
    <dgm:cxn modelId="{1A8BCCF2-80C1-4518-BC5A-6340870F7C61}" type="presOf" srcId="{839B389E-0F3A-4E44-B6E2-13F1399C142F}" destId="{A9F63716-280D-4A8A-8AF8-9D84FEF36D8F}" srcOrd="0" destOrd="0" presId="urn:microsoft.com/office/officeart/2005/8/layout/hProcess4"/>
    <dgm:cxn modelId="{323D3766-7CA1-415A-AE37-23C9D13C3929}" type="presOf" srcId="{62F3A35F-EA2B-462C-89DA-224952DBD84B}" destId="{3B837679-D346-4EBB-AB0C-EE653ACF3C6C}" srcOrd="0" destOrd="0" presId="urn:microsoft.com/office/officeart/2005/8/layout/hProcess4"/>
    <dgm:cxn modelId="{D9765BC9-E69E-4946-89E3-D7C648BA0565}" type="presOf" srcId="{45610BF7-B096-4636-A867-71803911F6BC}" destId="{2467359E-7225-4CFB-BBD2-900CCD5D7BDE}" srcOrd="0" destOrd="0" presId="urn:microsoft.com/office/officeart/2005/8/layout/hProcess4"/>
    <dgm:cxn modelId="{095F2067-6D29-42D8-8BE5-DB954CC60DA5}" type="presOf" srcId="{37FDA6AE-027B-4120-90CE-09301A415796}" destId="{D1957E8D-52E6-47CA-9E1F-B3BE7EB3E09B}" srcOrd="0" destOrd="0" presId="urn:microsoft.com/office/officeart/2005/8/layout/hProcess4"/>
    <dgm:cxn modelId="{86E8879C-6CC4-45AF-BCE1-D34A93A43728}" type="presOf" srcId="{ABB6AAD5-BB22-443A-B98E-11707CBE16C9}" destId="{329F22C9-55CE-4923-A3AD-2FFA227599C0}" srcOrd="0" destOrd="0" presId="urn:microsoft.com/office/officeart/2005/8/layout/hProcess4"/>
    <dgm:cxn modelId="{DE2B7EC3-3198-42D6-8EEF-30D2A482E444}" type="presOf" srcId="{8C92A023-B595-4B7E-9FD1-86305B47363F}" destId="{47A26F57-A010-4072-9EBD-86BD6484D91B}" srcOrd="0" destOrd="0" presId="urn:microsoft.com/office/officeart/2005/8/layout/hProcess4"/>
    <dgm:cxn modelId="{FB39D22B-531C-43F4-8A36-D3EBE52831ED}" type="presOf" srcId="{12A631F8-73E8-4437-A632-1DA4C96C2081}" destId="{1FE64DFD-23AF-4F50-BCBC-C27132FB3B0D}" srcOrd="0" destOrd="0" presId="urn:microsoft.com/office/officeart/2005/8/layout/hProcess4"/>
    <dgm:cxn modelId="{6393EA77-6C35-4795-B9F8-BC384CEB01BB}" srcId="{ABB6AAD5-BB22-443A-B98E-11707CBE16C9}" destId="{8C92A023-B595-4B7E-9FD1-86305B47363F}" srcOrd="2" destOrd="0" parTransId="{126030B6-AD92-4139-8AC7-ED96A61FFA13}" sibTransId="{45610BF7-B096-4636-A867-71803911F6BC}"/>
    <dgm:cxn modelId="{78D5CF50-3633-4A11-9FE0-D306D94A091D}" srcId="{ABB6AAD5-BB22-443A-B98E-11707CBE16C9}" destId="{62F3A35F-EA2B-462C-89DA-224952DBD84B}" srcOrd="0" destOrd="0" parTransId="{68C8E73F-A05A-4DC8-914A-C484D8568F55}" sibTransId="{12A631F8-73E8-4437-A632-1DA4C96C2081}"/>
    <dgm:cxn modelId="{97371629-EAFB-49C5-8D4C-1C2CC8EF98DA}" srcId="{ABB6AAD5-BB22-443A-B98E-11707CBE16C9}" destId="{37FDA6AE-027B-4120-90CE-09301A415796}" srcOrd="1" destOrd="0" parTransId="{F547554B-51EF-4D52-BD83-B530786A53F6}" sibTransId="{AACFA7FC-124D-47F0-AAB7-D837F03A13D6}"/>
    <dgm:cxn modelId="{E9F581C8-1891-4557-8FD4-140226A54CF9}" srcId="{ABB6AAD5-BB22-443A-B98E-11707CBE16C9}" destId="{839B389E-0F3A-4E44-B6E2-13F1399C142F}" srcOrd="3" destOrd="0" parTransId="{9C2D419A-4208-435A-8DFE-59E57C79B927}" sibTransId="{8F45AFFE-9FF4-4A34-B11A-ED475E2D4999}"/>
    <dgm:cxn modelId="{50CDE545-BF73-48B4-961F-B6F79E81CA73}" type="presOf" srcId="{AACFA7FC-124D-47F0-AAB7-D837F03A13D6}" destId="{BF198A36-C0C4-4E90-AC13-6C982ACE8400}" srcOrd="0" destOrd="0" presId="urn:microsoft.com/office/officeart/2005/8/layout/hProcess4"/>
    <dgm:cxn modelId="{3B24DB17-8FC0-4E2E-A646-1C5BB432BBA1}" type="presParOf" srcId="{329F22C9-55CE-4923-A3AD-2FFA227599C0}" destId="{872017F4-5903-43E5-A816-F3AC98CFF3B1}" srcOrd="0" destOrd="0" presId="urn:microsoft.com/office/officeart/2005/8/layout/hProcess4"/>
    <dgm:cxn modelId="{53FA41B5-A9DB-4251-B0DC-A180B51D0596}" type="presParOf" srcId="{329F22C9-55CE-4923-A3AD-2FFA227599C0}" destId="{D9FC563C-D769-4101-9655-D8B5A1C6252F}" srcOrd="1" destOrd="0" presId="urn:microsoft.com/office/officeart/2005/8/layout/hProcess4"/>
    <dgm:cxn modelId="{D177D514-0824-461E-8DEB-00D83EC49756}" type="presParOf" srcId="{329F22C9-55CE-4923-A3AD-2FFA227599C0}" destId="{ED6524A3-5A32-48CD-B667-DFB44CF40773}" srcOrd="2" destOrd="0" presId="urn:microsoft.com/office/officeart/2005/8/layout/hProcess4"/>
    <dgm:cxn modelId="{26382137-00D3-447A-A28E-A54A2B3AA61C}" type="presParOf" srcId="{ED6524A3-5A32-48CD-B667-DFB44CF40773}" destId="{D2991228-8CF8-4943-9450-6060DB6B2D0D}" srcOrd="0" destOrd="0" presId="urn:microsoft.com/office/officeart/2005/8/layout/hProcess4"/>
    <dgm:cxn modelId="{489EF536-3744-4310-B4EE-AEC0DC0BB553}" type="presParOf" srcId="{D2991228-8CF8-4943-9450-6060DB6B2D0D}" destId="{0A6DDAA2-A8F8-4C83-A2A4-E718221F4F47}" srcOrd="0" destOrd="0" presId="urn:microsoft.com/office/officeart/2005/8/layout/hProcess4"/>
    <dgm:cxn modelId="{7330EB37-AD25-410D-986C-4E3276C1FB02}" type="presParOf" srcId="{D2991228-8CF8-4943-9450-6060DB6B2D0D}" destId="{5CD9D2C4-CA47-4E2F-9386-15BF2C5BFCE9}" srcOrd="1" destOrd="0" presId="urn:microsoft.com/office/officeart/2005/8/layout/hProcess4"/>
    <dgm:cxn modelId="{3396AC2E-94FB-4C3C-9010-EA9A53226EF5}" type="presParOf" srcId="{D2991228-8CF8-4943-9450-6060DB6B2D0D}" destId="{0AA0795C-3E61-4B6C-BFBF-9678D7606329}" srcOrd="2" destOrd="0" presId="urn:microsoft.com/office/officeart/2005/8/layout/hProcess4"/>
    <dgm:cxn modelId="{0C02DD1B-8EFD-4873-B103-A1C773A39387}" type="presParOf" srcId="{D2991228-8CF8-4943-9450-6060DB6B2D0D}" destId="{3B837679-D346-4EBB-AB0C-EE653ACF3C6C}" srcOrd="3" destOrd="0" presId="urn:microsoft.com/office/officeart/2005/8/layout/hProcess4"/>
    <dgm:cxn modelId="{CFC7C3A7-26E5-4B6D-B159-8A46FB4EDA5F}" type="presParOf" srcId="{D2991228-8CF8-4943-9450-6060DB6B2D0D}" destId="{89312213-4838-4C30-A681-20C663B3ED12}" srcOrd="4" destOrd="0" presId="urn:microsoft.com/office/officeart/2005/8/layout/hProcess4"/>
    <dgm:cxn modelId="{8030CA13-CAC3-4B01-BFBD-42F27A03B245}" type="presParOf" srcId="{ED6524A3-5A32-48CD-B667-DFB44CF40773}" destId="{1FE64DFD-23AF-4F50-BCBC-C27132FB3B0D}" srcOrd="1" destOrd="0" presId="urn:microsoft.com/office/officeart/2005/8/layout/hProcess4"/>
    <dgm:cxn modelId="{80C1B0F8-F8F8-4580-BC8F-58C3CF0CE0D0}" type="presParOf" srcId="{ED6524A3-5A32-48CD-B667-DFB44CF40773}" destId="{3E192D9B-A9E7-40C2-8A43-829922D5ACBF}" srcOrd="2" destOrd="0" presId="urn:microsoft.com/office/officeart/2005/8/layout/hProcess4"/>
    <dgm:cxn modelId="{0191DDF9-6A15-41AD-9283-161CECD162CD}" type="presParOf" srcId="{3E192D9B-A9E7-40C2-8A43-829922D5ACBF}" destId="{C4A7D10B-4C13-456F-9E6C-9F9985127CE1}" srcOrd="0" destOrd="0" presId="urn:microsoft.com/office/officeart/2005/8/layout/hProcess4"/>
    <dgm:cxn modelId="{5A1C0A29-389B-4880-A046-EC349A87A8F9}" type="presParOf" srcId="{3E192D9B-A9E7-40C2-8A43-829922D5ACBF}" destId="{B651F1CF-D429-4713-ABB8-9F7461E4F7F5}" srcOrd="1" destOrd="0" presId="urn:microsoft.com/office/officeart/2005/8/layout/hProcess4"/>
    <dgm:cxn modelId="{9F84AF6C-E86A-4AD4-9F0E-FD1A30CF84DF}" type="presParOf" srcId="{3E192D9B-A9E7-40C2-8A43-829922D5ACBF}" destId="{935188BB-FF57-4D09-84D9-19ECEEFAA612}" srcOrd="2" destOrd="0" presId="urn:microsoft.com/office/officeart/2005/8/layout/hProcess4"/>
    <dgm:cxn modelId="{10BCB331-65C0-42AE-9734-AAD6A87EE51E}" type="presParOf" srcId="{3E192D9B-A9E7-40C2-8A43-829922D5ACBF}" destId="{D1957E8D-52E6-47CA-9E1F-B3BE7EB3E09B}" srcOrd="3" destOrd="0" presId="urn:microsoft.com/office/officeart/2005/8/layout/hProcess4"/>
    <dgm:cxn modelId="{AA081671-E429-41BA-AD1B-D6F812E4346F}" type="presParOf" srcId="{3E192D9B-A9E7-40C2-8A43-829922D5ACBF}" destId="{99CED883-7DB5-4B78-B4E7-386BDE96A531}" srcOrd="4" destOrd="0" presId="urn:microsoft.com/office/officeart/2005/8/layout/hProcess4"/>
    <dgm:cxn modelId="{B773BD58-EBFB-4879-ACBA-9A6076E94FEB}" type="presParOf" srcId="{ED6524A3-5A32-48CD-B667-DFB44CF40773}" destId="{BF198A36-C0C4-4E90-AC13-6C982ACE8400}" srcOrd="3" destOrd="0" presId="urn:microsoft.com/office/officeart/2005/8/layout/hProcess4"/>
    <dgm:cxn modelId="{6CA8C9E2-8D8B-4BBF-A3CE-7F736EB318B2}" type="presParOf" srcId="{ED6524A3-5A32-48CD-B667-DFB44CF40773}" destId="{D6723E67-A432-4FEE-AC6B-8E6B17DEE5B7}" srcOrd="4" destOrd="0" presId="urn:microsoft.com/office/officeart/2005/8/layout/hProcess4"/>
    <dgm:cxn modelId="{7FF21135-7CAB-4F6D-8776-D2DEE62206A2}" type="presParOf" srcId="{D6723E67-A432-4FEE-AC6B-8E6B17DEE5B7}" destId="{47D1E680-C156-4E6D-86C6-95E9E423BCC9}" srcOrd="0" destOrd="0" presId="urn:microsoft.com/office/officeart/2005/8/layout/hProcess4"/>
    <dgm:cxn modelId="{10AADD14-9C21-4CCB-A1C7-09DFBFA9697B}" type="presParOf" srcId="{D6723E67-A432-4FEE-AC6B-8E6B17DEE5B7}" destId="{C26DB7B9-FAD6-48DB-954D-A5E46F77BD6D}" srcOrd="1" destOrd="0" presId="urn:microsoft.com/office/officeart/2005/8/layout/hProcess4"/>
    <dgm:cxn modelId="{16E41930-3864-4A45-89F5-D6CE3294FE6C}" type="presParOf" srcId="{D6723E67-A432-4FEE-AC6B-8E6B17DEE5B7}" destId="{313EE525-068F-4B0D-B80F-E3D1A721A503}" srcOrd="2" destOrd="0" presId="urn:microsoft.com/office/officeart/2005/8/layout/hProcess4"/>
    <dgm:cxn modelId="{52A1C00E-D5C2-4D23-968E-520C61B6C2DF}" type="presParOf" srcId="{D6723E67-A432-4FEE-AC6B-8E6B17DEE5B7}" destId="{47A26F57-A010-4072-9EBD-86BD6484D91B}" srcOrd="3" destOrd="0" presId="urn:microsoft.com/office/officeart/2005/8/layout/hProcess4"/>
    <dgm:cxn modelId="{3E52E76E-84C2-4213-AB96-9B882A9AA900}" type="presParOf" srcId="{D6723E67-A432-4FEE-AC6B-8E6B17DEE5B7}" destId="{48206F52-42E7-4248-B79E-9B1077913B20}" srcOrd="4" destOrd="0" presId="urn:microsoft.com/office/officeart/2005/8/layout/hProcess4"/>
    <dgm:cxn modelId="{45429A11-60A1-415B-ABCB-C3E39F534753}" type="presParOf" srcId="{ED6524A3-5A32-48CD-B667-DFB44CF40773}" destId="{2467359E-7225-4CFB-BBD2-900CCD5D7BDE}" srcOrd="5" destOrd="0" presId="urn:microsoft.com/office/officeart/2005/8/layout/hProcess4"/>
    <dgm:cxn modelId="{EFEE84E0-E764-4600-A537-6553B8594551}" type="presParOf" srcId="{ED6524A3-5A32-48CD-B667-DFB44CF40773}" destId="{0F447C47-A4FF-407A-BC1F-16AC042D6327}" srcOrd="6" destOrd="0" presId="urn:microsoft.com/office/officeart/2005/8/layout/hProcess4"/>
    <dgm:cxn modelId="{1BBC2694-5D97-42FD-A029-DCC7A637A2D3}" type="presParOf" srcId="{0F447C47-A4FF-407A-BC1F-16AC042D6327}" destId="{21F77DA2-0E77-43BA-AFE7-885029D8FC3B}" srcOrd="0" destOrd="0" presId="urn:microsoft.com/office/officeart/2005/8/layout/hProcess4"/>
    <dgm:cxn modelId="{70E0E3BF-4770-4D5B-80CD-1B94E54B2E05}" type="presParOf" srcId="{0F447C47-A4FF-407A-BC1F-16AC042D6327}" destId="{939DFC11-B217-40F1-B0EE-ADA1D5FE8FDC}" srcOrd="1" destOrd="0" presId="urn:microsoft.com/office/officeart/2005/8/layout/hProcess4"/>
    <dgm:cxn modelId="{07DE8B33-26BD-48B3-8217-39713816F861}" type="presParOf" srcId="{0F447C47-A4FF-407A-BC1F-16AC042D6327}" destId="{999DAA6F-B9C3-4EA2-A461-724C3FC87C73}" srcOrd="2" destOrd="0" presId="urn:microsoft.com/office/officeart/2005/8/layout/hProcess4"/>
    <dgm:cxn modelId="{1BDF9AD5-6AA5-46CA-AF4D-FC758E7200C9}" type="presParOf" srcId="{0F447C47-A4FF-407A-BC1F-16AC042D6327}" destId="{A9F63716-280D-4A8A-8AF8-9D84FEF36D8F}" srcOrd="3" destOrd="0" presId="urn:microsoft.com/office/officeart/2005/8/layout/hProcess4"/>
    <dgm:cxn modelId="{BCBFE309-B88A-45C6-A125-B4B0143410AB}" type="presParOf" srcId="{0F447C47-A4FF-407A-BC1F-16AC042D6327}" destId="{FCAE0843-F8C6-41B9-81A8-7C72B81CAA10}" srcOrd="4" destOrd="0" presId="urn:microsoft.com/office/officeart/2005/8/layout/hProcess4"/>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ABB6AAD5-BB22-443A-B98E-11707CBE16C9}" type="doc">
      <dgm:prSet loTypeId="urn:microsoft.com/office/officeart/2005/8/layout/lProcess3" loCatId="process" qsTypeId="urn:microsoft.com/office/officeart/2005/8/quickstyle/simple1" qsCatId="simple" csTypeId="urn:microsoft.com/office/officeart/2005/8/colors/colorful1#7" csCatId="colorful" phldr="1"/>
      <dgm:spPr/>
      <dgm:t>
        <a:bodyPr/>
        <a:lstStyle/>
        <a:p>
          <a:endParaRPr lang="en-US"/>
        </a:p>
      </dgm:t>
    </dgm:pt>
    <dgm:pt modelId="{62F3A35F-EA2B-462C-89DA-224952DBD84B}">
      <dgm:prSet phldrT="[Text]" custT="1"/>
      <dgm:spPr>
        <a:solidFill>
          <a:schemeClr val="accent6"/>
        </a:solidFill>
        <a:ln>
          <a:noFill/>
        </a:ln>
      </dgm:spPr>
      <dgm:t>
        <a:bodyPr/>
        <a:lstStyle/>
        <a:p>
          <a:endParaRPr lang="en-US" sz="900" b="1" dirty="0" smtClean="0">
            <a:solidFill>
              <a:schemeClr val="bg1"/>
            </a:solidFill>
          </a:endParaRPr>
        </a:p>
        <a:p>
          <a:endParaRPr lang="en-US" sz="900" b="1" dirty="0" smtClean="0">
            <a:solidFill>
              <a:schemeClr val="bg1"/>
            </a:solidFill>
          </a:endParaRPr>
        </a:p>
        <a:p>
          <a:r>
            <a:rPr lang="en-US" sz="900" b="1" dirty="0" smtClean="0">
              <a:solidFill>
                <a:schemeClr val="bg1"/>
              </a:solidFill>
            </a:rPr>
            <a:t>Brainstorm</a:t>
          </a:r>
          <a:endParaRPr lang="en-US" sz="900" b="1" dirty="0">
            <a:solidFill>
              <a:schemeClr val="bg1"/>
            </a:solidFill>
          </a:endParaRPr>
        </a:p>
      </dgm:t>
    </dgm:pt>
    <dgm:pt modelId="{68C8E73F-A05A-4DC8-914A-C484D8568F55}" type="parTrans" cxnId="{78D5CF50-3633-4A11-9FE0-D306D94A091D}">
      <dgm:prSet/>
      <dgm:spPr/>
      <dgm:t>
        <a:bodyPr/>
        <a:lstStyle/>
        <a:p>
          <a:endParaRPr lang="en-US" sz="1050">
            <a:solidFill>
              <a:schemeClr val="bg1"/>
            </a:solidFill>
          </a:endParaRPr>
        </a:p>
      </dgm:t>
    </dgm:pt>
    <dgm:pt modelId="{12A631F8-73E8-4437-A632-1DA4C96C2081}" type="sibTrans" cxnId="{78D5CF50-3633-4A11-9FE0-D306D94A091D}">
      <dgm:prSet/>
      <dgm:spPr>
        <a:ln>
          <a:noFill/>
        </a:ln>
      </dgm:spPr>
      <dgm:t>
        <a:bodyPr/>
        <a:lstStyle/>
        <a:p>
          <a:endParaRPr lang="en-US" sz="1050">
            <a:solidFill>
              <a:schemeClr val="bg1"/>
            </a:solidFill>
          </a:endParaRPr>
        </a:p>
      </dgm:t>
    </dgm:pt>
    <dgm:pt modelId="{37FDA6AE-027B-4120-90CE-09301A415796}">
      <dgm:prSet phldrT="[Text]" custT="1"/>
      <dgm:spPr>
        <a:solidFill>
          <a:srgbClr val="FF0000"/>
        </a:solidFill>
        <a:ln>
          <a:noFill/>
        </a:ln>
      </dgm:spPr>
      <dgm:t>
        <a:bodyPr/>
        <a:lstStyle/>
        <a:p>
          <a:endParaRPr lang="en-US" sz="900" b="1" dirty="0" smtClean="0">
            <a:solidFill>
              <a:schemeClr val="bg1"/>
            </a:solidFill>
          </a:endParaRPr>
        </a:p>
        <a:p>
          <a:endParaRPr lang="en-US" sz="900" b="1" dirty="0" smtClean="0">
            <a:solidFill>
              <a:schemeClr val="bg1"/>
            </a:solidFill>
          </a:endParaRPr>
        </a:p>
        <a:p>
          <a:r>
            <a:rPr lang="en-US" sz="900" b="1" dirty="0" smtClean="0">
              <a:solidFill>
                <a:schemeClr val="bg1"/>
              </a:solidFill>
            </a:rPr>
            <a:t>Conceptualization</a:t>
          </a:r>
          <a:endParaRPr lang="en-US" sz="900" b="1" dirty="0">
            <a:solidFill>
              <a:schemeClr val="bg1"/>
            </a:solidFill>
          </a:endParaRPr>
        </a:p>
      </dgm:t>
    </dgm:pt>
    <dgm:pt modelId="{F547554B-51EF-4D52-BD83-B530786A53F6}" type="parTrans" cxnId="{97371629-EAFB-49C5-8D4C-1C2CC8EF98DA}">
      <dgm:prSet/>
      <dgm:spPr/>
      <dgm:t>
        <a:bodyPr/>
        <a:lstStyle/>
        <a:p>
          <a:endParaRPr lang="en-US" sz="1050">
            <a:solidFill>
              <a:schemeClr val="bg1"/>
            </a:solidFill>
          </a:endParaRPr>
        </a:p>
      </dgm:t>
    </dgm:pt>
    <dgm:pt modelId="{AACFA7FC-124D-47F0-AAB7-D837F03A13D6}" type="sibTrans" cxnId="{97371629-EAFB-49C5-8D4C-1C2CC8EF98DA}">
      <dgm:prSet/>
      <dgm:spPr>
        <a:ln>
          <a:noFill/>
        </a:ln>
      </dgm:spPr>
      <dgm:t>
        <a:bodyPr/>
        <a:lstStyle/>
        <a:p>
          <a:endParaRPr lang="en-US" sz="1050">
            <a:solidFill>
              <a:schemeClr val="bg1"/>
            </a:solidFill>
          </a:endParaRPr>
        </a:p>
      </dgm:t>
    </dgm:pt>
    <dgm:pt modelId="{8C92A023-B595-4B7E-9FD1-86305B47363F}">
      <dgm:prSet phldrT="[Text]" custT="1"/>
      <dgm:spPr>
        <a:ln>
          <a:noFill/>
        </a:ln>
      </dgm:spPr>
      <dgm:t>
        <a:bodyPr/>
        <a:lstStyle/>
        <a:p>
          <a:endParaRPr lang="en-US" sz="900" b="1" dirty="0" smtClean="0">
            <a:solidFill>
              <a:schemeClr val="bg1"/>
            </a:solidFill>
          </a:endParaRPr>
        </a:p>
        <a:p>
          <a:endParaRPr lang="en-US" sz="900" b="1" dirty="0" smtClean="0">
            <a:solidFill>
              <a:schemeClr val="bg1"/>
            </a:solidFill>
          </a:endParaRPr>
        </a:p>
        <a:p>
          <a:r>
            <a:rPr lang="en-US" sz="900" b="1" dirty="0" smtClean="0">
              <a:solidFill>
                <a:schemeClr val="bg1"/>
              </a:solidFill>
            </a:rPr>
            <a:t>Proposal</a:t>
          </a:r>
          <a:endParaRPr lang="en-US" sz="900" b="1" dirty="0">
            <a:solidFill>
              <a:schemeClr val="bg1"/>
            </a:solidFill>
          </a:endParaRPr>
        </a:p>
      </dgm:t>
    </dgm:pt>
    <dgm:pt modelId="{126030B6-AD92-4139-8AC7-ED96A61FFA13}" type="parTrans" cxnId="{6393EA77-6C35-4795-B9F8-BC384CEB01BB}">
      <dgm:prSet/>
      <dgm:spPr/>
      <dgm:t>
        <a:bodyPr/>
        <a:lstStyle/>
        <a:p>
          <a:endParaRPr lang="en-US" sz="1050">
            <a:solidFill>
              <a:schemeClr val="bg1"/>
            </a:solidFill>
          </a:endParaRPr>
        </a:p>
      </dgm:t>
    </dgm:pt>
    <dgm:pt modelId="{45610BF7-B096-4636-A867-71803911F6BC}" type="sibTrans" cxnId="{6393EA77-6C35-4795-B9F8-BC384CEB01BB}">
      <dgm:prSet/>
      <dgm:spPr>
        <a:ln>
          <a:noFill/>
        </a:ln>
      </dgm:spPr>
      <dgm:t>
        <a:bodyPr/>
        <a:lstStyle/>
        <a:p>
          <a:endParaRPr lang="en-US" sz="1050">
            <a:solidFill>
              <a:schemeClr val="bg1"/>
            </a:solidFill>
          </a:endParaRPr>
        </a:p>
      </dgm:t>
    </dgm:pt>
    <dgm:pt modelId="{839B389E-0F3A-4E44-B6E2-13F1399C142F}">
      <dgm:prSet phldrT="[Text]" custT="1"/>
      <dgm:spPr>
        <a:ln>
          <a:noFill/>
        </a:ln>
      </dgm:spPr>
      <dgm:t>
        <a:bodyPr/>
        <a:lstStyle/>
        <a:p>
          <a:endParaRPr lang="en-US" sz="900" b="1" dirty="0" smtClean="0">
            <a:solidFill>
              <a:schemeClr val="bg1"/>
            </a:solidFill>
          </a:endParaRPr>
        </a:p>
        <a:p>
          <a:endParaRPr lang="en-US" sz="900" b="1" dirty="0" smtClean="0">
            <a:solidFill>
              <a:schemeClr val="bg1"/>
            </a:solidFill>
          </a:endParaRPr>
        </a:p>
        <a:p>
          <a:r>
            <a:rPr lang="en-US" sz="900" b="1" dirty="0" smtClean="0">
              <a:solidFill>
                <a:schemeClr val="bg1"/>
              </a:solidFill>
            </a:rPr>
            <a:t>Revisions</a:t>
          </a:r>
          <a:endParaRPr lang="en-US" sz="900" b="1" dirty="0">
            <a:solidFill>
              <a:schemeClr val="bg1"/>
            </a:solidFill>
          </a:endParaRPr>
        </a:p>
      </dgm:t>
    </dgm:pt>
    <dgm:pt modelId="{9C2D419A-4208-435A-8DFE-59E57C79B927}" type="parTrans" cxnId="{E9F581C8-1891-4557-8FD4-140226A54CF9}">
      <dgm:prSet/>
      <dgm:spPr/>
      <dgm:t>
        <a:bodyPr/>
        <a:lstStyle/>
        <a:p>
          <a:endParaRPr lang="en-US" sz="1050"/>
        </a:p>
      </dgm:t>
    </dgm:pt>
    <dgm:pt modelId="{8F45AFFE-9FF4-4A34-B11A-ED475E2D4999}" type="sibTrans" cxnId="{E9F581C8-1891-4557-8FD4-140226A54CF9}">
      <dgm:prSet/>
      <dgm:spPr/>
      <dgm:t>
        <a:bodyPr/>
        <a:lstStyle/>
        <a:p>
          <a:endParaRPr lang="en-US" sz="1050"/>
        </a:p>
      </dgm:t>
    </dgm:pt>
    <dgm:pt modelId="{8CF3E522-5D57-4AC6-A114-9011ECADB126}" type="pres">
      <dgm:prSet presAssocID="{ABB6AAD5-BB22-443A-B98E-11707CBE16C9}" presName="Name0" presStyleCnt="0">
        <dgm:presLayoutVars>
          <dgm:chPref val="3"/>
          <dgm:dir/>
          <dgm:animLvl val="lvl"/>
          <dgm:resizeHandles/>
        </dgm:presLayoutVars>
      </dgm:prSet>
      <dgm:spPr/>
      <dgm:t>
        <a:bodyPr/>
        <a:lstStyle/>
        <a:p>
          <a:endParaRPr lang="en-US"/>
        </a:p>
      </dgm:t>
    </dgm:pt>
    <dgm:pt modelId="{D6096381-8E40-4A96-8F38-09C01A4CFDEC}" type="pres">
      <dgm:prSet presAssocID="{62F3A35F-EA2B-462C-89DA-224952DBD84B}" presName="horFlow" presStyleCnt="0"/>
      <dgm:spPr/>
    </dgm:pt>
    <dgm:pt modelId="{C3C5C488-2D82-48FA-94E1-E6ED648AE07E}" type="pres">
      <dgm:prSet presAssocID="{62F3A35F-EA2B-462C-89DA-224952DBD84B}" presName="bigChev" presStyleLbl="node1" presStyleIdx="0" presStyleCnt="4"/>
      <dgm:spPr/>
      <dgm:t>
        <a:bodyPr/>
        <a:lstStyle/>
        <a:p>
          <a:endParaRPr lang="en-US"/>
        </a:p>
      </dgm:t>
    </dgm:pt>
    <dgm:pt modelId="{373A085F-9DBE-46BF-A47E-0C735CD1391E}" type="pres">
      <dgm:prSet presAssocID="{62F3A35F-EA2B-462C-89DA-224952DBD84B}" presName="vSp" presStyleCnt="0"/>
      <dgm:spPr/>
    </dgm:pt>
    <dgm:pt modelId="{9268F6D1-F112-4A65-8301-E74A81AB70DA}" type="pres">
      <dgm:prSet presAssocID="{37FDA6AE-027B-4120-90CE-09301A415796}" presName="horFlow" presStyleCnt="0"/>
      <dgm:spPr/>
    </dgm:pt>
    <dgm:pt modelId="{5F7C99BF-9C18-4701-B642-69C8B195B816}" type="pres">
      <dgm:prSet presAssocID="{37FDA6AE-027B-4120-90CE-09301A415796}" presName="bigChev" presStyleLbl="node1" presStyleIdx="1" presStyleCnt="4"/>
      <dgm:spPr/>
      <dgm:t>
        <a:bodyPr/>
        <a:lstStyle/>
        <a:p>
          <a:endParaRPr lang="en-US"/>
        </a:p>
      </dgm:t>
    </dgm:pt>
    <dgm:pt modelId="{6489C701-29A2-43EE-B483-7F35B23E0462}" type="pres">
      <dgm:prSet presAssocID="{37FDA6AE-027B-4120-90CE-09301A415796}" presName="vSp" presStyleCnt="0"/>
      <dgm:spPr/>
    </dgm:pt>
    <dgm:pt modelId="{34BC7A11-46D6-4CD3-A2C1-3FD5B3D3F123}" type="pres">
      <dgm:prSet presAssocID="{8C92A023-B595-4B7E-9FD1-86305B47363F}" presName="horFlow" presStyleCnt="0"/>
      <dgm:spPr/>
    </dgm:pt>
    <dgm:pt modelId="{803580E4-39B5-44E5-A355-43EEFE242A45}" type="pres">
      <dgm:prSet presAssocID="{8C92A023-B595-4B7E-9FD1-86305B47363F}" presName="bigChev" presStyleLbl="node1" presStyleIdx="2" presStyleCnt="4"/>
      <dgm:spPr/>
      <dgm:t>
        <a:bodyPr/>
        <a:lstStyle/>
        <a:p>
          <a:endParaRPr lang="en-US"/>
        </a:p>
      </dgm:t>
    </dgm:pt>
    <dgm:pt modelId="{48968FDD-2CAD-44D2-ABC1-A074F5AEE7EE}" type="pres">
      <dgm:prSet presAssocID="{8C92A023-B595-4B7E-9FD1-86305B47363F}" presName="vSp" presStyleCnt="0"/>
      <dgm:spPr/>
    </dgm:pt>
    <dgm:pt modelId="{E5CACCF2-1E9C-4594-B0E5-63D54C4C3B51}" type="pres">
      <dgm:prSet presAssocID="{839B389E-0F3A-4E44-B6E2-13F1399C142F}" presName="horFlow" presStyleCnt="0"/>
      <dgm:spPr/>
    </dgm:pt>
    <dgm:pt modelId="{38B3533C-0604-42C2-B6E4-34D51AE7EEAA}" type="pres">
      <dgm:prSet presAssocID="{839B389E-0F3A-4E44-B6E2-13F1399C142F}" presName="bigChev" presStyleLbl="node1" presStyleIdx="3" presStyleCnt="4"/>
      <dgm:spPr/>
      <dgm:t>
        <a:bodyPr/>
        <a:lstStyle/>
        <a:p>
          <a:endParaRPr lang="en-US"/>
        </a:p>
      </dgm:t>
    </dgm:pt>
  </dgm:ptLst>
  <dgm:cxnLst>
    <dgm:cxn modelId="{E9F581C8-1891-4557-8FD4-140226A54CF9}" srcId="{ABB6AAD5-BB22-443A-B98E-11707CBE16C9}" destId="{839B389E-0F3A-4E44-B6E2-13F1399C142F}" srcOrd="3" destOrd="0" parTransId="{9C2D419A-4208-435A-8DFE-59E57C79B927}" sibTransId="{8F45AFFE-9FF4-4A34-B11A-ED475E2D4999}"/>
    <dgm:cxn modelId="{67479111-E3EA-491B-BA2F-E8308FD9A30D}" type="presOf" srcId="{37FDA6AE-027B-4120-90CE-09301A415796}" destId="{5F7C99BF-9C18-4701-B642-69C8B195B816}" srcOrd="0" destOrd="0" presId="urn:microsoft.com/office/officeart/2005/8/layout/lProcess3"/>
    <dgm:cxn modelId="{6393EA77-6C35-4795-B9F8-BC384CEB01BB}" srcId="{ABB6AAD5-BB22-443A-B98E-11707CBE16C9}" destId="{8C92A023-B595-4B7E-9FD1-86305B47363F}" srcOrd="2" destOrd="0" parTransId="{126030B6-AD92-4139-8AC7-ED96A61FFA13}" sibTransId="{45610BF7-B096-4636-A867-71803911F6BC}"/>
    <dgm:cxn modelId="{69F3B884-3C8C-4C99-9407-40639096DD93}" type="presOf" srcId="{62F3A35F-EA2B-462C-89DA-224952DBD84B}" destId="{C3C5C488-2D82-48FA-94E1-E6ED648AE07E}" srcOrd="0" destOrd="0" presId="urn:microsoft.com/office/officeart/2005/8/layout/lProcess3"/>
    <dgm:cxn modelId="{1E0FF661-0344-4B6F-BC15-A2148A59B274}" type="presOf" srcId="{8C92A023-B595-4B7E-9FD1-86305B47363F}" destId="{803580E4-39B5-44E5-A355-43EEFE242A45}" srcOrd="0" destOrd="0" presId="urn:microsoft.com/office/officeart/2005/8/layout/lProcess3"/>
    <dgm:cxn modelId="{5A232EB8-10A2-47EF-AEA3-F46AB1C9A097}" type="presOf" srcId="{ABB6AAD5-BB22-443A-B98E-11707CBE16C9}" destId="{8CF3E522-5D57-4AC6-A114-9011ECADB126}" srcOrd="0" destOrd="0" presId="urn:microsoft.com/office/officeart/2005/8/layout/lProcess3"/>
    <dgm:cxn modelId="{78D5CF50-3633-4A11-9FE0-D306D94A091D}" srcId="{ABB6AAD5-BB22-443A-B98E-11707CBE16C9}" destId="{62F3A35F-EA2B-462C-89DA-224952DBD84B}" srcOrd="0" destOrd="0" parTransId="{68C8E73F-A05A-4DC8-914A-C484D8568F55}" sibTransId="{12A631F8-73E8-4437-A632-1DA4C96C2081}"/>
    <dgm:cxn modelId="{F5FEBB41-4278-4412-AC2E-20FC8A04C3AB}" type="presOf" srcId="{839B389E-0F3A-4E44-B6E2-13F1399C142F}" destId="{38B3533C-0604-42C2-B6E4-34D51AE7EEAA}" srcOrd="0" destOrd="0" presId="urn:microsoft.com/office/officeart/2005/8/layout/lProcess3"/>
    <dgm:cxn modelId="{97371629-EAFB-49C5-8D4C-1C2CC8EF98DA}" srcId="{ABB6AAD5-BB22-443A-B98E-11707CBE16C9}" destId="{37FDA6AE-027B-4120-90CE-09301A415796}" srcOrd="1" destOrd="0" parTransId="{F547554B-51EF-4D52-BD83-B530786A53F6}" sibTransId="{AACFA7FC-124D-47F0-AAB7-D837F03A13D6}"/>
    <dgm:cxn modelId="{B11CF1E5-6B3A-403F-A990-8E1F978F498B}" type="presParOf" srcId="{8CF3E522-5D57-4AC6-A114-9011ECADB126}" destId="{D6096381-8E40-4A96-8F38-09C01A4CFDEC}" srcOrd="0" destOrd="0" presId="urn:microsoft.com/office/officeart/2005/8/layout/lProcess3"/>
    <dgm:cxn modelId="{4381BCE7-3A23-44CC-B812-4194BDFAFD9C}" type="presParOf" srcId="{D6096381-8E40-4A96-8F38-09C01A4CFDEC}" destId="{C3C5C488-2D82-48FA-94E1-E6ED648AE07E}" srcOrd="0" destOrd="0" presId="urn:microsoft.com/office/officeart/2005/8/layout/lProcess3"/>
    <dgm:cxn modelId="{C1B290BA-E09E-40D9-87EF-9DC2A6AC4BFF}" type="presParOf" srcId="{8CF3E522-5D57-4AC6-A114-9011ECADB126}" destId="{373A085F-9DBE-46BF-A47E-0C735CD1391E}" srcOrd="1" destOrd="0" presId="urn:microsoft.com/office/officeart/2005/8/layout/lProcess3"/>
    <dgm:cxn modelId="{1097FB6E-063C-40A4-A9CF-3A41CFB41672}" type="presParOf" srcId="{8CF3E522-5D57-4AC6-A114-9011ECADB126}" destId="{9268F6D1-F112-4A65-8301-E74A81AB70DA}" srcOrd="2" destOrd="0" presId="urn:microsoft.com/office/officeart/2005/8/layout/lProcess3"/>
    <dgm:cxn modelId="{ED3B64C6-D95F-4027-B911-FF53289DBD8C}" type="presParOf" srcId="{9268F6D1-F112-4A65-8301-E74A81AB70DA}" destId="{5F7C99BF-9C18-4701-B642-69C8B195B816}" srcOrd="0" destOrd="0" presId="urn:microsoft.com/office/officeart/2005/8/layout/lProcess3"/>
    <dgm:cxn modelId="{9E1F496F-8891-4740-BD0E-46B4D1149217}" type="presParOf" srcId="{8CF3E522-5D57-4AC6-A114-9011ECADB126}" destId="{6489C701-29A2-43EE-B483-7F35B23E0462}" srcOrd="3" destOrd="0" presId="urn:microsoft.com/office/officeart/2005/8/layout/lProcess3"/>
    <dgm:cxn modelId="{EB2381E1-8968-49FA-A1C7-19531BC6957A}" type="presParOf" srcId="{8CF3E522-5D57-4AC6-A114-9011ECADB126}" destId="{34BC7A11-46D6-4CD3-A2C1-3FD5B3D3F123}" srcOrd="4" destOrd="0" presId="urn:microsoft.com/office/officeart/2005/8/layout/lProcess3"/>
    <dgm:cxn modelId="{007931AD-CEA3-4A00-B2CE-EA2341D420F7}" type="presParOf" srcId="{34BC7A11-46D6-4CD3-A2C1-3FD5B3D3F123}" destId="{803580E4-39B5-44E5-A355-43EEFE242A45}" srcOrd="0" destOrd="0" presId="urn:microsoft.com/office/officeart/2005/8/layout/lProcess3"/>
    <dgm:cxn modelId="{62C2A2A8-7AF6-4F47-B068-54096778A9C3}" type="presParOf" srcId="{8CF3E522-5D57-4AC6-A114-9011ECADB126}" destId="{48968FDD-2CAD-44D2-ABC1-A074F5AEE7EE}" srcOrd="5" destOrd="0" presId="urn:microsoft.com/office/officeart/2005/8/layout/lProcess3"/>
    <dgm:cxn modelId="{BA68CBEC-1D56-4110-924E-4DA040D79695}" type="presParOf" srcId="{8CF3E522-5D57-4AC6-A114-9011ECADB126}" destId="{E5CACCF2-1E9C-4594-B0E5-63D54C4C3B51}" srcOrd="6" destOrd="0" presId="urn:microsoft.com/office/officeart/2005/8/layout/lProcess3"/>
    <dgm:cxn modelId="{C0618A62-11BD-43FB-8BE4-F685E48E82A0}" type="presParOf" srcId="{E5CACCF2-1E9C-4594-B0E5-63D54C4C3B51}" destId="{38B3533C-0604-42C2-B6E4-34D51AE7EEAA}" srcOrd="0" destOrd="0" presId="urn:microsoft.com/office/officeart/2005/8/layout/lProcess3"/>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007D40D1-8DA3-419B-997B-CAB81F3E52D7}" type="doc">
      <dgm:prSet loTypeId="urn:microsoft.com/office/officeart/2005/8/layout/funnel1" loCatId="process" qsTypeId="urn:microsoft.com/office/officeart/2005/8/quickstyle/simple1" qsCatId="simple" csTypeId="urn:microsoft.com/office/officeart/2005/8/colors/colorful1" csCatId="colorful" phldr="1"/>
      <dgm:spPr/>
      <dgm:t>
        <a:bodyPr/>
        <a:lstStyle/>
        <a:p>
          <a:endParaRPr lang="id-ID"/>
        </a:p>
      </dgm:t>
    </dgm:pt>
    <dgm:pt modelId="{05C0D74B-447E-4D67-98DB-990942480D1A}">
      <dgm:prSet phldrT="[Text]" custT="1"/>
      <dgm:spPr>
        <a:ln>
          <a:noFill/>
        </a:ln>
      </dgm:spPr>
      <dgm:t>
        <a:bodyPr/>
        <a:lstStyle/>
        <a:p>
          <a:r>
            <a:rPr lang="id-ID" sz="950" dirty="0" smtClean="0">
              <a:solidFill>
                <a:schemeClr val="bg1">
                  <a:lumMod val="95000"/>
                </a:schemeClr>
              </a:solidFill>
              <a:latin typeface="Roboto" panose="02000000000000000000" pitchFamily="2" charset="0"/>
              <a:ea typeface="Roboto" panose="02000000000000000000" pitchFamily="2" charset="0"/>
            </a:rPr>
            <a:t>Development</a:t>
          </a:r>
          <a:endParaRPr lang="id-ID" sz="950" dirty="0">
            <a:solidFill>
              <a:schemeClr val="bg1">
                <a:lumMod val="95000"/>
              </a:schemeClr>
            </a:solidFill>
          </a:endParaRPr>
        </a:p>
      </dgm:t>
    </dgm:pt>
    <dgm:pt modelId="{93FEE69A-B0AA-482D-8BB9-59E2E4F0148F}" type="parTrans" cxnId="{066011CF-9449-4108-8CC3-556DEF77807F}">
      <dgm:prSet/>
      <dgm:spPr/>
      <dgm:t>
        <a:bodyPr/>
        <a:lstStyle/>
        <a:p>
          <a:endParaRPr lang="id-ID"/>
        </a:p>
      </dgm:t>
    </dgm:pt>
    <dgm:pt modelId="{573EB502-FDBF-4083-AB94-0147A09A26F9}" type="sibTrans" cxnId="{066011CF-9449-4108-8CC3-556DEF77807F}">
      <dgm:prSet/>
      <dgm:spPr/>
      <dgm:t>
        <a:bodyPr/>
        <a:lstStyle/>
        <a:p>
          <a:endParaRPr lang="id-ID"/>
        </a:p>
      </dgm:t>
    </dgm:pt>
    <dgm:pt modelId="{37FB9321-2C8A-43DF-BB1E-CB254AC1D050}">
      <dgm:prSet phldrT="[Text]" custT="1"/>
      <dgm:spPr>
        <a:solidFill>
          <a:schemeClr val="accent1"/>
        </a:solidFill>
        <a:ln>
          <a:noFill/>
        </a:ln>
      </dgm:spPr>
      <dgm:t>
        <a:bodyPr/>
        <a:lstStyle/>
        <a:p>
          <a:r>
            <a:rPr lang="id-ID" sz="1000" dirty="0" smtClean="0">
              <a:solidFill>
                <a:schemeClr val="bg1">
                  <a:lumMod val="95000"/>
                </a:schemeClr>
              </a:solidFill>
              <a:latin typeface="Roboto" panose="02000000000000000000" pitchFamily="2" charset="0"/>
              <a:ea typeface="Roboto" panose="02000000000000000000" pitchFamily="2" charset="0"/>
            </a:rPr>
            <a:t>Meet</a:t>
          </a:r>
          <a:endParaRPr lang="id-ID" sz="1000" dirty="0">
            <a:solidFill>
              <a:schemeClr val="bg1">
                <a:lumMod val="95000"/>
              </a:schemeClr>
            </a:solidFill>
            <a:latin typeface="Roboto" panose="02000000000000000000" pitchFamily="2" charset="0"/>
            <a:ea typeface="Roboto" panose="02000000000000000000" pitchFamily="2" charset="0"/>
          </a:endParaRPr>
        </a:p>
      </dgm:t>
    </dgm:pt>
    <dgm:pt modelId="{A5EC5979-E8AD-457B-85AA-732FD4A3CA25}" type="parTrans" cxnId="{168FE116-70DA-4D21-AD76-CBCB3BF6E689}">
      <dgm:prSet/>
      <dgm:spPr/>
      <dgm:t>
        <a:bodyPr/>
        <a:lstStyle/>
        <a:p>
          <a:endParaRPr lang="id-ID"/>
        </a:p>
      </dgm:t>
    </dgm:pt>
    <dgm:pt modelId="{87129C83-060C-43FD-9867-210FE042CA22}" type="sibTrans" cxnId="{168FE116-70DA-4D21-AD76-CBCB3BF6E689}">
      <dgm:prSet/>
      <dgm:spPr/>
      <dgm:t>
        <a:bodyPr/>
        <a:lstStyle/>
        <a:p>
          <a:endParaRPr lang="id-ID"/>
        </a:p>
      </dgm:t>
    </dgm:pt>
    <dgm:pt modelId="{79DF6909-E20E-4FC7-BA96-E641FD476889}">
      <dgm:prSet phldrT="[Text]" custT="1"/>
      <dgm:spPr>
        <a:solidFill>
          <a:srgbClr val="FF0000"/>
        </a:solidFill>
        <a:ln>
          <a:noFill/>
        </a:ln>
      </dgm:spPr>
      <dgm:t>
        <a:bodyPr/>
        <a:lstStyle/>
        <a:p>
          <a:r>
            <a:rPr lang="id-ID" sz="1000" dirty="0" smtClean="0">
              <a:solidFill>
                <a:schemeClr val="bg1">
                  <a:lumMod val="95000"/>
                </a:schemeClr>
              </a:solidFill>
            </a:rPr>
            <a:t>Revisions</a:t>
          </a:r>
          <a:endParaRPr lang="id-ID" sz="1000" dirty="0">
            <a:solidFill>
              <a:schemeClr val="bg1">
                <a:lumMod val="95000"/>
              </a:schemeClr>
            </a:solidFill>
          </a:endParaRPr>
        </a:p>
      </dgm:t>
    </dgm:pt>
    <dgm:pt modelId="{727A1CF9-0293-4278-AC28-15779281FE9D}" type="parTrans" cxnId="{C0DE2A01-57A0-4D09-B89A-DA9F64F2F308}">
      <dgm:prSet/>
      <dgm:spPr/>
      <dgm:t>
        <a:bodyPr/>
        <a:lstStyle/>
        <a:p>
          <a:endParaRPr lang="id-ID"/>
        </a:p>
      </dgm:t>
    </dgm:pt>
    <dgm:pt modelId="{4FC374A5-07F7-4CAA-9137-DE68C91E4AE3}" type="sibTrans" cxnId="{C0DE2A01-57A0-4D09-B89A-DA9F64F2F308}">
      <dgm:prSet/>
      <dgm:spPr/>
      <dgm:t>
        <a:bodyPr/>
        <a:lstStyle/>
        <a:p>
          <a:endParaRPr lang="id-ID"/>
        </a:p>
      </dgm:t>
    </dgm:pt>
    <dgm:pt modelId="{B127E035-E3A3-43F6-B379-A2C7256763A5}">
      <dgm:prSet phldrT="[Text]" custT="1"/>
      <dgm:spPr/>
      <dgm:t>
        <a:bodyPr/>
        <a:lstStyle/>
        <a:p>
          <a:r>
            <a:rPr lang="id-ID" sz="1500" b="1" dirty="0" smtClean="0">
              <a:solidFill>
                <a:schemeClr val="bg1">
                  <a:lumMod val="95000"/>
                </a:schemeClr>
              </a:solidFill>
              <a:latin typeface="Roboto" panose="02000000000000000000" pitchFamily="2" charset="0"/>
              <a:ea typeface="Roboto" panose="02000000000000000000" pitchFamily="2" charset="0"/>
            </a:rPr>
            <a:t>DESIGN</a:t>
          </a:r>
          <a:endParaRPr lang="id-ID" sz="1500" b="1" dirty="0">
            <a:solidFill>
              <a:schemeClr val="bg1">
                <a:lumMod val="95000"/>
              </a:schemeClr>
            </a:solidFill>
            <a:latin typeface="Roboto" panose="02000000000000000000" pitchFamily="2" charset="0"/>
            <a:ea typeface="Roboto" panose="02000000000000000000" pitchFamily="2" charset="0"/>
          </a:endParaRPr>
        </a:p>
      </dgm:t>
    </dgm:pt>
    <dgm:pt modelId="{51F61D77-A5D7-489C-B6C2-D973A5F5CD4F}" type="parTrans" cxnId="{818C0E6A-4878-40BA-B8C8-9FA547009CF9}">
      <dgm:prSet/>
      <dgm:spPr/>
      <dgm:t>
        <a:bodyPr/>
        <a:lstStyle/>
        <a:p>
          <a:endParaRPr lang="id-ID"/>
        </a:p>
      </dgm:t>
    </dgm:pt>
    <dgm:pt modelId="{1060FBB8-14F0-4E3A-AA38-F2C37A65382A}" type="sibTrans" cxnId="{818C0E6A-4878-40BA-B8C8-9FA547009CF9}">
      <dgm:prSet/>
      <dgm:spPr/>
      <dgm:t>
        <a:bodyPr/>
        <a:lstStyle/>
        <a:p>
          <a:endParaRPr lang="id-ID"/>
        </a:p>
      </dgm:t>
    </dgm:pt>
    <dgm:pt modelId="{3A972A21-2827-43B4-9A03-0085CE61019D}" type="pres">
      <dgm:prSet presAssocID="{007D40D1-8DA3-419B-997B-CAB81F3E52D7}" presName="Name0" presStyleCnt="0">
        <dgm:presLayoutVars>
          <dgm:chMax val="4"/>
          <dgm:resizeHandles val="exact"/>
        </dgm:presLayoutVars>
      </dgm:prSet>
      <dgm:spPr/>
      <dgm:t>
        <a:bodyPr/>
        <a:lstStyle/>
        <a:p>
          <a:endParaRPr lang="id-ID"/>
        </a:p>
      </dgm:t>
    </dgm:pt>
    <dgm:pt modelId="{E4277DE1-EE6B-48AC-BC20-137184D687FB}" type="pres">
      <dgm:prSet presAssocID="{007D40D1-8DA3-419B-997B-CAB81F3E52D7}" presName="ellipse" presStyleLbl="trBgShp" presStyleIdx="0" presStyleCnt="1"/>
      <dgm:spPr>
        <a:solidFill>
          <a:schemeClr val="bg1">
            <a:lumMod val="85000"/>
            <a:alpha val="40000"/>
          </a:schemeClr>
        </a:solidFill>
      </dgm:spPr>
    </dgm:pt>
    <dgm:pt modelId="{815042A7-5DA0-4EAA-B612-12B3DF150489}" type="pres">
      <dgm:prSet presAssocID="{007D40D1-8DA3-419B-997B-CAB81F3E52D7}" presName="arrow1" presStyleLbl="fgShp" presStyleIdx="0" presStyleCnt="1"/>
      <dgm:spPr>
        <a:solidFill>
          <a:schemeClr val="tx1">
            <a:lumMod val="85000"/>
            <a:lumOff val="15000"/>
            <a:alpha val="40000"/>
          </a:schemeClr>
        </a:solidFill>
      </dgm:spPr>
      <dgm:t>
        <a:bodyPr/>
        <a:lstStyle/>
        <a:p>
          <a:endParaRPr lang="id-ID"/>
        </a:p>
      </dgm:t>
    </dgm:pt>
    <dgm:pt modelId="{1CC43328-DD33-4DDC-BB11-9E196E68F6C7}" type="pres">
      <dgm:prSet presAssocID="{007D40D1-8DA3-419B-997B-CAB81F3E52D7}" presName="rectangle" presStyleLbl="revTx" presStyleIdx="0" presStyleCnt="1" custLinFactNeighborY="-13083">
        <dgm:presLayoutVars>
          <dgm:bulletEnabled val="1"/>
        </dgm:presLayoutVars>
      </dgm:prSet>
      <dgm:spPr/>
      <dgm:t>
        <a:bodyPr/>
        <a:lstStyle/>
        <a:p>
          <a:endParaRPr lang="id-ID"/>
        </a:p>
      </dgm:t>
    </dgm:pt>
    <dgm:pt modelId="{F51DD76F-1488-46C3-8564-1EFAD8CBE006}" type="pres">
      <dgm:prSet presAssocID="{37FB9321-2C8A-43DF-BB1E-CB254AC1D050}" presName="item1" presStyleLbl="node1" presStyleIdx="0" presStyleCnt="3" custAng="18900000" custLinFactNeighborX="-7716" custLinFactNeighborY="20571">
        <dgm:presLayoutVars>
          <dgm:bulletEnabled val="1"/>
        </dgm:presLayoutVars>
      </dgm:prSet>
      <dgm:spPr>
        <a:prstGeom prst="teardrop">
          <a:avLst/>
        </a:prstGeom>
      </dgm:spPr>
      <dgm:t>
        <a:bodyPr/>
        <a:lstStyle/>
        <a:p>
          <a:endParaRPr lang="id-ID"/>
        </a:p>
      </dgm:t>
    </dgm:pt>
    <dgm:pt modelId="{DE0C5861-112A-41FE-B10D-A77CC01B086A}" type="pres">
      <dgm:prSet presAssocID="{79DF6909-E20E-4FC7-BA96-E641FD476889}" presName="item2" presStyleLbl="node1" presStyleIdx="1" presStyleCnt="3" custAng="18900000" custScaleX="95663" custScaleY="95663" custLinFactNeighborX="5144" custLinFactNeighborY="6430">
        <dgm:presLayoutVars>
          <dgm:bulletEnabled val="1"/>
        </dgm:presLayoutVars>
      </dgm:prSet>
      <dgm:spPr>
        <a:prstGeom prst="teardrop">
          <a:avLst/>
        </a:prstGeom>
      </dgm:spPr>
      <dgm:t>
        <a:bodyPr/>
        <a:lstStyle/>
        <a:p>
          <a:endParaRPr lang="id-ID"/>
        </a:p>
      </dgm:t>
    </dgm:pt>
    <dgm:pt modelId="{5252D905-76C3-48EE-BFA0-A78ECCE8D255}" type="pres">
      <dgm:prSet presAssocID="{B127E035-E3A3-43F6-B379-A2C7256763A5}" presName="item3" presStyleLbl="node1" presStyleIdx="2" presStyleCnt="3" custAng="18900000" custScaleX="95663" custScaleY="95663" custLinFactNeighborX="-3858" custLinFactNeighborY="-16718">
        <dgm:presLayoutVars>
          <dgm:bulletEnabled val="1"/>
        </dgm:presLayoutVars>
      </dgm:prSet>
      <dgm:spPr>
        <a:prstGeom prst="teardrop">
          <a:avLst/>
        </a:prstGeom>
      </dgm:spPr>
      <dgm:t>
        <a:bodyPr/>
        <a:lstStyle/>
        <a:p>
          <a:endParaRPr lang="id-ID"/>
        </a:p>
      </dgm:t>
    </dgm:pt>
    <dgm:pt modelId="{5BB0099B-95D3-4A85-8284-76B7E027B9B9}" type="pres">
      <dgm:prSet presAssocID="{007D40D1-8DA3-419B-997B-CAB81F3E52D7}" presName="funnel" presStyleLbl="trAlignAcc1" presStyleIdx="0" presStyleCnt="1" custLinFactNeighborY="-1409"/>
      <dgm:spPr>
        <a:solidFill>
          <a:schemeClr val="bg2">
            <a:lumMod val="50000"/>
            <a:alpha val="40000"/>
          </a:schemeClr>
        </a:solidFill>
        <a:ln>
          <a:noFill/>
        </a:ln>
      </dgm:spPr>
      <dgm:t>
        <a:bodyPr/>
        <a:lstStyle/>
        <a:p>
          <a:endParaRPr lang="id-ID"/>
        </a:p>
      </dgm:t>
    </dgm:pt>
  </dgm:ptLst>
  <dgm:cxnLst>
    <dgm:cxn modelId="{DBBBBEDA-7B5E-4223-877A-E33E9AEB396D}" type="presOf" srcId="{37FB9321-2C8A-43DF-BB1E-CB254AC1D050}" destId="{DE0C5861-112A-41FE-B10D-A77CC01B086A}" srcOrd="0" destOrd="0" presId="urn:microsoft.com/office/officeart/2005/8/layout/funnel1"/>
    <dgm:cxn modelId="{066011CF-9449-4108-8CC3-556DEF77807F}" srcId="{007D40D1-8DA3-419B-997B-CAB81F3E52D7}" destId="{05C0D74B-447E-4D67-98DB-990942480D1A}" srcOrd="0" destOrd="0" parTransId="{93FEE69A-B0AA-482D-8BB9-59E2E4F0148F}" sibTransId="{573EB502-FDBF-4083-AB94-0147A09A26F9}"/>
    <dgm:cxn modelId="{EABDC867-DA97-442E-A4E3-83C7992BA062}" type="presOf" srcId="{79DF6909-E20E-4FC7-BA96-E641FD476889}" destId="{F51DD76F-1488-46C3-8564-1EFAD8CBE006}" srcOrd="0" destOrd="0" presId="urn:microsoft.com/office/officeart/2005/8/layout/funnel1"/>
    <dgm:cxn modelId="{168FE116-70DA-4D21-AD76-CBCB3BF6E689}" srcId="{007D40D1-8DA3-419B-997B-CAB81F3E52D7}" destId="{37FB9321-2C8A-43DF-BB1E-CB254AC1D050}" srcOrd="1" destOrd="0" parTransId="{A5EC5979-E8AD-457B-85AA-732FD4A3CA25}" sibTransId="{87129C83-060C-43FD-9867-210FE042CA22}"/>
    <dgm:cxn modelId="{4E75E3E6-953C-457E-9491-AFFF493DC267}" type="presOf" srcId="{B127E035-E3A3-43F6-B379-A2C7256763A5}" destId="{1CC43328-DD33-4DDC-BB11-9E196E68F6C7}" srcOrd="0" destOrd="0" presId="urn:microsoft.com/office/officeart/2005/8/layout/funnel1"/>
    <dgm:cxn modelId="{C0DE2A01-57A0-4D09-B89A-DA9F64F2F308}" srcId="{007D40D1-8DA3-419B-997B-CAB81F3E52D7}" destId="{79DF6909-E20E-4FC7-BA96-E641FD476889}" srcOrd="2" destOrd="0" parTransId="{727A1CF9-0293-4278-AC28-15779281FE9D}" sibTransId="{4FC374A5-07F7-4CAA-9137-DE68C91E4AE3}"/>
    <dgm:cxn modelId="{28A5D18E-928F-4E3B-8CD8-3092A4E03A45}" type="presOf" srcId="{007D40D1-8DA3-419B-997B-CAB81F3E52D7}" destId="{3A972A21-2827-43B4-9A03-0085CE61019D}" srcOrd="0" destOrd="0" presId="urn:microsoft.com/office/officeart/2005/8/layout/funnel1"/>
    <dgm:cxn modelId="{818C0E6A-4878-40BA-B8C8-9FA547009CF9}" srcId="{007D40D1-8DA3-419B-997B-CAB81F3E52D7}" destId="{B127E035-E3A3-43F6-B379-A2C7256763A5}" srcOrd="3" destOrd="0" parTransId="{51F61D77-A5D7-489C-B6C2-D973A5F5CD4F}" sibTransId="{1060FBB8-14F0-4E3A-AA38-F2C37A65382A}"/>
    <dgm:cxn modelId="{573ED4B0-47BF-4957-9D7C-4457546D0C1C}" type="presOf" srcId="{05C0D74B-447E-4D67-98DB-990942480D1A}" destId="{5252D905-76C3-48EE-BFA0-A78ECCE8D255}" srcOrd="0" destOrd="0" presId="urn:microsoft.com/office/officeart/2005/8/layout/funnel1"/>
    <dgm:cxn modelId="{B5EF312A-638C-47A2-8E2D-45BD87C59633}" type="presParOf" srcId="{3A972A21-2827-43B4-9A03-0085CE61019D}" destId="{E4277DE1-EE6B-48AC-BC20-137184D687FB}" srcOrd="0" destOrd="0" presId="urn:microsoft.com/office/officeart/2005/8/layout/funnel1"/>
    <dgm:cxn modelId="{DCAE7AD5-9A9C-49B3-8D4B-B71086E400BD}" type="presParOf" srcId="{3A972A21-2827-43B4-9A03-0085CE61019D}" destId="{815042A7-5DA0-4EAA-B612-12B3DF150489}" srcOrd="1" destOrd="0" presId="urn:microsoft.com/office/officeart/2005/8/layout/funnel1"/>
    <dgm:cxn modelId="{58D58A17-2AC5-4607-B60F-B2AFF5245E5E}" type="presParOf" srcId="{3A972A21-2827-43B4-9A03-0085CE61019D}" destId="{1CC43328-DD33-4DDC-BB11-9E196E68F6C7}" srcOrd="2" destOrd="0" presId="urn:microsoft.com/office/officeart/2005/8/layout/funnel1"/>
    <dgm:cxn modelId="{106A01BE-F7EB-4C38-BA21-FFB98FCF3027}" type="presParOf" srcId="{3A972A21-2827-43B4-9A03-0085CE61019D}" destId="{F51DD76F-1488-46C3-8564-1EFAD8CBE006}" srcOrd="3" destOrd="0" presId="urn:microsoft.com/office/officeart/2005/8/layout/funnel1"/>
    <dgm:cxn modelId="{D71CDB0C-DE7B-4EAA-9B17-534CC8A161B0}" type="presParOf" srcId="{3A972A21-2827-43B4-9A03-0085CE61019D}" destId="{DE0C5861-112A-41FE-B10D-A77CC01B086A}" srcOrd="4" destOrd="0" presId="urn:microsoft.com/office/officeart/2005/8/layout/funnel1"/>
    <dgm:cxn modelId="{255E7863-DF15-45C6-B32C-27FBC301811B}" type="presParOf" srcId="{3A972A21-2827-43B4-9A03-0085CE61019D}" destId="{5252D905-76C3-48EE-BFA0-A78ECCE8D255}" srcOrd="5" destOrd="0" presId="urn:microsoft.com/office/officeart/2005/8/layout/funnel1"/>
    <dgm:cxn modelId="{30AE9D47-0719-4C20-A2A8-C92E3C4C4EE0}" type="presParOf" srcId="{3A972A21-2827-43B4-9A03-0085CE61019D}" destId="{5BB0099B-95D3-4A85-8284-76B7E027B9B9}" srcOrd="6" destOrd="0" presId="urn:microsoft.com/office/officeart/2005/8/layout/funnel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ABB6AAD5-BB22-443A-B98E-11707CBE16C9}" type="doc">
      <dgm:prSet loTypeId="urn:microsoft.com/office/officeart/2009/3/layout/RandomtoResultProcess" loCatId="process" qsTypeId="urn:microsoft.com/office/officeart/2005/8/quickstyle/simple1" qsCatId="simple" csTypeId="urn:microsoft.com/office/officeart/2005/8/colors/colorful1#12" csCatId="colorful" phldr="1"/>
      <dgm:spPr/>
      <dgm:t>
        <a:bodyPr/>
        <a:lstStyle/>
        <a:p>
          <a:endParaRPr lang="en-US"/>
        </a:p>
      </dgm:t>
    </dgm:pt>
    <dgm:pt modelId="{62F3A35F-EA2B-462C-89DA-224952DBD84B}">
      <dgm:prSet phldrT="[Text]" custT="1"/>
      <dgm:spPr>
        <a:ln>
          <a:noFill/>
        </a:ln>
      </dgm:spPr>
      <dgm:t>
        <a:bodyPr/>
        <a:lstStyle/>
        <a:p>
          <a:r>
            <a:rPr lang="en-US" sz="1400" b="0" dirty="0" smtClean="0">
              <a:solidFill>
                <a:schemeClr val="bg1">
                  <a:lumMod val="95000"/>
                </a:schemeClr>
              </a:solidFill>
            </a:rPr>
            <a:t>Brainstorm</a:t>
          </a:r>
          <a:endParaRPr lang="en-US" sz="1400" b="0" dirty="0">
            <a:solidFill>
              <a:schemeClr val="bg1">
                <a:lumMod val="95000"/>
              </a:schemeClr>
            </a:solidFill>
          </a:endParaRPr>
        </a:p>
      </dgm:t>
    </dgm:pt>
    <dgm:pt modelId="{68C8E73F-A05A-4DC8-914A-C484D8568F55}" type="parTrans" cxnId="{78D5CF50-3633-4A11-9FE0-D306D94A091D}">
      <dgm:prSet/>
      <dgm:spPr/>
      <dgm:t>
        <a:bodyPr/>
        <a:lstStyle/>
        <a:p>
          <a:endParaRPr lang="en-US"/>
        </a:p>
      </dgm:t>
    </dgm:pt>
    <dgm:pt modelId="{12A631F8-73E8-4437-A632-1DA4C96C2081}" type="sibTrans" cxnId="{78D5CF50-3633-4A11-9FE0-D306D94A091D}">
      <dgm:prSet/>
      <dgm:spPr>
        <a:ln>
          <a:noFill/>
        </a:ln>
      </dgm:spPr>
      <dgm:t>
        <a:bodyPr/>
        <a:lstStyle/>
        <a:p>
          <a:endParaRPr lang="en-US"/>
        </a:p>
      </dgm:t>
    </dgm:pt>
    <dgm:pt modelId="{37FDA6AE-027B-4120-90CE-09301A415796}">
      <dgm:prSet phldrT="[Text]" custT="1"/>
      <dgm:spPr>
        <a:ln>
          <a:noFill/>
        </a:ln>
      </dgm:spPr>
      <dgm:t>
        <a:bodyPr/>
        <a:lstStyle/>
        <a:p>
          <a:r>
            <a:rPr lang="en-US" sz="1400" b="0" dirty="0" smtClean="0">
              <a:solidFill>
                <a:schemeClr val="bg1">
                  <a:lumMod val="95000"/>
                </a:schemeClr>
              </a:solidFill>
            </a:rPr>
            <a:t>Conceptualization</a:t>
          </a:r>
          <a:endParaRPr lang="en-US" sz="1400" b="0" dirty="0">
            <a:solidFill>
              <a:schemeClr val="bg1">
                <a:lumMod val="95000"/>
              </a:schemeClr>
            </a:solidFill>
          </a:endParaRPr>
        </a:p>
      </dgm:t>
    </dgm:pt>
    <dgm:pt modelId="{F547554B-51EF-4D52-BD83-B530786A53F6}" type="parTrans" cxnId="{97371629-EAFB-49C5-8D4C-1C2CC8EF98DA}">
      <dgm:prSet/>
      <dgm:spPr/>
      <dgm:t>
        <a:bodyPr/>
        <a:lstStyle/>
        <a:p>
          <a:endParaRPr lang="en-US"/>
        </a:p>
      </dgm:t>
    </dgm:pt>
    <dgm:pt modelId="{AACFA7FC-124D-47F0-AAB7-D837F03A13D6}" type="sibTrans" cxnId="{97371629-EAFB-49C5-8D4C-1C2CC8EF98DA}">
      <dgm:prSet/>
      <dgm:spPr>
        <a:ln>
          <a:noFill/>
        </a:ln>
      </dgm:spPr>
      <dgm:t>
        <a:bodyPr/>
        <a:lstStyle/>
        <a:p>
          <a:endParaRPr lang="en-US"/>
        </a:p>
      </dgm:t>
    </dgm:pt>
    <dgm:pt modelId="{8C92A023-B595-4B7E-9FD1-86305B47363F}">
      <dgm:prSet phldrT="[Text]" custT="1"/>
      <dgm:spPr>
        <a:solidFill>
          <a:srgbClr val="FF0000"/>
        </a:solidFill>
        <a:ln>
          <a:noFill/>
        </a:ln>
      </dgm:spPr>
      <dgm:t>
        <a:bodyPr/>
        <a:lstStyle/>
        <a:p>
          <a:r>
            <a:rPr lang="en-US" sz="1400" b="1" dirty="0" smtClean="0"/>
            <a:t>Proposal</a:t>
          </a:r>
          <a:endParaRPr lang="en-US" sz="1400" b="1" dirty="0"/>
        </a:p>
      </dgm:t>
    </dgm:pt>
    <dgm:pt modelId="{126030B6-AD92-4139-8AC7-ED96A61FFA13}" type="parTrans" cxnId="{6393EA77-6C35-4795-B9F8-BC384CEB01BB}">
      <dgm:prSet/>
      <dgm:spPr/>
      <dgm:t>
        <a:bodyPr/>
        <a:lstStyle/>
        <a:p>
          <a:endParaRPr lang="en-US"/>
        </a:p>
      </dgm:t>
    </dgm:pt>
    <dgm:pt modelId="{45610BF7-B096-4636-A867-71803911F6BC}" type="sibTrans" cxnId="{6393EA77-6C35-4795-B9F8-BC384CEB01BB}">
      <dgm:prSet/>
      <dgm:spPr>
        <a:ln>
          <a:noFill/>
        </a:ln>
      </dgm:spPr>
      <dgm:t>
        <a:bodyPr/>
        <a:lstStyle/>
        <a:p>
          <a:endParaRPr lang="en-US"/>
        </a:p>
      </dgm:t>
    </dgm:pt>
    <dgm:pt modelId="{49417DCD-9717-4962-8221-45CEFE5E3B38}" type="pres">
      <dgm:prSet presAssocID="{ABB6AAD5-BB22-443A-B98E-11707CBE16C9}" presName="Name0" presStyleCnt="0">
        <dgm:presLayoutVars>
          <dgm:dir/>
          <dgm:animOne val="branch"/>
          <dgm:animLvl val="lvl"/>
        </dgm:presLayoutVars>
      </dgm:prSet>
      <dgm:spPr/>
      <dgm:t>
        <a:bodyPr/>
        <a:lstStyle/>
        <a:p>
          <a:endParaRPr lang="en-US"/>
        </a:p>
      </dgm:t>
    </dgm:pt>
    <dgm:pt modelId="{E3264D2C-01CD-46FE-9390-E04B78C088AF}" type="pres">
      <dgm:prSet presAssocID="{62F3A35F-EA2B-462C-89DA-224952DBD84B}" presName="chaos" presStyleCnt="0"/>
      <dgm:spPr/>
    </dgm:pt>
    <dgm:pt modelId="{A90A0BFC-07A7-4DDD-8427-0CA01EE69FD7}" type="pres">
      <dgm:prSet presAssocID="{62F3A35F-EA2B-462C-89DA-224952DBD84B}" presName="parTx1" presStyleLbl="revTx" presStyleIdx="0" presStyleCnt="2"/>
      <dgm:spPr/>
      <dgm:t>
        <a:bodyPr/>
        <a:lstStyle/>
        <a:p>
          <a:endParaRPr lang="en-US"/>
        </a:p>
      </dgm:t>
    </dgm:pt>
    <dgm:pt modelId="{7425EFB1-85FD-43BD-9E0C-5EB503D12F2B}" type="pres">
      <dgm:prSet presAssocID="{62F3A35F-EA2B-462C-89DA-224952DBD84B}" presName="c1" presStyleLbl="node1" presStyleIdx="0" presStyleCnt="19"/>
      <dgm:spPr>
        <a:solidFill>
          <a:schemeClr val="accent4"/>
        </a:solidFill>
        <a:ln>
          <a:noFill/>
        </a:ln>
      </dgm:spPr>
      <dgm:t>
        <a:bodyPr/>
        <a:lstStyle/>
        <a:p>
          <a:endParaRPr lang="id-ID"/>
        </a:p>
      </dgm:t>
    </dgm:pt>
    <dgm:pt modelId="{73069CC5-AC2A-4E40-80C3-B6257E28E1D3}" type="pres">
      <dgm:prSet presAssocID="{62F3A35F-EA2B-462C-89DA-224952DBD84B}" presName="c2" presStyleLbl="node1" presStyleIdx="1" presStyleCnt="19"/>
      <dgm:spPr>
        <a:ln>
          <a:noFill/>
        </a:ln>
      </dgm:spPr>
    </dgm:pt>
    <dgm:pt modelId="{6545506E-F82F-40D0-B269-A33A56AD6FAD}" type="pres">
      <dgm:prSet presAssocID="{62F3A35F-EA2B-462C-89DA-224952DBD84B}" presName="c3" presStyleLbl="node1" presStyleIdx="2" presStyleCnt="19"/>
      <dgm:spPr>
        <a:solidFill>
          <a:schemeClr val="accent2">
            <a:lumMod val="60000"/>
            <a:lumOff val="40000"/>
          </a:schemeClr>
        </a:solidFill>
        <a:ln>
          <a:noFill/>
        </a:ln>
      </dgm:spPr>
      <dgm:t>
        <a:bodyPr/>
        <a:lstStyle/>
        <a:p>
          <a:endParaRPr lang="id-ID"/>
        </a:p>
      </dgm:t>
    </dgm:pt>
    <dgm:pt modelId="{977EB5CB-7F94-462A-B74B-D681CCDAFE96}" type="pres">
      <dgm:prSet presAssocID="{62F3A35F-EA2B-462C-89DA-224952DBD84B}" presName="c4" presStyleLbl="node1" presStyleIdx="3" presStyleCnt="19"/>
      <dgm:spPr>
        <a:solidFill>
          <a:srgbClr val="7030A0"/>
        </a:solidFill>
        <a:ln>
          <a:noFill/>
        </a:ln>
      </dgm:spPr>
      <dgm:t>
        <a:bodyPr/>
        <a:lstStyle/>
        <a:p>
          <a:endParaRPr lang="id-ID"/>
        </a:p>
      </dgm:t>
    </dgm:pt>
    <dgm:pt modelId="{94D41D45-881E-45E0-815F-B3D1F42ABA6A}" type="pres">
      <dgm:prSet presAssocID="{62F3A35F-EA2B-462C-89DA-224952DBD84B}" presName="c5" presStyleLbl="node1" presStyleIdx="4" presStyleCnt="19"/>
      <dgm:spPr>
        <a:solidFill>
          <a:schemeClr val="accent1"/>
        </a:solidFill>
        <a:ln>
          <a:noFill/>
        </a:ln>
      </dgm:spPr>
      <dgm:t>
        <a:bodyPr/>
        <a:lstStyle/>
        <a:p>
          <a:endParaRPr lang="id-ID"/>
        </a:p>
      </dgm:t>
    </dgm:pt>
    <dgm:pt modelId="{3BAFF7A7-30C4-4792-80F0-F4ED56695A86}" type="pres">
      <dgm:prSet presAssocID="{62F3A35F-EA2B-462C-89DA-224952DBD84B}" presName="c6" presStyleLbl="node1" presStyleIdx="5" presStyleCnt="19"/>
      <dgm:spPr>
        <a:solidFill>
          <a:schemeClr val="accent4"/>
        </a:solidFill>
        <a:ln>
          <a:noFill/>
        </a:ln>
      </dgm:spPr>
      <dgm:t>
        <a:bodyPr/>
        <a:lstStyle/>
        <a:p>
          <a:endParaRPr lang="id-ID"/>
        </a:p>
      </dgm:t>
    </dgm:pt>
    <dgm:pt modelId="{902BDD82-6500-4745-ABB1-8AB85030FF96}" type="pres">
      <dgm:prSet presAssocID="{62F3A35F-EA2B-462C-89DA-224952DBD84B}" presName="c7" presStyleLbl="node1" presStyleIdx="6" presStyleCnt="19"/>
      <dgm:spPr>
        <a:ln>
          <a:noFill/>
        </a:ln>
      </dgm:spPr>
    </dgm:pt>
    <dgm:pt modelId="{9BCC20C0-4B3E-4A32-8289-0C043EE14E08}" type="pres">
      <dgm:prSet presAssocID="{62F3A35F-EA2B-462C-89DA-224952DBD84B}" presName="c8" presStyleLbl="node1" presStyleIdx="7" presStyleCnt="19"/>
      <dgm:spPr>
        <a:solidFill>
          <a:schemeClr val="accent4"/>
        </a:solidFill>
        <a:ln>
          <a:noFill/>
        </a:ln>
      </dgm:spPr>
      <dgm:t>
        <a:bodyPr/>
        <a:lstStyle/>
        <a:p>
          <a:endParaRPr lang="id-ID"/>
        </a:p>
      </dgm:t>
    </dgm:pt>
    <dgm:pt modelId="{1395F43B-46B6-48BD-BE0D-466AE12A59E4}" type="pres">
      <dgm:prSet presAssocID="{62F3A35F-EA2B-462C-89DA-224952DBD84B}" presName="c9" presStyleLbl="node1" presStyleIdx="8" presStyleCnt="19"/>
      <dgm:spPr>
        <a:solidFill>
          <a:srgbClr val="7030A0"/>
        </a:solidFill>
        <a:ln>
          <a:noFill/>
        </a:ln>
      </dgm:spPr>
      <dgm:t>
        <a:bodyPr/>
        <a:lstStyle/>
        <a:p>
          <a:endParaRPr lang="id-ID"/>
        </a:p>
      </dgm:t>
    </dgm:pt>
    <dgm:pt modelId="{3361D2E2-6923-453F-81C0-77902D700F8C}" type="pres">
      <dgm:prSet presAssocID="{62F3A35F-EA2B-462C-89DA-224952DBD84B}" presName="c10" presStyleLbl="node1" presStyleIdx="9" presStyleCnt="19"/>
      <dgm:spPr>
        <a:solidFill>
          <a:schemeClr val="accent1"/>
        </a:solidFill>
        <a:ln>
          <a:noFill/>
        </a:ln>
      </dgm:spPr>
      <dgm:t>
        <a:bodyPr/>
        <a:lstStyle/>
        <a:p>
          <a:endParaRPr lang="id-ID"/>
        </a:p>
      </dgm:t>
    </dgm:pt>
    <dgm:pt modelId="{B5D258C8-C381-4DFA-9DF0-F1337D842739}" type="pres">
      <dgm:prSet presAssocID="{62F3A35F-EA2B-462C-89DA-224952DBD84B}" presName="c11" presStyleLbl="node1" presStyleIdx="10" presStyleCnt="19"/>
      <dgm:spPr>
        <a:solidFill>
          <a:schemeClr val="accent4"/>
        </a:solidFill>
        <a:ln>
          <a:noFill/>
        </a:ln>
      </dgm:spPr>
      <dgm:t>
        <a:bodyPr/>
        <a:lstStyle/>
        <a:p>
          <a:endParaRPr lang="id-ID"/>
        </a:p>
      </dgm:t>
    </dgm:pt>
    <dgm:pt modelId="{483701E9-331F-4DBD-88D4-C515F77B849D}" type="pres">
      <dgm:prSet presAssocID="{62F3A35F-EA2B-462C-89DA-224952DBD84B}" presName="c12" presStyleLbl="node1" presStyleIdx="11" presStyleCnt="19"/>
      <dgm:spPr>
        <a:ln>
          <a:noFill/>
        </a:ln>
      </dgm:spPr>
    </dgm:pt>
    <dgm:pt modelId="{4320B6E2-693F-4792-89C6-95944ABED13F}" type="pres">
      <dgm:prSet presAssocID="{62F3A35F-EA2B-462C-89DA-224952DBD84B}" presName="c13" presStyleLbl="node1" presStyleIdx="12" presStyleCnt="19"/>
      <dgm:spPr>
        <a:solidFill>
          <a:schemeClr val="accent2">
            <a:lumMod val="60000"/>
            <a:lumOff val="40000"/>
          </a:schemeClr>
        </a:solidFill>
        <a:ln>
          <a:noFill/>
        </a:ln>
      </dgm:spPr>
      <dgm:t>
        <a:bodyPr/>
        <a:lstStyle/>
        <a:p>
          <a:endParaRPr lang="id-ID"/>
        </a:p>
      </dgm:t>
    </dgm:pt>
    <dgm:pt modelId="{37D79030-070E-406E-AD08-42C45219AC7F}" type="pres">
      <dgm:prSet presAssocID="{62F3A35F-EA2B-462C-89DA-224952DBD84B}" presName="c14" presStyleLbl="node1" presStyleIdx="13" presStyleCnt="19"/>
      <dgm:spPr>
        <a:solidFill>
          <a:srgbClr val="7030A0"/>
        </a:solidFill>
        <a:ln>
          <a:noFill/>
        </a:ln>
      </dgm:spPr>
      <dgm:t>
        <a:bodyPr/>
        <a:lstStyle/>
        <a:p>
          <a:endParaRPr lang="id-ID"/>
        </a:p>
      </dgm:t>
    </dgm:pt>
    <dgm:pt modelId="{98D3AB0A-B676-4AFF-8575-8BA9B28186E3}" type="pres">
      <dgm:prSet presAssocID="{62F3A35F-EA2B-462C-89DA-224952DBD84B}" presName="c15" presStyleLbl="node1" presStyleIdx="14" presStyleCnt="19"/>
      <dgm:spPr>
        <a:solidFill>
          <a:schemeClr val="accent1"/>
        </a:solidFill>
        <a:ln>
          <a:noFill/>
        </a:ln>
      </dgm:spPr>
      <dgm:t>
        <a:bodyPr/>
        <a:lstStyle/>
        <a:p>
          <a:endParaRPr lang="id-ID"/>
        </a:p>
      </dgm:t>
    </dgm:pt>
    <dgm:pt modelId="{005F7ED7-2138-429B-B8E8-40FB2DAF0412}" type="pres">
      <dgm:prSet presAssocID="{62F3A35F-EA2B-462C-89DA-224952DBD84B}" presName="c16" presStyleLbl="node1" presStyleIdx="15" presStyleCnt="19"/>
      <dgm:spPr>
        <a:solidFill>
          <a:schemeClr val="accent4"/>
        </a:solidFill>
        <a:ln>
          <a:noFill/>
        </a:ln>
      </dgm:spPr>
      <dgm:t>
        <a:bodyPr/>
        <a:lstStyle/>
        <a:p>
          <a:endParaRPr lang="id-ID"/>
        </a:p>
      </dgm:t>
    </dgm:pt>
    <dgm:pt modelId="{45319392-E8FF-4496-B113-53B39E20FF13}" type="pres">
      <dgm:prSet presAssocID="{62F3A35F-EA2B-462C-89DA-224952DBD84B}" presName="c17" presStyleLbl="node1" presStyleIdx="16" presStyleCnt="19"/>
      <dgm:spPr>
        <a:ln>
          <a:noFill/>
        </a:ln>
      </dgm:spPr>
    </dgm:pt>
    <dgm:pt modelId="{AAC1A9B1-BA60-4D17-BB1E-F0F02B4A3B2B}" type="pres">
      <dgm:prSet presAssocID="{62F3A35F-EA2B-462C-89DA-224952DBD84B}" presName="c18" presStyleLbl="node1" presStyleIdx="17" presStyleCnt="19"/>
      <dgm:spPr>
        <a:solidFill>
          <a:schemeClr val="accent2">
            <a:lumMod val="60000"/>
            <a:lumOff val="40000"/>
          </a:schemeClr>
        </a:solidFill>
        <a:ln>
          <a:noFill/>
        </a:ln>
      </dgm:spPr>
      <dgm:t>
        <a:bodyPr/>
        <a:lstStyle/>
        <a:p>
          <a:endParaRPr lang="id-ID"/>
        </a:p>
      </dgm:t>
    </dgm:pt>
    <dgm:pt modelId="{82AD7A0A-5AB4-479D-8368-D9F5B1295A52}" type="pres">
      <dgm:prSet presAssocID="{12A631F8-73E8-4437-A632-1DA4C96C2081}" presName="chevronComposite1" presStyleCnt="0"/>
      <dgm:spPr/>
    </dgm:pt>
    <dgm:pt modelId="{DDED6EF4-A0CC-49CB-9AE7-43B444C48543}" type="pres">
      <dgm:prSet presAssocID="{12A631F8-73E8-4437-A632-1DA4C96C2081}" presName="chevron1" presStyleLbl="sibTrans2D1" presStyleIdx="0" presStyleCnt="2" custScaleY="110632"/>
      <dgm:spPr>
        <a:solidFill>
          <a:schemeClr val="accent4">
            <a:lumMod val="40000"/>
            <a:lumOff val="60000"/>
          </a:schemeClr>
        </a:solidFill>
        <a:ln>
          <a:noFill/>
        </a:ln>
      </dgm:spPr>
      <dgm:t>
        <a:bodyPr/>
        <a:lstStyle/>
        <a:p>
          <a:endParaRPr lang="id-ID"/>
        </a:p>
      </dgm:t>
    </dgm:pt>
    <dgm:pt modelId="{7DBDECA1-EFB3-441D-B55B-B2EDF3E67A5C}" type="pres">
      <dgm:prSet presAssocID="{12A631F8-73E8-4437-A632-1DA4C96C2081}" presName="spChevron1" presStyleCnt="0"/>
      <dgm:spPr/>
    </dgm:pt>
    <dgm:pt modelId="{4A249969-3882-4C5E-83DE-4EAFA9E51242}" type="pres">
      <dgm:prSet presAssocID="{37FDA6AE-027B-4120-90CE-09301A415796}" presName="middle" presStyleCnt="0"/>
      <dgm:spPr/>
    </dgm:pt>
    <dgm:pt modelId="{84DDEA6A-77C7-4BDC-8B22-AD74F2C7D212}" type="pres">
      <dgm:prSet presAssocID="{37FDA6AE-027B-4120-90CE-09301A415796}" presName="parTxMid" presStyleLbl="revTx" presStyleIdx="1" presStyleCnt="2"/>
      <dgm:spPr/>
      <dgm:t>
        <a:bodyPr/>
        <a:lstStyle/>
        <a:p>
          <a:endParaRPr lang="en-US"/>
        </a:p>
      </dgm:t>
    </dgm:pt>
    <dgm:pt modelId="{E4B536CE-980D-41E5-8069-8FF3B8BBD1D5}" type="pres">
      <dgm:prSet presAssocID="{37FDA6AE-027B-4120-90CE-09301A415796}" presName="spMid" presStyleCnt="0"/>
      <dgm:spPr/>
    </dgm:pt>
    <dgm:pt modelId="{B0AEC9A7-8FDF-4A59-A69A-84615429EC7E}" type="pres">
      <dgm:prSet presAssocID="{AACFA7FC-124D-47F0-AAB7-D837F03A13D6}" presName="chevronComposite1" presStyleCnt="0"/>
      <dgm:spPr/>
    </dgm:pt>
    <dgm:pt modelId="{21E83F37-BEFF-4B60-BB9A-345F36FD8FDB}" type="pres">
      <dgm:prSet presAssocID="{AACFA7FC-124D-47F0-AAB7-D837F03A13D6}" presName="chevron1" presStyleLbl="sibTrans2D1" presStyleIdx="1" presStyleCnt="2" custScaleY="110632"/>
      <dgm:spPr>
        <a:solidFill>
          <a:schemeClr val="accent4">
            <a:lumMod val="60000"/>
            <a:lumOff val="40000"/>
          </a:schemeClr>
        </a:solidFill>
        <a:ln>
          <a:noFill/>
        </a:ln>
      </dgm:spPr>
      <dgm:t>
        <a:bodyPr/>
        <a:lstStyle/>
        <a:p>
          <a:endParaRPr lang="id-ID"/>
        </a:p>
      </dgm:t>
    </dgm:pt>
    <dgm:pt modelId="{0D23C859-4AC6-4798-9EAF-9002A78D7A30}" type="pres">
      <dgm:prSet presAssocID="{AACFA7FC-124D-47F0-AAB7-D837F03A13D6}" presName="spChevron1" presStyleCnt="0"/>
      <dgm:spPr/>
    </dgm:pt>
    <dgm:pt modelId="{08367D8A-B881-4E55-8500-66CAD438B3A1}" type="pres">
      <dgm:prSet presAssocID="{8C92A023-B595-4B7E-9FD1-86305B47363F}" presName="last" presStyleCnt="0"/>
      <dgm:spPr/>
    </dgm:pt>
    <dgm:pt modelId="{7B1BE0AD-50A5-48F7-B598-DEB590DCA7A9}" type="pres">
      <dgm:prSet presAssocID="{8C92A023-B595-4B7E-9FD1-86305B47363F}" presName="circleTx" presStyleLbl="node1" presStyleIdx="18" presStyleCnt="19"/>
      <dgm:spPr/>
      <dgm:t>
        <a:bodyPr/>
        <a:lstStyle/>
        <a:p>
          <a:endParaRPr lang="en-US"/>
        </a:p>
      </dgm:t>
    </dgm:pt>
    <dgm:pt modelId="{53BB76F8-11EC-45E6-BA8B-345C7EB06E51}" type="pres">
      <dgm:prSet presAssocID="{8C92A023-B595-4B7E-9FD1-86305B47363F}" presName="spN" presStyleCnt="0"/>
      <dgm:spPr/>
    </dgm:pt>
  </dgm:ptLst>
  <dgm:cxnLst>
    <dgm:cxn modelId="{6393EA77-6C35-4795-B9F8-BC384CEB01BB}" srcId="{ABB6AAD5-BB22-443A-B98E-11707CBE16C9}" destId="{8C92A023-B595-4B7E-9FD1-86305B47363F}" srcOrd="2" destOrd="0" parTransId="{126030B6-AD92-4139-8AC7-ED96A61FFA13}" sibTransId="{45610BF7-B096-4636-A867-71803911F6BC}"/>
    <dgm:cxn modelId="{2FA6C1F0-1B57-4BB2-9BAE-4E965BD3E853}" type="presOf" srcId="{62F3A35F-EA2B-462C-89DA-224952DBD84B}" destId="{A90A0BFC-07A7-4DDD-8427-0CA01EE69FD7}" srcOrd="0" destOrd="0" presId="urn:microsoft.com/office/officeart/2009/3/layout/RandomtoResultProcess"/>
    <dgm:cxn modelId="{1BF2FFFC-88F9-4FB5-A014-2FAE17E6FEB1}" type="presOf" srcId="{37FDA6AE-027B-4120-90CE-09301A415796}" destId="{84DDEA6A-77C7-4BDC-8B22-AD74F2C7D212}" srcOrd="0" destOrd="0" presId="urn:microsoft.com/office/officeart/2009/3/layout/RandomtoResultProcess"/>
    <dgm:cxn modelId="{1C2C5042-B3F2-486E-AF16-1D9CA7855A0F}" type="presOf" srcId="{ABB6AAD5-BB22-443A-B98E-11707CBE16C9}" destId="{49417DCD-9717-4962-8221-45CEFE5E3B38}" srcOrd="0" destOrd="0" presId="urn:microsoft.com/office/officeart/2009/3/layout/RandomtoResultProcess"/>
    <dgm:cxn modelId="{78D5CF50-3633-4A11-9FE0-D306D94A091D}" srcId="{ABB6AAD5-BB22-443A-B98E-11707CBE16C9}" destId="{62F3A35F-EA2B-462C-89DA-224952DBD84B}" srcOrd="0" destOrd="0" parTransId="{68C8E73F-A05A-4DC8-914A-C484D8568F55}" sibTransId="{12A631F8-73E8-4437-A632-1DA4C96C2081}"/>
    <dgm:cxn modelId="{8AD42AA1-2014-4A96-B713-D213CF102B6E}" type="presOf" srcId="{8C92A023-B595-4B7E-9FD1-86305B47363F}" destId="{7B1BE0AD-50A5-48F7-B598-DEB590DCA7A9}" srcOrd="0" destOrd="0" presId="urn:microsoft.com/office/officeart/2009/3/layout/RandomtoResultProcess"/>
    <dgm:cxn modelId="{97371629-EAFB-49C5-8D4C-1C2CC8EF98DA}" srcId="{ABB6AAD5-BB22-443A-B98E-11707CBE16C9}" destId="{37FDA6AE-027B-4120-90CE-09301A415796}" srcOrd="1" destOrd="0" parTransId="{F547554B-51EF-4D52-BD83-B530786A53F6}" sibTransId="{AACFA7FC-124D-47F0-AAB7-D837F03A13D6}"/>
    <dgm:cxn modelId="{266618B5-81BE-4DF9-B152-55C67C031A49}" type="presParOf" srcId="{49417DCD-9717-4962-8221-45CEFE5E3B38}" destId="{E3264D2C-01CD-46FE-9390-E04B78C088AF}" srcOrd="0" destOrd="0" presId="urn:microsoft.com/office/officeart/2009/3/layout/RandomtoResultProcess"/>
    <dgm:cxn modelId="{ABF5A65B-EC90-4C52-B9C7-0944D568F7C0}" type="presParOf" srcId="{E3264D2C-01CD-46FE-9390-E04B78C088AF}" destId="{A90A0BFC-07A7-4DDD-8427-0CA01EE69FD7}" srcOrd="0" destOrd="0" presId="urn:microsoft.com/office/officeart/2009/3/layout/RandomtoResultProcess"/>
    <dgm:cxn modelId="{BF872099-6ECB-4F3C-9015-51C1CE96347C}" type="presParOf" srcId="{E3264D2C-01CD-46FE-9390-E04B78C088AF}" destId="{7425EFB1-85FD-43BD-9E0C-5EB503D12F2B}" srcOrd="1" destOrd="0" presId="urn:microsoft.com/office/officeart/2009/3/layout/RandomtoResultProcess"/>
    <dgm:cxn modelId="{A2A7BB01-5567-432F-86B2-C5E212303025}" type="presParOf" srcId="{E3264D2C-01CD-46FE-9390-E04B78C088AF}" destId="{73069CC5-AC2A-4E40-80C3-B6257E28E1D3}" srcOrd="2" destOrd="0" presId="urn:microsoft.com/office/officeart/2009/3/layout/RandomtoResultProcess"/>
    <dgm:cxn modelId="{010CCC49-628A-492E-86C5-018CC8F8243D}" type="presParOf" srcId="{E3264D2C-01CD-46FE-9390-E04B78C088AF}" destId="{6545506E-F82F-40D0-B269-A33A56AD6FAD}" srcOrd="3" destOrd="0" presId="urn:microsoft.com/office/officeart/2009/3/layout/RandomtoResultProcess"/>
    <dgm:cxn modelId="{3E854EE4-E2D1-4055-BD65-0AB9953121E0}" type="presParOf" srcId="{E3264D2C-01CD-46FE-9390-E04B78C088AF}" destId="{977EB5CB-7F94-462A-B74B-D681CCDAFE96}" srcOrd="4" destOrd="0" presId="urn:microsoft.com/office/officeart/2009/3/layout/RandomtoResultProcess"/>
    <dgm:cxn modelId="{5F51F009-0525-4DEA-BCB8-C03B63DEA5A7}" type="presParOf" srcId="{E3264D2C-01CD-46FE-9390-E04B78C088AF}" destId="{94D41D45-881E-45E0-815F-B3D1F42ABA6A}" srcOrd="5" destOrd="0" presId="urn:microsoft.com/office/officeart/2009/3/layout/RandomtoResultProcess"/>
    <dgm:cxn modelId="{64697D5C-FAFC-4136-B3EA-887C813A60F5}" type="presParOf" srcId="{E3264D2C-01CD-46FE-9390-E04B78C088AF}" destId="{3BAFF7A7-30C4-4792-80F0-F4ED56695A86}" srcOrd="6" destOrd="0" presId="urn:microsoft.com/office/officeart/2009/3/layout/RandomtoResultProcess"/>
    <dgm:cxn modelId="{4EC389FF-A8BC-4DFA-A050-AE7E0E765B4D}" type="presParOf" srcId="{E3264D2C-01CD-46FE-9390-E04B78C088AF}" destId="{902BDD82-6500-4745-ABB1-8AB85030FF96}" srcOrd="7" destOrd="0" presId="urn:microsoft.com/office/officeart/2009/3/layout/RandomtoResultProcess"/>
    <dgm:cxn modelId="{6776EBE1-885B-4B8C-B0AA-DE25EE120A77}" type="presParOf" srcId="{E3264D2C-01CD-46FE-9390-E04B78C088AF}" destId="{9BCC20C0-4B3E-4A32-8289-0C043EE14E08}" srcOrd="8" destOrd="0" presId="urn:microsoft.com/office/officeart/2009/3/layout/RandomtoResultProcess"/>
    <dgm:cxn modelId="{01A89383-27F6-4A45-AA5E-74D423A62530}" type="presParOf" srcId="{E3264D2C-01CD-46FE-9390-E04B78C088AF}" destId="{1395F43B-46B6-48BD-BE0D-466AE12A59E4}" srcOrd="9" destOrd="0" presId="urn:microsoft.com/office/officeart/2009/3/layout/RandomtoResultProcess"/>
    <dgm:cxn modelId="{0C2A0430-5634-42B9-A9DB-0945C81C38F1}" type="presParOf" srcId="{E3264D2C-01CD-46FE-9390-E04B78C088AF}" destId="{3361D2E2-6923-453F-81C0-77902D700F8C}" srcOrd="10" destOrd="0" presId="urn:microsoft.com/office/officeart/2009/3/layout/RandomtoResultProcess"/>
    <dgm:cxn modelId="{C4189346-E326-4D93-86E6-C08647988F7A}" type="presParOf" srcId="{E3264D2C-01CD-46FE-9390-E04B78C088AF}" destId="{B5D258C8-C381-4DFA-9DF0-F1337D842739}" srcOrd="11" destOrd="0" presId="urn:microsoft.com/office/officeart/2009/3/layout/RandomtoResultProcess"/>
    <dgm:cxn modelId="{837DCB8E-2E76-4ACC-A078-3CC450CF9577}" type="presParOf" srcId="{E3264D2C-01CD-46FE-9390-E04B78C088AF}" destId="{483701E9-331F-4DBD-88D4-C515F77B849D}" srcOrd="12" destOrd="0" presId="urn:microsoft.com/office/officeart/2009/3/layout/RandomtoResultProcess"/>
    <dgm:cxn modelId="{86F4B21C-8DFD-4D88-8301-5D591A96A399}" type="presParOf" srcId="{E3264D2C-01CD-46FE-9390-E04B78C088AF}" destId="{4320B6E2-693F-4792-89C6-95944ABED13F}" srcOrd="13" destOrd="0" presId="urn:microsoft.com/office/officeart/2009/3/layout/RandomtoResultProcess"/>
    <dgm:cxn modelId="{AC451D85-7CB1-4C04-90E4-855B5000819B}" type="presParOf" srcId="{E3264D2C-01CD-46FE-9390-E04B78C088AF}" destId="{37D79030-070E-406E-AD08-42C45219AC7F}" srcOrd="14" destOrd="0" presId="urn:microsoft.com/office/officeart/2009/3/layout/RandomtoResultProcess"/>
    <dgm:cxn modelId="{3F169E94-9E25-4FC7-A0E2-E228EE624BD3}" type="presParOf" srcId="{E3264D2C-01CD-46FE-9390-E04B78C088AF}" destId="{98D3AB0A-B676-4AFF-8575-8BA9B28186E3}" srcOrd="15" destOrd="0" presId="urn:microsoft.com/office/officeart/2009/3/layout/RandomtoResultProcess"/>
    <dgm:cxn modelId="{A79899C7-0029-43B7-A24F-2A2EE6CFBA98}" type="presParOf" srcId="{E3264D2C-01CD-46FE-9390-E04B78C088AF}" destId="{005F7ED7-2138-429B-B8E8-40FB2DAF0412}" srcOrd="16" destOrd="0" presId="urn:microsoft.com/office/officeart/2009/3/layout/RandomtoResultProcess"/>
    <dgm:cxn modelId="{379AFE38-E38E-4827-99A4-2332AF038865}" type="presParOf" srcId="{E3264D2C-01CD-46FE-9390-E04B78C088AF}" destId="{45319392-E8FF-4496-B113-53B39E20FF13}" srcOrd="17" destOrd="0" presId="urn:microsoft.com/office/officeart/2009/3/layout/RandomtoResultProcess"/>
    <dgm:cxn modelId="{D2611708-327E-4F52-B834-E44C31466E8B}" type="presParOf" srcId="{E3264D2C-01CD-46FE-9390-E04B78C088AF}" destId="{AAC1A9B1-BA60-4D17-BB1E-F0F02B4A3B2B}" srcOrd="18" destOrd="0" presId="urn:microsoft.com/office/officeart/2009/3/layout/RandomtoResultProcess"/>
    <dgm:cxn modelId="{4654401E-C917-40AF-B432-8D2C2055D8CC}" type="presParOf" srcId="{49417DCD-9717-4962-8221-45CEFE5E3B38}" destId="{82AD7A0A-5AB4-479D-8368-D9F5B1295A52}" srcOrd="1" destOrd="0" presId="urn:microsoft.com/office/officeart/2009/3/layout/RandomtoResultProcess"/>
    <dgm:cxn modelId="{10C5911F-6355-4380-806F-EB72481646C4}" type="presParOf" srcId="{82AD7A0A-5AB4-479D-8368-D9F5B1295A52}" destId="{DDED6EF4-A0CC-49CB-9AE7-43B444C48543}" srcOrd="0" destOrd="0" presId="urn:microsoft.com/office/officeart/2009/3/layout/RandomtoResultProcess"/>
    <dgm:cxn modelId="{90688ADF-B09F-4487-A82F-9C99C5E7FC83}" type="presParOf" srcId="{82AD7A0A-5AB4-479D-8368-D9F5B1295A52}" destId="{7DBDECA1-EFB3-441D-B55B-B2EDF3E67A5C}" srcOrd="1" destOrd="0" presId="urn:microsoft.com/office/officeart/2009/3/layout/RandomtoResultProcess"/>
    <dgm:cxn modelId="{569509C6-46E7-4F44-B8BE-C359BC6063A0}" type="presParOf" srcId="{49417DCD-9717-4962-8221-45CEFE5E3B38}" destId="{4A249969-3882-4C5E-83DE-4EAFA9E51242}" srcOrd="2" destOrd="0" presId="urn:microsoft.com/office/officeart/2009/3/layout/RandomtoResultProcess"/>
    <dgm:cxn modelId="{5B4C1F3D-0DD4-4DD8-86E9-A7648B094C9A}" type="presParOf" srcId="{4A249969-3882-4C5E-83DE-4EAFA9E51242}" destId="{84DDEA6A-77C7-4BDC-8B22-AD74F2C7D212}" srcOrd="0" destOrd="0" presId="urn:microsoft.com/office/officeart/2009/3/layout/RandomtoResultProcess"/>
    <dgm:cxn modelId="{234BFA01-71BB-4F3E-A142-78862BFB04AD}" type="presParOf" srcId="{4A249969-3882-4C5E-83DE-4EAFA9E51242}" destId="{E4B536CE-980D-41E5-8069-8FF3B8BBD1D5}" srcOrd="1" destOrd="0" presId="urn:microsoft.com/office/officeart/2009/3/layout/RandomtoResultProcess"/>
    <dgm:cxn modelId="{599158BD-1807-4216-968C-AA2AA1803BB5}" type="presParOf" srcId="{49417DCD-9717-4962-8221-45CEFE5E3B38}" destId="{B0AEC9A7-8FDF-4A59-A69A-84615429EC7E}" srcOrd="3" destOrd="0" presId="urn:microsoft.com/office/officeart/2009/3/layout/RandomtoResultProcess"/>
    <dgm:cxn modelId="{C8A84219-8965-4622-8D82-8C89E48B99BF}" type="presParOf" srcId="{B0AEC9A7-8FDF-4A59-A69A-84615429EC7E}" destId="{21E83F37-BEFF-4B60-BB9A-345F36FD8FDB}" srcOrd="0" destOrd="0" presId="urn:microsoft.com/office/officeart/2009/3/layout/RandomtoResultProcess"/>
    <dgm:cxn modelId="{81AC25B7-31C0-4DA9-BF7C-4F3E73D7C731}" type="presParOf" srcId="{B0AEC9A7-8FDF-4A59-A69A-84615429EC7E}" destId="{0D23C859-4AC6-4798-9EAF-9002A78D7A30}" srcOrd="1" destOrd="0" presId="urn:microsoft.com/office/officeart/2009/3/layout/RandomtoResultProcess"/>
    <dgm:cxn modelId="{A71E077B-D0E9-4FDF-B16C-9280094EB140}" type="presParOf" srcId="{49417DCD-9717-4962-8221-45CEFE5E3B38}" destId="{08367D8A-B881-4E55-8500-66CAD438B3A1}" srcOrd="4" destOrd="0" presId="urn:microsoft.com/office/officeart/2009/3/layout/RandomtoResultProcess"/>
    <dgm:cxn modelId="{633F8AB8-9D51-4AC1-9AB9-ADB5DEDF2FFF}" type="presParOf" srcId="{08367D8A-B881-4E55-8500-66CAD438B3A1}" destId="{7B1BE0AD-50A5-48F7-B598-DEB590DCA7A9}" srcOrd="0" destOrd="0" presId="urn:microsoft.com/office/officeart/2009/3/layout/RandomtoResultProcess"/>
    <dgm:cxn modelId="{6548BDEA-1254-4F2C-BAB8-965401C2D3C5}" type="presParOf" srcId="{08367D8A-B881-4E55-8500-66CAD438B3A1}" destId="{53BB76F8-11EC-45E6-BA8B-345C7EB06E51}" srcOrd="1" destOrd="0" presId="urn:microsoft.com/office/officeart/2009/3/layout/RandomtoResultProcess"/>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ABB6AAD5-BB22-443A-B98E-11707CBE16C9}" type="doc">
      <dgm:prSet loTypeId="urn:microsoft.com/office/officeart/2005/8/layout/gear1" loCatId="process" qsTypeId="urn:microsoft.com/office/officeart/2005/8/quickstyle/simple4" qsCatId="simple" csTypeId="urn:microsoft.com/office/officeart/2005/8/colors/colorful1#11" csCatId="colorful" phldr="1"/>
      <dgm:spPr/>
      <dgm:t>
        <a:bodyPr/>
        <a:lstStyle/>
        <a:p>
          <a:endParaRPr lang="en-US"/>
        </a:p>
      </dgm:t>
    </dgm:pt>
    <dgm:pt modelId="{62F3A35F-EA2B-462C-89DA-224952DBD84B}">
      <dgm:prSet phldrT="[Text]" custT="1"/>
      <dgm:spPr/>
      <dgm:t>
        <a:bodyPr/>
        <a:lstStyle/>
        <a:p>
          <a:r>
            <a:rPr lang="en-US" sz="1100" b="1" dirty="0" smtClean="0"/>
            <a:t>Graphic Design</a:t>
          </a:r>
          <a:endParaRPr lang="en-US" sz="1100" b="1" dirty="0"/>
        </a:p>
      </dgm:t>
    </dgm:pt>
    <dgm:pt modelId="{68C8E73F-A05A-4DC8-914A-C484D8568F55}" type="parTrans" cxnId="{78D5CF50-3633-4A11-9FE0-D306D94A091D}">
      <dgm:prSet/>
      <dgm:spPr/>
      <dgm:t>
        <a:bodyPr/>
        <a:lstStyle/>
        <a:p>
          <a:endParaRPr lang="en-US" sz="1400"/>
        </a:p>
      </dgm:t>
    </dgm:pt>
    <dgm:pt modelId="{12A631F8-73E8-4437-A632-1DA4C96C2081}" type="sibTrans" cxnId="{78D5CF50-3633-4A11-9FE0-D306D94A091D}">
      <dgm:prSet/>
      <dgm:spPr/>
      <dgm:t>
        <a:bodyPr/>
        <a:lstStyle/>
        <a:p>
          <a:endParaRPr lang="en-US" sz="1400"/>
        </a:p>
      </dgm:t>
    </dgm:pt>
    <dgm:pt modelId="{37FDA6AE-027B-4120-90CE-09301A415796}">
      <dgm:prSet phldrT="[Text]" custT="1"/>
      <dgm:spPr>
        <a:gradFill flip="none" rotWithShape="1">
          <a:gsLst>
            <a:gs pos="0">
              <a:schemeClr val="accent1">
                <a:lumMod val="89000"/>
              </a:schemeClr>
            </a:gs>
            <a:gs pos="23000">
              <a:schemeClr val="accent1">
                <a:lumMod val="89000"/>
              </a:schemeClr>
            </a:gs>
            <a:gs pos="69000">
              <a:schemeClr val="accent1">
                <a:lumMod val="75000"/>
              </a:schemeClr>
            </a:gs>
            <a:gs pos="97000">
              <a:schemeClr val="accent1">
                <a:lumMod val="70000"/>
              </a:schemeClr>
            </a:gs>
          </a:gsLst>
          <a:path path="circle">
            <a:fillToRect l="50000" t="50000" r="50000" b="50000"/>
          </a:path>
          <a:tileRect/>
        </a:gradFill>
      </dgm:spPr>
      <dgm:t>
        <a:bodyPr/>
        <a:lstStyle/>
        <a:p>
          <a:r>
            <a:rPr lang="en-US" sz="1100" b="1" dirty="0" smtClean="0"/>
            <a:t>Video</a:t>
          </a:r>
          <a:endParaRPr lang="en-US" sz="1100" b="1" dirty="0"/>
        </a:p>
      </dgm:t>
    </dgm:pt>
    <dgm:pt modelId="{F547554B-51EF-4D52-BD83-B530786A53F6}" type="parTrans" cxnId="{97371629-EAFB-49C5-8D4C-1C2CC8EF98DA}">
      <dgm:prSet/>
      <dgm:spPr/>
      <dgm:t>
        <a:bodyPr/>
        <a:lstStyle/>
        <a:p>
          <a:endParaRPr lang="en-US" sz="1400"/>
        </a:p>
      </dgm:t>
    </dgm:pt>
    <dgm:pt modelId="{AACFA7FC-124D-47F0-AAB7-D837F03A13D6}" type="sibTrans" cxnId="{97371629-EAFB-49C5-8D4C-1C2CC8EF98DA}">
      <dgm:prSet/>
      <dgm:spPr/>
      <dgm:t>
        <a:bodyPr/>
        <a:lstStyle/>
        <a:p>
          <a:endParaRPr lang="en-US" sz="1400"/>
        </a:p>
      </dgm:t>
    </dgm:pt>
    <dgm:pt modelId="{8C92A023-B595-4B7E-9FD1-86305B47363F}">
      <dgm:prSet phldrT="[Text]" custT="1"/>
      <dgm:spPr/>
      <dgm:t>
        <a:bodyPr/>
        <a:lstStyle/>
        <a:p>
          <a:r>
            <a:rPr lang="en-US" sz="1100" b="1" dirty="0" smtClean="0"/>
            <a:t>Web</a:t>
          </a:r>
          <a:endParaRPr lang="en-US" sz="1100" b="1" dirty="0"/>
        </a:p>
      </dgm:t>
    </dgm:pt>
    <dgm:pt modelId="{126030B6-AD92-4139-8AC7-ED96A61FFA13}" type="parTrans" cxnId="{6393EA77-6C35-4795-B9F8-BC384CEB01BB}">
      <dgm:prSet/>
      <dgm:spPr/>
      <dgm:t>
        <a:bodyPr/>
        <a:lstStyle/>
        <a:p>
          <a:endParaRPr lang="en-US" sz="1400"/>
        </a:p>
      </dgm:t>
    </dgm:pt>
    <dgm:pt modelId="{45610BF7-B096-4636-A867-71803911F6BC}" type="sibTrans" cxnId="{6393EA77-6C35-4795-B9F8-BC384CEB01BB}">
      <dgm:prSet/>
      <dgm:spPr/>
      <dgm:t>
        <a:bodyPr/>
        <a:lstStyle/>
        <a:p>
          <a:endParaRPr lang="en-US" sz="1400"/>
        </a:p>
      </dgm:t>
    </dgm:pt>
    <dgm:pt modelId="{37536662-69D0-4BBC-B3B0-1F4997E24C33}" type="pres">
      <dgm:prSet presAssocID="{ABB6AAD5-BB22-443A-B98E-11707CBE16C9}" presName="composite" presStyleCnt="0">
        <dgm:presLayoutVars>
          <dgm:chMax val="3"/>
          <dgm:animLvl val="lvl"/>
          <dgm:resizeHandles val="exact"/>
        </dgm:presLayoutVars>
      </dgm:prSet>
      <dgm:spPr/>
      <dgm:t>
        <a:bodyPr/>
        <a:lstStyle/>
        <a:p>
          <a:endParaRPr lang="en-US"/>
        </a:p>
      </dgm:t>
    </dgm:pt>
    <dgm:pt modelId="{F7A27FC4-B8D6-4E05-B781-45BFA4ECCBE1}" type="pres">
      <dgm:prSet presAssocID="{62F3A35F-EA2B-462C-89DA-224952DBD84B}" presName="gear1" presStyleLbl="node1" presStyleIdx="0" presStyleCnt="3" custLinFactNeighborX="32168" custLinFactNeighborY="33382">
        <dgm:presLayoutVars>
          <dgm:chMax val="1"/>
          <dgm:bulletEnabled val="1"/>
        </dgm:presLayoutVars>
      </dgm:prSet>
      <dgm:spPr/>
      <dgm:t>
        <a:bodyPr/>
        <a:lstStyle/>
        <a:p>
          <a:endParaRPr lang="en-US"/>
        </a:p>
      </dgm:t>
    </dgm:pt>
    <dgm:pt modelId="{C7EB6A1E-EAB3-4B2A-BFDD-2D475E4D4ACD}" type="pres">
      <dgm:prSet presAssocID="{62F3A35F-EA2B-462C-89DA-224952DBD84B}" presName="gear1srcNode" presStyleLbl="node1" presStyleIdx="0" presStyleCnt="3"/>
      <dgm:spPr/>
      <dgm:t>
        <a:bodyPr/>
        <a:lstStyle/>
        <a:p>
          <a:endParaRPr lang="en-US"/>
        </a:p>
      </dgm:t>
    </dgm:pt>
    <dgm:pt modelId="{2A5E2C02-0ABF-44E6-9F46-E033A131714F}" type="pres">
      <dgm:prSet presAssocID="{62F3A35F-EA2B-462C-89DA-224952DBD84B}" presName="gear1dstNode" presStyleLbl="node1" presStyleIdx="0" presStyleCnt="3"/>
      <dgm:spPr/>
      <dgm:t>
        <a:bodyPr/>
        <a:lstStyle/>
        <a:p>
          <a:endParaRPr lang="en-US"/>
        </a:p>
      </dgm:t>
    </dgm:pt>
    <dgm:pt modelId="{C7E3621A-60EB-45DA-B405-5D6087090EB3}" type="pres">
      <dgm:prSet presAssocID="{37FDA6AE-027B-4120-90CE-09301A415796}" presName="gear2" presStyleLbl="node1" presStyleIdx="1" presStyleCnt="3">
        <dgm:presLayoutVars>
          <dgm:chMax val="1"/>
          <dgm:bulletEnabled val="1"/>
        </dgm:presLayoutVars>
      </dgm:prSet>
      <dgm:spPr/>
      <dgm:t>
        <a:bodyPr/>
        <a:lstStyle/>
        <a:p>
          <a:endParaRPr lang="en-US"/>
        </a:p>
      </dgm:t>
    </dgm:pt>
    <dgm:pt modelId="{EF74079A-F63E-4E20-9822-0CE8B80427A2}" type="pres">
      <dgm:prSet presAssocID="{37FDA6AE-027B-4120-90CE-09301A415796}" presName="gear2srcNode" presStyleLbl="node1" presStyleIdx="1" presStyleCnt="3"/>
      <dgm:spPr/>
      <dgm:t>
        <a:bodyPr/>
        <a:lstStyle/>
        <a:p>
          <a:endParaRPr lang="en-US"/>
        </a:p>
      </dgm:t>
    </dgm:pt>
    <dgm:pt modelId="{10B37C1D-4F56-4436-8720-48A6A56A1B4D}" type="pres">
      <dgm:prSet presAssocID="{37FDA6AE-027B-4120-90CE-09301A415796}" presName="gear2dstNode" presStyleLbl="node1" presStyleIdx="1" presStyleCnt="3"/>
      <dgm:spPr/>
      <dgm:t>
        <a:bodyPr/>
        <a:lstStyle/>
        <a:p>
          <a:endParaRPr lang="en-US"/>
        </a:p>
      </dgm:t>
    </dgm:pt>
    <dgm:pt modelId="{FD7956DC-C5EA-4A51-B2A1-48A047E8A937}" type="pres">
      <dgm:prSet presAssocID="{8C92A023-B595-4B7E-9FD1-86305B47363F}" presName="gear3" presStyleLbl="node1" presStyleIdx="2" presStyleCnt="3"/>
      <dgm:spPr/>
      <dgm:t>
        <a:bodyPr/>
        <a:lstStyle/>
        <a:p>
          <a:endParaRPr lang="en-US"/>
        </a:p>
      </dgm:t>
    </dgm:pt>
    <dgm:pt modelId="{A68F1EF0-DB04-444A-B80A-C296946C1C32}" type="pres">
      <dgm:prSet presAssocID="{8C92A023-B595-4B7E-9FD1-86305B47363F}" presName="gear3tx" presStyleLbl="node1" presStyleIdx="2" presStyleCnt="3">
        <dgm:presLayoutVars>
          <dgm:chMax val="1"/>
          <dgm:bulletEnabled val="1"/>
        </dgm:presLayoutVars>
      </dgm:prSet>
      <dgm:spPr/>
      <dgm:t>
        <a:bodyPr/>
        <a:lstStyle/>
        <a:p>
          <a:endParaRPr lang="en-US"/>
        </a:p>
      </dgm:t>
    </dgm:pt>
    <dgm:pt modelId="{50136136-88FE-4DF6-8FA4-B5B4CAB71F10}" type="pres">
      <dgm:prSet presAssocID="{8C92A023-B595-4B7E-9FD1-86305B47363F}" presName="gear3srcNode" presStyleLbl="node1" presStyleIdx="2" presStyleCnt="3"/>
      <dgm:spPr/>
      <dgm:t>
        <a:bodyPr/>
        <a:lstStyle/>
        <a:p>
          <a:endParaRPr lang="en-US"/>
        </a:p>
      </dgm:t>
    </dgm:pt>
    <dgm:pt modelId="{AAC26063-8E6B-49CF-929A-CCC8D66E43FA}" type="pres">
      <dgm:prSet presAssocID="{8C92A023-B595-4B7E-9FD1-86305B47363F}" presName="gear3dstNode" presStyleLbl="node1" presStyleIdx="2" presStyleCnt="3"/>
      <dgm:spPr/>
      <dgm:t>
        <a:bodyPr/>
        <a:lstStyle/>
        <a:p>
          <a:endParaRPr lang="en-US"/>
        </a:p>
      </dgm:t>
    </dgm:pt>
    <dgm:pt modelId="{571C1667-74E2-4E8D-8249-B4E761F0F1AE}" type="pres">
      <dgm:prSet presAssocID="{12A631F8-73E8-4437-A632-1DA4C96C2081}" presName="connector1" presStyleLbl="sibTrans2D1" presStyleIdx="0" presStyleCnt="3" custLinFactNeighborX="-3003" custLinFactNeighborY="698"/>
      <dgm:spPr/>
      <dgm:t>
        <a:bodyPr/>
        <a:lstStyle/>
        <a:p>
          <a:endParaRPr lang="en-US"/>
        </a:p>
      </dgm:t>
    </dgm:pt>
    <dgm:pt modelId="{B1C00099-F839-4B88-A75C-DBB4B9ADCF51}" type="pres">
      <dgm:prSet presAssocID="{AACFA7FC-124D-47F0-AAB7-D837F03A13D6}" presName="connector2" presStyleLbl="sibTrans2D1" presStyleIdx="1" presStyleCnt="3"/>
      <dgm:spPr/>
      <dgm:t>
        <a:bodyPr/>
        <a:lstStyle/>
        <a:p>
          <a:endParaRPr lang="en-US"/>
        </a:p>
      </dgm:t>
    </dgm:pt>
    <dgm:pt modelId="{B7483B8C-CABF-4BD6-805A-7FCDD0BB865C}" type="pres">
      <dgm:prSet presAssocID="{45610BF7-B096-4636-A867-71803911F6BC}" presName="connector3" presStyleLbl="sibTrans2D1" presStyleIdx="2" presStyleCnt="3"/>
      <dgm:spPr/>
      <dgm:t>
        <a:bodyPr/>
        <a:lstStyle/>
        <a:p>
          <a:endParaRPr lang="en-US"/>
        </a:p>
      </dgm:t>
    </dgm:pt>
  </dgm:ptLst>
  <dgm:cxnLst>
    <dgm:cxn modelId="{0CC9BC8D-DC2A-49F9-A744-4F32F1E68AA4}" type="presOf" srcId="{37FDA6AE-027B-4120-90CE-09301A415796}" destId="{10B37C1D-4F56-4436-8720-48A6A56A1B4D}" srcOrd="2" destOrd="0" presId="urn:microsoft.com/office/officeart/2005/8/layout/gear1"/>
    <dgm:cxn modelId="{72EFC001-4476-4D14-BAF6-F7FDF1023AA3}" type="presOf" srcId="{62F3A35F-EA2B-462C-89DA-224952DBD84B}" destId="{C7EB6A1E-EAB3-4B2A-BFDD-2D475E4D4ACD}" srcOrd="1" destOrd="0" presId="urn:microsoft.com/office/officeart/2005/8/layout/gear1"/>
    <dgm:cxn modelId="{6393EA77-6C35-4795-B9F8-BC384CEB01BB}" srcId="{ABB6AAD5-BB22-443A-B98E-11707CBE16C9}" destId="{8C92A023-B595-4B7E-9FD1-86305B47363F}" srcOrd="2" destOrd="0" parTransId="{126030B6-AD92-4139-8AC7-ED96A61FFA13}" sibTransId="{45610BF7-B096-4636-A867-71803911F6BC}"/>
    <dgm:cxn modelId="{06125519-DE66-48EE-B76D-75D85638DAF9}" type="presOf" srcId="{12A631F8-73E8-4437-A632-1DA4C96C2081}" destId="{571C1667-74E2-4E8D-8249-B4E761F0F1AE}" srcOrd="0" destOrd="0" presId="urn:microsoft.com/office/officeart/2005/8/layout/gear1"/>
    <dgm:cxn modelId="{CB964AF1-884E-4B0F-868A-E4ED32238663}" type="presOf" srcId="{37FDA6AE-027B-4120-90CE-09301A415796}" destId="{EF74079A-F63E-4E20-9822-0CE8B80427A2}" srcOrd="1" destOrd="0" presId="urn:microsoft.com/office/officeart/2005/8/layout/gear1"/>
    <dgm:cxn modelId="{EE0EA558-D41F-4DF2-AE6B-719D73FACC29}" type="presOf" srcId="{8C92A023-B595-4B7E-9FD1-86305B47363F}" destId="{50136136-88FE-4DF6-8FA4-B5B4CAB71F10}" srcOrd="2" destOrd="0" presId="urn:microsoft.com/office/officeart/2005/8/layout/gear1"/>
    <dgm:cxn modelId="{BEDB9E4C-FDC9-4376-84D2-7C8063281776}" type="presOf" srcId="{8C92A023-B595-4B7E-9FD1-86305B47363F}" destId="{AAC26063-8E6B-49CF-929A-CCC8D66E43FA}" srcOrd="3" destOrd="0" presId="urn:microsoft.com/office/officeart/2005/8/layout/gear1"/>
    <dgm:cxn modelId="{1B070961-F903-442D-9F18-06FE4727913B}" type="presOf" srcId="{62F3A35F-EA2B-462C-89DA-224952DBD84B}" destId="{2A5E2C02-0ABF-44E6-9F46-E033A131714F}" srcOrd="2" destOrd="0" presId="urn:microsoft.com/office/officeart/2005/8/layout/gear1"/>
    <dgm:cxn modelId="{B2CFC516-C36F-4C0D-867B-0D871338A890}" type="presOf" srcId="{62F3A35F-EA2B-462C-89DA-224952DBD84B}" destId="{F7A27FC4-B8D6-4E05-B781-45BFA4ECCBE1}" srcOrd="0" destOrd="0" presId="urn:microsoft.com/office/officeart/2005/8/layout/gear1"/>
    <dgm:cxn modelId="{9ACCB875-93AE-49C7-AD7C-02502FCE272F}" type="presOf" srcId="{8C92A023-B595-4B7E-9FD1-86305B47363F}" destId="{A68F1EF0-DB04-444A-B80A-C296946C1C32}" srcOrd="1" destOrd="0" presId="urn:microsoft.com/office/officeart/2005/8/layout/gear1"/>
    <dgm:cxn modelId="{2D3FBEAC-1A1A-4C68-BFBF-CA2C315A8ACA}" type="presOf" srcId="{45610BF7-B096-4636-A867-71803911F6BC}" destId="{B7483B8C-CABF-4BD6-805A-7FCDD0BB865C}" srcOrd="0" destOrd="0" presId="urn:microsoft.com/office/officeart/2005/8/layout/gear1"/>
    <dgm:cxn modelId="{78D5CF50-3633-4A11-9FE0-D306D94A091D}" srcId="{ABB6AAD5-BB22-443A-B98E-11707CBE16C9}" destId="{62F3A35F-EA2B-462C-89DA-224952DBD84B}" srcOrd="0" destOrd="0" parTransId="{68C8E73F-A05A-4DC8-914A-C484D8568F55}" sibTransId="{12A631F8-73E8-4437-A632-1DA4C96C2081}"/>
    <dgm:cxn modelId="{2D3C0D08-39F0-4B50-8CA6-ECB0EFC89212}" type="presOf" srcId="{37FDA6AE-027B-4120-90CE-09301A415796}" destId="{C7E3621A-60EB-45DA-B405-5D6087090EB3}" srcOrd="0" destOrd="0" presId="urn:microsoft.com/office/officeart/2005/8/layout/gear1"/>
    <dgm:cxn modelId="{82680E59-1DB3-4B27-910F-1588D9C56A02}" type="presOf" srcId="{ABB6AAD5-BB22-443A-B98E-11707CBE16C9}" destId="{37536662-69D0-4BBC-B3B0-1F4997E24C33}" srcOrd="0" destOrd="0" presId="urn:microsoft.com/office/officeart/2005/8/layout/gear1"/>
    <dgm:cxn modelId="{19FA44EB-5F4C-4FD6-A970-7CC042FA7FDD}" type="presOf" srcId="{AACFA7FC-124D-47F0-AAB7-D837F03A13D6}" destId="{B1C00099-F839-4B88-A75C-DBB4B9ADCF51}" srcOrd="0" destOrd="0" presId="urn:microsoft.com/office/officeart/2005/8/layout/gear1"/>
    <dgm:cxn modelId="{97371629-EAFB-49C5-8D4C-1C2CC8EF98DA}" srcId="{ABB6AAD5-BB22-443A-B98E-11707CBE16C9}" destId="{37FDA6AE-027B-4120-90CE-09301A415796}" srcOrd="1" destOrd="0" parTransId="{F547554B-51EF-4D52-BD83-B530786A53F6}" sibTransId="{AACFA7FC-124D-47F0-AAB7-D837F03A13D6}"/>
    <dgm:cxn modelId="{27262466-4C64-4796-984C-A3075DA4C41A}" type="presOf" srcId="{8C92A023-B595-4B7E-9FD1-86305B47363F}" destId="{FD7956DC-C5EA-4A51-B2A1-48A047E8A937}" srcOrd="0" destOrd="0" presId="urn:microsoft.com/office/officeart/2005/8/layout/gear1"/>
    <dgm:cxn modelId="{2E759804-18CF-4AFF-9359-5B229740E0B3}" type="presParOf" srcId="{37536662-69D0-4BBC-B3B0-1F4997E24C33}" destId="{F7A27FC4-B8D6-4E05-B781-45BFA4ECCBE1}" srcOrd="0" destOrd="0" presId="urn:microsoft.com/office/officeart/2005/8/layout/gear1"/>
    <dgm:cxn modelId="{75B24E80-F2CB-42D3-8C47-1D6CB66AC33A}" type="presParOf" srcId="{37536662-69D0-4BBC-B3B0-1F4997E24C33}" destId="{C7EB6A1E-EAB3-4B2A-BFDD-2D475E4D4ACD}" srcOrd="1" destOrd="0" presId="urn:microsoft.com/office/officeart/2005/8/layout/gear1"/>
    <dgm:cxn modelId="{60EDE730-633F-4600-B3D9-93BF15948869}" type="presParOf" srcId="{37536662-69D0-4BBC-B3B0-1F4997E24C33}" destId="{2A5E2C02-0ABF-44E6-9F46-E033A131714F}" srcOrd="2" destOrd="0" presId="urn:microsoft.com/office/officeart/2005/8/layout/gear1"/>
    <dgm:cxn modelId="{EE47D277-1CF3-4D21-BF00-8E6E7E9C9E62}" type="presParOf" srcId="{37536662-69D0-4BBC-B3B0-1F4997E24C33}" destId="{C7E3621A-60EB-45DA-B405-5D6087090EB3}" srcOrd="3" destOrd="0" presId="urn:microsoft.com/office/officeart/2005/8/layout/gear1"/>
    <dgm:cxn modelId="{79309E12-73FD-45DB-A4A2-D57AE0249DF5}" type="presParOf" srcId="{37536662-69D0-4BBC-B3B0-1F4997E24C33}" destId="{EF74079A-F63E-4E20-9822-0CE8B80427A2}" srcOrd="4" destOrd="0" presId="urn:microsoft.com/office/officeart/2005/8/layout/gear1"/>
    <dgm:cxn modelId="{0BE1A6C9-A629-43D6-8FD1-BCA66699BE77}" type="presParOf" srcId="{37536662-69D0-4BBC-B3B0-1F4997E24C33}" destId="{10B37C1D-4F56-4436-8720-48A6A56A1B4D}" srcOrd="5" destOrd="0" presId="urn:microsoft.com/office/officeart/2005/8/layout/gear1"/>
    <dgm:cxn modelId="{4A904955-E7A2-4420-B66D-B37580B75224}" type="presParOf" srcId="{37536662-69D0-4BBC-B3B0-1F4997E24C33}" destId="{FD7956DC-C5EA-4A51-B2A1-48A047E8A937}" srcOrd="6" destOrd="0" presId="urn:microsoft.com/office/officeart/2005/8/layout/gear1"/>
    <dgm:cxn modelId="{0E72191B-3698-49DB-9D64-006B268069A6}" type="presParOf" srcId="{37536662-69D0-4BBC-B3B0-1F4997E24C33}" destId="{A68F1EF0-DB04-444A-B80A-C296946C1C32}" srcOrd="7" destOrd="0" presId="urn:microsoft.com/office/officeart/2005/8/layout/gear1"/>
    <dgm:cxn modelId="{37E0F247-9A19-4E87-B3D9-7E8E6E19F2BC}" type="presParOf" srcId="{37536662-69D0-4BBC-B3B0-1F4997E24C33}" destId="{50136136-88FE-4DF6-8FA4-B5B4CAB71F10}" srcOrd="8" destOrd="0" presId="urn:microsoft.com/office/officeart/2005/8/layout/gear1"/>
    <dgm:cxn modelId="{75D9FC09-D967-4AF9-9268-2E94DCBB3BD7}" type="presParOf" srcId="{37536662-69D0-4BBC-B3B0-1F4997E24C33}" destId="{AAC26063-8E6B-49CF-929A-CCC8D66E43FA}" srcOrd="9" destOrd="0" presId="urn:microsoft.com/office/officeart/2005/8/layout/gear1"/>
    <dgm:cxn modelId="{9B372608-368E-46E6-89F4-836F47245F52}" type="presParOf" srcId="{37536662-69D0-4BBC-B3B0-1F4997E24C33}" destId="{571C1667-74E2-4E8D-8249-B4E761F0F1AE}" srcOrd="10" destOrd="0" presId="urn:microsoft.com/office/officeart/2005/8/layout/gear1"/>
    <dgm:cxn modelId="{CB7B8ADF-E761-4C4C-9C4D-74CA84434B61}" type="presParOf" srcId="{37536662-69D0-4BBC-B3B0-1F4997E24C33}" destId="{B1C00099-F839-4B88-A75C-DBB4B9ADCF51}" srcOrd="11" destOrd="0" presId="urn:microsoft.com/office/officeart/2005/8/layout/gear1"/>
    <dgm:cxn modelId="{C0053BD5-E892-4E9C-97EA-0880FE878EAE}" type="presParOf" srcId="{37536662-69D0-4BBC-B3B0-1F4997E24C33}" destId="{B7483B8C-CABF-4BD6-805A-7FCDD0BB865C}" srcOrd="12" destOrd="0" presId="urn:microsoft.com/office/officeart/2005/8/layout/gear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0C63E977-2BA5-43C1-BBAC-E9943D49ECA8}" type="doc">
      <dgm:prSet loTypeId="urn:microsoft.com/office/officeart/2005/8/layout/orgChart1" loCatId="hierarchy" qsTypeId="urn:microsoft.com/office/officeart/2005/8/quickstyle/simple1" qsCatId="simple" csTypeId="urn:microsoft.com/office/officeart/2005/8/colors/accent1_2" csCatId="accent1" phldr="1"/>
      <dgm:spPr/>
      <dgm:t>
        <a:bodyPr/>
        <a:lstStyle/>
        <a:p>
          <a:endParaRPr lang="en-US"/>
        </a:p>
      </dgm:t>
    </dgm:pt>
    <dgm:pt modelId="{22C5E3A0-595B-4A45-86A5-8C8E6BD3523B}">
      <dgm:prSet phldrT="[Text]" custT="1"/>
      <dgm:spPr>
        <a:solidFill>
          <a:srgbClr val="FF0000"/>
        </a:solidFill>
        <a:ln>
          <a:noFill/>
        </a:ln>
      </dgm:spPr>
      <dgm:t>
        <a:bodyPr/>
        <a:lstStyle/>
        <a:p>
          <a:r>
            <a:rPr lang="en-US" sz="1200" b="1" dirty="0" smtClean="0">
              <a:solidFill>
                <a:schemeClr val="bg1">
                  <a:lumMod val="95000"/>
                </a:schemeClr>
              </a:solidFill>
            </a:rPr>
            <a:t>CEO</a:t>
          </a:r>
          <a:endParaRPr lang="en-US" sz="900" b="1" dirty="0">
            <a:solidFill>
              <a:schemeClr val="bg1">
                <a:lumMod val="95000"/>
              </a:schemeClr>
            </a:solidFill>
          </a:endParaRPr>
        </a:p>
      </dgm:t>
    </dgm:pt>
    <dgm:pt modelId="{B7A8D10E-6E9C-46BE-BD5A-85A0252B5EFF}" type="parTrans" cxnId="{853FD31E-CE16-478E-8C8E-7665F7CD9A79}">
      <dgm:prSet/>
      <dgm:spPr/>
      <dgm:t>
        <a:bodyPr/>
        <a:lstStyle/>
        <a:p>
          <a:endParaRPr lang="en-US" sz="900"/>
        </a:p>
      </dgm:t>
    </dgm:pt>
    <dgm:pt modelId="{FC9D9D34-C8B1-4A7F-AC7A-86AE62F19247}" type="sibTrans" cxnId="{853FD31E-CE16-478E-8C8E-7665F7CD9A79}">
      <dgm:prSet/>
      <dgm:spPr/>
      <dgm:t>
        <a:bodyPr/>
        <a:lstStyle/>
        <a:p>
          <a:endParaRPr lang="en-US" sz="900"/>
        </a:p>
      </dgm:t>
    </dgm:pt>
    <dgm:pt modelId="{3A05C8AF-3F7C-473F-8611-CC4445F40EBB}" type="asst">
      <dgm:prSet phldrT="[Text]" custT="1"/>
      <dgm:spPr>
        <a:solidFill>
          <a:schemeClr val="accent4"/>
        </a:solidFill>
        <a:ln>
          <a:noFill/>
        </a:ln>
      </dgm:spPr>
      <dgm:t>
        <a:bodyPr/>
        <a:lstStyle/>
        <a:p>
          <a:r>
            <a:rPr lang="en-US" sz="1100" dirty="0" smtClean="0"/>
            <a:t>EVP</a:t>
          </a:r>
          <a:endParaRPr lang="en-US" sz="1100" dirty="0"/>
        </a:p>
      </dgm:t>
    </dgm:pt>
    <dgm:pt modelId="{DACE8F65-CE2C-475E-920E-D82D2003E6D8}" type="parTrans" cxnId="{FE203BE8-2C5C-42A9-9E1E-8ACCBDCBDEDF}">
      <dgm:prSet/>
      <dgm:spPr>
        <a:ln w="25400" cmpd="sng">
          <a:solidFill>
            <a:schemeClr val="bg1">
              <a:lumMod val="85000"/>
            </a:schemeClr>
          </a:solidFill>
          <a:prstDash val="solid"/>
        </a:ln>
      </dgm:spPr>
      <dgm:t>
        <a:bodyPr/>
        <a:lstStyle/>
        <a:p>
          <a:endParaRPr lang="en-US" sz="900"/>
        </a:p>
      </dgm:t>
    </dgm:pt>
    <dgm:pt modelId="{DF02B209-A945-4803-85DC-27118FD932B0}" type="sibTrans" cxnId="{FE203BE8-2C5C-42A9-9E1E-8ACCBDCBDEDF}">
      <dgm:prSet/>
      <dgm:spPr/>
      <dgm:t>
        <a:bodyPr/>
        <a:lstStyle/>
        <a:p>
          <a:endParaRPr lang="en-US" sz="900"/>
        </a:p>
      </dgm:t>
    </dgm:pt>
    <dgm:pt modelId="{6E042866-D740-48D2-AF53-B46132745176}">
      <dgm:prSet phldrT="[Text]" custT="1"/>
      <dgm:spPr>
        <a:solidFill>
          <a:srgbClr val="7030A0"/>
        </a:solidFill>
        <a:ln>
          <a:noFill/>
        </a:ln>
      </dgm:spPr>
      <dgm:t>
        <a:bodyPr/>
        <a:lstStyle/>
        <a:p>
          <a:r>
            <a:rPr lang="en-US" sz="1000" dirty="0" smtClean="0"/>
            <a:t>CTO</a:t>
          </a:r>
          <a:endParaRPr lang="en-US" sz="1000" dirty="0"/>
        </a:p>
      </dgm:t>
    </dgm:pt>
    <dgm:pt modelId="{98CE9837-FF74-4824-A018-EA72F69CEB6D}" type="parTrans" cxnId="{18531DB2-B404-4861-BAD6-64A367021DFD}">
      <dgm:prSet/>
      <dgm:spPr>
        <a:ln w="25400" cmpd="sng">
          <a:solidFill>
            <a:schemeClr val="bg1">
              <a:lumMod val="85000"/>
            </a:schemeClr>
          </a:solidFill>
          <a:prstDash val="solid"/>
        </a:ln>
      </dgm:spPr>
      <dgm:t>
        <a:bodyPr/>
        <a:lstStyle/>
        <a:p>
          <a:endParaRPr lang="en-US" sz="900"/>
        </a:p>
      </dgm:t>
    </dgm:pt>
    <dgm:pt modelId="{9547D06E-125B-4FC2-8F9B-4D23F753DB8E}" type="sibTrans" cxnId="{18531DB2-B404-4861-BAD6-64A367021DFD}">
      <dgm:prSet/>
      <dgm:spPr/>
      <dgm:t>
        <a:bodyPr/>
        <a:lstStyle/>
        <a:p>
          <a:endParaRPr lang="en-US" sz="900"/>
        </a:p>
      </dgm:t>
    </dgm:pt>
    <dgm:pt modelId="{78799412-43A8-4DEB-9344-EA474CABDC6A}">
      <dgm:prSet phldrT="[Text]" custT="1"/>
      <dgm:spPr>
        <a:solidFill>
          <a:schemeClr val="accent1">
            <a:lumMod val="75000"/>
          </a:schemeClr>
        </a:solidFill>
        <a:ln>
          <a:noFill/>
        </a:ln>
      </dgm:spPr>
      <dgm:t>
        <a:bodyPr/>
        <a:lstStyle/>
        <a:p>
          <a:r>
            <a:rPr lang="en-US" sz="1000" dirty="0" smtClean="0"/>
            <a:t>CEP</a:t>
          </a:r>
          <a:endParaRPr lang="en-US" sz="1000" dirty="0"/>
        </a:p>
      </dgm:t>
    </dgm:pt>
    <dgm:pt modelId="{8D94EBA3-201B-4177-AFD5-411F4D557864}" type="parTrans" cxnId="{0A56656A-0A6E-4703-ADCD-EB665419BF72}">
      <dgm:prSet/>
      <dgm:spPr>
        <a:ln w="25400" cmpd="sng">
          <a:solidFill>
            <a:schemeClr val="bg1">
              <a:lumMod val="85000"/>
            </a:schemeClr>
          </a:solidFill>
          <a:prstDash val="solid"/>
        </a:ln>
      </dgm:spPr>
      <dgm:t>
        <a:bodyPr/>
        <a:lstStyle/>
        <a:p>
          <a:endParaRPr lang="en-US" sz="900"/>
        </a:p>
      </dgm:t>
    </dgm:pt>
    <dgm:pt modelId="{80E34B42-208A-403B-A250-4A737E208EE5}" type="sibTrans" cxnId="{0A56656A-0A6E-4703-ADCD-EB665419BF72}">
      <dgm:prSet/>
      <dgm:spPr/>
      <dgm:t>
        <a:bodyPr/>
        <a:lstStyle/>
        <a:p>
          <a:endParaRPr lang="en-US" sz="900"/>
        </a:p>
      </dgm:t>
    </dgm:pt>
    <dgm:pt modelId="{4414A1B2-820A-4A83-A421-BF5A78BA2991}">
      <dgm:prSet phldrT="[Text]" custT="1"/>
      <dgm:spPr>
        <a:solidFill>
          <a:schemeClr val="accent2">
            <a:lumMod val="75000"/>
          </a:schemeClr>
        </a:solidFill>
        <a:ln>
          <a:noFill/>
        </a:ln>
      </dgm:spPr>
      <dgm:t>
        <a:bodyPr/>
        <a:lstStyle/>
        <a:p>
          <a:r>
            <a:rPr lang="en-US" sz="1000" dirty="0" smtClean="0"/>
            <a:t>CFO</a:t>
          </a:r>
          <a:endParaRPr lang="en-US" sz="1000" dirty="0"/>
        </a:p>
      </dgm:t>
    </dgm:pt>
    <dgm:pt modelId="{F0BA7A7A-2D0E-48F2-A714-0421AEDA7A1E}" type="parTrans" cxnId="{40560883-CFB3-447A-A552-79C6414C5B74}">
      <dgm:prSet/>
      <dgm:spPr>
        <a:ln w="25400" cmpd="sng">
          <a:solidFill>
            <a:schemeClr val="bg1">
              <a:lumMod val="85000"/>
            </a:schemeClr>
          </a:solidFill>
          <a:prstDash val="solid"/>
        </a:ln>
      </dgm:spPr>
      <dgm:t>
        <a:bodyPr/>
        <a:lstStyle/>
        <a:p>
          <a:endParaRPr lang="en-US" sz="900"/>
        </a:p>
      </dgm:t>
    </dgm:pt>
    <dgm:pt modelId="{0559805B-D7FD-4C61-93FE-A12117C8B2A1}" type="sibTrans" cxnId="{40560883-CFB3-447A-A552-79C6414C5B74}">
      <dgm:prSet/>
      <dgm:spPr/>
      <dgm:t>
        <a:bodyPr/>
        <a:lstStyle/>
        <a:p>
          <a:endParaRPr lang="en-US" sz="900"/>
        </a:p>
      </dgm:t>
    </dgm:pt>
    <dgm:pt modelId="{C070CADA-198A-4168-9FC2-FE2083F3CDAD}" type="asst">
      <dgm:prSet phldrT="[Text]" custT="1"/>
      <dgm:spPr>
        <a:solidFill>
          <a:schemeClr val="accent4"/>
        </a:solidFill>
        <a:ln>
          <a:noFill/>
        </a:ln>
      </dgm:spPr>
      <dgm:t>
        <a:bodyPr/>
        <a:lstStyle/>
        <a:p>
          <a:r>
            <a:rPr lang="en-US" sz="1100" dirty="0" smtClean="0"/>
            <a:t>PA</a:t>
          </a:r>
          <a:endParaRPr lang="en-US" sz="1100" dirty="0"/>
        </a:p>
      </dgm:t>
    </dgm:pt>
    <dgm:pt modelId="{61D88905-DA49-4C3A-8EEC-E01EB408224C}" type="parTrans" cxnId="{3A759916-B559-463E-8AA5-A7A9D769967F}">
      <dgm:prSet/>
      <dgm:spPr>
        <a:ln w="25400" cmpd="sng">
          <a:solidFill>
            <a:schemeClr val="bg1">
              <a:lumMod val="85000"/>
            </a:schemeClr>
          </a:solidFill>
          <a:prstDash val="solid"/>
        </a:ln>
      </dgm:spPr>
      <dgm:t>
        <a:bodyPr/>
        <a:lstStyle/>
        <a:p>
          <a:endParaRPr lang="en-US" sz="900"/>
        </a:p>
      </dgm:t>
    </dgm:pt>
    <dgm:pt modelId="{FDD68EF8-EB91-4471-9506-4B4EE149F0EC}" type="sibTrans" cxnId="{3A759916-B559-463E-8AA5-A7A9D769967F}">
      <dgm:prSet/>
      <dgm:spPr/>
      <dgm:t>
        <a:bodyPr/>
        <a:lstStyle/>
        <a:p>
          <a:endParaRPr lang="en-US" sz="900"/>
        </a:p>
      </dgm:t>
    </dgm:pt>
    <dgm:pt modelId="{C61B8706-BAEA-41C0-AD19-A135FE19B520}">
      <dgm:prSet phldrT="[Text]" custT="1"/>
      <dgm:spPr>
        <a:solidFill>
          <a:schemeClr val="accent6">
            <a:lumMod val="75000"/>
          </a:schemeClr>
        </a:solidFill>
        <a:ln>
          <a:noFill/>
        </a:ln>
      </dgm:spPr>
      <dgm:t>
        <a:bodyPr/>
        <a:lstStyle/>
        <a:p>
          <a:r>
            <a:rPr lang="en-US" sz="1000" dirty="0" smtClean="0"/>
            <a:t>CCO</a:t>
          </a:r>
          <a:endParaRPr lang="en-US" sz="1000" dirty="0"/>
        </a:p>
      </dgm:t>
    </dgm:pt>
    <dgm:pt modelId="{2376A947-1A81-4621-B6A6-26780D47B47D}" type="parTrans" cxnId="{978C57C1-2D9B-4493-BC54-4C6E33075D1E}">
      <dgm:prSet/>
      <dgm:spPr>
        <a:ln w="25400" cmpd="sng">
          <a:solidFill>
            <a:schemeClr val="bg1">
              <a:lumMod val="85000"/>
            </a:schemeClr>
          </a:solidFill>
          <a:prstDash val="solid"/>
        </a:ln>
      </dgm:spPr>
      <dgm:t>
        <a:bodyPr/>
        <a:lstStyle/>
        <a:p>
          <a:endParaRPr lang="en-US" sz="900"/>
        </a:p>
      </dgm:t>
    </dgm:pt>
    <dgm:pt modelId="{9F3328C7-6B56-4BE8-A315-555340B8731E}" type="sibTrans" cxnId="{978C57C1-2D9B-4493-BC54-4C6E33075D1E}">
      <dgm:prSet/>
      <dgm:spPr/>
      <dgm:t>
        <a:bodyPr/>
        <a:lstStyle/>
        <a:p>
          <a:endParaRPr lang="en-US" sz="900"/>
        </a:p>
      </dgm:t>
    </dgm:pt>
    <dgm:pt modelId="{D0D198D4-47A7-4232-927F-C5B3FAF1146B}">
      <dgm:prSet phldrT="[Text]" custT="1"/>
      <dgm:spPr>
        <a:solidFill>
          <a:srgbClr val="A568D2"/>
        </a:solidFill>
        <a:ln>
          <a:noFill/>
        </a:ln>
      </dgm:spPr>
      <dgm:t>
        <a:bodyPr/>
        <a:lstStyle/>
        <a:p>
          <a:r>
            <a:rPr lang="en-US" sz="1000" dirty="0" smtClean="0">
              <a:solidFill>
                <a:schemeClr val="bg1">
                  <a:lumMod val="95000"/>
                </a:schemeClr>
              </a:solidFill>
            </a:rPr>
            <a:t>Asset Mgt.</a:t>
          </a:r>
          <a:endParaRPr lang="en-US" sz="1000" dirty="0">
            <a:solidFill>
              <a:schemeClr val="bg1">
                <a:lumMod val="95000"/>
              </a:schemeClr>
            </a:solidFill>
          </a:endParaRPr>
        </a:p>
      </dgm:t>
    </dgm:pt>
    <dgm:pt modelId="{915E8514-D09B-40F6-855E-8673A34702B4}" type="parTrans" cxnId="{82A3E36C-0C7D-4005-85E2-287F55F28573}">
      <dgm:prSet/>
      <dgm:spPr>
        <a:ln w="25400">
          <a:solidFill>
            <a:srgbClr val="A568D2"/>
          </a:solidFill>
        </a:ln>
      </dgm:spPr>
      <dgm:t>
        <a:bodyPr/>
        <a:lstStyle/>
        <a:p>
          <a:endParaRPr lang="en-US" sz="900"/>
        </a:p>
      </dgm:t>
    </dgm:pt>
    <dgm:pt modelId="{B678ED37-6DE3-40BA-8F17-F5D34855870E}" type="sibTrans" cxnId="{82A3E36C-0C7D-4005-85E2-287F55F28573}">
      <dgm:prSet/>
      <dgm:spPr/>
      <dgm:t>
        <a:bodyPr/>
        <a:lstStyle/>
        <a:p>
          <a:endParaRPr lang="en-US" sz="900"/>
        </a:p>
      </dgm:t>
    </dgm:pt>
    <dgm:pt modelId="{67AA3F42-B248-4A83-B629-25A1AAB0B18E}">
      <dgm:prSet phldrT="[Text]" custT="1"/>
      <dgm:spPr>
        <a:solidFill>
          <a:srgbClr val="A568D2"/>
        </a:solidFill>
        <a:ln>
          <a:noFill/>
        </a:ln>
      </dgm:spPr>
      <dgm:t>
        <a:bodyPr/>
        <a:lstStyle/>
        <a:p>
          <a:r>
            <a:rPr lang="en-US" sz="1000" dirty="0" smtClean="0">
              <a:solidFill>
                <a:schemeClr val="bg1">
                  <a:lumMod val="95000"/>
                </a:schemeClr>
              </a:solidFill>
            </a:rPr>
            <a:t>Documents</a:t>
          </a:r>
          <a:endParaRPr lang="en-US" sz="1000" dirty="0">
            <a:solidFill>
              <a:schemeClr val="bg1">
                <a:lumMod val="95000"/>
              </a:schemeClr>
            </a:solidFill>
          </a:endParaRPr>
        </a:p>
      </dgm:t>
    </dgm:pt>
    <dgm:pt modelId="{2AA8D98D-CC80-44D2-95E6-72538C057CA6}" type="parTrans" cxnId="{488509EC-E493-4DCE-8085-6C4F1E4578DD}">
      <dgm:prSet/>
      <dgm:spPr>
        <a:ln w="25400">
          <a:solidFill>
            <a:srgbClr val="A568D2"/>
          </a:solidFill>
        </a:ln>
      </dgm:spPr>
      <dgm:t>
        <a:bodyPr/>
        <a:lstStyle/>
        <a:p>
          <a:endParaRPr lang="en-US" sz="900"/>
        </a:p>
      </dgm:t>
    </dgm:pt>
    <dgm:pt modelId="{16154651-A300-4F4E-B941-386ED95D3E06}" type="sibTrans" cxnId="{488509EC-E493-4DCE-8085-6C4F1E4578DD}">
      <dgm:prSet/>
      <dgm:spPr/>
      <dgm:t>
        <a:bodyPr/>
        <a:lstStyle/>
        <a:p>
          <a:endParaRPr lang="en-US" sz="900"/>
        </a:p>
      </dgm:t>
    </dgm:pt>
    <dgm:pt modelId="{B24FD621-0D09-4270-BEFB-0BB6ACF43B9B}">
      <dgm:prSet phldrT="[Text]" custT="1"/>
      <dgm:spPr>
        <a:solidFill>
          <a:srgbClr val="A568D2"/>
        </a:solidFill>
        <a:ln>
          <a:noFill/>
        </a:ln>
      </dgm:spPr>
      <dgm:t>
        <a:bodyPr/>
        <a:lstStyle/>
        <a:p>
          <a:r>
            <a:rPr lang="en-US" sz="1000" dirty="0" smtClean="0">
              <a:solidFill>
                <a:schemeClr val="bg1">
                  <a:lumMod val="95000"/>
                </a:schemeClr>
              </a:solidFill>
            </a:rPr>
            <a:t>Logistic</a:t>
          </a:r>
          <a:endParaRPr lang="en-US" sz="1000" dirty="0">
            <a:solidFill>
              <a:schemeClr val="bg1">
                <a:lumMod val="95000"/>
              </a:schemeClr>
            </a:solidFill>
          </a:endParaRPr>
        </a:p>
      </dgm:t>
    </dgm:pt>
    <dgm:pt modelId="{DFC6113A-AEE9-42F0-AF10-9B7EC0942AA9}" type="parTrans" cxnId="{3C27FDEE-D442-4128-B9A1-BC92A716D054}">
      <dgm:prSet/>
      <dgm:spPr>
        <a:ln w="25400">
          <a:solidFill>
            <a:srgbClr val="A568D2"/>
          </a:solidFill>
        </a:ln>
      </dgm:spPr>
      <dgm:t>
        <a:bodyPr/>
        <a:lstStyle/>
        <a:p>
          <a:endParaRPr lang="en-US" sz="900"/>
        </a:p>
      </dgm:t>
    </dgm:pt>
    <dgm:pt modelId="{07F72715-ACA7-4FC9-9BD5-9746A6E0E40D}" type="sibTrans" cxnId="{3C27FDEE-D442-4128-B9A1-BC92A716D054}">
      <dgm:prSet/>
      <dgm:spPr/>
      <dgm:t>
        <a:bodyPr/>
        <a:lstStyle/>
        <a:p>
          <a:endParaRPr lang="en-US" sz="900"/>
        </a:p>
      </dgm:t>
    </dgm:pt>
    <dgm:pt modelId="{3D3E92DE-1298-4F8C-B4F5-D04855B07297}">
      <dgm:prSet phldrT="[Text]" custT="1"/>
      <dgm:spPr>
        <a:solidFill>
          <a:schemeClr val="accent1"/>
        </a:solidFill>
        <a:ln>
          <a:noFill/>
        </a:ln>
      </dgm:spPr>
      <dgm:t>
        <a:bodyPr/>
        <a:lstStyle/>
        <a:p>
          <a:r>
            <a:rPr lang="en-US" sz="1000" dirty="0" smtClean="0">
              <a:solidFill>
                <a:schemeClr val="bg1">
                  <a:lumMod val="95000"/>
                </a:schemeClr>
              </a:solidFill>
            </a:rPr>
            <a:t>Compliance</a:t>
          </a:r>
          <a:endParaRPr lang="en-US" sz="1000" dirty="0">
            <a:solidFill>
              <a:schemeClr val="bg1">
                <a:lumMod val="95000"/>
              </a:schemeClr>
            </a:solidFill>
          </a:endParaRPr>
        </a:p>
      </dgm:t>
    </dgm:pt>
    <dgm:pt modelId="{694BEE92-9DF4-4D18-8831-0266FB6B5716}" type="parTrans" cxnId="{49B34082-8E58-476C-BF5D-87598BFF2CA0}">
      <dgm:prSet/>
      <dgm:spPr>
        <a:ln w="25400">
          <a:solidFill>
            <a:schemeClr val="accent1"/>
          </a:solidFill>
        </a:ln>
      </dgm:spPr>
      <dgm:t>
        <a:bodyPr/>
        <a:lstStyle/>
        <a:p>
          <a:endParaRPr lang="en-US" sz="900"/>
        </a:p>
      </dgm:t>
    </dgm:pt>
    <dgm:pt modelId="{5D81C5BC-F8E1-4BC4-A1BD-9AA827F0BD01}" type="sibTrans" cxnId="{49B34082-8E58-476C-BF5D-87598BFF2CA0}">
      <dgm:prSet/>
      <dgm:spPr/>
      <dgm:t>
        <a:bodyPr/>
        <a:lstStyle/>
        <a:p>
          <a:endParaRPr lang="en-US" sz="900"/>
        </a:p>
      </dgm:t>
    </dgm:pt>
    <dgm:pt modelId="{C8C4FDB3-FDDA-4040-84BF-3B726F8C4DAB}">
      <dgm:prSet phldrT="[Text]" custT="1"/>
      <dgm:spPr>
        <a:solidFill>
          <a:schemeClr val="accent1"/>
        </a:solidFill>
        <a:ln>
          <a:noFill/>
        </a:ln>
      </dgm:spPr>
      <dgm:t>
        <a:bodyPr/>
        <a:lstStyle/>
        <a:p>
          <a:r>
            <a:rPr lang="en-US" sz="1000" dirty="0" smtClean="0">
              <a:solidFill>
                <a:schemeClr val="bg1">
                  <a:lumMod val="95000"/>
                </a:schemeClr>
              </a:solidFill>
            </a:rPr>
            <a:t>It</a:t>
          </a:r>
          <a:endParaRPr lang="en-US" sz="1000" dirty="0">
            <a:solidFill>
              <a:schemeClr val="bg1">
                <a:lumMod val="95000"/>
              </a:schemeClr>
            </a:solidFill>
          </a:endParaRPr>
        </a:p>
      </dgm:t>
    </dgm:pt>
    <dgm:pt modelId="{01152187-E0BB-416F-AFCD-2C9E2CCE7A48}" type="parTrans" cxnId="{60BF5219-E124-4070-9821-9E98A7B04401}">
      <dgm:prSet/>
      <dgm:spPr>
        <a:ln w="25400">
          <a:solidFill>
            <a:schemeClr val="accent1"/>
          </a:solidFill>
        </a:ln>
      </dgm:spPr>
      <dgm:t>
        <a:bodyPr/>
        <a:lstStyle/>
        <a:p>
          <a:endParaRPr lang="en-US" sz="900"/>
        </a:p>
      </dgm:t>
    </dgm:pt>
    <dgm:pt modelId="{7FF7061C-7F03-44B1-9527-41F8BDD43428}" type="sibTrans" cxnId="{60BF5219-E124-4070-9821-9E98A7B04401}">
      <dgm:prSet/>
      <dgm:spPr/>
      <dgm:t>
        <a:bodyPr/>
        <a:lstStyle/>
        <a:p>
          <a:endParaRPr lang="en-US" sz="900"/>
        </a:p>
      </dgm:t>
    </dgm:pt>
    <dgm:pt modelId="{1792B0E1-FD05-44CB-8800-AC8355F45C0E}">
      <dgm:prSet phldrT="[Text]" custT="1"/>
      <dgm:spPr>
        <a:solidFill>
          <a:schemeClr val="accent1"/>
        </a:solidFill>
        <a:ln>
          <a:noFill/>
        </a:ln>
      </dgm:spPr>
      <dgm:t>
        <a:bodyPr/>
        <a:lstStyle/>
        <a:p>
          <a:r>
            <a:rPr lang="en-US" sz="1000" dirty="0" smtClean="0">
              <a:solidFill>
                <a:schemeClr val="bg1">
                  <a:lumMod val="95000"/>
                </a:schemeClr>
              </a:solidFill>
            </a:rPr>
            <a:t>HR</a:t>
          </a:r>
          <a:endParaRPr lang="en-US" sz="1000" dirty="0">
            <a:solidFill>
              <a:schemeClr val="bg1">
                <a:lumMod val="95000"/>
              </a:schemeClr>
            </a:solidFill>
          </a:endParaRPr>
        </a:p>
      </dgm:t>
    </dgm:pt>
    <dgm:pt modelId="{491D7A5A-6DEE-4FCE-8822-C07B6C8A499F}" type="parTrans" cxnId="{CAA3E8FE-F35E-40AF-8217-660B35CEF030}">
      <dgm:prSet/>
      <dgm:spPr>
        <a:ln w="25400">
          <a:solidFill>
            <a:schemeClr val="accent1"/>
          </a:solidFill>
        </a:ln>
      </dgm:spPr>
      <dgm:t>
        <a:bodyPr/>
        <a:lstStyle/>
        <a:p>
          <a:endParaRPr lang="en-US" sz="900"/>
        </a:p>
      </dgm:t>
    </dgm:pt>
    <dgm:pt modelId="{1A8010B1-A197-48D1-8E98-7FB0E0A2C659}" type="sibTrans" cxnId="{CAA3E8FE-F35E-40AF-8217-660B35CEF030}">
      <dgm:prSet/>
      <dgm:spPr/>
      <dgm:t>
        <a:bodyPr/>
        <a:lstStyle/>
        <a:p>
          <a:endParaRPr lang="en-US" sz="900"/>
        </a:p>
      </dgm:t>
    </dgm:pt>
    <dgm:pt modelId="{A2C7A706-D148-4D04-9C75-31C36ABCCC48}">
      <dgm:prSet phldrT="[Text]" custT="1"/>
      <dgm:spPr>
        <a:solidFill>
          <a:schemeClr val="accent2"/>
        </a:solidFill>
        <a:ln>
          <a:noFill/>
        </a:ln>
      </dgm:spPr>
      <dgm:t>
        <a:bodyPr/>
        <a:lstStyle/>
        <a:p>
          <a:r>
            <a:rPr lang="en-US" sz="1000" dirty="0" smtClean="0">
              <a:solidFill>
                <a:schemeClr val="bg1">
                  <a:lumMod val="95000"/>
                </a:schemeClr>
              </a:solidFill>
            </a:rPr>
            <a:t>Transactions</a:t>
          </a:r>
          <a:endParaRPr lang="en-US" sz="1000" dirty="0">
            <a:solidFill>
              <a:schemeClr val="bg1">
                <a:lumMod val="95000"/>
              </a:schemeClr>
            </a:solidFill>
          </a:endParaRPr>
        </a:p>
      </dgm:t>
    </dgm:pt>
    <dgm:pt modelId="{CA83146E-84A5-4CB2-A0DF-E7BB379803ED}" type="parTrans" cxnId="{85E24126-253F-4DF7-996E-CA91359FF4E6}">
      <dgm:prSet/>
      <dgm:spPr>
        <a:ln w="25400">
          <a:solidFill>
            <a:schemeClr val="accent2"/>
          </a:solidFill>
        </a:ln>
      </dgm:spPr>
      <dgm:t>
        <a:bodyPr/>
        <a:lstStyle/>
        <a:p>
          <a:endParaRPr lang="en-US" sz="900"/>
        </a:p>
      </dgm:t>
    </dgm:pt>
    <dgm:pt modelId="{3089D6F2-C1A0-44F6-98CB-9F42047357D2}" type="sibTrans" cxnId="{85E24126-253F-4DF7-996E-CA91359FF4E6}">
      <dgm:prSet/>
      <dgm:spPr/>
      <dgm:t>
        <a:bodyPr/>
        <a:lstStyle/>
        <a:p>
          <a:endParaRPr lang="en-US" sz="900"/>
        </a:p>
      </dgm:t>
    </dgm:pt>
    <dgm:pt modelId="{464BB955-D3B1-453A-8882-3407B4E91CE0}">
      <dgm:prSet phldrT="[Text]" custT="1"/>
      <dgm:spPr>
        <a:solidFill>
          <a:schemeClr val="accent2"/>
        </a:solidFill>
        <a:ln>
          <a:noFill/>
        </a:ln>
      </dgm:spPr>
      <dgm:t>
        <a:bodyPr/>
        <a:lstStyle/>
        <a:p>
          <a:r>
            <a:rPr lang="en-US" sz="1000" dirty="0" smtClean="0">
              <a:solidFill>
                <a:schemeClr val="bg1">
                  <a:lumMod val="95000"/>
                </a:schemeClr>
              </a:solidFill>
            </a:rPr>
            <a:t>Funding</a:t>
          </a:r>
          <a:endParaRPr lang="en-US" sz="1000" dirty="0">
            <a:solidFill>
              <a:schemeClr val="bg1">
                <a:lumMod val="95000"/>
              </a:schemeClr>
            </a:solidFill>
          </a:endParaRPr>
        </a:p>
      </dgm:t>
    </dgm:pt>
    <dgm:pt modelId="{11FD629F-D081-4AF5-A43E-53345F368833}" type="parTrans" cxnId="{8BA19FEE-F8B2-443D-8370-72803318C82C}">
      <dgm:prSet/>
      <dgm:spPr>
        <a:ln w="25400">
          <a:solidFill>
            <a:schemeClr val="accent2"/>
          </a:solidFill>
        </a:ln>
      </dgm:spPr>
      <dgm:t>
        <a:bodyPr/>
        <a:lstStyle/>
        <a:p>
          <a:endParaRPr lang="en-US" sz="900"/>
        </a:p>
      </dgm:t>
    </dgm:pt>
    <dgm:pt modelId="{602B19EA-3BB4-42EC-9720-8AE60E2502BC}" type="sibTrans" cxnId="{8BA19FEE-F8B2-443D-8370-72803318C82C}">
      <dgm:prSet/>
      <dgm:spPr/>
      <dgm:t>
        <a:bodyPr/>
        <a:lstStyle/>
        <a:p>
          <a:endParaRPr lang="en-US" sz="900"/>
        </a:p>
      </dgm:t>
    </dgm:pt>
    <dgm:pt modelId="{78DEB3DB-DE8C-465E-B7F9-79758305E524}">
      <dgm:prSet phldrT="[Text]" custT="1"/>
      <dgm:spPr>
        <a:solidFill>
          <a:schemeClr val="accent2"/>
        </a:solidFill>
        <a:ln>
          <a:noFill/>
        </a:ln>
      </dgm:spPr>
      <dgm:t>
        <a:bodyPr/>
        <a:lstStyle/>
        <a:p>
          <a:r>
            <a:rPr lang="en-US" sz="1000" dirty="0" smtClean="0">
              <a:solidFill>
                <a:schemeClr val="bg1">
                  <a:lumMod val="95000"/>
                </a:schemeClr>
              </a:solidFill>
            </a:rPr>
            <a:t>Treasury</a:t>
          </a:r>
          <a:endParaRPr lang="en-US" sz="1000" dirty="0">
            <a:solidFill>
              <a:schemeClr val="bg1">
                <a:lumMod val="95000"/>
              </a:schemeClr>
            </a:solidFill>
          </a:endParaRPr>
        </a:p>
      </dgm:t>
    </dgm:pt>
    <dgm:pt modelId="{87C8C508-93F9-4A44-829B-FD6A2D292E93}" type="parTrans" cxnId="{B9D50923-FF87-4686-A982-6FE80A30B7D2}">
      <dgm:prSet/>
      <dgm:spPr>
        <a:ln w="25400">
          <a:solidFill>
            <a:schemeClr val="accent2"/>
          </a:solidFill>
        </a:ln>
      </dgm:spPr>
      <dgm:t>
        <a:bodyPr/>
        <a:lstStyle/>
        <a:p>
          <a:endParaRPr lang="en-US" sz="900"/>
        </a:p>
      </dgm:t>
    </dgm:pt>
    <dgm:pt modelId="{CEB13685-8B47-423A-83E2-F48CB976482B}" type="sibTrans" cxnId="{B9D50923-FF87-4686-A982-6FE80A30B7D2}">
      <dgm:prSet/>
      <dgm:spPr/>
      <dgm:t>
        <a:bodyPr/>
        <a:lstStyle/>
        <a:p>
          <a:endParaRPr lang="en-US" sz="900"/>
        </a:p>
      </dgm:t>
    </dgm:pt>
    <dgm:pt modelId="{B40BE8B6-83E9-42FE-8DBF-D669A440B711}">
      <dgm:prSet phldrT="[Text]" custT="1"/>
      <dgm:spPr>
        <a:solidFill>
          <a:schemeClr val="accent6"/>
        </a:solidFill>
        <a:ln>
          <a:noFill/>
        </a:ln>
      </dgm:spPr>
      <dgm:t>
        <a:bodyPr/>
        <a:lstStyle/>
        <a:p>
          <a:r>
            <a:rPr lang="en-US" sz="1000" dirty="0" smtClean="0"/>
            <a:t>Sales</a:t>
          </a:r>
          <a:endParaRPr lang="en-US" sz="1000" dirty="0"/>
        </a:p>
      </dgm:t>
    </dgm:pt>
    <dgm:pt modelId="{FDF7670A-04F7-40E9-901A-8448AA55D1A1}" type="parTrans" cxnId="{83BDE5A2-B352-4393-B2F0-90BA24B89144}">
      <dgm:prSet/>
      <dgm:spPr>
        <a:ln w="25400">
          <a:solidFill>
            <a:schemeClr val="accent6"/>
          </a:solidFill>
        </a:ln>
      </dgm:spPr>
      <dgm:t>
        <a:bodyPr/>
        <a:lstStyle/>
        <a:p>
          <a:endParaRPr lang="en-US" sz="900"/>
        </a:p>
      </dgm:t>
    </dgm:pt>
    <dgm:pt modelId="{2A657EF9-B29D-44F4-8D2B-04D1D2BFD4FF}" type="sibTrans" cxnId="{83BDE5A2-B352-4393-B2F0-90BA24B89144}">
      <dgm:prSet/>
      <dgm:spPr/>
      <dgm:t>
        <a:bodyPr/>
        <a:lstStyle/>
        <a:p>
          <a:endParaRPr lang="en-US" sz="900"/>
        </a:p>
      </dgm:t>
    </dgm:pt>
    <dgm:pt modelId="{EC542F4B-420E-4B5E-A630-C5AB21155EDA}">
      <dgm:prSet phldrT="[Text]" custT="1"/>
      <dgm:spPr>
        <a:solidFill>
          <a:schemeClr val="accent6"/>
        </a:solidFill>
        <a:ln>
          <a:noFill/>
        </a:ln>
      </dgm:spPr>
      <dgm:t>
        <a:bodyPr/>
        <a:lstStyle/>
        <a:p>
          <a:r>
            <a:rPr lang="en-US" sz="1000" dirty="0" smtClean="0"/>
            <a:t>Commercial</a:t>
          </a:r>
          <a:endParaRPr lang="en-US" sz="1000" dirty="0"/>
        </a:p>
      </dgm:t>
    </dgm:pt>
    <dgm:pt modelId="{86B8FFD3-637C-43FD-85EB-CE83D94E53BE}" type="parTrans" cxnId="{DFDF609F-7FF1-41C3-875B-66B3DF0E81AE}">
      <dgm:prSet/>
      <dgm:spPr>
        <a:ln w="25400">
          <a:solidFill>
            <a:schemeClr val="accent6"/>
          </a:solidFill>
        </a:ln>
      </dgm:spPr>
      <dgm:t>
        <a:bodyPr/>
        <a:lstStyle/>
        <a:p>
          <a:endParaRPr lang="en-US" sz="900"/>
        </a:p>
      </dgm:t>
    </dgm:pt>
    <dgm:pt modelId="{7C8D2609-E0D2-41EB-A0D9-39C4BA8ED37C}" type="sibTrans" cxnId="{DFDF609F-7FF1-41C3-875B-66B3DF0E81AE}">
      <dgm:prSet/>
      <dgm:spPr/>
      <dgm:t>
        <a:bodyPr/>
        <a:lstStyle/>
        <a:p>
          <a:endParaRPr lang="en-US" sz="900"/>
        </a:p>
      </dgm:t>
    </dgm:pt>
    <dgm:pt modelId="{7577C4AC-3256-48DD-94A3-3FECE40CF110}" type="pres">
      <dgm:prSet presAssocID="{0C63E977-2BA5-43C1-BBAC-E9943D49ECA8}" presName="hierChild1" presStyleCnt="0">
        <dgm:presLayoutVars>
          <dgm:orgChart val="1"/>
          <dgm:chPref val="1"/>
          <dgm:dir/>
          <dgm:animOne val="branch"/>
          <dgm:animLvl val="lvl"/>
          <dgm:resizeHandles/>
        </dgm:presLayoutVars>
      </dgm:prSet>
      <dgm:spPr/>
      <dgm:t>
        <a:bodyPr/>
        <a:lstStyle/>
        <a:p>
          <a:endParaRPr lang="en-US"/>
        </a:p>
      </dgm:t>
    </dgm:pt>
    <dgm:pt modelId="{3371F012-8664-43D0-9B71-6A929437C2EA}" type="pres">
      <dgm:prSet presAssocID="{22C5E3A0-595B-4A45-86A5-8C8E6BD3523B}" presName="hierRoot1" presStyleCnt="0">
        <dgm:presLayoutVars>
          <dgm:hierBranch val="init"/>
        </dgm:presLayoutVars>
      </dgm:prSet>
      <dgm:spPr/>
    </dgm:pt>
    <dgm:pt modelId="{B9DC88D5-97EB-4667-8E43-FF63190C2CF7}" type="pres">
      <dgm:prSet presAssocID="{22C5E3A0-595B-4A45-86A5-8C8E6BD3523B}" presName="rootComposite1" presStyleCnt="0"/>
      <dgm:spPr/>
    </dgm:pt>
    <dgm:pt modelId="{5BC38E71-0365-4FB6-9984-10AC471B5086}" type="pres">
      <dgm:prSet presAssocID="{22C5E3A0-595B-4A45-86A5-8C8E6BD3523B}" presName="rootText1" presStyleLbl="node0" presStyleIdx="0" presStyleCnt="1" custLinFactNeighborY="21328">
        <dgm:presLayoutVars>
          <dgm:chPref val="3"/>
        </dgm:presLayoutVars>
      </dgm:prSet>
      <dgm:spPr/>
      <dgm:t>
        <a:bodyPr/>
        <a:lstStyle/>
        <a:p>
          <a:endParaRPr lang="en-US"/>
        </a:p>
      </dgm:t>
    </dgm:pt>
    <dgm:pt modelId="{AF75FB6E-CF55-4820-B530-DC3149F766DD}" type="pres">
      <dgm:prSet presAssocID="{22C5E3A0-595B-4A45-86A5-8C8E6BD3523B}" presName="rootConnector1" presStyleLbl="node1" presStyleIdx="0" presStyleCnt="0"/>
      <dgm:spPr/>
      <dgm:t>
        <a:bodyPr/>
        <a:lstStyle/>
        <a:p>
          <a:endParaRPr lang="en-US"/>
        </a:p>
      </dgm:t>
    </dgm:pt>
    <dgm:pt modelId="{32D39949-A3F1-4B91-ACE9-66767CAF34AE}" type="pres">
      <dgm:prSet presAssocID="{22C5E3A0-595B-4A45-86A5-8C8E6BD3523B}" presName="hierChild2" presStyleCnt="0"/>
      <dgm:spPr/>
    </dgm:pt>
    <dgm:pt modelId="{04E98200-555E-457C-8512-B148C6E966F5}" type="pres">
      <dgm:prSet presAssocID="{98CE9837-FF74-4824-A018-EA72F69CEB6D}" presName="Name37" presStyleLbl="parChTrans1D2" presStyleIdx="0" presStyleCnt="6"/>
      <dgm:spPr/>
      <dgm:t>
        <a:bodyPr/>
        <a:lstStyle/>
        <a:p>
          <a:endParaRPr lang="en-US"/>
        </a:p>
      </dgm:t>
    </dgm:pt>
    <dgm:pt modelId="{E8AF4EB6-C38D-43DF-AC5C-52844FA6D96F}" type="pres">
      <dgm:prSet presAssocID="{6E042866-D740-48D2-AF53-B46132745176}" presName="hierRoot2" presStyleCnt="0">
        <dgm:presLayoutVars>
          <dgm:hierBranch val="init"/>
        </dgm:presLayoutVars>
      </dgm:prSet>
      <dgm:spPr/>
    </dgm:pt>
    <dgm:pt modelId="{DBA2605C-9F87-4EC1-BD5A-8C6C3216F66E}" type="pres">
      <dgm:prSet presAssocID="{6E042866-D740-48D2-AF53-B46132745176}" presName="rootComposite" presStyleCnt="0"/>
      <dgm:spPr/>
    </dgm:pt>
    <dgm:pt modelId="{BD574E41-F328-4ECD-A242-8957F5FF5633}" type="pres">
      <dgm:prSet presAssocID="{6E042866-D740-48D2-AF53-B46132745176}" presName="rootText" presStyleLbl="node2" presStyleIdx="0" presStyleCnt="4" custLinFactX="-25027" custLinFactNeighborX="-100000">
        <dgm:presLayoutVars>
          <dgm:chPref val="3"/>
        </dgm:presLayoutVars>
      </dgm:prSet>
      <dgm:spPr/>
      <dgm:t>
        <a:bodyPr/>
        <a:lstStyle/>
        <a:p>
          <a:endParaRPr lang="en-US"/>
        </a:p>
      </dgm:t>
    </dgm:pt>
    <dgm:pt modelId="{5CF517DC-7BE7-48AC-8B4D-0857159C8E4F}" type="pres">
      <dgm:prSet presAssocID="{6E042866-D740-48D2-AF53-B46132745176}" presName="rootConnector" presStyleLbl="node2" presStyleIdx="0" presStyleCnt="4"/>
      <dgm:spPr/>
      <dgm:t>
        <a:bodyPr/>
        <a:lstStyle/>
        <a:p>
          <a:endParaRPr lang="en-US"/>
        </a:p>
      </dgm:t>
    </dgm:pt>
    <dgm:pt modelId="{DA5AD684-F362-4E07-AC56-8571316963BD}" type="pres">
      <dgm:prSet presAssocID="{6E042866-D740-48D2-AF53-B46132745176}" presName="hierChild4" presStyleCnt="0"/>
      <dgm:spPr/>
    </dgm:pt>
    <dgm:pt modelId="{E674D540-D98C-485A-878A-616955A17516}" type="pres">
      <dgm:prSet presAssocID="{915E8514-D09B-40F6-855E-8673A34702B4}" presName="Name37" presStyleLbl="parChTrans1D3" presStyleIdx="0" presStyleCnt="11"/>
      <dgm:spPr/>
      <dgm:t>
        <a:bodyPr/>
        <a:lstStyle/>
        <a:p>
          <a:endParaRPr lang="en-US"/>
        </a:p>
      </dgm:t>
    </dgm:pt>
    <dgm:pt modelId="{1A4EB291-3BF8-4C24-AFDF-E9D76A243FAF}" type="pres">
      <dgm:prSet presAssocID="{D0D198D4-47A7-4232-927F-C5B3FAF1146B}" presName="hierRoot2" presStyleCnt="0">
        <dgm:presLayoutVars>
          <dgm:hierBranch val="init"/>
        </dgm:presLayoutVars>
      </dgm:prSet>
      <dgm:spPr/>
    </dgm:pt>
    <dgm:pt modelId="{1A5321AB-4E4A-4E92-BCA5-E89211C202FD}" type="pres">
      <dgm:prSet presAssocID="{D0D198D4-47A7-4232-927F-C5B3FAF1146B}" presName="rootComposite" presStyleCnt="0"/>
      <dgm:spPr/>
    </dgm:pt>
    <dgm:pt modelId="{8CFEBA97-EFC9-4187-9629-BEC8D95268A9}" type="pres">
      <dgm:prSet presAssocID="{D0D198D4-47A7-4232-927F-C5B3FAF1146B}" presName="rootText" presStyleLbl="node3" presStyleIdx="0" presStyleCnt="11" custLinFactX="-25027" custLinFactNeighborX="-100000">
        <dgm:presLayoutVars>
          <dgm:chPref val="3"/>
        </dgm:presLayoutVars>
      </dgm:prSet>
      <dgm:spPr/>
      <dgm:t>
        <a:bodyPr/>
        <a:lstStyle/>
        <a:p>
          <a:endParaRPr lang="en-US"/>
        </a:p>
      </dgm:t>
    </dgm:pt>
    <dgm:pt modelId="{71304C8C-BAEC-4F39-BC3A-A1340E07BE82}" type="pres">
      <dgm:prSet presAssocID="{D0D198D4-47A7-4232-927F-C5B3FAF1146B}" presName="rootConnector" presStyleLbl="node3" presStyleIdx="0" presStyleCnt="11"/>
      <dgm:spPr/>
      <dgm:t>
        <a:bodyPr/>
        <a:lstStyle/>
        <a:p>
          <a:endParaRPr lang="en-US"/>
        </a:p>
      </dgm:t>
    </dgm:pt>
    <dgm:pt modelId="{FA2B1D84-86EA-4A0B-A39D-B0C04924F500}" type="pres">
      <dgm:prSet presAssocID="{D0D198D4-47A7-4232-927F-C5B3FAF1146B}" presName="hierChild4" presStyleCnt="0"/>
      <dgm:spPr/>
    </dgm:pt>
    <dgm:pt modelId="{E2E6D665-943D-4D22-AFE0-E56D80701118}" type="pres">
      <dgm:prSet presAssocID="{D0D198D4-47A7-4232-927F-C5B3FAF1146B}" presName="hierChild5" presStyleCnt="0"/>
      <dgm:spPr/>
    </dgm:pt>
    <dgm:pt modelId="{C0D94E8C-EF57-4D7E-87CB-FE9C95E08C2D}" type="pres">
      <dgm:prSet presAssocID="{2AA8D98D-CC80-44D2-95E6-72538C057CA6}" presName="Name37" presStyleLbl="parChTrans1D3" presStyleIdx="1" presStyleCnt="11"/>
      <dgm:spPr/>
      <dgm:t>
        <a:bodyPr/>
        <a:lstStyle/>
        <a:p>
          <a:endParaRPr lang="en-US"/>
        </a:p>
      </dgm:t>
    </dgm:pt>
    <dgm:pt modelId="{B6E48B22-376E-41FD-B3FA-AEBDFFBB8288}" type="pres">
      <dgm:prSet presAssocID="{67AA3F42-B248-4A83-B629-25A1AAB0B18E}" presName="hierRoot2" presStyleCnt="0">
        <dgm:presLayoutVars>
          <dgm:hierBranch val="init"/>
        </dgm:presLayoutVars>
      </dgm:prSet>
      <dgm:spPr/>
    </dgm:pt>
    <dgm:pt modelId="{C8FB98B2-9C0C-42B0-8524-47B6F35A45CD}" type="pres">
      <dgm:prSet presAssocID="{67AA3F42-B248-4A83-B629-25A1AAB0B18E}" presName="rootComposite" presStyleCnt="0"/>
      <dgm:spPr/>
    </dgm:pt>
    <dgm:pt modelId="{8039B7C1-75EA-4F2B-9D64-7128B521D6DC}" type="pres">
      <dgm:prSet presAssocID="{67AA3F42-B248-4A83-B629-25A1AAB0B18E}" presName="rootText" presStyleLbl="node3" presStyleIdx="1" presStyleCnt="11" custLinFactX="-25027" custLinFactNeighborX="-100000">
        <dgm:presLayoutVars>
          <dgm:chPref val="3"/>
        </dgm:presLayoutVars>
      </dgm:prSet>
      <dgm:spPr/>
      <dgm:t>
        <a:bodyPr/>
        <a:lstStyle/>
        <a:p>
          <a:endParaRPr lang="en-US"/>
        </a:p>
      </dgm:t>
    </dgm:pt>
    <dgm:pt modelId="{90F538E5-C64A-4C8A-BD8B-94BD49B7FA21}" type="pres">
      <dgm:prSet presAssocID="{67AA3F42-B248-4A83-B629-25A1AAB0B18E}" presName="rootConnector" presStyleLbl="node3" presStyleIdx="1" presStyleCnt="11"/>
      <dgm:spPr/>
      <dgm:t>
        <a:bodyPr/>
        <a:lstStyle/>
        <a:p>
          <a:endParaRPr lang="en-US"/>
        </a:p>
      </dgm:t>
    </dgm:pt>
    <dgm:pt modelId="{BF30E454-6172-440F-A15B-72FE148B8F2E}" type="pres">
      <dgm:prSet presAssocID="{67AA3F42-B248-4A83-B629-25A1AAB0B18E}" presName="hierChild4" presStyleCnt="0"/>
      <dgm:spPr/>
    </dgm:pt>
    <dgm:pt modelId="{DB97821F-F6A7-4A66-A585-F85AE6931E0F}" type="pres">
      <dgm:prSet presAssocID="{67AA3F42-B248-4A83-B629-25A1AAB0B18E}" presName="hierChild5" presStyleCnt="0"/>
      <dgm:spPr/>
    </dgm:pt>
    <dgm:pt modelId="{A9F7838C-0C89-45DF-8E3E-98EBDECF6A9B}" type="pres">
      <dgm:prSet presAssocID="{DFC6113A-AEE9-42F0-AF10-9B7EC0942AA9}" presName="Name37" presStyleLbl="parChTrans1D3" presStyleIdx="2" presStyleCnt="11"/>
      <dgm:spPr/>
      <dgm:t>
        <a:bodyPr/>
        <a:lstStyle/>
        <a:p>
          <a:endParaRPr lang="en-US"/>
        </a:p>
      </dgm:t>
    </dgm:pt>
    <dgm:pt modelId="{4BC0AA68-F6D1-4825-BB7F-1483172BB3FC}" type="pres">
      <dgm:prSet presAssocID="{B24FD621-0D09-4270-BEFB-0BB6ACF43B9B}" presName="hierRoot2" presStyleCnt="0">
        <dgm:presLayoutVars>
          <dgm:hierBranch val="init"/>
        </dgm:presLayoutVars>
      </dgm:prSet>
      <dgm:spPr/>
    </dgm:pt>
    <dgm:pt modelId="{202ED598-99FE-4DAC-8E77-FE28F982759F}" type="pres">
      <dgm:prSet presAssocID="{B24FD621-0D09-4270-BEFB-0BB6ACF43B9B}" presName="rootComposite" presStyleCnt="0"/>
      <dgm:spPr/>
    </dgm:pt>
    <dgm:pt modelId="{83B7805E-3481-401D-937B-B5E8A6ED7295}" type="pres">
      <dgm:prSet presAssocID="{B24FD621-0D09-4270-BEFB-0BB6ACF43B9B}" presName="rootText" presStyleLbl="node3" presStyleIdx="2" presStyleCnt="11" custLinFactX="-25027" custLinFactNeighborX="-100000">
        <dgm:presLayoutVars>
          <dgm:chPref val="3"/>
        </dgm:presLayoutVars>
      </dgm:prSet>
      <dgm:spPr/>
      <dgm:t>
        <a:bodyPr/>
        <a:lstStyle/>
        <a:p>
          <a:endParaRPr lang="en-US"/>
        </a:p>
      </dgm:t>
    </dgm:pt>
    <dgm:pt modelId="{7DE094B3-0842-47EA-9588-DF47FF8AC617}" type="pres">
      <dgm:prSet presAssocID="{B24FD621-0D09-4270-BEFB-0BB6ACF43B9B}" presName="rootConnector" presStyleLbl="node3" presStyleIdx="2" presStyleCnt="11"/>
      <dgm:spPr/>
      <dgm:t>
        <a:bodyPr/>
        <a:lstStyle/>
        <a:p>
          <a:endParaRPr lang="en-US"/>
        </a:p>
      </dgm:t>
    </dgm:pt>
    <dgm:pt modelId="{929AF27B-92AA-45DA-BE2E-E8F0220799A6}" type="pres">
      <dgm:prSet presAssocID="{B24FD621-0D09-4270-BEFB-0BB6ACF43B9B}" presName="hierChild4" presStyleCnt="0"/>
      <dgm:spPr/>
    </dgm:pt>
    <dgm:pt modelId="{DA4200B1-D580-4D55-9EAB-5D86C873A1BC}" type="pres">
      <dgm:prSet presAssocID="{B24FD621-0D09-4270-BEFB-0BB6ACF43B9B}" presName="hierChild5" presStyleCnt="0"/>
      <dgm:spPr/>
    </dgm:pt>
    <dgm:pt modelId="{5DDCB78D-185B-474B-85DE-18C754925F9A}" type="pres">
      <dgm:prSet presAssocID="{6E042866-D740-48D2-AF53-B46132745176}" presName="hierChild5" presStyleCnt="0"/>
      <dgm:spPr/>
    </dgm:pt>
    <dgm:pt modelId="{AF82696C-2C7E-4314-B78F-4BBE403A7CA8}" type="pres">
      <dgm:prSet presAssocID="{8D94EBA3-201B-4177-AFD5-411F4D557864}" presName="Name37" presStyleLbl="parChTrans1D2" presStyleIdx="1" presStyleCnt="6"/>
      <dgm:spPr/>
      <dgm:t>
        <a:bodyPr/>
        <a:lstStyle/>
        <a:p>
          <a:endParaRPr lang="en-US"/>
        </a:p>
      </dgm:t>
    </dgm:pt>
    <dgm:pt modelId="{DB28E8BE-3521-4CC0-BA5B-7617FF1C3CD6}" type="pres">
      <dgm:prSet presAssocID="{78799412-43A8-4DEB-9344-EA474CABDC6A}" presName="hierRoot2" presStyleCnt="0">
        <dgm:presLayoutVars>
          <dgm:hierBranch val="init"/>
        </dgm:presLayoutVars>
      </dgm:prSet>
      <dgm:spPr/>
    </dgm:pt>
    <dgm:pt modelId="{B500A83B-F4B8-43C4-91C1-6104585ADF1D}" type="pres">
      <dgm:prSet presAssocID="{78799412-43A8-4DEB-9344-EA474CABDC6A}" presName="rootComposite" presStyleCnt="0"/>
      <dgm:spPr/>
    </dgm:pt>
    <dgm:pt modelId="{9CBF123B-AE94-4137-A684-24A70261E649}" type="pres">
      <dgm:prSet presAssocID="{78799412-43A8-4DEB-9344-EA474CABDC6A}" presName="rootText" presStyleLbl="node2" presStyleIdx="1" presStyleCnt="4" custLinFactNeighborX="-50805">
        <dgm:presLayoutVars>
          <dgm:chPref val="3"/>
        </dgm:presLayoutVars>
      </dgm:prSet>
      <dgm:spPr/>
      <dgm:t>
        <a:bodyPr/>
        <a:lstStyle/>
        <a:p>
          <a:endParaRPr lang="en-US"/>
        </a:p>
      </dgm:t>
    </dgm:pt>
    <dgm:pt modelId="{792BFA90-A9F0-4150-AD68-7A2316779864}" type="pres">
      <dgm:prSet presAssocID="{78799412-43A8-4DEB-9344-EA474CABDC6A}" presName="rootConnector" presStyleLbl="node2" presStyleIdx="1" presStyleCnt="4"/>
      <dgm:spPr/>
      <dgm:t>
        <a:bodyPr/>
        <a:lstStyle/>
        <a:p>
          <a:endParaRPr lang="en-US"/>
        </a:p>
      </dgm:t>
    </dgm:pt>
    <dgm:pt modelId="{28C6778F-B370-46AB-BB61-FADB7C888DE9}" type="pres">
      <dgm:prSet presAssocID="{78799412-43A8-4DEB-9344-EA474CABDC6A}" presName="hierChild4" presStyleCnt="0"/>
      <dgm:spPr/>
    </dgm:pt>
    <dgm:pt modelId="{A9DA5FDC-652E-49FB-9045-4E8375256084}" type="pres">
      <dgm:prSet presAssocID="{694BEE92-9DF4-4D18-8831-0266FB6B5716}" presName="Name37" presStyleLbl="parChTrans1D3" presStyleIdx="3" presStyleCnt="11"/>
      <dgm:spPr/>
      <dgm:t>
        <a:bodyPr/>
        <a:lstStyle/>
        <a:p>
          <a:endParaRPr lang="en-US"/>
        </a:p>
      </dgm:t>
    </dgm:pt>
    <dgm:pt modelId="{1759E06C-CC86-437A-A464-853CC75DD839}" type="pres">
      <dgm:prSet presAssocID="{3D3E92DE-1298-4F8C-B4F5-D04855B07297}" presName="hierRoot2" presStyleCnt="0">
        <dgm:presLayoutVars>
          <dgm:hierBranch val="init"/>
        </dgm:presLayoutVars>
      </dgm:prSet>
      <dgm:spPr/>
    </dgm:pt>
    <dgm:pt modelId="{FA7C830D-51AB-4003-8DC9-8EBBA04D5C06}" type="pres">
      <dgm:prSet presAssocID="{3D3E92DE-1298-4F8C-B4F5-D04855B07297}" presName="rootComposite" presStyleCnt="0"/>
      <dgm:spPr/>
    </dgm:pt>
    <dgm:pt modelId="{6CE18A2E-74C3-4830-826B-01CB40826A76}" type="pres">
      <dgm:prSet presAssocID="{3D3E92DE-1298-4F8C-B4F5-D04855B07297}" presName="rootText" presStyleLbl="node3" presStyleIdx="3" presStyleCnt="11" custLinFactNeighborX="-50805">
        <dgm:presLayoutVars>
          <dgm:chPref val="3"/>
        </dgm:presLayoutVars>
      </dgm:prSet>
      <dgm:spPr/>
      <dgm:t>
        <a:bodyPr/>
        <a:lstStyle/>
        <a:p>
          <a:endParaRPr lang="en-US"/>
        </a:p>
      </dgm:t>
    </dgm:pt>
    <dgm:pt modelId="{5851B591-059F-4B0A-8118-FDD045E61F04}" type="pres">
      <dgm:prSet presAssocID="{3D3E92DE-1298-4F8C-B4F5-D04855B07297}" presName="rootConnector" presStyleLbl="node3" presStyleIdx="3" presStyleCnt="11"/>
      <dgm:spPr/>
      <dgm:t>
        <a:bodyPr/>
        <a:lstStyle/>
        <a:p>
          <a:endParaRPr lang="en-US"/>
        </a:p>
      </dgm:t>
    </dgm:pt>
    <dgm:pt modelId="{28F74D00-11B2-45B6-BF6B-47DDAB391680}" type="pres">
      <dgm:prSet presAssocID="{3D3E92DE-1298-4F8C-B4F5-D04855B07297}" presName="hierChild4" presStyleCnt="0"/>
      <dgm:spPr/>
    </dgm:pt>
    <dgm:pt modelId="{17A0C223-EF29-4461-BD05-66E05DB425B6}" type="pres">
      <dgm:prSet presAssocID="{3D3E92DE-1298-4F8C-B4F5-D04855B07297}" presName="hierChild5" presStyleCnt="0"/>
      <dgm:spPr/>
    </dgm:pt>
    <dgm:pt modelId="{F0CFC9C8-21DF-467E-9B4A-033A7419DC24}" type="pres">
      <dgm:prSet presAssocID="{01152187-E0BB-416F-AFCD-2C9E2CCE7A48}" presName="Name37" presStyleLbl="parChTrans1D3" presStyleIdx="4" presStyleCnt="11"/>
      <dgm:spPr/>
      <dgm:t>
        <a:bodyPr/>
        <a:lstStyle/>
        <a:p>
          <a:endParaRPr lang="en-US"/>
        </a:p>
      </dgm:t>
    </dgm:pt>
    <dgm:pt modelId="{90AA84E4-1E20-42A5-A0FE-9B0C24FFA8B3}" type="pres">
      <dgm:prSet presAssocID="{C8C4FDB3-FDDA-4040-84BF-3B726F8C4DAB}" presName="hierRoot2" presStyleCnt="0">
        <dgm:presLayoutVars>
          <dgm:hierBranch val="init"/>
        </dgm:presLayoutVars>
      </dgm:prSet>
      <dgm:spPr/>
    </dgm:pt>
    <dgm:pt modelId="{5C88D2FD-1926-4941-A374-E48E9FF2FA4A}" type="pres">
      <dgm:prSet presAssocID="{C8C4FDB3-FDDA-4040-84BF-3B726F8C4DAB}" presName="rootComposite" presStyleCnt="0"/>
      <dgm:spPr/>
    </dgm:pt>
    <dgm:pt modelId="{49AB739D-6561-4FD1-BAC3-A175778BA1BF}" type="pres">
      <dgm:prSet presAssocID="{C8C4FDB3-FDDA-4040-84BF-3B726F8C4DAB}" presName="rootText" presStyleLbl="node3" presStyleIdx="4" presStyleCnt="11" custLinFactNeighborX="-50805">
        <dgm:presLayoutVars>
          <dgm:chPref val="3"/>
        </dgm:presLayoutVars>
      </dgm:prSet>
      <dgm:spPr/>
      <dgm:t>
        <a:bodyPr/>
        <a:lstStyle/>
        <a:p>
          <a:endParaRPr lang="en-US"/>
        </a:p>
      </dgm:t>
    </dgm:pt>
    <dgm:pt modelId="{CCDC697B-8AA1-4719-BB2F-0A3CBCE9B7FC}" type="pres">
      <dgm:prSet presAssocID="{C8C4FDB3-FDDA-4040-84BF-3B726F8C4DAB}" presName="rootConnector" presStyleLbl="node3" presStyleIdx="4" presStyleCnt="11"/>
      <dgm:spPr/>
      <dgm:t>
        <a:bodyPr/>
        <a:lstStyle/>
        <a:p>
          <a:endParaRPr lang="en-US"/>
        </a:p>
      </dgm:t>
    </dgm:pt>
    <dgm:pt modelId="{F0B6F707-035E-4556-9CEC-5A355393B989}" type="pres">
      <dgm:prSet presAssocID="{C8C4FDB3-FDDA-4040-84BF-3B726F8C4DAB}" presName="hierChild4" presStyleCnt="0"/>
      <dgm:spPr/>
    </dgm:pt>
    <dgm:pt modelId="{FD69FED1-D057-4B7D-ACED-EF56B15AB11E}" type="pres">
      <dgm:prSet presAssocID="{C8C4FDB3-FDDA-4040-84BF-3B726F8C4DAB}" presName="hierChild5" presStyleCnt="0"/>
      <dgm:spPr/>
    </dgm:pt>
    <dgm:pt modelId="{635B558C-A565-4C76-B2D7-A0C16ECC761C}" type="pres">
      <dgm:prSet presAssocID="{491D7A5A-6DEE-4FCE-8822-C07B6C8A499F}" presName="Name37" presStyleLbl="parChTrans1D3" presStyleIdx="5" presStyleCnt="11"/>
      <dgm:spPr/>
      <dgm:t>
        <a:bodyPr/>
        <a:lstStyle/>
        <a:p>
          <a:endParaRPr lang="en-US"/>
        </a:p>
      </dgm:t>
    </dgm:pt>
    <dgm:pt modelId="{B044E575-29CD-411E-84A7-FA5851216F3F}" type="pres">
      <dgm:prSet presAssocID="{1792B0E1-FD05-44CB-8800-AC8355F45C0E}" presName="hierRoot2" presStyleCnt="0">
        <dgm:presLayoutVars>
          <dgm:hierBranch val="init"/>
        </dgm:presLayoutVars>
      </dgm:prSet>
      <dgm:spPr/>
    </dgm:pt>
    <dgm:pt modelId="{52AB1E55-2E25-4B36-A6F3-B5E4502719C0}" type="pres">
      <dgm:prSet presAssocID="{1792B0E1-FD05-44CB-8800-AC8355F45C0E}" presName="rootComposite" presStyleCnt="0"/>
      <dgm:spPr/>
    </dgm:pt>
    <dgm:pt modelId="{08C0B1B0-1FBC-4FFC-8016-5F834D9B9C40}" type="pres">
      <dgm:prSet presAssocID="{1792B0E1-FD05-44CB-8800-AC8355F45C0E}" presName="rootText" presStyleLbl="node3" presStyleIdx="5" presStyleCnt="11" custLinFactNeighborX="-50805">
        <dgm:presLayoutVars>
          <dgm:chPref val="3"/>
        </dgm:presLayoutVars>
      </dgm:prSet>
      <dgm:spPr/>
      <dgm:t>
        <a:bodyPr/>
        <a:lstStyle/>
        <a:p>
          <a:endParaRPr lang="en-US"/>
        </a:p>
      </dgm:t>
    </dgm:pt>
    <dgm:pt modelId="{7C65B9A5-3D61-47C0-AE79-D3ECBCE82BFC}" type="pres">
      <dgm:prSet presAssocID="{1792B0E1-FD05-44CB-8800-AC8355F45C0E}" presName="rootConnector" presStyleLbl="node3" presStyleIdx="5" presStyleCnt="11"/>
      <dgm:spPr/>
      <dgm:t>
        <a:bodyPr/>
        <a:lstStyle/>
        <a:p>
          <a:endParaRPr lang="en-US"/>
        </a:p>
      </dgm:t>
    </dgm:pt>
    <dgm:pt modelId="{1304B1F1-AF11-4720-B8FD-22E72C63A8D2}" type="pres">
      <dgm:prSet presAssocID="{1792B0E1-FD05-44CB-8800-AC8355F45C0E}" presName="hierChild4" presStyleCnt="0"/>
      <dgm:spPr/>
    </dgm:pt>
    <dgm:pt modelId="{E6AD254B-B0F1-4D68-A623-1614B19E6804}" type="pres">
      <dgm:prSet presAssocID="{1792B0E1-FD05-44CB-8800-AC8355F45C0E}" presName="hierChild5" presStyleCnt="0"/>
      <dgm:spPr/>
    </dgm:pt>
    <dgm:pt modelId="{D4852CA2-D440-48DE-B347-ACA269E47097}" type="pres">
      <dgm:prSet presAssocID="{78799412-43A8-4DEB-9344-EA474CABDC6A}" presName="hierChild5" presStyleCnt="0"/>
      <dgm:spPr/>
    </dgm:pt>
    <dgm:pt modelId="{9F7B916D-DBD8-4A90-8E6E-A5F1A70DABA6}" type="pres">
      <dgm:prSet presAssocID="{F0BA7A7A-2D0E-48F2-A714-0421AEDA7A1E}" presName="Name37" presStyleLbl="parChTrans1D2" presStyleIdx="2" presStyleCnt="6"/>
      <dgm:spPr/>
      <dgm:t>
        <a:bodyPr/>
        <a:lstStyle/>
        <a:p>
          <a:endParaRPr lang="en-US"/>
        </a:p>
      </dgm:t>
    </dgm:pt>
    <dgm:pt modelId="{A386F52A-53D7-4310-969F-183DE0B91C63}" type="pres">
      <dgm:prSet presAssocID="{4414A1B2-820A-4A83-A421-BF5A78BA2991}" presName="hierRoot2" presStyleCnt="0">
        <dgm:presLayoutVars>
          <dgm:hierBranch val="init"/>
        </dgm:presLayoutVars>
      </dgm:prSet>
      <dgm:spPr/>
    </dgm:pt>
    <dgm:pt modelId="{DF5E2EED-3213-4515-B259-F576432A3B4D}" type="pres">
      <dgm:prSet presAssocID="{4414A1B2-820A-4A83-A421-BF5A78BA2991}" presName="rootComposite" presStyleCnt="0"/>
      <dgm:spPr/>
    </dgm:pt>
    <dgm:pt modelId="{EF342E7F-0FCD-4DB0-ABDE-3CA5A9C71FA3}" type="pres">
      <dgm:prSet presAssocID="{4414A1B2-820A-4A83-A421-BF5A78BA2991}" presName="rootText" presStyleLbl="node2" presStyleIdx="2" presStyleCnt="4" custLinFactNeighborX="50806">
        <dgm:presLayoutVars>
          <dgm:chPref val="3"/>
        </dgm:presLayoutVars>
      </dgm:prSet>
      <dgm:spPr/>
      <dgm:t>
        <a:bodyPr/>
        <a:lstStyle/>
        <a:p>
          <a:endParaRPr lang="en-US"/>
        </a:p>
      </dgm:t>
    </dgm:pt>
    <dgm:pt modelId="{1E34A2B0-CDCD-49DB-8A42-F600E52EF62A}" type="pres">
      <dgm:prSet presAssocID="{4414A1B2-820A-4A83-A421-BF5A78BA2991}" presName="rootConnector" presStyleLbl="node2" presStyleIdx="2" presStyleCnt="4"/>
      <dgm:spPr/>
      <dgm:t>
        <a:bodyPr/>
        <a:lstStyle/>
        <a:p>
          <a:endParaRPr lang="en-US"/>
        </a:p>
      </dgm:t>
    </dgm:pt>
    <dgm:pt modelId="{8F75D4DE-F067-4CA1-BE34-BCAAD28D4FC2}" type="pres">
      <dgm:prSet presAssocID="{4414A1B2-820A-4A83-A421-BF5A78BA2991}" presName="hierChild4" presStyleCnt="0"/>
      <dgm:spPr/>
    </dgm:pt>
    <dgm:pt modelId="{C475FAE0-F0D8-4E35-81EF-69D60DDF6D25}" type="pres">
      <dgm:prSet presAssocID="{CA83146E-84A5-4CB2-A0DF-E7BB379803ED}" presName="Name37" presStyleLbl="parChTrans1D3" presStyleIdx="6" presStyleCnt="11"/>
      <dgm:spPr/>
      <dgm:t>
        <a:bodyPr/>
        <a:lstStyle/>
        <a:p>
          <a:endParaRPr lang="en-US"/>
        </a:p>
      </dgm:t>
    </dgm:pt>
    <dgm:pt modelId="{E2104008-8250-4098-B7B0-D8404864EC89}" type="pres">
      <dgm:prSet presAssocID="{A2C7A706-D148-4D04-9C75-31C36ABCCC48}" presName="hierRoot2" presStyleCnt="0">
        <dgm:presLayoutVars>
          <dgm:hierBranch val="init"/>
        </dgm:presLayoutVars>
      </dgm:prSet>
      <dgm:spPr/>
    </dgm:pt>
    <dgm:pt modelId="{D13DE5D8-2950-4C9E-BE92-49A4EB9D5C61}" type="pres">
      <dgm:prSet presAssocID="{A2C7A706-D148-4D04-9C75-31C36ABCCC48}" presName="rootComposite" presStyleCnt="0"/>
      <dgm:spPr/>
    </dgm:pt>
    <dgm:pt modelId="{9331F3E9-9B53-4623-855D-388739EF8062}" type="pres">
      <dgm:prSet presAssocID="{A2C7A706-D148-4D04-9C75-31C36ABCCC48}" presName="rootText" presStyleLbl="node3" presStyleIdx="6" presStyleCnt="11" custLinFactNeighborX="50806">
        <dgm:presLayoutVars>
          <dgm:chPref val="3"/>
        </dgm:presLayoutVars>
      </dgm:prSet>
      <dgm:spPr/>
      <dgm:t>
        <a:bodyPr/>
        <a:lstStyle/>
        <a:p>
          <a:endParaRPr lang="en-US"/>
        </a:p>
      </dgm:t>
    </dgm:pt>
    <dgm:pt modelId="{96FCE46C-F6EE-4D1D-9F7C-37ED1BA51661}" type="pres">
      <dgm:prSet presAssocID="{A2C7A706-D148-4D04-9C75-31C36ABCCC48}" presName="rootConnector" presStyleLbl="node3" presStyleIdx="6" presStyleCnt="11"/>
      <dgm:spPr/>
      <dgm:t>
        <a:bodyPr/>
        <a:lstStyle/>
        <a:p>
          <a:endParaRPr lang="en-US"/>
        </a:p>
      </dgm:t>
    </dgm:pt>
    <dgm:pt modelId="{30D3EA25-60E8-4C19-AD53-02DE288F8F94}" type="pres">
      <dgm:prSet presAssocID="{A2C7A706-D148-4D04-9C75-31C36ABCCC48}" presName="hierChild4" presStyleCnt="0"/>
      <dgm:spPr/>
    </dgm:pt>
    <dgm:pt modelId="{06614C77-84F8-4DDF-BFD1-E44617AF34EF}" type="pres">
      <dgm:prSet presAssocID="{A2C7A706-D148-4D04-9C75-31C36ABCCC48}" presName="hierChild5" presStyleCnt="0"/>
      <dgm:spPr/>
    </dgm:pt>
    <dgm:pt modelId="{3A32F921-38FD-4722-B655-E730782CBF6B}" type="pres">
      <dgm:prSet presAssocID="{11FD629F-D081-4AF5-A43E-53345F368833}" presName="Name37" presStyleLbl="parChTrans1D3" presStyleIdx="7" presStyleCnt="11"/>
      <dgm:spPr/>
      <dgm:t>
        <a:bodyPr/>
        <a:lstStyle/>
        <a:p>
          <a:endParaRPr lang="en-US"/>
        </a:p>
      </dgm:t>
    </dgm:pt>
    <dgm:pt modelId="{B7134D4A-47EF-46ED-86B7-4DE7B5A1B3E4}" type="pres">
      <dgm:prSet presAssocID="{464BB955-D3B1-453A-8882-3407B4E91CE0}" presName="hierRoot2" presStyleCnt="0">
        <dgm:presLayoutVars>
          <dgm:hierBranch val="init"/>
        </dgm:presLayoutVars>
      </dgm:prSet>
      <dgm:spPr/>
    </dgm:pt>
    <dgm:pt modelId="{AC740861-BF9D-4B25-8A8F-3E04A32F6D83}" type="pres">
      <dgm:prSet presAssocID="{464BB955-D3B1-453A-8882-3407B4E91CE0}" presName="rootComposite" presStyleCnt="0"/>
      <dgm:spPr/>
    </dgm:pt>
    <dgm:pt modelId="{512346B2-A229-4E36-BB33-400391D96D45}" type="pres">
      <dgm:prSet presAssocID="{464BB955-D3B1-453A-8882-3407B4E91CE0}" presName="rootText" presStyleLbl="node3" presStyleIdx="7" presStyleCnt="11" custLinFactNeighborX="50806">
        <dgm:presLayoutVars>
          <dgm:chPref val="3"/>
        </dgm:presLayoutVars>
      </dgm:prSet>
      <dgm:spPr/>
      <dgm:t>
        <a:bodyPr/>
        <a:lstStyle/>
        <a:p>
          <a:endParaRPr lang="en-US"/>
        </a:p>
      </dgm:t>
    </dgm:pt>
    <dgm:pt modelId="{39978946-AECC-47C1-BE20-D0B0EAA93075}" type="pres">
      <dgm:prSet presAssocID="{464BB955-D3B1-453A-8882-3407B4E91CE0}" presName="rootConnector" presStyleLbl="node3" presStyleIdx="7" presStyleCnt="11"/>
      <dgm:spPr/>
      <dgm:t>
        <a:bodyPr/>
        <a:lstStyle/>
        <a:p>
          <a:endParaRPr lang="en-US"/>
        </a:p>
      </dgm:t>
    </dgm:pt>
    <dgm:pt modelId="{D95870BB-F41F-435C-A8D2-F10108B29F79}" type="pres">
      <dgm:prSet presAssocID="{464BB955-D3B1-453A-8882-3407B4E91CE0}" presName="hierChild4" presStyleCnt="0"/>
      <dgm:spPr/>
    </dgm:pt>
    <dgm:pt modelId="{6270D582-D7C6-4FEF-A7BC-0FAE32CD4095}" type="pres">
      <dgm:prSet presAssocID="{464BB955-D3B1-453A-8882-3407B4E91CE0}" presName="hierChild5" presStyleCnt="0"/>
      <dgm:spPr/>
    </dgm:pt>
    <dgm:pt modelId="{922F4926-4729-4D81-B79C-8458282B24BE}" type="pres">
      <dgm:prSet presAssocID="{87C8C508-93F9-4A44-829B-FD6A2D292E93}" presName="Name37" presStyleLbl="parChTrans1D3" presStyleIdx="8" presStyleCnt="11"/>
      <dgm:spPr/>
      <dgm:t>
        <a:bodyPr/>
        <a:lstStyle/>
        <a:p>
          <a:endParaRPr lang="en-US"/>
        </a:p>
      </dgm:t>
    </dgm:pt>
    <dgm:pt modelId="{0140E8DA-1225-496D-82C0-67143C3FDF20}" type="pres">
      <dgm:prSet presAssocID="{78DEB3DB-DE8C-465E-B7F9-79758305E524}" presName="hierRoot2" presStyleCnt="0">
        <dgm:presLayoutVars>
          <dgm:hierBranch val="init"/>
        </dgm:presLayoutVars>
      </dgm:prSet>
      <dgm:spPr/>
    </dgm:pt>
    <dgm:pt modelId="{BEFD9ADE-B99C-4FC0-BBF1-37ED66D5D544}" type="pres">
      <dgm:prSet presAssocID="{78DEB3DB-DE8C-465E-B7F9-79758305E524}" presName="rootComposite" presStyleCnt="0"/>
      <dgm:spPr/>
    </dgm:pt>
    <dgm:pt modelId="{FBF30089-F773-4FAB-935B-F89896396964}" type="pres">
      <dgm:prSet presAssocID="{78DEB3DB-DE8C-465E-B7F9-79758305E524}" presName="rootText" presStyleLbl="node3" presStyleIdx="8" presStyleCnt="11" custLinFactNeighborX="50806">
        <dgm:presLayoutVars>
          <dgm:chPref val="3"/>
        </dgm:presLayoutVars>
      </dgm:prSet>
      <dgm:spPr/>
      <dgm:t>
        <a:bodyPr/>
        <a:lstStyle/>
        <a:p>
          <a:endParaRPr lang="en-US"/>
        </a:p>
      </dgm:t>
    </dgm:pt>
    <dgm:pt modelId="{D1D74E26-B8E5-44B8-A90C-FDFBF3671E2B}" type="pres">
      <dgm:prSet presAssocID="{78DEB3DB-DE8C-465E-B7F9-79758305E524}" presName="rootConnector" presStyleLbl="node3" presStyleIdx="8" presStyleCnt="11"/>
      <dgm:spPr/>
      <dgm:t>
        <a:bodyPr/>
        <a:lstStyle/>
        <a:p>
          <a:endParaRPr lang="en-US"/>
        </a:p>
      </dgm:t>
    </dgm:pt>
    <dgm:pt modelId="{F846D53B-AEA3-495A-BF71-D31A297D9B42}" type="pres">
      <dgm:prSet presAssocID="{78DEB3DB-DE8C-465E-B7F9-79758305E524}" presName="hierChild4" presStyleCnt="0"/>
      <dgm:spPr/>
    </dgm:pt>
    <dgm:pt modelId="{C4BE44D3-8745-4562-A953-83599DFBBDEF}" type="pres">
      <dgm:prSet presAssocID="{78DEB3DB-DE8C-465E-B7F9-79758305E524}" presName="hierChild5" presStyleCnt="0"/>
      <dgm:spPr/>
    </dgm:pt>
    <dgm:pt modelId="{6C477D58-4B37-4761-A400-212F66D0657D}" type="pres">
      <dgm:prSet presAssocID="{4414A1B2-820A-4A83-A421-BF5A78BA2991}" presName="hierChild5" presStyleCnt="0"/>
      <dgm:spPr/>
    </dgm:pt>
    <dgm:pt modelId="{B352F5A4-604B-4B7D-8F19-4692230B0B7F}" type="pres">
      <dgm:prSet presAssocID="{2376A947-1A81-4621-B6A6-26780D47B47D}" presName="Name37" presStyleLbl="parChTrans1D2" presStyleIdx="3" presStyleCnt="6"/>
      <dgm:spPr/>
      <dgm:t>
        <a:bodyPr/>
        <a:lstStyle/>
        <a:p>
          <a:endParaRPr lang="en-US"/>
        </a:p>
      </dgm:t>
    </dgm:pt>
    <dgm:pt modelId="{C0FBD7D9-07D1-46C7-A67D-8C5CC99768D9}" type="pres">
      <dgm:prSet presAssocID="{C61B8706-BAEA-41C0-AD19-A135FE19B520}" presName="hierRoot2" presStyleCnt="0">
        <dgm:presLayoutVars>
          <dgm:hierBranch val="init"/>
        </dgm:presLayoutVars>
      </dgm:prSet>
      <dgm:spPr/>
    </dgm:pt>
    <dgm:pt modelId="{A77B36A2-AFF7-43BB-B102-933EDBEAF12A}" type="pres">
      <dgm:prSet presAssocID="{C61B8706-BAEA-41C0-AD19-A135FE19B520}" presName="rootComposite" presStyleCnt="0"/>
      <dgm:spPr/>
    </dgm:pt>
    <dgm:pt modelId="{65DD4CC5-1F2E-4726-87A8-65149D5591F9}" type="pres">
      <dgm:prSet presAssocID="{C61B8706-BAEA-41C0-AD19-A135FE19B520}" presName="rootText" presStyleLbl="node2" presStyleIdx="3" presStyleCnt="4" custLinFactX="25027" custLinFactNeighborX="100000">
        <dgm:presLayoutVars>
          <dgm:chPref val="3"/>
        </dgm:presLayoutVars>
      </dgm:prSet>
      <dgm:spPr/>
      <dgm:t>
        <a:bodyPr/>
        <a:lstStyle/>
        <a:p>
          <a:endParaRPr lang="en-US"/>
        </a:p>
      </dgm:t>
    </dgm:pt>
    <dgm:pt modelId="{0B7096AD-98A9-4C9A-9BC8-A45754864934}" type="pres">
      <dgm:prSet presAssocID="{C61B8706-BAEA-41C0-AD19-A135FE19B520}" presName="rootConnector" presStyleLbl="node2" presStyleIdx="3" presStyleCnt="4"/>
      <dgm:spPr/>
      <dgm:t>
        <a:bodyPr/>
        <a:lstStyle/>
        <a:p>
          <a:endParaRPr lang="en-US"/>
        </a:p>
      </dgm:t>
    </dgm:pt>
    <dgm:pt modelId="{9901E6E1-C8B3-4EA4-B2ED-EAB38C0F02EF}" type="pres">
      <dgm:prSet presAssocID="{C61B8706-BAEA-41C0-AD19-A135FE19B520}" presName="hierChild4" presStyleCnt="0"/>
      <dgm:spPr/>
    </dgm:pt>
    <dgm:pt modelId="{5386B48C-48A5-49A2-8745-6BB6A5D78CAE}" type="pres">
      <dgm:prSet presAssocID="{FDF7670A-04F7-40E9-901A-8448AA55D1A1}" presName="Name37" presStyleLbl="parChTrans1D3" presStyleIdx="9" presStyleCnt="11"/>
      <dgm:spPr/>
      <dgm:t>
        <a:bodyPr/>
        <a:lstStyle/>
        <a:p>
          <a:endParaRPr lang="en-US"/>
        </a:p>
      </dgm:t>
    </dgm:pt>
    <dgm:pt modelId="{17F01FC0-5639-419E-9775-08F56447FC44}" type="pres">
      <dgm:prSet presAssocID="{B40BE8B6-83E9-42FE-8DBF-D669A440B711}" presName="hierRoot2" presStyleCnt="0">
        <dgm:presLayoutVars>
          <dgm:hierBranch val="init"/>
        </dgm:presLayoutVars>
      </dgm:prSet>
      <dgm:spPr/>
    </dgm:pt>
    <dgm:pt modelId="{11A765E2-EEF9-46AB-B7E7-50D85052BD89}" type="pres">
      <dgm:prSet presAssocID="{B40BE8B6-83E9-42FE-8DBF-D669A440B711}" presName="rootComposite" presStyleCnt="0"/>
      <dgm:spPr/>
    </dgm:pt>
    <dgm:pt modelId="{AF2C27A2-BF46-420A-A0BF-0ED66E2B1006}" type="pres">
      <dgm:prSet presAssocID="{B40BE8B6-83E9-42FE-8DBF-D669A440B711}" presName="rootText" presStyleLbl="node3" presStyleIdx="9" presStyleCnt="11" custLinFactX="25027" custLinFactNeighborX="100000">
        <dgm:presLayoutVars>
          <dgm:chPref val="3"/>
        </dgm:presLayoutVars>
      </dgm:prSet>
      <dgm:spPr/>
      <dgm:t>
        <a:bodyPr/>
        <a:lstStyle/>
        <a:p>
          <a:endParaRPr lang="en-US"/>
        </a:p>
      </dgm:t>
    </dgm:pt>
    <dgm:pt modelId="{3A098A4A-C59C-47CE-919C-057BAE99E48E}" type="pres">
      <dgm:prSet presAssocID="{B40BE8B6-83E9-42FE-8DBF-D669A440B711}" presName="rootConnector" presStyleLbl="node3" presStyleIdx="9" presStyleCnt="11"/>
      <dgm:spPr/>
      <dgm:t>
        <a:bodyPr/>
        <a:lstStyle/>
        <a:p>
          <a:endParaRPr lang="en-US"/>
        </a:p>
      </dgm:t>
    </dgm:pt>
    <dgm:pt modelId="{163C3767-9400-4EE1-9BC2-C7A85543FE1D}" type="pres">
      <dgm:prSet presAssocID="{B40BE8B6-83E9-42FE-8DBF-D669A440B711}" presName="hierChild4" presStyleCnt="0"/>
      <dgm:spPr/>
    </dgm:pt>
    <dgm:pt modelId="{D482728B-4D2F-4205-ABAF-3DF0E51AD29D}" type="pres">
      <dgm:prSet presAssocID="{B40BE8B6-83E9-42FE-8DBF-D669A440B711}" presName="hierChild5" presStyleCnt="0"/>
      <dgm:spPr/>
    </dgm:pt>
    <dgm:pt modelId="{CA74F4B1-F9B0-4623-BB80-8C2A7BEAD1EB}" type="pres">
      <dgm:prSet presAssocID="{86B8FFD3-637C-43FD-85EB-CE83D94E53BE}" presName="Name37" presStyleLbl="parChTrans1D3" presStyleIdx="10" presStyleCnt="11"/>
      <dgm:spPr/>
      <dgm:t>
        <a:bodyPr/>
        <a:lstStyle/>
        <a:p>
          <a:endParaRPr lang="en-US"/>
        </a:p>
      </dgm:t>
    </dgm:pt>
    <dgm:pt modelId="{B7752E8E-C1B6-4396-84DB-594D65C03EBA}" type="pres">
      <dgm:prSet presAssocID="{EC542F4B-420E-4B5E-A630-C5AB21155EDA}" presName="hierRoot2" presStyleCnt="0">
        <dgm:presLayoutVars>
          <dgm:hierBranch val="init"/>
        </dgm:presLayoutVars>
      </dgm:prSet>
      <dgm:spPr/>
    </dgm:pt>
    <dgm:pt modelId="{FD75841E-40BB-4CF7-B974-FCD957E3EC12}" type="pres">
      <dgm:prSet presAssocID="{EC542F4B-420E-4B5E-A630-C5AB21155EDA}" presName="rootComposite" presStyleCnt="0"/>
      <dgm:spPr/>
    </dgm:pt>
    <dgm:pt modelId="{51033926-9688-495F-B9A0-776FB7AC85E6}" type="pres">
      <dgm:prSet presAssocID="{EC542F4B-420E-4B5E-A630-C5AB21155EDA}" presName="rootText" presStyleLbl="node3" presStyleIdx="10" presStyleCnt="11" custLinFactX="25027" custLinFactNeighborX="100000">
        <dgm:presLayoutVars>
          <dgm:chPref val="3"/>
        </dgm:presLayoutVars>
      </dgm:prSet>
      <dgm:spPr/>
      <dgm:t>
        <a:bodyPr/>
        <a:lstStyle/>
        <a:p>
          <a:endParaRPr lang="en-US"/>
        </a:p>
      </dgm:t>
    </dgm:pt>
    <dgm:pt modelId="{486E516D-FBB4-4DEF-853E-A265DB1B1FCA}" type="pres">
      <dgm:prSet presAssocID="{EC542F4B-420E-4B5E-A630-C5AB21155EDA}" presName="rootConnector" presStyleLbl="node3" presStyleIdx="10" presStyleCnt="11"/>
      <dgm:spPr/>
      <dgm:t>
        <a:bodyPr/>
        <a:lstStyle/>
        <a:p>
          <a:endParaRPr lang="en-US"/>
        </a:p>
      </dgm:t>
    </dgm:pt>
    <dgm:pt modelId="{1ADE6845-E903-452D-BA92-237EEDB9669E}" type="pres">
      <dgm:prSet presAssocID="{EC542F4B-420E-4B5E-A630-C5AB21155EDA}" presName="hierChild4" presStyleCnt="0"/>
      <dgm:spPr/>
    </dgm:pt>
    <dgm:pt modelId="{5D941B56-FBBD-421C-9819-3027435809FB}" type="pres">
      <dgm:prSet presAssocID="{EC542F4B-420E-4B5E-A630-C5AB21155EDA}" presName="hierChild5" presStyleCnt="0"/>
      <dgm:spPr/>
    </dgm:pt>
    <dgm:pt modelId="{555B18A4-5564-4F99-B128-1C87B37A3BF8}" type="pres">
      <dgm:prSet presAssocID="{C61B8706-BAEA-41C0-AD19-A135FE19B520}" presName="hierChild5" presStyleCnt="0"/>
      <dgm:spPr/>
    </dgm:pt>
    <dgm:pt modelId="{196B8F6C-E71A-40C6-95AF-8C69EFBE5648}" type="pres">
      <dgm:prSet presAssocID="{22C5E3A0-595B-4A45-86A5-8C8E6BD3523B}" presName="hierChild3" presStyleCnt="0"/>
      <dgm:spPr/>
    </dgm:pt>
    <dgm:pt modelId="{95BFF2D8-E53F-4117-8E89-DC92C3A990BE}" type="pres">
      <dgm:prSet presAssocID="{DACE8F65-CE2C-475E-920E-D82D2003E6D8}" presName="Name111" presStyleLbl="parChTrans1D2" presStyleIdx="4" presStyleCnt="6"/>
      <dgm:spPr/>
      <dgm:t>
        <a:bodyPr/>
        <a:lstStyle/>
        <a:p>
          <a:endParaRPr lang="en-US"/>
        </a:p>
      </dgm:t>
    </dgm:pt>
    <dgm:pt modelId="{02D16E28-D4D2-4B34-BFF3-5B2466851C0F}" type="pres">
      <dgm:prSet presAssocID="{3A05C8AF-3F7C-473F-8611-CC4445F40EBB}" presName="hierRoot3" presStyleCnt="0">
        <dgm:presLayoutVars>
          <dgm:hierBranch val="init"/>
        </dgm:presLayoutVars>
      </dgm:prSet>
      <dgm:spPr/>
    </dgm:pt>
    <dgm:pt modelId="{A2AE5414-3F16-4C38-A962-94A4702D0C9F}" type="pres">
      <dgm:prSet presAssocID="{3A05C8AF-3F7C-473F-8611-CC4445F40EBB}" presName="rootComposite3" presStyleCnt="0"/>
      <dgm:spPr/>
    </dgm:pt>
    <dgm:pt modelId="{C0D3BA60-BD6F-49F0-9D44-07BAC555B337}" type="pres">
      <dgm:prSet presAssocID="{3A05C8AF-3F7C-473F-8611-CC4445F40EBB}" presName="rootText3" presStyleLbl="asst1" presStyleIdx="0" presStyleCnt="2" custLinFactNeighborX="-50805" custLinFactNeighborY="-3759">
        <dgm:presLayoutVars>
          <dgm:chPref val="3"/>
        </dgm:presLayoutVars>
      </dgm:prSet>
      <dgm:spPr/>
      <dgm:t>
        <a:bodyPr/>
        <a:lstStyle/>
        <a:p>
          <a:endParaRPr lang="en-US"/>
        </a:p>
      </dgm:t>
    </dgm:pt>
    <dgm:pt modelId="{A5B0003A-71C6-4FCE-8C92-13DA78985BCE}" type="pres">
      <dgm:prSet presAssocID="{3A05C8AF-3F7C-473F-8611-CC4445F40EBB}" presName="rootConnector3" presStyleLbl="asst1" presStyleIdx="0" presStyleCnt="2"/>
      <dgm:spPr/>
      <dgm:t>
        <a:bodyPr/>
        <a:lstStyle/>
        <a:p>
          <a:endParaRPr lang="en-US"/>
        </a:p>
      </dgm:t>
    </dgm:pt>
    <dgm:pt modelId="{46463A2B-BBAE-410C-A09F-D8468E92C24A}" type="pres">
      <dgm:prSet presAssocID="{3A05C8AF-3F7C-473F-8611-CC4445F40EBB}" presName="hierChild6" presStyleCnt="0"/>
      <dgm:spPr/>
    </dgm:pt>
    <dgm:pt modelId="{0287971A-A29B-4A32-8D3D-6DCDCE2DBBB4}" type="pres">
      <dgm:prSet presAssocID="{3A05C8AF-3F7C-473F-8611-CC4445F40EBB}" presName="hierChild7" presStyleCnt="0"/>
      <dgm:spPr/>
    </dgm:pt>
    <dgm:pt modelId="{6156F6FF-DEA2-40AA-A79B-B84B3D8697E8}" type="pres">
      <dgm:prSet presAssocID="{61D88905-DA49-4C3A-8EEC-E01EB408224C}" presName="Name111" presStyleLbl="parChTrans1D2" presStyleIdx="5" presStyleCnt="6"/>
      <dgm:spPr/>
      <dgm:t>
        <a:bodyPr/>
        <a:lstStyle/>
        <a:p>
          <a:endParaRPr lang="en-US"/>
        </a:p>
      </dgm:t>
    </dgm:pt>
    <dgm:pt modelId="{D9B7024E-7B91-4E60-9645-0C2AB71EAF17}" type="pres">
      <dgm:prSet presAssocID="{C070CADA-198A-4168-9FC2-FE2083F3CDAD}" presName="hierRoot3" presStyleCnt="0">
        <dgm:presLayoutVars>
          <dgm:hierBranch val="init"/>
        </dgm:presLayoutVars>
      </dgm:prSet>
      <dgm:spPr/>
    </dgm:pt>
    <dgm:pt modelId="{564CE6A8-54C6-4AF1-AF35-0E2DBA727D6B}" type="pres">
      <dgm:prSet presAssocID="{C070CADA-198A-4168-9FC2-FE2083F3CDAD}" presName="rootComposite3" presStyleCnt="0"/>
      <dgm:spPr/>
    </dgm:pt>
    <dgm:pt modelId="{0290B7E0-2A4E-4555-8CEE-04B7BB59F93F}" type="pres">
      <dgm:prSet presAssocID="{C070CADA-198A-4168-9FC2-FE2083F3CDAD}" presName="rootText3" presStyleLbl="asst1" presStyleIdx="1" presStyleCnt="2" custLinFactNeighborX="50806" custLinFactNeighborY="-3759">
        <dgm:presLayoutVars>
          <dgm:chPref val="3"/>
        </dgm:presLayoutVars>
      </dgm:prSet>
      <dgm:spPr/>
      <dgm:t>
        <a:bodyPr/>
        <a:lstStyle/>
        <a:p>
          <a:endParaRPr lang="en-US"/>
        </a:p>
      </dgm:t>
    </dgm:pt>
    <dgm:pt modelId="{09EADFC6-E904-41C0-939E-02352ECD1A44}" type="pres">
      <dgm:prSet presAssocID="{C070CADA-198A-4168-9FC2-FE2083F3CDAD}" presName="rootConnector3" presStyleLbl="asst1" presStyleIdx="1" presStyleCnt="2"/>
      <dgm:spPr/>
      <dgm:t>
        <a:bodyPr/>
        <a:lstStyle/>
        <a:p>
          <a:endParaRPr lang="en-US"/>
        </a:p>
      </dgm:t>
    </dgm:pt>
    <dgm:pt modelId="{099D98AD-93F0-4CA6-B79C-7D234707B50C}" type="pres">
      <dgm:prSet presAssocID="{C070CADA-198A-4168-9FC2-FE2083F3CDAD}" presName="hierChild6" presStyleCnt="0"/>
      <dgm:spPr/>
    </dgm:pt>
    <dgm:pt modelId="{4C6D9AE8-922E-4E35-8B82-06A6C63A2B3D}" type="pres">
      <dgm:prSet presAssocID="{C070CADA-198A-4168-9FC2-FE2083F3CDAD}" presName="hierChild7" presStyleCnt="0"/>
      <dgm:spPr/>
    </dgm:pt>
  </dgm:ptLst>
  <dgm:cxnLst>
    <dgm:cxn modelId="{8BA19FEE-F8B2-443D-8370-72803318C82C}" srcId="{4414A1B2-820A-4A83-A421-BF5A78BA2991}" destId="{464BB955-D3B1-453A-8882-3407B4E91CE0}" srcOrd="1" destOrd="0" parTransId="{11FD629F-D081-4AF5-A43E-53345F368833}" sibTransId="{602B19EA-3BB4-42EC-9720-8AE60E2502BC}"/>
    <dgm:cxn modelId="{B5DCB0EF-0E22-4EA7-AAE6-643C6871B846}" type="presOf" srcId="{F0BA7A7A-2D0E-48F2-A714-0421AEDA7A1E}" destId="{9F7B916D-DBD8-4A90-8E6E-A5F1A70DABA6}" srcOrd="0" destOrd="0" presId="urn:microsoft.com/office/officeart/2005/8/layout/orgChart1"/>
    <dgm:cxn modelId="{18531DB2-B404-4861-BAD6-64A367021DFD}" srcId="{22C5E3A0-595B-4A45-86A5-8C8E6BD3523B}" destId="{6E042866-D740-48D2-AF53-B46132745176}" srcOrd="2" destOrd="0" parTransId="{98CE9837-FF74-4824-A018-EA72F69CEB6D}" sibTransId="{9547D06E-125B-4FC2-8F9B-4D23F753DB8E}"/>
    <dgm:cxn modelId="{738BB17C-F87C-4C70-A1CB-107C172D82EC}" type="presOf" srcId="{2AA8D98D-CC80-44D2-95E6-72538C057CA6}" destId="{C0D94E8C-EF57-4D7E-87CB-FE9C95E08C2D}" srcOrd="0" destOrd="0" presId="urn:microsoft.com/office/officeart/2005/8/layout/orgChart1"/>
    <dgm:cxn modelId="{10DB1CE7-F648-4B73-808A-CFC6E6926B5F}" type="presOf" srcId="{78799412-43A8-4DEB-9344-EA474CABDC6A}" destId="{9CBF123B-AE94-4137-A684-24A70261E649}" srcOrd="0" destOrd="0" presId="urn:microsoft.com/office/officeart/2005/8/layout/orgChart1"/>
    <dgm:cxn modelId="{3C27FDEE-D442-4128-B9A1-BC92A716D054}" srcId="{6E042866-D740-48D2-AF53-B46132745176}" destId="{B24FD621-0D09-4270-BEFB-0BB6ACF43B9B}" srcOrd="2" destOrd="0" parTransId="{DFC6113A-AEE9-42F0-AF10-9B7EC0942AA9}" sibTransId="{07F72715-ACA7-4FC9-9BD5-9746A6E0E40D}"/>
    <dgm:cxn modelId="{602DF035-FD16-4904-90EA-B672D0B9EB1C}" type="presOf" srcId="{22C5E3A0-595B-4A45-86A5-8C8E6BD3523B}" destId="{AF75FB6E-CF55-4820-B530-DC3149F766DD}" srcOrd="1" destOrd="0" presId="urn:microsoft.com/office/officeart/2005/8/layout/orgChart1"/>
    <dgm:cxn modelId="{45AE1F4C-E6DE-4876-9DEA-B58EA80D058B}" type="presOf" srcId="{C070CADA-198A-4168-9FC2-FE2083F3CDAD}" destId="{09EADFC6-E904-41C0-939E-02352ECD1A44}" srcOrd="1" destOrd="0" presId="urn:microsoft.com/office/officeart/2005/8/layout/orgChart1"/>
    <dgm:cxn modelId="{A66D8CC2-8F62-484B-ADEE-2FBE6A08E923}" type="presOf" srcId="{78DEB3DB-DE8C-465E-B7F9-79758305E524}" destId="{FBF30089-F773-4FAB-935B-F89896396964}" srcOrd="0" destOrd="0" presId="urn:microsoft.com/office/officeart/2005/8/layout/orgChart1"/>
    <dgm:cxn modelId="{C6E1072D-270D-4415-9C8E-72F2EE86864D}" type="presOf" srcId="{67AA3F42-B248-4A83-B629-25A1AAB0B18E}" destId="{90F538E5-C64A-4C8A-BD8B-94BD49B7FA21}" srcOrd="1" destOrd="0" presId="urn:microsoft.com/office/officeart/2005/8/layout/orgChart1"/>
    <dgm:cxn modelId="{7515E40F-5DAB-4BA2-93F0-188457989BC9}" type="presOf" srcId="{11FD629F-D081-4AF5-A43E-53345F368833}" destId="{3A32F921-38FD-4722-B655-E730782CBF6B}" srcOrd="0" destOrd="0" presId="urn:microsoft.com/office/officeart/2005/8/layout/orgChart1"/>
    <dgm:cxn modelId="{CFC66D88-93E5-440A-9AAC-7618E335C378}" type="presOf" srcId="{B24FD621-0D09-4270-BEFB-0BB6ACF43B9B}" destId="{7DE094B3-0842-47EA-9588-DF47FF8AC617}" srcOrd="1" destOrd="0" presId="urn:microsoft.com/office/officeart/2005/8/layout/orgChart1"/>
    <dgm:cxn modelId="{D5DA3EDB-94AB-43AC-BFAF-DDD9DF6EF916}" type="presOf" srcId="{D0D198D4-47A7-4232-927F-C5B3FAF1146B}" destId="{71304C8C-BAEC-4F39-BC3A-A1340E07BE82}" srcOrd="1" destOrd="0" presId="urn:microsoft.com/office/officeart/2005/8/layout/orgChart1"/>
    <dgm:cxn modelId="{1AA542A9-4770-4FF1-A6A8-64913FE223A4}" type="presOf" srcId="{0C63E977-2BA5-43C1-BBAC-E9943D49ECA8}" destId="{7577C4AC-3256-48DD-94A3-3FECE40CF110}" srcOrd="0" destOrd="0" presId="urn:microsoft.com/office/officeart/2005/8/layout/orgChart1"/>
    <dgm:cxn modelId="{FD8AF8EE-33B2-4597-A48E-13D0491BB008}" type="presOf" srcId="{98CE9837-FF74-4824-A018-EA72F69CEB6D}" destId="{04E98200-555E-457C-8512-B148C6E966F5}" srcOrd="0" destOrd="0" presId="urn:microsoft.com/office/officeart/2005/8/layout/orgChart1"/>
    <dgm:cxn modelId="{05785A24-DADE-400D-AEBA-E8B01A5F207F}" type="presOf" srcId="{CA83146E-84A5-4CB2-A0DF-E7BB379803ED}" destId="{C475FAE0-F0D8-4E35-81EF-69D60DDF6D25}" srcOrd="0" destOrd="0" presId="urn:microsoft.com/office/officeart/2005/8/layout/orgChart1"/>
    <dgm:cxn modelId="{CC52F9C1-6F93-40D3-B983-79EA11AE1FB8}" type="presOf" srcId="{464BB955-D3B1-453A-8882-3407B4E91CE0}" destId="{512346B2-A229-4E36-BB33-400391D96D45}" srcOrd="0" destOrd="0" presId="urn:microsoft.com/office/officeart/2005/8/layout/orgChart1"/>
    <dgm:cxn modelId="{F9FECF3E-5612-433D-8C65-9896408A2F7C}" type="presOf" srcId="{B24FD621-0D09-4270-BEFB-0BB6ACF43B9B}" destId="{83B7805E-3481-401D-937B-B5E8A6ED7295}" srcOrd="0" destOrd="0" presId="urn:microsoft.com/office/officeart/2005/8/layout/orgChart1"/>
    <dgm:cxn modelId="{CAA3E8FE-F35E-40AF-8217-660B35CEF030}" srcId="{78799412-43A8-4DEB-9344-EA474CABDC6A}" destId="{1792B0E1-FD05-44CB-8800-AC8355F45C0E}" srcOrd="2" destOrd="0" parTransId="{491D7A5A-6DEE-4FCE-8822-C07B6C8A499F}" sibTransId="{1A8010B1-A197-48D1-8E98-7FB0E0A2C659}"/>
    <dgm:cxn modelId="{41DB6099-A652-4BA7-8FA2-91BBCD488797}" type="presOf" srcId="{2376A947-1A81-4621-B6A6-26780D47B47D}" destId="{B352F5A4-604B-4B7D-8F19-4692230B0B7F}" srcOrd="0" destOrd="0" presId="urn:microsoft.com/office/officeart/2005/8/layout/orgChart1"/>
    <dgm:cxn modelId="{853FD31E-CE16-478E-8C8E-7665F7CD9A79}" srcId="{0C63E977-2BA5-43C1-BBAC-E9943D49ECA8}" destId="{22C5E3A0-595B-4A45-86A5-8C8E6BD3523B}" srcOrd="0" destOrd="0" parTransId="{B7A8D10E-6E9C-46BE-BD5A-85A0252B5EFF}" sibTransId="{FC9D9D34-C8B1-4A7F-AC7A-86AE62F19247}"/>
    <dgm:cxn modelId="{2A1AECE2-0207-4F87-9919-470F22C2DD62}" type="presOf" srcId="{915E8514-D09B-40F6-855E-8673A34702B4}" destId="{E674D540-D98C-485A-878A-616955A17516}" srcOrd="0" destOrd="0" presId="urn:microsoft.com/office/officeart/2005/8/layout/orgChart1"/>
    <dgm:cxn modelId="{289CBBA2-F41D-47FC-AE6F-2FED051C78F1}" type="presOf" srcId="{3A05C8AF-3F7C-473F-8611-CC4445F40EBB}" destId="{A5B0003A-71C6-4FCE-8C92-13DA78985BCE}" srcOrd="1" destOrd="0" presId="urn:microsoft.com/office/officeart/2005/8/layout/orgChart1"/>
    <dgm:cxn modelId="{49B34082-8E58-476C-BF5D-87598BFF2CA0}" srcId="{78799412-43A8-4DEB-9344-EA474CABDC6A}" destId="{3D3E92DE-1298-4F8C-B4F5-D04855B07297}" srcOrd="0" destOrd="0" parTransId="{694BEE92-9DF4-4D18-8831-0266FB6B5716}" sibTransId="{5D81C5BC-F8E1-4BC4-A1BD-9AA827F0BD01}"/>
    <dgm:cxn modelId="{989F3A17-8690-494A-9DB9-664E08C6693C}" type="presOf" srcId="{C8C4FDB3-FDDA-4040-84BF-3B726F8C4DAB}" destId="{49AB739D-6561-4FD1-BAC3-A175778BA1BF}" srcOrd="0" destOrd="0" presId="urn:microsoft.com/office/officeart/2005/8/layout/orgChart1"/>
    <dgm:cxn modelId="{A22084B9-B074-4AD6-B8B2-1A8C9EB4E4B5}" type="presOf" srcId="{EC542F4B-420E-4B5E-A630-C5AB21155EDA}" destId="{486E516D-FBB4-4DEF-853E-A265DB1B1FCA}" srcOrd="1" destOrd="0" presId="urn:microsoft.com/office/officeart/2005/8/layout/orgChart1"/>
    <dgm:cxn modelId="{AF3BAF8D-BCF2-4023-9B63-514DB86D3318}" type="presOf" srcId="{B40BE8B6-83E9-42FE-8DBF-D669A440B711}" destId="{AF2C27A2-BF46-420A-A0BF-0ED66E2B1006}" srcOrd="0" destOrd="0" presId="urn:microsoft.com/office/officeart/2005/8/layout/orgChart1"/>
    <dgm:cxn modelId="{AACB204F-0328-4912-A43E-280173650949}" type="presOf" srcId="{86B8FFD3-637C-43FD-85EB-CE83D94E53BE}" destId="{CA74F4B1-F9B0-4623-BB80-8C2A7BEAD1EB}" srcOrd="0" destOrd="0" presId="urn:microsoft.com/office/officeart/2005/8/layout/orgChart1"/>
    <dgm:cxn modelId="{5DF362E7-AE99-4442-8ACC-61F5F90BDD5A}" type="presOf" srcId="{464BB955-D3B1-453A-8882-3407B4E91CE0}" destId="{39978946-AECC-47C1-BE20-D0B0EAA93075}" srcOrd="1" destOrd="0" presId="urn:microsoft.com/office/officeart/2005/8/layout/orgChart1"/>
    <dgm:cxn modelId="{52FEAB2C-3E9C-4D08-9882-DA973B7CBCEF}" type="presOf" srcId="{4414A1B2-820A-4A83-A421-BF5A78BA2991}" destId="{1E34A2B0-CDCD-49DB-8A42-F600E52EF62A}" srcOrd="1" destOrd="0" presId="urn:microsoft.com/office/officeart/2005/8/layout/orgChart1"/>
    <dgm:cxn modelId="{6B5C2390-08F6-4DB3-846E-414D0C237D0F}" type="presOf" srcId="{67AA3F42-B248-4A83-B629-25A1AAB0B18E}" destId="{8039B7C1-75EA-4F2B-9D64-7128B521D6DC}" srcOrd="0" destOrd="0" presId="urn:microsoft.com/office/officeart/2005/8/layout/orgChart1"/>
    <dgm:cxn modelId="{978C57C1-2D9B-4493-BC54-4C6E33075D1E}" srcId="{22C5E3A0-595B-4A45-86A5-8C8E6BD3523B}" destId="{C61B8706-BAEA-41C0-AD19-A135FE19B520}" srcOrd="5" destOrd="0" parTransId="{2376A947-1A81-4621-B6A6-26780D47B47D}" sibTransId="{9F3328C7-6B56-4BE8-A315-555340B8731E}"/>
    <dgm:cxn modelId="{13C00EC1-138A-4035-8C9C-86548E58BB9D}" type="presOf" srcId="{694BEE92-9DF4-4D18-8831-0266FB6B5716}" destId="{A9DA5FDC-652E-49FB-9045-4E8375256084}" srcOrd="0" destOrd="0" presId="urn:microsoft.com/office/officeart/2005/8/layout/orgChart1"/>
    <dgm:cxn modelId="{C90F0AF0-6CD1-4E87-80B0-BB849554305E}" type="presOf" srcId="{87C8C508-93F9-4A44-829B-FD6A2D292E93}" destId="{922F4926-4729-4D81-B79C-8458282B24BE}" srcOrd="0" destOrd="0" presId="urn:microsoft.com/office/officeart/2005/8/layout/orgChart1"/>
    <dgm:cxn modelId="{40560883-CFB3-447A-A552-79C6414C5B74}" srcId="{22C5E3A0-595B-4A45-86A5-8C8E6BD3523B}" destId="{4414A1B2-820A-4A83-A421-BF5A78BA2991}" srcOrd="4" destOrd="0" parTransId="{F0BA7A7A-2D0E-48F2-A714-0421AEDA7A1E}" sibTransId="{0559805B-D7FD-4C61-93FE-A12117C8B2A1}"/>
    <dgm:cxn modelId="{A61ACC0A-1C79-40AF-AF38-401FB3532872}" type="presOf" srcId="{3A05C8AF-3F7C-473F-8611-CC4445F40EBB}" destId="{C0D3BA60-BD6F-49F0-9D44-07BAC555B337}" srcOrd="0" destOrd="0" presId="urn:microsoft.com/office/officeart/2005/8/layout/orgChart1"/>
    <dgm:cxn modelId="{83BDE5A2-B352-4393-B2F0-90BA24B89144}" srcId="{C61B8706-BAEA-41C0-AD19-A135FE19B520}" destId="{B40BE8B6-83E9-42FE-8DBF-D669A440B711}" srcOrd="0" destOrd="0" parTransId="{FDF7670A-04F7-40E9-901A-8448AA55D1A1}" sibTransId="{2A657EF9-B29D-44F4-8D2B-04D1D2BFD4FF}"/>
    <dgm:cxn modelId="{101E957D-430E-4779-973F-990CB20A8606}" type="presOf" srcId="{DFC6113A-AEE9-42F0-AF10-9B7EC0942AA9}" destId="{A9F7838C-0C89-45DF-8E3E-98EBDECF6A9B}" srcOrd="0" destOrd="0" presId="urn:microsoft.com/office/officeart/2005/8/layout/orgChart1"/>
    <dgm:cxn modelId="{B190208D-8576-465C-A196-4A32292084D3}" type="presOf" srcId="{3D3E92DE-1298-4F8C-B4F5-D04855B07297}" destId="{6CE18A2E-74C3-4830-826B-01CB40826A76}" srcOrd="0" destOrd="0" presId="urn:microsoft.com/office/officeart/2005/8/layout/orgChart1"/>
    <dgm:cxn modelId="{2BB834AF-4828-48FA-A502-20EB18B23F9F}" type="presOf" srcId="{3D3E92DE-1298-4F8C-B4F5-D04855B07297}" destId="{5851B591-059F-4B0A-8118-FDD045E61F04}" srcOrd="1" destOrd="0" presId="urn:microsoft.com/office/officeart/2005/8/layout/orgChart1"/>
    <dgm:cxn modelId="{800F66A3-EFA7-4612-B64D-BB422B217280}" type="presOf" srcId="{A2C7A706-D148-4D04-9C75-31C36ABCCC48}" destId="{9331F3E9-9B53-4623-855D-388739EF8062}" srcOrd="0" destOrd="0" presId="urn:microsoft.com/office/officeart/2005/8/layout/orgChart1"/>
    <dgm:cxn modelId="{60BF5219-E124-4070-9821-9E98A7B04401}" srcId="{78799412-43A8-4DEB-9344-EA474CABDC6A}" destId="{C8C4FDB3-FDDA-4040-84BF-3B726F8C4DAB}" srcOrd="1" destOrd="0" parTransId="{01152187-E0BB-416F-AFCD-2C9E2CCE7A48}" sibTransId="{7FF7061C-7F03-44B1-9527-41F8BDD43428}"/>
    <dgm:cxn modelId="{6CD415AB-F7D5-452D-AD63-F2B4E44DD8D9}" type="presOf" srcId="{DACE8F65-CE2C-475E-920E-D82D2003E6D8}" destId="{95BFF2D8-E53F-4117-8E89-DC92C3A990BE}" srcOrd="0" destOrd="0" presId="urn:microsoft.com/office/officeart/2005/8/layout/orgChart1"/>
    <dgm:cxn modelId="{DDD76512-69F7-48AE-B4D2-E4AD1721C814}" type="presOf" srcId="{C61B8706-BAEA-41C0-AD19-A135FE19B520}" destId="{0B7096AD-98A9-4C9A-9BC8-A45754864934}" srcOrd="1" destOrd="0" presId="urn:microsoft.com/office/officeart/2005/8/layout/orgChart1"/>
    <dgm:cxn modelId="{70FFBC6E-DDDF-4405-AAA8-446F08FF3BB1}" type="presOf" srcId="{61D88905-DA49-4C3A-8EEC-E01EB408224C}" destId="{6156F6FF-DEA2-40AA-A79B-B84B3D8697E8}" srcOrd="0" destOrd="0" presId="urn:microsoft.com/office/officeart/2005/8/layout/orgChart1"/>
    <dgm:cxn modelId="{95762D0A-D1E4-4863-BA96-3EF961428746}" type="presOf" srcId="{C61B8706-BAEA-41C0-AD19-A135FE19B520}" destId="{65DD4CC5-1F2E-4726-87A8-65149D5591F9}" srcOrd="0" destOrd="0" presId="urn:microsoft.com/office/officeart/2005/8/layout/orgChart1"/>
    <dgm:cxn modelId="{1E50162E-99A5-4F7F-A5BB-F3C2120A593E}" type="presOf" srcId="{B40BE8B6-83E9-42FE-8DBF-D669A440B711}" destId="{3A098A4A-C59C-47CE-919C-057BAE99E48E}" srcOrd="1" destOrd="0" presId="urn:microsoft.com/office/officeart/2005/8/layout/orgChart1"/>
    <dgm:cxn modelId="{85E24126-253F-4DF7-996E-CA91359FF4E6}" srcId="{4414A1B2-820A-4A83-A421-BF5A78BA2991}" destId="{A2C7A706-D148-4D04-9C75-31C36ABCCC48}" srcOrd="0" destOrd="0" parTransId="{CA83146E-84A5-4CB2-A0DF-E7BB379803ED}" sibTransId="{3089D6F2-C1A0-44F6-98CB-9F42047357D2}"/>
    <dgm:cxn modelId="{3ADE6937-32A5-4617-A6BB-EBE7B9EBFE53}" type="presOf" srcId="{FDF7670A-04F7-40E9-901A-8448AA55D1A1}" destId="{5386B48C-48A5-49A2-8745-6BB6A5D78CAE}" srcOrd="0" destOrd="0" presId="urn:microsoft.com/office/officeart/2005/8/layout/orgChart1"/>
    <dgm:cxn modelId="{A76A4A9D-BC1A-4A1D-AF34-6C08E34F1659}" type="presOf" srcId="{C070CADA-198A-4168-9FC2-FE2083F3CDAD}" destId="{0290B7E0-2A4E-4555-8CEE-04B7BB59F93F}" srcOrd="0" destOrd="0" presId="urn:microsoft.com/office/officeart/2005/8/layout/orgChart1"/>
    <dgm:cxn modelId="{335F8712-492C-4A8C-8F03-91FEB94FBF3B}" type="presOf" srcId="{8D94EBA3-201B-4177-AFD5-411F4D557864}" destId="{AF82696C-2C7E-4314-B78F-4BBE403A7CA8}" srcOrd="0" destOrd="0" presId="urn:microsoft.com/office/officeart/2005/8/layout/orgChart1"/>
    <dgm:cxn modelId="{A0AB8FFF-654A-4CBF-8FCE-86D9783BE279}" type="presOf" srcId="{4414A1B2-820A-4A83-A421-BF5A78BA2991}" destId="{EF342E7F-0FCD-4DB0-ABDE-3CA5A9C71FA3}" srcOrd="0" destOrd="0" presId="urn:microsoft.com/office/officeart/2005/8/layout/orgChart1"/>
    <dgm:cxn modelId="{FE203BE8-2C5C-42A9-9E1E-8ACCBDCBDEDF}" srcId="{22C5E3A0-595B-4A45-86A5-8C8E6BD3523B}" destId="{3A05C8AF-3F7C-473F-8611-CC4445F40EBB}" srcOrd="0" destOrd="0" parTransId="{DACE8F65-CE2C-475E-920E-D82D2003E6D8}" sibTransId="{DF02B209-A945-4803-85DC-27118FD932B0}"/>
    <dgm:cxn modelId="{0207FF7F-2DA5-4723-BAE4-0256FE7E2AD9}" type="presOf" srcId="{EC542F4B-420E-4B5E-A630-C5AB21155EDA}" destId="{51033926-9688-495F-B9A0-776FB7AC85E6}" srcOrd="0" destOrd="0" presId="urn:microsoft.com/office/officeart/2005/8/layout/orgChart1"/>
    <dgm:cxn modelId="{9BF72114-CD74-45B9-AB87-AEBC639BE0DE}" type="presOf" srcId="{6E042866-D740-48D2-AF53-B46132745176}" destId="{5CF517DC-7BE7-48AC-8B4D-0857159C8E4F}" srcOrd="1" destOrd="0" presId="urn:microsoft.com/office/officeart/2005/8/layout/orgChart1"/>
    <dgm:cxn modelId="{C94F2091-744A-4694-AC4B-CC940FFC0D42}" type="presOf" srcId="{78DEB3DB-DE8C-465E-B7F9-79758305E524}" destId="{D1D74E26-B8E5-44B8-A90C-FDFBF3671E2B}" srcOrd="1" destOrd="0" presId="urn:microsoft.com/office/officeart/2005/8/layout/orgChart1"/>
    <dgm:cxn modelId="{EDD3E39E-CCF9-44EE-9865-B730A702CEA6}" type="presOf" srcId="{6E042866-D740-48D2-AF53-B46132745176}" destId="{BD574E41-F328-4ECD-A242-8957F5FF5633}" srcOrd="0" destOrd="0" presId="urn:microsoft.com/office/officeart/2005/8/layout/orgChart1"/>
    <dgm:cxn modelId="{B9D50923-FF87-4686-A982-6FE80A30B7D2}" srcId="{4414A1B2-820A-4A83-A421-BF5A78BA2991}" destId="{78DEB3DB-DE8C-465E-B7F9-79758305E524}" srcOrd="2" destOrd="0" parTransId="{87C8C508-93F9-4A44-829B-FD6A2D292E93}" sibTransId="{CEB13685-8B47-423A-83E2-F48CB976482B}"/>
    <dgm:cxn modelId="{488509EC-E493-4DCE-8085-6C4F1E4578DD}" srcId="{6E042866-D740-48D2-AF53-B46132745176}" destId="{67AA3F42-B248-4A83-B629-25A1AAB0B18E}" srcOrd="1" destOrd="0" parTransId="{2AA8D98D-CC80-44D2-95E6-72538C057CA6}" sibTransId="{16154651-A300-4F4E-B941-386ED95D3E06}"/>
    <dgm:cxn modelId="{5698C709-9AD3-4DD9-93F7-C725BFB27D0F}" type="presOf" srcId="{491D7A5A-6DEE-4FCE-8822-C07B6C8A499F}" destId="{635B558C-A565-4C76-B2D7-A0C16ECC761C}" srcOrd="0" destOrd="0" presId="urn:microsoft.com/office/officeart/2005/8/layout/orgChart1"/>
    <dgm:cxn modelId="{C668CC8D-F876-487A-9251-3F02B538B44C}" type="presOf" srcId="{1792B0E1-FD05-44CB-8800-AC8355F45C0E}" destId="{08C0B1B0-1FBC-4FFC-8016-5F834D9B9C40}" srcOrd="0" destOrd="0" presId="urn:microsoft.com/office/officeart/2005/8/layout/orgChart1"/>
    <dgm:cxn modelId="{0C6C9F1A-CDB5-4AA8-ACBC-7320B20E82AD}" type="presOf" srcId="{78799412-43A8-4DEB-9344-EA474CABDC6A}" destId="{792BFA90-A9F0-4150-AD68-7A2316779864}" srcOrd="1" destOrd="0" presId="urn:microsoft.com/office/officeart/2005/8/layout/orgChart1"/>
    <dgm:cxn modelId="{B7EBE56F-8E17-42E7-BBA6-1682C94FF782}" type="presOf" srcId="{A2C7A706-D148-4D04-9C75-31C36ABCCC48}" destId="{96FCE46C-F6EE-4D1D-9F7C-37ED1BA51661}" srcOrd="1" destOrd="0" presId="urn:microsoft.com/office/officeart/2005/8/layout/orgChart1"/>
    <dgm:cxn modelId="{3EE2AC4A-B862-4B5A-AF57-67C1A6B36B3F}" type="presOf" srcId="{01152187-E0BB-416F-AFCD-2C9E2CCE7A48}" destId="{F0CFC9C8-21DF-467E-9B4A-033A7419DC24}" srcOrd="0" destOrd="0" presId="urn:microsoft.com/office/officeart/2005/8/layout/orgChart1"/>
    <dgm:cxn modelId="{82A3E36C-0C7D-4005-85E2-287F55F28573}" srcId="{6E042866-D740-48D2-AF53-B46132745176}" destId="{D0D198D4-47A7-4232-927F-C5B3FAF1146B}" srcOrd="0" destOrd="0" parTransId="{915E8514-D09B-40F6-855E-8673A34702B4}" sibTransId="{B678ED37-6DE3-40BA-8F17-F5D34855870E}"/>
    <dgm:cxn modelId="{DFDF609F-7FF1-41C3-875B-66B3DF0E81AE}" srcId="{C61B8706-BAEA-41C0-AD19-A135FE19B520}" destId="{EC542F4B-420E-4B5E-A630-C5AB21155EDA}" srcOrd="1" destOrd="0" parTransId="{86B8FFD3-637C-43FD-85EB-CE83D94E53BE}" sibTransId="{7C8D2609-E0D2-41EB-A0D9-39C4BA8ED37C}"/>
    <dgm:cxn modelId="{0A56656A-0A6E-4703-ADCD-EB665419BF72}" srcId="{22C5E3A0-595B-4A45-86A5-8C8E6BD3523B}" destId="{78799412-43A8-4DEB-9344-EA474CABDC6A}" srcOrd="3" destOrd="0" parTransId="{8D94EBA3-201B-4177-AFD5-411F4D557864}" sibTransId="{80E34B42-208A-403B-A250-4A737E208EE5}"/>
    <dgm:cxn modelId="{3A759916-B559-463E-8AA5-A7A9D769967F}" srcId="{22C5E3A0-595B-4A45-86A5-8C8E6BD3523B}" destId="{C070CADA-198A-4168-9FC2-FE2083F3CDAD}" srcOrd="1" destOrd="0" parTransId="{61D88905-DA49-4C3A-8EEC-E01EB408224C}" sibTransId="{FDD68EF8-EB91-4471-9506-4B4EE149F0EC}"/>
    <dgm:cxn modelId="{4938FEA9-9F37-4821-AC7D-804B854983C6}" type="presOf" srcId="{D0D198D4-47A7-4232-927F-C5B3FAF1146B}" destId="{8CFEBA97-EFC9-4187-9629-BEC8D95268A9}" srcOrd="0" destOrd="0" presId="urn:microsoft.com/office/officeart/2005/8/layout/orgChart1"/>
    <dgm:cxn modelId="{F9DAF1A4-A45D-4C4D-BFDC-A9AF0780E55D}" type="presOf" srcId="{C8C4FDB3-FDDA-4040-84BF-3B726F8C4DAB}" destId="{CCDC697B-8AA1-4719-BB2F-0A3CBCE9B7FC}" srcOrd="1" destOrd="0" presId="urn:microsoft.com/office/officeart/2005/8/layout/orgChart1"/>
    <dgm:cxn modelId="{7988DBD5-4A36-434B-AD26-1C2F013B011F}" type="presOf" srcId="{22C5E3A0-595B-4A45-86A5-8C8E6BD3523B}" destId="{5BC38E71-0365-4FB6-9984-10AC471B5086}" srcOrd="0" destOrd="0" presId="urn:microsoft.com/office/officeart/2005/8/layout/orgChart1"/>
    <dgm:cxn modelId="{FEE92B0B-4CD1-477E-873E-9E6C82EFBFDE}" type="presOf" srcId="{1792B0E1-FD05-44CB-8800-AC8355F45C0E}" destId="{7C65B9A5-3D61-47C0-AE79-D3ECBCE82BFC}" srcOrd="1" destOrd="0" presId="urn:microsoft.com/office/officeart/2005/8/layout/orgChart1"/>
    <dgm:cxn modelId="{917BB28E-CDCD-41E5-9D66-D8F24262310E}" type="presParOf" srcId="{7577C4AC-3256-48DD-94A3-3FECE40CF110}" destId="{3371F012-8664-43D0-9B71-6A929437C2EA}" srcOrd="0" destOrd="0" presId="urn:microsoft.com/office/officeart/2005/8/layout/orgChart1"/>
    <dgm:cxn modelId="{D882C235-1064-4C4F-A46A-156E57963E43}" type="presParOf" srcId="{3371F012-8664-43D0-9B71-6A929437C2EA}" destId="{B9DC88D5-97EB-4667-8E43-FF63190C2CF7}" srcOrd="0" destOrd="0" presId="urn:microsoft.com/office/officeart/2005/8/layout/orgChart1"/>
    <dgm:cxn modelId="{40183668-6A5A-4FF0-A759-C8834DE4F440}" type="presParOf" srcId="{B9DC88D5-97EB-4667-8E43-FF63190C2CF7}" destId="{5BC38E71-0365-4FB6-9984-10AC471B5086}" srcOrd="0" destOrd="0" presId="urn:microsoft.com/office/officeart/2005/8/layout/orgChart1"/>
    <dgm:cxn modelId="{95D535B9-79E9-4BB5-9BE5-AA801D35EB6D}" type="presParOf" srcId="{B9DC88D5-97EB-4667-8E43-FF63190C2CF7}" destId="{AF75FB6E-CF55-4820-B530-DC3149F766DD}" srcOrd="1" destOrd="0" presId="urn:microsoft.com/office/officeart/2005/8/layout/orgChart1"/>
    <dgm:cxn modelId="{5467E0B6-7CA5-46FC-BFAD-21E7D9F5AED3}" type="presParOf" srcId="{3371F012-8664-43D0-9B71-6A929437C2EA}" destId="{32D39949-A3F1-4B91-ACE9-66767CAF34AE}" srcOrd="1" destOrd="0" presId="urn:microsoft.com/office/officeart/2005/8/layout/orgChart1"/>
    <dgm:cxn modelId="{91921C31-DB2B-4F99-94DC-776EB139DC39}" type="presParOf" srcId="{32D39949-A3F1-4B91-ACE9-66767CAF34AE}" destId="{04E98200-555E-457C-8512-B148C6E966F5}" srcOrd="0" destOrd="0" presId="urn:microsoft.com/office/officeart/2005/8/layout/orgChart1"/>
    <dgm:cxn modelId="{FD7A3E57-1381-4C41-9D09-7C14CBA0C888}" type="presParOf" srcId="{32D39949-A3F1-4B91-ACE9-66767CAF34AE}" destId="{E8AF4EB6-C38D-43DF-AC5C-52844FA6D96F}" srcOrd="1" destOrd="0" presId="urn:microsoft.com/office/officeart/2005/8/layout/orgChart1"/>
    <dgm:cxn modelId="{5179D0E5-F998-490C-B682-D0FD56CCC15C}" type="presParOf" srcId="{E8AF4EB6-C38D-43DF-AC5C-52844FA6D96F}" destId="{DBA2605C-9F87-4EC1-BD5A-8C6C3216F66E}" srcOrd="0" destOrd="0" presId="urn:microsoft.com/office/officeart/2005/8/layout/orgChart1"/>
    <dgm:cxn modelId="{182FBC98-283A-42F6-AA08-47E230C05528}" type="presParOf" srcId="{DBA2605C-9F87-4EC1-BD5A-8C6C3216F66E}" destId="{BD574E41-F328-4ECD-A242-8957F5FF5633}" srcOrd="0" destOrd="0" presId="urn:microsoft.com/office/officeart/2005/8/layout/orgChart1"/>
    <dgm:cxn modelId="{B8447285-BAC7-44CB-A841-3F6F4EA58D10}" type="presParOf" srcId="{DBA2605C-9F87-4EC1-BD5A-8C6C3216F66E}" destId="{5CF517DC-7BE7-48AC-8B4D-0857159C8E4F}" srcOrd="1" destOrd="0" presId="urn:microsoft.com/office/officeart/2005/8/layout/orgChart1"/>
    <dgm:cxn modelId="{DC4D8B2F-4D14-4328-ADEC-D370BB6AABC7}" type="presParOf" srcId="{E8AF4EB6-C38D-43DF-AC5C-52844FA6D96F}" destId="{DA5AD684-F362-4E07-AC56-8571316963BD}" srcOrd="1" destOrd="0" presId="urn:microsoft.com/office/officeart/2005/8/layout/orgChart1"/>
    <dgm:cxn modelId="{11A8EA15-7BDA-48F1-B2D5-DF62878C4221}" type="presParOf" srcId="{DA5AD684-F362-4E07-AC56-8571316963BD}" destId="{E674D540-D98C-485A-878A-616955A17516}" srcOrd="0" destOrd="0" presId="urn:microsoft.com/office/officeart/2005/8/layout/orgChart1"/>
    <dgm:cxn modelId="{61560C35-544D-4BF0-8E89-06A97DFEEBCC}" type="presParOf" srcId="{DA5AD684-F362-4E07-AC56-8571316963BD}" destId="{1A4EB291-3BF8-4C24-AFDF-E9D76A243FAF}" srcOrd="1" destOrd="0" presId="urn:microsoft.com/office/officeart/2005/8/layout/orgChart1"/>
    <dgm:cxn modelId="{3F6E4467-0EEA-4916-B398-0E184B90148B}" type="presParOf" srcId="{1A4EB291-3BF8-4C24-AFDF-E9D76A243FAF}" destId="{1A5321AB-4E4A-4E92-BCA5-E89211C202FD}" srcOrd="0" destOrd="0" presId="urn:microsoft.com/office/officeart/2005/8/layout/orgChart1"/>
    <dgm:cxn modelId="{CD913F2D-2545-476C-9BBD-B09F48A9E9C0}" type="presParOf" srcId="{1A5321AB-4E4A-4E92-BCA5-E89211C202FD}" destId="{8CFEBA97-EFC9-4187-9629-BEC8D95268A9}" srcOrd="0" destOrd="0" presId="urn:microsoft.com/office/officeart/2005/8/layout/orgChart1"/>
    <dgm:cxn modelId="{5E81F7BC-2B4B-4A32-B446-BF0C72B742A0}" type="presParOf" srcId="{1A5321AB-4E4A-4E92-BCA5-E89211C202FD}" destId="{71304C8C-BAEC-4F39-BC3A-A1340E07BE82}" srcOrd="1" destOrd="0" presId="urn:microsoft.com/office/officeart/2005/8/layout/orgChart1"/>
    <dgm:cxn modelId="{8B83A3F2-DD01-4D25-A3D5-BD2BEDB90012}" type="presParOf" srcId="{1A4EB291-3BF8-4C24-AFDF-E9D76A243FAF}" destId="{FA2B1D84-86EA-4A0B-A39D-B0C04924F500}" srcOrd="1" destOrd="0" presId="urn:microsoft.com/office/officeart/2005/8/layout/orgChart1"/>
    <dgm:cxn modelId="{5375133E-2F94-43C8-92DC-08156025776E}" type="presParOf" srcId="{1A4EB291-3BF8-4C24-AFDF-E9D76A243FAF}" destId="{E2E6D665-943D-4D22-AFE0-E56D80701118}" srcOrd="2" destOrd="0" presId="urn:microsoft.com/office/officeart/2005/8/layout/orgChart1"/>
    <dgm:cxn modelId="{2CE6A976-5FCA-4FF6-9BB1-F19CCA03F25D}" type="presParOf" srcId="{DA5AD684-F362-4E07-AC56-8571316963BD}" destId="{C0D94E8C-EF57-4D7E-87CB-FE9C95E08C2D}" srcOrd="2" destOrd="0" presId="urn:microsoft.com/office/officeart/2005/8/layout/orgChart1"/>
    <dgm:cxn modelId="{C13EFEB3-B6D6-4A4F-914C-D36919CDA59E}" type="presParOf" srcId="{DA5AD684-F362-4E07-AC56-8571316963BD}" destId="{B6E48B22-376E-41FD-B3FA-AEBDFFBB8288}" srcOrd="3" destOrd="0" presId="urn:microsoft.com/office/officeart/2005/8/layout/orgChart1"/>
    <dgm:cxn modelId="{4D7004B4-B378-4560-A154-6705F4B75D47}" type="presParOf" srcId="{B6E48B22-376E-41FD-B3FA-AEBDFFBB8288}" destId="{C8FB98B2-9C0C-42B0-8524-47B6F35A45CD}" srcOrd="0" destOrd="0" presId="urn:microsoft.com/office/officeart/2005/8/layout/orgChart1"/>
    <dgm:cxn modelId="{9CC25C8B-9B92-4511-827A-087F7EE61318}" type="presParOf" srcId="{C8FB98B2-9C0C-42B0-8524-47B6F35A45CD}" destId="{8039B7C1-75EA-4F2B-9D64-7128B521D6DC}" srcOrd="0" destOrd="0" presId="urn:microsoft.com/office/officeart/2005/8/layout/orgChart1"/>
    <dgm:cxn modelId="{9FCC606A-043D-4306-9D9A-74AF044699C4}" type="presParOf" srcId="{C8FB98B2-9C0C-42B0-8524-47B6F35A45CD}" destId="{90F538E5-C64A-4C8A-BD8B-94BD49B7FA21}" srcOrd="1" destOrd="0" presId="urn:microsoft.com/office/officeart/2005/8/layout/orgChart1"/>
    <dgm:cxn modelId="{5D08CDB9-4985-47BA-B8DA-3186AD7001C8}" type="presParOf" srcId="{B6E48B22-376E-41FD-B3FA-AEBDFFBB8288}" destId="{BF30E454-6172-440F-A15B-72FE148B8F2E}" srcOrd="1" destOrd="0" presId="urn:microsoft.com/office/officeart/2005/8/layout/orgChart1"/>
    <dgm:cxn modelId="{10614021-EFEC-45AD-92B7-856D2E920131}" type="presParOf" srcId="{B6E48B22-376E-41FD-B3FA-AEBDFFBB8288}" destId="{DB97821F-F6A7-4A66-A585-F85AE6931E0F}" srcOrd="2" destOrd="0" presId="urn:microsoft.com/office/officeart/2005/8/layout/orgChart1"/>
    <dgm:cxn modelId="{CDCA90EB-4412-4B33-9D71-B235D3E8BF6C}" type="presParOf" srcId="{DA5AD684-F362-4E07-AC56-8571316963BD}" destId="{A9F7838C-0C89-45DF-8E3E-98EBDECF6A9B}" srcOrd="4" destOrd="0" presId="urn:microsoft.com/office/officeart/2005/8/layout/orgChart1"/>
    <dgm:cxn modelId="{112DE0A2-8A93-4B7C-856D-068D7CABCC4C}" type="presParOf" srcId="{DA5AD684-F362-4E07-AC56-8571316963BD}" destId="{4BC0AA68-F6D1-4825-BB7F-1483172BB3FC}" srcOrd="5" destOrd="0" presId="urn:microsoft.com/office/officeart/2005/8/layout/orgChart1"/>
    <dgm:cxn modelId="{A8E797CD-7596-4824-8E4D-F99F72F0A141}" type="presParOf" srcId="{4BC0AA68-F6D1-4825-BB7F-1483172BB3FC}" destId="{202ED598-99FE-4DAC-8E77-FE28F982759F}" srcOrd="0" destOrd="0" presId="urn:microsoft.com/office/officeart/2005/8/layout/orgChart1"/>
    <dgm:cxn modelId="{5D7DC5F3-BF90-4A00-86C0-295E202C6291}" type="presParOf" srcId="{202ED598-99FE-4DAC-8E77-FE28F982759F}" destId="{83B7805E-3481-401D-937B-B5E8A6ED7295}" srcOrd="0" destOrd="0" presId="urn:microsoft.com/office/officeart/2005/8/layout/orgChart1"/>
    <dgm:cxn modelId="{5CC73FF8-CD38-4B34-BBA5-8D5CAB0237CE}" type="presParOf" srcId="{202ED598-99FE-4DAC-8E77-FE28F982759F}" destId="{7DE094B3-0842-47EA-9588-DF47FF8AC617}" srcOrd="1" destOrd="0" presId="urn:microsoft.com/office/officeart/2005/8/layout/orgChart1"/>
    <dgm:cxn modelId="{F9A0E9F5-7667-4BC6-AAC3-8A524C6AC0A3}" type="presParOf" srcId="{4BC0AA68-F6D1-4825-BB7F-1483172BB3FC}" destId="{929AF27B-92AA-45DA-BE2E-E8F0220799A6}" srcOrd="1" destOrd="0" presId="urn:microsoft.com/office/officeart/2005/8/layout/orgChart1"/>
    <dgm:cxn modelId="{E158F859-962A-4C8C-9C64-0A8372E36227}" type="presParOf" srcId="{4BC0AA68-F6D1-4825-BB7F-1483172BB3FC}" destId="{DA4200B1-D580-4D55-9EAB-5D86C873A1BC}" srcOrd="2" destOrd="0" presId="urn:microsoft.com/office/officeart/2005/8/layout/orgChart1"/>
    <dgm:cxn modelId="{AD9A866D-4DF5-45FC-BB64-6F42A2666C44}" type="presParOf" srcId="{E8AF4EB6-C38D-43DF-AC5C-52844FA6D96F}" destId="{5DDCB78D-185B-474B-85DE-18C754925F9A}" srcOrd="2" destOrd="0" presId="urn:microsoft.com/office/officeart/2005/8/layout/orgChart1"/>
    <dgm:cxn modelId="{BA3A99EE-AF81-4785-B409-69678432D3EE}" type="presParOf" srcId="{32D39949-A3F1-4B91-ACE9-66767CAF34AE}" destId="{AF82696C-2C7E-4314-B78F-4BBE403A7CA8}" srcOrd="2" destOrd="0" presId="urn:microsoft.com/office/officeart/2005/8/layout/orgChart1"/>
    <dgm:cxn modelId="{2E4DEEA4-E1EB-406C-AD14-5FF452347F29}" type="presParOf" srcId="{32D39949-A3F1-4B91-ACE9-66767CAF34AE}" destId="{DB28E8BE-3521-4CC0-BA5B-7617FF1C3CD6}" srcOrd="3" destOrd="0" presId="urn:microsoft.com/office/officeart/2005/8/layout/orgChart1"/>
    <dgm:cxn modelId="{8AE8454E-E7A7-470D-B30A-6D0D3907B650}" type="presParOf" srcId="{DB28E8BE-3521-4CC0-BA5B-7617FF1C3CD6}" destId="{B500A83B-F4B8-43C4-91C1-6104585ADF1D}" srcOrd="0" destOrd="0" presId="urn:microsoft.com/office/officeart/2005/8/layout/orgChart1"/>
    <dgm:cxn modelId="{C53E79C0-B20E-4BAA-9B80-D600231B6261}" type="presParOf" srcId="{B500A83B-F4B8-43C4-91C1-6104585ADF1D}" destId="{9CBF123B-AE94-4137-A684-24A70261E649}" srcOrd="0" destOrd="0" presId="urn:microsoft.com/office/officeart/2005/8/layout/orgChart1"/>
    <dgm:cxn modelId="{6163BDE4-BD55-4049-97B2-C276EC199569}" type="presParOf" srcId="{B500A83B-F4B8-43C4-91C1-6104585ADF1D}" destId="{792BFA90-A9F0-4150-AD68-7A2316779864}" srcOrd="1" destOrd="0" presId="urn:microsoft.com/office/officeart/2005/8/layout/orgChart1"/>
    <dgm:cxn modelId="{112E12DF-9C7A-41E9-A87A-B3C98DC8DF6D}" type="presParOf" srcId="{DB28E8BE-3521-4CC0-BA5B-7617FF1C3CD6}" destId="{28C6778F-B370-46AB-BB61-FADB7C888DE9}" srcOrd="1" destOrd="0" presId="urn:microsoft.com/office/officeart/2005/8/layout/orgChart1"/>
    <dgm:cxn modelId="{94A4A8FA-8234-443B-884B-B9F77D7E4762}" type="presParOf" srcId="{28C6778F-B370-46AB-BB61-FADB7C888DE9}" destId="{A9DA5FDC-652E-49FB-9045-4E8375256084}" srcOrd="0" destOrd="0" presId="urn:microsoft.com/office/officeart/2005/8/layout/orgChart1"/>
    <dgm:cxn modelId="{49D3D5B4-68F3-4750-AF48-899C81AD4EFF}" type="presParOf" srcId="{28C6778F-B370-46AB-BB61-FADB7C888DE9}" destId="{1759E06C-CC86-437A-A464-853CC75DD839}" srcOrd="1" destOrd="0" presId="urn:microsoft.com/office/officeart/2005/8/layout/orgChart1"/>
    <dgm:cxn modelId="{54E93044-D161-4A47-916C-D74B49A31E50}" type="presParOf" srcId="{1759E06C-CC86-437A-A464-853CC75DD839}" destId="{FA7C830D-51AB-4003-8DC9-8EBBA04D5C06}" srcOrd="0" destOrd="0" presId="urn:microsoft.com/office/officeart/2005/8/layout/orgChart1"/>
    <dgm:cxn modelId="{CDE7CAEF-48B3-4C67-8CCB-7A20E5B600AB}" type="presParOf" srcId="{FA7C830D-51AB-4003-8DC9-8EBBA04D5C06}" destId="{6CE18A2E-74C3-4830-826B-01CB40826A76}" srcOrd="0" destOrd="0" presId="urn:microsoft.com/office/officeart/2005/8/layout/orgChart1"/>
    <dgm:cxn modelId="{DADC1CEE-8573-40BE-A0C6-1969F6091BD4}" type="presParOf" srcId="{FA7C830D-51AB-4003-8DC9-8EBBA04D5C06}" destId="{5851B591-059F-4B0A-8118-FDD045E61F04}" srcOrd="1" destOrd="0" presId="urn:microsoft.com/office/officeart/2005/8/layout/orgChart1"/>
    <dgm:cxn modelId="{CFFFCB2D-B02B-4AFD-8D9B-FFF1B64E8BE3}" type="presParOf" srcId="{1759E06C-CC86-437A-A464-853CC75DD839}" destId="{28F74D00-11B2-45B6-BF6B-47DDAB391680}" srcOrd="1" destOrd="0" presId="urn:microsoft.com/office/officeart/2005/8/layout/orgChart1"/>
    <dgm:cxn modelId="{335E4D2A-7EA0-47BA-8D50-B308AC3AEA2C}" type="presParOf" srcId="{1759E06C-CC86-437A-A464-853CC75DD839}" destId="{17A0C223-EF29-4461-BD05-66E05DB425B6}" srcOrd="2" destOrd="0" presId="urn:microsoft.com/office/officeart/2005/8/layout/orgChart1"/>
    <dgm:cxn modelId="{665007B3-37AB-4CA2-98CF-F1A696010E69}" type="presParOf" srcId="{28C6778F-B370-46AB-BB61-FADB7C888DE9}" destId="{F0CFC9C8-21DF-467E-9B4A-033A7419DC24}" srcOrd="2" destOrd="0" presId="urn:microsoft.com/office/officeart/2005/8/layout/orgChart1"/>
    <dgm:cxn modelId="{B0595619-5D2B-493D-BD62-29C1978DDD2D}" type="presParOf" srcId="{28C6778F-B370-46AB-BB61-FADB7C888DE9}" destId="{90AA84E4-1E20-42A5-A0FE-9B0C24FFA8B3}" srcOrd="3" destOrd="0" presId="urn:microsoft.com/office/officeart/2005/8/layout/orgChart1"/>
    <dgm:cxn modelId="{CE4781CA-31C2-4238-83CF-D8422A8F2FAC}" type="presParOf" srcId="{90AA84E4-1E20-42A5-A0FE-9B0C24FFA8B3}" destId="{5C88D2FD-1926-4941-A374-E48E9FF2FA4A}" srcOrd="0" destOrd="0" presId="urn:microsoft.com/office/officeart/2005/8/layout/orgChart1"/>
    <dgm:cxn modelId="{1BC413F0-12EA-4807-8D64-BA0E30325D5C}" type="presParOf" srcId="{5C88D2FD-1926-4941-A374-E48E9FF2FA4A}" destId="{49AB739D-6561-4FD1-BAC3-A175778BA1BF}" srcOrd="0" destOrd="0" presId="urn:microsoft.com/office/officeart/2005/8/layout/orgChart1"/>
    <dgm:cxn modelId="{F7DF39A1-BFE2-4480-B0A0-570A20DC0C71}" type="presParOf" srcId="{5C88D2FD-1926-4941-A374-E48E9FF2FA4A}" destId="{CCDC697B-8AA1-4719-BB2F-0A3CBCE9B7FC}" srcOrd="1" destOrd="0" presId="urn:microsoft.com/office/officeart/2005/8/layout/orgChart1"/>
    <dgm:cxn modelId="{14745F8B-D1C4-4B81-898A-B0EE8BE32751}" type="presParOf" srcId="{90AA84E4-1E20-42A5-A0FE-9B0C24FFA8B3}" destId="{F0B6F707-035E-4556-9CEC-5A355393B989}" srcOrd="1" destOrd="0" presId="urn:microsoft.com/office/officeart/2005/8/layout/orgChart1"/>
    <dgm:cxn modelId="{389EA368-8425-48C2-ACFD-298CDDEC712C}" type="presParOf" srcId="{90AA84E4-1E20-42A5-A0FE-9B0C24FFA8B3}" destId="{FD69FED1-D057-4B7D-ACED-EF56B15AB11E}" srcOrd="2" destOrd="0" presId="urn:microsoft.com/office/officeart/2005/8/layout/orgChart1"/>
    <dgm:cxn modelId="{3AE9995C-BC8D-4FE5-AD02-F7DBC88A1555}" type="presParOf" srcId="{28C6778F-B370-46AB-BB61-FADB7C888DE9}" destId="{635B558C-A565-4C76-B2D7-A0C16ECC761C}" srcOrd="4" destOrd="0" presId="urn:microsoft.com/office/officeart/2005/8/layout/orgChart1"/>
    <dgm:cxn modelId="{03C2EF1F-5E08-45EB-8166-97EC207EE419}" type="presParOf" srcId="{28C6778F-B370-46AB-BB61-FADB7C888DE9}" destId="{B044E575-29CD-411E-84A7-FA5851216F3F}" srcOrd="5" destOrd="0" presId="urn:microsoft.com/office/officeart/2005/8/layout/orgChart1"/>
    <dgm:cxn modelId="{DF402CDE-60A3-45D5-82F4-0B6DBD502110}" type="presParOf" srcId="{B044E575-29CD-411E-84A7-FA5851216F3F}" destId="{52AB1E55-2E25-4B36-A6F3-B5E4502719C0}" srcOrd="0" destOrd="0" presId="urn:microsoft.com/office/officeart/2005/8/layout/orgChart1"/>
    <dgm:cxn modelId="{2C4B8041-3B2E-49DB-B25F-90DB2461299B}" type="presParOf" srcId="{52AB1E55-2E25-4B36-A6F3-B5E4502719C0}" destId="{08C0B1B0-1FBC-4FFC-8016-5F834D9B9C40}" srcOrd="0" destOrd="0" presId="urn:microsoft.com/office/officeart/2005/8/layout/orgChart1"/>
    <dgm:cxn modelId="{DC96CAA7-5580-4C33-87FF-C21E87F63A11}" type="presParOf" srcId="{52AB1E55-2E25-4B36-A6F3-B5E4502719C0}" destId="{7C65B9A5-3D61-47C0-AE79-D3ECBCE82BFC}" srcOrd="1" destOrd="0" presId="urn:microsoft.com/office/officeart/2005/8/layout/orgChart1"/>
    <dgm:cxn modelId="{C1393D86-A315-4F41-9F40-901D8FEEAB28}" type="presParOf" srcId="{B044E575-29CD-411E-84A7-FA5851216F3F}" destId="{1304B1F1-AF11-4720-B8FD-22E72C63A8D2}" srcOrd="1" destOrd="0" presId="urn:microsoft.com/office/officeart/2005/8/layout/orgChart1"/>
    <dgm:cxn modelId="{ACB0993A-C204-4641-902D-D271B96CF759}" type="presParOf" srcId="{B044E575-29CD-411E-84A7-FA5851216F3F}" destId="{E6AD254B-B0F1-4D68-A623-1614B19E6804}" srcOrd="2" destOrd="0" presId="urn:microsoft.com/office/officeart/2005/8/layout/orgChart1"/>
    <dgm:cxn modelId="{2046CD4B-E288-493E-A9DF-E10D6423C655}" type="presParOf" srcId="{DB28E8BE-3521-4CC0-BA5B-7617FF1C3CD6}" destId="{D4852CA2-D440-48DE-B347-ACA269E47097}" srcOrd="2" destOrd="0" presId="urn:microsoft.com/office/officeart/2005/8/layout/orgChart1"/>
    <dgm:cxn modelId="{4D428355-76EF-4253-9503-D6C59D48DDEB}" type="presParOf" srcId="{32D39949-A3F1-4B91-ACE9-66767CAF34AE}" destId="{9F7B916D-DBD8-4A90-8E6E-A5F1A70DABA6}" srcOrd="4" destOrd="0" presId="urn:microsoft.com/office/officeart/2005/8/layout/orgChart1"/>
    <dgm:cxn modelId="{CF7BF57C-3777-4F27-B2A4-0291AD75C7A7}" type="presParOf" srcId="{32D39949-A3F1-4B91-ACE9-66767CAF34AE}" destId="{A386F52A-53D7-4310-969F-183DE0B91C63}" srcOrd="5" destOrd="0" presId="urn:microsoft.com/office/officeart/2005/8/layout/orgChart1"/>
    <dgm:cxn modelId="{C67C5C2C-1100-4993-A07B-80C79C6C95ED}" type="presParOf" srcId="{A386F52A-53D7-4310-969F-183DE0B91C63}" destId="{DF5E2EED-3213-4515-B259-F576432A3B4D}" srcOrd="0" destOrd="0" presId="urn:microsoft.com/office/officeart/2005/8/layout/orgChart1"/>
    <dgm:cxn modelId="{FD031D93-ECB0-4503-9A0A-F49D07D33CDA}" type="presParOf" srcId="{DF5E2EED-3213-4515-B259-F576432A3B4D}" destId="{EF342E7F-0FCD-4DB0-ABDE-3CA5A9C71FA3}" srcOrd="0" destOrd="0" presId="urn:microsoft.com/office/officeart/2005/8/layout/orgChart1"/>
    <dgm:cxn modelId="{760B169C-B6E9-44D3-A740-E970CA4E6256}" type="presParOf" srcId="{DF5E2EED-3213-4515-B259-F576432A3B4D}" destId="{1E34A2B0-CDCD-49DB-8A42-F600E52EF62A}" srcOrd="1" destOrd="0" presId="urn:microsoft.com/office/officeart/2005/8/layout/orgChart1"/>
    <dgm:cxn modelId="{AB2BF451-C292-49EC-8AE9-B1E847692362}" type="presParOf" srcId="{A386F52A-53D7-4310-969F-183DE0B91C63}" destId="{8F75D4DE-F067-4CA1-BE34-BCAAD28D4FC2}" srcOrd="1" destOrd="0" presId="urn:microsoft.com/office/officeart/2005/8/layout/orgChart1"/>
    <dgm:cxn modelId="{FBE63223-3F5C-469C-8D18-C54519E94C08}" type="presParOf" srcId="{8F75D4DE-F067-4CA1-BE34-BCAAD28D4FC2}" destId="{C475FAE0-F0D8-4E35-81EF-69D60DDF6D25}" srcOrd="0" destOrd="0" presId="urn:microsoft.com/office/officeart/2005/8/layout/orgChart1"/>
    <dgm:cxn modelId="{453C3182-74E1-4859-8AEB-564C497B05DD}" type="presParOf" srcId="{8F75D4DE-F067-4CA1-BE34-BCAAD28D4FC2}" destId="{E2104008-8250-4098-B7B0-D8404864EC89}" srcOrd="1" destOrd="0" presId="urn:microsoft.com/office/officeart/2005/8/layout/orgChart1"/>
    <dgm:cxn modelId="{99A8F10B-A5AB-4456-AC43-A04BB555EC33}" type="presParOf" srcId="{E2104008-8250-4098-B7B0-D8404864EC89}" destId="{D13DE5D8-2950-4C9E-BE92-49A4EB9D5C61}" srcOrd="0" destOrd="0" presId="urn:microsoft.com/office/officeart/2005/8/layout/orgChart1"/>
    <dgm:cxn modelId="{B16C354C-EE39-4F5B-98E1-A3E91E7DA85F}" type="presParOf" srcId="{D13DE5D8-2950-4C9E-BE92-49A4EB9D5C61}" destId="{9331F3E9-9B53-4623-855D-388739EF8062}" srcOrd="0" destOrd="0" presId="urn:microsoft.com/office/officeart/2005/8/layout/orgChart1"/>
    <dgm:cxn modelId="{F42EC7BD-C171-49DA-9360-1E308F8B829D}" type="presParOf" srcId="{D13DE5D8-2950-4C9E-BE92-49A4EB9D5C61}" destId="{96FCE46C-F6EE-4D1D-9F7C-37ED1BA51661}" srcOrd="1" destOrd="0" presId="urn:microsoft.com/office/officeart/2005/8/layout/orgChart1"/>
    <dgm:cxn modelId="{D69CDCCF-9179-4CF5-A677-CD6991BD61C7}" type="presParOf" srcId="{E2104008-8250-4098-B7B0-D8404864EC89}" destId="{30D3EA25-60E8-4C19-AD53-02DE288F8F94}" srcOrd="1" destOrd="0" presId="urn:microsoft.com/office/officeart/2005/8/layout/orgChart1"/>
    <dgm:cxn modelId="{B1F0B5D9-5D9E-41EC-BD1A-6D2B70FBC474}" type="presParOf" srcId="{E2104008-8250-4098-B7B0-D8404864EC89}" destId="{06614C77-84F8-4DDF-BFD1-E44617AF34EF}" srcOrd="2" destOrd="0" presId="urn:microsoft.com/office/officeart/2005/8/layout/orgChart1"/>
    <dgm:cxn modelId="{6C085A23-F210-4919-BD03-5F130D40F7B2}" type="presParOf" srcId="{8F75D4DE-F067-4CA1-BE34-BCAAD28D4FC2}" destId="{3A32F921-38FD-4722-B655-E730782CBF6B}" srcOrd="2" destOrd="0" presId="urn:microsoft.com/office/officeart/2005/8/layout/orgChart1"/>
    <dgm:cxn modelId="{57473F74-4015-4F20-8D73-0D65FAB2925F}" type="presParOf" srcId="{8F75D4DE-F067-4CA1-BE34-BCAAD28D4FC2}" destId="{B7134D4A-47EF-46ED-86B7-4DE7B5A1B3E4}" srcOrd="3" destOrd="0" presId="urn:microsoft.com/office/officeart/2005/8/layout/orgChart1"/>
    <dgm:cxn modelId="{495B998B-180D-475B-A130-56D37B241DBD}" type="presParOf" srcId="{B7134D4A-47EF-46ED-86B7-4DE7B5A1B3E4}" destId="{AC740861-BF9D-4B25-8A8F-3E04A32F6D83}" srcOrd="0" destOrd="0" presId="urn:microsoft.com/office/officeart/2005/8/layout/orgChart1"/>
    <dgm:cxn modelId="{7B0B5193-67A9-4BB3-A849-B556AE8B8573}" type="presParOf" srcId="{AC740861-BF9D-4B25-8A8F-3E04A32F6D83}" destId="{512346B2-A229-4E36-BB33-400391D96D45}" srcOrd="0" destOrd="0" presId="urn:microsoft.com/office/officeart/2005/8/layout/orgChart1"/>
    <dgm:cxn modelId="{88E6D103-F87E-4E00-8678-089877BE6A40}" type="presParOf" srcId="{AC740861-BF9D-4B25-8A8F-3E04A32F6D83}" destId="{39978946-AECC-47C1-BE20-D0B0EAA93075}" srcOrd="1" destOrd="0" presId="urn:microsoft.com/office/officeart/2005/8/layout/orgChart1"/>
    <dgm:cxn modelId="{64702577-E2A0-441A-B5C8-AC1741102CB9}" type="presParOf" srcId="{B7134D4A-47EF-46ED-86B7-4DE7B5A1B3E4}" destId="{D95870BB-F41F-435C-A8D2-F10108B29F79}" srcOrd="1" destOrd="0" presId="urn:microsoft.com/office/officeart/2005/8/layout/orgChart1"/>
    <dgm:cxn modelId="{60992BF6-1EB0-4A0F-9E57-010F38CA689D}" type="presParOf" srcId="{B7134D4A-47EF-46ED-86B7-4DE7B5A1B3E4}" destId="{6270D582-D7C6-4FEF-A7BC-0FAE32CD4095}" srcOrd="2" destOrd="0" presId="urn:microsoft.com/office/officeart/2005/8/layout/orgChart1"/>
    <dgm:cxn modelId="{9B143FAE-122B-4111-93FE-7CCC405448DC}" type="presParOf" srcId="{8F75D4DE-F067-4CA1-BE34-BCAAD28D4FC2}" destId="{922F4926-4729-4D81-B79C-8458282B24BE}" srcOrd="4" destOrd="0" presId="urn:microsoft.com/office/officeart/2005/8/layout/orgChart1"/>
    <dgm:cxn modelId="{7D1503D4-BCB5-437B-AC42-C466917D7B32}" type="presParOf" srcId="{8F75D4DE-F067-4CA1-BE34-BCAAD28D4FC2}" destId="{0140E8DA-1225-496D-82C0-67143C3FDF20}" srcOrd="5" destOrd="0" presId="urn:microsoft.com/office/officeart/2005/8/layout/orgChart1"/>
    <dgm:cxn modelId="{F4A98625-7100-4F20-B812-C5E7255B94A9}" type="presParOf" srcId="{0140E8DA-1225-496D-82C0-67143C3FDF20}" destId="{BEFD9ADE-B99C-4FC0-BBF1-37ED66D5D544}" srcOrd="0" destOrd="0" presId="urn:microsoft.com/office/officeart/2005/8/layout/orgChart1"/>
    <dgm:cxn modelId="{85F0504C-5D05-494D-8978-D5A06494EF8B}" type="presParOf" srcId="{BEFD9ADE-B99C-4FC0-BBF1-37ED66D5D544}" destId="{FBF30089-F773-4FAB-935B-F89896396964}" srcOrd="0" destOrd="0" presId="urn:microsoft.com/office/officeart/2005/8/layout/orgChart1"/>
    <dgm:cxn modelId="{D7C5EAA1-2184-42DC-A736-8FC0CAA7E01D}" type="presParOf" srcId="{BEFD9ADE-B99C-4FC0-BBF1-37ED66D5D544}" destId="{D1D74E26-B8E5-44B8-A90C-FDFBF3671E2B}" srcOrd="1" destOrd="0" presId="urn:microsoft.com/office/officeart/2005/8/layout/orgChart1"/>
    <dgm:cxn modelId="{E995F8E1-3C40-4947-BF99-C678C560DCC9}" type="presParOf" srcId="{0140E8DA-1225-496D-82C0-67143C3FDF20}" destId="{F846D53B-AEA3-495A-BF71-D31A297D9B42}" srcOrd="1" destOrd="0" presId="urn:microsoft.com/office/officeart/2005/8/layout/orgChart1"/>
    <dgm:cxn modelId="{353DEE0D-F731-4CCE-B139-D4D543F3C60E}" type="presParOf" srcId="{0140E8DA-1225-496D-82C0-67143C3FDF20}" destId="{C4BE44D3-8745-4562-A953-83599DFBBDEF}" srcOrd="2" destOrd="0" presId="urn:microsoft.com/office/officeart/2005/8/layout/orgChart1"/>
    <dgm:cxn modelId="{F5C7D9AA-030F-4C17-9D0C-50267E83F027}" type="presParOf" srcId="{A386F52A-53D7-4310-969F-183DE0B91C63}" destId="{6C477D58-4B37-4761-A400-212F66D0657D}" srcOrd="2" destOrd="0" presId="urn:microsoft.com/office/officeart/2005/8/layout/orgChart1"/>
    <dgm:cxn modelId="{139E7633-46B7-4968-B63C-6E8FDDC6D78B}" type="presParOf" srcId="{32D39949-A3F1-4B91-ACE9-66767CAF34AE}" destId="{B352F5A4-604B-4B7D-8F19-4692230B0B7F}" srcOrd="6" destOrd="0" presId="urn:microsoft.com/office/officeart/2005/8/layout/orgChart1"/>
    <dgm:cxn modelId="{C8E9EA3C-4D8B-48C9-A790-E33523340471}" type="presParOf" srcId="{32D39949-A3F1-4B91-ACE9-66767CAF34AE}" destId="{C0FBD7D9-07D1-46C7-A67D-8C5CC99768D9}" srcOrd="7" destOrd="0" presId="urn:microsoft.com/office/officeart/2005/8/layout/orgChart1"/>
    <dgm:cxn modelId="{9A4AA15F-3ED8-41DE-A6BB-A084AC2A7749}" type="presParOf" srcId="{C0FBD7D9-07D1-46C7-A67D-8C5CC99768D9}" destId="{A77B36A2-AFF7-43BB-B102-933EDBEAF12A}" srcOrd="0" destOrd="0" presId="urn:microsoft.com/office/officeart/2005/8/layout/orgChart1"/>
    <dgm:cxn modelId="{B4F34CE4-C182-4386-9072-6B56CB35B85D}" type="presParOf" srcId="{A77B36A2-AFF7-43BB-B102-933EDBEAF12A}" destId="{65DD4CC5-1F2E-4726-87A8-65149D5591F9}" srcOrd="0" destOrd="0" presId="urn:microsoft.com/office/officeart/2005/8/layout/orgChart1"/>
    <dgm:cxn modelId="{7550A307-C22C-4868-9541-81996C2A65CC}" type="presParOf" srcId="{A77B36A2-AFF7-43BB-B102-933EDBEAF12A}" destId="{0B7096AD-98A9-4C9A-9BC8-A45754864934}" srcOrd="1" destOrd="0" presId="urn:microsoft.com/office/officeart/2005/8/layout/orgChart1"/>
    <dgm:cxn modelId="{D41032E9-BD3F-4A47-9E76-EDAEEA1FFF4F}" type="presParOf" srcId="{C0FBD7D9-07D1-46C7-A67D-8C5CC99768D9}" destId="{9901E6E1-C8B3-4EA4-B2ED-EAB38C0F02EF}" srcOrd="1" destOrd="0" presId="urn:microsoft.com/office/officeart/2005/8/layout/orgChart1"/>
    <dgm:cxn modelId="{6D5AA234-3855-4208-8D36-3BEFB308E84B}" type="presParOf" srcId="{9901E6E1-C8B3-4EA4-B2ED-EAB38C0F02EF}" destId="{5386B48C-48A5-49A2-8745-6BB6A5D78CAE}" srcOrd="0" destOrd="0" presId="urn:microsoft.com/office/officeart/2005/8/layout/orgChart1"/>
    <dgm:cxn modelId="{C9E0D730-1D39-47AF-A31A-DA934E9C9EE4}" type="presParOf" srcId="{9901E6E1-C8B3-4EA4-B2ED-EAB38C0F02EF}" destId="{17F01FC0-5639-419E-9775-08F56447FC44}" srcOrd="1" destOrd="0" presId="urn:microsoft.com/office/officeart/2005/8/layout/orgChart1"/>
    <dgm:cxn modelId="{C6CD0FA8-B04D-4888-92BC-DC6A53D9B0AF}" type="presParOf" srcId="{17F01FC0-5639-419E-9775-08F56447FC44}" destId="{11A765E2-EEF9-46AB-B7E7-50D85052BD89}" srcOrd="0" destOrd="0" presId="urn:microsoft.com/office/officeart/2005/8/layout/orgChart1"/>
    <dgm:cxn modelId="{B2241DBD-0F76-4194-AAC6-1716F4654553}" type="presParOf" srcId="{11A765E2-EEF9-46AB-B7E7-50D85052BD89}" destId="{AF2C27A2-BF46-420A-A0BF-0ED66E2B1006}" srcOrd="0" destOrd="0" presId="urn:microsoft.com/office/officeart/2005/8/layout/orgChart1"/>
    <dgm:cxn modelId="{83BF1FE6-2AF7-47B3-8628-B4FC6C98401F}" type="presParOf" srcId="{11A765E2-EEF9-46AB-B7E7-50D85052BD89}" destId="{3A098A4A-C59C-47CE-919C-057BAE99E48E}" srcOrd="1" destOrd="0" presId="urn:microsoft.com/office/officeart/2005/8/layout/orgChart1"/>
    <dgm:cxn modelId="{5FFA2BE5-8C37-4337-A04D-1EF6A476274E}" type="presParOf" srcId="{17F01FC0-5639-419E-9775-08F56447FC44}" destId="{163C3767-9400-4EE1-9BC2-C7A85543FE1D}" srcOrd="1" destOrd="0" presId="urn:microsoft.com/office/officeart/2005/8/layout/orgChart1"/>
    <dgm:cxn modelId="{0435B3B6-3FA0-4E89-B4DE-79DDDD183ACC}" type="presParOf" srcId="{17F01FC0-5639-419E-9775-08F56447FC44}" destId="{D482728B-4D2F-4205-ABAF-3DF0E51AD29D}" srcOrd="2" destOrd="0" presId="urn:microsoft.com/office/officeart/2005/8/layout/orgChart1"/>
    <dgm:cxn modelId="{E3715CBD-AD4B-4820-8B79-DC1F4421D2CD}" type="presParOf" srcId="{9901E6E1-C8B3-4EA4-B2ED-EAB38C0F02EF}" destId="{CA74F4B1-F9B0-4623-BB80-8C2A7BEAD1EB}" srcOrd="2" destOrd="0" presId="urn:microsoft.com/office/officeart/2005/8/layout/orgChart1"/>
    <dgm:cxn modelId="{CA089A30-C754-4E2D-B53F-7510DAA02A46}" type="presParOf" srcId="{9901E6E1-C8B3-4EA4-B2ED-EAB38C0F02EF}" destId="{B7752E8E-C1B6-4396-84DB-594D65C03EBA}" srcOrd="3" destOrd="0" presId="urn:microsoft.com/office/officeart/2005/8/layout/orgChart1"/>
    <dgm:cxn modelId="{5CCA553D-074D-47AA-ABC1-AFB6B17C4BEC}" type="presParOf" srcId="{B7752E8E-C1B6-4396-84DB-594D65C03EBA}" destId="{FD75841E-40BB-4CF7-B974-FCD957E3EC12}" srcOrd="0" destOrd="0" presId="urn:microsoft.com/office/officeart/2005/8/layout/orgChart1"/>
    <dgm:cxn modelId="{51552092-27E0-483E-B1B2-AEC397B7EFCF}" type="presParOf" srcId="{FD75841E-40BB-4CF7-B974-FCD957E3EC12}" destId="{51033926-9688-495F-B9A0-776FB7AC85E6}" srcOrd="0" destOrd="0" presId="urn:microsoft.com/office/officeart/2005/8/layout/orgChart1"/>
    <dgm:cxn modelId="{AA3F61F7-D2D7-4DB5-BA87-651B5FFBE0E1}" type="presParOf" srcId="{FD75841E-40BB-4CF7-B974-FCD957E3EC12}" destId="{486E516D-FBB4-4DEF-853E-A265DB1B1FCA}" srcOrd="1" destOrd="0" presId="urn:microsoft.com/office/officeart/2005/8/layout/orgChart1"/>
    <dgm:cxn modelId="{F43EB58B-EECF-472E-8CA7-409B050AB7A0}" type="presParOf" srcId="{B7752E8E-C1B6-4396-84DB-594D65C03EBA}" destId="{1ADE6845-E903-452D-BA92-237EEDB9669E}" srcOrd="1" destOrd="0" presId="urn:microsoft.com/office/officeart/2005/8/layout/orgChart1"/>
    <dgm:cxn modelId="{6694AAC1-2E53-4E7E-93ED-B165184F6F93}" type="presParOf" srcId="{B7752E8E-C1B6-4396-84DB-594D65C03EBA}" destId="{5D941B56-FBBD-421C-9819-3027435809FB}" srcOrd="2" destOrd="0" presId="urn:microsoft.com/office/officeart/2005/8/layout/orgChart1"/>
    <dgm:cxn modelId="{8D590DF1-C3E6-4149-8579-6D7D560572D0}" type="presParOf" srcId="{C0FBD7D9-07D1-46C7-A67D-8C5CC99768D9}" destId="{555B18A4-5564-4F99-B128-1C87B37A3BF8}" srcOrd="2" destOrd="0" presId="urn:microsoft.com/office/officeart/2005/8/layout/orgChart1"/>
    <dgm:cxn modelId="{FDA6AB40-94BD-4352-A34E-54BDC11F8AE2}" type="presParOf" srcId="{3371F012-8664-43D0-9B71-6A929437C2EA}" destId="{196B8F6C-E71A-40C6-95AF-8C69EFBE5648}" srcOrd="2" destOrd="0" presId="urn:microsoft.com/office/officeart/2005/8/layout/orgChart1"/>
    <dgm:cxn modelId="{C5EC7FF3-CAD8-48F8-AC58-32F759F70EFF}" type="presParOf" srcId="{196B8F6C-E71A-40C6-95AF-8C69EFBE5648}" destId="{95BFF2D8-E53F-4117-8E89-DC92C3A990BE}" srcOrd="0" destOrd="0" presId="urn:microsoft.com/office/officeart/2005/8/layout/orgChart1"/>
    <dgm:cxn modelId="{C5533D13-EE00-439F-ADCD-F81F40BEAB24}" type="presParOf" srcId="{196B8F6C-E71A-40C6-95AF-8C69EFBE5648}" destId="{02D16E28-D4D2-4B34-BFF3-5B2466851C0F}" srcOrd="1" destOrd="0" presId="urn:microsoft.com/office/officeart/2005/8/layout/orgChart1"/>
    <dgm:cxn modelId="{A75058EF-E5F4-46F7-9DFE-1CFB9CA57F39}" type="presParOf" srcId="{02D16E28-D4D2-4B34-BFF3-5B2466851C0F}" destId="{A2AE5414-3F16-4C38-A962-94A4702D0C9F}" srcOrd="0" destOrd="0" presId="urn:microsoft.com/office/officeart/2005/8/layout/orgChart1"/>
    <dgm:cxn modelId="{EA8F0FCC-B29C-4F1A-97BE-2BE1E9B29776}" type="presParOf" srcId="{A2AE5414-3F16-4C38-A962-94A4702D0C9F}" destId="{C0D3BA60-BD6F-49F0-9D44-07BAC555B337}" srcOrd="0" destOrd="0" presId="urn:microsoft.com/office/officeart/2005/8/layout/orgChart1"/>
    <dgm:cxn modelId="{5A1C9B1C-6E44-47DF-A7B0-17E99EAA43D5}" type="presParOf" srcId="{A2AE5414-3F16-4C38-A962-94A4702D0C9F}" destId="{A5B0003A-71C6-4FCE-8C92-13DA78985BCE}" srcOrd="1" destOrd="0" presId="urn:microsoft.com/office/officeart/2005/8/layout/orgChart1"/>
    <dgm:cxn modelId="{617780FA-3159-4C93-9B4B-9772C7955587}" type="presParOf" srcId="{02D16E28-D4D2-4B34-BFF3-5B2466851C0F}" destId="{46463A2B-BBAE-410C-A09F-D8468E92C24A}" srcOrd="1" destOrd="0" presId="urn:microsoft.com/office/officeart/2005/8/layout/orgChart1"/>
    <dgm:cxn modelId="{2C2229AE-19A6-4E03-9470-8FF55C80A3BF}" type="presParOf" srcId="{02D16E28-D4D2-4B34-BFF3-5B2466851C0F}" destId="{0287971A-A29B-4A32-8D3D-6DCDCE2DBBB4}" srcOrd="2" destOrd="0" presId="urn:microsoft.com/office/officeart/2005/8/layout/orgChart1"/>
    <dgm:cxn modelId="{4B3187EF-80B0-4045-AF51-7F219F546F62}" type="presParOf" srcId="{196B8F6C-E71A-40C6-95AF-8C69EFBE5648}" destId="{6156F6FF-DEA2-40AA-A79B-B84B3D8697E8}" srcOrd="2" destOrd="0" presId="urn:microsoft.com/office/officeart/2005/8/layout/orgChart1"/>
    <dgm:cxn modelId="{7962BF83-3395-460A-A517-2975F65D30C4}" type="presParOf" srcId="{196B8F6C-E71A-40C6-95AF-8C69EFBE5648}" destId="{D9B7024E-7B91-4E60-9645-0C2AB71EAF17}" srcOrd="3" destOrd="0" presId="urn:microsoft.com/office/officeart/2005/8/layout/orgChart1"/>
    <dgm:cxn modelId="{744F5A97-8299-4553-9170-5274FC9281CB}" type="presParOf" srcId="{D9B7024E-7B91-4E60-9645-0C2AB71EAF17}" destId="{564CE6A8-54C6-4AF1-AF35-0E2DBA727D6B}" srcOrd="0" destOrd="0" presId="urn:microsoft.com/office/officeart/2005/8/layout/orgChart1"/>
    <dgm:cxn modelId="{C1A9A7A3-83D3-4EB0-BE5C-81629DB115DE}" type="presParOf" srcId="{564CE6A8-54C6-4AF1-AF35-0E2DBA727D6B}" destId="{0290B7E0-2A4E-4555-8CEE-04B7BB59F93F}" srcOrd="0" destOrd="0" presId="urn:microsoft.com/office/officeart/2005/8/layout/orgChart1"/>
    <dgm:cxn modelId="{A4CD052D-47FD-45CA-AFD4-1D9D184F53F8}" type="presParOf" srcId="{564CE6A8-54C6-4AF1-AF35-0E2DBA727D6B}" destId="{09EADFC6-E904-41C0-939E-02352ECD1A44}" srcOrd="1" destOrd="0" presId="urn:microsoft.com/office/officeart/2005/8/layout/orgChart1"/>
    <dgm:cxn modelId="{EAFFA096-4787-432C-A4CE-584BDE6630E6}" type="presParOf" srcId="{D9B7024E-7B91-4E60-9645-0C2AB71EAF17}" destId="{099D98AD-93F0-4CA6-B79C-7D234707B50C}" srcOrd="1" destOrd="0" presId="urn:microsoft.com/office/officeart/2005/8/layout/orgChart1"/>
    <dgm:cxn modelId="{0120FF55-819C-4810-BF49-C25EB61A3755}" type="presParOf" srcId="{D9B7024E-7B91-4E60-9645-0C2AB71EAF17}" destId="{4C6D9AE8-922E-4E35-8B82-06A6C63A2B3D}" srcOrd="2" destOrd="0" presId="urn:microsoft.com/office/officeart/2005/8/layout/orgChart1"/>
  </dgm:cxnLst>
  <dgm:bg/>
  <dgm:whole>
    <a:ln>
      <a:noFill/>
    </a:ln>
  </dgm:whole>
  <dgm:extLst>
    <a:ext uri="http://schemas.microsoft.com/office/drawing/2008/diagram">
      <dsp:dataModelExt xmlns:dsp="http://schemas.microsoft.com/office/drawing/2008/diagram" relId="rId7"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0C63E977-2BA5-43C1-BBAC-E9943D49ECA8}" type="doc">
      <dgm:prSet loTypeId="urn:microsoft.com/office/officeart/2005/8/layout/orgChart1" loCatId="hierarchy" qsTypeId="urn:microsoft.com/office/officeart/2005/8/quickstyle/simple1" qsCatId="simple" csTypeId="urn:microsoft.com/office/officeart/2005/8/colors/accent1_2" csCatId="accent1" phldr="1"/>
      <dgm:spPr/>
      <dgm:t>
        <a:bodyPr/>
        <a:lstStyle/>
        <a:p>
          <a:endParaRPr lang="en-US"/>
        </a:p>
      </dgm:t>
    </dgm:pt>
    <dgm:pt modelId="{22C5E3A0-595B-4A45-86A5-8C8E6BD3523B}">
      <dgm:prSet phldrT="[Text]" custT="1"/>
      <dgm:spPr>
        <a:solidFill>
          <a:srgbClr val="FF0000"/>
        </a:solidFill>
        <a:ln>
          <a:noFill/>
        </a:ln>
      </dgm:spPr>
      <dgm:t>
        <a:bodyPr/>
        <a:lstStyle/>
        <a:p>
          <a:r>
            <a:rPr lang="en-US" sz="1400" b="1" dirty="0" smtClean="0"/>
            <a:t>CEO</a:t>
          </a:r>
          <a:endParaRPr lang="en-US" sz="1400" b="1" dirty="0"/>
        </a:p>
      </dgm:t>
    </dgm:pt>
    <dgm:pt modelId="{B7A8D10E-6E9C-46BE-BD5A-85A0252B5EFF}" type="parTrans" cxnId="{853FD31E-CE16-478E-8C8E-7665F7CD9A79}">
      <dgm:prSet/>
      <dgm:spPr/>
      <dgm:t>
        <a:bodyPr/>
        <a:lstStyle/>
        <a:p>
          <a:endParaRPr lang="en-US" sz="900"/>
        </a:p>
      </dgm:t>
    </dgm:pt>
    <dgm:pt modelId="{FC9D9D34-C8B1-4A7F-AC7A-86AE62F19247}" type="sibTrans" cxnId="{853FD31E-CE16-478E-8C8E-7665F7CD9A79}">
      <dgm:prSet/>
      <dgm:spPr/>
      <dgm:t>
        <a:bodyPr/>
        <a:lstStyle/>
        <a:p>
          <a:endParaRPr lang="en-US" sz="900"/>
        </a:p>
      </dgm:t>
    </dgm:pt>
    <dgm:pt modelId="{3A05C8AF-3F7C-473F-8611-CC4445F40EBB}" type="asst">
      <dgm:prSet phldrT="[Text]" custT="1"/>
      <dgm:spPr>
        <a:solidFill>
          <a:schemeClr val="accent4"/>
        </a:solidFill>
        <a:ln>
          <a:noFill/>
        </a:ln>
      </dgm:spPr>
      <dgm:t>
        <a:bodyPr/>
        <a:lstStyle/>
        <a:p>
          <a:r>
            <a:rPr lang="en-US" sz="1200" dirty="0" smtClean="0"/>
            <a:t>EVP</a:t>
          </a:r>
          <a:endParaRPr lang="en-US" sz="1200" dirty="0"/>
        </a:p>
      </dgm:t>
    </dgm:pt>
    <dgm:pt modelId="{DACE8F65-CE2C-475E-920E-D82D2003E6D8}" type="parTrans" cxnId="{FE203BE8-2C5C-42A9-9E1E-8ACCBDCBDEDF}">
      <dgm:prSet/>
      <dgm:spPr>
        <a:ln w="25400">
          <a:solidFill>
            <a:schemeClr val="bg1">
              <a:lumMod val="85000"/>
            </a:schemeClr>
          </a:solidFill>
        </a:ln>
      </dgm:spPr>
      <dgm:t>
        <a:bodyPr/>
        <a:lstStyle/>
        <a:p>
          <a:endParaRPr lang="en-US" sz="900"/>
        </a:p>
      </dgm:t>
    </dgm:pt>
    <dgm:pt modelId="{DF02B209-A945-4803-85DC-27118FD932B0}" type="sibTrans" cxnId="{FE203BE8-2C5C-42A9-9E1E-8ACCBDCBDEDF}">
      <dgm:prSet/>
      <dgm:spPr/>
      <dgm:t>
        <a:bodyPr/>
        <a:lstStyle/>
        <a:p>
          <a:endParaRPr lang="en-US" sz="900"/>
        </a:p>
      </dgm:t>
    </dgm:pt>
    <dgm:pt modelId="{6E042866-D740-48D2-AF53-B46132745176}">
      <dgm:prSet phldrT="[Text]" custT="1"/>
      <dgm:spPr>
        <a:solidFill>
          <a:srgbClr val="7030A0"/>
        </a:solidFill>
        <a:ln>
          <a:noFill/>
        </a:ln>
      </dgm:spPr>
      <dgm:t>
        <a:bodyPr/>
        <a:lstStyle/>
        <a:p>
          <a:r>
            <a:rPr lang="en-US" sz="1100" dirty="0" smtClean="0"/>
            <a:t>CTO</a:t>
          </a:r>
          <a:endParaRPr lang="en-US" sz="1100" dirty="0"/>
        </a:p>
      </dgm:t>
    </dgm:pt>
    <dgm:pt modelId="{98CE9837-FF74-4824-A018-EA72F69CEB6D}" type="parTrans" cxnId="{18531DB2-B404-4861-BAD6-64A367021DFD}">
      <dgm:prSet/>
      <dgm:spPr>
        <a:ln w="25400">
          <a:solidFill>
            <a:schemeClr val="bg1">
              <a:lumMod val="85000"/>
            </a:schemeClr>
          </a:solidFill>
        </a:ln>
      </dgm:spPr>
      <dgm:t>
        <a:bodyPr/>
        <a:lstStyle/>
        <a:p>
          <a:endParaRPr lang="en-US" sz="900"/>
        </a:p>
      </dgm:t>
    </dgm:pt>
    <dgm:pt modelId="{9547D06E-125B-4FC2-8F9B-4D23F753DB8E}" type="sibTrans" cxnId="{18531DB2-B404-4861-BAD6-64A367021DFD}">
      <dgm:prSet/>
      <dgm:spPr/>
      <dgm:t>
        <a:bodyPr/>
        <a:lstStyle/>
        <a:p>
          <a:endParaRPr lang="en-US" sz="900"/>
        </a:p>
      </dgm:t>
    </dgm:pt>
    <dgm:pt modelId="{78799412-43A8-4DEB-9344-EA474CABDC6A}">
      <dgm:prSet phldrT="[Text]" custT="1"/>
      <dgm:spPr>
        <a:solidFill>
          <a:schemeClr val="accent5"/>
        </a:solidFill>
        <a:ln>
          <a:noFill/>
        </a:ln>
      </dgm:spPr>
      <dgm:t>
        <a:bodyPr/>
        <a:lstStyle/>
        <a:p>
          <a:r>
            <a:rPr lang="en-US" sz="1100" dirty="0" smtClean="0"/>
            <a:t>CEP</a:t>
          </a:r>
          <a:endParaRPr lang="en-US" sz="1100" dirty="0"/>
        </a:p>
      </dgm:t>
    </dgm:pt>
    <dgm:pt modelId="{8D94EBA3-201B-4177-AFD5-411F4D557864}" type="parTrans" cxnId="{0A56656A-0A6E-4703-ADCD-EB665419BF72}">
      <dgm:prSet/>
      <dgm:spPr>
        <a:ln w="25400">
          <a:solidFill>
            <a:schemeClr val="bg1">
              <a:lumMod val="85000"/>
            </a:schemeClr>
          </a:solidFill>
        </a:ln>
      </dgm:spPr>
      <dgm:t>
        <a:bodyPr/>
        <a:lstStyle/>
        <a:p>
          <a:endParaRPr lang="en-US" sz="900"/>
        </a:p>
      </dgm:t>
    </dgm:pt>
    <dgm:pt modelId="{80E34B42-208A-403B-A250-4A737E208EE5}" type="sibTrans" cxnId="{0A56656A-0A6E-4703-ADCD-EB665419BF72}">
      <dgm:prSet/>
      <dgm:spPr/>
      <dgm:t>
        <a:bodyPr/>
        <a:lstStyle/>
        <a:p>
          <a:endParaRPr lang="en-US" sz="900"/>
        </a:p>
      </dgm:t>
    </dgm:pt>
    <dgm:pt modelId="{4414A1B2-820A-4A83-A421-BF5A78BA2991}">
      <dgm:prSet phldrT="[Text]" custT="1"/>
      <dgm:spPr>
        <a:solidFill>
          <a:schemeClr val="accent2">
            <a:lumMod val="75000"/>
          </a:schemeClr>
        </a:solidFill>
        <a:ln>
          <a:noFill/>
        </a:ln>
      </dgm:spPr>
      <dgm:t>
        <a:bodyPr/>
        <a:lstStyle/>
        <a:p>
          <a:r>
            <a:rPr lang="en-US" sz="1100" dirty="0" smtClean="0"/>
            <a:t>CFO</a:t>
          </a:r>
          <a:endParaRPr lang="en-US" sz="1100" dirty="0"/>
        </a:p>
      </dgm:t>
    </dgm:pt>
    <dgm:pt modelId="{F0BA7A7A-2D0E-48F2-A714-0421AEDA7A1E}" type="parTrans" cxnId="{40560883-CFB3-447A-A552-79C6414C5B74}">
      <dgm:prSet/>
      <dgm:spPr>
        <a:ln w="25400">
          <a:solidFill>
            <a:schemeClr val="bg1">
              <a:lumMod val="85000"/>
            </a:schemeClr>
          </a:solidFill>
        </a:ln>
      </dgm:spPr>
      <dgm:t>
        <a:bodyPr/>
        <a:lstStyle/>
        <a:p>
          <a:endParaRPr lang="en-US" sz="900"/>
        </a:p>
      </dgm:t>
    </dgm:pt>
    <dgm:pt modelId="{0559805B-D7FD-4C61-93FE-A12117C8B2A1}" type="sibTrans" cxnId="{40560883-CFB3-447A-A552-79C6414C5B74}">
      <dgm:prSet/>
      <dgm:spPr/>
      <dgm:t>
        <a:bodyPr/>
        <a:lstStyle/>
        <a:p>
          <a:endParaRPr lang="en-US" sz="900"/>
        </a:p>
      </dgm:t>
    </dgm:pt>
    <dgm:pt modelId="{C070CADA-198A-4168-9FC2-FE2083F3CDAD}" type="asst">
      <dgm:prSet phldrT="[Text]" custT="1"/>
      <dgm:spPr>
        <a:solidFill>
          <a:schemeClr val="accent4"/>
        </a:solidFill>
        <a:ln>
          <a:noFill/>
        </a:ln>
      </dgm:spPr>
      <dgm:t>
        <a:bodyPr/>
        <a:lstStyle/>
        <a:p>
          <a:r>
            <a:rPr lang="en-US" sz="1200" dirty="0" smtClean="0"/>
            <a:t>PA</a:t>
          </a:r>
          <a:endParaRPr lang="en-US" sz="1200" dirty="0"/>
        </a:p>
      </dgm:t>
    </dgm:pt>
    <dgm:pt modelId="{61D88905-DA49-4C3A-8EEC-E01EB408224C}" type="parTrans" cxnId="{3A759916-B559-463E-8AA5-A7A9D769967F}">
      <dgm:prSet/>
      <dgm:spPr>
        <a:ln w="25400">
          <a:solidFill>
            <a:schemeClr val="bg1">
              <a:lumMod val="85000"/>
            </a:schemeClr>
          </a:solidFill>
        </a:ln>
      </dgm:spPr>
      <dgm:t>
        <a:bodyPr/>
        <a:lstStyle/>
        <a:p>
          <a:endParaRPr lang="en-US" sz="900"/>
        </a:p>
      </dgm:t>
    </dgm:pt>
    <dgm:pt modelId="{FDD68EF8-EB91-4471-9506-4B4EE149F0EC}" type="sibTrans" cxnId="{3A759916-B559-463E-8AA5-A7A9D769967F}">
      <dgm:prSet/>
      <dgm:spPr/>
      <dgm:t>
        <a:bodyPr/>
        <a:lstStyle/>
        <a:p>
          <a:endParaRPr lang="en-US" sz="900"/>
        </a:p>
      </dgm:t>
    </dgm:pt>
    <dgm:pt modelId="{C61B8706-BAEA-41C0-AD19-A135FE19B520}">
      <dgm:prSet phldrT="[Text]" custT="1"/>
      <dgm:spPr>
        <a:solidFill>
          <a:schemeClr val="accent6">
            <a:lumMod val="75000"/>
          </a:schemeClr>
        </a:solidFill>
        <a:ln>
          <a:noFill/>
        </a:ln>
      </dgm:spPr>
      <dgm:t>
        <a:bodyPr/>
        <a:lstStyle/>
        <a:p>
          <a:r>
            <a:rPr lang="en-US" sz="1100" dirty="0" smtClean="0"/>
            <a:t>CCO</a:t>
          </a:r>
          <a:endParaRPr lang="en-US" sz="1100" dirty="0"/>
        </a:p>
      </dgm:t>
    </dgm:pt>
    <dgm:pt modelId="{2376A947-1A81-4621-B6A6-26780D47B47D}" type="parTrans" cxnId="{978C57C1-2D9B-4493-BC54-4C6E33075D1E}">
      <dgm:prSet/>
      <dgm:spPr>
        <a:ln w="25400">
          <a:solidFill>
            <a:schemeClr val="bg1">
              <a:lumMod val="85000"/>
            </a:schemeClr>
          </a:solidFill>
        </a:ln>
      </dgm:spPr>
      <dgm:t>
        <a:bodyPr/>
        <a:lstStyle/>
        <a:p>
          <a:endParaRPr lang="en-US" sz="900"/>
        </a:p>
      </dgm:t>
    </dgm:pt>
    <dgm:pt modelId="{9F3328C7-6B56-4BE8-A315-555340B8731E}" type="sibTrans" cxnId="{978C57C1-2D9B-4493-BC54-4C6E33075D1E}">
      <dgm:prSet/>
      <dgm:spPr/>
      <dgm:t>
        <a:bodyPr/>
        <a:lstStyle/>
        <a:p>
          <a:endParaRPr lang="en-US" sz="900"/>
        </a:p>
      </dgm:t>
    </dgm:pt>
    <dgm:pt modelId="{D0D198D4-47A7-4232-927F-C5B3FAF1146B}">
      <dgm:prSet phldrT="[Text]" custT="1"/>
      <dgm:spPr>
        <a:solidFill>
          <a:srgbClr val="A568D2"/>
        </a:solidFill>
        <a:ln>
          <a:noFill/>
        </a:ln>
      </dgm:spPr>
      <dgm:t>
        <a:bodyPr/>
        <a:lstStyle/>
        <a:p>
          <a:r>
            <a:rPr lang="en-US" sz="1000" dirty="0" smtClean="0">
              <a:solidFill>
                <a:schemeClr val="bg1">
                  <a:lumMod val="95000"/>
                </a:schemeClr>
              </a:solidFill>
            </a:rPr>
            <a:t>Asset Mgt.</a:t>
          </a:r>
          <a:endParaRPr lang="en-US" sz="1000" dirty="0">
            <a:solidFill>
              <a:schemeClr val="bg1">
                <a:lumMod val="95000"/>
              </a:schemeClr>
            </a:solidFill>
          </a:endParaRPr>
        </a:p>
      </dgm:t>
    </dgm:pt>
    <dgm:pt modelId="{915E8514-D09B-40F6-855E-8673A34702B4}" type="parTrans" cxnId="{82A3E36C-0C7D-4005-85E2-287F55F28573}">
      <dgm:prSet/>
      <dgm:spPr>
        <a:ln w="25400">
          <a:solidFill>
            <a:srgbClr val="A568D2"/>
          </a:solidFill>
        </a:ln>
      </dgm:spPr>
      <dgm:t>
        <a:bodyPr/>
        <a:lstStyle/>
        <a:p>
          <a:endParaRPr lang="en-US" sz="900"/>
        </a:p>
      </dgm:t>
    </dgm:pt>
    <dgm:pt modelId="{B678ED37-6DE3-40BA-8F17-F5D34855870E}" type="sibTrans" cxnId="{82A3E36C-0C7D-4005-85E2-287F55F28573}">
      <dgm:prSet/>
      <dgm:spPr/>
      <dgm:t>
        <a:bodyPr/>
        <a:lstStyle/>
        <a:p>
          <a:endParaRPr lang="en-US" sz="900"/>
        </a:p>
      </dgm:t>
    </dgm:pt>
    <dgm:pt modelId="{3D3E92DE-1298-4F8C-B4F5-D04855B07297}">
      <dgm:prSet phldrT="[Text]" custT="1"/>
      <dgm:spPr>
        <a:solidFill>
          <a:schemeClr val="accent1"/>
        </a:solidFill>
        <a:ln>
          <a:noFill/>
        </a:ln>
      </dgm:spPr>
      <dgm:t>
        <a:bodyPr/>
        <a:lstStyle/>
        <a:p>
          <a:r>
            <a:rPr lang="en-US" sz="1000" dirty="0" smtClean="0">
              <a:solidFill>
                <a:schemeClr val="bg1">
                  <a:lumMod val="95000"/>
                </a:schemeClr>
              </a:solidFill>
            </a:rPr>
            <a:t>Compliance</a:t>
          </a:r>
          <a:endParaRPr lang="en-US" sz="1000" dirty="0">
            <a:solidFill>
              <a:schemeClr val="bg1">
                <a:lumMod val="95000"/>
              </a:schemeClr>
            </a:solidFill>
          </a:endParaRPr>
        </a:p>
      </dgm:t>
    </dgm:pt>
    <dgm:pt modelId="{694BEE92-9DF4-4D18-8831-0266FB6B5716}" type="parTrans" cxnId="{49B34082-8E58-476C-BF5D-87598BFF2CA0}">
      <dgm:prSet/>
      <dgm:spPr>
        <a:ln w="25400">
          <a:solidFill>
            <a:schemeClr val="accent1"/>
          </a:solidFill>
        </a:ln>
      </dgm:spPr>
      <dgm:t>
        <a:bodyPr/>
        <a:lstStyle/>
        <a:p>
          <a:endParaRPr lang="en-US" sz="900"/>
        </a:p>
      </dgm:t>
    </dgm:pt>
    <dgm:pt modelId="{5D81C5BC-F8E1-4BC4-A1BD-9AA827F0BD01}" type="sibTrans" cxnId="{49B34082-8E58-476C-BF5D-87598BFF2CA0}">
      <dgm:prSet/>
      <dgm:spPr/>
      <dgm:t>
        <a:bodyPr/>
        <a:lstStyle/>
        <a:p>
          <a:endParaRPr lang="en-US" sz="900"/>
        </a:p>
      </dgm:t>
    </dgm:pt>
    <dgm:pt modelId="{A2C7A706-D148-4D04-9C75-31C36ABCCC48}">
      <dgm:prSet phldrT="[Text]" custT="1"/>
      <dgm:spPr>
        <a:solidFill>
          <a:schemeClr val="accent2"/>
        </a:solidFill>
        <a:ln>
          <a:noFill/>
        </a:ln>
      </dgm:spPr>
      <dgm:t>
        <a:bodyPr/>
        <a:lstStyle/>
        <a:p>
          <a:r>
            <a:rPr lang="en-US" sz="1000" dirty="0" smtClean="0">
              <a:solidFill>
                <a:schemeClr val="bg1">
                  <a:lumMod val="95000"/>
                </a:schemeClr>
              </a:solidFill>
            </a:rPr>
            <a:t>Transactions</a:t>
          </a:r>
          <a:endParaRPr lang="en-US" sz="1000" dirty="0">
            <a:solidFill>
              <a:schemeClr val="bg1">
                <a:lumMod val="95000"/>
              </a:schemeClr>
            </a:solidFill>
          </a:endParaRPr>
        </a:p>
      </dgm:t>
    </dgm:pt>
    <dgm:pt modelId="{CA83146E-84A5-4CB2-A0DF-E7BB379803ED}" type="parTrans" cxnId="{85E24126-253F-4DF7-996E-CA91359FF4E6}">
      <dgm:prSet/>
      <dgm:spPr>
        <a:ln w="25400">
          <a:solidFill>
            <a:schemeClr val="accent2"/>
          </a:solidFill>
        </a:ln>
      </dgm:spPr>
      <dgm:t>
        <a:bodyPr/>
        <a:lstStyle/>
        <a:p>
          <a:endParaRPr lang="en-US" sz="900"/>
        </a:p>
      </dgm:t>
    </dgm:pt>
    <dgm:pt modelId="{3089D6F2-C1A0-44F6-98CB-9F42047357D2}" type="sibTrans" cxnId="{85E24126-253F-4DF7-996E-CA91359FF4E6}">
      <dgm:prSet/>
      <dgm:spPr/>
      <dgm:t>
        <a:bodyPr/>
        <a:lstStyle/>
        <a:p>
          <a:endParaRPr lang="en-US" sz="900"/>
        </a:p>
      </dgm:t>
    </dgm:pt>
    <dgm:pt modelId="{B40BE8B6-83E9-42FE-8DBF-D669A440B711}">
      <dgm:prSet phldrT="[Text]" custT="1"/>
      <dgm:spPr>
        <a:solidFill>
          <a:schemeClr val="accent6"/>
        </a:solidFill>
        <a:ln>
          <a:noFill/>
        </a:ln>
      </dgm:spPr>
      <dgm:t>
        <a:bodyPr/>
        <a:lstStyle/>
        <a:p>
          <a:r>
            <a:rPr lang="en-US" sz="1000" dirty="0" smtClean="0">
              <a:solidFill>
                <a:schemeClr val="bg1">
                  <a:lumMod val="95000"/>
                </a:schemeClr>
              </a:solidFill>
            </a:rPr>
            <a:t>Sales</a:t>
          </a:r>
          <a:endParaRPr lang="en-US" sz="1000" dirty="0">
            <a:solidFill>
              <a:schemeClr val="bg1">
                <a:lumMod val="95000"/>
              </a:schemeClr>
            </a:solidFill>
          </a:endParaRPr>
        </a:p>
      </dgm:t>
    </dgm:pt>
    <dgm:pt modelId="{FDF7670A-04F7-40E9-901A-8448AA55D1A1}" type="parTrans" cxnId="{83BDE5A2-B352-4393-B2F0-90BA24B89144}">
      <dgm:prSet/>
      <dgm:spPr>
        <a:ln w="25400">
          <a:solidFill>
            <a:schemeClr val="accent6"/>
          </a:solidFill>
        </a:ln>
      </dgm:spPr>
      <dgm:t>
        <a:bodyPr/>
        <a:lstStyle/>
        <a:p>
          <a:endParaRPr lang="en-US" sz="900"/>
        </a:p>
      </dgm:t>
    </dgm:pt>
    <dgm:pt modelId="{2A657EF9-B29D-44F4-8D2B-04D1D2BFD4FF}" type="sibTrans" cxnId="{83BDE5A2-B352-4393-B2F0-90BA24B89144}">
      <dgm:prSet/>
      <dgm:spPr/>
      <dgm:t>
        <a:bodyPr/>
        <a:lstStyle/>
        <a:p>
          <a:endParaRPr lang="en-US" sz="900"/>
        </a:p>
      </dgm:t>
    </dgm:pt>
    <dgm:pt modelId="{7577C4AC-3256-48DD-94A3-3FECE40CF110}" type="pres">
      <dgm:prSet presAssocID="{0C63E977-2BA5-43C1-BBAC-E9943D49ECA8}" presName="hierChild1" presStyleCnt="0">
        <dgm:presLayoutVars>
          <dgm:orgChart val="1"/>
          <dgm:chPref val="1"/>
          <dgm:dir/>
          <dgm:animOne val="branch"/>
          <dgm:animLvl val="lvl"/>
          <dgm:resizeHandles/>
        </dgm:presLayoutVars>
      </dgm:prSet>
      <dgm:spPr/>
      <dgm:t>
        <a:bodyPr/>
        <a:lstStyle/>
        <a:p>
          <a:endParaRPr lang="en-US"/>
        </a:p>
      </dgm:t>
    </dgm:pt>
    <dgm:pt modelId="{3371F012-8664-43D0-9B71-6A929437C2EA}" type="pres">
      <dgm:prSet presAssocID="{22C5E3A0-595B-4A45-86A5-8C8E6BD3523B}" presName="hierRoot1" presStyleCnt="0">
        <dgm:presLayoutVars>
          <dgm:hierBranch val="init"/>
        </dgm:presLayoutVars>
      </dgm:prSet>
      <dgm:spPr/>
    </dgm:pt>
    <dgm:pt modelId="{B9DC88D5-97EB-4667-8E43-FF63190C2CF7}" type="pres">
      <dgm:prSet presAssocID="{22C5E3A0-595B-4A45-86A5-8C8E6BD3523B}" presName="rootComposite1" presStyleCnt="0"/>
      <dgm:spPr/>
    </dgm:pt>
    <dgm:pt modelId="{5BC38E71-0365-4FB6-9984-10AC471B5086}" type="pres">
      <dgm:prSet presAssocID="{22C5E3A0-595B-4A45-86A5-8C8E6BD3523B}" presName="rootText1" presStyleLbl="node0" presStyleIdx="0" presStyleCnt="1" custScaleY="51316" custLinFactNeighborY="79378">
        <dgm:presLayoutVars>
          <dgm:chPref val="3"/>
        </dgm:presLayoutVars>
      </dgm:prSet>
      <dgm:spPr/>
      <dgm:t>
        <a:bodyPr/>
        <a:lstStyle/>
        <a:p>
          <a:endParaRPr lang="en-US"/>
        </a:p>
      </dgm:t>
    </dgm:pt>
    <dgm:pt modelId="{AF75FB6E-CF55-4820-B530-DC3149F766DD}" type="pres">
      <dgm:prSet presAssocID="{22C5E3A0-595B-4A45-86A5-8C8E6BD3523B}" presName="rootConnector1" presStyleLbl="node1" presStyleIdx="0" presStyleCnt="0"/>
      <dgm:spPr/>
      <dgm:t>
        <a:bodyPr/>
        <a:lstStyle/>
        <a:p>
          <a:endParaRPr lang="en-US"/>
        </a:p>
      </dgm:t>
    </dgm:pt>
    <dgm:pt modelId="{32D39949-A3F1-4B91-ACE9-66767CAF34AE}" type="pres">
      <dgm:prSet presAssocID="{22C5E3A0-595B-4A45-86A5-8C8E6BD3523B}" presName="hierChild2" presStyleCnt="0"/>
      <dgm:spPr/>
    </dgm:pt>
    <dgm:pt modelId="{04E98200-555E-457C-8512-B148C6E966F5}" type="pres">
      <dgm:prSet presAssocID="{98CE9837-FF74-4824-A018-EA72F69CEB6D}" presName="Name37" presStyleLbl="parChTrans1D2" presStyleIdx="0" presStyleCnt="6"/>
      <dgm:spPr/>
      <dgm:t>
        <a:bodyPr/>
        <a:lstStyle/>
        <a:p>
          <a:endParaRPr lang="en-US"/>
        </a:p>
      </dgm:t>
    </dgm:pt>
    <dgm:pt modelId="{E8AF4EB6-C38D-43DF-AC5C-52844FA6D96F}" type="pres">
      <dgm:prSet presAssocID="{6E042866-D740-48D2-AF53-B46132745176}" presName="hierRoot2" presStyleCnt="0">
        <dgm:presLayoutVars>
          <dgm:hierBranch val="init"/>
        </dgm:presLayoutVars>
      </dgm:prSet>
      <dgm:spPr/>
    </dgm:pt>
    <dgm:pt modelId="{DBA2605C-9F87-4EC1-BD5A-8C6C3216F66E}" type="pres">
      <dgm:prSet presAssocID="{6E042866-D740-48D2-AF53-B46132745176}" presName="rootComposite" presStyleCnt="0"/>
      <dgm:spPr/>
    </dgm:pt>
    <dgm:pt modelId="{BD574E41-F328-4ECD-A242-8957F5FF5633}" type="pres">
      <dgm:prSet presAssocID="{6E042866-D740-48D2-AF53-B46132745176}" presName="rootText" presStyleLbl="node2" presStyleIdx="0" presStyleCnt="4" custScaleY="42411" custLinFactX="-25027" custLinFactNeighborX="-100000">
        <dgm:presLayoutVars>
          <dgm:chPref val="3"/>
        </dgm:presLayoutVars>
      </dgm:prSet>
      <dgm:spPr/>
      <dgm:t>
        <a:bodyPr/>
        <a:lstStyle/>
        <a:p>
          <a:endParaRPr lang="en-US"/>
        </a:p>
      </dgm:t>
    </dgm:pt>
    <dgm:pt modelId="{5CF517DC-7BE7-48AC-8B4D-0857159C8E4F}" type="pres">
      <dgm:prSet presAssocID="{6E042866-D740-48D2-AF53-B46132745176}" presName="rootConnector" presStyleLbl="node2" presStyleIdx="0" presStyleCnt="4"/>
      <dgm:spPr/>
      <dgm:t>
        <a:bodyPr/>
        <a:lstStyle/>
        <a:p>
          <a:endParaRPr lang="en-US"/>
        </a:p>
      </dgm:t>
    </dgm:pt>
    <dgm:pt modelId="{DA5AD684-F362-4E07-AC56-8571316963BD}" type="pres">
      <dgm:prSet presAssocID="{6E042866-D740-48D2-AF53-B46132745176}" presName="hierChild4" presStyleCnt="0"/>
      <dgm:spPr/>
    </dgm:pt>
    <dgm:pt modelId="{E674D540-D98C-485A-878A-616955A17516}" type="pres">
      <dgm:prSet presAssocID="{915E8514-D09B-40F6-855E-8673A34702B4}" presName="Name37" presStyleLbl="parChTrans1D3" presStyleIdx="0" presStyleCnt="4"/>
      <dgm:spPr/>
      <dgm:t>
        <a:bodyPr/>
        <a:lstStyle/>
        <a:p>
          <a:endParaRPr lang="en-US"/>
        </a:p>
      </dgm:t>
    </dgm:pt>
    <dgm:pt modelId="{1A4EB291-3BF8-4C24-AFDF-E9D76A243FAF}" type="pres">
      <dgm:prSet presAssocID="{D0D198D4-47A7-4232-927F-C5B3FAF1146B}" presName="hierRoot2" presStyleCnt="0">
        <dgm:presLayoutVars>
          <dgm:hierBranch val="init"/>
        </dgm:presLayoutVars>
      </dgm:prSet>
      <dgm:spPr/>
    </dgm:pt>
    <dgm:pt modelId="{1A5321AB-4E4A-4E92-BCA5-E89211C202FD}" type="pres">
      <dgm:prSet presAssocID="{D0D198D4-47A7-4232-927F-C5B3FAF1146B}" presName="rootComposite" presStyleCnt="0"/>
      <dgm:spPr/>
    </dgm:pt>
    <dgm:pt modelId="{8CFEBA97-EFC9-4187-9629-BEC8D95268A9}" type="pres">
      <dgm:prSet presAssocID="{D0D198D4-47A7-4232-927F-C5B3FAF1146B}" presName="rootText" presStyleLbl="node3" presStyleIdx="0" presStyleCnt="4" custScaleX="82645" custScaleY="38555" custLinFactNeighborX="-6251">
        <dgm:presLayoutVars>
          <dgm:chPref val="3"/>
        </dgm:presLayoutVars>
      </dgm:prSet>
      <dgm:spPr/>
      <dgm:t>
        <a:bodyPr/>
        <a:lstStyle/>
        <a:p>
          <a:endParaRPr lang="en-US"/>
        </a:p>
      </dgm:t>
    </dgm:pt>
    <dgm:pt modelId="{71304C8C-BAEC-4F39-BC3A-A1340E07BE82}" type="pres">
      <dgm:prSet presAssocID="{D0D198D4-47A7-4232-927F-C5B3FAF1146B}" presName="rootConnector" presStyleLbl="node3" presStyleIdx="0" presStyleCnt="4"/>
      <dgm:spPr/>
      <dgm:t>
        <a:bodyPr/>
        <a:lstStyle/>
        <a:p>
          <a:endParaRPr lang="en-US"/>
        </a:p>
      </dgm:t>
    </dgm:pt>
    <dgm:pt modelId="{FA2B1D84-86EA-4A0B-A39D-B0C04924F500}" type="pres">
      <dgm:prSet presAssocID="{D0D198D4-47A7-4232-927F-C5B3FAF1146B}" presName="hierChild4" presStyleCnt="0"/>
      <dgm:spPr/>
    </dgm:pt>
    <dgm:pt modelId="{E2E6D665-943D-4D22-AFE0-E56D80701118}" type="pres">
      <dgm:prSet presAssocID="{D0D198D4-47A7-4232-927F-C5B3FAF1146B}" presName="hierChild5" presStyleCnt="0"/>
      <dgm:spPr/>
    </dgm:pt>
    <dgm:pt modelId="{5DDCB78D-185B-474B-85DE-18C754925F9A}" type="pres">
      <dgm:prSet presAssocID="{6E042866-D740-48D2-AF53-B46132745176}" presName="hierChild5" presStyleCnt="0"/>
      <dgm:spPr/>
    </dgm:pt>
    <dgm:pt modelId="{AF82696C-2C7E-4314-B78F-4BBE403A7CA8}" type="pres">
      <dgm:prSet presAssocID="{8D94EBA3-201B-4177-AFD5-411F4D557864}" presName="Name37" presStyleLbl="parChTrans1D2" presStyleIdx="1" presStyleCnt="6"/>
      <dgm:spPr/>
      <dgm:t>
        <a:bodyPr/>
        <a:lstStyle/>
        <a:p>
          <a:endParaRPr lang="en-US"/>
        </a:p>
      </dgm:t>
    </dgm:pt>
    <dgm:pt modelId="{DB28E8BE-3521-4CC0-BA5B-7617FF1C3CD6}" type="pres">
      <dgm:prSet presAssocID="{78799412-43A8-4DEB-9344-EA474CABDC6A}" presName="hierRoot2" presStyleCnt="0">
        <dgm:presLayoutVars>
          <dgm:hierBranch val="init"/>
        </dgm:presLayoutVars>
      </dgm:prSet>
      <dgm:spPr/>
    </dgm:pt>
    <dgm:pt modelId="{B500A83B-F4B8-43C4-91C1-6104585ADF1D}" type="pres">
      <dgm:prSet presAssocID="{78799412-43A8-4DEB-9344-EA474CABDC6A}" presName="rootComposite" presStyleCnt="0"/>
      <dgm:spPr/>
    </dgm:pt>
    <dgm:pt modelId="{9CBF123B-AE94-4137-A684-24A70261E649}" type="pres">
      <dgm:prSet presAssocID="{78799412-43A8-4DEB-9344-EA474CABDC6A}" presName="rootText" presStyleLbl="node2" presStyleIdx="1" presStyleCnt="4" custScaleY="42411" custLinFactNeighborX="-4316">
        <dgm:presLayoutVars>
          <dgm:chPref val="3"/>
        </dgm:presLayoutVars>
      </dgm:prSet>
      <dgm:spPr/>
      <dgm:t>
        <a:bodyPr/>
        <a:lstStyle/>
        <a:p>
          <a:endParaRPr lang="en-US"/>
        </a:p>
      </dgm:t>
    </dgm:pt>
    <dgm:pt modelId="{792BFA90-A9F0-4150-AD68-7A2316779864}" type="pres">
      <dgm:prSet presAssocID="{78799412-43A8-4DEB-9344-EA474CABDC6A}" presName="rootConnector" presStyleLbl="node2" presStyleIdx="1" presStyleCnt="4"/>
      <dgm:spPr/>
      <dgm:t>
        <a:bodyPr/>
        <a:lstStyle/>
        <a:p>
          <a:endParaRPr lang="en-US"/>
        </a:p>
      </dgm:t>
    </dgm:pt>
    <dgm:pt modelId="{28C6778F-B370-46AB-BB61-FADB7C888DE9}" type="pres">
      <dgm:prSet presAssocID="{78799412-43A8-4DEB-9344-EA474CABDC6A}" presName="hierChild4" presStyleCnt="0"/>
      <dgm:spPr/>
    </dgm:pt>
    <dgm:pt modelId="{A9DA5FDC-652E-49FB-9045-4E8375256084}" type="pres">
      <dgm:prSet presAssocID="{694BEE92-9DF4-4D18-8831-0266FB6B5716}" presName="Name37" presStyleLbl="parChTrans1D3" presStyleIdx="1" presStyleCnt="4"/>
      <dgm:spPr/>
      <dgm:t>
        <a:bodyPr/>
        <a:lstStyle/>
        <a:p>
          <a:endParaRPr lang="en-US"/>
        </a:p>
      </dgm:t>
    </dgm:pt>
    <dgm:pt modelId="{1759E06C-CC86-437A-A464-853CC75DD839}" type="pres">
      <dgm:prSet presAssocID="{3D3E92DE-1298-4F8C-B4F5-D04855B07297}" presName="hierRoot2" presStyleCnt="0">
        <dgm:presLayoutVars>
          <dgm:hierBranch val="init"/>
        </dgm:presLayoutVars>
      </dgm:prSet>
      <dgm:spPr/>
    </dgm:pt>
    <dgm:pt modelId="{FA7C830D-51AB-4003-8DC9-8EBBA04D5C06}" type="pres">
      <dgm:prSet presAssocID="{3D3E92DE-1298-4F8C-B4F5-D04855B07297}" presName="rootComposite" presStyleCnt="0"/>
      <dgm:spPr/>
    </dgm:pt>
    <dgm:pt modelId="{6CE18A2E-74C3-4830-826B-01CB40826A76}" type="pres">
      <dgm:prSet presAssocID="{3D3E92DE-1298-4F8C-B4F5-D04855B07297}" presName="rootText" presStyleLbl="node3" presStyleIdx="1" presStyleCnt="4" custScaleX="82645" custScaleY="38555" custLinFactNeighborX="-8330">
        <dgm:presLayoutVars>
          <dgm:chPref val="3"/>
        </dgm:presLayoutVars>
      </dgm:prSet>
      <dgm:spPr/>
      <dgm:t>
        <a:bodyPr/>
        <a:lstStyle/>
        <a:p>
          <a:endParaRPr lang="en-US"/>
        </a:p>
      </dgm:t>
    </dgm:pt>
    <dgm:pt modelId="{5851B591-059F-4B0A-8118-FDD045E61F04}" type="pres">
      <dgm:prSet presAssocID="{3D3E92DE-1298-4F8C-B4F5-D04855B07297}" presName="rootConnector" presStyleLbl="node3" presStyleIdx="1" presStyleCnt="4"/>
      <dgm:spPr/>
      <dgm:t>
        <a:bodyPr/>
        <a:lstStyle/>
        <a:p>
          <a:endParaRPr lang="en-US"/>
        </a:p>
      </dgm:t>
    </dgm:pt>
    <dgm:pt modelId="{28F74D00-11B2-45B6-BF6B-47DDAB391680}" type="pres">
      <dgm:prSet presAssocID="{3D3E92DE-1298-4F8C-B4F5-D04855B07297}" presName="hierChild4" presStyleCnt="0"/>
      <dgm:spPr/>
    </dgm:pt>
    <dgm:pt modelId="{17A0C223-EF29-4461-BD05-66E05DB425B6}" type="pres">
      <dgm:prSet presAssocID="{3D3E92DE-1298-4F8C-B4F5-D04855B07297}" presName="hierChild5" presStyleCnt="0"/>
      <dgm:spPr/>
    </dgm:pt>
    <dgm:pt modelId="{D4852CA2-D440-48DE-B347-ACA269E47097}" type="pres">
      <dgm:prSet presAssocID="{78799412-43A8-4DEB-9344-EA474CABDC6A}" presName="hierChild5" presStyleCnt="0"/>
      <dgm:spPr/>
    </dgm:pt>
    <dgm:pt modelId="{9F7B916D-DBD8-4A90-8E6E-A5F1A70DABA6}" type="pres">
      <dgm:prSet presAssocID="{F0BA7A7A-2D0E-48F2-A714-0421AEDA7A1E}" presName="Name37" presStyleLbl="parChTrans1D2" presStyleIdx="2" presStyleCnt="6"/>
      <dgm:spPr/>
      <dgm:t>
        <a:bodyPr/>
        <a:lstStyle/>
        <a:p>
          <a:endParaRPr lang="en-US"/>
        </a:p>
      </dgm:t>
    </dgm:pt>
    <dgm:pt modelId="{A386F52A-53D7-4310-969F-183DE0B91C63}" type="pres">
      <dgm:prSet presAssocID="{4414A1B2-820A-4A83-A421-BF5A78BA2991}" presName="hierRoot2" presStyleCnt="0">
        <dgm:presLayoutVars>
          <dgm:hierBranch val="init"/>
        </dgm:presLayoutVars>
      </dgm:prSet>
      <dgm:spPr/>
    </dgm:pt>
    <dgm:pt modelId="{DF5E2EED-3213-4515-B259-F576432A3B4D}" type="pres">
      <dgm:prSet presAssocID="{4414A1B2-820A-4A83-A421-BF5A78BA2991}" presName="rootComposite" presStyleCnt="0"/>
      <dgm:spPr/>
    </dgm:pt>
    <dgm:pt modelId="{EF342E7F-0FCD-4DB0-ABDE-3CA5A9C71FA3}" type="pres">
      <dgm:prSet presAssocID="{4414A1B2-820A-4A83-A421-BF5A78BA2991}" presName="rootText" presStyleLbl="node2" presStyleIdx="2" presStyleCnt="4" custScaleY="42411" custLinFactNeighborX="2665">
        <dgm:presLayoutVars>
          <dgm:chPref val="3"/>
        </dgm:presLayoutVars>
      </dgm:prSet>
      <dgm:spPr/>
      <dgm:t>
        <a:bodyPr/>
        <a:lstStyle/>
        <a:p>
          <a:endParaRPr lang="en-US"/>
        </a:p>
      </dgm:t>
    </dgm:pt>
    <dgm:pt modelId="{1E34A2B0-CDCD-49DB-8A42-F600E52EF62A}" type="pres">
      <dgm:prSet presAssocID="{4414A1B2-820A-4A83-A421-BF5A78BA2991}" presName="rootConnector" presStyleLbl="node2" presStyleIdx="2" presStyleCnt="4"/>
      <dgm:spPr/>
      <dgm:t>
        <a:bodyPr/>
        <a:lstStyle/>
        <a:p>
          <a:endParaRPr lang="en-US"/>
        </a:p>
      </dgm:t>
    </dgm:pt>
    <dgm:pt modelId="{8F75D4DE-F067-4CA1-BE34-BCAAD28D4FC2}" type="pres">
      <dgm:prSet presAssocID="{4414A1B2-820A-4A83-A421-BF5A78BA2991}" presName="hierChild4" presStyleCnt="0"/>
      <dgm:spPr/>
    </dgm:pt>
    <dgm:pt modelId="{C475FAE0-F0D8-4E35-81EF-69D60DDF6D25}" type="pres">
      <dgm:prSet presAssocID="{CA83146E-84A5-4CB2-A0DF-E7BB379803ED}" presName="Name37" presStyleLbl="parChTrans1D3" presStyleIdx="2" presStyleCnt="4"/>
      <dgm:spPr/>
      <dgm:t>
        <a:bodyPr/>
        <a:lstStyle/>
        <a:p>
          <a:endParaRPr lang="en-US"/>
        </a:p>
      </dgm:t>
    </dgm:pt>
    <dgm:pt modelId="{E2104008-8250-4098-B7B0-D8404864EC89}" type="pres">
      <dgm:prSet presAssocID="{A2C7A706-D148-4D04-9C75-31C36ABCCC48}" presName="hierRoot2" presStyleCnt="0">
        <dgm:presLayoutVars>
          <dgm:hierBranch val="init"/>
        </dgm:presLayoutVars>
      </dgm:prSet>
      <dgm:spPr/>
    </dgm:pt>
    <dgm:pt modelId="{D13DE5D8-2950-4C9E-BE92-49A4EB9D5C61}" type="pres">
      <dgm:prSet presAssocID="{A2C7A706-D148-4D04-9C75-31C36ABCCC48}" presName="rootComposite" presStyleCnt="0"/>
      <dgm:spPr/>
    </dgm:pt>
    <dgm:pt modelId="{9331F3E9-9B53-4623-855D-388739EF8062}" type="pres">
      <dgm:prSet presAssocID="{A2C7A706-D148-4D04-9C75-31C36ABCCC48}" presName="rootText" presStyleLbl="node3" presStyleIdx="2" presStyleCnt="4" custScaleX="82645" custScaleY="38555" custLinFactNeighborX="-3413">
        <dgm:presLayoutVars>
          <dgm:chPref val="3"/>
        </dgm:presLayoutVars>
      </dgm:prSet>
      <dgm:spPr/>
      <dgm:t>
        <a:bodyPr/>
        <a:lstStyle/>
        <a:p>
          <a:endParaRPr lang="en-US"/>
        </a:p>
      </dgm:t>
    </dgm:pt>
    <dgm:pt modelId="{96FCE46C-F6EE-4D1D-9F7C-37ED1BA51661}" type="pres">
      <dgm:prSet presAssocID="{A2C7A706-D148-4D04-9C75-31C36ABCCC48}" presName="rootConnector" presStyleLbl="node3" presStyleIdx="2" presStyleCnt="4"/>
      <dgm:spPr/>
      <dgm:t>
        <a:bodyPr/>
        <a:lstStyle/>
        <a:p>
          <a:endParaRPr lang="en-US"/>
        </a:p>
      </dgm:t>
    </dgm:pt>
    <dgm:pt modelId="{30D3EA25-60E8-4C19-AD53-02DE288F8F94}" type="pres">
      <dgm:prSet presAssocID="{A2C7A706-D148-4D04-9C75-31C36ABCCC48}" presName="hierChild4" presStyleCnt="0"/>
      <dgm:spPr/>
    </dgm:pt>
    <dgm:pt modelId="{06614C77-84F8-4DDF-BFD1-E44617AF34EF}" type="pres">
      <dgm:prSet presAssocID="{A2C7A706-D148-4D04-9C75-31C36ABCCC48}" presName="hierChild5" presStyleCnt="0"/>
      <dgm:spPr/>
    </dgm:pt>
    <dgm:pt modelId="{6C477D58-4B37-4761-A400-212F66D0657D}" type="pres">
      <dgm:prSet presAssocID="{4414A1B2-820A-4A83-A421-BF5A78BA2991}" presName="hierChild5" presStyleCnt="0"/>
      <dgm:spPr/>
    </dgm:pt>
    <dgm:pt modelId="{B352F5A4-604B-4B7D-8F19-4692230B0B7F}" type="pres">
      <dgm:prSet presAssocID="{2376A947-1A81-4621-B6A6-26780D47B47D}" presName="Name37" presStyleLbl="parChTrans1D2" presStyleIdx="3" presStyleCnt="6"/>
      <dgm:spPr/>
      <dgm:t>
        <a:bodyPr/>
        <a:lstStyle/>
        <a:p>
          <a:endParaRPr lang="en-US"/>
        </a:p>
      </dgm:t>
    </dgm:pt>
    <dgm:pt modelId="{C0FBD7D9-07D1-46C7-A67D-8C5CC99768D9}" type="pres">
      <dgm:prSet presAssocID="{C61B8706-BAEA-41C0-AD19-A135FE19B520}" presName="hierRoot2" presStyleCnt="0">
        <dgm:presLayoutVars>
          <dgm:hierBranch val="init"/>
        </dgm:presLayoutVars>
      </dgm:prSet>
      <dgm:spPr/>
    </dgm:pt>
    <dgm:pt modelId="{A77B36A2-AFF7-43BB-B102-933EDBEAF12A}" type="pres">
      <dgm:prSet presAssocID="{C61B8706-BAEA-41C0-AD19-A135FE19B520}" presName="rootComposite" presStyleCnt="0"/>
      <dgm:spPr/>
    </dgm:pt>
    <dgm:pt modelId="{65DD4CC5-1F2E-4726-87A8-65149D5591F9}" type="pres">
      <dgm:prSet presAssocID="{C61B8706-BAEA-41C0-AD19-A135FE19B520}" presName="rootText" presStyleLbl="node2" presStyleIdx="3" presStyleCnt="4" custScaleY="42411" custLinFactNeighborX="-1478">
        <dgm:presLayoutVars>
          <dgm:chPref val="3"/>
        </dgm:presLayoutVars>
      </dgm:prSet>
      <dgm:spPr/>
      <dgm:t>
        <a:bodyPr/>
        <a:lstStyle/>
        <a:p>
          <a:endParaRPr lang="en-US"/>
        </a:p>
      </dgm:t>
    </dgm:pt>
    <dgm:pt modelId="{0B7096AD-98A9-4C9A-9BC8-A45754864934}" type="pres">
      <dgm:prSet presAssocID="{C61B8706-BAEA-41C0-AD19-A135FE19B520}" presName="rootConnector" presStyleLbl="node2" presStyleIdx="3" presStyleCnt="4"/>
      <dgm:spPr/>
      <dgm:t>
        <a:bodyPr/>
        <a:lstStyle/>
        <a:p>
          <a:endParaRPr lang="en-US"/>
        </a:p>
      </dgm:t>
    </dgm:pt>
    <dgm:pt modelId="{9901E6E1-C8B3-4EA4-B2ED-EAB38C0F02EF}" type="pres">
      <dgm:prSet presAssocID="{C61B8706-BAEA-41C0-AD19-A135FE19B520}" presName="hierChild4" presStyleCnt="0"/>
      <dgm:spPr/>
    </dgm:pt>
    <dgm:pt modelId="{5386B48C-48A5-49A2-8745-6BB6A5D78CAE}" type="pres">
      <dgm:prSet presAssocID="{FDF7670A-04F7-40E9-901A-8448AA55D1A1}" presName="Name37" presStyleLbl="parChTrans1D3" presStyleIdx="3" presStyleCnt="4"/>
      <dgm:spPr/>
      <dgm:t>
        <a:bodyPr/>
        <a:lstStyle/>
        <a:p>
          <a:endParaRPr lang="en-US"/>
        </a:p>
      </dgm:t>
    </dgm:pt>
    <dgm:pt modelId="{17F01FC0-5639-419E-9775-08F56447FC44}" type="pres">
      <dgm:prSet presAssocID="{B40BE8B6-83E9-42FE-8DBF-D669A440B711}" presName="hierRoot2" presStyleCnt="0">
        <dgm:presLayoutVars>
          <dgm:hierBranch val="init"/>
        </dgm:presLayoutVars>
      </dgm:prSet>
      <dgm:spPr/>
    </dgm:pt>
    <dgm:pt modelId="{11A765E2-EEF9-46AB-B7E7-50D85052BD89}" type="pres">
      <dgm:prSet presAssocID="{B40BE8B6-83E9-42FE-8DBF-D669A440B711}" presName="rootComposite" presStyleCnt="0"/>
      <dgm:spPr/>
    </dgm:pt>
    <dgm:pt modelId="{AF2C27A2-BF46-420A-A0BF-0ED66E2B1006}" type="pres">
      <dgm:prSet presAssocID="{B40BE8B6-83E9-42FE-8DBF-D669A440B711}" presName="rootText" presStyleLbl="node3" presStyleIdx="3" presStyleCnt="4" custScaleX="75132" custScaleY="38555" custLinFactX="25027" custLinFactNeighborX="100000">
        <dgm:presLayoutVars>
          <dgm:chPref val="3"/>
        </dgm:presLayoutVars>
      </dgm:prSet>
      <dgm:spPr/>
      <dgm:t>
        <a:bodyPr/>
        <a:lstStyle/>
        <a:p>
          <a:endParaRPr lang="en-US"/>
        </a:p>
      </dgm:t>
    </dgm:pt>
    <dgm:pt modelId="{3A098A4A-C59C-47CE-919C-057BAE99E48E}" type="pres">
      <dgm:prSet presAssocID="{B40BE8B6-83E9-42FE-8DBF-D669A440B711}" presName="rootConnector" presStyleLbl="node3" presStyleIdx="3" presStyleCnt="4"/>
      <dgm:spPr/>
      <dgm:t>
        <a:bodyPr/>
        <a:lstStyle/>
        <a:p>
          <a:endParaRPr lang="en-US"/>
        </a:p>
      </dgm:t>
    </dgm:pt>
    <dgm:pt modelId="{163C3767-9400-4EE1-9BC2-C7A85543FE1D}" type="pres">
      <dgm:prSet presAssocID="{B40BE8B6-83E9-42FE-8DBF-D669A440B711}" presName="hierChild4" presStyleCnt="0"/>
      <dgm:spPr/>
    </dgm:pt>
    <dgm:pt modelId="{D482728B-4D2F-4205-ABAF-3DF0E51AD29D}" type="pres">
      <dgm:prSet presAssocID="{B40BE8B6-83E9-42FE-8DBF-D669A440B711}" presName="hierChild5" presStyleCnt="0"/>
      <dgm:spPr/>
    </dgm:pt>
    <dgm:pt modelId="{555B18A4-5564-4F99-B128-1C87B37A3BF8}" type="pres">
      <dgm:prSet presAssocID="{C61B8706-BAEA-41C0-AD19-A135FE19B520}" presName="hierChild5" presStyleCnt="0"/>
      <dgm:spPr/>
    </dgm:pt>
    <dgm:pt modelId="{196B8F6C-E71A-40C6-95AF-8C69EFBE5648}" type="pres">
      <dgm:prSet presAssocID="{22C5E3A0-595B-4A45-86A5-8C8E6BD3523B}" presName="hierChild3" presStyleCnt="0"/>
      <dgm:spPr/>
    </dgm:pt>
    <dgm:pt modelId="{95BFF2D8-E53F-4117-8E89-DC92C3A990BE}" type="pres">
      <dgm:prSet presAssocID="{DACE8F65-CE2C-475E-920E-D82D2003E6D8}" presName="Name111" presStyleLbl="parChTrans1D2" presStyleIdx="4" presStyleCnt="6"/>
      <dgm:spPr/>
      <dgm:t>
        <a:bodyPr/>
        <a:lstStyle/>
        <a:p>
          <a:endParaRPr lang="en-US"/>
        </a:p>
      </dgm:t>
    </dgm:pt>
    <dgm:pt modelId="{02D16E28-D4D2-4B34-BFF3-5B2466851C0F}" type="pres">
      <dgm:prSet presAssocID="{3A05C8AF-3F7C-473F-8611-CC4445F40EBB}" presName="hierRoot3" presStyleCnt="0">
        <dgm:presLayoutVars>
          <dgm:hierBranch val="init"/>
        </dgm:presLayoutVars>
      </dgm:prSet>
      <dgm:spPr/>
    </dgm:pt>
    <dgm:pt modelId="{A2AE5414-3F16-4C38-A962-94A4702D0C9F}" type="pres">
      <dgm:prSet presAssocID="{3A05C8AF-3F7C-473F-8611-CC4445F40EBB}" presName="rootComposite3" presStyleCnt="0"/>
      <dgm:spPr/>
    </dgm:pt>
    <dgm:pt modelId="{C0D3BA60-BD6F-49F0-9D44-07BAC555B337}" type="pres">
      <dgm:prSet presAssocID="{3A05C8AF-3F7C-473F-8611-CC4445F40EBB}" presName="rootText3" presStyleLbl="asst1" presStyleIdx="0" presStyleCnt="2" custScaleY="51316" custLinFactNeighborX="-50805" custLinFactNeighborY="22330">
        <dgm:presLayoutVars>
          <dgm:chPref val="3"/>
        </dgm:presLayoutVars>
      </dgm:prSet>
      <dgm:spPr/>
      <dgm:t>
        <a:bodyPr/>
        <a:lstStyle/>
        <a:p>
          <a:endParaRPr lang="en-US"/>
        </a:p>
      </dgm:t>
    </dgm:pt>
    <dgm:pt modelId="{A5B0003A-71C6-4FCE-8C92-13DA78985BCE}" type="pres">
      <dgm:prSet presAssocID="{3A05C8AF-3F7C-473F-8611-CC4445F40EBB}" presName="rootConnector3" presStyleLbl="asst1" presStyleIdx="0" presStyleCnt="2"/>
      <dgm:spPr/>
      <dgm:t>
        <a:bodyPr/>
        <a:lstStyle/>
        <a:p>
          <a:endParaRPr lang="en-US"/>
        </a:p>
      </dgm:t>
    </dgm:pt>
    <dgm:pt modelId="{46463A2B-BBAE-410C-A09F-D8468E92C24A}" type="pres">
      <dgm:prSet presAssocID="{3A05C8AF-3F7C-473F-8611-CC4445F40EBB}" presName="hierChild6" presStyleCnt="0"/>
      <dgm:spPr/>
    </dgm:pt>
    <dgm:pt modelId="{0287971A-A29B-4A32-8D3D-6DCDCE2DBBB4}" type="pres">
      <dgm:prSet presAssocID="{3A05C8AF-3F7C-473F-8611-CC4445F40EBB}" presName="hierChild7" presStyleCnt="0"/>
      <dgm:spPr/>
    </dgm:pt>
    <dgm:pt modelId="{6156F6FF-DEA2-40AA-A79B-B84B3D8697E8}" type="pres">
      <dgm:prSet presAssocID="{61D88905-DA49-4C3A-8EEC-E01EB408224C}" presName="Name111" presStyleLbl="parChTrans1D2" presStyleIdx="5" presStyleCnt="6"/>
      <dgm:spPr/>
      <dgm:t>
        <a:bodyPr/>
        <a:lstStyle/>
        <a:p>
          <a:endParaRPr lang="en-US"/>
        </a:p>
      </dgm:t>
    </dgm:pt>
    <dgm:pt modelId="{D9B7024E-7B91-4E60-9645-0C2AB71EAF17}" type="pres">
      <dgm:prSet presAssocID="{C070CADA-198A-4168-9FC2-FE2083F3CDAD}" presName="hierRoot3" presStyleCnt="0">
        <dgm:presLayoutVars>
          <dgm:hierBranch val="init"/>
        </dgm:presLayoutVars>
      </dgm:prSet>
      <dgm:spPr/>
    </dgm:pt>
    <dgm:pt modelId="{564CE6A8-54C6-4AF1-AF35-0E2DBA727D6B}" type="pres">
      <dgm:prSet presAssocID="{C070CADA-198A-4168-9FC2-FE2083F3CDAD}" presName="rootComposite3" presStyleCnt="0"/>
      <dgm:spPr/>
    </dgm:pt>
    <dgm:pt modelId="{0290B7E0-2A4E-4555-8CEE-04B7BB59F93F}" type="pres">
      <dgm:prSet presAssocID="{C070CADA-198A-4168-9FC2-FE2083F3CDAD}" presName="rootText3" presStyleLbl="asst1" presStyleIdx="1" presStyleCnt="2" custScaleY="51316" custLinFactNeighborX="50806" custLinFactNeighborY="22330">
        <dgm:presLayoutVars>
          <dgm:chPref val="3"/>
        </dgm:presLayoutVars>
      </dgm:prSet>
      <dgm:spPr/>
      <dgm:t>
        <a:bodyPr/>
        <a:lstStyle/>
        <a:p>
          <a:endParaRPr lang="en-US"/>
        </a:p>
      </dgm:t>
    </dgm:pt>
    <dgm:pt modelId="{09EADFC6-E904-41C0-939E-02352ECD1A44}" type="pres">
      <dgm:prSet presAssocID="{C070CADA-198A-4168-9FC2-FE2083F3CDAD}" presName="rootConnector3" presStyleLbl="asst1" presStyleIdx="1" presStyleCnt="2"/>
      <dgm:spPr/>
      <dgm:t>
        <a:bodyPr/>
        <a:lstStyle/>
        <a:p>
          <a:endParaRPr lang="en-US"/>
        </a:p>
      </dgm:t>
    </dgm:pt>
    <dgm:pt modelId="{099D98AD-93F0-4CA6-B79C-7D234707B50C}" type="pres">
      <dgm:prSet presAssocID="{C070CADA-198A-4168-9FC2-FE2083F3CDAD}" presName="hierChild6" presStyleCnt="0"/>
      <dgm:spPr/>
    </dgm:pt>
    <dgm:pt modelId="{4C6D9AE8-922E-4E35-8B82-06A6C63A2B3D}" type="pres">
      <dgm:prSet presAssocID="{C070CADA-198A-4168-9FC2-FE2083F3CDAD}" presName="hierChild7" presStyleCnt="0"/>
      <dgm:spPr/>
    </dgm:pt>
  </dgm:ptLst>
  <dgm:cxnLst>
    <dgm:cxn modelId="{83BDE5A2-B352-4393-B2F0-90BA24B89144}" srcId="{C61B8706-BAEA-41C0-AD19-A135FE19B520}" destId="{B40BE8B6-83E9-42FE-8DBF-D669A440B711}" srcOrd="0" destOrd="0" parTransId="{FDF7670A-04F7-40E9-901A-8448AA55D1A1}" sibTransId="{2A657EF9-B29D-44F4-8D2B-04D1D2BFD4FF}"/>
    <dgm:cxn modelId="{720E7CA5-FB59-4554-B8C2-10332D9F9F12}" type="presOf" srcId="{2376A947-1A81-4621-B6A6-26780D47B47D}" destId="{B352F5A4-604B-4B7D-8F19-4692230B0B7F}" srcOrd="0" destOrd="0" presId="urn:microsoft.com/office/officeart/2005/8/layout/orgChart1"/>
    <dgm:cxn modelId="{1F99ED10-5F57-473A-874A-014D3EAC44E7}" type="presOf" srcId="{4414A1B2-820A-4A83-A421-BF5A78BA2991}" destId="{1E34A2B0-CDCD-49DB-8A42-F600E52EF62A}" srcOrd="1" destOrd="0" presId="urn:microsoft.com/office/officeart/2005/8/layout/orgChart1"/>
    <dgm:cxn modelId="{41E7FFC1-8439-4A37-A4F4-6DD949736EC9}" type="presOf" srcId="{A2C7A706-D148-4D04-9C75-31C36ABCCC48}" destId="{9331F3E9-9B53-4623-855D-388739EF8062}" srcOrd="0" destOrd="0" presId="urn:microsoft.com/office/officeart/2005/8/layout/orgChart1"/>
    <dgm:cxn modelId="{D8175D68-14A4-4855-B7EA-932B5216B993}" type="presOf" srcId="{B40BE8B6-83E9-42FE-8DBF-D669A440B711}" destId="{AF2C27A2-BF46-420A-A0BF-0ED66E2B1006}" srcOrd="0" destOrd="0" presId="urn:microsoft.com/office/officeart/2005/8/layout/orgChart1"/>
    <dgm:cxn modelId="{CA6DA04D-FA8D-41CA-9010-7328F3D6492F}" type="presOf" srcId="{B40BE8B6-83E9-42FE-8DBF-D669A440B711}" destId="{3A098A4A-C59C-47CE-919C-057BAE99E48E}" srcOrd="1" destOrd="0" presId="urn:microsoft.com/office/officeart/2005/8/layout/orgChart1"/>
    <dgm:cxn modelId="{A6C908A5-B594-4411-B266-8E85E757C83D}" type="presOf" srcId="{3D3E92DE-1298-4F8C-B4F5-D04855B07297}" destId="{5851B591-059F-4B0A-8118-FDD045E61F04}" srcOrd="1" destOrd="0" presId="urn:microsoft.com/office/officeart/2005/8/layout/orgChart1"/>
    <dgm:cxn modelId="{FE203BE8-2C5C-42A9-9E1E-8ACCBDCBDEDF}" srcId="{22C5E3A0-595B-4A45-86A5-8C8E6BD3523B}" destId="{3A05C8AF-3F7C-473F-8611-CC4445F40EBB}" srcOrd="0" destOrd="0" parTransId="{DACE8F65-CE2C-475E-920E-D82D2003E6D8}" sibTransId="{DF02B209-A945-4803-85DC-27118FD932B0}"/>
    <dgm:cxn modelId="{A4A2A94E-2177-4585-AB07-FC92E6E7CC3A}" type="presOf" srcId="{3A05C8AF-3F7C-473F-8611-CC4445F40EBB}" destId="{C0D3BA60-BD6F-49F0-9D44-07BAC555B337}" srcOrd="0" destOrd="0" presId="urn:microsoft.com/office/officeart/2005/8/layout/orgChart1"/>
    <dgm:cxn modelId="{49B34082-8E58-476C-BF5D-87598BFF2CA0}" srcId="{78799412-43A8-4DEB-9344-EA474CABDC6A}" destId="{3D3E92DE-1298-4F8C-B4F5-D04855B07297}" srcOrd="0" destOrd="0" parTransId="{694BEE92-9DF4-4D18-8831-0266FB6B5716}" sibTransId="{5D81C5BC-F8E1-4BC4-A1BD-9AA827F0BD01}"/>
    <dgm:cxn modelId="{F0EC87EA-74DE-43DF-9C5C-02B68B46074C}" type="presOf" srcId="{C61B8706-BAEA-41C0-AD19-A135FE19B520}" destId="{65DD4CC5-1F2E-4726-87A8-65149D5591F9}" srcOrd="0" destOrd="0" presId="urn:microsoft.com/office/officeart/2005/8/layout/orgChart1"/>
    <dgm:cxn modelId="{B5772823-C42A-4470-ADEF-2588494BC5FE}" type="presOf" srcId="{694BEE92-9DF4-4D18-8831-0266FB6B5716}" destId="{A9DA5FDC-652E-49FB-9045-4E8375256084}" srcOrd="0" destOrd="0" presId="urn:microsoft.com/office/officeart/2005/8/layout/orgChart1"/>
    <dgm:cxn modelId="{FCCC70C6-D336-4A7D-896D-8B9137013E01}" type="presOf" srcId="{61D88905-DA49-4C3A-8EEC-E01EB408224C}" destId="{6156F6FF-DEA2-40AA-A79B-B84B3D8697E8}" srcOrd="0" destOrd="0" presId="urn:microsoft.com/office/officeart/2005/8/layout/orgChart1"/>
    <dgm:cxn modelId="{32ECFE0E-5D55-4D12-8B4A-D8445F4134BE}" type="presOf" srcId="{78799412-43A8-4DEB-9344-EA474CABDC6A}" destId="{9CBF123B-AE94-4137-A684-24A70261E649}" srcOrd="0" destOrd="0" presId="urn:microsoft.com/office/officeart/2005/8/layout/orgChart1"/>
    <dgm:cxn modelId="{87316F7B-8DC3-4F02-8CFE-B837A37FE1DA}" type="presOf" srcId="{22C5E3A0-595B-4A45-86A5-8C8E6BD3523B}" destId="{5BC38E71-0365-4FB6-9984-10AC471B5086}" srcOrd="0" destOrd="0" presId="urn:microsoft.com/office/officeart/2005/8/layout/orgChart1"/>
    <dgm:cxn modelId="{85E24126-253F-4DF7-996E-CA91359FF4E6}" srcId="{4414A1B2-820A-4A83-A421-BF5A78BA2991}" destId="{A2C7A706-D148-4D04-9C75-31C36ABCCC48}" srcOrd="0" destOrd="0" parTransId="{CA83146E-84A5-4CB2-A0DF-E7BB379803ED}" sibTransId="{3089D6F2-C1A0-44F6-98CB-9F42047357D2}"/>
    <dgm:cxn modelId="{24057CA2-51BF-4DEA-B2A6-2A14F008272C}" type="presOf" srcId="{A2C7A706-D148-4D04-9C75-31C36ABCCC48}" destId="{96FCE46C-F6EE-4D1D-9F7C-37ED1BA51661}" srcOrd="1" destOrd="0" presId="urn:microsoft.com/office/officeart/2005/8/layout/orgChart1"/>
    <dgm:cxn modelId="{14F9EFAD-0099-47B5-89EB-AA02C868D10D}" type="presOf" srcId="{0C63E977-2BA5-43C1-BBAC-E9943D49ECA8}" destId="{7577C4AC-3256-48DD-94A3-3FECE40CF110}" srcOrd="0" destOrd="0" presId="urn:microsoft.com/office/officeart/2005/8/layout/orgChart1"/>
    <dgm:cxn modelId="{82A3E36C-0C7D-4005-85E2-287F55F28573}" srcId="{6E042866-D740-48D2-AF53-B46132745176}" destId="{D0D198D4-47A7-4232-927F-C5B3FAF1146B}" srcOrd="0" destOrd="0" parTransId="{915E8514-D09B-40F6-855E-8673A34702B4}" sibTransId="{B678ED37-6DE3-40BA-8F17-F5D34855870E}"/>
    <dgm:cxn modelId="{40560883-CFB3-447A-A552-79C6414C5B74}" srcId="{22C5E3A0-595B-4A45-86A5-8C8E6BD3523B}" destId="{4414A1B2-820A-4A83-A421-BF5A78BA2991}" srcOrd="4" destOrd="0" parTransId="{F0BA7A7A-2D0E-48F2-A714-0421AEDA7A1E}" sibTransId="{0559805B-D7FD-4C61-93FE-A12117C8B2A1}"/>
    <dgm:cxn modelId="{8CE871BC-19DB-4771-AF19-41AF29C1CFE9}" type="presOf" srcId="{22C5E3A0-595B-4A45-86A5-8C8E6BD3523B}" destId="{AF75FB6E-CF55-4820-B530-DC3149F766DD}" srcOrd="1" destOrd="0" presId="urn:microsoft.com/office/officeart/2005/8/layout/orgChart1"/>
    <dgm:cxn modelId="{6C23A101-F208-4D6D-9074-6EB7D85F82D9}" type="presOf" srcId="{CA83146E-84A5-4CB2-A0DF-E7BB379803ED}" destId="{C475FAE0-F0D8-4E35-81EF-69D60DDF6D25}" srcOrd="0" destOrd="0" presId="urn:microsoft.com/office/officeart/2005/8/layout/orgChart1"/>
    <dgm:cxn modelId="{978C57C1-2D9B-4493-BC54-4C6E33075D1E}" srcId="{22C5E3A0-595B-4A45-86A5-8C8E6BD3523B}" destId="{C61B8706-BAEA-41C0-AD19-A135FE19B520}" srcOrd="5" destOrd="0" parTransId="{2376A947-1A81-4621-B6A6-26780D47B47D}" sibTransId="{9F3328C7-6B56-4BE8-A315-555340B8731E}"/>
    <dgm:cxn modelId="{8E97B238-366D-4220-BCD6-2A93AACDE28E}" type="presOf" srcId="{F0BA7A7A-2D0E-48F2-A714-0421AEDA7A1E}" destId="{9F7B916D-DBD8-4A90-8E6E-A5F1A70DABA6}" srcOrd="0" destOrd="0" presId="urn:microsoft.com/office/officeart/2005/8/layout/orgChart1"/>
    <dgm:cxn modelId="{C20F567E-2061-46FD-BF75-3D093047F51E}" type="presOf" srcId="{C61B8706-BAEA-41C0-AD19-A135FE19B520}" destId="{0B7096AD-98A9-4C9A-9BC8-A45754864934}" srcOrd="1" destOrd="0" presId="urn:microsoft.com/office/officeart/2005/8/layout/orgChart1"/>
    <dgm:cxn modelId="{560D3211-EAA0-4CE1-97D2-016EE3888C12}" type="presOf" srcId="{6E042866-D740-48D2-AF53-B46132745176}" destId="{BD574E41-F328-4ECD-A242-8957F5FF5633}" srcOrd="0" destOrd="0" presId="urn:microsoft.com/office/officeart/2005/8/layout/orgChart1"/>
    <dgm:cxn modelId="{C0511CA9-00CB-4100-9C3B-7BD3B9DDFD38}" type="presOf" srcId="{3A05C8AF-3F7C-473F-8611-CC4445F40EBB}" destId="{A5B0003A-71C6-4FCE-8C92-13DA78985BCE}" srcOrd="1" destOrd="0" presId="urn:microsoft.com/office/officeart/2005/8/layout/orgChart1"/>
    <dgm:cxn modelId="{C788645B-6822-4B95-AFD9-49CE1F7064B4}" type="presOf" srcId="{D0D198D4-47A7-4232-927F-C5B3FAF1146B}" destId="{71304C8C-BAEC-4F39-BC3A-A1340E07BE82}" srcOrd="1" destOrd="0" presId="urn:microsoft.com/office/officeart/2005/8/layout/orgChart1"/>
    <dgm:cxn modelId="{853FD31E-CE16-478E-8C8E-7665F7CD9A79}" srcId="{0C63E977-2BA5-43C1-BBAC-E9943D49ECA8}" destId="{22C5E3A0-595B-4A45-86A5-8C8E6BD3523B}" srcOrd="0" destOrd="0" parTransId="{B7A8D10E-6E9C-46BE-BD5A-85A0252B5EFF}" sibTransId="{FC9D9D34-C8B1-4A7F-AC7A-86AE62F19247}"/>
    <dgm:cxn modelId="{54435DCE-E23C-4552-B7F5-1F1074138AD0}" type="presOf" srcId="{3D3E92DE-1298-4F8C-B4F5-D04855B07297}" destId="{6CE18A2E-74C3-4830-826B-01CB40826A76}" srcOrd="0" destOrd="0" presId="urn:microsoft.com/office/officeart/2005/8/layout/orgChart1"/>
    <dgm:cxn modelId="{3A759916-B559-463E-8AA5-A7A9D769967F}" srcId="{22C5E3A0-595B-4A45-86A5-8C8E6BD3523B}" destId="{C070CADA-198A-4168-9FC2-FE2083F3CDAD}" srcOrd="1" destOrd="0" parTransId="{61D88905-DA49-4C3A-8EEC-E01EB408224C}" sibTransId="{FDD68EF8-EB91-4471-9506-4B4EE149F0EC}"/>
    <dgm:cxn modelId="{FEFEC646-6078-47CA-87A6-0C3AF82DD953}" type="presOf" srcId="{4414A1B2-820A-4A83-A421-BF5A78BA2991}" destId="{EF342E7F-0FCD-4DB0-ABDE-3CA5A9C71FA3}" srcOrd="0" destOrd="0" presId="urn:microsoft.com/office/officeart/2005/8/layout/orgChart1"/>
    <dgm:cxn modelId="{85C4E7ED-C30B-4BA4-9454-EDAF5C1888DD}" type="presOf" srcId="{FDF7670A-04F7-40E9-901A-8448AA55D1A1}" destId="{5386B48C-48A5-49A2-8745-6BB6A5D78CAE}" srcOrd="0" destOrd="0" presId="urn:microsoft.com/office/officeart/2005/8/layout/orgChart1"/>
    <dgm:cxn modelId="{BB0B5F4B-46BC-4360-9958-81E5DF3F63FF}" type="presOf" srcId="{78799412-43A8-4DEB-9344-EA474CABDC6A}" destId="{792BFA90-A9F0-4150-AD68-7A2316779864}" srcOrd="1" destOrd="0" presId="urn:microsoft.com/office/officeart/2005/8/layout/orgChart1"/>
    <dgm:cxn modelId="{18531DB2-B404-4861-BAD6-64A367021DFD}" srcId="{22C5E3A0-595B-4A45-86A5-8C8E6BD3523B}" destId="{6E042866-D740-48D2-AF53-B46132745176}" srcOrd="2" destOrd="0" parTransId="{98CE9837-FF74-4824-A018-EA72F69CEB6D}" sibTransId="{9547D06E-125B-4FC2-8F9B-4D23F753DB8E}"/>
    <dgm:cxn modelId="{3F3B0206-1209-4E09-8DFF-DCE07867A781}" type="presOf" srcId="{98CE9837-FF74-4824-A018-EA72F69CEB6D}" destId="{04E98200-555E-457C-8512-B148C6E966F5}" srcOrd="0" destOrd="0" presId="urn:microsoft.com/office/officeart/2005/8/layout/orgChart1"/>
    <dgm:cxn modelId="{5B75EA9C-ADF3-42AC-BFC7-8F79CE81BD19}" type="presOf" srcId="{D0D198D4-47A7-4232-927F-C5B3FAF1146B}" destId="{8CFEBA97-EFC9-4187-9629-BEC8D95268A9}" srcOrd="0" destOrd="0" presId="urn:microsoft.com/office/officeart/2005/8/layout/orgChart1"/>
    <dgm:cxn modelId="{48C3CC30-05D9-4A5F-8C7B-9E59892122B5}" type="presOf" srcId="{915E8514-D09B-40F6-855E-8673A34702B4}" destId="{E674D540-D98C-485A-878A-616955A17516}" srcOrd="0" destOrd="0" presId="urn:microsoft.com/office/officeart/2005/8/layout/orgChart1"/>
    <dgm:cxn modelId="{A757E106-1BDA-4A01-BD49-FB2A163B2A03}" type="presOf" srcId="{DACE8F65-CE2C-475E-920E-D82D2003E6D8}" destId="{95BFF2D8-E53F-4117-8E89-DC92C3A990BE}" srcOrd="0" destOrd="0" presId="urn:microsoft.com/office/officeart/2005/8/layout/orgChart1"/>
    <dgm:cxn modelId="{1AD78EB1-10B8-4C05-B4E3-9CEB18DBAE4C}" type="presOf" srcId="{C070CADA-198A-4168-9FC2-FE2083F3CDAD}" destId="{0290B7E0-2A4E-4555-8CEE-04B7BB59F93F}" srcOrd="0" destOrd="0" presId="urn:microsoft.com/office/officeart/2005/8/layout/orgChart1"/>
    <dgm:cxn modelId="{0356F06E-FD14-4918-AFCB-BFD972124CC1}" type="presOf" srcId="{6E042866-D740-48D2-AF53-B46132745176}" destId="{5CF517DC-7BE7-48AC-8B4D-0857159C8E4F}" srcOrd="1" destOrd="0" presId="urn:microsoft.com/office/officeart/2005/8/layout/orgChart1"/>
    <dgm:cxn modelId="{8345333F-9A41-4FB1-90A5-C2D08D06530F}" type="presOf" srcId="{C070CADA-198A-4168-9FC2-FE2083F3CDAD}" destId="{09EADFC6-E904-41C0-939E-02352ECD1A44}" srcOrd="1" destOrd="0" presId="urn:microsoft.com/office/officeart/2005/8/layout/orgChart1"/>
    <dgm:cxn modelId="{0A56656A-0A6E-4703-ADCD-EB665419BF72}" srcId="{22C5E3A0-595B-4A45-86A5-8C8E6BD3523B}" destId="{78799412-43A8-4DEB-9344-EA474CABDC6A}" srcOrd="3" destOrd="0" parTransId="{8D94EBA3-201B-4177-AFD5-411F4D557864}" sibTransId="{80E34B42-208A-403B-A250-4A737E208EE5}"/>
    <dgm:cxn modelId="{FBB82F79-4E72-4743-BF52-65737260380B}" type="presOf" srcId="{8D94EBA3-201B-4177-AFD5-411F4D557864}" destId="{AF82696C-2C7E-4314-B78F-4BBE403A7CA8}" srcOrd="0" destOrd="0" presId="urn:microsoft.com/office/officeart/2005/8/layout/orgChart1"/>
    <dgm:cxn modelId="{DD50D833-F2C1-4AD2-B41A-E77539726A92}" type="presParOf" srcId="{7577C4AC-3256-48DD-94A3-3FECE40CF110}" destId="{3371F012-8664-43D0-9B71-6A929437C2EA}" srcOrd="0" destOrd="0" presId="urn:microsoft.com/office/officeart/2005/8/layout/orgChart1"/>
    <dgm:cxn modelId="{B330E7F4-5D53-48E5-87B8-5FF3E2FCBC1C}" type="presParOf" srcId="{3371F012-8664-43D0-9B71-6A929437C2EA}" destId="{B9DC88D5-97EB-4667-8E43-FF63190C2CF7}" srcOrd="0" destOrd="0" presId="urn:microsoft.com/office/officeart/2005/8/layout/orgChart1"/>
    <dgm:cxn modelId="{9A491847-2C6E-401C-95C5-464FE5EAFE2A}" type="presParOf" srcId="{B9DC88D5-97EB-4667-8E43-FF63190C2CF7}" destId="{5BC38E71-0365-4FB6-9984-10AC471B5086}" srcOrd="0" destOrd="0" presId="urn:microsoft.com/office/officeart/2005/8/layout/orgChart1"/>
    <dgm:cxn modelId="{0A29F23D-F89F-415F-B726-C48DA73108D9}" type="presParOf" srcId="{B9DC88D5-97EB-4667-8E43-FF63190C2CF7}" destId="{AF75FB6E-CF55-4820-B530-DC3149F766DD}" srcOrd="1" destOrd="0" presId="urn:microsoft.com/office/officeart/2005/8/layout/orgChart1"/>
    <dgm:cxn modelId="{7C686788-7ED0-48C5-A0EE-7860CAE3EC82}" type="presParOf" srcId="{3371F012-8664-43D0-9B71-6A929437C2EA}" destId="{32D39949-A3F1-4B91-ACE9-66767CAF34AE}" srcOrd="1" destOrd="0" presId="urn:microsoft.com/office/officeart/2005/8/layout/orgChart1"/>
    <dgm:cxn modelId="{F371F19D-F5EE-4600-A973-C637B7F6BD8D}" type="presParOf" srcId="{32D39949-A3F1-4B91-ACE9-66767CAF34AE}" destId="{04E98200-555E-457C-8512-B148C6E966F5}" srcOrd="0" destOrd="0" presId="urn:microsoft.com/office/officeart/2005/8/layout/orgChart1"/>
    <dgm:cxn modelId="{489ABD98-D6BE-4881-8836-20E7B6B8F3F9}" type="presParOf" srcId="{32D39949-A3F1-4B91-ACE9-66767CAF34AE}" destId="{E8AF4EB6-C38D-43DF-AC5C-52844FA6D96F}" srcOrd="1" destOrd="0" presId="urn:microsoft.com/office/officeart/2005/8/layout/orgChart1"/>
    <dgm:cxn modelId="{5C0D1DF4-318A-488C-9364-123A43B2408C}" type="presParOf" srcId="{E8AF4EB6-C38D-43DF-AC5C-52844FA6D96F}" destId="{DBA2605C-9F87-4EC1-BD5A-8C6C3216F66E}" srcOrd="0" destOrd="0" presId="urn:microsoft.com/office/officeart/2005/8/layout/orgChart1"/>
    <dgm:cxn modelId="{82454F3B-E07D-4D4B-BC95-86AF390FCADE}" type="presParOf" srcId="{DBA2605C-9F87-4EC1-BD5A-8C6C3216F66E}" destId="{BD574E41-F328-4ECD-A242-8957F5FF5633}" srcOrd="0" destOrd="0" presId="urn:microsoft.com/office/officeart/2005/8/layout/orgChart1"/>
    <dgm:cxn modelId="{4EFDA59D-2ED8-44AA-9E41-9EF3BF2BC123}" type="presParOf" srcId="{DBA2605C-9F87-4EC1-BD5A-8C6C3216F66E}" destId="{5CF517DC-7BE7-48AC-8B4D-0857159C8E4F}" srcOrd="1" destOrd="0" presId="urn:microsoft.com/office/officeart/2005/8/layout/orgChart1"/>
    <dgm:cxn modelId="{8CD0B272-AD33-4E9B-AD88-CE01ED3A5E99}" type="presParOf" srcId="{E8AF4EB6-C38D-43DF-AC5C-52844FA6D96F}" destId="{DA5AD684-F362-4E07-AC56-8571316963BD}" srcOrd="1" destOrd="0" presId="urn:microsoft.com/office/officeart/2005/8/layout/orgChart1"/>
    <dgm:cxn modelId="{5E03C421-98BF-4BDA-BD19-3A859B502FEB}" type="presParOf" srcId="{DA5AD684-F362-4E07-AC56-8571316963BD}" destId="{E674D540-D98C-485A-878A-616955A17516}" srcOrd="0" destOrd="0" presId="urn:microsoft.com/office/officeart/2005/8/layout/orgChart1"/>
    <dgm:cxn modelId="{A1AA5974-7C0E-4219-8DD8-78CDFAED794A}" type="presParOf" srcId="{DA5AD684-F362-4E07-AC56-8571316963BD}" destId="{1A4EB291-3BF8-4C24-AFDF-E9D76A243FAF}" srcOrd="1" destOrd="0" presId="urn:microsoft.com/office/officeart/2005/8/layout/orgChart1"/>
    <dgm:cxn modelId="{0149C54A-21D3-46C6-BB6D-700534E98276}" type="presParOf" srcId="{1A4EB291-3BF8-4C24-AFDF-E9D76A243FAF}" destId="{1A5321AB-4E4A-4E92-BCA5-E89211C202FD}" srcOrd="0" destOrd="0" presId="urn:microsoft.com/office/officeart/2005/8/layout/orgChart1"/>
    <dgm:cxn modelId="{C0EE4FF6-BCBC-4641-8CBA-76D157FBF5F8}" type="presParOf" srcId="{1A5321AB-4E4A-4E92-BCA5-E89211C202FD}" destId="{8CFEBA97-EFC9-4187-9629-BEC8D95268A9}" srcOrd="0" destOrd="0" presId="urn:microsoft.com/office/officeart/2005/8/layout/orgChart1"/>
    <dgm:cxn modelId="{9CBC9981-0D99-4B57-8784-50A5A44EDFE2}" type="presParOf" srcId="{1A5321AB-4E4A-4E92-BCA5-E89211C202FD}" destId="{71304C8C-BAEC-4F39-BC3A-A1340E07BE82}" srcOrd="1" destOrd="0" presId="urn:microsoft.com/office/officeart/2005/8/layout/orgChart1"/>
    <dgm:cxn modelId="{3EAD3D44-C35B-4765-BF8C-35706CAD2E45}" type="presParOf" srcId="{1A4EB291-3BF8-4C24-AFDF-E9D76A243FAF}" destId="{FA2B1D84-86EA-4A0B-A39D-B0C04924F500}" srcOrd="1" destOrd="0" presId="urn:microsoft.com/office/officeart/2005/8/layout/orgChart1"/>
    <dgm:cxn modelId="{20F70FF7-47A3-4730-A9E7-F6C7017AEF51}" type="presParOf" srcId="{1A4EB291-3BF8-4C24-AFDF-E9D76A243FAF}" destId="{E2E6D665-943D-4D22-AFE0-E56D80701118}" srcOrd="2" destOrd="0" presId="urn:microsoft.com/office/officeart/2005/8/layout/orgChart1"/>
    <dgm:cxn modelId="{0F28B910-90D2-46A4-AAF6-34A3B7EAE2EE}" type="presParOf" srcId="{E8AF4EB6-C38D-43DF-AC5C-52844FA6D96F}" destId="{5DDCB78D-185B-474B-85DE-18C754925F9A}" srcOrd="2" destOrd="0" presId="urn:microsoft.com/office/officeart/2005/8/layout/orgChart1"/>
    <dgm:cxn modelId="{C8E4B466-E939-4E4F-AC19-B9D13EFEC44D}" type="presParOf" srcId="{32D39949-A3F1-4B91-ACE9-66767CAF34AE}" destId="{AF82696C-2C7E-4314-B78F-4BBE403A7CA8}" srcOrd="2" destOrd="0" presId="urn:microsoft.com/office/officeart/2005/8/layout/orgChart1"/>
    <dgm:cxn modelId="{1F4F444F-2129-4EE3-98BD-3B5E47A20ABA}" type="presParOf" srcId="{32D39949-A3F1-4B91-ACE9-66767CAF34AE}" destId="{DB28E8BE-3521-4CC0-BA5B-7617FF1C3CD6}" srcOrd="3" destOrd="0" presId="urn:microsoft.com/office/officeart/2005/8/layout/orgChart1"/>
    <dgm:cxn modelId="{2F219266-57D5-48E7-961D-4C0FC9CD4857}" type="presParOf" srcId="{DB28E8BE-3521-4CC0-BA5B-7617FF1C3CD6}" destId="{B500A83B-F4B8-43C4-91C1-6104585ADF1D}" srcOrd="0" destOrd="0" presId="urn:microsoft.com/office/officeart/2005/8/layout/orgChart1"/>
    <dgm:cxn modelId="{7B53D80E-922E-41B9-8618-3D202D1211E1}" type="presParOf" srcId="{B500A83B-F4B8-43C4-91C1-6104585ADF1D}" destId="{9CBF123B-AE94-4137-A684-24A70261E649}" srcOrd="0" destOrd="0" presId="urn:microsoft.com/office/officeart/2005/8/layout/orgChart1"/>
    <dgm:cxn modelId="{A1407A42-705A-4AF4-A013-987120F57AE3}" type="presParOf" srcId="{B500A83B-F4B8-43C4-91C1-6104585ADF1D}" destId="{792BFA90-A9F0-4150-AD68-7A2316779864}" srcOrd="1" destOrd="0" presId="urn:microsoft.com/office/officeart/2005/8/layout/orgChart1"/>
    <dgm:cxn modelId="{6C5F6869-6435-464A-9A68-0314065508AA}" type="presParOf" srcId="{DB28E8BE-3521-4CC0-BA5B-7617FF1C3CD6}" destId="{28C6778F-B370-46AB-BB61-FADB7C888DE9}" srcOrd="1" destOrd="0" presId="urn:microsoft.com/office/officeart/2005/8/layout/orgChart1"/>
    <dgm:cxn modelId="{7A48FF76-8D24-4A07-A9E8-A39F47D7752E}" type="presParOf" srcId="{28C6778F-B370-46AB-BB61-FADB7C888DE9}" destId="{A9DA5FDC-652E-49FB-9045-4E8375256084}" srcOrd="0" destOrd="0" presId="urn:microsoft.com/office/officeart/2005/8/layout/orgChart1"/>
    <dgm:cxn modelId="{D126E646-115C-40FE-BB29-93DA95588DB5}" type="presParOf" srcId="{28C6778F-B370-46AB-BB61-FADB7C888DE9}" destId="{1759E06C-CC86-437A-A464-853CC75DD839}" srcOrd="1" destOrd="0" presId="urn:microsoft.com/office/officeart/2005/8/layout/orgChart1"/>
    <dgm:cxn modelId="{87954751-3764-4A2E-9B8D-8213A365F9E8}" type="presParOf" srcId="{1759E06C-CC86-437A-A464-853CC75DD839}" destId="{FA7C830D-51AB-4003-8DC9-8EBBA04D5C06}" srcOrd="0" destOrd="0" presId="urn:microsoft.com/office/officeart/2005/8/layout/orgChart1"/>
    <dgm:cxn modelId="{723D0B07-41B4-4C44-9C38-3800F014B54E}" type="presParOf" srcId="{FA7C830D-51AB-4003-8DC9-8EBBA04D5C06}" destId="{6CE18A2E-74C3-4830-826B-01CB40826A76}" srcOrd="0" destOrd="0" presId="urn:microsoft.com/office/officeart/2005/8/layout/orgChart1"/>
    <dgm:cxn modelId="{F39494E3-F932-4AF4-A0A6-F1121809DC54}" type="presParOf" srcId="{FA7C830D-51AB-4003-8DC9-8EBBA04D5C06}" destId="{5851B591-059F-4B0A-8118-FDD045E61F04}" srcOrd="1" destOrd="0" presId="urn:microsoft.com/office/officeart/2005/8/layout/orgChart1"/>
    <dgm:cxn modelId="{B17B73BB-EA92-45C1-988C-2EEB5CA6CA85}" type="presParOf" srcId="{1759E06C-CC86-437A-A464-853CC75DD839}" destId="{28F74D00-11B2-45B6-BF6B-47DDAB391680}" srcOrd="1" destOrd="0" presId="urn:microsoft.com/office/officeart/2005/8/layout/orgChart1"/>
    <dgm:cxn modelId="{D9256B04-B430-45E9-8D59-D50293DBD0EA}" type="presParOf" srcId="{1759E06C-CC86-437A-A464-853CC75DD839}" destId="{17A0C223-EF29-4461-BD05-66E05DB425B6}" srcOrd="2" destOrd="0" presId="urn:microsoft.com/office/officeart/2005/8/layout/orgChart1"/>
    <dgm:cxn modelId="{08399584-2ABA-4919-9B60-F447947C6D04}" type="presParOf" srcId="{DB28E8BE-3521-4CC0-BA5B-7617FF1C3CD6}" destId="{D4852CA2-D440-48DE-B347-ACA269E47097}" srcOrd="2" destOrd="0" presId="urn:microsoft.com/office/officeart/2005/8/layout/orgChart1"/>
    <dgm:cxn modelId="{622BB2D5-4424-464C-AE96-C921126F4BE9}" type="presParOf" srcId="{32D39949-A3F1-4B91-ACE9-66767CAF34AE}" destId="{9F7B916D-DBD8-4A90-8E6E-A5F1A70DABA6}" srcOrd="4" destOrd="0" presId="urn:microsoft.com/office/officeart/2005/8/layout/orgChart1"/>
    <dgm:cxn modelId="{1478F315-E3B9-4BC3-8289-75AA9156D638}" type="presParOf" srcId="{32D39949-A3F1-4B91-ACE9-66767CAF34AE}" destId="{A386F52A-53D7-4310-969F-183DE0B91C63}" srcOrd="5" destOrd="0" presId="urn:microsoft.com/office/officeart/2005/8/layout/orgChart1"/>
    <dgm:cxn modelId="{9F9E9B7A-A265-4163-8413-D129BDAE0DCF}" type="presParOf" srcId="{A386F52A-53D7-4310-969F-183DE0B91C63}" destId="{DF5E2EED-3213-4515-B259-F576432A3B4D}" srcOrd="0" destOrd="0" presId="urn:microsoft.com/office/officeart/2005/8/layout/orgChart1"/>
    <dgm:cxn modelId="{434F550E-D34B-4510-B212-3A510FDA68DF}" type="presParOf" srcId="{DF5E2EED-3213-4515-B259-F576432A3B4D}" destId="{EF342E7F-0FCD-4DB0-ABDE-3CA5A9C71FA3}" srcOrd="0" destOrd="0" presId="urn:microsoft.com/office/officeart/2005/8/layout/orgChart1"/>
    <dgm:cxn modelId="{8F2823F3-06B6-48AA-BEED-E1542426DB8F}" type="presParOf" srcId="{DF5E2EED-3213-4515-B259-F576432A3B4D}" destId="{1E34A2B0-CDCD-49DB-8A42-F600E52EF62A}" srcOrd="1" destOrd="0" presId="urn:microsoft.com/office/officeart/2005/8/layout/orgChart1"/>
    <dgm:cxn modelId="{ADB0C9FD-6465-4C55-9C88-5AD01F1B0E4F}" type="presParOf" srcId="{A386F52A-53D7-4310-969F-183DE0B91C63}" destId="{8F75D4DE-F067-4CA1-BE34-BCAAD28D4FC2}" srcOrd="1" destOrd="0" presId="urn:microsoft.com/office/officeart/2005/8/layout/orgChart1"/>
    <dgm:cxn modelId="{F8AA0FC3-644B-434C-AA40-A2A7772809C1}" type="presParOf" srcId="{8F75D4DE-F067-4CA1-BE34-BCAAD28D4FC2}" destId="{C475FAE0-F0D8-4E35-81EF-69D60DDF6D25}" srcOrd="0" destOrd="0" presId="urn:microsoft.com/office/officeart/2005/8/layout/orgChart1"/>
    <dgm:cxn modelId="{F90712AD-E5A3-43F6-A86C-00396EC651BF}" type="presParOf" srcId="{8F75D4DE-F067-4CA1-BE34-BCAAD28D4FC2}" destId="{E2104008-8250-4098-B7B0-D8404864EC89}" srcOrd="1" destOrd="0" presId="urn:microsoft.com/office/officeart/2005/8/layout/orgChart1"/>
    <dgm:cxn modelId="{AEFD90F3-CE6D-443E-B871-46C3DEFF6EA2}" type="presParOf" srcId="{E2104008-8250-4098-B7B0-D8404864EC89}" destId="{D13DE5D8-2950-4C9E-BE92-49A4EB9D5C61}" srcOrd="0" destOrd="0" presId="urn:microsoft.com/office/officeart/2005/8/layout/orgChart1"/>
    <dgm:cxn modelId="{DA2F6D16-691D-4100-A67C-177E1FCB4BAA}" type="presParOf" srcId="{D13DE5D8-2950-4C9E-BE92-49A4EB9D5C61}" destId="{9331F3E9-9B53-4623-855D-388739EF8062}" srcOrd="0" destOrd="0" presId="urn:microsoft.com/office/officeart/2005/8/layout/orgChart1"/>
    <dgm:cxn modelId="{93E46444-B53C-4C60-A8F3-2D67C487A456}" type="presParOf" srcId="{D13DE5D8-2950-4C9E-BE92-49A4EB9D5C61}" destId="{96FCE46C-F6EE-4D1D-9F7C-37ED1BA51661}" srcOrd="1" destOrd="0" presId="urn:microsoft.com/office/officeart/2005/8/layout/orgChart1"/>
    <dgm:cxn modelId="{312256B6-F97B-4948-BEFB-7240C32FF411}" type="presParOf" srcId="{E2104008-8250-4098-B7B0-D8404864EC89}" destId="{30D3EA25-60E8-4C19-AD53-02DE288F8F94}" srcOrd="1" destOrd="0" presId="urn:microsoft.com/office/officeart/2005/8/layout/orgChart1"/>
    <dgm:cxn modelId="{7818BE94-0AF4-4F03-ACA4-B4C06DEEBAF5}" type="presParOf" srcId="{E2104008-8250-4098-B7B0-D8404864EC89}" destId="{06614C77-84F8-4DDF-BFD1-E44617AF34EF}" srcOrd="2" destOrd="0" presId="urn:microsoft.com/office/officeart/2005/8/layout/orgChart1"/>
    <dgm:cxn modelId="{1D5D2E44-9BB5-4F6A-AC77-942AAD907370}" type="presParOf" srcId="{A386F52A-53D7-4310-969F-183DE0B91C63}" destId="{6C477D58-4B37-4761-A400-212F66D0657D}" srcOrd="2" destOrd="0" presId="urn:microsoft.com/office/officeart/2005/8/layout/orgChart1"/>
    <dgm:cxn modelId="{D98309A1-D0CE-46B0-BC8D-FFB2A608039E}" type="presParOf" srcId="{32D39949-A3F1-4B91-ACE9-66767CAF34AE}" destId="{B352F5A4-604B-4B7D-8F19-4692230B0B7F}" srcOrd="6" destOrd="0" presId="urn:microsoft.com/office/officeart/2005/8/layout/orgChart1"/>
    <dgm:cxn modelId="{82AA53E1-39EF-46FC-AD6C-CC0BB4122DF4}" type="presParOf" srcId="{32D39949-A3F1-4B91-ACE9-66767CAF34AE}" destId="{C0FBD7D9-07D1-46C7-A67D-8C5CC99768D9}" srcOrd="7" destOrd="0" presId="urn:microsoft.com/office/officeart/2005/8/layout/orgChart1"/>
    <dgm:cxn modelId="{2DFBE1EB-4B7B-47E1-9C19-662345640D96}" type="presParOf" srcId="{C0FBD7D9-07D1-46C7-A67D-8C5CC99768D9}" destId="{A77B36A2-AFF7-43BB-B102-933EDBEAF12A}" srcOrd="0" destOrd="0" presId="urn:microsoft.com/office/officeart/2005/8/layout/orgChart1"/>
    <dgm:cxn modelId="{D2102810-541D-418B-981D-AD50C5BE3DDD}" type="presParOf" srcId="{A77B36A2-AFF7-43BB-B102-933EDBEAF12A}" destId="{65DD4CC5-1F2E-4726-87A8-65149D5591F9}" srcOrd="0" destOrd="0" presId="urn:microsoft.com/office/officeart/2005/8/layout/orgChart1"/>
    <dgm:cxn modelId="{D357857F-0F50-47AA-9250-54C58DFB5DA6}" type="presParOf" srcId="{A77B36A2-AFF7-43BB-B102-933EDBEAF12A}" destId="{0B7096AD-98A9-4C9A-9BC8-A45754864934}" srcOrd="1" destOrd="0" presId="urn:microsoft.com/office/officeart/2005/8/layout/orgChart1"/>
    <dgm:cxn modelId="{D50B446A-6BA7-43CF-B26F-3E7DEF5A4C94}" type="presParOf" srcId="{C0FBD7D9-07D1-46C7-A67D-8C5CC99768D9}" destId="{9901E6E1-C8B3-4EA4-B2ED-EAB38C0F02EF}" srcOrd="1" destOrd="0" presId="urn:microsoft.com/office/officeart/2005/8/layout/orgChart1"/>
    <dgm:cxn modelId="{D8D6C444-E27F-4426-BA50-9FCDE80F7819}" type="presParOf" srcId="{9901E6E1-C8B3-4EA4-B2ED-EAB38C0F02EF}" destId="{5386B48C-48A5-49A2-8745-6BB6A5D78CAE}" srcOrd="0" destOrd="0" presId="urn:microsoft.com/office/officeart/2005/8/layout/orgChart1"/>
    <dgm:cxn modelId="{69105E10-1512-4396-8163-11D24838CD09}" type="presParOf" srcId="{9901E6E1-C8B3-4EA4-B2ED-EAB38C0F02EF}" destId="{17F01FC0-5639-419E-9775-08F56447FC44}" srcOrd="1" destOrd="0" presId="urn:microsoft.com/office/officeart/2005/8/layout/orgChart1"/>
    <dgm:cxn modelId="{0073D187-57FD-4EC5-84EA-8A06C7E6DF3E}" type="presParOf" srcId="{17F01FC0-5639-419E-9775-08F56447FC44}" destId="{11A765E2-EEF9-46AB-B7E7-50D85052BD89}" srcOrd="0" destOrd="0" presId="urn:microsoft.com/office/officeart/2005/8/layout/orgChart1"/>
    <dgm:cxn modelId="{170C1EB3-CE21-4834-93A1-B91E39C58A81}" type="presParOf" srcId="{11A765E2-EEF9-46AB-B7E7-50D85052BD89}" destId="{AF2C27A2-BF46-420A-A0BF-0ED66E2B1006}" srcOrd="0" destOrd="0" presId="urn:microsoft.com/office/officeart/2005/8/layout/orgChart1"/>
    <dgm:cxn modelId="{305AD3C4-455B-4D62-87E7-7914C1907E4F}" type="presParOf" srcId="{11A765E2-EEF9-46AB-B7E7-50D85052BD89}" destId="{3A098A4A-C59C-47CE-919C-057BAE99E48E}" srcOrd="1" destOrd="0" presId="urn:microsoft.com/office/officeart/2005/8/layout/orgChart1"/>
    <dgm:cxn modelId="{92719E07-D842-4CB4-984E-AD4C7768DCF2}" type="presParOf" srcId="{17F01FC0-5639-419E-9775-08F56447FC44}" destId="{163C3767-9400-4EE1-9BC2-C7A85543FE1D}" srcOrd="1" destOrd="0" presId="urn:microsoft.com/office/officeart/2005/8/layout/orgChart1"/>
    <dgm:cxn modelId="{B7DB039C-55E1-4F82-8653-51CB48C68D64}" type="presParOf" srcId="{17F01FC0-5639-419E-9775-08F56447FC44}" destId="{D482728B-4D2F-4205-ABAF-3DF0E51AD29D}" srcOrd="2" destOrd="0" presId="urn:microsoft.com/office/officeart/2005/8/layout/orgChart1"/>
    <dgm:cxn modelId="{64BBB6D8-C5B6-4F4A-9B16-E28C77DEBB96}" type="presParOf" srcId="{C0FBD7D9-07D1-46C7-A67D-8C5CC99768D9}" destId="{555B18A4-5564-4F99-B128-1C87B37A3BF8}" srcOrd="2" destOrd="0" presId="urn:microsoft.com/office/officeart/2005/8/layout/orgChart1"/>
    <dgm:cxn modelId="{45E6E56C-4B65-49E3-A441-FB45D2D7A1C9}" type="presParOf" srcId="{3371F012-8664-43D0-9B71-6A929437C2EA}" destId="{196B8F6C-E71A-40C6-95AF-8C69EFBE5648}" srcOrd="2" destOrd="0" presId="urn:microsoft.com/office/officeart/2005/8/layout/orgChart1"/>
    <dgm:cxn modelId="{7FAC7AEE-EC80-4C7B-894E-2904E8AA122A}" type="presParOf" srcId="{196B8F6C-E71A-40C6-95AF-8C69EFBE5648}" destId="{95BFF2D8-E53F-4117-8E89-DC92C3A990BE}" srcOrd="0" destOrd="0" presId="urn:microsoft.com/office/officeart/2005/8/layout/orgChart1"/>
    <dgm:cxn modelId="{89AF465A-DC94-4098-AE0E-0557AAEF8B3C}" type="presParOf" srcId="{196B8F6C-E71A-40C6-95AF-8C69EFBE5648}" destId="{02D16E28-D4D2-4B34-BFF3-5B2466851C0F}" srcOrd="1" destOrd="0" presId="urn:microsoft.com/office/officeart/2005/8/layout/orgChart1"/>
    <dgm:cxn modelId="{DB4E9DFD-2B83-4D64-A128-E22A65C75802}" type="presParOf" srcId="{02D16E28-D4D2-4B34-BFF3-5B2466851C0F}" destId="{A2AE5414-3F16-4C38-A962-94A4702D0C9F}" srcOrd="0" destOrd="0" presId="urn:microsoft.com/office/officeart/2005/8/layout/orgChart1"/>
    <dgm:cxn modelId="{0A2599A2-7744-41DB-869D-C2D268758498}" type="presParOf" srcId="{A2AE5414-3F16-4C38-A962-94A4702D0C9F}" destId="{C0D3BA60-BD6F-49F0-9D44-07BAC555B337}" srcOrd="0" destOrd="0" presId="urn:microsoft.com/office/officeart/2005/8/layout/orgChart1"/>
    <dgm:cxn modelId="{B82BCDA5-ABF0-4334-8957-370286A8F163}" type="presParOf" srcId="{A2AE5414-3F16-4C38-A962-94A4702D0C9F}" destId="{A5B0003A-71C6-4FCE-8C92-13DA78985BCE}" srcOrd="1" destOrd="0" presId="urn:microsoft.com/office/officeart/2005/8/layout/orgChart1"/>
    <dgm:cxn modelId="{55ABC85D-A452-4D41-AA40-D0597D7BE137}" type="presParOf" srcId="{02D16E28-D4D2-4B34-BFF3-5B2466851C0F}" destId="{46463A2B-BBAE-410C-A09F-D8468E92C24A}" srcOrd="1" destOrd="0" presId="urn:microsoft.com/office/officeart/2005/8/layout/orgChart1"/>
    <dgm:cxn modelId="{7BA709E0-85AE-401F-A0B8-79C505D652E8}" type="presParOf" srcId="{02D16E28-D4D2-4B34-BFF3-5B2466851C0F}" destId="{0287971A-A29B-4A32-8D3D-6DCDCE2DBBB4}" srcOrd="2" destOrd="0" presId="urn:microsoft.com/office/officeart/2005/8/layout/orgChart1"/>
    <dgm:cxn modelId="{FA4FA487-90EC-4726-B8FC-AA7EE2D2B278}" type="presParOf" srcId="{196B8F6C-E71A-40C6-95AF-8C69EFBE5648}" destId="{6156F6FF-DEA2-40AA-A79B-B84B3D8697E8}" srcOrd="2" destOrd="0" presId="urn:microsoft.com/office/officeart/2005/8/layout/orgChart1"/>
    <dgm:cxn modelId="{510066B3-C184-48DE-956B-809E6BD2E5AF}" type="presParOf" srcId="{196B8F6C-E71A-40C6-95AF-8C69EFBE5648}" destId="{D9B7024E-7B91-4E60-9645-0C2AB71EAF17}" srcOrd="3" destOrd="0" presId="urn:microsoft.com/office/officeart/2005/8/layout/orgChart1"/>
    <dgm:cxn modelId="{B5AF9B2D-3943-4E54-9EFB-F4FDE4DD1D07}" type="presParOf" srcId="{D9B7024E-7B91-4E60-9645-0C2AB71EAF17}" destId="{564CE6A8-54C6-4AF1-AF35-0E2DBA727D6B}" srcOrd="0" destOrd="0" presId="urn:microsoft.com/office/officeart/2005/8/layout/orgChart1"/>
    <dgm:cxn modelId="{35D0DFB1-37E9-4572-B100-EBF57E74D718}" type="presParOf" srcId="{564CE6A8-54C6-4AF1-AF35-0E2DBA727D6B}" destId="{0290B7E0-2A4E-4555-8CEE-04B7BB59F93F}" srcOrd="0" destOrd="0" presId="urn:microsoft.com/office/officeart/2005/8/layout/orgChart1"/>
    <dgm:cxn modelId="{F66C7BAE-5BBE-4F2B-963F-3D2E3535DA22}" type="presParOf" srcId="{564CE6A8-54C6-4AF1-AF35-0E2DBA727D6B}" destId="{09EADFC6-E904-41C0-939E-02352ECD1A44}" srcOrd="1" destOrd="0" presId="urn:microsoft.com/office/officeart/2005/8/layout/orgChart1"/>
    <dgm:cxn modelId="{67D2D53A-CC4F-4A73-A82C-DB9900600B38}" type="presParOf" srcId="{D9B7024E-7B91-4E60-9645-0C2AB71EAF17}" destId="{099D98AD-93F0-4CA6-B79C-7D234707B50C}" srcOrd="1" destOrd="0" presId="urn:microsoft.com/office/officeart/2005/8/layout/orgChart1"/>
    <dgm:cxn modelId="{DDF95852-E083-4C1E-ABD7-EC5A9C264F29}" type="presParOf" srcId="{D9B7024E-7B91-4E60-9645-0C2AB71EAF17}" destId="{4C6D9AE8-922E-4E35-8B82-06A6C63A2B3D}" srcOrd="2" destOrd="0" presId="urn:microsoft.com/office/officeart/2005/8/layout/orgChart1"/>
  </dgm:cxnLst>
  <dgm:bg/>
  <dgm:whole>
    <a:ln>
      <a:noFill/>
    </a:ln>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layout1.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layout2.xml><?xml version="1.0" encoding="utf-8"?>
<dgm:layoutDef xmlns:dgm="http://schemas.openxmlformats.org/drawingml/2006/diagram" xmlns:a="http://schemas.openxmlformats.org/drawingml/2006/main" uniqueId="urn:microsoft.com/office/officeart/2009/3/layout/IncreasingArrowsProcess">
  <dgm:title val=""/>
  <dgm:desc val=""/>
  <dgm:catLst>
    <dgm:cat type="process" pri="5500"/>
  </dgm:catLst>
  <dgm:samp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sampData>
  <dgm:styleData>
    <dgm:dataModel>
      <dgm:ptLst>
        <dgm:pt modelId="0" type="doc"/>
        <dgm:pt modelId="10">
          <dgm:prSet phldr="1"/>
        </dgm:pt>
        <dgm:pt modelId="11">
          <dgm:prSet phldr="1"/>
        </dgm:pt>
        <dgm:pt modelId="20">
          <dgm:prSet phldr="1"/>
        </dgm:pt>
        <dgm:pt modelId="21">
          <dgm:prSet phldr="1"/>
        </dgm:pt>
      </dgm:ptLst>
      <dgm:cxnLst>
        <dgm:cxn modelId="40" srcId="0" destId="10" srcOrd="0" destOrd="0"/>
        <dgm:cxn modelId="12" srcId="10" destId="11" srcOrd="0" destOrd="0"/>
        <dgm:cxn modelId="50" srcId="0" destId="20" srcOrd="1" destOrd="0"/>
        <dgm:cxn modelId="22" srcId="20" destId="21" srcOrd="0" destOrd="0"/>
      </dgm:cxnLst>
      <dgm:bg/>
      <dgm:whole/>
    </dgm:dataModel>
  </dgm:styleData>
  <dgm:clrData>
    <dgm:dataModel>
      <dgm:ptLst>
        <dgm:pt modelId="0" type="doc"/>
        <dgm:pt modelId="10">
          <dgm:prSet phldr="1"/>
        </dgm:pt>
        <dgm:pt modelId="11">
          <dgm:prSet phldr="1"/>
        </dgm:pt>
        <dgm:pt modelId="20">
          <dgm:prSet phldr="1"/>
        </dgm:pt>
        <dgm:pt modelId="21">
          <dgm:prSet phldr="1"/>
        </dgm:pt>
        <dgm:pt modelId="30">
          <dgm:prSet phldr="1"/>
        </dgm:pt>
        <dgm:pt modelId="31">
          <dgm:prSet phldr="1"/>
        </dgm:pt>
      </dgm:ptLst>
      <dgm:cxnLst>
        <dgm:cxn modelId="40" srcId="0" destId="10" srcOrd="0" destOrd="0"/>
        <dgm:cxn modelId="12" srcId="10" destId="11" srcOrd="0" destOrd="0"/>
        <dgm:cxn modelId="50" srcId="0" destId="20" srcOrd="1" destOrd="0"/>
        <dgm:cxn modelId="22" srcId="20" destId="21" srcOrd="0" destOrd="0"/>
        <dgm:cxn modelId="60" srcId="0" destId="30" srcOrd="2" destOrd="0"/>
        <dgm:cxn modelId="32" srcId="30" destId="31" srcOrd="0" destOrd="0"/>
      </dgm:cxnLst>
      <dgm:bg/>
      <dgm:whole/>
    </dgm:dataModel>
  </dgm:clrData>
  <dgm:layoutNode name="Name0">
    <dgm:varLst>
      <dgm:chMax val="5"/>
      <dgm:chPref val="5"/>
      <dgm:dir/>
      <dgm:animLvl val="lvl"/>
    </dgm:varLst>
    <dgm:shape xmlns:r="http://schemas.openxmlformats.org/officeDocument/2006/relationships" r:blip="">
      <dgm:adjLst/>
    </dgm:shape>
    <dgm:choose name="Name1">
      <dgm:if name="Name2" axis="ch" ptType="node" func="cnt" op="equ" val="1">
        <dgm:choose name="Name3">
          <dgm:if name="Name4" axis="ch ch" ptType="node node" func="cnt" op="equ" val="0">
            <dgm:alg type="composite">
              <dgm:param type="ar" val="6.8662"/>
            </dgm:alg>
            <dgm:choose name="Name5">
              <dgm:if name="Name6" func="var" arg="dir" op="equ" val="norm">
                <dgm:constrLst>
                  <dgm:constr type="primFontSz" for="des" forName="parentText1" val="65"/>
                  <dgm:constr type="l" for="ch" forName="parentText1" refType="w" fact="0"/>
                  <dgm:constr type="t" for="ch" forName="parentText1" refType="h" fact="0"/>
                  <dgm:constr type="w" for="ch" forName="parentText1" refType="w"/>
                  <dgm:constr type="h" for="ch" forName="parentText1" refType="h"/>
                </dgm:constrLst>
              </dgm:if>
              <dgm:else name="Name7">
                <dgm:constrLst>
                  <dgm:constr type="primFontSz" for="des" forName="parentText1" val="65"/>
                  <dgm:constr type="l" for="ch" forName="parentText1" refType="w" fact="0"/>
                  <dgm:constr type="t" for="ch" forName="parentText1" refType="h" fact="0"/>
                  <dgm:constr type="w" for="ch" forName="parentText1" refType="w"/>
                  <dgm:constr type="h" for="ch" forName="parentText1" refType="h"/>
                </dgm:constrLst>
              </dgm:else>
            </dgm:choose>
          </dgm:if>
          <dgm:else name="Name8">
            <dgm:alg type="composite">
              <dgm:param type="ar" val="1.9864"/>
            </dgm:alg>
            <dgm:choose name="Name9">
              <dgm:if name="Name10" func="var" arg="dir" op="equ" val="norm">
                <dgm:constrLst>
                  <dgm:constr type="primFontSz" for="des" forName="childText1" val="65"/>
                  <dgm:constr type="primFontSz" for="des" forName="parentText1" val="65"/>
                  <dgm:constr type="primFontSz" for="des" forName="childText1" refType="primFontSz" refFor="des" refForName="parentText1" op="lte"/>
                  <dgm:constr type="l" for="ch" forName="parentText1" refType="w" fact="0"/>
                  <dgm:constr type="t" for="ch" forName="parentText1" refType="h" fact="0"/>
                  <dgm:constr type="w" for="ch" forName="parentText1" refType="w"/>
                  <dgm:constr type="h" for="ch" forName="parentText1" refType="h" fact="0.2893"/>
                  <dgm:constr type="l" for="ch" forName="childText1" refType="w" fact="0"/>
                  <dgm:constr type="t" for="ch" forName="childText1" refType="h" fact="0.224"/>
                  <dgm:constr type="w" for="ch" forName="childText1" refType="w" fact="0.9241"/>
                  <dgm:constr type="h" for="ch" forName="childText1" refType="h" fact="0.776"/>
                </dgm:constrLst>
              </dgm:if>
              <dgm:else name="Name11">
                <dgm:constrLst>
                  <dgm:constr type="primFontSz" for="des" forName="childText1" val="65"/>
                  <dgm:constr type="primFontSz" for="des" forName="parentText1" val="65"/>
                  <dgm:constr type="primFontSz" for="des" forName="childText1" refType="primFontSz" refFor="des" refForName="parentText1" op="lte"/>
                  <dgm:constr type="l" for="ch" forName="parentText1" refType="w" fact="0"/>
                  <dgm:constr type="t" for="ch" forName="parentText1" refType="h" fact="0"/>
                  <dgm:constr type="w" for="ch" forName="parentText1" refType="w"/>
                  <dgm:constr type="h" for="ch" forName="parentText1" refType="h" fact="0.2893"/>
                  <dgm:constr type="l" for="ch" forName="childText1" refType="w" fact="0.076"/>
                  <dgm:constr type="t" for="ch" forName="childText1" refType="h" fact="0.224"/>
                  <dgm:constr type="w" for="ch" forName="childText1" refType="w" fact="0.9241"/>
                  <dgm:constr type="h" for="ch" forName="childText1" refType="h" fact="0.776"/>
                </dgm:constrLst>
              </dgm:else>
            </dgm:choose>
          </dgm:else>
        </dgm:choose>
      </dgm:if>
      <dgm:if name="Name12" axis="ch" ptType="node" func="cnt" op="equ" val="2">
        <dgm:choose name="Name13">
          <dgm:if name="Name14" axis="ch ch" ptType="node node" func="cnt" op="equ" val="0">
            <dgm:alg type="composite">
              <dgm:param type="ar" val="5.1498"/>
            </dgm:alg>
            <dgm:choose name="Name15">
              <dgm:if name="Name16" func="var" arg="dir" op="equ" val="norm">
                <dgm:constrLst>
                  <dgm:constr type="primFontSz" for="des" forName="parentText1" val="65"/>
                  <dgm:constr type="primFontSz" for="des" forName="parentText2" refType="primFontSz" refFor="des" refForName="parentText1" op="equ"/>
                  <dgm:constr type="l" for="ch" forName="parentText1" refType="w" fact="0"/>
                  <dgm:constr type="t" for="ch" forName="parentText1" refType="h" fact="0"/>
                  <dgm:constr type="w" for="ch" forName="parentText1" refType="w"/>
                  <dgm:constr type="h" for="ch" forName="parentText1" refType="h" fact="0.7501"/>
                  <dgm:constr type="l" for="ch" forName="parentText2" refType="w" fact="0.462"/>
                  <dgm:constr type="t" for="ch" forName="parentText2" refType="h" fact="0.2499"/>
                  <dgm:constr type="w" for="ch" forName="parentText2" refType="w" fact="0.538"/>
                  <dgm:constr type="h" for="ch" forName="parentText2" refType="h" fact="0.7501"/>
                </dgm:constrLst>
              </dgm:if>
              <dgm:else name="Name17">
                <dgm:constrLst>
                  <dgm:constr type="primFontSz" for="des" forName="parentText1" val="65"/>
                  <dgm:constr type="primFontSz" for="des" forName="parentText2" refType="primFontSz" refFor="des" refForName="parentText1" op="equ"/>
                  <dgm:constr type="l" for="ch" forName="parentText1" refType="w" fact="0"/>
                  <dgm:constr type="t" for="ch" forName="parentText1" refType="h" fact="0"/>
                  <dgm:constr type="w" for="ch" forName="parentText1" refType="w"/>
                  <dgm:constr type="h" for="ch" forName="parentText1" refType="h" fact="0.7501"/>
                  <dgm:constr type="l" for="ch" forName="parentText2" refType="w" fact="0"/>
                  <dgm:constr type="t" for="ch" forName="parentText2" refType="h" fact="0.2499"/>
                  <dgm:constr type="w" for="ch" forName="parentText2" refType="w" fact="0.538"/>
                  <dgm:constr type="h" for="ch" forName="parentText2" refType="h" fact="0.7501"/>
                </dgm:constrLst>
              </dgm:else>
            </dgm:choose>
          </dgm:if>
          <dgm:else name="Name18">
            <dgm:alg type="composite">
              <dgm:param type="ar" val="2.0563"/>
            </dgm:alg>
            <dgm:choose name="Name19">
              <dgm:if name="Name2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parentText2" refType="primFontSz" refFor="des" refForName="parentText1" op="equ"/>
                  <dgm:constr type="primFontSz" for="des" forName="childText2" refType="primFontSz" refFor="des" refForName="childText1" op="equ"/>
                  <dgm:constr type="l" for="ch" forName="parentText1" refType="w" fact="0"/>
                  <dgm:constr type="t" for="ch" forName="parentText1" refType="h" fact="0"/>
                  <dgm:constr type="w" for="ch" forName="parentText1" refType="w"/>
                  <dgm:constr type="h" for="ch" forName="parentText1" refType="h" fact="0.2995"/>
                  <dgm:constr type="l" for="ch" forName="parentText2" refType="w" fact="0.462"/>
                  <dgm:constr type="t" for="ch" forName="parentText2" refType="h" fact="0.0998"/>
                  <dgm:constr type="w" for="ch" forName="parentText2" refType="w" fact="0.538"/>
                  <dgm:constr type="h" for="ch" forName="parentText2" refType="h" fact="0.2995"/>
                  <dgm:constr type="l" for="ch" forName="childText1" refType="w" fact="0"/>
                  <dgm:constr type="t" for="ch" forName="childText1" refType="h" fact="0.2317"/>
                  <dgm:constr type="w" for="ch" forName="childText1" refType="w" fact="0.462"/>
                  <dgm:constr type="h" for="ch" forName="childText1" refType="h" fact="0.6685"/>
                  <dgm:constr type="l" for="ch" forName="childText2" refType="w" fact="0.462"/>
                  <dgm:constr type="t" for="ch" forName="childText2" refType="h" fact="0.3315"/>
                  <dgm:constr type="w" for="ch" forName="childText2" refType="w" fact="0.462"/>
                  <dgm:constr type="h" for="ch" forName="childText2" refType="h" fact="0.6685"/>
                </dgm:constrLst>
              </dgm:if>
              <dgm:else name="Name2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parentText2" refType="primFontSz" refFor="des" refForName="parentText1" op="equ"/>
                  <dgm:constr type="primFontSz" for="des" forName="childText2" refType="primFontSz" refFor="des" refForName="childText1" op="equ"/>
                  <dgm:constr type="l" for="ch" forName="parentText1" refType="w" fact="0"/>
                  <dgm:constr type="t" for="ch" forName="parentText1" refType="h" fact="0"/>
                  <dgm:constr type="w" for="ch" forName="parentText1" refType="w"/>
                  <dgm:constr type="h" for="ch" forName="parentText1" refType="h" fact="0.2995"/>
                  <dgm:constr type="l" for="ch" forName="parentText2" refType="w" fact="0"/>
                  <dgm:constr type="t" for="ch" forName="parentText2" refType="h" fact="0.0998"/>
                  <dgm:constr type="w" for="ch" forName="parentText2" refType="w" fact="0.538"/>
                  <dgm:constr type="h" for="ch" forName="parentText2" refType="h" fact="0.2995"/>
                  <dgm:constr type="l" for="ch" forName="childText1" refType="w" fact="0.538"/>
                  <dgm:constr type="t" for="ch" forName="childText1" refType="h" fact="0.2317"/>
                  <dgm:constr type="w" for="ch" forName="childText1" refType="w" fact="0.462"/>
                  <dgm:constr type="h" for="ch" forName="childText1" refType="h" fact="0.6685"/>
                  <dgm:constr type="l" for="ch" forName="childText2" refType="w" fact="0.076"/>
                  <dgm:constr type="t" for="ch" forName="childText2" refType="h" fact="0.3315"/>
                  <dgm:constr type="w" for="ch" forName="childText2" refType="w" fact="0.462"/>
                  <dgm:constr type="h" for="ch" forName="childText2" refType="h" fact="0.6685"/>
                </dgm:constrLst>
              </dgm:else>
            </dgm:choose>
          </dgm:else>
        </dgm:choose>
      </dgm:if>
      <dgm:if name="Name22" axis="ch" ptType="node" func="cnt" op="equ" val="3">
        <dgm:choose name="Name23">
          <dgm:if name="Name24" axis="ch ch" ptType="node node" func="cnt" op="equ" val="0">
            <dgm:alg type="composite">
              <dgm:param type="ar" val="4.1198"/>
            </dgm:alg>
            <dgm:choose name="Name25">
              <dgm:if name="Name26" func="var" arg="dir" op="equ" val="norm">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l" for="ch" forName="parentText1" refType="w" fact="0"/>
                  <dgm:constr type="t" for="ch" forName="parentText1" refType="h" fact="0"/>
                  <dgm:constr type="w" for="ch" forName="parentText1" refType="w"/>
                  <dgm:constr type="h" for="ch" forName="parentText1" refType="h" fact="0.6"/>
                  <dgm:constr type="l" for="ch" forName="parentText2" refType="w" fact="0.308"/>
                  <dgm:constr type="t" for="ch" forName="parentText2" refType="h" fact="0.2"/>
                  <dgm:constr type="w" for="ch" forName="parentText2" refType="w" fact="0.692"/>
                  <dgm:constr type="h" for="ch" forName="parentText2" refType="h" fact="0.6"/>
                  <dgm:constr type="l" for="ch" forName="parentText3" refType="w" fact="0.616"/>
                  <dgm:constr type="t" for="ch" forName="parentText3" refType="h" fact="0.4"/>
                  <dgm:constr type="w" for="ch" forName="parentText3" refType="w" fact="0.384"/>
                  <dgm:constr type="h" for="ch" forName="parentText3" refType="h" fact="0.6"/>
                </dgm:constrLst>
              </dgm:if>
              <dgm:else name="Name27">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l" for="ch" forName="parentText1" refType="w" fact="0"/>
                  <dgm:constr type="t" for="ch" forName="parentText1" refType="h" fact="0"/>
                  <dgm:constr type="w" for="ch" forName="parentText1" refType="w"/>
                  <dgm:constr type="h" for="ch" forName="parentText1" refType="h" fact="0.6"/>
                  <dgm:constr type="l" for="ch" forName="parentText2" refType="w" fact="0"/>
                  <dgm:constr type="t" for="ch" forName="parentText2" refType="h" fact="0.2"/>
                  <dgm:constr type="w" for="ch" forName="parentText2" refType="w" fact="0.692"/>
                  <dgm:constr type="h" for="ch" forName="parentText2" refType="h" fact="0.6"/>
                  <dgm:constr type="l" for="ch" forName="parentText3" refType="w" fact="0"/>
                  <dgm:constr type="t" for="ch" forName="parentText3" refType="h" fact="0.4"/>
                  <dgm:constr type="w" for="ch" forName="parentText3" refType="w" fact="0.384"/>
                  <dgm:constr type="h" for="ch" forName="parentText3" refType="h" fact="0.6"/>
                </dgm:constrLst>
              </dgm:else>
            </dgm:choose>
          </dgm:if>
          <dgm:else name="Name28">
            <dgm:alg type="composite">
              <dgm:param type="ar" val="2.0702"/>
            </dgm:alg>
            <dgm:choose name="Name29">
              <dgm:if name="Name3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parentText2" refType="primFontSz" refFor="des" refForName="parentText1" op="equ"/>
                  <dgm:constr type="primFontSz" for="des" forName="parentText3"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l" for="ch" forName="childText1" refType="w" fact="0"/>
                  <dgm:constr type="t" for="ch" forName="childText1" refType="h" fact="0.2325"/>
                  <dgm:constr type="w" for="ch" forName="childText1" refType="w" fact="0.308"/>
                  <dgm:constr type="h" for="ch" forName="childText1" refType="h" fact="0.5808"/>
                  <dgm:constr type="l" for="ch" forName="childText2" refType="w" fact="0.308"/>
                  <dgm:constr type="t" for="ch" forName="childText2" refType="h" fact="0.333"/>
                  <dgm:constr type="w" for="ch" forName="childText2" refType="w" fact="0.308"/>
                  <dgm:constr type="h" for="ch" forName="childText2" refType="h" fact="0.5808"/>
                  <dgm:constr type="l" for="ch" forName="childText3" refType="w" fact="0.616"/>
                  <dgm:constr type="t" for="ch" forName="childText3" refType="h" fact="0.4335"/>
                  <dgm:constr type="w" for="ch" forName="childText3" refType="w" fact="0.308"/>
                  <dgm:constr type="h" for="ch" forName="childText3" refType="h" fact="0.5723"/>
                  <dgm:constr type="l" for="ch" forName="parentText1" refType="w" fact="0"/>
                  <dgm:constr type="t" for="ch" forName="parentText1" refType="h" fact="0"/>
                  <dgm:constr type="w" for="ch" forName="parentText1" refType="w"/>
                  <dgm:constr type="h" for="ch" forName="parentText1" refType="h" fact="0.3015"/>
                  <dgm:constr type="l" for="ch" forName="parentText2" refType="w" fact="0.308"/>
                  <dgm:constr type="t" for="ch" forName="parentText2" refType="h" fact="0.1005"/>
                  <dgm:constr type="w" for="ch" forName="parentText2" refType="w" fact="0.692"/>
                  <dgm:constr type="h" for="ch" forName="parentText2" refType="h" fact="0.3015"/>
                  <dgm:constr type="l" for="ch" forName="parentText3" refType="w" fact="0.616"/>
                  <dgm:constr type="t" for="ch" forName="parentText3" refType="h" fact="0.201"/>
                  <dgm:constr type="w" for="ch" forName="parentText3" refType="w" fact="0.384"/>
                  <dgm:constr type="h" for="ch" forName="parentText3" refType="h" fact="0.3015"/>
                </dgm:constrLst>
              </dgm:if>
              <dgm:else name="Name3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parentText2" refType="primFontSz" refFor="des" refForName="parentText1" op="equ"/>
                  <dgm:constr type="primFontSz" for="des" forName="parentText3"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l" for="ch" forName="childText1" refType="w" fact="0.692"/>
                  <dgm:constr type="t" for="ch" forName="childText1" refType="h" fact="0.2325"/>
                  <dgm:constr type="w" for="ch" forName="childText1" refType="w" fact="0.308"/>
                  <dgm:constr type="h" for="ch" forName="childText1" refType="h" fact="0.5808"/>
                  <dgm:constr type="l" for="ch" forName="childText2" refType="w" fact="0.384"/>
                  <dgm:constr type="t" for="ch" forName="childText2" refType="h" fact="0.333"/>
                  <dgm:constr type="w" for="ch" forName="childText2" refType="w" fact="0.308"/>
                  <dgm:constr type="h" for="ch" forName="childText2" refType="h" fact="0.5808"/>
                  <dgm:constr type="l" for="ch" forName="childText3" refType="w" fact="0.076"/>
                  <dgm:constr type="t" for="ch" forName="childText3" refType="h" fact="0.4335"/>
                  <dgm:constr type="w" for="ch" forName="childText3" refType="w" fact="0.308"/>
                  <dgm:constr type="h" for="ch" forName="childText3" refType="h" fact="0.5723"/>
                  <dgm:constr type="l" for="ch" forName="parentText1" refType="w" fact="0"/>
                  <dgm:constr type="t" for="ch" forName="parentText1" refType="h" fact="0"/>
                  <dgm:constr type="w" for="ch" forName="parentText1" refType="w"/>
                  <dgm:constr type="h" for="ch" forName="parentText1" refType="h" fact="0.3015"/>
                  <dgm:constr type="l" for="ch" forName="parentText2" refType="w" fact="0"/>
                  <dgm:constr type="t" for="ch" forName="parentText2" refType="h" fact="0.1005"/>
                  <dgm:constr type="w" for="ch" forName="parentText2" refType="w" fact="0.692"/>
                  <dgm:constr type="h" for="ch" forName="parentText2" refType="h" fact="0.3015"/>
                  <dgm:constr type="l" for="ch" forName="parentText3" refType="w" fact="0"/>
                  <dgm:constr type="t" for="ch" forName="parentText3" refType="h" fact="0.201"/>
                  <dgm:constr type="w" for="ch" forName="parentText3" refType="w" fact="0.384"/>
                  <dgm:constr type="h" for="ch" forName="parentText3" refType="h" fact="0.3015"/>
                </dgm:constrLst>
              </dgm:else>
            </dgm:choose>
          </dgm:else>
        </dgm:choose>
      </dgm:if>
      <dgm:if name="Name32" axis="ch" ptType="node" func="cnt" op="equ" val="4">
        <dgm:choose name="Name33">
          <dgm:if name="Name34" axis="ch ch" ptType="node node" func="cnt" op="equ" val="0">
            <dgm:alg type="composite">
              <dgm:param type="ar" val="3.435"/>
            </dgm:alg>
            <dgm:choose name="Name35">
              <dgm:if name="Name36" func="var" arg="dir" op="equ" val="norm">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l" for="ch" forName="parentText1" refType="w" fact="0"/>
                  <dgm:constr type="t" for="ch" forName="parentText1" refType="h" fact="0"/>
                  <dgm:constr type="w" for="ch" forName="parentText1" refType="w"/>
                  <dgm:constr type="h" for="ch" forName="parentText1" refType="h" fact="0.5001"/>
                  <dgm:constr type="l" for="ch" forName="parentText2" refType="w" fact="0.2305"/>
                  <dgm:constr type="t" for="ch" forName="parentText2" refType="h" fact="0.1666"/>
                  <dgm:constr type="w" for="ch" forName="parentText2" refType="w" fact="0.7695"/>
                  <dgm:constr type="h" for="ch" forName="parentText2" refType="h" fact="0.5001"/>
                  <dgm:constr type="l" for="ch" forName="parentText3" refType="w" fact="0.461"/>
                  <dgm:constr type="t" for="ch" forName="parentText3" refType="h" fact="0.3333"/>
                  <dgm:constr type="w" for="ch" forName="parentText3" refType="w" fact="0.539"/>
                  <dgm:constr type="h" for="ch" forName="parentText3" refType="h" fact="0.5001"/>
                  <dgm:constr type="l" for="ch" forName="parentText4" refType="w" fact="0.6915"/>
                  <dgm:constr type="t" for="ch" forName="parentText4" refType="h" fact="0.4999"/>
                  <dgm:constr type="w" for="ch" forName="parentText4" refType="w" fact="0.3085"/>
                  <dgm:constr type="h" for="ch" forName="parentText4" refType="h" fact="0.5001"/>
                </dgm:constrLst>
              </dgm:if>
              <dgm:else name="Name37">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l" for="ch" forName="parentText1" refType="w" fact="0"/>
                  <dgm:constr type="t" for="ch" forName="parentText1" refType="h" fact="0"/>
                  <dgm:constr type="w" for="ch" forName="parentText1" refType="w"/>
                  <dgm:constr type="h" for="ch" forName="parentText1" refType="h" fact="0.5001"/>
                  <dgm:constr type="l" for="ch" forName="parentText2" refType="w" fact="0"/>
                  <dgm:constr type="t" for="ch" forName="parentText2" refType="h" fact="0.1666"/>
                  <dgm:constr type="w" for="ch" forName="parentText2" refType="w" fact="0.7695"/>
                  <dgm:constr type="h" for="ch" forName="parentText2" refType="h" fact="0.5001"/>
                  <dgm:constr type="l" for="ch" forName="parentText3" refType="w" fact="0"/>
                  <dgm:constr type="t" for="ch" forName="parentText3" refType="h" fact="0.3333"/>
                  <dgm:constr type="w" for="ch" forName="parentText3" refType="w" fact="0.539"/>
                  <dgm:constr type="h" for="ch" forName="parentText3" refType="h" fact="0.5001"/>
                  <dgm:constr type="l" for="ch" forName="parentText4" refType="w" fact="0"/>
                  <dgm:constr type="t" for="ch" forName="parentText4" refType="h" fact="0.4999"/>
                  <dgm:constr type="w" for="ch" forName="parentText4" refType="w" fact="0.3085"/>
                  <dgm:constr type="h" for="ch" forName="parentText4" refType="h" fact="0.5001"/>
                </dgm:constrLst>
              </dgm:else>
            </dgm:choose>
          </dgm:if>
          <dgm:else name="Name38">
            <dgm:alg type="composite">
              <dgm:param type="ar" val="1.9377"/>
            </dgm:alg>
            <dgm:choose name="Name39">
              <dgm:if name="Name4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l" for="ch" forName="childText1" refType="w" fact="0"/>
                  <dgm:constr type="t" for="ch" forName="childText1" refType="h" fact="0.218"/>
                  <dgm:constr type="w" for="ch" forName="childText1" refType="w" fact="0.2305"/>
                  <dgm:constr type="h" for="ch" forName="childText1" refType="h" fact="0.5218"/>
                  <dgm:constr type="l" for="ch" forName="childText2" refType="w" fact="0.2305"/>
                  <dgm:constr type="t" for="ch" forName="childText2" refType="h" fact="0.312"/>
                  <dgm:constr type="w" for="ch" forName="childText2" refType="w" fact="0.2305"/>
                  <dgm:constr type="h" for="ch" forName="childText2" refType="h" fact="0.5085"/>
                  <dgm:constr type="l" for="ch" forName="childText3" refType="w" fact="0.461"/>
                  <dgm:constr type="t" for="ch" forName="childText3" refType="h" fact="0.406"/>
                  <dgm:constr type="w" for="ch" forName="childText3" refType="w" fact="0.2305"/>
                  <dgm:constr type="h" for="ch" forName="childText3" refType="h" fact="0.5119"/>
                  <dgm:constr type="l" for="ch" forName="childText4" refType="w" fact="0.6915"/>
                  <dgm:constr type="t" for="ch" forName="childText4" refType="h" fact="0.5"/>
                  <dgm:constr type="w" for="ch" forName="childText4" refType="w" fact="0.2326"/>
                  <dgm:constr type="h" for="ch" forName="childText4" refType="h" fact="0.5179"/>
                  <dgm:constr type="l" for="ch" forName="parentText1" refType="w" fact="0"/>
                  <dgm:constr type="t" for="ch" forName="parentText1" refType="h" fact="0"/>
                  <dgm:constr type="w" for="ch" forName="parentText1" refType="w"/>
                  <dgm:constr type="h" for="ch" forName="parentText1" refType="h" fact="0.2821"/>
                  <dgm:constr type="l" for="ch" forName="parentText2" refType="w" fact="0.2305"/>
                  <dgm:constr type="t" for="ch" forName="parentText2" refType="h" fact="0.094"/>
                  <dgm:constr type="w" for="ch" forName="parentText2" refType="w" fact="0.7695"/>
                  <dgm:constr type="h" for="ch" forName="parentText2" refType="h" fact="0.2821"/>
                  <dgm:constr type="l" for="ch" forName="parentText3" refType="w" fact="0.461"/>
                  <dgm:constr type="t" for="ch" forName="parentText3" refType="h" fact="0.188"/>
                  <dgm:constr type="w" for="ch" forName="parentText3" refType="w" fact="0.539"/>
                  <dgm:constr type="h" for="ch" forName="parentText3" refType="h" fact="0.2821"/>
                  <dgm:constr type="l" for="ch" forName="parentText4" refType="w" fact="0.6915"/>
                  <dgm:constr type="t" for="ch" forName="parentText4" refType="h" fact="0.282"/>
                  <dgm:constr type="w" for="ch" forName="parentText4" refType="w" fact="0.3085"/>
                  <dgm:constr type="h" for="ch" forName="parentText4" refType="h" fact="0.2821"/>
                </dgm:constrLst>
              </dgm:if>
              <dgm:else name="Name4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l" for="ch" forName="childText1" refType="w" fact="0.7695"/>
                  <dgm:constr type="t" for="ch" forName="childText1" refType="h" fact="0.218"/>
                  <dgm:constr type="w" for="ch" forName="childText1" refType="w" fact="0.2305"/>
                  <dgm:constr type="h" for="ch" forName="childText1" refType="h" fact="0.5218"/>
                  <dgm:constr type="l" for="ch" forName="childText2" refType="w" fact="0.539"/>
                  <dgm:constr type="t" for="ch" forName="childText2" refType="h" fact="0.312"/>
                  <dgm:constr type="w" for="ch" forName="childText2" refType="w" fact="0.2305"/>
                  <dgm:constr type="h" for="ch" forName="childText2" refType="h" fact="0.5085"/>
                  <dgm:constr type="l" for="ch" forName="childText3" refType="w" fact="0.3085"/>
                  <dgm:constr type="t" for="ch" forName="childText3" refType="h" fact="0.406"/>
                  <dgm:constr type="w" for="ch" forName="childText3" refType="w" fact="0.2305"/>
                  <dgm:constr type="h" for="ch" forName="childText3" refType="h" fact="0.5119"/>
                  <dgm:constr type="l" for="ch" forName="childText4" refType="w" fact="0.076"/>
                  <dgm:constr type="t" for="ch" forName="childText4" refType="h" fact="0.5"/>
                  <dgm:constr type="w" for="ch" forName="childText4" refType="w" fact="0.2346"/>
                  <dgm:constr type="h" for="ch" forName="childText4" refType="h" fact="0.5179"/>
                  <dgm:constr type="l" for="ch" forName="parentText1" refType="w" fact="0"/>
                  <dgm:constr type="t" for="ch" forName="parentText1" refType="h" fact="0"/>
                  <dgm:constr type="w" for="ch" forName="parentText1" refType="w"/>
                  <dgm:constr type="h" for="ch" forName="parentText1" refType="h" fact="0.2821"/>
                  <dgm:constr type="l" for="ch" forName="parentText2" refType="w" fact="0"/>
                  <dgm:constr type="t" for="ch" forName="parentText2" refType="h" fact="0.094"/>
                  <dgm:constr type="w" for="ch" forName="parentText2" refType="w" fact="0.7695"/>
                  <dgm:constr type="h" for="ch" forName="parentText2" refType="h" fact="0.2821"/>
                  <dgm:constr type="l" for="ch" forName="parentText3" refType="w" fact="0"/>
                  <dgm:constr type="t" for="ch" forName="parentText3" refType="h" fact="0.188"/>
                  <dgm:constr type="w" for="ch" forName="parentText3" refType="w" fact="0.539"/>
                  <dgm:constr type="h" for="ch" forName="parentText3" refType="h" fact="0.2821"/>
                  <dgm:constr type="l" for="ch" forName="parentText4" refType="w" fact="0"/>
                  <dgm:constr type="t" for="ch" forName="parentText4" refType="h" fact="0.282"/>
                  <dgm:constr type="w" for="ch" forName="parentText4" refType="w" fact="0.3085"/>
                  <dgm:constr type="h" for="ch" forName="parentText4" refType="h" fact="0.2821"/>
                </dgm:constrLst>
              </dgm:else>
            </dgm:choose>
          </dgm:else>
        </dgm:choose>
      </dgm:if>
      <dgm:else name="Name42">
        <dgm:choose name="Name43">
          <dgm:if name="Name44" axis="ch ch" ptType="node node" func="cnt" op="equ" val="0">
            <dgm:alg type="composite">
              <dgm:param type="ar" val="2.9463"/>
            </dgm:alg>
            <dgm:choose name="Name45">
              <dgm:if name="Name46" func="var" arg="dir" op="equ" val="norm">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l" for="ch" forName="parentText1" refType="w" fact="0"/>
                  <dgm:constr type="t" for="ch" forName="parentText1" refType="h" fact="0"/>
                  <dgm:constr type="w" for="ch" forName="parentText1" refType="w"/>
                  <dgm:constr type="h" for="ch" forName="parentText1" refType="h" fact="0.4285"/>
                  <dgm:constr type="l" for="ch" forName="parentText2" refType="w" fact="0.1848"/>
                  <dgm:constr type="t" for="ch" forName="parentText2" refType="h" fact="0.1429"/>
                  <dgm:constr type="w" for="ch" forName="parentText2" refType="w" fact="0.8152"/>
                  <dgm:constr type="h" for="ch" forName="parentText2" refType="h" fact="0.4285"/>
                  <dgm:constr type="l" for="ch" forName="parentText3" refType="w" fact="0.3696"/>
                  <dgm:constr type="t" for="ch" forName="parentText3" refType="h" fact="0.2858"/>
                  <dgm:constr type="w" for="ch" forName="parentText3" refType="w" fact="0.6304"/>
                  <dgm:constr type="h" for="ch" forName="parentText3" refType="h" fact="0.4285"/>
                  <dgm:constr type="l" for="ch" forName="parentText4" refType="w" fact="0.5545"/>
                  <dgm:constr type="t" for="ch" forName="parentText4" refType="h" fact="0.4286"/>
                  <dgm:constr type="w" for="ch" forName="parentText4" refType="w" fact="0.4455"/>
                  <dgm:constr type="h" for="ch" forName="parentText4" refType="h" fact="0.4285"/>
                  <dgm:constr type="l" for="ch" forName="parentText5" refType="w" fact="0.7393"/>
                  <dgm:constr type="t" for="ch" forName="parentText5" refType="h" fact="0.5715"/>
                  <dgm:constr type="w" for="ch" forName="parentText5" refType="w" fact="0.2607"/>
                  <dgm:constr type="h" for="ch" forName="parentText5" refType="h" fact="0.4285"/>
                </dgm:constrLst>
              </dgm:if>
              <dgm:else name="Name47">
                <dgm:constrLst>
                  <dgm:constr type="primFontSz" for="des" forName="parentText1" val="65"/>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l" for="ch" forName="parentText1" refType="w" fact="0"/>
                  <dgm:constr type="t" for="ch" forName="parentText1" refType="h" fact="0"/>
                  <dgm:constr type="w" for="ch" forName="parentText1" refType="w"/>
                  <dgm:constr type="h" for="ch" forName="parentText1" refType="h" fact="0.4285"/>
                  <dgm:constr type="l" for="ch" forName="parentText2" refType="w" fact="0"/>
                  <dgm:constr type="t" for="ch" forName="parentText2" refType="h" fact="0.1429"/>
                  <dgm:constr type="w" for="ch" forName="parentText2" refType="w" fact="0.8152"/>
                  <dgm:constr type="h" for="ch" forName="parentText2" refType="h" fact="0.4285"/>
                  <dgm:constr type="l" for="ch" forName="parentText3" refType="w" fact="0"/>
                  <dgm:constr type="t" for="ch" forName="parentText3" refType="h" fact="0.2858"/>
                  <dgm:constr type="w" for="ch" forName="parentText3" refType="w" fact="0.6304"/>
                  <dgm:constr type="h" for="ch" forName="parentText3" refType="h" fact="0.4285"/>
                  <dgm:constr type="l" for="ch" forName="parentText4" refType="w" fact="0"/>
                  <dgm:constr type="t" for="ch" forName="parentText4" refType="h" fact="0.4286"/>
                  <dgm:constr type="w" for="ch" forName="parentText4" refType="w" fact="0.4455"/>
                  <dgm:constr type="h" for="ch" forName="parentText4" refType="h" fact="0.4285"/>
                  <dgm:constr type="l" for="ch" forName="parentText5" refType="w" fact="0"/>
                  <dgm:constr type="t" for="ch" forName="parentText5" refType="h" fact="0.5715"/>
                  <dgm:constr type="w" for="ch" forName="parentText5" refType="w" fact="0.2607"/>
                  <dgm:constr type="h" for="ch" forName="parentText5" refType="h" fact="0.4285"/>
                </dgm:constrLst>
              </dgm:else>
            </dgm:choose>
          </dgm:if>
          <dgm:else name="Name48">
            <dgm:alg type="composite">
              <dgm:param type="ar" val="1.7837"/>
            </dgm:alg>
            <dgm:choose name="Name49">
              <dgm:if name="Name50" func="var" arg="dir" op="equ" val="norm">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5"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5"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5"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childText5" refType="primFontSz" refFor="des" refForName="parentText4" op="lte"/>
                  <dgm:constr type="primFontSz" for="des" forName="childText1" refType="primFontSz" refFor="des" refForName="parentText5" op="lte"/>
                  <dgm:constr type="primFontSz" for="des" forName="childText2" refType="primFontSz" refFor="des" refForName="parentText5" op="lte"/>
                  <dgm:constr type="primFontSz" for="des" forName="childText3" refType="primFontSz" refFor="des" refForName="parentText5" op="lte"/>
                  <dgm:constr type="primFontSz" for="des" forName="childText4" refType="primFontSz" refFor="des" refForName="parentText5" op="lte"/>
                  <dgm:constr type="primFontSz" for="des" forName="childText5" refType="primFontSz" refFor="des" refForName="parentText5"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primFontSz" for="des" forName="childText5" refType="primFontSz" refFor="des" refForName="childText1" op="equ"/>
                  <dgm:constr type="l" for="ch" forName="childText1" refType="w" fact="0"/>
                  <dgm:constr type="t" for="ch" forName="childText1" refType="h" fact="0.1997"/>
                  <dgm:constr type="w" for="ch" forName="childText1" refType="w" fact="0.18482"/>
                  <dgm:constr type="h" for="ch" forName="childText1" refType="h" fact="0.4763"/>
                  <dgm:constr type="l" for="ch" forName="childText2" refType="w" fact="0.1848"/>
                  <dgm:constr type="t" for="ch" forName="childText2" refType="h" fact="0.2862"/>
                  <dgm:constr type="w" for="ch" forName="childText2" refType="w" fact="0.18482"/>
                  <dgm:constr type="h" for="ch" forName="childText2" refType="h" fact="0.4763"/>
                  <dgm:constr type="l" for="ch" forName="childText3" refType="w" fact="0.3696"/>
                  <dgm:constr type="t" for="ch" forName="childText3" refType="h" fact="0.3727"/>
                  <dgm:constr type="w" for="ch" forName="childText3" refType="w" fact="0.18482"/>
                  <dgm:constr type="h" for="ch" forName="childText3" refType="h" fact="0.4763"/>
                  <dgm:constr type="l" for="ch" forName="childText4" refType="w" fact="0.5545"/>
                  <dgm:constr type="t" for="ch" forName="childText4" refType="h" fact="0.4592"/>
                  <dgm:constr type="w" for="ch" forName="childText4" refType="w" fact="0.18482"/>
                  <dgm:constr type="h" for="ch" forName="childText4" refType="h" fact="0.4763"/>
                  <dgm:constr type="l" for="ch" forName="childText5" refType="w" fact="0.7393"/>
                  <dgm:constr type="t" for="ch" forName="childText5" refType="h" fact="0.5457"/>
                  <dgm:constr type="w" for="ch" forName="childText5" refType="w" fact="0.18482"/>
                  <dgm:constr type="h" for="ch" forName="childText5" refType="h" fact="0.4763"/>
                  <dgm:constr type="l" for="ch" forName="parentText1" refType="w" fact="0"/>
                  <dgm:constr type="t" for="ch" forName="parentText1" refType="h" fact="0"/>
                  <dgm:constr type="w" for="ch" forName="parentText1" refType="w"/>
                  <dgm:constr type="h" for="ch" forName="parentText1" refType="h" fact="0.2594"/>
                  <dgm:constr type="l" for="ch" forName="parentText2" refType="w" fact="0.1848"/>
                  <dgm:constr type="t" for="ch" forName="parentText2" refType="h" fact="0.0865"/>
                  <dgm:constr type="w" for="ch" forName="parentText2" refType="w" fact="0.8152"/>
                  <dgm:constr type="h" for="ch" forName="parentText2" refType="h" fact="0.2594"/>
                  <dgm:constr type="l" for="ch" forName="parentText3" refType="w" fact="0.3696"/>
                  <dgm:constr type="t" for="ch" forName="parentText3" refType="h" fact="0.173"/>
                  <dgm:constr type="w" for="ch" forName="parentText3" refType="w" fact="0.6304"/>
                  <dgm:constr type="h" for="ch" forName="parentText3" refType="h" fact="0.2594"/>
                  <dgm:constr type="l" for="ch" forName="parentText4" refType="w" fact="0.5545"/>
                  <dgm:constr type="t" for="ch" forName="parentText4" refType="h" fact="0.2595"/>
                  <dgm:constr type="w" for="ch" forName="parentText4" refType="w" fact="0.4455"/>
                  <dgm:constr type="h" for="ch" forName="parentText4" refType="h" fact="0.2594"/>
                  <dgm:constr type="l" for="ch" forName="parentText5" refType="w" fact="0.7393"/>
                  <dgm:constr type="t" for="ch" forName="parentText5" refType="h" fact="0.346"/>
                  <dgm:constr type="w" for="ch" forName="parentText5" refType="w" fact="0.2607"/>
                  <dgm:constr type="h" for="ch" forName="parentText5" refType="h" fact="0.2594"/>
                </dgm:constrLst>
              </dgm:if>
              <dgm:else name="Name51">
                <dgm:constrLst>
                  <dgm:constr type="primFontSz" for="des" forName="childText1" val="65"/>
                  <dgm:constr type="primFontSz" for="des" forName="parentText1" val="65"/>
                  <dgm:constr type="primFontSz" for="des" forName="childText1" refType="primFontSz" refFor="des" refForName="parentText1" op="lte"/>
                  <dgm:constr type="primFontSz" for="des" forName="childText2" refType="primFontSz" refFor="des" refForName="parentText1" op="lte"/>
                  <dgm:constr type="primFontSz" for="des" forName="childText3" refType="primFontSz" refFor="des" refForName="parentText1" op="lte"/>
                  <dgm:constr type="primFontSz" for="des" forName="childText4" refType="primFontSz" refFor="des" refForName="parentText1" op="lte"/>
                  <dgm:constr type="primFontSz" for="des" forName="childText5" refType="primFontSz" refFor="des" refForName="parentText1" op="lte"/>
                  <dgm:constr type="primFontSz" for="des" forName="childText1" refType="primFontSz" refFor="des" refForName="parentText2" op="lte"/>
                  <dgm:constr type="primFontSz" for="des" forName="childText2" refType="primFontSz" refFor="des" refForName="parentText2" op="lte"/>
                  <dgm:constr type="primFontSz" for="des" forName="childText3" refType="primFontSz" refFor="des" refForName="parentText2" op="lte"/>
                  <dgm:constr type="primFontSz" for="des" forName="childText4" refType="primFontSz" refFor="des" refForName="parentText2" op="lte"/>
                  <dgm:constr type="primFontSz" for="des" forName="childText5" refType="primFontSz" refFor="des" refForName="parentText2" op="lte"/>
                  <dgm:constr type="primFontSz" for="des" forName="childText1" refType="primFontSz" refFor="des" refForName="parentText3" op="lte"/>
                  <dgm:constr type="primFontSz" for="des" forName="childText2" refType="primFontSz" refFor="des" refForName="parentText3" op="lte"/>
                  <dgm:constr type="primFontSz" for="des" forName="childText3" refType="primFontSz" refFor="des" refForName="parentText3" op="lte"/>
                  <dgm:constr type="primFontSz" for="des" forName="childText4" refType="primFontSz" refFor="des" refForName="parentText3" op="lte"/>
                  <dgm:constr type="primFontSz" for="des" forName="childText5" refType="primFontSz" refFor="des" refForName="parentText3" op="lte"/>
                  <dgm:constr type="primFontSz" for="des" forName="childText1" refType="primFontSz" refFor="des" refForName="parentText4" op="lte"/>
                  <dgm:constr type="primFontSz" for="des" forName="childText2" refType="primFontSz" refFor="des" refForName="parentText4" op="lte"/>
                  <dgm:constr type="primFontSz" for="des" forName="childText3" refType="primFontSz" refFor="des" refForName="parentText4" op="lte"/>
                  <dgm:constr type="primFontSz" for="des" forName="childText4" refType="primFontSz" refFor="des" refForName="parentText4" op="lte"/>
                  <dgm:constr type="primFontSz" for="des" forName="childText5" refType="primFontSz" refFor="des" refForName="parentText4" op="lte"/>
                  <dgm:constr type="primFontSz" for="des" forName="childText1" refType="primFontSz" refFor="des" refForName="parentText5" op="lte"/>
                  <dgm:constr type="primFontSz" for="des" forName="childText2" refType="primFontSz" refFor="des" refForName="parentText5" op="lte"/>
                  <dgm:constr type="primFontSz" for="des" forName="childText3" refType="primFontSz" refFor="des" refForName="parentText5" op="lte"/>
                  <dgm:constr type="primFontSz" for="des" forName="childText4" refType="primFontSz" refFor="des" refForName="parentText5" op="lte"/>
                  <dgm:constr type="primFontSz" for="des" forName="childText5" refType="primFontSz" refFor="des" refForName="parentText5" op="lte"/>
                  <dgm:constr type="primFontSz" for="des" forName="parentText2" refType="primFontSz" refFor="des" refForName="parentText1" op="equ"/>
                  <dgm:constr type="primFontSz" for="des" forName="parentText3" refType="primFontSz" refFor="des" refForName="parentText1" op="equ"/>
                  <dgm:constr type="primFontSz" for="des" forName="parentText4" refType="primFontSz" refFor="des" refForName="parentText1" op="equ"/>
                  <dgm:constr type="primFontSz" for="des" forName="parentText5" refType="primFontSz" refFor="des" refForName="parentText1" op="equ"/>
                  <dgm:constr type="primFontSz" for="des" forName="childText2" refType="primFontSz" refFor="des" refForName="childText1" op="equ"/>
                  <dgm:constr type="primFontSz" for="des" forName="childText3" refType="primFontSz" refFor="des" refForName="childText1" op="equ"/>
                  <dgm:constr type="primFontSz" for="des" forName="childText4" refType="primFontSz" refFor="des" refForName="childText1" op="equ"/>
                  <dgm:constr type="primFontSz" for="des" forName="childText5" refType="primFontSz" refFor="des" refForName="childText1" op="equ"/>
                  <dgm:constr type="l" for="ch" forName="childText1" refType="w" fact="0.81518"/>
                  <dgm:constr type="t" for="ch" forName="childText1" refType="h" fact="0.1997"/>
                  <dgm:constr type="w" for="ch" forName="childText1" refType="w" fact="0.18482"/>
                  <dgm:constr type="h" for="ch" forName="childText1" refType="h" fact="0.4763"/>
                  <dgm:constr type="l" for="ch" forName="childText2" refType="w" fact="0.63036"/>
                  <dgm:constr type="t" for="ch" forName="childText2" refType="h" fact="0.2862"/>
                  <dgm:constr type="w" for="ch" forName="childText2" refType="w" fact="0.18482"/>
                  <dgm:constr type="h" for="ch" forName="childText2" refType="h" fact="0.4763"/>
                  <dgm:constr type="l" for="ch" forName="childText3" refType="w" fact="0.44554"/>
                  <dgm:constr type="t" for="ch" forName="childText3" refType="h" fact="0.3727"/>
                  <dgm:constr type="w" for="ch" forName="childText3" refType="w" fact="0.18482"/>
                  <dgm:constr type="h" for="ch" forName="childText3" refType="h" fact="0.4763"/>
                  <dgm:constr type="l" for="ch" forName="childText4" refType="w" fact="0.26072"/>
                  <dgm:constr type="t" for="ch" forName="childText4" refType="h" fact="0.4592"/>
                  <dgm:constr type="w" for="ch" forName="childText4" refType="w" fact="0.18482"/>
                  <dgm:constr type="h" for="ch" forName="childText4" refType="h" fact="0.4763"/>
                  <dgm:constr type="l" for="ch" forName="childText5" refType="w" fact="0.0759"/>
                  <dgm:constr type="t" for="ch" forName="childText5" refType="h" fact="0.5457"/>
                  <dgm:constr type="w" for="ch" forName="childText5" refType="w" fact="0.18482"/>
                  <dgm:constr type="h" for="ch" forName="childText5" refType="h" fact="0.4763"/>
                  <dgm:constr type="l" for="ch" forName="parentText1" refType="w" fact="0"/>
                  <dgm:constr type="t" for="ch" forName="parentText1" refType="h" fact="0"/>
                  <dgm:constr type="w" for="ch" forName="parentText1" refType="w"/>
                  <dgm:constr type="h" for="ch" forName="parentText1" refType="h" fact="0.2594"/>
                  <dgm:constr type="l" for="ch" forName="parentText2" refType="w" fact="0"/>
                  <dgm:constr type="t" for="ch" forName="parentText2" refType="h" fact="0.0865"/>
                  <dgm:constr type="w" for="ch" forName="parentText2" refType="w" fact="0.8152"/>
                  <dgm:constr type="h" for="ch" forName="parentText2" refType="h" fact="0.2594"/>
                  <dgm:constr type="l" for="ch" forName="parentText3" refType="w" fact="0"/>
                  <dgm:constr type="t" for="ch" forName="parentText3" refType="h" fact="0.173"/>
                  <dgm:constr type="w" for="ch" forName="parentText3" refType="w" fact="0.6304"/>
                  <dgm:constr type="h" for="ch" forName="parentText3" refType="h" fact="0.2594"/>
                  <dgm:constr type="l" for="ch" forName="parentText4" refType="w" fact="0"/>
                  <dgm:constr type="t" for="ch" forName="parentText4" refType="h" fact="0.2595"/>
                  <dgm:constr type="w" for="ch" forName="parentText4" refType="w" fact="0.4455"/>
                  <dgm:constr type="h" for="ch" forName="parentText4" refType="h" fact="0.2594"/>
                  <dgm:constr type="l" for="ch" forName="parentText5" refType="w" fact="0"/>
                  <dgm:constr type="t" for="ch" forName="parentText5" refType="h" fact="0.346"/>
                  <dgm:constr type="w" for="ch" forName="parentText5" refType="w" fact="0.2607"/>
                  <dgm:constr type="h" for="ch" forName="parentText5" refType="h" fact="0.2594"/>
                </dgm:constrLst>
              </dgm:else>
            </dgm:choose>
          </dgm:else>
        </dgm:choose>
      </dgm:else>
    </dgm:choose>
    <dgm:forEach name="Name52" axis="ch" ptType="node" cnt="1">
      <dgm:layoutNode name="parentText1" styleLbl="node1">
        <dgm:varLst>
          <dgm:chMax/>
          <dgm:chPref val="3"/>
          <dgm:bulletEnabled val="1"/>
        </dgm:varLst>
        <dgm:choose name="Name53">
          <dgm:if name="Name54"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55">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56">
        <dgm:if name="Name57" axis="ch" ptType="node" func="cnt" op="gte" val="1">
          <dgm:layoutNode name="childText1"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8"/>
      </dgm:choose>
    </dgm:forEach>
    <dgm:forEach name="Name59" axis="ch" ptType="node" st="2" cnt="1">
      <dgm:layoutNode name="parentText2" styleLbl="node1">
        <dgm:varLst>
          <dgm:chMax/>
          <dgm:chPref val="3"/>
          <dgm:bulletEnabled val="1"/>
        </dgm:varLst>
        <dgm:choose name="Name60">
          <dgm:if name="Name61"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62">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63">
        <dgm:if name="Name64" axis="ch" ptType="node" func="cnt" op="gte" val="1">
          <dgm:layoutNode name="childText2"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5"/>
      </dgm:choose>
    </dgm:forEach>
    <dgm:forEach name="Name66" axis="ch" ptType="node" st="3" cnt="1">
      <dgm:layoutNode name="parentText3" styleLbl="node1">
        <dgm:varLst>
          <dgm:chMax/>
          <dgm:chPref val="3"/>
          <dgm:bulletEnabled val="1"/>
        </dgm:varLst>
        <dgm:choose name="Name67">
          <dgm:if name="Name68"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69">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70">
        <dgm:if name="Name71" axis="ch" ptType="node" func="cnt" op="gte" val="1">
          <dgm:layoutNode name="childText3"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forEach>
    <dgm:forEach name="Name73" axis="ch" ptType="node" st="4" cnt="1">
      <dgm:layoutNode name="parentText4" styleLbl="node1">
        <dgm:varLst>
          <dgm:chMax/>
          <dgm:chPref val="3"/>
          <dgm:bulletEnabled val="1"/>
        </dgm:varLst>
        <dgm:choose name="Name74">
          <dgm:if name="Name75"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76">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77">
        <dgm:if name="Name78" axis="ch" ptType="node" func="cnt" op="gte" val="1">
          <dgm:layoutNode name="childText4"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9"/>
      </dgm:choose>
    </dgm:forEach>
    <dgm:forEach name="Name80" axis="ch" ptType="node" st="5" cnt="1">
      <dgm:layoutNode name="parentText5" styleLbl="node1">
        <dgm:varLst>
          <dgm:chMax/>
          <dgm:chPref val="3"/>
          <dgm:bulletEnabled val="1"/>
        </dgm:varLst>
        <dgm:choose name="Name81">
          <dgm:if name="Name82" func="var" arg="dir" op="equ" val="norm">
            <dgm:alg type="tx">
              <dgm:param type="parTxLTRAlign" val="l"/>
            </dgm:alg>
            <dgm:shape xmlns:r="http://schemas.openxmlformats.org/officeDocument/2006/relationships" type="rightArrow" r:blip="">
              <dgm:adjLst>
                <dgm:adj idx="1" val="0.5"/>
                <dgm:adj idx="2" val="0.5"/>
              </dgm:adjLst>
            </dgm:shape>
            <dgm:constrLst>
              <dgm:constr type="lMarg" refType="primFontSz" fact="0.3"/>
              <dgm:constr type="rMarg" val="20"/>
              <dgm:constr type="tMarg" refType="primFontSz" fact="0.3"/>
              <dgm:constr type="bMarg" refType="h" fact="0.45"/>
            </dgm:constrLst>
          </dgm:if>
          <dgm:else name="Name83">
            <dgm:alg type="tx">
              <dgm:param type="parTxLTRAlign" val="r"/>
            </dgm:alg>
            <dgm:shape xmlns:r="http://schemas.openxmlformats.org/officeDocument/2006/relationships" type="leftArrow" r:blip="">
              <dgm:adjLst>
                <dgm:adj idx="1" val="0.5"/>
                <dgm:adj idx="2" val="0.5"/>
              </dgm:adjLst>
            </dgm:shape>
            <dgm:constrLst>
              <dgm:constr type="lMarg" val="20"/>
              <dgm:constr type="rMarg" refType="primFontSz" fact="0.3"/>
              <dgm:constr type="tMarg" refType="primFontSz" fact="0.3"/>
              <dgm:constr type="bMarg" refType="h" fact="0.45"/>
            </dgm:constrLst>
          </dgm:else>
        </dgm:choose>
        <dgm:presOf axis="self" ptType="node"/>
        <dgm:ruleLst>
          <dgm:rule type="primFontSz" val="5" fact="NaN" max="NaN"/>
        </dgm:ruleLst>
      </dgm:layoutNode>
      <dgm:choose name="Name84">
        <dgm:if name="Name85" axis="ch" ptType="node" func="cnt" op="gte" val="1">
          <dgm:layoutNode name="childText5" styleLbl="solidAlignAcc1">
            <dgm:varLst>
              <dgm:chMax val="0"/>
              <dgm:chPref val="0"/>
              <dgm:bulletEnabled val="1"/>
            </dgm:varLst>
            <dgm:alg type="tx">
              <dgm:param type="txAnchorVert" val="t"/>
              <dgm:param type="parTxLTRAlign" val="l"/>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6"/>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hProcess4">
  <dgm:title val=""/>
  <dgm:desc val=""/>
  <dgm:catLst>
    <dgm:cat type="process" pri="4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composite"/>
    <dgm:shape xmlns:r="http://schemas.openxmlformats.org/officeDocument/2006/relationships" r:blip="">
      <dgm:adjLst/>
    </dgm:shape>
    <dgm:presOf/>
    <dgm:constrLst>
      <dgm:constr type="w" for="ch" forName="tSp" refType="w"/>
      <dgm:constr type="h" for="ch" forName="tSp" refType="h" fact="0.15"/>
      <dgm:constr type="l" for="ch" forName="tSp"/>
      <dgm:constr type="t" for="ch" forName="tSp"/>
      <dgm:constr type="w" for="ch" forName="bSp" refType="w"/>
      <dgm:constr type="h" for="ch" forName="bSp" refType="h" fact="0.15"/>
      <dgm:constr type="l" for="ch" forName="bSp"/>
      <dgm:constr type="t" for="ch" forName="bSp" refType="h" fact="0.85"/>
      <dgm:constr type="w" for="ch" forName="process" refType="w"/>
      <dgm:constr type="h" for="ch" forName="process" refType="h" fact="0.7"/>
      <dgm:constr type="l" for="ch" forName="process"/>
      <dgm:constr type="t" for="ch" forName="process" refType="h" fact="0.15"/>
    </dgm:constrLst>
    <dgm:ruleLst/>
    <dgm:layoutNode name="tSp">
      <dgm:alg type="sp"/>
      <dgm:shape xmlns:r="http://schemas.openxmlformats.org/officeDocument/2006/relationships" r:blip="">
        <dgm:adjLst/>
      </dgm:shape>
      <dgm:presOf/>
      <dgm:constrLst/>
      <dgm:ruleLst/>
    </dgm:layoutNode>
    <dgm:layoutNode name="bSp">
      <dgm:alg type="sp"/>
      <dgm:shape xmlns:r="http://schemas.openxmlformats.org/officeDocument/2006/relationships" r:blip="">
        <dgm:adjLst/>
      </dgm:shape>
      <dgm:presOf/>
      <dgm:constrLst/>
      <dgm:ruleLst/>
    </dgm:layoutNode>
    <dgm:layoutNode name="process">
      <dgm:choose name="Name1">
        <dgm:if name="Name2" func="var" arg="dir" op="equ" val="norm">
          <dgm:alg type="lin">
            <dgm:param type="linDir" val="fromL"/>
          </dgm:alg>
        </dgm:if>
        <dgm:else name="Name3">
          <dgm:alg type="lin">
            <dgm:param type="linDir" val="fromR"/>
          </dgm:alg>
        </dgm:else>
      </dgm:choose>
      <dgm:shape xmlns:r="http://schemas.openxmlformats.org/officeDocument/2006/relationships" r:blip="">
        <dgm:adjLst/>
      </dgm:shape>
      <dgm:presOf/>
      <dgm:constrLst>
        <dgm:constr type="w" for="ch" forName="composite1" refType="w"/>
        <dgm:constr type="w" for="ch" forName="composite2" refType="w" refFor="ch" refForName="composite1" op="equ"/>
        <dgm:constr type="h" for="ch" forName="composite1" refType="h"/>
        <dgm:constr type="h" for="ch" forName="composite2" refType="h" refFor="ch" refForName="composite1" op="equ"/>
        <dgm:constr type="primFontSz" for="des" forName="parentNode1" val="65"/>
        <dgm:constr type="primFontSz" for="des" forName="parentNode2" refType="primFontSz" refFor="des" refForName="parentNode1" op="equ"/>
        <dgm:constr type="secFontSz" for="des" forName="childNode1tx" val="65"/>
        <dgm:constr type="secFontSz" for="des" forName="childNode2tx" refType="secFontSz" refFor="des" refForName="childNode1tx" op="equ"/>
        <dgm:constr type="w" for="des" ptType="sibTrans" refType="w" refFor="ch" refForName="composite1" op="equ" fact="0.05"/>
      </dgm:constrLst>
      <dgm:ruleLst/>
      <dgm:forEach name="Name4" axis="ch" ptType="node" step="2">
        <dgm:layoutNode name="composite1">
          <dgm:alg type="composite">
            <dgm:param type="ar" val="0.943"/>
          </dgm:alg>
          <dgm:shape xmlns:r="http://schemas.openxmlformats.org/officeDocument/2006/relationships" r:blip="">
            <dgm:adjLst/>
          </dgm:shape>
          <dgm:presOf/>
          <dgm:choose name="Name5">
            <dgm:if name="Name6" func="var" arg="dir" op="equ" val="norm">
              <dgm:constrLst>
                <dgm:constr type="h" refType="w" fact="1.06"/>
                <dgm:constr type="w" for="ch" forName="dummyNode1" refType="w"/>
                <dgm:constr type="h" for="ch" forName="dummyNode1" refType="h"/>
                <dgm:constr type="t" for="ch" forName="dummyNode1"/>
                <dgm:constr type="l" for="ch" forName="dummyNode1"/>
                <dgm:constr type="w" for="ch" forName="childNode1" refType="w" fact="0.9"/>
                <dgm:constr type="h" for="ch" forName="childNode1" refType="h" fact="0.7"/>
                <dgm:constr type="t" for="ch" forName="childNode1" refType="h" fact="0.15"/>
                <dgm:constr type="l" for="ch" forName="childNode1"/>
                <dgm:constr type="w" for="ch" forName="childNode1tx" refType="w" fact="0.9"/>
                <dgm:constr type="h" for="ch" forName="childNode1tx" refType="h" fact="0.55"/>
                <dgm:constr type="t" for="ch" forName="childNode1tx" refType="h" fact="0.15"/>
                <dgm:constr type="l" for="ch" forName="childNode1tx"/>
                <dgm:constr type="w" for="ch" forName="parentNode1" refType="w" fact="0.8"/>
                <dgm:constr type="h" for="ch" forName="parentNode1" refType="h" fact="0.3"/>
                <dgm:constr type="t" for="ch" forName="parentNode1" refType="h" fact="0.7"/>
                <dgm:constr type="l" for="ch" forName="parentNode1" refType="w" fact="0.2"/>
                <dgm:constr type="w" for="ch" forName="connSite1" refType="w" fact="0.01"/>
                <dgm:constr type="h" for="ch" forName="connSite1" refType="h" fact="0.01"/>
                <dgm:constr type="t" for="ch" forName="connSite1"/>
                <dgm:constr type="l" for="ch" forName="connSite1" refType="w" fact="0.35"/>
              </dgm:constrLst>
            </dgm:if>
            <dgm:else name="Name7">
              <dgm:constrLst>
                <dgm:constr type="h" refType="w" fact="1.06"/>
                <dgm:constr type="w" for="ch" forName="dummyNode1" refType="w"/>
                <dgm:constr type="h" for="ch" forName="dummyNode1" refType="h"/>
                <dgm:constr type="t" for="ch" forName="dummyNode1"/>
                <dgm:constr type="l" for="ch" forName="dummyNode1"/>
                <dgm:constr type="w" for="ch" forName="childNode1" refType="w" fact="0.9"/>
                <dgm:constr type="h" for="ch" forName="childNode1" refType="h" fact="0.7"/>
                <dgm:constr type="t" for="ch" forName="childNode1" refType="h" fact="0.15"/>
                <dgm:constr type="l" for="ch" forName="childNode1" refType="w" fact="0.1"/>
                <dgm:constr type="w" for="ch" forName="childNode1tx" refType="w" fact="0.9"/>
                <dgm:constr type="h" for="ch" forName="childNode1tx" refType="h" fact="0.55"/>
                <dgm:constr type="t" for="ch" forName="childNode1tx" refType="h" fact="0.15"/>
                <dgm:constr type="l" for="ch" forName="childNode1tx" refType="w" fact="0.1"/>
                <dgm:constr type="w" for="ch" forName="parentNode1" refType="w" fact="0.8"/>
                <dgm:constr type="h" for="ch" forName="parentNode1" refType="h" fact="0.3"/>
                <dgm:constr type="t" for="ch" forName="parentNode1" refType="h" fact="0.7"/>
                <dgm:constr type="l" for="ch" forName="parentNode1"/>
                <dgm:constr type="w" for="ch" forName="connSite1" refType="w" fact="0.01"/>
                <dgm:constr type="h" for="ch" forName="connSite1" refType="h" fact="0.01"/>
                <dgm:constr type="t" for="ch" forName="connSite1"/>
                <dgm:constr type="l" for="ch" forName="connSite1" refType="w" fact="0.65"/>
              </dgm:constrLst>
            </dgm:else>
          </dgm:choose>
          <dgm:ruleLst/>
          <dgm:layoutNode name="dummyNode1">
            <dgm:alg type="sp"/>
            <dgm:shape xmlns:r="http://schemas.openxmlformats.org/officeDocument/2006/relationships" type="rect" r:blip="" hideGeom="1">
              <dgm:adjLst/>
            </dgm:shape>
            <dgm:presOf/>
            <dgm:constrLst/>
            <dgm:ruleLst/>
          </dgm:layoutNode>
          <dgm:layoutNode name="childNode1" styleLbl="bgAcc1">
            <dgm:varLst>
              <dgm:bulletEnabled val="1"/>
            </dgm:varLst>
            <dgm:alg type="sp"/>
            <dgm:shape xmlns:r="http://schemas.openxmlformats.org/officeDocument/2006/relationships" type="roundRect" r:blip="">
              <dgm:adjLst>
                <dgm:adj idx="1" val="0.1"/>
              </dgm:adjLst>
            </dgm:shape>
            <dgm:presOf axis="des" ptType="node"/>
            <dgm:constrLst/>
            <dgm:ruleLst/>
          </dgm:layoutNode>
          <dgm:layoutNode name="childNode1tx" styleLbl="bgAcc1">
            <dgm:varLst>
              <dgm:bulletEnabled val="1"/>
            </dgm:varLst>
            <dgm:alg type="tx">
              <dgm:param type="stBulletLvl" val="1"/>
            </dgm:alg>
            <dgm:shape xmlns:r="http://schemas.openxmlformats.org/officeDocument/2006/relationships" type="roundRect" r:blip="" hideGeom="1">
              <dgm:adjLst>
                <dgm:adj idx="1" val="0.1"/>
              </dgm:adjLst>
            </dgm:shape>
            <dgm:presOf axis="des" ptType="node"/>
            <dgm:constrLst>
              <dgm:constr type="secFontSz" val="65"/>
              <dgm:constr type="primFontSz" refType="secFontSz"/>
              <dgm:constr type="tMarg" refType="secFontSz" fact="0.15"/>
              <dgm:constr type="bMarg" refType="secFontSz" fact="0.15"/>
              <dgm:constr type="lMarg" refType="secFontSz" fact="0.15"/>
              <dgm:constr type="rMarg" refType="secFontSz" fact="0.15"/>
            </dgm:constrLst>
            <dgm:ruleLst>
              <dgm:rule type="secFontSz" val="5" fact="NaN" max="NaN"/>
            </dgm:ruleLst>
          </dgm:layoutNode>
          <dgm:layoutNode name="parentNode1" styleLbl="node1">
            <dgm:varLst>
              <dgm:chMax val="1"/>
              <dgm:bulletEnabled val="1"/>
            </dgm:varLst>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connSite1" moveWith="childNode1">
            <dgm:alg type="sp"/>
            <dgm:shape xmlns:r="http://schemas.openxmlformats.org/officeDocument/2006/relationships" r:blip="">
              <dgm:adjLst/>
            </dgm:shape>
            <dgm:presOf/>
            <dgm:constrLst/>
            <dgm:ruleLst/>
          </dgm:layoutNode>
        </dgm:layoutNode>
        <dgm:forEach name="Name8" axis="followSib" ptType="sibTrans" cnt="1">
          <dgm:layoutNode name="Name9">
            <dgm:alg type="conn">
              <dgm:param type="connRout" val="curve"/>
              <dgm:param type="srcNode" val="parentNode1"/>
              <dgm:param type="dstNode" val="connSite2"/>
              <dgm:param type="begPts" val="bCtr"/>
              <dgm:param type="endPts" val="bCtr"/>
            </dgm:alg>
            <dgm:shape xmlns:r="http://schemas.openxmlformats.org/officeDocument/2006/relationships" type="conn" r:blip="" zOrderOff="-2">
              <dgm:adjLst/>
            </dgm:shape>
            <dgm:presOf axis="self"/>
            <dgm:choose name="Name10">
              <dgm:if name="Name11" func="var" arg="dir" op="equ" val="norm">
                <dgm:constrLst>
                  <dgm:constr type="h" refType="w" fact="0.35"/>
                  <dgm:constr type="wArH" refType="h"/>
                  <dgm:constr type="hArH" refType="h"/>
                  <dgm:constr type="connDist"/>
                  <dgm:constr type="diam" refType="connDist" fact="-1.15"/>
                  <dgm:constr type="begPad"/>
                  <dgm:constr type="endPad"/>
                </dgm:constrLst>
              </dgm:if>
              <dgm:else name="Name12">
                <dgm:constrLst>
                  <dgm:constr type="h" refType="w" fact="0.35"/>
                  <dgm:constr type="wArH" refType="h"/>
                  <dgm:constr type="hArH" refType="h"/>
                  <dgm:constr type="connDist"/>
                  <dgm:constr type="diam" refType="connDist" fact="1.15"/>
                  <dgm:constr type="begPad"/>
                  <dgm:constr type="endPad"/>
                </dgm:constrLst>
              </dgm:else>
            </dgm:choose>
            <dgm:ruleLst/>
          </dgm:layoutNode>
        </dgm:forEach>
        <dgm:forEach name="Name13" axis="followSib" ptType="node" cnt="1">
          <dgm:layoutNode name="composite2">
            <dgm:alg type="composite">
              <dgm:param type="ar" val="0.943"/>
            </dgm:alg>
            <dgm:shape xmlns:r="http://schemas.openxmlformats.org/officeDocument/2006/relationships" r:blip="">
              <dgm:adjLst/>
            </dgm:shape>
            <dgm:presOf/>
            <dgm:choose name="Name14">
              <dgm:if name="Name15" func="var" arg="dir" op="equ" val="norm">
                <dgm:constrLst>
                  <dgm:constr type="h" refType="w" fact="1.06"/>
                  <dgm:constr type="w" for="ch" forName="dummyNode2" refType="w"/>
                  <dgm:constr type="h" for="ch" forName="dummyNode2" refType="h"/>
                  <dgm:constr type="t" for="ch" forName="dummyNode2"/>
                  <dgm:constr type="l" for="ch" forName="dummyNode2"/>
                  <dgm:constr type="w" for="ch" forName="childNode2" refType="w" fact="0.9"/>
                  <dgm:constr type="h" for="ch" forName="childNode2" refType="h" fact="0.7"/>
                  <dgm:constr type="t" for="ch" forName="childNode2" refType="h" fact="0.15"/>
                  <dgm:constr type="l" for="ch" forName="childNode2"/>
                  <dgm:constr type="w" for="ch" forName="childNode2tx" refType="w" fact="0.9"/>
                  <dgm:constr type="h" for="ch" forName="childNode2tx" refType="h" fact="0.55"/>
                  <dgm:constr type="t" for="ch" forName="childNode2tx" refType="h" fact="0.3"/>
                  <dgm:constr type="l" for="ch" forName="childNode2tx"/>
                  <dgm:constr type="w" for="ch" forName="parentNode2" refType="w" fact="0.8"/>
                  <dgm:constr type="h" for="ch" forName="parentNode2" refType="h" fact="0.3"/>
                  <dgm:constr type="t" for="ch" forName="parentNode2"/>
                  <dgm:constr type="l" for="ch" forName="parentNode2" refType="w" fact="0.2"/>
                  <dgm:constr type="w" for="ch" forName="connSite2" refType="w" fact="0.01"/>
                  <dgm:constr type="h" for="ch" forName="connSite2" refType="h" fact="0.01"/>
                  <dgm:constr type="t" for="ch" forName="connSite2" refType="h" fact="0.99"/>
                  <dgm:constr type="l" for="ch" forName="connSite2" refType="w" fact="0.25"/>
                </dgm:constrLst>
              </dgm:if>
              <dgm:else name="Name16">
                <dgm:constrLst>
                  <dgm:constr type="h" refType="w" fact="1.06"/>
                  <dgm:constr type="w" for="ch" forName="dummyNode2" refType="w"/>
                  <dgm:constr type="h" for="ch" forName="dummyNode2" refType="h"/>
                  <dgm:constr type="t" for="ch" forName="dummyNode2"/>
                  <dgm:constr type="l" for="ch" forName="dummyNode2"/>
                  <dgm:constr type="w" for="ch" forName="childNode2" refType="w" fact="0.9"/>
                  <dgm:constr type="h" for="ch" forName="childNode2" refType="h" fact="0.7"/>
                  <dgm:constr type="t" for="ch" forName="childNode2" refType="h" fact="0.15"/>
                  <dgm:constr type="l" for="ch" forName="childNode2" refType="w" fact="0.1"/>
                  <dgm:constr type="w" for="ch" forName="childNode2tx" refType="w" fact="0.9"/>
                  <dgm:constr type="h" for="ch" forName="childNode2tx" refType="h" fact="0.55"/>
                  <dgm:constr type="t" for="ch" forName="childNode2tx" refType="h" fact="0.3"/>
                  <dgm:constr type="l" for="ch" forName="childNode2tx" refType="w" fact="0.1"/>
                  <dgm:constr type="w" for="ch" forName="parentNode2" refType="w" fact="0.8"/>
                  <dgm:constr type="h" for="ch" forName="parentNode2" refType="h" fact="0.3"/>
                  <dgm:constr type="t" for="ch" forName="parentNode2"/>
                  <dgm:constr type="l" for="ch" forName="parentNode2"/>
                  <dgm:constr type="w" for="ch" forName="connSite2" refType="w" fact="0.01"/>
                  <dgm:constr type="h" for="ch" forName="connSite2" refType="h" fact="0.01"/>
                  <dgm:constr type="t" for="ch" forName="connSite2" refType="h" fact="0.99"/>
                  <dgm:constr type="l" for="ch" forName="connSite2" refType="w" fact="0.85"/>
                </dgm:constrLst>
              </dgm:else>
            </dgm:choose>
            <dgm:ruleLst/>
            <dgm:layoutNode name="dummyNode2">
              <dgm:alg type="sp"/>
              <dgm:shape xmlns:r="http://schemas.openxmlformats.org/officeDocument/2006/relationships" type="rect" r:blip="" hideGeom="1">
                <dgm:adjLst/>
              </dgm:shape>
              <dgm:presOf/>
              <dgm:constrLst/>
              <dgm:ruleLst/>
            </dgm:layoutNode>
            <dgm:layoutNode name="childNode2" styleLbl="bgAcc1">
              <dgm:varLst>
                <dgm:bulletEnabled val="1"/>
              </dgm:varLst>
              <dgm:alg type="sp"/>
              <dgm:shape xmlns:r="http://schemas.openxmlformats.org/officeDocument/2006/relationships" type="roundRect" r:blip="">
                <dgm:adjLst>
                  <dgm:adj idx="1" val="0.1"/>
                </dgm:adjLst>
              </dgm:shape>
              <dgm:presOf axis="des" ptType="node"/>
              <dgm:constrLst/>
              <dgm:ruleLst/>
            </dgm:layoutNode>
            <dgm:layoutNode name="childNode2tx" styleLbl="bgAcc1">
              <dgm:varLst>
                <dgm:bulletEnabled val="1"/>
              </dgm:varLst>
              <dgm:alg type="tx">
                <dgm:param type="stBulletLvl" val="1"/>
              </dgm:alg>
              <dgm:shape xmlns:r="http://schemas.openxmlformats.org/officeDocument/2006/relationships" type="roundRect" r:blip="" hideGeom="1">
                <dgm:adjLst>
                  <dgm:adj idx="1" val="0.1"/>
                </dgm:adjLst>
              </dgm:shape>
              <dgm:presOf axis="des" ptType="node"/>
              <dgm:constrLst>
                <dgm:constr type="secFontSz" val="65"/>
                <dgm:constr type="primFontSz" refType="secFontSz"/>
                <dgm:constr type="tMarg" refType="secFontSz" fact="0.15"/>
                <dgm:constr type="bMarg" refType="secFontSz" fact="0.15"/>
                <dgm:constr type="lMarg" refType="secFontSz" fact="0.15"/>
                <dgm:constr type="rMarg" refType="secFontSz" fact="0.15"/>
              </dgm:constrLst>
              <dgm:ruleLst>
                <dgm:rule type="secFontSz" val="5" fact="NaN" max="NaN"/>
              </dgm:ruleLst>
            </dgm:layoutNode>
            <dgm:layoutNode name="parentNode2" styleLbl="node1">
              <dgm:varLst>
                <dgm:chMax val="0"/>
                <dgm:bulletEnabled val="1"/>
              </dgm:varLst>
              <dgm:alg type="tx"/>
              <dgm:shape xmlns:r="http://schemas.openxmlformats.org/officeDocument/2006/relationships" type="roundRect" r:blip="">
                <dgm:adjLst>
                  <dgm:adj idx="1" val="0.1"/>
                </dgm:adjLst>
              </dgm:shape>
              <dgm:presOf axis="self"/>
              <dgm:constrLst>
                <dgm:constr type="tMarg" refType="primFontSz" fact="0.1"/>
                <dgm:constr type="bMarg" refType="primFontSz" fact="0.1"/>
                <dgm:constr type="lMarg" refType="primFontSz" fact="0.15"/>
                <dgm:constr type="rMarg" refType="primFontSz" fact="0.15"/>
              </dgm:constrLst>
              <dgm:ruleLst>
                <dgm:rule type="primFontSz" val="5" fact="NaN" max="NaN"/>
              </dgm:ruleLst>
            </dgm:layoutNode>
            <dgm:layoutNode name="connSite2" moveWith="childNode2">
              <dgm:alg type="sp"/>
              <dgm:shape xmlns:r="http://schemas.openxmlformats.org/officeDocument/2006/relationships" r:blip="">
                <dgm:adjLst/>
              </dgm:shape>
              <dgm:presOf/>
              <dgm:constrLst/>
              <dgm:ruleLst/>
            </dgm:layoutNode>
          </dgm:layoutNode>
          <dgm:forEach name="Name17" axis="followSib" ptType="sibTrans" cnt="1">
            <dgm:layoutNode name="Name18">
              <dgm:alg type="conn">
                <dgm:param type="connRout" val="curve"/>
                <dgm:param type="srcNode" val="parentNode2"/>
                <dgm:param type="dstNode" val="connSite1"/>
                <dgm:param type="begPts" val="tCtr"/>
                <dgm:param type="endPts" val="tCtr"/>
              </dgm:alg>
              <dgm:shape xmlns:r="http://schemas.openxmlformats.org/officeDocument/2006/relationships" type="conn" r:blip="" zOrderOff="-2">
                <dgm:adjLst/>
              </dgm:shape>
              <dgm:presOf axis="self"/>
              <dgm:choose name="Name19">
                <dgm:if name="Name20" func="var" arg="dir" op="equ" val="norm">
                  <dgm:constrLst>
                    <dgm:constr type="h" refType="w" fact="0.35"/>
                    <dgm:constr type="wArH" refType="h"/>
                    <dgm:constr type="hArH" refType="h"/>
                    <dgm:constr type="connDist"/>
                    <dgm:constr type="diam" refType="connDist" fact="1.15"/>
                    <dgm:constr type="begPad"/>
                    <dgm:constr type="endPad"/>
                  </dgm:constrLst>
                </dgm:if>
                <dgm:else name="Name21">
                  <dgm:constrLst>
                    <dgm:constr type="h" refType="w" fact="0.35"/>
                    <dgm:constr type="wArH" refType="h"/>
                    <dgm:constr type="hArH" refType="h"/>
                    <dgm:constr type="connDist"/>
                    <dgm:constr type="diam" refType="connDist" fact="-1.15"/>
                    <dgm:constr type="begPad"/>
                    <dgm:constr type="endPad"/>
                  </dgm:constrLst>
                </dgm:else>
              </dgm:choose>
              <dgm:ruleLst/>
            </dgm:layoutNode>
          </dgm:forEach>
        </dgm:forEach>
      </dgm:forEach>
    </dgm:layoutNode>
  </dgm:layoutNode>
</dgm:layoutDef>
</file>

<file path=ppt/diagrams/layout4.xml><?xml version="1.0" encoding="utf-8"?>
<dgm:layoutDef xmlns:dgm="http://schemas.openxmlformats.org/drawingml/2006/diagram" xmlns:a="http://schemas.openxmlformats.org/drawingml/2006/main" uniqueId="urn:microsoft.com/office/officeart/2005/8/layout/lProcess3">
  <dgm:title val=""/>
  <dgm:desc val=""/>
  <dgm:catLst>
    <dgm:cat type="process" pri="11000"/>
    <dgm:cat type="convert" pri="12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41" srcId="1" destId="11" srcOrd="0" destOrd="0"/>
        <dgm:cxn modelId="42" srcId="1" destId="12" srcOrd="1" destOrd="0"/>
        <dgm:cxn modelId="51" srcId="2" destId="21" srcOrd="0" destOrd="0"/>
        <dgm:cxn modelId="52" srcId="2" destId="22" srcOrd="1" destOrd="0"/>
        <dgm:cxn modelId="61" srcId="3" destId="31" srcOrd="0" destOrd="0"/>
        <dgm:cxn modelId="62" srcId="3" destId="32" srcOrd="1" destOrd="0"/>
      </dgm:cxnLst>
      <dgm:bg/>
      <dgm:whole/>
    </dgm:dataModel>
  </dgm:sampData>
  <dgm:styleData>
    <dgm:dataModel>
      <dgm:ptLst>
        <dgm:pt modelId="0" type="doc"/>
        <dgm:pt modelId="1"/>
        <dgm:pt modelId="2"/>
      </dgm:ptLst>
      <dgm:cxnLst>
        <dgm:cxn modelId="4" srcId="0" destId="1" srcOrd="0" destOrd="0"/>
        <dgm:cxn modelId="5" srcId="1" destId="2"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51" srcId="1" destId="11" srcOrd="0" destOrd="0"/>
        <dgm:cxn modelId="61" srcId="2" destId="21" srcOrd="0" destOrd="0"/>
        <dgm:cxn modelId="71" srcId="3" destId="31" srcOrd="0" destOrd="0"/>
        <dgm:cxn modelId="81" srcId="4" destId="41" srcOrd="0" destOrd="0"/>
      </dgm:cxnLst>
      <dgm:bg/>
      <dgm:whole/>
    </dgm:dataModel>
  </dgm:clrData>
  <dgm:layoutNode name="Name0">
    <dgm:varLst>
      <dgm:chPref val="3"/>
      <dgm:dir/>
      <dgm:animLvl val="lvl"/>
      <dgm:resizeHandles/>
    </dgm:varLst>
    <dgm:choose name="Name1">
      <dgm:if name="Name2" func="var" arg="dir" op="equ" val="norm">
        <dgm:alg type="lin">
          <dgm:param type="linDir" val="fromT"/>
          <dgm:param type="vertAlign" val="mid"/>
          <dgm:param type="nodeHorzAlign" val="l"/>
          <dgm:param type="nodeVertAlign" val="t"/>
          <dgm:param type="fallback" val="2D"/>
        </dgm:alg>
      </dgm:if>
      <dgm:else name="Name3">
        <dgm:alg type="lin">
          <dgm:param type="linDir" val="fromT"/>
          <dgm:param type="vertAlign" val="mid"/>
          <dgm:param type="nodeHorzAlign" val="r"/>
          <dgm:param type="nodeVertAlign" val="t"/>
          <dgm:param type="fallback" val="2D"/>
        </dgm:alg>
      </dgm:else>
    </dgm:choose>
    <dgm:shape xmlns:r="http://schemas.openxmlformats.org/officeDocument/2006/relationships" r:blip="">
      <dgm:adjLst/>
    </dgm:shape>
    <dgm:presOf/>
    <dgm:constrLst>
      <dgm:constr type="w" for="des" forName="bigChev" refType="w"/>
      <dgm:constr type="h" for="des" forName="bigChev" refType="w" refFor="des" refForName="bigChev" op="equ" fact="0.4"/>
      <dgm:constr type="w" for="des" forName="node" refType="w" refFor="des" refForName="bigChev" fact="0.83"/>
      <dgm:constr type="h" for="des" forName="node" refType="w" refFor="des" refForName="node" op="equ" fact="0.4"/>
      <dgm:constr type="w" for="des" forName="parTrans" refType="w" refFor="des" refForName="bigChev" op="equ" fact="-0.13"/>
      <dgm:constr type="w" for="des" forName="sibTrans" refType="w" refFor="des" refForName="node" op="equ" fact="-0.14"/>
      <dgm:constr type="h" for="ch" forName="vSp" refType="h" refFor="des" refForName="bigChev" op="equ" fact="0.14"/>
      <dgm:constr type="primFontSz" for="des" forName="node" op="equ"/>
      <dgm:constr type="primFontSz" for="des" forName="bigChev" op="equ"/>
    </dgm:constrLst>
    <dgm:ruleLst/>
    <dgm:forEach name="Name4" axis="ch" ptType="node">
      <dgm:layoutNode name="horFlow">
        <dgm:choose name="Name5">
          <dgm:if name="Name6" func="var" arg="dir" op="equ" val="norm">
            <dgm:alg type="lin">
              <dgm:param type="linDir" val="fromL"/>
              <dgm:param type="nodeHorzAlign" val="l"/>
              <dgm:param type="nodeVertAlign" val="mid"/>
              <dgm:param type="fallback" val="2D"/>
            </dgm:alg>
          </dgm:if>
          <dgm:else name="Name7">
            <dgm:alg type="lin">
              <dgm:param type="linDir" val="fromR"/>
              <dgm:param type="nodeHorzAlign" val="r"/>
              <dgm:param type="nodeVertAlign" val="mid"/>
              <dgm:param type="fallback" val="2D"/>
            </dgm:alg>
          </dgm:else>
        </dgm:choose>
        <dgm:shape xmlns:r="http://schemas.openxmlformats.org/officeDocument/2006/relationships" r:blip="">
          <dgm:adjLst/>
        </dgm:shape>
        <dgm:presOf/>
        <dgm:constrLst/>
        <dgm:ruleLst/>
        <dgm:layoutNode name="bigChev" styleLbl="node1">
          <dgm:alg type="tx"/>
          <dgm:choose name="Name8">
            <dgm:if name="Name9" func="var" arg="dir" op="equ" val="norm">
              <dgm:shape xmlns:r="http://schemas.openxmlformats.org/officeDocument/2006/relationships" type="chevron" r:blip="">
                <dgm:adjLst/>
              </dgm:shape>
              <dgm:presOf axis="self"/>
              <dgm:constrLst>
                <dgm:constr type="primFontSz" val="65"/>
                <dgm:constr type="rMarg"/>
                <dgm:constr type="lMarg" refType="primFontSz" fact="0.1"/>
                <dgm:constr type="tMarg" refType="primFontSz" fact="0.05"/>
                <dgm:constr type="bMarg" refType="primFontSz" fact="0.05"/>
              </dgm:constrLst>
            </dgm:if>
            <dgm:else name="Name10">
              <dgm:shape xmlns:r="http://schemas.openxmlformats.org/officeDocument/2006/relationships" rot="180" type="chevron" r:blip="">
                <dgm:adjLst/>
              </dgm:shape>
              <dgm:presOf axis="self"/>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parTransForEach" axis="ch" ptType="parTrans" cnt="1">
          <dgm:layoutNode name="parTrans">
            <dgm:alg type="sp"/>
            <dgm:shape xmlns:r="http://schemas.openxmlformats.org/officeDocument/2006/relationships" r:blip="">
              <dgm:adjLst/>
            </dgm:shape>
            <dgm:presOf/>
            <dgm:constrLst/>
            <dgm:ruleLst/>
          </dgm:layoutNode>
        </dgm:forEach>
        <dgm:forEach name="Name11" axis="ch" ptType="node">
          <dgm:layoutNode name="node" styleLbl="alignAccFollowNode1">
            <dgm:varLst>
              <dgm:bulletEnabled val="1"/>
            </dgm:varLst>
            <dgm:alg type="tx"/>
            <dgm:choose name="Name12">
              <dgm:if name="Name13" func="var" arg="dir" op="equ" val="norm">
                <dgm:shape xmlns:r="http://schemas.openxmlformats.org/officeDocument/2006/relationships" type="chevron" r:blip="">
                  <dgm:adjLst/>
                </dgm:shape>
                <dgm:presOf axis="desOrSelf" ptType="node"/>
                <dgm:constrLst>
                  <dgm:constr type="primFontSz" val="65"/>
                  <dgm:constr type="rMarg"/>
                  <dgm:constr type="lMarg" refType="primFontSz" fact="0.1"/>
                  <dgm:constr type="tMarg" refType="primFontSz" fact="0.05"/>
                  <dgm:constr type="bMarg" refType="primFontSz" fact="0.05"/>
                </dgm:constrLst>
              </dgm:if>
              <dgm:else name="Name14">
                <dgm:shape xmlns:r="http://schemas.openxmlformats.org/officeDocument/2006/relationships" rot="180" type="chevron" r:blip="">
                  <dgm:adjLst/>
                </dgm:shape>
                <dgm:presOf axis="desOrSelf" ptType="node"/>
                <dgm:constrLst>
                  <dgm:constr type="primFontSz" val="65"/>
                  <dgm:constr type="lMarg"/>
                  <dgm:constr type="rMarg" refType="primFontSz" fact="0.1"/>
                  <dgm:constr type="tMarg" refType="primFontSz" fact="0.05"/>
                  <dgm:constr type="bMarg" refType="primFontSz" fact="0.05"/>
                </dgm:constrLst>
              </dgm:else>
            </dgm:choose>
            <dgm:ruleLst>
              <dgm:rule type="primFontSz" val="5" fact="NaN" max="NaN"/>
            </dgm:ruleLst>
          </dgm:layoutNode>
          <dgm:forEach name="sibTransForEach" axis="followSib" ptType="sibTrans" cnt="1">
            <dgm:layoutNode name="sibTrans">
              <dgm:alg type="sp"/>
              <dgm:shape xmlns:r="http://schemas.openxmlformats.org/officeDocument/2006/relationships" r:blip="">
                <dgm:adjLst/>
              </dgm:shape>
              <dgm:presOf/>
              <dgm:constrLst/>
              <dgm:ruleLst/>
            </dgm:layoutNode>
          </dgm:forEach>
        </dgm:forEach>
      </dgm:layoutNode>
      <dgm:choose name="Name15">
        <dgm:if name="Name16" axis="self" ptType="node" func="revPos" op="gte" val="2">
          <dgm:layoutNode name="vSp">
            <dgm:alg type="sp"/>
            <dgm:shape xmlns:r="http://schemas.openxmlformats.org/officeDocument/2006/relationships" r:blip="">
              <dgm:adjLst/>
            </dgm:shape>
            <dgm:presOf/>
            <dgm:constrLst/>
            <dgm:ruleLst/>
          </dgm:layoutNode>
        </dgm:if>
        <dgm:else name="Name17"/>
      </dgm:choose>
    </dgm:forEach>
  </dgm:layoutNode>
</dgm:layoutDef>
</file>

<file path=ppt/diagrams/layout5.xml><?xml version="1.0" encoding="utf-8"?>
<dgm:layoutDef xmlns:dgm="http://schemas.openxmlformats.org/drawingml/2006/diagram" xmlns:a="http://schemas.openxmlformats.org/drawingml/2006/main" uniqueId="urn:microsoft.com/office/officeart/2005/8/layout/funnel1">
  <dgm:title val=""/>
  <dgm:desc val=""/>
  <dgm:catLst>
    <dgm:cat type="relationship" pri="2000"/>
    <dgm:cat type="process" pri="27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chMax val="4"/>
      <dgm:resizeHandles val="exact"/>
    </dgm:varLst>
    <dgm:alg type="composite">
      <dgm:param type="ar" val="1.25"/>
    </dgm:alg>
    <dgm:shape xmlns:r="http://schemas.openxmlformats.org/officeDocument/2006/relationships" r:blip="">
      <dgm:adjLst/>
    </dgm:shape>
    <dgm:presOf/>
    <dgm:choose name="Name1">
      <dgm:if name="Name2" axis="ch" ptType="node" func="cnt" op="equ" val="2">
        <dgm:constrLst>
          <dgm:constr type="w" for="ch" forName="ellipse" refType="w" fact="0.645"/>
          <dgm:constr type="h" for="ch" forName="ellipse" refType="h" fact="0.28"/>
          <dgm:constr type="t" for="ch" forName="ellipse" refType="w" fact="0.0275"/>
          <dgm:constr type="l" for="ch" forName="ellipse" refType="w" fact="0.0265"/>
          <dgm:constr type="w" for="ch" forName="arrow1" refType="w" fact="0.125"/>
          <dgm:constr type="h" for="ch" forName="arrow1" refType="h" fact="0.1"/>
          <dgm:constr type="t" for="ch" forName="arrow1" refType="h" fact="0.72"/>
          <dgm:constr type="l" for="ch" forName="arrow1" refType="w" fact="0.2875"/>
          <dgm:constr type="w" for="ch" forName="rectangle" refType="w" fact="0.6"/>
          <dgm:constr type="h" for="ch" forName="rectangle" refType="w" refFor="ch" refForName="rectangle" fact="0.25"/>
          <dgm:constr type="t" for="ch" forName="rectangle" refType="h" fact="0.8"/>
          <dgm:constr type="l" for="ch" forName="rectangle" refType="w" fact="0.05"/>
          <dgm:constr type="w" for="ch" forName="item1" refType="w" fact="0.35"/>
          <dgm:constr type="h" for="ch" forName="item1" refType="w" fact="0.35"/>
          <dgm:constr type="t" for="ch" forName="item1" refType="h" fact="0.05"/>
          <dgm:constr type="l" for="ch" forName="item1" refType="w" fact="0.125"/>
          <dgm:constr type="primFontSz" for="ch" forName="item1" op="equ" val="65"/>
          <dgm:constr type="w" for="ch" forName="funnel" refType="w" fact="0.7"/>
          <dgm:constr type="h" for="ch" forName="funnel" refType="h" fact="0.7"/>
          <dgm:constr type="t" for="ch" forName="funnel"/>
          <dgm:constr type="l" for="ch" forName="funnel"/>
        </dgm:constrLst>
      </dgm:if>
      <dgm:else name="Name3">
        <dgm:constrLst>
          <dgm:constr type="w" for="ch" forName="ellipse" refType="w" fact="0.645"/>
          <dgm:constr type="h" for="ch" forName="ellipse" refType="h" fact="0.28"/>
          <dgm:constr type="t" for="ch" forName="ellipse" refType="w" fact="0.0275"/>
          <dgm:constr type="l" for="ch" forName="ellipse" refType="w" fact="0.0265"/>
          <dgm:constr type="w" for="ch" forName="arrow1" refType="w" fact="0.125"/>
          <dgm:constr type="h" for="ch" forName="arrow1" refType="h" fact="0.1"/>
          <dgm:constr type="t" for="ch" forName="arrow1" refType="h" fact="0.72"/>
          <dgm:constr type="l" for="ch" forName="arrow1" refType="w" fact="0.2875"/>
          <dgm:constr type="w" for="ch" forName="rectangle" refType="w" fact="0.6"/>
          <dgm:constr type="h" for="ch" forName="rectangle" refType="w" refFor="ch" refForName="rectangle" fact="0.25"/>
          <dgm:constr type="t" for="ch" forName="rectangle" refType="h" fact="0.8"/>
          <dgm:constr type="l" for="ch" forName="rectangle" refType="w" fact="0.05"/>
          <dgm:constr type="primFontSz" for="ch" forName="rectangle" val="65"/>
          <dgm:constr type="w" for="ch" forName="item1" refType="w" fact="0.225"/>
          <dgm:constr type="h" for="ch" forName="item1" refType="w" fact="0.225"/>
          <dgm:constr type="t" for="ch" forName="item1" refType="h" fact="0.336"/>
          <dgm:constr type="l" for="ch" forName="item1" refType="w" fact="0.261"/>
          <dgm:constr type="primFontSz" for="ch" forName="item1" val="65"/>
          <dgm:constr type="w" for="ch" forName="item2" refType="w" fact="0.225"/>
          <dgm:constr type="h" for="ch" forName="item2" refType="w" fact="0.225"/>
          <dgm:constr type="t" for="ch" forName="item2" refType="h" fact="0.125"/>
          <dgm:constr type="l" for="ch" forName="item2" refType="w" fact="0.1"/>
          <dgm:constr type="primFontSz" for="ch" forName="item2" refType="primFontSz" refFor="ch" refForName="item1" op="equ"/>
          <dgm:constr type="w" for="ch" forName="item3" refType="w" fact="0.225"/>
          <dgm:constr type="h" for="ch" forName="item3" refType="w" fact="0.225"/>
          <dgm:constr type="t" for="ch" forName="item3" refType="h" fact="0.057"/>
          <dgm:constr type="l" for="ch" forName="item3" refType="w" fact="0.33"/>
          <dgm:constr type="primFontSz" for="ch" forName="item3" refType="primFontSz" refFor="ch" refForName="item1" op="equ"/>
          <dgm:constr type="w" for="ch" forName="funnel" refType="w" fact="0.7"/>
          <dgm:constr type="h" for="ch" forName="funnel" refType="h" fact="0.7"/>
          <dgm:constr type="t" for="ch" forName="funnel"/>
          <dgm:constr type="l" for="ch" forName="funnel"/>
        </dgm:constrLst>
      </dgm:else>
    </dgm:choose>
    <dgm:ruleLst/>
    <dgm:choose name="Name4">
      <dgm:if name="Name5" axis="ch" ptType="node" func="cnt" op="gte" val="1">
        <dgm:layoutNode name="ellipse" styleLbl="trBgShp">
          <dgm:alg type="sp"/>
          <dgm:shape xmlns:r="http://schemas.openxmlformats.org/officeDocument/2006/relationships" type="ellipse" r:blip="">
            <dgm:adjLst/>
          </dgm:shape>
          <dgm:presOf/>
          <dgm:constrLst/>
          <dgm:ruleLst/>
        </dgm:layoutNode>
        <dgm:layoutNode name="arrow1" styleLbl="fgShp">
          <dgm:alg type="sp"/>
          <dgm:shape xmlns:r="http://schemas.openxmlformats.org/officeDocument/2006/relationships" type="downArrow" r:blip="">
            <dgm:adjLst/>
          </dgm:shape>
          <dgm:presOf/>
          <dgm:constrLst/>
          <dgm:ruleLst/>
        </dgm:layoutNode>
        <dgm:layoutNode name="rectangle" styleLbl="revTx">
          <dgm:varLst>
            <dgm:bulletEnabled val="1"/>
          </dgm:varLst>
          <dgm:alg type="tx">
            <dgm:param type="txAnchorHorzCh" val="ctr"/>
          </dgm:alg>
          <dgm:shape xmlns:r="http://schemas.openxmlformats.org/officeDocument/2006/relationships" type="rect" r:blip="">
            <dgm:adjLst/>
          </dgm:shape>
          <dgm:choose name="Name6">
            <dgm:if name="Name7" axis="ch" ptType="node" func="cnt" op="equ" val="1">
              <dgm:presOf axis="ch desOrSelf" ptType="node node" st="1 1" cnt="1 0"/>
            </dgm:if>
            <dgm:if name="Name8" axis="ch" ptType="node" func="cnt" op="equ" val="2">
              <dgm:presOf axis="ch desOrSelf" ptType="node node" st="2 1" cnt="1 0"/>
            </dgm:if>
            <dgm:if name="Name9" axis="ch" ptType="node" func="cnt" op="equ" val="3">
              <dgm:presOf axis="ch desOrSelf" ptType="node node" st="3 1" cnt="1 0"/>
            </dgm:if>
            <dgm:else name="Name10">
              <dgm:presOf axis="ch desOrSelf" ptType="node node" st="4 1" cnt="1 0"/>
            </dgm:else>
          </dgm:choose>
          <dgm:constrLst/>
          <dgm:ruleLst>
            <dgm:rule type="primFontSz" val="5" fact="NaN" max="NaN"/>
          </dgm:ruleLst>
        </dgm:layoutNode>
        <dgm:forEach name="Name11" axis="ch" ptType="node" st="2" cnt="1">
          <dgm:layoutNode name="item1" styleLbl="node1">
            <dgm:varLst>
              <dgm:bulletEnabled val="1"/>
            </dgm:varLst>
            <dgm:alg type="tx">
              <dgm:param type="txAnchorVertCh" val="mid"/>
            </dgm:alg>
            <dgm:shape xmlns:r="http://schemas.openxmlformats.org/officeDocument/2006/relationships" type="ellipse" r:blip="">
              <dgm:adjLst/>
            </dgm:shape>
            <dgm:choose name="Name12">
              <dgm:if name="Name13" axis="root ch" ptType="all node" func="cnt" op="equ" val="1">
                <dgm:presOf/>
              </dgm:if>
              <dgm:if name="Name14" axis="root ch" ptType="all node" func="cnt" op="equ" val="2">
                <dgm:presOf axis="root ch desOrSelf" ptType="all node node" st="1 1 1" cnt="0 1 0"/>
              </dgm:if>
              <dgm:if name="Name15" axis="root ch" ptType="all node" func="cnt" op="equ" val="3">
                <dgm:presOf axis="root ch desOrSelf" ptType="all node node" st="1 2 1" cnt="0 1 0"/>
              </dgm:if>
              <dgm:else name="Name16">
                <dgm:presOf axis="root ch desOrSelf" ptType="all node node" st="1 3 1" cnt="0 1 0"/>
              </dgm:else>
            </dgm:choose>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dgm:forEach name="Name17" axis="ch" ptType="node" st="3" cnt="1">
          <dgm:layoutNode name="item2" styleLbl="node1">
            <dgm:varLst>
              <dgm:bulletEnabled val="1"/>
            </dgm:varLst>
            <dgm:alg type="tx">
              <dgm:param type="txAnchorVertCh" val="mid"/>
            </dgm:alg>
            <dgm:shape xmlns:r="http://schemas.openxmlformats.org/officeDocument/2006/relationships" type="ellipse" r:blip="">
              <dgm:adjLst/>
            </dgm:shape>
            <dgm:choose name="Name18">
              <dgm:if name="Name19" axis="root ch" ptType="all node" func="cnt" op="equ" val="1">
                <dgm:presOf/>
              </dgm:if>
              <dgm:if name="Name20" axis="root ch" ptType="all node" func="cnt" op="equ" val="2">
                <dgm:presOf/>
              </dgm:if>
              <dgm:if name="Name21" axis="root ch" ptType="all node" func="cnt" op="equ" val="3">
                <dgm:presOf axis="root ch desOrSelf" ptType="all node node" st="1 1 1" cnt="0 1 0"/>
              </dgm:if>
              <dgm:else name="Name22">
                <dgm:presOf axis="root ch desOrSelf" ptType="all node node" st="1 2 1" cnt="0 1 0"/>
              </dgm:else>
            </dgm:choose>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dgm:forEach name="Name23" axis="ch" ptType="node" st="4" cnt="1">
          <dgm:layoutNode name="item3" styleLbl="node1">
            <dgm:varLst>
              <dgm:bulletEnabled val="1"/>
            </dgm:varLst>
            <dgm:alg type="tx">
              <dgm:param type="txAnchorVertCh" val="mid"/>
            </dgm:alg>
            <dgm:shape xmlns:r="http://schemas.openxmlformats.org/officeDocument/2006/relationships" type="ellipse" r:blip="">
              <dgm:adjLst/>
            </dgm:shape>
            <dgm:choose name="Name24">
              <dgm:if name="Name25" axis="root ch" ptType="all node" func="cnt" op="equ" val="1">
                <dgm:presOf/>
              </dgm:if>
              <dgm:if name="Name26" axis="root ch" ptType="all node" func="cnt" op="equ" val="2">
                <dgm:presOf/>
              </dgm:if>
              <dgm:if name="Name27" axis="root ch" ptType="all node" func="cnt" op="equ" val="3">
                <dgm:presOf/>
              </dgm:if>
              <dgm:else name="Name28">
                <dgm:presOf axis="root ch desOrSelf" ptType="all node node" st="1 1 1" cnt="0 1 0"/>
              </dgm:else>
            </dgm:choose>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forEach>
        <dgm:layoutNode name="funnel" styleLbl="trAlignAcc1">
          <dgm:alg type="sp"/>
          <dgm:shape xmlns:r="http://schemas.openxmlformats.org/officeDocument/2006/relationships" type="funnel" r:blip="">
            <dgm:adjLst/>
          </dgm:shape>
          <dgm:presOf/>
          <dgm:constrLst/>
          <dgm:ruleLst/>
        </dgm:layoutNode>
      </dgm:if>
      <dgm:else name="Name29"/>
    </dgm:choose>
  </dgm:layoutNode>
</dgm:layoutDef>
</file>

<file path=ppt/diagrams/layout6.xml><?xml version="1.0" encoding="utf-8"?>
<dgm:layoutDef xmlns:dgm="http://schemas.openxmlformats.org/drawingml/2006/diagram" xmlns:a="http://schemas.openxmlformats.org/drawingml/2006/main" uniqueId="urn:microsoft.com/office/officeart/2009/3/layout/RandomtoResultProcess">
  <dgm:title val=""/>
  <dgm:desc val=""/>
  <dgm:catLst>
    <dgm:cat type="process" pri="1275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41" srcId="1" destId="11" srcOrd="0" destOrd="0"/>
        <dgm:cxn modelId="5" srcId="0" destId="2" srcOrd="0" destOrd="0"/>
        <dgm:cxn modelId="51" srcId="2" destId="21" srcOrd="0" destOrd="0"/>
      </dgm:cxnLst>
      <dgm:bg/>
      <dgm:whole/>
    </dgm:dataModel>
  </dgm:sampData>
  <dgm:style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styleData>
  <dgm:clrData>
    <dgm:dataModel>
      <dgm:ptLst>
        <dgm:pt modelId="0" type="doc"/>
        <dgm:pt modelId="1">
          <dgm:prSet phldr="1"/>
        </dgm:pt>
        <dgm:pt modelId="2">
          <dgm:prSet phldr="1"/>
        </dgm:pt>
      </dgm:ptLst>
      <dgm:cxnLst>
        <dgm:cxn modelId="3" srcId="0" destId="1" srcOrd="0" destOrd="0"/>
        <dgm:cxn modelId="4" srcId="0" destId="2" srcOrd="1" destOrd="0"/>
      </dgm:cxnLst>
      <dgm:bg/>
      <dgm:whole/>
    </dgm:dataModel>
  </dgm:clrData>
  <dgm:layoutNode name="Name0">
    <dgm:varLst>
      <dgm:dir/>
      <dgm:animOne val="branch"/>
      <dgm:animLvl val="lvl"/>
    </dgm:varLst>
    <dgm:choose name="Name1">
      <dgm:if name="Name2" func="var" arg="dir" op="equ" val="norm">
        <dgm:alg type="lin">
          <dgm:param type="fallback" val="2D"/>
          <dgm:param type="nodeVertAlign" val="t"/>
        </dgm:alg>
      </dgm:if>
      <dgm:else name="Name3">
        <dgm:alg type="lin">
          <dgm:param type="fallback" val="2D"/>
          <dgm:param type="nodeVertAlign" val="t"/>
          <dgm:param type="linDir" val="fromR"/>
        </dgm:alg>
      </dgm:else>
    </dgm:choose>
    <dgm:shape xmlns:r="http://schemas.openxmlformats.org/officeDocument/2006/relationships" r:blip="">
      <dgm:adjLst/>
    </dgm:shape>
    <dgm:constrLst>
      <dgm:constr type="userH" refType="h" fact="2"/>
      <dgm:constr type="w" for="ch" forName="chaos" refType="userH" fact="0.681"/>
      <dgm:constr type="h" for="ch" forName="chaos" refType="userH"/>
      <dgm:constr type="w" for="ch" forName="middle" refType="userH" fact="0.6"/>
      <dgm:constr type="h" for="ch" forName="middle" refType="userH"/>
      <dgm:constr type="w" for="ch" forName="last" refType="userH" fact="0.6"/>
      <dgm:constr type="h" for="ch" forName="last" refType="userH"/>
      <dgm:constr type="w" for="ch" forName="chevronComposite1" refType="userH" fact="0.22"/>
      <dgm:constr type="h" for="ch" forName="chevronComposite1" refType="userH" fact="0.52"/>
      <dgm:constr type="w" for="ch" forName="chevronComposite2" refType="userH" fact="0.22"/>
      <dgm:constr type="h" for="ch" forName="chevronComposite2" refType="userH" fact="0.52"/>
      <dgm:constr type="w" for="ch" forName="overlap" refType="userH" fact="-0.04"/>
      <dgm:constr type="h" for="ch" forName="overlap" refType="userH" fact="0.06"/>
      <dgm:constr type="primFontSz" for="des" forName="parTx1" op="equ" val="65"/>
      <dgm:constr type="primFontSz" for="des" forName="parTxMid" refType="primFontSz" refFor="des" refForName="parTx1" op="equ"/>
      <dgm:constr type="primFontSz" for="des" forName="circleTx" refType="primFontSz" refFor="des" refForName="parTx1" op="equ"/>
      <dgm:constr type="primFontSz" for="des" forName="desTx1" op="equ" val="65"/>
      <dgm:constr type="primFontSz" for="des" forName="desTxMid" refType="primFontSz" refFor="des" refForName="desTx1" op="equ"/>
      <dgm:constr type="primFontSz" for="des" forName="desTxN" refType="primFontSz" refFor="des" refForName="desTx1" op="equ"/>
    </dgm:constrLst>
    <dgm:forEach name="Name4" axis="ch" ptType="node">
      <dgm:choose name="Name5">
        <dgm:if name="Name6" axis="self" ptType="node" func="pos" op="equ" val="1">
          <dgm:layoutNode name="chaos">
            <dgm:alg type="composite"/>
            <dgm:shape xmlns:r="http://schemas.openxmlformats.org/officeDocument/2006/relationships" r:blip="">
              <dgm:adjLst/>
            </dgm:shape>
            <dgm:presOf/>
            <dgm:constrLst>
              <dgm:constr type="ctrX" for="ch" forName="parTx1" refType="w" fact="0.5"/>
              <dgm:constr type="t" for="ch" forName="parTx1" refType="w" fact="0.32"/>
              <dgm:constr type="w" for="ch" forName="parTx1" refType="w" fact="0.88"/>
              <dgm:constr type="h" for="ch" forName="parTx1" refType="w" fact="0.29"/>
              <dgm:constr type="ctrX" for="ch" forName="desTx1" refType="w" fact="0.5"/>
              <dgm:constr type="b" for="ch" forName="desTx1" refType="h"/>
              <dgm:constr type="w" for="ch" forName="desTx1" refType="w" fact="0.88"/>
              <dgm:constr type="h" for="ch" forName="desTx1" refType="h" fact="0.37"/>
              <dgm:constr type="l" for="ch" forName="c1" refType="w" fact="0.05"/>
              <dgm:constr type="t" for="ch" forName="c1" refType="w" fact="0.23"/>
              <dgm:constr type="w" for="ch" forName="c1" refType="w" fact="0.07"/>
              <dgm:constr type="h" for="ch" forName="c1" refType="w" refFor="ch" refForName="c1"/>
              <dgm:constr type="l" for="ch" forName="c2" refType="w" fact="0.1"/>
              <dgm:constr type="t" for="ch" forName="c2" refType="w" fact="0.13"/>
              <dgm:constr type="w" for="ch" forName="c2" refType="w" fact="0.07"/>
              <dgm:constr type="h" for="ch" forName="c2" refType="w" refFor="ch" refForName="c2"/>
              <dgm:constr type="l" for="ch" forName="c3" refType="w" fact="0.22"/>
              <dgm:constr type="t" for="ch" forName="c3" refType="w" fact="0.15"/>
              <dgm:constr type="w" for="ch" forName="c3" refType="w" fact="0.11"/>
              <dgm:constr type="h" for="ch" forName="c3" refType="w" refFor="ch" refForName="c3"/>
              <dgm:constr type="l" for="ch" forName="c4" refType="w" fact="0.32"/>
              <dgm:constr type="t" for="ch" forName="c4" refType="w" fact="0.04"/>
              <dgm:constr type="w" for="ch" forName="c4" refType="w" fact="0.07"/>
              <dgm:constr type="h" for="ch" forName="c4" refType="w" refFor="ch" refForName="c4"/>
              <dgm:constr type="l" for="ch" forName="c5" refType="w" fact="0.45"/>
              <dgm:constr type="t" for="ch" forName="c5" refType="w" fact="0"/>
              <dgm:constr type="w" for="ch" forName="c5" refType="w" fact="0.07"/>
              <dgm:constr type="h" for="ch" forName="c5" refType="w" refFor="ch" refForName="c5"/>
              <dgm:constr type="l" for="ch" forName="c6" refType="w" fact="0.61"/>
              <dgm:constr type="t" for="ch" forName="c6" refType="w" fact="0.07"/>
              <dgm:constr type="w" for="ch" forName="c6" refType="w" fact="0.07"/>
              <dgm:constr type="h" for="ch" forName="c6" refType="w" refFor="ch" refForName="c6"/>
              <dgm:constr type="l" for="ch" forName="c7" refType="w" fact="0.71"/>
              <dgm:constr type="t" for="ch" forName="c7" refType="w" fact="0.12"/>
              <dgm:constr type="w" for="ch" forName="c7" refType="w" fact="0.11"/>
              <dgm:constr type="h" for="ch" forName="c7" refType="w" refFor="ch" refForName="c7"/>
              <dgm:constr type="l" for="ch" forName="c8" refType="w" fact="0.85"/>
              <dgm:constr type="t" for="ch" forName="c8" refType="w" fact="0.23"/>
              <dgm:constr type="w" for="ch" forName="c8" refType="w" fact="0.07"/>
              <dgm:constr type="h" for="ch" forName="c8" refType="w" refFor="ch" refForName="c8"/>
              <dgm:constr type="l" for="ch" forName="c9" refType="w" fact="0.91"/>
              <dgm:constr type="t" for="ch" forName="c9" refType="w" fact="0.34"/>
              <dgm:constr type="w" for="ch" forName="c9" refType="w" fact="0.07"/>
              <dgm:constr type="h" for="ch" forName="c9" refType="w" refFor="ch" refForName="c9"/>
              <dgm:constr type="l" for="ch" forName="c10" refType="w" fact="0.39"/>
              <dgm:constr type="t" for="ch" forName="c10" refType="w" fact="0.13"/>
              <dgm:constr type="w" for="ch" forName="c10" refType="w" fact="0.18"/>
              <dgm:constr type="h" for="ch" forName="c10" refType="w" refFor="ch" refForName="c10"/>
              <dgm:constr type="l" for="ch" forName="c11" refType="w" fact="0"/>
              <dgm:constr type="t" for="ch" forName="c11" refType="w" fact="0.51"/>
              <dgm:constr type="w" for="ch" forName="c11" refType="w" fact="0.07"/>
              <dgm:constr type="h" for="ch" forName="c11" refType="w" refFor="ch" refForName="c11"/>
              <dgm:constr type="l" for="ch" forName="c12" refType="w" fact="0.06"/>
              <dgm:constr type="t" for="ch" forName="c12" refType="w" fact="0.6"/>
              <dgm:constr type="w" for="ch" forName="c12" refType="w" fact="0.11"/>
              <dgm:constr type="h" for="ch" forName="c12" refType="w" refFor="ch" refForName="c12"/>
              <dgm:constr type="l" for="ch" forName="c13" refType="w" fact="0.21"/>
              <dgm:constr type="t" for="ch" forName="c13" refType="w" fact="0.68"/>
              <dgm:constr type="w" for="ch" forName="c13" refType="w" fact="0.16"/>
              <dgm:constr type="h" for="ch" forName="c13" refType="w" refFor="ch" refForName="c13"/>
              <dgm:constr type="l" for="ch" forName="c14" refType="w" fact="0.42"/>
              <dgm:constr type="t" for="ch" forName="c14" refType="w" fact="0.81"/>
              <dgm:constr type="w" for="ch" forName="c14" refType="w" fact="0.07"/>
              <dgm:constr type="h" for="ch" forName="c14" refType="w" refFor="ch" refForName="c14"/>
              <dgm:constr type="l" for="ch" forName="c15" refType="w" fact="0.46"/>
              <dgm:constr type="t" for="ch" forName="c15" refType="w" fact="0.68"/>
              <dgm:constr type="w" for="ch" forName="c15" refType="w" fact="0.11"/>
              <dgm:constr type="h" for="ch" forName="c15" refType="w" refFor="ch" refForName="c15"/>
              <dgm:constr type="l" for="ch" forName="c16" refType="w" fact="0.56"/>
              <dgm:constr type="t" for="ch" forName="c16" refType="w" fact="0.82"/>
              <dgm:constr type="w" for="ch" forName="c16" refType="w" fact="0.07"/>
              <dgm:constr type="h" for="ch" forName="c16" refType="w" refFor="ch" refForName="c16"/>
              <dgm:constr type="l" for="ch" forName="c17" refType="w" fact="0.65"/>
              <dgm:constr type="t" for="ch" forName="c17" refType="w" fact="0.66"/>
              <dgm:constr type="w" for="ch" forName="c17" refType="w" fact="0.16"/>
              <dgm:constr type="h" for="ch" forName="c17" refType="w" refFor="ch" refForName="c17"/>
              <dgm:constr type="l" for="ch" forName="c18" refType="w" fact="0.87"/>
              <dgm:constr type="t" for="ch" forName="c18" refType="w" fact="0.62"/>
              <dgm:constr type="w" for="ch" forName="c18" refType="w" fact="0.11"/>
              <dgm:constr type="h" for="ch" forName="c18" refType="w" refFor="ch" refForName="c18"/>
            </dgm:constrLst>
            <dgm:layoutNode name="parTx1" styleLbl="revTx">
              <dgm:alg type="tx"/>
              <dgm:shape xmlns:r="http://schemas.openxmlformats.org/officeDocument/2006/relationships" type="rect" r:blip="">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7">
              <dgm:if name="Name8" axis="ch" ptType="node" func="cnt" op="gte" val="1">
                <dgm:layoutNode name="desTx1" styleLbl="revTx">
                  <dgm:varLst>
                    <dgm:bulletEnabled val="1"/>
                  </dgm:varLst>
                  <dgm:choose name="Name9">
                    <dgm:if name="Name10" axis="ch" ptType="node" func="cnt" op="equ" val="1">
                      <dgm:alg type="tx">
                        <dgm:param type="shpTxLTRAlignCh" val="l"/>
                      </dgm:alg>
                    </dgm:if>
                    <dgm:else name="Name11">
                      <dgm:alg type="tx">
                        <dgm:param type="shpTxLTRAlignCh" val="l"/>
                        <dgm:param type="stBulletLvl" val="1"/>
                      </dgm:alg>
                    </dgm:else>
                  </dgm:choose>
                  <dgm:shape xmlns:r="http://schemas.openxmlformats.org/officeDocument/2006/relationships" type="rect" r:blip="">
                    <dgm:adjLst/>
                  </dgm:shape>
                  <dgm:presOf axis="des"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if>
              <dgm:else name="Name12"/>
            </dgm:choose>
            <dgm:layoutNode name="c1" styleLbl="node1">
              <dgm:alg type="sp"/>
              <dgm:shape xmlns:r="http://schemas.openxmlformats.org/officeDocument/2006/relationships" type="ellipse" r:blip="">
                <dgm:adjLst/>
              </dgm:shape>
              <dgm:presOf/>
            </dgm:layoutNode>
            <dgm:layoutNode name="c2" styleLbl="node1">
              <dgm:alg type="sp"/>
              <dgm:shape xmlns:r="http://schemas.openxmlformats.org/officeDocument/2006/relationships" type="ellipse" r:blip="">
                <dgm:adjLst/>
              </dgm:shape>
              <dgm:presOf/>
            </dgm:layoutNode>
            <dgm:layoutNode name="c3" styleLbl="node1">
              <dgm:alg type="sp"/>
              <dgm:shape xmlns:r="http://schemas.openxmlformats.org/officeDocument/2006/relationships" type="ellipse" r:blip="">
                <dgm:adjLst/>
              </dgm:shape>
              <dgm:presOf/>
            </dgm:layoutNode>
            <dgm:layoutNode name="c4" styleLbl="node1">
              <dgm:alg type="sp"/>
              <dgm:shape xmlns:r="http://schemas.openxmlformats.org/officeDocument/2006/relationships" type="ellipse" r:blip="">
                <dgm:adjLst/>
              </dgm:shape>
              <dgm:presOf/>
            </dgm:layoutNode>
            <dgm:layoutNode name="c5" styleLbl="node1">
              <dgm:alg type="sp"/>
              <dgm:shape xmlns:r="http://schemas.openxmlformats.org/officeDocument/2006/relationships" type="ellipse" r:blip="">
                <dgm:adjLst/>
              </dgm:shape>
              <dgm:presOf/>
            </dgm:layoutNode>
            <dgm:layoutNode name="c6" styleLbl="node1">
              <dgm:alg type="sp"/>
              <dgm:shape xmlns:r="http://schemas.openxmlformats.org/officeDocument/2006/relationships" type="ellipse" r:blip="">
                <dgm:adjLst/>
              </dgm:shape>
              <dgm:presOf/>
            </dgm:layoutNode>
            <dgm:layoutNode name="c7" styleLbl="node1">
              <dgm:alg type="sp"/>
              <dgm:shape xmlns:r="http://schemas.openxmlformats.org/officeDocument/2006/relationships" type="ellipse" r:blip="">
                <dgm:adjLst/>
              </dgm:shape>
              <dgm:presOf/>
            </dgm:layoutNode>
            <dgm:layoutNode name="c8" styleLbl="node1">
              <dgm:alg type="sp"/>
              <dgm:shape xmlns:r="http://schemas.openxmlformats.org/officeDocument/2006/relationships" type="ellipse" r:blip="">
                <dgm:adjLst/>
              </dgm:shape>
              <dgm:presOf/>
            </dgm:layoutNode>
            <dgm:layoutNode name="c9" styleLbl="node1">
              <dgm:alg type="sp"/>
              <dgm:shape xmlns:r="http://schemas.openxmlformats.org/officeDocument/2006/relationships" type="ellipse" r:blip="">
                <dgm:adjLst/>
              </dgm:shape>
              <dgm:presOf/>
            </dgm:layoutNode>
            <dgm:layoutNode name="c10" styleLbl="node1">
              <dgm:alg type="sp"/>
              <dgm:shape xmlns:r="http://schemas.openxmlformats.org/officeDocument/2006/relationships" type="ellipse" r:blip="">
                <dgm:adjLst/>
              </dgm:shape>
              <dgm:presOf/>
            </dgm:layoutNode>
            <dgm:layoutNode name="c11" styleLbl="node1">
              <dgm:alg type="sp"/>
              <dgm:shape xmlns:r="http://schemas.openxmlformats.org/officeDocument/2006/relationships" type="ellipse" r:blip="">
                <dgm:adjLst/>
              </dgm:shape>
              <dgm:presOf/>
            </dgm:layoutNode>
            <dgm:layoutNode name="c12" styleLbl="node1">
              <dgm:alg type="sp"/>
              <dgm:shape xmlns:r="http://schemas.openxmlformats.org/officeDocument/2006/relationships" type="ellipse" r:blip="">
                <dgm:adjLst/>
              </dgm:shape>
              <dgm:presOf/>
            </dgm:layoutNode>
            <dgm:layoutNode name="c13" styleLbl="node1">
              <dgm:alg type="sp"/>
              <dgm:shape xmlns:r="http://schemas.openxmlformats.org/officeDocument/2006/relationships" type="ellipse" r:blip="">
                <dgm:adjLst/>
              </dgm:shape>
              <dgm:presOf/>
            </dgm:layoutNode>
            <dgm:layoutNode name="c14" styleLbl="node1">
              <dgm:alg type="sp"/>
              <dgm:shape xmlns:r="http://schemas.openxmlformats.org/officeDocument/2006/relationships" type="ellipse" r:blip="">
                <dgm:adjLst/>
              </dgm:shape>
              <dgm:presOf/>
            </dgm:layoutNode>
            <dgm:layoutNode name="c15" styleLbl="node1">
              <dgm:alg type="sp"/>
              <dgm:shape xmlns:r="http://schemas.openxmlformats.org/officeDocument/2006/relationships" type="ellipse" r:blip="">
                <dgm:adjLst/>
              </dgm:shape>
              <dgm:presOf/>
            </dgm:layoutNode>
            <dgm:layoutNode name="c16" styleLbl="node1">
              <dgm:alg type="sp"/>
              <dgm:shape xmlns:r="http://schemas.openxmlformats.org/officeDocument/2006/relationships" type="ellipse" r:blip="">
                <dgm:adjLst/>
              </dgm:shape>
              <dgm:presOf/>
            </dgm:layoutNode>
            <dgm:layoutNode name="c17" styleLbl="node1">
              <dgm:alg type="sp"/>
              <dgm:shape xmlns:r="http://schemas.openxmlformats.org/officeDocument/2006/relationships" type="ellipse" r:blip="">
                <dgm:adjLst/>
              </dgm:shape>
              <dgm:presOf/>
            </dgm:layoutNode>
            <dgm:layoutNode name="c18" styleLbl="node1">
              <dgm:alg type="sp"/>
              <dgm:shape xmlns:r="http://schemas.openxmlformats.org/officeDocument/2006/relationships" type="ellipse" r:blip="">
                <dgm:adjLst/>
              </dgm:shape>
              <dgm:presOf/>
            </dgm:layoutNode>
          </dgm:layoutNode>
        </dgm:if>
        <dgm:if name="Name13" axis="self" ptType="node" func="revPos" op="equ" val="1">
          <dgm:layoutNode name="last">
            <dgm:alg type="composite"/>
            <dgm:shape xmlns:r="http://schemas.openxmlformats.org/officeDocument/2006/relationships" r:blip="">
              <dgm:adjLst/>
            </dgm:shape>
            <dgm:presOf/>
            <dgm:constrLst>
              <dgm:constr type="ctrX" for="ch" forName="circleTx" refType="w" fact="0.5"/>
              <dgm:constr type="t" for="ch" forName="circleTx" refType="w" fact="0.117"/>
              <dgm:constr type="w" for="ch" forName="circleTx" refType="h" refFor="ch" refForName="circleTx"/>
              <dgm:constr type="h" for="ch" forName="circleTx" refType="w" fact="0.85"/>
              <dgm:constr type="l" for="ch" forName="desTxN"/>
              <dgm:constr type="b" for="ch" forName="desTxN" refType="h"/>
              <dgm:constr type="w" for="ch" forName="desTxN" refType="w"/>
              <dgm:constr type="h" for="ch" forName="desTxN" refType="h" fact="0.37"/>
              <dgm:constr type="ctrX" for="ch" forName="spN" refType="w" fact="0.5"/>
              <dgm:constr type="t" for="ch" forName="spN"/>
              <dgm:constr type="w" for="ch" forName="spN" refType="w" fact="0.93"/>
              <dgm:constr type="h" for="ch" forName="spN" refType="h" fact="0.01"/>
            </dgm:constrLst>
            <dgm:layoutNode name="circleTx" styleLbl="node1">
              <dgm:alg type="tx"/>
              <dgm:shape xmlns:r="http://schemas.openxmlformats.org/officeDocument/2006/relationships" type="ellipse" r:blip="">
                <dgm:adjLst/>
              </dgm:shape>
              <dgm:presOf axis="self" ptType="node"/>
              <dgm:constrLst>
                <dgm:constr type="lMarg"/>
                <dgm:constr type="rMarg"/>
                <dgm:constr type="tMarg"/>
                <dgm:constr type="bMarg"/>
              </dgm:constrLst>
              <dgm:ruleLst>
                <dgm:rule type="primFontSz" val="5" fact="NaN" max="NaN"/>
              </dgm:ruleLst>
            </dgm:layoutNode>
            <dgm:choose name="Name14">
              <dgm:if name="Name15" axis="ch" ptType="node" func="cnt" op="gte" val="1">
                <dgm:layoutNode name="desTxN" styleLbl="revTx">
                  <dgm:varLst>
                    <dgm:bulletEnabled val="1"/>
                  </dgm:varLst>
                  <dgm:choose name="Name16">
                    <dgm:if name="Name17" axis="ch" ptType="node" func="cnt" op="equ" val="1">
                      <dgm:alg type="tx">
                        <dgm:param type="shpTxLTRAlignCh" val="l"/>
                      </dgm:alg>
                    </dgm:if>
                    <dgm:else name="Name18">
                      <dgm:alg type="tx">
                        <dgm:param type="shpTxLTRAlignCh" val="l"/>
                        <dgm:param type="stBulletLvl" val="1"/>
                      </dgm:alg>
                    </dgm:else>
                  </dgm:choose>
                  <dgm:shape xmlns:r="http://schemas.openxmlformats.org/officeDocument/2006/relationships" type="rect" r:blip="">
                    <dgm:adjLst/>
                  </dgm:shape>
                  <dgm:presOf axis="des"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if>
              <dgm:else name="Name19"/>
            </dgm:choose>
            <dgm:layoutNode name="spN">
              <dgm:alg type="sp"/>
              <dgm:shape xmlns:r="http://schemas.openxmlformats.org/officeDocument/2006/relationships" r:blip="">
                <dgm:adjLst/>
              </dgm:shape>
              <dgm:presOf/>
            </dgm:layoutNode>
          </dgm:layoutNode>
        </dgm:if>
        <dgm:else name="Name20">
          <dgm:layoutNode name="middle">
            <dgm:alg type="composite"/>
            <dgm:shape xmlns:r="http://schemas.openxmlformats.org/officeDocument/2006/relationships" r:blip="">
              <dgm:adjLst/>
            </dgm:shape>
            <dgm:presOf/>
            <dgm:constrLst>
              <dgm:constr type="l" for="ch" forName="parTxMid"/>
              <dgm:constr type="t" for="ch" forName="parTxMid" refType="w" fact="0.167"/>
              <dgm:constr type="w" for="ch" forName="parTxMid" refType="w"/>
              <dgm:constr type="h" for="ch" forName="parTxMid" refType="w" fact="0.7"/>
              <dgm:constr type="l" for="ch" forName="desTxMid"/>
              <dgm:constr type="b" for="ch" forName="desTxMid" refType="h"/>
              <dgm:constr type="w" for="ch" forName="desTxMid" refType="w"/>
              <dgm:constr type="h" for="ch" forName="desTxMid" refType="h" fact="0.37"/>
              <dgm:constr type="ctrX" for="ch" forName="spMid" refType="w" fact="0.5"/>
              <dgm:constr type="t" for="ch" forName="spMid"/>
              <dgm:constr type="w" for="ch" forName="spMid" refType="w" fact="0.01"/>
              <dgm:constr type="h" for="ch" forName="spMid" refType="h" fact="0.01"/>
            </dgm:constrLst>
            <dgm:layoutNode name="parTxMid" styleLbl="revTx">
              <dgm:alg type="tx"/>
              <dgm:shape xmlns:r="http://schemas.openxmlformats.org/officeDocument/2006/relationships" type="rect" r:blip="">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choose name="Name21">
              <dgm:if name="Name22" axis="ch" ptType="node" func="cnt" op="gte" val="1">
                <dgm:layoutNode name="desTxMid" styleLbl="revTx">
                  <dgm:varLst>
                    <dgm:bulletEnabled val="1"/>
                  </dgm:varLst>
                  <dgm:choose name="Name23">
                    <dgm:if name="Name24" axis="ch" ptType="node" func="cnt" op="equ" val="1">
                      <dgm:alg type="tx">
                        <dgm:param type="shpTxLTRAlignCh" val="l"/>
                      </dgm:alg>
                    </dgm:if>
                    <dgm:else name="Name25">
                      <dgm:alg type="tx">
                        <dgm:param type="shpTxLTRAlignCh" val="l"/>
                        <dgm:param type="stBulletLvl" val="1"/>
                      </dgm:alg>
                    </dgm:else>
                  </dgm:choose>
                  <dgm:shape xmlns:r="http://schemas.openxmlformats.org/officeDocument/2006/relationships" type="rect" r:blip="">
                    <dgm:adjLst/>
                  </dgm:shape>
                  <dgm:presOf axis="des"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if>
              <dgm:else name="Name26"/>
            </dgm:choose>
            <dgm:layoutNode name="spMid">
              <dgm:alg type="sp"/>
              <dgm:shape xmlns:r="http://schemas.openxmlformats.org/officeDocument/2006/relationships" r:blip="">
                <dgm:adjLst/>
              </dgm:shape>
              <dgm:presOf/>
            </dgm:layoutNode>
          </dgm:layoutNode>
        </dgm:else>
      </dgm:choose>
      <dgm:forEach name="Name27" axis="followSib" ptType="sibTrans" cnt="1">
        <dgm:layoutNode name="chevronComposite1" styleLbl="alignImgPlace1">
          <dgm:alg type="composite"/>
          <dgm:shape xmlns:r="http://schemas.openxmlformats.org/officeDocument/2006/relationships" r:blip="">
            <dgm:adjLst/>
          </dgm:shape>
          <dgm:presOf/>
          <dgm:constrLst>
            <dgm:constr type="l" for="ch" forName="chevron1"/>
            <dgm:constr type="t" for="ch" forName="chevron1" refType="h" fact="0.1923"/>
            <dgm:constr type="w" for="ch" forName="chevron1" refType="w"/>
            <dgm:constr type="b" for="ch" forName="chevron1" refType="h"/>
            <dgm:constr type="l" for="ch" forName="spChevron1"/>
            <dgm:constr type="t" for="ch" forName="spChevron1"/>
            <dgm:constr type="w" for="ch" forName="spChevron1" refType="w" fact="0.01"/>
            <dgm:constr type="h" for="ch" forName="spChevron1" refType="h" fact="0.01"/>
          </dgm:constrLst>
          <dgm:layoutNode name="chevron1">
            <dgm:alg type="sp"/>
            <dgm:choose name="Name28">
              <dgm:if name="Name29" func="var" arg="dir" op="equ" val="norm">
                <dgm:shape xmlns:r="http://schemas.openxmlformats.org/officeDocument/2006/relationships" type="chevron" r:blip="">
                  <dgm:adjLst>
                    <dgm:adj idx="1" val="0.6231"/>
                  </dgm:adjLst>
                </dgm:shape>
              </dgm:if>
              <dgm:else name="Name30">
                <dgm:shape xmlns:r="http://schemas.openxmlformats.org/officeDocument/2006/relationships" rot="180" type="chevron" r:blip="">
                  <dgm:adjLst>
                    <dgm:adj idx="1" val="0.6231"/>
                  </dgm:adjLst>
                </dgm:shape>
              </dgm:else>
            </dgm:choose>
            <dgm:presOf/>
          </dgm:layoutNode>
          <dgm:layoutNode name="spChevron1">
            <dgm:alg type="sp"/>
            <dgm:shape xmlns:r="http://schemas.openxmlformats.org/officeDocument/2006/relationships" r:blip="">
              <dgm:adjLst/>
            </dgm:shape>
            <dgm:presOf/>
          </dgm:layoutNode>
        </dgm:layoutNode>
        <dgm:choose name="Name31">
          <dgm:if name="Name32" axis="root ch" ptType="all node" func="cnt" op="equ" val="2">
            <dgm:layoutNode name="overlap">
              <dgm:alg type="sp"/>
              <dgm:shape xmlns:r="http://schemas.openxmlformats.org/officeDocument/2006/relationships" r:blip="">
                <dgm:adjLst/>
              </dgm:shape>
              <dgm:presOf/>
            </dgm:layoutNode>
            <dgm:layoutNode name="chevronComposite2" styleLbl="alignImgPlace1">
              <dgm:alg type="composite"/>
              <dgm:shape xmlns:r="http://schemas.openxmlformats.org/officeDocument/2006/relationships" r:blip="">
                <dgm:adjLst/>
              </dgm:shape>
              <dgm:presOf/>
              <dgm:constrLst>
                <dgm:constr type="l" for="ch" forName="chevron2"/>
                <dgm:constr type="t" for="ch" forName="chevron2" refType="h" fact="0.1923"/>
                <dgm:constr type="w" for="ch" forName="chevron2" refType="w"/>
                <dgm:constr type="b" for="ch" forName="chevron2" refType="h"/>
                <dgm:constr type="l" for="ch" forName="spChevron2"/>
                <dgm:constr type="t" for="ch" forName="spChevron2"/>
                <dgm:constr type="w" for="ch" forName="spChevron2" refType="w" fact="0.01"/>
                <dgm:constr type="h" for="ch" forName="spChevron2" refType="h" fact="0.01"/>
              </dgm:constrLst>
              <dgm:layoutNode name="chevron2">
                <dgm:alg type="sp"/>
                <dgm:choose name="Name33">
                  <dgm:if name="Name34" func="var" arg="dir" op="equ" val="norm">
                    <dgm:shape xmlns:r="http://schemas.openxmlformats.org/officeDocument/2006/relationships" type="chevron" r:blip="">
                      <dgm:adjLst>
                        <dgm:adj idx="1" val="0.6231"/>
                      </dgm:adjLst>
                    </dgm:shape>
                  </dgm:if>
                  <dgm:else name="Name35">
                    <dgm:shape xmlns:r="http://schemas.openxmlformats.org/officeDocument/2006/relationships" rot="180" type="chevron" r:blip="">
                      <dgm:adjLst>
                        <dgm:adj idx="1" val="0.6231"/>
                      </dgm:adjLst>
                    </dgm:shape>
                  </dgm:else>
                </dgm:choose>
                <dgm:presOf/>
              </dgm:layoutNode>
              <dgm:layoutNode name="spChevron2">
                <dgm:alg type="sp"/>
                <dgm:shape xmlns:r="http://schemas.openxmlformats.org/officeDocument/2006/relationships" r:blip="">
                  <dgm:adjLst/>
                </dgm:shape>
                <dgm:presOf/>
              </dgm:layoutNode>
            </dgm:layoutNode>
          </dgm:if>
          <dgm:else name="Name36"/>
        </dgm:choose>
      </dgm:forEach>
    </dgm:forEach>
  </dgm:layoutNode>
</dgm:layoutDef>
</file>

<file path=ppt/diagrams/layout7.xml><?xml version="1.0" encoding="utf-8"?>
<dgm:layoutDef xmlns:dgm="http://schemas.openxmlformats.org/drawingml/2006/diagram" xmlns:a="http://schemas.openxmlformats.org/drawingml/2006/main" uniqueId="urn:microsoft.com/office/officeart/2005/8/layout/gear1">
  <dgm:title val=""/>
  <dgm:desc val=""/>
  <dgm:catLst>
    <dgm:cat type="relationship" pri="3000"/>
    <dgm:cat type="process" pri="28000"/>
    <dgm:cat type="cycle" pri="14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useDef="1">
    <dgm:dataModel>
      <dgm:ptLst/>
      <dgm:bg/>
      <dgm:whole/>
    </dgm:dataModel>
  </dgm:clrData>
  <dgm:layoutNode name="composite">
    <dgm:varLst>
      <dgm:chMax val="3"/>
      <dgm:animLvl val="lvl"/>
      <dgm:resizeHandles val="exact"/>
    </dgm:varLst>
    <dgm:alg type="composite">
      <dgm:param type="ar" val="1"/>
    </dgm:alg>
    <dgm:shape xmlns:r="http://schemas.openxmlformats.org/officeDocument/2006/relationships" r:blip="">
      <dgm:adjLst/>
    </dgm:shape>
    <dgm:presOf/>
    <dgm:choose name="Name0">
      <dgm:if name="Name1" axis="ch" ptType="node" func="cnt" op="lte" val="1">
        <dgm:constrLst>
          <dgm:constr type="primFontSz" for="ch" ptType="node" op="equ" val="65"/>
          <dgm:constr type="w" for="ch" forName="gear1" refType="w" fact="0.55"/>
          <dgm:constr type="h" for="ch" forName="gear1" refType="w" fact="0.55"/>
          <dgm:constr type="l" for="ch" forName="gear1" refType="w" fact="0.05"/>
          <dgm:constr type="t" for="ch" forName="gear1" refType="w" fact="0.05"/>
          <dgm:constr type="w" for="ch" forName="gear1srcNode" val="1"/>
          <dgm:constr type="h" for="ch" forName="gear1srcNode" val="1"/>
          <dgm:constr type="l" for="ch" forName="gear1srcNode" refType="w" fact="0.32"/>
          <dgm:constr type="t" for="ch" forName="gear1srcNode"/>
          <dgm:constr type="w" for="ch" forName="gear1dstNode" val="1"/>
          <dgm:constr type="h" for="ch" forName="gear1dstNode" val="1"/>
          <dgm:constr type="r" for="ch" forName="gear1dstNode" refType="w" fact="0.58"/>
          <dgm:constr type="t" for="ch" forName="gear1dstNode" refType="h" fact="0.55"/>
          <dgm:constr type="diam" for="des" forName="connector1" refType="w" refFor="ch" refForName="gear1" op="equ" fact="1.1"/>
          <dgm:constr type="h" for="des" forName="connector1" refType="w" refFor="ch" refForName="gear1" op="equ" fact="0.1"/>
          <dgm:constr type="w" for="ch" forName="gear1ch" refType="w" fact="0.35"/>
          <dgm:constr type="h" for="ch" forName="gear1ch" refType="w" refFor="ch" refForName="gear1ch" fact="0.6"/>
          <dgm:constr type="l" for="ch" forName="gear1ch"/>
          <dgm:constr type="b" for="ch" forName="gear1ch" refType="h" fact="0.6"/>
        </dgm:constrLst>
      </dgm:if>
      <dgm:if name="Name2" axis="ch" ptType="node" func="cnt" op="equ" val="2">
        <dgm:constrLst>
          <dgm:constr type="primFontSz" for="ch" ptType="node" op="equ" val="65"/>
          <dgm:constr type="w" for="ch" forName="gear1" refType="w" fact="0.55"/>
          <dgm:constr type="h" for="ch" forName="gear1" refType="w" fact="0.55"/>
          <dgm:constr type="l" for="ch" forName="gear1" refType="w" fact="0.45"/>
          <dgm:constr type="t" for="ch" forName="gear1" refType="w" fact="0.25"/>
          <dgm:constr type="w" for="ch" forName="gear1srcNode" val="1"/>
          <dgm:constr type="h" for="ch" forName="gear1srcNode" val="1"/>
          <dgm:constr type="l" for="ch" forName="gear1srcNode" refType="w" fact="0.72"/>
          <dgm:constr type="t" for="ch" forName="gear1srcNode" refType="w" fact="0.2"/>
          <dgm:constr type="w" for="ch" forName="gear1dstNode" val="1"/>
          <dgm:constr type="h" for="ch" forName="gear1dstNode" val="1"/>
          <dgm:constr type="r" for="ch" forName="gear1dstNode" refType="w" fact="0.98"/>
          <dgm:constr type="t" for="ch" forName="gear1dstNode" refType="h" fact="0.75"/>
          <dgm:constr type="diam" for="des" forName="connector1" refType="w" refFor="ch" refForName="gear1" op="equ" fact="1.1"/>
          <dgm:constr type="h" for="des" forName="connector1" refType="w" refFor="ch" refForName="gear1" op="equ" fact="0.1"/>
          <dgm:constr type="w" for="ch" forName="gear1ch" refType="w" fact="0.35"/>
          <dgm:constr type="h" for="ch" forName="gear1ch" refType="w" refFor="ch" refForName="gear1ch" fact="0.6"/>
          <dgm:constr type="l" for="ch" forName="gear1ch" refType="w" fact="0.38"/>
          <dgm:constr type="b" for="ch" forName="gear1ch" refType="w" fact="0.8"/>
          <dgm:constr type="w" for="ch" forName="gear2" refType="w" fact="0.4"/>
          <dgm:constr type="h" for="ch" forName="gear2" refType="w" fact="0.4"/>
          <dgm:constr type="l" for="ch" forName="gear2" refType="w" fact="0.13"/>
          <dgm:constr type="t" for="ch" forName="gear2" refType="w" fact="0.12"/>
          <dgm:constr type="w" for="ch" forName="gear2srcNode" val="1"/>
          <dgm:constr type="h" for="ch" forName="gear2srcNode" val="1"/>
          <dgm:constr type="l" for="ch" forName="gear2srcNode" refType="w" fact="0.23"/>
          <dgm:constr type="t" for="ch" forName="gear2srcNode" refType="w" fact="0.08"/>
          <dgm:constr type="w" for="ch" forName="gear2dstNode" val="1"/>
          <dgm:constr type="h" for="ch" forName="gear2dstNode" val="1"/>
          <dgm:constr type="l" for="ch" forName="gear2dstNode" refType="w" fact="0.1"/>
          <dgm:constr type="t" for="ch" forName="gear2dstNode" refType="h" fact="0.33"/>
          <dgm:constr type="diam" for="des" forName="connector2" refType="w" refFor="ch" refForName="gear2" op="equ" fact="-1.1"/>
          <dgm:constr type="h" for="des" forName="connector2" refType="w" refFor="ch" refForName="gear1" op="equ" fact="0.1"/>
          <dgm:constr type="w" for="ch" forName="gear2ch" refType="w" fact="0.35"/>
          <dgm:constr type="h" for="ch" forName="gear2ch" refType="w" refFor="ch" refForName="gear2ch" fact="0.6"/>
          <dgm:constr type="l" for="ch" forName="gear2ch" refType="w" fact="0.34"/>
          <dgm:constr type="t" for="ch" forName="gear2ch" refType="w" fact="0.04"/>
        </dgm:constrLst>
      </dgm:if>
      <dgm:else name="Name3">
        <dgm:constrLst>
          <dgm:constr type="primFontSz" for="ch" ptType="node" op="equ" val="65"/>
          <dgm:constr type="w" for="ch" forName="gear1" refType="w" fact="0.55"/>
          <dgm:constr type="h" for="ch" forName="gear1" refType="w" fact="0.55"/>
          <dgm:constr type="l" for="ch" forName="gear1" refType="w" fact="0.45"/>
          <dgm:constr type="t" for="ch" forName="gear1" refType="w" fact="0.45"/>
          <dgm:constr type="w" for="ch" forName="gear1srcNode" val="1"/>
          <dgm:constr type="h" for="ch" forName="gear1srcNode" val="1"/>
          <dgm:constr type="l" for="ch" forName="gear1srcNode" refType="w" fact="0.72"/>
          <dgm:constr type="t" for="ch" forName="gear1srcNode" refType="w" fact="0.4"/>
          <dgm:constr type="w" for="ch" forName="gear1dstNode" val="1"/>
          <dgm:constr type="h" for="ch" forName="gear1dstNode" val="1"/>
          <dgm:constr type="r" for="ch" forName="gear1dstNode" refType="w" fact="0.98"/>
          <dgm:constr type="t" for="ch" forName="gear1dstNode" refType="h" fact="0.95"/>
          <dgm:constr type="diam" for="des" forName="connector1" refType="w" refFor="ch" refForName="gear1" op="equ" fact="1.15"/>
          <dgm:constr type="h" for="des" forName="connector1" refType="w" refFor="ch" refForName="gear1" op="equ" fact="0.1"/>
          <dgm:constr type="w" for="ch" forName="gear1ch" refType="w" fact="0.35"/>
          <dgm:constr type="h" for="ch" forName="gear1ch" refType="w" refFor="ch" refForName="gear1ch" fact="0.6"/>
          <dgm:constr type="l" for="ch" forName="gear1ch" refType="w" fact="0.38"/>
          <dgm:constr type="b" for="ch" forName="gear1ch" refType="h"/>
          <dgm:constr type="w" for="ch" forName="gear2" refType="w" fact="0.4"/>
          <dgm:constr type="h" for="ch" forName="gear2" refType="w" fact="0.4"/>
          <dgm:constr type="l" for="ch" forName="gear2" refType="w" fact="0.13"/>
          <dgm:constr type="t" for="ch" forName="gear2" refType="w" fact="0.32"/>
          <dgm:constr type="w" for="ch" forName="gear2srcNode" val="1"/>
          <dgm:constr type="h" for="ch" forName="gear2srcNode" val="1"/>
          <dgm:constr type="l" for="ch" forName="gear2srcNode" refType="w" fact="0.23"/>
          <dgm:constr type="t" for="ch" forName="gear2srcNode" refType="w" fact="0.28"/>
          <dgm:constr type="w" for="ch" forName="gear2dstNode" val="1"/>
          <dgm:constr type="h" for="ch" forName="gear2dstNode" val="1"/>
          <dgm:constr type="l" for="ch" forName="gear2dstNode" refType="w" fact="0.1"/>
          <dgm:constr type="t" for="ch" forName="gear2dstNode" refType="h" fact="0.53"/>
          <dgm:constr type="diam" for="des" forName="connector2" refType="w" refFor="ch" refForName="gear2" op="equ" fact="-1.1"/>
          <dgm:constr type="h" for="des" forName="connector2" refType="w" refFor="ch" refForName="gear1" op="equ" fact="0.1"/>
          <dgm:constr type="w" for="ch" forName="gear2ch" refType="w" fact="0.35"/>
          <dgm:constr type="h" for="ch" forName="gear2ch" refType="w" refFor="ch" refForName="gear2ch" fact="0.6"/>
          <dgm:constr type="l" for="ch" forName="gear2ch"/>
          <dgm:constr type="t" for="ch" forName="gear2ch" refType="w" fact="0.58"/>
          <dgm:constr type="w" for="ch" forName="gear3" refType="w" fact="0.48"/>
          <dgm:constr type="h" for="ch" forName="gear3" refType="w" fact="0.48"/>
          <dgm:constr type="l" for="ch" forName="gear3" refType="w" fact="0.31"/>
          <dgm:constr type="t" for="ch" forName="gear3"/>
          <dgm:constr type="w" for="ch" forName="gear3tx" refType="w" fact="0.22"/>
          <dgm:constr type="h" for="ch" forName="gear3tx" refType="w" fact="0.22"/>
          <dgm:constr type="ctrX" for="ch" forName="gear3tx" refType="ctrX" refFor="ch" refForName="gear3"/>
          <dgm:constr type="ctrY" for="ch" forName="gear3tx" refType="ctrY" refFor="ch" refForName="gear3"/>
          <dgm:constr type="w" for="ch" forName="gear3srcNode" val="1"/>
          <dgm:constr type="h" for="ch" forName="gear3srcNode" val="1"/>
          <dgm:constr type="l" for="ch" forName="gear3srcNode" refType="w" fact="0.3"/>
          <dgm:constr type="t" for="ch" forName="gear3srcNode" refType="w" fact="0.25"/>
          <dgm:constr type="w" for="ch" forName="gear3dstNode" val="1"/>
          <dgm:constr type="h" for="ch" forName="gear3dstNode" val="1"/>
          <dgm:constr type="l" for="ch" forName="gear3dstNode" refType="w" fact="0.38"/>
          <dgm:constr type="t" for="ch" forName="gear3dstNode" refType="h" fact="0.05"/>
          <dgm:constr type="diam" for="des" forName="connector3" refType="w" refFor="ch" refForName="gear3" op="equ"/>
          <dgm:constr type="h" for="des" forName="connector3" refType="w" refFor="ch" refForName="gear1" op="equ" fact="0.1"/>
          <dgm:constr type="w" for="ch" forName="gear3ch" refType="w" fact="0.35"/>
          <dgm:constr type="h" for="ch" forName="gear3ch" refType="w" refFor="ch" refForName="gear3ch" fact="0.6"/>
          <dgm:constr type="l" for="ch" forName="gear3ch" refType="w" fact="0.65"/>
          <dgm:constr type="t" for="ch" forName="gear3ch" refType="h" fact="0.13"/>
        </dgm:constrLst>
      </dgm:else>
    </dgm:choose>
    <dgm:ruleLst/>
    <dgm:forEach name="Name4" axis="ch" ptType="node" cnt="1">
      <dgm:layoutNode name="gear1" styleLbl="node1">
        <dgm:varLst>
          <dgm:chMax val="1"/>
          <dgm:bulletEnabled val="1"/>
        </dgm:varLst>
        <dgm:alg type="tx">
          <dgm:param type="txAnchorVertCh" val="mid"/>
        </dgm:alg>
        <dgm:shape xmlns:r="http://schemas.openxmlformats.org/officeDocument/2006/relationships" type="gear9" r:blip="">
          <dgm:adjLst/>
        </dgm:shape>
        <dgm:presOf axis="self"/>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gear1srcNode">
        <dgm:alg type="sp"/>
        <dgm:shape xmlns:r="http://schemas.openxmlformats.org/officeDocument/2006/relationships" type="rect" r:blip="" hideGeom="1">
          <dgm:adjLst/>
        </dgm:shape>
        <dgm:presOf axis="self"/>
        <dgm:constrLst/>
        <dgm:ruleLst/>
      </dgm:layoutNode>
      <dgm:layoutNode name="gear1dstNode">
        <dgm:alg type="sp"/>
        <dgm:shape xmlns:r="http://schemas.openxmlformats.org/officeDocument/2006/relationships" type="rect" r:blip="" hideGeom="1">
          <dgm:adjLst/>
        </dgm:shape>
        <dgm:presOf axis="self"/>
        <dgm:constrLst/>
        <dgm:ruleLst/>
      </dgm:layoutNode>
      <dgm:choose name="Name5">
        <dgm:if name="Name6" axis="ch" ptType="node" func="cnt" op="gte" val="1">
          <dgm:layoutNode name="gear1ch" styleLbl="fgAcc1">
            <dgm:varLst>
              <dgm:chMax val="0"/>
              <dgm:bulletEnabled val="1"/>
            </dgm:varLst>
            <dgm:alg type="tx">
              <dgm:param type="stBulletLvl" val="1"/>
            </dgm:alg>
            <dgm:shape xmlns:r="http://schemas.openxmlformats.org/officeDocument/2006/relationships" type="roundRect" r:blip="">
              <dgm:adjLst>
                <dgm:adj idx="1" val="0.1"/>
              </dgm:adjLst>
            </dgm:shape>
            <dgm:presOf axis="des"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7"/>
      </dgm:choose>
    </dgm:forEach>
    <dgm:forEach name="Name8" axis="ch" ptType="node" st="2" cnt="1">
      <dgm:layoutNode name="gear2" styleLbl="node1">
        <dgm:varLst>
          <dgm:chMax val="1"/>
          <dgm:bulletEnabled val="1"/>
        </dgm:varLst>
        <dgm:alg type="tx">
          <dgm:param type="txAnchorVertCh" val="mid"/>
        </dgm:alg>
        <dgm:shape xmlns:r="http://schemas.openxmlformats.org/officeDocument/2006/relationships" type="gear6" r:blip="">
          <dgm:adjLst/>
        </dgm:shape>
        <dgm:presOf axis="self"/>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gear2srcNode">
        <dgm:alg type="sp"/>
        <dgm:shape xmlns:r="http://schemas.openxmlformats.org/officeDocument/2006/relationships" type="rect" r:blip="" hideGeom="1">
          <dgm:adjLst/>
        </dgm:shape>
        <dgm:presOf axis="self"/>
        <dgm:constrLst/>
        <dgm:ruleLst/>
      </dgm:layoutNode>
      <dgm:layoutNode name="gear2dstNode">
        <dgm:alg type="sp"/>
        <dgm:shape xmlns:r="http://schemas.openxmlformats.org/officeDocument/2006/relationships" type="rect" r:blip="" hideGeom="1">
          <dgm:adjLst/>
        </dgm:shape>
        <dgm:presOf axis="self"/>
        <dgm:constrLst/>
        <dgm:ruleLst/>
      </dgm:layoutNode>
      <dgm:choose name="Name9">
        <dgm:if name="Name10" axis="ch" ptType="node" func="cnt" op="gte" val="1">
          <dgm:layoutNode name="gear2ch" styleLbl="fgAcc1">
            <dgm:varLst>
              <dgm:chMax val="0"/>
              <dgm:bulletEnabled val="1"/>
            </dgm:varLst>
            <dgm:alg type="tx">
              <dgm:param type="stBulletLvl" val="1"/>
            </dgm:alg>
            <dgm:shape xmlns:r="http://schemas.openxmlformats.org/officeDocument/2006/relationships" type="roundRect" r:blip="">
              <dgm:adjLst>
                <dgm:adj idx="1" val="0.1"/>
              </dgm:adjLst>
            </dgm:shape>
            <dgm:presOf axis="des"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11"/>
      </dgm:choose>
    </dgm:forEach>
    <dgm:forEach name="Name12" axis="ch" ptType="node" st="3" cnt="1">
      <dgm:layoutNode name="gear3" styleLbl="node1">
        <dgm:alg type="sp"/>
        <dgm:shape xmlns:r="http://schemas.openxmlformats.org/officeDocument/2006/relationships" rot="-15" type="gear6" r:blip="">
          <dgm:adjLst/>
        </dgm:shape>
        <dgm:presOf axis="self"/>
        <dgm:constrLst/>
        <dgm:ruleLst/>
      </dgm:layoutNode>
      <dgm:layoutNode name="gear3tx" styleLbl="node1">
        <dgm:varLst>
          <dgm:chMax val="1"/>
          <dgm:bulletEnabled val="1"/>
        </dgm:varLst>
        <dgm:alg type="tx">
          <dgm:param type="txAnchorVertCh" val="mid"/>
        </dgm:alg>
        <dgm:shape xmlns:r="http://schemas.openxmlformats.org/officeDocument/2006/relationships" type="rect" r:blip="" hideGeom="1">
          <dgm:adjLst/>
        </dgm:shape>
        <dgm:presOf axis="self"/>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layoutNode name="gear3srcNode">
        <dgm:alg type="sp"/>
        <dgm:shape xmlns:r="http://schemas.openxmlformats.org/officeDocument/2006/relationships" type="rect" r:blip="" hideGeom="1">
          <dgm:adjLst/>
        </dgm:shape>
        <dgm:presOf axis="self"/>
        <dgm:constrLst/>
        <dgm:ruleLst/>
      </dgm:layoutNode>
      <dgm:layoutNode name="gear3dstNode">
        <dgm:alg type="sp"/>
        <dgm:shape xmlns:r="http://schemas.openxmlformats.org/officeDocument/2006/relationships" type="rect" r:blip="" hideGeom="1">
          <dgm:adjLst/>
        </dgm:shape>
        <dgm:presOf axis="self"/>
        <dgm:constrLst/>
        <dgm:ruleLst/>
      </dgm:layoutNode>
      <dgm:choose name="Name13">
        <dgm:if name="Name14" axis="ch" ptType="node" func="cnt" op="gte" val="1">
          <dgm:layoutNode name="gear3ch" styleLbl="fgAcc1">
            <dgm:varLst>
              <dgm:chMax val="0"/>
              <dgm:bulletEnabled val="1"/>
            </dgm:varLst>
            <dgm:alg type="tx">
              <dgm:param type="stBulletLvl" val="1"/>
            </dgm:alg>
            <dgm:shape xmlns:r="http://schemas.openxmlformats.org/officeDocument/2006/relationships" type="roundRect" r:blip="">
              <dgm:adjLst>
                <dgm:adj idx="1" val="0.1"/>
              </dgm:adjLst>
            </dgm:shape>
            <dgm:presOf axis="des"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15"/>
      </dgm:choose>
    </dgm:forEach>
    <dgm:forEach name="Name16" axis="ch" ptType="sibTrans" hideLastTrans="0" cnt="1">
      <dgm:layoutNode name="connector1" styleLbl="sibTrans2D1">
        <dgm:alg type="conn">
          <dgm:param type="connRout" val="curve"/>
          <dgm:param type="srcNode" val="gear1srcNode"/>
          <dgm:param type="dstNode" val="gear1dstNode"/>
          <dgm:param type="begPts" val="midR"/>
          <dgm:param type="endPts" val="tCtr"/>
        </dgm:alg>
        <dgm:shape xmlns:r="http://schemas.openxmlformats.org/officeDocument/2006/relationships" type="conn" r:blip="">
          <dgm:adjLst/>
        </dgm:shape>
        <dgm:presOf axis="self"/>
        <dgm:constrLst>
          <dgm:constr type="w" val="10"/>
          <dgm:constr type="h" val="10"/>
          <dgm:constr type="begPad"/>
          <dgm:constr type="endPad"/>
        </dgm:constrLst>
        <dgm:ruleLst/>
      </dgm:layoutNode>
    </dgm:forEach>
    <dgm:forEach name="Name17" axis="ch" ptType="sibTrans" hideLastTrans="0" st="2" cnt="1">
      <dgm:layoutNode name="connector2" styleLbl="sibTrans2D1">
        <dgm:alg type="conn">
          <dgm:param type="connRout" val="curve"/>
          <dgm:param type="srcNode" val="gear2srcNode"/>
          <dgm:param type="dstNode" val="gear2dstNode"/>
          <dgm:param type="begPts" val="midL"/>
          <dgm:param type="endPts" val="midL"/>
        </dgm:alg>
        <dgm:shape xmlns:r="http://schemas.openxmlformats.org/officeDocument/2006/relationships" type="conn" r:blip="">
          <dgm:adjLst/>
        </dgm:shape>
        <dgm:presOf axis="self"/>
        <dgm:constrLst>
          <dgm:constr type="w" val="10"/>
          <dgm:constr type="h" val="10"/>
          <dgm:constr type="begPad"/>
          <dgm:constr type="endPad"/>
        </dgm:constrLst>
        <dgm:ruleLst/>
      </dgm:layoutNode>
    </dgm:forEach>
    <dgm:forEach name="Name18" axis="ch" ptType="sibTrans" hideLastTrans="0" st="3" cnt="1">
      <dgm:layoutNode name="connector3" styleLbl="sibTrans2D1">
        <dgm:alg type="conn">
          <dgm:param type="connRout" val="curve"/>
          <dgm:param type="srcNode" val="gear3srcNode"/>
          <dgm:param type="dstNode" val="gear3dstNode"/>
          <dgm:param type="begPts" val="midL"/>
          <dgm:param type="endPts" val="midL"/>
        </dgm:alg>
        <dgm:shape xmlns:r="http://schemas.openxmlformats.org/officeDocument/2006/relationships" type="conn" r:blip="">
          <dgm:adjLst/>
        </dgm:shape>
        <dgm:presOf axis="self"/>
        <dgm:constrLst>
          <dgm:constr type="w" val="10"/>
          <dgm:constr type="h" val="10"/>
          <dgm:constr type="begPad"/>
          <dgm:constr type="endPad"/>
        </dgm:constrLst>
        <dgm:ruleLst/>
      </dgm:layoutNode>
    </dgm:forEach>
  </dgm:layoutNode>
</dgm:layoutDef>
</file>

<file path=ppt/diagrams/layout8.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layout9.xml><?xml version="1.0" encoding="utf-8"?>
<dgm:layoutDef xmlns:dgm="http://schemas.openxmlformats.org/drawingml/2006/diagram" xmlns:a="http://schemas.openxmlformats.org/drawingml/2006/main" uniqueId="urn:microsoft.com/office/officeart/2005/8/layout/orgChart1">
  <dgm:title val=""/>
  <dgm:desc val=""/>
  <dgm:catLst>
    <dgm:cat type="hierarchy" pri="1000"/>
    <dgm:cat type="convert" pri="6000"/>
  </dgm:catLst>
  <dgm:sampData>
    <dgm:dataModel>
      <dgm:ptLst>
        <dgm:pt modelId="0" type="doc"/>
        <dgm:pt modelId="1">
          <dgm:prSet phldr="1"/>
        </dgm:pt>
        <dgm:pt modelId="2" type="asst">
          <dgm:prSet phldr="1"/>
        </dgm:pt>
        <dgm:pt modelId="3">
          <dgm:prSet phldr="1"/>
        </dgm:pt>
        <dgm:pt modelId="4">
          <dgm:prSet phldr="1"/>
        </dgm:pt>
        <dgm:pt modelId="5">
          <dgm:prSet phldr="1"/>
        </dgm:pt>
      </dgm:ptLst>
      <dgm:cxnLst>
        <dgm:cxn modelId="5" srcId="0" destId="1" srcOrd="0" destOrd="0"/>
        <dgm:cxn modelId="6" srcId="1" destId="2" srcOrd="0" destOrd="0"/>
        <dgm:cxn modelId="7" srcId="1" destId="3" srcOrd="1" destOrd="0"/>
        <dgm:cxn modelId="8" srcId="1" destId="4" srcOrd="2" destOrd="0"/>
        <dgm:cxn modelId="9" srcId="1" destId="5" srcOrd="3" destOrd="0"/>
      </dgm:cxnLst>
      <dgm:bg/>
      <dgm:whole/>
    </dgm:dataModel>
  </dgm:sampData>
  <dgm:styleData>
    <dgm:dataModel>
      <dgm:ptLst>
        <dgm:pt modelId="0" type="doc"/>
        <dgm:pt modelId="1"/>
        <dgm:pt modelId="12"/>
        <dgm:pt modelId="13"/>
      </dgm:ptLst>
      <dgm:cxnLst>
        <dgm:cxn modelId="2" srcId="0" destId="1" srcOrd="0" destOrd="0"/>
        <dgm:cxn modelId="16" srcId="1" destId="12" srcOrd="1" destOrd="0"/>
        <dgm:cxn modelId="17" srcId="1" destId="13" srcOrd="2" destOrd="0"/>
      </dgm:cxnLst>
      <dgm:bg/>
      <dgm:whole/>
    </dgm:dataModel>
  </dgm:styleData>
  <dgm:clrData>
    <dgm:dataModel>
      <dgm:ptLst>
        <dgm:pt modelId="0" type="doc"/>
        <dgm:pt modelId="1"/>
        <dgm:pt modelId="11" type="asst"/>
        <dgm:pt modelId="12"/>
        <dgm:pt modelId="13"/>
        <dgm:pt modelId="14"/>
      </dgm:ptLst>
      <dgm:cxnLst>
        <dgm:cxn modelId="2" srcId="0" destId="1" srcOrd="0" destOrd="0"/>
        <dgm:cxn modelId="15" srcId="1" destId="11" srcOrd="0" destOrd="0"/>
        <dgm:cxn modelId="16" srcId="1" destId="12" srcOrd="1" destOrd="0"/>
        <dgm:cxn modelId="17" srcId="1" destId="13" srcOrd="2" destOrd="0"/>
        <dgm:cxn modelId="18" srcId="1" destId="14" srcOrd="2" destOrd="0"/>
      </dgm:cxnLst>
      <dgm:bg/>
      <dgm:whole/>
    </dgm:dataModel>
  </dgm:clrData>
  <dgm:layoutNode name="hierChild1">
    <dgm:varLst>
      <dgm:orgChart val="1"/>
      <dgm:chPref val="1"/>
      <dgm:dir/>
      <dgm:animOne val="branch"/>
      <dgm:animLvl val="lvl"/>
      <dgm:resizeHandles/>
    </dgm:varLst>
    <dgm:choose name="Name0">
      <dgm:if name="Name1" func="var" arg="dir" op="equ" val="norm">
        <dgm:alg type="hierChild">
          <dgm:param type="linDir" val="fromL"/>
        </dgm:alg>
      </dgm:if>
      <dgm:else name="Name2">
        <dgm:alg type="hierChild">
          <dgm:param type="linDir" val="fromR"/>
        </dgm:alg>
      </dgm:else>
    </dgm:choose>
    <dgm:shape xmlns:r="http://schemas.openxmlformats.org/officeDocument/2006/relationships" r:blip="">
      <dgm:adjLst/>
    </dgm:shape>
    <dgm:presOf/>
    <dgm:constrLst>
      <dgm:constr type="w" for="des" forName="rootComposite1" refType="w" fact="10"/>
      <dgm:constr type="h" for="des" forName="rootComposite1" refType="w" refFor="des" refForName="rootComposite1" fact="0.5"/>
      <dgm:constr type="w" for="des" forName="rootComposite" refType="w" fact="10"/>
      <dgm:constr type="h" for="des" forName="rootComposite" refType="w" refFor="des" refForName="rootComposite1" fact="0.5"/>
      <dgm:constr type="w" for="des" forName="rootComposite3" refType="w" fact="10"/>
      <dgm:constr type="h" for="des" forName="rootComposite3" refType="w" refFor="des" refForName="rootComposite1" fact="0.5"/>
      <dgm:constr type="primFontSz" for="des" ptType="node" op="equ"/>
      <dgm:constr type="sp" for="des" op="equ"/>
      <dgm:constr type="sp" for="des" forName="hierRoot1" refType="w" refFor="des" refForName="rootComposite1" fact="0.21"/>
      <dgm:constr type="sp" for="des" forName="hierRoot2" refType="sp" refFor="des" refForName="hierRoot1"/>
      <dgm:constr type="sp" for="des" forName="hierRoot3" refType="sp" refFor="des" refForName="hierRoot1"/>
      <dgm:constr type="sibSp" refType="w" refFor="des" refForName="rootComposite1" fact="0.21"/>
      <dgm:constr type="sibSp" for="des" forName="hierChild2" refType="sibSp"/>
      <dgm:constr type="sibSp" for="des" forName="hierChild3" refType="sibSp"/>
      <dgm:constr type="sibSp" for="des" forName="hierChild4" refType="sibSp"/>
      <dgm:constr type="sibSp" for="des" forName="hierChild5" refType="sibSp"/>
      <dgm:constr type="sibSp" for="des" forName="hierChild6" refType="sibSp"/>
      <dgm:constr type="sibSp" for="des" forName="hierChild7" refType="sibSp"/>
      <dgm:constr type="secSibSp" refType="w" refFor="des" refForName="rootComposite1" fact="0.21"/>
      <dgm:constr type="secSibSp" for="des" forName="hierChild2" refType="secSibSp"/>
      <dgm:constr type="secSibSp" for="des" forName="hierChild3" refType="secSibSp"/>
      <dgm:constr type="secSibSp" for="des" forName="hierChild4" refType="secSibSp"/>
      <dgm:constr type="secSibSp" for="des" forName="hierChild5" refType="secSibSp"/>
      <dgm:constr type="secSibSp" for="des" forName="hierChild6" refType="secSibSp"/>
      <dgm:constr type="secSibSp" for="des" forName="hierChild7" refType="secSibSp"/>
    </dgm:constrLst>
    <dgm:ruleLst/>
    <dgm:forEach name="Name3" axis="ch">
      <dgm:forEach name="Name4" axis="self" ptType="node">
        <dgm:layoutNode name="hierRoot1">
          <dgm:varLst>
            <dgm:hierBranch val="init"/>
          </dgm:varLst>
          <dgm:choose name="Name5">
            <dgm:if name="Name6" func="var" arg="hierBranch" op="equ" val="l">
              <dgm:choose name="Name7">
                <dgm:if name="Name8" axis="ch" ptType="asst" func="cnt" op="gte" val="1">
                  <dgm:alg type="hierRoot">
                    <dgm:param type="hierAlign" val="tR"/>
                  </dgm:alg>
                  <dgm:constrLst>
                    <dgm:constr type="alignOff" val="0.65"/>
                  </dgm:constrLst>
                </dgm:if>
                <dgm:else name="Name9">
                  <dgm:alg type="hierRoot">
                    <dgm:param type="hierAlign" val="tR"/>
                  </dgm:alg>
                  <dgm:constrLst>
                    <dgm:constr type="alignOff" val="0.25"/>
                  </dgm:constrLst>
                </dgm:else>
              </dgm:choose>
            </dgm:if>
            <dgm:if name="Name10" func="var" arg="hierBranch" op="equ" val="r">
              <dgm:choose name="Name11">
                <dgm:if name="Name12" axis="ch" ptType="asst" func="cnt" op="gte" val="1">
                  <dgm:alg type="hierRoot">
                    <dgm:param type="hierAlign" val="tL"/>
                  </dgm:alg>
                  <dgm:constrLst>
                    <dgm:constr type="alignOff" val="0.65"/>
                  </dgm:constrLst>
                </dgm:if>
                <dgm:else name="Name13">
                  <dgm:alg type="hierRoot">
                    <dgm:param type="hierAlign" val="tL"/>
                  </dgm:alg>
                  <dgm:constrLst>
                    <dgm:constr type="alignOff" val="0.25"/>
                  </dgm:constrLst>
                </dgm:else>
              </dgm:choose>
            </dgm:if>
            <dgm:if name="Name14" func="var" arg="hierBranch" op="equ" val="hang">
              <dgm:alg type="hierRoot"/>
              <dgm:constrLst>
                <dgm:constr type="alignOff" val="0.65"/>
              </dgm:constrLst>
            </dgm:if>
            <dgm:else name="Name15">
              <dgm:alg type="hierRoot"/>
              <dgm:constrLst>
                <dgm:constr type="alignOff"/>
                <dgm:constr type="bendDist" for="des" ptType="parTrans" refType="sp" fact="0.5"/>
              </dgm:constrLst>
            </dgm:else>
          </dgm:choose>
          <dgm:shape xmlns:r="http://schemas.openxmlformats.org/officeDocument/2006/relationships" r:blip="">
            <dgm:adjLst/>
          </dgm:shape>
          <dgm:presOf/>
          <dgm:ruleLst/>
          <dgm:layoutNode name="rootComposite1">
            <dgm:alg type="composite"/>
            <dgm:shape xmlns:r="http://schemas.openxmlformats.org/officeDocument/2006/relationships" r:blip="">
              <dgm:adjLst/>
            </dgm:shape>
            <dgm:presOf axis="self" ptType="node" cnt="1"/>
            <dgm:choose name="Name16">
              <dgm:if name="Name17" func="var" arg="hierBranch" op="equ" val="init">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if name="Name18" func="var" arg="hierBranch" op="equ" val="l">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if>
              <dgm:if name="Name19" func="var" arg="hierBranch" op="equ" val="r">
                <dgm:constrLst>
                  <dgm:constr type="l" for="ch" forName="rootText1"/>
                  <dgm:constr type="t" for="ch" forName="rootText1"/>
                  <dgm:constr type="w" for="ch" forName="rootText1" refType="w"/>
                  <dgm:constr type="h" for="ch" forName="rootText1" refType="h"/>
                  <dgm:constr type="l" for="ch" forName="rootConnector1"/>
                  <dgm:constr type="t" for="ch" forName="rootConnector1"/>
                  <dgm:constr type="w" for="ch" forName="rootConnector1" refType="w" refFor="ch" refForName="rootText1" fact="0.2"/>
                  <dgm:constr type="h" for="ch" forName="rootConnector1" refType="h" refFor="ch" refForName="rootText1"/>
                </dgm:constrLst>
              </dgm:if>
              <dgm:else name="Name20">
                <dgm:constrLst>
                  <dgm:constr type="l" for="ch" forName="rootText1"/>
                  <dgm:constr type="t" for="ch" forName="rootText1"/>
                  <dgm:constr type="w" for="ch" forName="rootText1" refType="w"/>
                  <dgm:constr type="h" for="ch" forName="rootText1" refType="h"/>
                  <dgm:constr type="r" for="ch" forName="rootConnector1" refType="w"/>
                  <dgm:constr type="t" for="ch" forName="rootConnector1"/>
                  <dgm:constr type="w" for="ch" forName="rootConnector1" refType="w" refFor="ch" refForName="rootText1" fact="0.2"/>
                  <dgm:constr type="h" for="ch" forName="rootConnector1" refType="h" refFor="ch" refForName="rootText1"/>
                </dgm:constrLst>
              </dgm:else>
            </dgm:choose>
            <dgm:ruleLst/>
            <dgm:layoutNode name="rootText1" styleLbl="node0">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1" moveWith="rootText1">
              <dgm:alg type="sp"/>
              <dgm:shape xmlns:r="http://schemas.openxmlformats.org/officeDocument/2006/relationships" type="rect" r:blip="" hideGeom="1">
                <dgm:adjLst/>
              </dgm:shape>
              <dgm:presOf axis="self" ptType="node" cnt="1"/>
              <dgm:constrLst/>
              <dgm:ruleLst/>
            </dgm:layoutNode>
          </dgm:layoutNode>
          <dgm:layoutNode name="hierChild2">
            <dgm:choose name="Name21">
              <dgm:if name="Name22" func="var" arg="hierBranch" op="equ" val="l">
                <dgm:alg type="hierChild">
                  <dgm:param type="chAlign" val="r"/>
                  <dgm:param type="linDir" val="fromT"/>
                </dgm:alg>
              </dgm:if>
              <dgm:if name="Name23" func="var" arg="hierBranch" op="equ" val="r">
                <dgm:alg type="hierChild">
                  <dgm:param type="chAlign" val="l"/>
                  <dgm:param type="linDir" val="fromT"/>
                </dgm:alg>
              </dgm:if>
              <dgm:if name="Name24" func="var" arg="hierBranch" op="equ" val="hang">
                <dgm:choose name="Name25">
                  <dgm:if name="Name26" func="var" arg="dir" op="equ" val="norm">
                    <dgm:alg type="hierChild">
                      <dgm:param type="chAlign" val="l"/>
                      <dgm:param type="linDir" val="fromL"/>
                      <dgm:param type="secChAlign" val="t"/>
                      <dgm:param type="secLinDir" val="fromT"/>
                    </dgm:alg>
                  </dgm:if>
                  <dgm:else name="Name27">
                    <dgm:alg type="hierChild">
                      <dgm:param type="chAlign" val="l"/>
                      <dgm:param type="linDir" val="fromR"/>
                      <dgm:param type="secChAlign" val="t"/>
                      <dgm:param type="secLinDir" val="fromT"/>
                    </dgm:alg>
                  </dgm:else>
                </dgm:choose>
              </dgm:if>
              <dgm:else name="Name28">
                <dgm:choose name="Name29">
                  <dgm:if name="Name30" func="var" arg="dir" op="equ" val="norm">
                    <dgm:alg type="hierChild"/>
                  </dgm:if>
                  <dgm:else name="Name31">
                    <dgm:alg type="hierChild">
                      <dgm:param type="linDir" val="fromR"/>
                    </dgm:alg>
                  </dgm:else>
                </dgm:choose>
              </dgm:else>
            </dgm:choose>
            <dgm:shape xmlns:r="http://schemas.openxmlformats.org/officeDocument/2006/relationships" r:blip="">
              <dgm:adjLst/>
            </dgm:shape>
            <dgm:presOf/>
            <dgm:constrLst/>
            <dgm:ruleLst/>
            <dgm:forEach name="rep2a" axis="ch" ptType="nonAsst">
              <dgm:forEach name="Name32" axis="precedSib" ptType="parTrans" st="-1" cnt="1">
                <dgm:choose name="Name33">
                  <dgm:if name="Name34" func="var" arg="hierBranch" op="equ" val="std">
                    <dgm:layoutNode name="Name35">
                      <dgm:alg type="conn">
                        <dgm:param type="connRout" val="bend"/>
                        <dgm:param type="dim" val="1D"/>
                        <dgm:param type="endSty" val="noArr"/>
                        <dgm:param type="begPts" val="bCtr"/>
                        <dgm:param type="endPts" val="tCtr"/>
                        <dgm:param type="bendPt" val="end"/>
                      </dgm:alg>
                      <dgm:shape xmlns:r="http://schemas.openxmlformats.org/officeDocument/2006/relationships" type="conn" r:blip="" zOrderOff="-99999">
                        <dgm:adjLst/>
                      </dgm:shape>
                      <dgm:presOf axis="self"/>
                      <dgm:constrLst>
                        <dgm:constr type="begPad"/>
                        <dgm:constr type="endPad"/>
                      </dgm:constrLst>
                      <dgm:ruleLst/>
                    </dgm:layoutNode>
                  </dgm:if>
                  <dgm:if name="Name36" func="var" arg="hierBranch" op="equ" val="init">
                    <dgm:layoutNode name="Name37">
                      <dgm:choose name="Name38">
                        <dgm:if name="Name39" axis="self" func="depth" op="lte" val="2">
                          <dgm:alg type="conn">
                            <dgm:param type="connRout" val="bend"/>
                            <dgm:param type="dim" val="1D"/>
                            <dgm:param type="endSty" val="noArr"/>
                            <dgm:param type="begPts" val="bCtr"/>
                            <dgm:param type="endPts" val="tCtr"/>
                            <dgm:param type="bendPt" val="end"/>
                          </dgm:alg>
                        </dgm:if>
                        <dgm:else name="Name40">
                          <dgm:choose name="Name41">
                            <dgm:if name="Name42" axis="par des" func="maxDepth" op="lte" val="1">
                              <dgm:choose name="Name43">
                                <dgm:if name="Name44" axis="par ch" ptType="node asst" func="cnt" op="gte" val="1">
                                  <dgm:alg type="conn">
                                    <dgm:param type="connRout" val="bend"/>
                                    <dgm:param type="dim" val="1D"/>
                                    <dgm:param type="endSty" val="noArr"/>
                                    <dgm:param type="begPts" val="bCtr"/>
                                    <dgm:param type="endPts" val="midL midR"/>
                                  </dgm:alg>
                                </dgm:if>
                                <dgm:else name="Name45">
                                  <dgm:alg type="conn">
                                    <dgm:param type="connRout" val="bend"/>
                                    <dgm:param type="dim" val="1D"/>
                                    <dgm:param type="endSty" val="noArr"/>
                                    <dgm:param type="begPts" val="bCtr"/>
                                    <dgm:param type="endPts" val="midL midR"/>
                                    <dgm:param type="srcNode" val="rootConnector"/>
                                  </dgm:alg>
                                </dgm:else>
                              </dgm:choose>
                            </dgm:if>
                            <dgm:else name="Name46">
                              <dgm:alg type="conn">
                                <dgm:param type="connRout" val="bend"/>
                                <dgm:param type="dim" val="1D"/>
                                <dgm:param type="endSty" val="noArr"/>
                                <dgm:param type="begPts" val="bCtr"/>
                                <dgm:param type="endPts" val="tCtr"/>
                                <dgm:param type="bendPt" val="end"/>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if>
                  <dgm:if name="Name47" func="var" arg="hierBranch" op="equ" val="hang">
                    <dgm:layoutNode name="Name48">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if>
                  <dgm:else name="Name49">
                    <dgm:layoutNode name="Name50">
                      <dgm:choose name="Name51">
                        <dgm:if name="Name52" axis="self" func="depth" op="lte" val="2">
                          <dgm:choose name="Name53">
                            <dgm:if name="Name54" axis="par ch" ptType="node asst" func="cnt" op="gte" val="1">
                              <dgm:alg type="conn">
                                <dgm:param type="connRout" val="bend"/>
                                <dgm:param type="dim" val="1D"/>
                                <dgm:param type="endSty" val="noArr"/>
                                <dgm:param type="begPts" val="bCtr"/>
                                <dgm:param type="endPts" val="midL midR"/>
                              </dgm:alg>
                            </dgm:if>
                            <dgm:else name="Name55">
                              <dgm:alg type="conn">
                                <dgm:param type="connRout" val="bend"/>
                                <dgm:param type="dim" val="1D"/>
                                <dgm:param type="endSty" val="noArr"/>
                                <dgm:param type="begPts" val="bCtr"/>
                                <dgm:param type="endPts" val="midL midR"/>
                                <dgm:param type="srcNode" val="rootConnector1"/>
                              </dgm:alg>
                            </dgm:else>
                          </dgm:choose>
                        </dgm:if>
                        <dgm:else name="Name56">
                          <dgm:choose name="Name57">
                            <dgm:if name="Name58" axis="par ch" ptType="node asst" func="cnt" op="gte" val="1">
                              <dgm:alg type="conn">
                                <dgm:param type="connRout" val="bend"/>
                                <dgm:param type="dim" val="1D"/>
                                <dgm:param type="endSty" val="noArr"/>
                                <dgm:param type="begPts" val="bCtr"/>
                                <dgm:param type="endPts" val="midL midR"/>
                              </dgm:alg>
                            </dgm:if>
                            <dgm:else name="Name59">
                              <dgm:alg type="conn">
                                <dgm:param type="connRout" val="bend"/>
                                <dgm:param type="dim" val="1D"/>
                                <dgm:param type="endSty" val="noArr"/>
                                <dgm:param type="begPts" val="bCtr"/>
                                <dgm:param type="endPts" val="midL midR"/>
                                <dgm:param type="srcNode" val="rootConnector"/>
                              </dgm:alg>
                            </dgm:else>
                          </dgm:choose>
                        </dgm:else>
                      </dgm:choose>
                      <dgm:shape xmlns:r="http://schemas.openxmlformats.org/officeDocument/2006/relationships" type="conn" r:blip="" zOrderOff="-99999">
                        <dgm:adjLst/>
                      </dgm:shape>
                      <dgm:presOf axis="self"/>
                      <dgm:constrLst>
                        <dgm:constr type="begPad"/>
                        <dgm:constr type="endPad"/>
                      </dgm:constrLst>
                      <dgm:ruleLst/>
                    </dgm:layoutNode>
                  </dgm:else>
                </dgm:choose>
              </dgm:forEach>
              <dgm:layoutNode name="hierRoot2">
                <dgm:varLst>
                  <dgm:hierBranch val="init"/>
                </dgm:varLst>
                <dgm:choose name="Name60">
                  <dgm:if name="Name61" func="var" arg="hierBranch" op="equ" val="l">
                    <dgm:choose name="Name62">
                      <dgm:if name="Name63" axis="ch" ptType="asst" func="cnt" op="gte" val="1">
                        <dgm:alg type="hierRoot">
                          <dgm:param type="hierAlign" val="tR"/>
                        </dgm:alg>
                        <dgm:shape xmlns:r="http://schemas.openxmlformats.org/officeDocument/2006/relationships" r:blip="">
                          <dgm:adjLst/>
                        </dgm:shape>
                        <dgm:presOf/>
                        <dgm:constrLst>
                          <dgm:constr type="alignOff" val="0.65"/>
                        </dgm:constrLst>
                      </dgm:if>
                      <dgm:else name="Name64">
                        <dgm:alg type="hierRoot">
                          <dgm:param type="hierAlign" val="tR"/>
                        </dgm:alg>
                        <dgm:shape xmlns:r="http://schemas.openxmlformats.org/officeDocument/2006/relationships" r:blip="">
                          <dgm:adjLst/>
                        </dgm:shape>
                        <dgm:presOf/>
                        <dgm:constrLst>
                          <dgm:constr type="alignOff" val="0.25"/>
                        </dgm:constrLst>
                      </dgm:else>
                    </dgm:choose>
                  </dgm:if>
                  <dgm:if name="Name65" func="var" arg="hierBranch" op="equ" val="r">
                    <dgm:choose name="Name66">
                      <dgm:if name="Name67"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68">
                        <dgm:alg type="hierRoot">
                          <dgm:param type="hierAlign" val="tL"/>
                        </dgm:alg>
                        <dgm:shape xmlns:r="http://schemas.openxmlformats.org/officeDocument/2006/relationships" r:blip="">
                          <dgm:adjLst/>
                        </dgm:shape>
                        <dgm:presOf/>
                        <dgm:constrLst>
                          <dgm:constr type="alignOff" val="0.25"/>
                        </dgm:constrLst>
                      </dgm:else>
                    </dgm:choose>
                  </dgm:if>
                  <dgm:if name="Name69"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70" func="var" arg="hierBranch" op="equ" val="init">
                    <dgm:choose name="Name71">
                      <dgm:if name="Name72" axis="des" func="maxDepth" op="lte" val="1">
                        <dgm:choose name="Name73">
                          <dgm:if name="Name74" axis="ch" ptType="asst" func="cnt" op="gte" val="1">
                            <dgm:alg type="hierRoot">
                              <dgm:param type="hierAlign" val="tL"/>
                            </dgm:alg>
                            <dgm:shape xmlns:r="http://schemas.openxmlformats.org/officeDocument/2006/relationships" r:blip="">
                              <dgm:adjLst/>
                            </dgm:shape>
                            <dgm:presOf/>
                            <dgm:constrLst>
                              <dgm:constr type="alignOff" val="0.65"/>
                            </dgm:constrLst>
                          </dgm:if>
                          <dgm:else name="Name75">
                            <dgm:alg type="hierRoot">
                              <dgm:param type="hierAlign" val="tL"/>
                            </dgm:alg>
                            <dgm:shape xmlns:r="http://schemas.openxmlformats.org/officeDocument/2006/relationships" r:blip="">
                              <dgm:adjLst/>
                            </dgm:shape>
                            <dgm:presOf/>
                            <dgm:constrLst>
                              <dgm:constr type="alignOff" val="0.25"/>
                            </dgm:constrLst>
                          </dgm:else>
                        </dgm:choose>
                      </dgm:if>
                      <dgm:else name="Name76">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77">
                    <dgm:alg type="hierRoot"/>
                    <dgm:shape xmlns:r="http://schemas.openxmlformats.org/officeDocument/2006/relationships" r:blip="">
                      <dgm:adjLst/>
                    </dgm:shape>
                    <dgm:presOf/>
                    <dgm:constrLst>
                      <dgm:constr type="alignOff" val="0.65"/>
                    </dgm:constrLst>
                  </dgm:else>
                </dgm:choose>
                <dgm:ruleLst/>
                <dgm:layoutNode name="rootComposite">
                  <dgm:alg type="composite"/>
                  <dgm:shape xmlns:r="http://schemas.openxmlformats.org/officeDocument/2006/relationships" r:blip="">
                    <dgm:adjLst/>
                  </dgm:shape>
                  <dgm:presOf axis="self" ptType="node" cnt="1"/>
                  <dgm:choose name="Name78">
                    <dgm:if name="Name79" func="var" arg="hierBranch" op="equ" val="init">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if name="Name80" func="var" arg="hierBranch" op="equ" val="l">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if>
                    <dgm:if name="Name81" func="var" arg="hierBranch" op="equ" val="r">
                      <dgm:constrLst>
                        <dgm:constr type="l" for="ch" forName="rootText"/>
                        <dgm:constr type="t" for="ch" forName="rootText"/>
                        <dgm:constr type="w" for="ch" forName="rootText" refType="w"/>
                        <dgm:constr type="h" for="ch" forName="rootText" refType="h"/>
                        <dgm:constr type="l" for="ch" forName="rootConnector"/>
                        <dgm:constr type="t" for="ch" forName="rootConnector"/>
                        <dgm:constr type="w" for="ch" forName="rootConnector" refType="w" refFor="ch" refForName="rootText" fact="0.2"/>
                        <dgm:constr type="h" for="ch" forName="rootConnector" refType="h" refFor="ch" refForName="rootText"/>
                      </dgm:constrLst>
                    </dgm:if>
                    <dgm:else name="Name82">
                      <dgm:constrLst>
                        <dgm:constr type="l" for="ch" forName="rootText"/>
                        <dgm:constr type="t" for="ch" forName="rootText"/>
                        <dgm:constr type="w" for="ch" forName="rootText" refType="w"/>
                        <dgm:constr type="h" for="ch" forName="rootText" refType="h"/>
                        <dgm:constr type="r" for="ch" forName="rootConnector" refType="w"/>
                        <dgm:constr type="t" for="ch" forName="rootConnector"/>
                        <dgm:constr type="w" for="ch" forName="rootConnector" refType="w" refFor="ch" refForName="rootText" fact="0.2"/>
                        <dgm:constr type="h" for="ch" forName="rootConnector" refType="h" refFor="ch" refForName="rootText"/>
                      </dgm:constrLst>
                    </dgm:else>
                  </dgm:choose>
                  <dgm:ruleLst/>
                  <dgm:layoutNode name="rootText">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 moveWith="rootText">
                    <dgm:alg type="sp"/>
                    <dgm:shape xmlns:r="http://schemas.openxmlformats.org/officeDocument/2006/relationships" type="rect" r:blip="" hideGeom="1">
                      <dgm:adjLst/>
                    </dgm:shape>
                    <dgm:presOf axis="self" ptType="node" cnt="1"/>
                    <dgm:constrLst/>
                    <dgm:ruleLst/>
                  </dgm:layoutNode>
                </dgm:layoutNode>
                <dgm:layoutNode name="hierChild4">
                  <dgm:choose name="Name83">
                    <dgm:if name="Name84" func="var" arg="hierBranch" op="equ" val="l">
                      <dgm:alg type="hierChild">
                        <dgm:param type="chAlign" val="r"/>
                        <dgm:param type="linDir" val="fromT"/>
                      </dgm:alg>
                    </dgm:if>
                    <dgm:if name="Name85" func="var" arg="hierBranch" op="equ" val="r">
                      <dgm:alg type="hierChild">
                        <dgm:param type="chAlign" val="l"/>
                        <dgm:param type="linDir" val="fromT"/>
                      </dgm:alg>
                    </dgm:if>
                    <dgm:if name="Name86" func="var" arg="hierBranch" op="equ" val="hang">
                      <dgm:choose name="Name87">
                        <dgm:if name="Name88" func="var" arg="dir" op="equ" val="norm">
                          <dgm:alg type="hierChild">
                            <dgm:param type="chAlign" val="l"/>
                            <dgm:param type="linDir" val="fromL"/>
                            <dgm:param type="secChAlign" val="t"/>
                            <dgm:param type="secLinDir" val="fromT"/>
                          </dgm:alg>
                        </dgm:if>
                        <dgm:else name="Name89">
                          <dgm:alg type="hierChild">
                            <dgm:param type="chAlign" val="l"/>
                            <dgm:param type="linDir" val="fromR"/>
                            <dgm:param type="secChAlign" val="t"/>
                            <dgm:param type="secLinDir" val="fromT"/>
                          </dgm:alg>
                        </dgm:else>
                      </dgm:choose>
                    </dgm:if>
                    <dgm:if name="Name90" func="var" arg="hierBranch" op="equ" val="std">
                      <dgm:choose name="Name91">
                        <dgm:if name="Name92" func="var" arg="dir" op="equ" val="norm">
                          <dgm:alg type="hierChild"/>
                        </dgm:if>
                        <dgm:else name="Name93">
                          <dgm:alg type="hierChild">
                            <dgm:param type="linDir" val="fromR"/>
                          </dgm:alg>
                        </dgm:else>
                      </dgm:choose>
                    </dgm:if>
                    <dgm:if name="Name94" func="var" arg="hierBranch" op="equ" val="init">
                      <dgm:choose name="Name95">
                        <dgm:if name="Name96" axis="des" func="maxDepth" op="lte" val="1">
                          <dgm:alg type="hierChild">
                            <dgm:param type="chAlign" val="l"/>
                            <dgm:param type="linDir" val="fromT"/>
                          </dgm:alg>
                        </dgm:if>
                        <dgm:else name="Name97">
                          <dgm:choose name="Name98">
                            <dgm:if name="Name99" func="var" arg="dir" op="equ" val="norm">
                              <dgm:alg type="hierChild"/>
                            </dgm:if>
                            <dgm:else name="Name100">
                              <dgm:alg type="hierChild">
                                <dgm:param type="linDir" val="fromR"/>
                              </dgm:alg>
                            </dgm:else>
                          </dgm:choose>
                        </dgm:else>
                      </dgm:choose>
                    </dgm:if>
                    <dgm:else name="Name101"/>
                  </dgm:choose>
                  <dgm:shape xmlns:r="http://schemas.openxmlformats.org/officeDocument/2006/relationships" r:blip="">
                    <dgm:adjLst/>
                  </dgm:shape>
                  <dgm:presOf/>
                  <dgm:constrLst/>
                  <dgm:ruleLst/>
                  <dgm:forEach name="Name102" ref="rep2a"/>
                </dgm:layoutNode>
                <dgm:layoutNode name="hierChild5">
                  <dgm:choose name="Name103">
                    <dgm:if name="Name104" func="var" arg="dir" op="equ" val="norm">
                      <dgm:alg type="hierChild">
                        <dgm:param type="chAlign" val="l"/>
                        <dgm:param type="linDir" val="fromL"/>
                        <dgm:param type="secChAlign" val="t"/>
                        <dgm:param type="secLinDir" val="fromT"/>
                      </dgm:alg>
                    </dgm:if>
                    <dgm:else name="Name105">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06" ref="rep2b"/>
                </dgm:layoutNode>
              </dgm:layoutNode>
            </dgm:forEach>
          </dgm:layoutNode>
          <dgm:layoutNode name="hierChild3">
            <dgm:choose name="Name107">
              <dgm:if name="Name108" func="var" arg="dir" op="equ" val="norm">
                <dgm:alg type="hierChild">
                  <dgm:param type="chAlign" val="l"/>
                  <dgm:param type="linDir" val="fromL"/>
                  <dgm:param type="secChAlign" val="t"/>
                  <dgm:param type="secLinDir" val="fromT"/>
                </dgm:alg>
              </dgm:if>
              <dgm:else name="Name109">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rep2b" axis="ch" ptType="asst">
              <dgm:forEach name="Name110" axis="precedSib" ptType="parTrans" st="-1" cnt="1">
                <dgm:layoutNode name="Name111">
                  <dgm:alg type="conn">
                    <dgm:param type="connRout" val="bend"/>
                    <dgm:param type="dim" val="1D"/>
                    <dgm:param type="endSty" val="noArr"/>
                    <dgm:param type="begPts" val="bCtr"/>
                    <dgm:param type="endPts" val="midL midR"/>
                  </dgm:alg>
                  <dgm:shape xmlns:r="http://schemas.openxmlformats.org/officeDocument/2006/relationships" type="conn" r:blip="" zOrderOff="-99999">
                    <dgm:adjLst/>
                  </dgm:shape>
                  <dgm:presOf axis="self"/>
                  <dgm:constrLst>
                    <dgm:constr type="begPad"/>
                    <dgm:constr type="endPad"/>
                  </dgm:constrLst>
                  <dgm:ruleLst/>
                </dgm:layoutNode>
              </dgm:forEach>
              <dgm:layoutNode name="hierRoot3">
                <dgm:varLst>
                  <dgm:hierBranch val="init"/>
                </dgm:varLst>
                <dgm:choose name="Name112">
                  <dgm:if name="Name113" func="var" arg="hierBranch" op="equ" val="l">
                    <dgm:alg type="hierRoot">
                      <dgm:param type="hierAlign" val="tR"/>
                    </dgm:alg>
                    <dgm:shape xmlns:r="http://schemas.openxmlformats.org/officeDocument/2006/relationships" r:blip="">
                      <dgm:adjLst/>
                    </dgm:shape>
                    <dgm:presOf/>
                    <dgm:constrLst>
                      <dgm:constr type="alignOff" val="0.65"/>
                    </dgm:constrLst>
                  </dgm:if>
                  <dgm:if name="Name114" func="var" arg="hierBranch" op="equ" val="r">
                    <dgm:alg type="hierRoot">
                      <dgm:param type="hierAlign" val="tL"/>
                    </dgm:alg>
                    <dgm:shape xmlns:r="http://schemas.openxmlformats.org/officeDocument/2006/relationships" r:blip="">
                      <dgm:adjLst/>
                    </dgm:shape>
                    <dgm:presOf/>
                    <dgm:constrLst>
                      <dgm:constr type="alignOff" val="0.65"/>
                    </dgm:constrLst>
                  </dgm:if>
                  <dgm:if name="Name115" func="var" arg="hierBranch" op="equ" val="hang">
                    <dgm:alg type="hierRoot"/>
                    <dgm:shape xmlns:r="http://schemas.openxmlformats.org/officeDocument/2006/relationships" r:blip="">
                      <dgm:adjLst/>
                    </dgm:shape>
                    <dgm:presOf/>
                    <dgm:constrLst>
                      <dgm:constr type="alignOff" val="0.65"/>
                    </dgm:constrLst>
                  </dgm:if>
                  <dgm:if name="Name116" func="var" arg="hierBranch" op="equ" val="std">
                    <dgm:alg type="hierRoot"/>
                    <dgm:shape xmlns:r="http://schemas.openxmlformats.org/officeDocument/2006/relationships" r:blip="">
                      <dgm:adjLst/>
                    </dgm:shape>
                    <dgm:presOf/>
                    <dgm:constrLst>
                      <dgm:constr type="alignOff"/>
                      <dgm:constr type="bendDist" for="des" ptType="parTrans" refType="sp" fact="0.5"/>
                    </dgm:constrLst>
                  </dgm:if>
                  <dgm:if name="Name117" func="var" arg="hierBranch" op="equ" val="init">
                    <dgm:choose name="Name118">
                      <dgm:if name="Name119" axis="des" func="maxDepth" op="lte" val="1">
                        <dgm:alg type="hierRoot">
                          <dgm:param type="hierAlign" val="tL"/>
                        </dgm:alg>
                        <dgm:shape xmlns:r="http://schemas.openxmlformats.org/officeDocument/2006/relationships" r:blip="">
                          <dgm:adjLst/>
                        </dgm:shape>
                        <dgm:presOf/>
                        <dgm:constrLst>
                          <dgm:constr type="alignOff" val="0.65"/>
                        </dgm:constrLst>
                      </dgm:if>
                      <dgm:else name="Name120">
                        <dgm:alg type="hierRoot"/>
                        <dgm:shape xmlns:r="http://schemas.openxmlformats.org/officeDocument/2006/relationships" r:blip="">
                          <dgm:adjLst/>
                        </dgm:shape>
                        <dgm:presOf/>
                        <dgm:constrLst>
                          <dgm:constr type="alignOff"/>
                          <dgm:constr type="bendDist" for="des" ptType="parTrans" refType="sp" fact="0.5"/>
                        </dgm:constrLst>
                      </dgm:else>
                    </dgm:choose>
                  </dgm:if>
                  <dgm:else name="Name121"/>
                </dgm:choose>
                <dgm:ruleLst/>
                <dgm:layoutNode name="rootComposite3">
                  <dgm:alg type="composite"/>
                  <dgm:shape xmlns:r="http://schemas.openxmlformats.org/officeDocument/2006/relationships" r:blip="">
                    <dgm:adjLst/>
                  </dgm:shape>
                  <dgm:presOf axis="self" ptType="node" cnt="1"/>
                  <dgm:choose name="Name122">
                    <dgm:if name="Name123" func="var" arg="hierBranch" op="equ" val="init">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if name="Name124" func="var" arg="hierBranch" op="equ" val="l">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if>
                    <dgm:if name="Name125" func="var" arg="hierBranch" op="equ" val="r">
                      <dgm:constrLst>
                        <dgm:constr type="l" for="ch" forName="rootText3"/>
                        <dgm:constr type="t" for="ch" forName="rootText3"/>
                        <dgm:constr type="w" for="ch" forName="rootText3" refType="w"/>
                        <dgm:constr type="h" for="ch" forName="rootText3" refType="h"/>
                        <dgm:constr type="l" for="ch" forName="rootConnector3"/>
                        <dgm:constr type="t" for="ch" forName="rootConnector3"/>
                        <dgm:constr type="w" for="ch" forName="rootConnector3" refType="w" refFor="ch" refForName="rootText3" fact="0.2"/>
                        <dgm:constr type="h" for="ch" forName="rootConnector3" refType="h" refFor="ch" refForName="rootText3"/>
                      </dgm:constrLst>
                    </dgm:if>
                    <dgm:else name="Name126">
                      <dgm:constrLst>
                        <dgm:constr type="l" for="ch" forName="rootText3"/>
                        <dgm:constr type="t" for="ch" forName="rootText3"/>
                        <dgm:constr type="w" for="ch" forName="rootText3" refType="w"/>
                        <dgm:constr type="h" for="ch" forName="rootText3" refType="h"/>
                        <dgm:constr type="r" for="ch" forName="rootConnector3" refType="w"/>
                        <dgm:constr type="t" for="ch" forName="rootConnector3"/>
                        <dgm:constr type="w" for="ch" forName="rootConnector3" refType="w" refFor="ch" refForName="rootText3" fact="0.2"/>
                        <dgm:constr type="h" for="ch" forName="rootConnector3" refType="h" refFor="ch" refForName="rootText3"/>
                      </dgm:constrLst>
                    </dgm:else>
                  </dgm:choose>
                  <dgm:ruleLst/>
                  <dgm:layoutNode name="rootText3">
                    <dgm:varLst>
                      <dgm:chPref val="3"/>
                    </dgm:varLst>
                    <dgm:alg type="tx"/>
                    <dgm:shape xmlns:r="http://schemas.openxmlformats.org/officeDocument/2006/relationships" type="rect" r:blip="">
                      <dgm:adjLst/>
                    </dgm:shape>
                    <dgm:presOf axis="self" ptType="node" cnt="1"/>
                    <dgm:constrLst>
                      <dgm:constr type="primFontSz" val="65"/>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layoutNode name="rootConnector3" moveWith="rootText1">
                    <dgm:alg type="sp"/>
                    <dgm:shape xmlns:r="http://schemas.openxmlformats.org/officeDocument/2006/relationships" type="rect" r:blip="" hideGeom="1">
                      <dgm:adjLst/>
                    </dgm:shape>
                    <dgm:presOf axis="self" ptType="node" cnt="1"/>
                    <dgm:constrLst/>
                    <dgm:ruleLst/>
                  </dgm:layoutNode>
                </dgm:layoutNode>
                <dgm:layoutNode name="hierChild6">
                  <dgm:choose name="Name127">
                    <dgm:if name="Name128" func="var" arg="hierBranch" op="equ" val="l">
                      <dgm:alg type="hierChild">
                        <dgm:param type="chAlign" val="r"/>
                        <dgm:param type="linDir" val="fromT"/>
                      </dgm:alg>
                    </dgm:if>
                    <dgm:if name="Name129" func="var" arg="hierBranch" op="equ" val="r">
                      <dgm:alg type="hierChild">
                        <dgm:param type="chAlign" val="l"/>
                        <dgm:param type="linDir" val="fromT"/>
                      </dgm:alg>
                    </dgm:if>
                    <dgm:if name="Name130" func="var" arg="hierBranch" op="equ" val="hang">
                      <dgm:choose name="Name131">
                        <dgm:if name="Name132" func="var" arg="dir" op="equ" val="norm">
                          <dgm:alg type="hierChild">
                            <dgm:param type="chAlign" val="l"/>
                            <dgm:param type="linDir" val="fromL"/>
                            <dgm:param type="secChAlign" val="t"/>
                            <dgm:param type="secLinDir" val="fromT"/>
                          </dgm:alg>
                        </dgm:if>
                        <dgm:else name="Name133">
                          <dgm:alg type="hierChild">
                            <dgm:param type="chAlign" val="l"/>
                            <dgm:param type="linDir" val="fromR"/>
                            <dgm:param type="secChAlign" val="t"/>
                            <dgm:param type="secLinDir" val="fromT"/>
                          </dgm:alg>
                        </dgm:else>
                      </dgm:choose>
                    </dgm:if>
                    <dgm:if name="Name134" func="var" arg="hierBranch" op="equ" val="std">
                      <dgm:choose name="Name135">
                        <dgm:if name="Name136" func="var" arg="dir" op="equ" val="norm">
                          <dgm:alg type="hierChild"/>
                        </dgm:if>
                        <dgm:else name="Name137">
                          <dgm:alg type="hierChild">
                            <dgm:param type="linDir" val="fromR"/>
                          </dgm:alg>
                        </dgm:else>
                      </dgm:choose>
                    </dgm:if>
                    <dgm:if name="Name138" func="var" arg="hierBranch" op="equ" val="init">
                      <dgm:choose name="Name139">
                        <dgm:if name="Name140" axis="des" func="maxDepth" op="lte" val="1">
                          <dgm:alg type="hierChild">
                            <dgm:param type="chAlign" val="l"/>
                            <dgm:param type="linDir" val="fromT"/>
                          </dgm:alg>
                        </dgm:if>
                        <dgm:else name="Name141">
                          <dgm:alg type="hierChild"/>
                        </dgm:else>
                      </dgm:choose>
                    </dgm:if>
                    <dgm:else name="Name142"/>
                  </dgm:choose>
                  <dgm:shape xmlns:r="http://schemas.openxmlformats.org/officeDocument/2006/relationships" r:blip="">
                    <dgm:adjLst/>
                  </dgm:shape>
                  <dgm:presOf/>
                  <dgm:constrLst/>
                  <dgm:ruleLst/>
                  <dgm:forEach name="Name143" ref="rep2a"/>
                </dgm:layoutNode>
                <dgm:layoutNode name="hierChild7">
                  <dgm:choose name="Name144">
                    <dgm:if name="Name145" func="var" arg="dir" op="equ" val="norm">
                      <dgm:alg type="hierChild">
                        <dgm:param type="chAlign" val="l"/>
                        <dgm:param type="linDir" val="fromL"/>
                        <dgm:param type="secChAlign" val="t"/>
                        <dgm:param type="secLinDir" val="fromT"/>
                      </dgm:alg>
                    </dgm:if>
                    <dgm:else name="Name146">
                      <dgm:alg type="hierChild">
                        <dgm:param type="chAlign" val="l"/>
                        <dgm:param type="linDir" val="fromR"/>
                        <dgm:param type="secChAlign" val="t"/>
                        <dgm:param type="secLinDir" val="fromT"/>
                      </dgm:alg>
                    </dgm:else>
                  </dgm:choose>
                  <dgm:shape xmlns:r="http://schemas.openxmlformats.org/officeDocument/2006/relationships" r:blip="">
                    <dgm:adjLst/>
                  </dgm:shape>
                  <dgm:presOf/>
                  <dgm:constrLst/>
                  <dgm:ruleLst/>
                  <dgm:forEach name="Name147" ref="rep2b"/>
                </dgm:layoutNode>
              </dgm:layoutNode>
            </dgm:forEach>
          </dgm:layoutNode>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4">
  <dgm:title val=""/>
  <dgm:desc val=""/>
  <dgm:catLst>
    <dgm:cat type="simple" pri="10400"/>
  </dgm:catLst>
  <dgm:scene3d>
    <a:camera prst="orthographicFront"/>
    <a:lightRig rig="threePt" dir="t"/>
  </dgm:scene3d>
  <dgm:styleLbl name="node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dgm:scene3d>
    <dgm:sp3d/>
    <dgm:txPr/>
    <dgm:style>
      <a:lnRef idx="0">
        <a:scrgbClr r="0" g="0" b="0"/>
      </a:lnRef>
      <a:fillRef idx="3">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node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align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bgImgPlace1">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asst4">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2">
    <dgm:scene3d>
      <a:camera prst="orthographicFront"/>
      <a:lightRig rig="threePt" dir="t"/>
    </dgm:scene3d>
    <dgm:sp3d/>
    <dgm:txPr/>
    <dgm:style>
      <a:lnRef idx="0">
        <a:scrgbClr r="0" g="0" b="0"/>
      </a:lnRef>
      <a:fillRef idx="3">
        <a:scrgbClr r="0" g="0" b="0"/>
      </a:fillRef>
      <a:effectRef idx="2">
        <a:scrgbClr r="0" g="0" b="0"/>
      </a:effectRef>
      <a:fontRef idx="minor">
        <a:schemeClr val="lt1"/>
      </a:fontRef>
    </dgm:style>
  </dgm:styleLbl>
  <dgm:styleLbl name="parChTrans2D3">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2D4">
    <dgm:scene3d>
      <a:camera prst="orthographicFront"/>
      <a:lightRig rig="threePt" dir="t"/>
    </dgm:scene3d>
    <dgm:sp3d/>
    <dgm:txPr/>
    <dgm:style>
      <a:lnRef idx="1">
        <a:scrgbClr r="0" g="0" b="0"/>
      </a:lnRef>
      <a:fillRef idx="3">
        <a:scrgbClr r="0" g="0" b="0"/>
      </a:fillRef>
      <a:effectRef idx="2">
        <a:scrgbClr r="0" g="0" b="0"/>
      </a:effectRef>
      <a:fontRef idx="minor">
        <a:schemeClr val="lt1"/>
      </a:fontRef>
    </dgm:style>
  </dgm:styleLbl>
  <dgm:styleLbl name="parCh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2">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0">
        <a:scrgbClr r="0" g="0" b="0"/>
      </a:lnRef>
      <a:fillRef idx="3">
        <a:scrgbClr r="0" g="0" b="0"/>
      </a:fillRef>
      <a:effectRef idx="2">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3" Type="http://schemas.openxmlformats.org/officeDocument/2006/relationships/image" Target="../media/image13.emf"/><Relationship Id="rId2" Type="http://schemas.openxmlformats.org/officeDocument/2006/relationships/image" Target="../media/image12.emf"/><Relationship Id="rId1" Type="http://schemas.openxmlformats.org/officeDocument/2006/relationships/image" Target="../media/image11.emf"/><Relationship Id="rId4" Type="http://schemas.openxmlformats.org/officeDocument/2006/relationships/image" Target="../media/image14.e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15.e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17.png"/></Relationships>
</file>

<file path=ppt/drawings/_rels/vmlDrawing4.vml.rels><?xml version="1.0" encoding="UTF-8" standalone="yes"?>
<Relationships xmlns="http://schemas.openxmlformats.org/package/2006/relationships"><Relationship Id="rId1" Type="http://schemas.openxmlformats.org/officeDocument/2006/relationships/image" Target="../media/image19.png"/></Relationships>
</file>

<file path=ppt/drawings/_rels/vmlDrawing5.vml.rels><?xml version="1.0" encoding="UTF-8" standalone="yes"?>
<Relationships xmlns="http://schemas.openxmlformats.org/package/2006/relationships"><Relationship Id="rId1" Type="http://schemas.openxmlformats.org/officeDocument/2006/relationships/image" Target="../media/image20.png"/></Relationships>
</file>

<file path=ppt/drawings/_rels/vmlDrawing6.vml.rels><?xml version="1.0" encoding="UTF-8" standalone="yes"?>
<Relationships xmlns="http://schemas.openxmlformats.org/package/2006/relationships"><Relationship Id="rId1" Type="http://schemas.openxmlformats.org/officeDocument/2006/relationships/image" Target="../media/image21.png"/></Relationships>
</file>

<file path=ppt/drawings/_rels/vmlDrawing7.vml.rels><?xml version="1.0" encoding="UTF-8" standalone="yes"?>
<Relationships xmlns="http://schemas.openxmlformats.org/package/2006/relationships"><Relationship Id="rId1" Type="http://schemas.openxmlformats.org/officeDocument/2006/relationships/image" Target="../media/image22.png"/></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wrap="square" lIns="91440" tIns="45720" rIns="91440" bIns="45720" numCol="1" anchor="t" anchorCtr="0" compatLnSpc="1">
            <a:prstTxWarp prst="textNoShape">
              <a:avLst/>
            </a:prstTxWarp>
          </a:bodyPr>
          <a:lstStyle>
            <a:lvl1pPr eaLnBrk="1" hangingPunct="1">
              <a:defRPr sz="1200"/>
            </a:lvl1pPr>
          </a:lstStyle>
          <a:p>
            <a:pPr>
              <a:defRPr/>
            </a:pPr>
            <a:endParaRPr lang="zh-CN" altLang="zh-CN"/>
          </a:p>
        </p:txBody>
      </p:sp>
      <p:sp>
        <p:nvSpPr>
          <p:cNvPr id="3" name="Date Placeholder 2"/>
          <p:cNvSpPr>
            <a:spLocks noGrp="1"/>
          </p:cNvSpPr>
          <p:nvPr>
            <p:ph type="dt" idx="1"/>
          </p:nvPr>
        </p:nvSpPr>
        <p:spPr>
          <a:xfrm>
            <a:off x="3884613" y="0"/>
            <a:ext cx="2971800" cy="458788"/>
          </a:xfrm>
          <a:prstGeom prst="rect">
            <a:avLst/>
          </a:prstGeom>
        </p:spPr>
        <p:txBody>
          <a:bodyPr vert="horz" wrap="square" lIns="91440" tIns="45720" rIns="91440" bIns="45720" numCol="1" anchor="t" anchorCtr="0" compatLnSpc="1">
            <a:prstTxWarp prst="textNoShape">
              <a:avLst/>
            </a:prstTxWarp>
          </a:bodyPr>
          <a:lstStyle>
            <a:lvl1pPr algn="r" eaLnBrk="1" hangingPunct="1">
              <a:defRPr sz="1200"/>
            </a:lvl1pPr>
          </a:lstStyle>
          <a:p>
            <a:pPr>
              <a:defRPr/>
            </a:pPr>
            <a:fld id="{182E7255-63AB-4139-86C1-9D3EBE7AAA2A}" type="datetimeFigureOut">
              <a:rPr lang="id-ID" altLang="zh-CN"/>
              <a:pPr>
                <a:defRPr/>
              </a:pPr>
              <a:t>16/04/2018</a:t>
            </a:fld>
            <a:endParaRPr lang="id-ID" altLang="zh-CN"/>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pPr lvl="0"/>
            <a:endParaRPr lang="id-ID" noProof="0"/>
          </a:p>
        </p:txBody>
      </p:sp>
      <p:sp>
        <p:nvSpPr>
          <p:cNvPr id="5" name="Notes Placeholder 4"/>
          <p:cNvSpPr>
            <a:spLocks noGrp="1"/>
          </p:cNvSpPr>
          <p:nvPr>
            <p:ph type="body" sz="quarter" idx="3"/>
          </p:nvPr>
        </p:nvSpPr>
        <p:spPr>
          <a:xfrm>
            <a:off x="685800" y="4400550"/>
            <a:ext cx="5486400" cy="3600450"/>
          </a:xfrm>
          <a:prstGeom prst="rect">
            <a:avLst/>
          </a:prstGeom>
        </p:spPr>
        <p:txBody>
          <a:bodyPr vert="horz" wrap="square" lIns="91440" tIns="45720" rIns="91440" bIns="45720" numCol="1" anchor="t" anchorCtr="0" compatLnSpc="1">
            <a:prstTxWarp prst="textNoShape">
              <a:avLst/>
            </a:prstTxWarp>
          </a:bodyPr>
          <a:lstStyle/>
          <a:p>
            <a:pPr lvl="0"/>
            <a:r>
              <a:rPr lang="en-US" noProof="0" smtClean="0"/>
              <a:t>Click to edit Master text styles</a:t>
            </a:r>
          </a:p>
          <a:p>
            <a:pPr lvl="1"/>
            <a:r>
              <a:rPr lang="en-US" noProof="0" smtClean="0"/>
              <a:t>Second level</a:t>
            </a:r>
          </a:p>
          <a:p>
            <a:pPr lvl="2"/>
            <a:r>
              <a:rPr lang="en-US" noProof="0" smtClean="0"/>
              <a:t>Third level</a:t>
            </a:r>
          </a:p>
          <a:p>
            <a:pPr lvl="3"/>
            <a:r>
              <a:rPr lang="en-US" noProof="0" smtClean="0"/>
              <a:t>Fourth level</a:t>
            </a:r>
          </a:p>
          <a:p>
            <a:pPr lvl="4"/>
            <a:r>
              <a:rPr lang="en-US" noProof="0" smtClean="0"/>
              <a:t>Fifth level</a:t>
            </a:r>
            <a:endParaRPr lang="id-ID" altLang="zh-CN" noProof="0" smtClean="0"/>
          </a:p>
        </p:txBody>
      </p:sp>
      <p:sp>
        <p:nvSpPr>
          <p:cNvPr id="6" name="Footer Placeholder 5"/>
          <p:cNvSpPr>
            <a:spLocks noGrp="1"/>
          </p:cNvSpPr>
          <p:nvPr>
            <p:ph type="ftr" sz="quarter" idx="4"/>
          </p:nvPr>
        </p:nvSpPr>
        <p:spPr>
          <a:xfrm>
            <a:off x="0" y="8685213"/>
            <a:ext cx="2971800" cy="458787"/>
          </a:xfrm>
          <a:prstGeom prst="rect">
            <a:avLst/>
          </a:prstGeom>
        </p:spPr>
        <p:txBody>
          <a:bodyPr vert="horz" wrap="square" lIns="91440" tIns="45720" rIns="91440" bIns="45720" numCol="1" anchor="b" anchorCtr="0" compatLnSpc="1">
            <a:prstTxWarp prst="textNoShape">
              <a:avLst/>
            </a:prstTxWarp>
          </a:bodyPr>
          <a:lstStyle>
            <a:lvl1pPr eaLnBrk="1" hangingPunct="1">
              <a:defRPr sz="1200"/>
            </a:lvl1pPr>
          </a:lstStyle>
          <a:p>
            <a:pPr>
              <a:defRPr/>
            </a:pPr>
            <a:endParaRPr lang="zh-CN" altLang="zh-CN"/>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wrap="square" lIns="91440" tIns="45720" rIns="91440" bIns="45720" numCol="1" anchor="b" anchorCtr="0" compatLnSpc="1">
            <a:prstTxWarp prst="textNoShape">
              <a:avLst/>
            </a:prstTxWarp>
          </a:bodyPr>
          <a:lstStyle>
            <a:lvl1pPr algn="r" eaLnBrk="1" hangingPunct="1">
              <a:defRPr sz="1200"/>
            </a:lvl1pPr>
          </a:lstStyle>
          <a:p>
            <a:pPr>
              <a:defRPr/>
            </a:pPr>
            <a:fld id="{CC195CF9-A3E6-4289-B99F-BEF22F8290F1}" type="slidenum">
              <a:rPr lang="id-ID" altLang="zh-CN"/>
              <a:pPr>
                <a:defRPr/>
              </a:pPr>
              <a:t>‹#›</a:t>
            </a:fld>
            <a:endParaRPr lang="id-ID" altLang="zh-CN"/>
          </a:p>
        </p:txBody>
      </p:sp>
    </p:spTree>
    <p:extLst>
      <p:ext uri="{BB962C8B-B14F-4D97-AF65-F5344CB8AC3E}">
        <p14:creationId xmlns:p14="http://schemas.microsoft.com/office/powerpoint/2010/main" val="3833414137"/>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mn-lt"/>
        <a:ea typeface="+mn-ea"/>
        <a:cs typeface="+mn-cs"/>
      </a:defRPr>
    </a:lvl1pPr>
    <a:lvl2pPr marL="457200" algn="l" rtl="0" eaLnBrk="0" fontAlgn="base" hangingPunct="0">
      <a:spcBef>
        <a:spcPct val="30000"/>
      </a:spcBef>
      <a:spcAft>
        <a:spcPct val="0"/>
      </a:spcAft>
      <a:defRPr sz="1200" kern="1200">
        <a:solidFill>
          <a:schemeClr val="tx1"/>
        </a:solidFill>
        <a:latin typeface="+mn-lt"/>
        <a:ea typeface="+mn-ea"/>
        <a:cs typeface="+mn-cs"/>
      </a:defRPr>
    </a:lvl2pPr>
    <a:lvl3pPr marL="914400" algn="l" rtl="0" eaLnBrk="0" fontAlgn="base" hangingPunct="0">
      <a:spcBef>
        <a:spcPct val="30000"/>
      </a:spcBef>
      <a:spcAft>
        <a:spcPct val="0"/>
      </a:spcAft>
      <a:defRPr sz="1200" kern="1200">
        <a:solidFill>
          <a:schemeClr val="tx1"/>
        </a:solidFill>
        <a:latin typeface="+mn-lt"/>
        <a:ea typeface="+mn-ea"/>
        <a:cs typeface="+mn-cs"/>
      </a:defRPr>
    </a:lvl3pPr>
    <a:lvl4pPr marL="1371600" algn="l" rtl="0" eaLnBrk="0" fontAlgn="base" hangingPunct="0">
      <a:spcBef>
        <a:spcPct val="30000"/>
      </a:spcBef>
      <a:spcAft>
        <a:spcPct val="0"/>
      </a:spcAft>
      <a:defRPr sz="1200" kern="1200">
        <a:solidFill>
          <a:schemeClr val="tx1"/>
        </a:solidFill>
        <a:latin typeface="+mn-lt"/>
        <a:ea typeface="+mn-ea"/>
        <a:cs typeface="+mn-cs"/>
      </a:defRPr>
    </a:lvl4pPr>
    <a:lvl5pPr marL="1828800" algn="l" rtl="0" eaLnBrk="0" fontAlgn="base" hangingPunct="0">
      <a:spcBef>
        <a:spcPct val="30000"/>
      </a:spcBef>
      <a:spcAft>
        <a:spcPct val="0"/>
      </a:spcAft>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547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0547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EF7DA0CC-A55C-465D-8403-89B42B32F523}" type="slidenum">
              <a:rPr lang="id-ID" altLang="zh-CN" smtClean="0"/>
              <a:pPr/>
              <a:t>2</a:t>
            </a:fld>
            <a:endParaRPr lang="id-ID" altLang="zh-CN" smtClean="0"/>
          </a:p>
        </p:txBody>
      </p:sp>
    </p:spTree>
    <p:extLst>
      <p:ext uri="{BB962C8B-B14F-4D97-AF65-F5344CB8AC3E}">
        <p14:creationId xmlns:p14="http://schemas.microsoft.com/office/powerpoint/2010/main" val="134545029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469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1469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2A23F33E-79BE-4543-B96D-7F43355A5B1B}" type="slidenum">
              <a:rPr lang="id-ID" altLang="zh-CN" smtClean="0"/>
              <a:pPr/>
              <a:t>11</a:t>
            </a:fld>
            <a:endParaRPr lang="id-ID" altLang="zh-CN" smtClean="0"/>
          </a:p>
        </p:txBody>
      </p:sp>
    </p:spTree>
    <p:extLst>
      <p:ext uri="{BB962C8B-B14F-4D97-AF65-F5344CB8AC3E}">
        <p14:creationId xmlns:p14="http://schemas.microsoft.com/office/powerpoint/2010/main" val="329487666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571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1571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198DC0E7-B768-43F8-A290-687E4D544EF1}" type="slidenum">
              <a:rPr lang="id-ID" altLang="zh-CN" smtClean="0"/>
              <a:pPr/>
              <a:t>12</a:t>
            </a:fld>
            <a:endParaRPr lang="id-ID" altLang="zh-CN" smtClean="0"/>
          </a:p>
        </p:txBody>
      </p:sp>
    </p:spTree>
    <p:extLst>
      <p:ext uri="{BB962C8B-B14F-4D97-AF65-F5344CB8AC3E}">
        <p14:creationId xmlns:p14="http://schemas.microsoft.com/office/powerpoint/2010/main" val="49166948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673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1674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4E4380FC-D01B-458B-A9C3-7C20D901E1D1}" type="slidenum">
              <a:rPr lang="id-ID" altLang="zh-CN" smtClean="0"/>
              <a:pPr/>
              <a:t>13</a:t>
            </a:fld>
            <a:endParaRPr lang="id-ID" altLang="zh-CN" smtClean="0"/>
          </a:p>
        </p:txBody>
      </p:sp>
    </p:spTree>
    <p:extLst>
      <p:ext uri="{BB962C8B-B14F-4D97-AF65-F5344CB8AC3E}">
        <p14:creationId xmlns:p14="http://schemas.microsoft.com/office/powerpoint/2010/main" val="226733803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77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1776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76A0F332-F38A-47B3-B807-198CEC6E0AEB}" type="slidenum">
              <a:rPr lang="id-ID" altLang="zh-CN" smtClean="0"/>
              <a:pPr/>
              <a:t>14</a:t>
            </a:fld>
            <a:endParaRPr lang="id-ID" altLang="zh-CN" smtClean="0"/>
          </a:p>
        </p:txBody>
      </p:sp>
    </p:spTree>
    <p:extLst>
      <p:ext uri="{BB962C8B-B14F-4D97-AF65-F5344CB8AC3E}">
        <p14:creationId xmlns:p14="http://schemas.microsoft.com/office/powerpoint/2010/main" val="120166241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87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1878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9D52F8D5-A3BC-48A9-8003-61E7CF85549C}" type="slidenum">
              <a:rPr lang="id-ID" altLang="zh-CN" smtClean="0"/>
              <a:pPr/>
              <a:t>15</a:t>
            </a:fld>
            <a:endParaRPr lang="id-ID" altLang="zh-CN" smtClean="0"/>
          </a:p>
        </p:txBody>
      </p:sp>
    </p:spTree>
    <p:extLst>
      <p:ext uri="{BB962C8B-B14F-4D97-AF65-F5344CB8AC3E}">
        <p14:creationId xmlns:p14="http://schemas.microsoft.com/office/powerpoint/2010/main" val="374233402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1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981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1981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8968B169-319B-4D0A-9F87-E87536EEA286}" type="slidenum">
              <a:rPr lang="id-ID" altLang="zh-CN" smtClean="0"/>
              <a:pPr/>
              <a:t>16</a:t>
            </a:fld>
            <a:endParaRPr lang="id-ID" altLang="zh-CN" smtClean="0"/>
          </a:p>
        </p:txBody>
      </p:sp>
    </p:spTree>
    <p:extLst>
      <p:ext uri="{BB962C8B-B14F-4D97-AF65-F5344CB8AC3E}">
        <p14:creationId xmlns:p14="http://schemas.microsoft.com/office/powerpoint/2010/main" val="206609213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083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083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2083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D572187C-18CB-46A7-BACC-7F381781B7A2}" type="slidenum">
              <a:rPr lang="id-ID" altLang="zh-CN" smtClean="0"/>
              <a:pPr/>
              <a:t>17</a:t>
            </a:fld>
            <a:endParaRPr lang="id-ID" altLang="zh-CN" smtClean="0"/>
          </a:p>
        </p:txBody>
      </p:sp>
    </p:spTree>
    <p:extLst>
      <p:ext uri="{BB962C8B-B14F-4D97-AF65-F5344CB8AC3E}">
        <p14:creationId xmlns:p14="http://schemas.microsoft.com/office/powerpoint/2010/main" val="383900313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185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185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2186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AAC5C9E8-35A6-4983-BADE-C62A95E03367}" type="slidenum">
              <a:rPr lang="id-ID" altLang="zh-CN" smtClean="0"/>
              <a:pPr/>
              <a:t>18</a:t>
            </a:fld>
            <a:endParaRPr lang="id-ID" altLang="zh-CN" smtClean="0"/>
          </a:p>
        </p:txBody>
      </p:sp>
    </p:spTree>
    <p:extLst>
      <p:ext uri="{BB962C8B-B14F-4D97-AF65-F5344CB8AC3E}">
        <p14:creationId xmlns:p14="http://schemas.microsoft.com/office/powerpoint/2010/main" val="67444804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288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2288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5CB6FF8C-DF3D-4E25-9DC6-DF65FCCA69A6}" type="slidenum">
              <a:rPr lang="id-ID" altLang="zh-CN" smtClean="0"/>
              <a:pPr/>
              <a:t>19</a:t>
            </a:fld>
            <a:endParaRPr lang="id-ID" altLang="zh-CN" smtClean="0"/>
          </a:p>
        </p:txBody>
      </p:sp>
    </p:spTree>
    <p:extLst>
      <p:ext uri="{BB962C8B-B14F-4D97-AF65-F5344CB8AC3E}">
        <p14:creationId xmlns:p14="http://schemas.microsoft.com/office/powerpoint/2010/main" val="1997637153"/>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390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390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2390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47C40836-EBF9-4139-8DCB-C58E6487A7C8}" type="slidenum">
              <a:rPr lang="id-ID" altLang="zh-CN" smtClean="0"/>
              <a:pPr/>
              <a:t>20</a:t>
            </a:fld>
            <a:endParaRPr lang="id-ID" altLang="zh-CN" smtClean="0"/>
          </a:p>
        </p:txBody>
      </p:sp>
    </p:spTree>
    <p:extLst>
      <p:ext uri="{BB962C8B-B14F-4D97-AF65-F5344CB8AC3E}">
        <p14:creationId xmlns:p14="http://schemas.microsoft.com/office/powerpoint/2010/main" val="300922080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649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0650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EDA812CB-602E-4F17-944A-FF3428798A9F}" type="slidenum">
              <a:rPr lang="id-ID" altLang="zh-CN" smtClean="0"/>
              <a:pPr/>
              <a:t>3</a:t>
            </a:fld>
            <a:endParaRPr lang="id-ID" altLang="zh-CN" smtClean="0"/>
          </a:p>
        </p:txBody>
      </p:sp>
    </p:spTree>
    <p:extLst>
      <p:ext uri="{BB962C8B-B14F-4D97-AF65-F5344CB8AC3E}">
        <p14:creationId xmlns:p14="http://schemas.microsoft.com/office/powerpoint/2010/main" val="32076319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93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493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2493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D2C556A6-32B9-4CC7-9481-E94FC1FA26C1}" type="slidenum">
              <a:rPr lang="id-ID" altLang="zh-CN" smtClean="0"/>
              <a:pPr/>
              <a:t>21</a:t>
            </a:fld>
            <a:endParaRPr lang="id-ID" altLang="zh-CN" smtClean="0"/>
          </a:p>
        </p:txBody>
      </p:sp>
    </p:spTree>
    <p:extLst>
      <p:ext uri="{BB962C8B-B14F-4D97-AF65-F5344CB8AC3E}">
        <p14:creationId xmlns:p14="http://schemas.microsoft.com/office/powerpoint/2010/main" val="363858148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595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2595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AA9130DB-972E-47B1-BECA-F16C317BFC3D}" type="slidenum">
              <a:rPr lang="id-ID" altLang="zh-CN" smtClean="0"/>
              <a:pPr/>
              <a:t>22</a:t>
            </a:fld>
            <a:endParaRPr lang="id-ID" altLang="zh-CN" smtClean="0"/>
          </a:p>
        </p:txBody>
      </p:sp>
    </p:spTree>
    <p:extLst>
      <p:ext uri="{BB962C8B-B14F-4D97-AF65-F5344CB8AC3E}">
        <p14:creationId xmlns:p14="http://schemas.microsoft.com/office/powerpoint/2010/main" val="376100998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697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697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2698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708D1DFF-A499-49B8-AFBA-EC9E2306D32F}" type="slidenum">
              <a:rPr lang="id-ID" altLang="zh-CN" smtClean="0"/>
              <a:pPr/>
              <a:t>23</a:t>
            </a:fld>
            <a:endParaRPr lang="id-ID" altLang="zh-CN" smtClean="0"/>
          </a:p>
        </p:txBody>
      </p:sp>
    </p:spTree>
    <p:extLst>
      <p:ext uri="{BB962C8B-B14F-4D97-AF65-F5344CB8AC3E}">
        <p14:creationId xmlns:p14="http://schemas.microsoft.com/office/powerpoint/2010/main" val="3579962696"/>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800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2800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A2830098-080E-4927-82C6-0FF97D062BAE}" type="slidenum">
              <a:rPr lang="id-ID" altLang="zh-CN" smtClean="0"/>
              <a:pPr/>
              <a:t>24</a:t>
            </a:fld>
            <a:endParaRPr lang="id-ID" altLang="zh-CN" smtClean="0"/>
          </a:p>
        </p:txBody>
      </p:sp>
    </p:spTree>
    <p:extLst>
      <p:ext uri="{BB962C8B-B14F-4D97-AF65-F5344CB8AC3E}">
        <p14:creationId xmlns:p14="http://schemas.microsoft.com/office/powerpoint/2010/main" val="50365104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02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2902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2902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655FCCFB-FF4D-4FF7-B77C-3F92C1D4B2F3}" type="slidenum">
              <a:rPr lang="id-ID" altLang="zh-CN" smtClean="0"/>
              <a:pPr/>
              <a:t>25</a:t>
            </a:fld>
            <a:endParaRPr lang="id-ID" altLang="zh-CN" smtClean="0"/>
          </a:p>
        </p:txBody>
      </p:sp>
    </p:spTree>
    <p:extLst>
      <p:ext uri="{BB962C8B-B14F-4D97-AF65-F5344CB8AC3E}">
        <p14:creationId xmlns:p14="http://schemas.microsoft.com/office/powerpoint/2010/main" val="1995095236"/>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005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3005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5275AB4B-E5B6-4A23-86AB-26E577D04E05}" type="slidenum">
              <a:rPr lang="id-ID" altLang="zh-CN" smtClean="0"/>
              <a:pPr/>
              <a:t>26</a:t>
            </a:fld>
            <a:endParaRPr lang="id-ID" altLang="zh-CN" smtClean="0"/>
          </a:p>
        </p:txBody>
      </p:sp>
    </p:spTree>
    <p:extLst>
      <p:ext uri="{BB962C8B-B14F-4D97-AF65-F5344CB8AC3E}">
        <p14:creationId xmlns:p14="http://schemas.microsoft.com/office/powerpoint/2010/main" val="3727318503"/>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107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3107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CC0FBCAB-0CCB-4E50-B9BE-5382DDD5D2F5}" type="slidenum">
              <a:rPr lang="id-ID" altLang="zh-CN" smtClean="0"/>
              <a:pPr/>
              <a:t>27</a:t>
            </a:fld>
            <a:endParaRPr lang="id-ID" altLang="zh-CN" smtClean="0"/>
          </a:p>
        </p:txBody>
      </p:sp>
    </p:spTree>
    <p:extLst>
      <p:ext uri="{BB962C8B-B14F-4D97-AF65-F5344CB8AC3E}">
        <p14:creationId xmlns:p14="http://schemas.microsoft.com/office/powerpoint/2010/main" val="3963152824"/>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209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3210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96DBC627-24EE-4F32-B8B5-C5BF5E1F487C}" type="slidenum">
              <a:rPr lang="id-ID" altLang="zh-CN" smtClean="0"/>
              <a:pPr/>
              <a:t>28</a:t>
            </a:fld>
            <a:endParaRPr lang="id-ID" altLang="zh-CN" smtClean="0"/>
          </a:p>
        </p:txBody>
      </p:sp>
    </p:spTree>
    <p:extLst>
      <p:ext uri="{BB962C8B-B14F-4D97-AF65-F5344CB8AC3E}">
        <p14:creationId xmlns:p14="http://schemas.microsoft.com/office/powerpoint/2010/main" val="125708919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2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312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3312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FCEAF2FF-1B94-49BC-9DE2-7BCC7778513C}" type="slidenum">
              <a:rPr lang="id-ID" altLang="zh-CN" smtClean="0"/>
              <a:pPr/>
              <a:t>29</a:t>
            </a:fld>
            <a:endParaRPr lang="id-ID" altLang="zh-CN" smtClean="0"/>
          </a:p>
        </p:txBody>
      </p:sp>
    </p:spTree>
    <p:extLst>
      <p:ext uri="{BB962C8B-B14F-4D97-AF65-F5344CB8AC3E}">
        <p14:creationId xmlns:p14="http://schemas.microsoft.com/office/powerpoint/2010/main" val="305544901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414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414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3414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58632714-730D-4E2D-8EEB-9A8664A9A40F}" type="slidenum">
              <a:rPr lang="id-ID" altLang="zh-CN" smtClean="0"/>
              <a:pPr/>
              <a:t>30</a:t>
            </a:fld>
            <a:endParaRPr lang="id-ID" altLang="zh-CN" smtClean="0"/>
          </a:p>
        </p:txBody>
      </p:sp>
    </p:spTree>
    <p:extLst>
      <p:ext uri="{BB962C8B-B14F-4D97-AF65-F5344CB8AC3E}">
        <p14:creationId xmlns:p14="http://schemas.microsoft.com/office/powerpoint/2010/main" val="327014631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52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752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0752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20C742D5-8718-4B1F-B190-2E8CECB5107E}" type="slidenum">
              <a:rPr lang="id-ID" altLang="zh-CN" smtClean="0"/>
              <a:pPr/>
              <a:t>4</a:t>
            </a:fld>
            <a:endParaRPr lang="id-ID" altLang="zh-CN" smtClean="0"/>
          </a:p>
        </p:txBody>
      </p:sp>
    </p:spTree>
    <p:extLst>
      <p:ext uri="{BB962C8B-B14F-4D97-AF65-F5344CB8AC3E}">
        <p14:creationId xmlns:p14="http://schemas.microsoft.com/office/powerpoint/2010/main" val="149308741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51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51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3517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C393D28D-5020-4AA0-A0E9-AE1F9E7EB252}" type="slidenum">
              <a:rPr lang="id-ID" altLang="zh-CN" smtClean="0"/>
              <a:pPr/>
              <a:t>31</a:t>
            </a:fld>
            <a:endParaRPr lang="id-ID" altLang="zh-CN" smtClean="0"/>
          </a:p>
        </p:txBody>
      </p:sp>
    </p:spTree>
    <p:extLst>
      <p:ext uri="{BB962C8B-B14F-4D97-AF65-F5344CB8AC3E}">
        <p14:creationId xmlns:p14="http://schemas.microsoft.com/office/powerpoint/2010/main" val="316630197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619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619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3619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379DBA0C-D35D-4C5A-9F7D-B08BF158F99E}" type="slidenum">
              <a:rPr lang="id-ID" altLang="zh-CN" smtClean="0"/>
              <a:pPr/>
              <a:t>32</a:t>
            </a:fld>
            <a:endParaRPr lang="id-ID" altLang="zh-CN" smtClean="0"/>
          </a:p>
        </p:txBody>
      </p:sp>
    </p:spTree>
    <p:extLst>
      <p:ext uri="{BB962C8B-B14F-4D97-AF65-F5344CB8AC3E}">
        <p14:creationId xmlns:p14="http://schemas.microsoft.com/office/powerpoint/2010/main" val="110283108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721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721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3722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7732AF8B-7ABF-4ED5-B583-B259A2623C78}" type="slidenum">
              <a:rPr lang="id-ID" altLang="zh-CN" smtClean="0"/>
              <a:pPr/>
              <a:t>33</a:t>
            </a:fld>
            <a:endParaRPr lang="id-ID" altLang="zh-CN" smtClean="0"/>
          </a:p>
        </p:txBody>
      </p:sp>
    </p:spTree>
    <p:extLst>
      <p:ext uri="{BB962C8B-B14F-4D97-AF65-F5344CB8AC3E}">
        <p14:creationId xmlns:p14="http://schemas.microsoft.com/office/powerpoint/2010/main" val="2315123733"/>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824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824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3824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8A5B06A4-4B8D-42CA-86E3-70BBE140BADF}" type="slidenum">
              <a:rPr lang="id-ID" altLang="zh-CN" smtClean="0"/>
              <a:pPr/>
              <a:t>34</a:t>
            </a:fld>
            <a:endParaRPr lang="id-ID" altLang="zh-CN" smtClean="0"/>
          </a:p>
        </p:txBody>
      </p:sp>
    </p:spTree>
    <p:extLst>
      <p:ext uri="{BB962C8B-B14F-4D97-AF65-F5344CB8AC3E}">
        <p14:creationId xmlns:p14="http://schemas.microsoft.com/office/powerpoint/2010/main" val="2224192070"/>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26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3926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3926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D4ED340F-338E-4279-97DE-E3D241CC9328}" type="slidenum">
              <a:rPr lang="id-ID" altLang="zh-CN" smtClean="0"/>
              <a:pPr/>
              <a:t>35</a:t>
            </a:fld>
            <a:endParaRPr lang="id-ID" altLang="zh-CN" smtClean="0"/>
          </a:p>
        </p:txBody>
      </p:sp>
    </p:spTree>
    <p:extLst>
      <p:ext uri="{BB962C8B-B14F-4D97-AF65-F5344CB8AC3E}">
        <p14:creationId xmlns:p14="http://schemas.microsoft.com/office/powerpoint/2010/main" val="1922200708"/>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029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029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4029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DF0C1344-C7FA-4696-8685-8A7065144139}" type="slidenum">
              <a:rPr lang="id-ID" altLang="zh-CN" smtClean="0"/>
              <a:pPr/>
              <a:t>36</a:t>
            </a:fld>
            <a:endParaRPr lang="id-ID" altLang="zh-CN" smtClean="0"/>
          </a:p>
        </p:txBody>
      </p:sp>
    </p:spTree>
    <p:extLst>
      <p:ext uri="{BB962C8B-B14F-4D97-AF65-F5344CB8AC3E}">
        <p14:creationId xmlns:p14="http://schemas.microsoft.com/office/powerpoint/2010/main" val="2923648166"/>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131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131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4131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8D5EE2B4-25CC-4D3D-A0D3-C825694E5285}" type="slidenum">
              <a:rPr lang="id-ID" altLang="zh-CN" smtClean="0"/>
              <a:pPr/>
              <a:t>37</a:t>
            </a:fld>
            <a:endParaRPr lang="id-ID" altLang="zh-CN" smtClean="0"/>
          </a:p>
        </p:txBody>
      </p:sp>
    </p:spTree>
    <p:extLst>
      <p:ext uri="{BB962C8B-B14F-4D97-AF65-F5344CB8AC3E}">
        <p14:creationId xmlns:p14="http://schemas.microsoft.com/office/powerpoint/2010/main" val="3517918171"/>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233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233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4234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30A71601-C36E-4EE8-AEC4-F431A664FA33}" type="slidenum">
              <a:rPr lang="id-ID" altLang="zh-CN" smtClean="0"/>
              <a:pPr/>
              <a:t>38</a:t>
            </a:fld>
            <a:endParaRPr lang="id-ID" altLang="zh-CN" smtClean="0"/>
          </a:p>
        </p:txBody>
      </p:sp>
    </p:spTree>
    <p:extLst>
      <p:ext uri="{BB962C8B-B14F-4D97-AF65-F5344CB8AC3E}">
        <p14:creationId xmlns:p14="http://schemas.microsoft.com/office/powerpoint/2010/main" val="2931898526"/>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6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33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4336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656BD9B2-C3B7-4477-B109-0B0D86B70B78}" type="slidenum">
              <a:rPr lang="id-ID" altLang="zh-CN" smtClean="0"/>
              <a:pPr/>
              <a:t>39</a:t>
            </a:fld>
            <a:endParaRPr lang="id-ID" altLang="zh-CN" smtClean="0"/>
          </a:p>
        </p:txBody>
      </p:sp>
    </p:spTree>
    <p:extLst>
      <p:ext uri="{BB962C8B-B14F-4D97-AF65-F5344CB8AC3E}">
        <p14:creationId xmlns:p14="http://schemas.microsoft.com/office/powerpoint/2010/main" val="4043645090"/>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3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43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4438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5B5DFBE8-69E2-4F57-9619-8FD79B08E2F5}" type="slidenum">
              <a:rPr lang="id-ID" altLang="zh-CN" smtClean="0"/>
              <a:pPr/>
              <a:t>40</a:t>
            </a:fld>
            <a:endParaRPr lang="id-ID" altLang="zh-CN" smtClean="0"/>
          </a:p>
        </p:txBody>
      </p:sp>
    </p:spTree>
    <p:extLst>
      <p:ext uri="{BB962C8B-B14F-4D97-AF65-F5344CB8AC3E}">
        <p14:creationId xmlns:p14="http://schemas.microsoft.com/office/powerpoint/2010/main" val="238505825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854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0854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E8007DF8-2969-4447-A2F9-F7F62EACEBE5}" type="slidenum">
              <a:rPr lang="id-ID" altLang="zh-CN" smtClean="0"/>
              <a:pPr/>
              <a:t>5</a:t>
            </a:fld>
            <a:endParaRPr lang="id-ID" altLang="zh-CN" smtClean="0"/>
          </a:p>
        </p:txBody>
      </p:sp>
    </p:spTree>
    <p:extLst>
      <p:ext uri="{BB962C8B-B14F-4D97-AF65-F5344CB8AC3E}">
        <p14:creationId xmlns:p14="http://schemas.microsoft.com/office/powerpoint/2010/main" val="3259261449"/>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41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541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4541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5D4D04B0-C1EA-47A2-837B-F9F5BC5A00EB}" type="slidenum">
              <a:rPr lang="id-ID" altLang="zh-CN" smtClean="0"/>
              <a:pPr/>
              <a:t>41</a:t>
            </a:fld>
            <a:endParaRPr lang="id-ID" altLang="zh-CN" smtClean="0"/>
          </a:p>
        </p:txBody>
      </p:sp>
    </p:spTree>
    <p:extLst>
      <p:ext uri="{BB962C8B-B14F-4D97-AF65-F5344CB8AC3E}">
        <p14:creationId xmlns:p14="http://schemas.microsoft.com/office/powerpoint/2010/main" val="1603800321"/>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643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643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4643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AFF40535-9A03-456E-9FE7-832988EDA970}" type="slidenum">
              <a:rPr lang="id-ID" altLang="zh-CN" smtClean="0"/>
              <a:pPr/>
              <a:t>42</a:t>
            </a:fld>
            <a:endParaRPr lang="id-ID" altLang="zh-CN" smtClean="0"/>
          </a:p>
        </p:txBody>
      </p:sp>
    </p:spTree>
    <p:extLst>
      <p:ext uri="{BB962C8B-B14F-4D97-AF65-F5344CB8AC3E}">
        <p14:creationId xmlns:p14="http://schemas.microsoft.com/office/powerpoint/2010/main" val="351042676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45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745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4746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E4DA2547-406C-40DB-9956-4BB729B2BE5D}" type="slidenum">
              <a:rPr lang="id-ID" altLang="zh-CN" smtClean="0"/>
              <a:pPr/>
              <a:t>43</a:t>
            </a:fld>
            <a:endParaRPr lang="id-ID" altLang="zh-CN" smtClean="0"/>
          </a:p>
        </p:txBody>
      </p:sp>
    </p:spTree>
    <p:extLst>
      <p:ext uri="{BB962C8B-B14F-4D97-AF65-F5344CB8AC3E}">
        <p14:creationId xmlns:p14="http://schemas.microsoft.com/office/powerpoint/2010/main" val="412205464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848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848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4848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E0063FAF-F6CD-40AA-990D-E7CF2E6D40C4}" type="slidenum">
              <a:rPr lang="id-ID" altLang="zh-CN" smtClean="0"/>
              <a:pPr/>
              <a:t>44</a:t>
            </a:fld>
            <a:endParaRPr lang="id-ID" altLang="zh-CN" smtClean="0"/>
          </a:p>
        </p:txBody>
      </p:sp>
    </p:spTree>
    <p:extLst>
      <p:ext uri="{BB962C8B-B14F-4D97-AF65-F5344CB8AC3E}">
        <p14:creationId xmlns:p14="http://schemas.microsoft.com/office/powerpoint/2010/main" val="3220451924"/>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950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4950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4950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B1716259-B7D9-4FB2-AD8C-F6DB12B76EA8}" type="slidenum">
              <a:rPr lang="id-ID" altLang="zh-CN" smtClean="0"/>
              <a:pPr/>
              <a:t>45</a:t>
            </a:fld>
            <a:endParaRPr lang="id-ID" altLang="zh-CN" smtClean="0"/>
          </a:p>
        </p:txBody>
      </p:sp>
    </p:spTree>
    <p:extLst>
      <p:ext uri="{BB962C8B-B14F-4D97-AF65-F5344CB8AC3E}">
        <p14:creationId xmlns:p14="http://schemas.microsoft.com/office/powerpoint/2010/main" val="2796975382"/>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053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053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5053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05148DFB-99F3-45B4-B65D-4208ACE41EFA}" type="slidenum">
              <a:rPr lang="id-ID" altLang="zh-CN" smtClean="0"/>
              <a:pPr/>
              <a:t>46</a:t>
            </a:fld>
            <a:endParaRPr lang="id-ID" altLang="zh-CN" smtClean="0"/>
          </a:p>
        </p:txBody>
      </p:sp>
    </p:spTree>
    <p:extLst>
      <p:ext uri="{BB962C8B-B14F-4D97-AF65-F5344CB8AC3E}">
        <p14:creationId xmlns:p14="http://schemas.microsoft.com/office/powerpoint/2010/main" val="219281300"/>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155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155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5155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439463ED-E75C-4B6B-8A36-0FC623E1CFCD}" type="slidenum">
              <a:rPr lang="id-ID" altLang="zh-CN" smtClean="0"/>
              <a:pPr/>
              <a:t>47</a:t>
            </a:fld>
            <a:endParaRPr lang="id-ID" altLang="zh-CN" smtClean="0"/>
          </a:p>
        </p:txBody>
      </p:sp>
    </p:spTree>
    <p:extLst>
      <p:ext uri="{BB962C8B-B14F-4D97-AF65-F5344CB8AC3E}">
        <p14:creationId xmlns:p14="http://schemas.microsoft.com/office/powerpoint/2010/main" val="2516694148"/>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257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5258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A1861A52-407D-44F2-B71E-F8DBE198D216}" type="slidenum">
              <a:rPr lang="id-ID" altLang="zh-CN" smtClean="0"/>
              <a:pPr/>
              <a:t>48</a:t>
            </a:fld>
            <a:endParaRPr lang="id-ID" altLang="zh-CN" smtClean="0"/>
          </a:p>
        </p:txBody>
      </p:sp>
    </p:spTree>
    <p:extLst>
      <p:ext uri="{BB962C8B-B14F-4D97-AF65-F5344CB8AC3E}">
        <p14:creationId xmlns:p14="http://schemas.microsoft.com/office/powerpoint/2010/main" val="846696928"/>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0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360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5360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52FE468C-DCF7-4818-A239-B82F3AF6D149}" type="slidenum">
              <a:rPr lang="id-ID" altLang="zh-CN" smtClean="0"/>
              <a:pPr/>
              <a:t>49</a:t>
            </a:fld>
            <a:endParaRPr lang="id-ID" altLang="zh-CN" smtClean="0"/>
          </a:p>
        </p:txBody>
      </p:sp>
    </p:spTree>
    <p:extLst>
      <p:ext uri="{BB962C8B-B14F-4D97-AF65-F5344CB8AC3E}">
        <p14:creationId xmlns:p14="http://schemas.microsoft.com/office/powerpoint/2010/main" val="64521099"/>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62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462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5462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2E3DFAFD-39CE-4862-B71B-C470F65AFF31}" type="slidenum">
              <a:rPr lang="id-ID" altLang="zh-CN" smtClean="0"/>
              <a:pPr/>
              <a:t>50</a:t>
            </a:fld>
            <a:endParaRPr lang="id-ID" altLang="zh-CN" smtClean="0"/>
          </a:p>
        </p:txBody>
      </p:sp>
    </p:spTree>
    <p:extLst>
      <p:ext uri="{BB962C8B-B14F-4D97-AF65-F5344CB8AC3E}">
        <p14:creationId xmlns:p14="http://schemas.microsoft.com/office/powerpoint/2010/main" val="212276796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5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095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0957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A3AD9E30-138E-47FA-9217-08C387E6DCED}" type="slidenum">
              <a:rPr lang="id-ID" altLang="zh-CN" smtClean="0"/>
              <a:pPr/>
              <a:t>6</a:t>
            </a:fld>
            <a:endParaRPr lang="id-ID" altLang="zh-CN" smtClean="0"/>
          </a:p>
        </p:txBody>
      </p:sp>
    </p:spTree>
    <p:extLst>
      <p:ext uri="{BB962C8B-B14F-4D97-AF65-F5344CB8AC3E}">
        <p14:creationId xmlns:p14="http://schemas.microsoft.com/office/powerpoint/2010/main" val="2218756850"/>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565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565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5565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3C931FFF-07E9-42C2-AD84-8EC6A8770268}" type="slidenum">
              <a:rPr lang="id-ID" altLang="zh-CN" smtClean="0"/>
              <a:pPr/>
              <a:t>51</a:t>
            </a:fld>
            <a:endParaRPr lang="id-ID" altLang="zh-CN" smtClean="0"/>
          </a:p>
        </p:txBody>
      </p:sp>
    </p:spTree>
    <p:extLst>
      <p:ext uri="{BB962C8B-B14F-4D97-AF65-F5344CB8AC3E}">
        <p14:creationId xmlns:p14="http://schemas.microsoft.com/office/powerpoint/2010/main" val="3755821012"/>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667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667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5667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85D0CDD1-AD68-41BE-B05E-439D2F4D8C6B}" type="slidenum">
              <a:rPr lang="id-ID" altLang="zh-CN" smtClean="0"/>
              <a:pPr/>
              <a:t>52</a:t>
            </a:fld>
            <a:endParaRPr lang="id-ID" altLang="zh-CN" smtClean="0"/>
          </a:p>
        </p:txBody>
      </p:sp>
    </p:spTree>
    <p:extLst>
      <p:ext uri="{BB962C8B-B14F-4D97-AF65-F5344CB8AC3E}">
        <p14:creationId xmlns:p14="http://schemas.microsoft.com/office/powerpoint/2010/main" val="1880411065"/>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769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769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5770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D66320E3-5325-4567-AC52-9A8E489FBC43}" type="slidenum">
              <a:rPr lang="id-ID" altLang="zh-CN" smtClean="0"/>
              <a:pPr/>
              <a:t>53</a:t>
            </a:fld>
            <a:endParaRPr lang="id-ID" altLang="zh-CN" smtClean="0"/>
          </a:p>
        </p:txBody>
      </p:sp>
    </p:spTree>
    <p:extLst>
      <p:ext uri="{BB962C8B-B14F-4D97-AF65-F5344CB8AC3E}">
        <p14:creationId xmlns:p14="http://schemas.microsoft.com/office/powerpoint/2010/main" val="1740143108"/>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72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872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5872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D1743056-A310-4FB3-A552-B49CA00A9FE8}" type="slidenum">
              <a:rPr lang="id-ID" altLang="zh-CN" smtClean="0"/>
              <a:pPr/>
              <a:t>54</a:t>
            </a:fld>
            <a:endParaRPr lang="id-ID" altLang="zh-CN" smtClean="0"/>
          </a:p>
        </p:txBody>
      </p:sp>
    </p:spTree>
    <p:extLst>
      <p:ext uri="{BB962C8B-B14F-4D97-AF65-F5344CB8AC3E}">
        <p14:creationId xmlns:p14="http://schemas.microsoft.com/office/powerpoint/2010/main" val="867421191"/>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974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5974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5974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82F6DDE8-FA58-4298-80C3-29AA688BCB23}" type="slidenum">
              <a:rPr lang="id-ID" altLang="zh-CN" smtClean="0"/>
              <a:pPr/>
              <a:t>55</a:t>
            </a:fld>
            <a:endParaRPr lang="id-ID" altLang="zh-CN" smtClean="0"/>
          </a:p>
        </p:txBody>
      </p:sp>
    </p:spTree>
    <p:extLst>
      <p:ext uri="{BB962C8B-B14F-4D97-AF65-F5344CB8AC3E}">
        <p14:creationId xmlns:p14="http://schemas.microsoft.com/office/powerpoint/2010/main" val="3734157542"/>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07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07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6077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20759D54-BBA8-4988-B26E-C4775D9F769C}" type="slidenum">
              <a:rPr lang="id-ID" altLang="zh-CN" smtClean="0"/>
              <a:pPr/>
              <a:t>56</a:t>
            </a:fld>
            <a:endParaRPr lang="id-ID" altLang="zh-CN" smtClean="0"/>
          </a:p>
        </p:txBody>
      </p:sp>
    </p:spTree>
    <p:extLst>
      <p:ext uri="{BB962C8B-B14F-4D97-AF65-F5344CB8AC3E}">
        <p14:creationId xmlns:p14="http://schemas.microsoft.com/office/powerpoint/2010/main" val="1560552832"/>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179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179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6179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D9AE7834-82D0-4B3D-B9D2-183BE4CF2D45}" type="slidenum">
              <a:rPr lang="id-ID" altLang="zh-CN" smtClean="0"/>
              <a:pPr/>
              <a:t>57</a:t>
            </a:fld>
            <a:endParaRPr lang="id-ID" altLang="zh-CN" smtClean="0"/>
          </a:p>
        </p:txBody>
      </p:sp>
    </p:spTree>
    <p:extLst>
      <p:ext uri="{BB962C8B-B14F-4D97-AF65-F5344CB8AC3E}">
        <p14:creationId xmlns:p14="http://schemas.microsoft.com/office/powerpoint/2010/main" val="3930926405"/>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281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6282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A7CB35BA-4820-465A-919D-82AA88043DE7}" type="slidenum">
              <a:rPr lang="id-ID" altLang="zh-CN" smtClean="0"/>
              <a:pPr/>
              <a:t>58</a:t>
            </a:fld>
            <a:endParaRPr lang="id-ID" altLang="zh-CN" smtClean="0"/>
          </a:p>
        </p:txBody>
      </p:sp>
    </p:spTree>
    <p:extLst>
      <p:ext uri="{BB962C8B-B14F-4D97-AF65-F5344CB8AC3E}">
        <p14:creationId xmlns:p14="http://schemas.microsoft.com/office/powerpoint/2010/main" val="4180493429"/>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384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6384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B74D4788-D09A-4BE7-BC46-E1DF4519B485}" type="slidenum">
              <a:rPr lang="id-ID" altLang="zh-CN" smtClean="0"/>
              <a:pPr/>
              <a:t>59</a:t>
            </a:fld>
            <a:endParaRPr lang="id-ID" altLang="zh-CN" smtClean="0"/>
          </a:p>
        </p:txBody>
      </p:sp>
    </p:spTree>
    <p:extLst>
      <p:ext uri="{BB962C8B-B14F-4D97-AF65-F5344CB8AC3E}">
        <p14:creationId xmlns:p14="http://schemas.microsoft.com/office/powerpoint/2010/main" val="4100692864"/>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486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486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6486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E8E3BF74-C796-4892-B260-C8F45C24A5C8}" type="slidenum">
              <a:rPr lang="id-ID" altLang="zh-CN" smtClean="0"/>
              <a:pPr/>
              <a:t>60</a:t>
            </a:fld>
            <a:endParaRPr lang="id-ID" altLang="zh-CN" smtClean="0"/>
          </a:p>
        </p:txBody>
      </p:sp>
    </p:spTree>
    <p:extLst>
      <p:ext uri="{BB962C8B-B14F-4D97-AF65-F5344CB8AC3E}">
        <p14:creationId xmlns:p14="http://schemas.microsoft.com/office/powerpoint/2010/main" val="170745593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059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1059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67D0662A-AC1C-4869-8EDC-B75EA8789434}" type="slidenum">
              <a:rPr lang="id-ID" altLang="zh-CN" smtClean="0"/>
              <a:pPr/>
              <a:t>7</a:t>
            </a:fld>
            <a:endParaRPr lang="id-ID" altLang="zh-CN" smtClean="0"/>
          </a:p>
        </p:txBody>
      </p:sp>
    </p:spTree>
    <p:extLst>
      <p:ext uri="{BB962C8B-B14F-4D97-AF65-F5344CB8AC3E}">
        <p14:creationId xmlns:p14="http://schemas.microsoft.com/office/powerpoint/2010/main" val="3574038562"/>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89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589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6589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F329AE12-5B0E-4DDE-810F-902E3F99C058}" type="slidenum">
              <a:rPr lang="id-ID" altLang="zh-CN" smtClean="0"/>
              <a:pPr/>
              <a:t>61</a:t>
            </a:fld>
            <a:endParaRPr lang="id-ID" altLang="zh-CN" smtClean="0"/>
          </a:p>
        </p:txBody>
      </p:sp>
    </p:spTree>
    <p:extLst>
      <p:ext uri="{BB962C8B-B14F-4D97-AF65-F5344CB8AC3E}">
        <p14:creationId xmlns:p14="http://schemas.microsoft.com/office/powerpoint/2010/main" val="3656793581"/>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691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691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6691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DDE4A67C-06E9-4E3F-8078-F79857E4EAE2}" type="slidenum">
              <a:rPr lang="id-ID" altLang="zh-CN" smtClean="0"/>
              <a:pPr/>
              <a:t>62</a:t>
            </a:fld>
            <a:endParaRPr lang="id-ID" altLang="zh-CN" smtClean="0"/>
          </a:p>
        </p:txBody>
      </p:sp>
    </p:spTree>
    <p:extLst>
      <p:ext uri="{BB962C8B-B14F-4D97-AF65-F5344CB8AC3E}">
        <p14:creationId xmlns:p14="http://schemas.microsoft.com/office/powerpoint/2010/main" val="1433877319"/>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93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793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6794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951886DB-3E7C-4691-8322-E5AC3778E92A}" type="slidenum">
              <a:rPr lang="id-ID" altLang="zh-CN" smtClean="0"/>
              <a:pPr/>
              <a:t>63</a:t>
            </a:fld>
            <a:endParaRPr lang="id-ID" altLang="zh-CN" smtClean="0"/>
          </a:p>
        </p:txBody>
      </p:sp>
    </p:spTree>
    <p:extLst>
      <p:ext uri="{BB962C8B-B14F-4D97-AF65-F5344CB8AC3E}">
        <p14:creationId xmlns:p14="http://schemas.microsoft.com/office/powerpoint/2010/main" val="3585505277"/>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89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6896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BFB75288-7575-4B4F-BEA8-A061216449EC}" type="slidenum">
              <a:rPr lang="id-ID" altLang="zh-CN" smtClean="0"/>
              <a:pPr/>
              <a:t>64</a:t>
            </a:fld>
            <a:endParaRPr lang="id-ID" altLang="zh-CN" smtClean="0"/>
          </a:p>
        </p:txBody>
      </p:sp>
    </p:spTree>
    <p:extLst>
      <p:ext uri="{BB962C8B-B14F-4D97-AF65-F5344CB8AC3E}">
        <p14:creationId xmlns:p14="http://schemas.microsoft.com/office/powerpoint/2010/main" val="225546197"/>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699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6998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475C0773-3995-44AC-B82B-0F6D7D2C9A15}" type="slidenum">
              <a:rPr lang="id-ID" altLang="zh-CN" smtClean="0"/>
              <a:pPr/>
              <a:t>65</a:t>
            </a:fld>
            <a:endParaRPr lang="id-ID" altLang="zh-CN" smtClean="0"/>
          </a:p>
        </p:txBody>
      </p:sp>
    </p:spTree>
    <p:extLst>
      <p:ext uri="{BB962C8B-B14F-4D97-AF65-F5344CB8AC3E}">
        <p14:creationId xmlns:p14="http://schemas.microsoft.com/office/powerpoint/2010/main" val="31658207"/>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101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7101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7101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C83AB3D5-F50D-4778-8946-EAD34EA5EA9C}" type="slidenum">
              <a:rPr lang="id-ID" altLang="zh-CN" smtClean="0"/>
              <a:pPr/>
              <a:t>66</a:t>
            </a:fld>
            <a:endParaRPr lang="id-ID" altLang="zh-CN" smtClean="0"/>
          </a:p>
        </p:txBody>
      </p:sp>
    </p:spTree>
    <p:extLst>
      <p:ext uri="{BB962C8B-B14F-4D97-AF65-F5344CB8AC3E}">
        <p14:creationId xmlns:p14="http://schemas.microsoft.com/office/powerpoint/2010/main" val="283375753"/>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203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7203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7203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C8D915A6-4A56-4133-A884-441F53103E58}" type="slidenum">
              <a:rPr lang="id-ID" altLang="zh-CN" smtClean="0"/>
              <a:pPr/>
              <a:t>67</a:t>
            </a:fld>
            <a:endParaRPr lang="id-ID" altLang="zh-CN" smtClean="0"/>
          </a:p>
        </p:txBody>
      </p:sp>
    </p:spTree>
    <p:extLst>
      <p:ext uri="{BB962C8B-B14F-4D97-AF65-F5344CB8AC3E}">
        <p14:creationId xmlns:p14="http://schemas.microsoft.com/office/powerpoint/2010/main" val="793734295"/>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05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7305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7306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27AD86BA-1944-409C-9078-B002AD5B3892}" type="slidenum">
              <a:rPr lang="id-ID" altLang="zh-CN" smtClean="0"/>
              <a:pPr/>
              <a:t>68</a:t>
            </a:fld>
            <a:endParaRPr lang="id-ID" altLang="zh-CN" smtClean="0"/>
          </a:p>
        </p:txBody>
      </p:sp>
    </p:spTree>
    <p:extLst>
      <p:ext uri="{BB962C8B-B14F-4D97-AF65-F5344CB8AC3E}">
        <p14:creationId xmlns:p14="http://schemas.microsoft.com/office/powerpoint/2010/main" val="508900331"/>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08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7408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7408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BB307527-E03D-4EF7-AAE7-4574D77D5371}" type="slidenum">
              <a:rPr lang="id-ID" altLang="zh-CN" smtClean="0"/>
              <a:pPr/>
              <a:t>69</a:t>
            </a:fld>
            <a:endParaRPr lang="id-ID" altLang="zh-CN" smtClean="0"/>
          </a:p>
        </p:txBody>
      </p:sp>
    </p:spTree>
    <p:extLst>
      <p:ext uri="{BB962C8B-B14F-4D97-AF65-F5344CB8AC3E}">
        <p14:creationId xmlns:p14="http://schemas.microsoft.com/office/powerpoint/2010/main" val="1966806424"/>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510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7510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7510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E087E733-5CD0-42E9-97C6-AC76F52D4C59}" type="slidenum">
              <a:rPr lang="id-ID" altLang="zh-CN" smtClean="0"/>
              <a:pPr/>
              <a:t>70</a:t>
            </a:fld>
            <a:endParaRPr lang="id-ID" altLang="zh-CN" smtClean="0"/>
          </a:p>
        </p:txBody>
      </p:sp>
    </p:spTree>
    <p:extLst>
      <p:ext uri="{BB962C8B-B14F-4D97-AF65-F5344CB8AC3E}">
        <p14:creationId xmlns:p14="http://schemas.microsoft.com/office/powerpoint/2010/main" val="87108372"/>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61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161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1162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F036AB6C-9DCF-4DC0-8C05-2CA7DF54D2CB}" type="slidenum">
              <a:rPr lang="id-ID" altLang="zh-CN" smtClean="0"/>
              <a:pPr/>
              <a:t>8</a:t>
            </a:fld>
            <a:endParaRPr lang="id-ID" altLang="zh-CN" smtClean="0"/>
          </a:p>
        </p:txBody>
      </p:sp>
    </p:spTree>
    <p:extLst>
      <p:ext uri="{BB962C8B-B14F-4D97-AF65-F5344CB8AC3E}">
        <p14:creationId xmlns:p14="http://schemas.microsoft.com/office/powerpoint/2010/main" val="4063765654"/>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13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7613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7613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037B9714-738F-4FEC-861B-76EB6F7A05D2}" type="slidenum">
              <a:rPr lang="id-ID" altLang="zh-CN" smtClean="0"/>
              <a:pPr/>
              <a:t>71</a:t>
            </a:fld>
            <a:endParaRPr lang="id-ID" altLang="zh-CN" smtClean="0"/>
          </a:p>
        </p:txBody>
      </p:sp>
    </p:spTree>
    <p:extLst>
      <p:ext uri="{BB962C8B-B14F-4D97-AF65-F5344CB8AC3E}">
        <p14:creationId xmlns:p14="http://schemas.microsoft.com/office/powerpoint/2010/main" val="3262952088"/>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715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7715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7715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DDC7F36A-BCB7-4792-899E-15FF6CA63D25}" type="slidenum">
              <a:rPr lang="id-ID" altLang="zh-CN" smtClean="0"/>
              <a:pPr/>
              <a:t>72</a:t>
            </a:fld>
            <a:endParaRPr lang="id-ID" altLang="zh-CN" smtClean="0"/>
          </a:p>
        </p:txBody>
      </p:sp>
    </p:spTree>
    <p:extLst>
      <p:ext uri="{BB962C8B-B14F-4D97-AF65-F5344CB8AC3E}">
        <p14:creationId xmlns:p14="http://schemas.microsoft.com/office/powerpoint/2010/main" val="1058097227"/>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817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7817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7818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2161AC94-ACDF-4B32-9963-C85DCC4EE2C4}" type="slidenum">
              <a:rPr lang="id-ID" altLang="zh-CN" smtClean="0"/>
              <a:pPr/>
              <a:t>73</a:t>
            </a:fld>
            <a:endParaRPr lang="id-ID" altLang="zh-CN" smtClean="0"/>
          </a:p>
        </p:txBody>
      </p:sp>
    </p:spTree>
    <p:extLst>
      <p:ext uri="{BB962C8B-B14F-4D97-AF65-F5344CB8AC3E}">
        <p14:creationId xmlns:p14="http://schemas.microsoft.com/office/powerpoint/2010/main" val="3297478693"/>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920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7920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7920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F8D1E171-3352-4F93-A345-2C02DBADEEE7}" type="slidenum">
              <a:rPr lang="id-ID" altLang="zh-CN" smtClean="0"/>
              <a:pPr/>
              <a:t>74</a:t>
            </a:fld>
            <a:endParaRPr lang="id-ID" altLang="zh-CN" smtClean="0"/>
          </a:p>
        </p:txBody>
      </p:sp>
    </p:spTree>
    <p:extLst>
      <p:ext uri="{BB962C8B-B14F-4D97-AF65-F5344CB8AC3E}">
        <p14:creationId xmlns:p14="http://schemas.microsoft.com/office/powerpoint/2010/main" val="1660370130"/>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2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022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8022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8F7C439C-2DA4-4D10-97AC-FF1D9844899F}" type="slidenum">
              <a:rPr lang="id-ID" altLang="zh-CN" smtClean="0"/>
              <a:pPr/>
              <a:t>75</a:t>
            </a:fld>
            <a:endParaRPr lang="id-ID" altLang="zh-CN" smtClean="0"/>
          </a:p>
        </p:txBody>
      </p:sp>
    </p:spTree>
    <p:extLst>
      <p:ext uri="{BB962C8B-B14F-4D97-AF65-F5344CB8AC3E}">
        <p14:creationId xmlns:p14="http://schemas.microsoft.com/office/powerpoint/2010/main" val="3133938807"/>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25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125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8125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875AD648-8E2D-4EA4-8299-B520D41FCDB8}" type="slidenum">
              <a:rPr lang="id-ID" altLang="zh-CN" smtClean="0"/>
              <a:pPr/>
              <a:t>76</a:t>
            </a:fld>
            <a:endParaRPr lang="id-ID" altLang="zh-CN" smtClean="0"/>
          </a:p>
        </p:txBody>
      </p:sp>
    </p:spTree>
    <p:extLst>
      <p:ext uri="{BB962C8B-B14F-4D97-AF65-F5344CB8AC3E}">
        <p14:creationId xmlns:p14="http://schemas.microsoft.com/office/powerpoint/2010/main" val="1431620924"/>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227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227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8227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A629ADA5-6C3B-44D4-A28F-F540112473EA}" type="slidenum">
              <a:rPr lang="id-ID" altLang="zh-CN" smtClean="0"/>
              <a:pPr/>
              <a:t>77</a:t>
            </a:fld>
            <a:endParaRPr lang="id-ID" altLang="zh-CN" smtClean="0"/>
          </a:p>
        </p:txBody>
      </p:sp>
    </p:spTree>
    <p:extLst>
      <p:ext uri="{BB962C8B-B14F-4D97-AF65-F5344CB8AC3E}">
        <p14:creationId xmlns:p14="http://schemas.microsoft.com/office/powerpoint/2010/main" val="304978103"/>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329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8330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9E15B239-1161-401E-869A-88227CC28857}" type="slidenum">
              <a:rPr lang="id-ID" altLang="zh-CN" smtClean="0"/>
              <a:pPr/>
              <a:t>78</a:t>
            </a:fld>
            <a:endParaRPr lang="id-ID" altLang="zh-CN" smtClean="0"/>
          </a:p>
        </p:txBody>
      </p:sp>
    </p:spTree>
    <p:extLst>
      <p:ext uri="{BB962C8B-B14F-4D97-AF65-F5344CB8AC3E}">
        <p14:creationId xmlns:p14="http://schemas.microsoft.com/office/powerpoint/2010/main" val="511215147"/>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2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432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8432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FBCAE17B-E89A-469F-BCAC-543EE9E490FF}" type="slidenum">
              <a:rPr lang="id-ID" altLang="zh-CN" smtClean="0"/>
              <a:pPr/>
              <a:t>79</a:t>
            </a:fld>
            <a:endParaRPr lang="id-ID" altLang="zh-CN" smtClean="0"/>
          </a:p>
        </p:txBody>
      </p:sp>
    </p:spTree>
    <p:extLst>
      <p:ext uri="{BB962C8B-B14F-4D97-AF65-F5344CB8AC3E}">
        <p14:creationId xmlns:p14="http://schemas.microsoft.com/office/powerpoint/2010/main" val="351596"/>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534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534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8534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E73CFB8A-FEE0-4C42-BE0C-67A5ED3B43FD}" type="slidenum">
              <a:rPr lang="id-ID" altLang="zh-CN" smtClean="0"/>
              <a:pPr/>
              <a:t>80</a:t>
            </a:fld>
            <a:endParaRPr lang="id-ID" altLang="zh-CN" smtClean="0"/>
          </a:p>
        </p:txBody>
      </p:sp>
    </p:spTree>
    <p:extLst>
      <p:ext uri="{BB962C8B-B14F-4D97-AF65-F5344CB8AC3E}">
        <p14:creationId xmlns:p14="http://schemas.microsoft.com/office/powerpoint/2010/main" val="100169601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264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1264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9B5C056A-4B5F-41E0-A712-55FD15F73D3D}" type="slidenum">
              <a:rPr lang="id-ID" altLang="zh-CN" smtClean="0"/>
              <a:pPr/>
              <a:t>9</a:t>
            </a:fld>
            <a:endParaRPr lang="id-ID" altLang="zh-CN" smtClean="0"/>
          </a:p>
        </p:txBody>
      </p:sp>
    </p:spTree>
    <p:extLst>
      <p:ext uri="{BB962C8B-B14F-4D97-AF65-F5344CB8AC3E}">
        <p14:creationId xmlns:p14="http://schemas.microsoft.com/office/powerpoint/2010/main" val="406610156"/>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637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637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8637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93996436-21B6-4B29-8305-EC15AF0D9470}" type="slidenum">
              <a:rPr lang="id-ID" altLang="zh-CN" smtClean="0"/>
              <a:pPr/>
              <a:t>81</a:t>
            </a:fld>
            <a:endParaRPr lang="id-ID" altLang="zh-CN" smtClean="0"/>
          </a:p>
        </p:txBody>
      </p:sp>
    </p:spTree>
    <p:extLst>
      <p:ext uri="{BB962C8B-B14F-4D97-AF65-F5344CB8AC3E}">
        <p14:creationId xmlns:p14="http://schemas.microsoft.com/office/powerpoint/2010/main" val="4011680881"/>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39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739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8739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44442B5B-B37B-42EC-9A5C-12A526E37E6F}" type="slidenum">
              <a:rPr lang="id-ID" altLang="zh-CN" smtClean="0"/>
              <a:pPr/>
              <a:t>82</a:t>
            </a:fld>
            <a:endParaRPr lang="id-ID" altLang="zh-CN" smtClean="0"/>
          </a:p>
        </p:txBody>
      </p:sp>
    </p:spTree>
    <p:extLst>
      <p:ext uri="{BB962C8B-B14F-4D97-AF65-F5344CB8AC3E}">
        <p14:creationId xmlns:p14="http://schemas.microsoft.com/office/powerpoint/2010/main" val="3205812178"/>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841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841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8842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C63A1695-C91A-4099-975A-333D493941D4}" type="slidenum">
              <a:rPr lang="id-ID" altLang="zh-CN" smtClean="0"/>
              <a:pPr/>
              <a:t>83</a:t>
            </a:fld>
            <a:endParaRPr lang="id-ID" altLang="zh-CN" smtClean="0"/>
          </a:p>
        </p:txBody>
      </p:sp>
    </p:spTree>
    <p:extLst>
      <p:ext uri="{BB962C8B-B14F-4D97-AF65-F5344CB8AC3E}">
        <p14:creationId xmlns:p14="http://schemas.microsoft.com/office/powerpoint/2010/main" val="1032806564"/>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8944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8944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C1075A87-F968-4393-8BC7-C6310EFDD807}" type="slidenum">
              <a:rPr lang="id-ID" altLang="zh-CN" smtClean="0"/>
              <a:pPr/>
              <a:t>84</a:t>
            </a:fld>
            <a:endParaRPr lang="id-ID" altLang="zh-CN" smtClean="0"/>
          </a:p>
        </p:txBody>
      </p:sp>
    </p:spTree>
    <p:extLst>
      <p:ext uri="{BB962C8B-B14F-4D97-AF65-F5344CB8AC3E}">
        <p14:creationId xmlns:p14="http://schemas.microsoft.com/office/powerpoint/2010/main" val="2908369480"/>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046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9046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9046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42EDBFEA-28F5-4370-A760-F74963FEF7D6}" type="slidenum">
              <a:rPr lang="id-ID" altLang="zh-CN" smtClean="0"/>
              <a:pPr/>
              <a:t>85</a:t>
            </a:fld>
            <a:endParaRPr lang="id-ID" altLang="zh-CN" smtClean="0"/>
          </a:p>
        </p:txBody>
      </p:sp>
    </p:spTree>
    <p:extLst>
      <p:ext uri="{BB962C8B-B14F-4D97-AF65-F5344CB8AC3E}">
        <p14:creationId xmlns:p14="http://schemas.microsoft.com/office/powerpoint/2010/main" val="3178063202"/>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149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9149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9149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21EA8396-C536-4F0B-A7D4-E3FB6C2FFA6D}" type="slidenum">
              <a:rPr lang="id-ID" altLang="zh-CN" smtClean="0"/>
              <a:pPr/>
              <a:t>86</a:t>
            </a:fld>
            <a:endParaRPr lang="id-ID" altLang="zh-CN" smtClean="0"/>
          </a:p>
        </p:txBody>
      </p:sp>
    </p:spTree>
    <p:extLst>
      <p:ext uri="{BB962C8B-B14F-4D97-AF65-F5344CB8AC3E}">
        <p14:creationId xmlns:p14="http://schemas.microsoft.com/office/powerpoint/2010/main" val="739944213"/>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251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9251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9251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10C4859B-D802-4BB6-B889-7B0F670E561A}" type="slidenum">
              <a:rPr lang="id-ID" altLang="zh-CN" smtClean="0"/>
              <a:pPr/>
              <a:t>87</a:t>
            </a:fld>
            <a:endParaRPr lang="id-ID" altLang="zh-CN" smtClean="0"/>
          </a:p>
        </p:txBody>
      </p:sp>
    </p:spTree>
    <p:extLst>
      <p:ext uri="{BB962C8B-B14F-4D97-AF65-F5344CB8AC3E}">
        <p14:creationId xmlns:p14="http://schemas.microsoft.com/office/powerpoint/2010/main" val="446159135"/>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353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9353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9354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EEE27883-CFA3-4BF3-9292-BB0EFBF108DE}" type="slidenum">
              <a:rPr lang="id-ID" altLang="zh-CN" smtClean="0"/>
              <a:pPr/>
              <a:t>88</a:t>
            </a:fld>
            <a:endParaRPr lang="id-ID" altLang="zh-CN" smtClean="0"/>
          </a:p>
        </p:txBody>
      </p:sp>
    </p:spTree>
    <p:extLst>
      <p:ext uri="{BB962C8B-B14F-4D97-AF65-F5344CB8AC3E}">
        <p14:creationId xmlns:p14="http://schemas.microsoft.com/office/powerpoint/2010/main" val="3493393977"/>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6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9456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9456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2B566768-BEA5-4ED6-8D0A-4D8915BB336D}" type="slidenum">
              <a:rPr lang="id-ID" altLang="zh-CN" smtClean="0"/>
              <a:pPr/>
              <a:t>89</a:t>
            </a:fld>
            <a:endParaRPr lang="id-ID" altLang="zh-CN" smtClean="0"/>
          </a:p>
        </p:txBody>
      </p:sp>
    </p:spTree>
    <p:extLst>
      <p:ext uri="{BB962C8B-B14F-4D97-AF65-F5344CB8AC3E}">
        <p14:creationId xmlns:p14="http://schemas.microsoft.com/office/powerpoint/2010/main" val="574864341"/>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558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9558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9558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69FC0D50-4E18-48F4-90F4-F906FC0F08FE}" type="slidenum">
              <a:rPr lang="id-ID" altLang="zh-CN" smtClean="0"/>
              <a:pPr/>
              <a:t>90</a:t>
            </a:fld>
            <a:endParaRPr lang="id-ID" altLang="zh-CN" smtClean="0"/>
          </a:p>
        </p:txBody>
      </p:sp>
    </p:spTree>
    <p:extLst>
      <p:ext uri="{BB962C8B-B14F-4D97-AF65-F5344CB8AC3E}">
        <p14:creationId xmlns:p14="http://schemas.microsoft.com/office/powerpoint/2010/main" val="122046128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1366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1366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15056782-AF16-41E2-B1B4-F23D505FA307}" type="slidenum">
              <a:rPr lang="id-ID" altLang="zh-CN" smtClean="0"/>
              <a:pPr/>
              <a:t>10</a:t>
            </a:fld>
            <a:endParaRPr lang="id-ID" altLang="zh-CN" smtClean="0"/>
          </a:p>
        </p:txBody>
      </p:sp>
    </p:spTree>
    <p:extLst>
      <p:ext uri="{BB962C8B-B14F-4D97-AF65-F5344CB8AC3E}">
        <p14:creationId xmlns:p14="http://schemas.microsoft.com/office/powerpoint/2010/main" val="359079449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661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9661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9661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19C04B59-D898-4CE1-8199-C3FEAF9D56BF}" type="slidenum">
              <a:rPr lang="id-ID" altLang="zh-CN" smtClean="0"/>
              <a:pPr/>
              <a:t>91</a:t>
            </a:fld>
            <a:endParaRPr lang="id-ID" altLang="zh-CN" smtClean="0"/>
          </a:p>
        </p:txBody>
      </p:sp>
    </p:spTree>
    <p:extLst>
      <p:ext uri="{BB962C8B-B14F-4D97-AF65-F5344CB8AC3E}">
        <p14:creationId xmlns:p14="http://schemas.microsoft.com/office/powerpoint/2010/main" val="1244123795"/>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763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9763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9763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70F20895-FCF8-4C11-A8C8-4F3F6BD42B97}" type="slidenum">
              <a:rPr lang="id-ID" altLang="zh-CN" smtClean="0"/>
              <a:pPr/>
              <a:t>92</a:t>
            </a:fld>
            <a:endParaRPr lang="id-ID" altLang="zh-CN" smtClean="0"/>
          </a:p>
        </p:txBody>
      </p:sp>
    </p:spTree>
    <p:extLst>
      <p:ext uri="{BB962C8B-B14F-4D97-AF65-F5344CB8AC3E}">
        <p14:creationId xmlns:p14="http://schemas.microsoft.com/office/powerpoint/2010/main" val="1642607133"/>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865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9865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9866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B28EA15A-2329-4D75-BE7D-C1AAC5A7CB1E}" type="slidenum">
              <a:rPr lang="id-ID" altLang="zh-CN" smtClean="0"/>
              <a:pPr/>
              <a:t>93</a:t>
            </a:fld>
            <a:endParaRPr lang="id-ID" altLang="zh-CN" smtClean="0"/>
          </a:p>
        </p:txBody>
      </p:sp>
    </p:spTree>
    <p:extLst>
      <p:ext uri="{BB962C8B-B14F-4D97-AF65-F5344CB8AC3E}">
        <p14:creationId xmlns:p14="http://schemas.microsoft.com/office/powerpoint/2010/main" val="2757869564"/>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968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19968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19968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E0274AB1-B73F-416A-A144-CF0D4E892204}" type="slidenum">
              <a:rPr lang="id-ID" altLang="zh-CN" smtClean="0"/>
              <a:pPr/>
              <a:t>94</a:t>
            </a:fld>
            <a:endParaRPr lang="id-ID" altLang="zh-CN" smtClean="0"/>
          </a:p>
        </p:txBody>
      </p:sp>
    </p:spTree>
    <p:extLst>
      <p:ext uri="{BB962C8B-B14F-4D97-AF65-F5344CB8AC3E}">
        <p14:creationId xmlns:p14="http://schemas.microsoft.com/office/powerpoint/2010/main" val="2805754119"/>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70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0070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20070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8AAEC31E-D323-4DEF-AFDC-F755A54BAFF5}" type="slidenum">
              <a:rPr lang="id-ID" altLang="zh-CN" smtClean="0"/>
              <a:pPr/>
              <a:t>95</a:t>
            </a:fld>
            <a:endParaRPr lang="id-ID" altLang="zh-CN" smtClean="0"/>
          </a:p>
        </p:txBody>
      </p:sp>
    </p:spTree>
    <p:extLst>
      <p:ext uri="{BB962C8B-B14F-4D97-AF65-F5344CB8AC3E}">
        <p14:creationId xmlns:p14="http://schemas.microsoft.com/office/powerpoint/2010/main" val="391439973"/>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1730"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01731"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201732"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5E994B51-833E-42E6-ADCC-B29352E848E6}" type="slidenum">
              <a:rPr lang="id-ID" altLang="zh-CN" smtClean="0"/>
              <a:pPr/>
              <a:t>96</a:t>
            </a:fld>
            <a:endParaRPr lang="id-ID" altLang="zh-CN" smtClean="0"/>
          </a:p>
        </p:txBody>
      </p:sp>
    </p:spTree>
    <p:extLst>
      <p:ext uri="{BB962C8B-B14F-4D97-AF65-F5344CB8AC3E}">
        <p14:creationId xmlns:p14="http://schemas.microsoft.com/office/powerpoint/2010/main" val="2248366602"/>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2754"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02755"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202756"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9A13A22A-1ACC-4853-9AE7-24863D71ED31}" type="slidenum">
              <a:rPr lang="id-ID" altLang="zh-CN" smtClean="0"/>
              <a:pPr/>
              <a:t>97</a:t>
            </a:fld>
            <a:endParaRPr lang="id-ID" altLang="zh-CN" smtClean="0"/>
          </a:p>
        </p:txBody>
      </p:sp>
    </p:spTree>
    <p:extLst>
      <p:ext uri="{BB962C8B-B14F-4D97-AF65-F5344CB8AC3E}">
        <p14:creationId xmlns:p14="http://schemas.microsoft.com/office/powerpoint/2010/main" val="1987293599"/>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3778"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03779"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203780"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A84F68DD-EE6D-4AD0-9A52-B5E1B315EB64}" type="slidenum">
              <a:rPr lang="id-ID" altLang="zh-CN" smtClean="0"/>
              <a:pPr/>
              <a:t>98</a:t>
            </a:fld>
            <a:endParaRPr lang="id-ID" altLang="zh-CN" smtClean="0"/>
          </a:p>
        </p:txBody>
      </p:sp>
    </p:spTree>
    <p:extLst>
      <p:ext uri="{BB962C8B-B14F-4D97-AF65-F5344CB8AC3E}">
        <p14:creationId xmlns:p14="http://schemas.microsoft.com/office/powerpoint/2010/main" val="3974868916"/>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02"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04803"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204804"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B873DAAB-6FA0-4391-88B8-23ADE220EB7B}" type="slidenum">
              <a:rPr lang="id-ID" altLang="zh-CN" smtClean="0"/>
              <a:pPr/>
              <a:t>99</a:t>
            </a:fld>
            <a:endParaRPr lang="id-ID" altLang="zh-CN" smtClean="0"/>
          </a:p>
        </p:txBody>
      </p:sp>
    </p:spTree>
    <p:extLst>
      <p:ext uri="{BB962C8B-B14F-4D97-AF65-F5344CB8AC3E}">
        <p14:creationId xmlns:p14="http://schemas.microsoft.com/office/powerpoint/2010/main" val="2985746851"/>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826" name="Slide Image Placeholder 1"/>
          <p:cNvSpPr>
            <a:spLocks noGrp="1" noRot="1" noChangeAspect="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05827"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zh-CN" altLang="zh-CN" smtClean="0"/>
          </a:p>
        </p:txBody>
      </p:sp>
      <p:sp>
        <p:nvSpPr>
          <p:cNvPr id="205828"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fld id="{6DE40FA2-90E0-4A91-B4B2-B252BD4AEDC6}" type="slidenum">
              <a:rPr lang="id-ID" altLang="zh-CN" smtClean="0"/>
              <a:pPr/>
              <a:t>100</a:t>
            </a:fld>
            <a:endParaRPr lang="id-ID" altLang="zh-CN" smtClean="0"/>
          </a:p>
        </p:txBody>
      </p:sp>
    </p:spTree>
    <p:extLst>
      <p:ext uri="{BB962C8B-B14F-4D97-AF65-F5344CB8AC3E}">
        <p14:creationId xmlns:p14="http://schemas.microsoft.com/office/powerpoint/2010/main" val="225339616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smtClean="0"/>
              <a:t>Click to edit Master title style</a:t>
            </a:r>
            <a:endParaRPr lang="en-US" dirty="0"/>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smtClean="0"/>
              <a:t>Click to edit Master subtitle style</a:t>
            </a:r>
            <a:endParaRPr lang="en-US" dirty="0"/>
          </a:p>
        </p:txBody>
      </p:sp>
      <p:sp>
        <p:nvSpPr>
          <p:cNvPr id="4" name="Date Placeholder 3"/>
          <p:cNvSpPr>
            <a:spLocks noGrp="1"/>
          </p:cNvSpPr>
          <p:nvPr>
            <p:ph type="dt" sz="half" idx="10"/>
          </p:nvPr>
        </p:nvSpPr>
        <p:spPr/>
        <p:txBody>
          <a:bodyPr/>
          <a:lstStyle>
            <a:lvl1pPr>
              <a:defRPr/>
            </a:lvl1pPr>
          </a:lstStyle>
          <a:p>
            <a:pPr>
              <a:defRPr/>
            </a:pPr>
            <a:fld id="{9CDADA5D-D2F8-44A1-9798-76853FB62003}" type="datetimeFigureOut">
              <a:rPr lang="id-ID" altLang="zh-CN"/>
              <a:pPr>
                <a:defRPr/>
              </a:pPr>
              <a:t>16/04/2018</a:t>
            </a:fld>
            <a:endParaRPr lang="id-ID" altLang="zh-CN"/>
          </a:p>
        </p:txBody>
      </p:sp>
      <p:sp>
        <p:nvSpPr>
          <p:cNvPr id="5" name="Footer Placeholder 4"/>
          <p:cNvSpPr>
            <a:spLocks noGrp="1"/>
          </p:cNvSpPr>
          <p:nvPr>
            <p:ph type="ftr" sz="quarter" idx="11"/>
          </p:nvPr>
        </p:nvSpPr>
        <p:spPr/>
        <p:txBody>
          <a:bodyPr/>
          <a:lstStyle>
            <a:lvl1pPr>
              <a:defRPr/>
            </a:lvl1pPr>
          </a:lstStyle>
          <a:p>
            <a:pPr>
              <a:defRPr/>
            </a:pPr>
            <a:endParaRPr lang="zh-CN" altLang="zh-CN"/>
          </a:p>
        </p:txBody>
      </p:sp>
      <p:sp>
        <p:nvSpPr>
          <p:cNvPr id="6" name="Slide Number Placeholder 5"/>
          <p:cNvSpPr>
            <a:spLocks noGrp="1"/>
          </p:cNvSpPr>
          <p:nvPr>
            <p:ph type="sldNum" sz="quarter" idx="12"/>
          </p:nvPr>
        </p:nvSpPr>
        <p:spPr/>
        <p:txBody>
          <a:bodyPr/>
          <a:lstStyle>
            <a:lvl1pPr>
              <a:defRPr/>
            </a:lvl1pPr>
          </a:lstStyle>
          <a:p>
            <a:pPr>
              <a:defRPr/>
            </a:pPr>
            <a:fld id="{3CC4D200-28C1-46DA-B422-AC62A4F8D274}" type="slidenum">
              <a:rPr lang="id-ID" altLang="zh-CN"/>
              <a:pPr>
                <a:defRPr/>
              </a:pPr>
              <a:t>‹#›</a:t>
            </a:fld>
            <a:endParaRPr lang="id-ID" altLang="zh-CN"/>
          </a:p>
        </p:txBody>
      </p:sp>
    </p:spTree>
    <p:extLst>
      <p:ext uri="{BB962C8B-B14F-4D97-AF65-F5344CB8AC3E}">
        <p14:creationId xmlns:p14="http://schemas.microsoft.com/office/powerpoint/2010/main" val="253855505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lvl1pPr>
              <a:defRPr/>
            </a:lvl1pPr>
          </a:lstStyle>
          <a:p>
            <a:pPr>
              <a:defRPr/>
            </a:pPr>
            <a:fld id="{5840A98D-CD56-499B-9CA3-23966FF10D62}" type="datetimeFigureOut">
              <a:rPr lang="id-ID" altLang="zh-CN"/>
              <a:pPr>
                <a:defRPr/>
              </a:pPr>
              <a:t>16/04/2018</a:t>
            </a:fld>
            <a:endParaRPr lang="id-ID" altLang="zh-CN"/>
          </a:p>
        </p:txBody>
      </p:sp>
      <p:sp>
        <p:nvSpPr>
          <p:cNvPr id="5" name="Footer Placeholder 4"/>
          <p:cNvSpPr>
            <a:spLocks noGrp="1"/>
          </p:cNvSpPr>
          <p:nvPr>
            <p:ph type="ftr" sz="quarter" idx="11"/>
          </p:nvPr>
        </p:nvSpPr>
        <p:spPr/>
        <p:txBody>
          <a:bodyPr/>
          <a:lstStyle>
            <a:lvl1pPr>
              <a:defRPr/>
            </a:lvl1pPr>
          </a:lstStyle>
          <a:p>
            <a:pPr>
              <a:defRPr/>
            </a:pPr>
            <a:endParaRPr lang="zh-CN" altLang="zh-CN"/>
          </a:p>
        </p:txBody>
      </p:sp>
      <p:sp>
        <p:nvSpPr>
          <p:cNvPr id="6" name="Slide Number Placeholder 5"/>
          <p:cNvSpPr>
            <a:spLocks noGrp="1"/>
          </p:cNvSpPr>
          <p:nvPr>
            <p:ph type="sldNum" sz="quarter" idx="12"/>
          </p:nvPr>
        </p:nvSpPr>
        <p:spPr/>
        <p:txBody>
          <a:bodyPr/>
          <a:lstStyle>
            <a:lvl1pPr>
              <a:defRPr/>
            </a:lvl1pPr>
          </a:lstStyle>
          <a:p>
            <a:pPr>
              <a:defRPr/>
            </a:pPr>
            <a:fld id="{330A90B7-B367-48B3-A272-D147985AB246}" type="slidenum">
              <a:rPr lang="id-ID" altLang="zh-CN"/>
              <a:pPr>
                <a:defRPr/>
              </a:pPr>
              <a:t>‹#›</a:t>
            </a:fld>
            <a:endParaRPr lang="id-ID" altLang="zh-CN"/>
          </a:p>
        </p:txBody>
      </p:sp>
    </p:spTree>
    <p:extLst>
      <p:ext uri="{BB962C8B-B14F-4D97-AF65-F5344CB8AC3E}">
        <p14:creationId xmlns:p14="http://schemas.microsoft.com/office/powerpoint/2010/main" val="3007255069"/>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smtClean="0"/>
              <a:t>Click to edit Master title style</a:t>
            </a:r>
            <a:endParaRPr lang="en-US" dirty="0"/>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lvl1pPr>
              <a:defRPr/>
            </a:lvl1pPr>
          </a:lstStyle>
          <a:p>
            <a:pPr>
              <a:defRPr/>
            </a:pPr>
            <a:fld id="{9C07C735-79C5-4669-84EB-036B6D00E3C9}" type="datetimeFigureOut">
              <a:rPr lang="id-ID" altLang="zh-CN"/>
              <a:pPr>
                <a:defRPr/>
              </a:pPr>
              <a:t>16/04/2018</a:t>
            </a:fld>
            <a:endParaRPr lang="id-ID" altLang="zh-CN"/>
          </a:p>
        </p:txBody>
      </p:sp>
      <p:sp>
        <p:nvSpPr>
          <p:cNvPr id="5" name="Footer Placeholder 4"/>
          <p:cNvSpPr>
            <a:spLocks noGrp="1"/>
          </p:cNvSpPr>
          <p:nvPr>
            <p:ph type="ftr" sz="quarter" idx="11"/>
          </p:nvPr>
        </p:nvSpPr>
        <p:spPr/>
        <p:txBody>
          <a:bodyPr/>
          <a:lstStyle>
            <a:lvl1pPr>
              <a:defRPr/>
            </a:lvl1pPr>
          </a:lstStyle>
          <a:p>
            <a:pPr>
              <a:defRPr/>
            </a:pPr>
            <a:endParaRPr lang="zh-CN" altLang="zh-CN"/>
          </a:p>
        </p:txBody>
      </p:sp>
      <p:sp>
        <p:nvSpPr>
          <p:cNvPr id="6" name="Slide Number Placeholder 5"/>
          <p:cNvSpPr>
            <a:spLocks noGrp="1"/>
          </p:cNvSpPr>
          <p:nvPr>
            <p:ph type="sldNum" sz="quarter" idx="12"/>
          </p:nvPr>
        </p:nvSpPr>
        <p:spPr/>
        <p:txBody>
          <a:bodyPr/>
          <a:lstStyle>
            <a:lvl1pPr>
              <a:defRPr/>
            </a:lvl1pPr>
          </a:lstStyle>
          <a:p>
            <a:pPr>
              <a:defRPr/>
            </a:pPr>
            <a:fld id="{61C67598-9776-45F0-B641-D33F709E377E}" type="slidenum">
              <a:rPr lang="id-ID" altLang="zh-CN"/>
              <a:pPr>
                <a:defRPr/>
              </a:pPr>
              <a:t>‹#›</a:t>
            </a:fld>
            <a:endParaRPr lang="id-ID" altLang="zh-CN"/>
          </a:p>
        </p:txBody>
      </p:sp>
    </p:spTree>
    <p:extLst>
      <p:ext uri="{BB962C8B-B14F-4D97-AF65-F5344CB8AC3E}">
        <p14:creationId xmlns:p14="http://schemas.microsoft.com/office/powerpoint/2010/main" val="87599187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Date Placeholder 3"/>
          <p:cNvSpPr>
            <a:spLocks noGrp="1"/>
          </p:cNvSpPr>
          <p:nvPr>
            <p:ph type="dt" sz="half" idx="10"/>
          </p:nvPr>
        </p:nvSpPr>
        <p:spPr/>
        <p:txBody>
          <a:bodyPr/>
          <a:lstStyle>
            <a:lvl1pPr>
              <a:defRPr/>
            </a:lvl1pPr>
          </a:lstStyle>
          <a:p>
            <a:pPr>
              <a:defRPr/>
            </a:pPr>
            <a:fld id="{806CC689-C412-415B-B725-8AE00AF32531}" type="datetimeFigureOut">
              <a:rPr lang="id-ID" altLang="zh-CN"/>
              <a:pPr>
                <a:defRPr/>
              </a:pPr>
              <a:t>16/04/2018</a:t>
            </a:fld>
            <a:endParaRPr lang="id-ID" altLang="zh-CN"/>
          </a:p>
        </p:txBody>
      </p:sp>
      <p:sp>
        <p:nvSpPr>
          <p:cNvPr id="5" name="Footer Placeholder 4"/>
          <p:cNvSpPr>
            <a:spLocks noGrp="1"/>
          </p:cNvSpPr>
          <p:nvPr>
            <p:ph type="ftr" sz="quarter" idx="11"/>
          </p:nvPr>
        </p:nvSpPr>
        <p:spPr/>
        <p:txBody>
          <a:bodyPr/>
          <a:lstStyle>
            <a:lvl1pPr>
              <a:defRPr/>
            </a:lvl1pPr>
          </a:lstStyle>
          <a:p>
            <a:pPr>
              <a:defRPr/>
            </a:pPr>
            <a:endParaRPr lang="zh-CN" altLang="zh-CN"/>
          </a:p>
        </p:txBody>
      </p:sp>
      <p:sp>
        <p:nvSpPr>
          <p:cNvPr id="6" name="Slide Number Placeholder 5"/>
          <p:cNvSpPr>
            <a:spLocks noGrp="1"/>
          </p:cNvSpPr>
          <p:nvPr>
            <p:ph type="sldNum" sz="quarter" idx="12"/>
          </p:nvPr>
        </p:nvSpPr>
        <p:spPr/>
        <p:txBody>
          <a:bodyPr/>
          <a:lstStyle>
            <a:lvl1pPr>
              <a:defRPr/>
            </a:lvl1pPr>
          </a:lstStyle>
          <a:p>
            <a:pPr>
              <a:defRPr/>
            </a:pPr>
            <a:fld id="{F338BF32-639A-453C-97E0-48A521860D1D}" type="slidenum">
              <a:rPr lang="id-ID" altLang="zh-CN"/>
              <a:pPr>
                <a:defRPr/>
              </a:pPr>
              <a:t>‹#›</a:t>
            </a:fld>
            <a:endParaRPr lang="id-ID" altLang="zh-CN"/>
          </a:p>
        </p:txBody>
      </p:sp>
    </p:spTree>
    <p:extLst>
      <p:ext uri="{BB962C8B-B14F-4D97-AF65-F5344CB8AC3E}">
        <p14:creationId xmlns:p14="http://schemas.microsoft.com/office/powerpoint/2010/main" val="231753277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smtClean="0"/>
              <a:t>Click to edit Master title style</a:t>
            </a:r>
            <a:endParaRPr lang="en-US" dirty="0"/>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lvl1pPr>
              <a:defRPr/>
            </a:lvl1pPr>
          </a:lstStyle>
          <a:p>
            <a:pPr>
              <a:defRPr/>
            </a:pPr>
            <a:fld id="{4ECD7E25-7E18-4F40-8E30-8A30CC8FEC77}" type="datetimeFigureOut">
              <a:rPr lang="id-ID" altLang="zh-CN"/>
              <a:pPr>
                <a:defRPr/>
              </a:pPr>
              <a:t>16/04/2018</a:t>
            </a:fld>
            <a:endParaRPr lang="id-ID" altLang="zh-CN"/>
          </a:p>
        </p:txBody>
      </p:sp>
      <p:sp>
        <p:nvSpPr>
          <p:cNvPr id="5" name="Footer Placeholder 4"/>
          <p:cNvSpPr>
            <a:spLocks noGrp="1"/>
          </p:cNvSpPr>
          <p:nvPr>
            <p:ph type="ftr" sz="quarter" idx="11"/>
          </p:nvPr>
        </p:nvSpPr>
        <p:spPr/>
        <p:txBody>
          <a:bodyPr/>
          <a:lstStyle>
            <a:lvl1pPr>
              <a:defRPr/>
            </a:lvl1pPr>
          </a:lstStyle>
          <a:p>
            <a:pPr>
              <a:defRPr/>
            </a:pPr>
            <a:endParaRPr lang="zh-CN" altLang="zh-CN"/>
          </a:p>
        </p:txBody>
      </p:sp>
      <p:sp>
        <p:nvSpPr>
          <p:cNvPr id="6" name="Slide Number Placeholder 5"/>
          <p:cNvSpPr>
            <a:spLocks noGrp="1"/>
          </p:cNvSpPr>
          <p:nvPr>
            <p:ph type="sldNum" sz="quarter" idx="12"/>
          </p:nvPr>
        </p:nvSpPr>
        <p:spPr/>
        <p:txBody>
          <a:bodyPr/>
          <a:lstStyle>
            <a:lvl1pPr>
              <a:defRPr/>
            </a:lvl1pPr>
          </a:lstStyle>
          <a:p>
            <a:pPr>
              <a:defRPr/>
            </a:pPr>
            <a:fld id="{9145957F-FEA5-4B59-AAA8-E9922D886191}" type="slidenum">
              <a:rPr lang="id-ID" altLang="zh-CN"/>
              <a:pPr>
                <a:defRPr/>
              </a:pPr>
              <a:t>‹#›</a:t>
            </a:fld>
            <a:endParaRPr lang="id-ID" altLang="zh-CN"/>
          </a:p>
        </p:txBody>
      </p:sp>
    </p:spTree>
    <p:extLst>
      <p:ext uri="{BB962C8B-B14F-4D97-AF65-F5344CB8AC3E}">
        <p14:creationId xmlns:p14="http://schemas.microsoft.com/office/powerpoint/2010/main" val="161838269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Content Placeholder 2"/>
          <p:cNvSpPr>
            <a:spLocks noGrp="1"/>
          </p:cNvSpPr>
          <p:nvPr>
            <p:ph sz="half" idx="1"/>
          </p:nvPr>
        </p:nvSpPr>
        <p:spPr>
          <a:xfrm>
            <a:off x="838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Content Placeholder 3"/>
          <p:cNvSpPr>
            <a:spLocks noGrp="1"/>
          </p:cNvSpPr>
          <p:nvPr>
            <p:ph sz="half" idx="2"/>
          </p:nvPr>
        </p:nvSpPr>
        <p:spPr>
          <a:xfrm>
            <a:off x="6172200" y="1825625"/>
            <a:ext cx="5181600" cy="435133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Date Placeholder 3"/>
          <p:cNvSpPr>
            <a:spLocks noGrp="1"/>
          </p:cNvSpPr>
          <p:nvPr>
            <p:ph type="dt" sz="half" idx="10"/>
          </p:nvPr>
        </p:nvSpPr>
        <p:spPr/>
        <p:txBody>
          <a:bodyPr/>
          <a:lstStyle>
            <a:lvl1pPr>
              <a:defRPr/>
            </a:lvl1pPr>
          </a:lstStyle>
          <a:p>
            <a:pPr>
              <a:defRPr/>
            </a:pPr>
            <a:fld id="{69A5AA6C-82F8-4561-ACD8-D16B5969BC4E}" type="datetimeFigureOut">
              <a:rPr lang="id-ID" altLang="zh-CN"/>
              <a:pPr>
                <a:defRPr/>
              </a:pPr>
              <a:t>16/04/2018</a:t>
            </a:fld>
            <a:endParaRPr lang="id-ID" altLang="zh-CN"/>
          </a:p>
        </p:txBody>
      </p:sp>
      <p:sp>
        <p:nvSpPr>
          <p:cNvPr id="6" name="Footer Placeholder 4"/>
          <p:cNvSpPr>
            <a:spLocks noGrp="1"/>
          </p:cNvSpPr>
          <p:nvPr>
            <p:ph type="ftr" sz="quarter" idx="11"/>
          </p:nvPr>
        </p:nvSpPr>
        <p:spPr/>
        <p:txBody>
          <a:bodyPr/>
          <a:lstStyle>
            <a:lvl1pPr>
              <a:defRPr/>
            </a:lvl1pPr>
          </a:lstStyle>
          <a:p>
            <a:pPr>
              <a:defRPr/>
            </a:pPr>
            <a:endParaRPr lang="zh-CN" altLang="zh-CN"/>
          </a:p>
        </p:txBody>
      </p:sp>
      <p:sp>
        <p:nvSpPr>
          <p:cNvPr id="7" name="Slide Number Placeholder 5"/>
          <p:cNvSpPr>
            <a:spLocks noGrp="1"/>
          </p:cNvSpPr>
          <p:nvPr>
            <p:ph type="sldNum" sz="quarter" idx="12"/>
          </p:nvPr>
        </p:nvSpPr>
        <p:spPr/>
        <p:txBody>
          <a:bodyPr/>
          <a:lstStyle>
            <a:lvl1pPr>
              <a:defRPr/>
            </a:lvl1pPr>
          </a:lstStyle>
          <a:p>
            <a:pPr>
              <a:defRPr/>
            </a:pPr>
            <a:fld id="{8A00B433-BC40-4639-9E7D-465DBE33444F}" type="slidenum">
              <a:rPr lang="id-ID" altLang="zh-CN"/>
              <a:pPr>
                <a:defRPr/>
              </a:pPr>
              <a:t>‹#›</a:t>
            </a:fld>
            <a:endParaRPr lang="id-ID" altLang="zh-CN"/>
          </a:p>
        </p:txBody>
      </p:sp>
    </p:spTree>
    <p:extLst>
      <p:ext uri="{BB962C8B-B14F-4D97-AF65-F5344CB8AC3E}">
        <p14:creationId xmlns:p14="http://schemas.microsoft.com/office/powerpoint/2010/main" val="3947815693"/>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smtClean="0"/>
              <a:t>Click to edit Master title style</a:t>
            </a:r>
            <a:endParaRPr lang="en-US" dirty="0"/>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7" name="Date Placeholder 3"/>
          <p:cNvSpPr>
            <a:spLocks noGrp="1"/>
          </p:cNvSpPr>
          <p:nvPr>
            <p:ph type="dt" sz="half" idx="10"/>
          </p:nvPr>
        </p:nvSpPr>
        <p:spPr/>
        <p:txBody>
          <a:bodyPr/>
          <a:lstStyle>
            <a:lvl1pPr>
              <a:defRPr/>
            </a:lvl1pPr>
          </a:lstStyle>
          <a:p>
            <a:pPr>
              <a:defRPr/>
            </a:pPr>
            <a:fld id="{62F5EC48-85EA-4768-89C0-88B066D2103E}" type="datetimeFigureOut">
              <a:rPr lang="id-ID" altLang="zh-CN"/>
              <a:pPr>
                <a:defRPr/>
              </a:pPr>
              <a:t>16/04/2018</a:t>
            </a:fld>
            <a:endParaRPr lang="id-ID" altLang="zh-CN"/>
          </a:p>
        </p:txBody>
      </p:sp>
      <p:sp>
        <p:nvSpPr>
          <p:cNvPr id="8" name="Footer Placeholder 4"/>
          <p:cNvSpPr>
            <a:spLocks noGrp="1"/>
          </p:cNvSpPr>
          <p:nvPr>
            <p:ph type="ftr" sz="quarter" idx="11"/>
          </p:nvPr>
        </p:nvSpPr>
        <p:spPr/>
        <p:txBody>
          <a:bodyPr/>
          <a:lstStyle>
            <a:lvl1pPr>
              <a:defRPr/>
            </a:lvl1pPr>
          </a:lstStyle>
          <a:p>
            <a:pPr>
              <a:defRPr/>
            </a:pPr>
            <a:endParaRPr lang="zh-CN" altLang="zh-CN"/>
          </a:p>
        </p:txBody>
      </p:sp>
      <p:sp>
        <p:nvSpPr>
          <p:cNvPr id="9" name="Slide Number Placeholder 5"/>
          <p:cNvSpPr>
            <a:spLocks noGrp="1"/>
          </p:cNvSpPr>
          <p:nvPr>
            <p:ph type="sldNum" sz="quarter" idx="12"/>
          </p:nvPr>
        </p:nvSpPr>
        <p:spPr/>
        <p:txBody>
          <a:bodyPr/>
          <a:lstStyle>
            <a:lvl1pPr>
              <a:defRPr/>
            </a:lvl1pPr>
          </a:lstStyle>
          <a:p>
            <a:pPr>
              <a:defRPr/>
            </a:pPr>
            <a:fld id="{95686E51-6446-4AFC-B145-1D3AC706D03A}" type="slidenum">
              <a:rPr lang="id-ID" altLang="zh-CN"/>
              <a:pPr>
                <a:defRPr/>
              </a:pPr>
              <a:t>‹#›</a:t>
            </a:fld>
            <a:endParaRPr lang="id-ID" altLang="zh-CN"/>
          </a:p>
        </p:txBody>
      </p:sp>
    </p:spTree>
    <p:extLst>
      <p:ext uri="{BB962C8B-B14F-4D97-AF65-F5344CB8AC3E}">
        <p14:creationId xmlns:p14="http://schemas.microsoft.com/office/powerpoint/2010/main" val="178854442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dirty="0"/>
          </a:p>
        </p:txBody>
      </p:sp>
      <p:sp>
        <p:nvSpPr>
          <p:cNvPr id="3" name="Date Placeholder 3"/>
          <p:cNvSpPr>
            <a:spLocks noGrp="1"/>
          </p:cNvSpPr>
          <p:nvPr>
            <p:ph type="dt" sz="half" idx="10"/>
          </p:nvPr>
        </p:nvSpPr>
        <p:spPr/>
        <p:txBody>
          <a:bodyPr/>
          <a:lstStyle>
            <a:lvl1pPr>
              <a:defRPr/>
            </a:lvl1pPr>
          </a:lstStyle>
          <a:p>
            <a:pPr>
              <a:defRPr/>
            </a:pPr>
            <a:fld id="{F460B83F-50B6-4363-B5FB-4728F961F02E}" type="datetimeFigureOut">
              <a:rPr lang="id-ID" altLang="zh-CN"/>
              <a:pPr>
                <a:defRPr/>
              </a:pPr>
              <a:t>16/04/2018</a:t>
            </a:fld>
            <a:endParaRPr lang="id-ID" altLang="zh-CN"/>
          </a:p>
        </p:txBody>
      </p:sp>
      <p:sp>
        <p:nvSpPr>
          <p:cNvPr id="4" name="Footer Placeholder 4"/>
          <p:cNvSpPr>
            <a:spLocks noGrp="1"/>
          </p:cNvSpPr>
          <p:nvPr>
            <p:ph type="ftr" sz="quarter" idx="11"/>
          </p:nvPr>
        </p:nvSpPr>
        <p:spPr/>
        <p:txBody>
          <a:bodyPr/>
          <a:lstStyle>
            <a:lvl1pPr>
              <a:defRPr/>
            </a:lvl1pPr>
          </a:lstStyle>
          <a:p>
            <a:pPr>
              <a:defRPr/>
            </a:pPr>
            <a:endParaRPr lang="zh-CN" altLang="zh-CN"/>
          </a:p>
        </p:txBody>
      </p:sp>
      <p:sp>
        <p:nvSpPr>
          <p:cNvPr id="5" name="Slide Number Placeholder 5"/>
          <p:cNvSpPr>
            <a:spLocks noGrp="1"/>
          </p:cNvSpPr>
          <p:nvPr>
            <p:ph type="sldNum" sz="quarter" idx="12"/>
          </p:nvPr>
        </p:nvSpPr>
        <p:spPr/>
        <p:txBody>
          <a:bodyPr/>
          <a:lstStyle>
            <a:lvl1pPr>
              <a:defRPr/>
            </a:lvl1pPr>
          </a:lstStyle>
          <a:p>
            <a:pPr>
              <a:defRPr/>
            </a:pPr>
            <a:fld id="{9DDC9C2A-6906-4099-B410-DAF3BD86B67F}" type="slidenum">
              <a:rPr lang="id-ID" altLang="zh-CN"/>
              <a:pPr>
                <a:defRPr/>
              </a:pPr>
              <a:t>‹#›</a:t>
            </a:fld>
            <a:endParaRPr lang="id-ID" altLang="zh-CN"/>
          </a:p>
        </p:txBody>
      </p:sp>
    </p:spTree>
    <p:extLst>
      <p:ext uri="{BB962C8B-B14F-4D97-AF65-F5344CB8AC3E}">
        <p14:creationId xmlns:p14="http://schemas.microsoft.com/office/powerpoint/2010/main" val="263195909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0153C8A8-ECE5-4A02-A2DB-A63B54589D35}" type="datetimeFigureOut">
              <a:rPr lang="id-ID" altLang="zh-CN"/>
              <a:pPr>
                <a:defRPr/>
              </a:pPr>
              <a:t>16/04/2018</a:t>
            </a:fld>
            <a:endParaRPr lang="id-ID" altLang="zh-CN"/>
          </a:p>
        </p:txBody>
      </p:sp>
      <p:sp>
        <p:nvSpPr>
          <p:cNvPr id="3" name="Footer Placeholder 4"/>
          <p:cNvSpPr>
            <a:spLocks noGrp="1"/>
          </p:cNvSpPr>
          <p:nvPr>
            <p:ph type="ftr" sz="quarter" idx="11"/>
          </p:nvPr>
        </p:nvSpPr>
        <p:spPr/>
        <p:txBody>
          <a:bodyPr/>
          <a:lstStyle>
            <a:lvl1pPr>
              <a:defRPr/>
            </a:lvl1pPr>
          </a:lstStyle>
          <a:p>
            <a:pPr>
              <a:defRPr/>
            </a:pPr>
            <a:endParaRPr lang="zh-CN" altLang="zh-CN"/>
          </a:p>
        </p:txBody>
      </p:sp>
      <p:sp>
        <p:nvSpPr>
          <p:cNvPr id="4" name="Slide Number Placeholder 5"/>
          <p:cNvSpPr>
            <a:spLocks noGrp="1"/>
          </p:cNvSpPr>
          <p:nvPr>
            <p:ph type="sldNum" sz="quarter" idx="12"/>
          </p:nvPr>
        </p:nvSpPr>
        <p:spPr/>
        <p:txBody>
          <a:bodyPr/>
          <a:lstStyle>
            <a:lvl1pPr>
              <a:defRPr/>
            </a:lvl1pPr>
          </a:lstStyle>
          <a:p>
            <a:pPr>
              <a:defRPr/>
            </a:pPr>
            <a:fld id="{32AB2ACC-D1BF-44E8-97B4-251B3926AC07}" type="slidenum">
              <a:rPr lang="id-ID" altLang="zh-CN"/>
              <a:pPr>
                <a:defRPr/>
              </a:pPr>
              <a:t>‹#›</a:t>
            </a:fld>
            <a:endParaRPr lang="id-ID" altLang="zh-CN"/>
          </a:p>
        </p:txBody>
      </p:sp>
    </p:spTree>
    <p:extLst>
      <p:ext uri="{BB962C8B-B14F-4D97-AF65-F5344CB8AC3E}">
        <p14:creationId xmlns:p14="http://schemas.microsoft.com/office/powerpoint/2010/main" val="2869834234"/>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dirty="0"/>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DD6BDFF1-5702-4F3F-A808-CC6E80645B9E}" type="datetimeFigureOut">
              <a:rPr lang="id-ID" altLang="zh-CN"/>
              <a:pPr>
                <a:defRPr/>
              </a:pPr>
              <a:t>16/04/2018</a:t>
            </a:fld>
            <a:endParaRPr lang="id-ID" altLang="zh-CN"/>
          </a:p>
        </p:txBody>
      </p:sp>
      <p:sp>
        <p:nvSpPr>
          <p:cNvPr id="6" name="Footer Placeholder 4"/>
          <p:cNvSpPr>
            <a:spLocks noGrp="1"/>
          </p:cNvSpPr>
          <p:nvPr>
            <p:ph type="ftr" sz="quarter" idx="11"/>
          </p:nvPr>
        </p:nvSpPr>
        <p:spPr/>
        <p:txBody>
          <a:bodyPr/>
          <a:lstStyle>
            <a:lvl1pPr>
              <a:defRPr/>
            </a:lvl1pPr>
          </a:lstStyle>
          <a:p>
            <a:pPr>
              <a:defRPr/>
            </a:pPr>
            <a:endParaRPr lang="zh-CN" altLang="zh-CN"/>
          </a:p>
        </p:txBody>
      </p:sp>
      <p:sp>
        <p:nvSpPr>
          <p:cNvPr id="7" name="Slide Number Placeholder 5"/>
          <p:cNvSpPr>
            <a:spLocks noGrp="1"/>
          </p:cNvSpPr>
          <p:nvPr>
            <p:ph type="sldNum" sz="quarter" idx="12"/>
          </p:nvPr>
        </p:nvSpPr>
        <p:spPr/>
        <p:txBody>
          <a:bodyPr/>
          <a:lstStyle>
            <a:lvl1pPr>
              <a:defRPr/>
            </a:lvl1pPr>
          </a:lstStyle>
          <a:p>
            <a:pPr>
              <a:defRPr/>
            </a:pPr>
            <a:fld id="{999D4E41-9724-4E61-8CC2-13AE5E65D74E}" type="slidenum">
              <a:rPr lang="id-ID" altLang="zh-CN"/>
              <a:pPr>
                <a:defRPr/>
              </a:pPr>
              <a:t>‹#›</a:t>
            </a:fld>
            <a:endParaRPr lang="id-ID" altLang="zh-CN"/>
          </a:p>
        </p:txBody>
      </p:sp>
    </p:spTree>
    <p:extLst>
      <p:ext uri="{BB962C8B-B14F-4D97-AF65-F5344CB8AC3E}">
        <p14:creationId xmlns:p14="http://schemas.microsoft.com/office/powerpoint/2010/main" val="3057377569"/>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smtClean="0"/>
              <a:t>Click to edit Master title style</a:t>
            </a:r>
            <a:endParaRPr lang="en-US" dirty="0"/>
          </a:p>
        </p:txBody>
      </p:sp>
      <p:sp>
        <p:nvSpPr>
          <p:cNvPr id="3" name="Picture Placeholder 2"/>
          <p:cNvSpPr>
            <a:spLocks noGrp="1" noChangeAspect="1"/>
          </p:cNvSpPr>
          <p:nvPr>
            <p:ph type="pic" idx="1"/>
          </p:nvPr>
        </p:nvSpPr>
        <p:spPr>
          <a:xfrm>
            <a:off x="5183188" y="987425"/>
            <a:ext cx="6172200" cy="4873625"/>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smtClean="0"/>
              <a:t>Click icon to add picture</a:t>
            </a:r>
            <a:endParaRPr lang="en-US" noProof="0" dirty="0"/>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smtClean="0"/>
              <a:t>Click to edit Master text styles</a:t>
            </a:r>
          </a:p>
        </p:txBody>
      </p:sp>
      <p:sp>
        <p:nvSpPr>
          <p:cNvPr id="5" name="Date Placeholder 3"/>
          <p:cNvSpPr>
            <a:spLocks noGrp="1"/>
          </p:cNvSpPr>
          <p:nvPr>
            <p:ph type="dt" sz="half" idx="10"/>
          </p:nvPr>
        </p:nvSpPr>
        <p:spPr/>
        <p:txBody>
          <a:bodyPr/>
          <a:lstStyle>
            <a:lvl1pPr>
              <a:defRPr/>
            </a:lvl1pPr>
          </a:lstStyle>
          <a:p>
            <a:pPr>
              <a:defRPr/>
            </a:pPr>
            <a:fld id="{73D855F3-873A-407A-9943-BA617FD8C82B}" type="datetimeFigureOut">
              <a:rPr lang="id-ID" altLang="zh-CN"/>
              <a:pPr>
                <a:defRPr/>
              </a:pPr>
              <a:t>16/04/2018</a:t>
            </a:fld>
            <a:endParaRPr lang="id-ID" altLang="zh-CN"/>
          </a:p>
        </p:txBody>
      </p:sp>
      <p:sp>
        <p:nvSpPr>
          <p:cNvPr id="6" name="Footer Placeholder 4"/>
          <p:cNvSpPr>
            <a:spLocks noGrp="1"/>
          </p:cNvSpPr>
          <p:nvPr>
            <p:ph type="ftr" sz="quarter" idx="11"/>
          </p:nvPr>
        </p:nvSpPr>
        <p:spPr/>
        <p:txBody>
          <a:bodyPr/>
          <a:lstStyle>
            <a:lvl1pPr>
              <a:defRPr/>
            </a:lvl1pPr>
          </a:lstStyle>
          <a:p>
            <a:pPr>
              <a:defRPr/>
            </a:pPr>
            <a:endParaRPr lang="zh-CN" altLang="zh-CN"/>
          </a:p>
        </p:txBody>
      </p:sp>
      <p:sp>
        <p:nvSpPr>
          <p:cNvPr id="7" name="Slide Number Placeholder 5"/>
          <p:cNvSpPr>
            <a:spLocks noGrp="1"/>
          </p:cNvSpPr>
          <p:nvPr>
            <p:ph type="sldNum" sz="quarter" idx="12"/>
          </p:nvPr>
        </p:nvSpPr>
        <p:spPr/>
        <p:txBody>
          <a:bodyPr/>
          <a:lstStyle>
            <a:lvl1pPr>
              <a:defRPr/>
            </a:lvl1pPr>
          </a:lstStyle>
          <a:p>
            <a:pPr>
              <a:defRPr/>
            </a:pPr>
            <a:fld id="{69D8B012-4300-4175-9190-B264E50685B0}" type="slidenum">
              <a:rPr lang="id-ID" altLang="zh-CN"/>
              <a:pPr>
                <a:defRPr/>
              </a:pPr>
              <a:t>‹#›</a:t>
            </a:fld>
            <a:endParaRPr lang="id-ID" altLang="zh-CN"/>
          </a:p>
        </p:txBody>
      </p:sp>
    </p:spTree>
    <p:extLst>
      <p:ext uri="{BB962C8B-B14F-4D97-AF65-F5344CB8AC3E}">
        <p14:creationId xmlns:p14="http://schemas.microsoft.com/office/powerpoint/2010/main" val="1542375734"/>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tx2">
            <a:lumMod val="50000"/>
          </a:schemeClr>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838200" y="365125"/>
            <a:ext cx="10515600" cy="1325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zh-CN" smtClean="0"/>
              <a:t>Click to edit Master title style</a:t>
            </a:r>
          </a:p>
        </p:txBody>
      </p:sp>
      <p:sp>
        <p:nvSpPr>
          <p:cNvPr id="1027" name="Text Placeholder 2"/>
          <p:cNvSpPr>
            <a:spLocks noGrp="1"/>
          </p:cNvSpPr>
          <p:nvPr>
            <p:ph type="body" idx="1"/>
          </p:nvPr>
        </p:nvSpPr>
        <p:spPr bwMode="auto">
          <a:xfrm>
            <a:off x="838200" y="1825625"/>
            <a:ext cx="10515600" cy="4351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zh-CN" smtClean="0"/>
              <a:t>Click to edit Master text styles</a:t>
            </a:r>
          </a:p>
          <a:p>
            <a:pPr lvl="1"/>
            <a:r>
              <a:rPr lang="en-US" altLang="zh-CN" smtClean="0"/>
              <a:t>Second level</a:t>
            </a:r>
          </a:p>
          <a:p>
            <a:pPr lvl="2"/>
            <a:r>
              <a:rPr lang="en-US" altLang="zh-CN" smtClean="0"/>
              <a:t>Third level</a:t>
            </a:r>
          </a:p>
          <a:p>
            <a:pPr lvl="3"/>
            <a:r>
              <a:rPr lang="en-US" altLang="zh-CN" smtClean="0"/>
              <a:t>Fourth level</a:t>
            </a:r>
          </a:p>
          <a:p>
            <a:pPr lvl="4"/>
            <a:r>
              <a:rPr lang="en-US" altLang="zh-CN" smtClean="0"/>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wrap="square" lIns="91440" tIns="45720" rIns="91440" bIns="45720" numCol="1" anchor="ctr" anchorCtr="0" compatLnSpc="1">
            <a:prstTxWarp prst="textNoShape">
              <a:avLst/>
            </a:prstTxWarp>
          </a:bodyPr>
          <a:lstStyle>
            <a:lvl1pPr eaLnBrk="1" hangingPunct="1">
              <a:defRPr sz="1200">
                <a:solidFill>
                  <a:srgbClr val="898989"/>
                </a:solidFill>
              </a:defRPr>
            </a:lvl1pPr>
          </a:lstStyle>
          <a:p>
            <a:pPr>
              <a:defRPr/>
            </a:pPr>
            <a:fld id="{9F64419B-5304-44B9-A763-33641F721F78}" type="datetimeFigureOut">
              <a:rPr lang="id-ID" altLang="zh-CN"/>
              <a:pPr>
                <a:defRPr/>
              </a:pPr>
              <a:t>16/04/2018</a:t>
            </a:fld>
            <a:endParaRPr lang="id-ID" altLang="zh-CN"/>
          </a:p>
        </p:txBody>
      </p:sp>
      <p:sp>
        <p:nvSpPr>
          <p:cNvPr id="5" name="Footer Placeholder 4"/>
          <p:cNvSpPr>
            <a:spLocks noGrp="1"/>
          </p:cNvSpPr>
          <p:nvPr>
            <p:ph type="ftr" sz="quarter" idx="3"/>
          </p:nvPr>
        </p:nvSpPr>
        <p:spPr>
          <a:xfrm>
            <a:off x="4038600" y="6356350"/>
            <a:ext cx="4114800" cy="365125"/>
          </a:xfrm>
          <a:prstGeom prst="rect">
            <a:avLst/>
          </a:prstGeom>
        </p:spPr>
        <p:txBody>
          <a:bodyPr vert="horz" wrap="square" lIns="91440" tIns="45720" rIns="91440" bIns="45720" numCol="1" anchor="ctr" anchorCtr="0" compatLnSpc="1">
            <a:prstTxWarp prst="textNoShape">
              <a:avLst/>
            </a:prstTxWarp>
          </a:bodyPr>
          <a:lstStyle>
            <a:lvl1pPr algn="ctr" eaLnBrk="1" hangingPunct="1">
              <a:defRPr sz="1200">
                <a:solidFill>
                  <a:srgbClr val="898989"/>
                </a:solidFill>
              </a:defRPr>
            </a:lvl1pPr>
          </a:lstStyle>
          <a:p>
            <a:pPr>
              <a:defRPr/>
            </a:pPr>
            <a:endParaRPr lang="zh-CN" altLang="zh-CN"/>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8989"/>
                </a:solidFill>
              </a:defRPr>
            </a:lvl1pPr>
          </a:lstStyle>
          <a:p>
            <a:pPr>
              <a:defRPr/>
            </a:pPr>
            <a:fld id="{3701AED7-9D5C-48B9-A49D-73BE64829AD5}" type="slidenum">
              <a:rPr lang="id-ID" altLang="zh-CN"/>
              <a:pPr>
                <a:defRPr/>
              </a:pPr>
              <a:t>‹#›</a:t>
            </a:fld>
            <a:endParaRPr lang="id-ID" altLang="zh-CN"/>
          </a:p>
        </p:txBody>
      </p:sp>
    </p:spTree>
  </p:cSld>
  <p:clrMap bg1="lt1" tx1="dk1" bg2="lt2" tx2="dk2" accent1="accent1" accent2="accent2" accent3="accent3" accent4="accent4" accent5="accent5" accent6="accent6" hlink="hlink" folHlink="folHlink"/>
  <p:sldLayoutIdLst>
    <p:sldLayoutId id="2147483697" r:id="rId1"/>
    <p:sldLayoutId id="2147483698" r:id="rId2"/>
    <p:sldLayoutId id="2147483699" r:id="rId3"/>
    <p:sldLayoutId id="2147483700" r:id="rId4"/>
    <p:sldLayoutId id="2147483701" r:id="rId5"/>
    <p:sldLayoutId id="2147483702" r:id="rId6"/>
    <p:sldLayoutId id="2147483703" r:id="rId7"/>
    <p:sldLayoutId id="2147483704" r:id="rId8"/>
    <p:sldLayoutId id="2147483705" r:id="rId9"/>
    <p:sldLayoutId id="2147483706" r:id="rId10"/>
    <p:sldLayoutId id="2147483707" r:id="rId11"/>
  </p:sldLayoutIdLst>
  <p:txStyles>
    <p:titleStyle>
      <a:lvl1pPr algn="l" rtl="0" eaLnBrk="0" fontAlgn="base" hangingPunct="0">
        <a:lnSpc>
          <a:spcPct val="90000"/>
        </a:lnSpc>
        <a:spcBef>
          <a:spcPct val="0"/>
        </a:spcBef>
        <a:spcAft>
          <a:spcPct val="0"/>
        </a:spcAft>
        <a:defRPr sz="4400" kern="1200">
          <a:solidFill>
            <a:schemeClr val="tx1"/>
          </a:solidFill>
          <a:latin typeface="+mj-lt"/>
          <a:ea typeface="+mj-ea"/>
          <a:cs typeface="+mj-cs"/>
        </a:defRPr>
      </a:lvl1pPr>
      <a:lvl2pPr algn="l" rtl="0" eaLnBrk="0" fontAlgn="base" hangingPunct="0">
        <a:lnSpc>
          <a:spcPct val="90000"/>
        </a:lnSpc>
        <a:spcBef>
          <a:spcPct val="0"/>
        </a:spcBef>
        <a:spcAft>
          <a:spcPct val="0"/>
        </a:spcAft>
        <a:defRPr sz="4400">
          <a:solidFill>
            <a:schemeClr val="tx1"/>
          </a:solidFill>
          <a:latin typeface="Calibri Light" pitchFamily="34" charset="0"/>
        </a:defRPr>
      </a:lvl2pPr>
      <a:lvl3pPr algn="l" rtl="0" eaLnBrk="0" fontAlgn="base" hangingPunct="0">
        <a:lnSpc>
          <a:spcPct val="90000"/>
        </a:lnSpc>
        <a:spcBef>
          <a:spcPct val="0"/>
        </a:spcBef>
        <a:spcAft>
          <a:spcPct val="0"/>
        </a:spcAft>
        <a:defRPr sz="4400">
          <a:solidFill>
            <a:schemeClr val="tx1"/>
          </a:solidFill>
          <a:latin typeface="Calibri Light" pitchFamily="34" charset="0"/>
        </a:defRPr>
      </a:lvl3pPr>
      <a:lvl4pPr algn="l" rtl="0" eaLnBrk="0" fontAlgn="base" hangingPunct="0">
        <a:lnSpc>
          <a:spcPct val="90000"/>
        </a:lnSpc>
        <a:spcBef>
          <a:spcPct val="0"/>
        </a:spcBef>
        <a:spcAft>
          <a:spcPct val="0"/>
        </a:spcAft>
        <a:defRPr sz="4400">
          <a:solidFill>
            <a:schemeClr val="tx1"/>
          </a:solidFill>
          <a:latin typeface="Calibri Light" pitchFamily="34" charset="0"/>
        </a:defRPr>
      </a:lvl4pPr>
      <a:lvl5pPr algn="l" rtl="0" eaLnBrk="0" fontAlgn="base" hangingPunct="0">
        <a:lnSpc>
          <a:spcPct val="90000"/>
        </a:lnSpc>
        <a:spcBef>
          <a:spcPct val="0"/>
        </a:spcBef>
        <a:spcAft>
          <a:spcPct val="0"/>
        </a:spcAft>
        <a:defRPr sz="4400">
          <a:solidFill>
            <a:schemeClr val="tx1"/>
          </a:solidFill>
          <a:latin typeface="Calibri Light" pitchFamily="34" charset="0"/>
        </a:defRPr>
      </a:lvl5pPr>
      <a:lvl6pPr marL="457200" algn="l" rtl="0" fontAlgn="base">
        <a:lnSpc>
          <a:spcPct val="90000"/>
        </a:lnSpc>
        <a:spcBef>
          <a:spcPct val="0"/>
        </a:spcBef>
        <a:spcAft>
          <a:spcPct val="0"/>
        </a:spcAft>
        <a:defRPr sz="4400">
          <a:solidFill>
            <a:schemeClr val="tx1"/>
          </a:solidFill>
          <a:latin typeface="Calibri Light" pitchFamily="34" charset="0"/>
        </a:defRPr>
      </a:lvl6pPr>
      <a:lvl7pPr marL="914400" algn="l" rtl="0" fontAlgn="base">
        <a:lnSpc>
          <a:spcPct val="90000"/>
        </a:lnSpc>
        <a:spcBef>
          <a:spcPct val="0"/>
        </a:spcBef>
        <a:spcAft>
          <a:spcPct val="0"/>
        </a:spcAft>
        <a:defRPr sz="4400">
          <a:solidFill>
            <a:schemeClr val="tx1"/>
          </a:solidFill>
          <a:latin typeface="Calibri Light" pitchFamily="34" charset="0"/>
        </a:defRPr>
      </a:lvl7pPr>
      <a:lvl8pPr marL="1371600" algn="l" rtl="0" fontAlgn="base">
        <a:lnSpc>
          <a:spcPct val="90000"/>
        </a:lnSpc>
        <a:spcBef>
          <a:spcPct val="0"/>
        </a:spcBef>
        <a:spcAft>
          <a:spcPct val="0"/>
        </a:spcAft>
        <a:defRPr sz="4400">
          <a:solidFill>
            <a:schemeClr val="tx1"/>
          </a:solidFill>
          <a:latin typeface="Calibri Light" pitchFamily="34" charset="0"/>
        </a:defRPr>
      </a:lvl8pPr>
      <a:lvl9pPr marL="1828800" algn="l" rtl="0" fontAlgn="base">
        <a:lnSpc>
          <a:spcPct val="90000"/>
        </a:lnSpc>
        <a:spcBef>
          <a:spcPct val="0"/>
        </a:spcBef>
        <a:spcAft>
          <a:spcPct val="0"/>
        </a:spcAft>
        <a:defRPr sz="4400">
          <a:solidFill>
            <a:schemeClr val="tx1"/>
          </a:solidFill>
          <a:latin typeface="Calibri Light" pitchFamily="34" charset="0"/>
        </a:defRPr>
      </a:lvl9pPr>
    </p:titleStyle>
    <p:bodyStyle>
      <a:lvl1pPr marL="228600" indent="-228600" algn="l" rtl="0" eaLnBrk="0" fontAlgn="base" hangingPunct="0">
        <a:lnSpc>
          <a:spcPct val="90000"/>
        </a:lnSpc>
        <a:spcBef>
          <a:spcPts val="1000"/>
        </a:spcBef>
        <a:spcAft>
          <a:spcPct val="0"/>
        </a:spcAft>
        <a:buFont typeface="Arial" pitchFamily="34" charset="0"/>
        <a:buChar char="•"/>
        <a:defRPr sz="2800" kern="1200">
          <a:solidFill>
            <a:schemeClr val="tx1"/>
          </a:solidFill>
          <a:latin typeface="+mn-lt"/>
          <a:ea typeface="+mn-ea"/>
          <a:cs typeface="+mn-cs"/>
        </a:defRPr>
      </a:lvl1pPr>
      <a:lvl2pPr marL="685800" indent="-228600" algn="l" rtl="0" eaLnBrk="0" fontAlgn="base" hangingPunct="0">
        <a:lnSpc>
          <a:spcPct val="90000"/>
        </a:lnSpc>
        <a:spcBef>
          <a:spcPts val="500"/>
        </a:spcBef>
        <a:spcAft>
          <a:spcPct val="0"/>
        </a:spcAft>
        <a:buFont typeface="Arial" pitchFamily="34" charset="0"/>
        <a:buChar char="•"/>
        <a:defRPr sz="2400" kern="1200">
          <a:solidFill>
            <a:schemeClr val="tx1"/>
          </a:solidFill>
          <a:latin typeface="+mn-lt"/>
          <a:ea typeface="+mn-ea"/>
          <a:cs typeface="+mn-cs"/>
        </a:defRPr>
      </a:lvl2pPr>
      <a:lvl3pPr marL="1143000" indent="-228600" algn="l" rtl="0" eaLnBrk="0" fontAlgn="base" hangingPunct="0">
        <a:lnSpc>
          <a:spcPct val="90000"/>
        </a:lnSpc>
        <a:spcBef>
          <a:spcPts val="500"/>
        </a:spcBef>
        <a:spcAft>
          <a:spcPct val="0"/>
        </a:spcAft>
        <a:buFont typeface="Arial" pitchFamily="34" charset="0"/>
        <a:buChar char="•"/>
        <a:defRPr sz="2000" kern="1200">
          <a:solidFill>
            <a:schemeClr val="tx1"/>
          </a:solidFill>
          <a:latin typeface="+mn-lt"/>
          <a:ea typeface="+mn-ea"/>
          <a:cs typeface="+mn-cs"/>
        </a:defRPr>
      </a:lvl3pPr>
      <a:lvl4pPr marL="1600200" indent="-228600" algn="l" rtl="0" eaLnBrk="0" fontAlgn="base" hangingPunct="0">
        <a:lnSpc>
          <a:spcPct val="90000"/>
        </a:lnSpc>
        <a:spcBef>
          <a:spcPts val="500"/>
        </a:spcBef>
        <a:spcAft>
          <a:spcPct val="0"/>
        </a:spcAft>
        <a:buFont typeface="Arial" pitchFamily="34" charset="0"/>
        <a:buChar char="•"/>
        <a:defRPr kern="1200">
          <a:solidFill>
            <a:schemeClr val="tx1"/>
          </a:solidFill>
          <a:latin typeface="+mn-lt"/>
          <a:ea typeface="+mn-ea"/>
          <a:cs typeface="+mn-cs"/>
        </a:defRPr>
      </a:lvl4pPr>
      <a:lvl5pPr marL="2057400" indent="-228600" algn="l" rtl="0" eaLnBrk="0" fontAlgn="base" hangingPunct="0">
        <a:lnSpc>
          <a:spcPct val="90000"/>
        </a:lnSpc>
        <a:spcBef>
          <a:spcPts val="500"/>
        </a:spcBef>
        <a:spcAft>
          <a:spcPct val="0"/>
        </a:spcAft>
        <a:buFont typeface="Arial" pitchFamily="34" charset="0"/>
        <a:buChar char="•"/>
        <a:defRPr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0.xml"/><Relationship Id="rId1" Type="http://schemas.openxmlformats.org/officeDocument/2006/relationships/slideLayout" Target="../slideLayouts/slideLayout1.xml"/><Relationship Id="rId6" Type="http://schemas.openxmlformats.org/officeDocument/2006/relationships/image" Target="../media/image5.jpg"/><Relationship Id="rId5" Type="http://schemas.openxmlformats.org/officeDocument/2006/relationships/image" Target="../media/image4.jpg"/><Relationship Id="rId4" Type="http://schemas.openxmlformats.org/officeDocument/2006/relationships/image" Target="../media/image3.jpg"/></Relationships>
</file>

<file path=ppt/slides/_rels/slide12.xml.rels><?xml version="1.0" encoding="UTF-8" standalone="yes"?>
<Relationships xmlns="http://schemas.openxmlformats.org/package/2006/relationships"><Relationship Id="rId3" Type="http://schemas.openxmlformats.org/officeDocument/2006/relationships/image" Target="../media/image6.jpg"/><Relationship Id="rId2" Type="http://schemas.openxmlformats.org/officeDocument/2006/relationships/notesSlide" Target="../notesSlides/notesSlide11.xml"/><Relationship Id="rId1" Type="http://schemas.openxmlformats.org/officeDocument/2006/relationships/slideLayout" Target="../slideLayouts/slideLayout1.xml"/></Relationships>
</file>

<file path=ppt/slides/_rels/slide13.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1.xml"/><Relationship Id="rId1" Type="http://schemas.openxmlformats.org/officeDocument/2006/relationships/tags" Target="../tags/tag1.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1.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3" Type="http://schemas.openxmlformats.org/officeDocument/2006/relationships/image" Target="../media/image7.jpg"/><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1.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1.xml"/></Relationships>
</file>

<file path=ppt/slides/_rels/slide2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24.xml"/><Relationship Id="rId1" Type="http://schemas.openxmlformats.org/officeDocument/2006/relationships/slideLayout" Target="../slideLayouts/slideLayout1.xml"/></Relationships>
</file>

<file path=ppt/slides/_rels/slide26.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25.xml"/><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3" Type="http://schemas.openxmlformats.org/officeDocument/2006/relationships/image" Target="../media/image10.jpg"/><Relationship Id="rId2" Type="http://schemas.openxmlformats.org/officeDocument/2006/relationships/notesSlide" Target="../notesSlides/notesSlide28.xml"/><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8" Type="http://schemas.openxmlformats.org/officeDocument/2006/relationships/oleObject" Target="../embeddings/Microsoft_Excel_97-2003____3.xls"/><Relationship Id="rId3" Type="http://schemas.openxmlformats.org/officeDocument/2006/relationships/notesSlide" Target="../notesSlides/notesSlide29.xml"/><Relationship Id="rId7" Type="http://schemas.openxmlformats.org/officeDocument/2006/relationships/image" Target="../media/image12.emf"/><Relationship Id="rId2" Type="http://schemas.openxmlformats.org/officeDocument/2006/relationships/slideLayout" Target="../slideLayouts/slideLayout1.xml"/><Relationship Id="rId1" Type="http://schemas.openxmlformats.org/officeDocument/2006/relationships/vmlDrawing" Target="../drawings/vmlDrawing1.vml"/><Relationship Id="rId6" Type="http://schemas.openxmlformats.org/officeDocument/2006/relationships/oleObject" Target="../embeddings/Microsoft_Excel_97-2003____2.xls"/><Relationship Id="rId11" Type="http://schemas.openxmlformats.org/officeDocument/2006/relationships/image" Target="../media/image14.emf"/><Relationship Id="rId5" Type="http://schemas.openxmlformats.org/officeDocument/2006/relationships/image" Target="../media/image11.emf"/><Relationship Id="rId10" Type="http://schemas.openxmlformats.org/officeDocument/2006/relationships/oleObject" Target="../embeddings/Microsoft_Excel_97-2003____4.xls"/><Relationship Id="rId4" Type="http://schemas.openxmlformats.org/officeDocument/2006/relationships/oleObject" Target="../embeddings/Microsoft_Excel_97-2003____1.xls"/><Relationship Id="rId9" Type="http://schemas.openxmlformats.org/officeDocument/2006/relationships/image" Target="../media/image13.emf"/></Relationships>
</file>

<file path=ppt/slides/_rels/slide31.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1.xml"/><Relationship Id="rId1" Type="http://schemas.openxmlformats.org/officeDocument/2006/relationships/vmlDrawing" Target="../drawings/vmlDrawing2.vml"/><Relationship Id="rId6" Type="http://schemas.openxmlformats.org/officeDocument/2006/relationships/image" Target="../media/image16.png"/><Relationship Id="rId5" Type="http://schemas.openxmlformats.org/officeDocument/2006/relationships/image" Target="../media/image15.emf"/><Relationship Id="rId4" Type="http://schemas.openxmlformats.org/officeDocument/2006/relationships/oleObject" Target="../embeddings/Microsoft_Excel_97-2003____5.xls"/></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1.xml"/><Relationship Id="rId2" Type="http://schemas.openxmlformats.org/officeDocument/2006/relationships/slideLayout" Target="../slideLayouts/slideLayout1.xml"/><Relationship Id="rId1" Type="http://schemas.openxmlformats.org/officeDocument/2006/relationships/tags" Target="../tags/tag2.xml"/></Relationships>
</file>

<file path=ppt/slides/_rels/slide33.xml.rels><?xml version="1.0" encoding="UTF-8" standalone="yes"?>
<Relationships xmlns="http://schemas.openxmlformats.org/package/2006/relationships"><Relationship Id="rId3" Type="http://schemas.openxmlformats.org/officeDocument/2006/relationships/notesSlide" Target="../notesSlides/notesSlide32.xml"/><Relationship Id="rId2" Type="http://schemas.openxmlformats.org/officeDocument/2006/relationships/slideLayout" Target="../slideLayouts/slideLayout1.xml"/><Relationship Id="rId1" Type="http://schemas.openxmlformats.org/officeDocument/2006/relationships/tags" Target="../tags/tag3.xml"/></Relationships>
</file>

<file path=ppt/slides/_rels/slide34.xml.rels><?xml version="1.0" encoding="UTF-8" standalone="yes"?>
<Relationships xmlns="http://schemas.openxmlformats.org/package/2006/relationships"><Relationship Id="rId3" Type="http://schemas.openxmlformats.org/officeDocument/2006/relationships/notesSlide" Target="../notesSlides/notesSlide33.xml"/><Relationship Id="rId2" Type="http://schemas.openxmlformats.org/officeDocument/2006/relationships/slideLayout" Target="../slideLayouts/slideLayout1.xml"/><Relationship Id="rId1" Type="http://schemas.openxmlformats.org/officeDocument/2006/relationships/tags" Target="../tags/tag4.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xml"/></Relationships>
</file>

<file path=ppt/slides/_rels/slide38.xml.rels><?xml version="1.0" encoding="UTF-8" standalone="yes"?>
<Relationships xmlns="http://schemas.openxmlformats.org/package/2006/relationships"><Relationship Id="rId3" Type="http://schemas.openxmlformats.org/officeDocument/2006/relationships/notesSlide" Target="../notesSlides/notesSlide37.xml"/><Relationship Id="rId2" Type="http://schemas.openxmlformats.org/officeDocument/2006/relationships/slideLayout" Target="../slideLayouts/slideLayout1.xml"/><Relationship Id="rId1" Type="http://schemas.openxmlformats.org/officeDocument/2006/relationships/vmlDrawing" Target="../drawings/vmlDrawing3.vml"/><Relationship Id="rId6" Type="http://schemas.openxmlformats.org/officeDocument/2006/relationships/image" Target="../media/image17.png"/><Relationship Id="rId5" Type="http://schemas.openxmlformats.org/officeDocument/2006/relationships/oleObject" Target="../embeddings/Microsoft_Excel_97-2003____6.xls"/><Relationship Id="rId4" Type="http://schemas.openxmlformats.org/officeDocument/2006/relationships/oleObject" Target="../embeddings/oleObject1.bin"/></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47.xml"/><Relationship Id="rId1" Type="http://schemas.openxmlformats.org/officeDocument/2006/relationships/slideLayout" Target="../slideLayouts/slideLayout1.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49.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notesSlide" Target="../notesSlides/notesSlide48.xml"/><Relationship Id="rId1" Type="http://schemas.openxmlformats.org/officeDocument/2006/relationships/slideLayout" Target="../slideLayouts/slideLayout1.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1.xml"/></Relationships>
</file>

<file path=ppt/slides/_rels/slide51.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notesSlide" Target="../notesSlides/notesSlide50.xml"/><Relationship Id="rId1" Type="http://schemas.openxmlformats.org/officeDocument/2006/relationships/slideLayout" Target="../slideLayouts/slideLayout1.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1.xml"/></Relationships>
</file>

<file path=ppt/slides/_rels/slide54.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notesSlide" Target="../notesSlides/notesSlide53.xml"/><Relationship Id="rId1" Type="http://schemas.openxmlformats.org/officeDocument/2006/relationships/slideLayout" Target="../slideLayouts/slideLayout1.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55.xml.rels><?xml version="1.0" encoding="UTF-8" standalone="yes"?>
<Relationships xmlns="http://schemas.openxmlformats.org/package/2006/relationships"><Relationship Id="rId3" Type="http://schemas.openxmlformats.org/officeDocument/2006/relationships/diagramData" Target="../diagrams/data4.xml"/><Relationship Id="rId7" Type="http://schemas.microsoft.com/office/2007/relationships/diagramDrawing" Target="../diagrams/drawing4.xml"/><Relationship Id="rId2" Type="http://schemas.openxmlformats.org/officeDocument/2006/relationships/notesSlide" Target="../notesSlides/notesSlide54.xml"/><Relationship Id="rId1" Type="http://schemas.openxmlformats.org/officeDocument/2006/relationships/slideLayout" Target="../slideLayouts/slideLayout1.xml"/><Relationship Id="rId6" Type="http://schemas.openxmlformats.org/officeDocument/2006/relationships/diagramColors" Target="../diagrams/colors4.xml"/><Relationship Id="rId5" Type="http://schemas.openxmlformats.org/officeDocument/2006/relationships/diagramQuickStyle" Target="../diagrams/quickStyle4.xml"/><Relationship Id="rId4" Type="http://schemas.openxmlformats.org/officeDocument/2006/relationships/diagramLayout" Target="../diagrams/layout4.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1.xml"/></Relationships>
</file>

<file path=ppt/slides/_rels/slide57.xml.rels><?xml version="1.0" encoding="UTF-8" standalone="yes"?>
<Relationships xmlns="http://schemas.openxmlformats.org/package/2006/relationships"><Relationship Id="rId3" Type="http://schemas.openxmlformats.org/officeDocument/2006/relationships/diagramData" Target="../diagrams/data5.xml"/><Relationship Id="rId7" Type="http://schemas.microsoft.com/office/2007/relationships/diagramDrawing" Target="../diagrams/drawing5.xml"/><Relationship Id="rId2" Type="http://schemas.openxmlformats.org/officeDocument/2006/relationships/notesSlide" Target="../notesSlides/notesSlide56.xml"/><Relationship Id="rId1" Type="http://schemas.openxmlformats.org/officeDocument/2006/relationships/slideLayout" Target="../slideLayouts/slideLayout1.xml"/><Relationship Id="rId6" Type="http://schemas.openxmlformats.org/officeDocument/2006/relationships/diagramColors" Target="../diagrams/colors5.xml"/><Relationship Id="rId5" Type="http://schemas.openxmlformats.org/officeDocument/2006/relationships/diagramQuickStyle" Target="../diagrams/quickStyle5.xml"/><Relationship Id="rId4" Type="http://schemas.openxmlformats.org/officeDocument/2006/relationships/diagramLayout" Target="../diagrams/layout5.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1.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1.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1.xml"/></Relationships>
</file>

<file path=ppt/slides/_rels/slide61.xml.rels><?xml version="1.0" encoding="UTF-8" standalone="yes"?>
<Relationships xmlns="http://schemas.openxmlformats.org/package/2006/relationships"><Relationship Id="rId2" Type="http://schemas.openxmlformats.org/officeDocument/2006/relationships/notesSlide" Target="../notesSlides/notesSlide60.xml"/><Relationship Id="rId1" Type="http://schemas.openxmlformats.org/officeDocument/2006/relationships/slideLayout" Target="../slideLayouts/slideLayout1.xml"/></Relationships>
</file>

<file path=ppt/slides/_rels/slide62.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1.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62.xml"/><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3" Type="http://schemas.openxmlformats.org/officeDocument/2006/relationships/notesSlide" Target="../notesSlides/notesSlide63.xml"/><Relationship Id="rId2" Type="http://schemas.openxmlformats.org/officeDocument/2006/relationships/slideLayout" Target="../slideLayouts/slideLayout1.xml"/><Relationship Id="rId1" Type="http://schemas.openxmlformats.org/officeDocument/2006/relationships/vmlDrawing" Target="../drawings/vmlDrawing4.vml"/><Relationship Id="rId6" Type="http://schemas.openxmlformats.org/officeDocument/2006/relationships/image" Target="../media/image19.png"/><Relationship Id="rId5" Type="http://schemas.openxmlformats.org/officeDocument/2006/relationships/oleObject" Target="../embeddings/Microsoft_Excel_97-2003____7.xls"/><Relationship Id="rId4" Type="http://schemas.openxmlformats.org/officeDocument/2006/relationships/oleObject" Target="../embeddings/oleObject2.bin"/></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3" Type="http://schemas.openxmlformats.org/officeDocument/2006/relationships/diagramData" Target="../diagrams/data6.xml"/><Relationship Id="rId7" Type="http://schemas.microsoft.com/office/2007/relationships/diagramDrawing" Target="../diagrams/drawing6.xml"/><Relationship Id="rId2" Type="http://schemas.openxmlformats.org/officeDocument/2006/relationships/notesSlide" Target="../notesSlides/notesSlide67.xml"/><Relationship Id="rId1" Type="http://schemas.openxmlformats.org/officeDocument/2006/relationships/slideLayout" Target="../slideLayouts/slideLayout1.xml"/><Relationship Id="rId6" Type="http://schemas.openxmlformats.org/officeDocument/2006/relationships/diagramColors" Target="../diagrams/colors6.xml"/><Relationship Id="rId5" Type="http://schemas.openxmlformats.org/officeDocument/2006/relationships/diagramQuickStyle" Target="../diagrams/quickStyle6.xml"/><Relationship Id="rId4" Type="http://schemas.openxmlformats.org/officeDocument/2006/relationships/diagramLayout" Target="../diagrams/layout6.xml"/></Relationships>
</file>

<file path=ppt/slides/_rels/slide69.xml.rels><?xml version="1.0" encoding="UTF-8" standalone="yes"?>
<Relationships xmlns="http://schemas.openxmlformats.org/package/2006/relationships"><Relationship Id="rId3" Type="http://schemas.openxmlformats.org/officeDocument/2006/relationships/diagramData" Target="../diagrams/data7.xml"/><Relationship Id="rId7" Type="http://schemas.microsoft.com/office/2007/relationships/diagramDrawing" Target="../diagrams/drawing7.xml"/><Relationship Id="rId2" Type="http://schemas.openxmlformats.org/officeDocument/2006/relationships/notesSlide" Target="../notesSlides/notesSlide68.xml"/><Relationship Id="rId1" Type="http://schemas.openxmlformats.org/officeDocument/2006/relationships/slideLayout" Target="../slideLayouts/slideLayout1.xml"/><Relationship Id="rId6" Type="http://schemas.openxmlformats.org/officeDocument/2006/relationships/diagramColors" Target="../diagrams/colors7.xml"/><Relationship Id="rId5" Type="http://schemas.openxmlformats.org/officeDocument/2006/relationships/diagramQuickStyle" Target="../diagrams/quickStyle7.xml"/><Relationship Id="rId4" Type="http://schemas.openxmlformats.org/officeDocument/2006/relationships/diagramLayout" Target="../diagrams/layout7.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xml"/></Relationships>
</file>

<file path=ppt/slides/_rels/slide70.xml.rels><?xml version="1.0" encoding="UTF-8" standalone="yes"?>
<Relationships xmlns="http://schemas.openxmlformats.org/package/2006/relationships"><Relationship Id="rId3" Type="http://schemas.openxmlformats.org/officeDocument/2006/relationships/notesSlide" Target="../notesSlides/notesSlide69.xml"/><Relationship Id="rId2" Type="http://schemas.openxmlformats.org/officeDocument/2006/relationships/slideLayout" Target="../slideLayouts/slideLayout1.xml"/><Relationship Id="rId1" Type="http://schemas.openxmlformats.org/officeDocument/2006/relationships/vmlDrawing" Target="../drawings/vmlDrawing5.vml"/><Relationship Id="rId6" Type="http://schemas.openxmlformats.org/officeDocument/2006/relationships/image" Target="../media/image20.png"/><Relationship Id="rId5" Type="http://schemas.openxmlformats.org/officeDocument/2006/relationships/oleObject" Target="../embeddings/Microsoft_Excel_97-2003____8.xls"/><Relationship Id="rId4" Type="http://schemas.openxmlformats.org/officeDocument/2006/relationships/oleObject" Target="../embeddings/oleObject3.bin"/></Relationships>
</file>

<file path=ppt/slides/_rels/slide71.xml.rels><?xml version="1.0" encoding="UTF-8" standalone="yes"?>
<Relationships xmlns="http://schemas.openxmlformats.org/package/2006/relationships"><Relationship Id="rId3" Type="http://schemas.openxmlformats.org/officeDocument/2006/relationships/notesSlide" Target="../notesSlides/notesSlide70.xml"/><Relationship Id="rId2" Type="http://schemas.openxmlformats.org/officeDocument/2006/relationships/slideLayout" Target="../slideLayouts/slideLayout1.xml"/><Relationship Id="rId1" Type="http://schemas.openxmlformats.org/officeDocument/2006/relationships/vmlDrawing" Target="../drawings/vmlDrawing6.vml"/><Relationship Id="rId6" Type="http://schemas.openxmlformats.org/officeDocument/2006/relationships/image" Target="../media/image21.png"/><Relationship Id="rId5" Type="http://schemas.openxmlformats.org/officeDocument/2006/relationships/oleObject" Target="../embeddings/Microsoft_Excel_97-2003____9.xls"/><Relationship Id="rId4" Type="http://schemas.openxmlformats.org/officeDocument/2006/relationships/oleObject" Target="../embeddings/oleObject4.bin"/></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3" Type="http://schemas.openxmlformats.org/officeDocument/2006/relationships/notesSlide" Target="../notesSlides/notesSlide72.xml"/><Relationship Id="rId2" Type="http://schemas.openxmlformats.org/officeDocument/2006/relationships/slideLayout" Target="../slideLayouts/slideLayout1.xml"/><Relationship Id="rId1" Type="http://schemas.openxmlformats.org/officeDocument/2006/relationships/vmlDrawing" Target="../drawings/vmlDrawing7.vml"/><Relationship Id="rId6" Type="http://schemas.openxmlformats.org/officeDocument/2006/relationships/image" Target="../media/image22.png"/><Relationship Id="rId5" Type="http://schemas.openxmlformats.org/officeDocument/2006/relationships/oleObject" Target="../embeddings/Microsoft_Excel_97-2003____10.xls"/><Relationship Id="rId4" Type="http://schemas.openxmlformats.org/officeDocument/2006/relationships/oleObject" Target="../embeddings/oleObject5.bin"/></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1.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1.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7.xml"/><Relationship Id="rId1" Type="http://schemas.openxmlformats.org/officeDocument/2006/relationships/slideLayout" Target="../slideLayouts/slideLayout1.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3" Type="http://schemas.openxmlformats.org/officeDocument/2006/relationships/diagramData" Target="../diagrams/data8.xml"/><Relationship Id="rId7" Type="http://schemas.microsoft.com/office/2007/relationships/diagramDrawing" Target="../diagrams/drawing8.xml"/><Relationship Id="rId2" Type="http://schemas.openxmlformats.org/officeDocument/2006/relationships/notesSlide" Target="../notesSlides/notesSlide83.xml"/><Relationship Id="rId1" Type="http://schemas.openxmlformats.org/officeDocument/2006/relationships/slideLayout" Target="../slideLayouts/slideLayout1.xml"/><Relationship Id="rId6" Type="http://schemas.openxmlformats.org/officeDocument/2006/relationships/diagramColors" Target="../diagrams/colors8.xml"/><Relationship Id="rId5" Type="http://schemas.openxmlformats.org/officeDocument/2006/relationships/diagramQuickStyle" Target="../diagrams/quickStyle8.xml"/><Relationship Id="rId4" Type="http://schemas.openxmlformats.org/officeDocument/2006/relationships/diagramLayout" Target="../diagrams/layout8.xml"/></Relationships>
</file>

<file path=ppt/slides/_rels/slide85.xml.rels><?xml version="1.0" encoding="UTF-8" standalone="yes"?>
<Relationships xmlns="http://schemas.openxmlformats.org/package/2006/relationships"><Relationship Id="rId3" Type="http://schemas.openxmlformats.org/officeDocument/2006/relationships/diagramData" Target="../diagrams/data9.xml"/><Relationship Id="rId7" Type="http://schemas.microsoft.com/office/2007/relationships/diagramDrawing" Target="../diagrams/drawing9.xml"/><Relationship Id="rId2" Type="http://schemas.openxmlformats.org/officeDocument/2006/relationships/notesSlide" Target="../notesSlides/notesSlide84.xml"/><Relationship Id="rId1" Type="http://schemas.openxmlformats.org/officeDocument/2006/relationships/slideLayout" Target="../slideLayouts/slideLayout1.xml"/><Relationship Id="rId6" Type="http://schemas.openxmlformats.org/officeDocument/2006/relationships/diagramColors" Target="../diagrams/colors9.xml"/><Relationship Id="rId5" Type="http://schemas.openxmlformats.org/officeDocument/2006/relationships/diagramQuickStyle" Target="../diagrams/quickStyle9.xml"/><Relationship Id="rId4" Type="http://schemas.openxmlformats.org/officeDocument/2006/relationships/diagramLayout" Target="../diagrams/layout9.xml"/></Relationships>
</file>

<file path=ppt/slides/_rels/slide86.xml.rels><?xml version="1.0" encoding="UTF-8" standalone="yes"?>
<Relationships xmlns="http://schemas.openxmlformats.org/package/2006/relationships"><Relationship Id="rId3" Type="http://schemas.openxmlformats.org/officeDocument/2006/relationships/image" Target="../media/image23.jpg"/><Relationship Id="rId2" Type="http://schemas.openxmlformats.org/officeDocument/2006/relationships/notesSlide" Target="../notesSlides/notesSlide85.xml"/><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3" Type="http://schemas.openxmlformats.org/officeDocument/2006/relationships/image" Target="../media/image5.jpg"/><Relationship Id="rId7" Type="http://schemas.openxmlformats.org/officeDocument/2006/relationships/image" Target="../media/image2.jpg"/><Relationship Id="rId2" Type="http://schemas.openxmlformats.org/officeDocument/2006/relationships/notesSlide" Target="../notesSlides/notesSlide86.xml"/><Relationship Id="rId1" Type="http://schemas.openxmlformats.org/officeDocument/2006/relationships/slideLayout" Target="../slideLayouts/slideLayout1.xml"/><Relationship Id="rId6" Type="http://schemas.openxmlformats.org/officeDocument/2006/relationships/image" Target="../media/image25.jpg"/><Relationship Id="rId5" Type="http://schemas.openxmlformats.org/officeDocument/2006/relationships/image" Target="../media/image6.jpg"/><Relationship Id="rId4" Type="http://schemas.openxmlformats.org/officeDocument/2006/relationships/image" Target="../media/image24.jpg"/></Relationships>
</file>

<file path=ppt/slides/_rels/slide88.xml.rels><?xml version="1.0" encoding="UTF-8" standalone="yes"?>
<Relationships xmlns="http://schemas.openxmlformats.org/package/2006/relationships"><Relationship Id="rId3" Type="http://schemas.openxmlformats.org/officeDocument/2006/relationships/image" Target="../media/image26.jpg"/><Relationship Id="rId2" Type="http://schemas.openxmlformats.org/officeDocument/2006/relationships/notesSlide" Target="../notesSlides/notesSlide87.xml"/><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3" Type="http://schemas.openxmlformats.org/officeDocument/2006/relationships/image" Target="../media/image26.jpg"/><Relationship Id="rId2" Type="http://schemas.openxmlformats.org/officeDocument/2006/relationships/notesSlide" Target="../notesSlides/notesSlide88.xml"/><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_rels/slide90.xml.rels><?xml version="1.0" encoding="UTF-8" standalone="yes"?>
<Relationships xmlns="http://schemas.openxmlformats.org/package/2006/relationships"><Relationship Id="rId3" Type="http://schemas.openxmlformats.org/officeDocument/2006/relationships/image" Target="../media/image26.jpg"/><Relationship Id="rId2" Type="http://schemas.openxmlformats.org/officeDocument/2006/relationships/notesSlide" Target="../notesSlides/notesSlide89.xml"/><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3" Type="http://schemas.openxmlformats.org/officeDocument/2006/relationships/image" Target="../media/image27.jpg"/><Relationship Id="rId2" Type="http://schemas.openxmlformats.org/officeDocument/2006/relationships/notesSlide" Target="../notesSlides/notesSlide90.xml"/><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91.xml"/><Relationship Id="rId1" Type="http://schemas.openxmlformats.org/officeDocument/2006/relationships/slideLayout" Target="../slideLayouts/slideLayout1.xml"/><Relationship Id="rId4" Type="http://schemas.openxmlformats.org/officeDocument/2006/relationships/image" Target="../media/image29.jpg"/></Relationships>
</file>

<file path=ppt/slides/_rels/slide93.xml.rels><?xml version="1.0" encoding="UTF-8" standalone="yes"?>
<Relationships xmlns="http://schemas.openxmlformats.org/package/2006/relationships"><Relationship Id="rId3" Type="http://schemas.openxmlformats.org/officeDocument/2006/relationships/image" Target="../media/image30.jpg"/><Relationship Id="rId2" Type="http://schemas.openxmlformats.org/officeDocument/2006/relationships/notesSlide" Target="../notesSlides/notesSlide92.xml"/><Relationship Id="rId1" Type="http://schemas.openxmlformats.org/officeDocument/2006/relationships/slideLayout" Target="../slideLayouts/slideLayout1.xml"/><Relationship Id="rId4" Type="http://schemas.openxmlformats.org/officeDocument/2006/relationships/image" Target="../media/image31.png"/></Relationships>
</file>

<file path=ppt/slides/_rels/slide94.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93.xml"/><Relationship Id="rId1" Type="http://schemas.openxmlformats.org/officeDocument/2006/relationships/slideLayout" Target="../slideLayouts/slideLayout1.xml"/><Relationship Id="rId4" Type="http://schemas.openxmlformats.org/officeDocument/2006/relationships/image" Target="../media/image30.jpg"/></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3" Type="http://schemas.openxmlformats.org/officeDocument/2006/relationships/image" Target="../media/image30.jpg"/><Relationship Id="rId2" Type="http://schemas.openxmlformats.org/officeDocument/2006/relationships/notesSlide" Target="../notesSlides/notesSlide98.xml"/><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chemeClr val="tx1">
            <a:lumMod val="95000"/>
            <a:lumOff val="5000"/>
          </a:schemeClr>
        </a:solidFill>
        <a:effectLst/>
      </p:bgPr>
    </p:bg>
    <p:spTree>
      <p:nvGrpSpPr>
        <p:cNvPr id="1" name=""/>
        <p:cNvGrpSpPr/>
        <p:nvPr/>
      </p:nvGrpSpPr>
      <p:grpSpPr>
        <a:xfrm>
          <a:off x="0" y="0"/>
          <a:ext cx="0" cy="0"/>
          <a:chOff x="0" y="0"/>
          <a:chExt cx="0" cy="0"/>
        </a:xfrm>
      </p:grpSpPr>
      <p:grpSp>
        <p:nvGrpSpPr>
          <p:cNvPr id="25" name="Group 24"/>
          <p:cNvGrpSpPr>
            <a:grpSpLocks/>
          </p:cNvGrpSpPr>
          <p:nvPr/>
        </p:nvGrpSpPr>
        <p:grpSpPr bwMode="auto">
          <a:xfrm>
            <a:off x="3128963" y="-3646488"/>
            <a:ext cx="5848350" cy="13092113"/>
            <a:chOff x="4484361" y="-4218530"/>
            <a:chExt cx="5847014" cy="13092724"/>
          </a:xfrm>
        </p:grpSpPr>
        <p:sp>
          <p:nvSpPr>
            <p:cNvPr id="22" name="Title 1"/>
            <p:cNvSpPr txBox="1">
              <a:spLocks/>
            </p:cNvSpPr>
            <p:nvPr/>
          </p:nvSpPr>
          <p:spPr>
            <a:xfrm>
              <a:off x="4484361" y="-4218530"/>
              <a:ext cx="650212" cy="12557284"/>
            </a:xfrm>
            <a:prstGeom prst="rect">
              <a:avLst/>
            </a:prstGeom>
          </p:spPr>
          <p:txBody>
            <a:bodyPr anchor="b">
              <a:sp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fontAlgn="auto">
                <a:spcAft>
                  <a:spcPts val="0"/>
                </a:spcAft>
                <a:defRPr/>
              </a:pPr>
              <a:r>
                <a:rPr lang="id-ID" sz="90000" b="1" dirty="0" smtClean="0">
                  <a:solidFill>
                    <a:schemeClr val="accent1">
                      <a:alpha val="5000"/>
                    </a:schemeClr>
                  </a:solidFill>
                  <a:latin typeface="Diavlo Bold" panose="02000000000000000000" pitchFamily="50" charset="0"/>
                  <a:cs typeface="Arial" panose="020B0604020202020204" pitchFamily="34" charset="0"/>
                </a:rPr>
                <a:t>u</a:t>
              </a:r>
              <a:endParaRPr lang="en-US" sz="90000" b="1" dirty="0">
                <a:solidFill>
                  <a:schemeClr val="accent1">
                    <a:alpha val="5000"/>
                  </a:schemeClr>
                </a:solidFill>
                <a:latin typeface="Diavlo Bold" panose="02000000000000000000" pitchFamily="50" charset="0"/>
                <a:cs typeface="Arial" panose="020B0604020202020204" pitchFamily="34" charset="0"/>
              </a:endParaRPr>
            </a:p>
          </p:txBody>
        </p:sp>
        <p:sp>
          <p:nvSpPr>
            <p:cNvPr id="23" name="Title 1"/>
            <p:cNvSpPr txBox="1">
              <a:spLocks/>
            </p:cNvSpPr>
            <p:nvPr/>
          </p:nvSpPr>
          <p:spPr>
            <a:xfrm>
              <a:off x="9793614" y="-3683090"/>
              <a:ext cx="537761" cy="12557284"/>
            </a:xfrm>
            <a:prstGeom prst="rect">
              <a:avLst/>
            </a:prstGeom>
          </p:spPr>
          <p:txBody>
            <a:bodyPr anchor="b">
              <a:sp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fontAlgn="auto">
                <a:spcAft>
                  <a:spcPts val="0"/>
                </a:spcAft>
                <a:defRPr/>
              </a:pPr>
              <a:r>
                <a:rPr lang="id-ID" sz="90000" b="1" dirty="0">
                  <a:solidFill>
                    <a:schemeClr val="bg1">
                      <a:lumMod val="50000"/>
                      <a:alpha val="5000"/>
                    </a:schemeClr>
                  </a:solidFill>
                  <a:latin typeface="Diavlo Bold" panose="02000000000000000000" pitchFamily="50" charset="0"/>
                  <a:cs typeface="Arial" panose="020B0604020202020204" pitchFamily="34" charset="0"/>
                </a:rPr>
                <a:t>n</a:t>
              </a:r>
              <a:endParaRPr lang="en-US" sz="90000" b="1" dirty="0">
                <a:solidFill>
                  <a:schemeClr val="bg1">
                    <a:lumMod val="50000"/>
                    <a:alpha val="5000"/>
                  </a:schemeClr>
                </a:solidFill>
                <a:latin typeface="Diavlo Bold" panose="02000000000000000000" pitchFamily="50" charset="0"/>
                <a:cs typeface="Arial" panose="020B0604020202020204" pitchFamily="34" charset="0"/>
              </a:endParaRPr>
            </a:p>
          </p:txBody>
        </p:sp>
      </p:grpSp>
      <p:sp>
        <p:nvSpPr>
          <p:cNvPr id="4" name="Title 1"/>
          <p:cNvSpPr>
            <a:spLocks noGrp="1"/>
          </p:cNvSpPr>
          <p:nvPr>
            <p:ph type="ctrTitle"/>
          </p:nvPr>
        </p:nvSpPr>
        <p:spPr>
          <a:xfrm>
            <a:off x="4797425" y="2968625"/>
            <a:ext cx="2595563" cy="715963"/>
          </a:xfrm>
        </p:spPr>
        <p:txBody>
          <a:bodyPr>
            <a:spAutoFit/>
          </a:bodyPr>
          <a:lstStyle/>
          <a:p>
            <a:pPr eaLnBrk="1" hangingPunct="1"/>
            <a:r>
              <a:rPr lang="id-ID" altLang="zh-CN" sz="4500" smtClean="0">
                <a:solidFill>
                  <a:srgbClr val="F2F2F2"/>
                </a:solidFill>
                <a:latin typeface="Diavlo Bold" pitchFamily="50" charset="0"/>
                <a:cs typeface="Arial" pitchFamily="34" charset="0"/>
              </a:rPr>
              <a:t>unine</a:t>
            </a:r>
            <a:endParaRPr lang="en-US" altLang="zh-CN" sz="4500" smtClean="0">
              <a:solidFill>
                <a:srgbClr val="F2F2F2"/>
              </a:solidFill>
              <a:latin typeface="Diavlo Bold" pitchFamily="50" charset="0"/>
              <a:cs typeface="Arial" pitchFamily="34" charset="0"/>
            </a:endParaRPr>
          </a:p>
        </p:txBody>
      </p:sp>
      <p:sp>
        <p:nvSpPr>
          <p:cNvPr id="5" name="Subtitle 2"/>
          <p:cNvSpPr>
            <a:spLocks noGrp="1"/>
          </p:cNvSpPr>
          <p:nvPr>
            <p:ph type="subTitle" idx="1"/>
          </p:nvPr>
        </p:nvSpPr>
        <p:spPr>
          <a:xfrm>
            <a:off x="3452813" y="3509963"/>
            <a:ext cx="5283200" cy="341312"/>
          </a:xfrm>
        </p:spPr>
        <p:txBody>
          <a:bodyPr rtlCol="0">
            <a:spAutoFit/>
          </a:bodyPr>
          <a:lstStyle/>
          <a:p>
            <a:pPr eaLnBrk="1" fontAlgn="auto" hangingPunct="1">
              <a:spcAft>
                <a:spcPts val="0"/>
              </a:spcAft>
              <a:defRPr/>
            </a:pPr>
            <a:r>
              <a:rPr lang="en-US" sz="1800" dirty="0" smtClean="0">
                <a:solidFill>
                  <a:schemeClr val="bg1">
                    <a:lumMod val="65000"/>
                  </a:schemeClr>
                </a:solidFill>
                <a:latin typeface="+mj-lt"/>
              </a:rPr>
              <a:t>The Ultimate Multipurpose PowerPoint Template</a:t>
            </a:r>
            <a:endParaRPr lang="en-US" sz="1800" dirty="0">
              <a:solidFill>
                <a:schemeClr val="bg1">
                  <a:lumMod val="65000"/>
                </a:schemeClr>
              </a:solidFill>
              <a:latin typeface="+mj-lt"/>
            </a:endParaRPr>
          </a:p>
        </p:txBody>
      </p:sp>
      <p:sp>
        <p:nvSpPr>
          <p:cNvPr id="9" name="Oval 8"/>
          <p:cNvSpPr>
            <a:spLocks noChangeAspect="1"/>
          </p:cNvSpPr>
          <p:nvPr/>
        </p:nvSpPr>
        <p:spPr>
          <a:xfrm>
            <a:off x="5502275" y="4208463"/>
            <a:ext cx="144463" cy="144462"/>
          </a:xfrm>
          <a:prstGeom prst="ellipse">
            <a:avLst/>
          </a:prstGeom>
          <a:solidFill>
            <a:srgbClr val="0070C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10" name="Oval 9"/>
          <p:cNvSpPr>
            <a:spLocks noChangeAspect="1"/>
          </p:cNvSpPr>
          <p:nvPr/>
        </p:nvSpPr>
        <p:spPr>
          <a:xfrm>
            <a:off x="5672138" y="4208463"/>
            <a:ext cx="142875" cy="144462"/>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11" name="Oval 10"/>
          <p:cNvSpPr>
            <a:spLocks noChangeAspect="1"/>
          </p:cNvSpPr>
          <p:nvPr/>
        </p:nvSpPr>
        <p:spPr>
          <a:xfrm>
            <a:off x="5830888" y="4208463"/>
            <a:ext cx="142875" cy="144462"/>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12" name="Oval 11"/>
          <p:cNvSpPr>
            <a:spLocks noChangeAspect="1"/>
          </p:cNvSpPr>
          <p:nvPr/>
        </p:nvSpPr>
        <p:spPr>
          <a:xfrm>
            <a:off x="6008688" y="4208463"/>
            <a:ext cx="142875" cy="144462"/>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13" name="Oval 12"/>
          <p:cNvSpPr>
            <a:spLocks noChangeAspect="1"/>
          </p:cNvSpPr>
          <p:nvPr/>
        </p:nvSpPr>
        <p:spPr>
          <a:xfrm>
            <a:off x="6176963" y="4208463"/>
            <a:ext cx="144462" cy="144462"/>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14" name="Oval 13"/>
          <p:cNvSpPr>
            <a:spLocks noChangeAspect="1"/>
          </p:cNvSpPr>
          <p:nvPr/>
        </p:nvSpPr>
        <p:spPr>
          <a:xfrm>
            <a:off x="6345238" y="4208463"/>
            <a:ext cx="144462" cy="144462"/>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15" name="Oval 14"/>
          <p:cNvSpPr>
            <a:spLocks noChangeAspect="1"/>
          </p:cNvSpPr>
          <p:nvPr/>
        </p:nvSpPr>
        <p:spPr>
          <a:xfrm>
            <a:off x="6513513" y="4208463"/>
            <a:ext cx="144462" cy="144462"/>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2" fill="hold" nodeType="withEffect">
                                  <p:stCondLst>
                                    <p:cond delay="0"/>
                                  </p:stCondLst>
                                  <p:childTnLst>
                                    <p:set>
                                      <p:cBhvr>
                                        <p:cTn id="6" dur="1" fill="hold">
                                          <p:stCondLst>
                                            <p:cond delay="0"/>
                                          </p:stCondLst>
                                        </p:cTn>
                                        <p:tgtEl>
                                          <p:spTgt spid="25"/>
                                        </p:tgtEl>
                                        <p:attrNameLst>
                                          <p:attrName>style.visibility</p:attrName>
                                        </p:attrNameLst>
                                      </p:cBhvr>
                                      <p:to>
                                        <p:strVal val="visible"/>
                                      </p:to>
                                    </p:set>
                                    <p:animEffect transition="in" filter="wheel(2)">
                                      <p:cBhvr>
                                        <p:cTn id="7" dur="2500"/>
                                        <p:tgtEl>
                                          <p:spTgt spid="25"/>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wipe(left)">
                                      <p:cBhvr>
                                        <p:cTn id="10" dur="500"/>
                                        <p:tgtEl>
                                          <p:spTgt spid="4"/>
                                        </p:tgtEl>
                                      </p:cBhvr>
                                    </p:animEffect>
                                  </p:childTnLst>
                                </p:cTn>
                              </p:par>
                              <p:par>
                                <p:cTn id="11" presetID="22" presetClass="entr" presetSubtype="8" fill="hold" grpId="0" nodeType="withEffect">
                                  <p:stCondLst>
                                    <p:cond delay="500"/>
                                  </p:stCondLst>
                                  <p:childTnLst>
                                    <p:set>
                                      <p:cBhvr>
                                        <p:cTn id="12" dur="1" fill="hold">
                                          <p:stCondLst>
                                            <p:cond delay="0"/>
                                          </p:stCondLst>
                                        </p:cTn>
                                        <p:tgtEl>
                                          <p:spTgt spid="5">
                                            <p:txEl>
                                              <p:pRg st="0" end="0"/>
                                            </p:txEl>
                                          </p:spTgt>
                                        </p:tgtEl>
                                        <p:attrNameLst>
                                          <p:attrName>style.visibility</p:attrName>
                                        </p:attrNameLst>
                                      </p:cBhvr>
                                      <p:to>
                                        <p:strVal val="visible"/>
                                      </p:to>
                                    </p:set>
                                    <p:animEffect transition="in" filter="wipe(left)">
                                      <p:cBhvr>
                                        <p:cTn id="13" dur="500"/>
                                        <p:tgtEl>
                                          <p:spTgt spid="5">
                                            <p:txEl>
                                              <p:pRg st="0" end="0"/>
                                            </p:txEl>
                                          </p:spTgt>
                                        </p:tgtEl>
                                      </p:cBhvr>
                                    </p:animEffect>
                                  </p:childTnLst>
                                </p:cTn>
                              </p:par>
                              <p:par>
                                <p:cTn id="14" presetID="42" presetClass="entr" presetSubtype="0" fill="hold" grpId="0" nodeType="withEffect">
                                  <p:stCondLst>
                                    <p:cond delay="100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1000"/>
                                        <p:tgtEl>
                                          <p:spTgt spid="9"/>
                                        </p:tgtEl>
                                      </p:cBhvr>
                                    </p:animEffect>
                                    <p:anim calcmode="lin" valueType="num">
                                      <p:cBhvr>
                                        <p:cTn id="17" dur="1000" fill="hold"/>
                                        <p:tgtEl>
                                          <p:spTgt spid="9"/>
                                        </p:tgtEl>
                                        <p:attrNameLst>
                                          <p:attrName>ppt_x</p:attrName>
                                        </p:attrNameLst>
                                      </p:cBhvr>
                                      <p:tavLst>
                                        <p:tav tm="0">
                                          <p:val>
                                            <p:strVal val="#ppt_x"/>
                                          </p:val>
                                        </p:tav>
                                        <p:tav tm="100000">
                                          <p:val>
                                            <p:strVal val="#ppt_x"/>
                                          </p:val>
                                        </p:tav>
                                      </p:tavLst>
                                    </p:anim>
                                    <p:anim calcmode="lin" valueType="num">
                                      <p:cBhvr>
                                        <p:cTn id="18" dur="1000" fill="hold"/>
                                        <p:tgtEl>
                                          <p:spTgt spid="9"/>
                                        </p:tgtEl>
                                        <p:attrNameLst>
                                          <p:attrName>ppt_y</p:attrName>
                                        </p:attrNameLst>
                                      </p:cBhvr>
                                      <p:tavLst>
                                        <p:tav tm="0">
                                          <p:val>
                                            <p:strVal val="#ppt_y+.1"/>
                                          </p:val>
                                        </p:tav>
                                        <p:tav tm="100000">
                                          <p:val>
                                            <p:strVal val="#ppt_y"/>
                                          </p:val>
                                        </p:tav>
                                      </p:tavLst>
                                    </p:anim>
                                  </p:childTnLst>
                                </p:cTn>
                              </p:par>
                              <p:par>
                                <p:cTn id="19" presetID="42" presetClass="entr" presetSubtype="0" fill="hold" grpId="0" nodeType="withEffect">
                                  <p:stCondLst>
                                    <p:cond delay="1500"/>
                                  </p:stCondLst>
                                  <p:childTnLst>
                                    <p:set>
                                      <p:cBhvr>
                                        <p:cTn id="20" dur="1" fill="hold">
                                          <p:stCondLst>
                                            <p:cond delay="0"/>
                                          </p:stCondLst>
                                        </p:cTn>
                                        <p:tgtEl>
                                          <p:spTgt spid="10"/>
                                        </p:tgtEl>
                                        <p:attrNameLst>
                                          <p:attrName>style.visibility</p:attrName>
                                        </p:attrNameLst>
                                      </p:cBhvr>
                                      <p:to>
                                        <p:strVal val="visible"/>
                                      </p:to>
                                    </p:set>
                                    <p:animEffect transition="in" filter="fade">
                                      <p:cBhvr>
                                        <p:cTn id="21" dur="1000"/>
                                        <p:tgtEl>
                                          <p:spTgt spid="10"/>
                                        </p:tgtEl>
                                      </p:cBhvr>
                                    </p:animEffect>
                                    <p:anim calcmode="lin" valueType="num">
                                      <p:cBhvr>
                                        <p:cTn id="22" dur="1000" fill="hold"/>
                                        <p:tgtEl>
                                          <p:spTgt spid="10"/>
                                        </p:tgtEl>
                                        <p:attrNameLst>
                                          <p:attrName>ppt_x</p:attrName>
                                        </p:attrNameLst>
                                      </p:cBhvr>
                                      <p:tavLst>
                                        <p:tav tm="0">
                                          <p:val>
                                            <p:strVal val="#ppt_x"/>
                                          </p:val>
                                        </p:tav>
                                        <p:tav tm="100000">
                                          <p:val>
                                            <p:strVal val="#ppt_x"/>
                                          </p:val>
                                        </p:tav>
                                      </p:tavLst>
                                    </p:anim>
                                    <p:anim calcmode="lin" valueType="num">
                                      <p:cBhvr>
                                        <p:cTn id="23" dur="1000" fill="hold"/>
                                        <p:tgtEl>
                                          <p:spTgt spid="10"/>
                                        </p:tgtEl>
                                        <p:attrNameLst>
                                          <p:attrName>ppt_y</p:attrName>
                                        </p:attrNameLst>
                                      </p:cBhvr>
                                      <p:tavLst>
                                        <p:tav tm="0">
                                          <p:val>
                                            <p:strVal val="#ppt_y+.1"/>
                                          </p:val>
                                        </p:tav>
                                        <p:tav tm="100000">
                                          <p:val>
                                            <p:strVal val="#ppt_y"/>
                                          </p:val>
                                        </p:tav>
                                      </p:tavLst>
                                    </p:anim>
                                  </p:childTnLst>
                                </p:cTn>
                              </p:par>
                              <p:par>
                                <p:cTn id="24" presetID="42" presetClass="entr" presetSubtype="0" fill="hold" grpId="0" nodeType="withEffect">
                                  <p:stCondLst>
                                    <p:cond delay="200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1000"/>
                                        <p:tgtEl>
                                          <p:spTgt spid="11"/>
                                        </p:tgtEl>
                                      </p:cBhvr>
                                    </p:animEffect>
                                    <p:anim calcmode="lin" valueType="num">
                                      <p:cBhvr>
                                        <p:cTn id="27" dur="1000" fill="hold"/>
                                        <p:tgtEl>
                                          <p:spTgt spid="11"/>
                                        </p:tgtEl>
                                        <p:attrNameLst>
                                          <p:attrName>ppt_x</p:attrName>
                                        </p:attrNameLst>
                                      </p:cBhvr>
                                      <p:tavLst>
                                        <p:tav tm="0">
                                          <p:val>
                                            <p:strVal val="#ppt_x"/>
                                          </p:val>
                                        </p:tav>
                                        <p:tav tm="100000">
                                          <p:val>
                                            <p:strVal val="#ppt_x"/>
                                          </p:val>
                                        </p:tav>
                                      </p:tavLst>
                                    </p:anim>
                                    <p:anim calcmode="lin" valueType="num">
                                      <p:cBhvr>
                                        <p:cTn id="28" dur="1000" fill="hold"/>
                                        <p:tgtEl>
                                          <p:spTgt spid="11"/>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2500"/>
                                  </p:stCondLst>
                                  <p:childTnLst>
                                    <p:set>
                                      <p:cBhvr>
                                        <p:cTn id="30" dur="1" fill="hold">
                                          <p:stCondLst>
                                            <p:cond delay="0"/>
                                          </p:stCondLst>
                                        </p:cTn>
                                        <p:tgtEl>
                                          <p:spTgt spid="12"/>
                                        </p:tgtEl>
                                        <p:attrNameLst>
                                          <p:attrName>style.visibility</p:attrName>
                                        </p:attrNameLst>
                                      </p:cBhvr>
                                      <p:to>
                                        <p:strVal val="visible"/>
                                      </p:to>
                                    </p:set>
                                    <p:animEffect transition="in" filter="fade">
                                      <p:cBhvr>
                                        <p:cTn id="31" dur="1000"/>
                                        <p:tgtEl>
                                          <p:spTgt spid="12"/>
                                        </p:tgtEl>
                                      </p:cBhvr>
                                    </p:animEffect>
                                    <p:anim calcmode="lin" valueType="num">
                                      <p:cBhvr>
                                        <p:cTn id="32" dur="1000" fill="hold"/>
                                        <p:tgtEl>
                                          <p:spTgt spid="12"/>
                                        </p:tgtEl>
                                        <p:attrNameLst>
                                          <p:attrName>ppt_x</p:attrName>
                                        </p:attrNameLst>
                                      </p:cBhvr>
                                      <p:tavLst>
                                        <p:tav tm="0">
                                          <p:val>
                                            <p:strVal val="#ppt_x"/>
                                          </p:val>
                                        </p:tav>
                                        <p:tav tm="100000">
                                          <p:val>
                                            <p:strVal val="#ppt_x"/>
                                          </p:val>
                                        </p:tav>
                                      </p:tavLst>
                                    </p:anim>
                                    <p:anim calcmode="lin" valueType="num">
                                      <p:cBhvr>
                                        <p:cTn id="33" dur="1000" fill="hold"/>
                                        <p:tgtEl>
                                          <p:spTgt spid="12"/>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3000"/>
                                  </p:stCondLst>
                                  <p:childTnLst>
                                    <p:set>
                                      <p:cBhvr>
                                        <p:cTn id="35" dur="1" fill="hold">
                                          <p:stCondLst>
                                            <p:cond delay="0"/>
                                          </p:stCondLst>
                                        </p:cTn>
                                        <p:tgtEl>
                                          <p:spTgt spid="13"/>
                                        </p:tgtEl>
                                        <p:attrNameLst>
                                          <p:attrName>style.visibility</p:attrName>
                                        </p:attrNameLst>
                                      </p:cBhvr>
                                      <p:to>
                                        <p:strVal val="visible"/>
                                      </p:to>
                                    </p:set>
                                    <p:animEffect transition="in" filter="fade">
                                      <p:cBhvr>
                                        <p:cTn id="36" dur="1000"/>
                                        <p:tgtEl>
                                          <p:spTgt spid="13"/>
                                        </p:tgtEl>
                                      </p:cBhvr>
                                    </p:animEffect>
                                    <p:anim calcmode="lin" valueType="num">
                                      <p:cBhvr>
                                        <p:cTn id="37" dur="1000" fill="hold"/>
                                        <p:tgtEl>
                                          <p:spTgt spid="13"/>
                                        </p:tgtEl>
                                        <p:attrNameLst>
                                          <p:attrName>ppt_x</p:attrName>
                                        </p:attrNameLst>
                                      </p:cBhvr>
                                      <p:tavLst>
                                        <p:tav tm="0">
                                          <p:val>
                                            <p:strVal val="#ppt_x"/>
                                          </p:val>
                                        </p:tav>
                                        <p:tav tm="100000">
                                          <p:val>
                                            <p:strVal val="#ppt_x"/>
                                          </p:val>
                                        </p:tav>
                                      </p:tavLst>
                                    </p:anim>
                                    <p:anim calcmode="lin" valueType="num">
                                      <p:cBhvr>
                                        <p:cTn id="38" dur="1000" fill="hold"/>
                                        <p:tgtEl>
                                          <p:spTgt spid="13"/>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3500"/>
                                  </p:stCondLst>
                                  <p:childTnLst>
                                    <p:set>
                                      <p:cBhvr>
                                        <p:cTn id="40" dur="1" fill="hold">
                                          <p:stCondLst>
                                            <p:cond delay="0"/>
                                          </p:stCondLst>
                                        </p:cTn>
                                        <p:tgtEl>
                                          <p:spTgt spid="14"/>
                                        </p:tgtEl>
                                        <p:attrNameLst>
                                          <p:attrName>style.visibility</p:attrName>
                                        </p:attrNameLst>
                                      </p:cBhvr>
                                      <p:to>
                                        <p:strVal val="visible"/>
                                      </p:to>
                                    </p:set>
                                    <p:animEffect transition="in" filter="fade">
                                      <p:cBhvr>
                                        <p:cTn id="41" dur="1000"/>
                                        <p:tgtEl>
                                          <p:spTgt spid="14"/>
                                        </p:tgtEl>
                                      </p:cBhvr>
                                    </p:animEffect>
                                    <p:anim calcmode="lin" valueType="num">
                                      <p:cBhvr>
                                        <p:cTn id="42" dur="1000" fill="hold"/>
                                        <p:tgtEl>
                                          <p:spTgt spid="14"/>
                                        </p:tgtEl>
                                        <p:attrNameLst>
                                          <p:attrName>ppt_x</p:attrName>
                                        </p:attrNameLst>
                                      </p:cBhvr>
                                      <p:tavLst>
                                        <p:tav tm="0">
                                          <p:val>
                                            <p:strVal val="#ppt_x"/>
                                          </p:val>
                                        </p:tav>
                                        <p:tav tm="100000">
                                          <p:val>
                                            <p:strVal val="#ppt_x"/>
                                          </p:val>
                                        </p:tav>
                                      </p:tavLst>
                                    </p:anim>
                                    <p:anim calcmode="lin" valueType="num">
                                      <p:cBhvr>
                                        <p:cTn id="43" dur="1000" fill="hold"/>
                                        <p:tgtEl>
                                          <p:spTgt spid="14"/>
                                        </p:tgtEl>
                                        <p:attrNameLst>
                                          <p:attrName>ppt_y</p:attrName>
                                        </p:attrNameLst>
                                      </p:cBhvr>
                                      <p:tavLst>
                                        <p:tav tm="0">
                                          <p:val>
                                            <p:strVal val="#ppt_y+.1"/>
                                          </p:val>
                                        </p:tav>
                                        <p:tav tm="100000">
                                          <p:val>
                                            <p:strVal val="#ppt_y"/>
                                          </p:val>
                                        </p:tav>
                                      </p:tavLst>
                                    </p:anim>
                                  </p:childTnLst>
                                </p:cTn>
                              </p:par>
                              <p:par>
                                <p:cTn id="44" presetID="42" presetClass="entr" presetSubtype="0" fill="hold" grpId="0" nodeType="withEffect">
                                  <p:stCondLst>
                                    <p:cond delay="4000"/>
                                  </p:stCondLst>
                                  <p:childTnLst>
                                    <p:set>
                                      <p:cBhvr>
                                        <p:cTn id="45" dur="1" fill="hold">
                                          <p:stCondLst>
                                            <p:cond delay="0"/>
                                          </p:stCondLst>
                                        </p:cTn>
                                        <p:tgtEl>
                                          <p:spTgt spid="15"/>
                                        </p:tgtEl>
                                        <p:attrNameLst>
                                          <p:attrName>style.visibility</p:attrName>
                                        </p:attrNameLst>
                                      </p:cBhvr>
                                      <p:to>
                                        <p:strVal val="visible"/>
                                      </p:to>
                                    </p:set>
                                    <p:animEffect transition="in" filter="fade">
                                      <p:cBhvr>
                                        <p:cTn id="46" dur="1000"/>
                                        <p:tgtEl>
                                          <p:spTgt spid="15"/>
                                        </p:tgtEl>
                                      </p:cBhvr>
                                    </p:animEffect>
                                    <p:anim calcmode="lin" valueType="num">
                                      <p:cBhvr>
                                        <p:cTn id="47" dur="1000" fill="hold"/>
                                        <p:tgtEl>
                                          <p:spTgt spid="15"/>
                                        </p:tgtEl>
                                        <p:attrNameLst>
                                          <p:attrName>ppt_x</p:attrName>
                                        </p:attrNameLst>
                                      </p:cBhvr>
                                      <p:tavLst>
                                        <p:tav tm="0">
                                          <p:val>
                                            <p:strVal val="#ppt_x"/>
                                          </p:val>
                                        </p:tav>
                                        <p:tav tm="100000">
                                          <p:val>
                                            <p:strVal val="#ppt_x"/>
                                          </p:val>
                                        </p:tav>
                                      </p:tavLst>
                                    </p:anim>
                                    <p:anim calcmode="lin" valueType="num">
                                      <p:cBhvr>
                                        <p:cTn id="48"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build="p"/>
      <p:bldP spid="9" grpId="0" animBg="1"/>
      <p:bldP spid="10" grpId="0" animBg="1"/>
      <p:bldP spid="11" grpId="0" animBg="1"/>
      <p:bldP spid="12" grpId="0" animBg="1"/>
      <p:bldP spid="13" grpId="0" animBg="1"/>
      <p:bldP spid="14" grpId="0" animBg="1"/>
      <p:bldP spid="15" grpId="0" animBg="1"/>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0" name="Straight Connector 49"/>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633200" y="6249988"/>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49063" y="6292850"/>
            <a:ext cx="546100"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E49C7230-2083-4316-ADFB-AFCEF45D8F08}"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10</a:t>
            </a:fld>
            <a:endParaRPr lang="en-US" altLang="zh-CN" sz="1600">
              <a:solidFill>
                <a:srgbClr val="F2F2F2"/>
              </a:solidFill>
              <a:latin typeface="Calibri Light" pitchFamily="34" charset="0"/>
            </a:endParaRPr>
          </a:p>
        </p:txBody>
      </p:sp>
      <p:sp>
        <p:nvSpPr>
          <p:cNvPr id="30" name="Content Placeholder 7"/>
          <p:cNvSpPr txBox="1">
            <a:spLocks/>
          </p:cNvSpPr>
          <p:nvPr/>
        </p:nvSpPr>
        <p:spPr bwMode="auto">
          <a:xfrm>
            <a:off x="519113" y="330200"/>
            <a:ext cx="4125912" cy="836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The Philosophy</a:t>
            </a:r>
            <a:endParaRPr lang="en-US" altLang="zh-CN" sz="3600">
              <a:solidFill>
                <a:srgbClr val="767171"/>
              </a:solidFill>
              <a:latin typeface="Calibri Light" pitchFamily="34" charset="0"/>
            </a:endParaRPr>
          </a:p>
        </p:txBody>
      </p:sp>
      <p:sp>
        <p:nvSpPr>
          <p:cNvPr id="41"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sp>
        <p:nvSpPr>
          <p:cNvPr id="48" name="TextBox 47"/>
          <p:cNvSpPr txBox="1"/>
          <p:nvPr/>
        </p:nvSpPr>
        <p:spPr>
          <a:xfrm>
            <a:off x="2107348" y="2141419"/>
            <a:ext cx="9170251" cy="3975892"/>
          </a:xfrm>
          <a:prstGeom prst="rect">
            <a:avLst/>
          </a:prstGeom>
          <a:noFill/>
        </p:spPr>
        <p:txBody>
          <a:bodyPr rIns="144000" bIns="36000" numCol="2" spcCol="360000">
            <a:spAutoFit/>
          </a:bodyPr>
          <a:lstStyle/>
          <a:p>
            <a:pPr algn="just" eaLnBrk="1" fontAlgn="auto" hangingPunct="1">
              <a:spcBef>
                <a:spcPts val="0"/>
              </a:spcBef>
              <a:spcAft>
                <a:spcPts val="0"/>
              </a:spcAft>
              <a:defRPr/>
            </a:pPr>
            <a:r>
              <a:rPr lang="en-US" sz="1400" b="1" dirty="0">
                <a:solidFill>
                  <a:schemeClr val="bg1">
                    <a:lumMod val="95000"/>
                  </a:schemeClr>
                </a:solidFill>
                <a:latin typeface="+mn-lt"/>
                <a:ea typeface="Roboto" panose="02000000000000000000" pitchFamily="2" charset="0"/>
              </a:rPr>
              <a:t>Contrary to popular belief, Lorem Ipsum is not simply random text. It has roots in a piece of classical Latin literature from 45 BC.</a:t>
            </a:r>
          </a:p>
          <a:p>
            <a:pPr algn="just" eaLnBrk="1" fontAlgn="auto" hangingPunct="1">
              <a:spcBef>
                <a:spcPts val="0"/>
              </a:spcBef>
              <a:spcAft>
                <a:spcPts val="0"/>
              </a:spcAft>
              <a:defRPr/>
            </a:pPr>
            <a:endParaRPr lang="en-US" sz="1200" b="1" i="1" dirty="0">
              <a:solidFill>
                <a:schemeClr val="bg1">
                  <a:lumMod val="50000"/>
                </a:schemeClr>
              </a:solidFill>
              <a:latin typeface="+mn-lt"/>
              <a:ea typeface="Roboto" panose="02000000000000000000" pitchFamily="2" charset="0"/>
            </a:endParaRPr>
          </a:p>
          <a:p>
            <a:pPr algn="just" eaLnBrk="1" fontAlgn="auto" hangingPunct="1">
              <a:spcBef>
                <a:spcPts val="0"/>
              </a:spcBef>
              <a:spcAft>
                <a:spcPts val="0"/>
              </a:spcAft>
              <a:defRPr/>
            </a:pPr>
            <a:r>
              <a:rPr lang="en-US" sz="1200" b="1" i="1" dirty="0">
                <a:solidFill>
                  <a:schemeClr val="bg1">
                    <a:lumMod val="50000"/>
                  </a:schemeClr>
                </a:solidFill>
                <a:latin typeface="+mn-lt"/>
                <a:ea typeface="Roboto" panose="02000000000000000000" pitchFamily="2" charset="0"/>
              </a:rPr>
              <a:t>Contrary to popular belief </a:t>
            </a:r>
            <a:r>
              <a:rPr lang="en-US" sz="1200" dirty="0">
                <a:solidFill>
                  <a:schemeClr val="bg1">
                    <a:lumMod val="50000"/>
                  </a:schemeClr>
                </a:solidFill>
                <a:latin typeface="+mn-lt"/>
                <a:ea typeface="Roboto" panose="02000000000000000000" pitchFamily="2" charset="0"/>
              </a:rPr>
              <a:t>It has roots in a piece of classical Latin literature from 45 BC. </a:t>
            </a:r>
          </a:p>
          <a:p>
            <a:pPr algn="just" eaLnBrk="1" fontAlgn="auto" hangingPunct="1">
              <a:spcBef>
                <a:spcPts val="0"/>
              </a:spcBef>
              <a:spcAft>
                <a:spcPts val="0"/>
              </a:spcAft>
              <a:defRPr/>
            </a:pPr>
            <a:endParaRPr lang="en-US" sz="1200" dirty="0">
              <a:solidFill>
                <a:schemeClr val="bg1">
                  <a:lumMod val="50000"/>
                </a:schemeClr>
              </a:solidFill>
              <a:latin typeface="+mn-lt"/>
              <a:ea typeface="Roboto" panose="02000000000000000000" pitchFamily="2" charset="0"/>
            </a:endParaRPr>
          </a:p>
          <a:p>
            <a:pPr algn="just" eaLnBrk="1" fontAlgn="auto" hangingPunct="1">
              <a:spcBef>
                <a:spcPts val="0"/>
              </a:spcBef>
              <a:spcAft>
                <a:spcPts val="0"/>
              </a:spcAft>
              <a:defRPr/>
            </a:pPr>
            <a:r>
              <a:rPr lang="en-US" sz="1200" dirty="0">
                <a:solidFill>
                  <a:schemeClr val="bg1">
                    <a:lumMod val="50000"/>
                  </a:schemeClr>
                </a:solidFill>
                <a:latin typeface="+mn-lt"/>
                <a:ea typeface="Roboto" panose="02000000000000000000" pitchFamily="2" charset="0"/>
              </a:rPr>
              <a:t>There 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p>
          <a:p>
            <a:pPr algn="just" eaLnBrk="1" fontAlgn="auto" hangingPunct="1">
              <a:spcBef>
                <a:spcPts val="0"/>
              </a:spcBef>
              <a:spcAft>
                <a:spcPts val="0"/>
              </a:spcAft>
              <a:defRPr/>
            </a:pPr>
            <a:endParaRPr lang="en-US" sz="1200" dirty="0">
              <a:solidFill>
                <a:schemeClr val="bg1">
                  <a:lumMod val="50000"/>
                </a:schemeClr>
              </a:solidFill>
              <a:latin typeface="+mn-lt"/>
              <a:ea typeface="Roboto" panose="02000000000000000000" pitchFamily="2" charset="0"/>
            </a:endParaRPr>
          </a:p>
          <a:p>
            <a:pPr algn="just" eaLnBrk="1" fontAlgn="auto" hangingPunct="1">
              <a:spcBef>
                <a:spcPts val="0"/>
              </a:spcBef>
              <a:spcAft>
                <a:spcPts val="0"/>
              </a:spcAft>
              <a:defRPr/>
            </a:pPr>
            <a:r>
              <a:rPr lang="en-US" sz="1200" dirty="0">
                <a:solidFill>
                  <a:schemeClr val="bg1">
                    <a:lumMod val="50000"/>
                  </a:schemeClr>
                </a:solidFill>
                <a:latin typeface="+mn-lt"/>
                <a:ea typeface="Roboto" panose="02000000000000000000" pitchFamily="2" charset="0"/>
              </a:rPr>
              <a:t>There are many variations of passages of Lorem Ipsum available, but the majority have suffered alteration in some form, by injected humor, or randomized words which don't look even slightly believable. </a:t>
            </a:r>
            <a:endParaRPr lang="id-ID" sz="1200" dirty="0">
              <a:solidFill>
                <a:schemeClr val="bg1">
                  <a:lumMod val="50000"/>
                </a:schemeClr>
              </a:solidFill>
              <a:latin typeface="+mn-lt"/>
              <a:ea typeface="Roboto" panose="02000000000000000000" pitchFamily="2" charset="0"/>
            </a:endParaRPr>
          </a:p>
          <a:p>
            <a:pPr algn="just" eaLnBrk="1" fontAlgn="auto" hangingPunct="1">
              <a:spcBef>
                <a:spcPts val="0"/>
              </a:spcBef>
              <a:spcAft>
                <a:spcPts val="0"/>
              </a:spcAft>
              <a:defRPr/>
            </a:pPr>
            <a:endParaRPr lang="id-ID" sz="1200" dirty="0">
              <a:solidFill>
                <a:schemeClr val="bg1">
                  <a:lumMod val="50000"/>
                </a:schemeClr>
              </a:solidFill>
              <a:latin typeface="+mn-lt"/>
              <a:ea typeface="Roboto" panose="02000000000000000000" pitchFamily="2" charset="0"/>
            </a:endParaRPr>
          </a:p>
          <a:p>
            <a:pPr algn="just" eaLnBrk="1" fontAlgn="auto" hangingPunct="1">
              <a:spcBef>
                <a:spcPts val="0"/>
              </a:spcBef>
              <a:spcAft>
                <a:spcPts val="0"/>
              </a:spcAft>
              <a:defRPr/>
            </a:pPr>
            <a:endParaRPr lang="id-ID" sz="1200" dirty="0">
              <a:solidFill>
                <a:schemeClr val="bg1">
                  <a:lumMod val="50000"/>
                </a:schemeClr>
              </a:solidFill>
              <a:latin typeface="+mn-lt"/>
              <a:ea typeface="Roboto" panose="02000000000000000000" pitchFamily="2" charset="0"/>
            </a:endParaRPr>
          </a:p>
          <a:p>
            <a:pPr algn="just" eaLnBrk="1" fontAlgn="auto" hangingPunct="1">
              <a:spcBef>
                <a:spcPts val="0"/>
              </a:spcBef>
              <a:spcAft>
                <a:spcPts val="0"/>
              </a:spcAft>
              <a:defRPr/>
            </a:pPr>
            <a:r>
              <a:rPr lang="en-US" sz="1200" dirty="0">
                <a:solidFill>
                  <a:schemeClr val="bg1">
                    <a:lumMod val="50000"/>
                  </a:schemeClr>
                </a:solidFill>
                <a:latin typeface="+mn-lt"/>
                <a:ea typeface="Roboto" panose="02000000000000000000" pitchFamily="2" charset="0"/>
              </a:rPr>
              <a:t>If you are going to use a passage of Lorem Ipsum, you need to be sure there isn't anything embarrassing hidden in the middle of text.</a:t>
            </a:r>
          </a:p>
          <a:p>
            <a:pPr algn="just" eaLnBrk="1" fontAlgn="auto" hangingPunct="1">
              <a:spcBef>
                <a:spcPts val="0"/>
              </a:spcBef>
              <a:spcAft>
                <a:spcPts val="0"/>
              </a:spcAft>
              <a:defRPr/>
            </a:pPr>
            <a:endParaRPr lang="en-US" sz="1200" dirty="0">
              <a:solidFill>
                <a:schemeClr val="bg1">
                  <a:lumMod val="50000"/>
                </a:schemeClr>
              </a:solidFill>
              <a:latin typeface="+mn-lt"/>
              <a:ea typeface="Roboto" panose="02000000000000000000" pitchFamily="2" charset="0"/>
            </a:endParaRPr>
          </a:p>
          <a:p>
            <a:pPr algn="just" eaLnBrk="1" fontAlgn="auto" hangingPunct="1">
              <a:spcBef>
                <a:spcPts val="0"/>
              </a:spcBef>
              <a:spcAft>
                <a:spcPts val="0"/>
              </a:spcAft>
              <a:defRPr/>
            </a:pPr>
            <a:r>
              <a:rPr lang="en-US" sz="1200" dirty="0">
                <a:solidFill>
                  <a:schemeClr val="bg1">
                    <a:lumMod val="50000"/>
                  </a:schemeClr>
                </a:solidFill>
                <a:latin typeface="+mn-lt"/>
                <a:ea typeface="Roboto" panose="02000000000000000000" pitchFamily="2" charset="0"/>
              </a:rPr>
              <a:t>The generated Lorem Ipsum is therefore always free from repetition, injected humor, or non-characteristic words. Contrary to popular belief It has roots in a piece of classical Latin literature from 45 BC. There are many variations of passages of Lorem Ipsum available, but the majority have suffered alteration in some form, by injected humor, or randomized words which don't look even slightly believable.</a:t>
            </a:r>
          </a:p>
          <a:p>
            <a:pPr algn="just" eaLnBrk="1" fontAlgn="auto" hangingPunct="1">
              <a:spcBef>
                <a:spcPts val="0"/>
              </a:spcBef>
              <a:spcAft>
                <a:spcPts val="0"/>
              </a:spcAft>
              <a:defRPr/>
            </a:pPr>
            <a:endParaRPr lang="en-US" sz="1200" dirty="0">
              <a:solidFill>
                <a:schemeClr val="bg1">
                  <a:lumMod val="50000"/>
                </a:schemeClr>
              </a:solidFill>
              <a:latin typeface="+mn-lt"/>
              <a:ea typeface="Roboto" panose="02000000000000000000" pitchFamily="2" charset="0"/>
            </a:endParaRPr>
          </a:p>
          <a:p>
            <a:pPr algn="just" eaLnBrk="1" fontAlgn="auto" hangingPunct="1">
              <a:spcBef>
                <a:spcPts val="0"/>
              </a:spcBef>
              <a:spcAft>
                <a:spcPts val="0"/>
              </a:spcAft>
              <a:defRPr/>
            </a:pPr>
            <a:r>
              <a:rPr lang="en-US" sz="1200" b="1" i="1" dirty="0">
                <a:solidFill>
                  <a:schemeClr val="bg1">
                    <a:lumMod val="50000"/>
                  </a:schemeClr>
                </a:solidFill>
                <a:latin typeface="+mn-lt"/>
                <a:ea typeface="Roboto" panose="02000000000000000000" pitchFamily="2" charset="0"/>
              </a:rPr>
              <a:t>Contrary to popular belief </a:t>
            </a:r>
            <a:r>
              <a:rPr lang="en-US" sz="1200" dirty="0">
                <a:solidFill>
                  <a:schemeClr val="bg1">
                    <a:lumMod val="50000"/>
                  </a:schemeClr>
                </a:solidFill>
                <a:latin typeface="+mn-lt"/>
                <a:ea typeface="Roboto" panose="02000000000000000000" pitchFamily="2" charset="0"/>
              </a:rPr>
              <a:t>It has roots in a piece of classical Latin literature from 45 BC. </a:t>
            </a:r>
          </a:p>
        </p:txBody>
      </p:sp>
      <p:sp>
        <p:nvSpPr>
          <p:cNvPr id="49" name="Freeform 16"/>
          <p:cNvSpPr>
            <a:spLocks noEditPoints="1"/>
          </p:cNvSpPr>
          <p:nvPr/>
        </p:nvSpPr>
        <p:spPr bwMode="auto">
          <a:xfrm>
            <a:off x="715963" y="2225675"/>
            <a:ext cx="1141412" cy="1312863"/>
          </a:xfrm>
          <a:custGeom>
            <a:avLst/>
            <a:gdLst>
              <a:gd name="T0" fmla="*/ 2147483647 w 360"/>
              <a:gd name="T1" fmla="*/ 2147483647 h 361"/>
              <a:gd name="T2" fmla="*/ 2147483647 w 360"/>
              <a:gd name="T3" fmla="*/ 2147483647 h 361"/>
              <a:gd name="T4" fmla="*/ 2147483647 w 360"/>
              <a:gd name="T5" fmla="*/ 2147483647 h 361"/>
              <a:gd name="T6" fmla="*/ 2147483647 w 360"/>
              <a:gd name="T7" fmla="*/ 2147483647 h 361"/>
              <a:gd name="T8" fmla="*/ 2147483647 w 360"/>
              <a:gd name="T9" fmla="*/ 2147483647 h 361"/>
              <a:gd name="T10" fmla="*/ 2147483647 w 360"/>
              <a:gd name="T11" fmla="*/ 2147483647 h 361"/>
              <a:gd name="T12" fmla="*/ 2147483647 w 360"/>
              <a:gd name="T13" fmla="*/ 2147483647 h 361"/>
              <a:gd name="T14" fmla="*/ 2147483647 w 360"/>
              <a:gd name="T15" fmla="*/ 2147483647 h 361"/>
              <a:gd name="T16" fmla="*/ 2147483647 w 360"/>
              <a:gd name="T17" fmla="*/ 2147483647 h 361"/>
              <a:gd name="T18" fmla="*/ 2147483647 w 360"/>
              <a:gd name="T19" fmla="*/ 2147483647 h 361"/>
              <a:gd name="T20" fmla="*/ 2147483647 w 360"/>
              <a:gd name="T21" fmla="*/ 2147483647 h 361"/>
              <a:gd name="T22" fmla="*/ 2147483647 w 360"/>
              <a:gd name="T23" fmla="*/ 2147483647 h 361"/>
              <a:gd name="T24" fmla="*/ 2147483647 w 360"/>
              <a:gd name="T25" fmla="*/ 2147483647 h 361"/>
              <a:gd name="T26" fmla="*/ 2147483647 w 360"/>
              <a:gd name="T27" fmla="*/ 2147483647 h 361"/>
              <a:gd name="T28" fmla="*/ 2147483647 w 360"/>
              <a:gd name="T29" fmla="*/ 2147483647 h 361"/>
              <a:gd name="T30" fmla="*/ 0 w 360"/>
              <a:gd name="T31" fmla="*/ 2147483647 h 361"/>
              <a:gd name="T32" fmla="*/ 0 w 360"/>
              <a:gd name="T33" fmla="*/ 2147483647 h 361"/>
              <a:gd name="T34" fmla="*/ 2147483647 w 360"/>
              <a:gd name="T35" fmla="*/ 2147483647 h 361"/>
              <a:gd name="T36" fmla="*/ 2147483647 w 360"/>
              <a:gd name="T37" fmla="*/ 2147483647 h 361"/>
              <a:gd name="T38" fmla="*/ 2147483647 w 360"/>
              <a:gd name="T39" fmla="*/ 2147483647 h 361"/>
              <a:gd name="T40" fmla="*/ 2147483647 w 360"/>
              <a:gd name="T41" fmla="*/ 2147483647 h 361"/>
              <a:gd name="T42" fmla="*/ 2147483647 w 360"/>
              <a:gd name="T43" fmla="*/ 2147483647 h 361"/>
              <a:gd name="T44" fmla="*/ 2147483647 w 360"/>
              <a:gd name="T45" fmla="*/ 2147483647 h 361"/>
              <a:gd name="T46" fmla="*/ 2147483647 w 360"/>
              <a:gd name="T47" fmla="*/ 2147483647 h 361"/>
              <a:gd name="T48" fmla="*/ 2147483647 w 360"/>
              <a:gd name="T49" fmla="*/ 2147483647 h 361"/>
              <a:gd name="T50" fmla="*/ 2147483647 w 360"/>
              <a:gd name="T51" fmla="*/ 2147483647 h 361"/>
              <a:gd name="T52" fmla="*/ 2147483647 w 360"/>
              <a:gd name="T53" fmla="*/ 2147483647 h 361"/>
              <a:gd name="T54" fmla="*/ 2147483647 w 360"/>
              <a:gd name="T55" fmla="*/ 2147483647 h 361"/>
              <a:gd name="T56" fmla="*/ 2147483647 w 360"/>
              <a:gd name="T57" fmla="*/ 2147483647 h 361"/>
              <a:gd name="T58" fmla="*/ 2147483647 w 360"/>
              <a:gd name="T59" fmla="*/ 2147483647 h 361"/>
              <a:gd name="T60" fmla="*/ 2147483647 w 360"/>
              <a:gd name="T61" fmla="*/ 2147483647 h 361"/>
              <a:gd name="T62" fmla="*/ 2147483647 w 360"/>
              <a:gd name="T63" fmla="*/ 2147483647 h 361"/>
              <a:gd name="T64" fmla="*/ 2147483647 w 360"/>
              <a:gd name="T65" fmla="*/ 2147483647 h 361"/>
              <a:gd name="T66" fmla="*/ 2147483647 w 360"/>
              <a:gd name="T67" fmla="*/ 2147483647 h 361"/>
              <a:gd name="T68" fmla="*/ 2147483647 w 360"/>
              <a:gd name="T69" fmla="*/ 2147483647 h 361"/>
              <a:gd name="T70" fmla="*/ 2147483647 w 360"/>
              <a:gd name="T71" fmla="*/ 2147483647 h 361"/>
              <a:gd name="T72" fmla="*/ 2147483647 w 360"/>
              <a:gd name="T73" fmla="*/ 2147483647 h 361"/>
              <a:gd name="T74" fmla="*/ 2147483647 w 360"/>
              <a:gd name="T75" fmla="*/ 2147483647 h 361"/>
              <a:gd name="T76" fmla="*/ 2147483647 w 360"/>
              <a:gd name="T77" fmla="*/ 2147483647 h 361"/>
              <a:gd name="T78" fmla="*/ 2147483647 w 360"/>
              <a:gd name="T79" fmla="*/ 2147483647 h 361"/>
              <a:gd name="T80" fmla="*/ 2147483647 w 360"/>
              <a:gd name="T81" fmla="*/ 2147483647 h 361"/>
              <a:gd name="T82" fmla="*/ 2147483647 w 360"/>
              <a:gd name="T83" fmla="*/ 2147483647 h 361"/>
              <a:gd name="T84" fmla="*/ 2147483647 w 360"/>
              <a:gd name="T85" fmla="*/ 2147483647 h 361"/>
              <a:gd name="T86" fmla="*/ 2147483647 w 360"/>
              <a:gd name="T87" fmla="*/ 2147483647 h 361"/>
              <a:gd name="T88" fmla="*/ 2147483647 w 360"/>
              <a:gd name="T89" fmla="*/ 2147483647 h 361"/>
              <a:gd name="T90" fmla="*/ 2147483647 w 360"/>
              <a:gd name="T91" fmla="*/ 2147483647 h 361"/>
              <a:gd name="T92" fmla="*/ 2147483647 w 360"/>
              <a:gd name="T93" fmla="*/ 2147483647 h 36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360" h="361">
                <a:moveTo>
                  <a:pt x="136" y="226"/>
                </a:moveTo>
                <a:cubicBezTo>
                  <a:pt x="56" y="194"/>
                  <a:pt x="56" y="194"/>
                  <a:pt x="56" y="194"/>
                </a:cubicBezTo>
                <a:cubicBezTo>
                  <a:pt x="56" y="221"/>
                  <a:pt x="56" y="221"/>
                  <a:pt x="56" y="221"/>
                </a:cubicBezTo>
                <a:cubicBezTo>
                  <a:pt x="136" y="253"/>
                  <a:pt x="136" y="253"/>
                  <a:pt x="136" y="253"/>
                </a:cubicBezTo>
                <a:lnTo>
                  <a:pt x="136" y="226"/>
                </a:lnTo>
                <a:close/>
                <a:moveTo>
                  <a:pt x="136" y="143"/>
                </a:moveTo>
                <a:cubicBezTo>
                  <a:pt x="56" y="111"/>
                  <a:pt x="56" y="111"/>
                  <a:pt x="56" y="111"/>
                </a:cubicBezTo>
                <a:cubicBezTo>
                  <a:pt x="56" y="138"/>
                  <a:pt x="56" y="138"/>
                  <a:pt x="56" y="138"/>
                </a:cubicBezTo>
                <a:cubicBezTo>
                  <a:pt x="136" y="170"/>
                  <a:pt x="136" y="170"/>
                  <a:pt x="136" y="170"/>
                </a:cubicBezTo>
                <a:lnTo>
                  <a:pt x="136" y="143"/>
                </a:lnTo>
                <a:close/>
                <a:moveTo>
                  <a:pt x="351" y="4"/>
                </a:moveTo>
                <a:cubicBezTo>
                  <a:pt x="345" y="1"/>
                  <a:pt x="338" y="0"/>
                  <a:pt x="332" y="2"/>
                </a:cubicBezTo>
                <a:cubicBezTo>
                  <a:pt x="180" y="63"/>
                  <a:pt x="180" y="63"/>
                  <a:pt x="180" y="63"/>
                </a:cubicBezTo>
                <a:cubicBezTo>
                  <a:pt x="27" y="2"/>
                  <a:pt x="27" y="2"/>
                  <a:pt x="27" y="2"/>
                </a:cubicBezTo>
                <a:cubicBezTo>
                  <a:pt x="21" y="0"/>
                  <a:pt x="14" y="1"/>
                  <a:pt x="8" y="4"/>
                </a:cubicBezTo>
                <a:cubicBezTo>
                  <a:pt x="3" y="8"/>
                  <a:pt x="0" y="14"/>
                  <a:pt x="0" y="21"/>
                </a:cubicBezTo>
                <a:cubicBezTo>
                  <a:pt x="0" y="277"/>
                  <a:pt x="0" y="277"/>
                  <a:pt x="0" y="277"/>
                </a:cubicBezTo>
                <a:cubicBezTo>
                  <a:pt x="0" y="285"/>
                  <a:pt x="5" y="292"/>
                  <a:pt x="12" y="295"/>
                </a:cubicBezTo>
                <a:cubicBezTo>
                  <a:pt x="172" y="359"/>
                  <a:pt x="172" y="359"/>
                  <a:pt x="172" y="359"/>
                </a:cubicBezTo>
                <a:cubicBezTo>
                  <a:pt x="172" y="359"/>
                  <a:pt x="175" y="360"/>
                  <a:pt x="176" y="361"/>
                </a:cubicBezTo>
                <a:cubicBezTo>
                  <a:pt x="177" y="361"/>
                  <a:pt x="178" y="361"/>
                  <a:pt x="180" y="361"/>
                </a:cubicBezTo>
                <a:cubicBezTo>
                  <a:pt x="181" y="361"/>
                  <a:pt x="182" y="361"/>
                  <a:pt x="184" y="361"/>
                </a:cubicBezTo>
                <a:cubicBezTo>
                  <a:pt x="184" y="360"/>
                  <a:pt x="187" y="359"/>
                  <a:pt x="187" y="359"/>
                </a:cubicBezTo>
                <a:cubicBezTo>
                  <a:pt x="347" y="295"/>
                  <a:pt x="347" y="295"/>
                  <a:pt x="347" y="295"/>
                </a:cubicBezTo>
                <a:cubicBezTo>
                  <a:pt x="355" y="292"/>
                  <a:pt x="360" y="285"/>
                  <a:pt x="360" y="277"/>
                </a:cubicBezTo>
                <a:cubicBezTo>
                  <a:pt x="360" y="21"/>
                  <a:pt x="360" y="21"/>
                  <a:pt x="360" y="21"/>
                </a:cubicBezTo>
                <a:cubicBezTo>
                  <a:pt x="360" y="14"/>
                  <a:pt x="356" y="8"/>
                  <a:pt x="351" y="4"/>
                </a:cubicBezTo>
                <a:close/>
                <a:moveTo>
                  <a:pt x="160" y="320"/>
                </a:moveTo>
                <a:cubicBezTo>
                  <a:pt x="32" y="269"/>
                  <a:pt x="32" y="269"/>
                  <a:pt x="32" y="269"/>
                </a:cubicBezTo>
                <a:cubicBezTo>
                  <a:pt x="32" y="45"/>
                  <a:pt x="32" y="45"/>
                  <a:pt x="32" y="45"/>
                </a:cubicBezTo>
                <a:cubicBezTo>
                  <a:pt x="160" y="96"/>
                  <a:pt x="160" y="96"/>
                  <a:pt x="160" y="96"/>
                </a:cubicBezTo>
                <a:lnTo>
                  <a:pt x="160" y="320"/>
                </a:lnTo>
                <a:close/>
                <a:moveTo>
                  <a:pt x="328" y="269"/>
                </a:moveTo>
                <a:cubicBezTo>
                  <a:pt x="200" y="320"/>
                  <a:pt x="200" y="320"/>
                  <a:pt x="200" y="320"/>
                </a:cubicBezTo>
                <a:cubicBezTo>
                  <a:pt x="200" y="96"/>
                  <a:pt x="200" y="96"/>
                  <a:pt x="200" y="96"/>
                </a:cubicBezTo>
                <a:cubicBezTo>
                  <a:pt x="328" y="45"/>
                  <a:pt x="328" y="45"/>
                  <a:pt x="328" y="45"/>
                </a:cubicBezTo>
                <a:lnTo>
                  <a:pt x="328" y="269"/>
                </a:lnTo>
                <a:close/>
                <a:moveTo>
                  <a:pt x="304" y="194"/>
                </a:moveTo>
                <a:cubicBezTo>
                  <a:pt x="224" y="226"/>
                  <a:pt x="224" y="226"/>
                  <a:pt x="224" y="226"/>
                </a:cubicBezTo>
                <a:cubicBezTo>
                  <a:pt x="224" y="253"/>
                  <a:pt x="224" y="253"/>
                  <a:pt x="224" y="253"/>
                </a:cubicBezTo>
                <a:cubicBezTo>
                  <a:pt x="304" y="221"/>
                  <a:pt x="304" y="221"/>
                  <a:pt x="304" y="221"/>
                </a:cubicBezTo>
                <a:lnTo>
                  <a:pt x="304" y="194"/>
                </a:lnTo>
                <a:close/>
                <a:moveTo>
                  <a:pt x="304" y="111"/>
                </a:moveTo>
                <a:cubicBezTo>
                  <a:pt x="224" y="143"/>
                  <a:pt x="224" y="143"/>
                  <a:pt x="224" y="143"/>
                </a:cubicBezTo>
                <a:cubicBezTo>
                  <a:pt x="224" y="170"/>
                  <a:pt x="224" y="170"/>
                  <a:pt x="224" y="170"/>
                </a:cubicBezTo>
                <a:cubicBezTo>
                  <a:pt x="304" y="138"/>
                  <a:pt x="304" y="138"/>
                  <a:pt x="304" y="138"/>
                </a:cubicBezTo>
                <a:lnTo>
                  <a:pt x="304" y="11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19" name="Group 18"/>
          <p:cNvGrpSpPr>
            <a:grpSpLocks/>
          </p:cNvGrpSpPr>
          <p:nvPr/>
        </p:nvGrpSpPr>
        <p:grpSpPr bwMode="auto">
          <a:xfrm>
            <a:off x="5567363" y="6581775"/>
            <a:ext cx="1154112" cy="142875"/>
            <a:chOff x="7536566" y="6291405"/>
            <a:chExt cx="1154910" cy="144000"/>
          </a:xfrm>
        </p:grpSpPr>
        <p:sp>
          <p:nvSpPr>
            <p:cNvPr id="20" name="Oval 19"/>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21" name="Oval 20"/>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22" name="Oval 21"/>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23" name="Oval 22"/>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24" name="Oval 23"/>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25" name="Oval 24"/>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1" name="Oval 30"/>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32"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0"/>
                                        </p:tgtEl>
                                        <p:attrNameLst>
                                          <p:attrName>style.visibility</p:attrName>
                                        </p:attrNameLst>
                                      </p:cBhvr>
                                      <p:to>
                                        <p:strVal val="visible"/>
                                      </p:to>
                                    </p:set>
                                    <p:animEffect transition="in" filter="wipe(up)">
                                      <p:cBhvr>
                                        <p:cTn id="13" dur="1000"/>
                                        <p:tgtEl>
                                          <p:spTgt spid="30"/>
                                        </p:tgtEl>
                                      </p:cBhvr>
                                    </p:animEffect>
                                  </p:childTnLst>
                                </p:cTn>
                              </p:par>
                              <p:par>
                                <p:cTn id="14" presetID="22" presetClass="entr" presetSubtype="4" fill="hold" grpId="0" nodeType="withEffect">
                                  <p:stCondLst>
                                    <p:cond delay="1000"/>
                                  </p:stCondLst>
                                  <p:childTnLst>
                                    <p:set>
                                      <p:cBhvr>
                                        <p:cTn id="15" dur="1" fill="hold">
                                          <p:stCondLst>
                                            <p:cond delay="0"/>
                                          </p:stCondLst>
                                        </p:cTn>
                                        <p:tgtEl>
                                          <p:spTgt spid="41"/>
                                        </p:tgtEl>
                                        <p:attrNameLst>
                                          <p:attrName>style.visibility</p:attrName>
                                        </p:attrNameLst>
                                      </p:cBhvr>
                                      <p:to>
                                        <p:strVal val="visible"/>
                                      </p:to>
                                    </p:set>
                                    <p:animEffect transition="in" filter="wipe(down)">
                                      <p:cBhvr>
                                        <p:cTn id="16" dur="1000"/>
                                        <p:tgtEl>
                                          <p:spTgt spid="41"/>
                                        </p:tgtEl>
                                      </p:cBhvr>
                                    </p:animEffect>
                                  </p:childTnLst>
                                </p:cTn>
                              </p:par>
                              <p:par>
                                <p:cTn id="17" presetID="16" presetClass="entr" presetSubtype="21" fill="hold" grpId="0" nodeType="withEffect">
                                  <p:stCondLst>
                                    <p:cond delay="1900"/>
                                  </p:stCondLst>
                                  <p:childTnLst>
                                    <p:set>
                                      <p:cBhvr>
                                        <p:cTn id="18" dur="1" fill="hold">
                                          <p:stCondLst>
                                            <p:cond delay="0"/>
                                          </p:stCondLst>
                                        </p:cTn>
                                        <p:tgtEl>
                                          <p:spTgt spid="49"/>
                                        </p:tgtEl>
                                        <p:attrNameLst>
                                          <p:attrName>style.visibility</p:attrName>
                                        </p:attrNameLst>
                                      </p:cBhvr>
                                      <p:to>
                                        <p:strVal val="visible"/>
                                      </p:to>
                                    </p:set>
                                    <p:animEffect transition="in" filter="barn(inVertical)">
                                      <p:cBhvr>
                                        <p:cTn id="19" dur="500"/>
                                        <p:tgtEl>
                                          <p:spTgt spid="49"/>
                                        </p:tgtEl>
                                      </p:cBhvr>
                                    </p:animEffect>
                                  </p:childTnLst>
                                </p:cTn>
                              </p:par>
                            </p:childTnLst>
                          </p:cTn>
                        </p:par>
                        <p:par>
                          <p:cTn id="20" fill="hold" nodeType="afterGroup">
                            <p:stCondLst>
                              <p:cond delay="2500"/>
                            </p:stCondLst>
                            <p:childTnLst>
                              <p:par>
                                <p:cTn id="21" presetID="10" presetClass="entr" presetSubtype="0" fill="hold" nodeType="afterEffect">
                                  <p:stCondLst>
                                    <p:cond delay="0"/>
                                  </p:stCondLst>
                                  <p:childTnLst>
                                    <p:set>
                                      <p:cBhvr>
                                        <p:cTn id="22" dur="1" fill="hold">
                                          <p:stCondLst>
                                            <p:cond delay="0"/>
                                          </p:stCondLst>
                                        </p:cTn>
                                        <p:tgtEl>
                                          <p:spTgt spid="48"/>
                                        </p:tgtEl>
                                        <p:attrNameLst>
                                          <p:attrName>style.visibility</p:attrName>
                                        </p:attrNameLst>
                                      </p:cBhvr>
                                      <p:to>
                                        <p:strVal val="visible"/>
                                      </p:to>
                                    </p:set>
                                    <p:animEffect transition="in" filter="fade">
                                      <p:cBhvr>
                                        <p:cTn id="23" dur="500"/>
                                        <p:tgtEl>
                                          <p:spTgt spid="48"/>
                                        </p:tgtEl>
                                      </p:cBhvr>
                                    </p:animEffect>
                                  </p:childTnLst>
                                </p:cTn>
                              </p:par>
                              <p:par>
                                <p:cTn id="24" presetID="2" presetClass="entr" presetSubtype="4" fill="hold" nodeType="withEffect">
                                  <p:stCondLst>
                                    <p:cond delay="3250"/>
                                  </p:stCondLst>
                                  <p:childTnLst>
                                    <p:set>
                                      <p:cBhvr>
                                        <p:cTn id="25" dur="1" fill="hold">
                                          <p:stCondLst>
                                            <p:cond delay="0"/>
                                          </p:stCondLst>
                                        </p:cTn>
                                        <p:tgtEl>
                                          <p:spTgt spid="50"/>
                                        </p:tgtEl>
                                        <p:attrNameLst>
                                          <p:attrName>style.visibility</p:attrName>
                                        </p:attrNameLst>
                                      </p:cBhvr>
                                      <p:to>
                                        <p:strVal val="visible"/>
                                      </p:to>
                                    </p:set>
                                    <p:anim calcmode="lin" valueType="num">
                                      <p:cBhvr additive="base">
                                        <p:cTn id="26" dur="500" fill="hold"/>
                                        <p:tgtEl>
                                          <p:spTgt spid="50"/>
                                        </p:tgtEl>
                                        <p:attrNameLst>
                                          <p:attrName>ppt_x</p:attrName>
                                        </p:attrNameLst>
                                      </p:cBhvr>
                                      <p:tavLst>
                                        <p:tav tm="0">
                                          <p:val>
                                            <p:strVal val="#ppt_x"/>
                                          </p:val>
                                        </p:tav>
                                        <p:tav tm="100000">
                                          <p:val>
                                            <p:strVal val="#ppt_x"/>
                                          </p:val>
                                        </p:tav>
                                      </p:tavLst>
                                    </p:anim>
                                    <p:anim calcmode="lin" valueType="num">
                                      <p:cBhvr additive="base">
                                        <p:cTn id="27" dur="500" fill="hold"/>
                                        <p:tgtEl>
                                          <p:spTgt spid="50"/>
                                        </p:tgtEl>
                                        <p:attrNameLst>
                                          <p:attrName>ppt_y</p:attrName>
                                        </p:attrNameLst>
                                      </p:cBhvr>
                                      <p:tavLst>
                                        <p:tav tm="0">
                                          <p:val>
                                            <p:strVal val="1+#ppt_h/2"/>
                                          </p:val>
                                        </p:tav>
                                        <p:tav tm="100000">
                                          <p:val>
                                            <p:strVal val="#ppt_y"/>
                                          </p:val>
                                        </p:tav>
                                      </p:tavLst>
                                    </p:anim>
                                  </p:childTnLst>
                                </p:cTn>
                              </p:par>
                              <p:par>
                                <p:cTn id="28" presetID="22" presetClass="entr" presetSubtype="8" fill="hold" nodeType="withEffect">
                                  <p:stCondLst>
                                    <p:cond delay="1500"/>
                                  </p:stCondLst>
                                  <p:childTnLst>
                                    <p:set>
                                      <p:cBhvr>
                                        <p:cTn id="29" dur="1" fill="hold">
                                          <p:stCondLst>
                                            <p:cond delay="0"/>
                                          </p:stCondLst>
                                        </p:cTn>
                                        <p:tgtEl>
                                          <p:spTgt spid="19"/>
                                        </p:tgtEl>
                                        <p:attrNameLst>
                                          <p:attrName>style.visibility</p:attrName>
                                        </p:attrNameLst>
                                      </p:cBhvr>
                                      <p:to>
                                        <p:strVal val="visible"/>
                                      </p:to>
                                    </p:set>
                                    <p:animEffect transition="in" filter="wipe(left)">
                                      <p:cBhvr>
                                        <p:cTn id="30" dur="500"/>
                                        <p:tgtEl>
                                          <p:spTgt spid="19"/>
                                        </p:tgtEl>
                                      </p:cBhvr>
                                    </p:animEffect>
                                  </p:childTnLst>
                                </p:cTn>
                              </p:par>
                              <p:par>
                                <p:cTn id="31" presetID="22" presetClass="entr" presetSubtype="8" fill="hold" grpId="0" nodeType="withEffect">
                                  <p:stCondLst>
                                    <p:cond delay="2000"/>
                                  </p:stCondLst>
                                  <p:childTnLst>
                                    <p:set>
                                      <p:cBhvr>
                                        <p:cTn id="32" dur="1" fill="hold">
                                          <p:stCondLst>
                                            <p:cond delay="0"/>
                                          </p:stCondLst>
                                        </p:cTn>
                                        <p:tgtEl>
                                          <p:spTgt spid="32">
                                            <p:txEl>
                                              <p:pRg st="0" end="0"/>
                                            </p:txEl>
                                          </p:spTgt>
                                        </p:tgtEl>
                                        <p:attrNameLst>
                                          <p:attrName>style.visibility</p:attrName>
                                        </p:attrNameLst>
                                      </p:cBhvr>
                                      <p:to>
                                        <p:strVal val="visible"/>
                                      </p:to>
                                    </p:set>
                                    <p:animEffect transition="in" filter="wipe(left)">
                                      <p:cBhvr>
                                        <p:cTn id="33" dur="500"/>
                                        <p:tgtEl>
                                          <p:spTgt spid="32">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30" grpId="0"/>
      <p:bldP spid="41" grpId="0"/>
      <p:bldP spid="49" grpId="0" animBg="1"/>
      <p:bldP spid="32" grpId="0" build="p"/>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Group 15"/>
          <p:cNvGrpSpPr>
            <a:grpSpLocks/>
          </p:cNvGrpSpPr>
          <p:nvPr/>
        </p:nvGrpSpPr>
        <p:grpSpPr bwMode="auto">
          <a:xfrm>
            <a:off x="0" y="0"/>
            <a:ext cx="12192000" cy="6858000"/>
            <a:chOff x="0" y="-1"/>
            <a:chExt cx="9146438" cy="5143501"/>
          </a:xfrm>
        </p:grpSpPr>
        <p:sp>
          <p:nvSpPr>
            <p:cNvPr id="17" name="Rectangle 16"/>
            <p:cNvSpPr/>
            <p:nvPr/>
          </p:nvSpPr>
          <p:spPr>
            <a:xfrm flipH="1">
              <a:off x="0" y="-1"/>
              <a:ext cx="9146438" cy="5143501"/>
            </a:xfrm>
            <a:prstGeom prst="rect">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8" name="Rectangle 17"/>
            <p:cNvSpPr/>
            <p:nvPr/>
          </p:nvSpPr>
          <p:spPr>
            <a:xfrm>
              <a:off x="0" y="-1"/>
              <a:ext cx="9144056" cy="5143501"/>
            </a:xfrm>
            <a:prstGeom prst="rect">
              <a:avLst/>
            </a:prstGeom>
            <a:solidFill>
              <a:schemeClr val="tx1">
                <a:alpha val="85000"/>
              </a:schemeClr>
            </a:solidFill>
            <a:ln>
              <a:noFill/>
            </a:ln>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eaLnBrk="1" hangingPunct="1">
                <a:defRPr/>
              </a:pPr>
              <a:endParaRPr lang="en-US" altLang="zh-CN">
                <a:solidFill>
                  <a:srgbClr val="FFFFFF"/>
                </a:solidFill>
              </a:endParaRPr>
            </a:p>
          </p:txBody>
        </p:sp>
      </p:grpSp>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7581315F-1377-4FBE-8A2C-F4B2F6A12D8F}"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100</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19" name="Title 1"/>
          <p:cNvSpPr txBox="1">
            <a:spLocks/>
          </p:cNvSpPr>
          <p:nvPr/>
        </p:nvSpPr>
        <p:spPr bwMode="auto">
          <a:xfrm>
            <a:off x="3910013" y="3048000"/>
            <a:ext cx="4430712" cy="1076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en-US" altLang="zh-CN" sz="4000">
                <a:solidFill>
                  <a:srgbClr val="A5A5A5"/>
                </a:solidFill>
                <a:latin typeface="Diavlo Medium" pitchFamily="50" charset="0"/>
              </a:rPr>
              <a:t>Fell free to say hi</a:t>
            </a:r>
            <a:r>
              <a:rPr lang="id-ID" altLang="zh-CN" sz="4000">
                <a:solidFill>
                  <a:srgbClr val="A5A5A5"/>
                </a:solidFill>
                <a:latin typeface="Diavlo Medium" pitchFamily="50" charset="0"/>
              </a:rPr>
              <a:t> !</a:t>
            </a:r>
            <a:r>
              <a:rPr lang="en-US" altLang="zh-CN" sz="4000">
                <a:solidFill>
                  <a:srgbClr val="A5A5A5"/>
                </a:solidFill>
                <a:latin typeface="Diavlo Medium" pitchFamily="50" charset="0"/>
              </a:rPr>
              <a:t/>
            </a:r>
            <a:br>
              <a:rPr lang="en-US" altLang="zh-CN" sz="4000">
                <a:solidFill>
                  <a:srgbClr val="A5A5A5"/>
                </a:solidFill>
                <a:latin typeface="Diavlo Medium" pitchFamily="50" charset="0"/>
              </a:rPr>
            </a:br>
            <a:r>
              <a:rPr lang="en-US" altLang="zh-CN" sz="2400">
                <a:solidFill>
                  <a:schemeClr val="bg1"/>
                </a:solidFill>
              </a:rPr>
              <a:t>We are friendly and social</a:t>
            </a:r>
            <a:endParaRPr lang="en-US" altLang="zh-CN" sz="2800">
              <a:solidFill>
                <a:schemeClr val="bg1"/>
              </a:solidFill>
            </a:endParaRPr>
          </a:p>
        </p:txBody>
      </p:sp>
      <p:grpSp>
        <p:nvGrpSpPr>
          <p:cNvPr id="20" name="Group 19"/>
          <p:cNvGrpSpPr>
            <a:grpSpLocks/>
          </p:cNvGrpSpPr>
          <p:nvPr/>
        </p:nvGrpSpPr>
        <p:grpSpPr bwMode="auto">
          <a:xfrm>
            <a:off x="3989388" y="5149850"/>
            <a:ext cx="4267200" cy="244475"/>
            <a:chOff x="3657600" y="3060886"/>
            <a:chExt cx="3965124" cy="234615"/>
          </a:xfrm>
        </p:grpSpPr>
        <p:sp>
          <p:nvSpPr>
            <p:cNvPr id="21" name="Freeform 16"/>
            <p:cNvSpPr>
              <a:spLocks/>
            </p:cNvSpPr>
            <p:nvPr/>
          </p:nvSpPr>
          <p:spPr bwMode="auto">
            <a:xfrm>
              <a:off x="3657600" y="3126396"/>
              <a:ext cx="193240" cy="156917"/>
            </a:xfrm>
            <a:custGeom>
              <a:avLst/>
              <a:gdLst>
                <a:gd name="T0" fmla="*/ 368 w 368"/>
                <a:gd name="T1" fmla="*/ 36 h 299"/>
                <a:gd name="T2" fmla="*/ 324 w 368"/>
                <a:gd name="T3" fmla="*/ 48 h 299"/>
                <a:gd name="T4" fmla="*/ 358 w 368"/>
                <a:gd name="T5" fmla="*/ 6 h 299"/>
                <a:gd name="T6" fmla="*/ 310 w 368"/>
                <a:gd name="T7" fmla="*/ 24 h 299"/>
                <a:gd name="T8" fmla="*/ 255 w 368"/>
                <a:gd name="T9" fmla="*/ 0 h 299"/>
                <a:gd name="T10" fmla="*/ 179 w 368"/>
                <a:gd name="T11" fmla="*/ 76 h 299"/>
                <a:gd name="T12" fmla="*/ 181 w 368"/>
                <a:gd name="T13" fmla="*/ 93 h 299"/>
                <a:gd name="T14" fmla="*/ 25 w 368"/>
                <a:gd name="T15" fmla="*/ 14 h 299"/>
                <a:gd name="T16" fmla="*/ 15 w 368"/>
                <a:gd name="T17" fmla="*/ 52 h 299"/>
                <a:gd name="T18" fmla="*/ 49 w 368"/>
                <a:gd name="T19" fmla="*/ 115 h 299"/>
                <a:gd name="T20" fmla="*/ 15 w 368"/>
                <a:gd name="T21" fmla="*/ 106 h 299"/>
                <a:gd name="T22" fmla="*/ 14 w 368"/>
                <a:gd name="T23" fmla="*/ 106 h 299"/>
                <a:gd name="T24" fmla="*/ 75 w 368"/>
                <a:gd name="T25" fmla="*/ 181 h 299"/>
                <a:gd name="T26" fmla="*/ 55 w 368"/>
                <a:gd name="T27" fmla="*/ 183 h 299"/>
                <a:gd name="T28" fmla="*/ 41 w 368"/>
                <a:gd name="T29" fmla="*/ 182 h 299"/>
                <a:gd name="T30" fmla="*/ 111 w 368"/>
                <a:gd name="T31" fmla="*/ 234 h 299"/>
                <a:gd name="T32" fmla="*/ 18 w 368"/>
                <a:gd name="T33" fmla="*/ 267 h 299"/>
                <a:gd name="T34" fmla="*/ 0 w 368"/>
                <a:gd name="T35" fmla="*/ 265 h 299"/>
                <a:gd name="T36" fmla="*/ 115 w 368"/>
                <a:gd name="T37" fmla="*/ 299 h 299"/>
                <a:gd name="T38" fmla="*/ 330 w 368"/>
                <a:gd name="T39" fmla="*/ 85 h 299"/>
                <a:gd name="T40" fmla="*/ 330 w 368"/>
                <a:gd name="T41" fmla="*/ 75 h 299"/>
                <a:gd name="T42" fmla="*/ 368 w 368"/>
                <a:gd name="T43" fmla="*/ 36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bg1"/>
            </a:solidFill>
            <a:ln>
              <a:noFill/>
            </a:ln>
          </p:spPr>
          <p:txBody>
            <a:bodyPr/>
            <a:lstStyle/>
            <a:p>
              <a:pPr eaLnBrk="1" fontAlgn="auto" hangingPunct="1">
                <a:spcBef>
                  <a:spcPts val="0"/>
                </a:spcBef>
                <a:spcAft>
                  <a:spcPts val="0"/>
                </a:spcAft>
                <a:defRPr/>
              </a:pPr>
              <a:endParaRPr lang="en-US" sz="2400" dirty="0">
                <a:solidFill>
                  <a:schemeClr val="bg1">
                    <a:lumMod val="75000"/>
                  </a:schemeClr>
                </a:solidFill>
                <a:latin typeface="+mn-lt"/>
              </a:endParaRPr>
            </a:p>
          </p:txBody>
        </p:sp>
        <p:sp>
          <p:nvSpPr>
            <p:cNvPr id="23" name="Freeform 22"/>
            <p:cNvSpPr>
              <a:spLocks/>
            </p:cNvSpPr>
            <p:nvPr/>
          </p:nvSpPr>
          <p:spPr bwMode="auto">
            <a:xfrm>
              <a:off x="5004385" y="3103543"/>
              <a:ext cx="100308" cy="181294"/>
            </a:xfrm>
            <a:custGeom>
              <a:avLst/>
              <a:gdLst>
                <a:gd name="T0" fmla="*/ 200 w 200"/>
                <a:gd name="T1" fmla="*/ 62 h 360"/>
                <a:gd name="T2" fmla="*/ 143 w 200"/>
                <a:gd name="T3" fmla="*/ 62 h 360"/>
                <a:gd name="T4" fmla="*/ 128 w 200"/>
                <a:gd name="T5" fmla="*/ 83 h 360"/>
                <a:gd name="T6" fmla="*/ 128 w 200"/>
                <a:gd name="T7" fmla="*/ 125 h 360"/>
                <a:gd name="T8" fmla="*/ 200 w 200"/>
                <a:gd name="T9" fmla="*/ 125 h 360"/>
                <a:gd name="T10" fmla="*/ 200 w 200"/>
                <a:gd name="T11" fmla="*/ 183 h 360"/>
                <a:gd name="T12" fmla="*/ 128 w 200"/>
                <a:gd name="T13" fmla="*/ 183 h 360"/>
                <a:gd name="T14" fmla="*/ 128 w 200"/>
                <a:gd name="T15" fmla="*/ 360 h 360"/>
                <a:gd name="T16" fmla="*/ 61 w 200"/>
                <a:gd name="T17" fmla="*/ 360 h 360"/>
                <a:gd name="T18" fmla="*/ 61 w 200"/>
                <a:gd name="T19" fmla="*/ 183 h 360"/>
                <a:gd name="T20" fmla="*/ 0 w 200"/>
                <a:gd name="T21" fmla="*/ 183 h 360"/>
                <a:gd name="T22" fmla="*/ 0 w 200"/>
                <a:gd name="T23" fmla="*/ 125 h 360"/>
                <a:gd name="T24" fmla="*/ 61 w 200"/>
                <a:gd name="T25" fmla="*/ 125 h 360"/>
                <a:gd name="T26" fmla="*/ 61 w 200"/>
                <a:gd name="T27" fmla="*/ 90 h 360"/>
                <a:gd name="T28" fmla="*/ 143 w 200"/>
                <a:gd name="T29" fmla="*/ 0 h 360"/>
                <a:gd name="T30" fmla="*/ 200 w 200"/>
                <a:gd name="T31" fmla="*/ 0 h 360"/>
                <a:gd name="T32" fmla="*/ 200 w 200"/>
                <a:gd name="T33" fmla="*/ 62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bg1"/>
            </a:solidFill>
            <a:ln>
              <a:noFill/>
            </a:ln>
          </p:spPr>
          <p:txBody>
            <a:bodyPr/>
            <a:lstStyle/>
            <a:p>
              <a:pPr eaLnBrk="1" fontAlgn="auto" hangingPunct="1">
                <a:spcBef>
                  <a:spcPts val="0"/>
                </a:spcBef>
                <a:spcAft>
                  <a:spcPts val="0"/>
                </a:spcAft>
                <a:defRPr/>
              </a:pPr>
              <a:endParaRPr lang="en-US" sz="2400" dirty="0">
                <a:solidFill>
                  <a:schemeClr val="bg1">
                    <a:lumMod val="75000"/>
                  </a:schemeClr>
                </a:solidFill>
                <a:latin typeface="+mn-lt"/>
              </a:endParaRPr>
            </a:p>
          </p:txBody>
        </p:sp>
        <p:sp>
          <p:nvSpPr>
            <p:cNvPr id="103440" name="Content Placeholder 2"/>
            <p:cNvSpPr txBox="1">
              <a:spLocks/>
            </p:cNvSpPr>
            <p:nvPr/>
          </p:nvSpPr>
          <p:spPr bwMode="auto">
            <a:xfrm>
              <a:off x="3850840" y="3060886"/>
              <a:ext cx="1094539" cy="234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en-US" altLang="zh-CN" sz="1200">
                  <a:solidFill>
                    <a:srgbClr val="BFBFBF"/>
                  </a:solidFill>
                </a:rPr>
                <a:t>@</a:t>
              </a:r>
              <a:r>
                <a:rPr lang="id-ID" altLang="zh-CN" sz="1200">
                  <a:solidFill>
                    <a:srgbClr val="BFBFBF"/>
                  </a:solidFill>
                </a:rPr>
                <a:t>unineMerdu</a:t>
              </a:r>
              <a:endParaRPr lang="en-US" altLang="zh-CN" sz="1200">
                <a:solidFill>
                  <a:srgbClr val="BFBFBF"/>
                </a:solidFill>
              </a:endParaRPr>
            </a:p>
          </p:txBody>
        </p:sp>
        <p:sp>
          <p:nvSpPr>
            <p:cNvPr id="103441" name="Content Placeholder 2"/>
            <p:cNvSpPr txBox="1">
              <a:spLocks/>
            </p:cNvSpPr>
            <p:nvPr/>
          </p:nvSpPr>
          <p:spPr bwMode="auto">
            <a:xfrm>
              <a:off x="5104693" y="3060886"/>
              <a:ext cx="1096015" cy="2346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id-ID" altLang="zh-CN" sz="1200">
                  <a:solidFill>
                    <a:srgbClr val="BFBFBF"/>
                  </a:solidFill>
                </a:rPr>
                <a:t>unineMerdu</a:t>
              </a:r>
              <a:endParaRPr lang="en-US" altLang="zh-CN" sz="1200">
                <a:solidFill>
                  <a:srgbClr val="BFBFBF"/>
                </a:solidFill>
              </a:endParaRPr>
            </a:p>
          </p:txBody>
        </p:sp>
        <p:sp>
          <p:nvSpPr>
            <p:cNvPr id="27" name="Freeform 23"/>
            <p:cNvSpPr>
              <a:spLocks noEditPoints="1"/>
            </p:cNvSpPr>
            <p:nvPr/>
          </p:nvSpPr>
          <p:spPr bwMode="auto">
            <a:xfrm>
              <a:off x="6188907" y="3134013"/>
              <a:ext cx="202091" cy="124925"/>
            </a:xfrm>
            <a:custGeom>
              <a:avLst/>
              <a:gdLst>
                <a:gd name="T0" fmla="*/ 19 w 374"/>
                <a:gd name="T1" fmla="*/ 22 h 232"/>
                <a:gd name="T2" fmla="*/ 169 w 374"/>
                <a:gd name="T3" fmla="*/ 102 h 232"/>
                <a:gd name="T4" fmla="*/ 187 w 374"/>
                <a:gd name="T5" fmla="*/ 106 h 232"/>
                <a:gd name="T6" fmla="*/ 205 w 374"/>
                <a:gd name="T7" fmla="*/ 102 h 232"/>
                <a:gd name="T8" fmla="*/ 355 w 374"/>
                <a:gd name="T9" fmla="*/ 22 h 232"/>
                <a:gd name="T10" fmla="*/ 356 w 374"/>
                <a:gd name="T11" fmla="*/ 0 h 232"/>
                <a:gd name="T12" fmla="*/ 18 w 374"/>
                <a:gd name="T13" fmla="*/ 0 h 232"/>
                <a:gd name="T14" fmla="*/ 19 w 374"/>
                <a:gd name="T15" fmla="*/ 22 h 232"/>
                <a:gd name="T16" fmla="*/ 359 w 374"/>
                <a:gd name="T17" fmla="*/ 62 h 232"/>
                <a:gd name="T18" fmla="*/ 205 w 374"/>
                <a:gd name="T19" fmla="*/ 142 h 232"/>
                <a:gd name="T20" fmla="*/ 187 w 374"/>
                <a:gd name="T21" fmla="*/ 146 h 232"/>
                <a:gd name="T22" fmla="*/ 169 w 374"/>
                <a:gd name="T23" fmla="*/ 142 h 232"/>
                <a:gd name="T24" fmla="*/ 15 w 374"/>
                <a:gd name="T25" fmla="*/ 62 h 232"/>
                <a:gd name="T26" fmla="*/ 7 w 374"/>
                <a:gd name="T27" fmla="*/ 66 h 232"/>
                <a:gd name="T28" fmla="*/ 7 w 374"/>
                <a:gd name="T29" fmla="*/ 213 h 232"/>
                <a:gd name="T30" fmla="*/ 27 w 374"/>
                <a:gd name="T31" fmla="*/ 232 h 232"/>
                <a:gd name="T32" fmla="*/ 347 w 374"/>
                <a:gd name="T33" fmla="*/ 232 h 232"/>
                <a:gd name="T34" fmla="*/ 367 w 374"/>
                <a:gd name="T35" fmla="*/ 213 h 232"/>
                <a:gd name="T36" fmla="*/ 367 w 374"/>
                <a:gd name="T37" fmla="*/ 66 h 232"/>
                <a:gd name="T38" fmla="*/ 359 w 374"/>
                <a:gd name="T39" fmla="*/ 62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4" h="232">
                  <a:moveTo>
                    <a:pt x="19" y="22"/>
                  </a:moveTo>
                  <a:cubicBezTo>
                    <a:pt x="28" y="27"/>
                    <a:pt x="164" y="99"/>
                    <a:pt x="169" y="102"/>
                  </a:cubicBezTo>
                  <a:cubicBezTo>
                    <a:pt x="174" y="105"/>
                    <a:pt x="180" y="106"/>
                    <a:pt x="187" y="106"/>
                  </a:cubicBezTo>
                  <a:cubicBezTo>
                    <a:pt x="193" y="106"/>
                    <a:pt x="200" y="105"/>
                    <a:pt x="205" y="102"/>
                  </a:cubicBezTo>
                  <a:cubicBezTo>
                    <a:pt x="210" y="99"/>
                    <a:pt x="345" y="27"/>
                    <a:pt x="355" y="22"/>
                  </a:cubicBezTo>
                  <a:cubicBezTo>
                    <a:pt x="365" y="16"/>
                    <a:pt x="374" y="0"/>
                    <a:pt x="356" y="0"/>
                  </a:cubicBezTo>
                  <a:cubicBezTo>
                    <a:pt x="18" y="0"/>
                    <a:pt x="18" y="0"/>
                    <a:pt x="18" y="0"/>
                  </a:cubicBezTo>
                  <a:cubicBezTo>
                    <a:pt x="0" y="0"/>
                    <a:pt x="9" y="16"/>
                    <a:pt x="19" y="22"/>
                  </a:cubicBezTo>
                  <a:close/>
                  <a:moveTo>
                    <a:pt x="359" y="62"/>
                  </a:moveTo>
                  <a:cubicBezTo>
                    <a:pt x="348" y="67"/>
                    <a:pt x="212" y="139"/>
                    <a:pt x="205" y="142"/>
                  </a:cubicBezTo>
                  <a:cubicBezTo>
                    <a:pt x="198" y="146"/>
                    <a:pt x="193" y="146"/>
                    <a:pt x="187" y="146"/>
                  </a:cubicBezTo>
                  <a:cubicBezTo>
                    <a:pt x="180" y="146"/>
                    <a:pt x="175" y="146"/>
                    <a:pt x="169" y="142"/>
                  </a:cubicBezTo>
                  <a:cubicBezTo>
                    <a:pt x="162" y="139"/>
                    <a:pt x="26" y="67"/>
                    <a:pt x="15" y="62"/>
                  </a:cubicBezTo>
                  <a:cubicBezTo>
                    <a:pt x="7" y="58"/>
                    <a:pt x="7" y="62"/>
                    <a:pt x="7" y="66"/>
                  </a:cubicBezTo>
                  <a:cubicBezTo>
                    <a:pt x="7" y="70"/>
                    <a:pt x="7" y="213"/>
                    <a:pt x="7" y="213"/>
                  </a:cubicBezTo>
                  <a:cubicBezTo>
                    <a:pt x="7" y="221"/>
                    <a:pt x="18" y="232"/>
                    <a:pt x="27" y="232"/>
                  </a:cubicBezTo>
                  <a:cubicBezTo>
                    <a:pt x="347" y="232"/>
                    <a:pt x="347" y="232"/>
                    <a:pt x="347" y="232"/>
                  </a:cubicBezTo>
                  <a:cubicBezTo>
                    <a:pt x="356" y="232"/>
                    <a:pt x="367" y="221"/>
                    <a:pt x="367" y="213"/>
                  </a:cubicBezTo>
                  <a:cubicBezTo>
                    <a:pt x="367" y="213"/>
                    <a:pt x="367" y="70"/>
                    <a:pt x="367" y="66"/>
                  </a:cubicBezTo>
                  <a:cubicBezTo>
                    <a:pt x="367" y="62"/>
                    <a:pt x="367" y="58"/>
                    <a:pt x="359" y="62"/>
                  </a:cubicBezTo>
                  <a:close/>
                </a:path>
              </a:pathLst>
            </a:custGeom>
            <a:solidFill>
              <a:schemeClr val="bg1"/>
            </a:solidFill>
            <a:ln>
              <a:noFill/>
            </a:ln>
          </p:spPr>
          <p:txBody>
            <a:bodyPr/>
            <a:lstStyle/>
            <a:p>
              <a:pPr eaLnBrk="1" fontAlgn="auto" hangingPunct="1">
                <a:spcBef>
                  <a:spcPts val="0"/>
                </a:spcBef>
                <a:spcAft>
                  <a:spcPts val="0"/>
                </a:spcAft>
                <a:defRPr/>
              </a:pPr>
              <a:endParaRPr lang="en-US" sz="2400" dirty="0">
                <a:solidFill>
                  <a:schemeClr val="bg1">
                    <a:lumMod val="75000"/>
                  </a:schemeClr>
                </a:solidFill>
                <a:latin typeface="+mn-lt"/>
              </a:endParaRPr>
            </a:p>
          </p:txBody>
        </p:sp>
        <p:sp>
          <p:nvSpPr>
            <p:cNvPr id="28" name="Content Placeholder 2"/>
            <p:cNvSpPr txBox="1">
              <a:spLocks/>
            </p:cNvSpPr>
            <p:nvPr/>
          </p:nvSpPr>
          <p:spPr>
            <a:xfrm>
              <a:off x="6401324" y="3060886"/>
              <a:ext cx="1221400" cy="22242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en-US" sz="1200" dirty="0" smtClean="0">
                  <a:solidFill>
                    <a:schemeClr val="bg1">
                      <a:lumMod val="75000"/>
                    </a:schemeClr>
                  </a:solidFill>
                </a:rPr>
                <a:t>mail@</a:t>
              </a:r>
              <a:r>
                <a:rPr lang="id-ID" sz="1200" dirty="0" smtClean="0">
                  <a:solidFill>
                    <a:schemeClr val="bg1">
                      <a:lumMod val="75000"/>
                    </a:schemeClr>
                  </a:solidFill>
                </a:rPr>
                <a:t>unine</a:t>
              </a:r>
              <a:r>
                <a:rPr lang="en-US" sz="1200" dirty="0" smtClean="0">
                  <a:solidFill>
                    <a:schemeClr val="bg1">
                      <a:lumMod val="75000"/>
                    </a:schemeClr>
                  </a:solidFill>
                </a:rPr>
                <a:t>.com</a:t>
              </a:r>
              <a:endParaRPr lang="en-US" sz="1200" dirty="0">
                <a:solidFill>
                  <a:schemeClr val="bg1">
                    <a:lumMod val="75000"/>
                  </a:schemeClr>
                </a:solidFill>
              </a:endParaRPr>
            </a:p>
          </p:txBody>
        </p:sp>
      </p:grpSp>
      <p:sp>
        <p:nvSpPr>
          <p:cNvPr id="31" name="TextBox 30"/>
          <p:cNvSpPr txBox="1">
            <a:spLocks noChangeArrowheads="1"/>
          </p:cNvSpPr>
          <p:nvPr/>
        </p:nvSpPr>
        <p:spPr bwMode="auto">
          <a:xfrm>
            <a:off x="4384675" y="4279900"/>
            <a:ext cx="35194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id-ID" altLang="zh-CN" sz="1200">
                <a:solidFill>
                  <a:srgbClr val="F2F2F2"/>
                </a:solidFill>
                <a:ea typeface="Roboto" pitchFamily="2" charset="0"/>
                <a:cs typeface="Roboto" pitchFamily="2" charset="0"/>
              </a:rPr>
              <a:t>Central Park, Ji Sung Avenue 86 Soerabadja, Queensland, AUS</a:t>
            </a:r>
            <a:endParaRPr lang="id-ID" altLang="zh-CN" sz="1200">
              <a:solidFill>
                <a:srgbClr val="F2F2F2"/>
              </a:solidFill>
            </a:endParaRPr>
          </a:p>
        </p:txBody>
      </p:sp>
      <p:grpSp>
        <p:nvGrpSpPr>
          <p:cNvPr id="32" name="Group 31"/>
          <p:cNvGrpSpPr>
            <a:grpSpLocks/>
          </p:cNvGrpSpPr>
          <p:nvPr/>
        </p:nvGrpSpPr>
        <p:grpSpPr bwMode="auto">
          <a:xfrm>
            <a:off x="5537200" y="1857375"/>
            <a:ext cx="1182688" cy="1449388"/>
            <a:chOff x="9356058" y="7452266"/>
            <a:chExt cx="1183142" cy="1449638"/>
          </a:xfrm>
        </p:grpSpPr>
        <p:sp>
          <p:nvSpPr>
            <p:cNvPr id="33" name="Title 1"/>
            <p:cNvSpPr txBox="1">
              <a:spLocks/>
            </p:cNvSpPr>
            <p:nvPr/>
          </p:nvSpPr>
          <p:spPr>
            <a:xfrm>
              <a:off x="9356058" y="7452266"/>
              <a:ext cx="650212" cy="1421928"/>
            </a:xfrm>
            <a:prstGeom prst="rect">
              <a:avLst/>
            </a:prstGeom>
          </p:spPr>
          <p:txBody>
            <a:bodyPr anchor="b">
              <a:sp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fontAlgn="auto">
                <a:spcAft>
                  <a:spcPts val="0"/>
                </a:spcAft>
                <a:defRPr/>
              </a:pPr>
              <a:r>
                <a:rPr lang="id-ID" sz="9600" b="1" dirty="0" smtClean="0">
                  <a:solidFill>
                    <a:srgbClr val="FF0000">
                      <a:alpha val="90000"/>
                    </a:srgbClr>
                  </a:solidFill>
                  <a:latin typeface="Diavlo Bold" panose="02000000000000000000" pitchFamily="50" charset="0"/>
                  <a:cs typeface="Arial" panose="020B0604020202020204" pitchFamily="34" charset="0"/>
                </a:rPr>
                <a:t>u</a:t>
              </a:r>
              <a:endParaRPr lang="en-US" sz="9600" b="1" dirty="0">
                <a:solidFill>
                  <a:srgbClr val="FF0000">
                    <a:alpha val="90000"/>
                  </a:srgbClr>
                </a:solidFill>
                <a:latin typeface="Diavlo Bold" panose="02000000000000000000" pitchFamily="50" charset="0"/>
                <a:cs typeface="Arial" panose="020B0604020202020204" pitchFamily="34" charset="0"/>
              </a:endParaRPr>
            </a:p>
          </p:txBody>
        </p:sp>
        <p:sp>
          <p:nvSpPr>
            <p:cNvPr id="34" name="Title 1"/>
            <p:cNvSpPr txBox="1">
              <a:spLocks/>
            </p:cNvSpPr>
            <p:nvPr/>
          </p:nvSpPr>
          <p:spPr>
            <a:xfrm>
              <a:off x="10001439" y="7479976"/>
              <a:ext cx="537761" cy="1421928"/>
            </a:xfrm>
            <a:prstGeom prst="rect">
              <a:avLst/>
            </a:prstGeom>
          </p:spPr>
          <p:txBody>
            <a:bodyPr anchor="b">
              <a:sp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fontAlgn="auto">
                <a:spcAft>
                  <a:spcPts val="0"/>
                </a:spcAft>
                <a:defRPr/>
              </a:pPr>
              <a:r>
                <a:rPr lang="id-ID" sz="9600" b="1" dirty="0">
                  <a:solidFill>
                    <a:schemeClr val="accent4">
                      <a:alpha val="90000"/>
                    </a:schemeClr>
                  </a:solidFill>
                  <a:latin typeface="Diavlo Bold" panose="02000000000000000000" pitchFamily="50" charset="0"/>
                  <a:cs typeface="Arial" panose="020B0604020202020204" pitchFamily="34" charset="0"/>
                </a:rPr>
                <a:t>n</a:t>
              </a:r>
              <a:endParaRPr lang="en-US" sz="9600" b="1" dirty="0">
                <a:solidFill>
                  <a:schemeClr val="accent4">
                    <a:alpha val="90000"/>
                  </a:schemeClr>
                </a:solidFill>
                <a:latin typeface="Diavlo Bold" panose="02000000000000000000" pitchFamily="50" charset="0"/>
                <a:cs typeface="Arial" panose="020B0604020202020204" pitchFamily="34" charset="0"/>
              </a:endParaRPr>
            </a:p>
          </p:txBody>
        </p:sp>
      </p:gr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4" presetClass="entr" presetSubtype="10"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randombar(horizontal)">
                                      <p:cBhvr>
                                        <p:cTn id="7" dur="1000"/>
                                        <p:tgtEl>
                                          <p:spTgt spid="16"/>
                                        </p:tgtEl>
                                      </p:cBhvr>
                                    </p:animEffect>
                                  </p:childTnLst>
                                </p:cTn>
                              </p:par>
                              <p:par>
                                <p:cTn id="8" presetID="21" presetClass="entr" presetSubtype="1" fill="hold" grpId="0" nodeType="withEffect">
                                  <p:stCondLst>
                                    <p:cond delay="1000"/>
                                  </p:stCondLst>
                                  <p:childTnLst>
                                    <p:set>
                                      <p:cBhvr>
                                        <p:cTn id="9" dur="1" fill="hold">
                                          <p:stCondLst>
                                            <p:cond delay="0"/>
                                          </p:stCondLst>
                                        </p:cTn>
                                        <p:tgtEl>
                                          <p:spTgt spid="29"/>
                                        </p:tgtEl>
                                        <p:attrNameLst>
                                          <p:attrName>style.visibility</p:attrName>
                                        </p:attrNameLst>
                                      </p:cBhvr>
                                      <p:to>
                                        <p:strVal val="visible"/>
                                      </p:to>
                                    </p:set>
                                    <p:animEffect transition="in" filter="wheel(1)">
                                      <p:cBhvr>
                                        <p:cTn id="10" dur="2000"/>
                                        <p:tgtEl>
                                          <p:spTgt spid="29"/>
                                        </p:tgtEl>
                                      </p:cBhvr>
                                    </p:animEffect>
                                  </p:childTnLst>
                                </p:cTn>
                              </p:par>
                              <p:par>
                                <p:cTn id="11" presetID="22" presetClass="entr" presetSubtype="8" fill="hold" grpId="0" nodeType="withEffect">
                                  <p:stCondLst>
                                    <p:cond delay="3000"/>
                                  </p:stCondLst>
                                  <p:childTnLst>
                                    <p:set>
                                      <p:cBhvr>
                                        <p:cTn id="12" dur="1" fill="hold">
                                          <p:stCondLst>
                                            <p:cond delay="0"/>
                                          </p:stCondLst>
                                        </p:cTn>
                                        <p:tgtEl>
                                          <p:spTgt spid="40">
                                            <p:txEl>
                                              <p:pRg st="0" end="0"/>
                                            </p:txEl>
                                          </p:spTgt>
                                        </p:tgtEl>
                                        <p:attrNameLst>
                                          <p:attrName>style.visibility</p:attrName>
                                        </p:attrNameLst>
                                      </p:cBhvr>
                                      <p:to>
                                        <p:strVal val="visible"/>
                                      </p:to>
                                    </p:set>
                                    <p:animEffect transition="in" filter="wipe(left)">
                                      <p:cBhvr>
                                        <p:cTn id="13" dur="500"/>
                                        <p:tgtEl>
                                          <p:spTgt spid="40">
                                            <p:txEl>
                                              <p:pRg st="0" end="0"/>
                                            </p:txEl>
                                          </p:spTgt>
                                        </p:tgtEl>
                                      </p:cBhvr>
                                    </p:animEffect>
                                  </p:childTnLst>
                                </p:cTn>
                              </p:par>
                              <p:par>
                                <p:cTn id="14" presetID="2" presetClass="entr" presetSubtype="4" fill="hold" nodeType="withEffect">
                                  <p:stCondLst>
                                    <p:cond delay="3250"/>
                                  </p:stCondLst>
                                  <p:childTnLst>
                                    <p:set>
                                      <p:cBhvr>
                                        <p:cTn id="15" dur="1" fill="hold">
                                          <p:stCondLst>
                                            <p:cond delay="0"/>
                                          </p:stCondLst>
                                        </p:cTn>
                                        <p:tgtEl>
                                          <p:spTgt spid="401"/>
                                        </p:tgtEl>
                                        <p:attrNameLst>
                                          <p:attrName>style.visibility</p:attrName>
                                        </p:attrNameLst>
                                      </p:cBhvr>
                                      <p:to>
                                        <p:strVal val="visible"/>
                                      </p:to>
                                    </p:set>
                                    <p:anim calcmode="lin" valueType="num">
                                      <p:cBhvr additive="base">
                                        <p:cTn id="16" dur="500" fill="hold"/>
                                        <p:tgtEl>
                                          <p:spTgt spid="401"/>
                                        </p:tgtEl>
                                        <p:attrNameLst>
                                          <p:attrName>ppt_x</p:attrName>
                                        </p:attrNameLst>
                                      </p:cBhvr>
                                      <p:tavLst>
                                        <p:tav tm="0">
                                          <p:val>
                                            <p:strVal val="#ppt_x"/>
                                          </p:val>
                                        </p:tav>
                                        <p:tav tm="100000">
                                          <p:val>
                                            <p:strVal val="#ppt_x"/>
                                          </p:val>
                                        </p:tav>
                                      </p:tavLst>
                                    </p:anim>
                                    <p:anim calcmode="lin" valueType="num">
                                      <p:cBhvr additive="base">
                                        <p:cTn id="17" dur="500" fill="hold"/>
                                        <p:tgtEl>
                                          <p:spTgt spid="401"/>
                                        </p:tgtEl>
                                        <p:attrNameLst>
                                          <p:attrName>ppt_y</p:attrName>
                                        </p:attrNameLst>
                                      </p:cBhvr>
                                      <p:tavLst>
                                        <p:tav tm="0">
                                          <p:val>
                                            <p:strVal val="1+#ppt_h/2"/>
                                          </p:val>
                                        </p:tav>
                                        <p:tav tm="100000">
                                          <p:val>
                                            <p:strVal val="#ppt_y"/>
                                          </p:val>
                                        </p:tav>
                                      </p:tavLst>
                                    </p:anim>
                                  </p:childTnLst>
                                </p:cTn>
                              </p:par>
                              <p:par>
                                <p:cTn id="18" presetID="22" presetClass="entr" presetSubtype="8" fill="hold" nodeType="withEffect">
                                  <p:stCondLst>
                                    <p:cond delay="1500"/>
                                  </p:stCondLst>
                                  <p:childTnLst>
                                    <p:set>
                                      <p:cBhvr>
                                        <p:cTn id="19" dur="1" fill="hold">
                                          <p:stCondLst>
                                            <p:cond delay="0"/>
                                          </p:stCondLst>
                                        </p:cTn>
                                        <p:tgtEl>
                                          <p:spTgt spid="402"/>
                                        </p:tgtEl>
                                        <p:attrNameLst>
                                          <p:attrName>style.visibility</p:attrName>
                                        </p:attrNameLst>
                                      </p:cBhvr>
                                      <p:to>
                                        <p:strVal val="visible"/>
                                      </p:to>
                                    </p:set>
                                    <p:animEffect transition="in" filter="wipe(left)">
                                      <p:cBhvr>
                                        <p:cTn id="20" dur="500"/>
                                        <p:tgtEl>
                                          <p:spTgt spid="402"/>
                                        </p:tgtEl>
                                      </p:cBhvr>
                                    </p:animEffect>
                                  </p:childTnLst>
                                </p:cTn>
                              </p:par>
                              <p:par>
                                <p:cTn id="21" presetID="22" presetClass="entr" presetSubtype="8" fill="hold" grpId="0" nodeType="withEffect">
                                  <p:stCondLst>
                                    <p:cond delay="2000"/>
                                  </p:stCondLst>
                                  <p:childTnLst>
                                    <p:set>
                                      <p:cBhvr>
                                        <p:cTn id="22" dur="1" fill="hold">
                                          <p:stCondLst>
                                            <p:cond delay="0"/>
                                          </p:stCondLst>
                                        </p:cTn>
                                        <p:tgtEl>
                                          <p:spTgt spid="410">
                                            <p:txEl>
                                              <p:pRg st="0" end="0"/>
                                            </p:txEl>
                                          </p:spTgt>
                                        </p:tgtEl>
                                        <p:attrNameLst>
                                          <p:attrName>style.visibility</p:attrName>
                                        </p:attrNameLst>
                                      </p:cBhvr>
                                      <p:to>
                                        <p:strVal val="visible"/>
                                      </p:to>
                                    </p:set>
                                    <p:animEffect transition="in" filter="wipe(left)">
                                      <p:cBhvr>
                                        <p:cTn id="23" dur="500"/>
                                        <p:tgtEl>
                                          <p:spTgt spid="410">
                                            <p:txEl>
                                              <p:pRg st="0" end="0"/>
                                            </p:txEl>
                                          </p:spTgt>
                                        </p:tgtEl>
                                      </p:cBhvr>
                                    </p:animEffect>
                                  </p:childTnLst>
                                </p:cTn>
                              </p:par>
                            </p:childTnLst>
                          </p:cTn>
                        </p:par>
                        <p:par>
                          <p:cTn id="24" fill="hold" nodeType="afterGroup">
                            <p:stCondLst>
                              <p:cond delay="3750"/>
                            </p:stCondLst>
                            <p:childTnLst>
                              <p:par>
                                <p:cTn id="25" presetID="16" presetClass="entr" presetSubtype="37" fill="hold" grpId="0" nodeType="after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barn(outVertical)">
                                      <p:cBhvr>
                                        <p:cTn id="27" dur="1000"/>
                                        <p:tgtEl>
                                          <p:spTgt spid="19"/>
                                        </p:tgtEl>
                                      </p:cBhvr>
                                    </p:animEffect>
                                  </p:childTnLst>
                                </p:cTn>
                              </p:par>
                              <p:par>
                                <p:cTn id="28" presetID="10" presetClass="entr" presetSubtype="0" fill="hold" nodeType="with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fade">
                                      <p:cBhvr>
                                        <p:cTn id="30" dur="500"/>
                                        <p:tgtEl>
                                          <p:spTgt spid="20"/>
                                        </p:tgtEl>
                                      </p:cBhvr>
                                    </p:animEffect>
                                  </p:childTnLst>
                                </p:cTn>
                              </p:par>
                              <p:par>
                                <p:cTn id="31" presetID="22" presetClass="entr" presetSubtype="1" fill="hold" grpId="0" nodeType="withEffect">
                                  <p:stCondLst>
                                    <p:cond delay="1050"/>
                                  </p:stCondLst>
                                  <p:childTnLst>
                                    <p:set>
                                      <p:cBhvr>
                                        <p:cTn id="32" dur="1" fill="hold">
                                          <p:stCondLst>
                                            <p:cond delay="0"/>
                                          </p:stCondLst>
                                        </p:cTn>
                                        <p:tgtEl>
                                          <p:spTgt spid="31"/>
                                        </p:tgtEl>
                                        <p:attrNameLst>
                                          <p:attrName>style.visibility</p:attrName>
                                        </p:attrNameLst>
                                      </p:cBhvr>
                                      <p:to>
                                        <p:strVal val="visible"/>
                                      </p:to>
                                    </p:set>
                                    <p:animEffect transition="in" filter="wipe(up)">
                                      <p:cBhvr>
                                        <p:cTn id="33" dur="500"/>
                                        <p:tgtEl>
                                          <p:spTgt spid="31"/>
                                        </p:tgtEl>
                                      </p:cBhvr>
                                    </p:animEffect>
                                  </p:childTnLst>
                                </p:cTn>
                              </p:par>
                              <p:par>
                                <p:cTn id="34" presetID="21" presetClass="entr" presetSubtype="2" fill="hold" nodeType="withEffect">
                                  <p:stCondLst>
                                    <p:cond delay="1550"/>
                                  </p:stCondLst>
                                  <p:childTnLst>
                                    <p:set>
                                      <p:cBhvr>
                                        <p:cTn id="35" dur="1" fill="hold">
                                          <p:stCondLst>
                                            <p:cond delay="0"/>
                                          </p:stCondLst>
                                        </p:cTn>
                                        <p:tgtEl>
                                          <p:spTgt spid="32"/>
                                        </p:tgtEl>
                                        <p:attrNameLst>
                                          <p:attrName>style.visibility</p:attrName>
                                        </p:attrNameLst>
                                      </p:cBhvr>
                                      <p:to>
                                        <p:strVal val="visible"/>
                                      </p:to>
                                    </p:set>
                                    <p:animEffect transition="in" filter="wheel(2)">
                                      <p:cBhvr>
                                        <p:cTn id="36" dur="2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19" grpId="0"/>
      <p:bldP spid="3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8" name="Straight Connector 47"/>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633200" y="6299200"/>
            <a:ext cx="377825" cy="420688"/>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77638" y="6342063"/>
            <a:ext cx="488950"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AB6F750F-2CDB-4017-AF41-C3FBF934D0F4}"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11</a:t>
            </a:fld>
            <a:endParaRPr lang="en-US" altLang="zh-CN" sz="1600">
              <a:solidFill>
                <a:srgbClr val="F2F2F2"/>
              </a:solidFill>
              <a:latin typeface="Calibri Light" pitchFamily="34" charset="0"/>
            </a:endParaRPr>
          </a:p>
        </p:txBody>
      </p:sp>
      <p:sp>
        <p:nvSpPr>
          <p:cNvPr id="30" name="Content Placeholder 7"/>
          <p:cNvSpPr txBox="1">
            <a:spLocks/>
          </p:cNvSpPr>
          <p:nvPr/>
        </p:nvSpPr>
        <p:spPr bwMode="auto">
          <a:xfrm>
            <a:off x="519113" y="330200"/>
            <a:ext cx="5611812"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Meet the Awesome Team</a:t>
            </a:r>
            <a:endParaRPr lang="en-US" altLang="zh-CN" sz="3600">
              <a:solidFill>
                <a:srgbClr val="767171"/>
              </a:solidFill>
              <a:latin typeface="Calibri Light" pitchFamily="34" charset="0"/>
            </a:endParaRPr>
          </a:p>
        </p:txBody>
      </p:sp>
      <p:sp>
        <p:nvSpPr>
          <p:cNvPr id="41"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sp>
        <p:nvSpPr>
          <p:cNvPr id="15" name="Oval 14"/>
          <p:cNvSpPr>
            <a:spLocks noChangeAspect="1"/>
          </p:cNvSpPr>
          <p:nvPr/>
        </p:nvSpPr>
        <p:spPr>
          <a:xfrm>
            <a:off x="1266825" y="1941513"/>
            <a:ext cx="1798638" cy="1800225"/>
          </a:xfrm>
          <a:prstGeom prst="ellipse">
            <a:avLst/>
          </a:prstGeom>
          <a:blipFill>
            <a:blip r:embed="rId3"/>
            <a:stretch>
              <a:fillRect/>
            </a:stretch>
          </a:blip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16" name="Oval 15"/>
          <p:cNvSpPr>
            <a:spLocks noChangeAspect="1"/>
          </p:cNvSpPr>
          <p:nvPr/>
        </p:nvSpPr>
        <p:spPr>
          <a:xfrm>
            <a:off x="1925638" y="3875088"/>
            <a:ext cx="142875" cy="144462"/>
          </a:xfrm>
          <a:prstGeom prst="ellipse">
            <a:avLst/>
          </a:prstGeom>
          <a:solidFill>
            <a:schemeClr val="accent1">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17" name="Oval 16"/>
          <p:cNvSpPr>
            <a:spLocks noChangeAspect="1"/>
          </p:cNvSpPr>
          <p:nvPr/>
        </p:nvSpPr>
        <p:spPr>
          <a:xfrm>
            <a:off x="2103438" y="3875088"/>
            <a:ext cx="142875" cy="144462"/>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18" name="Oval 17"/>
          <p:cNvSpPr>
            <a:spLocks noChangeAspect="1"/>
          </p:cNvSpPr>
          <p:nvPr/>
        </p:nvSpPr>
        <p:spPr>
          <a:xfrm>
            <a:off x="2271713" y="3875088"/>
            <a:ext cx="144462" cy="144462"/>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19" name="Content Placeholder 2"/>
          <p:cNvSpPr txBox="1">
            <a:spLocks/>
          </p:cNvSpPr>
          <p:nvPr/>
        </p:nvSpPr>
        <p:spPr bwMode="auto">
          <a:xfrm>
            <a:off x="1054100" y="4310063"/>
            <a:ext cx="2224088" cy="1657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algn="ctr" eaLnBrk="1" hangingPunct="1">
              <a:spcBef>
                <a:spcPct val="20000"/>
              </a:spcBef>
              <a:spcAft>
                <a:spcPts val="600"/>
              </a:spcAft>
              <a:buClr>
                <a:srgbClr val="2E75B6"/>
              </a:buClr>
              <a:buSzPct val="145000"/>
              <a:buFont typeface="Arial" pitchFamily="34" charset="0"/>
              <a:buNone/>
            </a:pPr>
            <a:r>
              <a:rPr lang="id-ID" altLang="zh-CN" sz="1600" b="1">
                <a:solidFill>
                  <a:srgbClr val="F2F2F2"/>
                </a:solidFill>
                <a:ea typeface="Roboto" pitchFamily="2" charset="0"/>
                <a:cs typeface="Roboto" pitchFamily="2" charset="0"/>
              </a:rPr>
              <a:t>MAD GRANDONG </a:t>
            </a:r>
            <a:r>
              <a:rPr lang="id-ID" altLang="zh-CN" sz="1400" i="1">
                <a:solidFill>
                  <a:srgbClr val="A6A6A6"/>
                </a:solidFill>
                <a:ea typeface="Roboto" pitchFamily="2" charset="0"/>
                <a:cs typeface="Roboto" pitchFamily="2" charset="0"/>
              </a:rPr>
              <a:t>Designer</a:t>
            </a:r>
          </a:p>
          <a:p>
            <a:pPr algn="ctr" eaLnBrk="1" hangingPunct="1">
              <a:spcBef>
                <a:spcPct val="20000"/>
              </a:spcBef>
              <a:spcAft>
                <a:spcPts val="600"/>
              </a:spcAft>
              <a:buClr>
                <a:srgbClr val="2E75B6"/>
              </a:buClr>
              <a:buSzPct val="145000"/>
              <a:buFont typeface="Arial" pitchFamily="34" charset="0"/>
              <a:buNone/>
            </a:pPr>
            <a:r>
              <a:rPr lang="id-ID" altLang="zh-CN" sz="1100">
                <a:solidFill>
                  <a:srgbClr val="BFBFBF"/>
                </a:solidFill>
                <a:ea typeface="Roboto" pitchFamily="2" charset="0"/>
                <a:cs typeface="Roboto" pitchFamily="2" charset="0"/>
              </a:rPr>
              <a:t>Fusce som libero topi sombrero bikinan meksiko</a:t>
            </a:r>
            <a:r>
              <a:rPr lang="en-US" altLang="zh-CN" sz="1100">
                <a:solidFill>
                  <a:srgbClr val="BFBFBF"/>
                </a:solidFill>
              </a:rPr>
              <a:t> when an unknown printer took a galley of type and scrambled it to make a type specimen book. </a:t>
            </a:r>
            <a:endParaRPr lang="id-ID" altLang="zh-CN" sz="1100">
              <a:solidFill>
                <a:srgbClr val="BFBFBF"/>
              </a:solidFill>
              <a:ea typeface="Roboto" pitchFamily="2" charset="0"/>
              <a:cs typeface="Roboto" pitchFamily="2" charset="0"/>
            </a:endParaRPr>
          </a:p>
        </p:txBody>
      </p:sp>
      <p:sp>
        <p:nvSpPr>
          <p:cNvPr id="20" name="Oval 19"/>
          <p:cNvSpPr>
            <a:spLocks noChangeAspect="1"/>
          </p:cNvSpPr>
          <p:nvPr/>
        </p:nvSpPr>
        <p:spPr>
          <a:xfrm>
            <a:off x="3792538" y="1941513"/>
            <a:ext cx="1798637" cy="1800225"/>
          </a:xfrm>
          <a:prstGeom prst="ellipse">
            <a:avLst/>
          </a:prstGeom>
          <a:blipFill>
            <a:blip r:embed="rId4"/>
            <a:stretch>
              <a:fillRect/>
            </a:stretch>
          </a:blip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21" name="Oval 20"/>
          <p:cNvSpPr>
            <a:spLocks noChangeAspect="1"/>
          </p:cNvSpPr>
          <p:nvPr/>
        </p:nvSpPr>
        <p:spPr>
          <a:xfrm>
            <a:off x="4451350" y="3875088"/>
            <a:ext cx="142875" cy="144462"/>
          </a:xfrm>
          <a:prstGeom prst="ellipse">
            <a:avLst/>
          </a:prstGeom>
          <a:solidFill>
            <a:schemeClr val="accent1">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22" name="Oval 21"/>
          <p:cNvSpPr>
            <a:spLocks noChangeAspect="1"/>
          </p:cNvSpPr>
          <p:nvPr/>
        </p:nvSpPr>
        <p:spPr>
          <a:xfrm>
            <a:off x="4629150" y="3875088"/>
            <a:ext cx="142875" cy="144462"/>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23" name="Oval 22"/>
          <p:cNvSpPr>
            <a:spLocks noChangeAspect="1"/>
          </p:cNvSpPr>
          <p:nvPr/>
        </p:nvSpPr>
        <p:spPr>
          <a:xfrm>
            <a:off x="4797425" y="3875088"/>
            <a:ext cx="144463" cy="144462"/>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24" name="Content Placeholder 2"/>
          <p:cNvSpPr txBox="1">
            <a:spLocks/>
          </p:cNvSpPr>
          <p:nvPr/>
        </p:nvSpPr>
        <p:spPr bwMode="auto">
          <a:xfrm>
            <a:off x="3579813" y="4310063"/>
            <a:ext cx="2224087" cy="1657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algn="ctr" eaLnBrk="1" hangingPunct="1">
              <a:spcBef>
                <a:spcPct val="20000"/>
              </a:spcBef>
              <a:spcAft>
                <a:spcPts val="600"/>
              </a:spcAft>
              <a:buClr>
                <a:srgbClr val="2E75B6"/>
              </a:buClr>
              <a:buSzPct val="145000"/>
              <a:buFont typeface="Arial" pitchFamily="34" charset="0"/>
              <a:buNone/>
            </a:pPr>
            <a:r>
              <a:rPr lang="id-ID" altLang="zh-CN" sz="1600" b="1">
                <a:solidFill>
                  <a:srgbClr val="F2F2F2"/>
                </a:solidFill>
                <a:ea typeface="Roboto" pitchFamily="2" charset="0"/>
                <a:cs typeface="Roboto" pitchFamily="2" charset="0"/>
              </a:rPr>
              <a:t>MAURO ZARATE </a:t>
            </a:r>
            <a:r>
              <a:rPr lang="id-ID" altLang="zh-CN" sz="1400" i="1">
                <a:solidFill>
                  <a:srgbClr val="A6A6A6"/>
                </a:solidFill>
                <a:ea typeface="Roboto" pitchFamily="2" charset="0"/>
                <a:cs typeface="Roboto" pitchFamily="2" charset="0"/>
              </a:rPr>
              <a:t>Development</a:t>
            </a:r>
          </a:p>
          <a:p>
            <a:pPr algn="ctr" eaLnBrk="1" hangingPunct="1">
              <a:spcBef>
                <a:spcPct val="20000"/>
              </a:spcBef>
              <a:spcAft>
                <a:spcPts val="600"/>
              </a:spcAft>
              <a:buClr>
                <a:srgbClr val="2E75B6"/>
              </a:buClr>
              <a:buSzPct val="145000"/>
              <a:buFont typeface="Arial" pitchFamily="34" charset="0"/>
              <a:buNone/>
            </a:pPr>
            <a:r>
              <a:rPr lang="id-ID" altLang="zh-CN" sz="1100">
                <a:solidFill>
                  <a:srgbClr val="BFBFBF"/>
                </a:solidFill>
                <a:ea typeface="Roboto" pitchFamily="2" charset="0"/>
                <a:cs typeface="Roboto" pitchFamily="2" charset="0"/>
              </a:rPr>
              <a:t>Fusce som libero topi sombrero bikinan meksiko</a:t>
            </a:r>
            <a:r>
              <a:rPr lang="en-US" altLang="zh-CN" sz="1100">
                <a:solidFill>
                  <a:srgbClr val="BFBFBF"/>
                </a:solidFill>
              </a:rPr>
              <a:t> when an unknown printer took a galley of type and scrambled it to make a type specimen book. </a:t>
            </a:r>
            <a:endParaRPr lang="id-ID" altLang="zh-CN" sz="1100">
              <a:solidFill>
                <a:srgbClr val="BFBFBF"/>
              </a:solidFill>
              <a:ea typeface="Roboto" pitchFamily="2" charset="0"/>
              <a:cs typeface="Roboto" pitchFamily="2" charset="0"/>
            </a:endParaRPr>
          </a:p>
        </p:txBody>
      </p:sp>
      <p:sp>
        <p:nvSpPr>
          <p:cNvPr id="25" name="Oval 24"/>
          <p:cNvSpPr>
            <a:spLocks noChangeAspect="1"/>
          </p:cNvSpPr>
          <p:nvPr/>
        </p:nvSpPr>
        <p:spPr>
          <a:xfrm>
            <a:off x="6318250" y="1941513"/>
            <a:ext cx="1798638" cy="1800225"/>
          </a:xfrm>
          <a:prstGeom prst="ellipse">
            <a:avLst/>
          </a:prstGeom>
          <a:blipFill>
            <a:blip r:embed="rId5"/>
            <a:stretch>
              <a:fillRect/>
            </a:stretch>
          </a:blip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31" name="Oval 30"/>
          <p:cNvSpPr>
            <a:spLocks noChangeAspect="1"/>
          </p:cNvSpPr>
          <p:nvPr/>
        </p:nvSpPr>
        <p:spPr>
          <a:xfrm>
            <a:off x="6977063" y="3875088"/>
            <a:ext cx="142875" cy="144462"/>
          </a:xfrm>
          <a:prstGeom prst="ellipse">
            <a:avLst/>
          </a:prstGeom>
          <a:solidFill>
            <a:schemeClr val="accent1">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2" name="Oval 31"/>
          <p:cNvSpPr>
            <a:spLocks noChangeAspect="1"/>
          </p:cNvSpPr>
          <p:nvPr/>
        </p:nvSpPr>
        <p:spPr>
          <a:xfrm>
            <a:off x="7154863" y="3875088"/>
            <a:ext cx="142875" cy="144462"/>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3" name="Oval 32"/>
          <p:cNvSpPr>
            <a:spLocks noChangeAspect="1"/>
          </p:cNvSpPr>
          <p:nvPr/>
        </p:nvSpPr>
        <p:spPr>
          <a:xfrm>
            <a:off x="7323138" y="3875088"/>
            <a:ext cx="144462" cy="144462"/>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4" name="Content Placeholder 2"/>
          <p:cNvSpPr txBox="1">
            <a:spLocks/>
          </p:cNvSpPr>
          <p:nvPr/>
        </p:nvSpPr>
        <p:spPr bwMode="auto">
          <a:xfrm>
            <a:off x="6105525" y="4310063"/>
            <a:ext cx="2224088" cy="1657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algn="ctr" eaLnBrk="1" hangingPunct="1">
              <a:spcBef>
                <a:spcPct val="20000"/>
              </a:spcBef>
              <a:spcAft>
                <a:spcPts val="600"/>
              </a:spcAft>
              <a:buClr>
                <a:srgbClr val="2E75B6"/>
              </a:buClr>
              <a:buSzPct val="145000"/>
              <a:buFont typeface="Arial" pitchFamily="34" charset="0"/>
              <a:buNone/>
            </a:pPr>
            <a:r>
              <a:rPr lang="id-ID" altLang="zh-CN" sz="1600" b="1">
                <a:solidFill>
                  <a:srgbClr val="F2F2F2"/>
                </a:solidFill>
                <a:ea typeface="Roboto" pitchFamily="2" charset="0"/>
                <a:cs typeface="Roboto" pitchFamily="2" charset="0"/>
              </a:rPr>
              <a:t>MISS DENDONG  </a:t>
            </a:r>
            <a:r>
              <a:rPr lang="id-ID" altLang="zh-CN" sz="1400" i="1">
                <a:solidFill>
                  <a:srgbClr val="A6A6A6"/>
                </a:solidFill>
                <a:ea typeface="Roboto" pitchFamily="2" charset="0"/>
                <a:cs typeface="Roboto" pitchFamily="2" charset="0"/>
              </a:rPr>
              <a:t>Analysis Staff</a:t>
            </a:r>
          </a:p>
          <a:p>
            <a:pPr algn="ctr" eaLnBrk="1" hangingPunct="1">
              <a:spcBef>
                <a:spcPct val="20000"/>
              </a:spcBef>
              <a:spcAft>
                <a:spcPts val="600"/>
              </a:spcAft>
              <a:buClr>
                <a:srgbClr val="2E75B6"/>
              </a:buClr>
              <a:buSzPct val="145000"/>
              <a:buFont typeface="Arial" pitchFamily="34" charset="0"/>
              <a:buNone/>
            </a:pPr>
            <a:r>
              <a:rPr lang="id-ID" altLang="zh-CN" sz="1100">
                <a:solidFill>
                  <a:srgbClr val="BFBFBF"/>
                </a:solidFill>
                <a:ea typeface="Roboto" pitchFamily="2" charset="0"/>
                <a:cs typeface="Roboto" pitchFamily="2" charset="0"/>
              </a:rPr>
              <a:t>Fusce som libero topi sombrero bikinan meksiko</a:t>
            </a:r>
            <a:r>
              <a:rPr lang="en-US" altLang="zh-CN" sz="1100">
                <a:solidFill>
                  <a:srgbClr val="BFBFBF"/>
                </a:solidFill>
              </a:rPr>
              <a:t> when an unknown printer took a galley of type and scrambled it to make a type specimen book. </a:t>
            </a:r>
            <a:endParaRPr lang="id-ID" altLang="zh-CN" sz="1100">
              <a:solidFill>
                <a:srgbClr val="BFBFBF"/>
              </a:solidFill>
              <a:ea typeface="Roboto" pitchFamily="2" charset="0"/>
              <a:cs typeface="Roboto" pitchFamily="2" charset="0"/>
            </a:endParaRPr>
          </a:p>
        </p:txBody>
      </p:sp>
      <p:sp>
        <p:nvSpPr>
          <p:cNvPr id="35" name="Oval 34"/>
          <p:cNvSpPr>
            <a:spLocks noChangeAspect="1"/>
          </p:cNvSpPr>
          <p:nvPr/>
        </p:nvSpPr>
        <p:spPr>
          <a:xfrm>
            <a:off x="8843963" y="1941513"/>
            <a:ext cx="1798637" cy="1800225"/>
          </a:xfrm>
          <a:prstGeom prst="ellipse">
            <a:avLst/>
          </a:prstGeom>
          <a:blipFill>
            <a:blip r:embed="rId6"/>
            <a:stretch>
              <a:fillRect/>
            </a:stretch>
          </a:blip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36" name="Oval 35"/>
          <p:cNvSpPr>
            <a:spLocks noChangeAspect="1"/>
          </p:cNvSpPr>
          <p:nvPr/>
        </p:nvSpPr>
        <p:spPr>
          <a:xfrm>
            <a:off x="9502775" y="3875088"/>
            <a:ext cx="142875" cy="144462"/>
          </a:xfrm>
          <a:prstGeom prst="ellipse">
            <a:avLst/>
          </a:prstGeom>
          <a:solidFill>
            <a:schemeClr val="accent1">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7" name="Oval 36"/>
          <p:cNvSpPr>
            <a:spLocks noChangeAspect="1"/>
          </p:cNvSpPr>
          <p:nvPr/>
        </p:nvSpPr>
        <p:spPr>
          <a:xfrm>
            <a:off x="9680575" y="3875088"/>
            <a:ext cx="142875" cy="144462"/>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8" name="Oval 37"/>
          <p:cNvSpPr>
            <a:spLocks noChangeAspect="1"/>
          </p:cNvSpPr>
          <p:nvPr/>
        </p:nvSpPr>
        <p:spPr>
          <a:xfrm>
            <a:off x="9848850" y="3875088"/>
            <a:ext cx="144463" cy="144462"/>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9" name="Content Placeholder 2"/>
          <p:cNvSpPr txBox="1">
            <a:spLocks/>
          </p:cNvSpPr>
          <p:nvPr/>
        </p:nvSpPr>
        <p:spPr bwMode="auto">
          <a:xfrm>
            <a:off x="8631238" y="4310063"/>
            <a:ext cx="2224087" cy="1657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algn="ctr" eaLnBrk="1" hangingPunct="1">
              <a:spcBef>
                <a:spcPct val="20000"/>
              </a:spcBef>
              <a:spcAft>
                <a:spcPts val="600"/>
              </a:spcAft>
              <a:buClr>
                <a:srgbClr val="2E75B6"/>
              </a:buClr>
              <a:buSzPct val="145000"/>
              <a:buFont typeface="Arial" pitchFamily="34" charset="0"/>
              <a:buNone/>
            </a:pPr>
            <a:r>
              <a:rPr lang="id-ID" altLang="zh-CN" sz="1600" b="1">
                <a:solidFill>
                  <a:srgbClr val="F2F2F2"/>
                </a:solidFill>
                <a:ea typeface="Roboto" pitchFamily="2" charset="0"/>
                <a:cs typeface="Roboto" pitchFamily="2" charset="0"/>
              </a:rPr>
              <a:t>PAERO SETTU</a:t>
            </a:r>
            <a:r>
              <a:rPr lang="id-ID" altLang="zh-CN" sz="1600" b="1">
                <a:solidFill>
                  <a:srgbClr val="262626"/>
                </a:solidFill>
                <a:ea typeface="Roboto" pitchFamily="2" charset="0"/>
                <a:cs typeface="Roboto" pitchFamily="2" charset="0"/>
              </a:rPr>
              <a:t>      </a:t>
            </a:r>
            <a:r>
              <a:rPr lang="id-ID" altLang="zh-CN" sz="1400" i="1">
                <a:solidFill>
                  <a:srgbClr val="A6A6A6"/>
                </a:solidFill>
                <a:ea typeface="Roboto" pitchFamily="2" charset="0"/>
                <a:cs typeface="Roboto" pitchFamily="2" charset="0"/>
              </a:rPr>
              <a:t>Marketing</a:t>
            </a:r>
          </a:p>
          <a:p>
            <a:pPr algn="ctr" eaLnBrk="1" hangingPunct="1">
              <a:spcBef>
                <a:spcPct val="20000"/>
              </a:spcBef>
              <a:spcAft>
                <a:spcPts val="600"/>
              </a:spcAft>
              <a:buClr>
                <a:srgbClr val="2E75B6"/>
              </a:buClr>
              <a:buSzPct val="145000"/>
              <a:buFont typeface="Arial" pitchFamily="34" charset="0"/>
              <a:buNone/>
            </a:pPr>
            <a:r>
              <a:rPr lang="id-ID" altLang="zh-CN" sz="1100">
                <a:solidFill>
                  <a:srgbClr val="BFBFBF"/>
                </a:solidFill>
                <a:ea typeface="Roboto" pitchFamily="2" charset="0"/>
                <a:cs typeface="Roboto" pitchFamily="2" charset="0"/>
              </a:rPr>
              <a:t>Fusce som libero topi sombrero bikinan meksiko</a:t>
            </a:r>
            <a:r>
              <a:rPr lang="en-US" altLang="zh-CN" sz="1100">
                <a:solidFill>
                  <a:srgbClr val="BFBFBF"/>
                </a:solidFill>
              </a:rPr>
              <a:t> when an unknown printer took a galley of type and scrambled it to make a type specimen book. </a:t>
            </a:r>
            <a:endParaRPr lang="id-ID" altLang="zh-CN" sz="1100">
              <a:solidFill>
                <a:srgbClr val="BFBFBF"/>
              </a:solidFill>
              <a:ea typeface="Roboto" pitchFamily="2" charset="0"/>
              <a:cs typeface="Roboto" pitchFamily="2" charset="0"/>
            </a:endParaRPr>
          </a:p>
        </p:txBody>
      </p:sp>
      <p:grpSp>
        <p:nvGrpSpPr>
          <p:cNvPr id="49" name="Group 48"/>
          <p:cNvGrpSpPr>
            <a:grpSpLocks/>
          </p:cNvGrpSpPr>
          <p:nvPr/>
        </p:nvGrpSpPr>
        <p:grpSpPr bwMode="auto">
          <a:xfrm>
            <a:off x="5567363" y="6581775"/>
            <a:ext cx="1154112" cy="142875"/>
            <a:chOff x="7536566" y="6291405"/>
            <a:chExt cx="1154910" cy="144000"/>
          </a:xfrm>
        </p:grpSpPr>
        <p:sp>
          <p:nvSpPr>
            <p:cNvPr id="50" name="Oval 49"/>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51" name="Oval 50"/>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52" name="Oval 51"/>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53" name="Oval 52"/>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54" name="Oval 53"/>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55" name="Oval 54"/>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56" name="Oval 55"/>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57"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0"/>
                                        </p:tgtEl>
                                        <p:attrNameLst>
                                          <p:attrName>style.visibility</p:attrName>
                                        </p:attrNameLst>
                                      </p:cBhvr>
                                      <p:to>
                                        <p:strVal val="visible"/>
                                      </p:to>
                                    </p:set>
                                    <p:animEffect transition="in" filter="wipe(up)">
                                      <p:cBhvr>
                                        <p:cTn id="13" dur="1000"/>
                                        <p:tgtEl>
                                          <p:spTgt spid="30"/>
                                        </p:tgtEl>
                                      </p:cBhvr>
                                    </p:animEffect>
                                  </p:childTnLst>
                                </p:cTn>
                              </p:par>
                              <p:par>
                                <p:cTn id="14" presetID="22" presetClass="entr" presetSubtype="4" fill="hold" grpId="0" nodeType="withEffect">
                                  <p:stCondLst>
                                    <p:cond delay="1000"/>
                                  </p:stCondLst>
                                  <p:childTnLst>
                                    <p:set>
                                      <p:cBhvr>
                                        <p:cTn id="15" dur="1" fill="hold">
                                          <p:stCondLst>
                                            <p:cond delay="0"/>
                                          </p:stCondLst>
                                        </p:cTn>
                                        <p:tgtEl>
                                          <p:spTgt spid="41"/>
                                        </p:tgtEl>
                                        <p:attrNameLst>
                                          <p:attrName>style.visibility</p:attrName>
                                        </p:attrNameLst>
                                      </p:cBhvr>
                                      <p:to>
                                        <p:strVal val="visible"/>
                                      </p:to>
                                    </p:set>
                                    <p:animEffect transition="in" filter="wipe(down)">
                                      <p:cBhvr>
                                        <p:cTn id="16" dur="1000"/>
                                        <p:tgtEl>
                                          <p:spTgt spid="41"/>
                                        </p:tgtEl>
                                      </p:cBhvr>
                                    </p:animEffect>
                                  </p:childTnLst>
                                </p:cTn>
                              </p:par>
                              <p:par>
                                <p:cTn id="17" presetID="14" presetClass="entr" presetSubtype="5" fill="hold" grpId="0" nodeType="withEffect">
                                  <p:stCondLst>
                                    <p:cond delay="2000"/>
                                  </p:stCondLst>
                                  <p:childTnLst>
                                    <p:set>
                                      <p:cBhvr>
                                        <p:cTn id="18" dur="1" fill="hold">
                                          <p:stCondLst>
                                            <p:cond delay="0"/>
                                          </p:stCondLst>
                                        </p:cTn>
                                        <p:tgtEl>
                                          <p:spTgt spid="15"/>
                                        </p:tgtEl>
                                        <p:attrNameLst>
                                          <p:attrName>style.visibility</p:attrName>
                                        </p:attrNameLst>
                                      </p:cBhvr>
                                      <p:to>
                                        <p:strVal val="visible"/>
                                      </p:to>
                                    </p:set>
                                    <p:animEffect transition="in" filter="randombar(vertical)">
                                      <p:cBhvr>
                                        <p:cTn id="19" dur="1500"/>
                                        <p:tgtEl>
                                          <p:spTgt spid="15"/>
                                        </p:tgtEl>
                                      </p:cBhvr>
                                    </p:animEffect>
                                  </p:childTnLst>
                                </p:cTn>
                              </p:par>
                              <p:par>
                                <p:cTn id="20" presetID="42" presetClass="entr" presetSubtype="0" fill="hold" grpId="0" nodeType="withEffect">
                                  <p:stCondLst>
                                    <p:cond delay="200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1000"/>
                                        <p:tgtEl>
                                          <p:spTgt spid="16"/>
                                        </p:tgtEl>
                                      </p:cBhvr>
                                    </p:animEffect>
                                    <p:anim calcmode="lin" valueType="num">
                                      <p:cBhvr>
                                        <p:cTn id="23" dur="1000" fill="hold"/>
                                        <p:tgtEl>
                                          <p:spTgt spid="16"/>
                                        </p:tgtEl>
                                        <p:attrNameLst>
                                          <p:attrName>ppt_x</p:attrName>
                                        </p:attrNameLst>
                                      </p:cBhvr>
                                      <p:tavLst>
                                        <p:tav tm="0">
                                          <p:val>
                                            <p:strVal val="#ppt_x"/>
                                          </p:val>
                                        </p:tav>
                                        <p:tav tm="100000">
                                          <p:val>
                                            <p:strVal val="#ppt_x"/>
                                          </p:val>
                                        </p:tav>
                                      </p:tavLst>
                                    </p:anim>
                                    <p:anim calcmode="lin" valueType="num">
                                      <p:cBhvr>
                                        <p:cTn id="24" dur="1000" fill="hold"/>
                                        <p:tgtEl>
                                          <p:spTgt spid="16"/>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50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1000"/>
                                        <p:tgtEl>
                                          <p:spTgt spid="17"/>
                                        </p:tgtEl>
                                      </p:cBhvr>
                                    </p:animEffect>
                                    <p:anim calcmode="lin" valueType="num">
                                      <p:cBhvr>
                                        <p:cTn id="28" dur="1000" fill="hold"/>
                                        <p:tgtEl>
                                          <p:spTgt spid="17"/>
                                        </p:tgtEl>
                                        <p:attrNameLst>
                                          <p:attrName>ppt_x</p:attrName>
                                        </p:attrNameLst>
                                      </p:cBhvr>
                                      <p:tavLst>
                                        <p:tav tm="0">
                                          <p:val>
                                            <p:strVal val="#ppt_x"/>
                                          </p:val>
                                        </p:tav>
                                        <p:tav tm="100000">
                                          <p:val>
                                            <p:strVal val="#ppt_x"/>
                                          </p:val>
                                        </p:tav>
                                      </p:tavLst>
                                    </p:anim>
                                    <p:anim calcmode="lin" valueType="num">
                                      <p:cBhvr>
                                        <p:cTn id="29" dur="1000" fill="hold"/>
                                        <p:tgtEl>
                                          <p:spTgt spid="17"/>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300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1000"/>
                                        <p:tgtEl>
                                          <p:spTgt spid="18"/>
                                        </p:tgtEl>
                                      </p:cBhvr>
                                    </p:animEffect>
                                    <p:anim calcmode="lin" valueType="num">
                                      <p:cBhvr>
                                        <p:cTn id="33" dur="1000" fill="hold"/>
                                        <p:tgtEl>
                                          <p:spTgt spid="18"/>
                                        </p:tgtEl>
                                        <p:attrNameLst>
                                          <p:attrName>ppt_x</p:attrName>
                                        </p:attrNameLst>
                                      </p:cBhvr>
                                      <p:tavLst>
                                        <p:tav tm="0">
                                          <p:val>
                                            <p:strVal val="#ppt_x"/>
                                          </p:val>
                                        </p:tav>
                                        <p:tav tm="100000">
                                          <p:val>
                                            <p:strVal val="#ppt_x"/>
                                          </p:val>
                                        </p:tav>
                                      </p:tavLst>
                                    </p:anim>
                                    <p:anim calcmode="lin" valueType="num">
                                      <p:cBhvr>
                                        <p:cTn id="34" dur="1000" fill="hold"/>
                                        <p:tgtEl>
                                          <p:spTgt spid="18"/>
                                        </p:tgtEl>
                                        <p:attrNameLst>
                                          <p:attrName>ppt_y</p:attrName>
                                        </p:attrNameLst>
                                      </p:cBhvr>
                                      <p:tavLst>
                                        <p:tav tm="0">
                                          <p:val>
                                            <p:strVal val="#ppt_y+.1"/>
                                          </p:val>
                                        </p:tav>
                                        <p:tav tm="100000">
                                          <p:val>
                                            <p:strVal val="#ppt_y"/>
                                          </p:val>
                                        </p:tav>
                                      </p:tavLst>
                                    </p:anim>
                                  </p:childTnLst>
                                </p:cTn>
                              </p:par>
                              <p:par>
                                <p:cTn id="35" presetID="45" presetClass="entr" presetSubtype="0" fill="hold" grpId="0" nodeType="with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fade">
                                      <p:cBhvr>
                                        <p:cTn id="37" dur="2000"/>
                                        <p:tgtEl>
                                          <p:spTgt spid="19"/>
                                        </p:tgtEl>
                                      </p:cBhvr>
                                    </p:animEffect>
                                    <p:anim calcmode="lin" valueType="num">
                                      <p:cBhvr>
                                        <p:cTn id="38" dur="2000" fill="hold"/>
                                        <p:tgtEl>
                                          <p:spTgt spid="19"/>
                                        </p:tgtEl>
                                        <p:attrNameLst>
                                          <p:attrName>ppt_w</p:attrName>
                                        </p:attrNameLst>
                                      </p:cBhvr>
                                      <p:tavLst>
                                        <p:tav tm="0" fmla="#ppt_w*sin(2.5*pi*$)">
                                          <p:val>
                                            <p:fltVal val="0"/>
                                          </p:val>
                                        </p:tav>
                                        <p:tav tm="100000">
                                          <p:val>
                                            <p:fltVal val="1"/>
                                          </p:val>
                                        </p:tav>
                                      </p:tavLst>
                                    </p:anim>
                                    <p:anim calcmode="lin" valueType="num">
                                      <p:cBhvr>
                                        <p:cTn id="39" dur="2000" fill="hold"/>
                                        <p:tgtEl>
                                          <p:spTgt spid="19"/>
                                        </p:tgtEl>
                                        <p:attrNameLst>
                                          <p:attrName>ppt_h</p:attrName>
                                        </p:attrNameLst>
                                      </p:cBhvr>
                                      <p:tavLst>
                                        <p:tav tm="0">
                                          <p:val>
                                            <p:strVal val="#ppt_h"/>
                                          </p:val>
                                        </p:tav>
                                        <p:tav tm="100000">
                                          <p:val>
                                            <p:strVal val="#ppt_h"/>
                                          </p:val>
                                        </p:tav>
                                      </p:tavLst>
                                    </p:anim>
                                  </p:childTnLst>
                                </p:cTn>
                              </p:par>
                              <p:par>
                                <p:cTn id="40" presetID="14" presetClass="entr" presetSubtype="5" fill="hold" grpId="0" nodeType="withEffect">
                                  <p:stCondLst>
                                    <p:cond delay="2000"/>
                                  </p:stCondLst>
                                  <p:childTnLst>
                                    <p:set>
                                      <p:cBhvr>
                                        <p:cTn id="41" dur="1" fill="hold">
                                          <p:stCondLst>
                                            <p:cond delay="0"/>
                                          </p:stCondLst>
                                        </p:cTn>
                                        <p:tgtEl>
                                          <p:spTgt spid="20"/>
                                        </p:tgtEl>
                                        <p:attrNameLst>
                                          <p:attrName>style.visibility</p:attrName>
                                        </p:attrNameLst>
                                      </p:cBhvr>
                                      <p:to>
                                        <p:strVal val="visible"/>
                                      </p:to>
                                    </p:set>
                                    <p:animEffect transition="in" filter="randombar(vertical)">
                                      <p:cBhvr>
                                        <p:cTn id="42" dur="1500"/>
                                        <p:tgtEl>
                                          <p:spTgt spid="20"/>
                                        </p:tgtEl>
                                      </p:cBhvr>
                                    </p:animEffect>
                                  </p:childTnLst>
                                </p:cTn>
                              </p:par>
                              <p:par>
                                <p:cTn id="43" presetID="42" presetClass="entr" presetSubtype="0" fill="hold" grpId="0" nodeType="withEffect">
                                  <p:stCondLst>
                                    <p:cond delay="2000"/>
                                  </p:stCondLst>
                                  <p:childTnLst>
                                    <p:set>
                                      <p:cBhvr>
                                        <p:cTn id="44" dur="1" fill="hold">
                                          <p:stCondLst>
                                            <p:cond delay="0"/>
                                          </p:stCondLst>
                                        </p:cTn>
                                        <p:tgtEl>
                                          <p:spTgt spid="21"/>
                                        </p:tgtEl>
                                        <p:attrNameLst>
                                          <p:attrName>style.visibility</p:attrName>
                                        </p:attrNameLst>
                                      </p:cBhvr>
                                      <p:to>
                                        <p:strVal val="visible"/>
                                      </p:to>
                                    </p:set>
                                    <p:animEffect transition="in" filter="fade">
                                      <p:cBhvr>
                                        <p:cTn id="45" dur="1000"/>
                                        <p:tgtEl>
                                          <p:spTgt spid="21"/>
                                        </p:tgtEl>
                                      </p:cBhvr>
                                    </p:animEffect>
                                    <p:anim calcmode="lin" valueType="num">
                                      <p:cBhvr>
                                        <p:cTn id="46" dur="1000" fill="hold"/>
                                        <p:tgtEl>
                                          <p:spTgt spid="21"/>
                                        </p:tgtEl>
                                        <p:attrNameLst>
                                          <p:attrName>ppt_x</p:attrName>
                                        </p:attrNameLst>
                                      </p:cBhvr>
                                      <p:tavLst>
                                        <p:tav tm="0">
                                          <p:val>
                                            <p:strVal val="#ppt_x"/>
                                          </p:val>
                                        </p:tav>
                                        <p:tav tm="100000">
                                          <p:val>
                                            <p:strVal val="#ppt_x"/>
                                          </p:val>
                                        </p:tav>
                                      </p:tavLst>
                                    </p:anim>
                                    <p:anim calcmode="lin" valueType="num">
                                      <p:cBhvr>
                                        <p:cTn id="47" dur="1000" fill="hold"/>
                                        <p:tgtEl>
                                          <p:spTgt spid="21"/>
                                        </p:tgtEl>
                                        <p:attrNameLst>
                                          <p:attrName>ppt_y</p:attrName>
                                        </p:attrNameLst>
                                      </p:cBhvr>
                                      <p:tavLst>
                                        <p:tav tm="0">
                                          <p:val>
                                            <p:strVal val="#ppt_y+.1"/>
                                          </p:val>
                                        </p:tav>
                                        <p:tav tm="100000">
                                          <p:val>
                                            <p:strVal val="#ppt_y"/>
                                          </p:val>
                                        </p:tav>
                                      </p:tavLst>
                                    </p:anim>
                                  </p:childTnLst>
                                </p:cTn>
                              </p:par>
                              <p:par>
                                <p:cTn id="48" presetID="42" presetClass="entr" presetSubtype="0" fill="hold" grpId="0" nodeType="withEffect">
                                  <p:stCondLst>
                                    <p:cond delay="2500"/>
                                  </p:stCondLst>
                                  <p:childTnLst>
                                    <p:set>
                                      <p:cBhvr>
                                        <p:cTn id="49" dur="1" fill="hold">
                                          <p:stCondLst>
                                            <p:cond delay="0"/>
                                          </p:stCondLst>
                                        </p:cTn>
                                        <p:tgtEl>
                                          <p:spTgt spid="22"/>
                                        </p:tgtEl>
                                        <p:attrNameLst>
                                          <p:attrName>style.visibility</p:attrName>
                                        </p:attrNameLst>
                                      </p:cBhvr>
                                      <p:to>
                                        <p:strVal val="visible"/>
                                      </p:to>
                                    </p:set>
                                    <p:animEffect transition="in" filter="fade">
                                      <p:cBhvr>
                                        <p:cTn id="50" dur="1000"/>
                                        <p:tgtEl>
                                          <p:spTgt spid="22"/>
                                        </p:tgtEl>
                                      </p:cBhvr>
                                    </p:animEffect>
                                    <p:anim calcmode="lin" valueType="num">
                                      <p:cBhvr>
                                        <p:cTn id="51" dur="1000" fill="hold"/>
                                        <p:tgtEl>
                                          <p:spTgt spid="22"/>
                                        </p:tgtEl>
                                        <p:attrNameLst>
                                          <p:attrName>ppt_x</p:attrName>
                                        </p:attrNameLst>
                                      </p:cBhvr>
                                      <p:tavLst>
                                        <p:tav tm="0">
                                          <p:val>
                                            <p:strVal val="#ppt_x"/>
                                          </p:val>
                                        </p:tav>
                                        <p:tav tm="100000">
                                          <p:val>
                                            <p:strVal val="#ppt_x"/>
                                          </p:val>
                                        </p:tav>
                                      </p:tavLst>
                                    </p:anim>
                                    <p:anim calcmode="lin" valueType="num">
                                      <p:cBhvr>
                                        <p:cTn id="52" dur="1000" fill="hold"/>
                                        <p:tgtEl>
                                          <p:spTgt spid="22"/>
                                        </p:tgtEl>
                                        <p:attrNameLst>
                                          <p:attrName>ppt_y</p:attrName>
                                        </p:attrNameLst>
                                      </p:cBhvr>
                                      <p:tavLst>
                                        <p:tav tm="0">
                                          <p:val>
                                            <p:strVal val="#ppt_y+.1"/>
                                          </p:val>
                                        </p:tav>
                                        <p:tav tm="100000">
                                          <p:val>
                                            <p:strVal val="#ppt_y"/>
                                          </p:val>
                                        </p:tav>
                                      </p:tavLst>
                                    </p:anim>
                                  </p:childTnLst>
                                </p:cTn>
                              </p:par>
                              <p:par>
                                <p:cTn id="53" presetID="42" presetClass="entr" presetSubtype="0" fill="hold" grpId="0" nodeType="withEffect">
                                  <p:stCondLst>
                                    <p:cond delay="3000"/>
                                  </p:stCondLst>
                                  <p:childTnLst>
                                    <p:set>
                                      <p:cBhvr>
                                        <p:cTn id="54" dur="1" fill="hold">
                                          <p:stCondLst>
                                            <p:cond delay="0"/>
                                          </p:stCondLst>
                                        </p:cTn>
                                        <p:tgtEl>
                                          <p:spTgt spid="23"/>
                                        </p:tgtEl>
                                        <p:attrNameLst>
                                          <p:attrName>style.visibility</p:attrName>
                                        </p:attrNameLst>
                                      </p:cBhvr>
                                      <p:to>
                                        <p:strVal val="visible"/>
                                      </p:to>
                                    </p:set>
                                    <p:animEffect transition="in" filter="fade">
                                      <p:cBhvr>
                                        <p:cTn id="55" dur="1000"/>
                                        <p:tgtEl>
                                          <p:spTgt spid="23"/>
                                        </p:tgtEl>
                                      </p:cBhvr>
                                    </p:animEffect>
                                    <p:anim calcmode="lin" valueType="num">
                                      <p:cBhvr>
                                        <p:cTn id="56" dur="1000" fill="hold"/>
                                        <p:tgtEl>
                                          <p:spTgt spid="23"/>
                                        </p:tgtEl>
                                        <p:attrNameLst>
                                          <p:attrName>ppt_x</p:attrName>
                                        </p:attrNameLst>
                                      </p:cBhvr>
                                      <p:tavLst>
                                        <p:tav tm="0">
                                          <p:val>
                                            <p:strVal val="#ppt_x"/>
                                          </p:val>
                                        </p:tav>
                                        <p:tav tm="100000">
                                          <p:val>
                                            <p:strVal val="#ppt_x"/>
                                          </p:val>
                                        </p:tav>
                                      </p:tavLst>
                                    </p:anim>
                                    <p:anim calcmode="lin" valueType="num">
                                      <p:cBhvr>
                                        <p:cTn id="57" dur="1000" fill="hold"/>
                                        <p:tgtEl>
                                          <p:spTgt spid="23"/>
                                        </p:tgtEl>
                                        <p:attrNameLst>
                                          <p:attrName>ppt_y</p:attrName>
                                        </p:attrNameLst>
                                      </p:cBhvr>
                                      <p:tavLst>
                                        <p:tav tm="0">
                                          <p:val>
                                            <p:strVal val="#ppt_y+.1"/>
                                          </p:val>
                                        </p:tav>
                                        <p:tav tm="100000">
                                          <p:val>
                                            <p:strVal val="#ppt_y"/>
                                          </p:val>
                                        </p:tav>
                                      </p:tavLst>
                                    </p:anim>
                                  </p:childTnLst>
                                </p:cTn>
                              </p:par>
                              <p:par>
                                <p:cTn id="58" presetID="45" presetClass="entr" presetSubtype="0" fill="hold" grpId="0" nodeType="withEffect">
                                  <p:stCondLst>
                                    <p:cond delay="0"/>
                                  </p:stCondLst>
                                  <p:childTnLst>
                                    <p:set>
                                      <p:cBhvr>
                                        <p:cTn id="59" dur="1" fill="hold">
                                          <p:stCondLst>
                                            <p:cond delay="0"/>
                                          </p:stCondLst>
                                        </p:cTn>
                                        <p:tgtEl>
                                          <p:spTgt spid="24"/>
                                        </p:tgtEl>
                                        <p:attrNameLst>
                                          <p:attrName>style.visibility</p:attrName>
                                        </p:attrNameLst>
                                      </p:cBhvr>
                                      <p:to>
                                        <p:strVal val="visible"/>
                                      </p:to>
                                    </p:set>
                                    <p:animEffect transition="in" filter="fade">
                                      <p:cBhvr>
                                        <p:cTn id="60" dur="2000"/>
                                        <p:tgtEl>
                                          <p:spTgt spid="24"/>
                                        </p:tgtEl>
                                      </p:cBhvr>
                                    </p:animEffect>
                                    <p:anim calcmode="lin" valueType="num">
                                      <p:cBhvr>
                                        <p:cTn id="61" dur="2000" fill="hold"/>
                                        <p:tgtEl>
                                          <p:spTgt spid="24"/>
                                        </p:tgtEl>
                                        <p:attrNameLst>
                                          <p:attrName>ppt_w</p:attrName>
                                        </p:attrNameLst>
                                      </p:cBhvr>
                                      <p:tavLst>
                                        <p:tav tm="0" fmla="#ppt_w*sin(2.5*pi*$)">
                                          <p:val>
                                            <p:fltVal val="0"/>
                                          </p:val>
                                        </p:tav>
                                        <p:tav tm="100000">
                                          <p:val>
                                            <p:fltVal val="1"/>
                                          </p:val>
                                        </p:tav>
                                      </p:tavLst>
                                    </p:anim>
                                    <p:anim calcmode="lin" valueType="num">
                                      <p:cBhvr>
                                        <p:cTn id="62" dur="2000" fill="hold"/>
                                        <p:tgtEl>
                                          <p:spTgt spid="24"/>
                                        </p:tgtEl>
                                        <p:attrNameLst>
                                          <p:attrName>ppt_h</p:attrName>
                                        </p:attrNameLst>
                                      </p:cBhvr>
                                      <p:tavLst>
                                        <p:tav tm="0">
                                          <p:val>
                                            <p:strVal val="#ppt_h"/>
                                          </p:val>
                                        </p:tav>
                                        <p:tav tm="100000">
                                          <p:val>
                                            <p:strVal val="#ppt_h"/>
                                          </p:val>
                                        </p:tav>
                                      </p:tavLst>
                                    </p:anim>
                                  </p:childTnLst>
                                </p:cTn>
                              </p:par>
                              <p:par>
                                <p:cTn id="63" presetID="14" presetClass="entr" presetSubtype="5" fill="hold" grpId="0" nodeType="withEffect">
                                  <p:stCondLst>
                                    <p:cond delay="2000"/>
                                  </p:stCondLst>
                                  <p:childTnLst>
                                    <p:set>
                                      <p:cBhvr>
                                        <p:cTn id="64" dur="1" fill="hold">
                                          <p:stCondLst>
                                            <p:cond delay="0"/>
                                          </p:stCondLst>
                                        </p:cTn>
                                        <p:tgtEl>
                                          <p:spTgt spid="25"/>
                                        </p:tgtEl>
                                        <p:attrNameLst>
                                          <p:attrName>style.visibility</p:attrName>
                                        </p:attrNameLst>
                                      </p:cBhvr>
                                      <p:to>
                                        <p:strVal val="visible"/>
                                      </p:to>
                                    </p:set>
                                    <p:animEffect transition="in" filter="randombar(vertical)">
                                      <p:cBhvr>
                                        <p:cTn id="65" dur="1500"/>
                                        <p:tgtEl>
                                          <p:spTgt spid="25"/>
                                        </p:tgtEl>
                                      </p:cBhvr>
                                    </p:animEffect>
                                  </p:childTnLst>
                                </p:cTn>
                              </p:par>
                              <p:par>
                                <p:cTn id="66" presetID="42" presetClass="entr" presetSubtype="0" fill="hold" grpId="0" nodeType="withEffect">
                                  <p:stCondLst>
                                    <p:cond delay="200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1000" fill="hold"/>
                                        <p:tgtEl>
                                          <p:spTgt spid="31"/>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2500"/>
                                  </p:stCondLst>
                                  <p:childTnLst>
                                    <p:set>
                                      <p:cBhvr>
                                        <p:cTn id="72" dur="1" fill="hold">
                                          <p:stCondLst>
                                            <p:cond delay="0"/>
                                          </p:stCondLst>
                                        </p:cTn>
                                        <p:tgtEl>
                                          <p:spTgt spid="32"/>
                                        </p:tgtEl>
                                        <p:attrNameLst>
                                          <p:attrName>style.visibility</p:attrName>
                                        </p:attrNameLst>
                                      </p:cBhvr>
                                      <p:to>
                                        <p:strVal val="visible"/>
                                      </p:to>
                                    </p:set>
                                    <p:animEffect transition="in" filter="fade">
                                      <p:cBhvr>
                                        <p:cTn id="73" dur="1000"/>
                                        <p:tgtEl>
                                          <p:spTgt spid="32"/>
                                        </p:tgtEl>
                                      </p:cBhvr>
                                    </p:animEffect>
                                    <p:anim calcmode="lin" valueType="num">
                                      <p:cBhvr>
                                        <p:cTn id="74" dur="1000" fill="hold"/>
                                        <p:tgtEl>
                                          <p:spTgt spid="32"/>
                                        </p:tgtEl>
                                        <p:attrNameLst>
                                          <p:attrName>ppt_x</p:attrName>
                                        </p:attrNameLst>
                                      </p:cBhvr>
                                      <p:tavLst>
                                        <p:tav tm="0">
                                          <p:val>
                                            <p:strVal val="#ppt_x"/>
                                          </p:val>
                                        </p:tav>
                                        <p:tav tm="100000">
                                          <p:val>
                                            <p:strVal val="#ppt_x"/>
                                          </p:val>
                                        </p:tav>
                                      </p:tavLst>
                                    </p:anim>
                                    <p:anim calcmode="lin" valueType="num">
                                      <p:cBhvr>
                                        <p:cTn id="75" dur="1000" fill="hold"/>
                                        <p:tgtEl>
                                          <p:spTgt spid="32"/>
                                        </p:tgtEl>
                                        <p:attrNameLst>
                                          <p:attrName>ppt_y</p:attrName>
                                        </p:attrNameLst>
                                      </p:cBhvr>
                                      <p:tavLst>
                                        <p:tav tm="0">
                                          <p:val>
                                            <p:strVal val="#ppt_y+.1"/>
                                          </p:val>
                                        </p:tav>
                                        <p:tav tm="100000">
                                          <p:val>
                                            <p:strVal val="#ppt_y"/>
                                          </p:val>
                                        </p:tav>
                                      </p:tavLst>
                                    </p:anim>
                                  </p:childTnLst>
                                </p:cTn>
                              </p:par>
                              <p:par>
                                <p:cTn id="76" presetID="42" presetClass="entr" presetSubtype="0" fill="hold" grpId="0" nodeType="withEffect">
                                  <p:stCondLst>
                                    <p:cond delay="3000"/>
                                  </p:stCondLst>
                                  <p:childTnLst>
                                    <p:set>
                                      <p:cBhvr>
                                        <p:cTn id="77" dur="1" fill="hold">
                                          <p:stCondLst>
                                            <p:cond delay="0"/>
                                          </p:stCondLst>
                                        </p:cTn>
                                        <p:tgtEl>
                                          <p:spTgt spid="33"/>
                                        </p:tgtEl>
                                        <p:attrNameLst>
                                          <p:attrName>style.visibility</p:attrName>
                                        </p:attrNameLst>
                                      </p:cBhvr>
                                      <p:to>
                                        <p:strVal val="visible"/>
                                      </p:to>
                                    </p:set>
                                    <p:animEffect transition="in" filter="fade">
                                      <p:cBhvr>
                                        <p:cTn id="78" dur="1000"/>
                                        <p:tgtEl>
                                          <p:spTgt spid="33"/>
                                        </p:tgtEl>
                                      </p:cBhvr>
                                    </p:animEffect>
                                    <p:anim calcmode="lin" valueType="num">
                                      <p:cBhvr>
                                        <p:cTn id="79" dur="1000" fill="hold"/>
                                        <p:tgtEl>
                                          <p:spTgt spid="33"/>
                                        </p:tgtEl>
                                        <p:attrNameLst>
                                          <p:attrName>ppt_x</p:attrName>
                                        </p:attrNameLst>
                                      </p:cBhvr>
                                      <p:tavLst>
                                        <p:tav tm="0">
                                          <p:val>
                                            <p:strVal val="#ppt_x"/>
                                          </p:val>
                                        </p:tav>
                                        <p:tav tm="100000">
                                          <p:val>
                                            <p:strVal val="#ppt_x"/>
                                          </p:val>
                                        </p:tav>
                                      </p:tavLst>
                                    </p:anim>
                                    <p:anim calcmode="lin" valueType="num">
                                      <p:cBhvr>
                                        <p:cTn id="80" dur="1000" fill="hold"/>
                                        <p:tgtEl>
                                          <p:spTgt spid="33"/>
                                        </p:tgtEl>
                                        <p:attrNameLst>
                                          <p:attrName>ppt_y</p:attrName>
                                        </p:attrNameLst>
                                      </p:cBhvr>
                                      <p:tavLst>
                                        <p:tav tm="0">
                                          <p:val>
                                            <p:strVal val="#ppt_y+.1"/>
                                          </p:val>
                                        </p:tav>
                                        <p:tav tm="100000">
                                          <p:val>
                                            <p:strVal val="#ppt_y"/>
                                          </p:val>
                                        </p:tav>
                                      </p:tavLst>
                                    </p:anim>
                                  </p:childTnLst>
                                </p:cTn>
                              </p:par>
                              <p:par>
                                <p:cTn id="81" presetID="45" presetClass="entr" presetSubtype="0" fill="hold" grpId="0" nodeType="withEffect">
                                  <p:stCondLst>
                                    <p:cond delay="0"/>
                                  </p:stCondLst>
                                  <p:childTnLst>
                                    <p:set>
                                      <p:cBhvr>
                                        <p:cTn id="82" dur="1" fill="hold">
                                          <p:stCondLst>
                                            <p:cond delay="0"/>
                                          </p:stCondLst>
                                        </p:cTn>
                                        <p:tgtEl>
                                          <p:spTgt spid="34"/>
                                        </p:tgtEl>
                                        <p:attrNameLst>
                                          <p:attrName>style.visibility</p:attrName>
                                        </p:attrNameLst>
                                      </p:cBhvr>
                                      <p:to>
                                        <p:strVal val="visible"/>
                                      </p:to>
                                    </p:set>
                                    <p:animEffect transition="in" filter="fade">
                                      <p:cBhvr>
                                        <p:cTn id="83" dur="2000"/>
                                        <p:tgtEl>
                                          <p:spTgt spid="34"/>
                                        </p:tgtEl>
                                      </p:cBhvr>
                                    </p:animEffect>
                                    <p:anim calcmode="lin" valueType="num">
                                      <p:cBhvr>
                                        <p:cTn id="84" dur="2000" fill="hold"/>
                                        <p:tgtEl>
                                          <p:spTgt spid="34"/>
                                        </p:tgtEl>
                                        <p:attrNameLst>
                                          <p:attrName>ppt_w</p:attrName>
                                        </p:attrNameLst>
                                      </p:cBhvr>
                                      <p:tavLst>
                                        <p:tav tm="0" fmla="#ppt_w*sin(2.5*pi*$)">
                                          <p:val>
                                            <p:fltVal val="0"/>
                                          </p:val>
                                        </p:tav>
                                        <p:tav tm="100000">
                                          <p:val>
                                            <p:fltVal val="1"/>
                                          </p:val>
                                        </p:tav>
                                      </p:tavLst>
                                    </p:anim>
                                    <p:anim calcmode="lin" valueType="num">
                                      <p:cBhvr>
                                        <p:cTn id="85" dur="2000" fill="hold"/>
                                        <p:tgtEl>
                                          <p:spTgt spid="34"/>
                                        </p:tgtEl>
                                        <p:attrNameLst>
                                          <p:attrName>ppt_h</p:attrName>
                                        </p:attrNameLst>
                                      </p:cBhvr>
                                      <p:tavLst>
                                        <p:tav tm="0">
                                          <p:val>
                                            <p:strVal val="#ppt_h"/>
                                          </p:val>
                                        </p:tav>
                                        <p:tav tm="100000">
                                          <p:val>
                                            <p:strVal val="#ppt_h"/>
                                          </p:val>
                                        </p:tav>
                                      </p:tavLst>
                                    </p:anim>
                                  </p:childTnLst>
                                </p:cTn>
                              </p:par>
                              <p:par>
                                <p:cTn id="86" presetID="14" presetClass="entr" presetSubtype="5" fill="hold" grpId="0" nodeType="withEffect">
                                  <p:stCondLst>
                                    <p:cond delay="2000"/>
                                  </p:stCondLst>
                                  <p:childTnLst>
                                    <p:set>
                                      <p:cBhvr>
                                        <p:cTn id="87" dur="1" fill="hold">
                                          <p:stCondLst>
                                            <p:cond delay="0"/>
                                          </p:stCondLst>
                                        </p:cTn>
                                        <p:tgtEl>
                                          <p:spTgt spid="35"/>
                                        </p:tgtEl>
                                        <p:attrNameLst>
                                          <p:attrName>style.visibility</p:attrName>
                                        </p:attrNameLst>
                                      </p:cBhvr>
                                      <p:to>
                                        <p:strVal val="visible"/>
                                      </p:to>
                                    </p:set>
                                    <p:animEffect transition="in" filter="randombar(vertical)">
                                      <p:cBhvr>
                                        <p:cTn id="88" dur="1500"/>
                                        <p:tgtEl>
                                          <p:spTgt spid="35"/>
                                        </p:tgtEl>
                                      </p:cBhvr>
                                    </p:animEffect>
                                  </p:childTnLst>
                                </p:cTn>
                              </p:par>
                              <p:par>
                                <p:cTn id="89" presetID="42" presetClass="entr" presetSubtype="0" fill="hold" grpId="0" nodeType="withEffect">
                                  <p:stCondLst>
                                    <p:cond delay="2000"/>
                                  </p:stCondLst>
                                  <p:childTnLst>
                                    <p:set>
                                      <p:cBhvr>
                                        <p:cTn id="90" dur="1" fill="hold">
                                          <p:stCondLst>
                                            <p:cond delay="0"/>
                                          </p:stCondLst>
                                        </p:cTn>
                                        <p:tgtEl>
                                          <p:spTgt spid="36"/>
                                        </p:tgtEl>
                                        <p:attrNameLst>
                                          <p:attrName>style.visibility</p:attrName>
                                        </p:attrNameLst>
                                      </p:cBhvr>
                                      <p:to>
                                        <p:strVal val="visible"/>
                                      </p:to>
                                    </p:set>
                                    <p:animEffect transition="in" filter="fade">
                                      <p:cBhvr>
                                        <p:cTn id="91" dur="1000"/>
                                        <p:tgtEl>
                                          <p:spTgt spid="36"/>
                                        </p:tgtEl>
                                      </p:cBhvr>
                                    </p:animEffect>
                                    <p:anim calcmode="lin" valueType="num">
                                      <p:cBhvr>
                                        <p:cTn id="92" dur="1000" fill="hold"/>
                                        <p:tgtEl>
                                          <p:spTgt spid="36"/>
                                        </p:tgtEl>
                                        <p:attrNameLst>
                                          <p:attrName>ppt_x</p:attrName>
                                        </p:attrNameLst>
                                      </p:cBhvr>
                                      <p:tavLst>
                                        <p:tav tm="0">
                                          <p:val>
                                            <p:strVal val="#ppt_x"/>
                                          </p:val>
                                        </p:tav>
                                        <p:tav tm="100000">
                                          <p:val>
                                            <p:strVal val="#ppt_x"/>
                                          </p:val>
                                        </p:tav>
                                      </p:tavLst>
                                    </p:anim>
                                    <p:anim calcmode="lin" valueType="num">
                                      <p:cBhvr>
                                        <p:cTn id="93" dur="1000" fill="hold"/>
                                        <p:tgtEl>
                                          <p:spTgt spid="36"/>
                                        </p:tgtEl>
                                        <p:attrNameLst>
                                          <p:attrName>ppt_y</p:attrName>
                                        </p:attrNameLst>
                                      </p:cBhvr>
                                      <p:tavLst>
                                        <p:tav tm="0">
                                          <p:val>
                                            <p:strVal val="#ppt_y+.1"/>
                                          </p:val>
                                        </p:tav>
                                        <p:tav tm="100000">
                                          <p:val>
                                            <p:strVal val="#ppt_y"/>
                                          </p:val>
                                        </p:tav>
                                      </p:tavLst>
                                    </p:anim>
                                  </p:childTnLst>
                                </p:cTn>
                              </p:par>
                              <p:par>
                                <p:cTn id="94" presetID="42" presetClass="entr" presetSubtype="0" fill="hold" grpId="0" nodeType="withEffect">
                                  <p:stCondLst>
                                    <p:cond delay="2500"/>
                                  </p:stCondLst>
                                  <p:childTnLst>
                                    <p:set>
                                      <p:cBhvr>
                                        <p:cTn id="95" dur="1" fill="hold">
                                          <p:stCondLst>
                                            <p:cond delay="0"/>
                                          </p:stCondLst>
                                        </p:cTn>
                                        <p:tgtEl>
                                          <p:spTgt spid="37"/>
                                        </p:tgtEl>
                                        <p:attrNameLst>
                                          <p:attrName>style.visibility</p:attrName>
                                        </p:attrNameLst>
                                      </p:cBhvr>
                                      <p:to>
                                        <p:strVal val="visible"/>
                                      </p:to>
                                    </p:set>
                                    <p:animEffect transition="in" filter="fade">
                                      <p:cBhvr>
                                        <p:cTn id="96" dur="1000"/>
                                        <p:tgtEl>
                                          <p:spTgt spid="37"/>
                                        </p:tgtEl>
                                      </p:cBhvr>
                                    </p:animEffect>
                                    <p:anim calcmode="lin" valueType="num">
                                      <p:cBhvr>
                                        <p:cTn id="97" dur="1000" fill="hold"/>
                                        <p:tgtEl>
                                          <p:spTgt spid="37"/>
                                        </p:tgtEl>
                                        <p:attrNameLst>
                                          <p:attrName>ppt_x</p:attrName>
                                        </p:attrNameLst>
                                      </p:cBhvr>
                                      <p:tavLst>
                                        <p:tav tm="0">
                                          <p:val>
                                            <p:strVal val="#ppt_x"/>
                                          </p:val>
                                        </p:tav>
                                        <p:tav tm="100000">
                                          <p:val>
                                            <p:strVal val="#ppt_x"/>
                                          </p:val>
                                        </p:tav>
                                      </p:tavLst>
                                    </p:anim>
                                    <p:anim calcmode="lin" valueType="num">
                                      <p:cBhvr>
                                        <p:cTn id="98" dur="1000" fill="hold"/>
                                        <p:tgtEl>
                                          <p:spTgt spid="37"/>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3000"/>
                                  </p:stCondLst>
                                  <p:childTnLst>
                                    <p:set>
                                      <p:cBhvr>
                                        <p:cTn id="100" dur="1" fill="hold">
                                          <p:stCondLst>
                                            <p:cond delay="0"/>
                                          </p:stCondLst>
                                        </p:cTn>
                                        <p:tgtEl>
                                          <p:spTgt spid="38"/>
                                        </p:tgtEl>
                                        <p:attrNameLst>
                                          <p:attrName>style.visibility</p:attrName>
                                        </p:attrNameLst>
                                      </p:cBhvr>
                                      <p:to>
                                        <p:strVal val="visible"/>
                                      </p:to>
                                    </p:set>
                                    <p:animEffect transition="in" filter="fade">
                                      <p:cBhvr>
                                        <p:cTn id="101" dur="1000"/>
                                        <p:tgtEl>
                                          <p:spTgt spid="38"/>
                                        </p:tgtEl>
                                      </p:cBhvr>
                                    </p:animEffect>
                                    <p:anim calcmode="lin" valueType="num">
                                      <p:cBhvr>
                                        <p:cTn id="102" dur="1000" fill="hold"/>
                                        <p:tgtEl>
                                          <p:spTgt spid="38"/>
                                        </p:tgtEl>
                                        <p:attrNameLst>
                                          <p:attrName>ppt_x</p:attrName>
                                        </p:attrNameLst>
                                      </p:cBhvr>
                                      <p:tavLst>
                                        <p:tav tm="0">
                                          <p:val>
                                            <p:strVal val="#ppt_x"/>
                                          </p:val>
                                        </p:tav>
                                        <p:tav tm="100000">
                                          <p:val>
                                            <p:strVal val="#ppt_x"/>
                                          </p:val>
                                        </p:tav>
                                      </p:tavLst>
                                    </p:anim>
                                    <p:anim calcmode="lin" valueType="num">
                                      <p:cBhvr>
                                        <p:cTn id="103" dur="1000" fill="hold"/>
                                        <p:tgtEl>
                                          <p:spTgt spid="38"/>
                                        </p:tgtEl>
                                        <p:attrNameLst>
                                          <p:attrName>ppt_y</p:attrName>
                                        </p:attrNameLst>
                                      </p:cBhvr>
                                      <p:tavLst>
                                        <p:tav tm="0">
                                          <p:val>
                                            <p:strVal val="#ppt_y+.1"/>
                                          </p:val>
                                        </p:tav>
                                        <p:tav tm="100000">
                                          <p:val>
                                            <p:strVal val="#ppt_y"/>
                                          </p:val>
                                        </p:tav>
                                      </p:tavLst>
                                    </p:anim>
                                  </p:childTnLst>
                                </p:cTn>
                              </p:par>
                              <p:par>
                                <p:cTn id="104" presetID="45" presetClass="entr" presetSubtype="0" fill="hold" grpId="0" nodeType="withEffect">
                                  <p:stCondLst>
                                    <p:cond delay="0"/>
                                  </p:stCondLst>
                                  <p:childTnLst>
                                    <p:set>
                                      <p:cBhvr>
                                        <p:cTn id="105" dur="1" fill="hold">
                                          <p:stCondLst>
                                            <p:cond delay="0"/>
                                          </p:stCondLst>
                                        </p:cTn>
                                        <p:tgtEl>
                                          <p:spTgt spid="39"/>
                                        </p:tgtEl>
                                        <p:attrNameLst>
                                          <p:attrName>style.visibility</p:attrName>
                                        </p:attrNameLst>
                                      </p:cBhvr>
                                      <p:to>
                                        <p:strVal val="visible"/>
                                      </p:to>
                                    </p:set>
                                    <p:animEffect transition="in" filter="fade">
                                      <p:cBhvr>
                                        <p:cTn id="106" dur="2000"/>
                                        <p:tgtEl>
                                          <p:spTgt spid="39"/>
                                        </p:tgtEl>
                                      </p:cBhvr>
                                    </p:animEffect>
                                    <p:anim calcmode="lin" valueType="num">
                                      <p:cBhvr>
                                        <p:cTn id="107" dur="2000" fill="hold"/>
                                        <p:tgtEl>
                                          <p:spTgt spid="39"/>
                                        </p:tgtEl>
                                        <p:attrNameLst>
                                          <p:attrName>ppt_w</p:attrName>
                                        </p:attrNameLst>
                                      </p:cBhvr>
                                      <p:tavLst>
                                        <p:tav tm="0" fmla="#ppt_w*sin(2.5*pi*$)">
                                          <p:val>
                                            <p:fltVal val="0"/>
                                          </p:val>
                                        </p:tav>
                                        <p:tav tm="100000">
                                          <p:val>
                                            <p:fltVal val="1"/>
                                          </p:val>
                                        </p:tav>
                                      </p:tavLst>
                                    </p:anim>
                                    <p:anim calcmode="lin" valueType="num">
                                      <p:cBhvr>
                                        <p:cTn id="108" dur="2000" fill="hold"/>
                                        <p:tgtEl>
                                          <p:spTgt spid="39"/>
                                        </p:tgtEl>
                                        <p:attrNameLst>
                                          <p:attrName>ppt_h</p:attrName>
                                        </p:attrNameLst>
                                      </p:cBhvr>
                                      <p:tavLst>
                                        <p:tav tm="0">
                                          <p:val>
                                            <p:strVal val="#ppt_h"/>
                                          </p:val>
                                        </p:tav>
                                        <p:tav tm="100000">
                                          <p:val>
                                            <p:strVal val="#ppt_h"/>
                                          </p:val>
                                        </p:tav>
                                      </p:tavLst>
                                    </p:anim>
                                  </p:childTnLst>
                                </p:cTn>
                              </p:par>
                              <p:par>
                                <p:cTn id="109" presetID="2" presetClass="entr" presetSubtype="4" fill="hold" nodeType="withEffect">
                                  <p:stCondLst>
                                    <p:cond delay="3250"/>
                                  </p:stCondLst>
                                  <p:childTnLst>
                                    <p:set>
                                      <p:cBhvr>
                                        <p:cTn id="110" dur="1" fill="hold">
                                          <p:stCondLst>
                                            <p:cond delay="0"/>
                                          </p:stCondLst>
                                        </p:cTn>
                                        <p:tgtEl>
                                          <p:spTgt spid="48"/>
                                        </p:tgtEl>
                                        <p:attrNameLst>
                                          <p:attrName>style.visibility</p:attrName>
                                        </p:attrNameLst>
                                      </p:cBhvr>
                                      <p:to>
                                        <p:strVal val="visible"/>
                                      </p:to>
                                    </p:set>
                                    <p:anim calcmode="lin" valueType="num">
                                      <p:cBhvr additive="base">
                                        <p:cTn id="111" dur="500" fill="hold"/>
                                        <p:tgtEl>
                                          <p:spTgt spid="48"/>
                                        </p:tgtEl>
                                        <p:attrNameLst>
                                          <p:attrName>ppt_x</p:attrName>
                                        </p:attrNameLst>
                                      </p:cBhvr>
                                      <p:tavLst>
                                        <p:tav tm="0">
                                          <p:val>
                                            <p:strVal val="#ppt_x"/>
                                          </p:val>
                                        </p:tav>
                                        <p:tav tm="100000">
                                          <p:val>
                                            <p:strVal val="#ppt_x"/>
                                          </p:val>
                                        </p:tav>
                                      </p:tavLst>
                                    </p:anim>
                                    <p:anim calcmode="lin" valueType="num">
                                      <p:cBhvr additive="base">
                                        <p:cTn id="112" dur="500" fill="hold"/>
                                        <p:tgtEl>
                                          <p:spTgt spid="48"/>
                                        </p:tgtEl>
                                        <p:attrNameLst>
                                          <p:attrName>ppt_y</p:attrName>
                                        </p:attrNameLst>
                                      </p:cBhvr>
                                      <p:tavLst>
                                        <p:tav tm="0">
                                          <p:val>
                                            <p:strVal val="1+#ppt_h/2"/>
                                          </p:val>
                                        </p:tav>
                                        <p:tav tm="100000">
                                          <p:val>
                                            <p:strVal val="#ppt_y"/>
                                          </p:val>
                                        </p:tav>
                                      </p:tavLst>
                                    </p:anim>
                                  </p:childTnLst>
                                </p:cTn>
                              </p:par>
                              <p:par>
                                <p:cTn id="113" presetID="22" presetClass="entr" presetSubtype="8" fill="hold" nodeType="withEffect">
                                  <p:stCondLst>
                                    <p:cond delay="1500"/>
                                  </p:stCondLst>
                                  <p:childTnLst>
                                    <p:set>
                                      <p:cBhvr>
                                        <p:cTn id="114" dur="1" fill="hold">
                                          <p:stCondLst>
                                            <p:cond delay="0"/>
                                          </p:stCondLst>
                                        </p:cTn>
                                        <p:tgtEl>
                                          <p:spTgt spid="49"/>
                                        </p:tgtEl>
                                        <p:attrNameLst>
                                          <p:attrName>style.visibility</p:attrName>
                                        </p:attrNameLst>
                                      </p:cBhvr>
                                      <p:to>
                                        <p:strVal val="visible"/>
                                      </p:to>
                                    </p:set>
                                    <p:animEffect transition="in" filter="wipe(left)">
                                      <p:cBhvr>
                                        <p:cTn id="115" dur="500"/>
                                        <p:tgtEl>
                                          <p:spTgt spid="49"/>
                                        </p:tgtEl>
                                      </p:cBhvr>
                                    </p:animEffect>
                                  </p:childTnLst>
                                </p:cTn>
                              </p:par>
                              <p:par>
                                <p:cTn id="116" presetID="22" presetClass="entr" presetSubtype="8" fill="hold" grpId="0" nodeType="withEffect">
                                  <p:stCondLst>
                                    <p:cond delay="2000"/>
                                  </p:stCondLst>
                                  <p:childTnLst>
                                    <p:set>
                                      <p:cBhvr>
                                        <p:cTn id="117" dur="1" fill="hold">
                                          <p:stCondLst>
                                            <p:cond delay="0"/>
                                          </p:stCondLst>
                                        </p:cTn>
                                        <p:tgtEl>
                                          <p:spTgt spid="57">
                                            <p:txEl>
                                              <p:pRg st="0" end="0"/>
                                            </p:txEl>
                                          </p:spTgt>
                                        </p:tgtEl>
                                        <p:attrNameLst>
                                          <p:attrName>style.visibility</p:attrName>
                                        </p:attrNameLst>
                                      </p:cBhvr>
                                      <p:to>
                                        <p:strVal val="visible"/>
                                      </p:to>
                                    </p:set>
                                    <p:animEffect transition="in" filter="wipe(left)">
                                      <p:cBhvr>
                                        <p:cTn id="118" dur="500"/>
                                        <p:tgtEl>
                                          <p:spTgt spid="5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30" grpId="0"/>
      <p:bldP spid="41" grpId="0"/>
      <p:bldP spid="15" grpId="0" animBg="1"/>
      <p:bldP spid="16" grpId="0" animBg="1"/>
      <p:bldP spid="17" grpId="0" animBg="1"/>
      <p:bldP spid="18" grpId="0" animBg="1"/>
      <p:bldP spid="19" grpId="0"/>
      <p:bldP spid="20" grpId="0" animBg="1"/>
      <p:bldP spid="21" grpId="0" animBg="1"/>
      <p:bldP spid="22" grpId="0" animBg="1"/>
      <p:bldP spid="23" grpId="0" animBg="1"/>
      <p:bldP spid="24" grpId="0"/>
      <p:bldP spid="25" grpId="0" animBg="1"/>
      <p:bldP spid="31" grpId="0" animBg="1"/>
      <p:bldP spid="32" grpId="0" animBg="1"/>
      <p:bldP spid="33" grpId="0" animBg="1"/>
      <p:bldP spid="34" grpId="0"/>
      <p:bldP spid="35" grpId="0" animBg="1"/>
      <p:bldP spid="36" grpId="0" animBg="1"/>
      <p:bldP spid="37" grpId="0" animBg="1"/>
      <p:bldP spid="38" grpId="0" animBg="1"/>
      <p:bldP spid="39" grpId="0"/>
      <p:bldP spid="57" grpId="0" build="p"/>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16" name="Straight Connector 215"/>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633200" y="6257925"/>
            <a:ext cx="377825" cy="420688"/>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77638" y="6299200"/>
            <a:ext cx="488950"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8A97CF1C-F633-4655-BCBB-00C7F5C7DA50}"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12</a:t>
            </a:fld>
            <a:endParaRPr lang="en-US" altLang="zh-CN" sz="1600">
              <a:solidFill>
                <a:srgbClr val="F2F2F2"/>
              </a:solidFill>
              <a:latin typeface="Calibri Light" pitchFamily="34" charset="0"/>
            </a:endParaRPr>
          </a:p>
        </p:txBody>
      </p:sp>
      <p:sp>
        <p:nvSpPr>
          <p:cNvPr id="30" name="Content Placeholder 7"/>
          <p:cNvSpPr txBox="1">
            <a:spLocks/>
          </p:cNvSpPr>
          <p:nvPr/>
        </p:nvSpPr>
        <p:spPr bwMode="auto">
          <a:xfrm>
            <a:off x="519113" y="330200"/>
            <a:ext cx="4125912" cy="836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Meet Paero Settu</a:t>
            </a:r>
            <a:endParaRPr lang="en-US" altLang="zh-CN" sz="3600">
              <a:solidFill>
                <a:srgbClr val="767171"/>
              </a:solidFill>
              <a:latin typeface="Calibri Light" pitchFamily="34" charset="0"/>
            </a:endParaRPr>
          </a:p>
        </p:txBody>
      </p:sp>
      <p:sp>
        <p:nvSpPr>
          <p:cNvPr id="41"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sp>
        <p:nvSpPr>
          <p:cNvPr id="15" name="Oval 14"/>
          <p:cNvSpPr>
            <a:spLocks noChangeAspect="1"/>
          </p:cNvSpPr>
          <p:nvPr/>
        </p:nvSpPr>
        <p:spPr>
          <a:xfrm>
            <a:off x="1004888" y="2159000"/>
            <a:ext cx="2265362" cy="2268538"/>
          </a:xfrm>
          <a:prstGeom prst="ellipse">
            <a:avLst/>
          </a:prstGeom>
          <a:blipFill>
            <a:blip r:embed="rId3"/>
            <a:stretch>
              <a:fillRect/>
            </a:stretch>
          </a:blip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16" name="Oval 15"/>
          <p:cNvSpPr>
            <a:spLocks noChangeAspect="1"/>
          </p:cNvSpPr>
          <p:nvPr/>
        </p:nvSpPr>
        <p:spPr>
          <a:xfrm>
            <a:off x="1897063" y="4470400"/>
            <a:ext cx="142875" cy="144463"/>
          </a:xfrm>
          <a:prstGeom prst="ellipse">
            <a:avLst/>
          </a:prstGeom>
          <a:solidFill>
            <a:schemeClr val="accent1">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17" name="Oval 16"/>
          <p:cNvSpPr>
            <a:spLocks noChangeAspect="1"/>
          </p:cNvSpPr>
          <p:nvPr/>
        </p:nvSpPr>
        <p:spPr>
          <a:xfrm>
            <a:off x="2074863" y="4470400"/>
            <a:ext cx="144462" cy="144463"/>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18" name="Oval 17"/>
          <p:cNvSpPr>
            <a:spLocks noChangeAspect="1"/>
          </p:cNvSpPr>
          <p:nvPr/>
        </p:nvSpPr>
        <p:spPr>
          <a:xfrm>
            <a:off x="2243138" y="4470400"/>
            <a:ext cx="144462" cy="144463"/>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19" name="Content Placeholder 2"/>
          <p:cNvSpPr txBox="1">
            <a:spLocks/>
          </p:cNvSpPr>
          <p:nvPr/>
        </p:nvSpPr>
        <p:spPr bwMode="auto">
          <a:xfrm>
            <a:off x="1025525" y="4716463"/>
            <a:ext cx="2224088" cy="490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algn="ctr" eaLnBrk="1" hangingPunct="1">
              <a:spcBef>
                <a:spcPct val="20000"/>
              </a:spcBef>
              <a:spcAft>
                <a:spcPts val="600"/>
              </a:spcAft>
              <a:buClr>
                <a:srgbClr val="2E75B6"/>
              </a:buClr>
              <a:buSzPct val="145000"/>
              <a:buFont typeface="Arial" pitchFamily="34" charset="0"/>
              <a:buNone/>
            </a:pPr>
            <a:r>
              <a:rPr lang="id-ID" altLang="zh-CN" sz="1600" b="1">
                <a:solidFill>
                  <a:srgbClr val="F2F2F2"/>
                </a:solidFill>
                <a:ea typeface="Roboto" pitchFamily="2" charset="0"/>
                <a:cs typeface="Roboto" pitchFamily="2" charset="0"/>
              </a:rPr>
              <a:t>PAERO SETTU     </a:t>
            </a:r>
            <a:r>
              <a:rPr lang="id-ID" altLang="zh-CN" sz="1600" b="1">
                <a:solidFill>
                  <a:srgbClr val="262626"/>
                </a:solidFill>
                <a:ea typeface="Roboto" pitchFamily="2" charset="0"/>
                <a:cs typeface="Roboto" pitchFamily="2" charset="0"/>
              </a:rPr>
              <a:t> </a:t>
            </a:r>
            <a:r>
              <a:rPr lang="id-ID" altLang="zh-CN" sz="1400" i="1">
                <a:solidFill>
                  <a:srgbClr val="A6A6A6"/>
                </a:solidFill>
                <a:ea typeface="Roboto" pitchFamily="2" charset="0"/>
                <a:cs typeface="Roboto" pitchFamily="2" charset="0"/>
              </a:rPr>
              <a:t>Marketing</a:t>
            </a:r>
            <a:endParaRPr lang="id-ID" altLang="zh-CN" sz="1100">
              <a:solidFill>
                <a:srgbClr val="BFBFBF"/>
              </a:solidFill>
              <a:ea typeface="Roboto" pitchFamily="2" charset="0"/>
              <a:cs typeface="Roboto" pitchFamily="2" charset="0"/>
            </a:endParaRPr>
          </a:p>
        </p:txBody>
      </p:sp>
      <p:sp>
        <p:nvSpPr>
          <p:cNvPr id="20" name="Content Placeholder 2"/>
          <p:cNvSpPr txBox="1">
            <a:spLocks/>
          </p:cNvSpPr>
          <p:nvPr/>
        </p:nvSpPr>
        <p:spPr>
          <a:xfrm>
            <a:off x="3841750" y="2038350"/>
            <a:ext cx="4057650" cy="3060700"/>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fontAlgn="auto">
              <a:defRPr/>
            </a:pPr>
            <a:r>
              <a:rPr lang="id-ID" sz="3200" dirty="0" smtClean="0">
                <a:solidFill>
                  <a:schemeClr val="bg1">
                    <a:lumMod val="95000"/>
                  </a:schemeClr>
                </a:solidFill>
                <a:ea typeface="Roboto" panose="02000000000000000000" pitchFamily="2" charset="0"/>
              </a:rPr>
              <a:t>Who is this?</a:t>
            </a:r>
          </a:p>
          <a:p>
            <a:pPr algn="l" fontAlgn="auto">
              <a:defRPr/>
            </a:pPr>
            <a:r>
              <a:rPr lang="en-US" sz="1400" dirty="0" smtClean="0">
                <a:solidFill>
                  <a:schemeClr val="bg1">
                    <a:lumMod val="65000"/>
                  </a:schemeClr>
                </a:solidFill>
                <a:ea typeface="Roboto" panose="02000000000000000000" pitchFamily="2" charset="0"/>
              </a:rPr>
              <a:t>Lorem Ipsum has been the industry's standard dummy text ever since the 1500s, when an unknown printer took a galley of type and scrambled it to make a type specimen book. It has survived not only five centuries, but also the leap into electronic typesetting.</a:t>
            </a:r>
          </a:p>
          <a:p>
            <a:pPr algn="l" fontAlgn="auto">
              <a:defRPr/>
            </a:pPr>
            <a:r>
              <a:rPr lang="en-US" sz="1400" dirty="0" smtClean="0">
                <a:solidFill>
                  <a:schemeClr val="bg1">
                    <a:lumMod val="65000"/>
                  </a:schemeClr>
                </a:solidFill>
                <a:ea typeface="Roboto" panose="02000000000000000000" pitchFamily="2" charset="0"/>
              </a:rPr>
              <a:t>It was </a:t>
            </a:r>
            <a:r>
              <a:rPr lang="en-US" sz="1400" dirty="0" err="1" smtClean="0">
                <a:solidFill>
                  <a:schemeClr val="bg1">
                    <a:lumMod val="65000"/>
                  </a:schemeClr>
                </a:solidFill>
                <a:ea typeface="Roboto" panose="02000000000000000000" pitchFamily="2" charset="0"/>
              </a:rPr>
              <a:t>popularised</a:t>
            </a:r>
            <a:r>
              <a:rPr lang="en-US" sz="1400" dirty="0" smtClean="0">
                <a:solidFill>
                  <a:schemeClr val="bg1">
                    <a:lumMod val="65000"/>
                  </a:schemeClr>
                </a:solidFill>
                <a:ea typeface="Roboto" panose="02000000000000000000" pitchFamily="2" charset="0"/>
              </a:rPr>
              <a:t> in the 1960s with the release of </a:t>
            </a:r>
            <a:r>
              <a:rPr lang="en-US" sz="1400" dirty="0" err="1" smtClean="0">
                <a:solidFill>
                  <a:schemeClr val="bg1">
                    <a:lumMod val="65000"/>
                  </a:schemeClr>
                </a:solidFill>
                <a:ea typeface="Roboto" panose="02000000000000000000" pitchFamily="2" charset="0"/>
              </a:rPr>
              <a:t>Letraset</a:t>
            </a:r>
            <a:r>
              <a:rPr lang="en-US" sz="1400" dirty="0" smtClean="0">
                <a:solidFill>
                  <a:schemeClr val="bg1">
                    <a:lumMod val="65000"/>
                  </a:schemeClr>
                </a:solidFill>
                <a:ea typeface="Roboto" panose="02000000000000000000" pitchFamily="2" charset="0"/>
              </a:rPr>
              <a:t> sheets containing Lorem Ipsum passages, and more recently with desktop publishing software like Aldus PageMaker including versions of Lorem Ipsum.</a:t>
            </a:r>
            <a:endParaRPr lang="en-US" sz="1400" dirty="0">
              <a:solidFill>
                <a:schemeClr val="bg1">
                  <a:lumMod val="65000"/>
                </a:schemeClr>
              </a:solidFill>
              <a:ea typeface="Roboto" panose="02000000000000000000" pitchFamily="2" charset="0"/>
            </a:endParaRPr>
          </a:p>
        </p:txBody>
      </p:sp>
      <p:cxnSp>
        <p:nvCxnSpPr>
          <p:cNvPr id="21" name="Straight Connector 20"/>
          <p:cNvCxnSpPr/>
          <p:nvPr/>
        </p:nvCxnSpPr>
        <p:spPr>
          <a:xfrm>
            <a:off x="3641725" y="2149475"/>
            <a:ext cx="0" cy="3089275"/>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8050213" y="2149475"/>
            <a:ext cx="0" cy="3089275"/>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23" name="Title 13"/>
          <p:cNvSpPr txBox="1">
            <a:spLocks/>
          </p:cNvSpPr>
          <p:nvPr/>
        </p:nvSpPr>
        <p:spPr>
          <a:xfrm>
            <a:off x="8245475" y="2039938"/>
            <a:ext cx="942975" cy="523875"/>
          </a:xfrm>
          <a:prstGeom prst="rect">
            <a:avLst/>
          </a:prstGeom>
        </p:spPr>
        <p:txBody>
          <a:bodyPr anchor="ctr">
            <a:sp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2800" dirty="0" smtClean="0">
                <a:solidFill>
                  <a:schemeClr val="bg2">
                    <a:lumMod val="50000"/>
                  </a:schemeClr>
                </a:solidFill>
                <a:latin typeface="+mn-lt"/>
                <a:ea typeface="Roboto" panose="02000000000000000000" pitchFamily="2" charset="0"/>
              </a:rPr>
              <a:t>Skills</a:t>
            </a:r>
            <a:endParaRPr lang="en-US" sz="2800" dirty="0">
              <a:solidFill>
                <a:schemeClr val="bg2">
                  <a:lumMod val="50000"/>
                </a:schemeClr>
              </a:solidFill>
              <a:latin typeface="+mn-lt"/>
              <a:ea typeface="Roboto" panose="02000000000000000000" pitchFamily="2" charset="0"/>
            </a:endParaRPr>
          </a:p>
        </p:txBody>
      </p:sp>
      <p:grpSp>
        <p:nvGrpSpPr>
          <p:cNvPr id="24" name="Group 23"/>
          <p:cNvGrpSpPr>
            <a:grpSpLocks/>
          </p:cNvGrpSpPr>
          <p:nvPr/>
        </p:nvGrpSpPr>
        <p:grpSpPr bwMode="auto">
          <a:xfrm>
            <a:off x="8312150" y="3327400"/>
            <a:ext cx="2263775" cy="215900"/>
            <a:chOff x="8951547" y="3559562"/>
            <a:chExt cx="2262749" cy="216024"/>
          </a:xfrm>
        </p:grpSpPr>
        <p:sp>
          <p:nvSpPr>
            <p:cNvPr id="25" name="Parallelogram 24"/>
            <p:cNvSpPr/>
            <p:nvPr/>
          </p:nvSpPr>
          <p:spPr>
            <a:xfrm>
              <a:off x="8951547" y="3559562"/>
              <a:ext cx="157092"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5C24C"/>
                </a:solidFill>
              </a:endParaRPr>
            </a:p>
          </p:txBody>
        </p:sp>
        <p:sp>
          <p:nvSpPr>
            <p:cNvPr id="31" name="Parallelogram 30"/>
            <p:cNvSpPr/>
            <p:nvPr/>
          </p:nvSpPr>
          <p:spPr>
            <a:xfrm>
              <a:off x="9062622" y="3559562"/>
              <a:ext cx="157092"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5C24C"/>
                </a:solidFill>
              </a:endParaRPr>
            </a:p>
          </p:txBody>
        </p:sp>
        <p:sp>
          <p:nvSpPr>
            <p:cNvPr id="32" name="Parallelogram 31"/>
            <p:cNvSpPr/>
            <p:nvPr/>
          </p:nvSpPr>
          <p:spPr>
            <a:xfrm>
              <a:off x="9173696" y="3559562"/>
              <a:ext cx="157092"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5C24C"/>
                </a:solidFill>
              </a:endParaRPr>
            </a:p>
          </p:txBody>
        </p:sp>
        <p:sp>
          <p:nvSpPr>
            <p:cNvPr id="33" name="Parallelogram 32"/>
            <p:cNvSpPr/>
            <p:nvPr/>
          </p:nvSpPr>
          <p:spPr>
            <a:xfrm>
              <a:off x="9284771" y="3559562"/>
              <a:ext cx="157092"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5C24C"/>
                </a:solidFill>
              </a:endParaRPr>
            </a:p>
          </p:txBody>
        </p:sp>
        <p:sp>
          <p:nvSpPr>
            <p:cNvPr id="34" name="Parallelogram 33"/>
            <p:cNvSpPr/>
            <p:nvPr/>
          </p:nvSpPr>
          <p:spPr>
            <a:xfrm>
              <a:off x="9394259" y="3559562"/>
              <a:ext cx="157091"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5C24C"/>
                </a:solidFill>
              </a:endParaRPr>
            </a:p>
          </p:txBody>
        </p:sp>
        <p:sp>
          <p:nvSpPr>
            <p:cNvPr id="35" name="Parallelogram 34"/>
            <p:cNvSpPr/>
            <p:nvPr/>
          </p:nvSpPr>
          <p:spPr>
            <a:xfrm>
              <a:off x="9505334" y="3559562"/>
              <a:ext cx="157091"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bg1"/>
                </a:solidFill>
              </a:endParaRPr>
            </a:p>
          </p:txBody>
        </p:sp>
        <p:sp>
          <p:nvSpPr>
            <p:cNvPr id="36" name="Parallelogram 35"/>
            <p:cNvSpPr/>
            <p:nvPr/>
          </p:nvSpPr>
          <p:spPr>
            <a:xfrm>
              <a:off x="9616409" y="3559562"/>
              <a:ext cx="157091"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bg1"/>
                </a:solidFill>
              </a:endParaRPr>
            </a:p>
          </p:txBody>
        </p:sp>
        <p:sp>
          <p:nvSpPr>
            <p:cNvPr id="37" name="Parallelogram 36"/>
            <p:cNvSpPr/>
            <p:nvPr/>
          </p:nvSpPr>
          <p:spPr>
            <a:xfrm>
              <a:off x="9727483" y="3559562"/>
              <a:ext cx="157091"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bg1"/>
                </a:solidFill>
              </a:endParaRPr>
            </a:p>
          </p:txBody>
        </p:sp>
        <p:sp>
          <p:nvSpPr>
            <p:cNvPr id="38" name="Parallelogram 37"/>
            <p:cNvSpPr/>
            <p:nvPr/>
          </p:nvSpPr>
          <p:spPr>
            <a:xfrm>
              <a:off x="9838558" y="3559562"/>
              <a:ext cx="157091"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bg1"/>
                </a:solidFill>
              </a:endParaRPr>
            </a:p>
          </p:txBody>
        </p:sp>
        <p:sp>
          <p:nvSpPr>
            <p:cNvPr id="39" name="Parallelogram 38"/>
            <p:cNvSpPr/>
            <p:nvPr/>
          </p:nvSpPr>
          <p:spPr>
            <a:xfrm>
              <a:off x="9949632" y="3559562"/>
              <a:ext cx="157091"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bg1"/>
                </a:solidFill>
              </a:endParaRPr>
            </a:p>
          </p:txBody>
        </p:sp>
        <p:sp>
          <p:nvSpPr>
            <p:cNvPr id="48" name="Parallelogram 47"/>
            <p:cNvSpPr/>
            <p:nvPr/>
          </p:nvSpPr>
          <p:spPr>
            <a:xfrm>
              <a:off x="10059120" y="3559562"/>
              <a:ext cx="157092"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bg1"/>
                </a:solidFill>
              </a:endParaRPr>
            </a:p>
          </p:txBody>
        </p:sp>
        <p:sp>
          <p:nvSpPr>
            <p:cNvPr id="49" name="Parallelogram 48"/>
            <p:cNvSpPr/>
            <p:nvPr/>
          </p:nvSpPr>
          <p:spPr>
            <a:xfrm>
              <a:off x="10170194" y="3559562"/>
              <a:ext cx="157092"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bg1"/>
                </a:solidFill>
              </a:endParaRPr>
            </a:p>
          </p:txBody>
        </p:sp>
        <p:sp>
          <p:nvSpPr>
            <p:cNvPr id="50" name="Parallelogram 49"/>
            <p:cNvSpPr/>
            <p:nvPr/>
          </p:nvSpPr>
          <p:spPr>
            <a:xfrm>
              <a:off x="10281269" y="3559562"/>
              <a:ext cx="157092"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bg1"/>
                </a:solidFill>
              </a:endParaRPr>
            </a:p>
          </p:txBody>
        </p:sp>
        <p:sp>
          <p:nvSpPr>
            <p:cNvPr id="51" name="Parallelogram 50"/>
            <p:cNvSpPr/>
            <p:nvPr/>
          </p:nvSpPr>
          <p:spPr>
            <a:xfrm>
              <a:off x="10392344" y="3559562"/>
              <a:ext cx="157092"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bg1"/>
                </a:solidFill>
              </a:endParaRPr>
            </a:p>
          </p:txBody>
        </p:sp>
        <p:sp>
          <p:nvSpPr>
            <p:cNvPr id="52" name="Parallelogram 51"/>
            <p:cNvSpPr/>
            <p:nvPr/>
          </p:nvSpPr>
          <p:spPr>
            <a:xfrm>
              <a:off x="10503418" y="3559562"/>
              <a:ext cx="157092"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bg1"/>
                </a:solidFill>
              </a:endParaRPr>
            </a:p>
          </p:txBody>
        </p:sp>
        <p:sp>
          <p:nvSpPr>
            <p:cNvPr id="53" name="Parallelogram 52"/>
            <p:cNvSpPr/>
            <p:nvPr/>
          </p:nvSpPr>
          <p:spPr>
            <a:xfrm>
              <a:off x="10614493" y="3559562"/>
              <a:ext cx="157092"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bg1"/>
                </a:solidFill>
              </a:endParaRPr>
            </a:p>
          </p:txBody>
        </p:sp>
        <p:sp>
          <p:nvSpPr>
            <p:cNvPr id="54" name="Parallelogram 53"/>
            <p:cNvSpPr/>
            <p:nvPr/>
          </p:nvSpPr>
          <p:spPr>
            <a:xfrm>
              <a:off x="10723981" y="3559562"/>
              <a:ext cx="157091"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bg1"/>
                </a:solidFill>
              </a:endParaRPr>
            </a:p>
          </p:txBody>
        </p:sp>
        <p:sp>
          <p:nvSpPr>
            <p:cNvPr id="55" name="Parallelogram 54"/>
            <p:cNvSpPr/>
            <p:nvPr/>
          </p:nvSpPr>
          <p:spPr>
            <a:xfrm>
              <a:off x="10835056" y="3559562"/>
              <a:ext cx="157091"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bg1"/>
                </a:solidFill>
              </a:endParaRPr>
            </a:p>
          </p:txBody>
        </p:sp>
        <p:sp>
          <p:nvSpPr>
            <p:cNvPr id="56" name="Parallelogram 55"/>
            <p:cNvSpPr/>
            <p:nvPr/>
          </p:nvSpPr>
          <p:spPr>
            <a:xfrm>
              <a:off x="10946131" y="3559562"/>
              <a:ext cx="157091"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bg1"/>
                </a:solidFill>
              </a:endParaRPr>
            </a:p>
          </p:txBody>
        </p:sp>
        <p:sp>
          <p:nvSpPr>
            <p:cNvPr id="57" name="Parallelogram 56"/>
            <p:cNvSpPr/>
            <p:nvPr/>
          </p:nvSpPr>
          <p:spPr>
            <a:xfrm>
              <a:off x="11057205" y="3559562"/>
              <a:ext cx="157091"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bg1"/>
                </a:solidFill>
              </a:endParaRPr>
            </a:p>
          </p:txBody>
        </p:sp>
      </p:grpSp>
      <p:sp>
        <p:nvSpPr>
          <p:cNvPr id="58" name="TextBox 57"/>
          <p:cNvSpPr txBox="1">
            <a:spLocks noChangeArrowheads="1"/>
          </p:cNvSpPr>
          <p:nvPr/>
        </p:nvSpPr>
        <p:spPr bwMode="auto">
          <a:xfrm>
            <a:off x="10539413" y="3216275"/>
            <a:ext cx="725487"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sz="2200" b="1" i="1">
                <a:solidFill>
                  <a:srgbClr val="767171"/>
                </a:solidFill>
              </a:rPr>
              <a:t>78</a:t>
            </a:r>
            <a:r>
              <a:rPr lang="en-US" altLang="zh-CN" sz="2200" b="1" i="1">
                <a:solidFill>
                  <a:srgbClr val="767171"/>
                </a:solidFill>
              </a:rPr>
              <a:t>%</a:t>
            </a:r>
            <a:endParaRPr lang="en-CA" altLang="zh-CN" sz="2200" b="1" i="1">
              <a:solidFill>
                <a:srgbClr val="767171"/>
              </a:solidFill>
            </a:endParaRPr>
          </a:p>
        </p:txBody>
      </p:sp>
      <p:sp>
        <p:nvSpPr>
          <p:cNvPr id="59" name="TextBox 58"/>
          <p:cNvSpPr txBox="1">
            <a:spLocks noChangeArrowheads="1"/>
          </p:cNvSpPr>
          <p:nvPr/>
        </p:nvSpPr>
        <p:spPr bwMode="auto">
          <a:xfrm>
            <a:off x="8256588" y="3081338"/>
            <a:ext cx="27924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just" eaLnBrk="1" hangingPunct="1"/>
            <a:r>
              <a:rPr lang="id-ID" altLang="zh-CN" sz="1100" b="1" i="1">
                <a:solidFill>
                  <a:srgbClr val="AFABAB"/>
                </a:solidFill>
              </a:rPr>
              <a:t>Leadership</a:t>
            </a:r>
            <a:endParaRPr lang="en-US" altLang="zh-CN" sz="1000" i="1">
              <a:solidFill>
                <a:schemeClr val="bg1"/>
              </a:solidFill>
            </a:endParaRPr>
          </a:p>
        </p:txBody>
      </p:sp>
      <p:grpSp>
        <p:nvGrpSpPr>
          <p:cNvPr id="60" name="Group 59"/>
          <p:cNvGrpSpPr/>
          <p:nvPr/>
        </p:nvGrpSpPr>
        <p:grpSpPr>
          <a:xfrm>
            <a:off x="8312931" y="3845077"/>
            <a:ext cx="2262749" cy="216024"/>
            <a:chOff x="8951547" y="4077301"/>
            <a:chExt cx="2262749" cy="216024"/>
          </a:xfrm>
          <a:solidFill>
            <a:schemeClr val="bg2">
              <a:lumMod val="90000"/>
            </a:schemeClr>
          </a:solidFill>
        </p:grpSpPr>
        <p:sp>
          <p:nvSpPr>
            <p:cNvPr id="61" name="Parallelogram 60"/>
            <p:cNvSpPr/>
            <p:nvPr/>
          </p:nvSpPr>
          <p:spPr>
            <a:xfrm>
              <a:off x="8951547"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62" name="Parallelogram 61"/>
            <p:cNvSpPr/>
            <p:nvPr/>
          </p:nvSpPr>
          <p:spPr>
            <a:xfrm>
              <a:off x="9062370"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63" name="Parallelogram 62"/>
            <p:cNvSpPr/>
            <p:nvPr/>
          </p:nvSpPr>
          <p:spPr>
            <a:xfrm>
              <a:off x="9173193"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64" name="Parallelogram 63"/>
            <p:cNvSpPr/>
            <p:nvPr/>
          </p:nvSpPr>
          <p:spPr>
            <a:xfrm>
              <a:off x="9284017"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65" name="Parallelogram 64"/>
            <p:cNvSpPr/>
            <p:nvPr/>
          </p:nvSpPr>
          <p:spPr>
            <a:xfrm>
              <a:off x="9394840"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66" name="Parallelogram 65"/>
            <p:cNvSpPr/>
            <p:nvPr/>
          </p:nvSpPr>
          <p:spPr>
            <a:xfrm>
              <a:off x="9505663"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67" name="Parallelogram 66"/>
            <p:cNvSpPr/>
            <p:nvPr/>
          </p:nvSpPr>
          <p:spPr>
            <a:xfrm>
              <a:off x="9616486"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68" name="Parallelogram 67"/>
            <p:cNvSpPr/>
            <p:nvPr/>
          </p:nvSpPr>
          <p:spPr>
            <a:xfrm>
              <a:off x="9727309"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69" name="Parallelogram 68"/>
            <p:cNvSpPr/>
            <p:nvPr/>
          </p:nvSpPr>
          <p:spPr>
            <a:xfrm>
              <a:off x="9838132"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70" name="Parallelogram 69"/>
            <p:cNvSpPr/>
            <p:nvPr/>
          </p:nvSpPr>
          <p:spPr>
            <a:xfrm>
              <a:off x="9948956"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71" name="Parallelogram 70"/>
            <p:cNvSpPr/>
            <p:nvPr/>
          </p:nvSpPr>
          <p:spPr>
            <a:xfrm>
              <a:off x="10059779"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72" name="Parallelogram 71"/>
            <p:cNvSpPr/>
            <p:nvPr/>
          </p:nvSpPr>
          <p:spPr>
            <a:xfrm>
              <a:off x="10170602"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73" name="Parallelogram 72"/>
            <p:cNvSpPr/>
            <p:nvPr/>
          </p:nvSpPr>
          <p:spPr>
            <a:xfrm>
              <a:off x="10281425"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74" name="Parallelogram 73"/>
            <p:cNvSpPr/>
            <p:nvPr/>
          </p:nvSpPr>
          <p:spPr>
            <a:xfrm>
              <a:off x="10392248"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75" name="Parallelogram 74"/>
            <p:cNvSpPr/>
            <p:nvPr/>
          </p:nvSpPr>
          <p:spPr>
            <a:xfrm>
              <a:off x="10503071"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76" name="Parallelogram 75"/>
            <p:cNvSpPr/>
            <p:nvPr/>
          </p:nvSpPr>
          <p:spPr>
            <a:xfrm>
              <a:off x="10613895"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77" name="Parallelogram 76"/>
            <p:cNvSpPr/>
            <p:nvPr/>
          </p:nvSpPr>
          <p:spPr>
            <a:xfrm>
              <a:off x="10724718"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78" name="Parallelogram 77"/>
            <p:cNvSpPr/>
            <p:nvPr/>
          </p:nvSpPr>
          <p:spPr>
            <a:xfrm>
              <a:off x="10835541"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79" name="Parallelogram 78"/>
            <p:cNvSpPr/>
            <p:nvPr/>
          </p:nvSpPr>
          <p:spPr>
            <a:xfrm>
              <a:off x="10946364"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80" name="Parallelogram 79"/>
            <p:cNvSpPr/>
            <p:nvPr/>
          </p:nvSpPr>
          <p:spPr>
            <a:xfrm>
              <a:off x="11057181" y="4077301"/>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grpSp>
      <p:sp>
        <p:nvSpPr>
          <p:cNvPr id="81" name="TextBox 80"/>
          <p:cNvSpPr txBox="1">
            <a:spLocks noChangeArrowheads="1"/>
          </p:cNvSpPr>
          <p:nvPr/>
        </p:nvSpPr>
        <p:spPr bwMode="auto">
          <a:xfrm>
            <a:off x="10539413" y="3735388"/>
            <a:ext cx="725487" cy="430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sz="2200" b="1" i="1">
                <a:solidFill>
                  <a:srgbClr val="767171"/>
                </a:solidFill>
              </a:rPr>
              <a:t>51</a:t>
            </a:r>
            <a:r>
              <a:rPr lang="en-US" altLang="zh-CN" sz="2200" b="1" i="1">
                <a:solidFill>
                  <a:srgbClr val="767171"/>
                </a:solidFill>
              </a:rPr>
              <a:t>%</a:t>
            </a:r>
            <a:endParaRPr lang="en-CA" altLang="zh-CN" sz="2200" b="1" i="1">
              <a:solidFill>
                <a:srgbClr val="767171"/>
              </a:solidFill>
            </a:endParaRPr>
          </a:p>
        </p:txBody>
      </p:sp>
      <p:sp>
        <p:nvSpPr>
          <p:cNvPr id="82" name="TextBox 81"/>
          <p:cNvSpPr txBox="1">
            <a:spLocks noChangeArrowheads="1"/>
          </p:cNvSpPr>
          <p:nvPr/>
        </p:nvSpPr>
        <p:spPr bwMode="auto">
          <a:xfrm>
            <a:off x="8256588" y="3598863"/>
            <a:ext cx="2792412"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just" eaLnBrk="1" hangingPunct="1"/>
            <a:r>
              <a:rPr lang="id-ID" altLang="zh-CN" sz="1100" b="1" i="1">
                <a:solidFill>
                  <a:srgbClr val="AFABAB"/>
                </a:solidFill>
              </a:rPr>
              <a:t>Organitation</a:t>
            </a:r>
            <a:endParaRPr lang="en-US" altLang="zh-CN" sz="1000" i="1">
              <a:solidFill>
                <a:schemeClr val="bg1"/>
              </a:solidFill>
            </a:endParaRPr>
          </a:p>
        </p:txBody>
      </p:sp>
      <p:grpSp>
        <p:nvGrpSpPr>
          <p:cNvPr id="83" name="Group 82"/>
          <p:cNvGrpSpPr/>
          <p:nvPr/>
        </p:nvGrpSpPr>
        <p:grpSpPr>
          <a:xfrm>
            <a:off x="8315098" y="4391380"/>
            <a:ext cx="2262749" cy="216024"/>
            <a:chOff x="8953714" y="4623604"/>
            <a:chExt cx="2262749" cy="216024"/>
          </a:xfrm>
          <a:solidFill>
            <a:schemeClr val="bg2">
              <a:lumMod val="90000"/>
            </a:schemeClr>
          </a:solidFill>
        </p:grpSpPr>
        <p:sp>
          <p:nvSpPr>
            <p:cNvPr id="84" name="Parallelogram 83"/>
            <p:cNvSpPr/>
            <p:nvPr/>
          </p:nvSpPr>
          <p:spPr>
            <a:xfrm>
              <a:off x="8953714"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85" name="Parallelogram 84"/>
            <p:cNvSpPr/>
            <p:nvPr/>
          </p:nvSpPr>
          <p:spPr>
            <a:xfrm>
              <a:off x="9064537"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86" name="Parallelogram 85"/>
            <p:cNvSpPr/>
            <p:nvPr/>
          </p:nvSpPr>
          <p:spPr>
            <a:xfrm>
              <a:off x="9175360"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87" name="Parallelogram 86"/>
            <p:cNvSpPr/>
            <p:nvPr/>
          </p:nvSpPr>
          <p:spPr>
            <a:xfrm>
              <a:off x="9286184"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88" name="Parallelogram 87"/>
            <p:cNvSpPr/>
            <p:nvPr/>
          </p:nvSpPr>
          <p:spPr>
            <a:xfrm>
              <a:off x="9397007"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89" name="Parallelogram 88"/>
            <p:cNvSpPr/>
            <p:nvPr/>
          </p:nvSpPr>
          <p:spPr>
            <a:xfrm>
              <a:off x="9507830"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90" name="Parallelogram 89"/>
            <p:cNvSpPr/>
            <p:nvPr/>
          </p:nvSpPr>
          <p:spPr>
            <a:xfrm>
              <a:off x="9618653"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91" name="Parallelogram 90"/>
            <p:cNvSpPr/>
            <p:nvPr/>
          </p:nvSpPr>
          <p:spPr>
            <a:xfrm>
              <a:off x="9729476"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92" name="Parallelogram 91"/>
            <p:cNvSpPr/>
            <p:nvPr/>
          </p:nvSpPr>
          <p:spPr>
            <a:xfrm>
              <a:off x="9840299"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93" name="Parallelogram 92"/>
            <p:cNvSpPr/>
            <p:nvPr/>
          </p:nvSpPr>
          <p:spPr>
            <a:xfrm>
              <a:off x="9951123"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94" name="Parallelogram 93"/>
            <p:cNvSpPr/>
            <p:nvPr/>
          </p:nvSpPr>
          <p:spPr>
            <a:xfrm>
              <a:off x="10061946"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95" name="Parallelogram 94"/>
            <p:cNvSpPr/>
            <p:nvPr/>
          </p:nvSpPr>
          <p:spPr>
            <a:xfrm>
              <a:off x="10172769"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96" name="Parallelogram 95"/>
            <p:cNvSpPr/>
            <p:nvPr/>
          </p:nvSpPr>
          <p:spPr>
            <a:xfrm>
              <a:off x="10283592"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97" name="Parallelogram 96"/>
            <p:cNvSpPr/>
            <p:nvPr/>
          </p:nvSpPr>
          <p:spPr>
            <a:xfrm>
              <a:off x="10394415"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98" name="Parallelogram 97"/>
            <p:cNvSpPr/>
            <p:nvPr/>
          </p:nvSpPr>
          <p:spPr>
            <a:xfrm>
              <a:off x="10505238"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99" name="Parallelogram 98"/>
            <p:cNvSpPr/>
            <p:nvPr/>
          </p:nvSpPr>
          <p:spPr>
            <a:xfrm>
              <a:off x="10616062"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100" name="Parallelogram 99"/>
            <p:cNvSpPr/>
            <p:nvPr/>
          </p:nvSpPr>
          <p:spPr>
            <a:xfrm>
              <a:off x="10726885"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101" name="Parallelogram 100"/>
            <p:cNvSpPr/>
            <p:nvPr/>
          </p:nvSpPr>
          <p:spPr>
            <a:xfrm>
              <a:off x="10837708"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102" name="Parallelogram 101"/>
            <p:cNvSpPr/>
            <p:nvPr/>
          </p:nvSpPr>
          <p:spPr>
            <a:xfrm>
              <a:off x="10948531"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103" name="Parallelogram 102"/>
            <p:cNvSpPr/>
            <p:nvPr/>
          </p:nvSpPr>
          <p:spPr>
            <a:xfrm>
              <a:off x="11059348" y="4623604"/>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grpSp>
      <p:sp>
        <p:nvSpPr>
          <p:cNvPr id="104" name="TextBox 103"/>
          <p:cNvSpPr txBox="1">
            <a:spLocks noChangeArrowheads="1"/>
          </p:cNvSpPr>
          <p:nvPr/>
        </p:nvSpPr>
        <p:spPr bwMode="auto">
          <a:xfrm>
            <a:off x="10542588" y="4281488"/>
            <a:ext cx="725487" cy="430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sz="2200" b="1" i="1">
                <a:solidFill>
                  <a:srgbClr val="767171"/>
                </a:solidFill>
              </a:rPr>
              <a:t>59</a:t>
            </a:r>
            <a:r>
              <a:rPr lang="en-US" altLang="zh-CN" sz="2200" b="1" i="1">
                <a:solidFill>
                  <a:srgbClr val="767171"/>
                </a:solidFill>
              </a:rPr>
              <a:t>%</a:t>
            </a:r>
            <a:endParaRPr lang="en-CA" altLang="zh-CN" sz="2200" b="1" i="1">
              <a:solidFill>
                <a:srgbClr val="767171"/>
              </a:solidFill>
            </a:endParaRPr>
          </a:p>
        </p:txBody>
      </p:sp>
      <p:sp>
        <p:nvSpPr>
          <p:cNvPr id="105" name="TextBox 104"/>
          <p:cNvSpPr txBox="1">
            <a:spLocks noChangeArrowheads="1"/>
          </p:cNvSpPr>
          <p:nvPr/>
        </p:nvSpPr>
        <p:spPr bwMode="auto">
          <a:xfrm>
            <a:off x="8258175" y="4144963"/>
            <a:ext cx="2792413"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just" eaLnBrk="1" hangingPunct="1"/>
            <a:r>
              <a:rPr lang="id-ID" altLang="zh-CN" sz="1100" b="1" i="1">
                <a:solidFill>
                  <a:srgbClr val="AFABAB"/>
                </a:solidFill>
              </a:rPr>
              <a:t>Prepairing</a:t>
            </a:r>
            <a:endParaRPr lang="en-US" altLang="zh-CN" sz="1000" i="1">
              <a:solidFill>
                <a:schemeClr val="bg1"/>
              </a:solidFill>
            </a:endParaRPr>
          </a:p>
        </p:txBody>
      </p:sp>
      <p:grpSp>
        <p:nvGrpSpPr>
          <p:cNvPr id="106" name="Group 105"/>
          <p:cNvGrpSpPr/>
          <p:nvPr/>
        </p:nvGrpSpPr>
        <p:grpSpPr>
          <a:xfrm>
            <a:off x="8308478" y="4969041"/>
            <a:ext cx="2262749" cy="216024"/>
            <a:chOff x="8947094" y="5201265"/>
            <a:chExt cx="2262749" cy="216024"/>
          </a:xfrm>
          <a:solidFill>
            <a:schemeClr val="bg2">
              <a:lumMod val="90000"/>
            </a:schemeClr>
          </a:solidFill>
        </p:grpSpPr>
        <p:sp>
          <p:nvSpPr>
            <p:cNvPr id="107" name="Parallelogram 106"/>
            <p:cNvSpPr/>
            <p:nvPr/>
          </p:nvSpPr>
          <p:spPr>
            <a:xfrm>
              <a:off x="8947094"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08" name="Parallelogram 107"/>
            <p:cNvSpPr/>
            <p:nvPr/>
          </p:nvSpPr>
          <p:spPr>
            <a:xfrm>
              <a:off x="9057917"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09" name="Parallelogram 108"/>
            <p:cNvSpPr/>
            <p:nvPr/>
          </p:nvSpPr>
          <p:spPr>
            <a:xfrm>
              <a:off x="9168740"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10" name="Parallelogram 109"/>
            <p:cNvSpPr/>
            <p:nvPr/>
          </p:nvSpPr>
          <p:spPr>
            <a:xfrm>
              <a:off x="9279564"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11" name="Parallelogram 110"/>
            <p:cNvSpPr/>
            <p:nvPr/>
          </p:nvSpPr>
          <p:spPr>
            <a:xfrm>
              <a:off x="9390387"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12" name="Parallelogram 111"/>
            <p:cNvSpPr/>
            <p:nvPr/>
          </p:nvSpPr>
          <p:spPr>
            <a:xfrm>
              <a:off x="9501210"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113" name="Parallelogram 112"/>
            <p:cNvSpPr/>
            <p:nvPr/>
          </p:nvSpPr>
          <p:spPr>
            <a:xfrm>
              <a:off x="9612033"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114" name="Parallelogram 113"/>
            <p:cNvSpPr/>
            <p:nvPr/>
          </p:nvSpPr>
          <p:spPr>
            <a:xfrm>
              <a:off x="9722856"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115" name="Parallelogram 114"/>
            <p:cNvSpPr/>
            <p:nvPr/>
          </p:nvSpPr>
          <p:spPr>
            <a:xfrm>
              <a:off x="9833679"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116" name="Parallelogram 115"/>
            <p:cNvSpPr/>
            <p:nvPr/>
          </p:nvSpPr>
          <p:spPr>
            <a:xfrm>
              <a:off x="9944503"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117" name="Parallelogram 116"/>
            <p:cNvSpPr/>
            <p:nvPr/>
          </p:nvSpPr>
          <p:spPr>
            <a:xfrm>
              <a:off x="10055326"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118" name="Parallelogram 117"/>
            <p:cNvSpPr/>
            <p:nvPr/>
          </p:nvSpPr>
          <p:spPr>
            <a:xfrm>
              <a:off x="10166149"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119" name="Parallelogram 118"/>
            <p:cNvSpPr/>
            <p:nvPr/>
          </p:nvSpPr>
          <p:spPr>
            <a:xfrm>
              <a:off x="10276972"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120" name="Parallelogram 119"/>
            <p:cNvSpPr/>
            <p:nvPr/>
          </p:nvSpPr>
          <p:spPr>
            <a:xfrm>
              <a:off x="10387795"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121" name="Parallelogram 120"/>
            <p:cNvSpPr/>
            <p:nvPr/>
          </p:nvSpPr>
          <p:spPr>
            <a:xfrm>
              <a:off x="10498618"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122" name="Parallelogram 121"/>
            <p:cNvSpPr/>
            <p:nvPr/>
          </p:nvSpPr>
          <p:spPr>
            <a:xfrm>
              <a:off x="10609442"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123" name="Parallelogram 122"/>
            <p:cNvSpPr/>
            <p:nvPr/>
          </p:nvSpPr>
          <p:spPr>
            <a:xfrm>
              <a:off x="10720265"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124" name="Parallelogram 123"/>
            <p:cNvSpPr/>
            <p:nvPr/>
          </p:nvSpPr>
          <p:spPr>
            <a:xfrm>
              <a:off x="10831088"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125" name="Parallelogram 124"/>
            <p:cNvSpPr/>
            <p:nvPr/>
          </p:nvSpPr>
          <p:spPr>
            <a:xfrm>
              <a:off x="10941911"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sp>
          <p:nvSpPr>
            <p:cNvPr id="126" name="Parallelogram 125"/>
            <p:cNvSpPr/>
            <p:nvPr/>
          </p:nvSpPr>
          <p:spPr>
            <a:xfrm>
              <a:off x="11052728" y="5201265"/>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chemeClr val="bg1"/>
                </a:solidFill>
              </a:endParaRPr>
            </a:p>
          </p:txBody>
        </p:sp>
      </p:grpSp>
      <p:sp>
        <p:nvSpPr>
          <p:cNvPr id="127" name="TextBox 126"/>
          <p:cNvSpPr txBox="1">
            <a:spLocks noChangeArrowheads="1"/>
          </p:cNvSpPr>
          <p:nvPr/>
        </p:nvSpPr>
        <p:spPr bwMode="auto">
          <a:xfrm>
            <a:off x="10536238" y="4859338"/>
            <a:ext cx="723900" cy="430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sz="2200" b="1" i="1">
                <a:solidFill>
                  <a:srgbClr val="767171"/>
                </a:solidFill>
              </a:rPr>
              <a:t>85</a:t>
            </a:r>
            <a:r>
              <a:rPr lang="en-US" altLang="zh-CN" sz="2200" b="1" i="1">
                <a:solidFill>
                  <a:srgbClr val="767171"/>
                </a:solidFill>
              </a:rPr>
              <a:t>%</a:t>
            </a:r>
            <a:endParaRPr lang="en-CA" altLang="zh-CN" sz="2200" b="1" i="1">
              <a:solidFill>
                <a:srgbClr val="767171"/>
              </a:solidFill>
            </a:endParaRPr>
          </a:p>
        </p:txBody>
      </p:sp>
      <p:sp>
        <p:nvSpPr>
          <p:cNvPr id="128" name="TextBox 127"/>
          <p:cNvSpPr txBox="1">
            <a:spLocks noChangeArrowheads="1"/>
          </p:cNvSpPr>
          <p:nvPr/>
        </p:nvSpPr>
        <p:spPr bwMode="auto">
          <a:xfrm>
            <a:off x="8251825" y="4722813"/>
            <a:ext cx="2792413"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just" eaLnBrk="1" hangingPunct="1"/>
            <a:r>
              <a:rPr lang="id-ID" altLang="zh-CN" sz="1100" b="1" i="1">
                <a:solidFill>
                  <a:srgbClr val="AFABAB"/>
                </a:solidFill>
              </a:rPr>
              <a:t>Execution</a:t>
            </a:r>
            <a:endParaRPr lang="en-US" altLang="zh-CN" sz="1000" i="1">
              <a:solidFill>
                <a:schemeClr val="bg1"/>
              </a:solidFill>
            </a:endParaRPr>
          </a:p>
        </p:txBody>
      </p:sp>
      <p:grpSp>
        <p:nvGrpSpPr>
          <p:cNvPr id="129" name="Group 128"/>
          <p:cNvGrpSpPr>
            <a:grpSpLocks/>
          </p:cNvGrpSpPr>
          <p:nvPr/>
        </p:nvGrpSpPr>
        <p:grpSpPr bwMode="auto">
          <a:xfrm>
            <a:off x="8301038" y="2809875"/>
            <a:ext cx="2263775" cy="215900"/>
            <a:chOff x="8940394" y="3041823"/>
            <a:chExt cx="2262749" cy="216024"/>
          </a:xfrm>
        </p:grpSpPr>
        <p:sp>
          <p:nvSpPr>
            <p:cNvPr id="130" name="Parallelogram 129"/>
            <p:cNvSpPr/>
            <p:nvPr/>
          </p:nvSpPr>
          <p:spPr>
            <a:xfrm>
              <a:off x="8940394" y="3041823"/>
              <a:ext cx="157091"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5C24C"/>
                </a:solidFill>
              </a:endParaRPr>
            </a:p>
          </p:txBody>
        </p:sp>
        <p:sp>
          <p:nvSpPr>
            <p:cNvPr id="131" name="Parallelogram 130"/>
            <p:cNvSpPr/>
            <p:nvPr/>
          </p:nvSpPr>
          <p:spPr>
            <a:xfrm>
              <a:off x="9051469" y="3041823"/>
              <a:ext cx="157091"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5C24C"/>
                </a:solidFill>
              </a:endParaRPr>
            </a:p>
          </p:txBody>
        </p:sp>
        <p:sp>
          <p:nvSpPr>
            <p:cNvPr id="132" name="Parallelogram 131"/>
            <p:cNvSpPr/>
            <p:nvPr/>
          </p:nvSpPr>
          <p:spPr>
            <a:xfrm>
              <a:off x="9162543" y="3041823"/>
              <a:ext cx="157091"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5C24C"/>
                </a:solidFill>
              </a:endParaRPr>
            </a:p>
          </p:txBody>
        </p:sp>
        <p:sp>
          <p:nvSpPr>
            <p:cNvPr id="133" name="Parallelogram 132"/>
            <p:cNvSpPr/>
            <p:nvPr/>
          </p:nvSpPr>
          <p:spPr>
            <a:xfrm>
              <a:off x="9273618" y="3041823"/>
              <a:ext cx="157091"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5C24C"/>
                </a:solidFill>
              </a:endParaRPr>
            </a:p>
          </p:txBody>
        </p:sp>
        <p:sp>
          <p:nvSpPr>
            <p:cNvPr id="134" name="Parallelogram 133"/>
            <p:cNvSpPr/>
            <p:nvPr/>
          </p:nvSpPr>
          <p:spPr>
            <a:xfrm>
              <a:off x="9383105" y="3041823"/>
              <a:ext cx="157092" cy="216024"/>
            </a:xfrm>
            <a:prstGeom prst="parallelogram">
              <a:avLst>
                <a:gd name="adj" fmla="val 40973"/>
              </a:avLst>
            </a:prstGeom>
            <a:solidFill>
              <a:schemeClr val="bg2">
                <a:lumMod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5C24C"/>
                </a:solidFill>
              </a:endParaRPr>
            </a:p>
          </p:txBody>
        </p:sp>
        <p:sp>
          <p:nvSpPr>
            <p:cNvPr id="135" name="Parallelogram 134"/>
            <p:cNvSpPr/>
            <p:nvPr/>
          </p:nvSpPr>
          <p:spPr>
            <a:xfrm>
              <a:off x="9494180" y="3041823"/>
              <a:ext cx="157092" cy="216024"/>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bg1"/>
                </a:solidFill>
              </a:endParaRPr>
            </a:p>
          </p:txBody>
        </p:sp>
        <p:sp>
          <p:nvSpPr>
            <p:cNvPr id="136" name="Parallelogram 135"/>
            <p:cNvSpPr/>
            <p:nvPr/>
          </p:nvSpPr>
          <p:spPr>
            <a:xfrm>
              <a:off x="9605255" y="3041823"/>
              <a:ext cx="157092" cy="216024"/>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bg1"/>
                </a:solidFill>
              </a:endParaRPr>
            </a:p>
          </p:txBody>
        </p:sp>
        <p:sp>
          <p:nvSpPr>
            <p:cNvPr id="137" name="Parallelogram 136"/>
            <p:cNvSpPr/>
            <p:nvPr/>
          </p:nvSpPr>
          <p:spPr>
            <a:xfrm>
              <a:off x="9716329" y="3041823"/>
              <a:ext cx="157092" cy="216024"/>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bg1"/>
                </a:solidFill>
              </a:endParaRPr>
            </a:p>
          </p:txBody>
        </p:sp>
        <p:sp>
          <p:nvSpPr>
            <p:cNvPr id="138" name="Parallelogram 137"/>
            <p:cNvSpPr/>
            <p:nvPr/>
          </p:nvSpPr>
          <p:spPr>
            <a:xfrm>
              <a:off x="9827404" y="3041823"/>
              <a:ext cx="157092" cy="216024"/>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bg1"/>
                </a:solidFill>
              </a:endParaRPr>
            </a:p>
          </p:txBody>
        </p:sp>
        <p:sp>
          <p:nvSpPr>
            <p:cNvPr id="139" name="Parallelogram 138"/>
            <p:cNvSpPr/>
            <p:nvPr/>
          </p:nvSpPr>
          <p:spPr>
            <a:xfrm>
              <a:off x="9938478" y="3041823"/>
              <a:ext cx="157092" cy="216024"/>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bg1"/>
                </a:solidFill>
              </a:endParaRPr>
            </a:p>
          </p:txBody>
        </p:sp>
        <p:sp>
          <p:nvSpPr>
            <p:cNvPr id="140" name="Parallelogram 139"/>
            <p:cNvSpPr/>
            <p:nvPr/>
          </p:nvSpPr>
          <p:spPr>
            <a:xfrm>
              <a:off x="10047967" y="3041823"/>
              <a:ext cx="157091" cy="216024"/>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bg1"/>
                </a:solidFill>
              </a:endParaRPr>
            </a:p>
          </p:txBody>
        </p:sp>
        <p:sp>
          <p:nvSpPr>
            <p:cNvPr id="141" name="Parallelogram 140"/>
            <p:cNvSpPr/>
            <p:nvPr/>
          </p:nvSpPr>
          <p:spPr>
            <a:xfrm>
              <a:off x="10159041" y="3041823"/>
              <a:ext cx="157091" cy="216024"/>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bg1"/>
                </a:solidFill>
              </a:endParaRPr>
            </a:p>
          </p:txBody>
        </p:sp>
        <p:sp>
          <p:nvSpPr>
            <p:cNvPr id="142" name="Parallelogram 141"/>
            <p:cNvSpPr/>
            <p:nvPr/>
          </p:nvSpPr>
          <p:spPr>
            <a:xfrm>
              <a:off x="10270116" y="3041823"/>
              <a:ext cx="157091" cy="216024"/>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bg1"/>
                </a:solidFill>
              </a:endParaRPr>
            </a:p>
          </p:txBody>
        </p:sp>
        <p:sp>
          <p:nvSpPr>
            <p:cNvPr id="143" name="Parallelogram 142"/>
            <p:cNvSpPr/>
            <p:nvPr/>
          </p:nvSpPr>
          <p:spPr>
            <a:xfrm>
              <a:off x="10381191" y="3041823"/>
              <a:ext cx="157091" cy="216024"/>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bg1"/>
                </a:solidFill>
              </a:endParaRPr>
            </a:p>
          </p:txBody>
        </p:sp>
        <p:sp>
          <p:nvSpPr>
            <p:cNvPr id="144" name="Parallelogram 143"/>
            <p:cNvSpPr/>
            <p:nvPr/>
          </p:nvSpPr>
          <p:spPr>
            <a:xfrm>
              <a:off x="10492265" y="3041823"/>
              <a:ext cx="157091" cy="216024"/>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bg1"/>
                </a:solidFill>
              </a:endParaRPr>
            </a:p>
          </p:txBody>
        </p:sp>
        <p:sp>
          <p:nvSpPr>
            <p:cNvPr id="145" name="Parallelogram 144"/>
            <p:cNvSpPr/>
            <p:nvPr/>
          </p:nvSpPr>
          <p:spPr>
            <a:xfrm>
              <a:off x="10603340" y="3041823"/>
              <a:ext cx="157091" cy="216024"/>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bg1"/>
                </a:solidFill>
              </a:endParaRPr>
            </a:p>
          </p:txBody>
        </p:sp>
        <p:sp>
          <p:nvSpPr>
            <p:cNvPr id="146" name="Parallelogram 145"/>
            <p:cNvSpPr/>
            <p:nvPr/>
          </p:nvSpPr>
          <p:spPr>
            <a:xfrm>
              <a:off x="10712827" y="3041823"/>
              <a:ext cx="157092" cy="216024"/>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bg1"/>
                </a:solidFill>
              </a:endParaRPr>
            </a:p>
          </p:txBody>
        </p:sp>
        <p:sp>
          <p:nvSpPr>
            <p:cNvPr id="147" name="Parallelogram 146"/>
            <p:cNvSpPr/>
            <p:nvPr/>
          </p:nvSpPr>
          <p:spPr>
            <a:xfrm>
              <a:off x="10823902" y="3041823"/>
              <a:ext cx="157092" cy="216024"/>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bg1"/>
                </a:solidFill>
              </a:endParaRPr>
            </a:p>
          </p:txBody>
        </p:sp>
        <p:sp>
          <p:nvSpPr>
            <p:cNvPr id="148" name="Parallelogram 147"/>
            <p:cNvSpPr/>
            <p:nvPr/>
          </p:nvSpPr>
          <p:spPr>
            <a:xfrm>
              <a:off x="10934977" y="3041823"/>
              <a:ext cx="157092" cy="216024"/>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bg1"/>
                </a:solidFill>
              </a:endParaRPr>
            </a:p>
          </p:txBody>
        </p:sp>
        <p:sp>
          <p:nvSpPr>
            <p:cNvPr id="149" name="Parallelogram 148"/>
            <p:cNvSpPr/>
            <p:nvPr/>
          </p:nvSpPr>
          <p:spPr>
            <a:xfrm>
              <a:off x="11046051" y="3041823"/>
              <a:ext cx="157092" cy="216024"/>
            </a:xfrm>
            <a:prstGeom prst="parallelogram">
              <a:avLst>
                <a:gd name="adj" fmla="val 40973"/>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bg1"/>
                </a:solidFill>
              </a:endParaRPr>
            </a:p>
          </p:txBody>
        </p:sp>
      </p:grpSp>
      <p:sp>
        <p:nvSpPr>
          <p:cNvPr id="150" name="TextBox 149"/>
          <p:cNvSpPr txBox="1">
            <a:spLocks noChangeArrowheads="1"/>
          </p:cNvSpPr>
          <p:nvPr/>
        </p:nvSpPr>
        <p:spPr bwMode="auto">
          <a:xfrm>
            <a:off x="8245475" y="2563813"/>
            <a:ext cx="1274763"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just" eaLnBrk="1" hangingPunct="1"/>
            <a:r>
              <a:rPr lang="id-ID" altLang="zh-CN" sz="1100" b="1" i="1">
                <a:solidFill>
                  <a:srgbClr val="AFABAB"/>
                </a:solidFill>
              </a:rPr>
              <a:t>Innovation</a:t>
            </a:r>
            <a:endParaRPr lang="en-US" altLang="zh-CN" sz="1000" i="1">
              <a:solidFill>
                <a:schemeClr val="bg1"/>
              </a:solidFill>
            </a:endParaRPr>
          </a:p>
        </p:txBody>
      </p:sp>
      <p:sp>
        <p:nvSpPr>
          <p:cNvPr id="151" name="TextBox 150"/>
          <p:cNvSpPr txBox="1">
            <a:spLocks noChangeArrowheads="1"/>
          </p:cNvSpPr>
          <p:nvPr/>
        </p:nvSpPr>
        <p:spPr bwMode="auto">
          <a:xfrm>
            <a:off x="10528300" y="2698750"/>
            <a:ext cx="725488"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en-US" altLang="zh-CN" sz="2200" b="1" i="1">
                <a:solidFill>
                  <a:srgbClr val="767171"/>
                </a:solidFill>
              </a:rPr>
              <a:t>25%</a:t>
            </a:r>
            <a:endParaRPr lang="en-CA" altLang="zh-CN" sz="2200" b="1" i="1">
              <a:solidFill>
                <a:srgbClr val="767171"/>
              </a:solidFill>
            </a:endParaRPr>
          </a:p>
        </p:txBody>
      </p:sp>
      <p:grpSp>
        <p:nvGrpSpPr>
          <p:cNvPr id="152" name="Group 151"/>
          <p:cNvGrpSpPr/>
          <p:nvPr/>
        </p:nvGrpSpPr>
        <p:grpSpPr>
          <a:xfrm>
            <a:off x="8296191" y="2817294"/>
            <a:ext cx="600408" cy="204874"/>
            <a:chOff x="9325855" y="1403810"/>
            <a:chExt cx="600408" cy="216024"/>
          </a:xfrm>
          <a:solidFill>
            <a:schemeClr val="accent1"/>
          </a:solidFill>
        </p:grpSpPr>
        <p:sp>
          <p:nvSpPr>
            <p:cNvPr id="153" name="Parallelogram 152"/>
            <p:cNvSpPr/>
            <p:nvPr/>
          </p:nvSpPr>
          <p:spPr>
            <a:xfrm>
              <a:off x="9325855" y="1403810"/>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54" name="Parallelogram 153"/>
            <p:cNvSpPr/>
            <p:nvPr/>
          </p:nvSpPr>
          <p:spPr>
            <a:xfrm>
              <a:off x="9436678" y="1403810"/>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55" name="Parallelogram 154"/>
            <p:cNvSpPr/>
            <p:nvPr/>
          </p:nvSpPr>
          <p:spPr>
            <a:xfrm>
              <a:off x="9547501" y="1403810"/>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56" name="Parallelogram 155"/>
            <p:cNvSpPr/>
            <p:nvPr/>
          </p:nvSpPr>
          <p:spPr>
            <a:xfrm>
              <a:off x="9658325" y="1403810"/>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57" name="Parallelogram 156"/>
            <p:cNvSpPr/>
            <p:nvPr/>
          </p:nvSpPr>
          <p:spPr>
            <a:xfrm>
              <a:off x="9769148" y="1403810"/>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grpSp>
      <p:grpSp>
        <p:nvGrpSpPr>
          <p:cNvPr id="158" name="Group 157"/>
          <p:cNvGrpSpPr/>
          <p:nvPr/>
        </p:nvGrpSpPr>
        <p:grpSpPr>
          <a:xfrm>
            <a:off x="8312931" y="3320936"/>
            <a:ext cx="1717283" cy="223033"/>
            <a:chOff x="9697210" y="1541459"/>
            <a:chExt cx="1717283" cy="223033"/>
          </a:xfrm>
          <a:solidFill>
            <a:schemeClr val="accent6"/>
          </a:solidFill>
        </p:grpSpPr>
        <p:sp>
          <p:nvSpPr>
            <p:cNvPr id="159" name="Parallelogram 158"/>
            <p:cNvSpPr/>
            <p:nvPr/>
          </p:nvSpPr>
          <p:spPr>
            <a:xfrm>
              <a:off x="9697210" y="1541459"/>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60" name="Parallelogram 159"/>
            <p:cNvSpPr/>
            <p:nvPr/>
          </p:nvSpPr>
          <p:spPr>
            <a:xfrm>
              <a:off x="9808033" y="1541459"/>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61" name="Parallelogram 160"/>
            <p:cNvSpPr/>
            <p:nvPr/>
          </p:nvSpPr>
          <p:spPr>
            <a:xfrm>
              <a:off x="9918856" y="1541459"/>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62" name="Parallelogram 161"/>
            <p:cNvSpPr/>
            <p:nvPr/>
          </p:nvSpPr>
          <p:spPr>
            <a:xfrm>
              <a:off x="10029680" y="1541459"/>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63" name="Parallelogram 162"/>
            <p:cNvSpPr/>
            <p:nvPr/>
          </p:nvSpPr>
          <p:spPr>
            <a:xfrm>
              <a:off x="10140503" y="1541459"/>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64" name="Parallelogram 163"/>
            <p:cNvSpPr/>
            <p:nvPr/>
          </p:nvSpPr>
          <p:spPr>
            <a:xfrm>
              <a:off x="10259543" y="1543027"/>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65" name="Parallelogram 164"/>
            <p:cNvSpPr/>
            <p:nvPr/>
          </p:nvSpPr>
          <p:spPr>
            <a:xfrm>
              <a:off x="10370366" y="1543027"/>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66" name="Parallelogram 165"/>
            <p:cNvSpPr/>
            <p:nvPr/>
          </p:nvSpPr>
          <p:spPr>
            <a:xfrm>
              <a:off x="10481189" y="1543027"/>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67" name="Parallelogram 166"/>
            <p:cNvSpPr/>
            <p:nvPr/>
          </p:nvSpPr>
          <p:spPr>
            <a:xfrm>
              <a:off x="10592013" y="1543027"/>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68" name="Parallelogram 167"/>
            <p:cNvSpPr/>
            <p:nvPr/>
          </p:nvSpPr>
          <p:spPr>
            <a:xfrm>
              <a:off x="10702836" y="1543027"/>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69" name="Parallelogram 168"/>
            <p:cNvSpPr/>
            <p:nvPr/>
          </p:nvSpPr>
          <p:spPr>
            <a:xfrm>
              <a:off x="10814085" y="154846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70" name="Parallelogram 169"/>
            <p:cNvSpPr/>
            <p:nvPr/>
          </p:nvSpPr>
          <p:spPr>
            <a:xfrm>
              <a:off x="10924908" y="154846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71" name="Parallelogram 170"/>
            <p:cNvSpPr/>
            <p:nvPr/>
          </p:nvSpPr>
          <p:spPr>
            <a:xfrm>
              <a:off x="11035731" y="154846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72" name="Parallelogram 171"/>
            <p:cNvSpPr/>
            <p:nvPr/>
          </p:nvSpPr>
          <p:spPr>
            <a:xfrm>
              <a:off x="11146555" y="154846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73" name="Parallelogram 172"/>
            <p:cNvSpPr/>
            <p:nvPr/>
          </p:nvSpPr>
          <p:spPr>
            <a:xfrm>
              <a:off x="11257378" y="154846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grpSp>
      <p:grpSp>
        <p:nvGrpSpPr>
          <p:cNvPr id="174" name="Group 173"/>
          <p:cNvGrpSpPr/>
          <p:nvPr/>
        </p:nvGrpSpPr>
        <p:grpSpPr>
          <a:xfrm>
            <a:off x="8312931" y="3851634"/>
            <a:ext cx="1161134" cy="216199"/>
            <a:chOff x="10274238" y="1409853"/>
            <a:chExt cx="1161134" cy="216199"/>
          </a:xfrm>
          <a:solidFill>
            <a:schemeClr val="accent4"/>
          </a:solidFill>
        </p:grpSpPr>
        <p:sp>
          <p:nvSpPr>
            <p:cNvPr id="175" name="Parallelogram 174"/>
            <p:cNvSpPr/>
            <p:nvPr/>
          </p:nvSpPr>
          <p:spPr>
            <a:xfrm>
              <a:off x="10274238"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76" name="Parallelogram 175"/>
            <p:cNvSpPr/>
            <p:nvPr/>
          </p:nvSpPr>
          <p:spPr>
            <a:xfrm>
              <a:off x="10385061"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77" name="Parallelogram 176"/>
            <p:cNvSpPr/>
            <p:nvPr/>
          </p:nvSpPr>
          <p:spPr>
            <a:xfrm>
              <a:off x="10495884"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78" name="Parallelogram 177"/>
            <p:cNvSpPr/>
            <p:nvPr/>
          </p:nvSpPr>
          <p:spPr>
            <a:xfrm>
              <a:off x="10606708"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79" name="Parallelogram 178"/>
            <p:cNvSpPr/>
            <p:nvPr/>
          </p:nvSpPr>
          <p:spPr>
            <a:xfrm>
              <a:off x="10717531"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80" name="Parallelogram 179"/>
            <p:cNvSpPr/>
            <p:nvPr/>
          </p:nvSpPr>
          <p:spPr>
            <a:xfrm>
              <a:off x="10834964" y="140985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81" name="Parallelogram 180"/>
            <p:cNvSpPr/>
            <p:nvPr/>
          </p:nvSpPr>
          <p:spPr>
            <a:xfrm>
              <a:off x="10945787" y="140985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82" name="Parallelogram 181"/>
            <p:cNvSpPr/>
            <p:nvPr/>
          </p:nvSpPr>
          <p:spPr>
            <a:xfrm>
              <a:off x="11056610" y="140985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83" name="Parallelogram 182"/>
            <p:cNvSpPr/>
            <p:nvPr/>
          </p:nvSpPr>
          <p:spPr>
            <a:xfrm>
              <a:off x="11167434" y="140985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84" name="Parallelogram 183"/>
            <p:cNvSpPr/>
            <p:nvPr/>
          </p:nvSpPr>
          <p:spPr>
            <a:xfrm>
              <a:off x="11278257" y="1409853"/>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grpSp>
      <p:grpSp>
        <p:nvGrpSpPr>
          <p:cNvPr id="185" name="Group 184"/>
          <p:cNvGrpSpPr/>
          <p:nvPr/>
        </p:nvGrpSpPr>
        <p:grpSpPr>
          <a:xfrm>
            <a:off x="8305239" y="4389852"/>
            <a:ext cx="1389484" cy="216024"/>
            <a:chOff x="10035926" y="1410028"/>
            <a:chExt cx="1389484" cy="216024"/>
          </a:xfrm>
          <a:solidFill>
            <a:srgbClr val="7030A0"/>
          </a:solidFill>
        </p:grpSpPr>
        <p:sp>
          <p:nvSpPr>
            <p:cNvPr id="186" name="Parallelogram 185"/>
            <p:cNvSpPr/>
            <p:nvPr/>
          </p:nvSpPr>
          <p:spPr>
            <a:xfrm>
              <a:off x="10274238"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87" name="Parallelogram 186"/>
            <p:cNvSpPr/>
            <p:nvPr/>
          </p:nvSpPr>
          <p:spPr>
            <a:xfrm>
              <a:off x="10385061"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88" name="Parallelogram 187"/>
            <p:cNvSpPr/>
            <p:nvPr/>
          </p:nvSpPr>
          <p:spPr>
            <a:xfrm>
              <a:off x="10495884"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89" name="Parallelogram 188"/>
            <p:cNvSpPr/>
            <p:nvPr/>
          </p:nvSpPr>
          <p:spPr>
            <a:xfrm>
              <a:off x="10606708"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90" name="Parallelogram 189"/>
            <p:cNvSpPr/>
            <p:nvPr/>
          </p:nvSpPr>
          <p:spPr>
            <a:xfrm>
              <a:off x="10717531"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91" name="Parallelogram 190"/>
            <p:cNvSpPr/>
            <p:nvPr/>
          </p:nvSpPr>
          <p:spPr>
            <a:xfrm>
              <a:off x="10825002"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92" name="Parallelogram 191"/>
            <p:cNvSpPr/>
            <p:nvPr/>
          </p:nvSpPr>
          <p:spPr>
            <a:xfrm>
              <a:off x="10935825"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93" name="Parallelogram 192"/>
            <p:cNvSpPr/>
            <p:nvPr/>
          </p:nvSpPr>
          <p:spPr>
            <a:xfrm>
              <a:off x="11046648"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94" name="Parallelogram 193"/>
            <p:cNvSpPr/>
            <p:nvPr/>
          </p:nvSpPr>
          <p:spPr>
            <a:xfrm>
              <a:off x="11157472"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95" name="Parallelogram 194"/>
            <p:cNvSpPr/>
            <p:nvPr/>
          </p:nvSpPr>
          <p:spPr>
            <a:xfrm>
              <a:off x="11268295"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96" name="Parallelogram 195"/>
            <p:cNvSpPr/>
            <p:nvPr/>
          </p:nvSpPr>
          <p:spPr>
            <a:xfrm>
              <a:off x="10035926"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197" name="Parallelogram 196"/>
            <p:cNvSpPr/>
            <p:nvPr/>
          </p:nvSpPr>
          <p:spPr>
            <a:xfrm>
              <a:off x="10159449"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grpSp>
      <p:grpSp>
        <p:nvGrpSpPr>
          <p:cNvPr id="198" name="Group 197"/>
          <p:cNvGrpSpPr/>
          <p:nvPr/>
        </p:nvGrpSpPr>
        <p:grpSpPr>
          <a:xfrm>
            <a:off x="8305239" y="4975800"/>
            <a:ext cx="1922822" cy="216024"/>
            <a:chOff x="9501974" y="1410028"/>
            <a:chExt cx="1922822" cy="216024"/>
          </a:xfrm>
          <a:solidFill>
            <a:srgbClr val="FF0000"/>
          </a:solidFill>
        </p:grpSpPr>
        <p:sp>
          <p:nvSpPr>
            <p:cNvPr id="199" name="Parallelogram 198"/>
            <p:cNvSpPr/>
            <p:nvPr/>
          </p:nvSpPr>
          <p:spPr>
            <a:xfrm>
              <a:off x="10274238"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200" name="Parallelogram 199"/>
            <p:cNvSpPr/>
            <p:nvPr/>
          </p:nvSpPr>
          <p:spPr>
            <a:xfrm>
              <a:off x="10385061"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201" name="Parallelogram 200"/>
            <p:cNvSpPr/>
            <p:nvPr/>
          </p:nvSpPr>
          <p:spPr>
            <a:xfrm>
              <a:off x="10495884"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202" name="Parallelogram 201"/>
            <p:cNvSpPr/>
            <p:nvPr/>
          </p:nvSpPr>
          <p:spPr>
            <a:xfrm>
              <a:off x="10606708"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203" name="Parallelogram 202"/>
            <p:cNvSpPr/>
            <p:nvPr/>
          </p:nvSpPr>
          <p:spPr>
            <a:xfrm>
              <a:off x="10717531"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204" name="Parallelogram 203"/>
            <p:cNvSpPr/>
            <p:nvPr/>
          </p:nvSpPr>
          <p:spPr>
            <a:xfrm>
              <a:off x="10824388"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205" name="Parallelogram 204"/>
            <p:cNvSpPr/>
            <p:nvPr/>
          </p:nvSpPr>
          <p:spPr>
            <a:xfrm>
              <a:off x="10935211"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206" name="Parallelogram 205"/>
            <p:cNvSpPr/>
            <p:nvPr/>
          </p:nvSpPr>
          <p:spPr>
            <a:xfrm>
              <a:off x="11046034"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207" name="Parallelogram 206"/>
            <p:cNvSpPr/>
            <p:nvPr/>
          </p:nvSpPr>
          <p:spPr>
            <a:xfrm>
              <a:off x="11156858"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208" name="Parallelogram 207"/>
            <p:cNvSpPr/>
            <p:nvPr/>
          </p:nvSpPr>
          <p:spPr>
            <a:xfrm>
              <a:off x="11267681"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209" name="Parallelogram 208"/>
            <p:cNvSpPr/>
            <p:nvPr/>
          </p:nvSpPr>
          <p:spPr>
            <a:xfrm>
              <a:off x="9729721"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210" name="Parallelogram 209"/>
            <p:cNvSpPr/>
            <p:nvPr/>
          </p:nvSpPr>
          <p:spPr>
            <a:xfrm>
              <a:off x="9840544"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211" name="Parallelogram 210"/>
            <p:cNvSpPr/>
            <p:nvPr/>
          </p:nvSpPr>
          <p:spPr>
            <a:xfrm>
              <a:off x="9951367"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212" name="Parallelogram 211"/>
            <p:cNvSpPr/>
            <p:nvPr/>
          </p:nvSpPr>
          <p:spPr>
            <a:xfrm>
              <a:off x="10062191"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213" name="Parallelogram 212"/>
            <p:cNvSpPr/>
            <p:nvPr/>
          </p:nvSpPr>
          <p:spPr>
            <a:xfrm>
              <a:off x="10173014"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214" name="Parallelogram 213"/>
            <p:cNvSpPr/>
            <p:nvPr/>
          </p:nvSpPr>
          <p:spPr>
            <a:xfrm>
              <a:off x="9501974"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sp>
          <p:nvSpPr>
            <p:cNvPr id="215" name="Parallelogram 214"/>
            <p:cNvSpPr/>
            <p:nvPr/>
          </p:nvSpPr>
          <p:spPr>
            <a:xfrm>
              <a:off x="9612797" y="1410028"/>
              <a:ext cx="157115" cy="216024"/>
            </a:xfrm>
            <a:prstGeom prst="parallelogram">
              <a:avLst>
                <a:gd name="adj" fmla="val 40973"/>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a:solidFill>
                  <a:srgbClr val="F5C24C"/>
                </a:solidFill>
              </a:endParaRPr>
            </a:p>
          </p:txBody>
        </p:sp>
      </p:grpSp>
      <p:grpSp>
        <p:nvGrpSpPr>
          <p:cNvPr id="217" name="Group 216"/>
          <p:cNvGrpSpPr>
            <a:grpSpLocks/>
          </p:cNvGrpSpPr>
          <p:nvPr/>
        </p:nvGrpSpPr>
        <p:grpSpPr bwMode="auto">
          <a:xfrm>
            <a:off x="5567363" y="6581775"/>
            <a:ext cx="1154112" cy="142875"/>
            <a:chOff x="7536566" y="6291405"/>
            <a:chExt cx="1154910" cy="144000"/>
          </a:xfrm>
        </p:grpSpPr>
        <p:sp>
          <p:nvSpPr>
            <p:cNvPr id="218" name="Oval 217"/>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219" name="Oval 218"/>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220" name="Oval 219"/>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221" name="Oval 220"/>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222" name="Oval 221"/>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223" name="Oval 222"/>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224" name="Oval 223"/>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225"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0"/>
                                        </p:tgtEl>
                                        <p:attrNameLst>
                                          <p:attrName>style.visibility</p:attrName>
                                        </p:attrNameLst>
                                      </p:cBhvr>
                                      <p:to>
                                        <p:strVal val="visible"/>
                                      </p:to>
                                    </p:set>
                                    <p:animEffect transition="in" filter="wipe(up)">
                                      <p:cBhvr>
                                        <p:cTn id="13" dur="1000"/>
                                        <p:tgtEl>
                                          <p:spTgt spid="30"/>
                                        </p:tgtEl>
                                      </p:cBhvr>
                                    </p:animEffect>
                                  </p:childTnLst>
                                </p:cTn>
                              </p:par>
                              <p:par>
                                <p:cTn id="14" presetID="22" presetClass="entr" presetSubtype="4" fill="hold" grpId="0" nodeType="withEffect">
                                  <p:stCondLst>
                                    <p:cond delay="1000"/>
                                  </p:stCondLst>
                                  <p:childTnLst>
                                    <p:set>
                                      <p:cBhvr>
                                        <p:cTn id="15" dur="1" fill="hold">
                                          <p:stCondLst>
                                            <p:cond delay="0"/>
                                          </p:stCondLst>
                                        </p:cTn>
                                        <p:tgtEl>
                                          <p:spTgt spid="41"/>
                                        </p:tgtEl>
                                        <p:attrNameLst>
                                          <p:attrName>style.visibility</p:attrName>
                                        </p:attrNameLst>
                                      </p:cBhvr>
                                      <p:to>
                                        <p:strVal val="visible"/>
                                      </p:to>
                                    </p:set>
                                    <p:animEffect transition="in" filter="wipe(down)">
                                      <p:cBhvr>
                                        <p:cTn id="16" dur="1000"/>
                                        <p:tgtEl>
                                          <p:spTgt spid="41"/>
                                        </p:tgtEl>
                                      </p:cBhvr>
                                    </p:animEffect>
                                  </p:childTnLst>
                                </p:cTn>
                              </p:par>
                              <p:par>
                                <p:cTn id="17" presetID="14" presetClass="entr" presetSubtype="5" fill="hold" grpId="0" nodeType="withEffect">
                                  <p:stCondLst>
                                    <p:cond delay="2000"/>
                                  </p:stCondLst>
                                  <p:childTnLst>
                                    <p:set>
                                      <p:cBhvr>
                                        <p:cTn id="18" dur="1" fill="hold">
                                          <p:stCondLst>
                                            <p:cond delay="0"/>
                                          </p:stCondLst>
                                        </p:cTn>
                                        <p:tgtEl>
                                          <p:spTgt spid="15"/>
                                        </p:tgtEl>
                                        <p:attrNameLst>
                                          <p:attrName>style.visibility</p:attrName>
                                        </p:attrNameLst>
                                      </p:cBhvr>
                                      <p:to>
                                        <p:strVal val="visible"/>
                                      </p:to>
                                    </p:set>
                                    <p:animEffect transition="in" filter="randombar(vertical)">
                                      <p:cBhvr>
                                        <p:cTn id="19" dur="1500"/>
                                        <p:tgtEl>
                                          <p:spTgt spid="15"/>
                                        </p:tgtEl>
                                      </p:cBhvr>
                                    </p:animEffect>
                                  </p:childTnLst>
                                </p:cTn>
                              </p:par>
                              <p:par>
                                <p:cTn id="20" presetID="42" presetClass="entr" presetSubtype="0" fill="hold" grpId="0" nodeType="withEffect">
                                  <p:stCondLst>
                                    <p:cond delay="2000"/>
                                  </p:stCondLst>
                                  <p:childTnLst>
                                    <p:set>
                                      <p:cBhvr>
                                        <p:cTn id="21" dur="1" fill="hold">
                                          <p:stCondLst>
                                            <p:cond delay="0"/>
                                          </p:stCondLst>
                                        </p:cTn>
                                        <p:tgtEl>
                                          <p:spTgt spid="16"/>
                                        </p:tgtEl>
                                        <p:attrNameLst>
                                          <p:attrName>style.visibility</p:attrName>
                                        </p:attrNameLst>
                                      </p:cBhvr>
                                      <p:to>
                                        <p:strVal val="visible"/>
                                      </p:to>
                                    </p:set>
                                    <p:animEffect transition="in" filter="fade">
                                      <p:cBhvr>
                                        <p:cTn id="22" dur="1000"/>
                                        <p:tgtEl>
                                          <p:spTgt spid="16"/>
                                        </p:tgtEl>
                                      </p:cBhvr>
                                    </p:animEffect>
                                    <p:anim calcmode="lin" valueType="num">
                                      <p:cBhvr>
                                        <p:cTn id="23" dur="1000" fill="hold"/>
                                        <p:tgtEl>
                                          <p:spTgt spid="16"/>
                                        </p:tgtEl>
                                        <p:attrNameLst>
                                          <p:attrName>ppt_x</p:attrName>
                                        </p:attrNameLst>
                                      </p:cBhvr>
                                      <p:tavLst>
                                        <p:tav tm="0">
                                          <p:val>
                                            <p:strVal val="#ppt_x"/>
                                          </p:val>
                                        </p:tav>
                                        <p:tav tm="100000">
                                          <p:val>
                                            <p:strVal val="#ppt_x"/>
                                          </p:val>
                                        </p:tav>
                                      </p:tavLst>
                                    </p:anim>
                                    <p:anim calcmode="lin" valueType="num">
                                      <p:cBhvr>
                                        <p:cTn id="24" dur="1000" fill="hold"/>
                                        <p:tgtEl>
                                          <p:spTgt spid="16"/>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50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1000"/>
                                        <p:tgtEl>
                                          <p:spTgt spid="17"/>
                                        </p:tgtEl>
                                      </p:cBhvr>
                                    </p:animEffect>
                                    <p:anim calcmode="lin" valueType="num">
                                      <p:cBhvr>
                                        <p:cTn id="28" dur="1000" fill="hold"/>
                                        <p:tgtEl>
                                          <p:spTgt spid="17"/>
                                        </p:tgtEl>
                                        <p:attrNameLst>
                                          <p:attrName>ppt_x</p:attrName>
                                        </p:attrNameLst>
                                      </p:cBhvr>
                                      <p:tavLst>
                                        <p:tav tm="0">
                                          <p:val>
                                            <p:strVal val="#ppt_x"/>
                                          </p:val>
                                        </p:tav>
                                        <p:tav tm="100000">
                                          <p:val>
                                            <p:strVal val="#ppt_x"/>
                                          </p:val>
                                        </p:tav>
                                      </p:tavLst>
                                    </p:anim>
                                    <p:anim calcmode="lin" valueType="num">
                                      <p:cBhvr>
                                        <p:cTn id="29" dur="1000" fill="hold"/>
                                        <p:tgtEl>
                                          <p:spTgt spid="17"/>
                                        </p:tgtEl>
                                        <p:attrNameLst>
                                          <p:attrName>ppt_y</p:attrName>
                                        </p:attrNameLst>
                                      </p:cBhvr>
                                      <p:tavLst>
                                        <p:tav tm="0">
                                          <p:val>
                                            <p:strVal val="#ppt_y+.1"/>
                                          </p:val>
                                        </p:tav>
                                        <p:tav tm="100000">
                                          <p:val>
                                            <p:strVal val="#ppt_y"/>
                                          </p:val>
                                        </p:tav>
                                      </p:tavLst>
                                    </p:anim>
                                  </p:childTnLst>
                                </p:cTn>
                              </p:par>
                              <p:par>
                                <p:cTn id="30" presetID="42" presetClass="entr" presetSubtype="0" fill="hold" grpId="0" nodeType="withEffect">
                                  <p:stCondLst>
                                    <p:cond delay="3000"/>
                                  </p:stCondLst>
                                  <p:childTnLst>
                                    <p:set>
                                      <p:cBhvr>
                                        <p:cTn id="31" dur="1" fill="hold">
                                          <p:stCondLst>
                                            <p:cond delay="0"/>
                                          </p:stCondLst>
                                        </p:cTn>
                                        <p:tgtEl>
                                          <p:spTgt spid="18"/>
                                        </p:tgtEl>
                                        <p:attrNameLst>
                                          <p:attrName>style.visibility</p:attrName>
                                        </p:attrNameLst>
                                      </p:cBhvr>
                                      <p:to>
                                        <p:strVal val="visible"/>
                                      </p:to>
                                    </p:set>
                                    <p:animEffect transition="in" filter="fade">
                                      <p:cBhvr>
                                        <p:cTn id="32" dur="1000"/>
                                        <p:tgtEl>
                                          <p:spTgt spid="18"/>
                                        </p:tgtEl>
                                      </p:cBhvr>
                                    </p:animEffect>
                                    <p:anim calcmode="lin" valueType="num">
                                      <p:cBhvr>
                                        <p:cTn id="33" dur="1000" fill="hold"/>
                                        <p:tgtEl>
                                          <p:spTgt spid="18"/>
                                        </p:tgtEl>
                                        <p:attrNameLst>
                                          <p:attrName>ppt_x</p:attrName>
                                        </p:attrNameLst>
                                      </p:cBhvr>
                                      <p:tavLst>
                                        <p:tav tm="0">
                                          <p:val>
                                            <p:strVal val="#ppt_x"/>
                                          </p:val>
                                        </p:tav>
                                        <p:tav tm="100000">
                                          <p:val>
                                            <p:strVal val="#ppt_x"/>
                                          </p:val>
                                        </p:tav>
                                      </p:tavLst>
                                    </p:anim>
                                    <p:anim calcmode="lin" valueType="num">
                                      <p:cBhvr>
                                        <p:cTn id="34" dur="1000" fill="hold"/>
                                        <p:tgtEl>
                                          <p:spTgt spid="18"/>
                                        </p:tgtEl>
                                        <p:attrNameLst>
                                          <p:attrName>ppt_y</p:attrName>
                                        </p:attrNameLst>
                                      </p:cBhvr>
                                      <p:tavLst>
                                        <p:tav tm="0">
                                          <p:val>
                                            <p:strVal val="#ppt_y+.1"/>
                                          </p:val>
                                        </p:tav>
                                        <p:tav tm="100000">
                                          <p:val>
                                            <p:strVal val="#ppt_y"/>
                                          </p:val>
                                        </p:tav>
                                      </p:tavLst>
                                    </p:anim>
                                  </p:childTnLst>
                                </p:cTn>
                              </p:par>
                              <p:par>
                                <p:cTn id="35" presetID="45" presetClass="entr" presetSubtype="0" fill="hold" grpId="0" nodeType="with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fade">
                                      <p:cBhvr>
                                        <p:cTn id="37" dur="2000"/>
                                        <p:tgtEl>
                                          <p:spTgt spid="19"/>
                                        </p:tgtEl>
                                      </p:cBhvr>
                                    </p:animEffect>
                                    <p:anim calcmode="lin" valueType="num">
                                      <p:cBhvr>
                                        <p:cTn id="38" dur="2000" fill="hold"/>
                                        <p:tgtEl>
                                          <p:spTgt spid="19"/>
                                        </p:tgtEl>
                                        <p:attrNameLst>
                                          <p:attrName>ppt_w</p:attrName>
                                        </p:attrNameLst>
                                      </p:cBhvr>
                                      <p:tavLst>
                                        <p:tav tm="0" fmla="#ppt_w*sin(2.5*pi*$)">
                                          <p:val>
                                            <p:fltVal val="0"/>
                                          </p:val>
                                        </p:tav>
                                        <p:tav tm="100000">
                                          <p:val>
                                            <p:fltVal val="1"/>
                                          </p:val>
                                        </p:tav>
                                      </p:tavLst>
                                    </p:anim>
                                    <p:anim calcmode="lin" valueType="num">
                                      <p:cBhvr>
                                        <p:cTn id="39" dur="2000" fill="hold"/>
                                        <p:tgtEl>
                                          <p:spTgt spid="19"/>
                                        </p:tgtEl>
                                        <p:attrNameLst>
                                          <p:attrName>ppt_h</p:attrName>
                                        </p:attrNameLst>
                                      </p:cBhvr>
                                      <p:tavLst>
                                        <p:tav tm="0">
                                          <p:val>
                                            <p:strVal val="#ppt_h"/>
                                          </p:val>
                                        </p:tav>
                                        <p:tav tm="100000">
                                          <p:val>
                                            <p:strVal val="#ppt_h"/>
                                          </p:val>
                                        </p:tav>
                                      </p:tavLst>
                                    </p:anim>
                                  </p:childTnLst>
                                </p:cTn>
                              </p:par>
                              <p:par>
                                <p:cTn id="40" presetID="22" presetClass="entr" presetSubtype="1" fill="hold" nodeType="withEffect">
                                  <p:stCondLst>
                                    <p:cond delay="6000"/>
                                  </p:stCondLst>
                                  <p:childTnLst>
                                    <p:set>
                                      <p:cBhvr>
                                        <p:cTn id="41" dur="1" fill="hold">
                                          <p:stCondLst>
                                            <p:cond delay="0"/>
                                          </p:stCondLst>
                                        </p:cTn>
                                        <p:tgtEl>
                                          <p:spTgt spid="21"/>
                                        </p:tgtEl>
                                        <p:attrNameLst>
                                          <p:attrName>style.visibility</p:attrName>
                                        </p:attrNameLst>
                                      </p:cBhvr>
                                      <p:to>
                                        <p:strVal val="visible"/>
                                      </p:to>
                                    </p:set>
                                    <p:animEffect transition="in" filter="wipe(up)">
                                      <p:cBhvr>
                                        <p:cTn id="42" dur="500"/>
                                        <p:tgtEl>
                                          <p:spTgt spid="21"/>
                                        </p:tgtEl>
                                      </p:cBhvr>
                                    </p:animEffect>
                                  </p:childTnLst>
                                </p:cTn>
                              </p:par>
                              <p:par>
                                <p:cTn id="43" presetID="22" presetClass="entr" presetSubtype="1" fill="hold" grpId="0" nodeType="withEffect">
                                  <p:stCondLst>
                                    <p:cond delay="6500"/>
                                  </p:stCondLst>
                                  <p:childTnLst>
                                    <p:set>
                                      <p:cBhvr>
                                        <p:cTn id="44" dur="1" fill="hold">
                                          <p:stCondLst>
                                            <p:cond delay="0"/>
                                          </p:stCondLst>
                                        </p:cTn>
                                        <p:tgtEl>
                                          <p:spTgt spid="20"/>
                                        </p:tgtEl>
                                        <p:attrNameLst>
                                          <p:attrName>style.visibility</p:attrName>
                                        </p:attrNameLst>
                                      </p:cBhvr>
                                      <p:to>
                                        <p:strVal val="visible"/>
                                      </p:to>
                                    </p:set>
                                    <p:animEffect transition="in" filter="wipe(up)">
                                      <p:cBhvr>
                                        <p:cTn id="45" dur="500"/>
                                        <p:tgtEl>
                                          <p:spTgt spid="20"/>
                                        </p:tgtEl>
                                      </p:cBhvr>
                                    </p:animEffect>
                                  </p:childTnLst>
                                </p:cTn>
                              </p:par>
                              <p:par>
                                <p:cTn id="46" presetID="22" presetClass="entr" presetSubtype="1" fill="hold" nodeType="withEffect">
                                  <p:stCondLst>
                                    <p:cond delay="7000"/>
                                  </p:stCondLst>
                                  <p:childTnLst>
                                    <p:set>
                                      <p:cBhvr>
                                        <p:cTn id="47" dur="1" fill="hold">
                                          <p:stCondLst>
                                            <p:cond delay="0"/>
                                          </p:stCondLst>
                                        </p:cTn>
                                        <p:tgtEl>
                                          <p:spTgt spid="22"/>
                                        </p:tgtEl>
                                        <p:attrNameLst>
                                          <p:attrName>style.visibility</p:attrName>
                                        </p:attrNameLst>
                                      </p:cBhvr>
                                      <p:to>
                                        <p:strVal val="visible"/>
                                      </p:to>
                                    </p:set>
                                    <p:animEffect transition="in" filter="wipe(up)">
                                      <p:cBhvr>
                                        <p:cTn id="48" dur="500"/>
                                        <p:tgtEl>
                                          <p:spTgt spid="22"/>
                                        </p:tgtEl>
                                      </p:cBhvr>
                                    </p:animEffect>
                                  </p:childTnLst>
                                </p:cTn>
                              </p:par>
                              <p:par>
                                <p:cTn id="49" presetID="53" presetClass="entr" presetSubtype="16" fill="hold" grpId="0" nodeType="withEffect">
                                  <p:stCondLst>
                                    <p:cond delay="7500"/>
                                  </p:stCondLst>
                                  <p:childTnLst>
                                    <p:set>
                                      <p:cBhvr>
                                        <p:cTn id="50" dur="1" fill="hold">
                                          <p:stCondLst>
                                            <p:cond delay="0"/>
                                          </p:stCondLst>
                                        </p:cTn>
                                        <p:tgtEl>
                                          <p:spTgt spid="23"/>
                                        </p:tgtEl>
                                        <p:attrNameLst>
                                          <p:attrName>style.visibility</p:attrName>
                                        </p:attrNameLst>
                                      </p:cBhvr>
                                      <p:to>
                                        <p:strVal val="visible"/>
                                      </p:to>
                                    </p:set>
                                    <p:anim calcmode="lin" valueType="num">
                                      <p:cBhvr>
                                        <p:cTn id="51" dur="500" fill="hold"/>
                                        <p:tgtEl>
                                          <p:spTgt spid="23"/>
                                        </p:tgtEl>
                                        <p:attrNameLst>
                                          <p:attrName>ppt_w</p:attrName>
                                        </p:attrNameLst>
                                      </p:cBhvr>
                                      <p:tavLst>
                                        <p:tav tm="0">
                                          <p:val>
                                            <p:fltVal val="0"/>
                                          </p:val>
                                        </p:tav>
                                        <p:tav tm="100000">
                                          <p:val>
                                            <p:strVal val="#ppt_w"/>
                                          </p:val>
                                        </p:tav>
                                      </p:tavLst>
                                    </p:anim>
                                    <p:anim calcmode="lin" valueType="num">
                                      <p:cBhvr>
                                        <p:cTn id="52" dur="500" fill="hold"/>
                                        <p:tgtEl>
                                          <p:spTgt spid="23"/>
                                        </p:tgtEl>
                                        <p:attrNameLst>
                                          <p:attrName>ppt_h</p:attrName>
                                        </p:attrNameLst>
                                      </p:cBhvr>
                                      <p:tavLst>
                                        <p:tav tm="0">
                                          <p:val>
                                            <p:fltVal val="0"/>
                                          </p:val>
                                        </p:tav>
                                        <p:tav tm="100000">
                                          <p:val>
                                            <p:strVal val="#ppt_h"/>
                                          </p:val>
                                        </p:tav>
                                      </p:tavLst>
                                    </p:anim>
                                    <p:animEffect transition="in" filter="fade">
                                      <p:cBhvr>
                                        <p:cTn id="53" dur="500"/>
                                        <p:tgtEl>
                                          <p:spTgt spid="23"/>
                                        </p:tgtEl>
                                      </p:cBhvr>
                                    </p:animEffect>
                                  </p:childTnLst>
                                </p:cTn>
                              </p:par>
                              <p:par>
                                <p:cTn id="54" presetID="22" presetClass="entr" presetSubtype="8" fill="hold" grpId="0" nodeType="withEffect">
                                  <p:stCondLst>
                                    <p:cond delay="8000"/>
                                  </p:stCondLst>
                                  <p:childTnLst>
                                    <p:set>
                                      <p:cBhvr>
                                        <p:cTn id="55" dur="1" fill="hold">
                                          <p:stCondLst>
                                            <p:cond delay="0"/>
                                          </p:stCondLst>
                                        </p:cTn>
                                        <p:tgtEl>
                                          <p:spTgt spid="150"/>
                                        </p:tgtEl>
                                        <p:attrNameLst>
                                          <p:attrName>style.visibility</p:attrName>
                                        </p:attrNameLst>
                                      </p:cBhvr>
                                      <p:to>
                                        <p:strVal val="visible"/>
                                      </p:to>
                                    </p:set>
                                    <p:animEffect transition="in" filter="wipe(left)">
                                      <p:cBhvr>
                                        <p:cTn id="56" dur="500"/>
                                        <p:tgtEl>
                                          <p:spTgt spid="150"/>
                                        </p:tgtEl>
                                      </p:cBhvr>
                                    </p:animEffect>
                                  </p:childTnLst>
                                </p:cTn>
                              </p:par>
                              <p:par>
                                <p:cTn id="57" presetID="22" presetClass="entr" presetSubtype="8" fill="hold" nodeType="withEffect">
                                  <p:stCondLst>
                                    <p:cond delay="8500"/>
                                  </p:stCondLst>
                                  <p:childTnLst>
                                    <p:set>
                                      <p:cBhvr>
                                        <p:cTn id="58" dur="1" fill="hold">
                                          <p:stCondLst>
                                            <p:cond delay="0"/>
                                          </p:stCondLst>
                                        </p:cTn>
                                        <p:tgtEl>
                                          <p:spTgt spid="129"/>
                                        </p:tgtEl>
                                        <p:attrNameLst>
                                          <p:attrName>style.visibility</p:attrName>
                                        </p:attrNameLst>
                                      </p:cBhvr>
                                      <p:to>
                                        <p:strVal val="visible"/>
                                      </p:to>
                                    </p:set>
                                    <p:animEffect transition="in" filter="wipe(left)">
                                      <p:cBhvr>
                                        <p:cTn id="59" dur="500"/>
                                        <p:tgtEl>
                                          <p:spTgt spid="129"/>
                                        </p:tgtEl>
                                      </p:cBhvr>
                                    </p:animEffect>
                                  </p:childTnLst>
                                </p:cTn>
                              </p:par>
                              <p:par>
                                <p:cTn id="60" presetID="22" presetClass="entr" presetSubtype="8" fill="hold" nodeType="withEffect">
                                  <p:stCondLst>
                                    <p:cond delay="9000"/>
                                  </p:stCondLst>
                                  <p:childTnLst>
                                    <p:set>
                                      <p:cBhvr>
                                        <p:cTn id="61" dur="1" fill="hold">
                                          <p:stCondLst>
                                            <p:cond delay="0"/>
                                          </p:stCondLst>
                                        </p:cTn>
                                        <p:tgtEl>
                                          <p:spTgt spid="152"/>
                                        </p:tgtEl>
                                        <p:attrNameLst>
                                          <p:attrName>style.visibility</p:attrName>
                                        </p:attrNameLst>
                                      </p:cBhvr>
                                      <p:to>
                                        <p:strVal val="visible"/>
                                      </p:to>
                                    </p:set>
                                    <p:animEffect transition="in" filter="wipe(left)">
                                      <p:cBhvr>
                                        <p:cTn id="62" dur="500"/>
                                        <p:tgtEl>
                                          <p:spTgt spid="152"/>
                                        </p:tgtEl>
                                      </p:cBhvr>
                                    </p:animEffect>
                                  </p:childTnLst>
                                </p:cTn>
                              </p:par>
                              <p:par>
                                <p:cTn id="63" presetID="2" presetClass="entr" presetSubtype="2" fill="hold" grpId="0" nodeType="withEffect">
                                  <p:stCondLst>
                                    <p:cond delay="9500"/>
                                  </p:stCondLst>
                                  <p:childTnLst>
                                    <p:set>
                                      <p:cBhvr>
                                        <p:cTn id="64" dur="1" fill="hold">
                                          <p:stCondLst>
                                            <p:cond delay="0"/>
                                          </p:stCondLst>
                                        </p:cTn>
                                        <p:tgtEl>
                                          <p:spTgt spid="151"/>
                                        </p:tgtEl>
                                        <p:attrNameLst>
                                          <p:attrName>style.visibility</p:attrName>
                                        </p:attrNameLst>
                                      </p:cBhvr>
                                      <p:to>
                                        <p:strVal val="visible"/>
                                      </p:to>
                                    </p:set>
                                    <p:anim calcmode="lin" valueType="num">
                                      <p:cBhvr additive="base">
                                        <p:cTn id="65" dur="500" fill="hold"/>
                                        <p:tgtEl>
                                          <p:spTgt spid="151"/>
                                        </p:tgtEl>
                                        <p:attrNameLst>
                                          <p:attrName>ppt_x</p:attrName>
                                        </p:attrNameLst>
                                      </p:cBhvr>
                                      <p:tavLst>
                                        <p:tav tm="0">
                                          <p:val>
                                            <p:strVal val="1+#ppt_w/2"/>
                                          </p:val>
                                        </p:tav>
                                        <p:tav tm="100000">
                                          <p:val>
                                            <p:strVal val="#ppt_x"/>
                                          </p:val>
                                        </p:tav>
                                      </p:tavLst>
                                    </p:anim>
                                    <p:anim calcmode="lin" valueType="num">
                                      <p:cBhvr additive="base">
                                        <p:cTn id="66" dur="500" fill="hold"/>
                                        <p:tgtEl>
                                          <p:spTgt spid="151"/>
                                        </p:tgtEl>
                                        <p:attrNameLst>
                                          <p:attrName>ppt_y</p:attrName>
                                        </p:attrNameLst>
                                      </p:cBhvr>
                                      <p:tavLst>
                                        <p:tav tm="0">
                                          <p:val>
                                            <p:strVal val="#ppt_y"/>
                                          </p:val>
                                        </p:tav>
                                        <p:tav tm="100000">
                                          <p:val>
                                            <p:strVal val="#ppt_y"/>
                                          </p:val>
                                        </p:tav>
                                      </p:tavLst>
                                    </p:anim>
                                  </p:childTnLst>
                                </p:cTn>
                              </p:par>
                              <p:par>
                                <p:cTn id="67" presetID="22" presetClass="entr" presetSubtype="8" fill="hold" grpId="0" nodeType="withEffect">
                                  <p:stCondLst>
                                    <p:cond delay="10000"/>
                                  </p:stCondLst>
                                  <p:childTnLst>
                                    <p:set>
                                      <p:cBhvr>
                                        <p:cTn id="68" dur="1" fill="hold">
                                          <p:stCondLst>
                                            <p:cond delay="0"/>
                                          </p:stCondLst>
                                        </p:cTn>
                                        <p:tgtEl>
                                          <p:spTgt spid="59"/>
                                        </p:tgtEl>
                                        <p:attrNameLst>
                                          <p:attrName>style.visibility</p:attrName>
                                        </p:attrNameLst>
                                      </p:cBhvr>
                                      <p:to>
                                        <p:strVal val="visible"/>
                                      </p:to>
                                    </p:set>
                                    <p:animEffect transition="in" filter="wipe(left)">
                                      <p:cBhvr>
                                        <p:cTn id="69" dur="500"/>
                                        <p:tgtEl>
                                          <p:spTgt spid="59"/>
                                        </p:tgtEl>
                                      </p:cBhvr>
                                    </p:animEffect>
                                  </p:childTnLst>
                                </p:cTn>
                              </p:par>
                              <p:par>
                                <p:cTn id="70" presetID="22" presetClass="entr" presetSubtype="8" fill="hold" nodeType="withEffect">
                                  <p:stCondLst>
                                    <p:cond delay="10500"/>
                                  </p:stCondLst>
                                  <p:childTnLst>
                                    <p:set>
                                      <p:cBhvr>
                                        <p:cTn id="71" dur="1" fill="hold">
                                          <p:stCondLst>
                                            <p:cond delay="0"/>
                                          </p:stCondLst>
                                        </p:cTn>
                                        <p:tgtEl>
                                          <p:spTgt spid="24"/>
                                        </p:tgtEl>
                                        <p:attrNameLst>
                                          <p:attrName>style.visibility</p:attrName>
                                        </p:attrNameLst>
                                      </p:cBhvr>
                                      <p:to>
                                        <p:strVal val="visible"/>
                                      </p:to>
                                    </p:set>
                                    <p:animEffect transition="in" filter="wipe(left)">
                                      <p:cBhvr>
                                        <p:cTn id="72" dur="500"/>
                                        <p:tgtEl>
                                          <p:spTgt spid="24"/>
                                        </p:tgtEl>
                                      </p:cBhvr>
                                    </p:animEffect>
                                  </p:childTnLst>
                                </p:cTn>
                              </p:par>
                              <p:par>
                                <p:cTn id="73" presetID="22" presetClass="entr" presetSubtype="8" fill="hold" nodeType="withEffect">
                                  <p:stCondLst>
                                    <p:cond delay="11000"/>
                                  </p:stCondLst>
                                  <p:childTnLst>
                                    <p:set>
                                      <p:cBhvr>
                                        <p:cTn id="74" dur="1" fill="hold">
                                          <p:stCondLst>
                                            <p:cond delay="0"/>
                                          </p:stCondLst>
                                        </p:cTn>
                                        <p:tgtEl>
                                          <p:spTgt spid="158"/>
                                        </p:tgtEl>
                                        <p:attrNameLst>
                                          <p:attrName>style.visibility</p:attrName>
                                        </p:attrNameLst>
                                      </p:cBhvr>
                                      <p:to>
                                        <p:strVal val="visible"/>
                                      </p:to>
                                    </p:set>
                                    <p:animEffect transition="in" filter="wipe(left)">
                                      <p:cBhvr>
                                        <p:cTn id="75" dur="500"/>
                                        <p:tgtEl>
                                          <p:spTgt spid="158"/>
                                        </p:tgtEl>
                                      </p:cBhvr>
                                    </p:animEffect>
                                  </p:childTnLst>
                                </p:cTn>
                              </p:par>
                              <p:par>
                                <p:cTn id="76" presetID="2" presetClass="entr" presetSubtype="2" fill="hold" grpId="0" nodeType="withEffect">
                                  <p:stCondLst>
                                    <p:cond delay="11500"/>
                                  </p:stCondLst>
                                  <p:childTnLst>
                                    <p:set>
                                      <p:cBhvr>
                                        <p:cTn id="77" dur="1" fill="hold">
                                          <p:stCondLst>
                                            <p:cond delay="0"/>
                                          </p:stCondLst>
                                        </p:cTn>
                                        <p:tgtEl>
                                          <p:spTgt spid="58"/>
                                        </p:tgtEl>
                                        <p:attrNameLst>
                                          <p:attrName>style.visibility</p:attrName>
                                        </p:attrNameLst>
                                      </p:cBhvr>
                                      <p:to>
                                        <p:strVal val="visible"/>
                                      </p:to>
                                    </p:set>
                                    <p:anim calcmode="lin" valueType="num">
                                      <p:cBhvr additive="base">
                                        <p:cTn id="78" dur="500" fill="hold"/>
                                        <p:tgtEl>
                                          <p:spTgt spid="58"/>
                                        </p:tgtEl>
                                        <p:attrNameLst>
                                          <p:attrName>ppt_x</p:attrName>
                                        </p:attrNameLst>
                                      </p:cBhvr>
                                      <p:tavLst>
                                        <p:tav tm="0">
                                          <p:val>
                                            <p:strVal val="1+#ppt_w/2"/>
                                          </p:val>
                                        </p:tav>
                                        <p:tav tm="100000">
                                          <p:val>
                                            <p:strVal val="#ppt_x"/>
                                          </p:val>
                                        </p:tav>
                                      </p:tavLst>
                                    </p:anim>
                                    <p:anim calcmode="lin" valueType="num">
                                      <p:cBhvr additive="base">
                                        <p:cTn id="79" dur="500" fill="hold"/>
                                        <p:tgtEl>
                                          <p:spTgt spid="58"/>
                                        </p:tgtEl>
                                        <p:attrNameLst>
                                          <p:attrName>ppt_y</p:attrName>
                                        </p:attrNameLst>
                                      </p:cBhvr>
                                      <p:tavLst>
                                        <p:tav tm="0">
                                          <p:val>
                                            <p:strVal val="#ppt_y"/>
                                          </p:val>
                                        </p:tav>
                                        <p:tav tm="100000">
                                          <p:val>
                                            <p:strVal val="#ppt_y"/>
                                          </p:val>
                                        </p:tav>
                                      </p:tavLst>
                                    </p:anim>
                                  </p:childTnLst>
                                </p:cTn>
                              </p:par>
                              <p:par>
                                <p:cTn id="80" presetID="22" presetClass="entr" presetSubtype="8" fill="hold" grpId="0" nodeType="withEffect">
                                  <p:stCondLst>
                                    <p:cond delay="12000"/>
                                  </p:stCondLst>
                                  <p:childTnLst>
                                    <p:set>
                                      <p:cBhvr>
                                        <p:cTn id="81" dur="1" fill="hold">
                                          <p:stCondLst>
                                            <p:cond delay="0"/>
                                          </p:stCondLst>
                                        </p:cTn>
                                        <p:tgtEl>
                                          <p:spTgt spid="82"/>
                                        </p:tgtEl>
                                        <p:attrNameLst>
                                          <p:attrName>style.visibility</p:attrName>
                                        </p:attrNameLst>
                                      </p:cBhvr>
                                      <p:to>
                                        <p:strVal val="visible"/>
                                      </p:to>
                                    </p:set>
                                    <p:animEffect transition="in" filter="wipe(left)">
                                      <p:cBhvr>
                                        <p:cTn id="82" dur="500"/>
                                        <p:tgtEl>
                                          <p:spTgt spid="82"/>
                                        </p:tgtEl>
                                      </p:cBhvr>
                                    </p:animEffect>
                                  </p:childTnLst>
                                </p:cTn>
                              </p:par>
                              <p:par>
                                <p:cTn id="83" presetID="22" presetClass="entr" presetSubtype="8" fill="hold" nodeType="withEffect">
                                  <p:stCondLst>
                                    <p:cond delay="12400"/>
                                  </p:stCondLst>
                                  <p:childTnLst>
                                    <p:set>
                                      <p:cBhvr>
                                        <p:cTn id="84" dur="1" fill="hold">
                                          <p:stCondLst>
                                            <p:cond delay="0"/>
                                          </p:stCondLst>
                                        </p:cTn>
                                        <p:tgtEl>
                                          <p:spTgt spid="60"/>
                                        </p:tgtEl>
                                        <p:attrNameLst>
                                          <p:attrName>style.visibility</p:attrName>
                                        </p:attrNameLst>
                                      </p:cBhvr>
                                      <p:to>
                                        <p:strVal val="visible"/>
                                      </p:to>
                                    </p:set>
                                    <p:animEffect transition="in" filter="wipe(left)">
                                      <p:cBhvr>
                                        <p:cTn id="85" dur="500"/>
                                        <p:tgtEl>
                                          <p:spTgt spid="60"/>
                                        </p:tgtEl>
                                      </p:cBhvr>
                                    </p:animEffect>
                                  </p:childTnLst>
                                </p:cTn>
                              </p:par>
                              <p:par>
                                <p:cTn id="86" presetID="22" presetClass="entr" presetSubtype="8" fill="hold" nodeType="withEffect">
                                  <p:stCondLst>
                                    <p:cond delay="12900"/>
                                  </p:stCondLst>
                                  <p:childTnLst>
                                    <p:set>
                                      <p:cBhvr>
                                        <p:cTn id="87" dur="1" fill="hold">
                                          <p:stCondLst>
                                            <p:cond delay="0"/>
                                          </p:stCondLst>
                                        </p:cTn>
                                        <p:tgtEl>
                                          <p:spTgt spid="174"/>
                                        </p:tgtEl>
                                        <p:attrNameLst>
                                          <p:attrName>style.visibility</p:attrName>
                                        </p:attrNameLst>
                                      </p:cBhvr>
                                      <p:to>
                                        <p:strVal val="visible"/>
                                      </p:to>
                                    </p:set>
                                    <p:animEffect transition="in" filter="wipe(left)">
                                      <p:cBhvr>
                                        <p:cTn id="88" dur="500"/>
                                        <p:tgtEl>
                                          <p:spTgt spid="174"/>
                                        </p:tgtEl>
                                      </p:cBhvr>
                                    </p:animEffect>
                                  </p:childTnLst>
                                </p:cTn>
                              </p:par>
                              <p:par>
                                <p:cTn id="89" presetID="2" presetClass="entr" presetSubtype="2" fill="hold" grpId="0" nodeType="withEffect">
                                  <p:stCondLst>
                                    <p:cond delay="13400"/>
                                  </p:stCondLst>
                                  <p:childTnLst>
                                    <p:set>
                                      <p:cBhvr>
                                        <p:cTn id="90" dur="1" fill="hold">
                                          <p:stCondLst>
                                            <p:cond delay="0"/>
                                          </p:stCondLst>
                                        </p:cTn>
                                        <p:tgtEl>
                                          <p:spTgt spid="81"/>
                                        </p:tgtEl>
                                        <p:attrNameLst>
                                          <p:attrName>style.visibility</p:attrName>
                                        </p:attrNameLst>
                                      </p:cBhvr>
                                      <p:to>
                                        <p:strVal val="visible"/>
                                      </p:to>
                                    </p:set>
                                    <p:anim calcmode="lin" valueType="num">
                                      <p:cBhvr additive="base">
                                        <p:cTn id="91" dur="500" fill="hold"/>
                                        <p:tgtEl>
                                          <p:spTgt spid="81"/>
                                        </p:tgtEl>
                                        <p:attrNameLst>
                                          <p:attrName>ppt_x</p:attrName>
                                        </p:attrNameLst>
                                      </p:cBhvr>
                                      <p:tavLst>
                                        <p:tav tm="0">
                                          <p:val>
                                            <p:strVal val="1+#ppt_w/2"/>
                                          </p:val>
                                        </p:tav>
                                        <p:tav tm="100000">
                                          <p:val>
                                            <p:strVal val="#ppt_x"/>
                                          </p:val>
                                        </p:tav>
                                      </p:tavLst>
                                    </p:anim>
                                    <p:anim calcmode="lin" valueType="num">
                                      <p:cBhvr additive="base">
                                        <p:cTn id="92" dur="500" fill="hold"/>
                                        <p:tgtEl>
                                          <p:spTgt spid="81"/>
                                        </p:tgtEl>
                                        <p:attrNameLst>
                                          <p:attrName>ppt_y</p:attrName>
                                        </p:attrNameLst>
                                      </p:cBhvr>
                                      <p:tavLst>
                                        <p:tav tm="0">
                                          <p:val>
                                            <p:strVal val="#ppt_y"/>
                                          </p:val>
                                        </p:tav>
                                        <p:tav tm="100000">
                                          <p:val>
                                            <p:strVal val="#ppt_y"/>
                                          </p:val>
                                        </p:tav>
                                      </p:tavLst>
                                    </p:anim>
                                  </p:childTnLst>
                                </p:cTn>
                              </p:par>
                              <p:par>
                                <p:cTn id="93" presetID="22" presetClass="entr" presetSubtype="8" fill="hold" grpId="0" nodeType="withEffect">
                                  <p:stCondLst>
                                    <p:cond delay="13900"/>
                                  </p:stCondLst>
                                  <p:childTnLst>
                                    <p:set>
                                      <p:cBhvr>
                                        <p:cTn id="94" dur="1" fill="hold">
                                          <p:stCondLst>
                                            <p:cond delay="0"/>
                                          </p:stCondLst>
                                        </p:cTn>
                                        <p:tgtEl>
                                          <p:spTgt spid="105"/>
                                        </p:tgtEl>
                                        <p:attrNameLst>
                                          <p:attrName>style.visibility</p:attrName>
                                        </p:attrNameLst>
                                      </p:cBhvr>
                                      <p:to>
                                        <p:strVal val="visible"/>
                                      </p:to>
                                    </p:set>
                                    <p:animEffect transition="in" filter="wipe(left)">
                                      <p:cBhvr>
                                        <p:cTn id="95" dur="500"/>
                                        <p:tgtEl>
                                          <p:spTgt spid="105"/>
                                        </p:tgtEl>
                                      </p:cBhvr>
                                    </p:animEffect>
                                  </p:childTnLst>
                                </p:cTn>
                              </p:par>
                              <p:par>
                                <p:cTn id="96" presetID="22" presetClass="entr" presetSubtype="8" fill="hold" nodeType="withEffect">
                                  <p:stCondLst>
                                    <p:cond delay="14400"/>
                                  </p:stCondLst>
                                  <p:childTnLst>
                                    <p:set>
                                      <p:cBhvr>
                                        <p:cTn id="97" dur="1" fill="hold">
                                          <p:stCondLst>
                                            <p:cond delay="0"/>
                                          </p:stCondLst>
                                        </p:cTn>
                                        <p:tgtEl>
                                          <p:spTgt spid="83"/>
                                        </p:tgtEl>
                                        <p:attrNameLst>
                                          <p:attrName>style.visibility</p:attrName>
                                        </p:attrNameLst>
                                      </p:cBhvr>
                                      <p:to>
                                        <p:strVal val="visible"/>
                                      </p:to>
                                    </p:set>
                                    <p:animEffect transition="in" filter="wipe(left)">
                                      <p:cBhvr>
                                        <p:cTn id="98" dur="500"/>
                                        <p:tgtEl>
                                          <p:spTgt spid="83"/>
                                        </p:tgtEl>
                                      </p:cBhvr>
                                    </p:animEffect>
                                  </p:childTnLst>
                                </p:cTn>
                              </p:par>
                              <p:par>
                                <p:cTn id="99" presetID="22" presetClass="entr" presetSubtype="8" fill="hold" nodeType="withEffect">
                                  <p:stCondLst>
                                    <p:cond delay="14900"/>
                                  </p:stCondLst>
                                  <p:childTnLst>
                                    <p:set>
                                      <p:cBhvr>
                                        <p:cTn id="100" dur="1" fill="hold">
                                          <p:stCondLst>
                                            <p:cond delay="0"/>
                                          </p:stCondLst>
                                        </p:cTn>
                                        <p:tgtEl>
                                          <p:spTgt spid="185"/>
                                        </p:tgtEl>
                                        <p:attrNameLst>
                                          <p:attrName>style.visibility</p:attrName>
                                        </p:attrNameLst>
                                      </p:cBhvr>
                                      <p:to>
                                        <p:strVal val="visible"/>
                                      </p:to>
                                    </p:set>
                                    <p:animEffect transition="in" filter="wipe(left)">
                                      <p:cBhvr>
                                        <p:cTn id="101" dur="500"/>
                                        <p:tgtEl>
                                          <p:spTgt spid="185"/>
                                        </p:tgtEl>
                                      </p:cBhvr>
                                    </p:animEffect>
                                  </p:childTnLst>
                                </p:cTn>
                              </p:par>
                              <p:par>
                                <p:cTn id="102" presetID="2" presetClass="entr" presetSubtype="2" fill="hold" grpId="0" nodeType="withEffect">
                                  <p:stCondLst>
                                    <p:cond delay="15400"/>
                                  </p:stCondLst>
                                  <p:childTnLst>
                                    <p:set>
                                      <p:cBhvr>
                                        <p:cTn id="103" dur="1" fill="hold">
                                          <p:stCondLst>
                                            <p:cond delay="0"/>
                                          </p:stCondLst>
                                        </p:cTn>
                                        <p:tgtEl>
                                          <p:spTgt spid="104"/>
                                        </p:tgtEl>
                                        <p:attrNameLst>
                                          <p:attrName>style.visibility</p:attrName>
                                        </p:attrNameLst>
                                      </p:cBhvr>
                                      <p:to>
                                        <p:strVal val="visible"/>
                                      </p:to>
                                    </p:set>
                                    <p:anim calcmode="lin" valueType="num">
                                      <p:cBhvr additive="base">
                                        <p:cTn id="104" dur="500" fill="hold"/>
                                        <p:tgtEl>
                                          <p:spTgt spid="104"/>
                                        </p:tgtEl>
                                        <p:attrNameLst>
                                          <p:attrName>ppt_x</p:attrName>
                                        </p:attrNameLst>
                                      </p:cBhvr>
                                      <p:tavLst>
                                        <p:tav tm="0">
                                          <p:val>
                                            <p:strVal val="1+#ppt_w/2"/>
                                          </p:val>
                                        </p:tav>
                                        <p:tav tm="100000">
                                          <p:val>
                                            <p:strVal val="#ppt_x"/>
                                          </p:val>
                                        </p:tav>
                                      </p:tavLst>
                                    </p:anim>
                                    <p:anim calcmode="lin" valueType="num">
                                      <p:cBhvr additive="base">
                                        <p:cTn id="105" dur="500" fill="hold"/>
                                        <p:tgtEl>
                                          <p:spTgt spid="104"/>
                                        </p:tgtEl>
                                        <p:attrNameLst>
                                          <p:attrName>ppt_y</p:attrName>
                                        </p:attrNameLst>
                                      </p:cBhvr>
                                      <p:tavLst>
                                        <p:tav tm="0">
                                          <p:val>
                                            <p:strVal val="#ppt_y"/>
                                          </p:val>
                                        </p:tav>
                                        <p:tav tm="100000">
                                          <p:val>
                                            <p:strVal val="#ppt_y"/>
                                          </p:val>
                                        </p:tav>
                                      </p:tavLst>
                                    </p:anim>
                                  </p:childTnLst>
                                </p:cTn>
                              </p:par>
                              <p:par>
                                <p:cTn id="106" presetID="22" presetClass="entr" presetSubtype="8" fill="hold" grpId="0" nodeType="withEffect">
                                  <p:stCondLst>
                                    <p:cond delay="15900"/>
                                  </p:stCondLst>
                                  <p:childTnLst>
                                    <p:set>
                                      <p:cBhvr>
                                        <p:cTn id="107" dur="1" fill="hold">
                                          <p:stCondLst>
                                            <p:cond delay="0"/>
                                          </p:stCondLst>
                                        </p:cTn>
                                        <p:tgtEl>
                                          <p:spTgt spid="128"/>
                                        </p:tgtEl>
                                        <p:attrNameLst>
                                          <p:attrName>style.visibility</p:attrName>
                                        </p:attrNameLst>
                                      </p:cBhvr>
                                      <p:to>
                                        <p:strVal val="visible"/>
                                      </p:to>
                                    </p:set>
                                    <p:animEffect transition="in" filter="wipe(left)">
                                      <p:cBhvr>
                                        <p:cTn id="108" dur="500"/>
                                        <p:tgtEl>
                                          <p:spTgt spid="128"/>
                                        </p:tgtEl>
                                      </p:cBhvr>
                                    </p:animEffect>
                                  </p:childTnLst>
                                </p:cTn>
                              </p:par>
                              <p:par>
                                <p:cTn id="109" presetID="22" presetClass="entr" presetSubtype="8" fill="hold" nodeType="withEffect">
                                  <p:stCondLst>
                                    <p:cond delay="16400"/>
                                  </p:stCondLst>
                                  <p:childTnLst>
                                    <p:set>
                                      <p:cBhvr>
                                        <p:cTn id="110" dur="1" fill="hold">
                                          <p:stCondLst>
                                            <p:cond delay="0"/>
                                          </p:stCondLst>
                                        </p:cTn>
                                        <p:tgtEl>
                                          <p:spTgt spid="106"/>
                                        </p:tgtEl>
                                        <p:attrNameLst>
                                          <p:attrName>style.visibility</p:attrName>
                                        </p:attrNameLst>
                                      </p:cBhvr>
                                      <p:to>
                                        <p:strVal val="visible"/>
                                      </p:to>
                                    </p:set>
                                    <p:animEffect transition="in" filter="wipe(left)">
                                      <p:cBhvr>
                                        <p:cTn id="111" dur="500"/>
                                        <p:tgtEl>
                                          <p:spTgt spid="106"/>
                                        </p:tgtEl>
                                      </p:cBhvr>
                                    </p:animEffect>
                                  </p:childTnLst>
                                </p:cTn>
                              </p:par>
                              <p:par>
                                <p:cTn id="112" presetID="22" presetClass="entr" presetSubtype="8" fill="hold" nodeType="withEffect">
                                  <p:stCondLst>
                                    <p:cond delay="16900"/>
                                  </p:stCondLst>
                                  <p:childTnLst>
                                    <p:set>
                                      <p:cBhvr>
                                        <p:cTn id="113" dur="1" fill="hold">
                                          <p:stCondLst>
                                            <p:cond delay="0"/>
                                          </p:stCondLst>
                                        </p:cTn>
                                        <p:tgtEl>
                                          <p:spTgt spid="198"/>
                                        </p:tgtEl>
                                        <p:attrNameLst>
                                          <p:attrName>style.visibility</p:attrName>
                                        </p:attrNameLst>
                                      </p:cBhvr>
                                      <p:to>
                                        <p:strVal val="visible"/>
                                      </p:to>
                                    </p:set>
                                    <p:animEffect transition="in" filter="wipe(left)">
                                      <p:cBhvr>
                                        <p:cTn id="114" dur="500"/>
                                        <p:tgtEl>
                                          <p:spTgt spid="198"/>
                                        </p:tgtEl>
                                      </p:cBhvr>
                                    </p:animEffect>
                                  </p:childTnLst>
                                </p:cTn>
                              </p:par>
                              <p:par>
                                <p:cTn id="115" presetID="2" presetClass="entr" presetSubtype="2" fill="hold" grpId="0" nodeType="withEffect">
                                  <p:stCondLst>
                                    <p:cond delay="17400"/>
                                  </p:stCondLst>
                                  <p:childTnLst>
                                    <p:set>
                                      <p:cBhvr>
                                        <p:cTn id="116" dur="1" fill="hold">
                                          <p:stCondLst>
                                            <p:cond delay="0"/>
                                          </p:stCondLst>
                                        </p:cTn>
                                        <p:tgtEl>
                                          <p:spTgt spid="127"/>
                                        </p:tgtEl>
                                        <p:attrNameLst>
                                          <p:attrName>style.visibility</p:attrName>
                                        </p:attrNameLst>
                                      </p:cBhvr>
                                      <p:to>
                                        <p:strVal val="visible"/>
                                      </p:to>
                                    </p:set>
                                    <p:anim calcmode="lin" valueType="num">
                                      <p:cBhvr additive="base">
                                        <p:cTn id="117" dur="500" fill="hold"/>
                                        <p:tgtEl>
                                          <p:spTgt spid="127"/>
                                        </p:tgtEl>
                                        <p:attrNameLst>
                                          <p:attrName>ppt_x</p:attrName>
                                        </p:attrNameLst>
                                      </p:cBhvr>
                                      <p:tavLst>
                                        <p:tav tm="0">
                                          <p:val>
                                            <p:strVal val="1+#ppt_w/2"/>
                                          </p:val>
                                        </p:tav>
                                        <p:tav tm="100000">
                                          <p:val>
                                            <p:strVal val="#ppt_x"/>
                                          </p:val>
                                        </p:tav>
                                      </p:tavLst>
                                    </p:anim>
                                    <p:anim calcmode="lin" valueType="num">
                                      <p:cBhvr additive="base">
                                        <p:cTn id="118" dur="500" fill="hold"/>
                                        <p:tgtEl>
                                          <p:spTgt spid="127"/>
                                        </p:tgtEl>
                                        <p:attrNameLst>
                                          <p:attrName>ppt_y</p:attrName>
                                        </p:attrNameLst>
                                      </p:cBhvr>
                                      <p:tavLst>
                                        <p:tav tm="0">
                                          <p:val>
                                            <p:strVal val="#ppt_y"/>
                                          </p:val>
                                        </p:tav>
                                        <p:tav tm="100000">
                                          <p:val>
                                            <p:strVal val="#ppt_y"/>
                                          </p:val>
                                        </p:tav>
                                      </p:tavLst>
                                    </p:anim>
                                  </p:childTnLst>
                                </p:cTn>
                              </p:par>
                              <p:par>
                                <p:cTn id="119" presetID="2" presetClass="entr" presetSubtype="4" fill="hold" nodeType="withEffect">
                                  <p:stCondLst>
                                    <p:cond delay="3250"/>
                                  </p:stCondLst>
                                  <p:childTnLst>
                                    <p:set>
                                      <p:cBhvr>
                                        <p:cTn id="120" dur="1" fill="hold">
                                          <p:stCondLst>
                                            <p:cond delay="0"/>
                                          </p:stCondLst>
                                        </p:cTn>
                                        <p:tgtEl>
                                          <p:spTgt spid="216"/>
                                        </p:tgtEl>
                                        <p:attrNameLst>
                                          <p:attrName>style.visibility</p:attrName>
                                        </p:attrNameLst>
                                      </p:cBhvr>
                                      <p:to>
                                        <p:strVal val="visible"/>
                                      </p:to>
                                    </p:set>
                                    <p:anim calcmode="lin" valueType="num">
                                      <p:cBhvr additive="base">
                                        <p:cTn id="121" dur="500" fill="hold"/>
                                        <p:tgtEl>
                                          <p:spTgt spid="216"/>
                                        </p:tgtEl>
                                        <p:attrNameLst>
                                          <p:attrName>ppt_x</p:attrName>
                                        </p:attrNameLst>
                                      </p:cBhvr>
                                      <p:tavLst>
                                        <p:tav tm="0">
                                          <p:val>
                                            <p:strVal val="#ppt_x"/>
                                          </p:val>
                                        </p:tav>
                                        <p:tav tm="100000">
                                          <p:val>
                                            <p:strVal val="#ppt_x"/>
                                          </p:val>
                                        </p:tav>
                                      </p:tavLst>
                                    </p:anim>
                                    <p:anim calcmode="lin" valueType="num">
                                      <p:cBhvr additive="base">
                                        <p:cTn id="122" dur="500" fill="hold"/>
                                        <p:tgtEl>
                                          <p:spTgt spid="216"/>
                                        </p:tgtEl>
                                        <p:attrNameLst>
                                          <p:attrName>ppt_y</p:attrName>
                                        </p:attrNameLst>
                                      </p:cBhvr>
                                      <p:tavLst>
                                        <p:tav tm="0">
                                          <p:val>
                                            <p:strVal val="1+#ppt_h/2"/>
                                          </p:val>
                                        </p:tav>
                                        <p:tav tm="100000">
                                          <p:val>
                                            <p:strVal val="#ppt_y"/>
                                          </p:val>
                                        </p:tav>
                                      </p:tavLst>
                                    </p:anim>
                                  </p:childTnLst>
                                </p:cTn>
                              </p:par>
                              <p:par>
                                <p:cTn id="123" presetID="22" presetClass="entr" presetSubtype="8" fill="hold" nodeType="withEffect">
                                  <p:stCondLst>
                                    <p:cond delay="1500"/>
                                  </p:stCondLst>
                                  <p:childTnLst>
                                    <p:set>
                                      <p:cBhvr>
                                        <p:cTn id="124" dur="1" fill="hold">
                                          <p:stCondLst>
                                            <p:cond delay="0"/>
                                          </p:stCondLst>
                                        </p:cTn>
                                        <p:tgtEl>
                                          <p:spTgt spid="217"/>
                                        </p:tgtEl>
                                        <p:attrNameLst>
                                          <p:attrName>style.visibility</p:attrName>
                                        </p:attrNameLst>
                                      </p:cBhvr>
                                      <p:to>
                                        <p:strVal val="visible"/>
                                      </p:to>
                                    </p:set>
                                    <p:animEffect transition="in" filter="wipe(left)">
                                      <p:cBhvr>
                                        <p:cTn id="125" dur="500"/>
                                        <p:tgtEl>
                                          <p:spTgt spid="217"/>
                                        </p:tgtEl>
                                      </p:cBhvr>
                                    </p:animEffect>
                                  </p:childTnLst>
                                </p:cTn>
                              </p:par>
                              <p:par>
                                <p:cTn id="126" presetID="22" presetClass="entr" presetSubtype="8" fill="hold" grpId="0" nodeType="withEffect">
                                  <p:stCondLst>
                                    <p:cond delay="2000"/>
                                  </p:stCondLst>
                                  <p:childTnLst>
                                    <p:set>
                                      <p:cBhvr>
                                        <p:cTn id="127" dur="1" fill="hold">
                                          <p:stCondLst>
                                            <p:cond delay="0"/>
                                          </p:stCondLst>
                                        </p:cTn>
                                        <p:tgtEl>
                                          <p:spTgt spid="225">
                                            <p:txEl>
                                              <p:pRg st="0" end="0"/>
                                            </p:txEl>
                                          </p:spTgt>
                                        </p:tgtEl>
                                        <p:attrNameLst>
                                          <p:attrName>style.visibility</p:attrName>
                                        </p:attrNameLst>
                                      </p:cBhvr>
                                      <p:to>
                                        <p:strVal val="visible"/>
                                      </p:to>
                                    </p:set>
                                    <p:animEffect transition="in" filter="wipe(left)">
                                      <p:cBhvr>
                                        <p:cTn id="128" dur="500"/>
                                        <p:tgtEl>
                                          <p:spTgt spid="22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30" grpId="0"/>
      <p:bldP spid="41" grpId="0"/>
      <p:bldP spid="15" grpId="0" animBg="1"/>
      <p:bldP spid="16" grpId="0" animBg="1"/>
      <p:bldP spid="17" grpId="0" animBg="1"/>
      <p:bldP spid="18" grpId="0" animBg="1"/>
      <p:bldP spid="19" grpId="0"/>
      <p:bldP spid="20" grpId="0"/>
      <p:bldP spid="23" grpId="0"/>
      <p:bldP spid="58" grpId="0"/>
      <p:bldP spid="59" grpId="0"/>
      <p:bldP spid="81" grpId="0"/>
      <p:bldP spid="82" grpId="0"/>
      <p:bldP spid="104" grpId="0"/>
      <p:bldP spid="105" grpId="0"/>
      <p:bldP spid="127" grpId="0"/>
      <p:bldP spid="128" grpId="0"/>
      <p:bldP spid="150" grpId="0"/>
      <p:bldP spid="151" grpId="0"/>
      <p:bldP spid="225" grpId="0" build="p"/>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1CCEFE9C-14F4-4E0B-8785-7B7EBBD5AEB6}"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13</a:t>
            </a:fld>
            <a:endParaRPr lang="en-US" altLang="zh-CN" sz="1600">
              <a:solidFill>
                <a:srgbClr val="F2F2F2"/>
              </a:solidFill>
              <a:latin typeface="Calibri Light" pitchFamily="34" charset="0"/>
            </a:endParaRPr>
          </a:p>
        </p:txBody>
      </p:sp>
      <p:grpSp>
        <p:nvGrpSpPr>
          <p:cNvPr id="15" name="Group 14"/>
          <p:cNvGrpSpPr/>
          <p:nvPr>
            <p:custDataLst>
              <p:tags r:id="rId1"/>
            </p:custDataLst>
          </p:nvPr>
        </p:nvGrpSpPr>
        <p:grpSpPr bwMode="gray">
          <a:xfrm>
            <a:off x="2101468" y="1588400"/>
            <a:ext cx="8086687" cy="3565600"/>
            <a:chOff x="1832768" y="1268759"/>
            <a:chExt cx="6240462" cy="3571875"/>
          </a:xfrm>
          <a:solidFill>
            <a:schemeClr val="tx1">
              <a:lumMod val="65000"/>
              <a:lumOff val="35000"/>
            </a:schemeClr>
          </a:solidFill>
        </p:grpSpPr>
        <p:sp>
          <p:nvSpPr>
            <p:cNvPr id="16" name="Freeform 53"/>
            <p:cNvSpPr>
              <a:spLocks noChangeAspect="1"/>
            </p:cNvSpPr>
            <p:nvPr/>
          </p:nvSpPr>
          <p:spPr bwMode="gray">
            <a:xfrm>
              <a:off x="7279480" y="4464397"/>
              <a:ext cx="63500" cy="68263"/>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7" name="Freeform 54"/>
            <p:cNvSpPr>
              <a:spLocks noChangeAspect="1"/>
            </p:cNvSpPr>
            <p:nvPr/>
          </p:nvSpPr>
          <p:spPr bwMode="gray">
            <a:xfrm>
              <a:off x="6728617" y="3878609"/>
              <a:ext cx="704850" cy="550863"/>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solidFill>
              <a:schemeClr val="accent2"/>
            </a:solid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8" name="Freeform 55"/>
            <p:cNvSpPr>
              <a:spLocks noChangeAspect="1"/>
            </p:cNvSpPr>
            <p:nvPr/>
          </p:nvSpPr>
          <p:spPr bwMode="gray">
            <a:xfrm>
              <a:off x="7657305" y="4462809"/>
              <a:ext cx="134938" cy="146050"/>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9" name="Freeform 56"/>
            <p:cNvSpPr>
              <a:spLocks noChangeAspect="1"/>
            </p:cNvSpPr>
            <p:nvPr/>
          </p:nvSpPr>
          <p:spPr bwMode="gray">
            <a:xfrm>
              <a:off x="7765255" y="4327872"/>
              <a:ext cx="100013" cy="157163"/>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0" name="Freeform 57"/>
            <p:cNvSpPr>
              <a:spLocks noChangeAspect="1"/>
            </p:cNvSpPr>
            <p:nvPr/>
          </p:nvSpPr>
          <p:spPr bwMode="gray">
            <a:xfrm>
              <a:off x="7612855" y="4050059"/>
              <a:ext cx="50800" cy="41275"/>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1" name="Freeform 58"/>
            <p:cNvSpPr>
              <a:spLocks noChangeAspect="1"/>
            </p:cNvSpPr>
            <p:nvPr/>
          </p:nvSpPr>
          <p:spPr bwMode="gray">
            <a:xfrm>
              <a:off x="5965030" y="2859434"/>
              <a:ext cx="192088" cy="92075"/>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2" name="Freeform 59"/>
            <p:cNvSpPr>
              <a:spLocks noChangeAspect="1"/>
            </p:cNvSpPr>
            <p:nvPr/>
          </p:nvSpPr>
          <p:spPr bwMode="gray">
            <a:xfrm>
              <a:off x="5933280" y="2910234"/>
              <a:ext cx="131763" cy="98425"/>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3" name="Freeform 60"/>
            <p:cNvSpPr>
              <a:spLocks noChangeAspect="1"/>
            </p:cNvSpPr>
            <p:nvPr/>
          </p:nvSpPr>
          <p:spPr bwMode="gray">
            <a:xfrm>
              <a:off x="5995192" y="2930872"/>
              <a:ext cx="4763" cy="6350"/>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4" name="Freeform 61"/>
            <p:cNvSpPr>
              <a:spLocks noChangeAspect="1"/>
            </p:cNvSpPr>
            <p:nvPr/>
          </p:nvSpPr>
          <p:spPr bwMode="gray">
            <a:xfrm>
              <a:off x="6006305" y="2934047"/>
              <a:ext cx="4763" cy="3175"/>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 name="Freeform 62"/>
            <p:cNvSpPr>
              <a:spLocks noChangeAspect="1"/>
            </p:cNvSpPr>
            <p:nvPr/>
          </p:nvSpPr>
          <p:spPr bwMode="gray">
            <a:xfrm>
              <a:off x="5987255" y="2937222"/>
              <a:ext cx="3175" cy="3175"/>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1" name="Freeform 63"/>
            <p:cNvSpPr>
              <a:spLocks noChangeAspect="1"/>
            </p:cNvSpPr>
            <p:nvPr/>
          </p:nvSpPr>
          <p:spPr bwMode="gray">
            <a:xfrm>
              <a:off x="5812630" y="2968972"/>
              <a:ext cx="250825" cy="190500"/>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2" name="Freeform 64"/>
            <p:cNvSpPr>
              <a:spLocks noChangeAspect="1"/>
            </p:cNvSpPr>
            <p:nvPr/>
          </p:nvSpPr>
          <p:spPr bwMode="gray">
            <a:xfrm>
              <a:off x="6419055" y="3594447"/>
              <a:ext cx="188913" cy="200025"/>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3" name="Freeform 65"/>
            <p:cNvSpPr>
              <a:spLocks noChangeAspect="1"/>
            </p:cNvSpPr>
            <p:nvPr/>
          </p:nvSpPr>
          <p:spPr bwMode="gray">
            <a:xfrm>
              <a:off x="6593680" y="3794472"/>
              <a:ext cx="160338" cy="50800"/>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4" name="Freeform 66"/>
            <p:cNvSpPr>
              <a:spLocks noChangeAspect="1"/>
            </p:cNvSpPr>
            <p:nvPr/>
          </p:nvSpPr>
          <p:spPr bwMode="gray">
            <a:xfrm>
              <a:off x="6657180" y="3616672"/>
              <a:ext cx="173038" cy="147638"/>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solidFill>
              <a:schemeClr val="accent6"/>
            </a:solid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5" name="Freeform 67"/>
            <p:cNvSpPr>
              <a:spLocks noChangeAspect="1"/>
            </p:cNvSpPr>
            <p:nvPr/>
          </p:nvSpPr>
          <p:spPr bwMode="gray">
            <a:xfrm>
              <a:off x="7344567" y="3764309"/>
              <a:ext cx="69850" cy="38100"/>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6" name="Freeform 68"/>
            <p:cNvSpPr>
              <a:spLocks noChangeAspect="1"/>
            </p:cNvSpPr>
            <p:nvPr/>
          </p:nvSpPr>
          <p:spPr bwMode="gray">
            <a:xfrm>
              <a:off x="7215980" y="3737322"/>
              <a:ext cx="173038" cy="141288"/>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37" name="Group 69"/>
            <p:cNvGrpSpPr>
              <a:grpSpLocks noChangeAspect="1"/>
            </p:cNvGrpSpPr>
            <p:nvPr/>
          </p:nvGrpSpPr>
          <p:grpSpPr bwMode="gray">
            <a:xfrm>
              <a:off x="6801642" y="3364259"/>
              <a:ext cx="161925" cy="231775"/>
              <a:chOff x="3802" y="2280"/>
              <a:chExt cx="102" cy="146"/>
            </a:xfrm>
            <a:grpFill/>
          </p:grpSpPr>
          <p:sp>
            <p:nvSpPr>
              <p:cNvPr id="373"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74"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75"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76"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77"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78"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79"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80"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81"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82"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83"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38" name="Freeform 81"/>
            <p:cNvSpPr>
              <a:spLocks noChangeAspect="1"/>
            </p:cNvSpPr>
            <p:nvPr/>
          </p:nvSpPr>
          <p:spPr bwMode="gray">
            <a:xfrm>
              <a:off x="6744492" y="3603972"/>
              <a:ext cx="23813" cy="19050"/>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9" name="Freeform 82"/>
            <p:cNvSpPr>
              <a:spLocks noChangeAspect="1"/>
            </p:cNvSpPr>
            <p:nvPr/>
          </p:nvSpPr>
          <p:spPr bwMode="gray">
            <a:xfrm>
              <a:off x="6781005" y="3748434"/>
              <a:ext cx="4763" cy="14288"/>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8" name="Freeform 83"/>
            <p:cNvSpPr>
              <a:spLocks noChangeAspect="1"/>
            </p:cNvSpPr>
            <p:nvPr/>
          </p:nvSpPr>
          <p:spPr bwMode="gray">
            <a:xfrm>
              <a:off x="6931817" y="3837334"/>
              <a:ext cx="42863" cy="19050"/>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9" name="Freeform 84"/>
            <p:cNvSpPr>
              <a:spLocks noChangeAspect="1"/>
            </p:cNvSpPr>
            <p:nvPr/>
          </p:nvSpPr>
          <p:spPr bwMode="gray">
            <a:xfrm>
              <a:off x="6911180" y="3850034"/>
              <a:ext cx="26988" cy="22225"/>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0" name="Freeform 85"/>
            <p:cNvSpPr>
              <a:spLocks noChangeAspect="1"/>
            </p:cNvSpPr>
            <p:nvPr/>
          </p:nvSpPr>
          <p:spPr bwMode="gray">
            <a:xfrm>
              <a:off x="6987380" y="3740497"/>
              <a:ext cx="50800" cy="19050"/>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1" name="Freeform 86"/>
            <p:cNvSpPr>
              <a:spLocks noChangeAspect="1"/>
            </p:cNvSpPr>
            <p:nvPr/>
          </p:nvSpPr>
          <p:spPr bwMode="gray">
            <a:xfrm>
              <a:off x="6830217" y="3662709"/>
              <a:ext cx="109538" cy="128588"/>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2" name="Freeform 87"/>
            <p:cNvSpPr>
              <a:spLocks noChangeAspect="1"/>
            </p:cNvSpPr>
            <p:nvPr/>
          </p:nvSpPr>
          <p:spPr bwMode="gray">
            <a:xfrm>
              <a:off x="6977855" y="3653184"/>
              <a:ext cx="25400" cy="53975"/>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3" name="Freeform 88"/>
            <p:cNvSpPr>
              <a:spLocks noChangeAspect="1"/>
            </p:cNvSpPr>
            <p:nvPr/>
          </p:nvSpPr>
          <p:spPr bwMode="gray">
            <a:xfrm>
              <a:off x="7039767" y="3699222"/>
              <a:ext cx="180975" cy="152400"/>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4" name="Freeform 89"/>
            <p:cNvSpPr>
              <a:spLocks noChangeAspect="1"/>
            </p:cNvSpPr>
            <p:nvPr/>
          </p:nvSpPr>
          <p:spPr bwMode="gray">
            <a:xfrm>
              <a:off x="7387430" y="3737322"/>
              <a:ext cx="41275" cy="38100"/>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5" name="Freeform 90"/>
            <p:cNvSpPr>
              <a:spLocks noChangeAspect="1"/>
            </p:cNvSpPr>
            <p:nvPr/>
          </p:nvSpPr>
          <p:spPr bwMode="gray">
            <a:xfrm>
              <a:off x="6538117" y="3280122"/>
              <a:ext cx="125413" cy="263525"/>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6" name="Freeform 91"/>
            <p:cNvSpPr>
              <a:spLocks noChangeAspect="1"/>
            </p:cNvSpPr>
            <p:nvPr/>
          </p:nvSpPr>
          <p:spPr bwMode="gray">
            <a:xfrm>
              <a:off x="6668292" y="3572222"/>
              <a:ext cx="168275" cy="10477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7" name="Freeform 92"/>
            <p:cNvSpPr>
              <a:spLocks noChangeAspect="1"/>
            </p:cNvSpPr>
            <p:nvPr/>
          </p:nvSpPr>
          <p:spPr bwMode="gray">
            <a:xfrm>
              <a:off x="6504780" y="3575397"/>
              <a:ext cx="71438" cy="93663"/>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8" name="Freeform 93"/>
            <p:cNvSpPr>
              <a:spLocks noChangeAspect="1"/>
            </p:cNvSpPr>
            <p:nvPr/>
          </p:nvSpPr>
          <p:spPr bwMode="gray">
            <a:xfrm>
              <a:off x="6460330" y="3326159"/>
              <a:ext cx="136525" cy="268288"/>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9" name="Freeform 94"/>
            <p:cNvSpPr>
              <a:spLocks noChangeAspect="1"/>
            </p:cNvSpPr>
            <p:nvPr/>
          </p:nvSpPr>
          <p:spPr bwMode="gray">
            <a:xfrm>
              <a:off x="6366667" y="3181697"/>
              <a:ext cx="153988" cy="333375"/>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0" name="Freeform 95"/>
            <p:cNvSpPr>
              <a:spLocks noChangeAspect="1"/>
            </p:cNvSpPr>
            <p:nvPr/>
          </p:nvSpPr>
          <p:spPr bwMode="gray">
            <a:xfrm>
              <a:off x="6541292" y="3435697"/>
              <a:ext cx="92075" cy="74613"/>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1" name="Freeform 96"/>
            <p:cNvSpPr>
              <a:spLocks noChangeAspect="1"/>
            </p:cNvSpPr>
            <p:nvPr/>
          </p:nvSpPr>
          <p:spPr bwMode="gray">
            <a:xfrm>
              <a:off x="6504780" y="3292822"/>
              <a:ext cx="125413" cy="155575"/>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62" name="Group 97"/>
            <p:cNvGrpSpPr>
              <a:grpSpLocks noChangeAspect="1"/>
            </p:cNvGrpSpPr>
            <p:nvPr/>
          </p:nvGrpSpPr>
          <p:grpSpPr bwMode="gray">
            <a:xfrm>
              <a:off x="5818980" y="3002309"/>
              <a:ext cx="636588" cy="587375"/>
              <a:chOff x="3183" y="2052"/>
              <a:chExt cx="401" cy="370"/>
            </a:xfrm>
            <a:grpFill/>
          </p:grpSpPr>
          <p:sp>
            <p:nvSpPr>
              <p:cNvPr id="366"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67"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68"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69"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70"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71"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72"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63" name="Freeform 105"/>
            <p:cNvSpPr>
              <a:spLocks noChangeAspect="1"/>
            </p:cNvSpPr>
            <p:nvPr/>
          </p:nvSpPr>
          <p:spPr bwMode="gray">
            <a:xfrm>
              <a:off x="6850855" y="3240434"/>
              <a:ext cx="30163" cy="63500"/>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64" name="Group 106"/>
            <p:cNvGrpSpPr>
              <a:grpSpLocks noChangeAspect="1"/>
            </p:cNvGrpSpPr>
            <p:nvPr/>
          </p:nvGrpSpPr>
          <p:grpSpPr bwMode="gray">
            <a:xfrm>
              <a:off x="7017542" y="2807047"/>
              <a:ext cx="282575" cy="320675"/>
              <a:chOff x="3938" y="1929"/>
              <a:chExt cx="178" cy="202"/>
            </a:xfrm>
            <a:grpFill/>
          </p:grpSpPr>
          <p:sp>
            <p:nvSpPr>
              <p:cNvPr id="362"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63"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64"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65"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65" name="Freeform 111"/>
            <p:cNvSpPr>
              <a:spLocks noChangeAspect="1"/>
            </p:cNvSpPr>
            <p:nvPr/>
          </p:nvSpPr>
          <p:spPr bwMode="gray">
            <a:xfrm>
              <a:off x="6955630" y="2968972"/>
              <a:ext cx="60325" cy="90488"/>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6" name="Freeform 112"/>
            <p:cNvSpPr>
              <a:spLocks noChangeAspect="1"/>
            </p:cNvSpPr>
            <p:nvPr/>
          </p:nvSpPr>
          <p:spPr bwMode="gray">
            <a:xfrm>
              <a:off x="6288880" y="2629247"/>
              <a:ext cx="550863" cy="269875"/>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7" name="Freeform 113"/>
            <p:cNvSpPr>
              <a:spLocks noChangeAspect="1"/>
            </p:cNvSpPr>
            <p:nvPr/>
          </p:nvSpPr>
          <p:spPr bwMode="gray">
            <a:xfrm>
              <a:off x="6650830" y="3335684"/>
              <a:ext cx="41275" cy="36513"/>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8" name="Freeform 114"/>
            <p:cNvSpPr>
              <a:spLocks noChangeAspect="1"/>
            </p:cNvSpPr>
            <p:nvPr/>
          </p:nvSpPr>
          <p:spPr bwMode="gray">
            <a:xfrm>
              <a:off x="6041230" y="2592734"/>
              <a:ext cx="1066800" cy="741363"/>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9" name="Freeform 115"/>
            <p:cNvSpPr>
              <a:spLocks noChangeAspect="1"/>
            </p:cNvSpPr>
            <p:nvPr/>
          </p:nvSpPr>
          <p:spPr bwMode="gray">
            <a:xfrm>
              <a:off x="6925467" y="2867372"/>
              <a:ext cx="109538" cy="120650"/>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70" name="Group 116"/>
            <p:cNvGrpSpPr>
              <a:grpSpLocks noChangeAspect="1"/>
            </p:cNvGrpSpPr>
            <p:nvPr/>
          </p:nvGrpSpPr>
          <p:grpSpPr bwMode="gray">
            <a:xfrm>
              <a:off x="5099842" y="1268760"/>
              <a:ext cx="2973388" cy="1638300"/>
              <a:chOff x="2730" y="960"/>
              <a:chExt cx="1873" cy="1032"/>
            </a:xfrm>
            <a:grpFill/>
          </p:grpSpPr>
          <p:grpSp>
            <p:nvGrpSpPr>
              <p:cNvPr id="345" name="Group 117"/>
              <p:cNvGrpSpPr>
                <a:grpSpLocks noChangeAspect="1"/>
              </p:cNvGrpSpPr>
              <p:nvPr/>
            </p:nvGrpSpPr>
            <p:grpSpPr bwMode="gray">
              <a:xfrm>
                <a:off x="3044" y="960"/>
                <a:ext cx="1473" cy="481"/>
                <a:chOff x="3044" y="960"/>
                <a:chExt cx="1473" cy="481"/>
              </a:xfrm>
              <a:grpFill/>
            </p:grpSpPr>
            <p:sp>
              <p:nvSpPr>
                <p:cNvPr id="349"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50"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51"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52"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53"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54"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55"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56"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57"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58"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59"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60"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61"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346"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47"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48"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grpSp>
          <p:nvGrpSpPr>
            <p:cNvPr id="71" name="Group 135"/>
            <p:cNvGrpSpPr>
              <a:grpSpLocks noChangeAspect="1"/>
            </p:cNvGrpSpPr>
            <p:nvPr/>
          </p:nvGrpSpPr>
          <p:grpSpPr bwMode="gray">
            <a:xfrm>
              <a:off x="5214142" y="2886422"/>
              <a:ext cx="647700" cy="585788"/>
              <a:chOff x="2802" y="1979"/>
              <a:chExt cx="408" cy="369"/>
            </a:xfrm>
            <a:grpFill/>
          </p:grpSpPr>
          <p:sp>
            <p:nvSpPr>
              <p:cNvPr id="316"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317" name="Group 137"/>
              <p:cNvGrpSpPr>
                <a:grpSpLocks noChangeAspect="1"/>
              </p:cNvGrpSpPr>
              <p:nvPr/>
            </p:nvGrpSpPr>
            <p:grpSpPr bwMode="gray">
              <a:xfrm>
                <a:off x="2889" y="2101"/>
                <a:ext cx="17" cy="51"/>
                <a:chOff x="2889" y="2101"/>
                <a:chExt cx="17" cy="51"/>
              </a:xfrm>
              <a:grpFill/>
            </p:grpSpPr>
            <p:sp>
              <p:nvSpPr>
                <p:cNvPr id="342"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43"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44"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318"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319" name="Group 142"/>
              <p:cNvGrpSpPr>
                <a:grpSpLocks noChangeAspect="1"/>
              </p:cNvGrpSpPr>
              <p:nvPr/>
            </p:nvGrpSpPr>
            <p:grpSpPr bwMode="gray">
              <a:xfrm>
                <a:off x="2896" y="2116"/>
                <a:ext cx="231" cy="189"/>
                <a:chOff x="2896" y="2116"/>
                <a:chExt cx="231" cy="189"/>
              </a:xfrm>
              <a:grpFill/>
            </p:grpSpPr>
            <p:sp>
              <p:nvSpPr>
                <p:cNvPr id="340"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41"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grpSp>
            <p:nvGrpSpPr>
              <p:cNvPr id="320" name="Group 145"/>
              <p:cNvGrpSpPr>
                <a:grpSpLocks noChangeAspect="1"/>
              </p:cNvGrpSpPr>
              <p:nvPr/>
            </p:nvGrpSpPr>
            <p:grpSpPr bwMode="gray">
              <a:xfrm>
                <a:off x="2984" y="2276"/>
                <a:ext cx="114" cy="72"/>
                <a:chOff x="2984" y="2276"/>
                <a:chExt cx="114" cy="72"/>
              </a:xfrm>
              <a:grpFill/>
            </p:grpSpPr>
            <p:sp>
              <p:nvSpPr>
                <p:cNvPr id="338"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39"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321"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322" name="Group 149"/>
              <p:cNvGrpSpPr>
                <a:grpSpLocks noChangeAspect="1"/>
              </p:cNvGrpSpPr>
              <p:nvPr/>
            </p:nvGrpSpPr>
            <p:grpSpPr bwMode="gray">
              <a:xfrm>
                <a:off x="3086" y="2189"/>
                <a:ext cx="85" cy="114"/>
                <a:chOff x="3086" y="2189"/>
                <a:chExt cx="85" cy="114"/>
              </a:xfrm>
              <a:grpFill/>
            </p:grpSpPr>
            <p:sp>
              <p:nvSpPr>
                <p:cNvPr id="336"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37"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323"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324" name="Group 153"/>
              <p:cNvGrpSpPr>
                <a:grpSpLocks noChangeAspect="1"/>
              </p:cNvGrpSpPr>
              <p:nvPr/>
            </p:nvGrpSpPr>
            <p:grpSpPr bwMode="gray">
              <a:xfrm>
                <a:off x="3000" y="2012"/>
                <a:ext cx="210" cy="192"/>
                <a:chOff x="3000" y="2012"/>
                <a:chExt cx="210" cy="192"/>
              </a:xfrm>
              <a:grpFill/>
            </p:grpSpPr>
            <p:sp>
              <p:nvSpPr>
                <p:cNvPr id="334"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35"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325"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26"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27"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328" name="Group 159"/>
              <p:cNvGrpSpPr>
                <a:grpSpLocks noChangeAspect="1"/>
              </p:cNvGrpSpPr>
              <p:nvPr/>
            </p:nvGrpSpPr>
            <p:grpSpPr bwMode="gray">
              <a:xfrm>
                <a:off x="2802" y="1979"/>
                <a:ext cx="205" cy="88"/>
                <a:chOff x="2802" y="1979"/>
                <a:chExt cx="205" cy="88"/>
              </a:xfrm>
              <a:grpFill/>
            </p:grpSpPr>
            <p:sp>
              <p:nvSpPr>
                <p:cNvPr id="332"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33"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329"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30"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31"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72" name="Freeform 165"/>
            <p:cNvSpPr>
              <a:spLocks noChangeAspect="1"/>
            </p:cNvSpPr>
            <p:nvPr/>
          </p:nvSpPr>
          <p:spPr bwMode="gray">
            <a:xfrm>
              <a:off x="5515767" y="2903884"/>
              <a:ext cx="53975" cy="55563"/>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3" name="Freeform 166"/>
            <p:cNvSpPr>
              <a:spLocks noChangeAspect="1"/>
            </p:cNvSpPr>
            <p:nvPr/>
          </p:nvSpPr>
          <p:spPr bwMode="gray">
            <a:xfrm>
              <a:off x="5569742" y="2532409"/>
              <a:ext cx="708025" cy="377825"/>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4" name="Freeform 167"/>
            <p:cNvSpPr>
              <a:spLocks noChangeAspect="1"/>
            </p:cNvSpPr>
            <p:nvPr/>
          </p:nvSpPr>
          <p:spPr bwMode="gray">
            <a:xfrm>
              <a:off x="5453855" y="2851497"/>
              <a:ext cx="117475" cy="57150"/>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5" name="Freeform 168"/>
            <p:cNvSpPr>
              <a:spLocks noChangeAspect="1"/>
            </p:cNvSpPr>
            <p:nvPr/>
          </p:nvSpPr>
          <p:spPr bwMode="gray">
            <a:xfrm>
              <a:off x="5734842" y="2802284"/>
              <a:ext cx="298450" cy="193675"/>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6" name="Freeform 169"/>
            <p:cNvSpPr>
              <a:spLocks noChangeAspect="1"/>
            </p:cNvSpPr>
            <p:nvPr/>
          </p:nvSpPr>
          <p:spPr bwMode="gray">
            <a:xfrm>
              <a:off x="5672930" y="2868959"/>
              <a:ext cx="247650" cy="171450"/>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77" name="Group 170"/>
            <p:cNvGrpSpPr>
              <a:grpSpLocks noChangeAspect="1"/>
            </p:cNvGrpSpPr>
            <p:nvPr/>
          </p:nvGrpSpPr>
          <p:grpSpPr bwMode="gray">
            <a:xfrm>
              <a:off x="5539580" y="2891184"/>
              <a:ext cx="96838" cy="77788"/>
              <a:chOff x="3007" y="1982"/>
              <a:chExt cx="61" cy="49"/>
            </a:xfrm>
            <a:grpFill/>
          </p:grpSpPr>
          <p:sp>
            <p:nvSpPr>
              <p:cNvPr id="314"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15"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78" name="Freeform 173"/>
            <p:cNvSpPr>
              <a:spLocks noChangeAspect="1"/>
            </p:cNvSpPr>
            <p:nvPr/>
          </p:nvSpPr>
          <p:spPr bwMode="gray">
            <a:xfrm>
              <a:off x="4333081" y="2130772"/>
              <a:ext cx="190500" cy="130175"/>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79" name="Group 222"/>
            <p:cNvGrpSpPr>
              <a:grpSpLocks noChangeAspect="1"/>
            </p:cNvGrpSpPr>
            <p:nvPr/>
          </p:nvGrpSpPr>
          <p:grpSpPr bwMode="gray">
            <a:xfrm>
              <a:off x="4945856" y="1268759"/>
              <a:ext cx="287338" cy="296863"/>
              <a:chOff x="3202" y="1036"/>
              <a:chExt cx="181" cy="187"/>
            </a:xfrm>
            <a:grpFill/>
          </p:grpSpPr>
          <p:sp>
            <p:nvSpPr>
              <p:cNvPr id="308"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09"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10"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11"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12"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13"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80" name="Freeform 229"/>
            <p:cNvSpPr>
              <a:spLocks noChangeAspect="1"/>
            </p:cNvSpPr>
            <p:nvPr/>
          </p:nvSpPr>
          <p:spPr bwMode="gray">
            <a:xfrm>
              <a:off x="3993356" y="2386359"/>
              <a:ext cx="6350" cy="6350"/>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81" name="Freeform 230"/>
            <p:cNvSpPr>
              <a:spLocks noChangeAspect="1"/>
            </p:cNvSpPr>
            <p:nvPr/>
          </p:nvSpPr>
          <p:spPr bwMode="gray">
            <a:xfrm>
              <a:off x="4331493" y="1810097"/>
              <a:ext cx="46038" cy="44450"/>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82" name="Freeform 231"/>
            <p:cNvSpPr>
              <a:spLocks noChangeAspect="1"/>
            </p:cNvSpPr>
            <p:nvPr/>
          </p:nvSpPr>
          <p:spPr bwMode="gray">
            <a:xfrm>
              <a:off x="4271168" y="1913284"/>
              <a:ext cx="46038" cy="31750"/>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83" name="Freeform 232"/>
            <p:cNvSpPr>
              <a:spLocks noChangeAspect="1"/>
            </p:cNvSpPr>
            <p:nvPr/>
          </p:nvSpPr>
          <p:spPr bwMode="gray">
            <a:xfrm>
              <a:off x="3994943" y="2381597"/>
              <a:ext cx="14288" cy="4763"/>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84" name="Freeform 233"/>
            <p:cNvSpPr>
              <a:spLocks noChangeAspect="1"/>
            </p:cNvSpPr>
            <p:nvPr/>
          </p:nvSpPr>
          <p:spPr bwMode="gray">
            <a:xfrm>
              <a:off x="3490118" y="1268759"/>
              <a:ext cx="963613" cy="1114425"/>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85" name="Freeform 234"/>
            <p:cNvSpPr>
              <a:spLocks noChangeAspect="1"/>
            </p:cNvSpPr>
            <p:nvPr/>
          </p:nvSpPr>
          <p:spPr bwMode="gray">
            <a:xfrm>
              <a:off x="3804443" y="1951384"/>
              <a:ext cx="52388" cy="52388"/>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86" name="Freeform 235"/>
            <p:cNvSpPr>
              <a:spLocks noChangeAspect="1"/>
            </p:cNvSpPr>
            <p:nvPr/>
          </p:nvSpPr>
          <p:spPr bwMode="gray">
            <a:xfrm>
              <a:off x="3559968" y="1500534"/>
              <a:ext cx="52388" cy="19050"/>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87" name="Group 236"/>
            <p:cNvGrpSpPr>
              <a:grpSpLocks noChangeAspect="1"/>
            </p:cNvGrpSpPr>
            <p:nvPr/>
          </p:nvGrpSpPr>
          <p:grpSpPr bwMode="gray">
            <a:xfrm>
              <a:off x="3344068" y="3475384"/>
              <a:ext cx="808038" cy="1365250"/>
              <a:chOff x="1624" y="2350"/>
              <a:chExt cx="509" cy="860"/>
            </a:xfrm>
            <a:grpFill/>
          </p:grpSpPr>
          <p:sp>
            <p:nvSpPr>
              <p:cNvPr id="283"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84"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85"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86"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87"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88"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89"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90"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91"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92"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93"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94"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95"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96"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97"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98"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99"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00"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01"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02"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solidFill>
                <a:schemeClr val="accent1"/>
              </a:solid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03"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04"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05"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06"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07"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88" name="Freeform 262"/>
            <p:cNvSpPr>
              <a:spLocks noChangeAspect="1"/>
            </p:cNvSpPr>
            <p:nvPr/>
          </p:nvSpPr>
          <p:spPr bwMode="gray">
            <a:xfrm>
              <a:off x="3234531" y="3429347"/>
              <a:ext cx="74613" cy="74613"/>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89" name="Freeform 263"/>
            <p:cNvSpPr>
              <a:spLocks noChangeAspect="1"/>
            </p:cNvSpPr>
            <p:nvPr/>
          </p:nvSpPr>
          <p:spPr bwMode="gray">
            <a:xfrm>
              <a:off x="3313906" y="3524597"/>
              <a:ext cx="101600" cy="42863"/>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90" name="Freeform 264"/>
            <p:cNvSpPr>
              <a:spLocks noChangeAspect="1"/>
            </p:cNvSpPr>
            <p:nvPr/>
          </p:nvSpPr>
          <p:spPr bwMode="gray">
            <a:xfrm>
              <a:off x="3153568" y="3378547"/>
              <a:ext cx="68263" cy="74613"/>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91" name="Freeform 265"/>
            <p:cNvSpPr>
              <a:spLocks noChangeAspect="1"/>
            </p:cNvSpPr>
            <p:nvPr/>
          </p:nvSpPr>
          <p:spPr bwMode="gray">
            <a:xfrm>
              <a:off x="3205956" y="3367434"/>
              <a:ext cx="19050" cy="460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92" name="Freeform 266"/>
            <p:cNvSpPr>
              <a:spLocks noChangeAspect="1"/>
            </p:cNvSpPr>
            <p:nvPr/>
          </p:nvSpPr>
          <p:spPr bwMode="gray">
            <a:xfrm>
              <a:off x="3191668" y="3440459"/>
              <a:ext cx="39688" cy="22225"/>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93" name="Freeform 267"/>
            <p:cNvSpPr>
              <a:spLocks noChangeAspect="1"/>
            </p:cNvSpPr>
            <p:nvPr/>
          </p:nvSpPr>
          <p:spPr bwMode="gray">
            <a:xfrm>
              <a:off x="3264693" y="3497609"/>
              <a:ext cx="57150" cy="50800"/>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94" name="Freeform 268"/>
            <p:cNvSpPr>
              <a:spLocks noChangeAspect="1"/>
            </p:cNvSpPr>
            <p:nvPr/>
          </p:nvSpPr>
          <p:spPr bwMode="gray">
            <a:xfrm>
              <a:off x="3202781" y="3411884"/>
              <a:ext cx="106363" cy="53975"/>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95" name="Freeform 269"/>
            <p:cNvSpPr>
              <a:spLocks noChangeAspect="1"/>
            </p:cNvSpPr>
            <p:nvPr/>
          </p:nvSpPr>
          <p:spPr bwMode="gray">
            <a:xfrm>
              <a:off x="2721768" y="3094384"/>
              <a:ext cx="525463" cy="342900"/>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96" name="Group 270"/>
            <p:cNvGrpSpPr>
              <a:grpSpLocks noChangeAspect="1"/>
            </p:cNvGrpSpPr>
            <p:nvPr/>
          </p:nvGrpSpPr>
          <p:grpSpPr bwMode="gray">
            <a:xfrm>
              <a:off x="1832768" y="1897409"/>
              <a:ext cx="1765300" cy="1346200"/>
              <a:chOff x="672" y="1356"/>
              <a:chExt cx="1112" cy="848"/>
            </a:xfrm>
            <a:grpFill/>
          </p:grpSpPr>
          <p:grpSp>
            <p:nvGrpSpPr>
              <p:cNvPr id="271" name="Group 271"/>
              <p:cNvGrpSpPr>
                <a:grpSpLocks noChangeAspect="1"/>
              </p:cNvGrpSpPr>
              <p:nvPr/>
            </p:nvGrpSpPr>
            <p:grpSpPr bwMode="gray">
              <a:xfrm>
                <a:off x="672" y="1356"/>
                <a:ext cx="418" cy="413"/>
                <a:chOff x="672" y="1356"/>
                <a:chExt cx="418" cy="413"/>
              </a:xfrm>
              <a:grpFill/>
            </p:grpSpPr>
            <p:sp>
              <p:nvSpPr>
                <p:cNvPr id="278"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79"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80"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81" name="Freeform 275"/>
                <p:cNvSpPr>
                  <a:spLocks noChangeAspect="1"/>
                </p:cNvSpPr>
                <p:nvPr/>
              </p:nvSpPr>
              <p:spPr bwMode="gray">
                <a:xfrm>
                  <a:off x="672"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82"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grpSp>
            <p:nvGrpSpPr>
              <p:cNvPr id="272" name="Group 277"/>
              <p:cNvGrpSpPr>
                <a:grpSpLocks noChangeAspect="1"/>
              </p:cNvGrpSpPr>
              <p:nvPr/>
            </p:nvGrpSpPr>
            <p:grpSpPr bwMode="gray">
              <a:xfrm>
                <a:off x="1149" y="1865"/>
                <a:ext cx="635" cy="339"/>
                <a:chOff x="1149" y="1865"/>
                <a:chExt cx="635" cy="339"/>
              </a:xfrm>
              <a:grpFill/>
            </p:grpSpPr>
            <p:sp>
              <p:nvSpPr>
                <p:cNvPr id="273"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74"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75"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76"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77"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solidFill>
                  <a:schemeClr val="accent4"/>
                </a:solid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grpSp>
        <p:grpSp>
          <p:nvGrpSpPr>
            <p:cNvPr id="97" name="Group 283"/>
            <p:cNvGrpSpPr>
              <a:grpSpLocks noChangeAspect="1"/>
            </p:cNvGrpSpPr>
            <p:nvPr/>
          </p:nvGrpSpPr>
          <p:grpSpPr bwMode="gray">
            <a:xfrm>
              <a:off x="2304256" y="1268759"/>
              <a:ext cx="1538288" cy="1622425"/>
              <a:chOff x="969" y="960"/>
              <a:chExt cx="969" cy="1022"/>
            </a:xfrm>
            <a:grpFill/>
          </p:grpSpPr>
          <p:sp>
            <p:nvSpPr>
              <p:cNvPr id="242"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43"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44"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45"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46"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47"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48"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49"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0"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1"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2"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3"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4"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5"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6"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7"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8"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9"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60"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61"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62"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63"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64"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65"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66"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67"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68"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69"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70"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98" name="Freeform 313"/>
            <p:cNvSpPr>
              <a:spLocks noChangeAspect="1"/>
            </p:cNvSpPr>
            <p:nvPr/>
          </p:nvSpPr>
          <p:spPr bwMode="gray">
            <a:xfrm rot="21085610">
              <a:off x="3399631" y="3186459"/>
              <a:ext cx="12700" cy="6350"/>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99" name="Freeform 314"/>
            <p:cNvSpPr>
              <a:spLocks noChangeAspect="1"/>
            </p:cNvSpPr>
            <p:nvPr/>
          </p:nvSpPr>
          <p:spPr bwMode="gray">
            <a:xfrm rot="21085610">
              <a:off x="3420268" y="3188047"/>
              <a:ext cx="1588" cy="15875"/>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00" name="Freeform 315"/>
            <p:cNvSpPr>
              <a:spLocks noChangeAspect="1"/>
            </p:cNvSpPr>
            <p:nvPr/>
          </p:nvSpPr>
          <p:spPr bwMode="gray">
            <a:xfrm rot="21085610">
              <a:off x="3420268" y="3224559"/>
              <a:ext cx="3175" cy="1588"/>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01" name="Freeform 316"/>
            <p:cNvSpPr>
              <a:spLocks noChangeAspect="1"/>
            </p:cNvSpPr>
            <p:nvPr/>
          </p:nvSpPr>
          <p:spPr bwMode="gray">
            <a:xfrm rot="21085610">
              <a:off x="3412331" y="3222972"/>
              <a:ext cx="6350" cy="19050"/>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02" name="Freeform 317"/>
            <p:cNvSpPr>
              <a:spLocks noChangeAspect="1"/>
            </p:cNvSpPr>
            <p:nvPr/>
          </p:nvSpPr>
          <p:spPr bwMode="gray">
            <a:xfrm rot="21085610">
              <a:off x="3420268" y="3245197"/>
              <a:ext cx="1588" cy="9525"/>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03" name="Freeform 318"/>
            <p:cNvSpPr>
              <a:spLocks noChangeAspect="1"/>
            </p:cNvSpPr>
            <p:nvPr/>
          </p:nvSpPr>
          <p:spPr bwMode="gray">
            <a:xfrm rot="21085610">
              <a:off x="3434556" y="3218209"/>
              <a:ext cx="1588" cy="12700"/>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04" name="Freeform 319"/>
            <p:cNvSpPr>
              <a:spLocks noChangeAspect="1"/>
            </p:cNvSpPr>
            <p:nvPr/>
          </p:nvSpPr>
          <p:spPr bwMode="gray">
            <a:xfrm rot="21085610">
              <a:off x="3442493" y="3229322"/>
              <a:ext cx="4763" cy="14288"/>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05" name="Freeform 320"/>
            <p:cNvSpPr>
              <a:spLocks noChangeAspect="1"/>
            </p:cNvSpPr>
            <p:nvPr/>
          </p:nvSpPr>
          <p:spPr bwMode="gray">
            <a:xfrm rot="21085610">
              <a:off x="3456781" y="3240434"/>
              <a:ext cx="3175" cy="3175"/>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06" name="Freeform 321"/>
            <p:cNvSpPr>
              <a:spLocks noChangeAspect="1"/>
            </p:cNvSpPr>
            <p:nvPr/>
          </p:nvSpPr>
          <p:spPr bwMode="gray">
            <a:xfrm rot="21085610">
              <a:off x="3450431" y="3254722"/>
              <a:ext cx="4763" cy="15875"/>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07" name="Freeform 322"/>
            <p:cNvSpPr>
              <a:spLocks noChangeAspect="1"/>
            </p:cNvSpPr>
            <p:nvPr/>
          </p:nvSpPr>
          <p:spPr bwMode="gray">
            <a:xfrm rot="21085610">
              <a:off x="3464718" y="3269009"/>
              <a:ext cx="4763" cy="14288"/>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08" name="Freeform 323"/>
            <p:cNvSpPr>
              <a:spLocks noChangeAspect="1"/>
            </p:cNvSpPr>
            <p:nvPr/>
          </p:nvSpPr>
          <p:spPr bwMode="gray">
            <a:xfrm rot="21085610">
              <a:off x="3477418" y="3278534"/>
              <a:ext cx="4763" cy="1588"/>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09" name="Freeform 324"/>
            <p:cNvSpPr>
              <a:spLocks noChangeAspect="1"/>
            </p:cNvSpPr>
            <p:nvPr/>
          </p:nvSpPr>
          <p:spPr bwMode="gray">
            <a:xfrm rot="21085610">
              <a:off x="3488531" y="3284884"/>
              <a:ext cx="9525" cy="6350"/>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10" name="Freeform 325"/>
            <p:cNvSpPr>
              <a:spLocks noChangeAspect="1"/>
            </p:cNvSpPr>
            <p:nvPr/>
          </p:nvSpPr>
          <p:spPr bwMode="gray">
            <a:xfrm rot="21085610">
              <a:off x="3475831" y="3302347"/>
              <a:ext cx="6350" cy="9525"/>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11" name="Freeform 326"/>
            <p:cNvSpPr>
              <a:spLocks noChangeAspect="1"/>
            </p:cNvSpPr>
            <p:nvPr/>
          </p:nvSpPr>
          <p:spPr bwMode="gray">
            <a:xfrm rot="21085610">
              <a:off x="3418681" y="3243609"/>
              <a:ext cx="3175" cy="4763"/>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12" name="Freeform 327"/>
            <p:cNvSpPr>
              <a:spLocks noChangeAspect="1"/>
            </p:cNvSpPr>
            <p:nvPr/>
          </p:nvSpPr>
          <p:spPr bwMode="gray">
            <a:xfrm rot="21085610">
              <a:off x="3386931" y="3227734"/>
              <a:ext cx="1588" cy="6350"/>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13" name="Freeform 328"/>
            <p:cNvSpPr>
              <a:spLocks noChangeAspect="1"/>
            </p:cNvSpPr>
            <p:nvPr/>
          </p:nvSpPr>
          <p:spPr bwMode="gray">
            <a:xfrm rot="21085610">
              <a:off x="3383756" y="3235672"/>
              <a:ext cx="3175" cy="3175"/>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14" name="Freeform 329"/>
            <p:cNvSpPr>
              <a:spLocks noChangeAspect="1"/>
            </p:cNvSpPr>
            <p:nvPr/>
          </p:nvSpPr>
          <p:spPr bwMode="gray">
            <a:xfrm rot="21085610">
              <a:off x="3374231" y="3238847"/>
              <a:ext cx="6350" cy="6350"/>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15" name="Freeform 330"/>
            <p:cNvSpPr>
              <a:spLocks noChangeAspect="1"/>
            </p:cNvSpPr>
            <p:nvPr/>
          </p:nvSpPr>
          <p:spPr bwMode="gray">
            <a:xfrm rot="20552049">
              <a:off x="3417093" y="3375372"/>
              <a:ext cx="23813" cy="17463"/>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16" name="Freeform 331"/>
            <p:cNvSpPr>
              <a:spLocks noChangeAspect="1"/>
            </p:cNvSpPr>
            <p:nvPr/>
          </p:nvSpPr>
          <p:spPr bwMode="gray">
            <a:xfrm rot="20552049">
              <a:off x="3482181" y="3318222"/>
              <a:ext cx="38100" cy="52388"/>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17" name="Freeform 332"/>
            <p:cNvSpPr>
              <a:spLocks noChangeAspect="1"/>
            </p:cNvSpPr>
            <p:nvPr/>
          </p:nvSpPr>
          <p:spPr bwMode="gray">
            <a:xfrm rot="20552049">
              <a:off x="3596481" y="3349972"/>
              <a:ext cx="1588" cy="1588"/>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18" name="Freeform 333"/>
            <p:cNvSpPr>
              <a:spLocks noChangeAspect="1"/>
            </p:cNvSpPr>
            <p:nvPr/>
          </p:nvSpPr>
          <p:spPr bwMode="gray">
            <a:xfrm rot="20552049">
              <a:off x="3618706" y="3392834"/>
              <a:ext cx="3175" cy="1111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19" name="Freeform 334"/>
            <p:cNvSpPr>
              <a:spLocks noChangeAspect="1"/>
            </p:cNvSpPr>
            <p:nvPr/>
          </p:nvSpPr>
          <p:spPr bwMode="gray">
            <a:xfrm rot="20552049">
              <a:off x="3642518" y="3470622"/>
              <a:ext cx="3175" cy="4763"/>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20" name="Freeform 335"/>
            <p:cNvSpPr>
              <a:spLocks noChangeAspect="1"/>
            </p:cNvSpPr>
            <p:nvPr/>
          </p:nvSpPr>
          <p:spPr bwMode="gray">
            <a:xfrm rot="20552049">
              <a:off x="3636168" y="3484909"/>
              <a:ext cx="9525" cy="15875"/>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21" name="Freeform 336"/>
            <p:cNvSpPr>
              <a:spLocks noChangeAspect="1"/>
            </p:cNvSpPr>
            <p:nvPr/>
          </p:nvSpPr>
          <p:spPr bwMode="gray">
            <a:xfrm rot="20552049">
              <a:off x="3463131" y="3324572"/>
              <a:ext cx="1588" cy="3175"/>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122" name="Group 337"/>
            <p:cNvGrpSpPr>
              <a:grpSpLocks noChangeAspect="1"/>
            </p:cNvGrpSpPr>
            <p:nvPr/>
          </p:nvGrpSpPr>
          <p:grpSpPr bwMode="gray">
            <a:xfrm>
              <a:off x="3455193" y="3327747"/>
              <a:ext cx="28575" cy="44450"/>
              <a:chOff x="1694" y="2257"/>
              <a:chExt cx="18" cy="28"/>
            </a:xfrm>
            <a:grpFill/>
          </p:grpSpPr>
          <p:sp>
            <p:nvSpPr>
              <p:cNvPr id="240"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41"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123" name="Freeform 340"/>
            <p:cNvSpPr>
              <a:spLocks noChangeAspect="1"/>
            </p:cNvSpPr>
            <p:nvPr/>
          </p:nvSpPr>
          <p:spPr bwMode="gray">
            <a:xfrm rot="20552049">
              <a:off x="3532981" y="3337272"/>
              <a:ext cx="15875" cy="12700"/>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24" name="Freeform 341"/>
            <p:cNvSpPr>
              <a:spLocks noChangeAspect="1"/>
            </p:cNvSpPr>
            <p:nvPr/>
          </p:nvSpPr>
          <p:spPr bwMode="gray">
            <a:xfrm rot="20552049">
              <a:off x="3629818" y="3429347"/>
              <a:ext cx="0" cy="4763"/>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25" name="Freeform 342"/>
            <p:cNvSpPr>
              <a:spLocks noChangeAspect="1"/>
            </p:cNvSpPr>
            <p:nvPr/>
          </p:nvSpPr>
          <p:spPr bwMode="gray">
            <a:xfrm rot="20552049">
              <a:off x="3602831" y="3362672"/>
              <a:ext cx="4763" cy="1111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26" name="Freeform 343"/>
            <p:cNvSpPr>
              <a:spLocks noChangeAspect="1"/>
            </p:cNvSpPr>
            <p:nvPr/>
          </p:nvSpPr>
          <p:spPr bwMode="gray">
            <a:xfrm rot="20552049">
              <a:off x="3556793" y="3334097"/>
              <a:ext cx="0" cy="1588"/>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27" name="Freeform 344"/>
            <p:cNvSpPr>
              <a:spLocks noChangeAspect="1"/>
            </p:cNvSpPr>
            <p:nvPr/>
          </p:nvSpPr>
          <p:spPr bwMode="gray">
            <a:xfrm rot="20552049">
              <a:off x="3559968" y="3346797"/>
              <a:ext cx="1588" cy="3175"/>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28" name="Freeform 345"/>
            <p:cNvSpPr>
              <a:spLocks noChangeAspect="1"/>
            </p:cNvSpPr>
            <p:nvPr/>
          </p:nvSpPr>
          <p:spPr bwMode="gray">
            <a:xfrm rot="20552049">
              <a:off x="3610768" y="3380134"/>
              <a:ext cx="3175" cy="7938"/>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29" name="Freeform 346"/>
            <p:cNvSpPr>
              <a:spLocks noChangeAspect="1"/>
            </p:cNvSpPr>
            <p:nvPr/>
          </p:nvSpPr>
          <p:spPr bwMode="gray">
            <a:xfrm rot="20552049">
              <a:off x="3629818" y="3454747"/>
              <a:ext cx="1588" cy="4763"/>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30" name="Freeform 347"/>
            <p:cNvSpPr>
              <a:spLocks noChangeAspect="1"/>
            </p:cNvSpPr>
            <p:nvPr/>
          </p:nvSpPr>
          <p:spPr bwMode="gray">
            <a:xfrm rot="20552049">
              <a:off x="3325018" y="3280122"/>
              <a:ext cx="117475" cy="77788"/>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31" name="Freeform 348"/>
            <p:cNvSpPr>
              <a:spLocks noChangeAspect="1"/>
            </p:cNvSpPr>
            <p:nvPr/>
          </p:nvSpPr>
          <p:spPr bwMode="gray">
            <a:xfrm rot="20552049">
              <a:off x="3344068" y="3321397"/>
              <a:ext cx="4763" cy="9525"/>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32" name="Freeform 349"/>
            <p:cNvSpPr>
              <a:spLocks noChangeAspect="1"/>
            </p:cNvSpPr>
            <p:nvPr/>
          </p:nvSpPr>
          <p:spPr bwMode="gray">
            <a:xfrm rot="20552049">
              <a:off x="3386931" y="3289647"/>
              <a:ext cx="11113" cy="14288"/>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33" name="Freeform 350"/>
            <p:cNvSpPr>
              <a:spLocks noChangeAspect="1"/>
            </p:cNvSpPr>
            <p:nvPr/>
          </p:nvSpPr>
          <p:spPr bwMode="gray">
            <a:xfrm rot="20552049">
              <a:off x="3585368" y="3346797"/>
              <a:ext cx="0" cy="4763"/>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34" name="Freeform 351"/>
            <p:cNvSpPr>
              <a:spLocks noChangeAspect="1"/>
            </p:cNvSpPr>
            <p:nvPr/>
          </p:nvSpPr>
          <p:spPr bwMode="gray">
            <a:xfrm rot="20552049">
              <a:off x="3626643" y="3413472"/>
              <a:ext cx="1588" cy="6350"/>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135" name="Group 362"/>
            <p:cNvGrpSpPr/>
            <p:nvPr/>
          </p:nvGrpSpPr>
          <p:grpSpPr bwMode="gray">
            <a:xfrm>
              <a:off x="4580731" y="1911697"/>
              <a:ext cx="879476" cy="1109663"/>
              <a:chOff x="4580731" y="1911697"/>
              <a:chExt cx="879476" cy="1109663"/>
            </a:xfrm>
            <a:grpFill/>
          </p:grpSpPr>
          <p:sp>
            <p:nvSpPr>
              <p:cNvPr id="191"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92"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93"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194" name="Group 178"/>
              <p:cNvGrpSpPr>
                <a:grpSpLocks noChangeAspect="1"/>
              </p:cNvGrpSpPr>
              <p:nvPr/>
            </p:nvGrpSpPr>
            <p:grpSpPr bwMode="gray">
              <a:xfrm>
                <a:off x="4876006" y="2765772"/>
                <a:ext cx="204788" cy="242888"/>
                <a:chOff x="2589" y="1903"/>
                <a:chExt cx="129" cy="153"/>
              </a:xfrm>
              <a:grpFill/>
            </p:grpSpPr>
            <p:sp>
              <p:nvSpPr>
                <p:cNvPr id="237"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38"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39"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195" name="Freeform 182"/>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96" name="Freeform 183"/>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97" name="Freeform 184"/>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98" name="Freeform 185"/>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99" name="Freeform 186"/>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00" name="Freeform 187"/>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01" name="Freeform 188"/>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202" name="Group 189"/>
              <p:cNvGrpSpPr>
                <a:grpSpLocks noChangeAspect="1"/>
              </p:cNvGrpSpPr>
              <p:nvPr/>
            </p:nvGrpSpPr>
            <p:grpSpPr bwMode="gray">
              <a:xfrm>
                <a:off x="4679156" y="2659410"/>
                <a:ext cx="247650" cy="244475"/>
                <a:chOff x="2465" y="1836"/>
                <a:chExt cx="156" cy="154"/>
              </a:xfrm>
              <a:grpFill/>
            </p:grpSpPr>
            <p:sp>
              <p:nvSpPr>
                <p:cNvPr id="235"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36"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grpSp>
            <p:nvGrpSpPr>
              <p:cNvPr id="203" name="Group 192"/>
              <p:cNvGrpSpPr>
                <a:grpSpLocks noChangeAspect="1"/>
              </p:cNvGrpSpPr>
              <p:nvPr/>
            </p:nvGrpSpPr>
            <p:grpSpPr bwMode="gray">
              <a:xfrm>
                <a:off x="4620419" y="2430810"/>
                <a:ext cx="171450" cy="258763"/>
                <a:chOff x="2428" y="1692"/>
                <a:chExt cx="108" cy="163"/>
              </a:xfrm>
              <a:grpFill/>
            </p:grpSpPr>
            <p:sp>
              <p:nvSpPr>
                <p:cNvPr id="233"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solidFill>
                  <a:srgbClr val="FF0000"/>
                </a:solid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34"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204"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05"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06"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07"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208" name="Group 199"/>
              <p:cNvGrpSpPr>
                <a:grpSpLocks noChangeAspect="1"/>
              </p:cNvGrpSpPr>
              <p:nvPr/>
            </p:nvGrpSpPr>
            <p:grpSpPr bwMode="gray">
              <a:xfrm>
                <a:off x="5033169" y="2808635"/>
                <a:ext cx="68263" cy="68263"/>
                <a:chOff x="2688" y="1930"/>
                <a:chExt cx="43" cy="43"/>
              </a:xfrm>
              <a:grpFill/>
            </p:grpSpPr>
            <p:sp>
              <p:nvSpPr>
                <p:cNvPr id="231"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32"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209"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10"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11"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12"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13"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14"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15"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16"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17"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18"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19"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20"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21"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22"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23"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24"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25"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26"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27"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228" name="Group 359"/>
              <p:cNvGrpSpPr/>
              <p:nvPr/>
            </p:nvGrpSpPr>
            <p:grpSpPr bwMode="gray">
              <a:xfrm>
                <a:off x="5080794" y="2788583"/>
                <a:ext cx="75600" cy="108000"/>
                <a:chOff x="4160739" y="2986112"/>
                <a:chExt cx="187325" cy="233362"/>
              </a:xfrm>
              <a:grpFill/>
            </p:grpSpPr>
            <p:sp>
              <p:nvSpPr>
                <p:cNvPr id="229"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30"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grpSp>
        <p:grpSp>
          <p:nvGrpSpPr>
            <p:cNvPr id="136" name="Group 368"/>
            <p:cNvGrpSpPr/>
            <p:nvPr/>
          </p:nvGrpSpPr>
          <p:grpSpPr bwMode="gray">
            <a:xfrm>
              <a:off x="4455318" y="2994372"/>
              <a:ext cx="1196974" cy="1339850"/>
              <a:chOff x="4455318" y="2994372"/>
              <a:chExt cx="1196974" cy="1339850"/>
            </a:xfrm>
            <a:grpFill/>
          </p:grpSpPr>
          <p:sp>
            <p:nvSpPr>
              <p:cNvPr id="137" name="Freeform 136"/>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38" name="Freeform 137"/>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139" name="Group 367"/>
              <p:cNvGrpSpPr/>
              <p:nvPr/>
            </p:nvGrpSpPr>
            <p:grpSpPr bwMode="gray">
              <a:xfrm>
                <a:off x="4455318" y="2994372"/>
                <a:ext cx="1196974" cy="1339850"/>
                <a:chOff x="4455318" y="2994372"/>
                <a:chExt cx="1196974" cy="1339850"/>
              </a:xfrm>
              <a:grpFill/>
            </p:grpSpPr>
            <p:sp>
              <p:nvSpPr>
                <p:cNvPr id="140" name="Freeform 139"/>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41" name="Freeform 140"/>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42" name="Freeform 141"/>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43" name="Freeform 142"/>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44" name="Freeform 143"/>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45" name="Freeform 144"/>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46" name="Freeform 145"/>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47" name="Freeform 146"/>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48" name="Freeform 147"/>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49" name="Freeform 148"/>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50" name="Freeform 149"/>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51" name="Freeform 150"/>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52" name="Freeform 151"/>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53" name="Freeform 152"/>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54"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55" name="Freeform 154"/>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56" name="Freeform 155"/>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57" name="Freeform 156"/>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58" name="Freeform 157"/>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159" name="Group 25"/>
                <p:cNvGrpSpPr>
                  <a:grpSpLocks noChangeAspect="1"/>
                </p:cNvGrpSpPr>
                <p:nvPr/>
              </p:nvGrpSpPr>
              <p:grpSpPr bwMode="gray">
                <a:xfrm>
                  <a:off x="4961730" y="3769072"/>
                  <a:ext cx="219075" cy="239713"/>
                  <a:chOff x="2643" y="2535"/>
                  <a:chExt cx="138" cy="151"/>
                </a:xfrm>
                <a:grpFill/>
              </p:grpSpPr>
              <p:sp>
                <p:nvSpPr>
                  <p:cNvPr id="189"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90"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160"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61"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62"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63"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64"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65"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66"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67"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68"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69"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70"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71"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72"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73"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74"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75"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76"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77"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78"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79"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80"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81"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82"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83"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84"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85"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186" name="Group 364"/>
                <p:cNvGrpSpPr>
                  <a:grpSpLocks noChangeAspect="1"/>
                </p:cNvGrpSpPr>
                <p:nvPr/>
              </p:nvGrpSpPr>
              <p:grpSpPr bwMode="gray">
                <a:xfrm>
                  <a:off x="5141117" y="3280172"/>
                  <a:ext cx="289379" cy="349200"/>
                  <a:chOff x="3548063" y="12700"/>
                  <a:chExt cx="5667375" cy="6838950"/>
                </a:xfrm>
                <a:grpFill/>
              </p:grpSpPr>
              <p:sp>
                <p:nvSpPr>
                  <p:cNvPr id="187"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GB" dirty="0">
                      <a:latin typeface="+mn-lt"/>
                    </a:endParaRPr>
                  </a:p>
                </p:txBody>
              </p:sp>
              <p:sp>
                <p:nvSpPr>
                  <p:cNvPr id="188"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lumMod val="9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GB" dirty="0">
                      <a:latin typeface="+mn-lt"/>
                    </a:endParaRPr>
                  </a:p>
                </p:txBody>
              </p:sp>
            </p:grpSp>
          </p:grpSp>
        </p:grpSp>
      </p:grpSp>
      <p:grpSp>
        <p:nvGrpSpPr>
          <p:cNvPr id="384" name="Group 383"/>
          <p:cNvGrpSpPr>
            <a:grpSpLocks/>
          </p:cNvGrpSpPr>
          <p:nvPr/>
        </p:nvGrpSpPr>
        <p:grpSpPr bwMode="auto">
          <a:xfrm>
            <a:off x="815975" y="5600700"/>
            <a:ext cx="1792288" cy="550863"/>
            <a:chOff x="5107315" y="1368086"/>
            <a:chExt cx="1792000" cy="551027"/>
          </a:xfrm>
        </p:grpSpPr>
        <p:sp>
          <p:nvSpPr>
            <p:cNvPr id="385" name="Oval 384"/>
            <p:cNvSpPr/>
            <p:nvPr/>
          </p:nvSpPr>
          <p:spPr>
            <a:xfrm>
              <a:off x="5107315" y="1457012"/>
              <a:ext cx="103171" cy="103219"/>
            </a:xfrm>
            <a:prstGeom prst="ellipse">
              <a:avLst/>
            </a:prstGeom>
            <a:solidFill>
              <a:schemeClr val="accent6"/>
            </a:solidFill>
            <a:ln>
              <a:noFill/>
            </a:ln>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eaLnBrk="1" hangingPunct="1">
                <a:defRPr/>
              </a:pPr>
              <a:endParaRPr lang="en-US" altLang="zh-CN">
                <a:solidFill>
                  <a:srgbClr val="FFFFFF"/>
                </a:solidFill>
              </a:endParaRPr>
            </a:p>
          </p:txBody>
        </p:sp>
        <p:sp>
          <p:nvSpPr>
            <p:cNvPr id="14368" name="Content Placeholder 2"/>
            <p:cNvSpPr txBox="1">
              <a:spLocks/>
            </p:cNvSpPr>
            <p:nvPr/>
          </p:nvSpPr>
          <p:spPr bwMode="auto">
            <a:xfrm>
              <a:off x="5220010" y="1368086"/>
              <a:ext cx="1679305" cy="551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id-ID" altLang="zh-CN" sz="1200" b="1">
                  <a:solidFill>
                    <a:srgbClr val="70AD47"/>
                  </a:solidFill>
                </a:rPr>
                <a:t>Indonesia, Asia</a:t>
              </a:r>
              <a:endParaRPr lang="en-US" altLang="zh-CN" sz="1200" b="1">
                <a:solidFill>
                  <a:srgbClr val="70AD47"/>
                </a:solidFill>
              </a:endParaRPr>
            </a:p>
            <a:p>
              <a:pPr eaLnBrk="1" hangingPunct="1">
                <a:spcBef>
                  <a:spcPct val="20000"/>
                </a:spcBef>
                <a:buFont typeface="Arial" pitchFamily="34" charset="0"/>
                <a:buNone/>
              </a:pPr>
              <a:r>
                <a:rPr lang="en-US" altLang="zh-CN" sz="900">
                  <a:solidFill>
                    <a:srgbClr val="A6A6A6"/>
                  </a:solidFill>
                </a:rPr>
                <a:t>Lorem ipsum dolor sit amet, consectetur adipiscing.</a:t>
              </a:r>
            </a:p>
          </p:txBody>
        </p:sp>
      </p:grpSp>
      <p:grpSp>
        <p:nvGrpSpPr>
          <p:cNvPr id="387" name="Group 386"/>
          <p:cNvGrpSpPr>
            <a:grpSpLocks/>
          </p:cNvGrpSpPr>
          <p:nvPr/>
        </p:nvGrpSpPr>
        <p:grpSpPr bwMode="auto">
          <a:xfrm>
            <a:off x="3011488" y="5600700"/>
            <a:ext cx="1743075" cy="550863"/>
            <a:chOff x="5107315" y="1368086"/>
            <a:chExt cx="1743399" cy="551027"/>
          </a:xfrm>
        </p:grpSpPr>
        <p:sp>
          <p:nvSpPr>
            <p:cNvPr id="388" name="Oval 387"/>
            <p:cNvSpPr/>
            <p:nvPr/>
          </p:nvSpPr>
          <p:spPr>
            <a:xfrm>
              <a:off x="5107315" y="1457012"/>
              <a:ext cx="103206" cy="103219"/>
            </a:xfrm>
            <a:prstGeom prst="ellipse">
              <a:avLst/>
            </a:prstGeom>
            <a:solidFill>
              <a:schemeClr val="accent2"/>
            </a:solidFill>
            <a:ln>
              <a:noFill/>
            </a:ln>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eaLnBrk="1" hangingPunct="1">
                <a:defRPr/>
              </a:pPr>
              <a:endParaRPr lang="en-US" altLang="zh-CN">
                <a:solidFill>
                  <a:srgbClr val="FFFFFF"/>
                </a:solidFill>
              </a:endParaRPr>
            </a:p>
          </p:txBody>
        </p:sp>
        <p:sp>
          <p:nvSpPr>
            <p:cNvPr id="14366" name="Content Placeholder 2"/>
            <p:cNvSpPr txBox="1">
              <a:spLocks/>
            </p:cNvSpPr>
            <p:nvPr/>
          </p:nvSpPr>
          <p:spPr bwMode="auto">
            <a:xfrm>
              <a:off x="5220048" y="1368086"/>
              <a:ext cx="1630666" cy="551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id-ID" altLang="zh-CN" sz="1200" b="1">
                  <a:solidFill>
                    <a:srgbClr val="404040"/>
                  </a:solidFill>
                </a:rPr>
                <a:t>Sydney, Australia</a:t>
              </a:r>
              <a:endParaRPr lang="en-US" altLang="zh-CN" sz="1200" b="1">
                <a:solidFill>
                  <a:srgbClr val="404040"/>
                </a:solidFill>
              </a:endParaRPr>
            </a:p>
            <a:p>
              <a:pPr eaLnBrk="1" hangingPunct="1">
                <a:spcBef>
                  <a:spcPct val="20000"/>
                </a:spcBef>
                <a:buFont typeface="Arial" pitchFamily="34" charset="0"/>
                <a:buNone/>
              </a:pPr>
              <a:r>
                <a:rPr lang="en-US" altLang="zh-CN" sz="900">
                  <a:solidFill>
                    <a:srgbClr val="A6A6A6"/>
                  </a:solidFill>
                </a:rPr>
                <a:t>Lorem ipsum dolor sit amet, consectetur adipiscing.</a:t>
              </a:r>
            </a:p>
          </p:txBody>
        </p:sp>
      </p:grpSp>
      <p:grpSp>
        <p:nvGrpSpPr>
          <p:cNvPr id="390" name="Group 389"/>
          <p:cNvGrpSpPr>
            <a:grpSpLocks/>
          </p:cNvGrpSpPr>
          <p:nvPr/>
        </p:nvGrpSpPr>
        <p:grpSpPr bwMode="auto">
          <a:xfrm>
            <a:off x="5262563" y="5600700"/>
            <a:ext cx="1760537" cy="550863"/>
            <a:chOff x="5107315" y="1368086"/>
            <a:chExt cx="1760875" cy="551027"/>
          </a:xfrm>
        </p:grpSpPr>
        <p:sp>
          <p:nvSpPr>
            <p:cNvPr id="391" name="Oval 390"/>
            <p:cNvSpPr/>
            <p:nvPr/>
          </p:nvSpPr>
          <p:spPr>
            <a:xfrm>
              <a:off x="5107315" y="1457012"/>
              <a:ext cx="103207" cy="103219"/>
            </a:xfrm>
            <a:prstGeom prst="ellipse">
              <a:avLst/>
            </a:prstGeom>
            <a:solidFill>
              <a:schemeClr val="accent4"/>
            </a:solidFill>
            <a:ln>
              <a:noFill/>
            </a:ln>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eaLnBrk="1" hangingPunct="1">
                <a:defRPr/>
              </a:pPr>
              <a:endParaRPr lang="en-US" altLang="zh-CN">
                <a:solidFill>
                  <a:srgbClr val="FFFFFF"/>
                </a:solidFill>
              </a:endParaRPr>
            </a:p>
          </p:txBody>
        </p:sp>
        <p:sp>
          <p:nvSpPr>
            <p:cNvPr id="14364" name="Content Placeholder 2"/>
            <p:cNvSpPr txBox="1">
              <a:spLocks/>
            </p:cNvSpPr>
            <p:nvPr/>
          </p:nvSpPr>
          <p:spPr bwMode="auto">
            <a:xfrm>
              <a:off x="5220049" y="1368086"/>
              <a:ext cx="1648141" cy="551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id-ID" altLang="zh-CN" sz="1200" b="1">
                  <a:solidFill>
                    <a:srgbClr val="FFC000"/>
                  </a:solidFill>
                </a:rPr>
                <a:t>United State</a:t>
              </a:r>
              <a:endParaRPr lang="en-US" altLang="zh-CN" sz="1200" b="1">
                <a:solidFill>
                  <a:srgbClr val="FFC000"/>
                </a:solidFill>
              </a:endParaRPr>
            </a:p>
            <a:p>
              <a:pPr eaLnBrk="1" hangingPunct="1">
                <a:spcBef>
                  <a:spcPct val="20000"/>
                </a:spcBef>
                <a:buFont typeface="Arial" pitchFamily="34" charset="0"/>
                <a:buNone/>
              </a:pPr>
              <a:r>
                <a:rPr lang="en-US" altLang="zh-CN" sz="900">
                  <a:solidFill>
                    <a:srgbClr val="A6A6A6"/>
                  </a:solidFill>
                </a:rPr>
                <a:t>Lorem ipsum dolor sit amet, consectetur adipiscing.</a:t>
              </a:r>
            </a:p>
          </p:txBody>
        </p:sp>
      </p:grpSp>
      <p:grpSp>
        <p:nvGrpSpPr>
          <p:cNvPr id="393" name="Group 392"/>
          <p:cNvGrpSpPr>
            <a:grpSpLocks/>
          </p:cNvGrpSpPr>
          <p:nvPr/>
        </p:nvGrpSpPr>
        <p:grpSpPr bwMode="auto">
          <a:xfrm>
            <a:off x="7531100" y="5602288"/>
            <a:ext cx="1671638" cy="550862"/>
            <a:chOff x="5107315" y="1368086"/>
            <a:chExt cx="1672061" cy="551027"/>
          </a:xfrm>
        </p:grpSpPr>
        <p:sp>
          <p:nvSpPr>
            <p:cNvPr id="394" name="Oval 393"/>
            <p:cNvSpPr/>
            <p:nvPr/>
          </p:nvSpPr>
          <p:spPr>
            <a:xfrm>
              <a:off x="5107315" y="1457013"/>
              <a:ext cx="103214" cy="103218"/>
            </a:xfrm>
            <a:prstGeom prst="ellipse">
              <a:avLst/>
            </a:prstGeom>
            <a:solidFill>
              <a:schemeClr val="accent1"/>
            </a:solidFill>
            <a:ln>
              <a:noFill/>
            </a:ln>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eaLnBrk="1" hangingPunct="1">
                <a:defRPr/>
              </a:pPr>
              <a:endParaRPr lang="en-US" altLang="zh-CN">
                <a:solidFill>
                  <a:srgbClr val="FFFFFF"/>
                </a:solidFill>
              </a:endParaRPr>
            </a:p>
          </p:txBody>
        </p:sp>
        <p:sp>
          <p:nvSpPr>
            <p:cNvPr id="14362" name="Content Placeholder 2"/>
            <p:cNvSpPr txBox="1">
              <a:spLocks/>
            </p:cNvSpPr>
            <p:nvPr/>
          </p:nvSpPr>
          <p:spPr bwMode="auto">
            <a:xfrm>
              <a:off x="5220072" y="1368086"/>
              <a:ext cx="1559304" cy="551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id-ID" altLang="zh-CN" sz="1200" b="1">
                  <a:solidFill>
                    <a:schemeClr val="accent1"/>
                  </a:solidFill>
                </a:rPr>
                <a:t>Argentina</a:t>
              </a:r>
              <a:endParaRPr lang="en-US" altLang="zh-CN" sz="1200" b="1">
                <a:solidFill>
                  <a:schemeClr val="accent1"/>
                </a:solidFill>
              </a:endParaRPr>
            </a:p>
            <a:p>
              <a:pPr eaLnBrk="1" hangingPunct="1">
                <a:spcBef>
                  <a:spcPct val="20000"/>
                </a:spcBef>
                <a:buFont typeface="Arial" pitchFamily="34" charset="0"/>
                <a:buNone/>
              </a:pPr>
              <a:r>
                <a:rPr lang="en-US" altLang="zh-CN" sz="900">
                  <a:solidFill>
                    <a:srgbClr val="A6A6A6"/>
                  </a:solidFill>
                </a:rPr>
                <a:t>Lorem ipsum dolor sit amet, consectetur adipiscing.</a:t>
              </a:r>
            </a:p>
          </p:txBody>
        </p:sp>
      </p:grpSp>
      <p:grpSp>
        <p:nvGrpSpPr>
          <p:cNvPr id="396" name="Group 395"/>
          <p:cNvGrpSpPr>
            <a:grpSpLocks/>
          </p:cNvGrpSpPr>
          <p:nvPr/>
        </p:nvGrpSpPr>
        <p:grpSpPr bwMode="auto">
          <a:xfrm>
            <a:off x="9813925" y="5602288"/>
            <a:ext cx="1671638" cy="552450"/>
            <a:chOff x="5107315" y="1368086"/>
            <a:chExt cx="1671821" cy="551027"/>
          </a:xfrm>
        </p:grpSpPr>
        <p:sp>
          <p:nvSpPr>
            <p:cNvPr id="397" name="Oval 396"/>
            <p:cNvSpPr/>
            <p:nvPr/>
          </p:nvSpPr>
          <p:spPr>
            <a:xfrm>
              <a:off x="5107315" y="1458340"/>
              <a:ext cx="103199" cy="101338"/>
            </a:xfrm>
            <a:prstGeom prst="ellipse">
              <a:avLst/>
            </a:prstGeom>
            <a:solidFill>
              <a:srgbClr val="FF0000"/>
            </a:solidFill>
            <a:ln>
              <a:noFill/>
            </a:ln>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eaLnBrk="1" hangingPunct="1">
                <a:defRPr/>
              </a:pPr>
              <a:endParaRPr lang="en-US" altLang="zh-CN">
                <a:solidFill>
                  <a:srgbClr val="FFFFFF"/>
                </a:solidFill>
              </a:endParaRPr>
            </a:p>
          </p:txBody>
        </p:sp>
        <p:sp>
          <p:nvSpPr>
            <p:cNvPr id="14360" name="Content Placeholder 2"/>
            <p:cNvSpPr txBox="1">
              <a:spLocks/>
            </p:cNvSpPr>
            <p:nvPr/>
          </p:nvSpPr>
          <p:spPr bwMode="auto">
            <a:xfrm>
              <a:off x="5220072" y="1368086"/>
              <a:ext cx="1559064" cy="551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en-US" altLang="zh-CN" sz="1200" b="1">
                  <a:solidFill>
                    <a:srgbClr val="FF0000"/>
                  </a:solidFill>
                </a:rPr>
                <a:t>United Kingdom</a:t>
              </a:r>
            </a:p>
            <a:p>
              <a:pPr eaLnBrk="1" hangingPunct="1">
                <a:spcBef>
                  <a:spcPct val="20000"/>
                </a:spcBef>
                <a:buFont typeface="Arial" pitchFamily="34" charset="0"/>
                <a:buNone/>
              </a:pPr>
              <a:r>
                <a:rPr lang="en-US" altLang="zh-CN" sz="900">
                  <a:solidFill>
                    <a:srgbClr val="A6A6A6"/>
                  </a:solidFill>
                </a:rPr>
                <a:t>Lorem ipsum dolor sit amet, consectetur adipiscing.</a:t>
              </a:r>
            </a:p>
          </p:txBody>
        </p:sp>
      </p:grpSp>
      <p:sp>
        <p:nvSpPr>
          <p:cNvPr id="399" name="Content Placeholder 7"/>
          <p:cNvSpPr txBox="1">
            <a:spLocks/>
          </p:cNvSpPr>
          <p:nvPr/>
        </p:nvSpPr>
        <p:spPr bwMode="auto">
          <a:xfrm>
            <a:off x="900113" y="209550"/>
            <a:ext cx="3986212" cy="922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Unine on the World</a:t>
            </a:r>
            <a:endParaRPr lang="en-US" altLang="zh-CN" sz="3600">
              <a:solidFill>
                <a:srgbClr val="767171"/>
              </a:solidFill>
              <a:latin typeface="Calibri Light" pitchFamily="34" charset="0"/>
            </a:endParaRPr>
          </a:p>
        </p:txBody>
      </p:sp>
      <p:sp>
        <p:nvSpPr>
          <p:cNvPr id="400" name="Title 1"/>
          <p:cNvSpPr txBox="1">
            <a:spLocks/>
          </p:cNvSpPr>
          <p:nvPr/>
        </p:nvSpPr>
        <p:spPr>
          <a:xfrm>
            <a:off x="928688" y="885825"/>
            <a:ext cx="6746875" cy="363538"/>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cxnSp>
        <p:nvCxnSpPr>
          <p:cNvPr id="411" name="Straight Connector 410"/>
          <p:cNvCxnSpPr/>
          <p:nvPr/>
        </p:nvCxnSpPr>
        <p:spPr>
          <a:xfrm>
            <a:off x="760413" y="5487988"/>
            <a:ext cx="10620375" cy="0"/>
          </a:xfrm>
          <a:prstGeom prst="line">
            <a:avLst/>
          </a:prstGeom>
          <a:ln w="22225">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childTnLst>
                          </p:cTn>
                        </p:par>
                        <p:par>
                          <p:cTn id="11" fill="hold" nodeType="afterGroup">
                            <p:stCondLst>
                              <p:cond delay="2500"/>
                            </p:stCondLst>
                            <p:childTnLst>
                              <p:par>
                                <p:cTn id="12" presetID="10" presetClass="entr" presetSubtype="0" fill="hold" nodeType="afterEffect">
                                  <p:stCondLst>
                                    <p:cond delay="0"/>
                                  </p:stCondLst>
                                  <p:childTnLst>
                                    <p:set>
                                      <p:cBhvr>
                                        <p:cTn id="13" dur="1" fill="hold">
                                          <p:stCondLst>
                                            <p:cond delay="0"/>
                                          </p:stCondLst>
                                        </p:cTn>
                                        <p:tgtEl>
                                          <p:spTgt spid="15"/>
                                        </p:tgtEl>
                                        <p:attrNameLst>
                                          <p:attrName>style.visibility</p:attrName>
                                        </p:attrNameLst>
                                      </p:cBhvr>
                                      <p:to>
                                        <p:strVal val="visible"/>
                                      </p:to>
                                    </p:set>
                                    <p:animEffect transition="in" filter="fade">
                                      <p:cBhvr>
                                        <p:cTn id="14" dur="500"/>
                                        <p:tgtEl>
                                          <p:spTgt spid="15"/>
                                        </p:tgtEl>
                                      </p:cBhvr>
                                    </p:animEffect>
                                  </p:childTnLst>
                                </p:cTn>
                              </p:par>
                            </p:childTnLst>
                          </p:cTn>
                        </p:par>
                        <p:par>
                          <p:cTn id="15" fill="hold" nodeType="afterGroup">
                            <p:stCondLst>
                              <p:cond delay="3000"/>
                            </p:stCondLst>
                            <p:childTnLst>
                              <p:par>
                                <p:cTn id="16" presetID="10" presetClass="entr" presetSubtype="0" fill="hold" nodeType="afterEffect">
                                  <p:stCondLst>
                                    <p:cond delay="0"/>
                                  </p:stCondLst>
                                  <p:childTnLst>
                                    <p:set>
                                      <p:cBhvr>
                                        <p:cTn id="17" dur="1" fill="hold">
                                          <p:stCondLst>
                                            <p:cond delay="0"/>
                                          </p:stCondLst>
                                        </p:cTn>
                                        <p:tgtEl>
                                          <p:spTgt spid="384"/>
                                        </p:tgtEl>
                                        <p:attrNameLst>
                                          <p:attrName>style.visibility</p:attrName>
                                        </p:attrNameLst>
                                      </p:cBhvr>
                                      <p:to>
                                        <p:strVal val="visible"/>
                                      </p:to>
                                    </p:set>
                                    <p:animEffect transition="in" filter="fade">
                                      <p:cBhvr>
                                        <p:cTn id="18" dur="500"/>
                                        <p:tgtEl>
                                          <p:spTgt spid="384"/>
                                        </p:tgtEl>
                                      </p:cBhvr>
                                    </p:animEffect>
                                  </p:childTnLst>
                                </p:cTn>
                              </p:par>
                            </p:childTnLst>
                          </p:cTn>
                        </p:par>
                        <p:par>
                          <p:cTn id="19" fill="hold" nodeType="afterGroup">
                            <p:stCondLst>
                              <p:cond delay="3500"/>
                            </p:stCondLst>
                            <p:childTnLst>
                              <p:par>
                                <p:cTn id="20" presetID="10" presetClass="entr" presetSubtype="0" fill="hold" nodeType="afterEffect">
                                  <p:stCondLst>
                                    <p:cond delay="0"/>
                                  </p:stCondLst>
                                  <p:childTnLst>
                                    <p:set>
                                      <p:cBhvr>
                                        <p:cTn id="21" dur="1" fill="hold">
                                          <p:stCondLst>
                                            <p:cond delay="0"/>
                                          </p:stCondLst>
                                        </p:cTn>
                                        <p:tgtEl>
                                          <p:spTgt spid="387"/>
                                        </p:tgtEl>
                                        <p:attrNameLst>
                                          <p:attrName>style.visibility</p:attrName>
                                        </p:attrNameLst>
                                      </p:cBhvr>
                                      <p:to>
                                        <p:strVal val="visible"/>
                                      </p:to>
                                    </p:set>
                                    <p:animEffect transition="in" filter="fade">
                                      <p:cBhvr>
                                        <p:cTn id="22" dur="500"/>
                                        <p:tgtEl>
                                          <p:spTgt spid="387"/>
                                        </p:tgtEl>
                                      </p:cBhvr>
                                    </p:animEffect>
                                  </p:childTnLst>
                                </p:cTn>
                              </p:par>
                            </p:childTnLst>
                          </p:cTn>
                        </p:par>
                        <p:par>
                          <p:cTn id="23" fill="hold" nodeType="afterGroup">
                            <p:stCondLst>
                              <p:cond delay="4000"/>
                            </p:stCondLst>
                            <p:childTnLst>
                              <p:par>
                                <p:cTn id="24" presetID="10" presetClass="entr" presetSubtype="0" fill="hold" nodeType="afterEffect">
                                  <p:stCondLst>
                                    <p:cond delay="0"/>
                                  </p:stCondLst>
                                  <p:childTnLst>
                                    <p:set>
                                      <p:cBhvr>
                                        <p:cTn id="25" dur="1" fill="hold">
                                          <p:stCondLst>
                                            <p:cond delay="0"/>
                                          </p:stCondLst>
                                        </p:cTn>
                                        <p:tgtEl>
                                          <p:spTgt spid="390"/>
                                        </p:tgtEl>
                                        <p:attrNameLst>
                                          <p:attrName>style.visibility</p:attrName>
                                        </p:attrNameLst>
                                      </p:cBhvr>
                                      <p:to>
                                        <p:strVal val="visible"/>
                                      </p:to>
                                    </p:set>
                                    <p:animEffect transition="in" filter="fade">
                                      <p:cBhvr>
                                        <p:cTn id="26" dur="500"/>
                                        <p:tgtEl>
                                          <p:spTgt spid="390"/>
                                        </p:tgtEl>
                                      </p:cBhvr>
                                    </p:animEffect>
                                  </p:childTnLst>
                                </p:cTn>
                              </p:par>
                            </p:childTnLst>
                          </p:cTn>
                        </p:par>
                        <p:par>
                          <p:cTn id="27" fill="hold" nodeType="afterGroup">
                            <p:stCondLst>
                              <p:cond delay="4500"/>
                            </p:stCondLst>
                            <p:childTnLst>
                              <p:par>
                                <p:cTn id="28" presetID="10" presetClass="entr" presetSubtype="0" fill="hold" nodeType="afterEffect">
                                  <p:stCondLst>
                                    <p:cond delay="0"/>
                                  </p:stCondLst>
                                  <p:childTnLst>
                                    <p:set>
                                      <p:cBhvr>
                                        <p:cTn id="29" dur="1" fill="hold">
                                          <p:stCondLst>
                                            <p:cond delay="0"/>
                                          </p:stCondLst>
                                        </p:cTn>
                                        <p:tgtEl>
                                          <p:spTgt spid="393"/>
                                        </p:tgtEl>
                                        <p:attrNameLst>
                                          <p:attrName>style.visibility</p:attrName>
                                        </p:attrNameLst>
                                      </p:cBhvr>
                                      <p:to>
                                        <p:strVal val="visible"/>
                                      </p:to>
                                    </p:set>
                                    <p:animEffect transition="in" filter="fade">
                                      <p:cBhvr>
                                        <p:cTn id="30" dur="500"/>
                                        <p:tgtEl>
                                          <p:spTgt spid="393"/>
                                        </p:tgtEl>
                                      </p:cBhvr>
                                    </p:animEffect>
                                  </p:childTnLst>
                                </p:cTn>
                              </p:par>
                            </p:childTnLst>
                          </p:cTn>
                        </p:par>
                        <p:par>
                          <p:cTn id="31" fill="hold" nodeType="afterGroup">
                            <p:stCondLst>
                              <p:cond delay="5000"/>
                            </p:stCondLst>
                            <p:childTnLst>
                              <p:par>
                                <p:cTn id="32" presetID="10" presetClass="entr" presetSubtype="0" fill="hold" nodeType="afterEffect">
                                  <p:stCondLst>
                                    <p:cond delay="0"/>
                                  </p:stCondLst>
                                  <p:childTnLst>
                                    <p:set>
                                      <p:cBhvr>
                                        <p:cTn id="33" dur="1" fill="hold">
                                          <p:stCondLst>
                                            <p:cond delay="0"/>
                                          </p:stCondLst>
                                        </p:cTn>
                                        <p:tgtEl>
                                          <p:spTgt spid="396"/>
                                        </p:tgtEl>
                                        <p:attrNameLst>
                                          <p:attrName>style.visibility</p:attrName>
                                        </p:attrNameLst>
                                      </p:cBhvr>
                                      <p:to>
                                        <p:strVal val="visible"/>
                                      </p:to>
                                    </p:set>
                                    <p:animEffect transition="in" filter="fade">
                                      <p:cBhvr>
                                        <p:cTn id="34" dur="500"/>
                                        <p:tgtEl>
                                          <p:spTgt spid="396"/>
                                        </p:tgtEl>
                                      </p:cBhvr>
                                    </p:animEffect>
                                  </p:childTnLst>
                                </p:cTn>
                              </p:par>
                              <p:par>
                                <p:cTn id="35" presetID="22" presetClass="entr" presetSubtype="1" fill="hold" grpId="0" nodeType="withEffect">
                                  <p:stCondLst>
                                    <p:cond delay="1000"/>
                                  </p:stCondLst>
                                  <p:childTnLst>
                                    <p:set>
                                      <p:cBhvr>
                                        <p:cTn id="36" dur="1" fill="hold">
                                          <p:stCondLst>
                                            <p:cond delay="0"/>
                                          </p:stCondLst>
                                        </p:cTn>
                                        <p:tgtEl>
                                          <p:spTgt spid="399"/>
                                        </p:tgtEl>
                                        <p:attrNameLst>
                                          <p:attrName>style.visibility</p:attrName>
                                        </p:attrNameLst>
                                      </p:cBhvr>
                                      <p:to>
                                        <p:strVal val="visible"/>
                                      </p:to>
                                    </p:set>
                                    <p:animEffect transition="in" filter="wipe(up)">
                                      <p:cBhvr>
                                        <p:cTn id="37" dur="1000"/>
                                        <p:tgtEl>
                                          <p:spTgt spid="399"/>
                                        </p:tgtEl>
                                      </p:cBhvr>
                                    </p:animEffect>
                                  </p:childTnLst>
                                </p:cTn>
                              </p:par>
                              <p:par>
                                <p:cTn id="38" presetID="22" presetClass="entr" presetSubtype="4" fill="hold" grpId="0" nodeType="withEffect">
                                  <p:stCondLst>
                                    <p:cond delay="1000"/>
                                  </p:stCondLst>
                                  <p:childTnLst>
                                    <p:set>
                                      <p:cBhvr>
                                        <p:cTn id="39" dur="1" fill="hold">
                                          <p:stCondLst>
                                            <p:cond delay="0"/>
                                          </p:stCondLst>
                                        </p:cTn>
                                        <p:tgtEl>
                                          <p:spTgt spid="400"/>
                                        </p:tgtEl>
                                        <p:attrNameLst>
                                          <p:attrName>style.visibility</p:attrName>
                                        </p:attrNameLst>
                                      </p:cBhvr>
                                      <p:to>
                                        <p:strVal val="visible"/>
                                      </p:to>
                                    </p:set>
                                    <p:animEffect transition="in" filter="wipe(down)">
                                      <p:cBhvr>
                                        <p:cTn id="40" dur="1000"/>
                                        <p:tgtEl>
                                          <p:spTgt spid="400"/>
                                        </p:tgtEl>
                                      </p:cBhvr>
                                    </p:animEffect>
                                  </p:childTnLst>
                                </p:cTn>
                              </p:par>
                              <p:par>
                                <p:cTn id="41" presetID="2" presetClass="entr" presetSubtype="4" fill="hold" nodeType="withEffect">
                                  <p:stCondLst>
                                    <p:cond delay="3250"/>
                                  </p:stCondLst>
                                  <p:childTnLst>
                                    <p:set>
                                      <p:cBhvr>
                                        <p:cTn id="42" dur="1" fill="hold">
                                          <p:stCondLst>
                                            <p:cond delay="0"/>
                                          </p:stCondLst>
                                        </p:cTn>
                                        <p:tgtEl>
                                          <p:spTgt spid="401"/>
                                        </p:tgtEl>
                                        <p:attrNameLst>
                                          <p:attrName>style.visibility</p:attrName>
                                        </p:attrNameLst>
                                      </p:cBhvr>
                                      <p:to>
                                        <p:strVal val="visible"/>
                                      </p:to>
                                    </p:set>
                                    <p:anim calcmode="lin" valueType="num">
                                      <p:cBhvr additive="base">
                                        <p:cTn id="43" dur="500" fill="hold"/>
                                        <p:tgtEl>
                                          <p:spTgt spid="401"/>
                                        </p:tgtEl>
                                        <p:attrNameLst>
                                          <p:attrName>ppt_x</p:attrName>
                                        </p:attrNameLst>
                                      </p:cBhvr>
                                      <p:tavLst>
                                        <p:tav tm="0">
                                          <p:val>
                                            <p:strVal val="#ppt_x"/>
                                          </p:val>
                                        </p:tav>
                                        <p:tav tm="100000">
                                          <p:val>
                                            <p:strVal val="#ppt_x"/>
                                          </p:val>
                                        </p:tav>
                                      </p:tavLst>
                                    </p:anim>
                                    <p:anim calcmode="lin" valueType="num">
                                      <p:cBhvr additive="base">
                                        <p:cTn id="44" dur="500" fill="hold"/>
                                        <p:tgtEl>
                                          <p:spTgt spid="401"/>
                                        </p:tgtEl>
                                        <p:attrNameLst>
                                          <p:attrName>ppt_y</p:attrName>
                                        </p:attrNameLst>
                                      </p:cBhvr>
                                      <p:tavLst>
                                        <p:tav tm="0">
                                          <p:val>
                                            <p:strVal val="1+#ppt_h/2"/>
                                          </p:val>
                                        </p:tav>
                                        <p:tav tm="100000">
                                          <p:val>
                                            <p:strVal val="#ppt_y"/>
                                          </p:val>
                                        </p:tav>
                                      </p:tavLst>
                                    </p:anim>
                                  </p:childTnLst>
                                </p:cTn>
                              </p:par>
                              <p:par>
                                <p:cTn id="45" presetID="22" presetClass="entr" presetSubtype="8" fill="hold" nodeType="withEffect">
                                  <p:stCondLst>
                                    <p:cond delay="1500"/>
                                  </p:stCondLst>
                                  <p:childTnLst>
                                    <p:set>
                                      <p:cBhvr>
                                        <p:cTn id="46" dur="1" fill="hold">
                                          <p:stCondLst>
                                            <p:cond delay="0"/>
                                          </p:stCondLst>
                                        </p:cTn>
                                        <p:tgtEl>
                                          <p:spTgt spid="402"/>
                                        </p:tgtEl>
                                        <p:attrNameLst>
                                          <p:attrName>style.visibility</p:attrName>
                                        </p:attrNameLst>
                                      </p:cBhvr>
                                      <p:to>
                                        <p:strVal val="visible"/>
                                      </p:to>
                                    </p:set>
                                    <p:animEffect transition="in" filter="wipe(left)">
                                      <p:cBhvr>
                                        <p:cTn id="47" dur="500"/>
                                        <p:tgtEl>
                                          <p:spTgt spid="402"/>
                                        </p:tgtEl>
                                      </p:cBhvr>
                                    </p:animEffect>
                                  </p:childTnLst>
                                </p:cTn>
                              </p:par>
                              <p:par>
                                <p:cTn id="48" presetID="22" presetClass="entr" presetSubtype="8" fill="hold" grpId="0" nodeType="withEffect">
                                  <p:stCondLst>
                                    <p:cond delay="2000"/>
                                  </p:stCondLst>
                                  <p:childTnLst>
                                    <p:set>
                                      <p:cBhvr>
                                        <p:cTn id="49" dur="1" fill="hold">
                                          <p:stCondLst>
                                            <p:cond delay="0"/>
                                          </p:stCondLst>
                                        </p:cTn>
                                        <p:tgtEl>
                                          <p:spTgt spid="410">
                                            <p:txEl>
                                              <p:pRg st="0" end="0"/>
                                            </p:txEl>
                                          </p:spTgt>
                                        </p:tgtEl>
                                        <p:attrNameLst>
                                          <p:attrName>style.visibility</p:attrName>
                                        </p:attrNameLst>
                                      </p:cBhvr>
                                      <p:to>
                                        <p:strVal val="visible"/>
                                      </p:to>
                                    </p:set>
                                    <p:animEffect transition="in" filter="wipe(left)">
                                      <p:cBhvr>
                                        <p:cTn id="50" dur="500"/>
                                        <p:tgtEl>
                                          <p:spTgt spid="410">
                                            <p:txEl>
                                              <p:pRg st="0" end="0"/>
                                            </p:txEl>
                                          </p:spTgt>
                                        </p:tgtEl>
                                      </p:cBhvr>
                                    </p:animEffect>
                                  </p:childTnLst>
                                </p:cTn>
                              </p:par>
                              <p:par>
                                <p:cTn id="51" presetID="2" presetClass="entr" presetSubtype="4" fill="hold" nodeType="withEffect">
                                  <p:stCondLst>
                                    <p:cond delay="3250"/>
                                  </p:stCondLst>
                                  <p:childTnLst>
                                    <p:set>
                                      <p:cBhvr>
                                        <p:cTn id="52" dur="1" fill="hold">
                                          <p:stCondLst>
                                            <p:cond delay="0"/>
                                          </p:stCondLst>
                                        </p:cTn>
                                        <p:tgtEl>
                                          <p:spTgt spid="411"/>
                                        </p:tgtEl>
                                        <p:attrNameLst>
                                          <p:attrName>style.visibility</p:attrName>
                                        </p:attrNameLst>
                                      </p:cBhvr>
                                      <p:to>
                                        <p:strVal val="visible"/>
                                      </p:to>
                                    </p:set>
                                    <p:anim calcmode="lin" valueType="num">
                                      <p:cBhvr additive="base">
                                        <p:cTn id="53" dur="500" fill="hold"/>
                                        <p:tgtEl>
                                          <p:spTgt spid="411"/>
                                        </p:tgtEl>
                                        <p:attrNameLst>
                                          <p:attrName>ppt_x</p:attrName>
                                        </p:attrNameLst>
                                      </p:cBhvr>
                                      <p:tavLst>
                                        <p:tav tm="0">
                                          <p:val>
                                            <p:strVal val="#ppt_x"/>
                                          </p:val>
                                        </p:tav>
                                        <p:tav tm="100000">
                                          <p:val>
                                            <p:strVal val="#ppt_x"/>
                                          </p:val>
                                        </p:tav>
                                      </p:tavLst>
                                    </p:anim>
                                    <p:anim calcmode="lin" valueType="num">
                                      <p:cBhvr additive="base">
                                        <p:cTn id="54" dur="500" fill="hold"/>
                                        <p:tgtEl>
                                          <p:spTgt spid="4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399" grpId="0"/>
      <p:bldP spid="400" grpId="0"/>
      <p:bldP spid="410" grpId="0" build="p"/>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2" name="Straight Connector 21"/>
          <p:cNvCxnSpPr/>
          <p:nvPr/>
        </p:nvCxnSpPr>
        <p:spPr>
          <a:xfrm>
            <a:off x="0" y="2576513"/>
            <a:ext cx="1439863"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71141EBA-841B-41F2-A852-C9BA1B2622F5}"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14</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16" name="Content Placeholder 7"/>
          <p:cNvSpPr txBox="1">
            <a:spLocks/>
          </p:cNvSpPr>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Work with one column sample</a:t>
            </a:r>
            <a:endParaRPr lang="en-US" altLang="zh-CN" sz="3600">
              <a:solidFill>
                <a:srgbClr val="767171"/>
              </a:solidFill>
              <a:latin typeface="Calibri Light" pitchFamily="34" charset="0"/>
            </a:endParaRPr>
          </a:p>
        </p:txBody>
      </p:sp>
      <p:sp>
        <p:nvSpPr>
          <p:cNvPr id="17"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sp>
        <p:nvSpPr>
          <p:cNvPr id="18" name="TextBox 17"/>
          <p:cNvSpPr txBox="1">
            <a:spLocks noChangeArrowheads="1"/>
          </p:cNvSpPr>
          <p:nvPr/>
        </p:nvSpPr>
        <p:spPr bwMode="auto">
          <a:xfrm>
            <a:off x="2106613" y="2141538"/>
            <a:ext cx="9170987" cy="3468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Ins="144000" bIns="36000">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just" eaLnBrk="1" hangingPunct="1"/>
            <a:r>
              <a:rPr lang="en-US" altLang="zh-CN" sz="1400" b="1">
                <a:solidFill>
                  <a:srgbClr val="F2F2F2"/>
                </a:solidFill>
              </a:rPr>
              <a:t>Contrary to popular belief, Lorem Ipsum is not simply random text. It has roots in a piece of classical Latin literature from 45 BC.</a:t>
            </a:r>
          </a:p>
          <a:p>
            <a:pPr algn="just" eaLnBrk="1" hangingPunct="1"/>
            <a:endParaRPr lang="en-US" altLang="zh-CN" sz="1200" b="1" i="1">
              <a:solidFill>
                <a:srgbClr val="7F7F7F"/>
              </a:solidFill>
            </a:endParaRPr>
          </a:p>
          <a:p>
            <a:pPr algn="just" eaLnBrk="1" hangingPunct="1"/>
            <a:r>
              <a:rPr lang="en-US" altLang="zh-CN" sz="1200" b="1" i="1">
                <a:solidFill>
                  <a:srgbClr val="7F7F7F"/>
                </a:solidFill>
              </a:rPr>
              <a:t>Contrary to popular belief </a:t>
            </a:r>
            <a:r>
              <a:rPr lang="en-US" altLang="zh-CN" sz="1200">
                <a:solidFill>
                  <a:srgbClr val="7F7F7F"/>
                </a:solidFill>
              </a:rPr>
              <a:t>It has roots in a piece of classical Latin literature from 45 BC. </a:t>
            </a:r>
          </a:p>
          <a:p>
            <a:pPr algn="just" eaLnBrk="1" hangingPunct="1"/>
            <a:endParaRPr lang="en-US" altLang="zh-CN" sz="1200">
              <a:solidFill>
                <a:srgbClr val="7F7F7F"/>
              </a:solidFill>
            </a:endParaRPr>
          </a:p>
          <a:p>
            <a:pPr algn="just" eaLnBrk="1" hangingPunct="1"/>
            <a:r>
              <a:rPr lang="en-US" altLang="zh-CN" sz="1200">
                <a:solidFill>
                  <a:srgbClr val="7F7F7F"/>
                </a:solidFill>
              </a:rPr>
              <a:t>There 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p>
          <a:p>
            <a:pPr algn="just" eaLnBrk="1" hangingPunct="1"/>
            <a:endParaRPr lang="en-US" altLang="zh-CN" sz="1200">
              <a:solidFill>
                <a:srgbClr val="7F7F7F"/>
              </a:solidFill>
            </a:endParaRPr>
          </a:p>
          <a:p>
            <a:pPr algn="just" eaLnBrk="1" hangingPunct="1"/>
            <a:r>
              <a:rPr lang="en-US" altLang="zh-CN" sz="1200">
                <a:solidFill>
                  <a:srgbClr val="7F7F7F"/>
                </a:solidFill>
              </a:rPr>
              <a:t>There 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p>
          <a:p>
            <a:pPr algn="just" eaLnBrk="1" hangingPunct="1"/>
            <a:endParaRPr lang="en-US" altLang="zh-CN" sz="1200">
              <a:solidFill>
                <a:srgbClr val="7F7F7F"/>
              </a:solidFill>
            </a:endParaRPr>
          </a:p>
          <a:p>
            <a:pPr algn="just" eaLnBrk="1" hangingPunct="1"/>
            <a:r>
              <a:rPr lang="en-US" altLang="zh-CN" sz="1200">
                <a:solidFill>
                  <a:srgbClr val="7F7F7F"/>
                </a:solidFill>
              </a:rPr>
              <a:t>The generated Lorem Ipsum is therefore always free from repetition, injected humor, or non-characteristic words. Contrary to popular belief It has roots in a piece of classical Latin literature from 45 BC. There are many variations of passages of Lorem Ipsum available, but the majority have suffered alteration in some form, by injected humor, or randomized words which don't look even slightly believable.</a:t>
            </a:r>
          </a:p>
          <a:p>
            <a:pPr algn="just" eaLnBrk="1" hangingPunct="1"/>
            <a:endParaRPr lang="en-US" altLang="zh-CN" sz="1200">
              <a:solidFill>
                <a:srgbClr val="7F7F7F"/>
              </a:solidFill>
            </a:endParaRPr>
          </a:p>
          <a:p>
            <a:pPr algn="just" eaLnBrk="1" hangingPunct="1"/>
            <a:r>
              <a:rPr lang="en-US" altLang="zh-CN" sz="1200" b="1" i="1">
                <a:solidFill>
                  <a:srgbClr val="7F7F7F"/>
                </a:solidFill>
              </a:rPr>
              <a:t>Contrary to popular belief </a:t>
            </a:r>
            <a:r>
              <a:rPr lang="en-US" altLang="zh-CN" sz="1200">
                <a:solidFill>
                  <a:srgbClr val="7F7F7F"/>
                </a:solidFill>
              </a:rPr>
              <a:t>It has roots in a piece of classical Latin literature from 45 BC. </a:t>
            </a:r>
          </a:p>
        </p:txBody>
      </p:sp>
      <p:grpSp>
        <p:nvGrpSpPr>
          <p:cNvPr id="19" name="Group 18"/>
          <p:cNvGrpSpPr>
            <a:grpSpLocks/>
          </p:cNvGrpSpPr>
          <p:nvPr/>
        </p:nvGrpSpPr>
        <p:grpSpPr bwMode="auto">
          <a:xfrm>
            <a:off x="960438" y="2214563"/>
            <a:ext cx="733425" cy="736600"/>
            <a:chOff x="1332040" y="4896891"/>
            <a:chExt cx="209327" cy="209685"/>
          </a:xfrm>
        </p:grpSpPr>
        <p:sp>
          <p:nvSpPr>
            <p:cNvPr id="20" name="Oval 19"/>
            <p:cNvSpPr>
              <a:spLocks noChangeAspect="1"/>
            </p:cNvSpPr>
            <p:nvPr/>
          </p:nvSpPr>
          <p:spPr>
            <a:xfrm>
              <a:off x="1332040" y="4896891"/>
              <a:ext cx="209327" cy="20968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21" name="TextBox 20"/>
            <p:cNvSpPr txBox="1"/>
            <p:nvPr/>
          </p:nvSpPr>
          <p:spPr>
            <a:xfrm>
              <a:off x="1382786" y="4918583"/>
              <a:ext cx="107835" cy="166302"/>
            </a:xfrm>
            <a:prstGeom prst="rect">
              <a:avLst/>
            </a:prstGeom>
            <a:noFill/>
          </p:spPr>
          <p:txBody>
            <a:bodyPr>
              <a:spAutoFit/>
            </a:bodyPr>
            <a:lstStyle/>
            <a:p>
              <a:pPr algn="ctr" eaLnBrk="1" fontAlgn="auto" hangingPunct="1">
                <a:spcBef>
                  <a:spcPts val="0"/>
                </a:spcBef>
                <a:spcAft>
                  <a:spcPts val="0"/>
                </a:spcAft>
                <a:defRPr/>
              </a:pPr>
              <a:r>
                <a:rPr lang="id-ID" sz="3200" dirty="0">
                  <a:solidFill>
                    <a:schemeClr val="bg1">
                      <a:lumMod val="95000"/>
                    </a:schemeClr>
                  </a:solidFill>
                  <a:latin typeface="Diavlo Medium" panose="02000000000000000000" pitchFamily="50" charset="0"/>
                  <a:ea typeface="Roboto" panose="02000000000000000000" pitchFamily="2" charset="0"/>
                </a:rPr>
                <a:t>1</a:t>
              </a:r>
            </a:p>
          </p:txBody>
        </p:sp>
      </p:gr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16"/>
                                        </p:tgtEl>
                                        <p:attrNameLst>
                                          <p:attrName>style.visibility</p:attrName>
                                        </p:attrNameLst>
                                      </p:cBhvr>
                                      <p:to>
                                        <p:strVal val="visible"/>
                                      </p:to>
                                    </p:set>
                                    <p:animEffect transition="in" filter="wipe(up)">
                                      <p:cBhvr>
                                        <p:cTn id="23" dur="1000"/>
                                        <p:tgtEl>
                                          <p:spTgt spid="16"/>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17"/>
                                        </p:tgtEl>
                                        <p:attrNameLst>
                                          <p:attrName>style.visibility</p:attrName>
                                        </p:attrNameLst>
                                      </p:cBhvr>
                                      <p:to>
                                        <p:strVal val="visible"/>
                                      </p:to>
                                    </p:set>
                                    <p:animEffect transition="in" filter="wipe(down)">
                                      <p:cBhvr>
                                        <p:cTn id="26" dur="1000"/>
                                        <p:tgtEl>
                                          <p:spTgt spid="17"/>
                                        </p:tgtEl>
                                      </p:cBhvr>
                                    </p:animEffect>
                                  </p:childTnLst>
                                </p:cTn>
                              </p:par>
                            </p:childTnLst>
                          </p:cTn>
                        </p:par>
                        <p:par>
                          <p:cTn id="27" fill="hold" nodeType="afterGroup">
                            <p:stCondLst>
                              <p:cond delay="3750"/>
                            </p:stCondLst>
                            <p:childTnLst>
                              <p:par>
                                <p:cTn id="28" presetID="10" presetClass="entr" presetSubtype="0" fill="hold"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fade">
                                      <p:cBhvr>
                                        <p:cTn id="30" dur="500"/>
                                        <p:tgtEl>
                                          <p:spTgt spid="18"/>
                                        </p:tgtEl>
                                      </p:cBhvr>
                                    </p:animEffect>
                                  </p:childTnLst>
                                </p:cTn>
                              </p:par>
                              <p:par>
                                <p:cTn id="31" presetID="42" presetClass="entr" presetSubtype="0" fill="hold" nodeType="withEffect">
                                  <p:stCondLst>
                                    <p:cond delay="155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1000" fill="hold"/>
                                        <p:tgtEl>
                                          <p:spTgt spid="19"/>
                                        </p:tgtEl>
                                        <p:attrNameLst>
                                          <p:attrName>ppt_y</p:attrName>
                                        </p:attrNameLst>
                                      </p:cBhvr>
                                      <p:tavLst>
                                        <p:tav tm="0">
                                          <p:val>
                                            <p:strVal val="#ppt_y+.1"/>
                                          </p:val>
                                        </p:tav>
                                        <p:tav tm="100000">
                                          <p:val>
                                            <p:strVal val="#ppt_y"/>
                                          </p:val>
                                        </p:tav>
                                      </p:tavLst>
                                    </p:anim>
                                  </p:childTnLst>
                                </p:cTn>
                              </p:par>
                              <p:par>
                                <p:cTn id="36" presetID="2" presetClass="entr" presetSubtype="4" fill="hold" nodeType="withEffect">
                                  <p:stCondLst>
                                    <p:cond delay="3250"/>
                                  </p:stCondLst>
                                  <p:childTnLst>
                                    <p:set>
                                      <p:cBhvr>
                                        <p:cTn id="37" dur="1" fill="hold">
                                          <p:stCondLst>
                                            <p:cond delay="0"/>
                                          </p:stCondLst>
                                        </p:cTn>
                                        <p:tgtEl>
                                          <p:spTgt spid="22"/>
                                        </p:tgtEl>
                                        <p:attrNameLst>
                                          <p:attrName>style.visibility</p:attrName>
                                        </p:attrNameLst>
                                      </p:cBhvr>
                                      <p:to>
                                        <p:strVal val="visible"/>
                                      </p:to>
                                    </p:set>
                                    <p:anim calcmode="lin" valueType="num">
                                      <p:cBhvr additive="base">
                                        <p:cTn id="38" dur="500" fill="hold"/>
                                        <p:tgtEl>
                                          <p:spTgt spid="22"/>
                                        </p:tgtEl>
                                        <p:attrNameLst>
                                          <p:attrName>ppt_x</p:attrName>
                                        </p:attrNameLst>
                                      </p:cBhvr>
                                      <p:tavLst>
                                        <p:tav tm="0">
                                          <p:val>
                                            <p:strVal val="#ppt_x"/>
                                          </p:val>
                                        </p:tav>
                                        <p:tav tm="100000">
                                          <p:val>
                                            <p:strVal val="#ppt_x"/>
                                          </p:val>
                                        </p:tav>
                                      </p:tavLst>
                                    </p:anim>
                                    <p:anim calcmode="lin" valueType="num">
                                      <p:cBhvr additive="base">
                                        <p:cTn id="39"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16" grpId="0"/>
      <p:bldP spid="17"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1" name="Straight Connector 20"/>
          <p:cNvCxnSpPr>
            <a:endCxn id="19" idx="2"/>
          </p:cNvCxnSpPr>
          <p:nvPr/>
        </p:nvCxnSpPr>
        <p:spPr>
          <a:xfrm>
            <a:off x="785813" y="5432425"/>
            <a:ext cx="9834562" cy="3175"/>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5B0BA3B0-F134-4663-B39F-63295D2E26A2}"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15</a:t>
            </a:fld>
            <a:endParaRPr lang="en-US" altLang="zh-CN" sz="1600">
              <a:solidFill>
                <a:srgbClr val="F2F2F2"/>
              </a:solidFill>
              <a:latin typeface="Calibri Light" pitchFamily="34" charset="0"/>
            </a:endParaRPr>
          </a:p>
        </p:txBody>
      </p:sp>
      <p:sp>
        <p:nvSpPr>
          <p:cNvPr id="399" name="Content Placeholder 7"/>
          <p:cNvSpPr txBox="1">
            <a:spLocks/>
          </p:cNvSpPr>
          <p:nvPr/>
        </p:nvSpPr>
        <p:spPr bwMode="auto">
          <a:xfrm>
            <a:off x="688975" y="209550"/>
            <a:ext cx="5840413" cy="922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Work with two column sample</a:t>
            </a:r>
            <a:endParaRPr lang="en-US" altLang="zh-CN" sz="3600">
              <a:solidFill>
                <a:srgbClr val="767171"/>
              </a:solidFill>
              <a:latin typeface="Calibri Light" pitchFamily="34" charset="0"/>
            </a:endParaRPr>
          </a:p>
        </p:txBody>
      </p:sp>
      <p:sp>
        <p:nvSpPr>
          <p:cNvPr id="400" name="Title 1"/>
          <p:cNvSpPr txBox="1">
            <a:spLocks/>
          </p:cNvSpPr>
          <p:nvPr/>
        </p:nvSpPr>
        <p:spPr>
          <a:xfrm>
            <a:off x="703263" y="885825"/>
            <a:ext cx="3798887" cy="417513"/>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17" name="TextBox 16"/>
          <p:cNvSpPr txBox="1"/>
          <p:nvPr/>
        </p:nvSpPr>
        <p:spPr>
          <a:xfrm>
            <a:off x="703387" y="1835970"/>
            <a:ext cx="10741550" cy="3468060"/>
          </a:xfrm>
          <a:prstGeom prst="rect">
            <a:avLst/>
          </a:prstGeom>
          <a:noFill/>
        </p:spPr>
        <p:txBody>
          <a:bodyPr rIns="144000" bIns="36000" numCol="2" spcCol="360000">
            <a:spAutoFit/>
          </a:bodyPr>
          <a:lstStyle/>
          <a:p>
            <a:pPr eaLnBrk="1" fontAlgn="auto" hangingPunct="1">
              <a:spcBef>
                <a:spcPts val="0"/>
              </a:spcBef>
              <a:spcAft>
                <a:spcPts val="0"/>
              </a:spcAft>
              <a:defRPr/>
            </a:pPr>
            <a:r>
              <a:rPr lang="en-US" sz="1400" b="1" dirty="0">
                <a:solidFill>
                  <a:schemeClr val="bg1">
                    <a:lumMod val="95000"/>
                  </a:schemeClr>
                </a:solidFill>
                <a:latin typeface="+mn-lt"/>
                <a:ea typeface="Roboto" panose="02000000000000000000" pitchFamily="2" charset="0"/>
              </a:rPr>
              <a:t>Contrary to popular belief, Lorem Ipsum is not simply random text. It has roots in a piece of classical Latin literature from 45 BC.</a:t>
            </a:r>
          </a:p>
          <a:p>
            <a:pPr eaLnBrk="1" fontAlgn="auto" hangingPunct="1">
              <a:spcBef>
                <a:spcPts val="0"/>
              </a:spcBef>
              <a:spcAft>
                <a:spcPts val="0"/>
              </a:spcAft>
              <a:defRPr/>
            </a:pPr>
            <a:endParaRPr lang="en-US" sz="1200" b="1" i="1" dirty="0">
              <a:solidFill>
                <a:schemeClr val="bg1">
                  <a:lumMod val="50000"/>
                </a:schemeClr>
              </a:solidFill>
              <a:latin typeface="+mn-lt"/>
              <a:ea typeface="Roboto" panose="02000000000000000000" pitchFamily="2" charset="0"/>
            </a:endParaRPr>
          </a:p>
          <a:p>
            <a:pPr eaLnBrk="1" fontAlgn="auto" hangingPunct="1">
              <a:spcBef>
                <a:spcPts val="0"/>
              </a:spcBef>
              <a:spcAft>
                <a:spcPts val="0"/>
              </a:spcAft>
              <a:defRPr/>
            </a:pPr>
            <a:r>
              <a:rPr lang="en-US" sz="1200" b="1" i="1" dirty="0">
                <a:solidFill>
                  <a:schemeClr val="bg1">
                    <a:lumMod val="50000"/>
                  </a:schemeClr>
                </a:solidFill>
                <a:latin typeface="+mn-lt"/>
                <a:ea typeface="Roboto" panose="02000000000000000000" pitchFamily="2" charset="0"/>
              </a:rPr>
              <a:t>Contrary to popular belief </a:t>
            </a:r>
            <a:r>
              <a:rPr lang="en-US" sz="1200" dirty="0">
                <a:solidFill>
                  <a:schemeClr val="bg1">
                    <a:lumMod val="50000"/>
                  </a:schemeClr>
                </a:solidFill>
                <a:latin typeface="+mn-lt"/>
                <a:ea typeface="Roboto" panose="02000000000000000000" pitchFamily="2" charset="0"/>
              </a:rPr>
              <a:t>It has roots in a piece of classical Latin literature from 45 BC. </a:t>
            </a:r>
          </a:p>
          <a:p>
            <a:pPr eaLnBrk="1" fontAlgn="auto" hangingPunct="1">
              <a:spcBef>
                <a:spcPts val="0"/>
              </a:spcBef>
              <a:spcAft>
                <a:spcPts val="0"/>
              </a:spcAft>
              <a:defRPr/>
            </a:pPr>
            <a:endParaRPr lang="en-US" sz="1200" dirty="0">
              <a:solidFill>
                <a:schemeClr val="bg1">
                  <a:lumMod val="50000"/>
                </a:schemeClr>
              </a:solidFill>
              <a:latin typeface="+mn-lt"/>
              <a:ea typeface="Roboto" panose="02000000000000000000" pitchFamily="2" charset="0"/>
            </a:endParaRPr>
          </a:p>
          <a:p>
            <a:pPr eaLnBrk="1" fontAlgn="auto" hangingPunct="1">
              <a:spcBef>
                <a:spcPts val="0"/>
              </a:spcBef>
              <a:spcAft>
                <a:spcPts val="0"/>
              </a:spcAft>
              <a:defRPr/>
            </a:pPr>
            <a:r>
              <a:rPr lang="en-US" sz="1200" dirty="0">
                <a:solidFill>
                  <a:schemeClr val="bg1">
                    <a:lumMod val="50000"/>
                  </a:schemeClr>
                </a:solidFill>
                <a:latin typeface="+mn-lt"/>
                <a:ea typeface="Roboto" panose="02000000000000000000" pitchFamily="2" charset="0"/>
              </a:rPr>
              <a:t>There 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p>
          <a:p>
            <a:pPr eaLnBrk="1" fontAlgn="auto" hangingPunct="1">
              <a:spcBef>
                <a:spcPts val="0"/>
              </a:spcBef>
              <a:spcAft>
                <a:spcPts val="0"/>
              </a:spcAft>
              <a:defRPr/>
            </a:pPr>
            <a:endParaRPr lang="en-US" sz="1200" dirty="0">
              <a:solidFill>
                <a:schemeClr val="bg1">
                  <a:lumMod val="50000"/>
                </a:schemeClr>
              </a:solidFill>
              <a:latin typeface="+mn-lt"/>
              <a:ea typeface="Roboto" panose="02000000000000000000" pitchFamily="2" charset="0"/>
            </a:endParaRPr>
          </a:p>
          <a:p>
            <a:pPr eaLnBrk="1" fontAlgn="auto" hangingPunct="1">
              <a:spcBef>
                <a:spcPts val="0"/>
              </a:spcBef>
              <a:spcAft>
                <a:spcPts val="0"/>
              </a:spcAft>
              <a:defRPr/>
            </a:pPr>
            <a:r>
              <a:rPr lang="en-US" sz="1200" dirty="0">
                <a:solidFill>
                  <a:schemeClr val="bg1">
                    <a:lumMod val="50000"/>
                  </a:schemeClr>
                </a:solidFill>
                <a:latin typeface="+mn-lt"/>
                <a:ea typeface="Roboto" panose="02000000000000000000" pitchFamily="2" charset="0"/>
              </a:rPr>
              <a:t>There 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p>
          <a:p>
            <a:pPr eaLnBrk="1" fontAlgn="auto" hangingPunct="1">
              <a:spcBef>
                <a:spcPts val="0"/>
              </a:spcBef>
              <a:spcAft>
                <a:spcPts val="0"/>
              </a:spcAft>
              <a:defRPr/>
            </a:pPr>
            <a:endParaRPr lang="en-US" sz="1200" dirty="0">
              <a:solidFill>
                <a:schemeClr val="bg1">
                  <a:lumMod val="50000"/>
                </a:schemeClr>
              </a:solidFill>
              <a:latin typeface="+mn-lt"/>
              <a:ea typeface="Roboto" panose="02000000000000000000" pitchFamily="2" charset="0"/>
            </a:endParaRPr>
          </a:p>
          <a:p>
            <a:pPr eaLnBrk="1" fontAlgn="auto" hangingPunct="1">
              <a:spcBef>
                <a:spcPts val="0"/>
              </a:spcBef>
              <a:spcAft>
                <a:spcPts val="0"/>
              </a:spcAft>
              <a:defRPr/>
            </a:pPr>
            <a:r>
              <a:rPr lang="en-US" sz="1200" dirty="0">
                <a:solidFill>
                  <a:schemeClr val="bg1">
                    <a:lumMod val="50000"/>
                  </a:schemeClr>
                </a:solidFill>
                <a:latin typeface="+mn-lt"/>
                <a:ea typeface="Roboto" panose="02000000000000000000" pitchFamily="2" charset="0"/>
              </a:rPr>
              <a:t>The generated Lorem Ipsum is therefore always free from repetition, injected humor, or non-characteristic words. Contrary to popular belief It has roots in a piece of classical Latin literature from 45 BC. There are many variations of passages of Lorem Ipsum available, but the majority have suffered alteration in some form, by injected humor, or randomized words which don't look even slightly believable.</a:t>
            </a:r>
          </a:p>
          <a:p>
            <a:pPr eaLnBrk="1" fontAlgn="auto" hangingPunct="1">
              <a:spcBef>
                <a:spcPts val="0"/>
              </a:spcBef>
              <a:spcAft>
                <a:spcPts val="0"/>
              </a:spcAft>
              <a:defRPr/>
            </a:pPr>
            <a:endParaRPr lang="en-US" sz="1200" dirty="0">
              <a:solidFill>
                <a:schemeClr val="bg1">
                  <a:lumMod val="50000"/>
                </a:schemeClr>
              </a:solidFill>
              <a:latin typeface="+mn-lt"/>
              <a:ea typeface="Roboto" panose="02000000000000000000" pitchFamily="2" charset="0"/>
            </a:endParaRPr>
          </a:p>
          <a:p>
            <a:pPr eaLnBrk="1" fontAlgn="auto" hangingPunct="1">
              <a:spcBef>
                <a:spcPts val="0"/>
              </a:spcBef>
              <a:spcAft>
                <a:spcPts val="0"/>
              </a:spcAft>
              <a:defRPr/>
            </a:pPr>
            <a:r>
              <a:rPr lang="en-US" sz="1200" b="1" i="1" dirty="0">
                <a:solidFill>
                  <a:schemeClr val="bg1">
                    <a:lumMod val="50000"/>
                  </a:schemeClr>
                </a:solidFill>
                <a:latin typeface="+mn-lt"/>
                <a:ea typeface="Roboto" panose="02000000000000000000" pitchFamily="2" charset="0"/>
              </a:rPr>
              <a:t>Contrary to popular belief </a:t>
            </a:r>
            <a:r>
              <a:rPr lang="en-US" sz="1200" dirty="0">
                <a:solidFill>
                  <a:schemeClr val="bg1">
                    <a:lumMod val="50000"/>
                  </a:schemeClr>
                </a:solidFill>
                <a:latin typeface="+mn-lt"/>
                <a:ea typeface="Roboto" panose="02000000000000000000" pitchFamily="2" charset="0"/>
              </a:rPr>
              <a:t>It has roots in a piece of classical Latin literature from 45 BC. </a:t>
            </a:r>
            <a:endParaRPr lang="id-ID" sz="1200" dirty="0">
              <a:solidFill>
                <a:schemeClr val="bg1">
                  <a:lumMod val="50000"/>
                </a:schemeClr>
              </a:solidFill>
              <a:latin typeface="+mn-lt"/>
              <a:ea typeface="Roboto" panose="02000000000000000000" pitchFamily="2" charset="0"/>
            </a:endParaRPr>
          </a:p>
          <a:p>
            <a:pPr eaLnBrk="1" fontAlgn="auto" hangingPunct="1">
              <a:spcBef>
                <a:spcPts val="0"/>
              </a:spcBef>
              <a:spcAft>
                <a:spcPts val="0"/>
              </a:spcAft>
              <a:defRPr/>
            </a:pPr>
            <a:endParaRPr lang="id-ID" sz="1200" dirty="0">
              <a:solidFill>
                <a:schemeClr val="bg1">
                  <a:lumMod val="50000"/>
                </a:schemeClr>
              </a:solidFill>
              <a:latin typeface="+mn-lt"/>
              <a:ea typeface="Roboto" panose="02000000000000000000" pitchFamily="2" charset="0"/>
            </a:endParaRPr>
          </a:p>
          <a:p>
            <a:pPr eaLnBrk="1" fontAlgn="auto" hangingPunct="1">
              <a:spcBef>
                <a:spcPts val="0"/>
              </a:spcBef>
              <a:spcAft>
                <a:spcPts val="0"/>
              </a:spcAft>
              <a:defRPr/>
            </a:pPr>
            <a:endParaRPr lang="id-ID" sz="1200" dirty="0">
              <a:solidFill>
                <a:schemeClr val="bg1">
                  <a:lumMod val="50000"/>
                </a:schemeClr>
              </a:solidFill>
              <a:latin typeface="+mn-lt"/>
              <a:ea typeface="Roboto" panose="02000000000000000000" pitchFamily="2" charset="0"/>
            </a:endParaRPr>
          </a:p>
          <a:p>
            <a:pPr eaLnBrk="1" fontAlgn="auto" hangingPunct="1">
              <a:spcBef>
                <a:spcPts val="0"/>
              </a:spcBef>
              <a:spcAft>
                <a:spcPts val="0"/>
              </a:spcAft>
              <a:defRPr/>
            </a:pPr>
            <a:endParaRPr lang="id-ID" sz="1200" dirty="0">
              <a:solidFill>
                <a:schemeClr val="bg1">
                  <a:lumMod val="50000"/>
                </a:schemeClr>
              </a:solidFill>
              <a:latin typeface="+mn-lt"/>
              <a:ea typeface="Roboto" panose="02000000000000000000" pitchFamily="2" charset="0"/>
            </a:endParaRPr>
          </a:p>
          <a:p>
            <a:pPr eaLnBrk="1" fontAlgn="auto" hangingPunct="1">
              <a:spcBef>
                <a:spcPts val="0"/>
              </a:spcBef>
              <a:spcAft>
                <a:spcPts val="0"/>
              </a:spcAft>
              <a:defRPr/>
            </a:pPr>
            <a:r>
              <a:rPr lang="id-ID" sz="1200" dirty="0">
                <a:solidFill>
                  <a:schemeClr val="bg1">
                    <a:lumMod val="50000"/>
                  </a:schemeClr>
                </a:solidFill>
                <a:latin typeface="+mn-lt"/>
                <a:ea typeface="Roboto" panose="02000000000000000000" pitchFamily="2" charset="0"/>
              </a:rPr>
              <a:t>By</a:t>
            </a:r>
          </a:p>
          <a:p>
            <a:pPr eaLnBrk="1" fontAlgn="auto" hangingPunct="1">
              <a:spcBef>
                <a:spcPts val="0"/>
              </a:spcBef>
              <a:spcAft>
                <a:spcPts val="0"/>
              </a:spcAft>
              <a:defRPr/>
            </a:pPr>
            <a:r>
              <a:rPr lang="id-ID" sz="1200" dirty="0">
                <a:solidFill>
                  <a:schemeClr val="bg1">
                    <a:lumMod val="95000"/>
                  </a:schemeClr>
                </a:solidFill>
                <a:latin typeface="+mn-lt"/>
                <a:ea typeface="Roboto" panose="02000000000000000000" pitchFamily="2" charset="0"/>
              </a:rPr>
              <a:t>Alfredo Di Stefano</a:t>
            </a:r>
            <a:endParaRPr lang="en-US" sz="1200" dirty="0">
              <a:solidFill>
                <a:schemeClr val="bg1">
                  <a:lumMod val="95000"/>
                </a:schemeClr>
              </a:solidFill>
              <a:latin typeface="+mn-lt"/>
              <a:ea typeface="Roboto" panose="02000000000000000000" pitchFamily="2" charset="0"/>
            </a:endParaRPr>
          </a:p>
        </p:txBody>
      </p:sp>
      <p:grpSp>
        <p:nvGrpSpPr>
          <p:cNvPr id="18" name="Group 17"/>
          <p:cNvGrpSpPr>
            <a:grpSpLocks/>
          </p:cNvGrpSpPr>
          <p:nvPr/>
        </p:nvGrpSpPr>
        <p:grpSpPr bwMode="auto">
          <a:xfrm>
            <a:off x="10620375" y="5067300"/>
            <a:ext cx="735013" cy="735013"/>
            <a:chOff x="1332040" y="4896891"/>
            <a:chExt cx="209327" cy="209685"/>
          </a:xfrm>
        </p:grpSpPr>
        <p:sp>
          <p:nvSpPr>
            <p:cNvPr id="19" name="Oval 18"/>
            <p:cNvSpPr>
              <a:spLocks noChangeAspect="1"/>
            </p:cNvSpPr>
            <p:nvPr/>
          </p:nvSpPr>
          <p:spPr>
            <a:xfrm>
              <a:off x="1332040" y="4896891"/>
              <a:ext cx="209327" cy="209685"/>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20" name="TextBox 19"/>
            <p:cNvSpPr txBox="1"/>
            <p:nvPr/>
          </p:nvSpPr>
          <p:spPr>
            <a:xfrm>
              <a:off x="1382676" y="4918629"/>
              <a:ext cx="108054" cy="166208"/>
            </a:xfrm>
            <a:prstGeom prst="rect">
              <a:avLst/>
            </a:prstGeom>
            <a:noFill/>
          </p:spPr>
          <p:txBody>
            <a:bodyPr>
              <a:spAutoFit/>
            </a:bodyPr>
            <a:lstStyle/>
            <a:p>
              <a:pPr algn="ctr" eaLnBrk="1" fontAlgn="auto" hangingPunct="1">
                <a:spcBef>
                  <a:spcPts val="0"/>
                </a:spcBef>
                <a:spcAft>
                  <a:spcPts val="0"/>
                </a:spcAft>
                <a:defRPr/>
              </a:pPr>
              <a:r>
                <a:rPr lang="id-ID" sz="3200" dirty="0">
                  <a:solidFill>
                    <a:schemeClr val="bg1">
                      <a:lumMod val="95000"/>
                    </a:schemeClr>
                  </a:solidFill>
                  <a:latin typeface="Diavlo Medium" panose="02000000000000000000" pitchFamily="50" charset="0"/>
                  <a:ea typeface="Roboto" panose="02000000000000000000" pitchFamily="2" charset="0"/>
                </a:rPr>
                <a:t>2</a:t>
              </a:r>
            </a:p>
          </p:txBody>
        </p:sp>
      </p:gr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99"/>
                                        </p:tgtEl>
                                        <p:attrNameLst>
                                          <p:attrName>style.visibility</p:attrName>
                                        </p:attrNameLst>
                                      </p:cBhvr>
                                      <p:to>
                                        <p:strVal val="visible"/>
                                      </p:to>
                                    </p:set>
                                    <p:animEffect transition="in" filter="wipe(up)">
                                      <p:cBhvr>
                                        <p:cTn id="13" dur="1000"/>
                                        <p:tgtEl>
                                          <p:spTgt spid="399"/>
                                        </p:tgtEl>
                                      </p:cBhvr>
                                    </p:animEffect>
                                  </p:childTnLst>
                                </p:cTn>
                              </p:par>
                              <p:par>
                                <p:cTn id="14" presetID="22" presetClass="entr" presetSubtype="4" fill="hold" grpId="0" nodeType="withEffect">
                                  <p:stCondLst>
                                    <p:cond delay="1000"/>
                                  </p:stCondLst>
                                  <p:childTnLst>
                                    <p:set>
                                      <p:cBhvr>
                                        <p:cTn id="15" dur="1" fill="hold">
                                          <p:stCondLst>
                                            <p:cond delay="0"/>
                                          </p:stCondLst>
                                        </p:cTn>
                                        <p:tgtEl>
                                          <p:spTgt spid="400"/>
                                        </p:tgtEl>
                                        <p:attrNameLst>
                                          <p:attrName>style.visibility</p:attrName>
                                        </p:attrNameLst>
                                      </p:cBhvr>
                                      <p:to>
                                        <p:strVal val="visible"/>
                                      </p:to>
                                    </p:set>
                                    <p:animEffect transition="in" filter="wipe(down)">
                                      <p:cBhvr>
                                        <p:cTn id="16" dur="1000"/>
                                        <p:tgtEl>
                                          <p:spTgt spid="400"/>
                                        </p:tgtEl>
                                      </p:cBhvr>
                                    </p:animEffect>
                                  </p:childTnLst>
                                </p:cTn>
                              </p:par>
                              <p:par>
                                <p:cTn id="17" presetID="2" presetClass="entr" presetSubtype="4" fill="hold" nodeType="withEffect">
                                  <p:stCondLst>
                                    <p:cond delay="3250"/>
                                  </p:stCondLst>
                                  <p:childTnLst>
                                    <p:set>
                                      <p:cBhvr>
                                        <p:cTn id="18" dur="1" fill="hold">
                                          <p:stCondLst>
                                            <p:cond delay="0"/>
                                          </p:stCondLst>
                                        </p:cTn>
                                        <p:tgtEl>
                                          <p:spTgt spid="401"/>
                                        </p:tgtEl>
                                        <p:attrNameLst>
                                          <p:attrName>style.visibility</p:attrName>
                                        </p:attrNameLst>
                                      </p:cBhvr>
                                      <p:to>
                                        <p:strVal val="visible"/>
                                      </p:to>
                                    </p:set>
                                    <p:anim calcmode="lin" valueType="num">
                                      <p:cBhvr additive="base">
                                        <p:cTn id="19" dur="500" fill="hold"/>
                                        <p:tgtEl>
                                          <p:spTgt spid="401"/>
                                        </p:tgtEl>
                                        <p:attrNameLst>
                                          <p:attrName>ppt_x</p:attrName>
                                        </p:attrNameLst>
                                      </p:cBhvr>
                                      <p:tavLst>
                                        <p:tav tm="0">
                                          <p:val>
                                            <p:strVal val="#ppt_x"/>
                                          </p:val>
                                        </p:tav>
                                        <p:tav tm="100000">
                                          <p:val>
                                            <p:strVal val="#ppt_x"/>
                                          </p:val>
                                        </p:tav>
                                      </p:tavLst>
                                    </p:anim>
                                    <p:anim calcmode="lin" valueType="num">
                                      <p:cBhvr additive="base">
                                        <p:cTn id="20" dur="500" fill="hold"/>
                                        <p:tgtEl>
                                          <p:spTgt spid="401"/>
                                        </p:tgtEl>
                                        <p:attrNameLst>
                                          <p:attrName>ppt_y</p:attrName>
                                        </p:attrNameLst>
                                      </p:cBhvr>
                                      <p:tavLst>
                                        <p:tav tm="0">
                                          <p:val>
                                            <p:strVal val="1+#ppt_h/2"/>
                                          </p:val>
                                        </p:tav>
                                        <p:tav tm="100000">
                                          <p:val>
                                            <p:strVal val="#ppt_y"/>
                                          </p:val>
                                        </p:tav>
                                      </p:tavLst>
                                    </p:anim>
                                  </p:childTnLst>
                                </p:cTn>
                              </p:par>
                              <p:par>
                                <p:cTn id="21" presetID="22" presetClass="entr" presetSubtype="8" fill="hold" nodeType="withEffect">
                                  <p:stCondLst>
                                    <p:cond delay="1500"/>
                                  </p:stCondLst>
                                  <p:childTnLst>
                                    <p:set>
                                      <p:cBhvr>
                                        <p:cTn id="22" dur="1" fill="hold">
                                          <p:stCondLst>
                                            <p:cond delay="0"/>
                                          </p:stCondLst>
                                        </p:cTn>
                                        <p:tgtEl>
                                          <p:spTgt spid="402"/>
                                        </p:tgtEl>
                                        <p:attrNameLst>
                                          <p:attrName>style.visibility</p:attrName>
                                        </p:attrNameLst>
                                      </p:cBhvr>
                                      <p:to>
                                        <p:strVal val="visible"/>
                                      </p:to>
                                    </p:set>
                                    <p:animEffect transition="in" filter="wipe(left)">
                                      <p:cBhvr>
                                        <p:cTn id="23" dur="500"/>
                                        <p:tgtEl>
                                          <p:spTgt spid="402"/>
                                        </p:tgtEl>
                                      </p:cBhvr>
                                    </p:animEffect>
                                  </p:childTnLst>
                                </p:cTn>
                              </p:par>
                              <p:par>
                                <p:cTn id="24" presetID="22" presetClass="entr" presetSubtype="8" fill="hold" grpId="0" nodeType="withEffect">
                                  <p:stCondLst>
                                    <p:cond delay="2000"/>
                                  </p:stCondLst>
                                  <p:childTnLst>
                                    <p:set>
                                      <p:cBhvr>
                                        <p:cTn id="25" dur="1" fill="hold">
                                          <p:stCondLst>
                                            <p:cond delay="0"/>
                                          </p:stCondLst>
                                        </p:cTn>
                                        <p:tgtEl>
                                          <p:spTgt spid="410">
                                            <p:txEl>
                                              <p:pRg st="0" end="0"/>
                                            </p:txEl>
                                          </p:spTgt>
                                        </p:tgtEl>
                                        <p:attrNameLst>
                                          <p:attrName>style.visibility</p:attrName>
                                        </p:attrNameLst>
                                      </p:cBhvr>
                                      <p:to>
                                        <p:strVal val="visible"/>
                                      </p:to>
                                    </p:set>
                                    <p:animEffect transition="in" filter="wipe(left)">
                                      <p:cBhvr>
                                        <p:cTn id="26" dur="500"/>
                                        <p:tgtEl>
                                          <p:spTgt spid="410">
                                            <p:txEl>
                                              <p:pRg st="0" end="0"/>
                                            </p:txEl>
                                          </p:spTgt>
                                        </p:tgtEl>
                                      </p:cBhvr>
                                    </p:animEffect>
                                  </p:childTnLst>
                                </p:cTn>
                              </p:par>
                            </p:childTnLst>
                          </p:cTn>
                        </p:par>
                        <p:par>
                          <p:cTn id="27" fill="hold" nodeType="afterGroup">
                            <p:stCondLst>
                              <p:cond delay="3750"/>
                            </p:stCondLst>
                            <p:childTnLst>
                              <p:par>
                                <p:cTn id="28" presetID="10" presetClass="entr" presetSubtype="0" fill="hold" nodeType="after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fade">
                                      <p:cBhvr>
                                        <p:cTn id="30" dur="500"/>
                                        <p:tgtEl>
                                          <p:spTgt spid="17"/>
                                        </p:tgtEl>
                                      </p:cBhvr>
                                    </p:animEffect>
                                  </p:childTnLst>
                                </p:cTn>
                              </p:par>
                              <p:par>
                                <p:cTn id="31" presetID="42" presetClass="entr" presetSubtype="0" fill="hold" nodeType="withEffect">
                                  <p:stCondLst>
                                    <p:cond delay="1550"/>
                                  </p:stCondLst>
                                  <p:childTnLst>
                                    <p:set>
                                      <p:cBhvr>
                                        <p:cTn id="32" dur="1" fill="hold">
                                          <p:stCondLst>
                                            <p:cond delay="0"/>
                                          </p:stCondLst>
                                        </p:cTn>
                                        <p:tgtEl>
                                          <p:spTgt spid="18"/>
                                        </p:tgtEl>
                                        <p:attrNameLst>
                                          <p:attrName>style.visibility</p:attrName>
                                        </p:attrNameLst>
                                      </p:cBhvr>
                                      <p:to>
                                        <p:strVal val="visible"/>
                                      </p:to>
                                    </p:set>
                                    <p:animEffect transition="in" filter="fade">
                                      <p:cBhvr>
                                        <p:cTn id="33" dur="1000"/>
                                        <p:tgtEl>
                                          <p:spTgt spid="18"/>
                                        </p:tgtEl>
                                      </p:cBhvr>
                                    </p:animEffect>
                                    <p:anim calcmode="lin" valueType="num">
                                      <p:cBhvr>
                                        <p:cTn id="34" dur="1000" fill="hold"/>
                                        <p:tgtEl>
                                          <p:spTgt spid="18"/>
                                        </p:tgtEl>
                                        <p:attrNameLst>
                                          <p:attrName>ppt_x</p:attrName>
                                        </p:attrNameLst>
                                      </p:cBhvr>
                                      <p:tavLst>
                                        <p:tav tm="0">
                                          <p:val>
                                            <p:strVal val="#ppt_x"/>
                                          </p:val>
                                        </p:tav>
                                        <p:tav tm="100000">
                                          <p:val>
                                            <p:strVal val="#ppt_x"/>
                                          </p:val>
                                        </p:tav>
                                      </p:tavLst>
                                    </p:anim>
                                    <p:anim calcmode="lin" valueType="num">
                                      <p:cBhvr>
                                        <p:cTn id="35" dur="1000" fill="hold"/>
                                        <p:tgtEl>
                                          <p:spTgt spid="18"/>
                                        </p:tgtEl>
                                        <p:attrNameLst>
                                          <p:attrName>ppt_y</p:attrName>
                                        </p:attrNameLst>
                                      </p:cBhvr>
                                      <p:tavLst>
                                        <p:tav tm="0">
                                          <p:val>
                                            <p:strVal val="#ppt_y+.1"/>
                                          </p:val>
                                        </p:tav>
                                        <p:tav tm="100000">
                                          <p:val>
                                            <p:strVal val="#ppt_y"/>
                                          </p:val>
                                        </p:tav>
                                      </p:tavLst>
                                    </p:anim>
                                  </p:childTnLst>
                                </p:cTn>
                              </p:par>
                              <p:par>
                                <p:cTn id="36" presetID="2" presetClass="entr" presetSubtype="4" fill="hold" nodeType="withEffect">
                                  <p:stCondLst>
                                    <p:cond delay="3250"/>
                                  </p:stCondLst>
                                  <p:childTnLst>
                                    <p:set>
                                      <p:cBhvr>
                                        <p:cTn id="37" dur="1" fill="hold">
                                          <p:stCondLst>
                                            <p:cond delay="0"/>
                                          </p:stCondLst>
                                        </p:cTn>
                                        <p:tgtEl>
                                          <p:spTgt spid="21"/>
                                        </p:tgtEl>
                                        <p:attrNameLst>
                                          <p:attrName>style.visibility</p:attrName>
                                        </p:attrNameLst>
                                      </p:cBhvr>
                                      <p:to>
                                        <p:strVal val="visible"/>
                                      </p:to>
                                    </p:set>
                                    <p:anim calcmode="lin" valueType="num">
                                      <p:cBhvr additive="base">
                                        <p:cTn id="38" dur="500" fill="hold"/>
                                        <p:tgtEl>
                                          <p:spTgt spid="21"/>
                                        </p:tgtEl>
                                        <p:attrNameLst>
                                          <p:attrName>ppt_x</p:attrName>
                                        </p:attrNameLst>
                                      </p:cBhvr>
                                      <p:tavLst>
                                        <p:tav tm="0">
                                          <p:val>
                                            <p:strVal val="#ppt_x"/>
                                          </p:val>
                                        </p:tav>
                                        <p:tav tm="100000">
                                          <p:val>
                                            <p:strVal val="#ppt_x"/>
                                          </p:val>
                                        </p:tav>
                                      </p:tavLst>
                                    </p:anim>
                                    <p:anim calcmode="lin" valueType="num">
                                      <p:cBhvr additive="base">
                                        <p:cTn id="39"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399" grpId="0"/>
      <p:bldP spid="400" grpId="0"/>
      <p:bldP spid="410" grpId="0" build="p"/>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1" name="Straight Connector 20"/>
          <p:cNvCxnSpPr/>
          <p:nvPr/>
        </p:nvCxnSpPr>
        <p:spPr>
          <a:xfrm>
            <a:off x="1616075" y="1998663"/>
            <a:ext cx="8999538"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EB567BA0-1A7E-408E-96D8-63262D803ED0}"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16</a:t>
            </a:fld>
            <a:endParaRPr lang="en-US" altLang="zh-CN" sz="1600">
              <a:solidFill>
                <a:srgbClr val="F2F2F2"/>
              </a:solidFill>
              <a:latin typeface="Calibri Light" pitchFamily="34" charset="0"/>
            </a:endParaRPr>
          </a:p>
        </p:txBody>
      </p:sp>
      <p:sp>
        <p:nvSpPr>
          <p:cNvPr id="399" name="Content Placeholder 7"/>
          <p:cNvSpPr txBox="1">
            <a:spLocks/>
          </p:cNvSpPr>
          <p:nvPr/>
        </p:nvSpPr>
        <p:spPr bwMode="auto">
          <a:xfrm>
            <a:off x="787400" y="209550"/>
            <a:ext cx="6203950" cy="922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Work with three column sample</a:t>
            </a:r>
            <a:endParaRPr lang="en-US" altLang="zh-CN" sz="3600">
              <a:solidFill>
                <a:srgbClr val="767171"/>
              </a:solidFill>
              <a:latin typeface="Calibri Light" pitchFamily="34" charset="0"/>
            </a:endParaRPr>
          </a:p>
        </p:txBody>
      </p:sp>
      <p:sp>
        <p:nvSpPr>
          <p:cNvPr id="400" name="Title 1"/>
          <p:cNvSpPr txBox="1">
            <a:spLocks/>
          </p:cNvSpPr>
          <p:nvPr/>
        </p:nvSpPr>
        <p:spPr>
          <a:xfrm>
            <a:off x="801688" y="885825"/>
            <a:ext cx="2743200" cy="528638"/>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17" name="TextBox 16"/>
          <p:cNvSpPr txBox="1"/>
          <p:nvPr/>
        </p:nvSpPr>
        <p:spPr>
          <a:xfrm>
            <a:off x="1613502" y="2497153"/>
            <a:ext cx="9170251" cy="3468060"/>
          </a:xfrm>
          <a:prstGeom prst="rect">
            <a:avLst/>
          </a:prstGeom>
          <a:noFill/>
        </p:spPr>
        <p:txBody>
          <a:bodyPr rIns="144000" bIns="36000" numCol="3" spcCol="360000">
            <a:spAutoFit/>
          </a:bodyPr>
          <a:lstStyle/>
          <a:p>
            <a:pPr eaLnBrk="1" fontAlgn="auto" hangingPunct="1">
              <a:spcBef>
                <a:spcPts val="0"/>
              </a:spcBef>
              <a:spcAft>
                <a:spcPts val="0"/>
              </a:spcAft>
              <a:defRPr/>
            </a:pPr>
            <a:r>
              <a:rPr lang="en-US" sz="1400" b="1" dirty="0">
                <a:solidFill>
                  <a:schemeClr val="bg1">
                    <a:lumMod val="95000"/>
                  </a:schemeClr>
                </a:solidFill>
                <a:latin typeface="+mn-lt"/>
                <a:ea typeface="Roboto" panose="02000000000000000000" pitchFamily="2" charset="0"/>
              </a:rPr>
              <a:t>Contrary to popular belief, Lorem Ipsum is not simply random text. It has roots in a piece of classical Latin literature from 45 BC.</a:t>
            </a:r>
          </a:p>
          <a:p>
            <a:pPr eaLnBrk="1" fontAlgn="auto" hangingPunct="1">
              <a:spcBef>
                <a:spcPts val="0"/>
              </a:spcBef>
              <a:spcAft>
                <a:spcPts val="0"/>
              </a:spcAft>
              <a:defRPr/>
            </a:pPr>
            <a:endParaRPr lang="en-US" sz="1200" b="1" i="1" dirty="0">
              <a:solidFill>
                <a:schemeClr val="bg1">
                  <a:lumMod val="50000"/>
                </a:schemeClr>
              </a:solidFill>
              <a:latin typeface="+mn-lt"/>
              <a:ea typeface="Roboto" panose="02000000000000000000" pitchFamily="2" charset="0"/>
            </a:endParaRPr>
          </a:p>
          <a:p>
            <a:pPr eaLnBrk="1" fontAlgn="auto" hangingPunct="1">
              <a:spcBef>
                <a:spcPts val="0"/>
              </a:spcBef>
              <a:spcAft>
                <a:spcPts val="0"/>
              </a:spcAft>
              <a:defRPr/>
            </a:pPr>
            <a:r>
              <a:rPr lang="en-US" sz="1200" b="1" i="1" dirty="0">
                <a:solidFill>
                  <a:schemeClr val="bg1">
                    <a:lumMod val="50000"/>
                  </a:schemeClr>
                </a:solidFill>
                <a:latin typeface="+mn-lt"/>
                <a:ea typeface="Roboto" panose="02000000000000000000" pitchFamily="2" charset="0"/>
              </a:rPr>
              <a:t>Contrary to popular belief </a:t>
            </a:r>
            <a:r>
              <a:rPr lang="en-US" sz="1200" dirty="0">
                <a:solidFill>
                  <a:schemeClr val="bg1">
                    <a:lumMod val="50000"/>
                  </a:schemeClr>
                </a:solidFill>
                <a:latin typeface="+mn-lt"/>
                <a:ea typeface="Roboto" panose="02000000000000000000" pitchFamily="2" charset="0"/>
              </a:rPr>
              <a:t>It has roots in a piece of classical Latin literature from 45 BC. </a:t>
            </a:r>
          </a:p>
          <a:p>
            <a:pPr eaLnBrk="1" fontAlgn="auto" hangingPunct="1">
              <a:spcBef>
                <a:spcPts val="0"/>
              </a:spcBef>
              <a:spcAft>
                <a:spcPts val="0"/>
              </a:spcAft>
              <a:defRPr/>
            </a:pPr>
            <a:endParaRPr lang="en-US" sz="1200" dirty="0">
              <a:solidFill>
                <a:schemeClr val="bg1">
                  <a:lumMod val="50000"/>
                </a:schemeClr>
              </a:solidFill>
              <a:latin typeface="+mn-lt"/>
              <a:ea typeface="Roboto" panose="02000000000000000000" pitchFamily="2" charset="0"/>
            </a:endParaRPr>
          </a:p>
          <a:p>
            <a:pPr eaLnBrk="1" fontAlgn="auto" hangingPunct="1">
              <a:spcBef>
                <a:spcPts val="0"/>
              </a:spcBef>
              <a:spcAft>
                <a:spcPts val="0"/>
              </a:spcAft>
              <a:defRPr/>
            </a:pPr>
            <a:r>
              <a:rPr lang="en-US" sz="1200" dirty="0">
                <a:solidFill>
                  <a:schemeClr val="bg1">
                    <a:lumMod val="50000"/>
                  </a:schemeClr>
                </a:solidFill>
                <a:latin typeface="+mn-lt"/>
                <a:ea typeface="Roboto" panose="02000000000000000000" pitchFamily="2" charset="0"/>
              </a:rPr>
              <a:t>There 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p>
          <a:p>
            <a:pPr eaLnBrk="1" fontAlgn="auto" hangingPunct="1">
              <a:spcBef>
                <a:spcPts val="0"/>
              </a:spcBef>
              <a:spcAft>
                <a:spcPts val="0"/>
              </a:spcAft>
              <a:defRPr/>
            </a:pPr>
            <a:endParaRPr lang="en-US" sz="1200" dirty="0">
              <a:solidFill>
                <a:schemeClr val="bg1">
                  <a:lumMod val="50000"/>
                </a:schemeClr>
              </a:solidFill>
              <a:latin typeface="+mn-lt"/>
              <a:ea typeface="Roboto" panose="02000000000000000000" pitchFamily="2" charset="0"/>
            </a:endParaRPr>
          </a:p>
          <a:p>
            <a:pPr eaLnBrk="1" fontAlgn="auto" hangingPunct="1">
              <a:spcBef>
                <a:spcPts val="0"/>
              </a:spcBef>
              <a:spcAft>
                <a:spcPts val="0"/>
              </a:spcAft>
              <a:defRPr/>
            </a:pPr>
            <a:r>
              <a:rPr lang="en-US" sz="1200" dirty="0">
                <a:solidFill>
                  <a:schemeClr val="bg1">
                    <a:lumMod val="50000"/>
                  </a:schemeClr>
                </a:solidFill>
                <a:latin typeface="+mn-lt"/>
                <a:ea typeface="Roboto" panose="02000000000000000000" pitchFamily="2" charset="0"/>
              </a:rPr>
              <a:t>There 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p>
          <a:p>
            <a:pPr eaLnBrk="1" fontAlgn="auto" hangingPunct="1">
              <a:spcBef>
                <a:spcPts val="0"/>
              </a:spcBef>
              <a:spcAft>
                <a:spcPts val="0"/>
              </a:spcAft>
              <a:defRPr/>
            </a:pPr>
            <a:endParaRPr lang="en-US" sz="1200" dirty="0">
              <a:solidFill>
                <a:schemeClr val="bg1">
                  <a:lumMod val="50000"/>
                </a:schemeClr>
              </a:solidFill>
              <a:latin typeface="+mn-lt"/>
              <a:ea typeface="Roboto" panose="02000000000000000000" pitchFamily="2" charset="0"/>
            </a:endParaRPr>
          </a:p>
          <a:p>
            <a:pPr eaLnBrk="1" fontAlgn="auto" hangingPunct="1">
              <a:spcBef>
                <a:spcPts val="0"/>
              </a:spcBef>
              <a:spcAft>
                <a:spcPts val="0"/>
              </a:spcAft>
              <a:defRPr/>
            </a:pPr>
            <a:r>
              <a:rPr lang="en-US" sz="1200" dirty="0">
                <a:solidFill>
                  <a:schemeClr val="bg1">
                    <a:lumMod val="50000"/>
                  </a:schemeClr>
                </a:solidFill>
                <a:latin typeface="+mn-lt"/>
                <a:ea typeface="Roboto" panose="02000000000000000000" pitchFamily="2" charset="0"/>
              </a:rPr>
              <a:t>The generated Lorem Ipsum is therefore always free from repetition, injected humor, or non-characteristic words. Contrary to popular belief It has roots in a piece of classical Latin literature from 45 BC. There are many variations of passages of Lorem Ipsum available, </a:t>
            </a:r>
            <a:endParaRPr lang="id-ID" sz="1200" dirty="0">
              <a:solidFill>
                <a:schemeClr val="bg1">
                  <a:lumMod val="50000"/>
                </a:schemeClr>
              </a:solidFill>
              <a:latin typeface="+mn-lt"/>
              <a:ea typeface="Roboto" panose="02000000000000000000" pitchFamily="2" charset="0"/>
            </a:endParaRPr>
          </a:p>
          <a:p>
            <a:pPr eaLnBrk="1" fontAlgn="auto" hangingPunct="1">
              <a:spcBef>
                <a:spcPts val="0"/>
              </a:spcBef>
              <a:spcAft>
                <a:spcPts val="0"/>
              </a:spcAft>
              <a:defRPr/>
            </a:pPr>
            <a:endParaRPr lang="id-ID" sz="1200" dirty="0">
              <a:solidFill>
                <a:schemeClr val="bg1">
                  <a:lumMod val="50000"/>
                </a:schemeClr>
              </a:solidFill>
              <a:latin typeface="+mn-lt"/>
              <a:ea typeface="Roboto" panose="02000000000000000000" pitchFamily="2" charset="0"/>
            </a:endParaRPr>
          </a:p>
          <a:p>
            <a:pPr eaLnBrk="1" fontAlgn="auto" hangingPunct="1">
              <a:spcBef>
                <a:spcPts val="0"/>
              </a:spcBef>
              <a:spcAft>
                <a:spcPts val="0"/>
              </a:spcAft>
              <a:defRPr/>
            </a:pPr>
            <a:endParaRPr lang="id-ID" sz="1200" dirty="0">
              <a:solidFill>
                <a:schemeClr val="bg1">
                  <a:lumMod val="50000"/>
                </a:schemeClr>
              </a:solidFill>
              <a:latin typeface="+mn-lt"/>
              <a:ea typeface="Roboto" panose="02000000000000000000" pitchFamily="2" charset="0"/>
            </a:endParaRPr>
          </a:p>
          <a:p>
            <a:pPr eaLnBrk="1" fontAlgn="auto" hangingPunct="1">
              <a:spcBef>
                <a:spcPts val="0"/>
              </a:spcBef>
              <a:spcAft>
                <a:spcPts val="0"/>
              </a:spcAft>
              <a:defRPr/>
            </a:pPr>
            <a:r>
              <a:rPr lang="en-US" sz="1200" dirty="0">
                <a:solidFill>
                  <a:schemeClr val="bg1">
                    <a:lumMod val="50000"/>
                  </a:schemeClr>
                </a:solidFill>
                <a:latin typeface="+mn-lt"/>
                <a:ea typeface="Roboto" panose="02000000000000000000" pitchFamily="2" charset="0"/>
              </a:rPr>
              <a:t>but the majority have suffered alteration in some form, by injected humor, or randomized words which don't look even slightly believable.</a:t>
            </a:r>
          </a:p>
          <a:p>
            <a:pPr eaLnBrk="1" fontAlgn="auto" hangingPunct="1">
              <a:spcBef>
                <a:spcPts val="0"/>
              </a:spcBef>
              <a:spcAft>
                <a:spcPts val="0"/>
              </a:spcAft>
              <a:defRPr/>
            </a:pPr>
            <a:endParaRPr lang="en-US" sz="1200" dirty="0">
              <a:solidFill>
                <a:schemeClr val="bg1">
                  <a:lumMod val="50000"/>
                </a:schemeClr>
              </a:solidFill>
              <a:latin typeface="+mn-lt"/>
              <a:ea typeface="Roboto" panose="02000000000000000000" pitchFamily="2" charset="0"/>
            </a:endParaRPr>
          </a:p>
          <a:p>
            <a:pPr eaLnBrk="1" fontAlgn="auto" hangingPunct="1">
              <a:spcBef>
                <a:spcPts val="0"/>
              </a:spcBef>
              <a:spcAft>
                <a:spcPts val="0"/>
              </a:spcAft>
              <a:defRPr/>
            </a:pPr>
            <a:r>
              <a:rPr lang="en-US" sz="1200" b="1" i="1" dirty="0">
                <a:solidFill>
                  <a:schemeClr val="bg1">
                    <a:lumMod val="50000"/>
                  </a:schemeClr>
                </a:solidFill>
                <a:latin typeface="+mn-lt"/>
                <a:ea typeface="Roboto" panose="02000000000000000000" pitchFamily="2" charset="0"/>
              </a:rPr>
              <a:t>Contrary to popular belief </a:t>
            </a:r>
            <a:r>
              <a:rPr lang="en-US" sz="1200" dirty="0">
                <a:solidFill>
                  <a:schemeClr val="bg1">
                    <a:lumMod val="50000"/>
                  </a:schemeClr>
                </a:solidFill>
                <a:latin typeface="+mn-lt"/>
                <a:ea typeface="Roboto" panose="02000000000000000000" pitchFamily="2" charset="0"/>
              </a:rPr>
              <a:t>It has roots in a piece of classical Latin literature from 45 BC. </a:t>
            </a:r>
            <a:endParaRPr lang="id-ID" sz="1200" dirty="0">
              <a:solidFill>
                <a:schemeClr val="bg1">
                  <a:lumMod val="50000"/>
                </a:schemeClr>
              </a:solidFill>
              <a:latin typeface="+mn-lt"/>
              <a:ea typeface="Roboto" panose="02000000000000000000" pitchFamily="2" charset="0"/>
            </a:endParaRPr>
          </a:p>
          <a:p>
            <a:pPr eaLnBrk="1" fontAlgn="auto" hangingPunct="1">
              <a:spcBef>
                <a:spcPts val="0"/>
              </a:spcBef>
              <a:spcAft>
                <a:spcPts val="0"/>
              </a:spcAft>
              <a:defRPr/>
            </a:pPr>
            <a:endParaRPr lang="id-ID" sz="1200" dirty="0">
              <a:solidFill>
                <a:schemeClr val="bg1">
                  <a:lumMod val="50000"/>
                </a:schemeClr>
              </a:solidFill>
              <a:latin typeface="+mn-lt"/>
              <a:ea typeface="Roboto" panose="02000000000000000000" pitchFamily="2" charset="0"/>
            </a:endParaRPr>
          </a:p>
          <a:p>
            <a:pPr eaLnBrk="1" fontAlgn="auto" hangingPunct="1">
              <a:spcBef>
                <a:spcPts val="0"/>
              </a:spcBef>
              <a:spcAft>
                <a:spcPts val="0"/>
              </a:spcAft>
              <a:defRPr/>
            </a:pPr>
            <a:endParaRPr lang="id-ID" sz="1200" dirty="0">
              <a:solidFill>
                <a:schemeClr val="bg1">
                  <a:lumMod val="50000"/>
                </a:schemeClr>
              </a:solidFill>
              <a:latin typeface="+mn-lt"/>
              <a:ea typeface="Roboto" panose="02000000000000000000" pitchFamily="2" charset="0"/>
            </a:endParaRPr>
          </a:p>
          <a:p>
            <a:pPr eaLnBrk="1" fontAlgn="auto" hangingPunct="1">
              <a:spcBef>
                <a:spcPts val="0"/>
              </a:spcBef>
              <a:spcAft>
                <a:spcPts val="0"/>
              </a:spcAft>
              <a:defRPr/>
            </a:pPr>
            <a:endParaRPr lang="id-ID" sz="1200" dirty="0">
              <a:solidFill>
                <a:schemeClr val="bg1">
                  <a:lumMod val="50000"/>
                </a:schemeClr>
              </a:solidFill>
              <a:latin typeface="+mn-lt"/>
              <a:ea typeface="Roboto" panose="02000000000000000000" pitchFamily="2" charset="0"/>
            </a:endParaRPr>
          </a:p>
          <a:p>
            <a:pPr eaLnBrk="1" fontAlgn="auto" hangingPunct="1">
              <a:spcBef>
                <a:spcPts val="0"/>
              </a:spcBef>
              <a:spcAft>
                <a:spcPts val="0"/>
              </a:spcAft>
              <a:defRPr/>
            </a:pPr>
            <a:r>
              <a:rPr lang="id-ID" sz="1200" dirty="0">
                <a:solidFill>
                  <a:schemeClr val="bg1">
                    <a:lumMod val="50000"/>
                  </a:schemeClr>
                </a:solidFill>
                <a:latin typeface="+mn-lt"/>
                <a:ea typeface="Roboto" panose="02000000000000000000" pitchFamily="2" charset="0"/>
              </a:rPr>
              <a:t>By</a:t>
            </a:r>
          </a:p>
          <a:p>
            <a:pPr eaLnBrk="1" fontAlgn="auto" hangingPunct="1">
              <a:spcBef>
                <a:spcPts val="0"/>
              </a:spcBef>
              <a:spcAft>
                <a:spcPts val="0"/>
              </a:spcAft>
              <a:defRPr/>
            </a:pPr>
            <a:r>
              <a:rPr lang="id-ID" sz="1200" dirty="0">
                <a:solidFill>
                  <a:schemeClr val="bg1">
                    <a:lumMod val="95000"/>
                  </a:schemeClr>
                </a:solidFill>
                <a:latin typeface="+mn-lt"/>
                <a:ea typeface="Roboto" panose="02000000000000000000" pitchFamily="2" charset="0"/>
              </a:rPr>
              <a:t>Alfredo Di Stefano</a:t>
            </a:r>
            <a:endParaRPr lang="en-US" sz="1200" dirty="0">
              <a:solidFill>
                <a:schemeClr val="bg1">
                  <a:lumMod val="95000"/>
                </a:schemeClr>
              </a:solidFill>
              <a:latin typeface="+mn-lt"/>
              <a:ea typeface="Roboto" panose="02000000000000000000" pitchFamily="2" charset="0"/>
            </a:endParaRPr>
          </a:p>
        </p:txBody>
      </p:sp>
      <p:grpSp>
        <p:nvGrpSpPr>
          <p:cNvPr id="18" name="Group 17"/>
          <p:cNvGrpSpPr>
            <a:grpSpLocks/>
          </p:cNvGrpSpPr>
          <p:nvPr/>
        </p:nvGrpSpPr>
        <p:grpSpPr bwMode="auto">
          <a:xfrm>
            <a:off x="893763" y="1631950"/>
            <a:ext cx="735012" cy="735013"/>
            <a:chOff x="1332040" y="4896891"/>
            <a:chExt cx="209327" cy="209685"/>
          </a:xfrm>
        </p:grpSpPr>
        <p:sp>
          <p:nvSpPr>
            <p:cNvPr id="19" name="Oval 18"/>
            <p:cNvSpPr>
              <a:spLocks noChangeAspect="1"/>
            </p:cNvSpPr>
            <p:nvPr/>
          </p:nvSpPr>
          <p:spPr>
            <a:xfrm>
              <a:off x="1332040" y="4896891"/>
              <a:ext cx="209327" cy="209685"/>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20" name="TextBox 19"/>
            <p:cNvSpPr txBox="1"/>
            <p:nvPr/>
          </p:nvSpPr>
          <p:spPr>
            <a:xfrm>
              <a:off x="1382676" y="4918629"/>
              <a:ext cx="108054" cy="166208"/>
            </a:xfrm>
            <a:prstGeom prst="rect">
              <a:avLst/>
            </a:prstGeom>
            <a:noFill/>
          </p:spPr>
          <p:txBody>
            <a:bodyPr>
              <a:spAutoFit/>
            </a:bodyPr>
            <a:lstStyle/>
            <a:p>
              <a:pPr algn="ctr" eaLnBrk="1" fontAlgn="auto" hangingPunct="1">
                <a:spcBef>
                  <a:spcPts val="0"/>
                </a:spcBef>
                <a:spcAft>
                  <a:spcPts val="0"/>
                </a:spcAft>
                <a:defRPr/>
              </a:pPr>
              <a:r>
                <a:rPr lang="id-ID" sz="3200" dirty="0">
                  <a:solidFill>
                    <a:schemeClr val="bg1">
                      <a:lumMod val="95000"/>
                    </a:schemeClr>
                  </a:solidFill>
                  <a:latin typeface="Diavlo Medium" panose="02000000000000000000" pitchFamily="50" charset="0"/>
                  <a:ea typeface="Roboto" panose="02000000000000000000" pitchFamily="2" charset="0"/>
                </a:rPr>
                <a:t>3</a:t>
              </a:r>
            </a:p>
          </p:txBody>
        </p:sp>
      </p:gr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99"/>
                                        </p:tgtEl>
                                        <p:attrNameLst>
                                          <p:attrName>style.visibility</p:attrName>
                                        </p:attrNameLst>
                                      </p:cBhvr>
                                      <p:to>
                                        <p:strVal val="visible"/>
                                      </p:to>
                                    </p:set>
                                    <p:animEffect transition="in" filter="wipe(up)">
                                      <p:cBhvr>
                                        <p:cTn id="13" dur="1000"/>
                                        <p:tgtEl>
                                          <p:spTgt spid="399"/>
                                        </p:tgtEl>
                                      </p:cBhvr>
                                    </p:animEffect>
                                  </p:childTnLst>
                                </p:cTn>
                              </p:par>
                              <p:par>
                                <p:cTn id="14" presetID="22" presetClass="entr" presetSubtype="4" fill="hold" grpId="0" nodeType="withEffect">
                                  <p:stCondLst>
                                    <p:cond delay="1000"/>
                                  </p:stCondLst>
                                  <p:childTnLst>
                                    <p:set>
                                      <p:cBhvr>
                                        <p:cTn id="15" dur="1" fill="hold">
                                          <p:stCondLst>
                                            <p:cond delay="0"/>
                                          </p:stCondLst>
                                        </p:cTn>
                                        <p:tgtEl>
                                          <p:spTgt spid="400"/>
                                        </p:tgtEl>
                                        <p:attrNameLst>
                                          <p:attrName>style.visibility</p:attrName>
                                        </p:attrNameLst>
                                      </p:cBhvr>
                                      <p:to>
                                        <p:strVal val="visible"/>
                                      </p:to>
                                    </p:set>
                                    <p:animEffect transition="in" filter="wipe(down)">
                                      <p:cBhvr>
                                        <p:cTn id="16" dur="1000"/>
                                        <p:tgtEl>
                                          <p:spTgt spid="400"/>
                                        </p:tgtEl>
                                      </p:cBhvr>
                                    </p:animEffect>
                                  </p:childTnLst>
                                </p:cTn>
                              </p:par>
                              <p:par>
                                <p:cTn id="17" presetID="2" presetClass="entr" presetSubtype="4" fill="hold" nodeType="withEffect">
                                  <p:stCondLst>
                                    <p:cond delay="3250"/>
                                  </p:stCondLst>
                                  <p:childTnLst>
                                    <p:set>
                                      <p:cBhvr>
                                        <p:cTn id="18" dur="1" fill="hold">
                                          <p:stCondLst>
                                            <p:cond delay="0"/>
                                          </p:stCondLst>
                                        </p:cTn>
                                        <p:tgtEl>
                                          <p:spTgt spid="401"/>
                                        </p:tgtEl>
                                        <p:attrNameLst>
                                          <p:attrName>style.visibility</p:attrName>
                                        </p:attrNameLst>
                                      </p:cBhvr>
                                      <p:to>
                                        <p:strVal val="visible"/>
                                      </p:to>
                                    </p:set>
                                    <p:anim calcmode="lin" valueType="num">
                                      <p:cBhvr additive="base">
                                        <p:cTn id="19" dur="500" fill="hold"/>
                                        <p:tgtEl>
                                          <p:spTgt spid="401"/>
                                        </p:tgtEl>
                                        <p:attrNameLst>
                                          <p:attrName>ppt_x</p:attrName>
                                        </p:attrNameLst>
                                      </p:cBhvr>
                                      <p:tavLst>
                                        <p:tav tm="0">
                                          <p:val>
                                            <p:strVal val="#ppt_x"/>
                                          </p:val>
                                        </p:tav>
                                        <p:tav tm="100000">
                                          <p:val>
                                            <p:strVal val="#ppt_x"/>
                                          </p:val>
                                        </p:tav>
                                      </p:tavLst>
                                    </p:anim>
                                    <p:anim calcmode="lin" valueType="num">
                                      <p:cBhvr additive="base">
                                        <p:cTn id="20" dur="500" fill="hold"/>
                                        <p:tgtEl>
                                          <p:spTgt spid="401"/>
                                        </p:tgtEl>
                                        <p:attrNameLst>
                                          <p:attrName>ppt_y</p:attrName>
                                        </p:attrNameLst>
                                      </p:cBhvr>
                                      <p:tavLst>
                                        <p:tav tm="0">
                                          <p:val>
                                            <p:strVal val="1+#ppt_h/2"/>
                                          </p:val>
                                        </p:tav>
                                        <p:tav tm="100000">
                                          <p:val>
                                            <p:strVal val="#ppt_y"/>
                                          </p:val>
                                        </p:tav>
                                      </p:tavLst>
                                    </p:anim>
                                  </p:childTnLst>
                                </p:cTn>
                              </p:par>
                              <p:par>
                                <p:cTn id="21" presetID="22" presetClass="entr" presetSubtype="8" fill="hold" nodeType="withEffect">
                                  <p:stCondLst>
                                    <p:cond delay="1500"/>
                                  </p:stCondLst>
                                  <p:childTnLst>
                                    <p:set>
                                      <p:cBhvr>
                                        <p:cTn id="22" dur="1" fill="hold">
                                          <p:stCondLst>
                                            <p:cond delay="0"/>
                                          </p:stCondLst>
                                        </p:cTn>
                                        <p:tgtEl>
                                          <p:spTgt spid="402"/>
                                        </p:tgtEl>
                                        <p:attrNameLst>
                                          <p:attrName>style.visibility</p:attrName>
                                        </p:attrNameLst>
                                      </p:cBhvr>
                                      <p:to>
                                        <p:strVal val="visible"/>
                                      </p:to>
                                    </p:set>
                                    <p:animEffect transition="in" filter="wipe(left)">
                                      <p:cBhvr>
                                        <p:cTn id="23" dur="500"/>
                                        <p:tgtEl>
                                          <p:spTgt spid="402"/>
                                        </p:tgtEl>
                                      </p:cBhvr>
                                    </p:animEffect>
                                  </p:childTnLst>
                                </p:cTn>
                              </p:par>
                              <p:par>
                                <p:cTn id="24" presetID="22" presetClass="entr" presetSubtype="8" fill="hold" grpId="0" nodeType="withEffect">
                                  <p:stCondLst>
                                    <p:cond delay="2000"/>
                                  </p:stCondLst>
                                  <p:childTnLst>
                                    <p:set>
                                      <p:cBhvr>
                                        <p:cTn id="25" dur="1" fill="hold">
                                          <p:stCondLst>
                                            <p:cond delay="0"/>
                                          </p:stCondLst>
                                        </p:cTn>
                                        <p:tgtEl>
                                          <p:spTgt spid="410">
                                            <p:txEl>
                                              <p:pRg st="0" end="0"/>
                                            </p:txEl>
                                          </p:spTgt>
                                        </p:tgtEl>
                                        <p:attrNameLst>
                                          <p:attrName>style.visibility</p:attrName>
                                        </p:attrNameLst>
                                      </p:cBhvr>
                                      <p:to>
                                        <p:strVal val="visible"/>
                                      </p:to>
                                    </p:set>
                                    <p:animEffect transition="in" filter="wipe(left)">
                                      <p:cBhvr>
                                        <p:cTn id="26" dur="500"/>
                                        <p:tgtEl>
                                          <p:spTgt spid="410">
                                            <p:txEl>
                                              <p:pRg st="0" end="0"/>
                                            </p:txEl>
                                          </p:spTgt>
                                        </p:tgtEl>
                                      </p:cBhvr>
                                    </p:animEffect>
                                  </p:childTnLst>
                                </p:cTn>
                              </p:par>
                            </p:childTnLst>
                          </p:cTn>
                        </p:par>
                        <p:par>
                          <p:cTn id="27" fill="hold" nodeType="afterGroup">
                            <p:stCondLst>
                              <p:cond delay="3750"/>
                            </p:stCondLst>
                            <p:childTnLst>
                              <p:par>
                                <p:cTn id="28" presetID="10" presetClass="entr" presetSubtype="0" fill="hold" nodeType="after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fade">
                                      <p:cBhvr>
                                        <p:cTn id="30" dur="500"/>
                                        <p:tgtEl>
                                          <p:spTgt spid="17"/>
                                        </p:tgtEl>
                                      </p:cBhvr>
                                    </p:animEffect>
                                  </p:childTnLst>
                                </p:cTn>
                              </p:par>
                              <p:par>
                                <p:cTn id="31" presetID="42" presetClass="entr" presetSubtype="0" fill="hold" nodeType="withEffect">
                                  <p:stCondLst>
                                    <p:cond delay="1550"/>
                                  </p:stCondLst>
                                  <p:childTnLst>
                                    <p:set>
                                      <p:cBhvr>
                                        <p:cTn id="32" dur="1" fill="hold">
                                          <p:stCondLst>
                                            <p:cond delay="0"/>
                                          </p:stCondLst>
                                        </p:cTn>
                                        <p:tgtEl>
                                          <p:spTgt spid="18"/>
                                        </p:tgtEl>
                                        <p:attrNameLst>
                                          <p:attrName>style.visibility</p:attrName>
                                        </p:attrNameLst>
                                      </p:cBhvr>
                                      <p:to>
                                        <p:strVal val="visible"/>
                                      </p:to>
                                    </p:set>
                                    <p:animEffect transition="in" filter="fade">
                                      <p:cBhvr>
                                        <p:cTn id="33" dur="1000"/>
                                        <p:tgtEl>
                                          <p:spTgt spid="18"/>
                                        </p:tgtEl>
                                      </p:cBhvr>
                                    </p:animEffect>
                                    <p:anim calcmode="lin" valueType="num">
                                      <p:cBhvr>
                                        <p:cTn id="34" dur="1000" fill="hold"/>
                                        <p:tgtEl>
                                          <p:spTgt spid="18"/>
                                        </p:tgtEl>
                                        <p:attrNameLst>
                                          <p:attrName>ppt_x</p:attrName>
                                        </p:attrNameLst>
                                      </p:cBhvr>
                                      <p:tavLst>
                                        <p:tav tm="0">
                                          <p:val>
                                            <p:strVal val="#ppt_x"/>
                                          </p:val>
                                        </p:tav>
                                        <p:tav tm="100000">
                                          <p:val>
                                            <p:strVal val="#ppt_x"/>
                                          </p:val>
                                        </p:tav>
                                      </p:tavLst>
                                    </p:anim>
                                    <p:anim calcmode="lin" valueType="num">
                                      <p:cBhvr>
                                        <p:cTn id="35" dur="1000" fill="hold"/>
                                        <p:tgtEl>
                                          <p:spTgt spid="18"/>
                                        </p:tgtEl>
                                        <p:attrNameLst>
                                          <p:attrName>ppt_y</p:attrName>
                                        </p:attrNameLst>
                                      </p:cBhvr>
                                      <p:tavLst>
                                        <p:tav tm="0">
                                          <p:val>
                                            <p:strVal val="#ppt_y+.1"/>
                                          </p:val>
                                        </p:tav>
                                        <p:tav tm="100000">
                                          <p:val>
                                            <p:strVal val="#ppt_y"/>
                                          </p:val>
                                        </p:tav>
                                      </p:tavLst>
                                    </p:anim>
                                  </p:childTnLst>
                                </p:cTn>
                              </p:par>
                              <p:par>
                                <p:cTn id="36" presetID="2" presetClass="entr" presetSubtype="4" fill="hold" nodeType="withEffect">
                                  <p:stCondLst>
                                    <p:cond delay="3250"/>
                                  </p:stCondLst>
                                  <p:childTnLst>
                                    <p:set>
                                      <p:cBhvr>
                                        <p:cTn id="37" dur="1" fill="hold">
                                          <p:stCondLst>
                                            <p:cond delay="0"/>
                                          </p:stCondLst>
                                        </p:cTn>
                                        <p:tgtEl>
                                          <p:spTgt spid="21"/>
                                        </p:tgtEl>
                                        <p:attrNameLst>
                                          <p:attrName>style.visibility</p:attrName>
                                        </p:attrNameLst>
                                      </p:cBhvr>
                                      <p:to>
                                        <p:strVal val="visible"/>
                                      </p:to>
                                    </p:set>
                                    <p:anim calcmode="lin" valueType="num">
                                      <p:cBhvr additive="base">
                                        <p:cTn id="38" dur="500" fill="hold"/>
                                        <p:tgtEl>
                                          <p:spTgt spid="21"/>
                                        </p:tgtEl>
                                        <p:attrNameLst>
                                          <p:attrName>ppt_x</p:attrName>
                                        </p:attrNameLst>
                                      </p:cBhvr>
                                      <p:tavLst>
                                        <p:tav tm="0">
                                          <p:val>
                                            <p:strVal val="#ppt_x"/>
                                          </p:val>
                                        </p:tav>
                                        <p:tav tm="100000">
                                          <p:val>
                                            <p:strVal val="#ppt_x"/>
                                          </p:val>
                                        </p:tav>
                                      </p:tavLst>
                                    </p:anim>
                                    <p:anim calcmode="lin" valueType="num">
                                      <p:cBhvr additive="base">
                                        <p:cTn id="39" dur="500" fill="hold"/>
                                        <p:tgtEl>
                                          <p:spTgt spid="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399" grpId="0"/>
      <p:bldP spid="400" grpId="0"/>
      <p:bldP spid="410" grpId="0" build="p"/>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6" name="Rectangle 425"/>
          <p:cNvSpPr/>
          <p:nvPr/>
        </p:nvSpPr>
        <p:spPr>
          <a:xfrm flipH="1">
            <a:off x="0" y="-422275"/>
            <a:ext cx="12192000" cy="5472113"/>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E8540EF3-8906-41E2-83B9-5306C5A248E7}"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17</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27" name="Content Placeholder 2"/>
          <p:cNvSpPr txBox="1">
            <a:spLocks/>
          </p:cNvSpPr>
          <p:nvPr/>
        </p:nvSpPr>
        <p:spPr bwMode="auto">
          <a:xfrm>
            <a:off x="1662113" y="2165350"/>
            <a:ext cx="8782050" cy="425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r>
              <a:rPr lang="en-US" altLang="zh-CN" sz="1200">
                <a:solidFill>
                  <a:schemeClr val="bg1"/>
                </a:solidFill>
              </a:rPr>
              <a:t>Curabitur elementum posuere pretium. Quisque nibh dolor, dignissim ac dignissim ut, luctus ac urna. Quis tincidunt. Curabitur elementum posuere pretium. Quisque nibh dolor, dignissim ac dignissim ut.</a:t>
            </a:r>
          </a:p>
        </p:txBody>
      </p:sp>
      <p:sp>
        <p:nvSpPr>
          <p:cNvPr id="428" name="Title 13"/>
          <p:cNvSpPr txBox="1">
            <a:spLocks/>
          </p:cNvSpPr>
          <p:nvPr/>
        </p:nvSpPr>
        <p:spPr>
          <a:xfrm>
            <a:off x="2416175" y="1922463"/>
            <a:ext cx="7265988" cy="338137"/>
          </a:xfrm>
          <a:prstGeom prst="rect">
            <a:avLst/>
          </a:prstGeom>
        </p:spPr>
        <p:txBody>
          <a:bodyPr anchor="ctr">
            <a:sp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fontAlgn="auto">
              <a:spcAft>
                <a:spcPts val="0"/>
              </a:spcAft>
              <a:defRPr/>
            </a:pPr>
            <a:r>
              <a:rPr lang="en-US" sz="1600" dirty="0">
                <a:solidFill>
                  <a:srgbClr val="FF0000"/>
                </a:solidFill>
                <a:latin typeface="+mn-lt"/>
              </a:rPr>
              <a:t>Quality, Excellence &amp; Trustworthiness</a:t>
            </a:r>
          </a:p>
        </p:txBody>
      </p:sp>
      <p:sp>
        <p:nvSpPr>
          <p:cNvPr id="429" name="Content Placeholder 2"/>
          <p:cNvSpPr txBox="1">
            <a:spLocks/>
          </p:cNvSpPr>
          <p:nvPr/>
        </p:nvSpPr>
        <p:spPr bwMode="auto">
          <a:xfrm>
            <a:off x="1662113" y="3151188"/>
            <a:ext cx="8782050"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spcBef>
                <a:spcPct val="20000"/>
              </a:spcBef>
              <a:buFont typeface="Arial" pitchFamily="34" charset="0"/>
              <a:buNone/>
            </a:pPr>
            <a:r>
              <a:rPr lang="en-US" altLang="zh-CN" sz="1200">
                <a:solidFill>
                  <a:schemeClr val="bg1"/>
                </a:solidFill>
              </a:rPr>
              <a:t>Curabitur elementum posuere pretium. Quisque nibh dolor, dignissim ac dignissim ut, luctus ac urna. Curabitur elementum posuere pretium. </a:t>
            </a:r>
          </a:p>
        </p:txBody>
      </p:sp>
      <p:sp>
        <p:nvSpPr>
          <p:cNvPr id="430" name="Title 13"/>
          <p:cNvSpPr txBox="1">
            <a:spLocks/>
          </p:cNvSpPr>
          <p:nvPr/>
        </p:nvSpPr>
        <p:spPr>
          <a:xfrm>
            <a:off x="2416175" y="2936875"/>
            <a:ext cx="7265988" cy="339725"/>
          </a:xfrm>
          <a:prstGeom prst="rect">
            <a:avLst/>
          </a:prstGeom>
        </p:spPr>
        <p:txBody>
          <a:bodyPr anchor="ctr">
            <a:sp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fontAlgn="auto">
              <a:spcAft>
                <a:spcPts val="0"/>
              </a:spcAft>
              <a:defRPr/>
            </a:pPr>
            <a:r>
              <a:rPr lang="en-US" sz="1600" dirty="0">
                <a:solidFill>
                  <a:srgbClr val="FF0000"/>
                </a:solidFill>
                <a:latin typeface="+mn-lt"/>
              </a:rPr>
              <a:t>Service When You Need It</a:t>
            </a:r>
          </a:p>
        </p:txBody>
      </p:sp>
      <p:sp>
        <p:nvSpPr>
          <p:cNvPr id="431" name="Content Placeholder 2"/>
          <p:cNvSpPr txBox="1">
            <a:spLocks/>
          </p:cNvSpPr>
          <p:nvPr/>
        </p:nvSpPr>
        <p:spPr bwMode="auto">
          <a:xfrm>
            <a:off x="1662113" y="4156075"/>
            <a:ext cx="878205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spcBef>
                <a:spcPct val="20000"/>
              </a:spcBef>
              <a:buFont typeface="Arial" pitchFamily="34" charset="0"/>
              <a:buNone/>
            </a:pPr>
            <a:r>
              <a:rPr lang="en-US" altLang="zh-CN" sz="1200">
                <a:solidFill>
                  <a:schemeClr val="bg1"/>
                </a:solidFill>
              </a:rPr>
              <a:t>Curabitur elementum posuere pretium. Quisque nibh dolor, dignissim ac dignissim ut, luctus ac urna.</a:t>
            </a:r>
            <a:br>
              <a:rPr lang="en-US" altLang="zh-CN" sz="1200">
                <a:solidFill>
                  <a:schemeClr val="bg1"/>
                </a:solidFill>
              </a:rPr>
            </a:br>
            <a:r>
              <a:rPr lang="en-US" altLang="zh-CN" sz="1200">
                <a:solidFill>
                  <a:schemeClr val="bg1"/>
                </a:solidFill>
              </a:rPr>
              <a:t>Quis tincidunt. </a:t>
            </a:r>
          </a:p>
        </p:txBody>
      </p:sp>
      <p:sp>
        <p:nvSpPr>
          <p:cNvPr id="432" name="Title 13"/>
          <p:cNvSpPr txBox="1">
            <a:spLocks/>
          </p:cNvSpPr>
          <p:nvPr/>
        </p:nvSpPr>
        <p:spPr>
          <a:xfrm>
            <a:off x="2416175" y="3927475"/>
            <a:ext cx="7265988" cy="339725"/>
          </a:xfrm>
          <a:prstGeom prst="rect">
            <a:avLst/>
          </a:prstGeom>
        </p:spPr>
        <p:txBody>
          <a:bodyPr anchor="ctr">
            <a:sp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fontAlgn="auto">
              <a:spcAft>
                <a:spcPts val="0"/>
              </a:spcAft>
              <a:defRPr/>
            </a:pPr>
            <a:r>
              <a:rPr lang="en-US" sz="1600" dirty="0">
                <a:solidFill>
                  <a:srgbClr val="FF0000"/>
                </a:solidFill>
                <a:latin typeface="+mn-lt"/>
              </a:rPr>
              <a:t>We Make It Easy to do Business With Us </a:t>
            </a:r>
          </a:p>
        </p:txBody>
      </p:sp>
      <p:grpSp>
        <p:nvGrpSpPr>
          <p:cNvPr id="433" name="Group 432"/>
          <p:cNvGrpSpPr>
            <a:grpSpLocks/>
          </p:cNvGrpSpPr>
          <p:nvPr/>
        </p:nvGrpSpPr>
        <p:grpSpPr bwMode="auto">
          <a:xfrm>
            <a:off x="5894388" y="3713163"/>
            <a:ext cx="317500" cy="292100"/>
            <a:chOff x="2609260" y="2989019"/>
            <a:chExt cx="475253" cy="475253"/>
          </a:xfrm>
        </p:grpSpPr>
        <p:sp>
          <p:nvSpPr>
            <p:cNvPr id="434" name="Oval 433"/>
            <p:cNvSpPr/>
            <p:nvPr/>
          </p:nvSpPr>
          <p:spPr>
            <a:xfrm>
              <a:off x="2609260" y="2989019"/>
              <a:ext cx="475253" cy="475253"/>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8457" name="Freeform 434"/>
            <p:cNvSpPr>
              <a:spLocks/>
            </p:cNvSpPr>
            <p:nvPr/>
          </p:nvSpPr>
          <p:spPr bwMode="auto">
            <a:xfrm>
              <a:off x="2752030" y="3120652"/>
              <a:ext cx="189738" cy="196776"/>
            </a:xfrm>
            <a:custGeom>
              <a:avLst/>
              <a:gdLst>
                <a:gd name="T0" fmla="*/ 2147483647 w 274"/>
                <a:gd name="T1" fmla="*/ 2147483647 h 284"/>
                <a:gd name="T2" fmla="*/ 2147483647 w 274"/>
                <a:gd name="T3" fmla="*/ 2147483647 h 284"/>
                <a:gd name="T4" fmla="*/ 2147483647 w 274"/>
                <a:gd name="T5" fmla="*/ 2147483647 h 284"/>
                <a:gd name="T6" fmla="*/ 2147483647 w 274"/>
                <a:gd name="T7" fmla="*/ 2147483647 h 284"/>
                <a:gd name="T8" fmla="*/ 2147483647 w 274"/>
                <a:gd name="T9" fmla="*/ 2147483647 h 284"/>
                <a:gd name="T10" fmla="*/ 2147483647 w 274"/>
                <a:gd name="T11" fmla="*/ 2147483647 h 284"/>
                <a:gd name="T12" fmla="*/ 2147483647 w 274"/>
                <a:gd name="T13" fmla="*/ 2147483647 h 284"/>
                <a:gd name="T14" fmla="*/ 2147483647 w 274"/>
                <a:gd name="T15" fmla="*/ 2147483647 h 284"/>
                <a:gd name="T16" fmla="*/ 2147483647 w 274"/>
                <a:gd name="T17" fmla="*/ 2147483647 h 284"/>
                <a:gd name="T18" fmla="*/ 2147483647 w 274"/>
                <a:gd name="T19" fmla="*/ 2147483647 h 284"/>
                <a:gd name="T20" fmla="*/ 2147483647 w 274"/>
                <a:gd name="T21" fmla="*/ 2147483647 h 284"/>
                <a:gd name="T22" fmla="*/ 2147483647 w 274"/>
                <a:gd name="T23" fmla="*/ 2147483647 h 2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436" name="Group 435"/>
          <p:cNvGrpSpPr>
            <a:grpSpLocks/>
          </p:cNvGrpSpPr>
          <p:nvPr/>
        </p:nvGrpSpPr>
        <p:grpSpPr bwMode="auto">
          <a:xfrm>
            <a:off x="5894388" y="2709863"/>
            <a:ext cx="317500" cy="292100"/>
            <a:chOff x="2609260" y="2989019"/>
            <a:chExt cx="475253" cy="475253"/>
          </a:xfrm>
        </p:grpSpPr>
        <p:sp>
          <p:nvSpPr>
            <p:cNvPr id="437" name="Oval 436"/>
            <p:cNvSpPr/>
            <p:nvPr/>
          </p:nvSpPr>
          <p:spPr>
            <a:xfrm>
              <a:off x="2609260" y="2989019"/>
              <a:ext cx="475253" cy="475253"/>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8455" name="Freeform 437"/>
            <p:cNvSpPr>
              <a:spLocks/>
            </p:cNvSpPr>
            <p:nvPr/>
          </p:nvSpPr>
          <p:spPr bwMode="auto">
            <a:xfrm>
              <a:off x="2752030" y="3120652"/>
              <a:ext cx="189738" cy="196776"/>
            </a:xfrm>
            <a:custGeom>
              <a:avLst/>
              <a:gdLst>
                <a:gd name="T0" fmla="*/ 2147483647 w 274"/>
                <a:gd name="T1" fmla="*/ 2147483647 h 284"/>
                <a:gd name="T2" fmla="*/ 2147483647 w 274"/>
                <a:gd name="T3" fmla="*/ 2147483647 h 284"/>
                <a:gd name="T4" fmla="*/ 2147483647 w 274"/>
                <a:gd name="T5" fmla="*/ 2147483647 h 284"/>
                <a:gd name="T6" fmla="*/ 2147483647 w 274"/>
                <a:gd name="T7" fmla="*/ 2147483647 h 284"/>
                <a:gd name="T8" fmla="*/ 2147483647 w 274"/>
                <a:gd name="T9" fmla="*/ 2147483647 h 284"/>
                <a:gd name="T10" fmla="*/ 2147483647 w 274"/>
                <a:gd name="T11" fmla="*/ 2147483647 h 284"/>
                <a:gd name="T12" fmla="*/ 2147483647 w 274"/>
                <a:gd name="T13" fmla="*/ 2147483647 h 284"/>
                <a:gd name="T14" fmla="*/ 2147483647 w 274"/>
                <a:gd name="T15" fmla="*/ 2147483647 h 284"/>
                <a:gd name="T16" fmla="*/ 2147483647 w 274"/>
                <a:gd name="T17" fmla="*/ 2147483647 h 284"/>
                <a:gd name="T18" fmla="*/ 2147483647 w 274"/>
                <a:gd name="T19" fmla="*/ 2147483647 h 284"/>
                <a:gd name="T20" fmla="*/ 2147483647 w 274"/>
                <a:gd name="T21" fmla="*/ 2147483647 h 284"/>
                <a:gd name="T22" fmla="*/ 2147483647 w 274"/>
                <a:gd name="T23" fmla="*/ 2147483647 h 2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439" name="Group 438"/>
          <p:cNvGrpSpPr>
            <a:grpSpLocks/>
          </p:cNvGrpSpPr>
          <p:nvPr/>
        </p:nvGrpSpPr>
        <p:grpSpPr bwMode="auto">
          <a:xfrm>
            <a:off x="5894388" y="1706563"/>
            <a:ext cx="317500" cy="293687"/>
            <a:chOff x="2609260" y="2989019"/>
            <a:chExt cx="475253" cy="475253"/>
          </a:xfrm>
        </p:grpSpPr>
        <p:sp>
          <p:nvSpPr>
            <p:cNvPr id="440" name="Oval 439"/>
            <p:cNvSpPr/>
            <p:nvPr/>
          </p:nvSpPr>
          <p:spPr>
            <a:xfrm>
              <a:off x="2609260" y="2989019"/>
              <a:ext cx="475253" cy="475253"/>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8453" name="Freeform 440"/>
            <p:cNvSpPr>
              <a:spLocks/>
            </p:cNvSpPr>
            <p:nvPr/>
          </p:nvSpPr>
          <p:spPr bwMode="auto">
            <a:xfrm>
              <a:off x="2752030" y="3120652"/>
              <a:ext cx="189738" cy="196776"/>
            </a:xfrm>
            <a:custGeom>
              <a:avLst/>
              <a:gdLst>
                <a:gd name="T0" fmla="*/ 2147483647 w 274"/>
                <a:gd name="T1" fmla="*/ 2147483647 h 284"/>
                <a:gd name="T2" fmla="*/ 2147483647 w 274"/>
                <a:gd name="T3" fmla="*/ 2147483647 h 284"/>
                <a:gd name="T4" fmla="*/ 2147483647 w 274"/>
                <a:gd name="T5" fmla="*/ 2147483647 h 284"/>
                <a:gd name="T6" fmla="*/ 2147483647 w 274"/>
                <a:gd name="T7" fmla="*/ 2147483647 h 284"/>
                <a:gd name="T8" fmla="*/ 2147483647 w 274"/>
                <a:gd name="T9" fmla="*/ 2147483647 h 284"/>
                <a:gd name="T10" fmla="*/ 2147483647 w 274"/>
                <a:gd name="T11" fmla="*/ 2147483647 h 284"/>
                <a:gd name="T12" fmla="*/ 2147483647 w 274"/>
                <a:gd name="T13" fmla="*/ 2147483647 h 284"/>
                <a:gd name="T14" fmla="*/ 2147483647 w 274"/>
                <a:gd name="T15" fmla="*/ 2147483647 h 284"/>
                <a:gd name="T16" fmla="*/ 2147483647 w 274"/>
                <a:gd name="T17" fmla="*/ 2147483647 h 284"/>
                <a:gd name="T18" fmla="*/ 2147483647 w 274"/>
                <a:gd name="T19" fmla="*/ 2147483647 h 284"/>
                <a:gd name="T20" fmla="*/ 2147483647 w 274"/>
                <a:gd name="T21" fmla="*/ 2147483647 h 284"/>
                <a:gd name="T22" fmla="*/ 2147483647 w 274"/>
                <a:gd name="T23" fmla="*/ 2147483647 h 2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sp>
        <p:nvSpPr>
          <p:cNvPr id="442" name="Content Placeholder 2"/>
          <p:cNvSpPr txBox="1">
            <a:spLocks/>
          </p:cNvSpPr>
          <p:nvPr/>
        </p:nvSpPr>
        <p:spPr bwMode="auto">
          <a:xfrm>
            <a:off x="1068388" y="5402263"/>
            <a:ext cx="9942512" cy="612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algn="ctr" eaLnBrk="1" hangingPunct="1">
              <a:spcBef>
                <a:spcPct val="20000"/>
              </a:spcBef>
              <a:spcAft>
                <a:spcPts val="600"/>
              </a:spcAft>
              <a:buClr>
                <a:srgbClr val="2E75B6"/>
              </a:buClr>
              <a:buSzPct val="145000"/>
              <a:buFont typeface="Arial" pitchFamily="34" charset="0"/>
              <a:buNone/>
            </a:pPr>
            <a:r>
              <a:rPr lang="en-US" altLang="zh-CN" sz="1100">
                <a:solidFill>
                  <a:srgbClr val="595959"/>
                </a:solidFill>
              </a:rPr>
              <a:t>Lorem Ipsum has been the industry's standard dummy text ever since the 1500s</a:t>
            </a:r>
            <a:r>
              <a:rPr lang="id-ID" altLang="zh-CN" sz="1100">
                <a:solidFill>
                  <a:srgbClr val="595959"/>
                </a:solidFill>
                <a:ea typeface="Roboto" pitchFamily="2" charset="0"/>
                <a:cs typeface="Roboto" pitchFamily="2" charset="0"/>
              </a:rPr>
              <a:t>. </a:t>
            </a:r>
            <a:r>
              <a:rPr lang="id-ID" altLang="zh-CN" sz="1100" b="1">
                <a:solidFill>
                  <a:srgbClr val="595959"/>
                </a:solidFill>
                <a:ea typeface="Roboto" pitchFamily="2" charset="0"/>
                <a:cs typeface="Roboto" pitchFamily="2" charset="0"/>
              </a:rPr>
              <a:t>Fusce som libero topi </a:t>
            </a:r>
            <a:r>
              <a:rPr lang="id-ID" altLang="zh-CN" sz="1200" b="1">
                <a:solidFill>
                  <a:srgbClr val="595959"/>
                </a:solidFill>
                <a:ea typeface="Roboto" pitchFamily="2" charset="0"/>
                <a:cs typeface="Roboto" pitchFamily="2" charset="0"/>
              </a:rPr>
              <a:t>sombrero</a:t>
            </a:r>
            <a:r>
              <a:rPr lang="id-ID" altLang="zh-CN" sz="1100" b="1">
                <a:solidFill>
                  <a:srgbClr val="595959"/>
                </a:solidFill>
                <a:ea typeface="Roboto" pitchFamily="2" charset="0"/>
                <a:cs typeface="Roboto" pitchFamily="2" charset="0"/>
              </a:rPr>
              <a:t> bikinan meksiko</a:t>
            </a:r>
            <a:r>
              <a:rPr lang="en-US" altLang="zh-CN" sz="1100">
                <a:solidFill>
                  <a:srgbClr val="595959"/>
                </a:solidFill>
              </a:rPr>
              <a:t> when an unknown printer took a galley of type and scrambled it to make a type specimen book. It has survived not only five centuries, but also the leap into electronic typesetting</a:t>
            </a:r>
            <a:endParaRPr lang="id-ID" altLang="zh-CN" sz="1100">
              <a:solidFill>
                <a:srgbClr val="595959"/>
              </a:solidFill>
              <a:ea typeface="Roboto" pitchFamily="2" charset="0"/>
              <a:cs typeface="Roboto" pitchFamily="2" charset="0"/>
            </a:endParaRPr>
          </a:p>
        </p:txBody>
      </p:sp>
      <p:sp>
        <p:nvSpPr>
          <p:cNvPr id="33" name="Content Placeholder 7"/>
          <p:cNvSpPr txBox="1">
            <a:spLocks/>
          </p:cNvSpPr>
          <p:nvPr/>
        </p:nvSpPr>
        <p:spPr bwMode="auto">
          <a:xfrm>
            <a:off x="2830513" y="209550"/>
            <a:ext cx="6567487" cy="836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150000"/>
              </a:lnSpc>
              <a:spcBef>
                <a:spcPct val="20000"/>
              </a:spcBef>
              <a:buFont typeface="Arial" pitchFamily="34" charset="0"/>
              <a:buNone/>
            </a:pPr>
            <a:r>
              <a:rPr lang="id-ID" altLang="zh-CN" sz="3600">
                <a:latin typeface="Calibri Light" pitchFamily="34" charset="0"/>
              </a:rPr>
              <a:t>Why do business with us</a:t>
            </a:r>
            <a:endParaRPr lang="en-US" altLang="zh-CN" sz="3600">
              <a:latin typeface="Calibri Light" pitchFamily="34" charset="0"/>
            </a:endParaRPr>
          </a:p>
        </p:txBody>
      </p:sp>
      <p:sp>
        <p:nvSpPr>
          <p:cNvPr id="34" name="Title 1"/>
          <p:cNvSpPr txBox="1">
            <a:spLocks/>
          </p:cNvSpPr>
          <p:nvPr/>
        </p:nvSpPr>
        <p:spPr>
          <a:xfrm>
            <a:off x="4756150" y="885825"/>
            <a:ext cx="2892425" cy="363538"/>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fontAlgn="auto">
              <a:spcAft>
                <a:spcPts val="0"/>
              </a:spcAft>
              <a:defRPr/>
            </a:pPr>
            <a:r>
              <a:rPr lang="en-US" sz="1400" dirty="0" smtClean="0">
                <a:solidFill>
                  <a:schemeClr val="bg1">
                    <a:lumMod val="95000"/>
                  </a:schemeClr>
                </a:solidFill>
                <a:latin typeface="+mn-lt"/>
                <a:ea typeface="Roboto" panose="02000000000000000000" pitchFamily="2" charset="0"/>
              </a:rPr>
              <a:t>Put a relevant subtitle </a:t>
            </a:r>
            <a:r>
              <a:rPr lang="en-US" sz="1400" dirty="0" smtClean="0">
                <a:solidFill>
                  <a:schemeClr val="tx1"/>
                </a:solidFill>
                <a:latin typeface="+mn-lt"/>
                <a:ea typeface="Roboto" panose="02000000000000000000" pitchFamily="2" charset="0"/>
              </a:rPr>
              <a:t>in this line</a:t>
            </a:r>
            <a:endParaRPr lang="en-US" sz="1400" dirty="0">
              <a:solidFill>
                <a:schemeClr val="tx1"/>
              </a:solidFill>
              <a:latin typeface="+mn-lt"/>
              <a:ea typeface="Roboto" panose="02000000000000000000" pitchFamily="2" charset="0"/>
            </a:endParaRP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4" presetClass="entr" presetSubtype="5" fill="hold" grpId="0" nodeType="withEffect">
                                  <p:stCondLst>
                                    <p:cond delay="0"/>
                                  </p:stCondLst>
                                  <p:childTnLst>
                                    <p:set>
                                      <p:cBhvr>
                                        <p:cTn id="6" dur="1" fill="hold">
                                          <p:stCondLst>
                                            <p:cond delay="0"/>
                                          </p:stCondLst>
                                        </p:cTn>
                                        <p:tgtEl>
                                          <p:spTgt spid="426"/>
                                        </p:tgtEl>
                                        <p:attrNameLst>
                                          <p:attrName>style.visibility</p:attrName>
                                        </p:attrNameLst>
                                      </p:cBhvr>
                                      <p:to>
                                        <p:strVal val="visible"/>
                                      </p:to>
                                    </p:set>
                                    <p:animEffect transition="in" filter="randombar(vertical)">
                                      <p:cBhvr>
                                        <p:cTn id="7" dur="1000"/>
                                        <p:tgtEl>
                                          <p:spTgt spid="426"/>
                                        </p:tgtEl>
                                      </p:cBhvr>
                                    </p:animEffect>
                                  </p:childTnLst>
                                </p:cTn>
                              </p:par>
                              <p:par>
                                <p:cTn id="8" presetID="21" presetClass="entr" presetSubtype="1" fill="hold" grpId="0" nodeType="withEffect">
                                  <p:stCondLst>
                                    <p:cond delay="0"/>
                                  </p:stCondLst>
                                  <p:childTnLst>
                                    <p:set>
                                      <p:cBhvr>
                                        <p:cTn id="9" dur="1" fill="hold">
                                          <p:stCondLst>
                                            <p:cond delay="0"/>
                                          </p:stCondLst>
                                        </p:cTn>
                                        <p:tgtEl>
                                          <p:spTgt spid="29"/>
                                        </p:tgtEl>
                                        <p:attrNameLst>
                                          <p:attrName>style.visibility</p:attrName>
                                        </p:attrNameLst>
                                      </p:cBhvr>
                                      <p:to>
                                        <p:strVal val="visible"/>
                                      </p:to>
                                    </p:set>
                                    <p:animEffect transition="in" filter="wheel(1)">
                                      <p:cBhvr>
                                        <p:cTn id="10" dur="2000"/>
                                        <p:tgtEl>
                                          <p:spTgt spid="29"/>
                                        </p:tgtEl>
                                      </p:cBhvr>
                                    </p:animEffect>
                                  </p:childTnLst>
                                </p:cTn>
                              </p:par>
                              <p:par>
                                <p:cTn id="11" presetID="22" presetClass="entr" presetSubtype="8" fill="hold" grpId="0" nodeType="withEffect">
                                  <p:stCondLst>
                                    <p:cond delay="2000"/>
                                  </p:stCondLst>
                                  <p:childTnLst>
                                    <p:set>
                                      <p:cBhvr>
                                        <p:cTn id="12" dur="1" fill="hold">
                                          <p:stCondLst>
                                            <p:cond delay="0"/>
                                          </p:stCondLst>
                                        </p:cTn>
                                        <p:tgtEl>
                                          <p:spTgt spid="40">
                                            <p:txEl>
                                              <p:pRg st="0" end="0"/>
                                            </p:txEl>
                                          </p:spTgt>
                                        </p:tgtEl>
                                        <p:attrNameLst>
                                          <p:attrName>style.visibility</p:attrName>
                                        </p:attrNameLst>
                                      </p:cBhvr>
                                      <p:to>
                                        <p:strVal val="visible"/>
                                      </p:to>
                                    </p:set>
                                    <p:animEffect transition="in" filter="wipe(left)">
                                      <p:cBhvr>
                                        <p:cTn id="13" dur="500"/>
                                        <p:tgtEl>
                                          <p:spTgt spid="40">
                                            <p:txEl>
                                              <p:pRg st="0" end="0"/>
                                            </p:txEl>
                                          </p:spTgt>
                                        </p:tgtEl>
                                      </p:cBhvr>
                                    </p:animEffect>
                                  </p:childTnLst>
                                </p:cTn>
                              </p:par>
                              <p:par>
                                <p:cTn id="14" presetID="2" presetClass="entr" presetSubtype="4" fill="hold" nodeType="withEffect">
                                  <p:stCondLst>
                                    <p:cond delay="3250"/>
                                  </p:stCondLst>
                                  <p:childTnLst>
                                    <p:set>
                                      <p:cBhvr>
                                        <p:cTn id="15" dur="1" fill="hold">
                                          <p:stCondLst>
                                            <p:cond delay="0"/>
                                          </p:stCondLst>
                                        </p:cTn>
                                        <p:tgtEl>
                                          <p:spTgt spid="401"/>
                                        </p:tgtEl>
                                        <p:attrNameLst>
                                          <p:attrName>style.visibility</p:attrName>
                                        </p:attrNameLst>
                                      </p:cBhvr>
                                      <p:to>
                                        <p:strVal val="visible"/>
                                      </p:to>
                                    </p:set>
                                    <p:anim calcmode="lin" valueType="num">
                                      <p:cBhvr additive="base">
                                        <p:cTn id="16" dur="500" fill="hold"/>
                                        <p:tgtEl>
                                          <p:spTgt spid="401"/>
                                        </p:tgtEl>
                                        <p:attrNameLst>
                                          <p:attrName>ppt_x</p:attrName>
                                        </p:attrNameLst>
                                      </p:cBhvr>
                                      <p:tavLst>
                                        <p:tav tm="0">
                                          <p:val>
                                            <p:strVal val="#ppt_x"/>
                                          </p:val>
                                        </p:tav>
                                        <p:tav tm="100000">
                                          <p:val>
                                            <p:strVal val="#ppt_x"/>
                                          </p:val>
                                        </p:tav>
                                      </p:tavLst>
                                    </p:anim>
                                    <p:anim calcmode="lin" valueType="num">
                                      <p:cBhvr additive="base">
                                        <p:cTn id="17" dur="500" fill="hold"/>
                                        <p:tgtEl>
                                          <p:spTgt spid="401"/>
                                        </p:tgtEl>
                                        <p:attrNameLst>
                                          <p:attrName>ppt_y</p:attrName>
                                        </p:attrNameLst>
                                      </p:cBhvr>
                                      <p:tavLst>
                                        <p:tav tm="0">
                                          <p:val>
                                            <p:strVal val="1+#ppt_h/2"/>
                                          </p:val>
                                        </p:tav>
                                        <p:tav tm="100000">
                                          <p:val>
                                            <p:strVal val="#ppt_y"/>
                                          </p:val>
                                        </p:tav>
                                      </p:tavLst>
                                    </p:anim>
                                  </p:childTnLst>
                                </p:cTn>
                              </p:par>
                              <p:par>
                                <p:cTn id="18" presetID="22" presetClass="entr" presetSubtype="8" fill="hold" nodeType="withEffect">
                                  <p:stCondLst>
                                    <p:cond delay="1500"/>
                                  </p:stCondLst>
                                  <p:childTnLst>
                                    <p:set>
                                      <p:cBhvr>
                                        <p:cTn id="19" dur="1" fill="hold">
                                          <p:stCondLst>
                                            <p:cond delay="0"/>
                                          </p:stCondLst>
                                        </p:cTn>
                                        <p:tgtEl>
                                          <p:spTgt spid="402"/>
                                        </p:tgtEl>
                                        <p:attrNameLst>
                                          <p:attrName>style.visibility</p:attrName>
                                        </p:attrNameLst>
                                      </p:cBhvr>
                                      <p:to>
                                        <p:strVal val="visible"/>
                                      </p:to>
                                    </p:set>
                                    <p:animEffect transition="in" filter="wipe(left)">
                                      <p:cBhvr>
                                        <p:cTn id="20" dur="500"/>
                                        <p:tgtEl>
                                          <p:spTgt spid="402"/>
                                        </p:tgtEl>
                                      </p:cBhvr>
                                    </p:animEffect>
                                  </p:childTnLst>
                                </p:cTn>
                              </p:par>
                              <p:par>
                                <p:cTn id="21" presetID="22" presetClass="entr" presetSubtype="8" fill="hold" grpId="0" nodeType="withEffect">
                                  <p:stCondLst>
                                    <p:cond delay="2000"/>
                                  </p:stCondLst>
                                  <p:childTnLst>
                                    <p:set>
                                      <p:cBhvr>
                                        <p:cTn id="22" dur="1" fill="hold">
                                          <p:stCondLst>
                                            <p:cond delay="0"/>
                                          </p:stCondLst>
                                        </p:cTn>
                                        <p:tgtEl>
                                          <p:spTgt spid="410">
                                            <p:txEl>
                                              <p:pRg st="0" end="0"/>
                                            </p:txEl>
                                          </p:spTgt>
                                        </p:tgtEl>
                                        <p:attrNameLst>
                                          <p:attrName>style.visibility</p:attrName>
                                        </p:attrNameLst>
                                      </p:cBhvr>
                                      <p:to>
                                        <p:strVal val="visible"/>
                                      </p:to>
                                    </p:set>
                                    <p:animEffect transition="in" filter="wipe(left)">
                                      <p:cBhvr>
                                        <p:cTn id="23" dur="500"/>
                                        <p:tgtEl>
                                          <p:spTgt spid="410">
                                            <p:txEl>
                                              <p:pRg st="0" end="0"/>
                                            </p:txEl>
                                          </p:spTgt>
                                        </p:tgtEl>
                                      </p:cBhvr>
                                    </p:animEffect>
                                  </p:childTnLst>
                                </p:cTn>
                              </p:par>
                            </p:childTnLst>
                          </p:cTn>
                        </p:par>
                        <p:par>
                          <p:cTn id="24" fill="hold" nodeType="afterGroup">
                            <p:stCondLst>
                              <p:cond delay="3750"/>
                            </p:stCondLst>
                            <p:childTnLst>
                              <p:par>
                                <p:cTn id="25" presetID="53" presetClass="entr" presetSubtype="16" fill="hold" nodeType="afterEffect">
                                  <p:stCondLst>
                                    <p:cond delay="0"/>
                                  </p:stCondLst>
                                  <p:childTnLst>
                                    <p:set>
                                      <p:cBhvr>
                                        <p:cTn id="26" dur="1" fill="hold">
                                          <p:stCondLst>
                                            <p:cond delay="0"/>
                                          </p:stCondLst>
                                        </p:cTn>
                                        <p:tgtEl>
                                          <p:spTgt spid="439"/>
                                        </p:tgtEl>
                                        <p:attrNameLst>
                                          <p:attrName>style.visibility</p:attrName>
                                        </p:attrNameLst>
                                      </p:cBhvr>
                                      <p:to>
                                        <p:strVal val="visible"/>
                                      </p:to>
                                    </p:set>
                                    <p:anim calcmode="lin" valueType="num">
                                      <p:cBhvr>
                                        <p:cTn id="27" dur="500" fill="hold"/>
                                        <p:tgtEl>
                                          <p:spTgt spid="439"/>
                                        </p:tgtEl>
                                        <p:attrNameLst>
                                          <p:attrName>ppt_w</p:attrName>
                                        </p:attrNameLst>
                                      </p:cBhvr>
                                      <p:tavLst>
                                        <p:tav tm="0">
                                          <p:val>
                                            <p:fltVal val="0"/>
                                          </p:val>
                                        </p:tav>
                                        <p:tav tm="100000">
                                          <p:val>
                                            <p:strVal val="#ppt_w"/>
                                          </p:val>
                                        </p:tav>
                                      </p:tavLst>
                                    </p:anim>
                                    <p:anim calcmode="lin" valueType="num">
                                      <p:cBhvr>
                                        <p:cTn id="28" dur="500" fill="hold"/>
                                        <p:tgtEl>
                                          <p:spTgt spid="439"/>
                                        </p:tgtEl>
                                        <p:attrNameLst>
                                          <p:attrName>ppt_h</p:attrName>
                                        </p:attrNameLst>
                                      </p:cBhvr>
                                      <p:tavLst>
                                        <p:tav tm="0">
                                          <p:val>
                                            <p:fltVal val="0"/>
                                          </p:val>
                                        </p:tav>
                                        <p:tav tm="100000">
                                          <p:val>
                                            <p:strVal val="#ppt_h"/>
                                          </p:val>
                                        </p:tav>
                                      </p:tavLst>
                                    </p:anim>
                                    <p:animEffect transition="in" filter="fade">
                                      <p:cBhvr>
                                        <p:cTn id="29" dur="500"/>
                                        <p:tgtEl>
                                          <p:spTgt spid="439"/>
                                        </p:tgtEl>
                                      </p:cBhvr>
                                    </p:animEffect>
                                  </p:childTnLst>
                                </p:cTn>
                              </p:par>
                            </p:childTnLst>
                          </p:cTn>
                        </p:par>
                        <p:par>
                          <p:cTn id="30" fill="hold" nodeType="afterGroup">
                            <p:stCondLst>
                              <p:cond delay="4250"/>
                            </p:stCondLst>
                            <p:childTnLst>
                              <p:par>
                                <p:cTn id="31" presetID="10" presetClass="entr" presetSubtype="0" fill="hold" grpId="0" nodeType="afterEffect">
                                  <p:stCondLst>
                                    <p:cond delay="0"/>
                                  </p:stCondLst>
                                  <p:childTnLst>
                                    <p:set>
                                      <p:cBhvr>
                                        <p:cTn id="32" dur="1" fill="hold">
                                          <p:stCondLst>
                                            <p:cond delay="0"/>
                                          </p:stCondLst>
                                        </p:cTn>
                                        <p:tgtEl>
                                          <p:spTgt spid="428"/>
                                        </p:tgtEl>
                                        <p:attrNameLst>
                                          <p:attrName>style.visibility</p:attrName>
                                        </p:attrNameLst>
                                      </p:cBhvr>
                                      <p:to>
                                        <p:strVal val="visible"/>
                                      </p:to>
                                    </p:set>
                                    <p:animEffect transition="in" filter="fade">
                                      <p:cBhvr>
                                        <p:cTn id="33" dur="500"/>
                                        <p:tgtEl>
                                          <p:spTgt spid="428"/>
                                        </p:tgtEl>
                                      </p:cBhvr>
                                    </p:animEffect>
                                  </p:childTnLst>
                                </p:cTn>
                              </p:par>
                            </p:childTnLst>
                          </p:cTn>
                        </p:par>
                        <p:par>
                          <p:cTn id="34" fill="hold" nodeType="afterGroup">
                            <p:stCondLst>
                              <p:cond delay="4750"/>
                            </p:stCondLst>
                            <p:childTnLst>
                              <p:par>
                                <p:cTn id="35" presetID="10" presetClass="entr" presetSubtype="0" fill="hold" grpId="0" nodeType="afterEffect">
                                  <p:stCondLst>
                                    <p:cond delay="0"/>
                                  </p:stCondLst>
                                  <p:childTnLst>
                                    <p:set>
                                      <p:cBhvr>
                                        <p:cTn id="36" dur="1" fill="hold">
                                          <p:stCondLst>
                                            <p:cond delay="0"/>
                                          </p:stCondLst>
                                        </p:cTn>
                                        <p:tgtEl>
                                          <p:spTgt spid="427">
                                            <p:txEl>
                                              <p:pRg st="0" end="0"/>
                                            </p:txEl>
                                          </p:spTgt>
                                        </p:tgtEl>
                                        <p:attrNameLst>
                                          <p:attrName>style.visibility</p:attrName>
                                        </p:attrNameLst>
                                      </p:cBhvr>
                                      <p:to>
                                        <p:strVal val="visible"/>
                                      </p:to>
                                    </p:set>
                                    <p:animEffect transition="in" filter="fade">
                                      <p:cBhvr>
                                        <p:cTn id="37" dur="500"/>
                                        <p:tgtEl>
                                          <p:spTgt spid="427">
                                            <p:txEl>
                                              <p:pRg st="0" end="0"/>
                                            </p:txEl>
                                          </p:spTgt>
                                        </p:tgtEl>
                                      </p:cBhvr>
                                    </p:animEffect>
                                  </p:childTnLst>
                                </p:cTn>
                              </p:par>
                            </p:childTnLst>
                          </p:cTn>
                        </p:par>
                        <p:par>
                          <p:cTn id="38" fill="hold" nodeType="afterGroup">
                            <p:stCondLst>
                              <p:cond delay="5250"/>
                            </p:stCondLst>
                            <p:childTnLst>
                              <p:par>
                                <p:cTn id="39" presetID="53" presetClass="entr" presetSubtype="16" fill="hold" nodeType="afterEffect">
                                  <p:stCondLst>
                                    <p:cond delay="0"/>
                                  </p:stCondLst>
                                  <p:childTnLst>
                                    <p:set>
                                      <p:cBhvr>
                                        <p:cTn id="40" dur="1" fill="hold">
                                          <p:stCondLst>
                                            <p:cond delay="0"/>
                                          </p:stCondLst>
                                        </p:cTn>
                                        <p:tgtEl>
                                          <p:spTgt spid="436"/>
                                        </p:tgtEl>
                                        <p:attrNameLst>
                                          <p:attrName>style.visibility</p:attrName>
                                        </p:attrNameLst>
                                      </p:cBhvr>
                                      <p:to>
                                        <p:strVal val="visible"/>
                                      </p:to>
                                    </p:set>
                                    <p:anim calcmode="lin" valueType="num">
                                      <p:cBhvr>
                                        <p:cTn id="41" dur="500" fill="hold"/>
                                        <p:tgtEl>
                                          <p:spTgt spid="436"/>
                                        </p:tgtEl>
                                        <p:attrNameLst>
                                          <p:attrName>ppt_w</p:attrName>
                                        </p:attrNameLst>
                                      </p:cBhvr>
                                      <p:tavLst>
                                        <p:tav tm="0">
                                          <p:val>
                                            <p:fltVal val="0"/>
                                          </p:val>
                                        </p:tav>
                                        <p:tav tm="100000">
                                          <p:val>
                                            <p:strVal val="#ppt_w"/>
                                          </p:val>
                                        </p:tav>
                                      </p:tavLst>
                                    </p:anim>
                                    <p:anim calcmode="lin" valueType="num">
                                      <p:cBhvr>
                                        <p:cTn id="42" dur="500" fill="hold"/>
                                        <p:tgtEl>
                                          <p:spTgt spid="436"/>
                                        </p:tgtEl>
                                        <p:attrNameLst>
                                          <p:attrName>ppt_h</p:attrName>
                                        </p:attrNameLst>
                                      </p:cBhvr>
                                      <p:tavLst>
                                        <p:tav tm="0">
                                          <p:val>
                                            <p:fltVal val="0"/>
                                          </p:val>
                                        </p:tav>
                                        <p:tav tm="100000">
                                          <p:val>
                                            <p:strVal val="#ppt_h"/>
                                          </p:val>
                                        </p:tav>
                                      </p:tavLst>
                                    </p:anim>
                                    <p:animEffect transition="in" filter="fade">
                                      <p:cBhvr>
                                        <p:cTn id="43" dur="500"/>
                                        <p:tgtEl>
                                          <p:spTgt spid="436"/>
                                        </p:tgtEl>
                                      </p:cBhvr>
                                    </p:animEffect>
                                  </p:childTnLst>
                                </p:cTn>
                              </p:par>
                            </p:childTnLst>
                          </p:cTn>
                        </p:par>
                        <p:par>
                          <p:cTn id="44" fill="hold" nodeType="afterGroup">
                            <p:stCondLst>
                              <p:cond delay="5750"/>
                            </p:stCondLst>
                            <p:childTnLst>
                              <p:par>
                                <p:cTn id="45" presetID="10" presetClass="entr" presetSubtype="0" fill="hold" grpId="0" nodeType="afterEffect">
                                  <p:stCondLst>
                                    <p:cond delay="0"/>
                                  </p:stCondLst>
                                  <p:childTnLst>
                                    <p:set>
                                      <p:cBhvr>
                                        <p:cTn id="46" dur="1" fill="hold">
                                          <p:stCondLst>
                                            <p:cond delay="0"/>
                                          </p:stCondLst>
                                        </p:cTn>
                                        <p:tgtEl>
                                          <p:spTgt spid="430"/>
                                        </p:tgtEl>
                                        <p:attrNameLst>
                                          <p:attrName>style.visibility</p:attrName>
                                        </p:attrNameLst>
                                      </p:cBhvr>
                                      <p:to>
                                        <p:strVal val="visible"/>
                                      </p:to>
                                    </p:set>
                                    <p:animEffect transition="in" filter="fade">
                                      <p:cBhvr>
                                        <p:cTn id="47" dur="500"/>
                                        <p:tgtEl>
                                          <p:spTgt spid="430"/>
                                        </p:tgtEl>
                                      </p:cBhvr>
                                    </p:animEffect>
                                  </p:childTnLst>
                                </p:cTn>
                              </p:par>
                            </p:childTnLst>
                          </p:cTn>
                        </p:par>
                        <p:par>
                          <p:cTn id="48" fill="hold" nodeType="afterGroup">
                            <p:stCondLst>
                              <p:cond delay="6250"/>
                            </p:stCondLst>
                            <p:childTnLst>
                              <p:par>
                                <p:cTn id="49" presetID="10" presetClass="entr" presetSubtype="0" fill="hold" grpId="0" nodeType="afterEffect">
                                  <p:stCondLst>
                                    <p:cond delay="0"/>
                                  </p:stCondLst>
                                  <p:childTnLst>
                                    <p:set>
                                      <p:cBhvr>
                                        <p:cTn id="50" dur="1" fill="hold">
                                          <p:stCondLst>
                                            <p:cond delay="0"/>
                                          </p:stCondLst>
                                        </p:cTn>
                                        <p:tgtEl>
                                          <p:spTgt spid="429"/>
                                        </p:tgtEl>
                                        <p:attrNameLst>
                                          <p:attrName>style.visibility</p:attrName>
                                        </p:attrNameLst>
                                      </p:cBhvr>
                                      <p:to>
                                        <p:strVal val="visible"/>
                                      </p:to>
                                    </p:set>
                                    <p:animEffect transition="in" filter="fade">
                                      <p:cBhvr>
                                        <p:cTn id="51" dur="500"/>
                                        <p:tgtEl>
                                          <p:spTgt spid="429"/>
                                        </p:tgtEl>
                                      </p:cBhvr>
                                    </p:animEffect>
                                  </p:childTnLst>
                                </p:cTn>
                              </p:par>
                            </p:childTnLst>
                          </p:cTn>
                        </p:par>
                        <p:par>
                          <p:cTn id="52" fill="hold" nodeType="afterGroup">
                            <p:stCondLst>
                              <p:cond delay="6750"/>
                            </p:stCondLst>
                            <p:childTnLst>
                              <p:par>
                                <p:cTn id="53" presetID="53" presetClass="entr" presetSubtype="16" fill="hold" nodeType="afterEffect">
                                  <p:stCondLst>
                                    <p:cond delay="0"/>
                                  </p:stCondLst>
                                  <p:childTnLst>
                                    <p:set>
                                      <p:cBhvr>
                                        <p:cTn id="54" dur="1" fill="hold">
                                          <p:stCondLst>
                                            <p:cond delay="0"/>
                                          </p:stCondLst>
                                        </p:cTn>
                                        <p:tgtEl>
                                          <p:spTgt spid="433"/>
                                        </p:tgtEl>
                                        <p:attrNameLst>
                                          <p:attrName>style.visibility</p:attrName>
                                        </p:attrNameLst>
                                      </p:cBhvr>
                                      <p:to>
                                        <p:strVal val="visible"/>
                                      </p:to>
                                    </p:set>
                                    <p:anim calcmode="lin" valueType="num">
                                      <p:cBhvr>
                                        <p:cTn id="55" dur="500" fill="hold"/>
                                        <p:tgtEl>
                                          <p:spTgt spid="433"/>
                                        </p:tgtEl>
                                        <p:attrNameLst>
                                          <p:attrName>ppt_w</p:attrName>
                                        </p:attrNameLst>
                                      </p:cBhvr>
                                      <p:tavLst>
                                        <p:tav tm="0">
                                          <p:val>
                                            <p:fltVal val="0"/>
                                          </p:val>
                                        </p:tav>
                                        <p:tav tm="100000">
                                          <p:val>
                                            <p:strVal val="#ppt_w"/>
                                          </p:val>
                                        </p:tav>
                                      </p:tavLst>
                                    </p:anim>
                                    <p:anim calcmode="lin" valueType="num">
                                      <p:cBhvr>
                                        <p:cTn id="56" dur="500" fill="hold"/>
                                        <p:tgtEl>
                                          <p:spTgt spid="433"/>
                                        </p:tgtEl>
                                        <p:attrNameLst>
                                          <p:attrName>ppt_h</p:attrName>
                                        </p:attrNameLst>
                                      </p:cBhvr>
                                      <p:tavLst>
                                        <p:tav tm="0">
                                          <p:val>
                                            <p:fltVal val="0"/>
                                          </p:val>
                                        </p:tav>
                                        <p:tav tm="100000">
                                          <p:val>
                                            <p:strVal val="#ppt_h"/>
                                          </p:val>
                                        </p:tav>
                                      </p:tavLst>
                                    </p:anim>
                                    <p:animEffect transition="in" filter="fade">
                                      <p:cBhvr>
                                        <p:cTn id="57" dur="500"/>
                                        <p:tgtEl>
                                          <p:spTgt spid="433"/>
                                        </p:tgtEl>
                                      </p:cBhvr>
                                    </p:animEffect>
                                  </p:childTnLst>
                                </p:cTn>
                              </p:par>
                            </p:childTnLst>
                          </p:cTn>
                        </p:par>
                        <p:par>
                          <p:cTn id="58" fill="hold" nodeType="afterGroup">
                            <p:stCondLst>
                              <p:cond delay="7250"/>
                            </p:stCondLst>
                            <p:childTnLst>
                              <p:par>
                                <p:cTn id="59" presetID="10" presetClass="entr" presetSubtype="0" fill="hold" grpId="0" nodeType="afterEffect">
                                  <p:stCondLst>
                                    <p:cond delay="0"/>
                                  </p:stCondLst>
                                  <p:childTnLst>
                                    <p:set>
                                      <p:cBhvr>
                                        <p:cTn id="60" dur="1" fill="hold">
                                          <p:stCondLst>
                                            <p:cond delay="0"/>
                                          </p:stCondLst>
                                        </p:cTn>
                                        <p:tgtEl>
                                          <p:spTgt spid="432"/>
                                        </p:tgtEl>
                                        <p:attrNameLst>
                                          <p:attrName>style.visibility</p:attrName>
                                        </p:attrNameLst>
                                      </p:cBhvr>
                                      <p:to>
                                        <p:strVal val="visible"/>
                                      </p:to>
                                    </p:set>
                                    <p:animEffect transition="in" filter="fade">
                                      <p:cBhvr>
                                        <p:cTn id="61" dur="500"/>
                                        <p:tgtEl>
                                          <p:spTgt spid="432"/>
                                        </p:tgtEl>
                                      </p:cBhvr>
                                    </p:animEffect>
                                  </p:childTnLst>
                                </p:cTn>
                              </p:par>
                            </p:childTnLst>
                          </p:cTn>
                        </p:par>
                        <p:par>
                          <p:cTn id="62" fill="hold" nodeType="afterGroup">
                            <p:stCondLst>
                              <p:cond delay="7750"/>
                            </p:stCondLst>
                            <p:childTnLst>
                              <p:par>
                                <p:cTn id="63" presetID="10" presetClass="entr" presetSubtype="0" fill="hold" grpId="0" nodeType="afterEffect">
                                  <p:stCondLst>
                                    <p:cond delay="0"/>
                                  </p:stCondLst>
                                  <p:childTnLst>
                                    <p:set>
                                      <p:cBhvr>
                                        <p:cTn id="64" dur="1" fill="hold">
                                          <p:stCondLst>
                                            <p:cond delay="0"/>
                                          </p:stCondLst>
                                        </p:cTn>
                                        <p:tgtEl>
                                          <p:spTgt spid="431"/>
                                        </p:tgtEl>
                                        <p:attrNameLst>
                                          <p:attrName>style.visibility</p:attrName>
                                        </p:attrNameLst>
                                      </p:cBhvr>
                                      <p:to>
                                        <p:strVal val="visible"/>
                                      </p:to>
                                    </p:set>
                                    <p:animEffect transition="in" filter="fade">
                                      <p:cBhvr>
                                        <p:cTn id="65" dur="500"/>
                                        <p:tgtEl>
                                          <p:spTgt spid="431"/>
                                        </p:tgtEl>
                                      </p:cBhvr>
                                    </p:animEffect>
                                  </p:childTnLst>
                                </p:cTn>
                              </p:par>
                              <p:par>
                                <p:cTn id="66" presetID="45" presetClass="entr" presetSubtype="0" fill="hold" grpId="0" nodeType="withEffect">
                                  <p:stCondLst>
                                    <p:cond delay="1500"/>
                                  </p:stCondLst>
                                  <p:childTnLst>
                                    <p:set>
                                      <p:cBhvr>
                                        <p:cTn id="67" dur="1" fill="hold">
                                          <p:stCondLst>
                                            <p:cond delay="0"/>
                                          </p:stCondLst>
                                        </p:cTn>
                                        <p:tgtEl>
                                          <p:spTgt spid="442"/>
                                        </p:tgtEl>
                                        <p:attrNameLst>
                                          <p:attrName>style.visibility</p:attrName>
                                        </p:attrNameLst>
                                      </p:cBhvr>
                                      <p:to>
                                        <p:strVal val="visible"/>
                                      </p:to>
                                    </p:set>
                                    <p:animEffect transition="in" filter="fade">
                                      <p:cBhvr>
                                        <p:cTn id="68" dur="2000"/>
                                        <p:tgtEl>
                                          <p:spTgt spid="442"/>
                                        </p:tgtEl>
                                      </p:cBhvr>
                                    </p:animEffect>
                                    <p:anim calcmode="lin" valueType="num">
                                      <p:cBhvr>
                                        <p:cTn id="69" dur="2000" fill="hold"/>
                                        <p:tgtEl>
                                          <p:spTgt spid="442"/>
                                        </p:tgtEl>
                                        <p:attrNameLst>
                                          <p:attrName>ppt_w</p:attrName>
                                        </p:attrNameLst>
                                      </p:cBhvr>
                                      <p:tavLst>
                                        <p:tav tm="0" fmla="#ppt_w*sin(2.5*pi*$)">
                                          <p:val>
                                            <p:fltVal val="0"/>
                                          </p:val>
                                        </p:tav>
                                        <p:tav tm="100000">
                                          <p:val>
                                            <p:fltVal val="1"/>
                                          </p:val>
                                        </p:tav>
                                      </p:tavLst>
                                    </p:anim>
                                    <p:anim calcmode="lin" valueType="num">
                                      <p:cBhvr>
                                        <p:cTn id="70" dur="2000" fill="hold"/>
                                        <p:tgtEl>
                                          <p:spTgt spid="442"/>
                                        </p:tgtEl>
                                        <p:attrNameLst>
                                          <p:attrName>ppt_h</p:attrName>
                                        </p:attrNameLst>
                                      </p:cBhvr>
                                      <p:tavLst>
                                        <p:tav tm="0">
                                          <p:val>
                                            <p:strVal val="#ppt_h"/>
                                          </p:val>
                                        </p:tav>
                                        <p:tav tm="100000">
                                          <p:val>
                                            <p:strVal val="#ppt_h"/>
                                          </p:val>
                                        </p:tav>
                                      </p:tavLst>
                                    </p:anim>
                                  </p:childTnLst>
                                </p:cTn>
                              </p:par>
                              <p:par>
                                <p:cTn id="71" presetID="22" presetClass="entr" presetSubtype="1" fill="hold" grpId="0" nodeType="withEffect">
                                  <p:stCondLst>
                                    <p:cond delay="1000"/>
                                  </p:stCondLst>
                                  <p:childTnLst>
                                    <p:set>
                                      <p:cBhvr>
                                        <p:cTn id="72" dur="1" fill="hold">
                                          <p:stCondLst>
                                            <p:cond delay="0"/>
                                          </p:stCondLst>
                                        </p:cTn>
                                        <p:tgtEl>
                                          <p:spTgt spid="33"/>
                                        </p:tgtEl>
                                        <p:attrNameLst>
                                          <p:attrName>style.visibility</p:attrName>
                                        </p:attrNameLst>
                                      </p:cBhvr>
                                      <p:to>
                                        <p:strVal val="visible"/>
                                      </p:to>
                                    </p:set>
                                    <p:animEffect transition="in" filter="wipe(up)">
                                      <p:cBhvr>
                                        <p:cTn id="73" dur="1000"/>
                                        <p:tgtEl>
                                          <p:spTgt spid="33"/>
                                        </p:tgtEl>
                                      </p:cBhvr>
                                    </p:animEffect>
                                  </p:childTnLst>
                                </p:cTn>
                              </p:par>
                              <p:par>
                                <p:cTn id="74" presetID="22" presetClass="entr" presetSubtype="4" fill="hold" grpId="0" nodeType="withEffect">
                                  <p:stCondLst>
                                    <p:cond delay="1000"/>
                                  </p:stCondLst>
                                  <p:childTnLst>
                                    <p:set>
                                      <p:cBhvr>
                                        <p:cTn id="75" dur="1" fill="hold">
                                          <p:stCondLst>
                                            <p:cond delay="0"/>
                                          </p:stCondLst>
                                        </p:cTn>
                                        <p:tgtEl>
                                          <p:spTgt spid="34"/>
                                        </p:tgtEl>
                                        <p:attrNameLst>
                                          <p:attrName>style.visibility</p:attrName>
                                        </p:attrNameLst>
                                      </p:cBhvr>
                                      <p:to>
                                        <p:strVal val="visible"/>
                                      </p:to>
                                    </p:set>
                                    <p:animEffect transition="in" filter="wipe(down)">
                                      <p:cBhvr>
                                        <p:cTn id="76" dur="10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6" grpId="0" animBg="1"/>
      <p:bldP spid="29" grpId="0" animBg="1"/>
      <p:bldP spid="40" grpId="0" build="p"/>
      <p:bldP spid="410" grpId="0" build="p"/>
      <p:bldP spid="427" grpId="0" build="p"/>
      <p:bldP spid="428" grpId="0"/>
      <p:bldP spid="429" grpId="0"/>
      <p:bldP spid="430" grpId="0"/>
      <p:bldP spid="431" grpId="0"/>
      <p:bldP spid="432" grpId="0"/>
      <p:bldP spid="442" grpId="0"/>
      <p:bldP spid="33" grpId="0"/>
      <p:bldP spid="34"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6DBCDE0A-8C80-464A-A82D-3BB350B99B79}"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18</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Work with slide sample</a:t>
            </a:r>
            <a:endParaRPr lang="en-US" altLang="zh-CN" sz="3600">
              <a:solidFill>
                <a:srgbClr val="767171"/>
              </a:solidFill>
              <a:latin typeface="Calibri Light" pitchFamily="34" charset="0"/>
            </a:endParaRPr>
          </a:p>
        </p:txBody>
      </p:sp>
      <p:sp>
        <p:nvSpPr>
          <p:cNvPr id="412"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grpSp>
        <p:nvGrpSpPr>
          <p:cNvPr id="16" name="Group 15"/>
          <p:cNvGrpSpPr>
            <a:grpSpLocks/>
          </p:cNvGrpSpPr>
          <p:nvPr/>
        </p:nvGrpSpPr>
        <p:grpSpPr bwMode="auto">
          <a:xfrm>
            <a:off x="0" y="2139950"/>
            <a:ext cx="12192000" cy="2389188"/>
            <a:chOff x="0" y="1970874"/>
            <a:chExt cx="12192000" cy="3979983"/>
          </a:xfrm>
        </p:grpSpPr>
        <p:sp>
          <p:nvSpPr>
            <p:cNvPr id="17" name="Rectangle 16"/>
            <p:cNvSpPr/>
            <p:nvPr/>
          </p:nvSpPr>
          <p:spPr>
            <a:xfrm>
              <a:off x="0" y="1978808"/>
              <a:ext cx="12192000" cy="3972049"/>
            </a:xfrm>
            <a:prstGeom prst="rect">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8" name="Rectangle 17"/>
            <p:cNvSpPr/>
            <p:nvPr/>
          </p:nvSpPr>
          <p:spPr>
            <a:xfrm>
              <a:off x="0" y="1970874"/>
              <a:ext cx="12192000" cy="3972049"/>
            </a:xfrm>
            <a:prstGeom prst="rect">
              <a:avLst/>
            </a:prstGeom>
            <a:solidFill>
              <a:schemeClr val="tx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grpSp>
      <p:sp>
        <p:nvSpPr>
          <p:cNvPr id="37" name="Oval 4"/>
          <p:cNvSpPr/>
          <p:nvPr/>
        </p:nvSpPr>
        <p:spPr>
          <a:xfrm>
            <a:off x="10188575" y="2978150"/>
            <a:ext cx="576263" cy="576263"/>
          </a:xfrm>
          <a:prstGeom prst="rect">
            <a:avLst/>
          </a:prstGeom>
        </p:spPr>
        <p:style>
          <a:lnRef idx="0">
            <a:scrgbClr r="0" g="0" b="0"/>
          </a:lnRef>
          <a:fillRef idx="0">
            <a:scrgbClr r="0" g="0" b="0"/>
          </a:fillRef>
          <a:effectRef idx="0">
            <a:scrgbClr r="0" g="0" b="0"/>
          </a:effectRef>
          <a:fontRef idx="minor">
            <a:schemeClr val="tx1"/>
          </a:fontRef>
        </p:style>
        <p:txBody>
          <a:bodyPr lIns="143061" tIns="55880" rIns="143061" bIns="55880" anchor="ctr"/>
          <a:lstStyle/>
          <a:p>
            <a:pPr algn="ctr" defTabSz="1955800" eaLnBrk="1" hangingPunct="1">
              <a:lnSpc>
                <a:spcPct val="90000"/>
              </a:lnSpc>
              <a:spcAft>
                <a:spcPct val="35000"/>
              </a:spcAft>
              <a:defRPr/>
            </a:pPr>
            <a:r>
              <a:rPr lang="id-ID" altLang="zh-CN" sz="9000">
                <a:solidFill>
                  <a:srgbClr val="954ECA"/>
                </a:solidFill>
                <a:latin typeface="FontAwesome" pitchFamily="2" charset="0"/>
              </a:rPr>
              <a:t></a:t>
            </a:r>
          </a:p>
        </p:txBody>
      </p:sp>
      <p:sp>
        <p:nvSpPr>
          <p:cNvPr id="38" name="Content Placeholder 2"/>
          <p:cNvSpPr txBox="1">
            <a:spLocks/>
          </p:cNvSpPr>
          <p:nvPr/>
        </p:nvSpPr>
        <p:spPr bwMode="auto">
          <a:xfrm>
            <a:off x="952500" y="3997325"/>
            <a:ext cx="152717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algn="ctr" eaLnBrk="1" hangingPunct="1">
              <a:lnSpc>
                <a:spcPct val="80000"/>
              </a:lnSpc>
              <a:spcBef>
                <a:spcPct val="20000"/>
              </a:spcBef>
              <a:spcAft>
                <a:spcPts val="600"/>
              </a:spcAft>
              <a:buClr>
                <a:srgbClr val="2E75B6"/>
              </a:buClr>
              <a:buSzPct val="145000"/>
              <a:buFont typeface="Arial" pitchFamily="34" charset="0"/>
              <a:buNone/>
            </a:pPr>
            <a:r>
              <a:rPr lang="id-ID" altLang="zh-CN" sz="1600" b="1">
                <a:solidFill>
                  <a:srgbClr val="F2F2F2"/>
                </a:solidFill>
                <a:ea typeface="Roboto" pitchFamily="2" charset="0"/>
                <a:cs typeface="Arial" pitchFamily="34" charset="0"/>
              </a:rPr>
              <a:t>AUDIO</a:t>
            </a:r>
            <a:endParaRPr lang="en-US" altLang="zh-CN" sz="1600" b="1">
              <a:solidFill>
                <a:srgbClr val="F2F2F2"/>
              </a:solidFill>
              <a:ea typeface="Roboto" pitchFamily="2" charset="0"/>
              <a:cs typeface="Arial" pitchFamily="34" charset="0"/>
            </a:endParaRPr>
          </a:p>
        </p:txBody>
      </p:sp>
      <p:sp>
        <p:nvSpPr>
          <p:cNvPr id="39" name="Content Placeholder 2"/>
          <p:cNvSpPr txBox="1">
            <a:spLocks/>
          </p:cNvSpPr>
          <p:nvPr/>
        </p:nvSpPr>
        <p:spPr bwMode="auto">
          <a:xfrm>
            <a:off x="3033713" y="3997325"/>
            <a:ext cx="152717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algn="ctr" eaLnBrk="1" hangingPunct="1">
              <a:lnSpc>
                <a:spcPct val="80000"/>
              </a:lnSpc>
              <a:spcBef>
                <a:spcPct val="20000"/>
              </a:spcBef>
              <a:spcAft>
                <a:spcPts val="600"/>
              </a:spcAft>
              <a:buClr>
                <a:srgbClr val="2E75B6"/>
              </a:buClr>
              <a:buSzPct val="145000"/>
              <a:buFont typeface="Arial" pitchFamily="34" charset="0"/>
              <a:buNone/>
            </a:pPr>
            <a:r>
              <a:rPr lang="id-ID" altLang="zh-CN" sz="1600" b="1">
                <a:solidFill>
                  <a:srgbClr val="F2F2F2"/>
                </a:solidFill>
                <a:ea typeface="Roboto" pitchFamily="2" charset="0"/>
                <a:cs typeface="Arial" pitchFamily="34" charset="0"/>
              </a:rPr>
              <a:t>VIDEO</a:t>
            </a:r>
            <a:endParaRPr lang="en-US" altLang="zh-CN" sz="1600" b="1">
              <a:solidFill>
                <a:srgbClr val="F2F2F2"/>
              </a:solidFill>
              <a:ea typeface="Roboto" pitchFamily="2" charset="0"/>
              <a:cs typeface="Arial" pitchFamily="34" charset="0"/>
            </a:endParaRPr>
          </a:p>
        </p:txBody>
      </p:sp>
      <p:sp>
        <p:nvSpPr>
          <p:cNvPr id="41" name="Content Placeholder 2"/>
          <p:cNvSpPr txBox="1">
            <a:spLocks/>
          </p:cNvSpPr>
          <p:nvPr/>
        </p:nvSpPr>
        <p:spPr bwMode="auto">
          <a:xfrm>
            <a:off x="5308600" y="3997325"/>
            <a:ext cx="152717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algn="ctr" eaLnBrk="1" hangingPunct="1">
              <a:lnSpc>
                <a:spcPct val="80000"/>
              </a:lnSpc>
              <a:spcBef>
                <a:spcPct val="20000"/>
              </a:spcBef>
              <a:spcAft>
                <a:spcPts val="600"/>
              </a:spcAft>
              <a:buClr>
                <a:srgbClr val="2E75B6"/>
              </a:buClr>
              <a:buSzPct val="145000"/>
              <a:buFont typeface="Arial" pitchFamily="34" charset="0"/>
              <a:buNone/>
            </a:pPr>
            <a:r>
              <a:rPr lang="id-ID" altLang="zh-CN" sz="1600" b="1">
                <a:solidFill>
                  <a:srgbClr val="F2F2F2"/>
                </a:solidFill>
                <a:ea typeface="Roboto" pitchFamily="2" charset="0"/>
                <a:cs typeface="Arial" pitchFamily="34" charset="0"/>
              </a:rPr>
              <a:t>PHOTOGRAPHY</a:t>
            </a:r>
            <a:endParaRPr lang="en-US" altLang="zh-CN" sz="1600" b="1">
              <a:solidFill>
                <a:srgbClr val="F2F2F2"/>
              </a:solidFill>
              <a:ea typeface="Roboto" pitchFamily="2" charset="0"/>
              <a:cs typeface="Arial" pitchFamily="34" charset="0"/>
            </a:endParaRPr>
          </a:p>
        </p:txBody>
      </p:sp>
      <p:sp>
        <p:nvSpPr>
          <p:cNvPr id="42" name="Content Placeholder 2"/>
          <p:cNvSpPr txBox="1">
            <a:spLocks/>
          </p:cNvSpPr>
          <p:nvPr/>
        </p:nvSpPr>
        <p:spPr bwMode="auto">
          <a:xfrm>
            <a:off x="7548563" y="3997325"/>
            <a:ext cx="152717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algn="ctr" eaLnBrk="1" hangingPunct="1">
              <a:lnSpc>
                <a:spcPct val="80000"/>
              </a:lnSpc>
              <a:spcBef>
                <a:spcPct val="20000"/>
              </a:spcBef>
              <a:spcAft>
                <a:spcPts val="600"/>
              </a:spcAft>
              <a:buClr>
                <a:srgbClr val="2E75B6"/>
              </a:buClr>
              <a:buSzPct val="145000"/>
              <a:buFont typeface="Arial" pitchFamily="34" charset="0"/>
              <a:buNone/>
            </a:pPr>
            <a:r>
              <a:rPr lang="id-ID" altLang="zh-CN" sz="1600" b="1">
                <a:solidFill>
                  <a:srgbClr val="F2F2F2"/>
                </a:solidFill>
                <a:ea typeface="Roboto" pitchFamily="2" charset="0"/>
                <a:cs typeface="Arial" pitchFamily="34" charset="0"/>
              </a:rPr>
              <a:t>ANIMATION</a:t>
            </a:r>
            <a:endParaRPr lang="en-US" altLang="zh-CN" sz="1600" b="1">
              <a:solidFill>
                <a:srgbClr val="F2F2F2"/>
              </a:solidFill>
              <a:ea typeface="Roboto" pitchFamily="2" charset="0"/>
              <a:cs typeface="Arial" pitchFamily="34" charset="0"/>
            </a:endParaRPr>
          </a:p>
        </p:txBody>
      </p:sp>
      <p:sp>
        <p:nvSpPr>
          <p:cNvPr id="43" name="Content Placeholder 2"/>
          <p:cNvSpPr txBox="1">
            <a:spLocks/>
          </p:cNvSpPr>
          <p:nvPr/>
        </p:nvSpPr>
        <p:spPr bwMode="auto">
          <a:xfrm>
            <a:off x="9712325" y="3997325"/>
            <a:ext cx="1527175" cy="284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algn="ctr" eaLnBrk="1" hangingPunct="1">
              <a:lnSpc>
                <a:spcPct val="80000"/>
              </a:lnSpc>
              <a:spcBef>
                <a:spcPct val="20000"/>
              </a:spcBef>
              <a:spcAft>
                <a:spcPts val="600"/>
              </a:spcAft>
              <a:buClr>
                <a:srgbClr val="2E75B6"/>
              </a:buClr>
              <a:buSzPct val="145000"/>
              <a:buFont typeface="Arial" pitchFamily="34" charset="0"/>
              <a:buNone/>
            </a:pPr>
            <a:r>
              <a:rPr lang="id-ID" altLang="zh-CN" sz="1600" b="1">
                <a:solidFill>
                  <a:srgbClr val="F2F2F2"/>
                </a:solidFill>
                <a:ea typeface="Roboto" pitchFamily="2" charset="0"/>
                <a:cs typeface="Arial" pitchFamily="34" charset="0"/>
              </a:rPr>
              <a:t>DESIGN</a:t>
            </a:r>
            <a:endParaRPr lang="en-US" altLang="zh-CN" sz="1600" b="1">
              <a:solidFill>
                <a:srgbClr val="F2F2F2"/>
              </a:solidFill>
              <a:ea typeface="Roboto" pitchFamily="2" charset="0"/>
              <a:cs typeface="Arial" pitchFamily="34" charset="0"/>
            </a:endParaRPr>
          </a:p>
        </p:txBody>
      </p:sp>
      <p:sp>
        <p:nvSpPr>
          <p:cNvPr id="44" name="Content Placeholder 2"/>
          <p:cNvSpPr txBox="1">
            <a:spLocks/>
          </p:cNvSpPr>
          <p:nvPr/>
        </p:nvSpPr>
        <p:spPr bwMode="auto">
          <a:xfrm>
            <a:off x="1068388" y="5021263"/>
            <a:ext cx="9942512" cy="614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algn="ctr" eaLnBrk="1" hangingPunct="1">
              <a:spcBef>
                <a:spcPct val="20000"/>
              </a:spcBef>
              <a:spcAft>
                <a:spcPts val="600"/>
              </a:spcAft>
              <a:buClr>
                <a:srgbClr val="2E75B6"/>
              </a:buClr>
              <a:buSzPct val="145000"/>
              <a:buFont typeface="Arial" pitchFamily="34" charset="0"/>
              <a:buNone/>
            </a:pPr>
            <a:r>
              <a:rPr lang="en-US" altLang="zh-CN" sz="1100">
                <a:solidFill>
                  <a:srgbClr val="595959"/>
                </a:solidFill>
              </a:rPr>
              <a:t>Lorem Ipsum has been the industry's standard dummy text ever since the 1500s</a:t>
            </a:r>
            <a:r>
              <a:rPr lang="id-ID" altLang="zh-CN" sz="1100">
                <a:solidFill>
                  <a:srgbClr val="595959"/>
                </a:solidFill>
                <a:ea typeface="Roboto" pitchFamily="2" charset="0"/>
                <a:cs typeface="Roboto" pitchFamily="2" charset="0"/>
              </a:rPr>
              <a:t>. </a:t>
            </a:r>
            <a:r>
              <a:rPr lang="id-ID" altLang="zh-CN" sz="1100" b="1">
                <a:solidFill>
                  <a:srgbClr val="595959"/>
                </a:solidFill>
                <a:ea typeface="Roboto" pitchFamily="2" charset="0"/>
                <a:cs typeface="Roboto" pitchFamily="2" charset="0"/>
              </a:rPr>
              <a:t>Fusce som libero topi </a:t>
            </a:r>
            <a:r>
              <a:rPr lang="id-ID" altLang="zh-CN" sz="1200" b="1">
                <a:solidFill>
                  <a:srgbClr val="595959"/>
                </a:solidFill>
                <a:ea typeface="Roboto" pitchFamily="2" charset="0"/>
                <a:cs typeface="Roboto" pitchFamily="2" charset="0"/>
              </a:rPr>
              <a:t>sombrero</a:t>
            </a:r>
            <a:r>
              <a:rPr lang="id-ID" altLang="zh-CN" sz="1100" b="1">
                <a:solidFill>
                  <a:srgbClr val="595959"/>
                </a:solidFill>
                <a:ea typeface="Roboto" pitchFamily="2" charset="0"/>
                <a:cs typeface="Roboto" pitchFamily="2" charset="0"/>
              </a:rPr>
              <a:t> bikinan meksiko</a:t>
            </a:r>
            <a:r>
              <a:rPr lang="en-US" altLang="zh-CN" sz="1100">
                <a:solidFill>
                  <a:srgbClr val="595959"/>
                </a:solidFill>
              </a:rPr>
              <a:t> when an unknown printer took a galley of type and scrambled it to make a type specimen book. It has survived not only five centuries, but also the leap into electronic typesetting</a:t>
            </a:r>
            <a:endParaRPr lang="id-ID" altLang="zh-CN" sz="1100">
              <a:solidFill>
                <a:srgbClr val="595959"/>
              </a:solidFill>
              <a:ea typeface="Roboto" pitchFamily="2" charset="0"/>
              <a:cs typeface="Roboto" pitchFamily="2" charset="0"/>
            </a:endParaRPr>
          </a:p>
        </p:txBody>
      </p:sp>
      <p:sp>
        <p:nvSpPr>
          <p:cNvPr id="45" name="Freeform 27"/>
          <p:cNvSpPr>
            <a:spLocks noChangeAspect="1" noEditPoints="1"/>
          </p:cNvSpPr>
          <p:nvPr/>
        </p:nvSpPr>
        <p:spPr bwMode="auto">
          <a:xfrm>
            <a:off x="3224213" y="2857500"/>
            <a:ext cx="1146175" cy="817563"/>
          </a:xfrm>
          <a:custGeom>
            <a:avLst/>
            <a:gdLst>
              <a:gd name="T0" fmla="*/ 392 w 392"/>
              <a:gd name="T1" fmla="*/ 40 h 280"/>
              <a:gd name="T2" fmla="*/ 392 w 392"/>
              <a:gd name="T3" fmla="*/ 16 h 280"/>
              <a:gd name="T4" fmla="*/ 376 w 392"/>
              <a:gd name="T5" fmla="*/ 0 h 280"/>
              <a:gd name="T6" fmla="*/ 16 w 392"/>
              <a:gd name="T7" fmla="*/ 0 h 280"/>
              <a:gd name="T8" fmla="*/ 0 w 392"/>
              <a:gd name="T9" fmla="*/ 16 h 280"/>
              <a:gd name="T10" fmla="*/ 0 w 392"/>
              <a:gd name="T11" fmla="*/ 40 h 280"/>
              <a:gd name="T12" fmla="*/ 40 w 392"/>
              <a:gd name="T13" fmla="*/ 40 h 280"/>
              <a:gd name="T14" fmla="*/ 40 w 392"/>
              <a:gd name="T15" fmla="*/ 80 h 280"/>
              <a:gd name="T16" fmla="*/ 0 w 392"/>
              <a:gd name="T17" fmla="*/ 80 h 280"/>
              <a:gd name="T18" fmla="*/ 0 w 392"/>
              <a:gd name="T19" fmla="*/ 120 h 280"/>
              <a:gd name="T20" fmla="*/ 40 w 392"/>
              <a:gd name="T21" fmla="*/ 120 h 280"/>
              <a:gd name="T22" fmla="*/ 40 w 392"/>
              <a:gd name="T23" fmla="*/ 160 h 280"/>
              <a:gd name="T24" fmla="*/ 0 w 392"/>
              <a:gd name="T25" fmla="*/ 160 h 280"/>
              <a:gd name="T26" fmla="*/ 0 w 392"/>
              <a:gd name="T27" fmla="*/ 200 h 280"/>
              <a:gd name="T28" fmla="*/ 40 w 392"/>
              <a:gd name="T29" fmla="*/ 200 h 280"/>
              <a:gd name="T30" fmla="*/ 40 w 392"/>
              <a:gd name="T31" fmla="*/ 240 h 280"/>
              <a:gd name="T32" fmla="*/ 0 w 392"/>
              <a:gd name="T33" fmla="*/ 240 h 280"/>
              <a:gd name="T34" fmla="*/ 0 w 392"/>
              <a:gd name="T35" fmla="*/ 264 h 280"/>
              <a:gd name="T36" fmla="*/ 16 w 392"/>
              <a:gd name="T37" fmla="*/ 280 h 280"/>
              <a:gd name="T38" fmla="*/ 376 w 392"/>
              <a:gd name="T39" fmla="*/ 280 h 280"/>
              <a:gd name="T40" fmla="*/ 392 w 392"/>
              <a:gd name="T41" fmla="*/ 264 h 280"/>
              <a:gd name="T42" fmla="*/ 392 w 392"/>
              <a:gd name="T43" fmla="*/ 240 h 280"/>
              <a:gd name="T44" fmla="*/ 352 w 392"/>
              <a:gd name="T45" fmla="*/ 240 h 280"/>
              <a:gd name="T46" fmla="*/ 352 w 392"/>
              <a:gd name="T47" fmla="*/ 200 h 280"/>
              <a:gd name="T48" fmla="*/ 392 w 392"/>
              <a:gd name="T49" fmla="*/ 200 h 280"/>
              <a:gd name="T50" fmla="*/ 392 w 392"/>
              <a:gd name="T51" fmla="*/ 160 h 280"/>
              <a:gd name="T52" fmla="*/ 352 w 392"/>
              <a:gd name="T53" fmla="*/ 160 h 280"/>
              <a:gd name="T54" fmla="*/ 352 w 392"/>
              <a:gd name="T55" fmla="*/ 120 h 280"/>
              <a:gd name="T56" fmla="*/ 392 w 392"/>
              <a:gd name="T57" fmla="*/ 120 h 280"/>
              <a:gd name="T58" fmla="*/ 392 w 392"/>
              <a:gd name="T59" fmla="*/ 80 h 280"/>
              <a:gd name="T60" fmla="*/ 352 w 392"/>
              <a:gd name="T61" fmla="*/ 80 h 280"/>
              <a:gd name="T62" fmla="*/ 352 w 392"/>
              <a:gd name="T63" fmla="*/ 40 h 280"/>
              <a:gd name="T64" fmla="*/ 392 w 392"/>
              <a:gd name="T65" fmla="*/ 40 h 280"/>
              <a:gd name="T66" fmla="*/ 152 w 392"/>
              <a:gd name="T67" fmla="*/ 200 h 280"/>
              <a:gd name="T68" fmla="*/ 152 w 392"/>
              <a:gd name="T69" fmla="*/ 80 h 280"/>
              <a:gd name="T70" fmla="*/ 252 w 392"/>
              <a:gd name="T71" fmla="*/ 140 h 280"/>
              <a:gd name="T72" fmla="*/ 152 w 392"/>
              <a:gd name="T73" fmla="*/ 20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2" h="280">
                <a:moveTo>
                  <a:pt x="392" y="40"/>
                </a:moveTo>
                <a:cubicBezTo>
                  <a:pt x="392" y="16"/>
                  <a:pt x="392" y="16"/>
                  <a:pt x="392" y="16"/>
                </a:cubicBezTo>
                <a:cubicBezTo>
                  <a:pt x="392" y="7"/>
                  <a:pt x="385" y="0"/>
                  <a:pt x="376" y="0"/>
                </a:cubicBezTo>
                <a:cubicBezTo>
                  <a:pt x="16" y="0"/>
                  <a:pt x="16" y="0"/>
                  <a:pt x="16" y="0"/>
                </a:cubicBezTo>
                <a:cubicBezTo>
                  <a:pt x="7" y="0"/>
                  <a:pt x="0" y="7"/>
                  <a:pt x="0" y="16"/>
                </a:cubicBezTo>
                <a:cubicBezTo>
                  <a:pt x="0" y="40"/>
                  <a:pt x="0" y="40"/>
                  <a:pt x="0" y="40"/>
                </a:cubicBezTo>
                <a:cubicBezTo>
                  <a:pt x="40" y="40"/>
                  <a:pt x="40" y="40"/>
                  <a:pt x="40" y="40"/>
                </a:cubicBezTo>
                <a:cubicBezTo>
                  <a:pt x="40" y="80"/>
                  <a:pt x="40" y="80"/>
                  <a:pt x="40" y="80"/>
                </a:cubicBezTo>
                <a:cubicBezTo>
                  <a:pt x="0" y="80"/>
                  <a:pt x="0" y="80"/>
                  <a:pt x="0" y="80"/>
                </a:cubicBezTo>
                <a:cubicBezTo>
                  <a:pt x="0" y="120"/>
                  <a:pt x="0" y="120"/>
                  <a:pt x="0" y="120"/>
                </a:cubicBezTo>
                <a:cubicBezTo>
                  <a:pt x="40" y="120"/>
                  <a:pt x="40" y="120"/>
                  <a:pt x="40" y="120"/>
                </a:cubicBezTo>
                <a:cubicBezTo>
                  <a:pt x="40" y="160"/>
                  <a:pt x="40" y="160"/>
                  <a:pt x="40" y="160"/>
                </a:cubicBezTo>
                <a:cubicBezTo>
                  <a:pt x="0" y="160"/>
                  <a:pt x="0" y="160"/>
                  <a:pt x="0" y="160"/>
                </a:cubicBezTo>
                <a:cubicBezTo>
                  <a:pt x="0" y="200"/>
                  <a:pt x="0" y="200"/>
                  <a:pt x="0" y="200"/>
                </a:cubicBezTo>
                <a:cubicBezTo>
                  <a:pt x="40" y="200"/>
                  <a:pt x="40" y="200"/>
                  <a:pt x="40" y="200"/>
                </a:cubicBezTo>
                <a:cubicBezTo>
                  <a:pt x="40" y="240"/>
                  <a:pt x="40" y="240"/>
                  <a:pt x="40" y="240"/>
                </a:cubicBezTo>
                <a:cubicBezTo>
                  <a:pt x="0" y="240"/>
                  <a:pt x="0" y="240"/>
                  <a:pt x="0" y="240"/>
                </a:cubicBezTo>
                <a:cubicBezTo>
                  <a:pt x="0" y="264"/>
                  <a:pt x="0" y="264"/>
                  <a:pt x="0" y="264"/>
                </a:cubicBezTo>
                <a:cubicBezTo>
                  <a:pt x="0" y="273"/>
                  <a:pt x="7" y="280"/>
                  <a:pt x="16" y="280"/>
                </a:cubicBezTo>
                <a:cubicBezTo>
                  <a:pt x="376" y="280"/>
                  <a:pt x="376" y="280"/>
                  <a:pt x="376" y="280"/>
                </a:cubicBezTo>
                <a:cubicBezTo>
                  <a:pt x="385" y="280"/>
                  <a:pt x="392" y="273"/>
                  <a:pt x="392" y="264"/>
                </a:cubicBezTo>
                <a:cubicBezTo>
                  <a:pt x="392" y="240"/>
                  <a:pt x="392" y="240"/>
                  <a:pt x="392" y="240"/>
                </a:cubicBezTo>
                <a:cubicBezTo>
                  <a:pt x="352" y="240"/>
                  <a:pt x="352" y="240"/>
                  <a:pt x="352" y="240"/>
                </a:cubicBezTo>
                <a:cubicBezTo>
                  <a:pt x="352" y="200"/>
                  <a:pt x="352" y="200"/>
                  <a:pt x="352" y="200"/>
                </a:cubicBezTo>
                <a:cubicBezTo>
                  <a:pt x="392" y="200"/>
                  <a:pt x="392" y="200"/>
                  <a:pt x="392" y="200"/>
                </a:cubicBezTo>
                <a:cubicBezTo>
                  <a:pt x="392" y="160"/>
                  <a:pt x="392" y="160"/>
                  <a:pt x="392" y="160"/>
                </a:cubicBezTo>
                <a:cubicBezTo>
                  <a:pt x="352" y="160"/>
                  <a:pt x="352" y="160"/>
                  <a:pt x="352" y="160"/>
                </a:cubicBezTo>
                <a:cubicBezTo>
                  <a:pt x="352" y="120"/>
                  <a:pt x="352" y="120"/>
                  <a:pt x="352" y="120"/>
                </a:cubicBezTo>
                <a:cubicBezTo>
                  <a:pt x="392" y="120"/>
                  <a:pt x="392" y="120"/>
                  <a:pt x="392" y="120"/>
                </a:cubicBezTo>
                <a:cubicBezTo>
                  <a:pt x="392" y="80"/>
                  <a:pt x="392" y="80"/>
                  <a:pt x="392" y="80"/>
                </a:cubicBezTo>
                <a:cubicBezTo>
                  <a:pt x="352" y="80"/>
                  <a:pt x="352" y="80"/>
                  <a:pt x="352" y="80"/>
                </a:cubicBezTo>
                <a:cubicBezTo>
                  <a:pt x="352" y="40"/>
                  <a:pt x="352" y="40"/>
                  <a:pt x="352" y="40"/>
                </a:cubicBezTo>
                <a:lnTo>
                  <a:pt x="392" y="40"/>
                </a:lnTo>
                <a:close/>
                <a:moveTo>
                  <a:pt x="152" y="200"/>
                </a:moveTo>
                <a:cubicBezTo>
                  <a:pt x="152" y="80"/>
                  <a:pt x="152" y="80"/>
                  <a:pt x="152" y="80"/>
                </a:cubicBezTo>
                <a:cubicBezTo>
                  <a:pt x="252" y="140"/>
                  <a:pt x="252" y="140"/>
                  <a:pt x="252" y="140"/>
                </a:cubicBezTo>
                <a:lnTo>
                  <a:pt x="152" y="200"/>
                </a:lnTo>
                <a:close/>
              </a:path>
            </a:pathLst>
          </a:custGeom>
          <a:solidFill>
            <a:srgbClr val="00B050"/>
          </a:solidFill>
          <a:ln>
            <a:noFill/>
          </a:ln>
        </p:spPr>
        <p:txBody>
          <a:bodyPr/>
          <a:lstStyle/>
          <a:p>
            <a:pPr eaLnBrk="1" fontAlgn="auto" hangingPunct="1">
              <a:spcBef>
                <a:spcPts val="0"/>
              </a:spcBef>
              <a:spcAft>
                <a:spcPts val="0"/>
              </a:spcAft>
              <a:defRPr/>
            </a:pPr>
            <a:endParaRPr lang="en-US" dirty="0">
              <a:solidFill>
                <a:schemeClr val="tx1">
                  <a:alpha val="75000"/>
                </a:schemeClr>
              </a:solidFill>
              <a:latin typeface="+mn-lt"/>
            </a:endParaRPr>
          </a:p>
        </p:txBody>
      </p:sp>
      <p:sp>
        <p:nvSpPr>
          <p:cNvPr id="47" name="Freeform 24"/>
          <p:cNvSpPr>
            <a:spLocks noChangeAspect="1" noEditPoints="1"/>
          </p:cNvSpPr>
          <p:nvPr/>
        </p:nvSpPr>
        <p:spPr bwMode="auto">
          <a:xfrm>
            <a:off x="7608888" y="2933700"/>
            <a:ext cx="1501775" cy="693738"/>
          </a:xfrm>
          <a:custGeom>
            <a:avLst/>
            <a:gdLst>
              <a:gd name="T0" fmla="*/ 308 w 400"/>
              <a:gd name="T1" fmla="*/ 0 h 184"/>
              <a:gd name="T2" fmla="*/ 216 w 400"/>
              <a:gd name="T3" fmla="*/ 92 h 184"/>
              <a:gd name="T4" fmla="*/ 232 w 400"/>
              <a:gd name="T5" fmla="*/ 144 h 184"/>
              <a:gd name="T6" fmla="*/ 168 w 400"/>
              <a:gd name="T7" fmla="*/ 144 h 184"/>
              <a:gd name="T8" fmla="*/ 184 w 400"/>
              <a:gd name="T9" fmla="*/ 92 h 184"/>
              <a:gd name="T10" fmla="*/ 92 w 400"/>
              <a:gd name="T11" fmla="*/ 0 h 184"/>
              <a:gd name="T12" fmla="*/ 0 w 400"/>
              <a:gd name="T13" fmla="*/ 92 h 184"/>
              <a:gd name="T14" fmla="*/ 92 w 400"/>
              <a:gd name="T15" fmla="*/ 184 h 184"/>
              <a:gd name="T16" fmla="*/ 308 w 400"/>
              <a:gd name="T17" fmla="*/ 184 h 184"/>
              <a:gd name="T18" fmla="*/ 400 w 400"/>
              <a:gd name="T19" fmla="*/ 92 h 184"/>
              <a:gd name="T20" fmla="*/ 308 w 400"/>
              <a:gd name="T21" fmla="*/ 0 h 184"/>
              <a:gd name="T22" fmla="*/ 40 w 400"/>
              <a:gd name="T23" fmla="*/ 92 h 184"/>
              <a:gd name="T24" fmla="*/ 92 w 400"/>
              <a:gd name="T25" fmla="*/ 40 h 184"/>
              <a:gd name="T26" fmla="*/ 144 w 400"/>
              <a:gd name="T27" fmla="*/ 92 h 184"/>
              <a:gd name="T28" fmla="*/ 92 w 400"/>
              <a:gd name="T29" fmla="*/ 144 h 184"/>
              <a:gd name="T30" fmla="*/ 40 w 400"/>
              <a:gd name="T31" fmla="*/ 92 h 184"/>
              <a:gd name="T32" fmla="*/ 308 w 400"/>
              <a:gd name="T33" fmla="*/ 144 h 184"/>
              <a:gd name="T34" fmla="*/ 256 w 400"/>
              <a:gd name="T35" fmla="*/ 92 h 184"/>
              <a:gd name="T36" fmla="*/ 308 w 400"/>
              <a:gd name="T37" fmla="*/ 40 h 184"/>
              <a:gd name="T38" fmla="*/ 360 w 400"/>
              <a:gd name="T39" fmla="*/ 92 h 184"/>
              <a:gd name="T40" fmla="*/ 308 w 400"/>
              <a:gd name="T41" fmla="*/ 14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0" h="184">
                <a:moveTo>
                  <a:pt x="308" y="0"/>
                </a:moveTo>
                <a:cubicBezTo>
                  <a:pt x="257" y="0"/>
                  <a:pt x="216" y="41"/>
                  <a:pt x="216" y="92"/>
                </a:cubicBezTo>
                <a:cubicBezTo>
                  <a:pt x="216" y="111"/>
                  <a:pt x="222" y="129"/>
                  <a:pt x="232" y="144"/>
                </a:cubicBezTo>
                <a:cubicBezTo>
                  <a:pt x="168" y="144"/>
                  <a:pt x="168" y="144"/>
                  <a:pt x="168" y="144"/>
                </a:cubicBezTo>
                <a:cubicBezTo>
                  <a:pt x="178" y="129"/>
                  <a:pt x="184" y="111"/>
                  <a:pt x="184" y="92"/>
                </a:cubicBezTo>
                <a:cubicBezTo>
                  <a:pt x="184" y="41"/>
                  <a:pt x="143" y="0"/>
                  <a:pt x="92" y="0"/>
                </a:cubicBezTo>
                <a:cubicBezTo>
                  <a:pt x="41" y="0"/>
                  <a:pt x="0" y="41"/>
                  <a:pt x="0" y="92"/>
                </a:cubicBezTo>
                <a:cubicBezTo>
                  <a:pt x="0" y="143"/>
                  <a:pt x="41" y="184"/>
                  <a:pt x="92" y="184"/>
                </a:cubicBezTo>
                <a:cubicBezTo>
                  <a:pt x="308" y="184"/>
                  <a:pt x="308" y="184"/>
                  <a:pt x="308" y="184"/>
                </a:cubicBezTo>
                <a:cubicBezTo>
                  <a:pt x="359" y="184"/>
                  <a:pt x="400" y="143"/>
                  <a:pt x="400" y="92"/>
                </a:cubicBezTo>
                <a:cubicBezTo>
                  <a:pt x="400" y="41"/>
                  <a:pt x="359" y="0"/>
                  <a:pt x="308" y="0"/>
                </a:cubicBezTo>
                <a:close/>
                <a:moveTo>
                  <a:pt x="40" y="92"/>
                </a:moveTo>
                <a:cubicBezTo>
                  <a:pt x="40" y="63"/>
                  <a:pt x="63" y="40"/>
                  <a:pt x="92" y="40"/>
                </a:cubicBezTo>
                <a:cubicBezTo>
                  <a:pt x="120" y="40"/>
                  <a:pt x="144" y="63"/>
                  <a:pt x="144" y="92"/>
                </a:cubicBezTo>
                <a:cubicBezTo>
                  <a:pt x="144" y="121"/>
                  <a:pt x="120" y="144"/>
                  <a:pt x="92" y="144"/>
                </a:cubicBezTo>
                <a:cubicBezTo>
                  <a:pt x="63" y="144"/>
                  <a:pt x="40" y="121"/>
                  <a:pt x="40" y="92"/>
                </a:cubicBezTo>
                <a:close/>
                <a:moveTo>
                  <a:pt x="308" y="144"/>
                </a:moveTo>
                <a:cubicBezTo>
                  <a:pt x="279" y="144"/>
                  <a:pt x="256" y="121"/>
                  <a:pt x="256" y="92"/>
                </a:cubicBezTo>
                <a:cubicBezTo>
                  <a:pt x="256" y="63"/>
                  <a:pt x="279" y="40"/>
                  <a:pt x="308" y="40"/>
                </a:cubicBezTo>
                <a:cubicBezTo>
                  <a:pt x="336" y="40"/>
                  <a:pt x="360" y="63"/>
                  <a:pt x="360" y="92"/>
                </a:cubicBezTo>
                <a:cubicBezTo>
                  <a:pt x="360" y="121"/>
                  <a:pt x="336" y="144"/>
                  <a:pt x="308" y="144"/>
                </a:cubicBezTo>
                <a:close/>
              </a:path>
            </a:pathLst>
          </a:custGeom>
          <a:solidFill>
            <a:schemeClr val="accent1"/>
          </a:solidFill>
          <a:ln>
            <a:noFill/>
          </a:ln>
        </p:spPr>
        <p:txBody>
          <a:bodyPr/>
          <a:lstStyle/>
          <a:p>
            <a:pPr eaLnBrk="1" fontAlgn="auto" hangingPunct="1">
              <a:spcBef>
                <a:spcPts val="0"/>
              </a:spcBef>
              <a:spcAft>
                <a:spcPts val="0"/>
              </a:spcAft>
              <a:defRPr/>
            </a:pPr>
            <a:endParaRPr lang="en-US" dirty="0">
              <a:solidFill>
                <a:schemeClr val="accent1">
                  <a:lumMod val="60000"/>
                  <a:lumOff val="40000"/>
                </a:schemeClr>
              </a:solidFill>
              <a:latin typeface="+mn-lt"/>
            </a:endParaRPr>
          </a:p>
        </p:txBody>
      </p:sp>
      <p:grpSp>
        <p:nvGrpSpPr>
          <p:cNvPr id="48" name="Group 47"/>
          <p:cNvGrpSpPr>
            <a:grpSpLocks noChangeAspect="1"/>
          </p:cNvGrpSpPr>
          <p:nvPr/>
        </p:nvGrpSpPr>
        <p:grpSpPr>
          <a:xfrm>
            <a:off x="1247917" y="2868149"/>
            <a:ext cx="899608" cy="792000"/>
            <a:chOff x="6040049" y="4182118"/>
            <a:chExt cx="521619" cy="459224"/>
          </a:xfrm>
          <a:solidFill>
            <a:schemeClr val="accent4"/>
          </a:solidFill>
        </p:grpSpPr>
        <p:sp>
          <p:nvSpPr>
            <p:cNvPr id="49" name="Freeform 84"/>
            <p:cNvSpPr>
              <a:spLocks/>
            </p:cNvSpPr>
            <p:nvPr/>
          </p:nvSpPr>
          <p:spPr bwMode="auto">
            <a:xfrm>
              <a:off x="6087469" y="4202084"/>
              <a:ext cx="194671" cy="419291"/>
            </a:xfrm>
            <a:custGeom>
              <a:avLst/>
              <a:gdLst>
                <a:gd name="T0" fmla="*/ 52 w 59"/>
                <a:gd name="T1" fmla="*/ 5 h 126"/>
                <a:gd name="T2" fmla="*/ 9 w 59"/>
                <a:gd name="T3" fmla="*/ 38 h 126"/>
                <a:gd name="T4" fmla="*/ 0 w 59"/>
                <a:gd name="T5" fmla="*/ 39 h 126"/>
                <a:gd name="T6" fmla="*/ 0 w 59"/>
                <a:gd name="T7" fmla="*/ 86 h 126"/>
                <a:gd name="T8" fmla="*/ 9 w 59"/>
                <a:gd name="T9" fmla="*/ 88 h 126"/>
                <a:gd name="T10" fmla="*/ 51 w 59"/>
                <a:gd name="T11" fmla="*/ 119 h 126"/>
                <a:gd name="T12" fmla="*/ 59 w 59"/>
                <a:gd name="T13" fmla="*/ 119 h 126"/>
                <a:gd name="T14" fmla="*/ 59 w 59"/>
                <a:gd name="T15" fmla="*/ 5 h 126"/>
                <a:gd name="T16" fmla="*/ 52 w 59"/>
                <a:gd name="T17" fmla="*/ 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26">
                  <a:moveTo>
                    <a:pt x="52" y="5"/>
                  </a:moveTo>
                  <a:cubicBezTo>
                    <a:pt x="9" y="38"/>
                    <a:pt x="9" y="38"/>
                    <a:pt x="9" y="38"/>
                  </a:cubicBezTo>
                  <a:cubicBezTo>
                    <a:pt x="9" y="38"/>
                    <a:pt x="5" y="38"/>
                    <a:pt x="0" y="39"/>
                  </a:cubicBezTo>
                  <a:cubicBezTo>
                    <a:pt x="0" y="86"/>
                    <a:pt x="0" y="86"/>
                    <a:pt x="0" y="86"/>
                  </a:cubicBezTo>
                  <a:cubicBezTo>
                    <a:pt x="5" y="87"/>
                    <a:pt x="9" y="88"/>
                    <a:pt x="9" y="88"/>
                  </a:cubicBezTo>
                  <a:cubicBezTo>
                    <a:pt x="51" y="119"/>
                    <a:pt x="51" y="119"/>
                    <a:pt x="51" y="119"/>
                  </a:cubicBezTo>
                  <a:cubicBezTo>
                    <a:pt x="51" y="119"/>
                    <a:pt x="59" y="126"/>
                    <a:pt x="59" y="119"/>
                  </a:cubicBezTo>
                  <a:cubicBezTo>
                    <a:pt x="59" y="112"/>
                    <a:pt x="59" y="11"/>
                    <a:pt x="59" y="5"/>
                  </a:cubicBezTo>
                  <a:cubicBezTo>
                    <a:pt x="59" y="0"/>
                    <a:pt x="52" y="5"/>
                    <a:pt x="5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50" name="Freeform 85"/>
            <p:cNvSpPr>
              <a:spLocks/>
            </p:cNvSpPr>
            <p:nvPr/>
          </p:nvSpPr>
          <p:spPr bwMode="auto">
            <a:xfrm>
              <a:off x="6040049" y="4339353"/>
              <a:ext cx="27454" cy="147252"/>
            </a:xfrm>
            <a:custGeom>
              <a:avLst/>
              <a:gdLst>
                <a:gd name="T0" fmla="*/ 0 w 8"/>
                <a:gd name="T1" fmla="*/ 8 h 44"/>
                <a:gd name="T2" fmla="*/ 0 w 8"/>
                <a:gd name="T3" fmla="*/ 38 h 44"/>
                <a:gd name="T4" fmla="*/ 8 w 8"/>
                <a:gd name="T5" fmla="*/ 44 h 44"/>
                <a:gd name="T6" fmla="*/ 8 w 8"/>
                <a:gd name="T7" fmla="*/ 0 h 44"/>
                <a:gd name="T8" fmla="*/ 0 w 8"/>
                <a:gd name="T9" fmla="*/ 8 h 44"/>
              </a:gdLst>
              <a:ahLst/>
              <a:cxnLst>
                <a:cxn ang="0">
                  <a:pos x="T0" y="T1"/>
                </a:cxn>
                <a:cxn ang="0">
                  <a:pos x="T2" y="T3"/>
                </a:cxn>
                <a:cxn ang="0">
                  <a:pos x="T4" y="T5"/>
                </a:cxn>
                <a:cxn ang="0">
                  <a:pos x="T6" y="T7"/>
                </a:cxn>
                <a:cxn ang="0">
                  <a:pos x="T8" y="T9"/>
                </a:cxn>
              </a:cxnLst>
              <a:rect l="0" t="0" r="r" b="b"/>
              <a:pathLst>
                <a:path w="8" h="44">
                  <a:moveTo>
                    <a:pt x="0" y="8"/>
                  </a:moveTo>
                  <a:cubicBezTo>
                    <a:pt x="0" y="16"/>
                    <a:pt x="0" y="32"/>
                    <a:pt x="0" y="38"/>
                  </a:cubicBezTo>
                  <a:cubicBezTo>
                    <a:pt x="0" y="40"/>
                    <a:pt x="4" y="42"/>
                    <a:pt x="8" y="44"/>
                  </a:cubicBezTo>
                  <a:cubicBezTo>
                    <a:pt x="8" y="0"/>
                    <a:pt x="8" y="0"/>
                    <a:pt x="8" y="0"/>
                  </a:cubicBezTo>
                  <a:cubicBezTo>
                    <a:pt x="4" y="2"/>
                    <a:pt x="0" y="4"/>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51" name="Freeform 86"/>
            <p:cNvSpPr>
              <a:spLocks/>
            </p:cNvSpPr>
            <p:nvPr/>
          </p:nvSpPr>
          <p:spPr bwMode="auto">
            <a:xfrm>
              <a:off x="6329559" y="4296924"/>
              <a:ext cx="77370" cy="229612"/>
            </a:xfrm>
            <a:custGeom>
              <a:avLst/>
              <a:gdLst>
                <a:gd name="T0" fmla="*/ 10 w 23"/>
                <a:gd name="T1" fmla="*/ 2 h 69"/>
                <a:gd name="T2" fmla="*/ 2 w 23"/>
                <a:gd name="T3" fmla="*/ 2 h 69"/>
                <a:gd name="T4" fmla="*/ 2 w 23"/>
                <a:gd name="T5" fmla="*/ 10 h 69"/>
                <a:gd name="T6" fmla="*/ 12 w 23"/>
                <a:gd name="T7" fmla="*/ 35 h 69"/>
                <a:gd name="T8" fmla="*/ 2 w 23"/>
                <a:gd name="T9" fmla="*/ 60 h 69"/>
                <a:gd name="T10" fmla="*/ 2 w 23"/>
                <a:gd name="T11" fmla="*/ 67 h 69"/>
                <a:gd name="T12" fmla="*/ 6 w 23"/>
                <a:gd name="T13" fmla="*/ 69 h 69"/>
                <a:gd name="T14" fmla="*/ 10 w 23"/>
                <a:gd name="T15" fmla="*/ 67 h 69"/>
                <a:gd name="T16" fmla="*/ 23 w 23"/>
                <a:gd name="T17" fmla="*/ 35 h 69"/>
                <a:gd name="T18" fmla="*/ 10 w 23"/>
                <a:gd name="T19" fmla="*/ 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69">
                  <a:moveTo>
                    <a:pt x="10" y="2"/>
                  </a:moveTo>
                  <a:cubicBezTo>
                    <a:pt x="7" y="0"/>
                    <a:pt x="4" y="0"/>
                    <a:pt x="2" y="2"/>
                  </a:cubicBezTo>
                  <a:cubicBezTo>
                    <a:pt x="0" y="4"/>
                    <a:pt x="0" y="8"/>
                    <a:pt x="2" y="10"/>
                  </a:cubicBezTo>
                  <a:cubicBezTo>
                    <a:pt x="9" y="17"/>
                    <a:pt x="12" y="26"/>
                    <a:pt x="12" y="35"/>
                  </a:cubicBezTo>
                  <a:cubicBezTo>
                    <a:pt x="12" y="44"/>
                    <a:pt x="9" y="53"/>
                    <a:pt x="2" y="60"/>
                  </a:cubicBezTo>
                  <a:cubicBezTo>
                    <a:pt x="0" y="62"/>
                    <a:pt x="0" y="65"/>
                    <a:pt x="2" y="67"/>
                  </a:cubicBezTo>
                  <a:cubicBezTo>
                    <a:pt x="3" y="68"/>
                    <a:pt x="4" y="69"/>
                    <a:pt x="6" y="69"/>
                  </a:cubicBezTo>
                  <a:cubicBezTo>
                    <a:pt x="7" y="69"/>
                    <a:pt x="9" y="68"/>
                    <a:pt x="10" y="67"/>
                  </a:cubicBezTo>
                  <a:cubicBezTo>
                    <a:pt x="19" y="58"/>
                    <a:pt x="23" y="47"/>
                    <a:pt x="23" y="35"/>
                  </a:cubicBezTo>
                  <a:cubicBezTo>
                    <a:pt x="23" y="23"/>
                    <a:pt x="19" y="11"/>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52" name="Freeform 87"/>
            <p:cNvSpPr>
              <a:spLocks/>
            </p:cNvSpPr>
            <p:nvPr/>
          </p:nvSpPr>
          <p:spPr bwMode="auto">
            <a:xfrm>
              <a:off x="6376980" y="4239521"/>
              <a:ext cx="102328" cy="341923"/>
            </a:xfrm>
            <a:custGeom>
              <a:avLst/>
              <a:gdLst>
                <a:gd name="T0" fmla="*/ 10 w 31"/>
                <a:gd name="T1" fmla="*/ 2 h 103"/>
                <a:gd name="T2" fmla="*/ 3 w 31"/>
                <a:gd name="T3" fmla="*/ 2 h 103"/>
                <a:gd name="T4" fmla="*/ 3 w 31"/>
                <a:gd name="T5" fmla="*/ 10 h 103"/>
                <a:gd name="T6" fmla="*/ 20 w 31"/>
                <a:gd name="T7" fmla="*/ 52 h 103"/>
                <a:gd name="T8" fmla="*/ 3 w 31"/>
                <a:gd name="T9" fmla="*/ 94 h 103"/>
                <a:gd name="T10" fmla="*/ 3 w 31"/>
                <a:gd name="T11" fmla="*/ 102 h 103"/>
                <a:gd name="T12" fmla="*/ 6 w 31"/>
                <a:gd name="T13" fmla="*/ 103 h 103"/>
                <a:gd name="T14" fmla="*/ 10 w 31"/>
                <a:gd name="T15" fmla="*/ 102 h 103"/>
                <a:gd name="T16" fmla="*/ 31 w 31"/>
                <a:gd name="T17" fmla="*/ 52 h 103"/>
                <a:gd name="T18" fmla="*/ 10 w 31"/>
                <a:gd name="T19" fmla="*/ 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03">
                  <a:moveTo>
                    <a:pt x="10" y="2"/>
                  </a:moveTo>
                  <a:cubicBezTo>
                    <a:pt x="8" y="0"/>
                    <a:pt x="5" y="0"/>
                    <a:pt x="3" y="2"/>
                  </a:cubicBezTo>
                  <a:cubicBezTo>
                    <a:pt x="0" y="4"/>
                    <a:pt x="0" y="8"/>
                    <a:pt x="3" y="10"/>
                  </a:cubicBezTo>
                  <a:cubicBezTo>
                    <a:pt x="14" y="21"/>
                    <a:pt x="20" y="37"/>
                    <a:pt x="20" y="52"/>
                  </a:cubicBezTo>
                  <a:cubicBezTo>
                    <a:pt x="20" y="67"/>
                    <a:pt x="14" y="82"/>
                    <a:pt x="3" y="94"/>
                  </a:cubicBezTo>
                  <a:cubicBezTo>
                    <a:pt x="0" y="96"/>
                    <a:pt x="0" y="100"/>
                    <a:pt x="3" y="102"/>
                  </a:cubicBezTo>
                  <a:cubicBezTo>
                    <a:pt x="4" y="103"/>
                    <a:pt x="5" y="103"/>
                    <a:pt x="6" y="103"/>
                  </a:cubicBezTo>
                  <a:cubicBezTo>
                    <a:pt x="8" y="103"/>
                    <a:pt x="9" y="103"/>
                    <a:pt x="10" y="102"/>
                  </a:cubicBezTo>
                  <a:cubicBezTo>
                    <a:pt x="24" y="88"/>
                    <a:pt x="31" y="70"/>
                    <a:pt x="31" y="52"/>
                  </a:cubicBezTo>
                  <a:cubicBezTo>
                    <a:pt x="31" y="34"/>
                    <a:pt x="24" y="16"/>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53" name="Freeform 88"/>
            <p:cNvSpPr>
              <a:spLocks/>
            </p:cNvSpPr>
            <p:nvPr/>
          </p:nvSpPr>
          <p:spPr bwMode="auto">
            <a:xfrm>
              <a:off x="6436879" y="4182118"/>
              <a:ext cx="124789" cy="459224"/>
            </a:xfrm>
            <a:custGeom>
              <a:avLst/>
              <a:gdLst>
                <a:gd name="T0" fmla="*/ 10 w 38"/>
                <a:gd name="T1" fmla="*/ 2 h 138"/>
                <a:gd name="T2" fmla="*/ 2 w 38"/>
                <a:gd name="T3" fmla="*/ 2 h 138"/>
                <a:gd name="T4" fmla="*/ 2 w 38"/>
                <a:gd name="T5" fmla="*/ 9 h 138"/>
                <a:gd name="T6" fmla="*/ 27 w 38"/>
                <a:gd name="T7" fmla="*/ 69 h 138"/>
                <a:gd name="T8" fmla="*/ 2 w 38"/>
                <a:gd name="T9" fmla="*/ 128 h 138"/>
                <a:gd name="T10" fmla="*/ 2 w 38"/>
                <a:gd name="T11" fmla="*/ 136 h 138"/>
                <a:gd name="T12" fmla="*/ 6 w 38"/>
                <a:gd name="T13" fmla="*/ 138 h 138"/>
                <a:gd name="T14" fmla="*/ 10 w 38"/>
                <a:gd name="T15" fmla="*/ 136 h 138"/>
                <a:gd name="T16" fmla="*/ 38 w 38"/>
                <a:gd name="T17" fmla="*/ 69 h 138"/>
                <a:gd name="T18" fmla="*/ 10 w 38"/>
                <a:gd name="T19"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138">
                  <a:moveTo>
                    <a:pt x="10" y="2"/>
                  </a:moveTo>
                  <a:cubicBezTo>
                    <a:pt x="8" y="0"/>
                    <a:pt x="5" y="0"/>
                    <a:pt x="2" y="2"/>
                  </a:cubicBezTo>
                  <a:cubicBezTo>
                    <a:pt x="0" y="4"/>
                    <a:pt x="0" y="7"/>
                    <a:pt x="2" y="9"/>
                  </a:cubicBezTo>
                  <a:cubicBezTo>
                    <a:pt x="19" y="26"/>
                    <a:pt x="27" y="47"/>
                    <a:pt x="27" y="69"/>
                  </a:cubicBezTo>
                  <a:cubicBezTo>
                    <a:pt x="27" y="90"/>
                    <a:pt x="19" y="112"/>
                    <a:pt x="2" y="128"/>
                  </a:cubicBezTo>
                  <a:cubicBezTo>
                    <a:pt x="0" y="130"/>
                    <a:pt x="0" y="134"/>
                    <a:pt x="2" y="136"/>
                  </a:cubicBezTo>
                  <a:cubicBezTo>
                    <a:pt x="4" y="137"/>
                    <a:pt x="5" y="138"/>
                    <a:pt x="6" y="138"/>
                  </a:cubicBezTo>
                  <a:cubicBezTo>
                    <a:pt x="8" y="138"/>
                    <a:pt x="9" y="137"/>
                    <a:pt x="10" y="136"/>
                  </a:cubicBezTo>
                  <a:cubicBezTo>
                    <a:pt x="29" y="117"/>
                    <a:pt x="38" y="93"/>
                    <a:pt x="38" y="69"/>
                  </a:cubicBezTo>
                  <a:cubicBezTo>
                    <a:pt x="38" y="45"/>
                    <a:pt x="29" y="20"/>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grpSp>
      <p:grpSp>
        <p:nvGrpSpPr>
          <p:cNvPr id="35" name="Group 34"/>
          <p:cNvGrpSpPr/>
          <p:nvPr/>
        </p:nvGrpSpPr>
        <p:grpSpPr>
          <a:xfrm>
            <a:off x="5477015" y="2828066"/>
            <a:ext cx="1181630" cy="878606"/>
            <a:chOff x="5838825" y="2538413"/>
            <a:chExt cx="490538" cy="396874"/>
          </a:xfrm>
          <a:solidFill>
            <a:srgbClr val="FF0000"/>
          </a:solidFill>
        </p:grpSpPr>
        <p:sp>
          <p:nvSpPr>
            <p:cNvPr id="36" name="Freeform 35"/>
            <p:cNvSpPr>
              <a:spLocks noEditPoints="1"/>
            </p:cNvSpPr>
            <p:nvPr/>
          </p:nvSpPr>
          <p:spPr bwMode="auto">
            <a:xfrm>
              <a:off x="5838825" y="2587625"/>
              <a:ext cx="490538" cy="347662"/>
            </a:xfrm>
            <a:custGeom>
              <a:avLst/>
              <a:gdLst>
                <a:gd name="T0" fmla="*/ 121 w 130"/>
                <a:gd name="T1" fmla="*/ 0 h 92"/>
                <a:gd name="T2" fmla="*/ 9 w 130"/>
                <a:gd name="T3" fmla="*/ 0 h 92"/>
                <a:gd name="T4" fmla="*/ 0 w 130"/>
                <a:gd name="T5" fmla="*/ 9 h 92"/>
                <a:gd name="T6" fmla="*/ 0 w 130"/>
                <a:gd name="T7" fmla="*/ 83 h 92"/>
                <a:gd name="T8" fmla="*/ 9 w 130"/>
                <a:gd name="T9" fmla="*/ 92 h 92"/>
                <a:gd name="T10" fmla="*/ 121 w 130"/>
                <a:gd name="T11" fmla="*/ 92 h 92"/>
                <a:gd name="T12" fmla="*/ 130 w 130"/>
                <a:gd name="T13" fmla="*/ 83 h 92"/>
                <a:gd name="T14" fmla="*/ 130 w 130"/>
                <a:gd name="T15" fmla="*/ 9 h 92"/>
                <a:gd name="T16" fmla="*/ 121 w 130"/>
                <a:gd name="T17" fmla="*/ 0 h 92"/>
                <a:gd name="T18" fmla="*/ 47 w 130"/>
                <a:gd name="T19" fmla="*/ 81 h 92"/>
                <a:gd name="T20" fmla="*/ 12 w 130"/>
                <a:gd name="T21" fmla="*/ 46 h 92"/>
                <a:gd name="T22" fmla="*/ 47 w 130"/>
                <a:gd name="T23" fmla="*/ 11 h 92"/>
                <a:gd name="T24" fmla="*/ 82 w 130"/>
                <a:gd name="T25" fmla="*/ 46 h 92"/>
                <a:gd name="T26" fmla="*/ 47 w 130"/>
                <a:gd name="T27" fmla="*/ 81 h 92"/>
                <a:gd name="T28" fmla="*/ 116 w 130"/>
                <a:gd name="T29" fmla="*/ 19 h 92"/>
                <a:gd name="T30" fmla="*/ 105 w 130"/>
                <a:gd name="T31" fmla="*/ 19 h 92"/>
                <a:gd name="T32" fmla="*/ 99 w 130"/>
                <a:gd name="T33" fmla="*/ 13 h 92"/>
                <a:gd name="T34" fmla="*/ 105 w 130"/>
                <a:gd name="T35" fmla="*/ 7 h 92"/>
                <a:gd name="T36" fmla="*/ 116 w 130"/>
                <a:gd name="T37" fmla="*/ 7 h 92"/>
                <a:gd name="T38" fmla="*/ 122 w 130"/>
                <a:gd name="T39" fmla="*/ 13 h 92"/>
                <a:gd name="T40" fmla="*/ 116 w 130"/>
                <a:gd name="T41" fmla="*/ 1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0" h="92">
                  <a:moveTo>
                    <a:pt x="121" y="0"/>
                  </a:moveTo>
                  <a:cubicBezTo>
                    <a:pt x="9" y="0"/>
                    <a:pt x="9" y="0"/>
                    <a:pt x="9" y="0"/>
                  </a:cubicBezTo>
                  <a:cubicBezTo>
                    <a:pt x="4" y="0"/>
                    <a:pt x="0" y="4"/>
                    <a:pt x="0" y="9"/>
                  </a:cubicBezTo>
                  <a:cubicBezTo>
                    <a:pt x="0" y="83"/>
                    <a:pt x="0" y="83"/>
                    <a:pt x="0" y="83"/>
                  </a:cubicBezTo>
                  <a:cubicBezTo>
                    <a:pt x="0" y="88"/>
                    <a:pt x="4" y="92"/>
                    <a:pt x="9" y="92"/>
                  </a:cubicBezTo>
                  <a:cubicBezTo>
                    <a:pt x="121" y="92"/>
                    <a:pt x="121" y="92"/>
                    <a:pt x="121" y="92"/>
                  </a:cubicBezTo>
                  <a:cubicBezTo>
                    <a:pt x="126" y="92"/>
                    <a:pt x="130" y="88"/>
                    <a:pt x="130" y="83"/>
                  </a:cubicBezTo>
                  <a:cubicBezTo>
                    <a:pt x="130" y="9"/>
                    <a:pt x="130" y="9"/>
                    <a:pt x="130" y="9"/>
                  </a:cubicBezTo>
                  <a:cubicBezTo>
                    <a:pt x="130" y="4"/>
                    <a:pt x="126" y="0"/>
                    <a:pt x="121" y="0"/>
                  </a:cubicBezTo>
                  <a:close/>
                  <a:moveTo>
                    <a:pt x="47" y="81"/>
                  </a:moveTo>
                  <a:cubicBezTo>
                    <a:pt x="28" y="81"/>
                    <a:pt x="12" y="66"/>
                    <a:pt x="12" y="46"/>
                  </a:cubicBezTo>
                  <a:cubicBezTo>
                    <a:pt x="12" y="27"/>
                    <a:pt x="28" y="11"/>
                    <a:pt x="47" y="11"/>
                  </a:cubicBezTo>
                  <a:cubicBezTo>
                    <a:pt x="67" y="11"/>
                    <a:pt x="82" y="27"/>
                    <a:pt x="82" y="46"/>
                  </a:cubicBezTo>
                  <a:cubicBezTo>
                    <a:pt x="82" y="66"/>
                    <a:pt x="67" y="81"/>
                    <a:pt x="47" y="81"/>
                  </a:cubicBezTo>
                  <a:close/>
                  <a:moveTo>
                    <a:pt x="116" y="19"/>
                  </a:moveTo>
                  <a:cubicBezTo>
                    <a:pt x="105" y="19"/>
                    <a:pt x="105" y="19"/>
                    <a:pt x="105" y="19"/>
                  </a:cubicBezTo>
                  <a:cubicBezTo>
                    <a:pt x="101" y="19"/>
                    <a:pt x="99" y="17"/>
                    <a:pt x="99" y="13"/>
                  </a:cubicBezTo>
                  <a:cubicBezTo>
                    <a:pt x="99" y="10"/>
                    <a:pt x="101" y="7"/>
                    <a:pt x="105" y="7"/>
                  </a:cubicBezTo>
                  <a:cubicBezTo>
                    <a:pt x="116" y="7"/>
                    <a:pt x="116" y="7"/>
                    <a:pt x="116" y="7"/>
                  </a:cubicBezTo>
                  <a:cubicBezTo>
                    <a:pt x="119" y="7"/>
                    <a:pt x="122" y="10"/>
                    <a:pt x="122" y="13"/>
                  </a:cubicBezTo>
                  <a:cubicBezTo>
                    <a:pt x="122" y="17"/>
                    <a:pt x="119" y="19"/>
                    <a:pt x="11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46" name="Rectangle 36"/>
            <p:cNvSpPr>
              <a:spLocks noChangeArrowheads="1"/>
            </p:cNvSpPr>
            <p:nvPr/>
          </p:nvSpPr>
          <p:spPr bwMode="auto">
            <a:xfrm>
              <a:off x="5888038" y="2538413"/>
              <a:ext cx="101600" cy="38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54" name="Oval 37"/>
            <p:cNvSpPr>
              <a:spLocks noChangeArrowheads="1"/>
            </p:cNvSpPr>
            <p:nvPr/>
          </p:nvSpPr>
          <p:spPr bwMode="auto">
            <a:xfrm>
              <a:off x="5951538" y="2697163"/>
              <a:ext cx="128588" cy="12858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gr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53" presetClass="entr" presetSubtype="16" fill="hold" nodeType="withEffect">
                                  <p:stCondLst>
                                    <p:cond delay="1900"/>
                                  </p:stCondLst>
                                  <p:childTnLst>
                                    <p:set>
                                      <p:cBhvr>
                                        <p:cTn id="28" dur="1" fill="hold">
                                          <p:stCondLst>
                                            <p:cond delay="0"/>
                                          </p:stCondLst>
                                        </p:cTn>
                                        <p:tgtEl>
                                          <p:spTgt spid="16"/>
                                        </p:tgtEl>
                                        <p:attrNameLst>
                                          <p:attrName>style.visibility</p:attrName>
                                        </p:attrNameLst>
                                      </p:cBhvr>
                                      <p:to>
                                        <p:strVal val="visible"/>
                                      </p:to>
                                    </p:set>
                                    <p:anim calcmode="lin" valueType="num">
                                      <p:cBhvr>
                                        <p:cTn id="29" dur="1000" fill="hold"/>
                                        <p:tgtEl>
                                          <p:spTgt spid="16"/>
                                        </p:tgtEl>
                                        <p:attrNameLst>
                                          <p:attrName>ppt_w</p:attrName>
                                        </p:attrNameLst>
                                      </p:cBhvr>
                                      <p:tavLst>
                                        <p:tav tm="0">
                                          <p:val>
                                            <p:fltVal val="0"/>
                                          </p:val>
                                        </p:tav>
                                        <p:tav tm="100000">
                                          <p:val>
                                            <p:strVal val="#ppt_w"/>
                                          </p:val>
                                        </p:tav>
                                      </p:tavLst>
                                    </p:anim>
                                    <p:anim calcmode="lin" valueType="num">
                                      <p:cBhvr>
                                        <p:cTn id="30" dur="1000" fill="hold"/>
                                        <p:tgtEl>
                                          <p:spTgt spid="16"/>
                                        </p:tgtEl>
                                        <p:attrNameLst>
                                          <p:attrName>ppt_h</p:attrName>
                                        </p:attrNameLst>
                                      </p:cBhvr>
                                      <p:tavLst>
                                        <p:tav tm="0">
                                          <p:val>
                                            <p:fltVal val="0"/>
                                          </p:val>
                                        </p:tav>
                                        <p:tav tm="100000">
                                          <p:val>
                                            <p:strVal val="#ppt_h"/>
                                          </p:val>
                                        </p:tav>
                                      </p:tavLst>
                                    </p:anim>
                                    <p:animEffect transition="in" filter="fade">
                                      <p:cBhvr>
                                        <p:cTn id="31" dur="1000"/>
                                        <p:tgtEl>
                                          <p:spTgt spid="16"/>
                                        </p:tgtEl>
                                      </p:cBhvr>
                                    </p:animEffect>
                                  </p:childTnLst>
                                </p:cTn>
                              </p:par>
                              <p:par>
                                <p:cTn id="32" presetID="21" presetClass="entr" presetSubtype="1" fill="hold" nodeType="withEffect">
                                  <p:stCondLst>
                                    <p:cond delay="2900"/>
                                  </p:stCondLst>
                                  <p:childTnLst>
                                    <p:set>
                                      <p:cBhvr>
                                        <p:cTn id="33" dur="1" fill="hold">
                                          <p:stCondLst>
                                            <p:cond delay="0"/>
                                          </p:stCondLst>
                                        </p:cTn>
                                        <p:tgtEl>
                                          <p:spTgt spid="47"/>
                                        </p:tgtEl>
                                        <p:attrNameLst>
                                          <p:attrName>style.visibility</p:attrName>
                                        </p:attrNameLst>
                                      </p:cBhvr>
                                      <p:to>
                                        <p:strVal val="visible"/>
                                      </p:to>
                                    </p:set>
                                    <p:animEffect transition="in" filter="wheel(1)">
                                      <p:cBhvr>
                                        <p:cTn id="34" dur="2000"/>
                                        <p:tgtEl>
                                          <p:spTgt spid="47"/>
                                        </p:tgtEl>
                                      </p:cBhvr>
                                    </p:animEffect>
                                  </p:childTnLst>
                                </p:cTn>
                              </p:par>
                              <p:par>
                                <p:cTn id="35" presetID="21" presetClass="entr" presetSubtype="1" fill="hold" nodeType="withEffect">
                                  <p:stCondLst>
                                    <p:cond delay="2900"/>
                                  </p:stCondLst>
                                  <p:childTnLst>
                                    <p:set>
                                      <p:cBhvr>
                                        <p:cTn id="36" dur="1" fill="hold">
                                          <p:stCondLst>
                                            <p:cond delay="0"/>
                                          </p:stCondLst>
                                        </p:cTn>
                                        <p:tgtEl>
                                          <p:spTgt spid="45"/>
                                        </p:tgtEl>
                                        <p:attrNameLst>
                                          <p:attrName>style.visibility</p:attrName>
                                        </p:attrNameLst>
                                      </p:cBhvr>
                                      <p:to>
                                        <p:strVal val="visible"/>
                                      </p:to>
                                    </p:set>
                                    <p:animEffect transition="in" filter="wheel(1)">
                                      <p:cBhvr>
                                        <p:cTn id="37" dur="2000"/>
                                        <p:tgtEl>
                                          <p:spTgt spid="45"/>
                                        </p:tgtEl>
                                      </p:cBhvr>
                                    </p:animEffect>
                                  </p:childTnLst>
                                </p:cTn>
                              </p:par>
                              <p:par>
                                <p:cTn id="38" presetID="21" presetClass="entr" presetSubtype="1" fill="hold" grpId="0" nodeType="withEffect">
                                  <p:stCondLst>
                                    <p:cond delay="2900"/>
                                  </p:stCondLst>
                                  <p:childTnLst>
                                    <p:set>
                                      <p:cBhvr>
                                        <p:cTn id="39" dur="1" fill="hold">
                                          <p:stCondLst>
                                            <p:cond delay="0"/>
                                          </p:stCondLst>
                                        </p:cTn>
                                        <p:tgtEl>
                                          <p:spTgt spid="37"/>
                                        </p:tgtEl>
                                        <p:attrNameLst>
                                          <p:attrName>style.visibility</p:attrName>
                                        </p:attrNameLst>
                                      </p:cBhvr>
                                      <p:to>
                                        <p:strVal val="visible"/>
                                      </p:to>
                                    </p:set>
                                    <p:animEffect transition="in" filter="wheel(1)">
                                      <p:cBhvr>
                                        <p:cTn id="40" dur="2000"/>
                                        <p:tgtEl>
                                          <p:spTgt spid="37"/>
                                        </p:tgtEl>
                                      </p:cBhvr>
                                    </p:animEffect>
                                  </p:childTnLst>
                                </p:cTn>
                              </p:par>
                              <p:par>
                                <p:cTn id="41" presetID="22" presetClass="entr" presetSubtype="8" fill="hold" grpId="0" nodeType="withEffect">
                                  <p:stCondLst>
                                    <p:cond delay="3250"/>
                                  </p:stCondLst>
                                  <p:childTnLst>
                                    <p:set>
                                      <p:cBhvr>
                                        <p:cTn id="42" dur="1" fill="hold">
                                          <p:stCondLst>
                                            <p:cond delay="0"/>
                                          </p:stCondLst>
                                        </p:cTn>
                                        <p:tgtEl>
                                          <p:spTgt spid="38"/>
                                        </p:tgtEl>
                                        <p:attrNameLst>
                                          <p:attrName>style.visibility</p:attrName>
                                        </p:attrNameLst>
                                      </p:cBhvr>
                                      <p:to>
                                        <p:strVal val="visible"/>
                                      </p:to>
                                    </p:set>
                                    <p:animEffect transition="in" filter="wipe(left)">
                                      <p:cBhvr>
                                        <p:cTn id="43" dur="750"/>
                                        <p:tgtEl>
                                          <p:spTgt spid="38"/>
                                        </p:tgtEl>
                                      </p:cBhvr>
                                    </p:animEffect>
                                  </p:childTnLst>
                                </p:cTn>
                              </p:par>
                              <p:par>
                                <p:cTn id="44" presetID="22" presetClass="entr" presetSubtype="8" fill="hold" grpId="0" nodeType="withEffect">
                                  <p:stCondLst>
                                    <p:cond delay="3250"/>
                                  </p:stCondLst>
                                  <p:childTnLst>
                                    <p:set>
                                      <p:cBhvr>
                                        <p:cTn id="45" dur="1" fill="hold">
                                          <p:stCondLst>
                                            <p:cond delay="0"/>
                                          </p:stCondLst>
                                        </p:cTn>
                                        <p:tgtEl>
                                          <p:spTgt spid="39"/>
                                        </p:tgtEl>
                                        <p:attrNameLst>
                                          <p:attrName>style.visibility</p:attrName>
                                        </p:attrNameLst>
                                      </p:cBhvr>
                                      <p:to>
                                        <p:strVal val="visible"/>
                                      </p:to>
                                    </p:set>
                                    <p:animEffect transition="in" filter="wipe(left)">
                                      <p:cBhvr>
                                        <p:cTn id="46" dur="750"/>
                                        <p:tgtEl>
                                          <p:spTgt spid="39"/>
                                        </p:tgtEl>
                                      </p:cBhvr>
                                    </p:animEffect>
                                  </p:childTnLst>
                                </p:cTn>
                              </p:par>
                              <p:par>
                                <p:cTn id="47" presetID="22" presetClass="entr" presetSubtype="8" fill="hold" grpId="0" nodeType="withEffect">
                                  <p:stCondLst>
                                    <p:cond delay="3250"/>
                                  </p:stCondLst>
                                  <p:childTnLst>
                                    <p:set>
                                      <p:cBhvr>
                                        <p:cTn id="48" dur="1" fill="hold">
                                          <p:stCondLst>
                                            <p:cond delay="0"/>
                                          </p:stCondLst>
                                        </p:cTn>
                                        <p:tgtEl>
                                          <p:spTgt spid="41"/>
                                        </p:tgtEl>
                                        <p:attrNameLst>
                                          <p:attrName>style.visibility</p:attrName>
                                        </p:attrNameLst>
                                      </p:cBhvr>
                                      <p:to>
                                        <p:strVal val="visible"/>
                                      </p:to>
                                    </p:set>
                                    <p:animEffect transition="in" filter="wipe(left)">
                                      <p:cBhvr>
                                        <p:cTn id="49" dur="750"/>
                                        <p:tgtEl>
                                          <p:spTgt spid="41"/>
                                        </p:tgtEl>
                                      </p:cBhvr>
                                    </p:animEffect>
                                  </p:childTnLst>
                                </p:cTn>
                              </p:par>
                              <p:par>
                                <p:cTn id="50" presetID="22" presetClass="entr" presetSubtype="8" fill="hold" grpId="0" nodeType="withEffect">
                                  <p:stCondLst>
                                    <p:cond delay="3250"/>
                                  </p:stCondLst>
                                  <p:childTnLst>
                                    <p:set>
                                      <p:cBhvr>
                                        <p:cTn id="51" dur="1" fill="hold">
                                          <p:stCondLst>
                                            <p:cond delay="0"/>
                                          </p:stCondLst>
                                        </p:cTn>
                                        <p:tgtEl>
                                          <p:spTgt spid="42"/>
                                        </p:tgtEl>
                                        <p:attrNameLst>
                                          <p:attrName>style.visibility</p:attrName>
                                        </p:attrNameLst>
                                      </p:cBhvr>
                                      <p:to>
                                        <p:strVal val="visible"/>
                                      </p:to>
                                    </p:set>
                                    <p:animEffect transition="in" filter="wipe(left)">
                                      <p:cBhvr>
                                        <p:cTn id="52" dur="750"/>
                                        <p:tgtEl>
                                          <p:spTgt spid="42"/>
                                        </p:tgtEl>
                                      </p:cBhvr>
                                    </p:animEffect>
                                  </p:childTnLst>
                                </p:cTn>
                              </p:par>
                              <p:par>
                                <p:cTn id="53" presetID="22" presetClass="entr" presetSubtype="8" fill="hold" grpId="0" nodeType="withEffect">
                                  <p:stCondLst>
                                    <p:cond delay="3250"/>
                                  </p:stCondLst>
                                  <p:childTnLst>
                                    <p:set>
                                      <p:cBhvr>
                                        <p:cTn id="54" dur="1" fill="hold">
                                          <p:stCondLst>
                                            <p:cond delay="0"/>
                                          </p:stCondLst>
                                        </p:cTn>
                                        <p:tgtEl>
                                          <p:spTgt spid="43"/>
                                        </p:tgtEl>
                                        <p:attrNameLst>
                                          <p:attrName>style.visibility</p:attrName>
                                        </p:attrNameLst>
                                      </p:cBhvr>
                                      <p:to>
                                        <p:strVal val="visible"/>
                                      </p:to>
                                    </p:set>
                                    <p:animEffect transition="in" filter="wipe(left)">
                                      <p:cBhvr>
                                        <p:cTn id="55" dur="750"/>
                                        <p:tgtEl>
                                          <p:spTgt spid="43"/>
                                        </p:tgtEl>
                                      </p:cBhvr>
                                    </p:animEffect>
                                  </p:childTnLst>
                                </p:cTn>
                              </p:par>
                              <p:par>
                                <p:cTn id="56" presetID="45" presetClass="entr" presetSubtype="0" fill="hold" grpId="0" nodeType="withEffect">
                                  <p:stCondLst>
                                    <p:cond delay="1500"/>
                                  </p:stCondLst>
                                  <p:childTnLst>
                                    <p:set>
                                      <p:cBhvr>
                                        <p:cTn id="57" dur="1" fill="hold">
                                          <p:stCondLst>
                                            <p:cond delay="0"/>
                                          </p:stCondLst>
                                        </p:cTn>
                                        <p:tgtEl>
                                          <p:spTgt spid="44"/>
                                        </p:tgtEl>
                                        <p:attrNameLst>
                                          <p:attrName>style.visibility</p:attrName>
                                        </p:attrNameLst>
                                      </p:cBhvr>
                                      <p:to>
                                        <p:strVal val="visible"/>
                                      </p:to>
                                    </p:set>
                                    <p:animEffect transition="in" filter="fade">
                                      <p:cBhvr>
                                        <p:cTn id="58" dur="2000"/>
                                        <p:tgtEl>
                                          <p:spTgt spid="44"/>
                                        </p:tgtEl>
                                      </p:cBhvr>
                                    </p:animEffect>
                                    <p:anim calcmode="lin" valueType="num">
                                      <p:cBhvr>
                                        <p:cTn id="59" dur="2000" fill="hold"/>
                                        <p:tgtEl>
                                          <p:spTgt spid="44"/>
                                        </p:tgtEl>
                                        <p:attrNameLst>
                                          <p:attrName>ppt_w</p:attrName>
                                        </p:attrNameLst>
                                      </p:cBhvr>
                                      <p:tavLst>
                                        <p:tav tm="0" fmla="#ppt_w*sin(2.5*pi*$)">
                                          <p:val>
                                            <p:fltVal val="0"/>
                                          </p:val>
                                        </p:tav>
                                        <p:tav tm="100000">
                                          <p:val>
                                            <p:fltVal val="1"/>
                                          </p:val>
                                        </p:tav>
                                      </p:tavLst>
                                    </p:anim>
                                    <p:anim calcmode="lin" valueType="num">
                                      <p:cBhvr>
                                        <p:cTn id="60" dur="2000" fill="hold"/>
                                        <p:tgtEl>
                                          <p:spTgt spid="44"/>
                                        </p:tgtEl>
                                        <p:attrNameLst>
                                          <p:attrName>ppt_h</p:attrName>
                                        </p:attrNameLst>
                                      </p:cBhvr>
                                      <p:tavLst>
                                        <p:tav tm="0">
                                          <p:val>
                                            <p:strVal val="#ppt_h"/>
                                          </p:val>
                                        </p:tav>
                                        <p:tav tm="100000">
                                          <p:val>
                                            <p:strVal val="#ppt_h"/>
                                          </p:val>
                                        </p:tav>
                                      </p:tavLst>
                                    </p:anim>
                                  </p:childTnLst>
                                </p:cTn>
                              </p:par>
                            </p:childTnLst>
                          </p:cTn>
                        </p:par>
                        <p:par>
                          <p:cTn id="61" fill="hold" nodeType="afterGroup">
                            <p:stCondLst>
                              <p:cond delay="4900"/>
                            </p:stCondLst>
                            <p:childTnLst>
                              <p:par>
                                <p:cTn id="62" presetID="2" presetClass="entr" presetSubtype="4" fill="hold" nodeType="afterEffect">
                                  <p:stCondLst>
                                    <p:cond delay="0"/>
                                  </p:stCondLst>
                                  <p:childTnLst>
                                    <p:set>
                                      <p:cBhvr>
                                        <p:cTn id="63" dur="1" fill="hold">
                                          <p:stCondLst>
                                            <p:cond delay="0"/>
                                          </p:stCondLst>
                                        </p:cTn>
                                        <p:tgtEl>
                                          <p:spTgt spid="48"/>
                                        </p:tgtEl>
                                        <p:attrNameLst>
                                          <p:attrName>style.visibility</p:attrName>
                                        </p:attrNameLst>
                                      </p:cBhvr>
                                      <p:to>
                                        <p:strVal val="visible"/>
                                      </p:to>
                                    </p:set>
                                    <p:anim calcmode="lin" valueType="num">
                                      <p:cBhvr additive="base">
                                        <p:cTn id="64" dur="250" fill="hold"/>
                                        <p:tgtEl>
                                          <p:spTgt spid="48"/>
                                        </p:tgtEl>
                                        <p:attrNameLst>
                                          <p:attrName>ppt_x</p:attrName>
                                        </p:attrNameLst>
                                      </p:cBhvr>
                                      <p:tavLst>
                                        <p:tav tm="0">
                                          <p:val>
                                            <p:strVal val="#ppt_x"/>
                                          </p:val>
                                        </p:tav>
                                        <p:tav tm="100000">
                                          <p:val>
                                            <p:strVal val="#ppt_x"/>
                                          </p:val>
                                        </p:tav>
                                      </p:tavLst>
                                    </p:anim>
                                    <p:anim calcmode="lin" valueType="num">
                                      <p:cBhvr additive="base">
                                        <p:cTn id="65" dur="250" fill="hold"/>
                                        <p:tgtEl>
                                          <p:spTgt spid="48"/>
                                        </p:tgtEl>
                                        <p:attrNameLst>
                                          <p:attrName>ppt_y</p:attrName>
                                        </p:attrNameLst>
                                      </p:cBhvr>
                                      <p:tavLst>
                                        <p:tav tm="0">
                                          <p:val>
                                            <p:strVal val="1+#ppt_h/2"/>
                                          </p:val>
                                        </p:tav>
                                        <p:tav tm="100000">
                                          <p:val>
                                            <p:strVal val="#ppt_y"/>
                                          </p:val>
                                        </p:tav>
                                      </p:tavLst>
                                    </p:anim>
                                  </p:childTnLst>
                                </p:cTn>
                              </p:par>
                            </p:childTnLst>
                          </p:cTn>
                        </p:par>
                        <p:par>
                          <p:cTn id="66" fill="hold" nodeType="afterGroup">
                            <p:stCondLst>
                              <p:cond delay="5150"/>
                            </p:stCondLst>
                            <p:childTnLst>
                              <p:par>
                                <p:cTn id="67" presetID="2" presetClass="entr" presetSubtype="4" fill="hold" nodeType="afterEffect">
                                  <p:stCondLst>
                                    <p:cond delay="0"/>
                                  </p:stCondLst>
                                  <p:childTnLst>
                                    <p:set>
                                      <p:cBhvr>
                                        <p:cTn id="68" dur="1" fill="hold">
                                          <p:stCondLst>
                                            <p:cond delay="0"/>
                                          </p:stCondLst>
                                        </p:cTn>
                                        <p:tgtEl>
                                          <p:spTgt spid="35"/>
                                        </p:tgtEl>
                                        <p:attrNameLst>
                                          <p:attrName>style.visibility</p:attrName>
                                        </p:attrNameLst>
                                      </p:cBhvr>
                                      <p:to>
                                        <p:strVal val="visible"/>
                                      </p:to>
                                    </p:set>
                                    <p:anim calcmode="lin" valueType="num">
                                      <p:cBhvr additive="base">
                                        <p:cTn id="69" dur="250" fill="hold"/>
                                        <p:tgtEl>
                                          <p:spTgt spid="35"/>
                                        </p:tgtEl>
                                        <p:attrNameLst>
                                          <p:attrName>ppt_x</p:attrName>
                                        </p:attrNameLst>
                                      </p:cBhvr>
                                      <p:tavLst>
                                        <p:tav tm="0">
                                          <p:val>
                                            <p:strVal val="#ppt_x"/>
                                          </p:val>
                                        </p:tav>
                                        <p:tav tm="100000">
                                          <p:val>
                                            <p:strVal val="#ppt_x"/>
                                          </p:val>
                                        </p:tav>
                                      </p:tavLst>
                                    </p:anim>
                                    <p:anim calcmode="lin" valueType="num">
                                      <p:cBhvr additive="base">
                                        <p:cTn id="70" dur="250" fill="hold"/>
                                        <p:tgtEl>
                                          <p:spTgt spid="3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37" grpId="0"/>
      <p:bldP spid="38" grpId="0"/>
      <p:bldP spid="39" grpId="0"/>
      <p:bldP spid="41" grpId="0"/>
      <p:bldP spid="42" grpId="0"/>
      <p:bldP spid="43" grpId="0"/>
      <p:bldP spid="44"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685299FC-2F6A-4337-900B-708D9982665C}"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19</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Work with icon sample</a:t>
            </a:r>
            <a:endParaRPr lang="en-US" altLang="zh-CN" sz="3600">
              <a:solidFill>
                <a:srgbClr val="767171"/>
              </a:solidFill>
              <a:latin typeface="Calibri Light" pitchFamily="34" charset="0"/>
            </a:endParaRPr>
          </a:p>
        </p:txBody>
      </p:sp>
      <p:sp>
        <p:nvSpPr>
          <p:cNvPr id="412"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cxnSp>
        <p:nvCxnSpPr>
          <p:cNvPr id="16" name="Straight Connector 15"/>
          <p:cNvCxnSpPr/>
          <p:nvPr/>
        </p:nvCxnSpPr>
        <p:spPr>
          <a:xfrm>
            <a:off x="6165850" y="2214563"/>
            <a:ext cx="0" cy="3089275"/>
          </a:xfrm>
          <a:prstGeom prst="line">
            <a:avLst/>
          </a:prstGeom>
          <a:ln w="12700">
            <a:solidFill>
              <a:schemeClr val="bg2">
                <a:lumMod val="7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17" name="Group 16"/>
          <p:cNvGrpSpPr>
            <a:grpSpLocks/>
          </p:cNvGrpSpPr>
          <p:nvPr/>
        </p:nvGrpSpPr>
        <p:grpSpPr bwMode="auto">
          <a:xfrm>
            <a:off x="760413" y="2303463"/>
            <a:ext cx="720725" cy="720725"/>
            <a:chOff x="6325956" y="1809336"/>
            <a:chExt cx="1588229" cy="1588229"/>
          </a:xfrm>
        </p:grpSpPr>
        <p:sp>
          <p:nvSpPr>
            <p:cNvPr id="18" name="Oval 17"/>
            <p:cNvSpPr/>
            <p:nvPr/>
          </p:nvSpPr>
          <p:spPr>
            <a:xfrm>
              <a:off x="6325956" y="1809336"/>
              <a:ext cx="1588229" cy="1588229"/>
            </a:xfrm>
            <a:prstGeom prst="ellipse">
              <a:avLst/>
            </a:prstGeom>
            <a:solidFill>
              <a:schemeClr val="accent4"/>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19" name="Oval 4"/>
            <p:cNvSpPr/>
            <p:nvPr/>
          </p:nvSpPr>
          <p:spPr>
            <a:xfrm>
              <a:off x="6483378" y="1966758"/>
              <a:ext cx="1273382" cy="1273382"/>
            </a:xfrm>
            <a:prstGeom prst="rect">
              <a:avLst/>
            </a:prstGeom>
          </p:spPr>
          <p:style>
            <a:lnRef idx="0">
              <a:scrgbClr r="0" g="0" b="0"/>
            </a:lnRef>
            <a:fillRef idx="0">
              <a:scrgbClr r="0" g="0" b="0"/>
            </a:fillRef>
            <a:effectRef idx="0">
              <a:scrgbClr r="0" g="0" b="0"/>
            </a:effectRef>
            <a:fontRef idx="minor">
              <a:schemeClr val="tx1"/>
            </a:fontRef>
          </p:style>
          <p:txBody>
            <a:bodyPr lIns="143061" tIns="55880" rIns="143061" bIns="55880" anchor="ctr"/>
            <a:lstStyle/>
            <a:p>
              <a:pPr algn="ctr" defTabSz="1955800" eaLnBrk="1" hangingPunct="1">
                <a:lnSpc>
                  <a:spcPct val="90000"/>
                </a:lnSpc>
                <a:spcAft>
                  <a:spcPct val="35000"/>
                </a:spcAft>
                <a:defRPr/>
              </a:pPr>
              <a:r>
                <a:rPr lang="id-ID" altLang="zh-CN" sz="3200">
                  <a:solidFill>
                    <a:srgbClr val="F2F2F2"/>
                  </a:solidFill>
                  <a:latin typeface="FontAwesome" pitchFamily="2" charset="0"/>
                </a:rPr>
                <a:t></a:t>
              </a:r>
              <a:endParaRPr lang="id-ID" altLang="zh-CN" sz="2400">
                <a:solidFill>
                  <a:srgbClr val="F2F2F2"/>
                </a:solidFill>
                <a:latin typeface="FontAwesome" pitchFamily="2" charset="0"/>
              </a:endParaRPr>
            </a:p>
          </p:txBody>
        </p:sp>
      </p:grpSp>
      <p:grpSp>
        <p:nvGrpSpPr>
          <p:cNvPr id="26" name="Group 25"/>
          <p:cNvGrpSpPr>
            <a:grpSpLocks/>
          </p:cNvGrpSpPr>
          <p:nvPr/>
        </p:nvGrpSpPr>
        <p:grpSpPr bwMode="auto">
          <a:xfrm>
            <a:off x="7131050" y="2303463"/>
            <a:ext cx="720725" cy="720725"/>
            <a:chOff x="6325956" y="1809336"/>
            <a:chExt cx="1588229" cy="1588229"/>
          </a:xfrm>
        </p:grpSpPr>
        <p:sp>
          <p:nvSpPr>
            <p:cNvPr id="27" name="Oval 26"/>
            <p:cNvSpPr/>
            <p:nvPr/>
          </p:nvSpPr>
          <p:spPr>
            <a:xfrm>
              <a:off x="6325956" y="1809336"/>
              <a:ext cx="1588229" cy="1588229"/>
            </a:xfrm>
            <a:prstGeom prst="ellipse">
              <a:avLst/>
            </a:prstGeom>
            <a:solidFill>
              <a:schemeClr val="accent2"/>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28" name="Oval 4"/>
            <p:cNvSpPr/>
            <p:nvPr/>
          </p:nvSpPr>
          <p:spPr>
            <a:xfrm>
              <a:off x="6483381" y="1966758"/>
              <a:ext cx="1273382" cy="1273382"/>
            </a:xfrm>
            <a:prstGeom prst="rect">
              <a:avLst/>
            </a:prstGeom>
          </p:spPr>
          <p:style>
            <a:lnRef idx="0">
              <a:scrgbClr r="0" g="0" b="0"/>
            </a:lnRef>
            <a:fillRef idx="0">
              <a:scrgbClr r="0" g="0" b="0"/>
            </a:fillRef>
            <a:effectRef idx="0">
              <a:scrgbClr r="0" g="0" b="0"/>
            </a:effectRef>
            <a:fontRef idx="minor">
              <a:schemeClr val="tx1"/>
            </a:fontRef>
          </p:style>
          <p:txBody>
            <a:bodyPr lIns="143061" tIns="55880" rIns="143061" bIns="55880" anchor="ctr"/>
            <a:lstStyle/>
            <a:p>
              <a:pPr algn="ctr" eaLnBrk="1" hangingPunct="1">
                <a:defRPr/>
              </a:pPr>
              <a:r>
                <a:rPr lang="id-ID" altLang="zh-CN" sz="2800">
                  <a:solidFill>
                    <a:srgbClr val="F2F2F2"/>
                  </a:solidFill>
                  <a:latin typeface="FontAwesome" pitchFamily="2" charset="0"/>
                </a:rPr>
                <a:t></a:t>
              </a:r>
            </a:p>
          </p:txBody>
        </p:sp>
      </p:grpSp>
      <p:grpSp>
        <p:nvGrpSpPr>
          <p:cNvPr id="33" name="Group 32"/>
          <p:cNvGrpSpPr>
            <a:grpSpLocks/>
          </p:cNvGrpSpPr>
          <p:nvPr/>
        </p:nvGrpSpPr>
        <p:grpSpPr bwMode="auto">
          <a:xfrm>
            <a:off x="7124700" y="4343400"/>
            <a:ext cx="720725" cy="719138"/>
            <a:chOff x="6325956" y="1809336"/>
            <a:chExt cx="1588229" cy="1588229"/>
          </a:xfrm>
        </p:grpSpPr>
        <p:sp>
          <p:nvSpPr>
            <p:cNvPr id="34" name="Oval 33"/>
            <p:cNvSpPr/>
            <p:nvPr/>
          </p:nvSpPr>
          <p:spPr>
            <a:xfrm>
              <a:off x="6325956" y="1809336"/>
              <a:ext cx="1588229" cy="1588229"/>
            </a:xfrm>
            <a:prstGeom prst="ellipse">
              <a:avLst/>
            </a:prstGeom>
            <a:solidFill>
              <a:srgbClr val="7030A0"/>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35" name="Oval 4"/>
            <p:cNvSpPr/>
            <p:nvPr/>
          </p:nvSpPr>
          <p:spPr>
            <a:xfrm>
              <a:off x="6483381" y="1967108"/>
              <a:ext cx="1273382" cy="1272685"/>
            </a:xfrm>
            <a:prstGeom prst="rect">
              <a:avLst/>
            </a:prstGeom>
          </p:spPr>
          <p:style>
            <a:lnRef idx="0">
              <a:scrgbClr r="0" g="0" b="0"/>
            </a:lnRef>
            <a:fillRef idx="0">
              <a:scrgbClr r="0" g="0" b="0"/>
            </a:fillRef>
            <a:effectRef idx="0">
              <a:scrgbClr r="0" g="0" b="0"/>
            </a:effectRef>
            <a:fontRef idx="minor">
              <a:schemeClr val="tx1"/>
            </a:fontRef>
          </p:style>
          <p:txBody>
            <a:bodyPr lIns="143061" tIns="55880" rIns="143061" bIns="55880" anchor="ctr"/>
            <a:lstStyle/>
            <a:p>
              <a:pPr algn="ctr" defTabSz="1955800" eaLnBrk="1" hangingPunct="1">
                <a:lnSpc>
                  <a:spcPct val="90000"/>
                </a:lnSpc>
                <a:spcAft>
                  <a:spcPct val="35000"/>
                </a:spcAft>
                <a:defRPr/>
              </a:pPr>
              <a:r>
                <a:rPr lang="id-ID" altLang="zh-CN" sz="3200">
                  <a:solidFill>
                    <a:srgbClr val="F2F2F2"/>
                  </a:solidFill>
                  <a:latin typeface="FontAwesome" pitchFamily="2" charset="0"/>
                </a:rPr>
                <a:t></a:t>
              </a:r>
              <a:endParaRPr lang="id-ID" altLang="zh-CN" sz="2400">
                <a:solidFill>
                  <a:srgbClr val="F2F2F2"/>
                </a:solidFill>
                <a:latin typeface="FontAwesome" pitchFamily="2" charset="0"/>
              </a:endParaRPr>
            </a:p>
          </p:txBody>
        </p:sp>
      </p:grpSp>
      <p:grpSp>
        <p:nvGrpSpPr>
          <p:cNvPr id="36" name="Group 35"/>
          <p:cNvGrpSpPr>
            <a:grpSpLocks/>
          </p:cNvGrpSpPr>
          <p:nvPr/>
        </p:nvGrpSpPr>
        <p:grpSpPr bwMode="auto">
          <a:xfrm>
            <a:off x="1698625" y="2308225"/>
            <a:ext cx="3629025" cy="2774950"/>
            <a:chOff x="1966686" y="2532749"/>
            <a:chExt cx="3628571" cy="2774922"/>
          </a:xfrm>
        </p:grpSpPr>
        <p:sp>
          <p:nvSpPr>
            <p:cNvPr id="20507" name="TextBox 36"/>
            <p:cNvSpPr txBox="1">
              <a:spLocks noChangeArrowheads="1"/>
            </p:cNvSpPr>
            <p:nvPr/>
          </p:nvSpPr>
          <p:spPr bwMode="auto">
            <a:xfrm>
              <a:off x="1966686" y="2532749"/>
              <a:ext cx="3628571" cy="738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b="1">
                  <a:solidFill>
                    <a:srgbClr val="767171"/>
                  </a:solidFill>
                </a:rPr>
                <a:t>Audio</a:t>
              </a:r>
            </a:p>
            <a:p>
              <a:pPr eaLnBrk="1" hangingPunct="1"/>
              <a:r>
                <a:rPr lang="id-ID" altLang="zh-CN" sz="1200">
                  <a:solidFill>
                    <a:srgbClr val="A6A6A6"/>
                  </a:solidFill>
                  <a:ea typeface="Roboto" pitchFamily="2" charset="0"/>
                  <a:cs typeface="Roboto" pitchFamily="2" charset="0"/>
                </a:rPr>
                <a:t>W</a:t>
              </a:r>
              <a:r>
                <a:rPr lang="en-US" altLang="zh-CN" sz="1200">
                  <a:solidFill>
                    <a:srgbClr val="A6A6A6"/>
                  </a:solidFill>
                </a:rPr>
                <a:t>hen an unknown printer took a galley of type and scrambled it to make a type specimen book.</a:t>
              </a:r>
              <a:endParaRPr lang="id-ID" altLang="zh-CN" sz="1200"/>
            </a:p>
          </p:txBody>
        </p:sp>
        <p:sp>
          <p:nvSpPr>
            <p:cNvPr id="20508" name="TextBox 37"/>
            <p:cNvSpPr txBox="1">
              <a:spLocks noChangeArrowheads="1"/>
            </p:cNvSpPr>
            <p:nvPr/>
          </p:nvSpPr>
          <p:spPr bwMode="auto">
            <a:xfrm>
              <a:off x="1966686" y="3553502"/>
              <a:ext cx="3628571" cy="738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b="1">
                  <a:solidFill>
                    <a:srgbClr val="767171"/>
                  </a:solidFill>
                </a:rPr>
                <a:t>Video</a:t>
              </a:r>
            </a:p>
            <a:p>
              <a:pPr eaLnBrk="1" hangingPunct="1"/>
              <a:r>
                <a:rPr lang="id-ID" altLang="zh-CN" sz="1200">
                  <a:solidFill>
                    <a:srgbClr val="A6A6A6"/>
                  </a:solidFill>
                  <a:ea typeface="Roboto" pitchFamily="2" charset="0"/>
                  <a:cs typeface="Roboto" pitchFamily="2" charset="0"/>
                </a:rPr>
                <a:t>W</a:t>
              </a:r>
              <a:r>
                <a:rPr lang="en-US" altLang="zh-CN" sz="1200">
                  <a:solidFill>
                    <a:srgbClr val="A6A6A6"/>
                  </a:solidFill>
                </a:rPr>
                <a:t>hen an unknown printer took a galley of type and scrambled it to make a type specimen book.</a:t>
              </a:r>
              <a:endParaRPr lang="id-ID" altLang="zh-CN" sz="1200"/>
            </a:p>
          </p:txBody>
        </p:sp>
        <p:sp>
          <p:nvSpPr>
            <p:cNvPr id="20509" name="TextBox 38"/>
            <p:cNvSpPr txBox="1">
              <a:spLocks noChangeArrowheads="1"/>
            </p:cNvSpPr>
            <p:nvPr/>
          </p:nvSpPr>
          <p:spPr bwMode="auto">
            <a:xfrm>
              <a:off x="1966686" y="4569491"/>
              <a:ext cx="3628571" cy="738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b="1">
                  <a:solidFill>
                    <a:srgbClr val="767171"/>
                  </a:solidFill>
                </a:rPr>
                <a:t>Photography</a:t>
              </a:r>
            </a:p>
            <a:p>
              <a:pPr eaLnBrk="1" hangingPunct="1"/>
              <a:r>
                <a:rPr lang="id-ID" altLang="zh-CN" sz="1200">
                  <a:solidFill>
                    <a:srgbClr val="A6A6A6"/>
                  </a:solidFill>
                  <a:ea typeface="Roboto" pitchFamily="2" charset="0"/>
                  <a:cs typeface="Roboto" pitchFamily="2" charset="0"/>
                </a:rPr>
                <a:t>W</a:t>
              </a:r>
              <a:r>
                <a:rPr lang="en-US" altLang="zh-CN" sz="1200">
                  <a:solidFill>
                    <a:srgbClr val="A6A6A6"/>
                  </a:solidFill>
                </a:rPr>
                <a:t>hen an unknown printer took a galley of type and scrambled it to make a type specimen book.</a:t>
              </a:r>
              <a:endParaRPr lang="id-ID" altLang="zh-CN" sz="1200"/>
            </a:p>
          </p:txBody>
        </p:sp>
      </p:grpSp>
      <p:grpSp>
        <p:nvGrpSpPr>
          <p:cNvPr id="41" name="Group 40"/>
          <p:cNvGrpSpPr>
            <a:grpSpLocks/>
          </p:cNvGrpSpPr>
          <p:nvPr/>
        </p:nvGrpSpPr>
        <p:grpSpPr bwMode="auto">
          <a:xfrm>
            <a:off x="8061325" y="2303463"/>
            <a:ext cx="3629025" cy="2774950"/>
            <a:chOff x="7329512" y="2529077"/>
            <a:chExt cx="3628571" cy="2774922"/>
          </a:xfrm>
        </p:grpSpPr>
        <p:sp>
          <p:nvSpPr>
            <p:cNvPr id="20504" name="TextBox 41"/>
            <p:cNvSpPr txBox="1">
              <a:spLocks noChangeArrowheads="1"/>
            </p:cNvSpPr>
            <p:nvPr/>
          </p:nvSpPr>
          <p:spPr bwMode="auto">
            <a:xfrm>
              <a:off x="7329512" y="2529077"/>
              <a:ext cx="3628571" cy="7381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b="1">
                  <a:solidFill>
                    <a:srgbClr val="767171"/>
                  </a:solidFill>
                </a:rPr>
                <a:t>Social Media</a:t>
              </a:r>
            </a:p>
            <a:p>
              <a:pPr eaLnBrk="1" hangingPunct="1"/>
              <a:r>
                <a:rPr lang="id-ID" altLang="zh-CN" sz="1200">
                  <a:solidFill>
                    <a:srgbClr val="A6A6A6"/>
                  </a:solidFill>
                  <a:ea typeface="Roboto" pitchFamily="2" charset="0"/>
                  <a:cs typeface="Roboto" pitchFamily="2" charset="0"/>
                </a:rPr>
                <a:t>W</a:t>
              </a:r>
              <a:r>
                <a:rPr lang="en-US" altLang="zh-CN" sz="1200">
                  <a:solidFill>
                    <a:srgbClr val="A6A6A6"/>
                  </a:solidFill>
                </a:rPr>
                <a:t>hen an unknown printer took a galley of type and scrambled it to make a type specimen book.</a:t>
              </a:r>
              <a:endParaRPr lang="id-ID" altLang="zh-CN" sz="1200"/>
            </a:p>
          </p:txBody>
        </p:sp>
        <p:sp>
          <p:nvSpPr>
            <p:cNvPr id="20505" name="TextBox 42"/>
            <p:cNvSpPr txBox="1">
              <a:spLocks noChangeArrowheads="1"/>
            </p:cNvSpPr>
            <p:nvPr/>
          </p:nvSpPr>
          <p:spPr bwMode="auto">
            <a:xfrm>
              <a:off x="7329512" y="3549829"/>
              <a:ext cx="3628571" cy="738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b="1">
                  <a:solidFill>
                    <a:srgbClr val="767171"/>
                  </a:solidFill>
                </a:rPr>
                <a:t>Animasi</a:t>
              </a:r>
            </a:p>
            <a:p>
              <a:pPr eaLnBrk="1" hangingPunct="1"/>
              <a:r>
                <a:rPr lang="id-ID" altLang="zh-CN" sz="1200">
                  <a:solidFill>
                    <a:srgbClr val="A6A6A6"/>
                  </a:solidFill>
                  <a:ea typeface="Roboto" pitchFamily="2" charset="0"/>
                  <a:cs typeface="Roboto" pitchFamily="2" charset="0"/>
                </a:rPr>
                <a:t>W</a:t>
              </a:r>
              <a:r>
                <a:rPr lang="en-US" altLang="zh-CN" sz="1200">
                  <a:solidFill>
                    <a:srgbClr val="A6A6A6"/>
                  </a:solidFill>
                </a:rPr>
                <a:t>hen an unknown printer took a galley of type and scrambled it to make a type specimen book.</a:t>
              </a:r>
              <a:endParaRPr lang="id-ID" altLang="zh-CN" sz="1200"/>
            </a:p>
          </p:txBody>
        </p:sp>
        <p:sp>
          <p:nvSpPr>
            <p:cNvPr id="20506" name="TextBox 43"/>
            <p:cNvSpPr txBox="1">
              <a:spLocks noChangeArrowheads="1"/>
            </p:cNvSpPr>
            <p:nvPr/>
          </p:nvSpPr>
          <p:spPr bwMode="auto">
            <a:xfrm>
              <a:off x="7329512" y="4565818"/>
              <a:ext cx="3628571" cy="7381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b="1">
                  <a:solidFill>
                    <a:srgbClr val="767171"/>
                  </a:solidFill>
                </a:rPr>
                <a:t>Graphic</a:t>
              </a:r>
            </a:p>
            <a:p>
              <a:pPr eaLnBrk="1" hangingPunct="1"/>
              <a:r>
                <a:rPr lang="id-ID" altLang="zh-CN" sz="1200">
                  <a:solidFill>
                    <a:srgbClr val="A6A6A6"/>
                  </a:solidFill>
                  <a:ea typeface="Roboto" pitchFamily="2" charset="0"/>
                  <a:cs typeface="Roboto" pitchFamily="2" charset="0"/>
                </a:rPr>
                <a:t>W</a:t>
              </a:r>
              <a:r>
                <a:rPr lang="en-US" altLang="zh-CN" sz="1200">
                  <a:solidFill>
                    <a:srgbClr val="A6A6A6"/>
                  </a:solidFill>
                </a:rPr>
                <a:t>hen an unknown printer took a galley of type and scrambled it to make a type specimen book.</a:t>
              </a:r>
              <a:endParaRPr lang="id-ID" altLang="zh-CN" sz="1200"/>
            </a:p>
          </p:txBody>
        </p:sp>
      </p:grpSp>
      <p:grpSp>
        <p:nvGrpSpPr>
          <p:cNvPr id="2" name="Group 1"/>
          <p:cNvGrpSpPr>
            <a:grpSpLocks/>
          </p:cNvGrpSpPr>
          <p:nvPr/>
        </p:nvGrpSpPr>
        <p:grpSpPr bwMode="auto">
          <a:xfrm>
            <a:off x="754063" y="3343275"/>
            <a:ext cx="719137" cy="719138"/>
            <a:chOff x="669448" y="3314495"/>
            <a:chExt cx="720000" cy="720000"/>
          </a:xfrm>
        </p:grpSpPr>
        <p:sp>
          <p:nvSpPr>
            <p:cNvPr id="21" name="Oval 20"/>
            <p:cNvSpPr/>
            <p:nvPr/>
          </p:nvSpPr>
          <p:spPr>
            <a:xfrm>
              <a:off x="669448" y="3314495"/>
              <a:ext cx="720000" cy="720000"/>
            </a:xfrm>
            <a:prstGeom prst="ellipse">
              <a:avLst/>
            </a:prstGeom>
            <a:solidFill>
              <a:schemeClr val="accent6"/>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45" name="Freeform 27"/>
            <p:cNvSpPr>
              <a:spLocks noChangeAspect="1" noEditPoints="1"/>
            </p:cNvSpPr>
            <p:nvPr/>
          </p:nvSpPr>
          <p:spPr bwMode="auto">
            <a:xfrm>
              <a:off x="844283" y="3544959"/>
              <a:ext cx="384636" cy="274966"/>
            </a:xfrm>
            <a:custGeom>
              <a:avLst/>
              <a:gdLst>
                <a:gd name="T0" fmla="*/ 392 w 392"/>
                <a:gd name="T1" fmla="*/ 40 h 280"/>
                <a:gd name="T2" fmla="*/ 392 w 392"/>
                <a:gd name="T3" fmla="*/ 16 h 280"/>
                <a:gd name="T4" fmla="*/ 376 w 392"/>
                <a:gd name="T5" fmla="*/ 0 h 280"/>
                <a:gd name="T6" fmla="*/ 16 w 392"/>
                <a:gd name="T7" fmla="*/ 0 h 280"/>
                <a:gd name="T8" fmla="*/ 0 w 392"/>
                <a:gd name="T9" fmla="*/ 16 h 280"/>
                <a:gd name="T10" fmla="*/ 0 w 392"/>
                <a:gd name="T11" fmla="*/ 40 h 280"/>
                <a:gd name="T12" fmla="*/ 40 w 392"/>
                <a:gd name="T13" fmla="*/ 40 h 280"/>
                <a:gd name="T14" fmla="*/ 40 w 392"/>
                <a:gd name="T15" fmla="*/ 80 h 280"/>
                <a:gd name="T16" fmla="*/ 0 w 392"/>
                <a:gd name="T17" fmla="*/ 80 h 280"/>
                <a:gd name="T18" fmla="*/ 0 w 392"/>
                <a:gd name="T19" fmla="*/ 120 h 280"/>
                <a:gd name="T20" fmla="*/ 40 w 392"/>
                <a:gd name="T21" fmla="*/ 120 h 280"/>
                <a:gd name="T22" fmla="*/ 40 w 392"/>
                <a:gd name="T23" fmla="*/ 160 h 280"/>
                <a:gd name="T24" fmla="*/ 0 w 392"/>
                <a:gd name="T25" fmla="*/ 160 h 280"/>
                <a:gd name="T26" fmla="*/ 0 w 392"/>
                <a:gd name="T27" fmla="*/ 200 h 280"/>
                <a:gd name="T28" fmla="*/ 40 w 392"/>
                <a:gd name="T29" fmla="*/ 200 h 280"/>
                <a:gd name="T30" fmla="*/ 40 w 392"/>
                <a:gd name="T31" fmla="*/ 240 h 280"/>
                <a:gd name="T32" fmla="*/ 0 w 392"/>
                <a:gd name="T33" fmla="*/ 240 h 280"/>
                <a:gd name="T34" fmla="*/ 0 w 392"/>
                <a:gd name="T35" fmla="*/ 264 h 280"/>
                <a:gd name="T36" fmla="*/ 16 w 392"/>
                <a:gd name="T37" fmla="*/ 280 h 280"/>
                <a:gd name="T38" fmla="*/ 376 w 392"/>
                <a:gd name="T39" fmla="*/ 280 h 280"/>
                <a:gd name="T40" fmla="*/ 392 w 392"/>
                <a:gd name="T41" fmla="*/ 264 h 280"/>
                <a:gd name="T42" fmla="*/ 392 w 392"/>
                <a:gd name="T43" fmla="*/ 240 h 280"/>
                <a:gd name="T44" fmla="*/ 352 w 392"/>
                <a:gd name="T45" fmla="*/ 240 h 280"/>
                <a:gd name="T46" fmla="*/ 352 w 392"/>
                <a:gd name="T47" fmla="*/ 200 h 280"/>
                <a:gd name="T48" fmla="*/ 392 w 392"/>
                <a:gd name="T49" fmla="*/ 200 h 280"/>
                <a:gd name="T50" fmla="*/ 392 w 392"/>
                <a:gd name="T51" fmla="*/ 160 h 280"/>
                <a:gd name="T52" fmla="*/ 352 w 392"/>
                <a:gd name="T53" fmla="*/ 160 h 280"/>
                <a:gd name="T54" fmla="*/ 352 w 392"/>
                <a:gd name="T55" fmla="*/ 120 h 280"/>
                <a:gd name="T56" fmla="*/ 392 w 392"/>
                <a:gd name="T57" fmla="*/ 120 h 280"/>
                <a:gd name="T58" fmla="*/ 392 w 392"/>
                <a:gd name="T59" fmla="*/ 80 h 280"/>
                <a:gd name="T60" fmla="*/ 352 w 392"/>
                <a:gd name="T61" fmla="*/ 80 h 280"/>
                <a:gd name="T62" fmla="*/ 352 w 392"/>
                <a:gd name="T63" fmla="*/ 40 h 280"/>
                <a:gd name="T64" fmla="*/ 392 w 392"/>
                <a:gd name="T65" fmla="*/ 40 h 280"/>
                <a:gd name="T66" fmla="*/ 152 w 392"/>
                <a:gd name="T67" fmla="*/ 200 h 280"/>
                <a:gd name="T68" fmla="*/ 152 w 392"/>
                <a:gd name="T69" fmla="*/ 80 h 280"/>
                <a:gd name="T70" fmla="*/ 252 w 392"/>
                <a:gd name="T71" fmla="*/ 140 h 280"/>
                <a:gd name="T72" fmla="*/ 152 w 392"/>
                <a:gd name="T73" fmla="*/ 200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92" h="280">
                  <a:moveTo>
                    <a:pt x="392" y="40"/>
                  </a:moveTo>
                  <a:cubicBezTo>
                    <a:pt x="392" y="16"/>
                    <a:pt x="392" y="16"/>
                    <a:pt x="392" y="16"/>
                  </a:cubicBezTo>
                  <a:cubicBezTo>
                    <a:pt x="392" y="7"/>
                    <a:pt x="385" y="0"/>
                    <a:pt x="376" y="0"/>
                  </a:cubicBezTo>
                  <a:cubicBezTo>
                    <a:pt x="16" y="0"/>
                    <a:pt x="16" y="0"/>
                    <a:pt x="16" y="0"/>
                  </a:cubicBezTo>
                  <a:cubicBezTo>
                    <a:pt x="7" y="0"/>
                    <a:pt x="0" y="7"/>
                    <a:pt x="0" y="16"/>
                  </a:cubicBezTo>
                  <a:cubicBezTo>
                    <a:pt x="0" y="40"/>
                    <a:pt x="0" y="40"/>
                    <a:pt x="0" y="40"/>
                  </a:cubicBezTo>
                  <a:cubicBezTo>
                    <a:pt x="40" y="40"/>
                    <a:pt x="40" y="40"/>
                    <a:pt x="40" y="40"/>
                  </a:cubicBezTo>
                  <a:cubicBezTo>
                    <a:pt x="40" y="80"/>
                    <a:pt x="40" y="80"/>
                    <a:pt x="40" y="80"/>
                  </a:cubicBezTo>
                  <a:cubicBezTo>
                    <a:pt x="0" y="80"/>
                    <a:pt x="0" y="80"/>
                    <a:pt x="0" y="80"/>
                  </a:cubicBezTo>
                  <a:cubicBezTo>
                    <a:pt x="0" y="120"/>
                    <a:pt x="0" y="120"/>
                    <a:pt x="0" y="120"/>
                  </a:cubicBezTo>
                  <a:cubicBezTo>
                    <a:pt x="40" y="120"/>
                    <a:pt x="40" y="120"/>
                    <a:pt x="40" y="120"/>
                  </a:cubicBezTo>
                  <a:cubicBezTo>
                    <a:pt x="40" y="160"/>
                    <a:pt x="40" y="160"/>
                    <a:pt x="40" y="160"/>
                  </a:cubicBezTo>
                  <a:cubicBezTo>
                    <a:pt x="0" y="160"/>
                    <a:pt x="0" y="160"/>
                    <a:pt x="0" y="160"/>
                  </a:cubicBezTo>
                  <a:cubicBezTo>
                    <a:pt x="0" y="200"/>
                    <a:pt x="0" y="200"/>
                    <a:pt x="0" y="200"/>
                  </a:cubicBezTo>
                  <a:cubicBezTo>
                    <a:pt x="40" y="200"/>
                    <a:pt x="40" y="200"/>
                    <a:pt x="40" y="200"/>
                  </a:cubicBezTo>
                  <a:cubicBezTo>
                    <a:pt x="40" y="240"/>
                    <a:pt x="40" y="240"/>
                    <a:pt x="40" y="240"/>
                  </a:cubicBezTo>
                  <a:cubicBezTo>
                    <a:pt x="0" y="240"/>
                    <a:pt x="0" y="240"/>
                    <a:pt x="0" y="240"/>
                  </a:cubicBezTo>
                  <a:cubicBezTo>
                    <a:pt x="0" y="264"/>
                    <a:pt x="0" y="264"/>
                    <a:pt x="0" y="264"/>
                  </a:cubicBezTo>
                  <a:cubicBezTo>
                    <a:pt x="0" y="273"/>
                    <a:pt x="7" y="280"/>
                    <a:pt x="16" y="280"/>
                  </a:cubicBezTo>
                  <a:cubicBezTo>
                    <a:pt x="376" y="280"/>
                    <a:pt x="376" y="280"/>
                    <a:pt x="376" y="280"/>
                  </a:cubicBezTo>
                  <a:cubicBezTo>
                    <a:pt x="385" y="280"/>
                    <a:pt x="392" y="273"/>
                    <a:pt x="392" y="264"/>
                  </a:cubicBezTo>
                  <a:cubicBezTo>
                    <a:pt x="392" y="240"/>
                    <a:pt x="392" y="240"/>
                    <a:pt x="392" y="240"/>
                  </a:cubicBezTo>
                  <a:cubicBezTo>
                    <a:pt x="352" y="240"/>
                    <a:pt x="352" y="240"/>
                    <a:pt x="352" y="240"/>
                  </a:cubicBezTo>
                  <a:cubicBezTo>
                    <a:pt x="352" y="200"/>
                    <a:pt x="352" y="200"/>
                    <a:pt x="352" y="200"/>
                  </a:cubicBezTo>
                  <a:cubicBezTo>
                    <a:pt x="392" y="200"/>
                    <a:pt x="392" y="200"/>
                    <a:pt x="392" y="200"/>
                  </a:cubicBezTo>
                  <a:cubicBezTo>
                    <a:pt x="392" y="160"/>
                    <a:pt x="392" y="160"/>
                    <a:pt x="392" y="160"/>
                  </a:cubicBezTo>
                  <a:cubicBezTo>
                    <a:pt x="352" y="160"/>
                    <a:pt x="352" y="160"/>
                    <a:pt x="352" y="160"/>
                  </a:cubicBezTo>
                  <a:cubicBezTo>
                    <a:pt x="352" y="120"/>
                    <a:pt x="352" y="120"/>
                    <a:pt x="352" y="120"/>
                  </a:cubicBezTo>
                  <a:cubicBezTo>
                    <a:pt x="392" y="120"/>
                    <a:pt x="392" y="120"/>
                    <a:pt x="392" y="120"/>
                  </a:cubicBezTo>
                  <a:cubicBezTo>
                    <a:pt x="392" y="80"/>
                    <a:pt x="392" y="80"/>
                    <a:pt x="392" y="80"/>
                  </a:cubicBezTo>
                  <a:cubicBezTo>
                    <a:pt x="352" y="80"/>
                    <a:pt x="352" y="80"/>
                    <a:pt x="352" y="80"/>
                  </a:cubicBezTo>
                  <a:cubicBezTo>
                    <a:pt x="352" y="40"/>
                    <a:pt x="352" y="40"/>
                    <a:pt x="352" y="40"/>
                  </a:cubicBezTo>
                  <a:lnTo>
                    <a:pt x="392" y="40"/>
                  </a:lnTo>
                  <a:close/>
                  <a:moveTo>
                    <a:pt x="152" y="200"/>
                  </a:moveTo>
                  <a:cubicBezTo>
                    <a:pt x="152" y="80"/>
                    <a:pt x="152" y="80"/>
                    <a:pt x="152" y="80"/>
                  </a:cubicBezTo>
                  <a:cubicBezTo>
                    <a:pt x="252" y="140"/>
                    <a:pt x="252" y="140"/>
                    <a:pt x="252" y="140"/>
                  </a:cubicBezTo>
                  <a:lnTo>
                    <a:pt x="152" y="200"/>
                  </a:lnTo>
                  <a:close/>
                </a:path>
              </a:pathLst>
            </a:custGeom>
            <a:solidFill>
              <a:schemeClr val="bg1">
                <a:lumMod val="95000"/>
              </a:schemeClr>
            </a:solidFill>
            <a:ln>
              <a:noFill/>
            </a:ln>
          </p:spPr>
          <p:txBody>
            <a:bodyPr/>
            <a:lstStyle/>
            <a:p>
              <a:pPr eaLnBrk="1" fontAlgn="auto" hangingPunct="1">
                <a:spcBef>
                  <a:spcPts val="0"/>
                </a:spcBef>
                <a:spcAft>
                  <a:spcPts val="0"/>
                </a:spcAft>
                <a:defRPr/>
              </a:pPr>
              <a:endParaRPr lang="en-US" dirty="0">
                <a:solidFill>
                  <a:schemeClr val="tx1">
                    <a:alpha val="75000"/>
                  </a:schemeClr>
                </a:solidFill>
                <a:latin typeface="+mn-lt"/>
              </a:endParaRPr>
            </a:p>
          </p:txBody>
        </p:sp>
      </p:grpSp>
      <p:grpSp>
        <p:nvGrpSpPr>
          <p:cNvPr id="3" name="Group 2"/>
          <p:cNvGrpSpPr>
            <a:grpSpLocks/>
          </p:cNvGrpSpPr>
          <p:nvPr/>
        </p:nvGrpSpPr>
        <p:grpSpPr bwMode="auto">
          <a:xfrm>
            <a:off x="7124700" y="3343275"/>
            <a:ext cx="720725" cy="719138"/>
            <a:chOff x="7124923" y="3314495"/>
            <a:chExt cx="720000" cy="720000"/>
          </a:xfrm>
        </p:grpSpPr>
        <p:sp>
          <p:nvSpPr>
            <p:cNvPr id="31" name="Oval 30"/>
            <p:cNvSpPr/>
            <p:nvPr/>
          </p:nvSpPr>
          <p:spPr>
            <a:xfrm>
              <a:off x="7124923" y="3314495"/>
              <a:ext cx="720000" cy="720000"/>
            </a:xfrm>
            <a:prstGeom prst="ellipse">
              <a:avLst/>
            </a:prstGeom>
            <a:solidFill>
              <a:schemeClr val="accent5"/>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sp>
          <p:nvSpPr>
            <p:cNvPr id="46" name="Freeform 24"/>
            <p:cNvSpPr>
              <a:spLocks noEditPoints="1"/>
            </p:cNvSpPr>
            <p:nvPr/>
          </p:nvSpPr>
          <p:spPr bwMode="auto">
            <a:xfrm>
              <a:off x="7264482" y="3565621"/>
              <a:ext cx="432952" cy="232053"/>
            </a:xfrm>
            <a:custGeom>
              <a:avLst/>
              <a:gdLst>
                <a:gd name="T0" fmla="*/ 308 w 400"/>
                <a:gd name="T1" fmla="*/ 0 h 184"/>
                <a:gd name="T2" fmla="*/ 216 w 400"/>
                <a:gd name="T3" fmla="*/ 92 h 184"/>
                <a:gd name="T4" fmla="*/ 232 w 400"/>
                <a:gd name="T5" fmla="*/ 144 h 184"/>
                <a:gd name="T6" fmla="*/ 168 w 400"/>
                <a:gd name="T7" fmla="*/ 144 h 184"/>
                <a:gd name="T8" fmla="*/ 184 w 400"/>
                <a:gd name="T9" fmla="*/ 92 h 184"/>
                <a:gd name="T10" fmla="*/ 92 w 400"/>
                <a:gd name="T11" fmla="*/ 0 h 184"/>
                <a:gd name="T12" fmla="*/ 0 w 400"/>
                <a:gd name="T13" fmla="*/ 92 h 184"/>
                <a:gd name="T14" fmla="*/ 92 w 400"/>
                <a:gd name="T15" fmla="*/ 184 h 184"/>
                <a:gd name="T16" fmla="*/ 308 w 400"/>
                <a:gd name="T17" fmla="*/ 184 h 184"/>
                <a:gd name="T18" fmla="*/ 400 w 400"/>
                <a:gd name="T19" fmla="*/ 92 h 184"/>
                <a:gd name="T20" fmla="*/ 308 w 400"/>
                <a:gd name="T21" fmla="*/ 0 h 184"/>
                <a:gd name="T22" fmla="*/ 40 w 400"/>
                <a:gd name="T23" fmla="*/ 92 h 184"/>
                <a:gd name="T24" fmla="*/ 92 w 400"/>
                <a:gd name="T25" fmla="*/ 40 h 184"/>
                <a:gd name="T26" fmla="*/ 144 w 400"/>
                <a:gd name="T27" fmla="*/ 92 h 184"/>
                <a:gd name="T28" fmla="*/ 92 w 400"/>
                <a:gd name="T29" fmla="*/ 144 h 184"/>
                <a:gd name="T30" fmla="*/ 40 w 400"/>
                <a:gd name="T31" fmla="*/ 92 h 184"/>
                <a:gd name="T32" fmla="*/ 308 w 400"/>
                <a:gd name="T33" fmla="*/ 144 h 184"/>
                <a:gd name="T34" fmla="*/ 256 w 400"/>
                <a:gd name="T35" fmla="*/ 92 h 184"/>
                <a:gd name="T36" fmla="*/ 308 w 400"/>
                <a:gd name="T37" fmla="*/ 40 h 184"/>
                <a:gd name="T38" fmla="*/ 360 w 400"/>
                <a:gd name="T39" fmla="*/ 92 h 184"/>
                <a:gd name="T40" fmla="*/ 308 w 400"/>
                <a:gd name="T41" fmla="*/ 144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0" h="184">
                  <a:moveTo>
                    <a:pt x="308" y="0"/>
                  </a:moveTo>
                  <a:cubicBezTo>
                    <a:pt x="257" y="0"/>
                    <a:pt x="216" y="41"/>
                    <a:pt x="216" y="92"/>
                  </a:cubicBezTo>
                  <a:cubicBezTo>
                    <a:pt x="216" y="111"/>
                    <a:pt x="222" y="129"/>
                    <a:pt x="232" y="144"/>
                  </a:cubicBezTo>
                  <a:cubicBezTo>
                    <a:pt x="168" y="144"/>
                    <a:pt x="168" y="144"/>
                    <a:pt x="168" y="144"/>
                  </a:cubicBezTo>
                  <a:cubicBezTo>
                    <a:pt x="178" y="129"/>
                    <a:pt x="184" y="111"/>
                    <a:pt x="184" y="92"/>
                  </a:cubicBezTo>
                  <a:cubicBezTo>
                    <a:pt x="184" y="41"/>
                    <a:pt x="143" y="0"/>
                    <a:pt x="92" y="0"/>
                  </a:cubicBezTo>
                  <a:cubicBezTo>
                    <a:pt x="41" y="0"/>
                    <a:pt x="0" y="41"/>
                    <a:pt x="0" y="92"/>
                  </a:cubicBezTo>
                  <a:cubicBezTo>
                    <a:pt x="0" y="143"/>
                    <a:pt x="41" y="184"/>
                    <a:pt x="92" y="184"/>
                  </a:cubicBezTo>
                  <a:cubicBezTo>
                    <a:pt x="308" y="184"/>
                    <a:pt x="308" y="184"/>
                    <a:pt x="308" y="184"/>
                  </a:cubicBezTo>
                  <a:cubicBezTo>
                    <a:pt x="359" y="184"/>
                    <a:pt x="400" y="143"/>
                    <a:pt x="400" y="92"/>
                  </a:cubicBezTo>
                  <a:cubicBezTo>
                    <a:pt x="400" y="41"/>
                    <a:pt x="359" y="0"/>
                    <a:pt x="308" y="0"/>
                  </a:cubicBezTo>
                  <a:close/>
                  <a:moveTo>
                    <a:pt x="40" y="92"/>
                  </a:moveTo>
                  <a:cubicBezTo>
                    <a:pt x="40" y="63"/>
                    <a:pt x="63" y="40"/>
                    <a:pt x="92" y="40"/>
                  </a:cubicBezTo>
                  <a:cubicBezTo>
                    <a:pt x="120" y="40"/>
                    <a:pt x="144" y="63"/>
                    <a:pt x="144" y="92"/>
                  </a:cubicBezTo>
                  <a:cubicBezTo>
                    <a:pt x="144" y="121"/>
                    <a:pt x="120" y="144"/>
                    <a:pt x="92" y="144"/>
                  </a:cubicBezTo>
                  <a:cubicBezTo>
                    <a:pt x="63" y="144"/>
                    <a:pt x="40" y="121"/>
                    <a:pt x="40" y="92"/>
                  </a:cubicBezTo>
                  <a:close/>
                  <a:moveTo>
                    <a:pt x="308" y="144"/>
                  </a:moveTo>
                  <a:cubicBezTo>
                    <a:pt x="279" y="144"/>
                    <a:pt x="256" y="121"/>
                    <a:pt x="256" y="92"/>
                  </a:cubicBezTo>
                  <a:cubicBezTo>
                    <a:pt x="256" y="63"/>
                    <a:pt x="279" y="40"/>
                    <a:pt x="308" y="40"/>
                  </a:cubicBezTo>
                  <a:cubicBezTo>
                    <a:pt x="336" y="40"/>
                    <a:pt x="360" y="63"/>
                    <a:pt x="360" y="92"/>
                  </a:cubicBezTo>
                  <a:cubicBezTo>
                    <a:pt x="360" y="121"/>
                    <a:pt x="336" y="144"/>
                    <a:pt x="308" y="144"/>
                  </a:cubicBezTo>
                  <a:close/>
                </a:path>
              </a:pathLst>
            </a:custGeom>
            <a:solidFill>
              <a:schemeClr val="bg1">
                <a:lumMod val="95000"/>
              </a:schemeClr>
            </a:solidFill>
            <a:ln>
              <a:noFill/>
            </a:ln>
          </p:spPr>
          <p:txBody>
            <a:bodyPr/>
            <a:lstStyle/>
            <a:p>
              <a:pPr eaLnBrk="1" fontAlgn="auto" hangingPunct="1">
                <a:spcBef>
                  <a:spcPts val="0"/>
                </a:spcBef>
                <a:spcAft>
                  <a:spcPts val="0"/>
                </a:spcAft>
                <a:defRPr/>
              </a:pPr>
              <a:endParaRPr lang="en-US" dirty="0">
                <a:solidFill>
                  <a:schemeClr val="accent1">
                    <a:alpha val="75000"/>
                  </a:schemeClr>
                </a:solidFill>
                <a:latin typeface="+mn-lt"/>
              </a:endParaRPr>
            </a:p>
          </p:txBody>
        </p:sp>
      </p:grpSp>
      <p:grpSp>
        <p:nvGrpSpPr>
          <p:cNvPr id="4" name="Group 3"/>
          <p:cNvGrpSpPr>
            <a:grpSpLocks/>
          </p:cNvGrpSpPr>
          <p:nvPr/>
        </p:nvGrpSpPr>
        <p:grpSpPr bwMode="auto">
          <a:xfrm>
            <a:off x="754063" y="4343400"/>
            <a:ext cx="719137" cy="719138"/>
            <a:chOff x="753855" y="4343193"/>
            <a:chExt cx="720000" cy="720000"/>
          </a:xfrm>
        </p:grpSpPr>
        <p:sp>
          <p:nvSpPr>
            <p:cNvPr id="24" name="Oval 23"/>
            <p:cNvSpPr/>
            <p:nvPr/>
          </p:nvSpPr>
          <p:spPr>
            <a:xfrm>
              <a:off x="753855" y="4343193"/>
              <a:ext cx="720000" cy="720000"/>
            </a:xfrm>
            <a:prstGeom prst="ellipse">
              <a:avLst/>
            </a:prstGeom>
            <a:solidFill>
              <a:srgbClr val="FF0000"/>
            </a:solid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sp>
        <p:grpSp>
          <p:nvGrpSpPr>
            <p:cNvPr id="47" name="Group 46"/>
            <p:cNvGrpSpPr/>
            <p:nvPr/>
          </p:nvGrpSpPr>
          <p:grpSpPr>
            <a:xfrm>
              <a:off x="913613" y="4528458"/>
              <a:ext cx="412536" cy="322038"/>
              <a:chOff x="5838825" y="2538413"/>
              <a:chExt cx="490538" cy="396874"/>
            </a:xfrm>
            <a:solidFill>
              <a:schemeClr val="bg1"/>
            </a:solidFill>
          </p:grpSpPr>
          <p:sp>
            <p:nvSpPr>
              <p:cNvPr id="48" name="Freeform 35"/>
              <p:cNvSpPr>
                <a:spLocks noEditPoints="1"/>
              </p:cNvSpPr>
              <p:nvPr/>
            </p:nvSpPr>
            <p:spPr bwMode="auto">
              <a:xfrm>
                <a:off x="5838825" y="2587625"/>
                <a:ext cx="490538" cy="347662"/>
              </a:xfrm>
              <a:custGeom>
                <a:avLst/>
                <a:gdLst>
                  <a:gd name="T0" fmla="*/ 121 w 130"/>
                  <a:gd name="T1" fmla="*/ 0 h 92"/>
                  <a:gd name="T2" fmla="*/ 9 w 130"/>
                  <a:gd name="T3" fmla="*/ 0 h 92"/>
                  <a:gd name="T4" fmla="*/ 0 w 130"/>
                  <a:gd name="T5" fmla="*/ 9 h 92"/>
                  <a:gd name="T6" fmla="*/ 0 w 130"/>
                  <a:gd name="T7" fmla="*/ 83 h 92"/>
                  <a:gd name="T8" fmla="*/ 9 w 130"/>
                  <a:gd name="T9" fmla="*/ 92 h 92"/>
                  <a:gd name="T10" fmla="*/ 121 w 130"/>
                  <a:gd name="T11" fmla="*/ 92 h 92"/>
                  <a:gd name="T12" fmla="*/ 130 w 130"/>
                  <a:gd name="T13" fmla="*/ 83 h 92"/>
                  <a:gd name="T14" fmla="*/ 130 w 130"/>
                  <a:gd name="T15" fmla="*/ 9 h 92"/>
                  <a:gd name="T16" fmla="*/ 121 w 130"/>
                  <a:gd name="T17" fmla="*/ 0 h 92"/>
                  <a:gd name="T18" fmla="*/ 47 w 130"/>
                  <a:gd name="T19" fmla="*/ 81 h 92"/>
                  <a:gd name="T20" fmla="*/ 12 w 130"/>
                  <a:gd name="T21" fmla="*/ 46 h 92"/>
                  <a:gd name="T22" fmla="*/ 47 w 130"/>
                  <a:gd name="T23" fmla="*/ 11 h 92"/>
                  <a:gd name="T24" fmla="*/ 82 w 130"/>
                  <a:gd name="T25" fmla="*/ 46 h 92"/>
                  <a:gd name="T26" fmla="*/ 47 w 130"/>
                  <a:gd name="T27" fmla="*/ 81 h 92"/>
                  <a:gd name="T28" fmla="*/ 116 w 130"/>
                  <a:gd name="T29" fmla="*/ 19 h 92"/>
                  <a:gd name="T30" fmla="*/ 105 w 130"/>
                  <a:gd name="T31" fmla="*/ 19 h 92"/>
                  <a:gd name="T32" fmla="*/ 99 w 130"/>
                  <a:gd name="T33" fmla="*/ 13 h 92"/>
                  <a:gd name="T34" fmla="*/ 105 w 130"/>
                  <a:gd name="T35" fmla="*/ 7 h 92"/>
                  <a:gd name="T36" fmla="*/ 116 w 130"/>
                  <a:gd name="T37" fmla="*/ 7 h 92"/>
                  <a:gd name="T38" fmla="*/ 122 w 130"/>
                  <a:gd name="T39" fmla="*/ 13 h 92"/>
                  <a:gd name="T40" fmla="*/ 116 w 130"/>
                  <a:gd name="T41" fmla="*/ 1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0" h="92">
                    <a:moveTo>
                      <a:pt x="121" y="0"/>
                    </a:moveTo>
                    <a:cubicBezTo>
                      <a:pt x="9" y="0"/>
                      <a:pt x="9" y="0"/>
                      <a:pt x="9" y="0"/>
                    </a:cubicBezTo>
                    <a:cubicBezTo>
                      <a:pt x="4" y="0"/>
                      <a:pt x="0" y="4"/>
                      <a:pt x="0" y="9"/>
                    </a:cubicBezTo>
                    <a:cubicBezTo>
                      <a:pt x="0" y="83"/>
                      <a:pt x="0" y="83"/>
                      <a:pt x="0" y="83"/>
                    </a:cubicBezTo>
                    <a:cubicBezTo>
                      <a:pt x="0" y="88"/>
                      <a:pt x="4" y="92"/>
                      <a:pt x="9" y="92"/>
                    </a:cubicBezTo>
                    <a:cubicBezTo>
                      <a:pt x="121" y="92"/>
                      <a:pt x="121" y="92"/>
                      <a:pt x="121" y="92"/>
                    </a:cubicBezTo>
                    <a:cubicBezTo>
                      <a:pt x="126" y="92"/>
                      <a:pt x="130" y="88"/>
                      <a:pt x="130" y="83"/>
                    </a:cubicBezTo>
                    <a:cubicBezTo>
                      <a:pt x="130" y="9"/>
                      <a:pt x="130" y="9"/>
                      <a:pt x="130" y="9"/>
                    </a:cubicBezTo>
                    <a:cubicBezTo>
                      <a:pt x="130" y="4"/>
                      <a:pt x="126" y="0"/>
                      <a:pt x="121" y="0"/>
                    </a:cubicBezTo>
                    <a:close/>
                    <a:moveTo>
                      <a:pt x="47" y="81"/>
                    </a:moveTo>
                    <a:cubicBezTo>
                      <a:pt x="28" y="81"/>
                      <a:pt x="12" y="66"/>
                      <a:pt x="12" y="46"/>
                    </a:cubicBezTo>
                    <a:cubicBezTo>
                      <a:pt x="12" y="27"/>
                      <a:pt x="28" y="11"/>
                      <a:pt x="47" y="11"/>
                    </a:cubicBezTo>
                    <a:cubicBezTo>
                      <a:pt x="67" y="11"/>
                      <a:pt x="82" y="27"/>
                      <a:pt x="82" y="46"/>
                    </a:cubicBezTo>
                    <a:cubicBezTo>
                      <a:pt x="82" y="66"/>
                      <a:pt x="67" y="81"/>
                      <a:pt x="47" y="81"/>
                    </a:cubicBezTo>
                    <a:close/>
                    <a:moveTo>
                      <a:pt x="116" y="19"/>
                    </a:moveTo>
                    <a:cubicBezTo>
                      <a:pt x="105" y="19"/>
                      <a:pt x="105" y="19"/>
                      <a:pt x="105" y="19"/>
                    </a:cubicBezTo>
                    <a:cubicBezTo>
                      <a:pt x="101" y="19"/>
                      <a:pt x="99" y="17"/>
                      <a:pt x="99" y="13"/>
                    </a:cubicBezTo>
                    <a:cubicBezTo>
                      <a:pt x="99" y="10"/>
                      <a:pt x="101" y="7"/>
                      <a:pt x="105" y="7"/>
                    </a:cubicBezTo>
                    <a:cubicBezTo>
                      <a:pt x="116" y="7"/>
                      <a:pt x="116" y="7"/>
                      <a:pt x="116" y="7"/>
                    </a:cubicBezTo>
                    <a:cubicBezTo>
                      <a:pt x="119" y="7"/>
                      <a:pt x="122" y="10"/>
                      <a:pt x="122" y="13"/>
                    </a:cubicBezTo>
                    <a:cubicBezTo>
                      <a:pt x="122" y="17"/>
                      <a:pt x="119" y="19"/>
                      <a:pt x="11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49" name="Rectangle 36"/>
              <p:cNvSpPr>
                <a:spLocks noChangeArrowheads="1"/>
              </p:cNvSpPr>
              <p:nvPr/>
            </p:nvSpPr>
            <p:spPr bwMode="auto">
              <a:xfrm>
                <a:off x="5888038" y="2538413"/>
                <a:ext cx="101600" cy="38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50" name="Oval 37"/>
              <p:cNvSpPr>
                <a:spLocks noChangeArrowheads="1"/>
              </p:cNvSpPr>
              <p:nvPr/>
            </p:nvSpPr>
            <p:spPr bwMode="auto">
              <a:xfrm>
                <a:off x="5951538" y="2697163"/>
                <a:ext cx="128588" cy="12858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grpSp>
      </p:gr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22" presetClass="entr" presetSubtype="8" fill="hold" nodeType="withEffect">
                                  <p:stCondLst>
                                    <p:cond delay="2900"/>
                                  </p:stCondLst>
                                  <p:childTnLst>
                                    <p:set>
                                      <p:cBhvr>
                                        <p:cTn id="28" dur="1" fill="hold">
                                          <p:stCondLst>
                                            <p:cond delay="0"/>
                                          </p:stCondLst>
                                        </p:cTn>
                                        <p:tgtEl>
                                          <p:spTgt spid="36"/>
                                        </p:tgtEl>
                                        <p:attrNameLst>
                                          <p:attrName>style.visibility</p:attrName>
                                        </p:attrNameLst>
                                      </p:cBhvr>
                                      <p:to>
                                        <p:strVal val="visible"/>
                                      </p:to>
                                    </p:set>
                                    <p:animEffect transition="in" filter="wipe(left)">
                                      <p:cBhvr>
                                        <p:cTn id="29" dur="500"/>
                                        <p:tgtEl>
                                          <p:spTgt spid="36"/>
                                        </p:tgtEl>
                                      </p:cBhvr>
                                    </p:animEffect>
                                  </p:childTnLst>
                                </p:cTn>
                              </p:par>
                              <p:par>
                                <p:cTn id="30" presetID="31" presetClass="entr" presetSubtype="0" fill="hold" nodeType="withEffect">
                                  <p:stCondLst>
                                    <p:cond delay="3400"/>
                                  </p:stCondLst>
                                  <p:childTnLst>
                                    <p:set>
                                      <p:cBhvr>
                                        <p:cTn id="31" dur="1" fill="hold">
                                          <p:stCondLst>
                                            <p:cond delay="0"/>
                                          </p:stCondLst>
                                        </p:cTn>
                                        <p:tgtEl>
                                          <p:spTgt spid="16"/>
                                        </p:tgtEl>
                                        <p:attrNameLst>
                                          <p:attrName>style.visibility</p:attrName>
                                        </p:attrNameLst>
                                      </p:cBhvr>
                                      <p:to>
                                        <p:strVal val="visible"/>
                                      </p:to>
                                    </p:set>
                                    <p:anim calcmode="lin" valueType="num">
                                      <p:cBhvr>
                                        <p:cTn id="32" dur="1000" fill="hold"/>
                                        <p:tgtEl>
                                          <p:spTgt spid="16"/>
                                        </p:tgtEl>
                                        <p:attrNameLst>
                                          <p:attrName>ppt_w</p:attrName>
                                        </p:attrNameLst>
                                      </p:cBhvr>
                                      <p:tavLst>
                                        <p:tav tm="0">
                                          <p:val>
                                            <p:fltVal val="0"/>
                                          </p:val>
                                        </p:tav>
                                        <p:tav tm="100000">
                                          <p:val>
                                            <p:strVal val="#ppt_w"/>
                                          </p:val>
                                        </p:tav>
                                      </p:tavLst>
                                    </p:anim>
                                    <p:anim calcmode="lin" valueType="num">
                                      <p:cBhvr>
                                        <p:cTn id="33" dur="1000" fill="hold"/>
                                        <p:tgtEl>
                                          <p:spTgt spid="16"/>
                                        </p:tgtEl>
                                        <p:attrNameLst>
                                          <p:attrName>ppt_h</p:attrName>
                                        </p:attrNameLst>
                                      </p:cBhvr>
                                      <p:tavLst>
                                        <p:tav tm="0">
                                          <p:val>
                                            <p:fltVal val="0"/>
                                          </p:val>
                                        </p:tav>
                                        <p:tav tm="100000">
                                          <p:val>
                                            <p:strVal val="#ppt_h"/>
                                          </p:val>
                                        </p:tav>
                                      </p:tavLst>
                                    </p:anim>
                                    <p:anim calcmode="lin" valueType="num">
                                      <p:cBhvr>
                                        <p:cTn id="34" dur="1000" fill="hold"/>
                                        <p:tgtEl>
                                          <p:spTgt spid="16"/>
                                        </p:tgtEl>
                                        <p:attrNameLst>
                                          <p:attrName>style.rotation</p:attrName>
                                        </p:attrNameLst>
                                      </p:cBhvr>
                                      <p:tavLst>
                                        <p:tav tm="0">
                                          <p:val>
                                            <p:fltVal val="90"/>
                                          </p:val>
                                        </p:tav>
                                        <p:tav tm="100000">
                                          <p:val>
                                            <p:fltVal val="0"/>
                                          </p:val>
                                        </p:tav>
                                      </p:tavLst>
                                    </p:anim>
                                    <p:animEffect transition="in" filter="fade">
                                      <p:cBhvr>
                                        <p:cTn id="35" dur="1000"/>
                                        <p:tgtEl>
                                          <p:spTgt spid="16"/>
                                        </p:tgtEl>
                                      </p:cBhvr>
                                    </p:animEffect>
                                  </p:childTnLst>
                                </p:cTn>
                              </p:par>
                              <p:par>
                                <p:cTn id="36" presetID="22" presetClass="entr" presetSubtype="8" fill="hold" nodeType="withEffect">
                                  <p:stCondLst>
                                    <p:cond delay="4400"/>
                                  </p:stCondLst>
                                  <p:childTnLst>
                                    <p:set>
                                      <p:cBhvr>
                                        <p:cTn id="37" dur="1" fill="hold">
                                          <p:stCondLst>
                                            <p:cond delay="0"/>
                                          </p:stCondLst>
                                        </p:cTn>
                                        <p:tgtEl>
                                          <p:spTgt spid="41"/>
                                        </p:tgtEl>
                                        <p:attrNameLst>
                                          <p:attrName>style.visibility</p:attrName>
                                        </p:attrNameLst>
                                      </p:cBhvr>
                                      <p:to>
                                        <p:strVal val="visible"/>
                                      </p:to>
                                    </p:set>
                                    <p:animEffect transition="in" filter="wipe(left)">
                                      <p:cBhvr>
                                        <p:cTn id="38" dur="500"/>
                                        <p:tgtEl>
                                          <p:spTgt spid="41"/>
                                        </p:tgtEl>
                                      </p:cBhvr>
                                    </p:animEffect>
                                  </p:childTnLst>
                                </p:cTn>
                              </p:par>
                              <p:par>
                                <p:cTn id="39" presetID="2" presetClass="entr" presetSubtype="2" fill="hold" nodeType="withEffect">
                                  <p:stCondLst>
                                    <p:cond delay="4900"/>
                                  </p:stCondLst>
                                  <p:childTnLst>
                                    <p:set>
                                      <p:cBhvr>
                                        <p:cTn id="40" dur="1" fill="hold">
                                          <p:stCondLst>
                                            <p:cond delay="0"/>
                                          </p:stCondLst>
                                        </p:cTn>
                                        <p:tgtEl>
                                          <p:spTgt spid="17"/>
                                        </p:tgtEl>
                                        <p:attrNameLst>
                                          <p:attrName>style.visibility</p:attrName>
                                        </p:attrNameLst>
                                      </p:cBhvr>
                                      <p:to>
                                        <p:strVal val="visible"/>
                                      </p:to>
                                    </p:set>
                                    <p:anim calcmode="lin" valueType="num">
                                      <p:cBhvr additive="base">
                                        <p:cTn id="41" dur="500" fill="hold"/>
                                        <p:tgtEl>
                                          <p:spTgt spid="17"/>
                                        </p:tgtEl>
                                        <p:attrNameLst>
                                          <p:attrName>ppt_x</p:attrName>
                                        </p:attrNameLst>
                                      </p:cBhvr>
                                      <p:tavLst>
                                        <p:tav tm="0">
                                          <p:val>
                                            <p:strVal val="1+#ppt_w/2"/>
                                          </p:val>
                                        </p:tav>
                                        <p:tav tm="100000">
                                          <p:val>
                                            <p:strVal val="#ppt_x"/>
                                          </p:val>
                                        </p:tav>
                                      </p:tavLst>
                                    </p:anim>
                                    <p:anim calcmode="lin" valueType="num">
                                      <p:cBhvr additive="base">
                                        <p:cTn id="42" dur="500" fill="hold"/>
                                        <p:tgtEl>
                                          <p:spTgt spid="17"/>
                                        </p:tgtEl>
                                        <p:attrNameLst>
                                          <p:attrName>ppt_y</p:attrName>
                                        </p:attrNameLst>
                                      </p:cBhvr>
                                      <p:tavLst>
                                        <p:tav tm="0">
                                          <p:val>
                                            <p:strVal val="#ppt_y"/>
                                          </p:val>
                                        </p:tav>
                                        <p:tav tm="100000">
                                          <p:val>
                                            <p:strVal val="#ppt_y"/>
                                          </p:val>
                                        </p:tav>
                                      </p:tavLst>
                                    </p:anim>
                                  </p:childTnLst>
                                </p:cTn>
                              </p:par>
                              <p:par>
                                <p:cTn id="43" presetID="2" presetClass="entr" presetSubtype="4" fill="hold" nodeType="withEffect">
                                  <p:stCondLst>
                                    <p:cond delay="4900"/>
                                  </p:stCondLst>
                                  <p:childTnLst>
                                    <p:set>
                                      <p:cBhvr>
                                        <p:cTn id="44" dur="1" fill="hold">
                                          <p:stCondLst>
                                            <p:cond delay="0"/>
                                          </p:stCondLst>
                                        </p:cTn>
                                        <p:tgtEl>
                                          <p:spTgt spid="2"/>
                                        </p:tgtEl>
                                        <p:attrNameLst>
                                          <p:attrName>style.visibility</p:attrName>
                                        </p:attrNameLst>
                                      </p:cBhvr>
                                      <p:to>
                                        <p:strVal val="visible"/>
                                      </p:to>
                                    </p:set>
                                    <p:anim calcmode="lin" valueType="num">
                                      <p:cBhvr additive="base">
                                        <p:cTn id="45" dur="500" fill="hold"/>
                                        <p:tgtEl>
                                          <p:spTgt spid="2"/>
                                        </p:tgtEl>
                                        <p:attrNameLst>
                                          <p:attrName>ppt_x</p:attrName>
                                        </p:attrNameLst>
                                      </p:cBhvr>
                                      <p:tavLst>
                                        <p:tav tm="0">
                                          <p:val>
                                            <p:strVal val="#ppt_x"/>
                                          </p:val>
                                        </p:tav>
                                        <p:tav tm="100000">
                                          <p:val>
                                            <p:strVal val="#ppt_x"/>
                                          </p:val>
                                        </p:tav>
                                      </p:tavLst>
                                    </p:anim>
                                    <p:anim calcmode="lin" valueType="num">
                                      <p:cBhvr additive="base">
                                        <p:cTn id="46" dur="500" fill="hold"/>
                                        <p:tgtEl>
                                          <p:spTgt spid="2"/>
                                        </p:tgtEl>
                                        <p:attrNameLst>
                                          <p:attrName>ppt_y</p:attrName>
                                        </p:attrNameLst>
                                      </p:cBhvr>
                                      <p:tavLst>
                                        <p:tav tm="0">
                                          <p:val>
                                            <p:strVal val="1+#ppt_h/2"/>
                                          </p:val>
                                        </p:tav>
                                        <p:tav tm="100000">
                                          <p:val>
                                            <p:strVal val="#ppt_y"/>
                                          </p:val>
                                        </p:tav>
                                      </p:tavLst>
                                    </p:anim>
                                  </p:childTnLst>
                                </p:cTn>
                              </p:par>
                              <p:par>
                                <p:cTn id="47" presetID="2" presetClass="entr" presetSubtype="4" fill="hold" nodeType="withEffect">
                                  <p:stCondLst>
                                    <p:cond delay="4900"/>
                                  </p:stCondLst>
                                  <p:childTnLst>
                                    <p:set>
                                      <p:cBhvr>
                                        <p:cTn id="48" dur="1" fill="hold">
                                          <p:stCondLst>
                                            <p:cond delay="0"/>
                                          </p:stCondLst>
                                        </p:cTn>
                                        <p:tgtEl>
                                          <p:spTgt spid="26"/>
                                        </p:tgtEl>
                                        <p:attrNameLst>
                                          <p:attrName>style.visibility</p:attrName>
                                        </p:attrNameLst>
                                      </p:cBhvr>
                                      <p:to>
                                        <p:strVal val="visible"/>
                                      </p:to>
                                    </p:set>
                                    <p:anim calcmode="lin" valueType="num">
                                      <p:cBhvr additive="base">
                                        <p:cTn id="49" dur="500" fill="hold"/>
                                        <p:tgtEl>
                                          <p:spTgt spid="26"/>
                                        </p:tgtEl>
                                        <p:attrNameLst>
                                          <p:attrName>ppt_x</p:attrName>
                                        </p:attrNameLst>
                                      </p:cBhvr>
                                      <p:tavLst>
                                        <p:tav tm="0">
                                          <p:val>
                                            <p:strVal val="#ppt_x"/>
                                          </p:val>
                                        </p:tav>
                                        <p:tav tm="100000">
                                          <p:val>
                                            <p:strVal val="#ppt_x"/>
                                          </p:val>
                                        </p:tav>
                                      </p:tavLst>
                                    </p:anim>
                                    <p:anim calcmode="lin" valueType="num">
                                      <p:cBhvr additive="base">
                                        <p:cTn id="50" dur="500" fill="hold"/>
                                        <p:tgtEl>
                                          <p:spTgt spid="26"/>
                                        </p:tgtEl>
                                        <p:attrNameLst>
                                          <p:attrName>ppt_y</p:attrName>
                                        </p:attrNameLst>
                                      </p:cBhvr>
                                      <p:tavLst>
                                        <p:tav tm="0">
                                          <p:val>
                                            <p:strVal val="1+#ppt_h/2"/>
                                          </p:val>
                                        </p:tav>
                                        <p:tav tm="100000">
                                          <p:val>
                                            <p:strVal val="#ppt_y"/>
                                          </p:val>
                                        </p:tav>
                                      </p:tavLst>
                                    </p:anim>
                                  </p:childTnLst>
                                </p:cTn>
                              </p:par>
                              <p:par>
                                <p:cTn id="51" presetID="2" presetClass="entr" presetSubtype="1" fill="hold" nodeType="withEffect">
                                  <p:stCondLst>
                                    <p:cond delay="4900"/>
                                  </p:stCondLst>
                                  <p:childTnLst>
                                    <p:set>
                                      <p:cBhvr>
                                        <p:cTn id="52" dur="1" fill="hold">
                                          <p:stCondLst>
                                            <p:cond delay="0"/>
                                          </p:stCondLst>
                                        </p:cTn>
                                        <p:tgtEl>
                                          <p:spTgt spid="3"/>
                                        </p:tgtEl>
                                        <p:attrNameLst>
                                          <p:attrName>style.visibility</p:attrName>
                                        </p:attrNameLst>
                                      </p:cBhvr>
                                      <p:to>
                                        <p:strVal val="visible"/>
                                      </p:to>
                                    </p:set>
                                    <p:anim calcmode="lin" valueType="num">
                                      <p:cBhvr additive="base">
                                        <p:cTn id="53" dur="500" fill="hold"/>
                                        <p:tgtEl>
                                          <p:spTgt spid="3"/>
                                        </p:tgtEl>
                                        <p:attrNameLst>
                                          <p:attrName>ppt_x</p:attrName>
                                        </p:attrNameLst>
                                      </p:cBhvr>
                                      <p:tavLst>
                                        <p:tav tm="0">
                                          <p:val>
                                            <p:strVal val="#ppt_x"/>
                                          </p:val>
                                        </p:tav>
                                        <p:tav tm="100000">
                                          <p:val>
                                            <p:strVal val="#ppt_x"/>
                                          </p:val>
                                        </p:tav>
                                      </p:tavLst>
                                    </p:anim>
                                    <p:anim calcmode="lin" valueType="num">
                                      <p:cBhvr additive="base">
                                        <p:cTn id="54" dur="500" fill="hold"/>
                                        <p:tgtEl>
                                          <p:spTgt spid="3"/>
                                        </p:tgtEl>
                                        <p:attrNameLst>
                                          <p:attrName>ppt_y</p:attrName>
                                        </p:attrNameLst>
                                      </p:cBhvr>
                                      <p:tavLst>
                                        <p:tav tm="0">
                                          <p:val>
                                            <p:strVal val="0-#ppt_h/2"/>
                                          </p:val>
                                        </p:tav>
                                        <p:tav tm="100000">
                                          <p:val>
                                            <p:strVal val="#ppt_y"/>
                                          </p:val>
                                        </p:tav>
                                      </p:tavLst>
                                    </p:anim>
                                  </p:childTnLst>
                                </p:cTn>
                              </p:par>
                              <p:par>
                                <p:cTn id="55" presetID="2" presetClass="entr" presetSubtype="2" fill="hold" nodeType="withEffect">
                                  <p:stCondLst>
                                    <p:cond delay="4900"/>
                                  </p:stCondLst>
                                  <p:childTnLst>
                                    <p:set>
                                      <p:cBhvr>
                                        <p:cTn id="56" dur="1" fill="hold">
                                          <p:stCondLst>
                                            <p:cond delay="0"/>
                                          </p:stCondLst>
                                        </p:cTn>
                                        <p:tgtEl>
                                          <p:spTgt spid="33"/>
                                        </p:tgtEl>
                                        <p:attrNameLst>
                                          <p:attrName>style.visibility</p:attrName>
                                        </p:attrNameLst>
                                      </p:cBhvr>
                                      <p:to>
                                        <p:strVal val="visible"/>
                                      </p:to>
                                    </p:set>
                                    <p:anim calcmode="lin" valueType="num">
                                      <p:cBhvr additive="base">
                                        <p:cTn id="57" dur="500" fill="hold"/>
                                        <p:tgtEl>
                                          <p:spTgt spid="33"/>
                                        </p:tgtEl>
                                        <p:attrNameLst>
                                          <p:attrName>ppt_x</p:attrName>
                                        </p:attrNameLst>
                                      </p:cBhvr>
                                      <p:tavLst>
                                        <p:tav tm="0">
                                          <p:val>
                                            <p:strVal val="1+#ppt_w/2"/>
                                          </p:val>
                                        </p:tav>
                                        <p:tav tm="100000">
                                          <p:val>
                                            <p:strVal val="#ppt_x"/>
                                          </p:val>
                                        </p:tav>
                                      </p:tavLst>
                                    </p:anim>
                                    <p:anim calcmode="lin" valueType="num">
                                      <p:cBhvr additive="base">
                                        <p:cTn id="58" dur="500" fill="hold"/>
                                        <p:tgtEl>
                                          <p:spTgt spid="33"/>
                                        </p:tgtEl>
                                        <p:attrNameLst>
                                          <p:attrName>ppt_y</p:attrName>
                                        </p:attrNameLst>
                                      </p:cBhvr>
                                      <p:tavLst>
                                        <p:tav tm="0">
                                          <p:val>
                                            <p:strVal val="#ppt_y"/>
                                          </p:val>
                                        </p:tav>
                                        <p:tav tm="100000">
                                          <p:val>
                                            <p:strVal val="#ppt_y"/>
                                          </p:val>
                                        </p:tav>
                                      </p:tavLst>
                                    </p:anim>
                                  </p:childTnLst>
                                </p:cTn>
                              </p:par>
                              <p:par>
                                <p:cTn id="59" presetID="2" presetClass="entr" presetSubtype="8" fill="hold" nodeType="withEffect">
                                  <p:stCondLst>
                                    <p:cond delay="4900"/>
                                  </p:stCondLst>
                                  <p:childTnLst>
                                    <p:set>
                                      <p:cBhvr>
                                        <p:cTn id="60" dur="1" fill="hold">
                                          <p:stCondLst>
                                            <p:cond delay="0"/>
                                          </p:stCondLst>
                                        </p:cTn>
                                        <p:tgtEl>
                                          <p:spTgt spid="4"/>
                                        </p:tgtEl>
                                        <p:attrNameLst>
                                          <p:attrName>style.visibility</p:attrName>
                                        </p:attrNameLst>
                                      </p:cBhvr>
                                      <p:to>
                                        <p:strVal val="visible"/>
                                      </p:to>
                                    </p:set>
                                    <p:anim calcmode="lin" valueType="num">
                                      <p:cBhvr additive="base">
                                        <p:cTn id="61" dur="500" fill="hold"/>
                                        <p:tgtEl>
                                          <p:spTgt spid="4"/>
                                        </p:tgtEl>
                                        <p:attrNameLst>
                                          <p:attrName>ppt_x</p:attrName>
                                        </p:attrNameLst>
                                      </p:cBhvr>
                                      <p:tavLst>
                                        <p:tav tm="0">
                                          <p:val>
                                            <p:strVal val="0-#ppt_w/2"/>
                                          </p:val>
                                        </p:tav>
                                        <p:tav tm="100000">
                                          <p:val>
                                            <p:strVal val="#ppt_x"/>
                                          </p:val>
                                        </p:tav>
                                      </p:tavLst>
                                    </p:anim>
                                    <p:anim calcmode="lin" valueType="num">
                                      <p:cBhvr additive="base">
                                        <p:cTn id="62"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p:cNvGrpSpPr>
            <a:grpSpLocks/>
          </p:cNvGrpSpPr>
          <p:nvPr/>
        </p:nvGrpSpPr>
        <p:grpSpPr bwMode="auto">
          <a:xfrm>
            <a:off x="0" y="-22225"/>
            <a:ext cx="12192000" cy="6916738"/>
            <a:chOff x="-1" y="-22322"/>
            <a:chExt cx="12192001" cy="6916926"/>
          </a:xfrm>
          <a:blipFill>
            <a:blip r:embed="rId3"/>
            <a:stretch>
              <a:fillRect/>
            </a:stretch>
          </a:blipFill>
        </p:grpSpPr>
        <p:sp>
          <p:nvSpPr>
            <p:cNvPr id="20" name="Rectangle 19"/>
            <p:cNvSpPr/>
            <p:nvPr/>
          </p:nvSpPr>
          <p:spPr>
            <a:xfrm>
              <a:off x="-1" y="-96"/>
              <a:ext cx="12192001" cy="68947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21" name="Rectangle 20"/>
            <p:cNvSpPr/>
            <p:nvPr/>
          </p:nvSpPr>
          <p:spPr>
            <a:xfrm>
              <a:off x="-1" y="-22322"/>
              <a:ext cx="12192001" cy="691692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grpSp>
      <p:sp>
        <p:nvSpPr>
          <p:cNvPr id="22" name="Title 1"/>
          <p:cNvSpPr>
            <a:spLocks noGrp="1"/>
          </p:cNvSpPr>
          <p:nvPr>
            <p:ph type="ctrTitle"/>
          </p:nvPr>
        </p:nvSpPr>
        <p:spPr>
          <a:xfrm>
            <a:off x="4797425" y="2817813"/>
            <a:ext cx="2595563" cy="590550"/>
          </a:xfrm>
        </p:spPr>
        <p:txBody>
          <a:bodyPr>
            <a:spAutoFit/>
          </a:bodyPr>
          <a:lstStyle/>
          <a:p>
            <a:pPr eaLnBrk="1" hangingPunct="1"/>
            <a:r>
              <a:rPr lang="id-ID" altLang="zh-CN" sz="3600" b="1" smtClean="0">
                <a:solidFill>
                  <a:srgbClr val="767171"/>
                </a:solidFill>
                <a:latin typeface="Calibri" pitchFamily="34" charset="0"/>
                <a:cs typeface="Arial" pitchFamily="34" charset="0"/>
              </a:rPr>
              <a:t>WELCOME</a:t>
            </a:r>
            <a:endParaRPr lang="en-US" altLang="zh-CN" sz="3600" b="1" smtClean="0">
              <a:solidFill>
                <a:srgbClr val="767171"/>
              </a:solidFill>
              <a:latin typeface="Calibri" pitchFamily="34" charset="0"/>
              <a:cs typeface="Arial" pitchFamily="34" charset="0"/>
            </a:endParaRPr>
          </a:p>
        </p:txBody>
      </p:sp>
      <p:sp>
        <p:nvSpPr>
          <p:cNvPr id="23" name="Subtitle 2"/>
          <p:cNvSpPr txBox="1">
            <a:spLocks/>
          </p:cNvSpPr>
          <p:nvPr/>
        </p:nvSpPr>
        <p:spPr bwMode="auto">
          <a:xfrm>
            <a:off x="2214563" y="3319463"/>
            <a:ext cx="7761287"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r>
              <a:rPr lang="id-ID" altLang="zh-CN" sz="2000">
                <a:solidFill>
                  <a:srgbClr val="FF0000"/>
                </a:solidFill>
                <a:latin typeface="Calibri Light" pitchFamily="34" charset="0"/>
              </a:rPr>
              <a:t>Conference</a:t>
            </a:r>
            <a:r>
              <a:rPr lang="id-ID" altLang="zh-CN" sz="2000">
                <a:solidFill>
                  <a:srgbClr val="A6A6A6"/>
                </a:solidFill>
                <a:latin typeface="Calibri Light" pitchFamily="34" charset="0"/>
              </a:rPr>
              <a:t> of the Company Name </a:t>
            </a:r>
            <a:r>
              <a:rPr lang="id-ID" altLang="zh-CN" sz="2000">
                <a:solidFill>
                  <a:srgbClr val="FFC000"/>
                </a:solidFill>
                <a:latin typeface="Calibri Light" pitchFamily="34" charset="0"/>
              </a:rPr>
              <a:t>Presentation</a:t>
            </a:r>
            <a:r>
              <a:rPr lang="id-ID" altLang="zh-CN" sz="2000">
                <a:solidFill>
                  <a:srgbClr val="A6A6A6"/>
                </a:solidFill>
                <a:latin typeface="Calibri Light" pitchFamily="34" charset="0"/>
              </a:rPr>
              <a:t> Here</a:t>
            </a:r>
            <a:endParaRPr lang="en-US" altLang="zh-CN" sz="2000">
              <a:solidFill>
                <a:srgbClr val="A6A6A6"/>
              </a:solidFill>
              <a:latin typeface="Calibri Light" pitchFamily="34" charset="0"/>
            </a:endParaRPr>
          </a:p>
        </p:txBody>
      </p:sp>
      <p:sp>
        <p:nvSpPr>
          <p:cNvPr id="25" name="TextBox 24"/>
          <p:cNvSpPr txBox="1">
            <a:spLocks noChangeArrowheads="1"/>
          </p:cNvSpPr>
          <p:nvPr/>
        </p:nvSpPr>
        <p:spPr bwMode="auto">
          <a:xfrm>
            <a:off x="4337050" y="5818188"/>
            <a:ext cx="3517900"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id-ID" altLang="zh-CN" sz="2400">
                <a:solidFill>
                  <a:schemeClr val="bg1"/>
                </a:solidFill>
                <a:latin typeface="Diavlo Bold" pitchFamily="50" charset="0"/>
                <a:ea typeface="Roboto" pitchFamily="2" charset="0"/>
                <a:cs typeface="Roboto" pitchFamily="2" charset="0"/>
              </a:rPr>
              <a:t>unine</a:t>
            </a:r>
          </a:p>
          <a:p>
            <a:pPr algn="ctr" eaLnBrk="1" hangingPunct="1"/>
            <a:r>
              <a:rPr lang="id-ID" altLang="zh-CN" sz="1200">
                <a:solidFill>
                  <a:srgbClr val="7F7F7F"/>
                </a:solidFill>
                <a:ea typeface="Roboto" pitchFamily="2" charset="0"/>
                <a:cs typeface="Roboto" pitchFamily="2" charset="0"/>
              </a:rPr>
              <a:t>Central Park, Ji Sung Avenue 86 Soerabadja, Queensland, AUS</a:t>
            </a:r>
            <a:endParaRPr lang="id-ID" altLang="zh-CN" sz="1200">
              <a:solidFill>
                <a:srgbClr val="7F7F7F"/>
              </a:solidFill>
            </a:endParaRPr>
          </a:p>
        </p:txBody>
      </p:sp>
      <p:grpSp>
        <p:nvGrpSpPr>
          <p:cNvPr id="26" name="Group 25"/>
          <p:cNvGrpSpPr>
            <a:grpSpLocks/>
          </p:cNvGrpSpPr>
          <p:nvPr/>
        </p:nvGrpSpPr>
        <p:grpSpPr bwMode="auto">
          <a:xfrm>
            <a:off x="5578475" y="5195888"/>
            <a:ext cx="974725" cy="922337"/>
            <a:chOff x="9356058" y="7950864"/>
            <a:chExt cx="975317" cy="923330"/>
          </a:xfrm>
        </p:grpSpPr>
        <p:sp>
          <p:nvSpPr>
            <p:cNvPr id="27" name="Title 1"/>
            <p:cNvSpPr txBox="1">
              <a:spLocks/>
            </p:cNvSpPr>
            <p:nvPr/>
          </p:nvSpPr>
          <p:spPr>
            <a:xfrm>
              <a:off x="9356058" y="7950864"/>
              <a:ext cx="650212" cy="923330"/>
            </a:xfrm>
            <a:prstGeom prst="rect">
              <a:avLst/>
            </a:prstGeom>
          </p:spPr>
          <p:txBody>
            <a:bodyPr anchor="b">
              <a:sp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fontAlgn="auto">
                <a:spcAft>
                  <a:spcPts val="0"/>
                </a:spcAft>
                <a:defRPr/>
              </a:pPr>
              <a:r>
                <a:rPr lang="id-ID" b="1" dirty="0" smtClean="0">
                  <a:solidFill>
                    <a:srgbClr val="FF0000">
                      <a:alpha val="90000"/>
                    </a:srgbClr>
                  </a:solidFill>
                  <a:latin typeface="Diavlo Bold" panose="02000000000000000000" pitchFamily="50" charset="0"/>
                  <a:cs typeface="Arial" panose="020B0604020202020204" pitchFamily="34" charset="0"/>
                </a:rPr>
                <a:t>u</a:t>
              </a:r>
              <a:endParaRPr lang="en-US" b="1" dirty="0">
                <a:solidFill>
                  <a:srgbClr val="FF0000">
                    <a:alpha val="90000"/>
                  </a:srgbClr>
                </a:solidFill>
                <a:latin typeface="Diavlo Bold" panose="02000000000000000000" pitchFamily="50" charset="0"/>
                <a:cs typeface="Arial" panose="020B0604020202020204" pitchFamily="34" charset="0"/>
              </a:endParaRPr>
            </a:p>
          </p:txBody>
        </p:sp>
        <p:sp>
          <p:nvSpPr>
            <p:cNvPr id="28" name="Title 1"/>
            <p:cNvSpPr txBox="1">
              <a:spLocks/>
            </p:cNvSpPr>
            <p:nvPr/>
          </p:nvSpPr>
          <p:spPr>
            <a:xfrm>
              <a:off x="9793614" y="7950864"/>
              <a:ext cx="537761" cy="923330"/>
            </a:xfrm>
            <a:prstGeom prst="rect">
              <a:avLst/>
            </a:prstGeom>
          </p:spPr>
          <p:txBody>
            <a:bodyPr anchor="b">
              <a:spAutoFit/>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fontAlgn="auto">
                <a:spcAft>
                  <a:spcPts val="0"/>
                </a:spcAft>
                <a:defRPr/>
              </a:pPr>
              <a:r>
                <a:rPr lang="id-ID" b="1" dirty="0">
                  <a:solidFill>
                    <a:schemeClr val="accent4">
                      <a:alpha val="90000"/>
                    </a:schemeClr>
                  </a:solidFill>
                  <a:latin typeface="Diavlo Bold" panose="02000000000000000000" pitchFamily="50" charset="0"/>
                  <a:cs typeface="Arial" panose="020B0604020202020204" pitchFamily="34" charset="0"/>
                </a:rPr>
                <a:t>n</a:t>
              </a:r>
              <a:endParaRPr lang="en-US" b="1" dirty="0">
                <a:solidFill>
                  <a:schemeClr val="accent4">
                    <a:alpha val="90000"/>
                  </a:schemeClr>
                </a:solidFill>
                <a:latin typeface="Diavlo Bold" panose="02000000000000000000" pitchFamily="50" charset="0"/>
                <a:cs typeface="Arial" panose="020B0604020202020204" pitchFamily="34" charset="0"/>
              </a:endParaRPr>
            </a:p>
          </p:txBody>
        </p:sp>
      </p:grpSp>
      <p:sp>
        <p:nvSpPr>
          <p:cNvPr id="46" name="Rectangle 45"/>
          <p:cNvSpPr/>
          <p:nvPr/>
        </p:nvSpPr>
        <p:spPr>
          <a:xfrm>
            <a:off x="4835525" y="3832225"/>
            <a:ext cx="2519363" cy="11113"/>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Tree>
  </p:cSld>
  <p:clrMapOvr>
    <a:masterClrMapping/>
  </p:clrMapOvr>
  <p:transition spd="slow">
    <p:dissolv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4" presetClass="entr" presetSubtype="10"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randombar(horizontal)">
                                      <p:cBhvr>
                                        <p:cTn id="7" dur="2000"/>
                                        <p:tgtEl>
                                          <p:spTgt spid="1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22"/>
                                        </p:tgtEl>
                                        <p:attrNameLst>
                                          <p:attrName>style.visibility</p:attrName>
                                        </p:attrNameLst>
                                      </p:cBhvr>
                                      <p:to>
                                        <p:strVal val="visible"/>
                                      </p:to>
                                    </p:set>
                                    <p:animEffect transition="in" filter="wipe(left)">
                                      <p:cBhvr>
                                        <p:cTn id="10" dur="500"/>
                                        <p:tgtEl>
                                          <p:spTgt spid="22"/>
                                        </p:tgtEl>
                                      </p:cBhvr>
                                    </p:animEffect>
                                  </p:childTnLst>
                                </p:cTn>
                              </p:par>
                              <p:par>
                                <p:cTn id="11" presetID="22" presetClass="entr" presetSubtype="8" fill="hold" grpId="0" nodeType="withEffect">
                                  <p:stCondLst>
                                    <p:cond delay="2500"/>
                                  </p:stCondLst>
                                  <p:childTnLst>
                                    <p:set>
                                      <p:cBhvr>
                                        <p:cTn id="12" dur="1" fill="hold">
                                          <p:stCondLst>
                                            <p:cond delay="0"/>
                                          </p:stCondLst>
                                        </p:cTn>
                                        <p:tgtEl>
                                          <p:spTgt spid="23">
                                            <p:txEl>
                                              <p:pRg st="0" end="0"/>
                                            </p:txEl>
                                          </p:spTgt>
                                        </p:tgtEl>
                                        <p:attrNameLst>
                                          <p:attrName>style.visibility</p:attrName>
                                        </p:attrNameLst>
                                      </p:cBhvr>
                                      <p:to>
                                        <p:strVal val="visible"/>
                                      </p:to>
                                    </p:set>
                                    <p:animEffect transition="in" filter="wipe(left)">
                                      <p:cBhvr>
                                        <p:cTn id="13" dur="500"/>
                                        <p:tgtEl>
                                          <p:spTgt spid="23">
                                            <p:txEl>
                                              <p:pRg st="0" end="0"/>
                                            </p:txEl>
                                          </p:spTgt>
                                        </p:tgtEl>
                                      </p:cBhvr>
                                    </p:animEffect>
                                  </p:childTnLst>
                                </p:cTn>
                              </p:par>
                              <p:par>
                                <p:cTn id="14" presetID="22" presetClass="entr" presetSubtype="1" fill="hold" grpId="0" nodeType="withEffect">
                                  <p:stCondLst>
                                    <p:cond delay="3000"/>
                                  </p:stCondLst>
                                  <p:childTnLst>
                                    <p:set>
                                      <p:cBhvr>
                                        <p:cTn id="15" dur="1" fill="hold">
                                          <p:stCondLst>
                                            <p:cond delay="0"/>
                                          </p:stCondLst>
                                        </p:cTn>
                                        <p:tgtEl>
                                          <p:spTgt spid="25"/>
                                        </p:tgtEl>
                                        <p:attrNameLst>
                                          <p:attrName>style.visibility</p:attrName>
                                        </p:attrNameLst>
                                      </p:cBhvr>
                                      <p:to>
                                        <p:strVal val="visible"/>
                                      </p:to>
                                    </p:set>
                                    <p:animEffect transition="in" filter="wipe(up)">
                                      <p:cBhvr>
                                        <p:cTn id="16" dur="500"/>
                                        <p:tgtEl>
                                          <p:spTgt spid="25"/>
                                        </p:tgtEl>
                                      </p:cBhvr>
                                    </p:animEffect>
                                  </p:childTnLst>
                                </p:cTn>
                              </p:par>
                              <p:par>
                                <p:cTn id="17" presetID="21" presetClass="entr" presetSubtype="2" fill="hold" nodeType="withEffect">
                                  <p:stCondLst>
                                    <p:cond delay="3500"/>
                                  </p:stCondLst>
                                  <p:childTnLst>
                                    <p:set>
                                      <p:cBhvr>
                                        <p:cTn id="18" dur="1" fill="hold">
                                          <p:stCondLst>
                                            <p:cond delay="0"/>
                                          </p:stCondLst>
                                        </p:cTn>
                                        <p:tgtEl>
                                          <p:spTgt spid="26"/>
                                        </p:tgtEl>
                                        <p:attrNameLst>
                                          <p:attrName>style.visibility</p:attrName>
                                        </p:attrNameLst>
                                      </p:cBhvr>
                                      <p:to>
                                        <p:strVal val="visible"/>
                                      </p:to>
                                    </p:set>
                                    <p:animEffect transition="in" filter="wheel(2)">
                                      <p:cBhvr>
                                        <p:cTn id="19" dur="2500"/>
                                        <p:tgtEl>
                                          <p:spTgt spid="26"/>
                                        </p:tgtEl>
                                      </p:cBhvr>
                                    </p:animEffect>
                                  </p:childTnLst>
                                </p:cTn>
                              </p:par>
                            </p:childTnLst>
                          </p:cTn>
                        </p:par>
                        <p:par>
                          <p:cTn id="20" fill="hold" nodeType="afterGroup">
                            <p:stCondLst>
                              <p:cond delay="6000"/>
                            </p:stCondLst>
                            <p:childTnLst>
                              <p:par>
                                <p:cTn id="21" presetID="10" presetClass="entr" presetSubtype="0" fill="hold" grpId="0" nodeType="afterEffect">
                                  <p:stCondLst>
                                    <p:cond delay="0"/>
                                  </p:stCondLst>
                                  <p:childTnLst>
                                    <p:set>
                                      <p:cBhvr>
                                        <p:cTn id="22" dur="1" fill="hold">
                                          <p:stCondLst>
                                            <p:cond delay="0"/>
                                          </p:stCondLst>
                                        </p:cTn>
                                        <p:tgtEl>
                                          <p:spTgt spid="46"/>
                                        </p:tgtEl>
                                        <p:attrNameLst>
                                          <p:attrName>style.visibility</p:attrName>
                                        </p:attrNameLst>
                                      </p:cBhvr>
                                      <p:to>
                                        <p:strVal val="visible"/>
                                      </p:to>
                                    </p:set>
                                    <p:animEffect transition="in" filter="fade">
                                      <p:cBhvr>
                                        <p:cTn id="23"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23" grpId="0" build="p"/>
      <p:bldP spid="25" grpId="0"/>
      <p:bldP spid="46"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92421C10-E59E-4CDB-B0BF-C496B6C57552}"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20</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519113" y="330200"/>
            <a:ext cx="686593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Work with bullet numbering sample</a:t>
            </a:r>
            <a:endParaRPr lang="en-US" altLang="zh-CN" sz="3600">
              <a:solidFill>
                <a:srgbClr val="767171"/>
              </a:solidFill>
              <a:latin typeface="Calibri Light" pitchFamily="34" charset="0"/>
            </a:endParaRPr>
          </a:p>
        </p:txBody>
      </p:sp>
      <p:sp>
        <p:nvSpPr>
          <p:cNvPr id="412"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grpSp>
        <p:nvGrpSpPr>
          <p:cNvPr id="16" name="Group 15"/>
          <p:cNvGrpSpPr>
            <a:grpSpLocks/>
          </p:cNvGrpSpPr>
          <p:nvPr/>
        </p:nvGrpSpPr>
        <p:grpSpPr bwMode="auto">
          <a:xfrm>
            <a:off x="1039813" y="2327275"/>
            <a:ext cx="2443162" cy="906463"/>
            <a:chOff x="37" y="72"/>
            <a:chExt cx="4105" cy="1524"/>
          </a:xfrm>
        </p:grpSpPr>
        <p:sp>
          <p:nvSpPr>
            <p:cNvPr id="17" name="Rectangle 16"/>
            <p:cNvSpPr>
              <a:spLocks/>
            </p:cNvSpPr>
            <p:nvPr/>
          </p:nvSpPr>
          <p:spPr bwMode="auto">
            <a:xfrm>
              <a:off x="944" y="571"/>
              <a:ext cx="3198" cy="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eaLnBrk="1" fontAlgn="auto" hangingPunct="1">
                <a:spcBef>
                  <a:spcPts val="0"/>
                </a:spcBef>
                <a:spcAft>
                  <a:spcPts val="0"/>
                </a:spcAft>
                <a:defRPr/>
              </a:pPr>
              <a:r>
                <a:rPr lang="en-US" sz="1200" dirty="0">
                  <a:solidFill>
                    <a:schemeClr val="bg1">
                      <a:lumMod val="65000"/>
                    </a:schemeClr>
                  </a:solidFill>
                  <a:latin typeface="+mn-lt"/>
                  <a:ea typeface="Roboto" panose="02000000000000000000" pitchFamily="2" charset="0"/>
                  <a:cs typeface="Lato Light" charset="0"/>
                  <a:sym typeface="Lato Light" charset="0"/>
                </a:rPr>
                <a:t>But also leap into electron typesetting, remaining essentially is simply dummy text.</a:t>
              </a:r>
            </a:p>
          </p:txBody>
        </p:sp>
        <p:sp>
          <p:nvSpPr>
            <p:cNvPr id="18" name="Rectangle 17"/>
            <p:cNvSpPr>
              <a:spLocks/>
            </p:cNvSpPr>
            <p:nvPr/>
          </p:nvSpPr>
          <p:spPr bwMode="auto">
            <a:xfrm>
              <a:off x="944" y="72"/>
              <a:ext cx="2947" cy="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eaLnBrk="1" fontAlgn="auto" hangingPunct="1">
                <a:lnSpc>
                  <a:spcPct val="80000"/>
                </a:lnSpc>
                <a:spcBef>
                  <a:spcPts val="0"/>
                </a:spcBef>
                <a:spcAft>
                  <a:spcPts val="0"/>
                </a:spcAft>
                <a:defRPr/>
              </a:pPr>
              <a:r>
                <a:rPr lang="en-US" sz="1400" b="1" dirty="0" err="1">
                  <a:solidFill>
                    <a:schemeClr val="tx1">
                      <a:lumMod val="65000"/>
                      <a:lumOff val="35000"/>
                    </a:schemeClr>
                  </a:solidFill>
                  <a:latin typeface="+mn-lt"/>
                  <a:ea typeface="Roboto" panose="02000000000000000000" pitchFamily="2" charset="0"/>
                  <a:cs typeface="Bebas Neue" charset="0"/>
                  <a:sym typeface="Bebas Neue" charset="0"/>
                </a:rPr>
                <a:t>Lorem</a:t>
              </a:r>
              <a:r>
                <a:rPr lang="en-US" sz="1400" b="1" dirty="0">
                  <a:solidFill>
                    <a:schemeClr val="tx1">
                      <a:lumMod val="65000"/>
                      <a:lumOff val="35000"/>
                    </a:schemeClr>
                  </a:solidFill>
                  <a:latin typeface="+mn-lt"/>
                  <a:ea typeface="Roboto" panose="02000000000000000000" pitchFamily="2" charset="0"/>
                  <a:cs typeface="Bebas Neue" charset="0"/>
                  <a:sym typeface="Bebas Neue" charset="0"/>
                </a:rPr>
                <a:t> </a:t>
              </a:r>
              <a:r>
                <a:rPr lang="en-US" sz="1400" b="1" dirty="0" err="1">
                  <a:solidFill>
                    <a:schemeClr val="tx1">
                      <a:lumMod val="65000"/>
                      <a:lumOff val="35000"/>
                    </a:schemeClr>
                  </a:solidFill>
                  <a:latin typeface="+mn-lt"/>
                  <a:ea typeface="Roboto" panose="02000000000000000000" pitchFamily="2" charset="0"/>
                  <a:cs typeface="Bebas Neue" charset="0"/>
                  <a:sym typeface="Bebas Neue" charset="0"/>
                </a:rPr>
                <a:t>Ipsum</a:t>
              </a:r>
              <a:r>
                <a:rPr lang="en-US" sz="1400" b="1" dirty="0">
                  <a:solidFill>
                    <a:schemeClr val="tx1">
                      <a:lumMod val="65000"/>
                      <a:lumOff val="35000"/>
                    </a:schemeClr>
                  </a:solidFill>
                  <a:latin typeface="+mn-lt"/>
                  <a:ea typeface="Roboto" panose="02000000000000000000" pitchFamily="2" charset="0"/>
                  <a:cs typeface="Bebas Neue" charset="0"/>
                  <a:sym typeface="Bebas Neue" charset="0"/>
                </a:rPr>
                <a:t> is simply</a:t>
              </a:r>
            </a:p>
          </p:txBody>
        </p:sp>
        <p:grpSp>
          <p:nvGrpSpPr>
            <p:cNvPr id="21559" name="Group 18"/>
            <p:cNvGrpSpPr>
              <a:grpSpLocks/>
            </p:cNvGrpSpPr>
            <p:nvPr/>
          </p:nvGrpSpPr>
          <p:grpSpPr bwMode="auto">
            <a:xfrm>
              <a:off x="37" y="117"/>
              <a:ext cx="726" cy="726"/>
              <a:chOff x="37" y="-1"/>
              <a:chExt cx="726" cy="726"/>
            </a:xfrm>
          </p:grpSpPr>
          <p:sp>
            <p:nvSpPr>
              <p:cNvPr id="21560" name="Oval 19"/>
              <p:cNvSpPr>
                <a:spLocks noChangeAspect="1"/>
              </p:cNvSpPr>
              <p:nvPr/>
            </p:nvSpPr>
            <p:spPr bwMode="auto">
              <a:xfrm>
                <a:off x="37" y="-1"/>
                <a:ext cx="726" cy="726"/>
              </a:xfrm>
              <a:prstGeom prst="ellipse">
                <a:avLst/>
              </a:prstGeom>
              <a:solidFill>
                <a:schemeClr val="tx1"/>
              </a:solid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pPr eaLnBrk="1" hangingPunct="1"/>
                <a:endParaRPr lang="en-US" altLang="zh-CN" sz="1200">
                  <a:solidFill>
                    <a:srgbClr val="A6A6A6"/>
                  </a:solidFill>
                </a:endParaRPr>
              </a:p>
            </p:txBody>
          </p:sp>
          <p:sp>
            <p:nvSpPr>
              <p:cNvPr id="21" name="Rectangle 20"/>
              <p:cNvSpPr>
                <a:spLocks/>
              </p:cNvSpPr>
              <p:nvPr/>
            </p:nvSpPr>
            <p:spPr bwMode="auto">
              <a:xfrm>
                <a:off x="144" y="173"/>
                <a:ext cx="552" cy="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algn="ctr" eaLnBrk="1" fontAlgn="auto" hangingPunct="1">
                  <a:lnSpc>
                    <a:spcPct val="70000"/>
                  </a:lnSpc>
                  <a:spcBef>
                    <a:spcPts val="0"/>
                  </a:spcBef>
                  <a:spcAft>
                    <a:spcPts val="0"/>
                  </a:spcAft>
                  <a:defRPr/>
                </a:pPr>
                <a:r>
                  <a:rPr lang="en-US" altLang="id-ID" sz="2000" b="1" dirty="0">
                    <a:solidFill>
                      <a:schemeClr val="bg1">
                        <a:lumMod val="95000"/>
                      </a:schemeClr>
                    </a:solidFill>
                    <a:latin typeface="Diavlo Medium" panose="02000000000000000000" pitchFamily="50" charset="0"/>
                    <a:ea typeface="MS PGothic" panose="020B0600070205080204" pitchFamily="34" charset="-128"/>
                    <a:cs typeface="Arial" panose="020B0604020202020204" pitchFamily="34" charset="0"/>
                    <a:sym typeface="Bebas Neue" panose="020B0606020202050201" pitchFamily="34" charset="0"/>
                  </a:rPr>
                  <a:t>1</a:t>
                </a:r>
              </a:p>
            </p:txBody>
          </p:sp>
        </p:grpSp>
      </p:grpSp>
      <p:grpSp>
        <p:nvGrpSpPr>
          <p:cNvPr id="22" name="Group 15"/>
          <p:cNvGrpSpPr>
            <a:grpSpLocks/>
          </p:cNvGrpSpPr>
          <p:nvPr/>
        </p:nvGrpSpPr>
        <p:grpSpPr bwMode="auto">
          <a:xfrm>
            <a:off x="3622675" y="2327275"/>
            <a:ext cx="2525713" cy="906463"/>
            <a:chOff x="37" y="72"/>
            <a:chExt cx="4243" cy="1524"/>
          </a:xfrm>
        </p:grpSpPr>
        <p:sp>
          <p:nvSpPr>
            <p:cNvPr id="23" name="Rectangle 16"/>
            <p:cNvSpPr>
              <a:spLocks/>
            </p:cNvSpPr>
            <p:nvPr/>
          </p:nvSpPr>
          <p:spPr bwMode="auto">
            <a:xfrm>
              <a:off x="968" y="571"/>
              <a:ext cx="3312" cy="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eaLnBrk="1" fontAlgn="auto" hangingPunct="1">
                <a:spcBef>
                  <a:spcPts val="0"/>
                </a:spcBef>
                <a:spcAft>
                  <a:spcPts val="0"/>
                </a:spcAft>
                <a:defRPr/>
              </a:pPr>
              <a:r>
                <a:rPr lang="en-US" sz="1200" dirty="0">
                  <a:solidFill>
                    <a:schemeClr val="bg1">
                      <a:lumMod val="65000"/>
                    </a:schemeClr>
                  </a:solidFill>
                  <a:latin typeface="+mn-lt"/>
                  <a:ea typeface="Roboto" panose="02000000000000000000" pitchFamily="2" charset="0"/>
                  <a:cs typeface="Lato Light" charset="0"/>
                  <a:sym typeface="Lato Light" charset="0"/>
                </a:rPr>
                <a:t>But also leap into electron typesetting, remaining essentially is simply dummy text.</a:t>
              </a:r>
            </a:p>
          </p:txBody>
        </p:sp>
        <p:sp>
          <p:nvSpPr>
            <p:cNvPr id="24" name="Rectangle 17"/>
            <p:cNvSpPr>
              <a:spLocks/>
            </p:cNvSpPr>
            <p:nvPr/>
          </p:nvSpPr>
          <p:spPr bwMode="auto">
            <a:xfrm>
              <a:off x="968" y="72"/>
              <a:ext cx="2862" cy="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eaLnBrk="1" fontAlgn="auto" hangingPunct="1">
                <a:lnSpc>
                  <a:spcPct val="80000"/>
                </a:lnSpc>
                <a:spcBef>
                  <a:spcPts val="0"/>
                </a:spcBef>
                <a:spcAft>
                  <a:spcPts val="0"/>
                </a:spcAft>
                <a:defRPr/>
              </a:pPr>
              <a:r>
                <a:rPr lang="en-US" sz="1400" b="1" dirty="0" err="1">
                  <a:solidFill>
                    <a:schemeClr val="tx1">
                      <a:lumMod val="65000"/>
                      <a:lumOff val="35000"/>
                    </a:schemeClr>
                  </a:solidFill>
                  <a:latin typeface="+mn-lt"/>
                  <a:ea typeface="Roboto" panose="02000000000000000000" pitchFamily="2" charset="0"/>
                  <a:cs typeface="Bebas Neue" charset="0"/>
                  <a:sym typeface="Bebas Neue" charset="0"/>
                </a:rPr>
                <a:t>Lorem</a:t>
              </a:r>
              <a:r>
                <a:rPr lang="en-US" sz="1400" b="1" dirty="0">
                  <a:solidFill>
                    <a:schemeClr val="tx1">
                      <a:lumMod val="65000"/>
                      <a:lumOff val="35000"/>
                    </a:schemeClr>
                  </a:solidFill>
                  <a:latin typeface="+mn-lt"/>
                  <a:ea typeface="Roboto" panose="02000000000000000000" pitchFamily="2" charset="0"/>
                  <a:cs typeface="Bebas Neue" charset="0"/>
                  <a:sym typeface="Bebas Neue" charset="0"/>
                </a:rPr>
                <a:t> </a:t>
              </a:r>
              <a:r>
                <a:rPr lang="en-US" sz="1400" b="1" dirty="0" err="1">
                  <a:solidFill>
                    <a:schemeClr val="tx1">
                      <a:lumMod val="65000"/>
                      <a:lumOff val="35000"/>
                    </a:schemeClr>
                  </a:solidFill>
                  <a:latin typeface="+mn-lt"/>
                  <a:ea typeface="Roboto" panose="02000000000000000000" pitchFamily="2" charset="0"/>
                  <a:cs typeface="Bebas Neue" charset="0"/>
                  <a:sym typeface="Bebas Neue" charset="0"/>
                </a:rPr>
                <a:t>Ipsum</a:t>
              </a:r>
              <a:r>
                <a:rPr lang="en-US" sz="1400" b="1" dirty="0">
                  <a:solidFill>
                    <a:schemeClr val="tx1">
                      <a:lumMod val="65000"/>
                      <a:lumOff val="35000"/>
                    </a:schemeClr>
                  </a:solidFill>
                  <a:latin typeface="+mn-lt"/>
                  <a:ea typeface="Roboto" panose="02000000000000000000" pitchFamily="2" charset="0"/>
                  <a:cs typeface="Bebas Neue" charset="0"/>
                  <a:sym typeface="Bebas Neue" charset="0"/>
                </a:rPr>
                <a:t> is simply</a:t>
              </a:r>
            </a:p>
          </p:txBody>
        </p:sp>
        <p:grpSp>
          <p:nvGrpSpPr>
            <p:cNvPr id="21554" name="Group 18"/>
            <p:cNvGrpSpPr>
              <a:grpSpLocks/>
            </p:cNvGrpSpPr>
            <p:nvPr/>
          </p:nvGrpSpPr>
          <p:grpSpPr bwMode="auto">
            <a:xfrm>
              <a:off x="37" y="117"/>
              <a:ext cx="726" cy="726"/>
              <a:chOff x="37" y="-1"/>
              <a:chExt cx="726" cy="726"/>
            </a:xfrm>
          </p:grpSpPr>
          <p:sp>
            <p:nvSpPr>
              <p:cNvPr id="21555" name="Oval 19"/>
              <p:cNvSpPr>
                <a:spLocks noChangeAspect="1"/>
              </p:cNvSpPr>
              <p:nvPr/>
            </p:nvSpPr>
            <p:spPr bwMode="auto">
              <a:xfrm>
                <a:off x="37" y="-1"/>
                <a:ext cx="725" cy="726"/>
              </a:xfrm>
              <a:prstGeom prst="ellipse">
                <a:avLst/>
              </a:prstGeom>
              <a:solidFill>
                <a:schemeClr val="accent2"/>
              </a:solid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pPr eaLnBrk="1" hangingPunct="1"/>
                <a:endParaRPr lang="en-US" altLang="zh-CN" sz="1200">
                  <a:solidFill>
                    <a:srgbClr val="A6A6A6"/>
                  </a:solidFill>
                </a:endParaRPr>
              </a:p>
            </p:txBody>
          </p:sp>
          <p:sp>
            <p:nvSpPr>
              <p:cNvPr id="21556" name="Rectangle 20"/>
              <p:cNvSpPr>
                <a:spLocks/>
              </p:cNvSpPr>
              <p:nvPr/>
            </p:nvSpPr>
            <p:spPr bwMode="auto">
              <a:xfrm>
                <a:off x="120" y="173"/>
                <a:ext cx="552" cy="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ctr" eaLnBrk="1" hangingPunct="1">
                  <a:lnSpc>
                    <a:spcPct val="70000"/>
                  </a:lnSpc>
                </a:pPr>
                <a:r>
                  <a:rPr lang="id-ID" altLang="id-ID" sz="2000" b="1">
                    <a:solidFill>
                      <a:srgbClr val="F2F2F2"/>
                    </a:solidFill>
                    <a:latin typeface="Diavlo Medium" pitchFamily="50" charset="0"/>
                    <a:ea typeface="MS PGothic" pitchFamily="34" charset="-128"/>
                    <a:cs typeface="Arial" pitchFamily="34" charset="0"/>
                    <a:sym typeface="Bebas Neue" pitchFamily="34" charset="0"/>
                  </a:rPr>
                  <a:t>2</a:t>
                </a:r>
                <a:endParaRPr lang="en-US" altLang="id-ID" sz="2000" b="1">
                  <a:solidFill>
                    <a:srgbClr val="A6A6A6"/>
                  </a:solidFill>
                  <a:ea typeface="MS PGothic" pitchFamily="34" charset="-128"/>
                  <a:cs typeface="Arial" pitchFamily="34" charset="0"/>
                  <a:sym typeface="Bebas Neue" pitchFamily="34" charset="0"/>
                </a:endParaRPr>
              </a:p>
            </p:txBody>
          </p:sp>
        </p:grpSp>
      </p:grpSp>
      <p:grpSp>
        <p:nvGrpSpPr>
          <p:cNvPr id="28" name="Group 15"/>
          <p:cNvGrpSpPr>
            <a:grpSpLocks/>
          </p:cNvGrpSpPr>
          <p:nvPr/>
        </p:nvGrpSpPr>
        <p:grpSpPr bwMode="auto">
          <a:xfrm>
            <a:off x="6416675" y="2322513"/>
            <a:ext cx="2678113" cy="906462"/>
            <a:chOff x="31" y="72"/>
            <a:chExt cx="3843" cy="1524"/>
          </a:xfrm>
        </p:grpSpPr>
        <p:sp>
          <p:nvSpPr>
            <p:cNvPr id="30" name="Rectangle 16"/>
            <p:cNvSpPr>
              <a:spLocks/>
            </p:cNvSpPr>
            <p:nvPr/>
          </p:nvSpPr>
          <p:spPr bwMode="auto">
            <a:xfrm>
              <a:off x="967" y="571"/>
              <a:ext cx="2554" cy="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eaLnBrk="1" fontAlgn="auto" hangingPunct="1">
                <a:spcBef>
                  <a:spcPts val="0"/>
                </a:spcBef>
                <a:spcAft>
                  <a:spcPts val="0"/>
                </a:spcAft>
                <a:defRPr/>
              </a:pPr>
              <a:r>
                <a:rPr lang="en-US" sz="1200" dirty="0">
                  <a:solidFill>
                    <a:schemeClr val="bg1">
                      <a:lumMod val="65000"/>
                    </a:schemeClr>
                  </a:solidFill>
                  <a:latin typeface="+mn-lt"/>
                  <a:ea typeface="Roboto" panose="02000000000000000000" pitchFamily="2" charset="0"/>
                  <a:cs typeface="Lato Light" charset="0"/>
                  <a:sym typeface="Lato Light" charset="0"/>
                </a:rPr>
                <a:t>But also leap into electron typesetting, remaining essentially is simply dummy text.</a:t>
              </a:r>
            </a:p>
          </p:txBody>
        </p:sp>
        <p:sp>
          <p:nvSpPr>
            <p:cNvPr id="31" name="Rectangle 17"/>
            <p:cNvSpPr>
              <a:spLocks/>
            </p:cNvSpPr>
            <p:nvPr/>
          </p:nvSpPr>
          <p:spPr bwMode="auto">
            <a:xfrm>
              <a:off x="967" y="72"/>
              <a:ext cx="2907" cy="3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eaLnBrk="1" fontAlgn="auto" hangingPunct="1">
                <a:lnSpc>
                  <a:spcPct val="80000"/>
                </a:lnSpc>
                <a:spcBef>
                  <a:spcPts val="0"/>
                </a:spcBef>
                <a:spcAft>
                  <a:spcPts val="0"/>
                </a:spcAft>
                <a:defRPr/>
              </a:pPr>
              <a:r>
                <a:rPr lang="en-US" sz="1400" b="1" dirty="0" err="1">
                  <a:solidFill>
                    <a:schemeClr val="tx1">
                      <a:lumMod val="65000"/>
                      <a:lumOff val="35000"/>
                    </a:schemeClr>
                  </a:solidFill>
                  <a:latin typeface="+mn-lt"/>
                  <a:ea typeface="Roboto" panose="02000000000000000000" pitchFamily="2" charset="0"/>
                  <a:cs typeface="Bebas Neue" charset="0"/>
                  <a:sym typeface="Bebas Neue" charset="0"/>
                </a:rPr>
                <a:t>Lorem</a:t>
              </a:r>
              <a:r>
                <a:rPr lang="en-US" sz="1400" b="1" dirty="0">
                  <a:solidFill>
                    <a:schemeClr val="tx1">
                      <a:lumMod val="65000"/>
                      <a:lumOff val="35000"/>
                    </a:schemeClr>
                  </a:solidFill>
                  <a:latin typeface="+mn-lt"/>
                  <a:ea typeface="Roboto" panose="02000000000000000000" pitchFamily="2" charset="0"/>
                  <a:cs typeface="Bebas Neue" charset="0"/>
                  <a:sym typeface="Bebas Neue" charset="0"/>
                </a:rPr>
                <a:t> </a:t>
              </a:r>
              <a:r>
                <a:rPr lang="en-US" sz="1400" b="1" dirty="0" err="1">
                  <a:solidFill>
                    <a:schemeClr val="tx1">
                      <a:lumMod val="65000"/>
                      <a:lumOff val="35000"/>
                    </a:schemeClr>
                  </a:solidFill>
                  <a:latin typeface="+mn-lt"/>
                  <a:ea typeface="Roboto" panose="02000000000000000000" pitchFamily="2" charset="0"/>
                  <a:cs typeface="Bebas Neue" charset="0"/>
                  <a:sym typeface="Bebas Neue" charset="0"/>
                </a:rPr>
                <a:t>Ipsum</a:t>
              </a:r>
              <a:r>
                <a:rPr lang="en-US" sz="1400" b="1" dirty="0">
                  <a:solidFill>
                    <a:schemeClr val="tx1">
                      <a:lumMod val="65000"/>
                      <a:lumOff val="35000"/>
                    </a:schemeClr>
                  </a:solidFill>
                  <a:latin typeface="+mn-lt"/>
                  <a:ea typeface="Roboto" panose="02000000000000000000" pitchFamily="2" charset="0"/>
                  <a:cs typeface="Bebas Neue" charset="0"/>
                  <a:sym typeface="Bebas Neue" charset="0"/>
                </a:rPr>
                <a:t> is simply</a:t>
              </a:r>
            </a:p>
          </p:txBody>
        </p:sp>
        <p:grpSp>
          <p:nvGrpSpPr>
            <p:cNvPr id="21549" name="Group 18"/>
            <p:cNvGrpSpPr>
              <a:grpSpLocks/>
            </p:cNvGrpSpPr>
            <p:nvPr/>
          </p:nvGrpSpPr>
          <p:grpSpPr bwMode="auto">
            <a:xfrm>
              <a:off x="31" y="117"/>
              <a:ext cx="621" cy="726"/>
              <a:chOff x="31" y="-1"/>
              <a:chExt cx="621" cy="726"/>
            </a:xfrm>
          </p:grpSpPr>
          <p:sp>
            <p:nvSpPr>
              <p:cNvPr id="33" name="Oval 19"/>
              <p:cNvSpPr>
                <a:spLocks/>
              </p:cNvSpPr>
              <p:nvPr/>
            </p:nvSpPr>
            <p:spPr bwMode="auto">
              <a:xfrm>
                <a:off x="31" y="-1"/>
                <a:ext cx="622" cy="726"/>
              </a:xfrm>
              <a:prstGeom prst="ellipse">
                <a:avLst/>
              </a:prstGeom>
              <a:solidFill>
                <a:schemeClr val="accent5"/>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eaLnBrk="1" hangingPunct="1">
                  <a:defRPr/>
                </a:pPr>
                <a:endParaRPr lang="en-US" altLang="zh-CN" sz="1200">
                  <a:solidFill>
                    <a:srgbClr val="A6A6A6"/>
                  </a:solidFill>
                </a:endParaRPr>
              </a:p>
            </p:txBody>
          </p:sp>
          <p:sp>
            <p:nvSpPr>
              <p:cNvPr id="21551" name="Rectangle 20"/>
              <p:cNvSpPr>
                <a:spLocks/>
              </p:cNvSpPr>
              <p:nvPr/>
            </p:nvSpPr>
            <p:spPr bwMode="auto">
              <a:xfrm>
                <a:off x="61" y="197"/>
                <a:ext cx="551" cy="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ctr" eaLnBrk="1" hangingPunct="1">
                  <a:lnSpc>
                    <a:spcPct val="70000"/>
                  </a:lnSpc>
                </a:pPr>
                <a:r>
                  <a:rPr lang="id-ID" altLang="id-ID" sz="2000" b="1">
                    <a:solidFill>
                      <a:srgbClr val="F2F2F2"/>
                    </a:solidFill>
                    <a:latin typeface="Diavlo Medium" pitchFamily="50" charset="0"/>
                    <a:ea typeface="MS PGothic" pitchFamily="34" charset="-128"/>
                    <a:cs typeface="Arial" pitchFamily="34" charset="0"/>
                    <a:sym typeface="Bebas Neue" pitchFamily="34" charset="0"/>
                  </a:rPr>
                  <a:t>3</a:t>
                </a:r>
                <a:endParaRPr lang="en-US" altLang="id-ID" sz="2000" b="1">
                  <a:solidFill>
                    <a:srgbClr val="A6A6A6"/>
                  </a:solidFill>
                  <a:ea typeface="MS PGothic" pitchFamily="34" charset="-128"/>
                  <a:cs typeface="Arial" pitchFamily="34" charset="0"/>
                  <a:sym typeface="Bebas Neue" pitchFamily="34" charset="0"/>
                </a:endParaRPr>
              </a:p>
            </p:txBody>
          </p:sp>
        </p:grpSp>
      </p:grpSp>
      <p:grpSp>
        <p:nvGrpSpPr>
          <p:cNvPr id="35" name="Group 15"/>
          <p:cNvGrpSpPr>
            <a:grpSpLocks/>
          </p:cNvGrpSpPr>
          <p:nvPr/>
        </p:nvGrpSpPr>
        <p:grpSpPr bwMode="auto">
          <a:xfrm>
            <a:off x="9117013" y="2322513"/>
            <a:ext cx="2474912" cy="906462"/>
            <a:chOff x="-203" y="72"/>
            <a:chExt cx="4156" cy="1524"/>
          </a:xfrm>
        </p:grpSpPr>
        <p:sp>
          <p:nvSpPr>
            <p:cNvPr id="36" name="Rectangle 16"/>
            <p:cNvSpPr>
              <a:spLocks/>
            </p:cNvSpPr>
            <p:nvPr/>
          </p:nvSpPr>
          <p:spPr bwMode="auto">
            <a:xfrm>
              <a:off x="727" y="571"/>
              <a:ext cx="3226" cy="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eaLnBrk="1" fontAlgn="auto" hangingPunct="1">
                <a:spcBef>
                  <a:spcPts val="0"/>
                </a:spcBef>
                <a:spcAft>
                  <a:spcPts val="0"/>
                </a:spcAft>
                <a:defRPr/>
              </a:pPr>
              <a:r>
                <a:rPr lang="en-US" sz="1200" dirty="0">
                  <a:solidFill>
                    <a:schemeClr val="bg1">
                      <a:lumMod val="65000"/>
                    </a:schemeClr>
                  </a:solidFill>
                  <a:latin typeface="+mn-lt"/>
                  <a:ea typeface="Roboto" panose="02000000000000000000" pitchFamily="2" charset="0"/>
                  <a:cs typeface="Lato Light" charset="0"/>
                  <a:sym typeface="Lato Light" charset="0"/>
                </a:rPr>
                <a:t>But also leap into electron typesetting, remaining essentially is simply dummy text.</a:t>
              </a:r>
            </a:p>
          </p:txBody>
        </p:sp>
        <p:sp>
          <p:nvSpPr>
            <p:cNvPr id="37" name="Rectangle 17"/>
            <p:cNvSpPr>
              <a:spLocks/>
            </p:cNvSpPr>
            <p:nvPr/>
          </p:nvSpPr>
          <p:spPr bwMode="auto">
            <a:xfrm>
              <a:off x="727" y="72"/>
              <a:ext cx="2778" cy="4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eaLnBrk="1" fontAlgn="auto" hangingPunct="1">
                <a:lnSpc>
                  <a:spcPct val="80000"/>
                </a:lnSpc>
                <a:spcBef>
                  <a:spcPts val="0"/>
                </a:spcBef>
                <a:spcAft>
                  <a:spcPts val="0"/>
                </a:spcAft>
                <a:defRPr/>
              </a:pPr>
              <a:r>
                <a:rPr lang="en-US" sz="1400" b="1" dirty="0" err="1">
                  <a:solidFill>
                    <a:schemeClr val="tx1">
                      <a:lumMod val="65000"/>
                      <a:lumOff val="35000"/>
                    </a:schemeClr>
                  </a:solidFill>
                  <a:latin typeface="+mn-lt"/>
                  <a:ea typeface="Roboto" panose="02000000000000000000" pitchFamily="2" charset="0"/>
                  <a:cs typeface="Bebas Neue" charset="0"/>
                  <a:sym typeface="Bebas Neue" charset="0"/>
                </a:rPr>
                <a:t>Lorem</a:t>
              </a:r>
              <a:r>
                <a:rPr lang="en-US" sz="1400" b="1" dirty="0">
                  <a:solidFill>
                    <a:schemeClr val="tx1">
                      <a:lumMod val="65000"/>
                      <a:lumOff val="35000"/>
                    </a:schemeClr>
                  </a:solidFill>
                  <a:latin typeface="+mn-lt"/>
                  <a:ea typeface="Roboto" panose="02000000000000000000" pitchFamily="2" charset="0"/>
                  <a:cs typeface="Bebas Neue" charset="0"/>
                  <a:sym typeface="Bebas Neue" charset="0"/>
                </a:rPr>
                <a:t> </a:t>
              </a:r>
              <a:r>
                <a:rPr lang="en-US" sz="1400" b="1" dirty="0" err="1">
                  <a:solidFill>
                    <a:schemeClr val="tx1">
                      <a:lumMod val="65000"/>
                      <a:lumOff val="35000"/>
                    </a:schemeClr>
                  </a:solidFill>
                  <a:latin typeface="+mn-lt"/>
                  <a:ea typeface="Roboto" panose="02000000000000000000" pitchFamily="2" charset="0"/>
                  <a:cs typeface="Bebas Neue" charset="0"/>
                  <a:sym typeface="Bebas Neue" charset="0"/>
                </a:rPr>
                <a:t>Ipsum</a:t>
              </a:r>
              <a:r>
                <a:rPr lang="en-US" sz="1400" b="1" dirty="0">
                  <a:solidFill>
                    <a:schemeClr val="tx1">
                      <a:lumMod val="65000"/>
                      <a:lumOff val="35000"/>
                    </a:schemeClr>
                  </a:solidFill>
                  <a:latin typeface="+mn-lt"/>
                  <a:ea typeface="Roboto" panose="02000000000000000000" pitchFamily="2" charset="0"/>
                  <a:cs typeface="Bebas Neue" charset="0"/>
                  <a:sym typeface="Bebas Neue" charset="0"/>
                </a:rPr>
                <a:t> is simply</a:t>
              </a:r>
            </a:p>
          </p:txBody>
        </p:sp>
        <p:grpSp>
          <p:nvGrpSpPr>
            <p:cNvPr id="21544" name="Group 18"/>
            <p:cNvGrpSpPr>
              <a:grpSpLocks/>
            </p:cNvGrpSpPr>
            <p:nvPr/>
          </p:nvGrpSpPr>
          <p:grpSpPr bwMode="auto">
            <a:xfrm>
              <a:off x="-203" y="117"/>
              <a:ext cx="726" cy="726"/>
              <a:chOff x="-203" y="-1"/>
              <a:chExt cx="726" cy="726"/>
            </a:xfrm>
          </p:grpSpPr>
          <p:sp>
            <p:nvSpPr>
              <p:cNvPr id="21545" name="Oval 19"/>
              <p:cNvSpPr>
                <a:spLocks/>
              </p:cNvSpPr>
              <p:nvPr/>
            </p:nvSpPr>
            <p:spPr bwMode="auto">
              <a:xfrm>
                <a:off x="-203" y="-1"/>
                <a:ext cx="725" cy="726"/>
              </a:xfrm>
              <a:prstGeom prst="ellipse">
                <a:avLst/>
              </a:prstGeom>
              <a:solidFill>
                <a:srgbClr val="7030A0"/>
              </a:solid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pPr eaLnBrk="1" hangingPunct="1"/>
                <a:endParaRPr lang="en-US" altLang="zh-CN" sz="1200">
                  <a:solidFill>
                    <a:srgbClr val="A6A6A6"/>
                  </a:solidFill>
                </a:endParaRPr>
              </a:p>
            </p:txBody>
          </p:sp>
          <p:sp>
            <p:nvSpPr>
              <p:cNvPr id="21546" name="Rectangle 20"/>
              <p:cNvSpPr>
                <a:spLocks/>
              </p:cNvSpPr>
              <p:nvPr/>
            </p:nvSpPr>
            <p:spPr bwMode="auto">
              <a:xfrm>
                <a:off x="-144" y="197"/>
                <a:ext cx="552" cy="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ctr" eaLnBrk="1" hangingPunct="1">
                  <a:lnSpc>
                    <a:spcPct val="70000"/>
                  </a:lnSpc>
                </a:pPr>
                <a:r>
                  <a:rPr lang="id-ID" altLang="id-ID" sz="2000" b="1">
                    <a:solidFill>
                      <a:srgbClr val="F2F2F2"/>
                    </a:solidFill>
                    <a:latin typeface="Diavlo Medium" pitchFamily="50" charset="0"/>
                    <a:ea typeface="MS PGothic" pitchFamily="34" charset="-128"/>
                    <a:cs typeface="Arial" pitchFamily="34" charset="0"/>
                    <a:sym typeface="Bebas Neue" pitchFamily="34" charset="0"/>
                  </a:rPr>
                  <a:t>4</a:t>
                </a:r>
                <a:endParaRPr lang="en-US" altLang="id-ID" sz="2000" b="1">
                  <a:solidFill>
                    <a:srgbClr val="A6A6A6"/>
                  </a:solidFill>
                  <a:ea typeface="MS PGothic" pitchFamily="34" charset="-128"/>
                  <a:cs typeface="Arial" pitchFamily="34" charset="0"/>
                  <a:sym typeface="Bebas Neue" pitchFamily="34" charset="0"/>
                </a:endParaRPr>
              </a:p>
            </p:txBody>
          </p:sp>
        </p:grpSp>
      </p:grpSp>
      <p:grpSp>
        <p:nvGrpSpPr>
          <p:cNvPr id="42" name="Group 15"/>
          <p:cNvGrpSpPr>
            <a:grpSpLocks/>
          </p:cNvGrpSpPr>
          <p:nvPr/>
        </p:nvGrpSpPr>
        <p:grpSpPr bwMode="auto">
          <a:xfrm>
            <a:off x="1039813" y="3654425"/>
            <a:ext cx="2424112" cy="906463"/>
            <a:chOff x="37" y="72"/>
            <a:chExt cx="4072" cy="1524"/>
          </a:xfrm>
        </p:grpSpPr>
        <p:sp>
          <p:nvSpPr>
            <p:cNvPr id="43" name="Rectangle 16"/>
            <p:cNvSpPr>
              <a:spLocks/>
            </p:cNvSpPr>
            <p:nvPr/>
          </p:nvSpPr>
          <p:spPr bwMode="auto">
            <a:xfrm>
              <a:off x="968" y="571"/>
              <a:ext cx="3141" cy="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eaLnBrk="1" fontAlgn="auto" hangingPunct="1">
                <a:spcBef>
                  <a:spcPts val="0"/>
                </a:spcBef>
                <a:spcAft>
                  <a:spcPts val="0"/>
                </a:spcAft>
                <a:defRPr/>
              </a:pPr>
              <a:r>
                <a:rPr lang="en-US" sz="1200" dirty="0">
                  <a:solidFill>
                    <a:schemeClr val="bg1">
                      <a:lumMod val="65000"/>
                    </a:schemeClr>
                  </a:solidFill>
                  <a:latin typeface="+mn-lt"/>
                  <a:ea typeface="Roboto" panose="02000000000000000000" pitchFamily="2" charset="0"/>
                  <a:cs typeface="Lato Light" charset="0"/>
                  <a:sym typeface="Lato Light" charset="0"/>
                </a:rPr>
                <a:t>But also leap into electron typesetting, remaining essentially is simply dummy text.</a:t>
              </a:r>
            </a:p>
          </p:txBody>
        </p:sp>
        <p:sp>
          <p:nvSpPr>
            <p:cNvPr id="44" name="Rectangle 17"/>
            <p:cNvSpPr>
              <a:spLocks/>
            </p:cNvSpPr>
            <p:nvPr/>
          </p:nvSpPr>
          <p:spPr bwMode="auto">
            <a:xfrm>
              <a:off x="968" y="72"/>
              <a:ext cx="2925" cy="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eaLnBrk="1" fontAlgn="auto" hangingPunct="1">
                <a:lnSpc>
                  <a:spcPct val="80000"/>
                </a:lnSpc>
                <a:spcBef>
                  <a:spcPts val="0"/>
                </a:spcBef>
                <a:spcAft>
                  <a:spcPts val="0"/>
                </a:spcAft>
                <a:defRPr/>
              </a:pPr>
              <a:r>
                <a:rPr lang="en-US" sz="1400" b="1" dirty="0" err="1">
                  <a:solidFill>
                    <a:schemeClr val="tx1">
                      <a:lumMod val="65000"/>
                      <a:lumOff val="35000"/>
                    </a:schemeClr>
                  </a:solidFill>
                  <a:latin typeface="+mn-lt"/>
                  <a:ea typeface="Roboto" panose="02000000000000000000" pitchFamily="2" charset="0"/>
                  <a:cs typeface="Bebas Neue" charset="0"/>
                  <a:sym typeface="Bebas Neue" charset="0"/>
                </a:rPr>
                <a:t>Lorem</a:t>
              </a:r>
              <a:r>
                <a:rPr lang="en-US" sz="1400" b="1" dirty="0">
                  <a:solidFill>
                    <a:schemeClr val="tx1">
                      <a:lumMod val="65000"/>
                      <a:lumOff val="35000"/>
                    </a:schemeClr>
                  </a:solidFill>
                  <a:latin typeface="+mn-lt"/>
                  <a:ea typeface="Roboto" panose="02000000000000000000" pitchFamily="2" charset="0"/>
                  <a:cs typeface="Bebas Neue" charset="0"/>
                  <a:sym typeface="Bebas Neue" charset="0"/>
                </a:rPr>
                <a:t> </a:t>
              </a:r>
              <a:r>
                <a:rPr lang="en-US" sz="1400" b="1" dirty="0" err="1">
                  <a:solidFill>
                    <a:schemeClr val="tx1">
                      <a:lumMod val="65000"/>
                      <a:lumOff val="35000"/>
                    </a:schemeClr>
                  </a:solidFill>
                  <a:latin typeface="+mn-lt"/>
                  <a:ea typeface="Roboto" panose="02000000000000000000" pitchFamily="2" charset="0"/>
                  <a:cs typeface="Bebas Neue" charset="0"/>
                  <a:sym typeface="Bebas Neue" charset="0"/>
                </a:rPr>
                <a:t>Ipsum</a:t>
              </a:r>
              <a:r>
                <a:rPr lang="en-US" sz="1400" b="1" dirty="0">
                  <a:solidFill>
                    <a:schemeClr val="tx1">
                      <a:lumMod val="65000"/>
                      <a:lumOff val="35000"/>
                    </a:schemeClr>
                  </a:solidFill>
                  <a:latin typeface="+mn-lt"/>
                  <a:ea typeface="Roboto" panose="02000000000000000000" pitchFamily="2" charset="0"/>
                  <a:cs typeface="Bebas Neue" charset="0"/>
                  <a:sym typeface="Bebas Neue" charset="0"/>
                </a:rPr>
                <a:t> is simply</a:t>
              </a:r>
            </a:p>
          </p:txBody>
        </p:sp>
        <p:grpSp>
          <p:nvGrpSpPr>
            <p:cNvPr id="21539" name="Group 18"/>
            <p:cNvGrpSpPr>
              <a:grpSpLocks/>
            </p:cNvGrpSpPr>
            <p:nvPr/>
          </p:nvGrpSpPr>
          <p:grpSpPr bwMode="auto">
            <a:xfrm>
              <a:off x="37" y="117"/>
              <a:ext cx="726" cy="726"/>
              <a:chOff x="37" y="-1"/>
              <a:chExt cx="726" cy="726"/>
            </a:xfrm>
          </p:grpSpPr>
          <p:sp>
            <p:nvSpPr>
              <p:cNvPr id="46" name="Oval 19"/>
              <p:cNvSpPr>
                <a:spLocks/>
              </p:cNvSpPr>
              <p:nvPr/>
            </p:nvSpPr>
            <p:spPr bwMode="auto">
              <a:xfrm>
                <a:off x="37" y="-1"/>
                <a:ext cx="725" cy="726"/>
              </a:xfrm>
              <a:prstGeom prst="ellipse">
                <a:avLst/>
              </a:prstGeom>
              <a:solidFill>
                <a:schemeClr val="bg1">
                  <a:lumMod val="65000"/>
                </a:schemeClr>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eaLnBrk="1" hangingPunct="1">
                  <a:defRPr/>
                </a:pPr>
                <a:endParaRPr lang="en-US" altLang="zh-CN" sz="1200">
                  <a:solidFill>
                    <a:srgbClr val="A6A6A6"/>
                  </a:solidFill>
                </a:endParaRPr>
              </a:p>
            </p:txBody>
          </p:sp>
          <p:sp>
            <p:nvSpPr>
              <p:cNvPr id="21541" name="Rectangle 20"/>
              <p:cNvSpPr>
                <a:spLocks/>
              </p:cNvSpPr>
              <p:nvPr/>
            </p:nvSpPr>
            <p:spPr bwMode="auto">
              <a:xfrm>
                <a:off x="120" y="197"/>
                <a:ext cx="552" cy="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ctr" eaLnBrk="1" hangingPunct="1">
                  <a:lnSpc>
                    <a:spcPct val="70000"/>
                  </a:lnSpc>
                </a:pPr>
                <a:r>
                  <a:rPr lang="id-ID" altLang="id-ID" sz="2000" b="1">
                    <a:solidFill>
                      <a:srgbClr val="F2F2F2"/>
                    </a:solidFill>
                    <a:latin typeface="Diavlo Medium" pitchFamily="50" charset="0"/>
                    <a:ea typeface="MS PGothic" pitchFamily="34" charset="-128"/>
                    <a:cs typeface="Arial" pitchFamily="34" charset="0"/>
                    <a:sym typeface="Bebas Neue" pitchFamily="34" charset="0"/>
                  </a:rPr>
                  <a:t>5</a:t>
                </a:r>
                <a:endParaRPr lang="en-US" altLang="id-ID" sz="2000" b="1">
                  <a:solidFill>
                    <a:srgbClr val="A6A6A6"/>
                  </a:solidFill>
                  <a:ea typeface="MS PGothic" pitchFamily="34" charset="-128"/>
                  <a:cs typeface="Arial" pitchFamily="34" charset="0"/>
                  <a:sym typeface="Bebas Neue" pitchFamily="34" charset="0"/>
                </a:endParaRPr>
              </a:p>
            </p:txBody>
          </p:sp>
        </p:grpSp>
      </p:grpSp>
      <p:grpSp>
        <p:nvGrpSpPr>
          <p:cNvPr id="48" name="Group 15"/>
          <p:cNvGrpSpPr>
            <a:grpSpLocks/>
          </p:cNvGrpSpPr>
          <p:nvPr/>
        </p:nvGrpSpPr>
        <p:grpSpPr bwMode="auto">
          <a:xfrm>
            <a:off x="3622675" y="3654425"/>
            <a:ext cx="2436813" cy="906463"/>
            <a:chOff x="37" y="72"/>
            <a:chExt cx="4092" cy="1524"/>
          </a:xfrm>
        </p:grpSpPr>
        <p:sp>
          <p:nvSpPr>
            <p:cNvPr id="49" name="Rectangle 16"/>
            <p:cNvSpPr>
              <a:spLocks/>
            </p:cNvSpPr>
            <p:nvPr/>
          </p:nvSpPr>
          <p:spPr bwMode="auto">
            <a:xfrm>
              <a:off x="967" y="571"/>
              <a:ext cx="3162" cy="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eaLnBrk="1" fontAlgn="auto" hangingPunct="1">
                <a:spcBef>
                  <a:spcPts val="0"/>
                </a:spcBef>
                <a:spcAft>
                  <a:spcPts val="0"/>
                </a:spcAft>
                <a:defRPr/>
              </a:pPr>
              <a:r>
                <a:rPr lang="en-US" sz="1200" dirty="0">
                  <a:solidFill>
                    <a:schemeClr val="bg1">
                      <a:lumMod val="65000"/>
                    </a:schemeClr>
                  </a:solidFill>
                  <a:latin typeface="+mn-lt"/>
                  <a:ea typeface="Roboto" panose="02000000000000000000" pitchFamily="2" charset="0"/>
                  <a:cs typeface="Lato Light" charset="0"/>
                  <a:sym typeface="Lato Light" charset="0"/>
                </a:rPr>
                <a:t>But also leap into electron typesetting, remaining essentially is simply dummy text.</a:t>
              </a:r>
            </a:p>
          </p:txBody>
        </p:sp>
        <p:sp>
          <p:nvSpPr>
            <p:cNvPr id="50" name="Rectangle 17"/>
            <p:cNvSpPr>
              <a:spLocks/>
            </p:cNvSpPr>
            <p:nvPr/>
          </p:nvSpPr>
          <p:spPr bwMode="auto">
            <a:xfrm>
              <a:off x="967" y="72"/>
              <a:ext cx="2887" cy="4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eaLnBrk="1" fontAlgn="auto" hangingPunct="1">
                <a:lnSpc>
                  <a:spcPct val="80000"/>
                </a:lnSpc>
                <a:spcBef>
                  <a:spcPts val="0"/>
                </a:spcBef>
                <a:spcAft>
                  <a:spcPts val="0"/>
                </a:spcAft>
                <a:defRPr/>
              </a:pPr>
              <a:r>
                <a:rPr lang="en-US" sz="1400" b="1" dirty="0" err="1">
                  <a:solidFill>
                    <a:schemeClr val="tx1">
                      <a:lumMod val="65000"/>
                      <a:lumOff val="35000"/>
                    </a:schemeClr>
                  </a:solidFill>
                  <a:latin typeface="+mn-lt"/>
                  <a:ea typeface="Roboto" panose="02000000000000000000" pitchFamily="2" charset="0"/>
                  <a:cs typeface="Bebas Neue" charset="0"/>
                  <a:sym typeface="Bebas Neue" charset="0"/>
                </a:rPr>
                <a:t>Lorem</a:t>
              </a:r>
              <a:r>
                <a:rPr lang="en-US" sz="1400" b="1" dirty="0">
                  <a:solidFill>
                    <a:schemeClr val="tx1">
                      <a:lumMod val="65000"/>
                      <a:lumOff val="35000"/>
                    </a:schemeClr>
                  </a:solidFill>
                  <a:latin typeface="+mn-lt"/>
                  <a:ea typeface="Roboto" panose="02000000000000000000" pitchFamily="2" charset="0"/>
                  <a:cs typeface="Bebas Neue" charset="0"/>
                  <a:sym typeface="Bebas Neue" charset="0"/>
                </a:rPr>
                <a:t> </a:t>
              </a:r>
              <a:r>
                <a:rPr lang="en-US" sz="1400" b="1" dirty="0" err="1">
                  <a:solidFill>
                    <a:schemeClr val="tx1">
                      <a:lumMod val="65000"/>
                      <a:lumOff val="35000"/>
                    </a:schemeClr>
                  </a:solidFill>
                  <a:latin typeface="+mn-lt"/>
                  <a:ea typeface="Roboto" panose="02000000000000000000" pitchFamily="2" charset="0"/>
                  <a:cs typeface="Bebas Neue" charset="0"/>
                  <a:sym typeface="Bebas Neue" charset="0"/>
                </a:rPr>
                <a:t>Ipsum</a:t>
              </a:r>
              <a:r>
                <a:rPr lang="en-US" sz="1400" b="1" dirty="0">
                  <a:solidFill>
                    <a:schemeClr val="tx1">
                      <a:lumMod val="65000"/>
                      <a:lumOff val="35000"/>
                    </a:schemeClr>
                  </a:solidFill>
                  <a:latin typeface="+mn-lt"/>
                  <a:ea typeface="Roboto" panose="02000000000000000000" pitchFamily="2" charset="0"/>
                  <a:cs typeface="Bebas Neue" charset="0"/>
                  <a:sym typeface="Bebas Neue" charset="0"/>
                </a:rPr>
                <a:t> is simply</a:t>
              </a:r>
            </a:p>
          </p:txBody>
        </p:sp>
        <p:grpSp>
          <p:nvGrpSpPr>
            <p:cNvPr id="21534" name="Group 18"/>
            <p:cNvGrpSpPr>
              <a:grpSpLocks/>
            </p:cNvGrpSpPr>
            <p:nvPr/>
          </p:nvGrpSpPr>
          <p:grpSpPr bwMode="auto">
            <a:xfrm>
              <a:off x="37" y="118"/>
              <a:ext cx="726" cy="726"/>
              <a:chOff x="37" y="0"/>
              <a:chExt cx="726" cy="726"/>
            </a:xfrm>
          </p:grpSpPr>
          <p:sp>
            <p:nvSpPr>
              <p:cNvPr id="52" name="Oval 19"/>
              <p:cNvSpPr>
                <a:spLocks/>
              </p:cNvSpPr>
              <p:nvPr/>
            </p:nvSpPr>
            <p:spPr bwMode="auto">
              <a:xfrm>
                <a:off x="37" y="-1"/>
                <a:ext cx="725" cy="726"/>
              </a:xfrm>
              <a:prstGeom prst="ellipse">
                <a:avLst/>
              </a:prstGeom>
              <a:solidFill>
                <a:schemeClr val="accent4"/>
              </a:solid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pPr eaLnBrk="1" hangingPunct="1">
                  <a:defRPr/>
                </a:pPr>
                <a:endParaRPr lang="id-ID" altLang="id-ID" sz="1200">
                  <a:solidFill>
                    <a:srgbClr val="A6A6A6"/>
                  </a:solidFill>
                </a:endParaRPr>
              </a:p>
            </p:txBody>
          </p:sp>
          <p:sp>
            <p:nvSpPr>
              <p:cNvPr id="21536" name="Rectangle 20"/>
              <p:cNvSpPr>
                <a:spLocks/>
              </p:cNvSpPr>
              <p:nvPr/>
            </p:nvSpPr>
            <p:spPr bwMode="auto">
              <a:xfrm>
                <a:off x="120" y="197"/>
                <a:ext cx="552" cy="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ctr" eaLnBrk="1" hangingPunct="1">
                  <a:lnSpc>
                    <a:spcPct val="70000"/>
                  </a:lnSpc>
                </a:pPr>
                <a:r>
                  <a:rPr lang="id-ID" altLang="id-ID" sz="2000" b="1">
                    <a:solidFill>
                      <a:srgbClr val="F2F2F2"/>
                    </a:solidFill>
                    <a:latin typeface="Diavlo Medium" pitchFamily="50" charset="0"/>
                    <a:ea typeface="MS PGothic" pitchFamily="34" charset="-128"/>
                    <a:cs typeface="Arial" pitchFamily="34" charset="0"/>
                    <a:sym typeface="Bebas Neue" pitchFamily="34" charset="0"/>
                  </a:rPr>
                  <a:t>6</a:t>
                </a:r>
                <a:endParaRPr lang="en-US" altLang="id-ID" sz="2000" b="1">
                  <a:solidFill>
                    <a:srgbClr val="A6A6A6"/>
                  </a:solidFill>
                  <a:ea typeface="MS PGothic" pitchFamily="34" charset="-128"/>
                  <a:cs typeface="Arial" pitchFamily="34" charset="0"/>
                  <a:sym typeface="Bebas Neue" pitchFamily="34" charset="0"/>
                </a:endParaRPr>
              </a:p>
            </p:txBody>
          </p:sp>
        </p:grpSp>
      </p:grpSp>
      <p:grpSp>
        <p:nvGrpSpPr>
          <p:cNvPr id="54" name="Group 15"/>
          <p:cNvGrpSpPr>
            <a:grpSpLocks/>
          </p:cNvGrpSpPr>
          <p:nvPr/>
        </p:nvGrpSpPr>
        <p:grpSpPr bwMode="auto">
          <a:xfrm>
            <a:off x="6418263" y="3649663"/>
            <a:ext cx="2430462" cy="908050"/>
            <a:chOff x="37" y="72"/>
            <a:chExt cx="4083" cy="1524"/>
          </a:xfrm>
        </p:grpSpPr>
        <p:sp>
          <p:nvSpPr>
            <p:cNvPr id="55" name="Rectangle 16"/>
            <p:cNvSpPr>
              <a:spLocks/>
            </p:cNvSpPr>
            <p:nvPr/>
          </p:nvSpPr>
          <p:spPr bwMode="auto">
            <a:xfrm>
              <a:off x="968" y="573"/>
              <a:ext cx="3152" cy="1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eaLnBrk="1" fontAlgn="auto" hangingPunct="1">
                <a:spcBef>
                  <a:spcPts val="0"/>
                </a:spcBef>
                <a:spcAft>
                  <a:spcPts val="0"/>
                </a:spcAft>
                <a:defRPr/>
              </a:pPr>
              <a:r>
                <a:rPr lang="en-US" sz="1200" dirty="0">
                  <a:solidFill>
                    <a:schemeClr val="bg1">
                      <a:lumMod val="65000"/>
                    </a:schemeClr>
                  </a:solidFill>
                  <a:latin typeface="+mn-lt"/>
                  <a:ea typeface="Roboto" panose="02000000000000000000" pitchFamily="2" charset="0"/>
                  <a:cs typeface="Lato Light" charset="0"/>
                  <a:sym typeface="Lato Light" charset="0"/>
                </a:rPr>
                <a:t>But also leap into electron typesetting, remaining essentially is simply dummy text.</a:t>
              </a:r>
            </a:p>
          </p:txBody>
        </p:sp>
        <p:sp>
          <p:nvSpPr>
            <p:cNvPr id="56" name="Rectangle 17"/>
            <p:cNvSpPr>
              <a:spLocks/>
            </p:cNvSpPr>
            <p:nvPr/>
          </p:nvSpPr>
          <p:spPr bwMode="auto">
            <a:xfrm>
              <a:off x="968" y="72"/>
              <a:ext cx="2907" cy="4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eaLnBrk="1" fontAlgn="auto" hangingPunct="1">
                <a:lnSpc>
                  <a:spcPct val="80000"/>
                </a:lnSpc>
                <a:spcBef>
                  <a:spcPts val="0"/>
                </a:spcBef>
                <a:spcAft>
                  <a:spcPts val="0"/>
                </a:spcAft>
                <a:defRPr/>
              </a:pPr>
              <a:r>
                <a:rPr lang="en-US" sz="1400" b="1" dirty="0" err="1">
                  <a:solidFill>
                    <a:schemeClr val="tx1">
                      <a:lumMod val="65000"/>
                      <a:lumOff val="35000"/>
                    </a:schemeClr>
                  </a:solidFill>
                  <a:latin typeface="+mn-lt"/>
                  <a:ea typeface="Roboto" panose="02000000000000000000" pitchFamily="2" charset="0"/>
                  <a:cs typeface="Bebas Neue" charset="0"/>
                  <a:sym typeface="Bebas Neue" charset="0"/>
                </a:rPr>
                <a:t>Lorem</a:t>
              </a:r>
              <a:r>
                <a:rPr lang="en-US" sz="1400" b="1" dirty="0">
                  <a:solidFill>
                    <a:schemeClr val="tx1">
                      <a:lumMod val="65000"/>
                      <a:lumOff val="35000"/>
                    </a:schemeClr>
                  </a:solidFill>
                  <a:latin typeface="+mn-lt"/>
                  <a:ea typeface="Roboto" panose="02000000000000000000" pitchFamily="2" charset="0"/>
                  <a:cs typeface="Bebas Neue" charset="0"/>
                  <a:sym typeface="Bebas Neue" charset="0"/>
                </a:rPr>
                <a:t> </a:t>
              </a:r>
              <a:r>
                <a:rPr lang="en-US" sz="1400" b="1" dirty="0" err="1">
                  <a:solidFill>
                    <a:schemeClr val="tx1">
                      <a:lumMod val="65000"/>
                      <a:lumOff val="35000"/>
                    </a:schemeClr>
                  </a:solidFill>
                  <a:latin typeface="+mn-lt"/>
                  <a:ea typeface="Roboto" panose="02000000000000000000" pitchFamily="2" charset="0"/>
                  <a:cs typeface="Bebas Neue" charset="0"/>
                  <a:sym typeface="Bebas Neue" charset="0"/>
                </a:rPr>
                <a:t>Ipsum</a:t>
              </a:r>
              <a:r>
                <a:rPr lang="en-US" sz="1400" b="1" dirty="0">
                  <a:solidFill>
                    <a:schemeClr val="tx1">
                      <a:lumMod val="65000"/>
                      <a:lumOff val="35000"/>
                    </a:schemeClr>
                  </a:solidFill>
                  <a:latin typeface="+mn-lt"/>
                  <a:ea typeface="Roboto" panose="02000000000000000000" pitchFamily="2" charset="0"/>
                  <a:cs typeface="Bebas Neue" charset="0"/>
                  <a:sym typeface="Bebas Neue" charset="0"/>
                </a:rPr>
                <a:t> is simply</a:t>
              </a:r>
            </a:p>
          </p:txBody>
        </p:sp>
        <p:grpSp>
          <p:nvGrpSpPr>
            <p:cNvPr id="21529" name="Group 18"/>
            <p:cNvGrpSpPr>
              <a:grpSpLocks/>
            </p:cNvGrpSpPr>
            <p:nvPr/>
          </p:nvGrpSpPr>
          <p:grpSpPr bwMode="auto">
            <a:xfrm>
              <a:off x="37" y="117"/>
              <a:ext cx="726" cy="725"/>
              <a:chOff x="37" y="-1"/>
              <a:chExt cx="726" cy="725"/>
            </a:xfrm>
          </p:grpSpPr>
          <p:sp>
            <p:nvSpPr>
              <p:cNvPr id="58" name="Oval 19"/>
              <p:cNvSpPr>
                <a:spLocks/>
              </p:cNvSpPr>
              <p:nvPr/>
            </p:nvSpPr>
            <p:spPr bwMode="auto">
              <a:xfrm>
                <a:off x="37" y="-1"/>
                <a:ext cx="725" cy="725"/>
              </a:xfrm>
              <a:prstGeom prst="ellipse">
                <a:avLst/>
              </a:prstGeom>
              <a:solidFill>
                <a:schemeClr val="accent6"/>
              </a:solidFill>
              <a:ln>
                <a:noFill/>
              </a:ln>
              <a:extLst>
                <a:ext uri="{91240B29-F687-4F45-9708-019B960494DF}">
                  <a14:hiddenLine xmlns:a14="http://schemas.microsoft.com/office/drawing/2010/main" w="25400" cap="flat">
                    <a:solidFill>
                      <a:schemeClr val="tx1"/>
                    </a:solidFill>
                    <a:miter lim="800000"/>
                    <a:headEnd type="none" w="med" len="med"/>
                    <a:tailEnd type="none" w="med" len="med"/>
                  </a14:hiddenLine>
                </a:ext>
              </a:extLst>
            </p:spPr>
            <p:txBody>
              <a:bodyPr lIns="0" tIns="0" rIns="0" bIns="0"/>
              <a:lstStyle/>
              <a:p>
                <a:pPr eaLnBrk="1" hangingPunct="1">
                  <a:defRPr/>
                </a:pPr>
                <a:endParaRPr lang="en-US" altLang="zh-CN" sz="1200">
                  <a:solidFill>
                    <a:srgbClr val="A6A6A6"/>
                  </a:solidFill>
                </a:endParaRPr>
              </a:p>
            </p:txBody>
          </p:sp>
          <p:sp>
            <p:nvSpPr>
              <p:cNvPr id="21531" name="Rectangle 20"/>
              <p:cNvSpPr>
                <a:spLocks/>
              </p:cNvSpPr>
              <p:nvPr/>
            </p:nvSpPr>
            <p:spPr bwMode="auto">
              <a:xfrm>
                <a:off x="120" y="196"/>
                <a:ext cx="552" cy="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ctr" eaLnBrk="1" hangingPunct="1">
                  <a:lnSpc>
                    <a:spcPct val="70000"/>
                  </a:lnSpc>
                </a:pPr>
                <a:r>
                  <a:rPr lang="id-ID" altLang="id-ID" sz="2000" b="1">
                    <a:solidFill>
                      <a:srgbClr val="F2F2F2"/>
                    </a:solidFill>
                    <a:latin typeface="Diavlo Medium" pitchFamily="50" charset="0"/>
                    <a:ea typeface="MS PGothic" pitchFamily="34" charset="-128"/>
                    <a:cs typeface="Arial" pitchFamily="34" charset="0"/>
                    <a:sym typeface="Bebas Neue" pitchFamily="34" charset="0"/>
                  </a:rPr>
                  <a:t>7</a:t>
                </a:r>
                <a:endParaRPr lang="en-US" altLang="id-ID" sz="2000" b="1">
                  <a:solidFill>
                    <a:srgbClr val="A6A6A6"/>
                  </a:solidFill>
                  <a:ea typeface="MS PGothic" pitchFamily="34" charset="-128"/>
                  <a:cs typeface="Arial" pitchFamily="34" charset="0"/>
                  <a:sym typeface="Bebas Neue" pitchFamily="34" charset="0"/>
                </a:endParaRPr>
              </a:p>
            </p:txBody>
          </p:sp>
        </p:grpSp>
      </p:grpSp>
      <p:grpSp>
        <p:nvGrpSpPr>
          <p:cNvPr id="60" name="Group 15"/>
          <p:cNvGrpSpPr>
            <a:grpSpLocks/>
          </p:cNvGrpSpPr>
          <p:nvPr/>
        </p:nvGrpSpPr>
        <p:grpSpPr bwMode="auto">
          <a:xfrm>
            <a:off x="9117013" y="3649663"/>
            <a:ext cx="2474912" cy="908050"/>
            <a:chOff x="-203" y="72"/>
            <a:chExt cx="4156" cy="1524"/>
          </a:xfrm>
        </p:grpSpPr>
        <p:sp>
          <p:nvSpPr>
            <p:cNvPr id="61" name="Rectangle 16"/>
            <p:cNvSpPr>
              <a:spLocks/>
            </p:cNvSpPr>
            <p:nvPr/>
          </p:nvSpPr>
          <p:spPr bwMode="auto">
            <a:xfrm>
              <a:off x="727" y="573"/>
              <a:ext cx="3226" cy="10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eaLnBrk="1" fontAlgn="auto" hangingPunct="1">
                <a:spcBef>
                  <a:spcPts val="0"/>
                </a:spcBef>
                <a:spcAft>
                  <a:spcPts val="0"/>
                </a:spcAft>
                <a:defRPr/>
              </a:pPr>
              <a:r>
                <a:rPr lang="en-US" sz="1200" dirty="0">
                  <a:solidFill>
                    <a:schemeClr val="bg1">
                      <a:lumMod val="65000"/>
                    </a:schemeClr>
                  </a:solidFill>
                  <a:latin typeface="+mn-lt"/>
                  <a:ea typeface="Roboto" panose="02000000000000000000" pitchFamily="2" charset="0"/>
                  <a:cs typeface="Lato Light" charset="0"/>
                  <a:sym typeface="Lato Light" charset="0"/>
                </a:rPr>
                <a:t>But also leap into electron typesetting, remaining essentially is simply dummy text.</a:t>
              </a:r>
            </a:p>
          </p:txBody>
        </p:sp>
        <p:sp>
          <p:nvSpPr>
            <p:cNvPr id="62" name="Rectangle 17"/>
            <p:cNvSpPr>
              <a:spLocks/>
            </p:cNvSpPr>
            <p:nvPr/>
          </p:nvSpPr>
          <p:spPr bwMode="auto">
            <a:xfrm>
              <a:off x="727" y="72"/>
              <a:ext cx="2778" cy="4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eaLnBrk="1" fontAlgn="auto" hangingPunct="1">
                <a:lnSpc>
                  <a:spcPct val="80000"/>
                </a:lnSpc>
                <a:spcBef>
                  <a:spcPts val="0"/>
                </a:spcBef>
                <a:spcAft>
                  <a:spcPts val="0"/>
                </a:spcAft>
                <a:defRPr/>
              </a:pPr>
              <a:r>
                <a:rPr lang="en-US" sz="1400" b="1" dirty="0" err="1">
                  <a:solidFill>
                    <a:schemeClr val="tx1">
                      <a:lumMod val="65000"/>
                      <a:lumOff val="35000"/>
                    </a:schemeClr>
                  </a:solidFill>
                  <a:latin typeface="+mn-lt"/>
                  <a:ea typeface="Roboto" panose="02000000000000000000" pitchFamily="2" charset="0"/>
                  <a:cs typeface="Bebas Neue" charset="0"/>
                  <a:sym typeface="Bebas Neue" charset="0"/>
                </a:rPr>
                <a:t>Lorem</a:t>
              </a:r>
              <a:r>
                <a:rPr lang="en-US" sz="1400" b="1" dirty="0">
                  <a:solidFill>
                    <a:schemeClr val="tx1">
                      <a:lumMod val="65000"/>
                      <a:lumOff val="35000"/>
                    </a:schemeClr>
                  </a:solidFill>
                  <a:latin typeface="+mn-lt"/>
                  <a:ea typeface="Roboto" panose="02000000000000000000" pitchFamily="2" charset="0"/>
                  <a:cs typeface="Bebas Neue" charset="0"/>
                  <a:sym typeface="Bebas Neue" charset="0"/>
                </a:rPr>
                <a:t> </a:t>
              </a:r>
              <a:r>
                <a:rPr lang="en-US" sz="1400" b="1" dirty="0" err="1">
                  <a:solidFill>
                    <a:schemeClr val="tx1">
                      <a:lumMod val="65000"/>
                      <a:lumOff val="35000"/>
                    </a:schemeClr>
                  </a:solidFill>
                  <a:latin typeface="+mn-lt"/>
                  <a:ea typeface="Roboto" panose="02000000000000000000" pitchFamily="2" charset="0"/>
                  <a:cs typeface="Bebas Neue" charset="0"/>
                  <a:sym typeface="Bebas Neue" charset="0"/>
                </a:rPr>
                <a:t>Ipsum</a:t>
              </a:r>
              <a:r>
                <a:rPr lang="en-US" sz="1400" b="1" dirty="0">
                  <a:solidFill>
                    <a:schemeClr val="tx1">
                      <a:lumMod val="65000"/>
                      <a:lumOff val="35000"/>
                    </a:schemeClr>
                  </a:solidFill>
                  <a:latin typeface="+mn-lt"/>
                  <a:ea typeface="Roboto" panose="02000000000000000000" pitchFamily="2" charset="0"/>
                  <a:cs typeface="Bebas Neue" charset="0"/>
                  <a:sym typeface="Bebas Neue" charset="0"/>
                </a:rPr>
                <a:t> is simply</a:t>
              </a:r>
            </a:p>
          </p:txBody>
        </p:sp>
        <p:grpSp>
          <p:nvGrpSpPr>
            <p:cNvPr id="21524" name="Group 18"/>
            <p:cNvGrpSpPr>
              <a:grpSpLocks/>
            </p:cNvGrpSpPr>
            <p:nvPr/>
          </p:nvGrpSpPr>
          <p:grpSpPr bwMode="auto">
            <a:xfrm>
              <a:off x="-203" y="117"/>
              <a:ext cx="726" cy="725"/>
              <a:chOff x="-203" y="-1"/>
              <a:chExt cx="726" cy="725"/>
            </a:xfrm>
          </p:grpSpPr>
          <p:sp>
            <p:nvSpPr>
              <p:cNvPr id="21525" name="Oval 19"/>
              <p:cNvSpPr>
                <a:spLocks/>
              </p:cNvSpPr>
              <p:nvPr/>
            </p:nvSpPr>
            <p:spPr bwMode="auto">
              <a:xfrm>
                <a:off x="-203" y="-1"/>
                <a:ext cx="725" cy="725"/>
              </a:xfrm>
              <a:prstGeom prst="ellipse">
                <a:avLst/>
              </a:prstGeom>
              <a:solidFill>
                <a:srgbClr val="FF0000"/>
              </a:solid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pPr eaLnBrk="1" hangingPunct="1"/>
                <a:endParaRPr lang="en-US" altLang="zh-CN" sz="1200">
                  <a:solidFill>
                    <a:srgbClr val="A6A6A6"/>
                  </a:solidFill>
                </a:endParaRPr>
              </a:p>
            </p:txBody>
          </p:sp>
          <p:sp>
            <p:nvSpPr>
              <p:cNvPr id="21526" name="Rectangle 20"/>
              <p:cNvSpPr>
                <a:spLocks/>
              </p:cNvSpPr>
              <p:nvPr/>
            </p:nvSpPr>
            <p:spPr bwMode="auto">
              <a:xfrm>
                <a:off x="-120" y="196"/>
                <a:ext cx="552" cy="4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ctr" eaLnBrk="1" hangingPunct="1">
                  <a:lnSpc>
                    <a:spcPct val="70000"/>
                  </a:lnSpc>
                </a:pPr>
                <a:r>
                  <a:rPr lang="id-ID" altLang="id-ID" sz="2000" b="1">
                    <a:solidFill>
                      <a:srgbClr val="F2F2F2"/>
                    </a:solidFill>
                    <a:latin typeface="Diavlo Medium" pitchFamily="50" charset="0"/>
                    <a:ea typeface="MS PGothic" pitchFamily="34" charset="-128"/>
                    <a:cs typeface="Arial" pitchFamily="34" charset="0"/>
                    <a:sym typeface="Bebas Neue" pitchFamily="34" charset="0"/>
                  </a:rPr>
                  <a:t>8</a:t>
                </a:r>
                <a:endParaRPr lang="en-US" altLang="id-ID" sz="2000" b="1">
                  <a:solidFill>
                    <a:srgbClr val="A6A6A6"/>
                  </a:solidFill>
                  <a:ea typeface="MS PGothic" pitchFamily="34" charset="-128"/>
                  <a:cs typeface="Arial" pitchFamily="34" charset="0"/>
                  <a:sym typeface="Bebas Neue" pitchFamily="34" charset="0"/>
                </a:endParaRPr>
              </a:p>
            </p:txBody>
          </p:sp>
        </p:grpSp>
      </p:grpSp>
      <p:sp>
        <p:nvSpPr>
          <p:cNvPr id="66" name="Content Placeholder 2"/>
          <p:cNvSpPr txBox="1">
            <a:spLocks/>
          </p:cNvSpPr>
          <p:nvPr/>
        </p:nvSpPr>
        <p:spPr bwMode="auto">
          <a:xfrm>
            <a:off x="1039813" y="5021263"/>
            <a:ext cx="10552112" cy="614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algn="just" eaLnBrk="1" hangingPunct="1">
              <a:spcBef>
                <a:spcPct val="20000"/>
              </a:spcBef>
              <a:spcAft>
                <a:spcPts val="600"/>
              </a:spcAft>
              <a:buClr>
                <a:srgbClr val="2E75B6"/>
              </a:buClr>
              <a:buSzPct val="145000"/>
              <a:buFont typeface="Arial" pitchFamily="34" charset="0"/>
              <a:buNone/>
            </a:pPr>
            <a:r>
              <a:rPr lang="en-US" altLang="zh-CN" sz="1100">
                <a:solidFill>
                  <a:srgbClr val="595959"/>
                </a:solidFill>
              </a:rPr>
              <a:t>Lorem Ipsum has been the industry's standard dummy text ever since the 1500s</a:t>
            </a:r>
            <a:r>
              <a:rPr lang="id-ID" altLang="zh-CN" sz="1100">
                <a:solidFill>
                  <a:srgbClr val="595959"/>
                </a:solidFill>
                <a:ea typeface="Roboto" pitchFamily="2" charset="0"/>
                <a:cs typeface="Roboto" pitchFamily="2" charset="0"/>
              </a:rPr>
              <a:t>. </a:t>
            </a:r>
            <a:r>
              <a:rPr lang="id-ID" altLang="zh-CN" sz="1100" b="1">
                <a:solidFill>
                  <a:srgbClr val="595959"/>
                </a:solidFill>
                <a:ea typeface="Roboto" pitchFamily="2" charset="0"/>
                <a:cs typeface="Roboto" pitchFamily="2" charset="0"/>
              </a:rPr>
              <a:t>Fusce som libero topi </a:t>
            </a:r>
            <a:r>
              <a:rPr lang="id-ID" altLang="zh-CN" sz="1200" b="1">
                <a:solidFill>
                  <a:srgbClr val="595959"/>
                </a:solidFill>
                <a:ea typeface="Roboto" pitchFamily="2" charset="0"/>
                <a:cs typeface="Roboto" pitchFamily="2" charset="0"/>
              </a:rPr>
              <a:t>sombrero</a:t>
            </a:r>
            <a:r>
              <a:rPr lang="id-ID" altLang="zh-CN" sz="1100" b="1">
                <a:solidFill>
                  <a:srgbClr val="595959"/>
                </a:solidFill>
                <a:ea typeface="Roboto" pitchFamily="2" charset="0"/>
                <a:cs typeface="Roboto" pitchFamily="2" charset="0"/>
              </a:rPr>
              <a:t> bikinan meksiko</a:t>
            </a:r>
            <a:r>
              <a:rPr lang="en-US" altLang="zh-CN" sz="1100">
                <a:solidFill>
                  <a:srgbClr val="595959"/>
                </a:solidFill>
              </a:rPr>
              <a:t> when an unknown printer took a galley of type and scrambled it to make a type specimen book. It has survived not only five centuries, but also the leap into electronic typesetting</a:t>
            </a:r>
            <a:endParaRPr lang="id-ID" altLang="zh-CN" sz="1100">
              <a:solidFill>
                <a:srgbClr val="595959"/>
              </a:solidFill>
              <a:ea typeface="Roboto" pitchFamily="2" charset="0"/>
              <a:cs typeface="Roboto" pitchFamily="2" charset="0"/>
            </a:endParaRP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22" presetClass="entr" presetSubtype="8" fill="hold" nodeType="withEffect">
                                  <p:stCondLst>
                                    <p:cond delay="2000"/>
                                  </p:stCondLst>
                                  <p:childTnLst>
                                    <p:set>
                                      <p:cBhvr>
                                        <p:cTn id="28" dur="1" fill="hold">
                                          <p:stCondLst>
                                            <p:cond delay="0"/>
                                          </p:stCondLst>
                                        </p:cTn>
                                        <p:tgtEl>
                                          <p:spTgt spid="16"/>
                                        </p:tgtEl>
                                        <p:attrNameLst>
                                          <p:attrName>style.visibility</p:attrName>
                                        </p:attrNameLst>
                                      </p:cBhvr>
                                      <p:to>
                                        <p:strVal val="visible"/>
                                      </p:to>
                                    </p:set>
                                    <p:animEffect transition="in" filter="wipe(left)">
                                      <p:cBhvr>
                                        <p:cTn id="29" dur="500"/>
                                        <p:tgtEl>
                                          <p:spTgt spid="16"/>
                                        </p:tgtEl>
                                      </p:cBhvr>
                                    </p:animEffect>
                                  </p:childTnLst>
                                </p:cTn>
                              </p:par>
                              <p:par>
                                <p:cTn id="30" presetID="22" presetClass="entr" presetSubtype="8" fill="hold" nodeType="withEffect">
                                  <p:stCondLst>
                                    <p:cond delay="2000"/>
                                  </p:stCondLst>
                                  <p:childTnLst>
                                    <p:set>
                                      <p:cBhvr>
                                        <p:cTn id="31" dur="1" fill="hold">
                                          <p:stCondLst>
                                            <p:cond delay="0"/>
                                          </p:stCondLst>
                                        </p:cTn>
                                        <p:tgtEl>
                                          <p:spTgt spid="22"/>
                                        </p:tgtEl>
                                        <p:attrNameLst>
                                          <p:attrName>style.visibility</p:attrName>
                                        </p:attrNameLst>
                                      </p:cBhvr>
                                      <p:to>
                                        <p:strVal val="visible"/>
                                      </p:to>
                                    </p:set>
                                    <p:animEffect transition="in" filter="wipe(left)">
                                      <p:cBhvr>
                                        <p:cTn id="32" dur="500"/>
                                        <p:tgtEl>
                                          <p:spTgt spid="22"/>
                                        </p:tgtEl>
                                      </p:cBhvr>
                                    </p:animEffect>
                                  </p:childTnLst>
                                </p:cTn>
                              </p:par>
                              <p:par>
                                <p:cTn id="33" presetID="22" presetClass="entr" presetSubtype="8" fill="hold" nodeType="withEffect">
                                  <p:stCondLst>
                                    <p:cond delay="2000"/>
                                  </p:stCondLst>
                                  <p:childTnLst>
                                    <p:set>
                                      <p:cBhvr>
                                        <p:cTn id="34" dur="1" fill="hold">
                                          <p:stCondLst>
                                            <p:cond delay="0"/>
                                          </p:stCondLst>
                                        </p:cTn>
                                        <p:tgtEl>
                                          <p:spTgt spid="28"/>
                                        </p:tgtEl>
                                        <p:attrNameLst>
                                          <p:attrName>style.visibility</p:attrName>
                                        </p:attrNameLst>
                                      </p:cBhvr>
                                      <p:to>
                                        <p:strVal val="visible"/>
                                      </p:to>
                                    </p:set>
                                    <p:animEffect transition="in" filter="wipe(left)">
                                      <p:cBhvr>
                                        <p:cTn id="35" dur="500"/>
                                        <p:tgtEl>
                                          <p:spTgt spid="28"/>
                                        </p:tgtEl>
                                      </p:cBhvr>
                                    </p:animEffect>
                                  </p:childTnLst>
                                </p:cTn>
                              </p:par>
                              <p:par>
                                <p:cTn id="36" presetID="22" presetClass="entr" presetSubtype="8" fill="hold" nodeType="withEffect">
                                  <p:stCondLst>
                                    <p:cond delay="2000"/>
                                  </p:stCondLst>
                                  <p:childTnLst>
                                    <p:set>
                                      <p:cBhvr>
                                        <p:cTn id="37" dur="1" fill="hold">
                                          <p:stCondLst>
                                            <p:cond delay="0"/>
                                          </p:stCondLst>
                                        </p:cTn>
                                        <p:tgtEl>
                                          <p:spTgt spid="35"/>
                                        </p:tgtEl>
                                        <p:attrNameLst>
                                          <p:attrName>style.visibility</p:attrName>
                                        </p:attrNameLst>
                                      </p:cBhvr>
                                      <p:to>
                                        <p:strVal val="visible"/>
                                      </p:to>
                                    </p:set>
                                    <p:animEffect transition="in" filter="wipe(left)">
                                      <p:cBhvr>
                                        <p:cTn id="38" dur="500"/>
                                        <p:tgtEl>
                                          <p:spTgt spid="35"/>
                                        </p:tgtEl>
                                      </p:cBhvr>
                                    </p:animEffect>
                                  </p:childTnLst>
                                </p:cTn>
                              </p:par>
                              <p:par>
                                <p:cTn id="39" presetID="22" presetClass="entr" presetSubtype="8" fill="hold" nodeType="withEffect">
                                  <p:stCondLst>
                                    <p:cond delay="2000"/>
                                  </p:stCondLst>
                                  <p:childTnLst>
                                    <p:set>
                                      <p:cBhvr>
                                        <p:cTn id="40" dur="1" fill="hold">
                                          <p:stCondLst>
                                            <p:cond delay="0"/>
                                          </p:stCondLst>
                                        </p:cTn>
                                        <p:tgtEl>
                                          <p:spTgt spid="42"/>
                                        </p:tgtEl>
                                        <p:attrNameLst>
                                          <p:attrName>style.visibility</p:attrName>
                                        </p:attrNameLst>
                                      </p:cBhvr>
                                      <p:to>
                                        <p:strVal val="visible"/>
                                      </p:to>
                                    </p:set>
                                    <p:animEffect transition="in" filter="wipe(left)">
                                      <p:cBhvr>
                                        <p:cTn id="41" dur="500"/>
                                        <p:tgtEl>
                                          <p:spTgt spid="42"/>
                                        </p:tgtEl>
                                      </p:cBhvr>
                                    </p:animEffect>
                                  </p:childTnLst>
                                </p:cTn>
                              </p:par>
                              <p:par>
                                <p:cTn id="42" presetID="22" presetClass="entr" presetSubtype="8" fill="hold" nodeType="withEffect">
                                  <p:stCondLst>
                                    <p:cond delay="2000"/>
                                  </p:stCondLst>
                                  <p:childTnLst>
                                    <p:set>
                                      <p:cBhvr>
                                        <p:cTn id="43" dur="1" fill="hold">
                                          <p:stCondLst>
                                            <p:cond delay="0"/>
                                          </p:stCondLst>
                                        </p:cTn>
                                        <p:tgtEl>
                                          <p:spTgt spid="48"/>
                                        </p:tgtEl>
                                        <p:attrNameLst>
                                          <p:attrName>style.visibility</p:attrName>
                                        </p:attrNameLst>
                                      </p:cBhvr>
                                      <p:to>
                                        <p:strVal val="visible"/>
                                      </p:to>
                                    </p:set>
                                    <p:animEffect transition="in" filter="wipe(left)">
                                      <p:cBhvr>
                                        <p:cTn id="44" dur="500"/>
                                        <p:tgtEl>
                                          <p:spTgt spid="48"/>
                                        </p:tgtEl>
                                      </p:cBhvr>
                                    </p:animEffect>
                                  </p:childTnLst>
                                </p:cTn>
                              </p:par>
                              <p:par>
                                <p:cTn id="45" presetID="22" presetClass="entr" presetSubtype="8" fill="hold" nodeType="withEffect">
                                  <p:stCondLst>
                                    <p:cond delay="2000"/>
                                  </p:stCondLst>
                                  <p:childTnLst>
                                    <p:set>
                                      <p:cBhvr>
                                        <p:cTn id="46" dur="1" fill="hold">
                                          <p:stCondLst>
                                            <p:cond delay="0"/>
                                          </p:stCondLst>
                                        </p:cTn>
                                        <p:tgtEl>
                                          <p:spTgt spid="54"/>
                                        </p:tgtEl>
                                        <p:attrNameLst>
                                          <p:attrName>style.visibility</p:attrName>
                                        </p:attrNameLst>
                                      </p:cBhvr>
                                      <p:to>
                                        <p:strVal val="visible"/>
                                      </p:to>
                                    </p:set>
                                    <p:animEffect transition="in" filter="wipe(left)">
                                      <p:cBhvr>
                                        <p:cTn id="47" dur="500"/>
                                        <p:tgtEl>
                                          <p:spTgt spid="54"/>
                                        </p:tgtEl>
                                      </p:cBhvr>
                                    </p:animEffect>
                                  </p:childTnLst>
                                </p:cTn>
                              </p:par>
                              <p:par>
                                <p:cTn id="48" presetID="22" presetClass="entr" presetSubtype="8" fill="hold" nodeType="withEffect">
                                  <p:stCondLst>
                                    <p:cond delay="2000"/>
                                  </p:stCondLst>
                                  <p:childTnLst>
                                    <p:set>
                                      <p:cBhvr>
                                        <p:cTn id="49" dur="1" fill="hold">
                                          <p:stCondLst>
                                            <p:cond delay="0"/>
                                          </p:stCondLst>
                                        </p:cTn>
                                        <p:tgtEl>
                                          <p:spTgt spid="60"/>
                                        </p:tgtEl>
                                        <p:attrNameLst>
                                          <p:attrName>style.visibility</p:attrName>
                                        </p:attrNameLst>
                                      </p:cBhvr>
                                      <p:to>
                                        <p:strVal val="visible"/>
                                      </p:to>
                                    </p:set>
                                    <p:animEffect transition="in" filter="wipe(left)">
                                      <p:cBhvr>
                                        <p:cTn id="50" dur="500"/>
                                        <p:tgtEl>
                                          <p:spTgt spid="60"/>
                                        </p:tgtEl>
                                      </p:cBhvr>
                                    </p:animEffect>
                                  </p:childTnLst>
                                </p:cTn>
                              </p:par>
                              <p:par>
                                <p:cTn id="51" presetID="45" presetClass="entr" presetSubtype="0" fill="hold" grpId="0" nodeType="withEffect">
                                  <p:stCondLst>
                                    <p:cond delay="1500"/>
                                  </p:stCondLst>
                                  <p:childTnLst>
                                    <p:set>
                                      <p:cBhvr>
                                        <p:cTn id="52" dur="1" fill="hold">
                                          <p:stCondLst>
                                            <p:cond delay="0"/>
                                          </p:stCondLst>
                                        </p:cTn>
                                        <p:tgtEl>
                                          <p:spTgt spid="66"/>
                                        </p:tgtEl>
                                        <p:attrNameLst>
                                          <p:attrName>style.visibility</p:attrName>
                                        </p:attrNameLst>
                                      </p:cBhvr>
                                      <p:to>
                                        <p:strVal val="visible"/>
                                      </p:to>
                                    </p:set>
                                    <p:animEffect transition="in" filter="fade">
                                      <p:cBhvr>
                                        <p:cTn id="53" dur="2000"/>
                                        <p:tgtEl>
                                          <p:spTgt spid="66"/>
                                        </p:tgtEl>
                                      </p:cBhvr>
                                    </p:animEffect>
                                    <p:anim calcmode="lin" valueType="num">
                                      <p:cBhvr>
                                        <p:cTn id="54" dur="2000" fill="hold"/>
                                        <p:tgtEl>
                                          <p:spTgt spid="66"/>
                                        </p:tgtEl>
                                        <p:attrNameLst>
                                          <p:attrName>ppt_w</p:attrName>
                                        </p:attrNameLst>
                                      </p:cBhvr>
                                      <p:tavLst>
                                        <p:tav tm="0" fmla="#ppt_w*sin(2.5*pi*$)">
                                          <p:val>
                                            <p:fltVal val="0"/>
                                          </p:val>
                                        </p:tav>
                                        <p:tav tm="100000">
                                          <p:val>
                                            <p:fltVal val="1"/>
                                          </p:val>
                                        </p:tav>
                                      </p:tavLst>
                                    </p:anim>
                                    <p:anim calcmode="lin" valueType="num">
                                      <p:cBhvr>
                                        <p:cTn id="55" dur="2000" fill="hold"/>
                                        <p:tgtEl>
                                          <p:spTgt spid="6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66"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3F923377-9D8A-4126-BB31-FEC43868948E}"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21</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519113" y="330200"/>
            <a:ext cx="6034087" cy="836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Design Considerations</a:t>
            </a:r>
            <a:endParaRPr lang="en-US" altLang="zh-CN" sz="3600">
              <a:solidFill>
                <a:srgbClr val="767171"/>
              </a:solidFill>
              <a:latin typeface="Calibri Light" pitchFamily="34" charset="0"/>
            </a:endParaRPr>
          </a:p>
        </p:txBody>
      </p:sp>
      <p:sp>
        <p:nvSpPr>
          <p:cNvPr id="412"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sp>
        <p:nvSpPr>
          <p:cNvPr id="23" name="Freeform 31"/>
          <p:cNvSpPr>
            <a:spLocks noChangeAspect="1" noEditPoints="1"/>
          </p:cNvSpPr>
          <p:nvPr/>
        </p:nvSpPr>
        <p:spPr bwMode="auto">
          <a:xfrm rot="20009961">
            <a:off x="928688" y="2146300"/>
            <a:ext cx="1276350" cy="1763713"/>
          </a:xfrm>
          <a:custGeom>
            <a:avLst/>
            <a:gdLst>
              <a:gd name="T0" fmla="*/ 90 w 293"/>
              <a:gd name="T1" fmla="*/ 383 h 400"/>
              <a:gd name="T2" fmla="*/ 147 w 293"/>
              <a:gd name="T3" fmla="*/ 400 h 400"/>
              <a:gd name="T4" fmla="*/ 203 w 293"/>
              <a:gd name="T5" fmla="*/ 383 h 400"/>
              <a:gd name="T6" fmla="*/ 203 w 293"/>
              <a:gd name="T7" fmla="*/ 342 h 400"/>
              <a:gd name="T8" fmla="*/ 90 w 293"/>
              <a:gd name="T9" fmla="*/ 342 h 400"/>
              <a:gd name="T10" fmla="*/ 90 w 293"/>
              <a:gd name="T11" fmla="*/ 383 h 400"/>
              <a:gd name="T12" fmla="*/ 201 w 293"/>
              <a:gd name="T13" fmla="*/ 318 h 400"/>
              <a:gd name="T14" fmla="*/ 286 w 293"/>
              <a:gd name="T15" fmla="*/ 116 h 400"/>
              <a:gd name="T16" fmla="*/ 147 w 293"/>
              <a:gd name="T17" fmla="*/ 0 h 400"/>
              <a:gd name="T18" fmla="*/ 7 w 293"/>
              <a:gd name="T19" fmla="*/ 116 h 400"/>
              <a:gd name="T20" fmla="*/ 93 w 293"/>
              <a:gd name="T21" fmla="*/ 318 h 400"/>
              <a:gd name="T22" fmla="*/ 201 w 293"/>
              <a:gd name="T23" fmla="*/ 318 h 400"/>
              <a:gd name="T24" fmla="*/ 50 w 293"/>
              <a:gd name="T25" fmla="*/ 119 h 400"/>
              <a:gd name="T26" fmla="*/ 147 w 293"/>
              <a:gd name="T27" fmla="*/ 41 h 400"/>
              <a:gd name="T28" fmla="*/ 244 w 293"/>
              <a:gd name="T29" fmla="*/ 119 h 400"/>
              <a:gd name="T30" fmla="*/ 208 w 293"/>
              <a:gd name="T31" fmla="*/ 198 h 400"/>
              <a:gd name="T32" fmla="*/ 163 w 293"/>
              <a:gd name="T33" fmla="*/ 283 h 400"/>
              <a:gd name="T34" fmla="*/ 130 w 293"/>
              <a:gd name="T35" fmla="*/ 283 h 400"/>
              <a:gd name="T36" fmla="*/ 86 w 293"/>
              <a:gd name="T37" fmla="*/ 198 h 400"/>
              <a:gd name="T38" fmla="*/ 50 w 293"/>
              <a:gd name="T39" fmla="*/ 119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3" h="400">
                <a:moveTo>
                  <a:pt x="90" y="383"/>
                </a:moveTo>
                <a:cubicBezTo>
                  <a:pt x="106" y="393"/>
                  <a:pt x="125" y="400"/>
                  <a:pt x="147" y="400"/>
                </a:cubicBezTo>
                <a:cubicBezTo>
                  <a:pt x="169" y="400"/>
                  <a:pt x="187" y="393"/>
                  <a:pt x="203" y="383"/>
                </a:cubicBezTo>
                <a:cubicBezTo>
                  <a:pt x="203" y="342"/>
                  <a:pt x="203" y="342"/>
                  <a:pt x="203" y="342"/>
                </a:cubicBezTo>
                <a:cubicBezTo>
                  <a:pt x="90" y="342"/>
                  <a:pt x="90" y="342"/>
                  <a:pt x="90" y="342"/>
                </a:cubicBezTo>
                <a:lnTo>
                  <a:pt x="90" y="383"/>
                </a:lnTo>
                <a:close/>
                <a:moveTo>
                  <a:pt x="201" y="318"/>
                </a:moveTo>
                <a:cubicBezTo>
                  <a:pt x="201" y="231"/>
                  <a:pt x="293" y="203"/>
                  <a:pt x="286" y="116"/>
                </a:cubicBezTo>
                <a:cubicBezTo>
                  <a:pt x="282" y="61"/>
                  <a:pt x="245" y="0"/>
                  <a:pt x="147" y="0"/>
                </a:cubicBezTo>
                <a:cubicBezTo>
                  <a:pt x="49" y="0"/>
                  <a:pt x="12" y="61"/>
                  <a:pt x="7" y="116"/>
                </a:cubicBezTo>
                <a:cubicBezTo>
                  <a:pt x="0" y="203"/>
                  <a:pt x="93" y="231"/>
                  <a:pt x="93" y="318"/>
                </a:cubicBezTo>
                <a:lnTo>
                  <a:pt x="201" y="318"/>
                </a:lnTo>
                <a:close/>
                <a:moveTo>
                  <a:pt x="50" y="119"/>
                </a:moveTo>
                <a:cubicBezTo>
                  <a:pt x="54" y="67"/>
                  <a:pt x="89" y="41"/>
                  <a:pt x="147" y="41"/>
                </a:cubicBezTo>
                <a:cubicBezTo>
                  <a:pt x="204" y="41"/>
                  <a:pt x="240" y="67"/>
                  <a:pt x="244" y="119"/>
                </a:cubicBezTo>
                <a:cubicBezTo>
                  <a:pt x="246" y="148"/>
                  <a:pt x="230" y="167"/>
                  <a:pt x="208" y="198"/>
                </a:cubicBezTo>
                <a:cubicBezTo>
                  <a:pt x="192" y="221"/>
                  <a:pt x="172" y="248"/>
                  <a:pt x="163" y="283"/>
                </a:cubicBezTo>
                <a:cubicBezTo>
                  <a:pt x="130" y="283"/>
                  <a:pt x="130" y="283"/>
                  <a:pt x="130" y="283"/>
                </a:cubicBezTo>
                <a:cubicBezTo>
                  <a:pt x="121" y="248"/>
                  <a:pt x="102" y="221"/>
                  <a:pt x="86" y="198"/>
                </a:cubicBezTo>
                <a:cubicBezTo>
                  <a:pt x="64" y="167"/>
                  <a:pt x="47" y="148"/>
                  <a:pt x="50" y="119"/>
                </a:cubicBezTo>
                <a:close/>
              </a:path>
            </a:pathLst>
          </a:custGeom>
          <a:solidFill>
            <a:schemeClr val="accent5"/>
          </a:solidFill>
          <a:ln>
            <a:noFill/>
          </a:ln>
        </p:spPr>
        <p:txBody>
          <a:bodyPr/>
          <a:lstStyle/>
          <a:p>
            <a:pPr eaLnBrk="1" fontAlgn="auto" hangingPunct="1">
              <a:spcBef>
                <a:spcPts val="0"/>
              </a:spcBef>
              <a:spcAft>
                <a:spcPts val="0"/>
              </a:spcAft>
              <a:defRPr/>
            </a:pPr>
            <a:endParaRPr lang="en-US" dirty="0">
              <a:latin typeface="+mn-lt"/>
            </a:endParaRPr>
          </a:p>
        </p:txBody>
      </p:sp>
      <p:sp>
        <p:nvSpPr>
          <p:cNvPr id="24" name="Content Placeholder 2"/>
          <p:cNvSpPr txBox="1">
            <a:spLocks/>
          </p:cNvSpPr>
          <p:nvPr/>
        </p:nvSpPr>
        <p:spPr>
          <a:xfrm>
            <a:off x="3044825" y="2989263"/>
            <a:ext cx="1625600" cy="550862"/>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en-US" b="1" dirty="0" smtClean="0">
                <a:solidFill>
                  <a:schemeClr val="tx1">
                    <a:lumMod val="50000"/>
                    <a:lumOff val="50000"/>
                  </a:schemeClr>
                </a:solidFill>
              </a:rPr>
              <a:t>Consistency </a:t>
            </a:r>
          </a:p>
          <a:p>
            <a:pPr marL="0" indent="0" fontAlgn="auto">
              <a:spcAft>
                <a:spcPts val="0"/>
              </a:spcAft>
              <a:buFont typeface="Arial" pitchFamily="34" charset="0"/>
              <a:buNone/>
              <a:defRPr/>
            </a:pPr>
            <a:r>
              <a:rPr lang="en-US" sz="1200" dirty="0" smtClean="0"/>
              <a:t>Lorem ipsum dolor sit amet, consectetur adipiscing.</a:t>
            </a:r>
            <a:endParaRPr lang="en-US" sz="1200" dirty="0"/>
          </a:p>
        </p:txBody>
      </p:sp>
      <p:sp>
        <p:nvSpPr>
          <p:cNvPr id="25" name="Content Placeholder 2"/>
          <p:cNvSpPr txBox="1">
            <a:spLocks/>
          </p:cNvSpPr>
          <p:nvPr/>
        </p:nvSpPr>
        <p:spPr>
          <a:xfrm>
            <a:off x="4687888" y="2989263"/>
            <a:ext cx="1528762" cy="550862"/>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en-US" b="1" dirty="0" smtClean="0">
                <a:solidFill>
                  <a:schemeClr val="tx1">
                    <a:lumMod val="50000"/>
                    <a:lumOff val="50000"/>
                  </a:schemeClr>
                </a:solidFill>
              </a:rPr>
              <a:t>Coherence</a:t>
            </a:r>
          </a:p>
          <a:p>
            <a:pPr marL="0" indent="0" fontAlgn="auto">
              <a:spcAft>
                <a:spcPts val="0"/>
              </a:spcAft>
              <a:buFont typeface="Arial" pitchFamily="34" charset="0"/>
              <a:buNone/>
              <a:defRPr/>
            </a:pPr>
            <a:r>
              <a:rPr lang="en-US" sz="1200" dirty="0" smtClean="0"/>
              <a:t>Lorem ipsum dolor sit amet, consectetur adipiscing.</a:t>
            </a:r>
            <a:endParaRPr lang="en-US" sz="1200" dirty="0"/>
          </a:p>
        </p:txBody>
      </p:sp>
      <p:sp>
        <p:nvSpPr>
          <p:cNvPr id="26" name="Content Placeholder 2"/>
          <p:cNvSpPr txBox="1">
            <a:spLocks/>
          </p:cNvSpPr>
          <p:nvPr/>
        </p:nvSpPr>
        <p:spPr>
          <a:xfrm>
            <a:off x="6323013" y="2989263"/>
            <a:ext cx="1633537" cy="550862"/>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en-US" b="1" dirty="0" smtClean="0">
                <a:solidFill>
                  <a:schemeClr val="tx1">
                    <a:lumMod val="50000"/>
                    <a:lumOff val="50000"/>
                  </a:schemeClr>
                </a:solidFill>
              </a:rPr>
              <a:t>Text Clarity</a:t>
            </a:r>
          </a:p>
          <a:p>
            <a:pPr marL="0" indent="0" fontAlgn="auto">
              <a:spcAft>
                <a:spcPts val="0"/>
              </a:spcAft>
              <a:buFont typeface="Arial" pitchFamily="34" charset="0"/>
              <a:buNone/>
              <a:defRPr/>
            </a:pPr>
            <a:r>
              <a:rPr lang="en-US" sz="1200" dirty="0" smtClean="0"/>
              <a:t>Lorem ipsum dolor sit amet, consectetur adipiscing.</a:t>
            </a:r>
            <a:endParaRPr lang="en-US" sz="1200" dirty="0"/>
          </a:p>
        </p:txBody>
      </p:sp>
      <p:sp>
        <p:nvSpPr>
          <p:cNvPr id="27" name="Content Placeholder 2"/>
          <p:cNvSpPr txBox="1">
            <a:spLocks/>
          </p:cNvSpPr>
          <p:nvPr/>
        </p:nvSpPr>
        <p:spPr>
          <a:xfrm>
            <a:off x="7975600" y="2989263"/>
            <a:ext cx="1635125" cy="550862"/>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en-US" b="1" dirty="0" smtClean="0">
                <a:solidFill>
                  <a:schemeClr val="tx1">
                    <a:lumMod val="50000"/>
                    <a:lumOff val="50000"/>
                  </a:schemeClr>
                </a:solidFill>
              </a:rPr>
              <a:t>Color</a:t>
            </a:r>
          </a:p>
          <a:p>
            <a:pPr marL="0" indent="0" fontAlgn="auto">
              <a:spcAft>
                <a:spcPts val="0"/>
              </a:spcAft>
              <a:buFont typeface="Arial" pitchFamily="34" charset="0"/>
              <a:buNone/>
              <a:defRPr/>
            </a:pPr>
            <a:r>
              <a:rPr lang="en-US" sz="1200" dirty="0" smtClean="0"/>
              <a:t>Lorem ipsum dolor sit amet, consectetur adipiscing.</a:t>
            </a:r>
            <a:endParaRPr lang="en-US" sz="1200" dirty="0"/>
          </a:p>
        </p:txBody>
      </p:sp>
      <p:sp>
        <p:nvSpPr>
          <p:cNvPr id="28" name="Content Placeholder 2"/>
          <p:cNvSpPr txBox="1">
            <a:spLocks/>
          </p:cNvSpPr>
          <p:nvPr/>
        </p:nvSpPr>
        <p:spPr>
          <a:xfrm>
            <a:off x="9637713" y="2989263"/>
            <a:ext cx="1531937" cy="550862"/>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en-US" b="1" dirty="0" smtClean="0">
                <a:solidFill>
                  <a:schemeClr val="tx1">
                    <a:lumMod val="50000"/>
                    <a:lumOff val="50000"/>
                  </a:schemeClr>
                </a:solidFill>
              </a:rPr>
              <a:t>Information</a:t>
            </a:r>
          </a:p>
          <a:p>
            <a:pPr marL="0" indent="0" fontAlgn="auto">
              <a:spcAft>
                <a:spcPts val="0"/>
              </a:spcAft>
              <a:buFont typeface="Arial" pitchFamily="34" charset="0"/>
              <a:buNone/>
              <a:defRPr/>
            </a:pPr>
            <a:r>
              <a:rPr lang="en-US" sz="1200" dirty="0" smtClean="0"/>
              <a:t>Lorem ipsum dolor sit amet, consectetur adipiscing.</a:t>
            </a:r>
            <a:endParaRPr lang="en-US" sz="1200" dirty="0"/>
          </a:p>
        </p:txBody>
      </p:sp>
      <p:sp>
        <p:nvSpPr>
          <p:cNvPr id="30" name="Content Placeholder 2"/>
          <p:cNvSpPr txBox="1">
            <a:spLocks/>
          </p:cNvSpPr>
          <p:nvPr/>
        </p:nvSpPr>
        <p:spPr bwMode="auto">
          <a:xfrm>
            <a:off x="736600" y="4881563"/>
            <a:ext cx="10433050" cy="1381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90000"/>
              </a:lnSpc>
              <a:spcBef>
                <a:spcPts val="1000"/>
              </a:spcBef>
              <a:buFont typeface="Arial" pitchFamily="34" charset="0"/>
              <a:buNone/>
            </a:pPr>
            <a:r>
              <a:rPr lang="en-US" altLang="zh-CN" sz="1200">
                <a:solidFill>
                  <a:srgbClr val="7F7F7F"/>
                </a:solidFill>
              </a:rPr>
              <a:t>Lorem ipsum dolor sit amet, </a:t>
            </a:r>
            <a:r>
              <a:rPr lang="en-US" altLang="zh-CN" sz="1200">
                <a:solidFill>
                  <a:schemeClr val="accent1"/>
                </a:solidFill>
              </a:rPr>
              <a:t>consectetur adipiscing elit. </a:t>
            </a:r>
          </a:p>
          <a:p>
            <a:pPr eaLnBrk="1" hangingPunct="1">
              <a:lnSpc>
                <a:spcPct val="90000"/>
              </a:lnSpc>
              <a:spcBef>
                <a:spcPts val="1000"/>
              </a:spcBef>
              <a:buFont typeface="Arial" pitchFamily="34" charset="0"/>
              <a:buNone/>
            </a:pPr>
            <a:r>
              <a:rPr lang="en-US" altLang="zh-CN" sz="1200">
                <a:solidFill>
                  <a:srgbClr val="A6A6A6"/>
                </a:solidFill>
              </a:rPr>
              <a:t/>
            </a:r>
            <a:br>
              <a:rPr lang="en-US" altLang="zh-CN" sz="1200">
                <a:solidFill>
                  <a:srgbClr val="A6A6A6"/>
                </a:solidFill>
              </a:rPr>
            </a:br>
            <a:r>
              <a:rPr lang="en-US" altLang="zh-CN" sz="1200">
                <a:solidFill>
                  <a:srgbClr val="A6A6A6"/>
                </a:solidFill>
              </a:rPr>
              <a:t>Curabitur elementum posuere pretium. Quisque nibh dolor, dignissim ac dignissim ut, luctus ac urna. Quis tincidunt. Curabitur elementum posuere pretium. Quisque nibh dolor, dignissim ac dignissim ut, luctus ac urna. Aliquam aliquet non massa quis tincidunt. Curabitur elementum posuere pretium. Aliquam aliquet non massa quis tincidunt. Quisque nibh dolor, dignissim ac dignissim ut, luctus ac urna. </a:t>
            </a:r>
          </a:p>
          <a:p>
            <a:pPr eaLnBrk="1" hangingPunct="1">
              <a:lnSpc>
                <a:spcPct val="90000"/>
              </a:lnSpc>
              <a:spcBef>
                <a:spcPts val="1000"/>
              </a:spcBef>
              <a:buFont typeface="Arial" pitchFamily="34" charset="0"/>
              <a:buNone/>
            </a:pPr>
            <a:endParaRPr lang="en-US" altLang="zh-CN" sz="1200">
              <a:solidFill>
                <a:srgbClr val="A6A6A6"/>
              </a:solidFill>
            </a:endParaRPr>
          </a:p>
          <a:p>
            <a:pPr eaLnBrk="1" hangingPunct="1">
              <a:lnSpc>
                <a:spcPct val="90000"/>
              </a:lnSpc>
              <a:spcBef>
                <a:spcPts val="1000"/>
              </a:spcBef>
              <a:buFont typeface="Arial" pitchFamily="34" charset="0"/>
              <a:buNone/>
            </a:pPr>
            <a:endParaRPr lang="en-US" altLang="zh-CN" sz="1200">
              <a:solidFill>
                <a:srgbClr val="A6A6A6"/>
              </a:solidFill>
            </a:endParaRPr>
          </a:p>
        </p:txBody>
      </p:sp>
      <p:sp>
        <p:nvSpPr>
          <p:cNvPr id="31" name="Title 13"/>
          <p:cNvSpPr txBox="1">
            <a:spLocks/>
          </p:cNvSpPr>
          <p:nvPr/>
        </p:nvSpPr>
        <p:spPr>
          <a:xfrm>
            <a:off x="736600" y="4395788"/>
            <a:ext cx="4116388" cy="585787"/>
          </a:xfrm>
          <a:prstGeom prst="rect">
            <a:avLst/>
          </a:prstGeom>
        </p:spPr>
        <p:txBody>
          <a:bodyPr anchor="ct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2800" dirty="0" smtClean="0">
                <a:solidFill>
                  <a:schemeClr val="tx1">
                    <a:lumMod val="50000"/>
                    <a:lumOff val="50000"/>
                  </a:schemeClr>
                </a:solidFill>
                <a:latin typeface="Diavlo Medium" panose="02000000000000000000" pitchFamily="50" charset="0"/>
              </a:rPr>
              <a:t>5 Important Keys</a:t>
            </a:r>
            <a:endParaRPr lang="en-US" sz="2800" dirty="0">
              <a:solidFill>
                <a:schemeClr val="tx1">
                  <a:lumMod val="50000"/>
                  <a:lumOff val="50000"/>
                </a:schemeClr>
              </a:solidFill>
              <a:latin typeface="Diavlo Medium" panose="02000000000000000000" pitchFamily="50" charset="0"/>
            </a:endParaRPr>
          </a:p>
        </p:txBody>
      </p:sp>
      <p:sp>
        <p:nvSpPr>
          <p:cNvPr id="32" name="Content Placeholder 2"/>
          <p:cNvSpPr txBox="1">
            <a:spLocks/>
          </p:cNvSpPr>
          <p:nvPr/>
        </p:nvSpPr>
        <p:spPr bwMode="auto">
          <a:xfrm>
            <a:off x="3027363" y="2141538"/>
            <a:ext cx="982662" cy="458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en-US" altLang="zh-CN" sz="4400">
                <a:solidFill>
                  <a:schemeClr val="accent2"/>
                </a:solidFill>
                <a:latin typeface="Diavlo Medium" pitchFamily="50" charset="0"/>
              </a:rPr>
              <a:t>01</a:t>
            </a:r>
          </a:p>
        </p:txBody>
      </p:sp>
      <p:sp>
        <p:nvSpPr>
          <p:cNvPr id="33" name="Content Placeholder 2"/>
          <p:cNvSpPr txBox="1">
            <a:spLocks/>
          </p:cNvSpPr>
          <p:nvPr/>
        </p:nvSpPr>
        <p:spPr>
          <a:xfrm>
            <a:off x="4670425" y="2141538"/>
            <a:ext cx="981075" cy="45878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en-US" sz="4400" dirty="0" smtClean="0">
                <a:solidFill>
                  <a:schemeClr val="accent4"/>
                </a:solidFill>
                <a:latin typeface="Diavlo Medium" panose="02000000000000000000" pitchFamily="50" charset="0"/>
              </a:rPr>
              <a:t>02</a:t>
            </a:r>
            <a:endParaRPr lang="en-US" sz="4400" dirty="0">
              <a:solidFill>
                <a:schemeClr val="accent4"/>
              </a:solidFill>
              <a:latin typeface="Diavlo Medium" panose="02000000000000000000" pitchFamily="50" charset="0"/>
            </a:endParaRPr>
          </a:p>
        </p:txBody>
      </p:sp>
      <p:sp>
        <p:nvSpPr>
          <p:cNvPr id="34" name="Content Placeholder 2"/>
          <p:cNvSpPr txBox="1">
            <a:spLocks/>
          </p:cNvSpPr>
          <p:nvPr/>
        </p:nvSpPr>
        <p:spPr bwMode="auto">
          <a:xfrm>
            <a:off x="6316663" y="2141538"/>
            <a:ext cx="981075" cy="458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en-US" altLang="zh-CN" sz="4400">
                <a:solidFill>
                  <a:srgbClr val="FF0000"/>
                </a:solidFill>
                <a:latin typeface="Diavlo Medium" pitchFamily="50" charset="0"/>
              </a:rPr>
              <a:t>03</a:t>
            </a:r>
          </a:p>
        </p:txBody>
      </p:sp>
      <p:sp>
        <p:nvSpPr>
          <p:cNvPr id="35" name="Content Placeholder 2"/>
          <p:cNvSpPr txBox="1">
            <a:spLocks/>
          </p:cNvSpPr>
          <p:nvPr/>
        </p:nvSpPr>
        <p:spPr>
          <a:xfrm>
            <a:off x="7956550" y="2141538"/>
            <a:ext cx="981075" cy="45878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en-US" sz="4400" dirty="0" smtClean="0">
                <a:solidFill>
                  <a:schemeClr val="accent6"/>
                </a:solidFill>
                <a:latin typeface="Diavlo Medium" panose="02000000000000000000" pitchFamily="50" charset="0"/>
              </a:rPr>
              <a:t>04</a:t>
            </a:r>
            <a:endParaRPr lang="en-US" sz="4400" dirty="0">
              <a:solidFill>
                <a:schemeClr val="accent6"/>
              </a:solidFill>
              <a:latin typeface="Diavlo Medium" panose="02000000000000000000" pitchFamily="50" charset="0"/>
            </a:endParaRPr>
          </a:p>
        </p:txBody>
      </p:sp>
      <p:sp>
        <p:nvSpPr>
          <p:cNvPr id="36" name="Content Placeholder 2"/>
          <p:cNvSpPr txBox="1">
            <a:spLocks/>
          </p:cNvSpPr>
          <p:nvPr/>
        </p:nvSpPr>
        <p:spPr bwMode="auto">
          <a:xfrm>
            <a:off x="9610725" y="2141538"/>
            <a:ext cx="982663" cy="458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en-US" altLang="zh-CN" sz="4400">
                <a:solidFill>
                  <a:srgbClr val="7030A0"/>
                </a:solidFill>
                <a:latin typeface="Diavlo Medium" pitchFamily="50" charset="0"/>
              </a:rPr>
              <a:t>05</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7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22" presetClass="entr" presetSubtype="4" fill="hold" nodeType="withEffect">
                                  <p:stCondLst>
                                    <p:cond delay="2700"/>
                                  </p:stCondLst>
                                  <p:childTnLst>
                                    <p:set>
                                      <p:cBhvr>
                                        <p:cTn id="28" dur="1" fill="hold">
                                          <p:stCondLst>
                                            <p:cond delay="0"/>
                                          </p:stCondLst>
                                        </p:cTn>
                                        <p:tgtEl>
                                          <p:spTgt spid="23"/>
                                        </p:tgtEl>
                                        <p:attrNameLst>
                                          <p:attrName>style.visibility</p:attrName>
                                        </p:attrNameLst>
                                      </p:cBhvr>
                                      <p:to>
                                        <p:strVal val="visible"/>
                                      </p:to>
                                    </p:set>
                                    <p:animEffect transition="in" filter="wipe(down)">
                                      <p:cBhvr>
                                        <p:cTn id="29" dur="500"/>
                                        <p:tgtEl>
                                          <p:spTgt spid="23"/>
                                        </p:tgtEl>
                                      </p:cBhvr>
                                    </p:animEffect>
                                  </p:childTnLst>
                                </p:cTn>
                              </p:par>
                            </p:childTnLst>
                          </p:cTn>
                        </p:par>
                        <p:par>
                          <p:cTn id="30" fill="hold" nodeType="afterGroup">
                            <p:stCondLst>
                              <p:cond delay="3750"/>
                            </p:stCondLst>
                            <p:childTnLst>
                              <p:par>
                                <p:cTn id="31" presetID="16" presetClass="entr" presetSubtype="21" fill="hold" grpId="0" nodeType="afterEffect">
                                  <p:stCondLst>
                                    <p:cond delay="0"/>
                                  </p:stCondLst>
                                  <p:childTnLst>
                                    <p:set>
                                      <p:cBhvr>
                                        <p:cTn id="32" dur="1" fill="hold">
                                          <p:stCondLst>
                                            <p:cond delay="0"/>
                                          </p:stCondLst>
                                        </p:cTn>
                                        <p:tgtEl>
                                          <p:spTgt spid="31"/>
                                        </p:tgtEl>
                                        <p:attrNameLst>
                                          <p:attrName>style.visibility</p:attrName>
                                        </p:attrNameLst>
                                      </p:cBhvr>
                                      <p:to>
                                        <p:strVal val="visible"/>
                                      </p:to>
                                    </p:set>
                                    <p:animEffect transition="in" filter="barn(inVertical)">
                                      <p:cBhvr>
                                        <p:cTn id="33" dur="500"/>
                                        <p:tgtEl>
                                          <p:spTgt spid="31"/>
                                        </p:tgtEl>
                                      </p:cBhvr>
                                    </p:animEffect>
                                  </p:childTnLst>
                                </p:cTn>
                              </p:par>
                            </p:childTnLst>
                          </p:cTn>
                        </p:par>
                        <p:par>
                          <p:cTn id="34" fill="hold" nodeType="afterGroup">
                            <p:stCondLst>
                              <p:cond delay="4250"/>
                            </p:stCondLst>
                            <p:childTnLst>
                              <p:par>
                                <p:cTn id="35" presetID="10" presetClass="entr" presetSubtype="0" fill="hold" grpId="0" nodeType="afterEffect">
                                  <p:stCondLst>
                                    <p:cond delay="0"/>
                                  </p:stCondLst>
                                  <p:childTnLst>
                                    <p:set>
                                      <p:cBhvr>
                                        <p:cTn id="36" dur="1" fill="hold">
                                          <p:stCondLst>
                                            <p:cond delay="0"/>
                                          </p:stCondLst>
                                        </p:cTn>
                                        <p:tgtEl>
                                          <p:spTgt spid="30"/>
                                        </p:tgtEl>
                                        <p:attrNameLst>
                                          <p:attrName>style.visibility</p:attrName>
                                        </p:attrNameLst>
                                      </p:cBhvr>
                                      <p:to>
                                        <p:strVal val="visible"/>
                                      </p:to>
                                    </p:set>
                                    <p:animEffect transition="in" filter="fade">
                                      <p:cBhvr>
                                        <p:cTn id="37" dur="500"/>
                                        <p:tgtEl>
                                          <p:spTgt spid="30"/>
                                        </p:tgtEl>
                                      </p:cBhvr>
                                    </p:animEffect>
                                  </p:childTnLst>
                                </p:cTn>
                              </p:par>
                            </p:childTnLst>
                          </p:cTn>
                        </p:par>
                        <p:par>
                          <p:cTn id="38" fill="hold" nodeType="afterGroup">
                            <p:stCondLst>
                              <p:cond delay="4750"/>
                            </p:stCondLst>
                            <p:childTnLst>
                              <p:par>
                                <p:cTn id="39" presetID="53" presetClass="entr" presetSubtype="16" fill="hold" grpId="0" nodeType="afterEffect">
                                  <p:stCondLst>
                                    <p:cond delay="0"/>
                                  </p:stCondLst>
                                  <p:childTnLst>
                                    <p:set>
                                      <p:cBhvr>
                                        <p:cTn id="40" dur="1" fill="hold">
                                          <p:stCondLst>
                                            <p:cond delay="0"/>
                                          </p:stCondLst>
                                        </p:cTn>
                                        <p:tgtEl>
                                          <p:spTgt spid="32"/>
                                        </p:tgtEl>
                                        <p:attrNameLst>
                                          <p:attrName>style.visibility</p:attrName>
                                        </p:attrNameLst>
                                      </p:cBhvr>
                                      <p:to>
                                        <p:strVal val="visible"/>
                                      </p:to>
                                    </p:set>
                                    <p:anim calcmode="lin" valueType="num">
                                      <p:cBhvr>
                                        <p:cTn id="41" dur="500" fill="hold"/>
                                        <p:tgtEl>
                                          <p:spTgt spid="32"/>
                                        </p:tgtEl>
                                        <p:attrNameLst>
                                          <p:attrName>ppt_w</p:attrName>
                                        </p:attrNameLst>
                                      </p:cBhvr>
                                      <p:tavLst>
                                        <p:tav tm="0">
                                          <p:val>
                                            <p:fltVal val="0"/>
                                          </p:val>
                                        </p:tav>
                                        <p:tav tm="100000">
                                          <p:val>
                                            <p:strVal val="#ppt_w"/>
                                          </p:val>
                                        </p:tav>
                                      </p:tavLst>
                                    </p:anim>
                                    <p:anim calcmode="lin" valueType="num">
                                      <p:cBhvr>
                                        <p:cTn id="42" dur="500" fill="hold"/>
                                        <p:tgtEl>
                                          <p:spTgt spid="32"/>
                                        </p:tgtEl>
                                        <p:attrNameLst>
                                          <p:attrName>ppt_h</p:attrName>
                                        </p:attrNameLst>
                                      </p:cBhvr>
                                      <p:tavLst>
                                        <p:tav tm="0">
                                          <p:val>
                                            <p:fltVal val="0"/>
                                          </p:val>
                                        </p:tav>
                                        <p:tav tm="100000">
                                          <p:val>
                                            <p:strVal val="#ppt_h"/>
                                          </p:val>
                                        </p:tav>
                                      </p:tavLst>
                                    </p:anim>
                                    <p:animEffect transition="in" filter="fade">
                                      <p:cBhvr>
                                        <p:cTn id="43" dur="500"/>
                                        <p:tgtEl>
                                          <p:spTgt spid="32"/>
                                        </p:tgtEl>
                                      </p:cBhvr>
                                    </p:animEffect>
                                  </p:childTnLst>
                                </p:cTn>
                              </p:par>
                            </p:childTnLst>
                          </p:cTn>
                        </p:par>
                        <p:par>
                          <p:cTn id="44" fill="hold" nodeType="afterGroup">
                            <p:stCondLst>
                              <p:cond delay="5250"/>
                            </p:stCondLst>
                            <p:childTnLst>
                              <p:par>
                                <p:cTn id="45" presetID="10"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500"/>
                                        <p:tgtEl>
                                          <p:spTgt spid="24"/>
                                        </p:tgtEl>
                                      </p:cBhvr>
                                    </p:animEffect>
                                  </p:childTnLst>
                                </p:cTn>
                              </p:par>
                            </p:childTnLst>
                          </p:cTn>
                        </p:par>
                        <p:par>
                          <p:cTn id="48" fill="hold" nodeType="afterGroup">
                            <p:stCondLst>
                              <p:cond delay="5750"/>
                            </p:stCondLst>
                            <p:childTnLst>
                              <p:par>
                                <p:cTn id="49" presetID="53" presetClass="entr" presetSubtype="16" fill="hold" grpId="0" nodeType="afterEffect">
                                  <p:stCondLst>
                                    <p:cond delay="0"/>
                                  </p:stCondLst>
                                  <p:childTnLst>
                                    <p:set>
                                      <p:cBhvr>
                                        <p:cTn id="50" dur="1" fill="hold">
                                          <p:stCondLst>
                                            <p:cond delay="0"/>
                                          </p:stCondLst>
                                        </p:cTn>
                                        <p:tgtEl>
                                          <p:spTgt spid="33"/>
                                        </p:tgtEl>
                                        <p:attrNameLst>
                                          <p:attrName>style.visibility</p:attrName>
                                        </p:attrNameLst>
                                      </p:cBhvr>
                                      <p:to>
                                        <p:strVal val="visible"/>
                                      </p:to>
                                    </p:set>
                                    <p:anim calcmode="lin" valueType="num">
                                      <p:cBhvr>
                                        <p:cTn id="51" dur="500" fill="hold"/>
                                        <p:tgtEl>
                                          <p:spTgt spid="33"/>
                                        </p:tgtEl>
                                        <p:attrNameLst>
                                          <p:attrName>ppt_w</p:attrName>
                                        </p:attrNameLst>
                                      </p:cBhvr>
                                      <p:tavLst>
                                        <p:tav tm="0">
                                          <p:val>
                                            <p:fltVal val="0"/>
                                          </p:val>
                                        </p:tav>
                                        <p:tav tm="100000">
                                          <p:val>
                                            <p:strVal val="#ppt_w"/>
                                          </p:val>
                                        </p:tav>
                                      </p:tavLst>
                                    </p:anim>
                                    <p:anim calcmode="lin" valueType="num">
                                      <p:cBhvr>
                                        <p:cTn id="52" dur="500" fill="hold"/>
                                        <p:tgtEl>
                                          <p:spTgt spid="33"/>
                                        </p:tgtEl>
                                        <p:attrNameLst>
                                          <p:attrName>ppt_h</p:attrName>
                                        </p:attrNameLst>
                                      </p:cBhvr>
                                      <p:tavLst>
                                        <p:tav tm="0">
                                          <p:val>
                                            <p:fltVal val="0"/>
                                          </p:val>
                                        </p:tav>
                                        <p:tav tm="100000">
                                          <p:val>
                                            <p:strVal val="#ppt_h"/>
                                          </p:val>
                                        </p:tav>
                                      </p:tavLst>
                                    </p:anim>
                                    <p:animEffect transition="in" filter="fade">
                                      <p:cBhvr>
                                        <p:cTn id="53" dur="500"/>
                                        <p:tgtEl>
                                          <p:spTgt spid="33"/>
                                        </p:tgtEl>
                                      </p:cBhvr>
                                    </p:animEffect>
                                  </p:childTnLst>
                                </p:cTn>
                              </p:par>
                            </p:childTnLst>
                          </p:cTn>
                        </p:par>
                        <p:par>
                          <p:cTn id="54" fill="hold" nodeType="afterGroup">
                            <p:stCondLst>
                              <p:cond delay="6250"/>
                            </p:stCondLst>
                            <p:childTnLst>
                              <p:par>
                                <p:cTn id="55" presetID="10" presetClass="entr" presetSubtype="0" fill="hold" grpId="0" nodeType="afterEffect">
                                  <p:stCondLst>
                                    <p:cond delay="0"/>
                                  </p:stCondLst>
                                  <p:childTnLst>
                                    <p:set>
                                      <p:cBhvr>
                                        <p:cTn id="56" dur="1" fill="hold">
                                          <p:stCondLst>
                                            <p:cond delay="0"/>
                                          </p:stCondLst>
                                        </p:cTn>
                                        <p:tgtEl>
                                          <p:spTgt spid="25"/>
                                        </p:tgtEl>
                                        <p:attrNameLst>
                                          <p:attrName>style.visibility</p:attrName>
                                        </p:attrNameLst>
                                      </p:cBhvr>
                                      <p:to>
                                        <p:strVal val="visible"/>
                                      </p:to>
                                    </p:set>
                                    <p:animEffect transition="in" filter="fade">
                                      <p:cBhvr>
                                        <p:cTn id="57" dur="500"/>
                                        <p:tgtEl>
                                          <p:spTgt spid="25"/>
                                        </p:tgtEl>
                                      </p:cBhvr>
                                    </p:animEffect>
                                  </p:childTnLst>
                                </p:cTn>
                              </p:par>
                            </p:childTnLst>
                          </p:cTn>
                        </p:par>
                        <p:par>
                          <p:cTn id="58" fill="hold" nodeType="afterGroup">
                            <p:stCondLst>
                              <p:cond delay="6750"/>
                            </p:stCondLst>
                            <p:childTnLst>
                              <p:par>
                                <p:cTn id="59" presetID="53" presetClass="entr" presetSubtype="16" fill="hold" grpId="0" nodeType="afterEffect">
                                  <p:stCondLst>
                                    <p:cond delay="0"/>
                                  </p:stCondLst>
                                  <p:childTnLst>
                                    <p:set>
                                      <p:cBhvr>
                                        <p:cTn id="60" dur="1" fill="hold">
                                          <p:stCondLst>
                                            <p:cond delay="0"/>
                                          </p:stCondLst>
                                        </p:cTn>
                                        <p:tgtEl>
                                          <p:spTgt spid="34"/>
                                        </p:tgtEl>
                                        <p:attrNameLst>
                                          <p:attrName>style.visibility</p:attrName>
                                        </p:attrNameLst>
                                      </p:cBhvr>
                                      <p:to>
                                        <p:strVal val="visible"/>
                                      </p:to>
                                    </p:set>
                                    <p:anim calcmode="lin" valueType="num">
                                      <p:cBhvr>
                                        <p:cTn id="61" dur="500" fill="hold"/>
                                        <p:tgtEl>
                                          <p:spTgt spid="34"/>
                                        </p:tgtEl>
                                        <p:attrNameLst>
                                          <p:attrName>ppt_w</p:attrName>
                                        </p:attrNameLst>
                                      </p:cBhvr>
                                      <p:tavLst>
                                        <p:tav tm="0">
                                          <p:val>
                                            <p:fltVal val="0"/>
                                          </p:val>
                                        </p:tav>
                                        <p:tav tm="100000">
                                          <p:val>
                                            <p:strVal val="#ppt_w"/>
                                          </p:val>
                                        </p:tav>
                                      </p:tavLst>
                                    </p:anim>
                                    <p:anim calcmode="lin" valueType="num">
                                      <p:cBhvr>
                                        <p:cTn id="62" dur="500" fill="hold"/>
                                        <p:tgtEl>
                                          <p:spTgt spid="34"/>
                                        </p:tgtEl>
                                        <p:attrNameLst>
                                          <p:attrName>ppt_h</p:attrName>
                                        </p:attrNameLst>
                                      </p:cBhvr>
                                      <p:tavLst>
                                        <p:tav tm="0">
                                          <p:val>
                                            <p:fltVal val="0"/>
                                          </p:val>
                                        </p:tav>
                                        <p:tav tm="100000">
                                          <p:val>
                                            <p:strVal val="#ppt_h"/>
                                          </p:val>
                                        </p:tav>
                                      </p:tavLst>
                                    </p:anim>
                                    <p:animEffect transition="in" filter="fade">
                                      <p:cBhvr>
                                        <p:cTn id="63" dur="500"/>
                                        <p:tgtEl>
                                          <p:spTgt spid="34"/>
                                        </p:tgtEl>
                                      </p:cBhvr>
                                    </p:animEffect>
                                  </p:childTnLst>
                                </p:cTn>
                              </p:par>
                            </p:childTnLst>
                          </p:cTn>
                        </p:par>
                        <p:par>
                          <p:cTn id="64" fill="hold" nodeType="afterGroup">
                            <p:stCondLst>
                              <p:cond delay="7250"/>
                            </p:stCondLst>
                            <p:childTnLst>
                              <p:par>
                                <p:cTn id="65" presetID="10" presetClass="entr" presetSubtype="0" fill="hold" grpId="0" nodeType="afterEffect">
                                  <p:stCondLst>
                                    <p:cond delay="0"/>
                                  </p:stCondLst>
                                  <p:childTnLst>
                                    <p:set>
                                      <p:cBhvr>
                                        <p:cTn id="66" dur="1" fill="hold">
                                          <p:stCondLst>
                                            <p:cond delay="0"/>
                                          </p:stCondLst>
                                        </p:cTn>
                                        <p:tgtEl>
                                          <p:spTgt spid="26"/>
                                        </p:tgtEl>
                                        <p:attrNameLst>
                                          <p:attrName>style.visibility</p:attrName>
                                        </p:attrNameLst>
                                      </p:cBhvr>
                                      <p:to>
                                        <p:strVal val="visible"/>
                                      </p:to>
                                    </p:set>
                                    <p:animEffect transition="in" filter="fade">
                                      <p:cBhvr>
                                        <p:cTn id="67" dur="500"/>
                                        <p:tgtEl>
                                          <p:spTgt spid="26"/>
                                        </p:tgtEl>
                                      </p:cBhvr>
                                    </p:animEffect>
                                  </p:childTnLst>
                                </p:cTn>
                              </p:par>
                            </p:childTnLst>
                          </p:cTn>
                        </p:par>
                        <p:par>
                          <p:cTn id="68" fill="hold" nodeType="afterGroup">
                            <p:stCondLst>
                              <p:cond delay="7750"/>
                            </p:stCondLst>
                            <p:childTnLst>
                              <p:par>
                                <p:cTn id="69" presetID="53" presetClass="entr" presetSubtype="16" fill="hold" grpId="0" nodeType="afterEffect">
                                  <p:stCondLst>
                                    <p:cond delay="0"/>
                                  </p:stCondLst>
                                  <p:childTnLst>
                                    <p:set>
                                      <p:cBhvr>
                                        <p:cTn id="70" dur="1" fill="hold">
                                          <p:stCondLst>
                                            <p:cond delay="0"/>
                                          </p:stCondLst>
                                        </p:cTn>
                                        <p:tgtEl>
                                          <p:spTgt spid="35"/>
                                        </p:tgtEl>
                                        <p:attrNameLst>
                                          <p:attrName>style.visibility</p:attrName>
                                        </p:attrNameLst>
                                      </p:cBhvr>
                                      <p:to>
                                        <p:strVal val="visible"/>
                                      </p:to>
                                    </p:set>
                                    <p:anim calcmode="lin" valueType="num">
                                      <p:cBhvr>
                                        <p:cTn id="71" dur="500" fill="hold"/>
                                        <p:tgtEl>
                                          <p:spTgt spid="35"/>
                                        </p:tgtEl>
                                        <p:attrNameLst>
                                          <p:attrName>ppt_w</p:attrName>
                                        </p:attrNameLst>
                                      </p:cBhvr>
                                      <p:tavLst>
                                        <p:tav tm="0">
                                          <p:val>
                                            <p:fltVal val="0"/>
                                          </p:val>
                                        </p:tav>
                                        <p:tav tm="100000">
                                          <p:val>
                                            <p:strVal val="#ppt_w"/>
                                          </p:val>
                                        </p:tav>
                                      </p:tavLst>
                                    </p:anim>
                                    <p:anim calcmode="lin" valueType="num">
                                      <p:cBhvr>
                                        <p:cTn id="72" dur="500" fill="hold"/>
                                        <p:tgtEl>
                                          <p:spTgt spid="35"/>
                                        </p:tgtEl>
                                        <p:attrNameLst>
                                          <p:attrName>ppt_h</p:attrName>
                                        </p:attrNameLst>
                                      </p:cBhvr>
                                      <p:tavLst>
                                        <p:tav tm="0">
                                          <p:val>
                                            <p:fltVal val="0"/>
                                          </p:val>
                                        </p:tav>
                                        <p:tav tm="100000">
                                          <p:val>
                                            <p:strVal val="#ppt_h"/>
                                          </p:val>
                                        </p:tav>
                                      </p:tavLst>
                                    </p:anim>
                                    <p:animEffect transition="in" filter="fade">
                                      <p:cBhvr>
                                        <p:cTn id="73" dur="500"/>
                                        <p:tgtEl>
                                          <p:spTgt spid="35"/>
                                        </p:tgtEl>
                                      </p:cBhvr>
                                    </p:animEffect>
                                  </p:childTnLst>
                                </p:cTn>
                              </p:par>
                            </p:childTnLst>
                          </p:cTn>
                        </p:par>
                        <p:par>
                          <p:cTn id="74" fill="hold" nodeType="afterGroup">
                            <p:stCondLst>
                              <p:cond delay="8250"/>
                            </p:stCondLst>
                            <p:childTnLst>
                              <p:par>
                                <p:cTn id="75" presetID="10" presetClass="entr" presetSubtype="0" fill="hold" grpId="0" nodeType="afterEffect">
                                  <p:stCondLst>
                                    <p:cond delay="0"/>
                                  </p:stCondLst>
                                  <p:childTnLst>
                                    <p:set>
                                      <p:cBhvr>
                                        <p:cTn id="76" dur="1" fill="hold">
                                          <p:stCondLst>
                                            <p:cond delay="0"/>
                                          </p:stCondLst>
                                        </p:cTn>
                                        <p:tgtEl>
                                          <p:spTgt spid="27"/>
                                        </p:tgtEl>
                                        <p:attrNameLst>
                                          <p:attrName>style.visibility</p:attrName>
                                        </p:attrNameLst>
                                      </p:cBhvr>
                                      <p:to>
                                        <p:strVal val="visible"/>
                                      </p:to>
                                    </p:set>
                                    <p:animEffect transition="in" filter="fade">
                                      <p:cBhvr>
                                        <p:cTn id="77" dur="500"/>
                                        <p:tgtEl>
                                          <p:spTgt spid="27"/>
                                        </p:tgtEl>
                                      </p:cBhvr>
                                    </p:animEffect>
                                  </p:childTnLst>
                                </p:cTn>
                              </p:par>
                            </p:childTnLst>
                          </p:cTn>
                        </p:par>
                        <p:par>
                          <p:cTn id="78" fill="hold" nodeType="afterGroup">
                            <p:stCondLst>
                              <p:cond delay="8750"/>
                            </p:stCondLst>
                            <p:childTnLst>
                              <p:par>
                                <p:cTn id="79" presetID="53" presetClass="entr" presetSubtype="16" fill="hold" grpId="0" nodeType="afterEffect">
                                  <p:stCondLst>
                                    <p:cond delay="0"/>
                                  </p:stCondLst>
                                  <p:childTnLst>
                                    <p:set>
                                      <p:cBhvr>
                                        <p:cTn id="80" dur="1" fill="hold">
                                          <p:stCondLst>
                                            <p:cond delay="0"/>
                                          </p:stCondLst>
                                        </p:cTn>
                                        <p:tgtEl>
                                          <p:spTgt spid="36"/>
                                        </p:tgtEl>
                                        <p:attrNameLst>
                                          <p:attrName>style.visibility</p:attrName>
                                        </p:attrNameLst>
                                      </p:cBhvr>
                                      <p:to>
                                        <p:strVal val="visible"/>
                                      </p:to>
                                    </p:set>
                                    <p:anim calcmode="lin" valueType="num">
                                      <p:cBhvr>
                                        <p:cTn id="81" dur="500" fill="hold"/>
                                        <p:tgtEl>
                                          <p:spTgt spid="36"/>
                                        </p:tgtEl>
                                        <p:attrNameLst>
                                          <p:attrName>ppt_w</p:attrName>
                                        </p:attrNameLst>
                                      </p:cBhvr>
                                      <p:tavLst>
                                        <p:tav tm="0">
                                          <p:val>
                                            <p:fltVal val="0"/>
                                          </p:val>
                                        </p:tav>
                                        <p:tav tm="100000">
                                          <p:val>
                                            <p:strVal val="#ppt_w"/>
                                          </p:val>
                                        </p:tav>
                                      </p:tavLst>
                                    </p:anim>
                                    <p:anim calcmode="lin" valueType="num">
                                      <p:cBhvr>
                                        <p:cTn id="82" dur="500" fill="hold"/>
                                        <p:tgtEl>
                                          <p:spTgt spid="36"/>
                                        </p:tgtEl>
                                        <p:attrNameLst>
                                          <p:attrName>ppt_h</p:attrName>
                                        </p:attrNameLst>
                                      </p:cBhvr>
                                      <p:tavLst>
                                        <p:tav tm="0">
                                          <p:val>
                                            <p:fltVal val="0"/>
                                          </p:val>
                                        </p:tav>
                                        <p:tav tm="100000">
                                          <p:val>
                                            <p:strVal val="#ppt_h"/>
                                          </p:val>
                                        </p:tav>
                                      </p:tavLst>
                                    </p:anim>
                                    <p:animEffect transition="in" filter="fade">
                                      <p:cBhvr>
                                        <p:cTn id="83" dur="500"/>
                                        <p:tgtEl>
                                          <p:spTgt spid="36"/>
                                        </p:tgtEl>
                                      </p:cBhvr>
                                    </p:animEffect>
                                  </p:childTnLst>
                                </p:cTn>
                              </p:par>
                            </p:childTnLst>
                          </p:cTn>
                        </p:par>
                        <p:par>
                          <p:cTn id="84" fill="hold" nodeType="afterGroup">
                            <p:stCondLst>
                              <p:cond delay="9250"/>
                            </p:stCondLst>
                            <p:childTnLst>
                              <p:par>
                                <p:cTn id="85" presetID="10" presetClass="entr" presetSubtype="0" fill="hold" grpId="0" nodeType="afterEffect">
                                  <p:stCondLst>
                                    <p:cond delay="0"/>
                                  </p:stCondLst>
                                  <p:childTnLst>
                                    <p:set>
                                      <p:cBhvr>
                                        <p:cTn id="86" dur="1" fill="hold">
                                          <p:stCondLst>
                                            <p:cond delay="0"/>
                                          </p:stCondLst>
                                        </p:cTn>
                                        <p:tgtEl>
                                          <p:spTgt spid="28"/>
                                        </p:tgtEl>
                                        <p:attrNameLst>
                                          <p:attrName>style.visibility</p:attrName>
                                        </p:attrNameLst>
                                      </p:cBhvr>
                                      <p:to>
                                        <p:strVal val="visible"/>
                                      </p:to>
                                    </p:set>
                                    <p:animEffect transition="in" filter="fade">
                                      <p:cBhvr>
                                        <p:cTn id="87"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24" grpId="0"/>
      <p:bldP spid="25" grpId="0"/>
      <p:bldP spid="26" grpId="0"/>
      <p:bldP spid="27" grpId="0"/>
      <p:bldP spid="28" grpId="0"/>
      <p:bldP spid="30" grpId="0"/>
      <p:bldP spid="31" grpId="0"/>
      <p:bldP spid="32" grpId="0"/>
      <p:bldP spid="33" grpId="0"/>
      <p:bldP spid="34" grpId="0"/>
      <p:bldP spid="35" grpId="0"/>
      <p:bldP spid="36"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0CDFE6F5-0558-465F-A2AB-4C75448F5B42}"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22</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Pricing Table Plan</a:t>
            </a:r>
            <a:endParaRPr lang="en-US" altLang="zh-CN" sz="3600">
              <a:solidFill>
                <a:srgbClr val="767171"/>
              </a:solidFill>
              <a:latin typeface="Calibri Light" pitchFamily="34" charset="0"/>
            </a:endParaRPr>
          </a:p>
        </p:txBody>
      </p:sp>
      <p:sp>
        <p:nvSpPr>
          <p:cNvPr id="412"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grpSp>
        <p:nvGrpSpPr>
          <p:cNvPr id="17" name="Group 16"/>
          <p:cNvGrpSpPr>
            <a:grpSpLocks noChangeAspect="1"/>
          </p:cNvGrpSpPr>
          <p:nvPr/>
        </p:nvGrpSpPr>
        <p:grpSpPr bwMode="auto">
          <a:xfrm>
            <a:off x="1241425" y="1773238"/>
            <a:ext cx="10617200" cy="3960812"/>
            <a:chOff x="2366963" y="1681163"/>
            <a:chExt cx="8056974" cy="3005386"/>
          </a:xfrm>
        </p:grpSpPr>
        <p:sp>
          <p:nvSpPr>
            <p:cNvPr id="23562" name="Rectangle 1"/>
            <p:cNvSpPr>
              <a:spLocks/>
            </p:cNvSpPr>
            <p:nvPr/>
          </p:nvSpPr>
          <p:spPr bwMode="auto">
            <a:xfrm>
              <a:off x="6240045" y="1690800"/>
              <a:ext cx="1917868" cy="2842770"/>
            </a:xfrm>
            <a:prstGeom prst="rect">
              <a:avLst/>
            </a:prstGeom>
            <a:solidFill>
              <a:srgbClr val="E6E6E6"/>
            </a:solid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pPr eaLnBrk="1" hangingPunct="1"/>
              <a:endParaRPr lang="id-ID" altLang="id-ID" sz="2800"/>
            </a:p>
          </p:txBody>
        </p:sp>
        <p:sp>
          <p:nvSpPr>
            <p:cNvPr id="23563" name="Rectangle 2"/>
            <p:cNvSpPr>
              <a:spLocks/>
            </p:cNvSpPr>
            <p:nvPr/>
          </p:nvSpPr>
          <p:spPr bwMode="auto">
            <a:xfrm>
              <a:off x="4302902" y="1690800"/>
              <a:ext cx="1919073" cy="2842770"/>
            </a:xfrm>
            <a:prstGeom prst="rect">
              <a:avLst/>
            </a:prstGeom>
            <a:solidFill>
              <a:srgbClr val="343434"/>
            </a:solid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pPr eaLnBrk="1" hangingPunct="1"/>
              <a:endParaRPr lang="id-ID" altLang="id-ID" sz="2800"/>
            </a:p>
          </p:txBody>
        </p:sp>
        <p:sp>
          <p:nvSpPr>
            <p:cNvPr id="20" name="Rectangle 3"/>
            <p:cNvSpPr>
              <a:spLocks/>
            </p:cNvSpPr>
            <p:nvPr/>
          </p:nvSpPr>
          <p:spPr bwMode="auto">
            <a:xfrm>
              <a:off x="2366963" y="1690800"/>
              <a:ext cx="1917868" cy="2842770"/>
            </a:xfrm>
            <a:prstGeom prst="rect">
              <a:avLst/>
            </a:prstGeom>
            <a:solidFill>
              <a:schemeClr val="bg1">
                <a:lumMod val="75000"/>
              </a:schemeClr>
            </a:solidFill>
            <a:ln>
              <a:noFill/>
            </a:ln>
            <a:extLst/>
          </p:spPr>
          <p:txBody>
            <a:bodyPr lIns="0" tIns="0" rIns="0" bIns="0"/>
            <a:lstStyle/>
            <a:p>
              <a:pPr eaLnBrk="1" hangingPunct="1">
                <a:defRPr/>
              </a:pPr>
              <a:endParaRPr lang="en-US" altLang="zh-CN" sz="2800"/>
            </a:p>
          </p:txBody>
        </p:sp>
        <p:grpSp>
          <p:nvGrpSpPr>
            <p:cNvPr id="23565" name="Group 4"/>
            <p:cNvGrpSpPr>
              <a:grpSpLocks/>
            </p:cNvGrpSpPr>
            <p:nvPr/>
          </p:nvGrpSpPr>
          <p:grpSpPr bwMode="auto">
            <a:xfrm>
              <a:off x="2366978" y="1976437"/>
              <a:ext cx="7352109" cy="2557463"/>
              <a:chOff x="2288" y="0"/>
              <a:chExt cx="12350" cy="4296"/>
            </a:xfrm>
          </p:grpSpPr>
          <p:sp>
            <p:nvSpPr>
              <p:cNvPr id="23645" name="Rectangle 5"/>
              <p:cNvSpPr>
                <a:spLocks/>
              </p:cNvSpPr>
              <p:nvPr/>
            </p:nvSpPr>
            <p:spPr bwMode="auto">
              <a:xfrm>
                <a:off x="2288" y="0"/>
                <a:ext cx="12350" cy="455"/>
              </a:xfrm>
              <a:prstGeom prst="rect">
                <a:avLst/>
              </a:prstGeom>
              <a:solidFill>
                <a:srgbClr val="808080">
                  <a:alpha val="14902"/>
                </a:srgbClr>
              </a:solidFill>
              <a:ln>
                <a:noFill/>
              </a:ln>
              <a:extLst>
                <a:ext uri="{91240B29-F687-4F45-9708-019B960494DF}">
                  <a14:hiddenLine xmlns:a14="http://schemas.microsoft.com/office/drawing/2010/main" w="25400">
                    <a:solidFill>
                      <a:schemeClr val="tx1">
                        <a:alpha val="14902"/>
                      </a:schemeClr>
                    </a:solidFill>
                    <a:miter lim="800000"/>
                    <a:headEnd/>
                    <a:tailEnd/>
                  </a14:hiddenLine>
                </a:ext>
              </a:extLst>
            </p:spPr>
            <p:txBody>
              <a:bodyPr lIns="0" tIns="0" rIns="0" bIns="0"/>
              <a:lstStyle/>
              <a:p>
                <a:pPr eaLnBrk="1" hangingPunct="1"/>
                <a:endParaRPr lang="id-ID" altLang="id-ID" sz="2800"/>
              </a:p>
            </p:txBody>
          </p:sp>
          <p:sp>
            <p:nvSpPr>
              <p:cNvPr id="23646" name="Rectangle 6"/>
              <p:cNvSpPr>
                <a:spLocks/>
              </p:cNvSpPr>
              <p:nvPr/>
            </p:nvSpPr>
            <p:spPr bwMode="auto">
              <a:xfrm>
                <a:off x="2288" y="959"/>
                <a:ext cx="12350" cy="457"/>
              </a:xfrm>
              <a:prstGeom prst="rect">
                <a:avLst/>
              </a:prstGeom>
              <a:solidFill>
                <a:srgbClr val="808080">
                  <a:alpha val="14902"/>
                </a:srgbClr>
              </a:solidFill>
              <a:ln>
                <a:noFill/>
              </a:ln>
              <a:extLst>
                <a:ext uri="{91240B29-F687-4F45-9708-019B960494DF}">
                  <a14:hiddenLine xmlns:a14="http://schemas.microsoft.com/office/drawing/2010/main" w="25400">
                    <a:solidFill>
                      <a:schemeClr val="tx1">
                        <a:alpha val="14902"/>
                      </a:schemeClr>
                    </a:solidFill>
                    <a:miter lim="800000"/>
                    <a:headEnd/>
                    <a:tailEnd/>
                  </a14:hiddenLine>
                </a:ext>
              </a:extLst>
            </p:spPr>
            <p:txBody>
              <a:bodyPr lIns="0" tIns="0" rIns="0" bIns="0"/>
              <a:lstStyle/>
              <a:p>
                <a:pPr eaLnBrk="1" hangingPunct="1"/>
                <a:endParaRPr lang="id-ID" altLang="id-ID" sz="2800"/>
              </a:p>
            </p:txBody>
          </p:sp>
          <p:sp>
            <p:nvSpPr>
              <p:cNvPr id="23647" name="Rectangle 7"/>
              <p:cNvSpPr>
                <a:spLocks/>
              </p:cNvSpPr>
              <p:nvPr/>
            </p:nvSpPr>
            <p:spPr bwMode="auto">
              <a:xfrm>
                <a:off x="2288" y="1928"/>
                <a:ext cx="12350" cy="455"/>
              </a:xfrm>
              <a:prstGeom prst="rect">
                <a:avLst/>
              </a:prstGeom>
              <a:solidFill>
                <a:srgbClr val="808080">
                  <a:alpha val="14902"/>
                </a:srgbClr>
              </a:solidFill>
              <a:ln>
                <a:noFill/>
              </a:ln>
              <a:extLst>
                <a:ext uri="{91240B29-F687-4F45-9708-019B960494DF}">
                  <a14:hiddenLine xmlns:a14="http://schemas.microsoft.com/office/drawing/2010/main" w="25400">
                    <a:solidFill>
                      <a:schemeClr val="tx1">
                        <a:alpha val="14902"/>
                      </a:schemeClr>
                    </a:solidFill>
                    <a:miter lim="800000"/>
                    <a:headEnd/>
                    <a:tailEnd/>
                  </a14:hiddenLine>
                </a:ext>
              </a:extLst>
            </p:spPr>
            <p:txBody>
              <a:bodyPr lIns="0" tIns="0" rIns="0" bIns="0"/>
              <a:lstStyle/>
              <a:p>
                <a:pPr eaLnBrk="1" hangingPunct="1"/>
                <a:endParaRPr lang="id-ID" altLang="id-ID" sz="2800"/>
              </a:p>
            </p:txBody>
          </p:sp>
          <p:sp>
            <p:nvSpPr>
              <p:cNvPr id="23648" name="Rectangle 8"/>
              <p:cNvSpPr>
                <a:spLocks/>
              </p:cNvSpPr>
              <p:nvPr/>
            </p:nvSpPr>
            <p:spPr bwMode="auto">
              <a:xfrm>
                <a:off x="2288" y="2887"/>
                <a:ext cx="12350" cy="457"/>
              </a:xfrm>
              <a:prstGeom prst="rect">
                <a:avLst/>
              </a:prstGeom>
              <a:solidFill>
                <a:srgbClr val="808080">
                  <a:alpha val="14902"/>
                </a:srgbClr>
              </a:solidFill>
              <a:ln>
                <a:noFill/>
              </a:ln>
              <a:extLst>
                <a:ext uri="{91240B29-F687-4F45-9708-019B960494DF}">
                  <a14:hiddenLine xmlns:a14="http://schemas.microsoft.com/office/drawing/2010/main" w="25400">
                    <a:solidFill>
                      <a:schemeClr val="tx1">
                        <a:alpha val="14902"/>
                      </a:schemeClr>
                    </a:solidFill>
                    <a:miter lim="800000"/>
                    <a:headEnd/>
                    <a:tailEnd/>
                  </a14:hiddenLine>
                </a:ext>
              </a:extLst>
            </p:spPr>
            <p:txBody>
              <a:bodyPr lIns="0" tIns="0" rIns="0" bIns="0"/>
              <a:lstStyle/>
              <a:p>
                <a:pPr eaLnBrk="1" hangingPunct="1"/>
                <a:endParaRPr lang="id-ID" altLang="id-ID" sz="2800"/>
              </a:p>
            </p:txBody>
          </p:sp>
          <p:sp>
            <p:nvSpPr>
              <p:cNvPr id="23649" name="Rectangle 9"/>
              <p:cNvSpPr>
                <a:spLocks/>
              </p:cNvSpPr>
              <p:nvPr/>
            </p:nvSpPr>
            <p:spPr bwMode="auto">
              <a:xfrm>
                <a:off x="2288" y="3840"/>
                <a:ext cx="12350" cy="455"/>
              </a:xfrm>
              <a:prstGeom prst="rect">
                <a:avLst/>
              </a:prstGeom>
              <a:solidFill>
                <a:srgbClr val="808080">
                  <a:alpha val="14902"/>
                </a:srgbClr>
              </a:solidFill>
              <a:ln>
                <a:noFill/>
              </a:ln>
              <a:extLst>
                <a:ext uri="{91240B29-F687-4F45-9708-019B960494DF}">
                  <a14:hiddenLine xmlns:a14="http://schemas.microsoft.com/office/drawing/2010/main" w="25400">
                    <a:solidFill>
                      <a:schemeClr val="tx1">
                        <a:alpha val="14902"/>
                      </a:schemeClr>
                    </a:solidFill>
                    <a:miter lim="800000"/>
                    <a:headEnd/>
                    <a:tailEnd/>
                  </a14:hiddenLine>
                </a:ext>
              </a:extLst>
            </p:spPr>
            <p:txBody>
              <a:bodyPr lIns="0" tIns="0" rIns="0" bIns="0"/>
              <a:lstStyle/>
              <a:p>
                <a:pPr eaLnBrk="1" hangingPunct="1"/>
                <a:endParaRPr lang="id-ID" altLang="id-ID" sz="2800"/>
              </a:p>
            </p:txBody>
          </p:sp>
        </p:grpSp>
        <p:grpSp>
          <p:nvGrpSpPr>
            <p:cNvPr id="23566" name="Group 23"/>
            <p:cNvGrpSpPr>
              <a:grpSpLocks/>
            </p:cNvGrpSpPr>
            <p:nvPr/>
          </p:nvGrpSpPr>
          <p:grpSpPr bwMode="auto">
            <a:xfrm>
              <a:off x="8411779" y="1737718"/>
              <a:ext cx="2012158" cy="2700931"/>
              <a:chOff x="12250" y="-1"/>
              <a:chExt cx="3380" cy="4537"/>
            </a:xfrm>
          </p:grpSpPr>
          <p:sp>
            <p:nvSpPr>
              <p:cNvPr id="23643" name="Rectangle 24"/>
              <p:cNvSpPr>
                <a:spLocks/>
              </p:cNvSpPr>
              <p:nvPr/>
            </p:nvSpPr>
            <p:spPr bwMode="auto">
              <a:xfrm>
                <a:off x="12250" y="-1"/>
                <a:ext cx="1224" cy="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eaLnBrk="1" hangingPunct="1"/>
                <a:r>
                  <a:rPr lang="en-US" altLang="zh-CN">
                    <a:solidFill>
                      <a:schemeClr val="bg1"/>
                    </a:solidFill>
                    <a:ea typeface="Roboto" pitchFamily="2" charset="0"/>
                    <a:cs typeface="Lato Light"/>
                    <a:sym typeface="Lato Light"/>
                  </a:rPr>
                  <a:t>Column</a:t>
                </a:r>
              </a:p>
            </p:txBody>
          </p:sp>
          <p:sp>
            <p:nvSpPr>
              <p:cNvPr id="102" name="Rectangle 25"/>
              <p:cNvSpPr>
                <a:spLocks/>
              </p:cNvSpPr>
              <p:nvPr/>
            </p:nvSpPr>
            <p:spPr bwMode="auto">
              <a:xfrm>
                <a:off x="12251" y="392"/>
                <a:ext cx="3379" cy="41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eaLnBrk="1" fontAlgn="auto" hangingPunct="1">
                  <a:lnSpc>
                    <a:spcPct val="200000"/>
                  </a:lnSpc>
                  <a:spcBef>
                    <a:spcPts val="0"/>
                  </a:spcBef>
                  <a:spcAft>
                    <a:spcPts val="0"/>
                  </a:spcAft>
                  <a:defRPr/>
                </a:pPr>
                <a:r>
                  <a:rPr lang="en-US" sz="1200" dirty="0">
                    <a:solidFill>
                      <a:schemeClr val="bg1">
                        <a:lumMod val="75000"/>
                      </a:schemeClr>
                    </a:solidFill>
                    <a:latin typeface="+mn-lt"/>
                    <a:ea typeface="Roboto" panose="02000000000000000000" pitchFamily="2" charset="0"/>
                    <a:cs typeface="Lato Light" charset="0"/>
                    <a:sym typeface="Lato Light" charset="0"/>
                  </a:rPr>
                  <a:t>Info One</a:t>
                </a:r>
              </a:p>
              <a:p>
                <a:pPr eaLnBrk="1" fontAlgn="auto" hangingPunct="1">
                  <a:lnSpc>
                    <a:spcPct val="200000"/>
                  </a:lnSpc>
                  <a:spcBef>
                    <a:spcPts val="0"/>
                  </a:spcBef>
                  <a:spcAft>
                    <a:spcPts val="0"/>
                  </a:spcAft>
                  <a:defRPr/>
                </a:pPr>
                <a:r>
                  <a:rPr lang="en-US" sz="1200" dirty="0">
                    <a:solidFill>
                      <a:schemeClr val="bg1">
                        <a:lumMod val="75000"/>
                      </a:schemeClr>
                    </a:solidFill>
                    <a:latin typeface="+mn-lt"/>
                    <a:ea typeface="Roboto" panose="02000000000000000000" pitchFamily="2" charset="0"/>
                    <a:cs typeface="Lato Light" charset="0"/>
                    <a:sym typeface="Lato Light" charset="0"/>
                  </a:rPr>
                  <a:t>Second Info</a:t>
                </a:r>
              </a:p>
              <a:p>
                <a:pPr eaLnBrk="1" fontAlgn="auto" hangingPunct="1">
                  <a:lnSpc>
                    <a:spcPct val="200000"/>
                  </a:lnSpc>
                  <a:spcBef>
                    <a:spcPts val="0"/>
                  </a:spcBef>
                  <a:spcAft>
                    <a:spcPts val="0"/>
                  </a:spcAft>
                  <a:defRPr/>
                </a:pPr>
                <a:r>
                  <a:rPr lang="en-US" sz="1200" dirty="0">
                    <a:solidFill>
                      <a:schemeClr val="bg1">
                        <a:lumMod val="75000"/>
                      </a:schemeClr>
                    </a:solidFill>
                    <a:latin typeface="+mn-lt"/>
                    <a:ea typeface="Roboto" panose="02000000000000000000" pitchFamily="2" charset="0"/>
                    <a:cs typeface="Lato Light" charset="0"/>
                    <a:sym typeface="Lato Light" charset="0"/>
                  </a:rPr>
                  <a:t>Third Info</a:t>
                </a:r>
              </a:p>
              <a:p>
                <a:pPr eaLnBrk="1" fontAlgn="auto" hangingPunct="1">
                  <a:lnSpc>
                    <a:spcPct val="200000"/>
                  </a:lnSpc>
                  <a:spcBef>
                    <a:spcPts val="0"/>
                  </a:spcBef>
                  <a:spcAft>
                    <a:spcPts val="0"/>
                  </a:spcAft>
                  <a:defRPr/>
                </a:pPr>
                <a:r>
                  <a:rPr lang="en-US" sz="1200" dirty="0">
                    <a:solidFill>
                      <a:schemeClr val="bg1">
                        <a:lumMod val="75000"/>
                      </a:schemeClr>
                    </a:solidFill>
                    <a:latin typeface="+mn-lt"/>
                    <a:ea typeface="Roboto" panose="02000000000000000000" pitchFamily="2" charset="0"/>
                    <a:cs typeface="Lato Light" charset="0"/>
                    <a:sym typeface="Lato Light" charset="0"/>
                  </a:rPr>
                  <a:t>Info Fourth</a:t>
                </a:r>
              </a:p>
              <a:p>
                <a:pPr eaLnBrk="1" fontAlgn="auto" hangingPunct="1">
                  <a:lnSpc>
                    <a:spcPct val="200000"/>
                  </a:lnSpc>
                  <a:spcBef>
                    <a:spcPts val="0"/>
                  </a:spcBef>
                  <a:spcAft>
                    <a:spcPts val="0"/>
                  </a:spcAft>
                  <a:defRPr/>
                </a:pPr>
                <a:r>
                  <a:rPr lang="en-US" sz="1200" dirty="0">
                    <a:solidFill>
                      <a:schemeClr val="bg1">
                        <a:lumMod val="75000"/>
                      </a:schemeClr>
                    </a:solidFill>
                    <a:latin typeface="+mn-lt"/>
                    <a:ea typeface="Roboto" panose="02000000000000000000" pitchFamily="2" charset="0"/>
                    <a:cs typeface="Lato Light" charset="0"/>
                    <a:sym typeface="Lato Light" charset="0"/>
                  </a:rPr>
                  <a:t>Five</a:t>
                </a:r>
              </a:p>
              <a:p>
                <a:pPr eaLnBrk="1" fontAlgn="auto" hangingPunct="1">
                  <a:lnSpc>
                    <a:spcPct val="200000"/>
                  </a:lnSpc>
                  <a:spcBef>
                    <a:spcPts val="0"/>
                  </a:spcBef>
                  <a:spcAft>
                    <a:spcPts val="0"/>
                  </a:spcAft>
                  <a:defRPr/>
                </a:pPr>
                <a:r>
                  <a:rPr lang="en-US" sz="1200" dirty="0">
                    <a:solidFill>
                      <a:schemeClr val="bg1">
                        <a:lumMod val="75000"/>
                      </a:schemeClr>
                    </a:solidFill>
                    <a:latin typeface="+mn-lt"/>
                    <a:ea typeface="Roboto" panose="02000000000000000000" pitchFamily="2" charset="0"/>
                    <a:cs typeface="Lato Light" charset="0"/>
                    <a:sym typeface="Lato Light" charset="0"/>
                  </a:rPr>
                  <a:t>Sixth Info</a:t>
                </a:r>
              </a:p>
              <a:p>
                <a:pPr eaLnBrk="1" fontAlgn="auto" hangingPunct="1">
                  <a:lnSpc>
                    <a:spcPct val="200000"/>
                  </a:lnSpc>
                  <a:spcBef>
                    <a:spcPts val="0"/>
                  </a:spcBef>
                  <a:spcAft>
                    <a:spcPts val="0"/>
                  </a:spcAft>
                  <a:defRPr/>
                </a:pPr>
                <a:r>
                  <a:rPr lang="en-US" sz="1200" dirty="0">
                    <a:solidFill>
                      <a:schemeClr val="bg1">
                        <a:lumMod val="75000"/>
                      </a:schemeClr>
                    </a:solidFill>
                    <a:latin typeface="+mn-lt"/>
                    <a:ea typeface="Roboto" panose="02000000000000000000" pitchFamily="2" charset="0"/>
                    <a:cs typeface="Lato Light" charset="0"/>
                    <a:sym typeface="Lato Light" charset="0"/>
                  </a:rPr>
                  <a:t>Seventh</a:t>
                </a:r>
              </a:p>
              <a:p>
                <a:pPr eaLnBrk="1" fontAlgn="auto" hangingPunct="1">
                  <a:lnSpc>
                    <a:spcPct val="200000"/>
                  </a:lnSpc>
                  <a:spcBef>
                    <a:spcPts val="0"/>
                  </a:spcBef>
                  <a:spcAft>
                    <a:spcPts val="0"/>
                  </a:spcAft>
                  <a:defRPr/>
                </a:pPr>
                <a:r>
                  <a:rPr lang="en-US" sz="1200" dirty="0">
                    <a:solidFill>
                      <a:schemeClr val="bg1">
                        <a:lumMod val="75000"/>
                      </a:schemeClr>
                    </a:solidFill>
                    <a:latin typeface="+mn-lt"/>
                    <a:ea typeface="Roboto" panose="02000000000000000000" pitchFamily="2" charset="0"/>
                    <a:cs typeface="Lato Light" charset="0"/>
                    <a:sym typeface="Lato Light" charset="0"/>
                  </a:rPr>
                  <a:t>Info Eight</a:t>
                </a:r>
              </a:p>
              <a:p>
                <a:pPr eaLnBrk="1" fontAlgn="auto" hangingPunct="1">
                  <a:lnSpc>
                    <a:spcPct val="200000"/>
                  </a:lnSpc>
                  <a:spcBef>
                    <a:spcPts val="0"/>
                  </a:spcBef>
                  <a:spcAft>
                    <a:spcPts val="0"/>
                  </a:spcAft>
                  <a:defRPr/>
                </a:pPr>
                <a:r>
                  <a:rPr lang="en-US" sz="1200" dirty="0" err="1">
                    <a:solidFill>
                      <a:schemeClr val="bg1">
                        <a:lumMod val="75000"/>
                      </a:schemeClr>
                    </a:solidFill>
                    <a:latin typeface="+mn-lt"/>
                    <a:ea typeface="Roboto" panose="02000000000000000000" pitchFamily="2" charset="0"/>
                    <a:cs typeface="Lato Light" charset="0"/>
                    <a:sym typeface="Lato Light" charset="0"/>
                  </a:rPr>
                  <a:t>Nineth</a:t>
                </a:r>
                <a:endParaRPr lang="en-US" sz="1200" dirty="0">
                  <a:solidFill>
                    <a:schemeClr val="bg1">
                      <a:lumMod val="75000"/>
                    </a:schemeClr>
                  </a:solidFill>
                  <a:latin typeface="+mn-lt"/>
                  <a:ea typeface="Roboto" panose="02000000000000000000" pitchFamily="2" charset="0"/>
                  <a:cs typeface="Lato Light" charset="0"/>
                  <a:sym typeface="Lato Light" charset="0"/>
                </a:endParaRPr>
              </a:p>
            </p:txBody>
          </p:sp>
        </p:grpSp>
        <p:grpSp>
          <p:nvGrpSpPr>
            <p:cNvPr id="23567" name="Group 26"/>
            <p:cNvGrpSpPr>
              <a:grpSpLocks/>
            </p:cNvGrpSpPr>
            <p:nvPr/>
          </p:nvGrpSpPr>
          <p:grpSpPr bwMode="auto">
            <a:xfrm>
              <a:off x="2366963" y="1690687"/>
              <a:ext cx="1918097" cy="285750"/>
              <a:chOff x="0" y="0"/>
              <a:chExt cx="3222" cy="480"/>
            </a:xfrm>
          </p:grpSpPr>
          <p:sp>
            <p:nvSpPr>
              <p:cNvPr id="99" name="Rectangle 27"/>
              <p:cNvSpPr>
                <a:spLocks/>
              </p:cNvSpPr>
              <p:nvPr/>
            </p:nvSpPr>
            <p:spPr bwMode="auto">
              <a:xfrm>
                <a:off x="0" y="0"/>
                <a:ext cx="3222" cy="480"/>
              </a:xfrm>
              <a:prstGeom prst="rect">
                <a:avLst/>
              </a:prstGeom>
              <a:solidFill>
                <a:schemeClr val="accent4"/>
              </a:solidFill>
              <a:ln>
                <a:noFill/>
              </a:ln>
              <a:extLst>
                <a:ext uri="{91240B29-F687-4F45-9708-019B960494DF}">
                  <a14:hiddenLine xmlns:a14="http://schemas.microsoft.com/office/drawing/2010/main" w="25400" cap="flat">
                    <a:solidFill>
                      <a:srgbClr val="FF5308"/>
                    </a:solidFill>
                    <a:miter lim="800000"/>
                    <a:headEnd type="none" w="med" len="med"/>
                    <a:tailEnd type="none" w="med" len="med"/>
                  </a14:hiddenLine>
                </a:ext>
              </a:extLst>
            </p:spPr>
            <p:txBody>
              <a:bodyPr lIns="0" tIns="0" rIns="0" bIns="0"/>
              <a:lstStyle/>
              <a:p>
                <a:pPr eaLnBrk="1" hangingPunct="1">
                  <a:defRPr/>
                </a:pPr>
                <a:endParaRPr lang="en-US" altLang="zh-CN" sz="2800"/>
              </a:p>
            </p:txBody>
          </p:sp>
          <p:sp>
            <p:nvSpPr>
              <p:cNvPr id="23642" name="Rectangle 28"/>
              <p:cNvSpPr>
                <a:spLocks/>
              </p:cNvSpPr>
              <p:nvPr/>
            </p:nvSpPr>
            <p:spPr bwMode="auto">
              <a:xfrm>
                <a:off x="235" y="57"/>
                <a:ext cx="1289" cy="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eaLnBrk="1" hangingPunct="1"/>
                <a:r>
                  <a:rPr lang="id-ID" altLang="id-ID" sz="1200" b="1">
                    <a:solidFill>
                      <a:srgbClr val="FFFFFF"/>
                    </a:solidFill>
                    <a:ea typeface="Roboto" pitchFamily="2" charset="0"/>
                    <a:cs typeface="Arial" pitchFamily="34" charset="0"/>
                    <a:sym typeface="Bebas Neue" pitchFamily="34" charset="0"/>
                  </a:rPr>
                  <a:t>Normal Quality</a:t>
                </a:r>
                <a:endParaRPr lang="en-US" altLang="id-ID" sz="1200" b="1">
                  <a:solidFill>
                    <a:srgbClr val="FFFFFF"/>
                  </a:solidFill>
                  <a:ea typeface="Roboto" pitchFamily="2" charset="0"/>
                  <a:cs typeface="Arial" pitchFamily="34" charset="0"/>
                  <a:sym typeface="Bebas Neue" pitchFamily="34" charset="0"/>
                </a:endParaRPr>
              </a:p>
            </p:txBody>
          </p:sp>
        </p:grpSp>
        <p:grpSp>
          <p:nvGrpSpPr>
            <p:cNvPr id="23568" name="Group 29"/>
            <p:cNvGrpSpPr>
              <a:grpSpLocks/>
            </p:cNvGrpSpPr>
            <p:nvPr/>
          </p:nvGrpSpPr>
          <p:grpSpPr bwMode="auto">
            <a:xfrm>
              <a:off x="3400425" y="1681163"/>
              <a:ext cx="885825" cy="323850"/>
              <a:chOff x="0" y="0"/>
              <a:chExt cx="1488" cy="544"/>
            </a:xfrm>
          </p:grpSpPr>
          <p:sp>
            <p:nvSpPr>
              <p:cNvPr id="23639" name="Rectangle 30"/>
              <p:cNvSpPr>
                <a:spLocks/>
              </p:cNvSpPr>
              <p:nvPr/>
            </p:nvSpPr>
            <p:spPr bwMode="auto">
              <a:xfrm>
                <a:off x="0" y="16"/>
                <a:ext cx="1487" cy="480"/>
              </a:xfrm>
              <a:prstGeom prst="rect">
                <a:avLst/>
              </a:prstGeom>
              <a:solidFill>
                <a:schemeClr val="accent2"/>
              </a:solidFill>
              <a:ln>
                <a:noFill/>
              </a:ln>
              <a:extLst>
                <a:ext uri="{91240B29-F687-4F45-9708-019B960494DF}">
                  <a14:hiddenLine xmlns:a14="http://schemas.microsoft.com/office/drawing/2010/main" w="25400">
                    <a:solidFill>
                      <a:srgbClr val="FF5308"/>
                    </a:solidFill>
                    <a:miter lim="800000"/>
                    <a:headEnd/>
                    <a:tailEnd/>
                  </a14:hiddenLine>
                </a:ext>
              </a:extLst>
            </p:spPr>
            <p:txBody>
              <a:bodyPr lIns="0" tIns="0" rIns="0" bIns="0"/>
              <a:lstStyle/>
              <a:p>
                <a:pPr eaLnBrk="1" hangingPunct="1"/>
                <a:endParaRPr lang="en-US" altLang="zh-CN" sz="2800"/>
              </a:p>
            </p:txBody>
          </p:sp>
          <p:sp>
            <p:nvSpPr>
              <p:cNvPr id="23640" name="Rectangle 31"/>
              <p:cNvSpPr>
                <a:spLocks/>
              </p:cNvSpPr>
              <p:nvPr/>
            </p:nvSpPr>
            <p:spPr bwMode="auto">
              <a:xfrm>
                <a:off x="476" y="0"/>
                <a:ext cx="846" cy="5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eaLnBrk="1" hangingPunct="1"/>
                <a:r>
                  <a:rPr lang="en-US" altLang="id-ID" sz="2400" b="1">
                    <a:solidFill>
                      <a:srgbClr val="FFFFFF"/>
                    </a:solidFill>
                    <a:ea typeface="Roboto" pitchFamily="2" charset="0"/>
                    <a:cs typeface="Arial" pitchFamily="34" charset="0"/>
                    <a:sym typeface="Bebas Neue" pitchFamily="34" charset="0"/>
                  </a:rPr>
                  <a:t>$</a:t>
                </a:r>
                <a:r>
                  <a:rPr lang="id-ID" altLang="id-ID" sz="2400" b="1">
                    <a:solidFill>
                      <a:srgbClr val="FFFFFF"/>
                    </a:solidFill>
                    <a:ea typeface="Roboto" pitchFamily="2" charset="0"/>
                    <a:cs typeface="Arial" pitchFamily="34" charset="0"/>
                    <a:sym typeface="Bebas Neue" pitchFamily="34" charset="0"/>
                  </a:rPr>
                  <a:t>400</a:t>
                </a:r>
                <a:endParaRPr lang="en-US" altLang="id-ID" sz="2400" b="1">
                  <a:solidFill>
                    <a:srgbClr val="FFFFFF"/>
                  </a:solidFill>
                  <a:ea typeface="Roboto" pitchFamily="2" charset="0"/>
                  <a:cs typeface="Arial" pitchFamily="34" charset="0"/>
                  <a:sym typeface="Bebas Neue" pitchFamily="34" charset="0"/>
                </a:endParaRPr>
              </a:p>
            </p:txBody>
          </p:sp>
        </p:grpSp>
        <p:grpSp>
          <p:nvGrpSpPr>
            <p:cNvPr id="23569" name="Group 32"/>
            <p:cNvGrpSpPr>
              <a:grpSpLocks/>
            </p:cNvGrpSpPr>
            <p:nvPr/>
          </p:nvGrpSpPr>
          <p:grpSpPr bwMode="auto">
            <a:xfrm>
              <a:off x="2679502" y="2071092"/>
              <a:ext cx="114300" cy="2376488"/>
              <a:chOff x="0" y="0"/>
              <a:chExt cx="191" cy="3992"/>
            </a:xfrm>
          </p:grpSpPr>
          <p:sp>
            <p:nvSpPr>
              <p:cNvPr id="80" name="Freeform 33"/>
              <p:cNvSpPr>
                <a:spLocks/>
              </p:cNvSpPr>
              <p:nvPr/>
            </p:nvSpPr>
            <p:spPr bwMode="auto">
              <a:xfrm>
                <a:off x="13" y="1"/>
                <a:ext cx="177" cy="127"/>
              </a:xfrm>
              <a:custGeom>
                <a:avLst/>
                <a:gdLst>
                  <a:gd name="T0" fmla="*/ 0 w 21600"/>
                  <a:gd name="T1" fmla="*/ 8757 h 21600"/>
                  <a:gd name="T2" fmla="*/ 7039 w 21600"/>
                  <a:gd name="T3" fmla="*/ 21600 h 21600"/>
                  <a:gd name="T4" fmla="*/ 21600 w 21600"/>
                  <a:gd name="T5" fmla="*/ 0 h 21600"/>
                </a:gdLst>
                <a:ahLst/>
                <a:cxnLst>
                  <a:cxn ang="0">
                    <a:pos x="T0" y="T1"/>
                  </a:cxn>
                  <a:cxn ang="0">
                    <a:pos x="T2" y="T3"/>
                  </a:cxn>
                  <a:cxn ang="0">
                    <a:pos x="T4" y="T5"/>
                  </a:cxn>
                </a:cxnLst>
                <a:rect l="0" t="0" r="r" b="b"/>
                <a:pathLst>
                  <a:path w="21600" h="21600">
                    <a:moveTo>
                      <a:pt x="0" y="8757"/>
                    </a:moveTo>
                    <a:lnTo>
                      <a:pt x="7039" y="21600"/>
                    </a:lnTo>
                    <a:lnTo>
                      <a:pt x="21600" y="0"/>
                    </a:lnTo>
                  </a:path>
                </a:pathLst>
              </a:custGeom>
              <a:noFill/>
              <a:ln w="28575" cap="flat" cmpd="sng">
                <a:solidFill>
                  <a:srgbClr val="FFFFFF"/>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sz="2800">
                  <a:solidFill>
                    <a:schemeClr val="tx1">
                      <a:lumMod val="90000"/>
                      <a:lumOff val="10000"/>
                    </a:schemeClr>
                  </a:solidFill>
                  <a:latin typeface="+mn-lt"/>
                </a:endParaRPr>
              </a:p>
            </p:txBody>
          </p:sp>
          <p:grpSp>
            <p:nvGrpSpPr>
              <p:cNvPr id="23623" name="Group 34"/>
              <p:cNvGrpSpPr>
                <a:grpSpLocks/>
              </p:cNvGrpSpPr>
              <p:nvPr/>
            </p:nvGrpSpPr>
            <p:grpSpPr bwMode="auto">
              <a:xfrm>
                <a:off x="0" y="2381"/>
                <a:ext cx="168" cy="166"/>
                <a:chOff x="0" y="0"/>
                <a:chExt cx="168" cy="165"/>
              </a:xfrm>
            </p:grpSpPr>
            <p:sp>
              <p:nvSpPr>
                <p:cNvPr id="23637" name="Line 35"/>
                <p:cNvSpPr>
                  <a:spLocks noChangeShapeType="1"/>
                </p:cNvSpPr>
                <p:nvPr/>
              </p:nvSpPr>
              <p:spPr bwMode="auto">
                <a:xfrm>
                  <a:off x="6" y="0"/>
                  <a:ext cx="155" cy="165"/>
                </a:xfrm>
                <a:prstGeom prst="line">
                  <a:avLst/>
                </a:prstGeom>
                <a:noFill/>
                <a:ln w="28575">
                  <a:solidFill>
                    <a:srgbClr val="FFFFFF"/>
                  </a:solidFill>
                  <a:miter lim="800000"/>
                  <a:headEnd/>
                  <a:tailEnd/>
                </a:ln>
                <a:extLst>
                  <a:ext uri="{909E8E84-426E-40DD-AFC4-6F175D3DCCD1}">
                    <a14:hiddenFill xmlns:a14="http://schemas.microsoft.com/office/drawing/2010/main">
                      <a:noFill/>
                    </a14:hiddenFill>
                  </a:ext>
                </a:extLst>
              </p:spPr>
              <p:txBody>
                <a:bodyPr lIns="0" tIns="0" rIns="0" bIns="0"/>
                <a:lstStyle/>
                <a:p>
                  <a:endParaRPr lang="zh-CN" altLang="en-US"/>
                </a:p>
              </p:txBody>
            </p:sp>
            <p:sp>
              <p:nvSpPr>
                <p:cNvPr id="96" name="Line 36"/>
                <p:cNvSpPr>
                  <a:spLocks noChangeShapeType="1"/>
                </p:cNvSpPr>
                <p:nvPr/>
              </p:nvSpPr>
              <p:spPr bwMode="auto">
                <a:xfrm rot="10800000" flipH="1">
                  <a:off x="-9" y="7"/>
                  <a:ext cx="177" cy="159"/>
                </a:xfrm>
                <a:prstGeom prst="line">
                  <a:avLst/>
                </a:prstGeom>
                <a:noFill/>
                <a:ln w="28575" cap="flat" cmpd="sng">
                  <a:solidFill>
                    <a:srgbClr val="FFFFFF"/>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sz="2800">
                    <a:solidFill>
                      <a:schemeClr val="tx1">
                        <a:lumMod val="90000"/>
                        <a:lumOff val="10000"/>
                      </a:schemeClr>
                    </a:solidFill>
                    <a:latin typeface="+mn-lt"/>
                  </a:endParaRPr>
                </a:p>
              </p:txBody>
            </p:sp>
          </p:grpSp>
          <p:sp>
            <p:nvSpPr>
              <p:cNvPr id="82" name="Freeform 37"/>
              <p:cNvSpPr>
                <a:spLocks/>
              </p:cNvSpPr>
              <p:nvPr/>
            </p:nvSpPr>
            <p:spPr bwMode="auto">
              <a:xfrm>
                <a:off x="13" y="482"/>
                <a:ext cx="177" cy="129"/>
              </a:xfrm>
              <a:custGeom>
                <a:avLst/>
                <a:gdLst>
                  <a:gd name="T0" fmla="*/ 0 w 21600"/>
                  <a:gd name="T1" fmla="*/ 8757 h 21600"/>
                  <a:gd name="T2" fmla="*/ 7039 w 21600"/>
                  <a:gd name="T3" fmla="*/ 21600 h 21600"/>
                  <a:gd name="T4" fmla="*/ 21600 w 21600"/>
                  <a:gd name="T5" fmla="*/ 0 h 21600"/>
                </a:gdLst>
                <a:ahLst/>
                <a:cxnLst>
                  <a:cxn ang="0">
                    <a:pos x="T0" y="T1"/>
                  </a:cxn>
                  <a:cxn ang="0">
                    <a:pos x="T2" y="T3"/>
                  </a:cxn>
                  <a:cxn ang="0">
                    <a:pos x="T4" y="T5"/>
                  </a:cxn>
                </a:cxnLst>
                <a:rect l="0" t="0" r="r" b="b"/>
                <a:pathLst>
                  <a:path w="21600" h="21600">
                    <a:moveTo>
                      <a:pt x="0" y="8757"/>
                    </a:moveTo>
                    <a:lnTo>
                      <a:pt x="7039" y="21600"/>
                    </a:lnTo>
                    <a:lnTo>
                      <a:pt x="21600" y="0"/>
                    </a:lnTo>
                  </a:path>
                </a:pathLst>
              </a:custGeom>
              <a:noFill/>
              <a:ln w="28575" cap="flat" cmpd="sng">
                <a:solidFill>
                  <a:srgbClr val="FFFFFF"/>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sz="2800">
                  <a:solidFill>
                    <a:schemeClr val="tx1">
                      <a:lumMod val="90000"/>
                      <a:lumOff val="10000"/>
                    </a:schemeClr>
                  </a:solidFill>
                  <a:latin typeface="+mn-lt"/>
                </a:endParaRPr>
              </a:p>
            </p:txBody>
          </p:sp>
          <p:sp>
            <p:nvSpPr>
              <p:cNvPr id="83" name="Freeform 38"/>
              <p:cNvSpPr>
                <a:spLocks/>
              </p:cNvSpPr>
              <p:nvPr/>
            </p:nvSpPr>
            <p:spPr bwMode="auto">
              <a:xfrm>
                <a:off x="13" y="956"/>
                <a:ext cx="177" cy="121"/>
              </a:xfrm>
              <a:custGeom>
                <a:avLst/>
                <a:gdLst>
                  <a:gd name="T0" fmla="*/ 0 w 21600"/>
                  <a:gd name="T1" fmla="*/ 8757 h 21600"/>
                  <a:gd name="T2" fmla="*/ 7039 w 21600"/>
                  <a:gd name="T3" fmla="*/ 21600 h 21600"/>
                  <a:gd name="T4" fmla="*/ 21600 w 21600"/>
                  <a:gd name="T5" fmla="*/ 0 h 21600"/>
                </a:gdLst>
                <a:ahLst/>
                <a:cxnLst>
                  <a:cxn ang="0">
                    <a:pos x="T0" y="T1"/>
                  </a:cxn>
                  <a:cxn ang="0">
                    <a:pos x="T2" y="T3"/>
                  </a:cxn>
                  <a:cxn ang="0">
                    <a:pos x="T4" y="T5"/>
                  </a:cxn>
                </a:cxnLst>
                <a:rect l="0" t="0" r="r" b="b"/>
                <a:pathLst>
                  <a:path w="21600" h="21600">
                    <a:moveTo>
                      <a:pt x="0" y="8757"/>
                    </a:moveTo>
                    <a:lnTo>
                      <a:pt x="7039" y="21600"/>
                    </a:lnTo>
                    <a:lnTo>
                      <a:pt x="21600" y="0"/>
                    </a:lnTo>
                  </a:path>
                </a:pathLst>
              </a:custGeom>
              <a:noFill/>
              <a:ln w="28575" cap="flat" cmpd="sng">
                <a:solidFill>
                  <a:srgbClr val="FFFFFF"/>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sz="2800">
                  <a:solidFill>
                    <a:schemeClr val="tx1">
                      <a:lumMod val="90000"/>
                      <a:lumOff val="10000"/>
                    </a:schemeClr>
                  </a:solidFill>
                  <a:latin typeface="+mn-lt"/>
                </a:endParaRPr>
              </a:p>
            </p:txBody>
          </p:sp>
          <p:grpSp>
            <p:nvGrpSpPr>
              <p:cNvPr id="23626" name="Group 39"/>
              <p:cNvGrpSpPr>
                <a:grpSpLocks/>
              </p:cNvGrpSpPr>
              <p:nvPr/>
            </p:nvGrpSpPr>
            <p:grpSpPr bwMode="auto">
              <a:xfrm>
                <a:off x="0" y="1432"/>
                <a:ext cx="168" cy="166"/>
                <a:chOff x="0" y="0"/>
                <a:chExt cx="168" cy="165"/>
              </a:xfrm>
            </p:grpSpPr>
            <p:sp>
              <p:nvSpPr>
                <p:cNvPr id="23635" name="Line 40"/>
                <p:cNvSpPr>
                  <a:spLocks noChangeShapeType="1"/>
                </p:cNvSpPr>
                <p:nvPr/>
              </p:nvSpPr>
              <p:spPr bwMode="auto">
                <a:xfrm>
                  <a:off x="6" y="0"/>
                  <a:ext cx="155" cy="165"/>
                </a:xfrm>
                <a:prstGeom prst="line">
                  <a:avLst/>
                </a:prstGeom>
                <a:noFill/>
                <a:ln w="28575">
                  <a:solidFill>
                    <a:srgbClr val="FFFFFF"/>
                  </a:solidFill>
                  <a:miter lim="800000"/>
                  <a:headEnd/>
                  <a:tailEnd/>
                </a:ln>
                <a:extLst>
                  <a:ext uri="{909E8E84-426E-40DD-AFC4-6F175D3DCCD1}">
                    <a14:hiddenFill xmlns:a14="http://schemas.microsoft.com/office/drawing/2010/main">
                      <a:noFill/>
                    </a14:hiddenFill>
                  </a:ext>
                </a:extLst>
              </p:spPr>
              <p:txBody>
                <a:bodyPr lIns="0" tIns="0" rIns="0" bIns="0"/>
                <a:lstStyle/>
                <a:p>
                  <a:endParaRPr lang="zh-CN" altLang="en-US"/>
                </a:p>
              </p:txBody>
            </p:sp>
            <p:sp>
              <p:nvSpPr>
                <p:cNvPr id="94" name="Line 41"/>
                <p:cNvSpPr>
                  <a:spLocks noChangeShapeType="1"/>
                </p:cNvSpPr>
                <p:nvPr/>
              </p:nvSpPr>
              <p:spPr bwMode="auto">
                <a:xfrm rot="10800000" flipH="1">
                  <a:off x="-9" y="7"/>
                  <a:ext cx="177" cy="159"/>
                </a:xfrm>
                <a:prstGeom prst="line">
                  <a:avLst/>
                </a:prstGeom>
                <a:noFill/>
                <a:ln w="28575" cap="flat" cmpd="sng">
                  <a:solidFill>
                    <a:srgbClr val="FFFFFF"/>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sz="2800">
                    <a:solidFill>
                      <a:schemeClr val="tx1">
                        <a:lumMod val="90000"/>
                        <a:lumOff val="10000"/>
                      </a:schemeClr>
                    </a:solidFill>
                    <a:latin typeface="+mn-lt"/>
                  </a:endParaRPr>
                </a:p>
              </p:txBody>
            </p:sp>
          </p:grpSp>
          <p:sp>
            <p:nvSpPr>
              <p:cNvPr id="85" name="Freeform 42"/>
              <p:cNvSpPr>
                <a:spLocks/>
              </p:cNvSpPr>
              <p:nvPr/>
            </p:nvSpPr>
            <p:spPr bwMode="auto">
              <a:xfrm>
                <a:off x="13" y="1913"/>
                <a:ext cx="177" cy="129"/>
              </a:xfrm>
              <a:custGeom>
                <a:avLst/>
                <a:gdLst>
                  <a:gd name="T0" fmla="*/ 0 w 21600"/>
                  <a:gd name="T1" fmla="*/ 8757 h 21600"/>
                  <a:gd name="T2" fmla="*/ 7039 w 21600"/>
                  <a:gd name="T3" fmla="*/ 21600 h 21600"/>
                  <a:gd name="T4" fmla="*/ 21600 w 21600"/>
                  <a:gd name="T5" fmla="*/ 0 h 21600"/>
                </a:gdLst>
                <a:ahLst/>
                <a:cxnLst>
                  <a:cxn ang="0">
                    <a:pos x="T0" y="T1"/>
                  </a:cxn>
                  <a:cxn ang="0">
                    <a:pos x="T2" y="T3"/>
                  </a:cxn>
                  <a:cxn ang="0">
                    <a:pos x="T4" y="T5"/>
                  </a:cxn>
                </a:cxnLst>
                <a:rect l="0" t="0" r="r" b="b"/>
                <a:pathLst>
                  <a:path w="21600" h="21600">
                    <a:moveTo>
                      <a:pt x="0" y="8757"/>
                    </a:moveTo>
                    <a:lnTo>
                      <a:pt x="7039" y="21600"/>
                    </a:lnTo>
                    <a:lnTo>
                      <a:pt x="21600" y="0"/>
                    </a:lnTo>
                  </a:path>
                </a:pathLst>
              </a:custGeom>
              <a:noFill/>
              <a:ln w="28575" cap="flat" cmpd="sng">
                <a:solidFill>
                  <a:srgbClr val="FFFFFF"/>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sz="2800">
                  <a:solidFill>
                    <a:schemeClr val="tx1">
                      <a:lumMod val="90000"/>
                      <a:lumOff val="10000"/>
                    </a:schemeClr>
                  </a:solidFill>
                  <a:latin typeface="+mn-lt"/>
                </a:endParaRPr>
              </a:p>
            </p:txBody>
          </p:sp>
          <p:grpSp>
            <p:nvGrpSpPr>
              <p:cNvPr id="23628" name="Group 43"/>
              <p:cNvGrpSpPr>
                <a:grpSpLocks/>
              </p:cNvGrpSpPr>
              <p:nvPr/>
            </p:nvGrpSpPr>
            <p:grpSpPr bwMode="auto">
              <a:xfrm>
                <a:off x="0" y="2849"/>
                <a:ext cx="168" cy="166"/>
                <a:chOff x="0" y="0"/>
                <a:chExt cx="168" cy="165"/>
              </a:xfrm>
            </p:grpSpPr>
            <p:sp>
              <p:nvSpPr>
                <p:cNvPr id="23633" name="Line 44"/>
                <p:cNvSpPr>
                  <a:spLocks noChangeShapeType="1"/>
                </p:cNvSpPr>
                <p:nvPr/>
              </p:nvSpPr>
              <p:spPr bwMode="auto">
                <a:xfrm>
                  <a:off x="6" y="0"/>
                  <a:ext cx="155" cy="165"/>
                </a:xfrm>
                <a:prstGeom prst="line">
                  <a:avLst/>
                </a:prstGeom>
                <a:noFill/>
                <a:ln w="28575">
                  <a:solidFill>
                    <a:srgbClr val="FFFFFF"/>
                  </a:solidFill>
                  <a:miter lim="800000"/>
                  <a:headEnd/>
                  <a:tailEnd/>
                </a:ln>
                <a:extLst>
                  <a:ext uri="{909E8E84-426E-40DD-AFC4-6F175D3DCCD1}">
                    <a14:hiddenFill xmlns:a14="http://schemas.microsoft.com/office/drawing/2010/main">
                      <a:noFill/>
                    </a14:hiddenFill>
                  </a:ext>
                </a:extLst>
              </p:spPr>
              <p:txBody>
                <a:bodyPr lIns="0" tIns="0" rIns="0" bIns="0"/>
                <a:lstStyle/>
                <a:p>
                  <a:endParaRPr lang="zh-CN" altLang="en-US"/>
                </a:p>
              </p:txBody>
            </p:sp>
            <p:sp>
              <p:nvSpPr>
                <p:cNvPr id="92" name="Line 45"/>
                <p:cNvSpPr>
                  <a:spLocks noChangeShapeType="1"/>
                </p:cNvSpPr>
                <p:nvPr/>
              </p:nvSpPr>
              <p:spPr bwMode="auto">
                <a:xfrm rot="10800000" flipH="1">
                  <a:off x="-9" y="7"/>
                  <a:ext cx="177" cy="159"/>
                </a:xfrm>
                <a:prstGeom prst="line">
                  <a:avLst/>
                </a:prstGeom>
                <a:noFill/>
                <a:ln w="28575" cap="flat" cmpd="sng">
                  <a:solidFill>
                    <a:srgbClr val="FFFFFF"/>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sz="2800">
                    <a:solidFill>
                      <a:schemeClr val="tx1">
                        <a:lumMod val="90000"/>
                        <a:lumOff val="10000"/>
                      </a:schemeClr>
                    </a:solidFill>
                    <a:latin typeface="+mn-lt"/>
                  </a:endParaRPr>
                </a:p>
              </p:txBody>
            </p:sp>
          </p:grpSp>
          <p:sp>
            <p:nvSpPr>
              <p:cNvPr id="87" name="Freeform 46"/>
              <p:cNvSpPr>
                <a:spLocks/>
              </p:cNvSpPr>
              <p:nvPr/>
            </p:nvSpPr>
            <p:spPr bwMode="auto">
              <a:xfrm>
                <a:off x="13" y="3372"/>
                <a:ext cx="177" cy="119"/>
              </a:xfrm>
              <a:custGeom>
                <a:avLst/>
                <a:gdLst>
                  <a:gd name="T0" fmla="*/ 0 w 21600"/>
                  <a:gd name="T1" fmla="*/ 8757 h 21600"/>
                  <a:gd name="T2" fmla="*/ 7039 w 21600"/>
                  <a:gd name="T3" fmla="*/ 21600 h 21600"/>
                  <a:gd name="T4" fmla="*/ 21600 w 21600"/>
                  <a:gd name="T5" fmla="*/ 0 h 21600"/>
                </a:gdLst>
                <a:ahLst/>
                <a:cxnLst>
                  <a:cxn ang="0">
                    <a:pos x="T0" y="T1"/>
                  </a:cxn>
                  <a:cxn ang="0">
                    <a:pos x="T2" y="T3"/>
                  </a:cxn>
                  <a:cxn ang="0">
                    <a:pos x="T4" y="T5"/>
                  </a:cxn>
                </a:cxnLst>
                <a:rect l="0" t="0" r="r" b="b"/>
                <a:pathLst>
                  <a:path w="21600" h="21600">
                    <a:moveTo>
                      <a:pt x="0" y="8757"/>
                    </a:moveTo>
                    <a:lnTo>
                      <a:pt x="7039" y="21600"/>
                    </a:lnTo>
                    <a:lnTo>
                      <a:pt x="21600" y="0"/>
                    </a:lnTo>
                  </a:path>
                </a:pathLst>
              </a:custGeom>
              <a:noFill/>
              <a:ln w="28575" cap="flat" cmpd="sng">
                <a:solidFill>
                  <a:srgbClr val="FFFFFF"/>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sz="2800">
                  <a:solidFill>
                    <a:schemeClr val="tx1">
                      <a:lumMod val="90000"/>
                      <a:lumOff val="10000"/>
                    </a:schemeClr>
                  </a:solidFill>
                  <a:latin typeface="+mn-lt"/>
                </a:endParaRPr>
              </a:p>
            </p:txBody>
          </p:sp>
          <p:grpSp>
            <p:nvGrpSpPr>
              <p:cNvPr id="23630" name="Group 47"/>
              <p:cNvGrpSpPr>
                <a:grpSpLocks/>
              </p:cNvGrpSpPr>
              <p:nvPr/>
            </p:nvGrpSpPr>
            <p:grpSpPr bwMode="auto">
              <a:xfrm>
                <a:off x="0" y="3826"/>
                <a:ext cx="168" cy="166"/>
                <a:chOff x="0" y="0"/>
                <a:chExt cx="168" cy="165"/>
              </a:xfrm>
            </p:grpSpPr>
            <p:sp>
              <p:nvSpPr>
                <p:cNvPr id="23631" name="Line 48"/>
                <p:cNvSpPr>
                  <a:spLocks noChangeShapeType="1"/>
                </p:cNvSpPr>
                <p:nvPr/>
              </p:nvSpPr>
              <p:spPr bwMode="auto">
                <a:xfrm>
                  <a:off x="6" y="0"/>
                  <a:ext cx="155" cy="165"/>
                </a:xfrm>
                <a:prstGeom prst="line">
                  <a:avLst/>
                </a:prstGeom>
                <a:noFill/>
                <a:ln w="28575">
                  <a:solidFill>
                    <a:srgbClr val="FFFFFF"/>
                  </a:solidFill>
                  <a:miter lim="800000"/>
                  <a:headEnd/>
                  <a:tailEnd/>
                </a:ln>
                <a:extLst>
                  <a:ext uri="{909E8E84-426E-40DD-AFC4-6F175D3DCCD1}">
                    <a14:hiddenFill xmlns:a14="http://schemas.microsoft.com/office/drawing/2010/main">
                      <a:noFill/>
                    </a14:hiddenFill>
                  </a:ext>
                </a:extLst>
              </p:spPr>
              <p:txBody>
                <a:bodyPr lIns="0" tIns="0" rIns="0" bIns="0"/>
                <a:lstStyle/>
                <a:p>
                  <a:endParaRPr lang="zh-CN" altLang="en-US"/>
                </a:p>
              </p:txBody>
            </p:sp>
            <p:sp>
              <p:nvSpPr>
                <p:cNvPr id="90" name="Line 49"/>
                <p:cNvSpPr>
                  <a:spLocks noChangeShapeType="1"/>
                </p:cNvSpPr>
                <p:nvPr/>
              </p:nvSpPr>
              <p:spPr bwMode="auto">
                <a:xfrm rot="10800000" flipH="1">
                  <a:off x="-9" y="7"/>
                  <a:ext cx="177" cy="159"/>
                </a:xfrm>
                <a:prstGeom prst="line">
                  <a:avLst/>
                </a:prstGeom>
                <a:noFill/>
                <a:ln w="28575" cap="flat" cmpd="sng">
                  <a:solidFill>
                    <a:srgbClr val="FFFFFF"/>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sz="2800">
                    <a:solidFill>
                      <a:schemeClr val="tx1">
                        <a:lumMod val="90000"/>
                        <a:lumOff val="10000"/>
                      </a:schemeClr>
                    </a:solidFill>
                    <a:latin typeface="+mn-lt"/>
                  </a:endParaRPr>
                </a:p>
              </p:txBody>
            </p:sp>
          </p:grpSp>
        </p:grpSp>
        <p:sp>
          <p:nvSpPr>
            <p:cNvPr id="26" name="Rectangle 50"/>
            <p:cNvSpPr>
              <a:spLocks/>
            </p:cNvSpPr>
            <p:nvPr/>
          </p:nvSpPr>
          <p:spPr bwMode="auto">
            <a:xfrm>
              <a:off x="3047614" y="2014827"/>
              <a:ext cx="1019169" cy="24669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fontAlgn="auto" hangingPunct="1">
                <a:lnSpc>
                  <a:spcPct val="200000"/>
                </a:lnSpc>
                <a:spcBef>
                  <a:spcPts val="0"/>
                </a:spcBef>
                <a:spcAft>
                  <a:spcPts val="0"/>
                </a:spcAft>
                <a:defRPr/>
              </a:pPr>
              <a:r>
                <a:rPr lang="en-US" altLang="id-ID" sz="1200">
                  <a:solidFill>
                    <a:schemeClr val="bg1"/>
                  </a:solidFill>
                  <a:latin typeface="+mn-lt"/>
                  <a:ea typeface="Roboto" panose="02000000000000000000" pitchFamily="2" charset="0"/>
                  <a:cs typeface="Lato Light"/>
                  <a:sym typeface="Lato Light"/>
                </a:rPr>
                <a:t>Details Info One</a:t>
              </a:r>
            </a:p>
            <a:p>
              <a:pPr eaLnBrk="1" fontAlgn="auto" hangingPunct="1">
                <a:lnSpc>
                  <a:spcPct val="200000"/>
                </a:lnSpc>
                <a:spcBef>
                  <a:spcPts val="0"/>
                </a:spcBef>
                <a:spcAft>
                  <a:spcPts val="0"/>
                </a:spcAft>
                <a:defRPr/>
              </a:pPr>
              <a:r>
                <a:rPr lang="en-US" altLang="id-ID" sz="1200">
                  <a:solidFill>
                    <a:schemeClr val="bg1"/>
                  </a:solidFill>
                  <a:latin typeface="+mn-lt"/>
                  <a:ea typeface="Roboto" panose="02000000000000000000" pitchFamily="2" charset="0"/>
                  <a:cs typeface="Lato Light"/>
                  <a:sym typeface="Lato Light"/>
                </a:rPr>
                <a:t>Second Info Deta</a:t>
              </a:r>
            </a:p>
            <a:p>
              <a:pPr eaLnBrk="1" fontAlgn="auto" hangingPunct="1">
                <a:lnSpc>
                  <a:spcPct val="200000"/>
                </a:lnSpc>
                <a:spcBef>
                  <a:spcPts val="0"/>
                </a:spcBef>
                <a:spcAft>
                  <a:spcPts val="0"/>
                </a:spcAft>
                <a:defRPr/>
              </a:pPr>
              <a:r>
                <a:rPr lang="en-US" altLang="id-ID" sz="1200">
                  <a:solidFill>
                    <a:schemeClr val="bg1"/>
                  </a:solidFill>
                  <a:latin typeface="+mn-lt"/>
                  <a:ea typeface="Roboto" panose="02000000000000000000" pitchFamily="2" charset="0"/>
                  <a:cs typeface="Lato Light"/>
                  <a:sym typeface="Lato Light"/>
                </a:rPr>
                <a:t>Details Third Info</a:t>
              </a:r>
            </a:p>
            <a:p>
              <a:pPr eaLnBrk="1" fontAlgn="auto" hangingPunct="1">
                <a:lnSpc>
                  <a:spcPct val="200000"/>
                </a:lnSpc>
                <a:spcBef>
                  <a:spcPts val="0"/>
                </a:spcBef>
                <a:spcAft>
                  <a:spcPts val="0"/>
                </a:spcAft>
                <a:defRPr/>
              </a:pPr>
              <a:r>
                <a:rPr lang="en-US" altLang="id-ID" sz="1200">
                  <a:solidFill>
                    <a:schemeClr val="bg1"/>
                  </a:solidFill>
                  <a:latin typeface="+mn-lt"/>
                  <a:ea typeface="Roboto" panose="02000000000000000000" pitchFamily="2" charset="0"/>
                  <a:cs typeface="Lato Light"/>
                  <a:sym typeface="Lato Light"/>
                </a:rPr>
                <a:t>Info Fourth Detail</a:t>
              </a:r>
            </a:p>
            <a:p>
              <a:pPr eaLnBrk="1" fontAlgn="auto" hangingPunct="1">
                <a:lnSpc>
                  <a:spcPct val="200000"/>
                </a:lnSpc>
                <a:spcBef>
                  <a:spcPts val="0"/>
                </a:spcBef>
                <a:spcAft>
                  <a:spcPts val="0"/>
                </a:spcAft>
                <a:defRPr/>
              </a:pPr>
              <a:r>
                <a:rPr lang="en-US" altLang="id-ID" sz="1200">
                  <a:solidFill>
                    <a:schemeClr val="bg1"/>
                  </a:solidFill>
                  <a:latin typeface="+mn-lt"/>
                  <a:ea typeface="Roboto" panose="02000000000000000000" pitchFamily="2" charset="0"/>
                  <a:cs typeface="Lato Light"/>
                  <a:sym typeface="Lato Light"/>
                </a:rPr>
                <a:t>Details Five</a:t>
              </a:r>
            </a:p>
            <a:p>
              <a:pPr eaLnBrk="1" fontAlgn="auto" hangingPunct="1">
                <a:lnSpc>
                  <a:spcPct val="200000"/>
                </a:lnSpc>
                <a:spcBef>
                  <a:spcPts val="0"/>
                </a:spcBef>
                <a:spcAft>
                  <a:spcPts val="0"/>
                </a:spcAft>
                <a:defRPr/>
              </a:pPr>
              <a:r>
                <a:rPr lang="en-US" altLang="id-ID" sz="1200">
                  <a:solidFill>
                    <a:schemeClr val="bg1"/>
                  </a:solidFill>
                  <a:latin typeface="+mn-lt"/>
                  <a:ea typeface="Roboto" panose="02000000000000000000" pitchFamily="2" charset="0"/>
                  <a:cs typeface="Lato Light"/>
                  <a:sym typeface="Lato Light"/>
                </a:rPr>
                <a:t>Sixth Info Details</a:t>
              </a:r>
            </a:p>
            <a:p>
              <a:pPr eaLnBrk="1" fontAlgn="auto" hangingPunct="1">
                <a:lnSpc>
                  <a:spcPct val="200000"/>
                </a:lnSpc>
                <a:spcBef>
                  <a:spcPts val="0"/>
                </a:spcBef>
                <a:spcAft>
                  <a:spcPts val="0"/>
                </a:spcAft>
                <a:defRPr/>
              </a:pPr>
              <a:r>
                <a:rPr lang="en-US" altLang="id-ID" sz="1200">
                  <a:solidFill>
                    <a:schemeClr val="bg1"/>
                  </a:solidFill>
                  <a:latin typeface="+mn-lt"/>
                  <a:ea typeface="Roboto" panose="02000000000000000000" pitchFamily="2" charset="0"/>
                  <a:cs typeface="Lato Light"/>
                  <a:sym typeface="Lato Light"/>
                </a:rPr>
                <a:t>Details Seventh</a:t>
              </a:r>
            </a:p>
            <a:p>
              <a:pPr eaLnBrk="1" fontAlgn="auto" hangingPunct="1">
                <a:lnSpc>
                  <a:spcPct val="200000"/>
                </a:lnSpc>
                <a:spcBef>
                  <a:spcPts val="0"/>
                </a:spcBef>
                <a:spcAft>
                  <a:spcPts val="0"/>
                </a:spcAft>
                <a:defRPr/>
              </a:pPr>
              <a:r>
                <a:rPr lang="en-US" altLang="id-ID" sz="1200">
                  <a:solidFill>
                    <a:schemeClr val="bg1"/>
                  </a:solidFill>
                  <a:latin typeface="+mn-lt"/>
                  <a:ea typeface="Roboto" panose="02000000000000000000" pitchFamily="2" charset="0"/>
                  <a:cs typeface="Lato Light"/>
                  <a:sym typeface="Lato Light"/>
                </a:rPr>
                <a:t>Info Eight Details</a:t>
              </a:r>
            </a:p>
            <a:p>
              <a:pPr eaLnBrk="1" fontAlgn="auto" hangingPunct="1">
                <a:lnSpc>
                  <a:spcPct val="200000"/>
                </a:lnSpc>
                <a:spcBef>
                  <a:spcPts val="0"/>
                </a:spcBef>
                <a:spcAft>
                  <a:spcPts val="0"/>
                </a:spcAft>
                <a:defRPr/>
              </a:pPr>
              <a:r>
                <a:rPr lang="en-US" altLang="id-ID" sz="1200">
                  <a:solidFill>
                    <a:schemeClr val="bg1"/>
                  </a:solidFill>
                  <a:latin typeface="+mn-lt"/>
                  <a:ea typeface="Roboto" panose="02000000000000000000" pitchFamily="2" charset="0"/>
                  <a:cs typeface="Lato Light"/>
                  <a:sym typeface="Lato Light"/>
                </a:rPr>
                <a:t>Details Nineth</a:t>
              </a:r>
            </a:p>
          </p:txBody>
        </p:sp>
        <p:grpSp>
          <p:nvGrpSpPr>
            <p:cNvPr id="23571" name="Group 51"/>
            <p:cNvGrpSpPr>
              <a:grpSpLocks/>
            </p:cNvGrpSpPr>
            <p:nvPr/>
          </p:nvGrpSpPr>
          <p:grpSpPr bwMode="auto">
            <a:xfrm>
              <a:off x="4613077" y="2071092"/>
              <a:ext cx="114300" cy="2376488"/>
              <a:chOff x="0" y="0"/>
              <a:chExt cx="191" cy="3992"/>
            </a:xfrm>
          </p:grpSpPr>
          <p:sp>
            <p:nvSpPr>
              <p:cNvPr id="23605" name="Freeform 52"/>
              <p:cNvSpPr>
                <a:spLocks/>
              </p:cNvSpPr>
              <p:nvPr/>
            </p:nvSpPr>
            <p:spPr bwMode="auto">
              <a:xfrm>
                <a:off x="23" y="0"/>
                <a:ext cx="168" cy="12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a:moveTo>
                      <a:pt x="0" y="8757"/>
                    </a:moveTo>
                    <a:lnTo>
                      <a:pt x="7039" y="21600"/>
                    </a:lnTo>
                    <a:lnTo>
                      <a:pt x="21600" y="0"/>
                    </a:lnTo>
                  </a:path>
                </a:pathLst>
              </a:custGeom>
              <a:noFill/>
              <a:ln w="28575" cap="flat" cmpd="sng">
                <a:solidFill>
                  <a:schemeClr val="accent2"/>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zh-CN" altLang="en-US"/>
              </a:p>
            </p:txBody>
          </p:sp>
          <p:grpSp>
            <p:nvGrpSpPr>
              <p:cNvPr id="23606" name="Group 53"/>
              <p:cNvGrpSpPr>
                <a:grpSpLocks/>
              </p:cNvGrpSpPr>
              <p:nvPr/>
            </p:nvGrpSpPr>
            <p:grpSpPr bwMode="auto">
              <a:xfrm>
                <a:off x="0" y="2381"/>
                <a:ext cx="168" cy="166"/>
                <a:chOff x="0" y="0"/>
                <a:chExt cx="168" cy="165"/>
              </a:xfrm>
            </p:grpSpPr>
            <p:sp>
              <p:nvSpPr>
                <p:cNvPr id="23620" name="Line 54"/>
                <p:cNvSpPr>
                  <a:spLocks noChangeShapeType="1"/>
                </p:cNvSpPr>
                <p:nvPr/>
              </p:nvSpPr>
              <p:spPr bwMode="auto">
                <a:xfrm>
                  <a:off x="6" y="0"/>
                  <a:ext cx="155" cy="165"/>
                </a:xfrm>
                <a:prstGeom prst="line">
                  <a:avLst/>
                </a:prstGeom>
                <a:noFill/>
                <a:ln w="28575">
                  <a:solidFill>
                    <a:schemeClr val="accent2"/>
                  </a:solidFill>
                  <a:miter lim="800000"/>
                  <a:headEnd/>
                  <a:tailEnd/>
                </a:ln>
                <a:extLst>
                  <a:ext uri="{909E8E84-426E-40DD-AFC4-6F175D3DCCD1}">
                    <a14:hiddenFill xmlns:a14="http://schemas.microsoft.com/office/drawing/2010/main">
                      <a:noFill/>
                    </a14:hiddenFill>
                  </a:ext>
                </a:extLst>
              </p:spPr>
              <p:txBody>
                <a:bodyPr lIns="0" tIns="0" rIns="0" bIns="0"/>
                <a:lstStyle/>
                <a:p>
                  <a:endParaRPr lang="zh-CN" altLang="en-US"/>
                </a:p>
              </p:txBody>
            </p:sp>
            <p:sp>
              <p:nvSpPr>
                <p:cNvPr id="23621" name="Line 55"/>
                <p:cNvSpPr>
                  <a:spLocks noChangeShapeType="1"/>
                </p:cNvSpPr>
                <p:nvPr/>
              </p:nvSpPr>
              <p:spPr bwMode="auto">
                <a:xfrm rot="10800000" flipH="1">
                  <a:off x="0" y="6"/>
                  <a:ext cx="168" cy="153"/>
                </a:xfrm>
                <a:prstGeom prst="line">
                  <a:avLst/>
                </a:prstGeom>
                <a:noFill/>
                <a:ln w="28575">
                  <a:solidFill>
                    <a:schemeClr val="accent2"/>
                  </a:solidFill>
                  <a:miter lim="800000"/>
                  <a:headEnd/>
                  <a:tailEnd/>
                </a:ln>
                <a:extLst>
                  <a:ext uri="{909E8E84-426E-40DD-AFC4-6F175D3DCCD1}">
                    <a14:hiddenFill xmlns:a14="http://schemas.microsoft.com/office/drawing/2010/main">
                      <a:noFill/>
                    </a14:hiddenFill>
                  </a:ext>
                </a:extLst>
              </p:spPr>
              <p:txBody>
                <a:bodyPr lIns="0" tIns="0" rIns="0" bIns="0"/>
                <a:lstStyle/>
                <a:p>
                  <a:endParaRPr lang="zh-CN" altLang="en-US"/>
                </a:p>
              </p:txBody>
            </p:sp>
          </p:grpSp>
          <p:sp>
            <p:nvSpPr>
              <p:cNvPr id="23607" name="Freeform 56"/>
              <p:cNvSpPr>
                <a:spLocks/>
              </p:cNvSpPr>
              <p:nvPr/>
            </p:nvSpPr>
            <p:spPr bwMode="auto">
              <a:xfrm>
                <a:off x="23" y="482"/>
                <a:ext cx="168" cy="129"/>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a:moveTo>
                      <a:pt x="0" y="8757"/>
                    </a:moveTo>
                    <a:lnTo>
                      <a:pt x="7039" y="21600"/>
                    </a:lnTo>
                    <a:lnTo>
                      <a:pt x="21600" y="0"/>
                    </a:lnTo>
                  </a:path>
                </a:pathLst>
              </a:custGeom>
              <a:noFill/>
              <a:ln w="28575" cap="flat" cmpd="sng">
                <a:solidFill>
                  <a:schemeClr val="accent2"/>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zh-CN" altLang="en-US"/>
              </a:p>
            </p:txBody>
          </p:sp>
          <p:sp>
            <p:nvSpPr>
              <p:cNvPr id="23608" name="Freeform 57"/>
              <p:cNvSpPr>
                <a:spLocks/>
              </p:cNvSpPr>
              <p:nvPr/>
            </p:nvSpPr>
            <p:spPr bwMode="auto">
              <a:xfrm>
                <a:off x="23" y="948"/>
                <a:ext cx="168" cy="129"/>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a:moveTo>
                      <a:pt x="0" y="8757"/>
                    </a:moveTo>
                    <a:lnTo>
                      <a:pt x="7039" y="21600"/>
                    </a:lnTo>
                    <a:lnTo>
                      <a:pt x="21600" y="0"/>
                    </a:lnTo>
                  </a:path>
                </a:pathLst>
              </a:custGeom>
              <a:noFill/>
              <a:ln w="28575" cap="flat" cmpd="sng">
                <a:solidFill>
                  <a:schemeClr val="accent2"/>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zh-CN" altLang="en-US"/>
              </a:p>
            </p:txBody>
          </p:sp>
          <p:grpSp>
            <p:nvGrpSpPr>
              <p:cNvPr id="23609" name="Group 58"/>
              <p:cNvGrpSpPr>
                <a:grpSpLocks/>
              </p:cNvGrpSpPr>
              <p:nvPr/>
            </p:nvGrpSpPr>
            <p:grpSpPr bwMode="auto">
              <a:xfrm>
                <a:off x="0" y="1432"/>
                <a:ext cx="168" cy="166"/>
                <a:chOff x="0" y="0"/>
                <a:chExt cx="168" cy="165"/>
              </a:xfrm>
            </p:grpSpPr>
            <p:sp>
              <p:nvSpPr>
                <p:cNvPr id="23618" name="Line 59"/>
                <p:cNvSpPr>
                  <a:spLocks noChangeShapeType="1"/>
                </p:cNvSpPr>
                <p:nvPr/>
              </p:nvSpPr>
              <p:spPr bwMode="auto">
                <a:xfrm>
                  <a:off x="6" y="0"/>
                  <a:ext cx="155" cy="165"/>
                </a:xfrm>
                <a:prstGeom prst="line">
                  <a:avLst/>
                </a:prstGeom>
                <a:noFill/>
                <a:ln w="28575">
                  <a:solidFill>
                    <a:schemeClr val="accent2"/>
                  </a:solidFill>
                  <a:miter lim="800000"/>
                  <a:headEnd/>
                  <a:tailEnd/>
                </a:ln>
                <a:extLst>
                  <a:ext uri="{909E8E84-426E-40DD-AFC4-6F175D3DCCD1}">
                    <a14:hiddenFill xmlns:a14="http://schemas.microsoft.com/office/drawing/2010/main">
                      <a:noFill/>
                    </a14:hiddenFill>
                  </a:ext>
                </a:extLst>
              </p:spPr>
              <p:txBody>
                <a:bodyPr lIns="0" tIns="0" rIns="0" bIns="0"/>
                <a:lstStyle/>
                <a:p>
                  <a:endParaRPr lang="zh-CN" altLang="en-US"/>
                </a:p>
              </p:txBody>
            </p:sp>
            <p:sp>
              <p:nvSpPr>
                <p:cNvPr id="23619" name="Line 60"/>
                <p:cNvSpPr>
                  <a:spLocks noChangeShapeType="1"/>
                </p:cNvSpPr>
                <p:nvPr/>
              </p:nvSpPr>
              <p:spPr bwMode="auto">
                <a:xfrm rot="10800000" flipH="1">
                  <a:off x="0" y="6"/>
                  <a:ext cx="168" cy="153"/>
                </a:xfrm>
                <a:prstGeom prst="line">
                  <a:avLst/>
                </a:prstGeom>
                <a:noFill/>
                <a:ln w="28575">
                  <a:solidFill>
                    <a:schemeClr val="accent2"/>
                  </a:solidFill>
                  <a:miter lim="800000"/>
                  <a:headEnd/>
                  <a:tailEnd/>
                </a:ln>
                <a:extLst>
                  <a:ext uri="{909E8E84-426E-40DD-AFC4-6F175D3DCCD1}">
                    <a14:hiddenFill xmlns:a14="http://schemas.microsoft.com/office/drawing/2010/main">
                      <a:noFill/>
                    </a14:hiddenFill>
                  </a:ext>
                </a:extLst>
              </p:spPr>
              <p:txBody>
                <a:bodyPr lIns="0" tIns="0" rIns="0" bIns="0"/>
                <a:lstStyle/>
                <a:p>
                  <a:endParaRPr lang="zh-CN" altLang="en-US"/>
                </a:p>
              </p:txBody>
            </p:sp>
          </p:grpSp>
          <p:sp>
            <p:nvSpPr>
              <p:cNvPr id="23610" name="Freeform 61"/>
              <p:cNvSpPr>
                <a:spLocks/>
              </p:cNvSpPr>
              <p:nvPr/>
            </p:nvSpPr>
            <p:spPr bwMode="auto">
              <a:xfrm>
                <a:off x="23" y="1913"/>
                <a:ext cx="168" cy="129"/>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a:moveTo>
                      <a:pt x="0" y="8757"/>
                    </a:moveTo>
                    <a:lnTo>
                      <a:pt x="7039" y="21600"/>
                    </a:lnTo>
                    <a:lnTo>
                      <a:pt x="21600" y="0"/>
                    </a:lnTo>
                  </a:path>
                </a:pathLst>
              </a:custGeom>
              <a:noFill/>
              <a:ln w="28575" cap="flat" cmpd="sng">
                <a:solidFill>
                  <a:schemeClr val="accent2"/>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zh-CN" altLang="en-US"/>
              </a:p>
            </p:txBody>
          </p:sp>
          <p:grpSp>
            <p:nvGrpSpPr>
              <p:cNvPr id="23611" name="Group 62"/>
              <p:cNvGrpSpPr>
                <a:grpSpLocks/>
              </p:cNvGrpSpPr>
              <p:nvPr/>
            </p:nvGrpSpPr>
            <p:grpSpPr bwMode="auto">
              <a:xfrm>
                <a:off x="0" y="2849"/>
                <a:ext cx="168" cy="166"/>
                <a:chOff x="0" y="0"/>
                <a:chExt cx="168" cy="165"/>
              </a:xfrm>
            </p:grpSpPr>
            <p:sp>
              <p:nvSpPr>
                <p:cNvPr id="23616" name="Line 63"/>
                <p:cNvSpPr>
                  <a:spLocks noChangeShapeType="1"/>
                </p:cNvSpPr>
                <p:nvPr/>
              </p:nvSpPr>
              <p:spPr bwMode="auto">
                <a:xfrm>
                  <a:off x="6" y="0"/>
                  <a:ext cx="155" cy="165"/>
                </a:xfrm>
                <a:prstGeom prst="line">
                  <a:avLst/>
                </a:prstGeom>
                <a:noFill/>
                <a:ln w="28575">
                  <a:solidFill>
                    <a:schemeClr val="accent2"/>
                  </a:solidFill>
                  <a:miter lim="800000"/>
                  <a:headEnd/>
                  <a:tailEnd/>
                </a:ln>
                <a:extLst>
                  <a:ext uri="{909E8E84-426E-40DD-AFC4-6F175D3DCCD1}">
                    <a14:hiddenFill xmlns:a14="http://schemas.microsoft.com/office/drawing/2010/main">
                      <a:noFill/>
                    </a14:hiddenFill>
                  </a:ext>
                </a:extLst>
              </p:spPr>
              <p:txBody>
                <a:bodyPr lIns="0" tIns="0" rIns="0" bIns="0"/>
                <a:lstStyle/>
                <a:p>
                  <a:endParaRPr lang="zh-CN" altLang="en-US"/>
                </a:p>
              </p:txBody>
            </p:sp>
            <p:sp>
              <p:nvSpPr>
                <p:cNvPr id="23617" name="Line 64"/>
                <p:cNvSpPr>
                  <a:spLocks noChangeShapeType="1"/>
                </p:cNvSpPr>
                <p:nvPr/>
              </p:nvSpPr>
              <p:spPr bwMode="auto">
                <a:xfrm rot="10800000" flipH="1">
                  <a:off x="0" y="6"/>
                  <a:ext cx="168" cy="153"/>
                </a:xfrm>
                <a:prstGeom prst="line">
                  <a:avLst/>
                </a:prstGeom>
                <a:noFill/>
                <a:ln w="28575">
                  <a:solidFill>
                    <a:schemeClr val="accent2"/>
                  </a:solidFill>
                  <a:miter lim="800000"/>
                  <a:headEnd/>
                  <a:tailEnd/>
                </a:ln>
                <a:extLst>
                  <a:ext uri="{909E8E84-426E-40DD-AFC4-6F175D3DCCD1}">
                    <a14:hiddenFill xmlns:a14="http://schemas.microsoft.com/office/drawing/2010/main">
                      <a:noFill/>
                    </a14:hiddenFill>
                  </a:ext>
                </a:extLst>
              </p:spPr>
              <p:txBody>
                <a:bodyPr lIns="0" tIns="0" rIns="0" bIns="0"/>
                <a:lstStyle/>
                <a:p>
                  <a:endParaRPr lang="zh-CN" altLang="en-US"/>
                </a:p>
              </p:txBody>
            </p:sp>
          </p:grpSp>
          <p:sp>
            <p:nvSpPr>
              <p:cNvPr id="23612" name="Freeform 65"/>
              <p:cNvSpPr>
                <a:spLocks/>
              </p:cNvSpPr>
              <p:nvPr/>
            </p:nvSpPr>
            <p:spPr bwMode="auto">
              <a:xfrm>
                <a:off x="23" y="3362"/>
                <a:ext cx="168" cy="129"/>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a:moveTo>
                      <a:pt x="0" y="8757"/>
                    </a:moveTo>
                    <a:lnTo>
                      <a:pt x="7039" y="21600"/>
                    </a:lnTo>
                    <a:lnTo>
                      <a:pt x="21600" y="0"/>
                    </a:lnTo>
                  </a:path>
                </a:pathLst>
              </a:custGeom>
              <a:noFill/>
              <a:ln w="28575" cap="flat" cmpd="sng">
                <a:solidFill>
                  <a:schemeClr val="accent2"/>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zh-CN" altLang="en-US"/>
              </a:p>
            </p:txBody>
          </p:sp>
          <p:grpSp>
            <p:nvGrpSpPr>
              <p:cNvPr id="23613" name="Group 66"/>
              <p:cNvGrpSpPr>
                <a:grpSpLocks/>
              </p:cNvGrpSpPr>
              <p:nvPr/>
            </p:nvGrpSpPr>
            <p:grpSpPr bwMode="auto">
              <a:xfrm>
                <a:off x="0" y="3826"/>
                <a:ext cx="168" cy="166"/>
                <a:chOff x="0" y="0"/>
                <a:chExt cx="168" cy="165"/>
              </a:xfrm>
            </p:grpSpPr>
            <p:sp>
              <p:nvSpPr>
                <p:cNvPr id="23614" name="Line 67"/>
                <p:cNvSpPr>
                  <a:spLocks noChangeShapeType="1"/>
                </p:cNvSpPr>
                <p:nvPr/>
              </p:nvSpPr>
              <p:spPr bwMode="auto">
                <a:xfrm>
                  <a:off x="6" y="0"/>
                  <a:ext cx="155" cy="165"/>
                </a:xfrm>
                <a:prstGeom prst="line">
                  <a:avLst/>
                </a:prstGeom>
                <a:noFill/>
                <a:ln w="28575">
                  <a:solidFill>
                    <a:schemeClr val="accent2"/>
                  </a:solidFill>
                  <a:miter lim="800000"/>
                  <a:headEnd/>
                  <a:tailEnd/>
                </a:ln>
                <a:extLst>
                  <a:ext uri="{909E8E84-426E-40DD-AFC4-6F175D3DCCD1}">
                    <a14:hiddenFill xmlns:a14="http://schemas.microsoft.com/office/drawing/2010/main">
                      <a:noFill/>
                    </a14:hiddenFill>
                  </a:ext>
                </a:extLst>
              </p:spPr>
              <p:txBody>
                <a:bodyPr lIns="0" tIns="0" rIns="0" bIns="0"/>
                <a:lstStyle/>
                <a:p>
                  <a:endParaRPr lang="zh-CN" altLang="en-US"/>
                </a:p>
              </p:txBody>
            </p:sp>
            <p:sp>
              <p:nvSpPr>
                <p:cNvPr id="23615" name="Line 68"/>
                <p:cNvSpPr>
                  <a:spLocks noChangeShapeType="1"/>
                </p:cNvSpPr>
                <p:nvPr/>
              </p:nvSpPr>
              <p:spPr bwMode="auto">
                <a:xfrm rot="10800000" flipH="1">
                  <a:off x="0" y="6"/>
                  <a:ext cx="168" cy="153"/>
                </a:xfrm>
                <a:prstGeom prst="line">
                  <a:avLst/>
                </a:prstGeom>
                <a:noFill/>
                <a:ln w="28575">
                  <a:solidFill>
                    <a:schemeClr val="accent2"/>
                  </a:solidFill>
                  <a:miter lim="800000"/>
                  <a:headEnd/>
                  <a:tailEnd/>
                </a:ln>
                <a:extLst>
                  <a:ext uri="{909E8E84-426E-40DD-AFC4-6F175D3DCCD1}">
                    <a14:hiddenFill xmlns:a14="http://schemas.microsoft.com/office/drawing/2010/main">
                      <a:noFill/>
                    </a14:hiddenFill>
                  </a:ext>
                </a:extLst>
              </p:spPr>
              <p:txBody>
                <a:bodyPr lIns="0" tIns="0" rIns="0" bIns="0"/>
                <a:lstStyle/>
                <a:p>
                  <a:endParaRPr lang="zh-CN" altLang="en-US"/>
                </a:p>
              </p:txBody>
            </p:sp>
          </p:grpSp>
        </p:grpSp>
        <p:sp>
          <p:nvSpPr>
            <p:cNvPr id="28" name="Rectangle 69"/>
            <p:cNvSpPr>
              <a:spLocks/>
            </p:cNvSpPr>
            <p:nvPr/>
          </p:nvSpPr>
          <p:spPr bwMode="auto">
            <a:xfrm>
              <a:off x="4981143" y="2014827"/>
              <a:ext cx="1019169" cy="24669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fontAlgn="auto" hangingPunct="1">
                <a:lnSpc>
                  <a:spcPct val="200000"/>
                </a:lnSpc>
                <a:spcBef>
                  <a:spcPts val="0"/>
                </a:spcBef>
                <a:spcAft>
                  <a:spcPts val="0"/>
                </a:spcAft>
                <a:defRPr/>
              </a:pPr>
              <a:r>
                <a:rPr lang="en-US" altLang="id-ID" sz="1200">
                  <a:solidFill>
                    <a:schemeClr val="bg1"/>
                  </a:solidFill>
                  <a:latin typeface="+mn-lt"/>
                  <a:ea typeface="Roboto" panose="02000000000000000000" pitchFamily="2" charset="0"/>
                  <a:cs typeface="Lato Light"/>
                  <a:sym typeface="Lato Light"/>
                </a:rPr>
                <a:t>Details Info One</a:t>
              </a:r>
            </a:p>
            <a:p>
              <a:pPr eaLnBrk="1" fontAlgn="auto" hangingPunct="1">
                <a:lnSpc>
                  <a:spcPct val="200000"/>
                </a:lnSpc>
                <a:spcBef>
                  <a:spcPts val="0"/>
                </a:spcBef>
                <a:spcAft>
                  <a:spcPts val="0"/>
                </a:spcAft>
                <a:defRPr/>
              </a:pPr>
              <a:r>
                <a:rPr lang="en-US" altLang="id-ID" sz="1200">
                  <a:solidFill>
                    <a:schemeClr val="bg1"/>
                  </a:solidFill>
                  <a:latin typeface="+mn-lt"/>
                  <a:ea typeface="Roboto" panose="02000000000000000000" pitchFamily="2" charset="0"/>
                  <a:cs typeface="Lato Light"/>
                  <a:sym typeface="Lato Light"/>
                </a:rPr>
                <a:t>Second Info Deta</a:t>
              </a:r>
            </a:p>
            <a:p>
              <a:pPr eaLnBrk="1" fontAlgn="auto" hangingPunct="1">
                <a:lnSpc>
                  <a:spcPct val="200000"/>
                </a:lnSpc>
                <a:spcBef>
                  <a:spcPts val="0"/>
                </a:spcBef>
                <a:spcAft>
                  <a:spcPts val="0"/>
                </a:spcAft>
                <a:defRPr/>
              </a:pPr>
              <a:r>
                <a:rPr lang="en-US" altLang="id-ID" sz="1200">
                  <a:solidFill>
                    <a:schemeClr val="bg1"/>
                  </a:solidFill>
                  <a:latin typeface="+mn-lt"/>
                  <a:ea typeface="Roboto" panose="02000000000000000000" pitchFamily="2" charset="0"/>
                  <a:cs typeface="Lato Light"/>
                  <a:sym typeface="Lato Light"/>
                </a:rPr>
                <a:t>Details Third Info</a:t>
              </a:r>
            </a:p>
            <a:p>
              <a:pPr eaLnBrk="1" fontAlgn="auto" hangingPunct="1">
                <a:lnSpc>
                  <a:spcPct val="200000"/>
                </a:lnSpc>
                <a:spcBef>
                  <a:spcPts val="0"/>
                </a:spcBef>
                <a:spcAft>
                  <a:spcPts val="0"/>
                </a:spcAft>
                <a:defRPr/>
              </a:pPr>
              <a:r>
                <a:rPr lang="en-US" altLang="id-ID" sz="1200">
                  <a:solidFill>
                    <a:schemeClr val="bg1"/>
                  </a:solidFill>
                  <a:latin typeface="+mn-lt"/>
                  <a:ea typeface="Roboto" panose="02000000000000000000" pitchFamily="2" charset="0"/>
                  <a:cs typeface="Lato Light"/>
                  <a:sym typeface="Lato Light"/>
                </a:rPr>
                <a:t>Info Fourth Detail</a:t>
              </a:r>
            </a:p>
            <a:p>
              <a:pPr eaLnBrk="1" fontAlgn="auto" hangingPunct="1">
                <a:lnSpc>
                  <a:spcPct val="200000"/>
                </a:lnSpc>
                <a:spcBef>
                  <a:spcPts val="0"/>
                </a:spcBef>
                <a:spcAft>
                  <a:spcPts val="0"/>
                </a:spcAft>
                <a:defRPr/>
              </a:pPr>
              <a:r>
                <a:rPr lang="en-US" altLang="id-ID" sz="1200">
                  <a:solidFill>
                    <a:schemeClr val="bg1"/>
                  </a:solidFill>
                  <a:latin typeface="+mn-lt"/>
                  <a:ea typeface="Roboto" panose="02000000000000000000" pitchFamily="2" charset="0"/>
                  <a:cs typeface="Lato Light"/>
                  <a:sym typeface="Lato Light"/>
                </a:rPr>
                <a:t>Details Five</a:t>
              </a:r>
            </a:p>
            <a:p>
              <a:pPr eaLnBrk="1" fontAlgn="auto" hangingPunct="1">
                <a:lnSpc>
                  <a:spcPct val="200000"/>
                </a:lnSpc>
                <a:spcBef>
                  <a:spcPts val="0"/>
                </a:spcBef>
                <a:spcAft>
                  <a:spcPts val="0"/>
                </a:spcAft>
                <a:defRPr/>
              </a:pPr>
              <a:r>
                <a:rPr lang="en-US" altLang="id-ID" sz="1200">
                  <a:solidFill>
                    <a:schemeClr val="bg1"/>
                  </a:solidFill>
                  <a:latin typeface="+mn-lt"/>
                  <a:ea typeface="Roboto" panose="02000000000000000000" pitchFamily="2" charset="0"/>
                  <a:cs typeface="Lato Light"/>
                  <a:sym typeface="Lato Light"/>
                </a:rPr>
                <a:t>Sixth Info Details</a:t>
              </a:r>
            </a:p>
            <a:p>
              <a:pPr eaLnBrk="1" fontAlgn="auto" hangingPunct="1">
                <a:lnSpc>
                  <a:spcPct val="200000"/>
                </a:lnSpc>
                <a:spcBef>
                  <a:spcPts val="0"/>
                </a:spcBef>
                <a:spcAft>
                  <a:spcPts val="0"/>
                </a:spcAft>
                <a:defRPr/>
              </a:pPr>
              <a:r>
                <a:rPr lang="en-US" altLang="id-ID" sz="1200">
                  <a:solidFill>
                    <a:schemeClr val="bg1"/>
                  </a:solidFill>
                  <a:latin typeface="+mn-lt"/>
                  <a:ea typeface="Roboto" panose="02000000000000000000" pitchFamily="2" charset="0"/>
                  <a:cs typeface="Lato Light"/>
                  <a:sym typeface="Lato Light"/>
                </a:rPr>
                <a:t>Details Seventh</a:t>
              </a:r>
            </a:p>
            <a:p>
              <a:pPr eaLnBrk="1" fontAlgn="auto" hangingPunct="1">
                <a:lnSpc>
                  <a:spcPct val="200000"/>
                </a:lnSpc>
                <a:spcBef>
                  <a:spcPts val="0"/>
                </a:spcBef>
                <a:spcAft>
                  <a:spcPts val="0"/>
                </a:spcAft>
                <a:defRPr/>
              </a:pPr>
              <a:r>
                <a:rPr lang="en-US" altLang="id-ID" sz="1200">
                  <a:solidFill>
                    <a:schemeClr val="bg1"/>
                  </a:solidFill>
                  <a:latin typeface="+mn-lt"/>
                  <a:ea typeface="Roboto" panose="02000000000000000000" pitchFamily="2" charset="0"/>
                  <a:cs typeface="Lato Light"/>
                  <a:sym typeface="Lato Light"/>
                </a:rPr>
                <a:t>Info Eight Details</a:t>
              </a:r>
            </a:p>
            <a:p>
              <a:pPr eaLnBrk="1" fontAlgn="auto" hangingPunct="1">
                <a:lnSpc>
                  <a:spcPct val="200000"/>
                </a:lnSpc>
                <a:spcBef>
                  <a:spcPts val="0"/>
                </a:spcBef>
                <a:spcAft>
                  <a:spcPts val="0"/>
                </a:spcAft>
                <a:defRPr/>
              </a:pPr>
              <a:r>
                <a:rPr lang="en-US" altLang="id-ID" sz="1200">
                  <a:solidFill>
                    <a:schemeClr val="bg1"/>
                  </a:solidFill>
                  <a:latin typeface="+mn-lt"/>
                  <a:ea typeface="Roboto" panose="02000000000000000000" pitchFamily="2" charset="0"/>
                  <a:cs typeface="Lato Light"/>
                  <a:sym typeface="Lato Light"/>
                </a:rPr>
                <a:t>Details Nineth</a:t>
              </a:r>
            </a:p>
          </p:txBody>
        </p:sp>
        <p:grpSp>
          <p:nvGrpSpPr>
            <p:cNvPr id="23573" name="Group 70"/>
            <p:cNvGrpSpPr>
              <a:grpSpLocks/>
            </p:cNvGrpSpPr>
            <p:nvPr/>
          </p:nvGrpSpPr>
          <p:grpSpPr bwMode="auto">
            <a:xfrm>
              <a:off x="4302919" y="1690687"/>
              <a:ext cx="1918692" cy="285750"/>
              <a:chOff x="0" y="0"/>
              <a:chExt cx="3222" cy="480"/>
            </a:xfrm>
          </p:grpSpPr>
          <p:sp>
            <p:nvSpPr>
              <p:cNvPr id="61" name="Rectangle 71"/>
              <p:cNvSpPr>
                <a:spLocks/>
              </p:cNvSpPr>
              <p:nvPr/>
            </p:nvSpPr>
            <p:spPr bwMode="auto">
              <a:xfrm>
                <a:off x="0" y="0"/>
                <a:ext cx="3223" cy="480"/>
              </a:xfrm>
              <a:prstGeom prst="rect">
                <a:avLst/>
              </a:prstGeom>
              <a:solidFill>
                <a:schemeClr val="tx1">
                  <a:lumMod val="95000"/>
                  <a:lumOff val="5000"/>
                  <a:alpha val="80000"/>
                </a:schemeClr>
              </a:solidFill>
              <a:ln>
                <a:noFill/>
              </a:ln>
              <a:extLst>
                <a:ext uri="{91240B29-F687-4F45-9708-019B960494DF}">
                  <a14:hiddenLine xmlns:a14="http://schemas.microsoft.com/office/drawing/2010/main" w="25400" cap="flat">
                    <a:solidFill>
                      <a:schemeClr val="tx1">
                        <a:alpha val="79999"/>
                      </a:schemeClr>
                    </a:solidFill>
                    <a:miter lim="800000"/>
                    <a:headEnd type="none" w="med" len="med"/>
                    <a:tailEnd type="none" w="med" len="med"/>
                  </a14:hiddenLine>
                </a:ext>
              </a:extLst>
            </p:spPr>
            <p:txBody>
              <a:bodyPr lIns="0" tIns="0" rIns="0" bIns="0"/>
              <a:lstStyle/>
              <a:p>
                <a:pPr eaLnBrk="1" hangingPunct="1">
                  <a:defRPr/>
                </a:pPr>
                <a:endParaRPr lang="en-US" altLang="zh-CN" sz="2800"/>
              </a:p>
            </p:txBody>
          </p:sp>
          <p:sp>
            <p:nvSpPr>
              <p:cNvPr id="23604" name="Rectangle 72"/>
              <p:cNvSpPr>
                <a:spLocks/>
              </p:cNvSpPr>
              <p:nvPr/>
            </p:nvSpPr>
            <p:spPr bwMode="auto">
              <a:xfrm>
                <a:off x="220" y="57"/>
                <a:ext cx="1345" cy="33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eaLnBrk="1" hangingPunct="1"/>
                <a:r>
                  <a:rPr lang="id-ID" altLang="id-ID" sz="1200" b="1">
                    <a:solidFill>
                      <a:srgbClr val="FFFFFF"/>
                    </a:solidFill>
                    <a:ea typeface="Roboto" pitchFamily="2" charset="0"/>
                    <a:cs typeface="Arial" pitchFamily="34" charset="0"/>
                    <a:sym typeface="Bebas Neue" pitchFamily="34" charset="0"/>
                  </a:rPr>
                  <a:t>Medium Quality</a:t>
                </a:r>
                <a:endParaRPr lang="en-US" altLang="id-ID" sz="1200" b="1">
                  <a:solidFill>
                    <a:srgbClr val="FFFFFF"/>
                  </a:solidFill>
                  <a:ea typeface="Roboto" pitchFamily="2" charset="0"/>
                  <a:cs typeface="Arial" pitchFamily="34" charset="0"/>
                  <a:sym typeface="Bebas Neue" pitchFamily="34" charset="0"/>
                </a:endParaRPr>
              </a:p>
            </p:txBody>
          </p:sp>
        </p:grpSp>
        <p:grpSp>
          <p:nvGrpSpPr>
            <p:cNvPr id="23574" name="Group 73"/>
            <p:cNvGrpSpPr>
              <a:grpSpLocks/>
            </p:cNvGrpSpPr>
            <p:nvPr/>
          </p:nvGrpSpPr>
          <p:grpSpPr bwMode="auto">
            <a:xfrm>
              <a:off x="5338763" y="1681163"/>
              <a:ext cx="885825" cy="323850"/>
              <a:chOff x="0" y="0"/>
              <a:chExt cx="1488" cy="544"/>
            </a:xfrm>
          </p:grpSpPr>
          <p:sp>
            <p:nvSpPr>
              <p:cNvPr id="59" name="Rectangle 74"/>
              <p:cNvSpPr>
                <a:spLocks/>
              </p:cNvSpPr>
              <p:nvPr/>
            </p:nvSpPr>
            <p:spPr bwMode="auto">
              <a:xfrm>
                <a:off x="0" y="16"/>
                <a:ext cx="1487" cy="480"/>
              </a:xfrm>
              <a:prstGeom prst="rect">
                <a:avLst/>
              </a:prstGeom>
              <a:solidFill>
                <a:schemeClr val="bg1">
                  <a:lumMod val="50000"/>
                </a:schemeClr>
              </a:solidFill>
              <a:ln>
                <a:noFill/>
              </a:ln>
              <a:extLst>
                <a:ext uri="{91240B29-F687-4F45-9708-019B960494DF}">
                  <a14:hiddenLine xmlns:a14="http://schemas.microsoft.com/office/drawing/2010/main" w="25400" cap="flat">
                    <a:solidFill>
                      <a:srgbClr val="FF5308"/>
                    </a:solidFill>
                    <a:miter lim="800000"/>
                    <a:headEnd type="none" w="med" len="med"/>
                    <a:tailEnd type="none" w="med" len="med"/>
                  </a14:hiddenLine>
                </a:ext>
              </a:extLst>
            </p:spPr>
            <p:txBody>
              <a:bodyPr lIns="0" tIns="0" rIns="0" bIns="0"/>
              <a:lstStyle/>
              <a:p>
                <a:pPr eaLnBrk="1" hangingPunct="1">
                  <a:defRPr/>
                </a:pPr>
                <a:endParaRPr lang="en-US" altLang="zh-CN" sz="2800"/>
              </a:p>
            </p:txBody>
          </p:sp>
          <p:sp>
            <p:nvSpPr>
              <p:cNvPr id="23602" name="Rectangle 75"/>
              <p:cNvSpPr>
                <a:spLocks/>
              </p:cNvSpPr>
              <p:nvPr/>
            </p:nvSpPr>
            <p:spPr bwMode="auto">
              <a:xfrm>
                <a:off x="476" y="0"/>
                <a:ext cx="846" cy="5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eaLnBrk="1" hangingPunct="1"/>
                <a:r>
                  <a:rPr lang="en-US" altLang="id-ID" sz="2400" b="1">
                    <a:solidFill>
                      <a:srgbClr val="FFFFFF"/>
                    </a:solidFill>
                    <a:ea typeface="Roboto" pitchFamily="2" charset="0"/>
                    <a:cs typeface="Arial" pitchFamily="34" charset="0"/>
                    <a:sym typeface="Bebas Neue" pitchFamily="34" charset="0"/>
                  </a:rPr>
                  <a:t>$</a:t>
                </a:r>
                <a:r>
                  <a:rPr lang="id-ID" altLang="id-ID" sz="2400" b="1">
                    <a:solidFill>
                      <a:srgbClr val="FFFFFF"/>
                    </a:solidFill>
                    <a:ea typeface="Roboto" pitchFamily="2" charset="0"/>
                    <a:cs typeface="Arial" pitchFamily="34" charset="0"/>
                    <a:sym typeface="Bebas Neue" pitchFamily="34" charset="0"/>
                  </a:rPr>
                  <a:t>600</a:t>
                </a:r>
                <a:endParaRPr lang="en-US" altLang="id-ID" sz="2400" b="1">
                  <a:solidFill>
                    <a:srgbClr val="FFFFFF"/>
                  </a:solidFill>
                  <a:ea typeface="Roboto" pitchFamily="2" charset="0"/>
                  <a:cs typeface="Arial" pitchFamily="34" charset="0"/>
                  <a:sym typeface="Bebas Neue" pitchFamily="34" charset="0"/>
                </a:endParaRPr>
              </a:p>
            </p:txBody>
          </p:sp>
        </p:grpSp>
        <p:grpSp>
          <p:nvGrpSpPr>
            <p:cNvPr id="23575" name="Group 76"/>
            <p:cNvGrpSpPr>
              <a:grpSpLocks/>
            </p:cNvGrpSpPr>
            <p:nvPr/>
          </p:nvGrpSpPr>
          <p:grpSpPr bwMode="auto">
            <a:xfrm>
              <a:off x="6239471" y="1690687"/>
              <a:ext cx="1918097" cy="285750"/>
              <a:chOff x="0" y="0"/>
              <a:chExt cx="3222" cy="480"/>
            </a:xfrm>
          </p:grpSpPr>
          <p:sp>
            <p:nvSpPr>
              <p:cNvPr id="23599" name="Rectangle 77"/>
              <p:cNvSpPr>
                <a:spLocks/>
              </p:cNvSpPr>
              <p:nvPr/>
            </p:nvSpPr>
            <p:spPr bwMode="auto">
              <a:xfrm>
                <a:off x="1" y="0"/>
                <a:ext cx="3222" cy="480"/>
              </a:xfrm>
              <a:prstGeom prst="rect">
                <a:avLst/>
              </a:prstGeom>
              <a:solidFill>
                <a:schemeClr val="accent1"/>
              </a:solidFill>
              <a:ln>
                <a:noFill/>
              </a:ln>
              <a:extLst>
                <a:ext uri="{91240B29-F687-4F45-9708-019B960494DF}">
                  <a14:hiddenLine xmlns:a14="http://schemas.microsoft.com/office/drawing/2010/main" w="25400">
                    <a:solidFill>
                      <a:schemeClr val="tx1"/>
                    </a:solidFill>
                    <a:miter lim="800000"/>
                    <a:headEnd/>
                    <a:tailEnd/>
                  </a14:hiddenLine>
                </a:ext>
              </a:extLst>
            </p:spPr>
            <p:txBody>
              <a:bodyPr lIns="0" tIns="0" rIns="0" bIns="0"/>
              <a:lstStyle/>
              <a:p>
                <a:pPr eaLnBrk="1" hangingPunct="1"/>
                <a:endParaRPr lang="en-US" altLang="zh-CN" sz="2800"/>
              </a:p>
            </p:txBody>
          </p:sp>
          <p:sp>
            <p:nvSpPr>
              <p:cNvPr id="23600" name="Rectangle 78"/>
              <p:cNvSpPr>
                <a:spLocks/>
              </p:cNvSpPr>
              <p:nvPr/>
            </p:nvSpPr>
            <p:spPr bwMode="auto">
              <a:xfrm>
                <a:off x="236" y="57"/>
                <a:ext cx="1287" cy="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eaLnBrk="1" hangingPunct="1"/>
                <a:r>
                  <a:rPr lang="id-ID" altLang="id-ID" sz="1200" b="1">
                    <a:solidFill>
                      <a:srgbClr val="FFFFFF"/>
                    </a:solidFill>
                    <a:ea typeface="Roboto" pitchFamily="2" charset="0"/>
                    <a:cs typeface="Arial" pitchFamily="34" charset="0"/>
                    <a:sym typeface="Bebas Neue" pitchFamily="34" charset="0"/>
                  </a:rPr>
                  <a:t>High Quality</a:t>
                </a:r>
                <a:endParaRPr lang="en-US" altLang="id-ID" sz="1200" b="1">
                  <a:solidFill>
                    <a:srgbClr val="FFFFFF"/>
                  </a:solidFill>
                  <a:ea typeface="Roboto" pitchFamily="2" charset="0"/>
                  <a:cs typeface="Arial" pitchFamily="34" charset="0"/>
                  <a:sym typeface="Bebas Neue" pitchFamily="34" charset="0"/>
                </a:endParaRPr>
              </a:p>
            </p:txBody>
          </p:sp>
        </p:grpSp>
        <p:grpSp>
          <p:nvGrpSpPr>
            <p:cNvPr id="23576" name="Group 79"/>
            <p:cNvGrpSpPr>
              <a:grpSpLocks/>
            </p:cNvGrpSpPr>
            <p:nvPr/>
          </p:nvGrpSpPr>
          <p:grpSpPr bwMode="auto">
            <a:xfrm>
              <a:off x="7272338" y="1681163"/>
              <a:ext cx="885230" cy="323850"/>
              <a:chOff x="0" y="0"/>
              <a:chExt cx="1487" cy="544"/>
            </a:xfrm>
          </p:grpSpPr>
          <p:sp>
            <p:nvSpPr>
              <p:cNvPr id="23597" name="Rectangle 80"/>
              <p:cNvSpPr>
                <a:spLocks/>
              </p:cNvSpPr>
              <p:nvPr/>
            </p:nvSpPr>
            <p:spPr bwMode="auto">
              <a:xfrm>
                <a:off x="0" y="16"/>
                <a:ext cx="1487" cy="480"/>
              </a:xfrm>
              <a:prstGeom prst="rect">
                <a:avLst/>
              </a:prstGeom>
              <a:solidFill>
                <a:srgbClr val="7030A0"/>
              </a:solidFill>
              <a:ln>
                <a:noFill/>
              </a:ln>
              <a:extLst>
                <a:ext uri="{91240B29-F687-4F45-9708-019B960494DF}">
                  <a14:hiddenLine xmlns:a14="http://schemas.microsoft.com/office/drawing/2010/main" w="25400">
                    <a:solidFill>
                      <a:srgbClr val="FF5308"/>
                    </a:solidFill>
                    <a:miter lim="800000"/>
                    <a:headEnd/>
                    <a:tailEnd/>
                  </a14:hiddenLine>
                </a:ext>
              </a:extLst>
            </p:spPr>
            <p:txBody>
              <a:bodyPr lIns="0" tIns="0" rIns="0" bIns="0"/>
              <a:lstStyle/>
              <a:p>
                <a:pPr eaLnBrk="1" hangingPunct="1"/>
                <a:endParaRPr lang="en-US" altLang="zh-CN" sz="2800"/>
              </a:p>
            </p:txBody>
          </p:sp>
          <p:sp>
            <p:nvSpPr>
              <p:cNvPr id="23598" name="Rectangle 81"/>
              <p:cNvSpPr>
                <a:spLocks/>
              </p:cNvSpPr>
              <p:nvPr/>
            </p:nvSpPr>
            <p:spPr bwMode="auto">
              <a:xfrm>
                <a:off x="290" y="0"/>
                <a:ext cx="1034" cy="5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r" eaLnBrk="1" hangingPunct="1"/>
                <a:r>
                  <a:rPr lang="en-US" altLang="id-ID" sz="2400" b="1">
                    <a:solidFill>
                      <a:srgbClr val="FFFFFF"/>
                    </a:solidFill>
                    <a:ea typeface="Roboto" pitchFamily="2" charset="0"/>
                    <a:cs typeface="Arial" pitchFamily="34" charset="0"/>
                    <a:sym typeface="Bebas Neue" pitchFamily="34" charset="0"/>
                  </a:rPr>
                  <a:t>$</a:t>
                </a:r>
                <a:r>
                  <a:rPr lang="id-ID" altLang="id-ID" sz="2400" b="1">
                    <a:solidFill>
                      <a:srgbClr val="FFFFFF"/>
                    </a:solidFill>
                    <a:ea typeface="Roboto" pitchFamily="2" charset="0"/>
                    <a:cs typeface="Arial" pitchFamily="34" charset="0"/>
                    <a:sym typeface="Bebas Neue" pitchFamily="34" charset="0"/>
                  </a:rPr>
                  <a:t>1000</a:t>
                </a:r>
                <a:endParaRPr lang="en-US" altLang="id-ID" sz="2400" b="1">
                  <a:solidFill>
                    <a:srgbClr val="FFFFFF"/>
                  </a:solidFill>
                  <a:ea typeface="Roboto" pitchFamily="2" charset="0"/>
                  <a:cs typeface="Arial" pitchFamily="34" charset="0"/>
                  <a:sym typeface="Bebas Neue" pitchFamily="34" charset="0"/>
                </a:endParaRPr>
              </a:p>
            </p:txBody>
          </p:sp>
        </p:grpSp>
        <p:grpSp>
          <p:nvGrpSpPr>
            <p:cNvPr id="23577" name="Group 82"/>
            <p:cNvGrpSpPr>
              <a:grpSpLocks/>
            </p:cNvGrpSpPr>
            <p:nvPr/>
          </p:nvGrpSpPr>
          <p:grpSpPr bwMode="auto">
            <a:xfrm>
              <a:off x="6551414" y="2071092"/>
              <a:ext cx="114300" cy="2376488"/>
              <a:chOff x="0" y="0"/>
              <a:chExt cx="191" cy="3992"/>
            </a:xfrm>
          </p:grpSpPr>
          <p:sp>
            <p:nvSpPr>
              <p:cNvPr id="23580" name="Freeform 83"/>
              <p:cNvSpPr>
                <a:spLocks/>
              </p:cNvSpPr>
              <p:nvPr/>
            </p:nvSpPr>
            <p:spPr bwMode="auto">
              <a:xfrm>
                <a:off x="23" y="0"/>
                <a:ext cx="168" cy="128"/>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a:moveTo>
                      <a:pt x="0" y="8757"/>
                    </a:moveTo>
                    <a:lnTo>
                      <a:pt x="7039" y="21600"/>
                    </a:lnTo>
                    <a:lnTo>
                      <a:pt x="21600" y="0"/>
                    </a:lnTo>
                  </a:path>
                </a:pathLst>
              </a:custGeom>
              <a:noFill/>
              <a:ln w="28575" cap="flat" cmpd="sng">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zh-CN" altLang="en-US"/>
              </a:p>
            </p:txBody>
          </p:sp>
          <p:grpSp>
            <p:nvGrpSpPr>
              <p:cNvPr id="23581" name="Group 84"/>
              <p:cNvGrpSpPr>
                <a:grpSpLocks/>
              </p:cNvGrpSpPr>
              <p:nvPr/>
            </p:nvGrpSpPr>
            <p:grpSpPr bwMode="auto">
              <a:xfrm>
                <a:off x="0" y="2381"/>
                <a:ext cx="168" cy="166"/>
                <a:chOff x="0" y="0"/>
                <a:chExt cx="168" cy="165"/>
              </a:xfrm>
            </p:grpSpPr>
            <p:sp>
              <p:nvSpPr>
                <p:cNvPr id="23595" name="Line 85"/>
                <p:cNvSpPr>
                  <a:spLocks noChangeShapeType="1"/>
                </p:cNvSpPr>
                <p:nvPr/>
              </p:nvSpPr>
              <p:spPr bwMode="auto">
                <a:xfrm>
                  <a:off x="6" y="0"/>
                  <a:ext cx="155" cy="165"/>
                </a:xfrm>
                <a:prstGeom prst="line">
                  <a:avLst/>
                </a:prstGeom>
                <a:noFill/>
                <a:ln w="28575">
                  <a:solidFill>
                    <a:schemeClr val="tx1"/>
                  </a:solidFill>
                  <a:miter lim="800000"/>
                  <a:headEnd/>
                  <a:tailEnd/>
                </a:ln>
                <a:extLst>
                  <a:ext uri="{909E8E84-426E-40DD-AFC4-6F175D3DCCD1}">
                    <a14:hiddenFill xmlns:a14="http://schemas.microsoft.com/office/drawing/2010/main">
                      <a:noFill/>
                    </a14:hiddenFill>
                  </a:ext>
                </a:extLst>
              </p:spPr>
              <p:txBody>
                <a:bodyPr lIns="0" tIns="0" rIns="0" bIns="0"/>
                <a:lstStyle/>
                <a:p>
                  <a:endParaRPr lang="zh-CN" altLang="en-US"/>
                </a:p>
              </p:txBody>
            </p:sp>
            <p:sp>
              <p:nvSpPr>
                <p:cNvPr id="23596" name="Line 86"/>
                <p:cNvSpPr>
                  <a:spLocks noChangeShapeType="1"/>
                </p:cNvSpPr>
                <p:nvPr/>
              </p:nvSpPr>
              <p:spPr bwMode="auto">
                <a:xfrm rot="10800000" flipH="1">
                  <a:off x="0" y="6"/>
                  <a:ext cx="168" cy="153"/>
                </a:xfrm>
                <a:prstGeom prst="line">
                  <a:avLst/>
                </a:prstGeom>
                <a:noFill/>
                <a:ln w="28575">
                  <a:solidFill>
                    <a:schemeClr val="tx1"/>
                  </a:solidFill>
                  <a:miter lim="800000"/>
                  <a:headEnd/>
                  <a:tailEnd/>
                </a:ln>
                <a:extLst>
                  <a:ext uri="{909E8E84-426E-40DD-AFC4-6F175D3DCCD1}">
                    <a14:hiddenFill xmlns:a14="http://schemas.microsoft.com/office/drawing/2010/main">
                      <a:noFill/>
                    </a14:hiddenFill>
                  </a:ext>
                </a:extLst>
              </p:spPr>
              <p:txBody>
                <a:bodyPr lIns="0" tIns="0" rIns="0" bIns="0"/>
                <a:lstStyle/>
                <a:p>
                  <a:endParaRPr lang="zh-CN" altLang="en-US"/>
                </a:p>
              </p:txBody>
            </p:sp>
          </p:grpSp>
          <p:sp>
            <p:nvSpPr>
              <p:cNvPr id="23582" name="Freeform 87"/>
              <p:cNvSpPr>
                <a:spLocks/>
              </p:cNvSpPr>
              <p:nvPr/>
            </p:nvSpPr>
            <p:spPr bwMode="auto">
              <a:xfrm>
                <a:off x="23" y="482"/>
                <a:ext cx="168" cy="129"/>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a:moveTo>
                      <a:pt x="0" y="8757"/>
                    </a:moveTo>
                    <a:lnTo>
                      <a:pt x="7039" y="21600"/>
                    </a:lnTo>
                    <a:lnTo>
                      <a:pt x="21600" y="0"/>
                    </a:lnTo>
                  </a:path>
                </a:pathLst>
              </a:custGeom>
              <a:noFill/>
              <a:ln w="28575" cap="flat" cmpd="sng">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zh-CN" altLang="en-US"/>
              </a:p>
            </p:txBody>
          </p:sp>
          <p:sp>
            <p:nvSpPr>
              <p:cNvPr id="23583" name="Freeform 88"/>
              <p:cNvSpPr>
                <a:spLocks/>
              </p:cNvSpPr>
              <p:nvPr/>
            </p:nvSpPr>
            <p:spPr bwMode="auto">
              <a:xfrm>
                <a:off x="23" y="948"/>
                <a:ext cx="168" cy="129"/>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a:moveTo>
                      <a:pt x="0" y="8757"/>
                    </a:moveTo>
                    <a:lnTo>
                      <a:pt x="7039" y="21600"/>
                    </a:lnTo>
                    <a:lnTo>
                      <a:pt x="21600" y="0"/>
                    </a:lnTo>
                  </a:path>
                </a:pathLst>
              </a:custGeom>
              <a:noFill/>
              <a:ln w="28575" cap="flat" cmpd="sng">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zh-CN" altLang="en-US"/>
              </a:p>
            </p:txBody>
          </p:sp>
          <p:grpSp>
            <p:nvGrpSpPr>
              <p:cNvPr id="23584" name="Group 89"/>
              <p:cNvGrpSpPr>
                <a:grpSpLocks/>
              </p:cNvGrpSpPr>
              <p:nvPr/>
            </p:nvGrpSpPr>
            <p:grpSpPr bwMode="auto">
              <a:xfrm>
                <a:off x="0" y="1432"/>
                <a:ext cx="168" cy="166"/>
                <a:chOff x="0" y="0"/>
                <a:chExt cx="168" cy="165"/>
              </a:xfrm>
            </p:grpSpPr>
            <p:sp>
              <p:nvSpPr>
                <p:cNvPr id="23593" name="Line 90"/>
                <p:cNvSpPr>
                  <a:spLocks noChangeShapeType="1"/>
                </p:cNvSpPr>
                <p:nvPr/>
              </p:nvSpPr>
              <p:spPr bwMode="auto">
                <a:xfrm>
                  <a:off x="6" y="0"/>
                  <a:ext cx="155" cy="165"/>
                </a:xfrm>
                <a:prstGeom prst="line">
                  <a:avLst/>
                </a:prstGeom>
                <a:noFill/>
                <a:ln w="28575">
                  <a:solidFill>
                    <a:schemeClr val="tx1"/>
                  </a:solidFill>
                  <a:miter lim="800000"/>
                  <a:headEnd/>
                  <a:tailEnd/>
                </a:ln>
                <a:extLst>
                  <a:ext uri="{909E8E84-426E-40DD-AFC4-6F175D3DCCD1}">
                    <a14:hiddenFill xmlns:a14="http://schemas.microsoft.com/office/drawing/2010/main">
                      <a:noFill/>
                    </a14:hiddenFill>
                  </a:ext>
                </a:extLst>
              </p:spPr>
              <p:txBody>
                <a:bodyPr lIns="0" tIns="0" rIns="0" bIns="0"/>
                <a:lstStyle/>
                <a:p>
                  <a:endParaRPr lang="zh-CN" altLang="en-US"/>
                </a:p>
              </p:txBody>
            </p:sp>
            <p:sp>
              <p:nvSpPr>
                <p:cNvPr id="23594" name="Line 91"/>
                <p:cNvSpPr>
                  <a:spLocks noChangeShapeType="1"/>
                </p:cNvSpPr>
                <p:nvPr/>
              </p:nvSpPr>
              <p:spPr bwMode="auto">
                <a:xfrm rot="10800000" flipH="1">
                  <a:off x="0" y="6"/>
                  <a:ext cx="168" cy="153"/>
                </a:xfrm>
                <a:prstGeom prst="line">
                  <a:avLst/>
                </a:prstGeom>
                <a:noFill/>
                <a:ln w="28575">
                  <a:solidFill>
                    <a:schemeClr val="tx1"/>
                  </a:solidFill>
                  <a:miter lim="800000"/>
                  <a:headEnd/>
                  <a:tailEnd/>
                </a:ln>
                <a:extLst>
                  <a:ext uri="{909E8E84-426E-40DD-AFC4-6F175D3DCCD1}">
                    <a14:hiddenFill xmlns:a14="http://schemas.microsoft.com/office/drawing/2010/main">
                      <a:noFill/>
                    </a14:hiddenFill>
                  </a:ext>
                </a:extLst>
              </p:spPr>
              <p:txBody>
                <a:bodyPr lIns="0" tIns="0" rIns="0" bIns="0"/>
                <a:lstStyle/>
                <a:p>
                  <a:endParaRPr lang="zh-CN" altLang="en-US"/>
                </a:p>
              </p:txBody>
            </p:sp>
          </p:grpSp>
          <p:sp>
            <p:nvSpPr>
              <p:cNvPr id="23585" name="Freeform 92"/>
              <p:cNvSpPr>
                <a:spLocks/>
              </p:cNvSpPr>
              <p:nvPr/>
            </p:nvSpPr>
            <p:spPr bwMode="auto">
              <a:xfrm>
                <a:off x="23" y="1913"/>
                <a:ext cx="168" cy="129"/>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a:moveTo>
                      <a:pt x="0" y="8757"/>
                    </a:moveTo>
                    <a:lnTo>
                      <a:pt x="7039" y="21600"/>
                    </a:lnTo>
                    <a:lnTo>
                      <a:pt x="21600" y="0"/>
                    </a:lnTo>
                  </a:path>
                </a:pathLst>
              </a:custGeom>
              <a:noFill/>
              <a:ln w="28575" cap="flat" cmpd="sng">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zh-CN" altLang="en-US"/>
              </a:p>
            </p:txBody>
          </p:sp>
          <p:grpSp>
            <p:nvGrpSpPr>
              <p:cNvPr id="23586" name="Group 93"/>
              <p:cNvGrpSpPr>
                <a:grpSpLocks/>
              </p:cNvGrpSpPr>
              <p:nvPr/>
            </p:nvGrpSpPr>
            <p:grpSpPr bwMode="auto">
              <a:xfrm>
                <a:off x="0" y="2849"/>
                <a:ext cx="168" cy="166"/>
                <a:chOff x="0" y="0"/>
                <a:chExt cx="168" cy="165"/>
              </a:xfrm>
            </p:grpSpPr>
            <p:sp>
              <p:nvSpPr>
                <p:cNvPr id="23591" name="Line 94"/>
                <p:cNvSpPr>
                  <a:spLocks noChangeShapeType="1"/>
                </p:cNvSpPr>
                <p:nvPr/>
              </p:nvSpPr>
              <p:spPr bwMode="auto">
                <a:xfrm>
                  <a:off x="6" y="0"/>
                  <a:ext cx="155" cy="165"/>
                </a:xfrm>
                <a:prstGeom prst="line">
                  <a:avLst/>
                </a:prstGeom>
                <a:noFill/>
                <a:ln w="28575">
                  <a:solidFill>
                    <a:schemeClr val="tx1"/>
                  </a:solidFill>
                  <a:miter lim="800000"/>
                  <a:headEnd/>
                  <a:tailEnd/>
                </a:ln>
                <a:extLst>
                  <a:ext uri="{909E8E84-426E-40DD-AFC4-6F175D3DCCD1}">
                    <a14:hiddenFill xmlns:a14="http://schemas.microsoft.com/office/drawing/2010/main">
                      <a:noFill/>
                    </a14:hiddenFill>
                  </a:ext>
                </a:extLst>
              </p:spPr>
              <p:txBody>
                <a:bodyPr lIns="0" tIns="0" rIns="0" bIns="0"/>
                <a:lstStyle/>
                <a:p>
                  <a:endParaRPr lang="zh-CN" altLang="en-US"/>
                </a:p>
              </p:txBody>
            </p:sp>
            <p:sp>
              <p:nvSpPr>
                <p:cNvPr id="23592" name="Line 95"/>
                <p:cNvSpPr>
                  <a:spLocks noChangeShapeType="1"/>
                </p:cNvSpPr>
                <p:nvPr/>
              </p:nvSpPr>
              <p:spPr bwMode="auto">
                <a:xfrm rot="10800000" flipH="1">
                  <a:off x="0" y="6"/>
                  <a:ext cx="168" cy="153"/>
                </a:xfrm>
                <a:prstGeom prst="line">
                  <a:avLst/>
                </a:prstGeom>
                <a:noFill/>
                <a:ln w="28575">
                  <a:solidFill>
                    <a:schemeClr val="tx1"/>
                  </a:solidFill>
                  <a:miter lim="800000"/>
                  <a:headEnd/>
                  <a:tailEnd/>
                </a:ln>
                <a:extLst>
                  <a:ext uri="{909E8E84-426E-40DD-AFC4-6F175D3DCCD1}">
                    <a14:hiddenFill xmlns:a14="http://schemas.microsoft.com/office/drawing/2010/main">
                      <a:noFill/>
                    </a14:hiddenFill>
                  </a:ext>
                </a:extLst>
              </p:spPr>
              <p:txBody>
                <a:bodyPr lIns="0" tIns="0" rIns="0" bIns="0"/>
                <a:lstStyle/>
                <a:p>
                  <a:endParaRPr lang="zh-CN" altLang="en-US"/>
                </a:p>
              </p:txBody>
            </p:sp>
          </p:grpSp>
          <p:sp>
            <p:nvSpPr>
              <p:cNvPr id="23587" name="Freeform 96"/>
              <p:cNvSpPr>
                <a:spLocks/>
              </p:cNvSpPr>
              <p:nvPr/>
            </p:nvSpPr>
            <p:spPr bwMode="auto">
              <a:xfrm>
                <a:off x="23" y="3362"/>
                <a:ext cx="168" cy="129"/>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a:moveTo>
                      <a:pt x="0" y="8757"/>
                    </a:moveTo>
                    <a:lnTo>
                      <a:pt x="7039" y="21600"/>
                    </a:lnTo>
                    <a:lnTo>
                      <a:pt x="21600" y="0"/>
                    </a:lnTo>
                  </a:path>
                </a:pathLst>
              </a:custGeom>
              <a:noFill/>
              <a:ln w="28575" cap="flat" cmpd="sng">
                <a:solidFill>
                  <a:schemeClr val="tx1"/>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endParaRPr lang="zh-CN" altLang="en-US"/>
              </a:p>
            </p:txBody>
          </p:sp>
          <p:grpSp>
            <p:nvGrpSpPr>
              <p:cNvPr id="23588" name="Group 97"/>
              <p:cNvGrpSpPr>
                <a:grpSpLocks/>
              </p:cNvGrpSpPr>
              <p:nvPr/>
            </p:nvGrpSpPr>
            <p:grpSpPr bwMode="auto">
              <a:xfrm>
                <a:off x="0" y="3826"/>
                <a:ext cx="168" cy="166"/>
                <a:chOff x="0" y="0"/>
                <a:chExt cx="168" cy="165"/>
              </a:xfrm>
            </p:grpSpPr>
            <p:sp>
              <p:nvSpPr>
                <p:cNvPr id="23589" name="Line 98"/>
                <p:cNvSpPr>
                  <a:spLocks noChangeShapeType="1"/>
                </p:cNvSpPr>
                <p:nvPr/>
              </p:nvSpPr>
              <p:spPr bwMode="auto">
                <a:xfrm>
                  <a:off x="6" y="0"/>
                  <a:ext cx="155" cy="165"/>
                </a:xfrm>
                <a:prstGeom prst="line">
                  <a:avLst/>
                </a:prstGeom>
                <a:noFill/>
                <a:ln w="28575">
                  <a:solidFill>
                    <a:schemeClr val="tx1"/>
                  </a:solidFill>
                  <a:miter lim="800000"/>
                  <a:headEnd/>
                  <a:tailEnd/>
                </a:ln>
                <a:extLst>
                  <a:ext uri="{909E8E84-426E-40DD-AFC4-6F175D3DCCD1}">
                    <a14:hiddenFill xmlns:a14="http://schemas.microsoft.com/office/drawing/2010/main">
                      <a:noFill/>
                    </a14:hiddenFill>
                  </a:ext>
                </a:extLst>
              </p:spPr>
              <p:txBody>
                <a:bodyPr lIns="0" tIns="0" rIns="0" bIns="0"/>
                <a:lstStyle/>
                <a:p>
                  <a:endParaRPr lang="zh-CN" altLang="en-US"/>
                </a:p>
              </p:txBody>
            </p:sp>
            <p:sp>
              <p:nvSpPr>
                <p:cNvPr id="23590" name="Line 99"/>
                <p:cNvSpPr>
                  <a:spLocks noChangeShapeType="1"/>
                </p:cNvSpPr>
                <p:nvPr/>
              </p:nvSpPr>
              <p:spPr bwMode="auto">
                <a:xfrm rot="10800000" flipH="1">
                  <a:off x="0" y="6"/>
                  <a:ext cx="168" cy="153"/>
                </a:xfrm>
                <a:prstGeom prst="line">
                  <a:avLst/>
                </a:prstGeom>
                <a:noFill/>
                <a:ln w="28575">
                  <a:solidFill>
                    <a:schemeClr val="tx1"/>
                  </a:solidFill>
                  <a:miter lim="800000"/>
                  <a:headEnd/>
                  <a:tailEnd/>
                </a:ln>
                <a:extLst>
                  <a:ext uri="{909E8E84-426E-40DD-AFC4-6F175D3DCCD1}">
                    <a14:hiddenFill xmlns:a14="http://schemas.microsoft.com/office/drawing/2010/main">
                      <a:noFill/>
                    </a14:hiddenFill>
                  </a:ext>
                </a:extLst>
              </p:spPr>
              <p:txBody>
                <a:bodyPr lIns="0" tIns="0" rIns="0" bIns="0"/>
                <a:lstStyle/>
                <a:p>
                  <a:endParaRPr lang="zh-CN" altLang="en-US"/>
                </a:p>
              </p:txBody>
            </p:sp>
          </p:grpSp>
        </p:grpSp>
        <p:sp>
          <p:nvSpPr>
            <p:cNvPr id="35" name="Rectangle 100"/>
            <p:cNvSpPr>
              <a:spLocks/>
            </p:cNvSpPr>
            <p:nvPr/>
          </p:nvSpPr>
          <p:spPr bwMode="auto">
            <a:xfrm>
              <a:off x="6919491" y="2014827"/>
              <a:ext cx="1019169" cy="24669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eaLnBrk="1" fontAlgn="auto" hangingPunct="1">
                <a:lnSpc>
                  <a:spcPct val="200000"/>
                </a:lnSpc>
                <a:spcBef>
                  <a:spcPts val="0"/>
                </a:spcBef>
                <a:spcAft>
                  <a:spcPts val="0"/>
                </a:spcAft>
                <a:defRPr/>
              </a:pPr>
              <a:r>
                <a:rPr lang="en-US" sz="1200" dirty="0">
                  <a:solidFill>
                    <a:schemeClr val="tx1">
                      <a:lumMod val="65000"/>
                      <a:lumOff val="35000"/>
                    </a:schemeClr>
                  </a:solidFill>
                  <a:latin typeface="+mn-lt"/>
                  <a:ea typeface="Roboto" panose="02000000000000000000" pitchFamily="2" charset="0"/>
                  <a:cs typeface="Lato Light" charset="0"/>
                  <a:sym typeface="Lato Light" charset="0"/>
                </a:rPr>
                <a:t>Details Info One</a:t>
              </a:r>
            </a:p>
            <a:p>
              <a:pPr eaLnBrk="1" fontAlgn="auto" hangingPunct="1">
                <a:lnSpc>
                  <a:spcPct val="200000"/>
                </a:lnSpc>
                <a:spcBef>
                  <a:spcPts val="0"/>
                </a:spcBef>
                <a:spcAft>
                  <a:spcPts val="0"/>
                </a:spcAft>
                <a:defRPr/>
              </a:pPr>
              <a:r>
                <a:rPr lang="en-US" sz="1200" dirty="0">
                  <a:solidFill>
                    <a:schemeClr val="tx1">
                      <a:lumMod val="65000"/>
                      <a:lumOff val="35000"/>
                    </a:schemeClr>
                  </a:solidFill>
                  <a:latin typeface="+mn-lt"/>
                  <a:ea typeface="Roboto" panose="02000000000000000000" pitchFamily="2" charset="0"/>
                  <a:cs typeface="Lato Light" charset="0"/>
                  <a:sym typeface="Lato Light" charset="0"/>
                </a:rPr>
                <a:t>Second Info </a:t>
              </a:r>
              <a:r>
                <a:rPr lang="en-US" sz="1200" dirty="0" err="1">
                  <a:solidFill>
                    <a:schemeClr val="tx1">
                      <a:lumMod val="65000"/>
                      <a:lumOff val="35000"/>
                    </a:schemeClr>
                  </a:solidFill>
                  <a:latin typeface="+mn-lt"/>
                  <a:ea typeface="Roboto" panose="02000000000000000000" pitchFamily="2" charset="0"/>
                  <a:cs typeface="Lato Light" charset="0"/>
                  <a:sym typeface="Lato Light" charset="0"/>
                </a:rPr>
                <a:t>Deta</a:t>
              </a:r>
              <a:endParaRPr lang="en-US" sz="1200" dirty="0">
                <a:solidFill>
                  <a:schemeClr val="tx1">
                    <a:lumMod val="65000"/>
                    <a:lumOff val="35000"/>
                  </a:schemeClr>
                </a:solidFill>
                <a:latin typeface="+mn-lt"/>
                <a:ea typeface="Roboto" panose="02000000000000000000" pitchFamily="2" charset="0"/>
                <a:cs typeface="Lato Light" charset="0"/>
                <a:sym typeface="Lato Light" charset="0"/>
              </a:endParaRPr>
            </a:p>
            <a:p>
              <a:pPr eaLnBrk="1" fontAlgn="auto" hangingPunct="1">
                <a:lnSpc>
                  <a:spcPct val="200000"/>
                </a:lnSpc>
                <a:spcBef>
                  <a:spcPts val="0"/>
                </a:spcBef>
                <a:spcAft>
                  <a:spcPts val="0"/>
                </a:spcAft>
                <a:defRPr/>
              </a:pPr>
              <a:r>
                <a:rPr lang="en-US" sz="1200" dirty="0">
                  <a:solidFill>
                    <a:schemeClr val="tx1">
                      <a:lumMod val="65000"/>
                      <a:lumOff val="35000"/>
                    </a:schemeClr>
                  </a:solidFill>
                  <a:latin typeface="+mn-lt"/>
                  <a:ea typeface="Roboto" panose="02000000000000000000" pitchFamily="2" charset="0"/>
                  <a:cs typeface="Lato Light" charset="0"/>
                  <a:sym typeface="Lato Light" charset="0"/>
                </a:rPr>
                <a:t>Details Third Info</a:t>
              </a:r>
            </a:p>
            <a:p>
              <a:pPr eaLnBrk="1" fontAlgn="auto" hangingPunct="1">
                <a:lnSpc>
                  <a:spcPct val="200000"/>
                </a:lnSpc>
                <a:spcBef>
                  <a:spcPts val="0"/>
                </a:spcBef>
                <a:spcAft>
                  <a:spcPts val="0"/>
                </a:spcAft>
                <a:defRPr/>
              </a:pPr>
              <a:r>
                <a:rPr lang="en-US" sz="1200" dirty="0">
                  <a:solidFill>
                    <a:schemeClr val="tx1">
                      <a:lumMod val="65000"/>
                      <a:lumOff val="35000"/>
                    </a:schemeClr>
                  </a:solidFill>
                  <a:latin typeface="+mn-lt"/>
                  <a:ea typeface="Roboto" panose="02000000000000000000" pitchFamily="2" charset="0"/>
                  <a:cs typeface="Lato Light" charset="0"/>
                  <a:sym typeface="Lato Light" charset="0"/>
                </a:rPr>
                <a:t>Info Fourth Detail</a:t>
              </a:r>
            </a:p>
            <a:p>
              <a:pPr eaLnBrk="1" fontAlgn="auto" hangingPunct="1">
                <a:lnSpc>
                  <a:spcPct val="200000"/>
                </a:lnSpc>
                <a:spcBef>
                  <a:spcPts val="0"/>
                </a:spcBef>
                <a:spcAft>
                  <a:spcPts val="0"/>
                </a:spcAft>
                <a:defRPr/>
              </a:pPr>
              <a:r>
                <a:rPr lang="en-US" sz="1200" dirty="0">
                  <a:solidFill>
                    <a:schemeClr val="tx1">
                      <a:lumMod val="65000"/>
                      <a:lumOff val="35000"/>
                    </a:schemeClr>
                  </a:solidFill>
                  <a:latin typeface="+mn-lt"/>
                  <a:ea typeface="Roboto" panose="02000000000000000000" pitchFamily="2" charset="0"/>
                  <a:cs typeface="Lato Light" charset="0"/>
                  <a:sym typeface="Lato Light" charset="0"/>
                </a:rPr>
                <a:t>Details Five</a:t>
              </a:r>
            </a:p>
            <a:p>
              <a:pPr eaLnBrk="1" fontAlgn="auto" hangingPunct="1">
                <a:lnSpc>
                  <a:spcPct val="200000"/>
                </a:lnSpc>
                <a:spcBef>
                  <a:spcPts val="0"/>
                </a:spcBef>
                <a:spcAft>
                  <a:spcPts val="0"/>
                </a:spcAft>
                <a:defRPr/>
              </a:pPr>
              <a:r>
                <a:rPr lang="en-US" sz="1200" dirty="0">
                  <a:solidFill>
                    <a:schemeClr val="tx1">
                      <a:lumMod val="65000"/>
                      <a:lumOff val="35000"/>
                    </a:schemeClr>
                  </a:solidFill>
                  <a:latin typeface="+mn-lt"/>
                  <a:ea typeface="Roboto" panose="02000000000000000000" pitchFamily="2" charset="0"/>
                  <a:cs typeface="Lato Light" charset="0"/>
                  <a:sym typeface="Lato Light" charset="0"/>
                </a:rPr>
                <a:t>Sixth Info Details</a:t>
              </a:r>
            </a:p>
            <a:p>
              <a:pPr eaLnBrk="1" fontAlgn="auto" hangingPunct="1">
                <a:lnSpc>
                  <a:spcPct val="200000"/>
                </a:lnSpc>
                <a:spcBef>
                  <a:spcPts val="0"/>
                </a:spcBef>
                <a:spcAft>
                  <a:spcPts val="0"/>
                </a:spcAft>
                <a:defRPr/>
              </a:pPr>
              <a:r>
                <a:rPr lang="en-US" sz="1200" dirty="0">
                  <a:solidFill>
                    <a:schemeClr val="tx1">
                      <a:lumMod val="65000"/>
                      <a:lumOff val="35000"/>
                    </a:schemeClr>
                  </a:solidFill>
                  <a:latin typeface="+mn-lt"/>
                  <a:ea typeface="Roboto" panose="02000000000000000000" pitchFamily="2" charset="0"/>
                  <a:cs typeface="Lato Light" charset="0"/>
                  <a:sym typeface="Lato Light" charset="0"/>
                </a:rPr>
                <a:t>Details Seventh</a:t>
              </a:r>
            </a:p>
            <a:p>
              <a:pPr eaLnBrk="1" fontAlgn="auto" hangingPunct="1">
                <a:lnSpc>
                  <a:spcPct val="200000"/>
                </a:lnSpc>
                <a:spcBef>
                  <a:spcPts val="0"/>
                </a:spcBef>
                <a:spcAft>
                  <a:spcPts val="0"/>
                </a:spcAft>
                <a:defRPr/>
              </a:pPr>
              <a:r>
                <a:rPr lang="en-US" sz="1200" dirty="0">
                  <a:solidFill>
                    <a:schemeClr val="tx1">
                      <a:lumMod val="65000"/>
                      <a:lumOff val="35000"/>
                    </a:schemeClr>
                  </a:solidFill>
                  <a:latin typeface="+mn-lt"/>
                  <a:ea typeface="Roboto" panose="02000000000000000000" pitchFamily="2" charset="0"/>
                  <a:cs typeface="Lato Light" charset="0"/>
                  <a:sym typeface="Lato Light" charset="0"/>
                </a:rPr>
                <a:t>Info Eight Details</a:t>
              </a:r>
            </a:p>
            <a:p>
              <a:pPr eaLnBrk="1" fontAlgn="auto" hangingPunct="1">
                <a:lnSpc>
                  <a:spcPct val="200000"/>
                </a:lnSpc>
                <a:spcBef>
                  <a:spcPts val="0"/>
                </a:spcBef>
                <a:spcAft>
                  <a:spcPts val="0"/>
                </a:spcAft>
                <a:defRPr/>
              </a:pPr>
              <a:r>
                <a:rPr lang="en-US" sz="1200" dirty="0">
                  <a:solidFill>
                    <a:schemeClr val="tx1">
                      <a:lumMod val="65000"/>
                      <a:lumOff val="35000"/>
                    </a:schemeClr>
                  </a:solidFill>
                  <a:latin typeface="+mn-lt"/>
                  <a:ea typeface="Roboto" panose="02000000000000000000" pitchFamily="2" charset="0"/>
                  <a:cs typeface="Lato Light" charset="0"/>
                  <a:sym typeface="Lato Light" charset="0"/>
                </a:rPr>
                <a:t>Details </a:t>
              </a:r>
              <a:r>
                <a:rPr lang="en-US" sz="1200" dirty="0" err="1">
                  <a:solidFill>
                    <a:schemeClr val="tx1">
                      <a:lumMod val="65000"/>
                      <a:lumOff val="35000"/>
                    </a:schemeClr>
                  </a:solidFill>
                  <a:latin typeface="+mn-lt"/>
                  <a:ea typeface="Roboto" panose="02000000000000000000" pitchFamily="2" charset="0"/>
                  <a:cs typeface="Lato Light" charset="0"/>
                  <a:sym typeface="Lato Light" charset="0"/>
                </a:rPr>
                <a:t>Nineth</a:t>
              </a:r>
              <a:endParaRPr lang="en-US" sz="1200" dirty="0">
                <a:solidFill>
                  <a:schemeClr val="tx1">
                    <a:lumMod val="65000"/>
                    <a:lumOff val="35000"/>
                  </a:schemeClr>
                </a:solidFill>
                <a:latin typeface="+mn-lt"/>
                <a:ea typeface="Roboto" panose="02000000000000000000" pitchFamily="2" charset="0"/>
                <a:cs typeface="Lato Light" charset="0"/>
                <a:sym typeface="Lato Light" charset="0"/>
              </a:endParaRPr>
            </a:p>
          </p:txBody>
        </p:sp>
        <p:sp>
          <p:nvSpPr>
            <p:cNvPr id="36" name="Line 101"/>
            <p:cNvSpPr>
              <a:spLocks noChangeShapeType="1"/>
            </p:cNvSpPr>
            <p:nvPr/>
          </p:nvSpPr>
          <p:spPr bwMode="auto">
            <a:xfrm>
              <a:off x="2366963" y="4686549"/>
              <a:ext cx="7352230" cy="0"/>
            </a:xfrm>
            <a:prstGeom prst="line">
              <a:avLst/>
            </a:prstGeom>
            <a:noFill/>
            <a:ln w="31750">
              <a:solidFill>
                <a:schemeClr val="bg1">
                  <a:lumMod val="65000"/>
                </a:schemeClr>
              </a:solidFill>
              <a:miter lim="800000"/>
              <a:headEnd/>
              <a:tailEnd/>
            </a:ln>
            <a:extLst>
              <a:ext uri="{909E8E84-426E-40DD-AFC4-6F175D3DCCD1}">
                <a14:hiddenFill xmlns:a14="http://schemas.microsoft.com/office/drawing/2010/main">
                  <a:noFill/>
                </a14:hiddenFill>
              </a:ext>
            </a:extLst>
          </p:spPr>
          <p:txBody>
            <a:bodyPr lIns="0" tIns="0" rIns="0" bIns="0"/>
            <a:lstStyle/>
            <a:p>
              <a:pPr eaLnBrk="1" fontAlgn="auto" hangingPunct="1">
                <a:spcBef>
                  <a:spcPts val="0"/>
                </a:spcBef>
                <a:spcAft>
                  <a:spcPts val="0"/>
                </a:spcAft>
                <a:defRPr/>
              </a:pPr>
              <a:endParaRPr lang="id-ID" sz="2800">
                <a:latin typeface="+mn-lt"/>
              </a:endParaRPr>
            </a:p>
          </p:txBody>
        </p:sp>
      </p:gr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14" presetClass="entr" presetSubtype="5" fill="hold" nodeType="withEffect">
                                  <p:stCondLst>
                                    <p:cond delay="0"/>
                                  </p:stCondLst>
                                  <p:childTnLst>
                                    <p:set>
                                      <p:cBhvr>
                                        <p:cTn id="28" dur="1" fill="hold">
                                          <p:stCondLst>
                                            <p:cond delay="0"/>
                                          </p:stCondLst>
                                        </p:cTn>
                                        <p:tgtEl>
                                          <p:spTgt spid="17"/>
                                        </p:tgtEl>
                                        <p:attrNameLst>
                                          <p:attrName>style.visibility</p:attrName>
                                        </p:attrNameLst>
                                      </p:cBhvr>
                                      <p:to>
                                        <p:strVal val="visible"/>
                                      </p:to>
                                    </p:set>
                                    <p:animEffect transition="in" filter="randombar(vertical)">
                                      <p:cBhvr>
                                        <p:cTn id="29" dur="3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67712F0E-60CD-4957-99F8-DC9F722A1E23}"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23</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Pricing Distribusing Packages</a:t>
            </a:r>
            <a:endParaRPr lang="en-US" altLang="zh-CN" sz="3600">
              <a:solidFill>
                <a:srgbClr val="767171"/>
              </a:solidFill>
              <a:latin typeface="Calibri Light" pitchFamily="34" charset="0"/>
            </a:endParaRPr>
          </a:p>
        </p:txBody>
      </p:sp>
      <p:sp>
        <p:nvSpPr>
          <p:cNvPr id="412"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grpSp>
        <p:nvGrpSpPr>
          <p:cNvPr id="16" name="Group 15"/>
          <p:cNvGrpSpPr>
            <a:grpSpLocks/>
          </p:cNvGrpSpPr>
          <p:nvPr/>
        </p:nvGrpSpPr>
        <p:grpSpPr bwMode="auto">
          <a:xfrm>
            <a:off x="1057275" y="1989138"/>
            <a:ext cx="9710738" cy="3078162"/>
            <a:chOff x="-328" y="-288"/>
            <a:chExt cx="10192" cy="5169"/>
          </a:xfrm>
        </p:grpSpPr>
        <p:sp>
          <p:nvSpPr>
            <p:cNvPr id="18" name="AutoShape 17"/>
            <p:cNvSpPr>
              <a:spLocks/>
            </p:cNvSpPr>
            <p:nvPr/>
          </p:nvSpPr>
          <p:spPr bwMode="auto">
            <a:xfrm>
              <a:off x="6372" y="197"/>
              <a:ext cx="3492" cy="4284"/>
            </a:xfrm>
            <a:prstGeom prst="roundRect">
              <a:avLst>
                <a:gd name="adj" fmla="val 3435"/>
              </a:avLst>
            </a:prstGeom>
            <a:solidFill>
              <a:schemeClr val="accent4"/>
            </a:solidFill>
            <a:ln>
              <a:noFill/>
            </a:ln>
            <a:extLst>
              <a:ext uri="{91240B29-F687-4F45-9708-019B960494DF}">
                <a14:hiddenLine xmlns:a14="http://schemas.microsoft.com/office/drawing/2010/main" w="12700">
                  <a:solidFill>
                    <a:srgbClr val="000000"/>
                  </a:solidFill>
                  <a:miter lim="800000"/>
                  <a:headEnd/>
                  <a:tailEnd/>
                </a14:hiddenLine>
              </a:ext>
            </a:extLst>
          </p:spPr>
          <p:txBody>
            <a:bodyPr lIns="0" tIns="0" rIns="0" bIns="0"/>
            <a:lstStyle/>
            <a:p>
              <a:pPr eaLnBrk="1" hangingPunct="1">
                <a:defRPr/>
              </a:pPr>
              <a:endParaRPr lang="id-ID" altLang="id-ID"/>
            </a:p>
          </p:txBody>
        </p:sp>
        <p:sp>
          <p:nvSpPr>
            <p:cNvPr id="17" name="AutoShape 16"/>
            <p:cNvSpPr>
              <a:spLocks/>
            </p:cNvSpPr>
            <p:nvPr/>
          </p:nvSpPr>
          <p:spPr bwMode="auto">
            <a:xfrm>
              <a:off x="2989" y="-40"/>
              <a:ext cx="3492" cy="4684"/>
            </a:xfrm>
            <a:prstGeom prst="roundRect">
              <a:avLst>
                <a:gd name="adj" fmla="val 3435"/>
              </a:avLst>
            </a:prstGeom>
            <a:solidFill>
              <a:schemeClr val="accent2"/>
            </a:solidFill>
            <a:ln w="38100" cap="flat">
              <a:solidFill>
                <a:schemeClr val="tx2">
                  <a:lumMod val="50000"/>
                </a:schemeClr>
              </a:solidFill>
              <a:prstDash val="solid"/>
              <a:miter lim="800000"/>
              <a:headEnd type="none" w="med" len="med"/>
              <a:tailEnd type="none" w="med" len="med"/>
            </a:ln>
          </p:spPr>
          <p:txBody>
            <a:bodyPr lIns="0" tIns="0" rIns="0" bIns="0"/>
            <a:lstStyle/>
            <a:p>
              <a:pPr eaLnBrk="1" hangingPunct="1">
                <a:defRPr/>
              </a:pPr>
              <a:endParaRPr lang="en-US" altLang="zh-CN"/>
            </a:p>
          </p:txBody>
        </p:sp>
        <p:sp>
          <p:nvSpPr>
            <p:cNvPr id="19" name="AutoShape 18"/>
            <p:cNvSpPr>
              <a:spLocks/>
            </p:cNvSpPr>
            <p:nvPr/>
          </p:nvSpPr>
          <p:spPr bwMode="auto">
            <a:xfrm>
              <a:off x="-328" y="-288"/>
              <a:ext cx="3416" cy="5169"/>
            </a:xfrm>
            <a:prstGeom prst="roundRect">
              <a:avLst>
                <a:gd name="adj" fmla="val 3509"/>
              </a:avLst>
            </a:prstGeom>
            <a:solidFill>
              <a:srgbClr val="FF0000"/>
            </a:solidFill>
            <a:ln w="38100" cap="flat">
              <a:solidFill>
                <a:schemeClr val="tx2">
                  <a:lumMod val="50000"/>
                </a:schemeClr>
              </a:solidFill>
              <a:prstDash val="solid"/>
              <a:miter lim="800000"/>
              <a:headEnd type="none" w="med" len="med"/>
              <a:tailEnd type="none" w="med" len="med"/>
            </a:ln>
          </p:spPr>
          <p:txBody>
            <a:bodyPr lIns="0" tIns="0" rIns="0" bIns="0"/>
            <a:lstStyle/>
            <a:p>
              <a:pPr eaLnBrk="1" hangingPunct="1">
                <a:defRPr/>
              </a:pPr>
              <a:endParaRPr lang="en-US" altLang="zh-CN"/>
            </a:p>
          </p:txBody>
        </p:sp>
      </p:grpSp>
      <p:grpSp>
        <p:nvGrpSpPr>
          <p:cNvPr id="20" name="Group 19"/>
          <p:cNvGrpSpPr>
            <a:grpSpLocks/>
          </p:cNvGrpSpPr>
          <p:nvPr/>
        </p:nvGrpSpPr>
        <p:grpSpPr bwMode="auto">
          <a:xfrm>
            <a:off x="5476875" y="2425700"/>
            <a:ext cx="1803400" cy="2278063"/>
            <a:chOff x="-477" y="0"/>
            <a:chExt cx="3028" cy="3826"/>
          </a:xfrm>
        </p:grpSpPr>
        <p:sp>
          <p:nvSpPr>
            <p:cNvPr id="24620" name="Rectangle 20"/>
            <p:cNvSpPr>
              <a:spLocks/>
            </p:cNvSpPr>
            <p:nvPr/>
          </p:nvSpPr>
          <p:spPr bwMode="auto">
            <a:xfrm>
              <a:off x="-448" y="0"/>
              <a:ext cx="2943" cy="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eaLnBrk="1" hangingPunct="1"/>
              <a:r>
                <a:rPr lang="id-ID" altLang="id-ID" sz="1100">
                  <a:solidFill>
                    <a:schemeClr val="bg1"/>
                  </a:solidFill>
                  <a:ea typeface="Roboto" pitchFamily="2" charset="0"/>
                  <a:cs typeface="Bebas Neue" pitchFamily="34" charset="0"/>
                  <a:sym typeface="Bebas Neue" pitchFamily="34" charset="0"/>
                </a:rPr>
                <a:t>Medium Quality</a:t>
              </a:r>
              <a:endParaRPr lang="en-US" altLang="id-ID" sz="1100">
                <a:solidFill>
                  <a:schemeClr val="bg1"/>
                </a:solidFill>
                <a:ea typeface="Roboto" pitchFamily="2" charset="0"/>
                <a:cs typeface="Bebas Neue" pitchFamily="34" charset="0"/>
                <a:sym typeface="Bebas Neue" pitchFamily="34" charset="0"/>
              </a:endParaRPr>
            </a:p>
          </p:txBody>
        </p:sp>
        <p:sp>
          <p:nvSpPr>
            <p:cNvPr id="24621" name="Rectangle 21"/>
            <p:cNvSpPr>
              <a:spLocks/>
            </p:cNvSpPr>
            <p:nvPr/>
          </p:nvSpPr>
          <p:spPr bwMode="auto">
            <a:xfrm>
              <a:off x="-477" y="256"/>
              <a:ext cx="2943" cy="10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eaLnBrk="1" hangingPunct="1"/>
              <a:r>
                <a:rPr lang="en-US" altLang="zh-CN" sz="3800" b="1">
                  <a:solidFill>
                    <a:schemeClr val="bg1"/>
                  </a:solidFill>
                  <a:ea typeface="Roboto" pitchFamily="2" charset="0"/>
                  <a:cs typeface="Bebas Neue" pitchFamily="34" charset="0"/>
                  <a:sym typeface="Bebas Neue" pitchFamily="34" charset="0"/>
                </a:rPr>
                <a:t>$</a:t>
              </a:r>
              <a:r>
                <a:rPr lang="id-ID" altLang="zh-CN" sz="3800" b="1">
                  <a:solidFill>
                    <a:schemeClr val="bg1"/>
                  </a:solidFill>
                  <a:ea typeface="Roboto" pitchFamily="2" charset="0"/>
                  <a:cs typeface="Bebas Neue" pitchFamily="34" charset="0"/>
                  <a:sym typeface="Bebas Neue" pitchFamily="34" charset="0"/>
                </a:rPr>
                <a:t>600</a:t>
              </a:r>
              <a:endParaRPr lang="en-US" altLang="zh-CN" sz="3800" b="1">
                <a:solidFill>
                  <a:schemeClr val="bg1"/>
                </a:solidFill>
                <a:ea typeface="Roboto" pitchFamily="2" charset="0"/>
                <a:cs typeface="Bebas Neue" pitchFamily="34" charset="0"/>
                <a:sym typeface="Bebas Neue" pitchFamily="34" charset="0"/>
              </a:endParaRPr>
            </a:p>
          </p:txBody>
        </p:sp>
        <p:sp>
          <p:nvSpPr>
            <p:cNvPr id="24622" name="Rectangle 22"/>
            <p:cNvSpPr>
              <a:spLocks/>
            </p:cNvSpPr>
            <p:nvPr/>
          </p:nvSpPr>
          <p:spPr bwMode="auto">
            <a:xfrm>
              <a:off x="184" y="1242"/>
              <a:ext cx="2367" cy="2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eaLnBrk="1" hangingPunct="1">
                <a:lnSpc>
                  <a:spcPct val="190000"/>
                </a:lnSpc>
              </a:pPr>
              <a:r>
                <a:rPr lang="en-US" altLang="zh-CN" sz="900">
                  <a:solidFill>
                    <a:schemeClr val="bg1"/>
                  </a:solidFill>
                  <a:ea typeface="Roboto" pitchFamily="2" charset="0"/>
                  <a:cs typeface="Lato Light"/>
                  <a:sym typeface="Lato Light"/>
                </a:rPr>
                <a:t>Lorem Ipsum</a:t>
              </a:r>
            </a:p>
            <a:p>
              <a:pPr eaLnBrk="1" hangingPunct="1">
                <a:lnSpc>
                  <a:spcPct val="190000"/>
                </a:lnSpc>
              </a:pPr>
              <a:r>
                <a:rPr lang="en-US" altLang="zh-CN" sz="900">
                  <a:solidFill>
                    <a:schemeClr val="bg1"/>
                  </a:solidFill>
                  <a:ea typeface="Roboto" pitchFamily="2" charset="0"/>
                  <a:cs typeface="Lato Light"/>
                  <a:sym typeface="Lato Light"/>
                </a:rPr>
                <a:t>Simply dummy</a:t>
              </a:r>
            </a:p>
            <a:p>
              <a:pPr eaLnBrk="1" hangingPunct="1">
                <a:lnSpc>
                  <a:spcPct val="190000"/>
                </a:lnSpc>
              </a:pPr>
              <a:r>
                <a:rPr lang="en-US" altLang="zh-CN" sz="900">
                  <a:solidFill>
                    <a:schemeClr val="bg1"/>
                  </a:solidFill>
                  <a:ea typeface="Roboto" pitchFamily="2" charset="0"/>
                  <a:cs typeface="Lato Light"/>
                  <a:sym typeface="Lato Light"/>
                </a:rPr>
                <a:t>Text of the printing </a:t>
              </a:r>
            </a:p>
            <a:p>
              <a:pPr eaLnBrk="1" hangingPunct="1">
                <a:lnSpc>
                  <a:spcPct val="190000"/>
                </a:lnSpc>
              </a:pPr>
              <a:r>
                <a:rPr lang="en-US" altLang="zh-CN" sz="900">
                  <a:solidFill>
                    <a:schemeClr val="bg1"/>
                  </a:solidFill>
                  <a:ea typeface="Roboto" pitchFamily="2" charset="0"/>
                  <a:cs typeface="Lato Light"/>
                  <a:sym typeface="Lato Light"/>
                </a:rPr>
                <a:t>Typesetting industry</a:t>
              </a:r>
            </a:p>
            <a:p>
              <a:pPr eaLnBrk="1" hangingPunct="1">
                <a:lnSpc>
                  <a:spcPct val="190000"/>
                </a:lnSpc>
              </a:pPr>
              <a:r>
                <a:rPr lang="en-US" altLang="zh-CN" sz="900">
                  <a:solidFill>
                    <a:schemeClr val="bg1"/>
                  </a:solidFill>
                  <a:ea typeface="Roboto" pitchFamily="2" charset="0"/>
                  <a:cs typeface="Lato Light"/>
                  <a:sym typeface="Lato Light"/>
                </a:rPr>
                <a:t>Lorem Ipsum has</a:t>
              </a:r>
            </a:p>
            <a:p>
              <a:pPr eaLnBrk="1" hangingPunct="1">
                <a:lnSpc>
                  <a:spcPct val="190000"/>
                </a:lnSpc>
              </a:pPr>
              <a:r>
                <a:rPr lang="en-US" altLang="zh-CN" sz="900">
                  <a:solidFill>
                    <a:schemeClr val="bg1"/>
                  </a:solidFill>
                  <a:ea typeface="Roboto" pitchFamily="2" charset="0"/>
                  <a:cs typeface="Lato Light"/>
                  <a:sym typeface="Lato Light"/>
                </a:rPr>
                <a:t>Been the industry</a:t>
              </a:r>
            </a:p>
          </p:txBody>
        </p:sp>
      </p:grpSp>
      <p:grpSp>
        <p:nvGrpSpPr>
          <p:cNvPr id="24" name="Group 23"/>
          <p:cNvGrpSpPr>
            <a:grpSpLocks/>
          </p:cNvGrpSpPr>
          <p:nvPr/>
        </p:nvGrpSpPr>
        <p:grpSpPr bwMode="auto">
          <a:xfrm>
            <a:off x="8616950" y="2425700"/>
            <a:ext cx="1755775" cy="2278063"/>
            <a:chOff x="-1118" y="0"/>
            <a:chExt cx="2948" cy="3826"/>
          </a:xfrm>
        </p:grpSpPr>
        <p:sp>
          <p:nvSpPr>
            <p:cNvPr id="24617" name="Rectangle 24"/>
            <p:cNvSpPr>
              <a:spLocks/>
            </p:cNvSpPr>
            <p:nvPr/>
          </p:nvSpPr>
          <p:spPr bwMode="auto">
            <a:xfrm>
              <a:off x="-1114" y="0"/>
              <a:ext cx="2944" cy="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eaLnBrk="1" hangingPunct="1"/>
              <a:r>
                <a:rPr lang="id-ID" altLang="id-ID" sz="1100">
                  <a:solidFill>
                    <a:schemeClr val="bg1"/>
                  </a:solidFill>
                  <a:latin typeface="Roboto" pitchFamily="2" charset="0"/>
                  <a:ea typeface="Roboto" pitchFamily="2" charset="0"/>
                  <a:cs typeface="Bebas Neue" pitchFamily="34" charset="0"/>
                  <a:sym typeface="Bebas Neue" pitchFamily="34" charset="0"/>
                </a:rPr>
                <a:t>High Quality</a:t>
              </a:r>
              <a:endParaRPr lang="en-US" altLang="id-ID" sz="1100">
                <a:solidFill>
                  <a:schemeClr val="bg1"/>
                </a:solidFill>
                <a:latin typeface="Roboto" pitchFamily="2" charset="0"/>
                <a:ea typeface="Roboto" pitchFamily="2" charset="0"/>
                <a:cs typeface="Bebas Neue" pitchFamily="34" charset="0"/>
                <a:sym typeface="Bebas Neue" pitchFamily="34" charset="0"/>
              </a:endParaRPr>
            </a:p>
          </p:txBody>
        </p:sp>
        <p:sp>
          <p:nvSpPr>
            <p:cNvPr id="24618" name="Rectangle 25"/>
            <p:cNvSpPr>
              <a:spLocks/>
            </p:cNvSpPr>
            <p:nvPr/>
          </p:nvSpPr>
          <p:spPr bwMode="auto">
            <a:xfrm>
              <a:off x="-1118" y="256"/>
              <a:ext cx="2943" cy="10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eaLnBrk="1" hangingPunct="1"/>
              <a:r>
                <a:rPr lang="en-US" altLang="zh-CN" sz="3800" b="1">
                  <a:solidFill>
                    <a:schemeClr val="bg1"/>
                  </a:solidFill>
                  <a:latin typeface="Roboto" pitchFamily="2" charset="0"/>
                  <a:ea typeface="Roboto" pitchFamily="2" charset="0"/>
                  <a:cs typeface="Bebas Neue" pitchFamily="34" charset="0"/>
                  <a:sym typeface="Bebas Neue" pitchFamily="34" charset="0"/>
                </a:rPr>
                <a:t>$</a:t>
              </a:r>
              <a:r>
                <a:rPr lang="id-ID" altLang="zh-CN" sz="3800" b="1">
                  <a:solidFill>
                    <a:schemeClr val="bg1"/>
                  </a:solidFill>
                  <a:latin typeface="Roboto" pitchFamily="2" charset="0"/>
                  <a:ea typeface="Roboto" pitchFamily="2" charset="0"/>
                  <a:cs typeface="Bebas Neue" pitchFamily="34" charset="0"/>
                  <a:sym typeface="Bebas Neue" pitchFamily="34" charset="0"/>
                </a:rPr>
                <a:t>1000</a:t>
              </a:r>
              <a:endParaRPr lang="en-US" altLang="zh-CN" sz="3800" b="1">
                <a:solidFill>
                  <a:schemeClr val="bg1"/>
                </a:solidFill>
                <a:latin typeface="Roboto" pitchFamily="2" charset="0"/>
                <a:ea typeface="Roboto" pitchFamily="2" charset="0"/>
                <a:cs typeface="Bebas Neue" pitchFamily="34" charset="0"/>
                <a:sym typeface="Bebas Neue" pitchFamily="34" charset="0"/>
              </a:endParaRPr>
            </a:p>
          </p:txBody>
        </p:sp>
        <p:sp>
          <p:nvSpPr>
            <p:cNvPr id="24619" name="Rectangle 26"/>
            <p:cNvSpPr>
              <a:spLocks/>
            </p:cNvSpPr>
            <p:nvPr/>
          </p:nvSpPr>
          <p:spPr bwMode="auto">
            <a:xfrm>
              <a:off x="-546" y="1242"/>
              <a:ext cx="1928" cy="2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eaLnBrk="1" hangingPunct="1">
                <a:lnSpc>
                  <a:spcPct val="190000"/>
                </a:lnSpc>
              </a:pPr>
              <a:r>
                <a:rPr lang="en-US" altLang="id-ID" sz="900">
                  <a:solidFill>
                    <a:srgbClr val="FFFFFF"/>
                  </a:solidFill>
                  <a:latin typeface="Roboto" pitchFamily="2" charset="0"/>
                  <a:ea typeface="Roboto" pitchFamily="2" charset="0"/>
                  <a:cs typeface="Lato Light"/>
                  <a:sym typeface="Lato Light"/>
                </a:rPr>
                <a:t>Lorem Ipsum</a:t>
              </a:r>
            </a:p>
            <a:p>
              <a:pPr eaLnBrk="1" hangingPunct="1">
                <a:lnSpc>
                  <a:spcPct val="190000"/>
                </a:lnSpc>
              </a:pPr>
              <a:r>
                <a:rPr lang="en-US" altLang="id-ID" sz="900">
                  <a:solidFill>
                    <a:srgbClr val="FFFFFF"/>
                  </a:solidFill>
                  <a:latin typeface="Roboto" pitchFamily="2" charset="0"/>
                  <a:ea typeface="Roboto" pitchFamily="2" charset="0"/>
                  <a:cs typeface="Lato Light"/>
                  <a:sym typeface="Lato Light"/>
                </a:rPr>
                <a:t>Simply dummy</a:t>
              </a:r>
            </a:p>
            <a:p>
              <a:pPr eaLnBrk="1" hangingPunct="1">
                <a:lnSpc>
                  <a:spcPct val="190000"/>
                </a:lnSpc>
              </a:pPr>
              <a:r>
                <a:rPr lang="en-US" altLang="id-ID" sz="900">
                  <a:solidFill>
                    <a:srgbClr val="FFFFFF"/>
                  </a:solidFill>
                  <a:latin typeface="Roboto" pitchFamily="2" charset="0"/>
                  <a:ea typeface="Roboto" pitchFamily="2" charset="0"/>
                  <a:cs typeface="Lato Light"/>
                  <a:sym typeface="Lato Light"/>
                </a:rPr>
                <a:t>Text of the printing </a:t>
              </a:r>
            </a:p>
            <a:p>
              <a:pPr eaLnBrk="1" hangingPunct="1">
                <a:lnSpc>
                  <a:spcPct val="190000"/>
                </a:lnSpc>
              </a:pPr>
              <a:r>
                <a:rPr lang="en-US" altLang="id-ID" sz="900">
                  <a:solidFill>
                    <a:srgbClr val="FFFFFF"/>
                  </a:solidFill>
                  <a:latin typeface="Roboto" pitchFamily="2" charset="0"/>
                  <a:ea typeface="Roboto" pitchFamily="2" charset="0"/>
                  <a:cs typeface="Lato Light"/>
                  <a:sym typeface="Lato Light"/>
                </a:rPr>
                <a:t>Typesetting industry</a:t>
              </a:r>
            </a:p>
            <a:p>
              <a:pPr eaLnBrk="1" hangingPunct="1">
                <a:lnSpc>
                  <a:spcPct val="190000"/>
                </a:lnSpc>
              </a:pPr>
              <a:r>
                <a:rPr lang="en-US" altLang="id-ID" sz="900">
                  <a:solidFill>
                    <a:srgbClr val="FFFFFF"/>
                  </a:solidFill>
                  <a:latin typeface="Roboto" pitchFamily="2" charset="0"/>
                  <a:ea typeface="Roboto" pitchFamily="2" charset="0"/>
                  <a:cs typeface="Lato Light"/>
                  <a:sym typeface="Lato Light"/>
                </a:rPr>
                <a:t>Lorem Ipsum has</a:t>
              </a:r>
            </a:p>
            <a:p>
              <a:pPr eaLnBrk="1" hangingPunct="1">
                <a:lnSpc>
                  <a:spcPct val="190000"/>
                </a:lnSpc>
              </a:pPr>
              <a:r>
                <a:rPr lang="en-US" altLang="id-ID" sz="900">
                  <a:solidFill>
                    <a:srgbClr val="FFFFFF"/>
                  </a:solidFill>
                  <a:latin typeface="Roboto" pitchFamily="2" charset="0"/>
                  <a:ea typeface="Roboto" pitchFamily="2" charset="0"/>
                  <a:cs typeface="Lato Light"/>
                  <a:sym typeface="Lato Light"/>
                </a:rPr>
                <a:t>Been the industry</a:t>
              </a:r>
            </a:p>
          </p:txBody>
        </p:sp>
      </p:grpSp>
      <p:grpSp>
        <p:nvGrpSpPr>
          <p:cNvPr id="28" name="Group 27"/>
          <p:cNvGrpSpPr>
            <a:grpSpLocks/>
          </p:cNvGrpSpPr>
          <p:nvPr/>
        </p:nvGrpSpPr>
        <p:grpSpPr bwMode="auto">
          <a:xfrm>
            <a:off x="2143125" y="2425700"/>
            <a:ext cx="1754188" cy="2278063"/>
            <a:chOff x="216" y="0"/>
            <a:chExt cx="2948" cy="3826"/>
          </a:xfrm>
        </p:grpSpPr>
        <p:sp>
          <p:nvSpPr>
            <p:cNvPr id="24614" name="Rectangle 28"/>
            <p:cNvSpPr>
              <a:spLocks/>
            </p:cNvSpPr>
            <p:nvPr/>
          </p:nvSpPr>
          <p:spPr bwMode="auto">
            <a:xfrm>
              <a:off x="219" y="0"/>
              <a:ext cx="2945" cy="35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eaLnBrk="1" hangingPunct="1"/>
              <a:r>
                <a:rPr lang="id-ID" altLang="id-ID" sz="1100">
                  <a:solidFill>
                    <a:schemeClr val="bg1"/>
                  </a:solidFill>
                  <a:ea typeface="Roboto" pitchFamily="2" charset="0"/>
                  <a:cs typeface="Bebas Neue" pitchFamily="34" charset="0"/>
                  <a:sym typeface="Bebas Neue" pitchFamily="34" charset="0"/>
                </a:rPr>
                <a:t>Normal Quality</a:t>
              </a:r>
              <a:endParaRPr lang="en-US" altLang="id-ID" sz="1100">
                <a:solidFill>
                  <a:schemeClr val="bg1"/>
                </a:solidFill>
                <a:ea typeface="Roboto" pitchFamily="2" charset="0"/>
                <a:cs typeface="Bebas Neue" pitchFamily="34" charset="0"/>
                <a:sym typeface="Bebas Neue" pitchFamily="34" charset="0"/>
              </a:endParaRPr>
            </a:p>
          </p:txBody>
        </p:sp>
        <p:sp>
          <p:nvSpPr>
            <p:cNvPr id="24615" name="Rectangle 29"/>
            <p:cNvSpPr>
              <a:spLocks/>
            </p:cNvSpPr>
            <p:nvPr/>
          </p:nvSpPr>
          <p:spPr bwMode="auto">
            <a:xfrm>
              <a:off x="216" y="256"/>
              <a:ext cx="2945" cy="10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eaLnBrk="1" hangingPunct="1"/>
              <a:r>
                <a:rPr lang="en-US" altLang="zh-CN" sz="3800" b="1">
                  <a:solidFill>
                    <a:schemeClr val="bg1"/>
                  </a:solidFill>
                  <a:ea typeface="Roboto" pitchFamily="2" charset="0"/>
                  <a:cs typeface="Bebas Neue" pitchFamily="34" charset="0"/>
                  <a:sym typeface="Bebas Neue" pitchFamily="34" charset="0"/>
                </a:rPr>
                <a:t>$</a:t>
              </a:r>
              <a:r>
                <a:rPr lang="id-ID" altLang="zh-CN" sz="3800" b="1">
                  <a:solidFill>
                    <a:schemeClr val="bg1"/>
                  </a:solidFill>
                  <a:ea typeface="Roboto" pitchFamily="2" charset="0"/>
                  <a:cs typeface="Bebas Neue" pitchFamily="34" charset="0"/>
                  <a:sym typeface="Bebas Neue" pitchFamily="34" charset="0"/>
                </a:rPr>
                <a:t>400</a:t>
              </a:r>
              <a:endParaRPr lang="en-US" altLang="zh-CN" sz="3800" b="1">
                <a:solidFill>
                  <a:schemeClr val="bg1"/>
                </a:solidFill>
                <a:ea typeface="Roboto" pitchFamily="2" charset="0"/>
                <a:cs typeface="Bebas Neue" pitchFamily="34" charset="0"/>
                <a:sym typeface="Bebas Neue" pitchFamily="34" charset="0"/>
              </a:endParaRPr>
            </a:p>
          </p:txBody>
        </p:sp>
        <p:sp>
          <p:nvSpPr>
            <p:cNvPr id="32" name="Rectangle 30"/>
            <p:cNvSpPr>
              <a:spLocks/>
            </p:cNvSpPr>
            <p:nvPr/>
          </p:nvSpPr>
          <p:spPr bwMode="auto">
            <a:xfrm>
              <a:off x="715" y="1242"/>
              <a:ext cx="1929" cy="25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lvl1pPr>
                <a:defRPr>
                  <a:solidFill>
                    <a:schemeClr val="tx1"/>
                  </a:solidFill>
                  <a:latin typeface="Calibri" panose="020F0502020204030204" pitchFamily="34" charset="0"/>
                </a:defRPr>
              </a:lvl1pPr>
              <a:lvl2pPr marL="742950" indent="-285750">
                <a:defRPr>
                  <a:solidFill>
                    <a:schemeClr val="tx1"/>
                  </a:solidFill>
                  <a:latin typeface="Calibri" panose="020F0502020204030204" pitchFamily="34" charset="0"/>
                </a:defRPr>
              </a:lvl2pPr>
              <a:lvl3pPr marL="1143000" indent="-228600">
                <a:defRPr>
                  <a:solidFill>
                    <a:schemeClr val="tx1"/>
                  </a:solidFill>
                  <a:latin typeface="Calibri" panose="020F0502020204030204" pitchFamily="34" charset="0"/>
                </a:defRPr>
              </a:lvl3pPr>
              <a:lvl4pPr marL="1600200" indent="-228600">
                <a:defRPr>
                  <a:solidFill>
                    <a:schemeClr val="tx1"/>
                  </a:solidFill>
                  <a:latin typeface="Calibri" panose="020F0502020204030204" pitchFamily="34" charset="0"/>
                </a:defRPr>
              </a:lvl4pPr>
              <a:lvl5pPr marL="2057400" indent="-228600">
                <a:defRPr>
                  <a:solidFill>
                    <a:schemeClr val="tx1"/>
                  </a:solidFill>
                  <a:latin typeface="Calibri" panose="020F0502020204030204" pitchFamily="34" charset="0"/>
                </a:defRPr>
              </a:lvl5pPr>
              <a:lvl6pPr marL="2514600" indent="-228600" defTabSz="457200" fontAlgn="base">
                <a:spcBef>
                  <a:spcPct val="0"/>
                </a:spcBef>
                <a:spcAft>
                  <a:spcPct val="0"/>
                </a:spcAft>
                <a:defRPr>
                  <a:solidFill>
                    <a:schemeClr val="tx1"/>
                  </a:solidFill>
                  <a:latin typeface="Calibri" panose="020F0502020204030204" pitchFamily="34" charset="0"/>
                </a:defRPr>
              </a:lvl6pPr>
              <a:lvl7pPr marL="2971800" indent="-228600" defTabSz="457200" fontAlgn="base">
                <a:spcBef>
                  <a:spcPct val="0"/>
                </a:spcBef>
                <a:spcAft>
                  <a:spcPct val="0"/>
                </a:spcAft>
                <a:defRPr>
                  <a:solidFill>
                    <a:schemeClr val="tx1"/>
                  </a:solidFill>
                  <a:latin typeface="Calibri" panose="020F0502020204030204" pitchFamily="34" charset="0"/>
                </a:defRPr>
              </a:lvl7pPr>
              <a:lvl8pPr marL="3429000" indent="-228600" defTabSz="457200" fontAlgn="base">
                <a:spcBef>
                  <a:spcPct val="0"/>
                </a:spcBef>
                <a:spcAft>
                  <a:spcPct val="0"/>
                </a:spcAft>
                <a:defRPr>
                  <a:solidFill>
                    <a:schemeClr val="tx1"/>
                  </a:solidFill>
                  <a:latin typeface="Calibri" panose="020F0502020204030204" pitchFamily="34" charset="0"/>
                </a:defRPr>
              </a:lvl8pPr>
              <a:lvl9pPr marL="3886200" indent="-228600" defTabSz="457200" fontAlgn="base">
                <a:spcBef>
                  <a:spcPct val="0"/>
                </a:spcBef>
                <a:spcAft>
                  <a:spcPct val="0"/>
                </a:spcAft>
                <a:defRPr>
                  <a:solidFill>
                    <a:schemeClr val="tx1"/>
                  </a:solidFill>
                  <a:latin typeface="Calibri" panose="020F0502020204030204" pitchFamily="34" charset="0"/>
                </a:defRPr>
              </a:lvl9pPr>
            </a:lstStyle>
            <a:p>
              <a:pPr eaLnBrk="1" fontAlgn="auto" hangingPunct="1">
                <a:lnSpc>
                  <a:spcPct val="190000"/>
                </a:lnSpc>
                <a:spcBef>
                  <a:spcPts val="0"/>
                </a:spcBef>
                <a:spcAft>
                  <a:spcPts val="0"/>
                </a:spcAft>
                <a:defRPr/>
              </a:pPr>
              <a:r>
                <a:rPr lang="en-US" altLang="id-ID" sz="900">
                  <a:solidFill>
                    <a:srgbClr val="FFFFFF"/>
                  </a:solidFill>
                  <a:latin typeface="+mn-lt"/>
                  <a:ea typeface="Roboto" panose="02000000000000000000" pitchFamily="2" charset="0"/>
                  <a:cs typeface="Lato Light"/>
                  <a:sym typeface="Lato Light"/>
                </a:rPr>
                <a:t>Lorem Ipsum</a:t>
              </a:r>
            </a:p>
            <a:p>
              <a:pPr eaLnBrk="1" fontAlgn="auto" hangingPunct="1">
                <a:lnSpc>
                  <a:spcPct val="190000"/>
                </a:lnSpc>
                <a:spcBef>
                  <a:spcPts val="0"/>
                </a:spcBef>
                <a:spcAft>
                  <a:spcPts val="0"/>
                </a:spcAft>
                <a:defRPr/>
              </a:pPr>
              <a:r>
                <a:rPr lang="en-US" altLang="id-ID" sz="900">
                  <a:solidFill>
                    <a:srgbClr val="FFFFFF"/>
                  </a:solidFill>
                  <a:latin typeface="+mn-lt"/>
                  <a:ea typeface="Roboto" panose="02000000000000000000" pitchFamily="2" charset="0"/>
                  <a:cs typeface="Lato Light"/>
                  <a:sym typeface="Lato Light"/>
                </a:rPr>
                <a:t>Simply dummy</a:t>
              </a:r>
            </a:p>
            <a:p>
              <a:pPr eaLnBrk="1" fontAlgn="auto" hangingPunct="1">
                <a:lnSpc>
                  <a:spcPct val="190000"/>
                </a:lnSpc>
                <a:spcBef>
                  <a:spcPts val="0"/>
                </a:spcBef>
                <a:spcAft>
                  <a:spcPts val="0"/>
                </a:spcAft>
                <a:defRPr/>
              </a:pPr>
              <a:r>
                <a:rPr lang="en-US" altLang="id-ID" sz="900">
                  <a:solidFill>
                    <a:srgbClr val="FFFFFF"/>
                  </a:solidFill>
                  <a:latin typeface="+mn-lt"/>
                  <a:ea typeface="Roboto" panose="02000000000000000000" pitchFamily="2" charset="0"/>
                  <a:cs typeface="Lato Light"/>
                  <a:sym typeface="Lato Light"/>
                </a:rPr>
                <a:t>Text of the printing </a:t>
              </a:r>
            </a:p>
            <a:p>
              <a:pPr eaLnBrk="1" fontAlgn="auto" hangingPunct="1">
                <a:lnSpc>
                  <a:spcPct val="190000"/>
                </a:lnSpc>
                <a:spcBef>
                  <a:spcPts val="0"/>
                </a:spcBef>
                <a:spcAft>
                  <a:spcPts val="0"/>
                </a:spcAft>
                <a:defRPr/>
              </a:pPr>
              <a:r>
                <a:rPr lang="en-US" altLang="id-ID" sz="900">
                  <a:solidFill>
                    <a:srgbClr val="FFFFFF"/>
                  </a:solidFill>
                  <a:latin typeface="+mn-lt"/>
                  <a:ea typeface="Roboto" panose="02000000000000000000" pitchFamily="2" charset="0"/>
                  <a:cs typeface="Lato Light"/>
                  <a:sym typeface="Lato Light"/>
                </a:rPr>
                <a:t>Typesetting industry</a:t>
              </a:r>
            </a:p>
            <a:p>
              <a:pPr eaLnBrk="1" fontAlgn="auto" hangingPunct="1">
                <a:lnSpc>
                  <a:spcPct val="190000"/>
                </a:lnSpc>
                <a:spcBef>
                  <a:spcPts val="0"/>
                </a:spcBef>
                <a:spcAft>
                  <a:spcPts val="0"/>
                </a:spcAft>
                <a:defRPr/>
              </a:pPr>
              <a:r>
                <a:rPr lang="en-US" altLang="id-ID" sz="900">
                  <a:solidFill>
                    <a:srgbClr val="FFFFFF"/>
                  </a:solidFill>
                  <a:latin typeface="+mn-lt"/>
                  <a:ea typeface="Roboto" panose="02000000000000000000" pitchFamily="2" charset="0"/>
                  <a:cs typeface="Lato Light"/>
                  <a:sym typeface="Lato Light"/>
                </a:rPr>
                <a:t>Lorem Ipsum has</a:t>
              </a:r>
            </a:p>
            <a:p>
              <a:pPr eaLnBrk="1" fontAlgn="auto" hangingPunct="1">
                <a:lnSpc>
                  <a:spcPct val="190000"/>
                </a:lnSpc>
                <a:spcBef>
                  <a:spcPts val="0"/>
                </a:spcBef>
                <a:spcAft>
                  <a:spcPts val="0"/>
                </a:spcAft>
                <a:defRPr/>
              </a:pPr>
              <a:r>
                <a:rPr lang="en-US" altLang="id-ID" sz="900">
                  <a:solidFill>
                    <a:srgbClr val="FFFFFF"/>
                  </a:solidFill>
                  <a:latin typeface="+mn-lt"/>
                  <a:ea typeface="Roboto" panose="02000000000000000000" pitchFamily="2" charset="0"/>
                  <a:cs typeface="Lato Light"/>
                  <a:sym typeface="Lato Light"/>
                </a:rPr>
                <a:t>Been the industry</a:t>
              </a:r>
            </a:p>
          </p:txBody>
        </p:sp>
      </p:grpSp>
      <p:grpSp>
        <p:nvGrpSpPr>
          <p:cNvPr id="33" name="Group 31"/>
          <p:cNvGrpSpPr>
            <a:grpSpLocks/>
          </p:cNvGrpSpPr>
          <p:nvPr/>
        </p:nvGrpSpPr>
        <p:grpSpPr bwMode="auto">
          <a:xfrm>
            <a:off x="2151063" y="3173413"/>
            <a:ext cx="2136775" cy="1343025"/>
            <a:chOff x="-485" y="0"/>
            <a:chExt cx="3274" cy="2256"/>
          </a:xfrm>
        </p:grpSpPr>
        <p:sp>
          <p:nvSpPr>
            <p:cNvPr id="34" name="Line 32"/>
            <p:cNvSpPr>
              <a:spLocks noChangeShapeType="1"/>
            </p:cNvSpPr>
            <p:nvPr/>
          </p:nvSpPr>
          <p:spPr bwMode="auto">
            <a:xfrm rot="10800000" flipH="1">
              <a:off x="-485" y="0"/>
              <a:ext cx="3274" cy="0"/>
            </a:xfrm>
            <a:prstGeom prst="line">
              <a:avLst/>
            </a:prstGeom>
            <a:noFill/>
            <a:ln w="19050">
              <a:solidFill>
                <a:schemeClr val="bg1">
                  <a:lumMod val="95000"/>
                </a:schemeClr>
              </a:solidFill>
              <a:miter lim="800000"/>
              <a:headEnd/>
              <a:tailEnd/>
            </a:ln>
            <a:extLst>
              <a:ext uri="{909E8E84-426E-40DD-AFC4-6F175D3DCCD1}">
                <a14:hiddenFill xmlns:a14="http://schemas.microsoft.com/office/drawing/2010/main">
                  <a:noFill/>
                </a14:hiddenFill>
              </a:ext>
            </a:extLst>
          </p:spPr>
          <p:txBody>
            <a:bodyPr lIns="0" tIns="0" rIns="0" bIns="0"/>
            <a:lstStyle/>
            <a:p>
              <a:pPr eaLnBrk="1" fontAlgn="auto" hangingPunct="1">
                <a:spcBef>
                  <a:spcPts val="0"/>
                </a:spcBef>
                <a:spcAft>
                  <a:spcPts val="0"/>
                </a:spcAft>
                <a:defRPr/>
              </a:pPr>
              <a:endParaRPr lang="id-ID">
                <a:latin typeface="+mn-lt"/>
              </a:endParaRPr>
            </a:p>
          </p:txBody>
        </p:sp>
        <p:sp>
          <p:nvSpPr>
            <p:cNvPr id="35" name="Line 33"/>
            <p:cNvSpPr>
              <a:spLocks noChangeShapeType="1"/>
            </p:cNvSpPr>
            <p:nvPr/>
          </p:nvSpPr>
          <p:spPr bwMode="auto">
            <a:xfrm rot="10800000" flipH="1">
              <a:off x="-1" y="456"/>
              <a:ext cx="2790" cy="0"/>
            </a:xfrm>
            <a:prstGeom prst="line">
              <a:avLst/>
            </a:prstGeom>
            <a:noFill/>
            <a:ln w="19050">
              <a:solidFill>
                <a:schemeClr val="bg1">
                  <a:lumMod val="95000"/>
                </a:schemeClr>
              </a:solidFill>
              <a:miter lim="800000"/>
              <a:headEnd/>
              <a:tailEnd/>
            </a:ln>
            <a:extLst>
              <a:ext uri="{909E8E84-426E-40DD-AFC4-6F175D3DCCD1}">
                <a14:hiddenFill xmlns:a14="http://schemas.microsoft.com/office/drawing/2010/main">
                  <a:noFill/>
                </a14:hiddenFill>
              </a:ext>
            </a:extLst>
          </p:spPr>
          <p:txBody>
            <a:bodyPr lIns="0" tIns="0" rIns="0" bIns="0"/>
            <a:lstStyle/>
            <a:p>
              <a:pPr eaLnBrk="1" fontAlgn="auto" hangingPunct="1">
                <a:spcBef>
                  <a:spcPts val="0"/>
                </a:spcBef>
                <a:spcAft>
                  <a:spcPts val="0"/>
                </a:spcAft>
                <a:defRPr/>
              </a:pPr>
              <a:endParaRPr lang="id-ID">
                <a:latin typeface="+mn-lt"/>
              </a:endParaRPr>
            </a:p>
          </p:txBody>
        </p:sp>
        <p:sp>
          <p:nvSpPr>
            <p:cNvPr id="36" name="Line 34"/>
            <p:cNvSpPr>
              <a:spLocks noChangeShapeType="1"/>
            </p:cNvSpPr>
            <p:nvPr/>
          </p:nvSpPr>
          <p:spPr bwMode="auto">
            <a:xfrm rot="10800000" flipH="1">
              <a:off x="-1" y="904"/>
              <a:ext cx="2790" cy="0"/>
            </a:xfrm>
            <a:prstGeom prst="line">
              <a:avLst/>
            </a:prstGeom>
            <a:noFill/>
            <a:ln w="19050">
              <a:solidFill>
                <a:schemeClr val="bg1">
                  <a:lumMod val="95000"/>
                </a:schemeClr>
              </a:solidFill>
              <a:miter lim="800000"/>
              <a:headEnd/>
              <a:tailEnd/>
            </a:ln>
            <a:extLst>
              <a:ext uri="{909E8E84-426E-40DD-AFC4-6F175D3DCCD1}">
                <a14:hiddenFill xmlns:a14="http://schemas.microsoft.com/office/drawing/2010/main">
                  <a:noFill/>
                </a14:hiddenFill>
              </a:ext>
            </a:extLst>
          </p:spPr>
          <p:txBody>
            <a:bodyPr lIns="0" tIns="0" rIns="0" bIns="0"/>
            <a:lstStyle/>
            <a:p>
              <a:pPr eaLnBrk="1" fontAlgn="auto" hangingPunct="1">
                <a:spcBef>
                  <a:spcPts val="0"/>
                </a:spcBef>
                <a:spcAft>
                  <a:spcPts val="0"/>
                </a:spcAft>
                <a:defRPr/>
              </a:pPr>
              <a:endParaRPr lang="id-ID">
                <a:latin typeface="+mn-lt"/>
              </a:endParaRPr>
            </a:p>
          </p:txBody>
        </p:sp>
        <p:sp>
          <p:nvSpPr>
            <p:cNvPr id="37" name="Line 35"/>
            <p:cNvSpPr>
              <a:spLocks noChangeShapeType="1"/>
            </p:cNvSpPr>
            <p:nvPr/>
          </p:nvSpPr>
          <p:spPr bwMode="auto">
            <a:xfrm rot="10800000" flipH="1">
              <a:off x="-1" y="1360"/>
              <a:ext cx="2790" cy="0"/>
            </a:xfrm>
            <a:prstGeom prst="line">
              <a:avLst/>
            </a:prstGeom>
            <a:noFill/>
            <a:ln w="19050">
              <a:solidFill>
                <a:schemeClr val="bg1">
                  <a:lumMod val="95000"/>
                </a:schemeClr>
              </a:solidFill>
              <a:miter lim="800000"/>
              <a:headEnd/>
              <a:tailEnd/>
            </a:ln>
            <a:extLst>
              <a:ext uri="{909E8E84-426E-40DD-AFC4-6F175D3DCCD1}">
                <a14:hiddenFill xmlns:a14="http://schemas.microsoft.com/office/drawing/2010/main">
                  <a:noFill/>
                </a14:hiddenFill>
              </a:ext>
            </a:extLst>
          </p:spPr>
          <p:txBody>
            <a:bodyPr lIns="0" tIns="0" rIns="0" bIns="0"/>
            <a:lstStyle/>
            <a:p>
              <a:pPr eaLnBrk="1" fontAlgn="auto" hangingPunct="1">
                <a:spcBef>
                  <a:spcPts val="0"/>
                </a:spcBef>
                <a:spcAft>
                  <a:spcPts val="0"/>
                </a:spcAft>
                <a:defRPr/>
              </a:pPr>
              <a:endParaRPr lang="id-ID">
                <a:latin typeface="+mn-lt"/>
              </a:endParaRPr>
            </a:p>
          </p:txBody>
        </p:sp>
        <p:sp>
          <p:nvSpPr>
            <p:cNvPr id="38" name="Line 36"/>
            <p:cNvSpPr>
              <a:spLocks noChangeShapeType="1"/>
            </p:cNvSpPr>
            <p:nvPr/>
          </p:nvSpPr>
          <p:spPr bwMode="auto">
            <a:xfrm rot="10800000" flipH="1">
              <a:off x="-1" y="1808"/>
              <a:ext cx="2790" cy="0"/>
            </a:xfrm>
            <a:prstGeom prst="line">
              <a:avLst/>
            </a:prstGeom>
            <a:noFill/>
            <a:ln w="19050">
              <a:solidFill>
                <a:schemeClr val="bg1">
                  <a:lumMod val="95000"/>
                </a:schemeClr>
              </a:solidFill>
              <a:miter lim="800000"/>
              <a:headEnd/>
              <a:tailEnd/>
            </a:ln>
            <a:extLst>
              <a:ext uri="{909E8E84-426E-40DD-AFC4-6F175D3DCCD1}">
                <a14:hiddenFill xmlns:a14="http://schemas.microsoft.com/office/drawing/2010/main">
                  <a:noFill/>
                </a14:hiddenFill>
              </a:ext>
            </a:extLst>
          </p:spPr>
          <p:txBody>
            <a:bodyPr lIns="0" tIns="0" rIns="0" bIns="0"/>
            <a:lstStyle/>
            <a:p>
              <a:pPr eaLnBrk="1" fontAlgn="auto" hangingPunct="1">
                <a:spcBef>
                  <a:spcPts val="0"/>
                </a:spcBef>
                <a:spcAft>
                  <a:spcPts val="0"/>
                </a:spcAft>
                <a:defRPr/>
              </a:pPr>
              <a:endParaRPr lang="id-ID">
                <a:latin typeface="+mn-lt"/>
              </a:endParaRPr>
            </a:p>
          </p:txBody>
        </p:sp>
        <p:sp>
          <p:nvSpPr>
            <p:cNvPr id="39" name="Line 37"/>
            <p:cNvSpPr>
              <a:spLocks noChangeShapeType="1"/>
            </p:cNvSpPr>
            <p:nvPr/>
          </p:nvSpPr>
          <p:spPr bwMode="auto">
            <a:xfrm rot="10800000" flipH="1">
              <a:off x="-1" y="2256"/>
              <a:ext cx="2790" cy="0"/>
            </a:xfrm>
            <a:prstGeom prst="line">
              <a:avLst/>
            </a:prstGeom>
            <a:noFill/>
            <a:ln w="19050">
              <a:solidFill>
                <a:schemeClr val="bg1">
                  <a:lumMod val="95000"/>
                </a:schemeClr>
              </a:solidFill>
              <a:miter lim="800000"/>
              <a:headEnd/>
              <a:tailEnd/>
            </a:ln>
            <a:extLst>
              <a:ext uri="{909E8E84-426E-40DD-AFC4-6F175D3DCCD1}">
                <a14:hiddenFill xmlns:a14="http://schemas.microsoft.com/office/drawing/2010/main">
                  <a:noFill/>
                </a14:hiddenFill>
              </a:ext>
            </a:extLst>
          </p:spPr>
          <p:txBody>
            <a:bodyPr lIns="0" tIns="0" rIns="0" bIns="0"/>
            <a:lstStyle/>
            <a:p>
              <a:pPr eaLnBrk="1" fontAlgn="auto" hangingPunct="1">
                <a:spcBef>
                  <a:spcPts val="0"/>
                </a:spcBef>
                <a:spcAft>
                  <a:spcPts val="0"/>
                </a:spcAft>
                <a:defRPr/>
              </a:pPr>
              <a:endParaRPr lang="id-ID">
                <a:latin typeface="+mn-lt"/>
              </a:endParaRPr>
            </a:p>
          </p:txBody>
        </p:sp>
      </p:grpSp>
      <p:grpSp>
        <p:nvGrpSpPr>
          <p:cNvPr id="41" name="Group 38"/>
          <p:cNvGrpSpPr>
            <a:grpSpLocks/>
          </p:cNvGrpSpPr>
          <p:nvPr/>
        </p:nvGrpSpPr>
        <p:grpSpPr bwMode="auto">
          <a:xfrm>
            <a:off x="5456238" y="3157538"/>
            <a:ext cx="2063750" cy="1344612"/>
            <a:chOff x="-676" y="0"/>
            <a:chExt cx="3465" cy="2256"/>
          </a:xfrm>
        </p:grpSpPr>
        <p:sp>
          <p:nvSpPr>
            <p:cNvPr id="42" name="Line 39"/>
            <p:cNvSpPr>
              <a:spLocks noChangeShapeType="1"/>
            </p:cNvSpPr>
            <p:nvPr/>
          </p:nvSpPr>
          <p:spPr bwMode="auto">
            <a:xfrm rot="10800000" flipH="1">
              <a:off x="-676" y="0"/>
              <a:ext cx="3465" cy="0"/>
            </a:xfrm>
            <a:prstGeom prst="line">
              <a:avLst/>
            </a:prstGeom>
            <a:noFill/>
            <a:ln w="19050" cap="flat" cmpd="sng">
              <a:solidFill>
                <a:schemeClr val="bg1">
                  <a:lumMod val="9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a:latin typeface="+mn-lt"/>
              </a:endParaRPr>
            </a:p>
          </p:txBody>
        </p:sp>
        <p:sp>
          <p:nvSpPr>
            <p:cNvPr id="43" name="Line 40"/>
            <p:cNvSpPr>
              <a:spLocks noChangeShapeType="1"/>
            </p:cNvSpPr>
            <p:nvPr/>
          </p:nvSpPr>
          <p:spPr bwMode="auto">
            <a:xfrm rot="10800000" flipH="1">
              <a:off x="1" y="455"/>
              <a:ext cx="2788" cy="0"/>
            </a:xfrm>
            <a:prstGeom prst="line">
              <a:avLst/>
            </a:prstGeom>
            <a:noFill/>
            <a:ln w="19050" cap="flat" cmpd="sng">
              <a:solidFill>
                <a:schemeClr val="bg1">
                  <a:lumMod val="9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a:latin typeface="+mn-lt"/>
              </a:endParaRPr>
            </a:p>
          </p:txBody>
        </p:sp>
        <p:sp>
          <p:nvSpPr>
            <p:cNvPr id="44" name="Line 41"/>
            <p:cNvSpPr>
              <a:spLocks noChangeShapeType="1"/>
            </p:cNvSpPr>
            <p:nvPr/>
          </p:nvSpPr>
          <p:spPr bwMode="auto">
            <a:xfrm rot="10800000" flipH="1">
              <a:off x="1" y="903"/>
              <a:ext cx="2788" cy="0"/>
            </a:xfrm>
            <a:prstGeom prst="line">
              <a:avLst/>
            </a:prstGeom>
            <a:noFill/>
            <a:ln w="19050" cap="flat" cmpd="sng">
              <a:solidFill>
                <a:schemeClr val="bg1">
                  <a:lumMod val="9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a:latin typeface="+mn-lt"/>
              </a:endParaRPr>
            </a:p>
          </p:txBody>
        </p:sp>
        <p:sp>
          <p:nvSpPr>
            <p:cNvPr id="45" name="Line 42"/>
            <p:cNvSpPr>
              <a:spLocks noChangeShapeType="1"/>
            </p:cNvSpPr>
            <p:nvPr/>
          </p:nvSpPr>
          <p:spPr bwMode="auto">
            <a:xfrm rot="10800000" flipH="1">
              <a:off x="1" y="1361"/>
              <a:ext cx="2788" cy="0"/>
            </a:xfrm>
            <a:prstGeom prst="line">
              <a:avLst/>
            </a:prstGeom>
            <a:noFill/>
            <a:ln w="19050" cap="flat" cmpd="sng">
              <a:solidFill>
                <a:schemeClr val="bg1">
                  <a:lumMod val="9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a:latin typeface="+mn-lt"/>
              </a:endParaRPr>
            </a:p>
          </p:txBody>
        </p:sp>
        <p:sp>
          <p:nvSpPr>
            <p:cNvPr id="46" name="Line 43"/>
            <p:cNvSpPr>
              <a:spLocks noChangeShapeType="1"/>
            </p:cNvSpPr>
            <p:nvPr/>
          </p:nvSpPr>
          <p:spPr bwMode="auto">
            <a:xfrm rot="10800000" flipH="1">
              <a:off x="1" y="1809"/>
              <a:ext cx="2788" cy="0"/>
            </a:xfrm>
            <a:prstGeom prst="line">
              <a:avLst/>
            </a:prstGeom>
            <a:noFill/>
            <a:ln w="19050" cap="flat" cmpd="sng">
              <a:solidFill>
                <a:schemeClr val="bg1">
                  <a:lumMod val="9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a:latin typeface="+mn-lt"/>
              </a:endParaRPr>
            </a:p>
          </p:txBody>
        </p:sp>
        <p:sp>
          <p:nvSpPr>
            <p:cNvPr id="47" name="Line 44"/>
            <p:cNvSpPr>
              <a:spLocks noChangeShapeType="1"/>
            </p:cNvSpPr>
            <p:nvPr/>
          </p:nvSpPr>
          <p:spPr bwMode="auto">
            <a:xfrm rot="10800000" flipH="1">
              <a:off x="1" y="2256"/>
              <a:ext cx="2788" cy="0"/>
            </a:xfrm>
            <a:prstGeom prst="line">
              <a:avLst/>
            </a:prstGeom>
            <a:noFill/>
            <a:ln w="19050" cap="flat" cmpd="sng">
              <a:solidFill>
                <a:schemeClr val="bg1">
                  <a:lumMod val="9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a:latin typeface="+mn-lt"/>
              </a:endParaRPr>
            </a:p>
          </p:txBody>
        </p:sp>
      </p:grpSp>
      <p:grpSp>
        <p:nvGrpSpPr>
          <p:cNvPr id="48" name="Group 45"/>
          <p:cNvGrpSpPr>
            <a:grpSpLocks/>
          </p:cNvGrpSpPr>
          <p:nvPr/>
        </p:nvGrpSpPr>
        <p:grpSpPr bwMode="auto">
          <a:xfrm>
            <a:off x="8631238" y="3173413"/>
            <a:ext cx="2151062" cy="1343025"/>
            <a:chOff x="-540" y="0"/>
            <a:chExt cx="3356" cy="2256"/>
          </a:xfrm>
        </p:grpSpPr>
        <p:sp>
          <p:nvSpPr>
            <p:cNvPr id="49" name="Line 46"/>
            <p:cNvSpPr>
              <a:spLocks noChangeShapeType="1"/>
            </p:cNvSpPr>
            <p:nvPr/>
          </p:nvSpPr>
          <p:spPr bwMode="auto">
            <a:xfrm rot="10800000" flipH="1">
              <a:off x="-540" y="0"/>
              <a:ext cx="3356" cy="0"/>
            </a:xfrm>
            <a:prstGeom prst="line">
              <a:avLst/>
            </a:prstGeom>
            <a:noFill/>
            <a:ln w="19050">
              <a:solidFill>
                <a:schemeClr val="bg1">
                  <a:lumMod val="95000"/>
                </a:schemeClr>
              </a:solidFill>
              <a:miter lim="800000"/>
              <a:headEnd/>
              <a:tailEnd/>
            </a:ln>
            <a:extLst>
              <a:ext uri="{909E8E84-426E-40DD-AFC4-6F175D3DCCD1}">
                <a14:hiddenFill xmlns:a14="http://schemas.microsoft.com/office/drawing/2010/main">
                  <a:noFill/>
                </a14:hiddenFill>
              </a:ext>
            </a:extLst>
          </p:spPr>
          <p:txBody>
            <a:bodyPr lIns="0" tIns="0" rIns="0" bIns="0"/>
            <a:lstStyle/>
            <a:p>
              <a:pPr eaLnBrk="1" fontAlgn="auto" hangingPunct="1">
                <a:spcBef>
                  <a:spcPts val="0"/>
                </a:spcBef>
                <a:spcAft>
                  <a:spcPts val="0"/>
                </a:spcAft>
                <a:defRPr/>
              </a:pPr>
              <a:endParaRPr lang="id-ID">
                <a:latin typeface="+mn-lt"/>
              </a:endParaRPr>
            </a:p>
          </p:txBody>
        </p:sp>
        <p:sp>
          <p:nvSpPr>
            <p:cNvPr id="50" name="Line 47"/>
            <p:cNvSpPr>
              <a:spLocks noChangeShapeType="1"/>
            </p:cNvSpPr>
            <p:nvPr/>
          </p:nvSpPr>
          <p:spPr bwMode="auto">
            <a:xfrm rot="10800000" flipH="1">
              <a:off x="0" y="456"/>
              <a:ext cx="2789" cy="0"/>
            </a:xfrm>
            <a:prstGeom prst="line">
              <a:avLst/>
            </a:prstGeom>
            <a:noFill/>
            <a:ln w="19050">
              <a:solidFill>
                <a:schemeClr val="bg1">
                  <a:lumMod val="95000"/>
                </a:schemeClr>
              </a:solidFill>
              <a:miter lim="800000"/>
              <a:headEnd/>
              <a:tailEnd/>
            </a:ln>
            <a:extLst>
              <a:ext uri="{909E8E84-426E-40DD-AFC4-6F175D3DCCD1}">
                <a14:hiddenFill xmlns:a14="http://schemas.microsoft.com/office/drawing/2010/main">
                  <a:noFill/>
                </a14:hiddenFill>
              </a:ext>
            </a:extLst>
          </p:spPr>
          <p:txBody>
            <a:bodyPr lIns="0" tIns="0" rIns="0" bIns="0"/>
            <a:lstStyle/>
            <a:p>
              <a:pPr eaLnBrk="1" fontAlgn="auto" hangingPunct="1">
                <a:spcBef>
                  <a:spcPts val="0"/>
                </a:spcBef>
                <a:spcAft>
                  <a:spcPts val="0"/>
                </a:spcAft>
                <a:defRPr/>
              </a:pPr>
              <a:endParaRPr lang="id-ID">
                <a:latin typeface="+mn-lt"/>
              </a:endParaRPr>
            </a:p>
          </p:txBody>
        </p:sp>
        <p:sp>
          <p:nvSpPr>
            <p:cNvPr id="51" name="Line 48"/>
            <p:cNvSpPr>
              <a:spLocks noChangeShapeType="1"/>
            </p:cNvSpPr>
            <p:nvPr/>
          </p:nvSpPr>
          <p:spPr bwMode="auto">
            <a:xfrm rot="10800000" flipH="1">
              <a:off x="0" y="904"/>
              <a:ext cx="2789" cy="0"/>
            </a:xfrm>
            <a:prstGeom prst="line">
              <a:avLst/>
            </a:prstGeom>
            <a:noFill/>
            <a:ln w="19050">
              <a:solidFill>
                <a:schemeClr val="bg1">
                  <a:lumMod val="95000"/>
                </a:schemeClr>
              </a:solidFill>
              <a:miter lim="800000"/>
              <a:headEnd/>
              <a:tailEnd/>
            </a:ln>
            <a:extLst>
              <a:ext uri="{909E8E84-426E-40DD-AFC4-6F175D3DCCD1}">
                <a14:hiddenFill xmlns:a14="http://schemas.microsoft.com/office/drawing/2010/main">
                  <a:noFill/>
                </a14:hiddenFill>
              </a:ext>
            </a:extLst>
          </p:spPr>
          <p:txBody>
            <a:bodyPr lIns="0" tIns="0" rIns="0" bIns="0"/>
            <a:lstStyle/>
            <a:p>
              <a:pPr eaLnBrk="1" fontAlgn="auto" hangingPunct="1">
                <a:spcBef>
                  <a:spcPts val="0"/>
                </a:spcBef>
                <a:spcAft>
                  <a:spcPts val="0"/>
                </a:spcAft>
                <a:defRPr/>
              </a:pPr>
              <a:endParaRPr lang="id-ID">
                <a:latin typeface="+mn-lt"/>
              </a:endParaRPr>
            </a:p>
          </p:txBody>
        </p:sp>
        <p:sp>
          <p:nvSpPr>
            <p:cNvPr id="52" name="Line 49"/>
            <p:cNvSpPr>
              <a:spLocks noChangeShapeType="1"/>
            </p:cNvSpPr>
            <p:nvPr/>
          </p:nvSpPr>
          <p:spPr bwMode="auto">
            <a:xfrm rot="10800000" flipH="1">
              <a:off x="0" y="1360"/>
              <a:ext cx="2789" cy="0"/>
            </a:xfrm>
            <a:prstGeom prst="line">
              <a:avLst/>
            </a:prstGeom>
            <a:noFill/>
            <a:ln w="19050">
              <a:solidFill>
                <a:schemeClr val="bg1">
                  <a:lumMod val="95000"/>
                </a:schemeClr>
              </a:solidFill>
              <a:miter lim="800000"/>
              <a:headEnd/>
              <a:tailEnd/>
            </a:ln>
            <a:extLst>
              <a:ext uri="{909E8E84-426E-40DD-AFC4-6F175D3DCCD1}">
                <a14:hiddenFill xmlns:a14="http://schemas.microsoft.com/office/drawing/2010/main">
                  <a:noFill/>
                </a14:hiddenFill>
              </a:ext>
            </a:extLst>
          </p:spPr>
          <p:txBody>
            <a:bodyPr lIns="0" tIns="0" rIns="0" bIns="0"/>
            <a:lstStyle/>
            <a:p>
              <a:pPr eaLnBrk="1" fontAlgn="auto" hangingPunct="1">
                <a:spcBef>
                  <a:spcPts val="0"/>
                </a:spcBef>
                <a:spcAft>
                  <a:spcPts val="0"/>
                </a:spcAft>
                <a:defRPr/>
              </a:pPr>
              <a:endParaRPr lang="id-ID">
                <a:latin typeface="+mn-lt"/>
              </a:endParaRPr>
            </a:p>
          </p:txBody>
        </p:sp>
        <p:sp>
          <p:nvSpPr>
            <p:cNvPr id="53" name="Line 50"/>
            <p:cNvSpPr>
              <a:spLocks noChangeShapeType="1"/>
            </p:cNvSpPr>
            <p:nvPr/>
          </p:nvSpPr>
          <p:spPr bwMode="auto">
            <a:xfrm rot="10800000" flipH="1">
              <a:off x="0" y="1808"/>
              <a:ext cx="2789" cy="0"/>
            </a:xfrm>
            <a:prstGeom prst="line">
              <a:avLst/>
            </a:prstGeom>
            <a:noFill/>
            <a:ln w="19050">
              <a:solidFill>
                <a:schemeClr val="bg1">
                  <a:lumMod val="95000"/>
                </a:schemeClr>
              </a:solidFill>
              <a:miter lim="800000"/>
              <a:headEnd/>
              <a:tailEnd/>
            </a:ln>
            <a:extLst>
              <a:ext uri="{909E8E84-426E-40DD-AFC4-6F175D3DCCD1}">
                <a14:hiddenFill xmlns:a14="http://schemas.microsoft.com/office/drawing/2010/main">
                  <a:noFill/>
                </a14:hiddenFill>
              </a:ext>
            </a:extLst>
          </p:spPr>
          <p:txBody>
            <a:bodyPr lIns="0" tIns="0" rIns="0" bIns="0"/>
            <a:lstStyle/>
            <a:p>
              <a:pPr eaLnBrk="1" fontAlgn="auto" hangingPunct="1">
                <a:spcBef>
                  <a:spcPts val="0"/>
                </a:spcBef>
                <a:spcAft>
                  <a:spcPts val="0"/>
                </a:spcAft>
                <a:defRPr/>
              </a:pPr>
              <a:endParaRPr lang="id-ID">
                <a:latin typeface="+mn-lt"/>
              </a:endParaRPr>
            </a:p>
          </p:txBody>
        </p:sp>
        <p:sp>
          <p:nvSpPr>
            <p:cNvPr id="54" name="Line 51"/>
            <p:cNvSpPr>
              <a:spLocks noChangeShapeType="1"/>
            </p:cNvSpPr>
            <p:nvPr/>
          </p:nvSpPr>
          <p:spPr bwMode="auto">
            <a:xfrm rot="10800000" flipH="1">
              <a:off x="0" y="2256"/>
              <a:ext cx="2789" cy="0"/>
            </a:xfrm>
            <a:prstGeom prst="line">
              <a:avLst/>
            </a:prstGeom>
            <a:noFill/>
            <a:ln w="19050">
              <a:solidFill>
                <a:schemeClr val="bg1">
                  <a:lumMod val="95000"/>
                </a:schemeClr>
              </a:solidFill>
              <a:miter lim="800000"/>
              <a:headEnd/>
              <a:tailEnd/>
            </a:ln>
            <a:extLst>
              <a:ext uri="{909E8E84-426E-40DD-AFC4-6F175D3DCCD1}">
                <a14:hiddenFill xmlns:a14="http://schemas.microsoft.com/office/drawing/2010/main">
                  <a:noFill/>
                </a14:hiddenFill>
              </a:ext>
            </a:extLst>
          </p:spPr>
          <p:txBody>
            <a:bodyPr lIns="0" tIns="0" rIns="0" bIns="0"/>
            <a:lstStyle/>
            <a:p>
              <a:pPr eaLnBrk="1" fontAlgn="auto" hangingPunct="1">
                <a:spcBef>
                  <a:spcPts val="0"/>
                </a:spcBef>
                <a:spcAft>
                  <a:spcPts val="0"/>
                </a:spcAft>
                <a:defRPr/>
              </a:pPr>
              <a:endParaRPr lang="id-ID">
                <a:latin typeface="+mn-lt"/>
              </a:endParaRPr>
            </a:p>
          </p:txBody>
        </p:sp>
      </p:grpSp>
      <p:sp>
        <p:nvSpPr>
          <p:cNvPr id="55" name="Content Placeholder 2"/>
          <p:cNvSpPr txBox="1">
            <a:spLocks/>
          </p:cNvSpPr>
          <p:nvPr/>
        </p:nvSpPr>
        <p:spPr bwMode="auto">
          <a:xfrm>
            <a:off x="1057275" y="5499100"/>
            <a:ext cx="9725025" cy="655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spcAft>
                <a:spcPts val="600"/>
              </a:spcAft>
              <a:buClr>
                <a:srgbClr val="2E75B6"/>
              </a:buClr>
              <a:buSzPct val="145000"/>
              <a:buFont typeface="Arial" pitchFamily="34" charset="0"/>
              <a:buNone/>
            </a:pPr>
            <a:r>
              <a:rPr lang="en-US" altLang="zh-CN" sz="1100">
                <a:solidFill>
                  <a:srgbClr val="A6A6A6"/>
                </a:solidFill>
              </a:rPr>
              <a:t>Lorem Ipsum has been the industry's standard dummy text ever since the 1500s</a:t>
            </a:r>
            <a:r>
              <a:rPr lang="id-ID" altLang="zh-CN" sz="1100">
                <a:solidFill>
                  <a:srgbClr val="A6A6A6"/>
                </a:solidFill>
                <a:ea typeface="Roboto" pitchFamily="2" charset="0"/>
                <a:cs typeface="Roboto" pitchFamily="2" charset="0"/>
              </a:rPr>
              <a:t>.</a:t>
            </a:r>
            <a:r>
              <a:rPr lang="id-ID" altLang="zh-CN" sz="1100">
                <a:solidFill>
                  <a:srgbClr val="404040"/>
                </a:solidFill>
                <a:ea typeface="Roboto" pitchFamily="2" charset="0"/>
                <a:cs typeface="Roboto" pitchFamily="2" charset="0"/>
              </a:rPr>
              <a:t> </a:t>
            </a:r>
            <a:r>
              <a:rPr lang="id-ID" altLang="zh-CN" sz="1100" b="1">
                <a:solidFill>
                  <a:srgbClr val="8FAADC"/>
                </a:solidFill>
                <a:ea typeface="Roboto" pitchFamily="2" charset="0"/>
                <a:cs typeface="Roboto" pitchFamily="2" charset="0"/>
              </a:rPr>
              <a:t>Fusce som libero topi sombrero bikinan meksiko</a:t>
            </a:r>
            <a:r>
              <a:rPr lang="en-US" altLang="zh-CN" sz="1100">
                <a:solidFill>
                  <a:srgbClr val="A6A6A6"/>
                </a:solidFill>
              </a:rPr>
              <a:t> when an unknown printer took a galley of type and scrambled it to make a type specimen book. It has survived not only five centuries, but also the leap into electronic typesetting</a:t>
            </a:r>
            <a:endParaRPr lang="id-ID" altLang="zh-CN" sz="1100">
              <a:solidFill>
                <a:srgbClr val="A6A6A6"/>
              </a:solidFill>
              <a:ea typeface="Roboto" pitchFamily="2" charset="0"/>
              <a:cs typeface="Roboto" pitchFamily="2" charset="0"/>
            </a:endParaRPr>
          </a:p>
        </p:txBody>
      </p:sp>
      <p:sp>
        <p:nvSpPr>
          <p:cNvPr id="60" name="TextBox 59"/>
          <p:cNvSpPr txBox="1">
            <a:spLocks noChangeArrowheads="1"/>
          </p:cNvSpPr>
          <p:nvPr/>
        </p:nvSpPr>
        <p:spPr bwMode="auto">
          <a:xfrm>
            <a:off x="1338263" y="2443163"/>
            <a:ext cx="493712"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id-ID" altLang="zh-CN" sz="4000">
                <a:solidFill>
                  <a:schemeClr val="bg1"/>
                </a:solidFill>
                <a:latin typeface="FontAwesome" pitchFamily="2" charset="0"/>
              </a:rPr>
              <a:t></a:t>
            </a:r>
          </a:p>
        </p:txBody>
      </p:sp>
      <p:sp>
        <p:nvSpPr>
          <p:cNvPr id="65" name="TextBox 64"/>
          <p:cNvSpPr txBox="1">
            <a:spLocks noChangeArrowheads="1"/>
          </p:cNvSpPr>
          <p:nvPr/>
        </p:nvSpPr>
        <p:spPr bwMode="auto">
          <a:xfrm>
            <a:off x="4695825" y="2417763"/>
            <a:ext cx="430213"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id-ID" altLang="zh-CN" sz="4000">
                <a:solidFill>
                  <a:schemeClr val="bg1"/>
                </a:solidFill>
                <a:latin typeface="FontAwesome" pitchFamily="2" charset="0"/>
              </a:rPr>
              <a:t></a:t>
            </a:r>
          </a:p>
        </p:txBody>
      </p:sp>
      <p:sp>
        <p:nvSpPr>
          <p:cNvPr id="70" name="TextBox 69"/>
          <p:cNvSpPr txBox="1">
            <a:spLocks noChangeArrowheads="1"/>
          </p:cNvSpPr>
          <p:nvPr/>
        </p:nvSpPr>
        <p:spPr bwMode="auto">
          <a:xfrm>
            <a:off x="7885113" y="2492375"/>
            <a:ext cx="492125"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id-ID" altLang="zh-CN" sz="4000">
                <a:solidFill>
                  <a:schemeClr val="bg1"/>
                </a:solidFill>
                <a:latin typeface="FontAwesome" pitchFamily="2" charset="0"/>
              </a:rPr>
              <a:t></a:t>
            </a: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2" presetClass="entr" presetSubtype="1" fill="hold" nodeType="withEffect">
                                  <p:stCondLst>
                                    <p:cond delay="0"/>
                                  </p:stCondLst>
                                  <p:childTnLst>
                                    <p:set>
                                      <p:cBhvr>
                                        <p:cTn id="28" dur="1" fill="hold">
                                          <p:stCondLst>
                                            <p:cond delay="0"/>
                                          </p:stCondLst>
                                        </p:cTn>
                                        <p:tgtEl>
                                          <p:spTgt spid="16"/>
                                        </p:tgtEl>
                                        <p:attrNameLst>
                                          <p:attrName>style.visibility</p:attrName>
                                        </p:attrNameLst>
                                      </p:cBhvr>
                                      <p:to>
                                        <p:strVal val="visible"/>
                                      </p:to>
                                    </p:set>
                                    <p:anim calcmode="lin" valueType="num">
                                      <p:cBhvr additive="base">
                                        <p:cTn id="29" dur="500" fill="hold"/>
                                        <p:tgtEl>
                                          <p:spTgt spid="16"/>
                                        </p:tgtEl>
                                        <p:attrNameLst>
                                          <p:attrName>ppt_x</p:attrName>
                                        </p:attrNameLst>
                                      </p:cBhvr>
                                      <p:tavLst>
                                        <p:tav tm="0">
                                          <p:val>
                                            <p:strVal val="#ppt_x"/>
                                          </p:val>
                                        </p:tav>
                                        <p:tav tm="100000">
                                          <p:val>
                                            <p:strVal val="#ppt_x"/>
                                          </p:val>
                                        </p:tav>
                                      </p:tavLst>
                                    </p:anim>
                                    <p:anim calcmode="lin" valueType="num">
                                      <p:cBhvr additive="base">
                                        <p:cTn id="30" dur="500" fill="hold"/>
                                        <p:tgtEl>
                                          <p:spTgt spid="16"/>
                                        </p:tgtEl>
                                        <p:attrNameLst>
                                          <p:attrName>ppt_y</p:attrName>
                                        </p:attrNameLst>
                                      </p:cBhvr>
                                      <p:tavLst>
                                        <p:tav tm="0">
                                          <p:val>
                                            <p:strVal val="0-#ppt_h/2"/>
                                          </p:val>
                                        </p:tav>
                                        <p:tav tm="100000">
                                          <p:val>
                                            <p:strVal val="#ppt_y"/>
                                          </p:val>
                                        </p:tav>
                                      </p:tavLst>
                                    </p:anim>
                                  </p:childTnLst>
                                </p:cTn>
                              </p:par>
                              <p:par>
                                <p:cTn id="31" presetID="22" presetClass="entr" presetSubtype="1" fill="hold" nodeType="withEffect">
                                  <p:stCondLst>
                                    <p:cond delay="500"/>
                                  </p:stCondLst>
                                  <p:childTnLst>
                                    <p:set>
                                      <p:cBhvr>
                                        <p:cTn id="32" dur="1" fill="hold">
                                          <p:stCondLst>
                                            <p:cond delay="0"/>
                                          </p:stCondLst>
                                        </p:cTn>
                                        <p:tgtEl>
                                          <p:spTgt spid="28"/>
                                        </p:tgtEl>
                                        <p:attrNameLst>
                                          <p:attrName>style.visibility</p:attrName>
                                        </p:attrNameLst>
                                      </p:cBhvr>
                                      <p:to>
                                        <p:strVal val="visible"/>
                                      </p:to>
                                    </p:set>
                                    <p:animEffect transition="in" filter="wipe(up)">
                                      <p:cBhvr>
                                        <p:cTn id="33" dur="500"/>
                                        <p:tgtEl>
                                          <p:spTgt spid="28"/>
                                        </p:tgtEl>
                                      </p:cBhvr>
                                    </p:animEffect>
                                  </p:childTnLst>
                                </p:cTn>
                              </p:par>
                              <p:par>
                                <p:cTn id="34" presetID="22" presetClass="entr" presetSubtype="8" fill="hold" nodeType="withEffect">
                                  <p:stCondLst>
                                    <p:cond delay="500"/>
                                  </p:stCondLst>
                                  <p:childTnLst>
                                    <p:set>
                                      <p:cBhvr>
                                        <p:cTn id="35" dur="1" fill="hold">
                                          <p:stCondLst>
                                            <p:cond delay="0"/>
                                          </p:stCondLst>
                                        </p:cTn>
                                        <p:tgtEl>
                                          <p:spTgt spid="33"/>
                                        </p:tgtEl>
                                        <p:attrNameLst>
                                          <p:attrName>style.visibility</p:attrName>
                                        </p:attrNameLst>
                                      </p:cBhvr>
                                      <p:to>
                                        <p:strVal val="visible"/>
                                      </p:to>
                                    </p:set>
                                    <p:animEffect transition="in" filter="wipe(left)">
                                      <p:cBhvr>
                                        <p:cTn id="36" dur="500"/>
                                        <p:tgtEl>
                                          <p:spTgt spid="33"/>
                                        </p:tgtEl>
                                      </p:cBhvr>
                                    </p:animEffect>
                                  </p:childTnLst>
                                </p:cTn>
                              </p:par>
                              <p:par>
                                <p:cTn id="37" presetID="22" presetClass="entr" presetSubtype="8" fill="hold" nodeType="withEffect">
                                  <p:stCondLst>
                                    <p:cond delay="500"/>
                                  </p:stCondLst>
                                  <p:childTnLst>
                                    <p:set>
                                      <p:cBhvr>
                                        <p:cTn id="38" dur="1" fill="hold">
                                          <p:stCondLst>
                                            <p:cond delay="0"/>
                                          </p:stCondLst>
                                        </p:cTn>
                                        <p:tgtEl>
                                          <p:spTgt spid="20"/>
                                        </p:tgtEl>
                                        <p:attrNameLst>
                                          <p:attrName>style.visibility</p:attrName>
                                        </p:attrNameLst>
                                      </p:cBhvr>
                                      <p:to>
                                        <p:strVal val="visible"/>
                                      </p:to>
                                    </p:set>
                                    <p:animEffect transition="in" filter="wipe(left)">
                                      <p:cBhvr>
                                        <p:cTn id="39" dur="500"/>
                                        <p:tgtEl>
                                          <p:spTgt spid="20"/>
                                        </p:tgtEl>
                                      </p:cBhvr>
                                    </p:animEffect>
                                  </p:childTnLst>
                                </p:cTn>
                              </p:par>
                              <p:par>
                                <p:cTn id="40" presetID="22" presetClass="entr" presetSubtype="2" fill="hold" nodeType="withEffect">
                                  <p:stCondLst>
                                    <p:cond delay="500"/>
                                  </p:stCondLst>
                                  <p:childTnLst>
                                    <p:set>
                                      <p:cBhvr>
                                        <p:cTn id="41" dur="1" fill="hold">
                                          <p:stCondLst>
                                            <p:cond delay="0"/>
                                          </p:stCondLst>
                                        </p:cTn>
                                        <p:tgtEl>
                                          <p:spTgt spid="41"/>
                                        </p:tgtEl>
                                        <p:attrNameLst>
                                          <p:attrName>style.visibility</p:attrName>
                                        </p:attrNameLst>
                                      </p:cBhvr>
                                      <p:to>
                                        <p:strVal val="visible"/>
                                      </p:to>
                                    </p:set>
                                    <p:animEffect transition="in" filter="wipe(right)">
                                      <p:cBhvr>
                                        <p:cTn id="42" dur="500"/>
                                        <p:tgtEl>
                                          <p:spTgt spid="41"/>
                                        </p:tgtEl>
                                      </p:cBhvr>
                                    </p:animEffect>
                                  </p:childTnLst>
                                </p:cTn>
                              </p:par>
                              <p:par>
                                <p:cTn id="43" presetID="22" presetClass="entr" presetSubtype="1" fill="hold" nodeType="withEffect">
                                  <p:stCondLst>
                                    <p:cond delay="500"/>
                                  </p:stCondLst>
                                  <p:childTnLst>
                                    <p:set>
                                      <p:cBhvr>
                                        <p:cTn id="44" dur="1" fill="hold">
                                          <p:stCondLst>
                                            <p:cond delay="0"/>
                                          </p:stCondLst>
                                        </p:cTn>
                                        <p:tgtEl>
                                          <p:spTgt spid="24"/>
                                        </p:tgtEl>
                                        <p:attrNameLst>
                                          <p:attrName>style.visibility</p:attrName>
                                        </p:attrNameLst>
                                      </p:cBhvr>
                                      <p:to>
                                        <p:strVal val="visible"/>
                                      </p:to>
                                    </p:set>
                                    <p:animEffect transition="in" filter="wipe(up)">
                                      <p:cBhvr>
                                        <p:cTn id="45" dur="500"/>
                                        <p:tgtEl>
                                          <p:spTgt spid="24"/>
                                        </p:tgtEl>
                                      </p:cBhvr>
                                    </p:animEffect>
                                  </p:childTnLst>
                                </p:cTn>
                              </p:par>
                              <p:par>
                                <p:cTn id="46" presetID="22" presetClass="entr" presetSubtype="4" fill="hold" nodeType="withEffect">
                                  <p:stCondLst>
                                    <p:cond delay="500"/>
                                  </p:stCondLst>
                                  <p:childTnLst>
                                    <p:set>
                                      <p:cBhvr>
                                        <p:cTn id="47" dur="1" fill="hold">
                                          <p:stCondLst>
                                            <p:cond delay="0"/>
                                          </p:stCondLst>
                                        </p:cTn>
                                        <p:tgtEl>
                                          <p:spTgt spid="48"/>
                                        </p:tgtEl>
                                        <p:attrNameLst>
                                          <p:attrName>style.visibility</p:attrName>
                                        </p:attrNameLst>
                                      </p:cBhvr>
                                      <p:to>
                                        <p:strVal val="visible"/>
                                      </p:to>
                                    </p:set>
                                    <p:animEffect transition="in" filter="wipe(down)">
                                      <p:cBhvr>
                                        <p:cTn id="48" dur="500"/>
                                        <p:tgtEl>
                                          <p:spTgt spid="48"/>
                                        </p:tgtEl>
                                      </p:cBhvr>
                                    </p:animEffect>
                                  </p:childTnLst>
                                </p:cTn>
                              </p:par>
                              <p:par>
                                <p:cTn id="49" presetID="45" presetClass="entr" presetSubtype="0" fill="hold" grpId="0" nodeType="withEffect">
                                  <p:stCondLst>
                                    <p:cond delay="500"/>
                                  </p:stCondLst>
                                  <p:childTnLst>
                                    <p:set>
                                      <p:cBhvr>
                                        <p:cTn id="50" dur="1" fill="hold">
                                          <p:stCondLst>
                                            <p:cond delay="0"/>
                                          </p:stCondLst>
                                        </p:cTn>
                                        <p:tgtEl>
                                          <p:spTgt spid="55"/>
                                        </p:tgtEl>
                                        <p:attrNameLst>
                                          <p:attrName>style.visibility</p:attrName>
                                        </p:attrNameLst>
                                      </p:cBhvr>
                                      <p:to>
                                        <p:strVal val="visible"/>
                                      </p:to>
                                    </p:set>
                                    <p:animEffect transition="in" filter="fade">
                                      <p:cBhvr>
                                        <p:cTn id="51" dur="2000"/>
                                        <p:tgtEl>
                                          <p:spTgt spid="55"/>
                                        </p:tgtEl>
                                      </p:cBhvr>
                                    </p:animEffect>
                                    <p:anim calcmode="lin" valueType="num">
                                      <p:cBhvr>
                                        <p:cTn id="52" dur="2000" fill="hold"/>
                                        <p:tgtEl>
                                          <p:spTgt spid="55"/>
                                        </p:tgtEl>
                                        <p:attrNameLst>
                                          <p:attrName>ppt_w</p:attrName>
                                        </p:attrNameLst>
                                      </p:cBhvr>
                                      <p:tavLst>
                                        <p:tav tm="0" fmla="#ppt_w*sin(2.5*pi*$)">
                                          <p:val>
                                            <p:fltVal val="0"/>
                                          </p:val>
                                        </p:tav>
                                        <p:tav tm="100000">
                                          <p:val>
                                            <p:fltVal val="1"/>
                                          </p:val>
                                        </p:tav>
                                      </p:tavLst>
                                    </p:anim>
                                    <p:anim calcmode="lin" valueType="num">
                                      <p:cBhvr>
                                        <p:cTn id="53" dur="2000" fill="hold"/>
                                        <p:tgtEl>
                                          <p:spTgt spid="55"/>
                                        </p:tgtEl>
                                        <p:attrNameLst>
                                          <p:attrName>ppt_h</p:attrName>
                                        </p:attrNameLst>
                                      </p:cBhvr>
                                      <p:tavLst>
                                        <p:tav tm="0">
                                          <p:val>
                                            <p:strVal val="#ppt_h"/>
                                          </p:val>
                                        </p:tav>
                                        <p:tav tm="100000">
                                          <p:val>
                                            <p:strVal val="#ppt_h"/>
                                          </p:val>
                                        </p:tav>
                                      </p:tavLst>
                                    </p:anim>
                                  </p:childTnLst>
                                </p:cTn>
                              </p:par>
                              <p:par>
                                <p:cTn id="54" presetID="21" presetClass="entr" presetSubtype="1" fill="hold" grpId="0" nodeType="withEffect">
                                  <p:stCondLst>
                                    <p:cond delay="500"/>
                                  </p:stCondLst>
                                  <p:childTnLst>
                                    <p:set>
                                      <p:cBhvr>
                                        <p:cTn id="55" dur="1" fill="hold">
                                          <p:stCondLst>
                                            <p:cond delay="0"/>
                                          </p:stCondLst>
                                        </p:cTn>
                                        <p:tgtEl>
                                          <p:spTgt spid="60"/>
                                        </p:tgtEl>
                                        <p:attrNameLst>
                                          <p:attrName>style.visibility</p:attrName>
                                        </p:attrNameLst>
                                      </p:cBhvr>
                                      <p:to>
                                        <p:strVal val="visible"/>
                                      </p:to>
                                    </p:set>
                                    <p:animEffect transition="in" filter="wheel(1)">
                                      <p:cBhvr>
                                        <p:cTn id="56" dur="2000"/>
                                        <p:tgtEl>
                                          <p:spTgt spid="60"/>
                                        </p:tgtEl>
                                      </p:cBhvr>
                                    </p:animEffect>
                                  </p:childTnLst>
                                </p:cTn>
                              </p:par>
                              <p:par>
                                <p:cTn id="57" presetID="21" presetClass="entr" presetSubtype="1" fill="hold" grpId="0" nodeType="withEffect">
                                  <p:stCondLst>
                                    <p:cond delay="500"/>
                                  </p:stCondLst>
                                  <p:childTnLst>
                                    <p:set>
                                      <p:cBhvr>
                                        <p:cTn id="58" dur="1" fill="hold">
                                          <p:stCondLst>
                                            <p:cond delay="0"/>
                                          </p:stCondLst>
                                        </p:cTn>
                                        <p:tgtEl>
                                          <p:spTgt spid="65"/>
                                        </p:tgtEl>
                                        <p:attrNameLst>
                                          <p:attrName>style.visibility</p:attrName>
                                        </p:attrNameLst>
                                      </p:cBhvr>
                                      <p:to>
                                        <p:strVal val="visible"/>
                                      </p:to>
                                    </p:set>
                                    <p:animEffect transition="in" filter="wheel(1)">
                                      <p:cBhvr>
                                        <p:cTn id="59" dur="2000"/>
                                        <p:tgtEl>
                                          <p:spTgt spid="65"/>
                                        </p:tgtEl>
                                      </p:cBhvr>
                                    </p:animEffect>
                                  </p:childTnLst>
                                </p:cTn>
                              </p:par>
                              <p:par>
                                <p:cTn id="60" presetID="21" presetClass="entr" presetSubtype="1" fill="hold" grpId="0" nodeType="withEffect">
                                  <p:stCondLst>
                                    <p:cond delay="500"/>
                                  </p:stCondLst>
                                  <p:childTnLst>
                                    <p:set>
                                      <p:cBhvr>
                                        <p:cTn id="61" dur="1" fill="hold">
                                          <p:stCondLst>
                                            <p:cond delay="0"/>
                                          </p:stCondLst>
                                        </p:cTn>
                                        <p:tgtEl>
                                          <p:spTgt spid="70"/>
                                        </p:tgtEl>
                                        <p:attrNameLst>
                                          <p:attrName>style.visibility</p:attrName>
                                        </p:attrNameLst>
                                      </p:cBhvr>
                                      <p:to>
                                        <p:strVal val="visible"/>
                                      </p:to>
                                    </p:set>
                                    <p:animEffect transition="in" filter="wheel(1)">
                                      <p:cBhvr>
                                        <p:cTn id="62" dur="200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55" grpId="0"/>
      <p:bldP spid="60" grpId="0"/>
      <p:bldP spid="65" grpId="0"/>
      <p:bldP spid="70"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F472D656-BE47-4647-892D-93D9076767A9}"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24</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Description Plan Table</a:t>
            </a:r>
            <a:endParaRPr lang="en-US" altLang="zh-CN" sz="3600">
              <a:solidFill>
                <a:srgbClr val="767171"/>
              </a:solidFill>
              <a:latin typeface="Calibri Light" pitchFamily="34" charset="0"/>
            </a:endParaRPr>
          </a:p>
        </p:txBody>
      </p:sp>
      <p:sp>
        <p:nvSpPr>
          <p:cNvPr id="412"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sp>
        <p:nvSpPr>
          <p:cNvPr id="16" name="Rectangle 15"/>
          <p:cNvSpPr>
            <a:spLocks noChangeAspect="1"/>
          </p:cNvSpPr>
          <p:nvPr/>
        </p:nvSpPr>
        <p:spPr bwMode="auto">
          <a:xfrm>
            <a:off x="6527800" y="1954213"/>
            <a:ext cx="2105025" cy="3101975"/>
          </a:xfrm>
          <a:prstGeom prst="rect">
            <a:avLst/>
          </a:prstGeom>
          <a:solidFill>
            <a:schemeClr val="accent4"/>
          </a:solidFill>
          <a:ln>
            <a:noFill/>
          </a:ln>
          <a:extLst/>
        </p:spPr>
        <p:txBody>
          <a:bodyPr lIns="0" tIns="0" rIns="0" bIns="0"/>
          <a:lstStyle/>
          <a:p>
            <a:pPr eaLnBrk="1" hangingPunct="1">
              <a:defRPr/>
            </a:pPr>
            <a:endParaRPr lang="en-US" altLang="zh-CN"/>
          </a:p>
        </p:txBody>
      </p:sp>
      <p:sp>
        <p:nvSpPr>
          <p:cNvPr id="17" name="Rectangle 16"/>
          <p:cNvSpPr>
            <a:spLocks noChangeAspect="1"/>
          </p:cNvSpPr>
          <p:nvPr/>
        </p:nvSpPr>
        <p:spPr bwMode="auto">
          <a:xfrm>
            <a:off x="974725" y="1954213"/>
            <a:ext cx="2697163" cy="3101975"/>
          </a:xfrm>
          <a:prstGeom prst="rect">
            <a:avLst/>
          </a:prstGeom>
          <a:solidFill>
            <a:srgbClr val="7030A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0" tIns="0" rIns="0" bIns="0"/>
          <a:lstStyle/>
          <a:p>
            <a:pPr eaLnBrk="1" hangingPunct="1"/>
            <a:endParaRPr lang="id-ID" altLang="id-ID"/>
          </a:p>
        </p:txBody>
      </p:sp>
      <p:grpSp>
        <p:nvGrpSpPr>
          <p:cNvPr id="18" name="Group 14"/>
          <p:cNvGrpSpPr>
            <a:grpSpLocks noChangeAspect="1"/>
          </p:cNvGrpSpPr>
          <p:nvPr/>
        </p:nvGrpSpPr>
        <p:grpSpPr bwMode="auto">
          <a:xfrm>
            <a:off x="973138" y="2679700"/>
            <a:ext cx="9971087" cy="2012950"/>
            <a:chOff x="0" y="0"/>
            <a:chExt cx="11978" cy="2624"/>
          </a:xfrm>
        </p:grpSpPr>
        <p:sp>
          <p:nvSpPr>
            <p:cNvPr id="19" name="Line 15"/>
            <p:cNvSpPr>
              <a:spLocks noChangeShapeType="1"/>
            </p:cNvSpPr>
            <p:nvPr/>
          </p:nvSpPr>
          <p:spPr bwMode="auto">
            <a:xfrm>
              <a:off x="0" y="0"/>
              <a:ext cx="11978" cy="0"/>
            </a:xfrm>
            <a:prstGeom prst="line">
              <a:avLst/>
            </a:prstGeom>
            <a:noFill/>
            <a:ln w="12700" cap="flat">
              <a:solidFill>
                <a:schemeClr val="bg1">
                  <a:lumMod val="8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a:latin typeface="+mn-lt"/>
              </a:endParaRPr>
            </a:p>
          </p:txBody>
        </p:sp>
        <p:sp>
          <p:nvSpPr>
            <p:cNvPr id="20" name="Line 16"/>
            <p:cNvSpPr>
              <a:spLocks noChangeShapeType="1"/>
            </p:cNvSpPr>
            <p:nvPr/>
          </p:nvSpPr>
          <p:spPr bwMode="auto">
            <a:xfrm>
              <a:off x="0" y="433"/>
              <a:ext cx="11978" cy="0"/>
            </a:xfrm>
            <a:prstGeom prst="line">
              <a:avLst/>
            </a:prstGeom>
            <a:noFill/>
            <a:ln w="12700" cap="flat">
              <a:solidFill>
                <a:schemeClr val="bg1">
                  <a:lumMod val="8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a:latin typeface="+mn-lt"/>
              </a:endParaRPr>
            </a:p>
          </p:txBody>
        </p:sp>
        <p:sp>
          <p:nvSpPr>
            <p:cNvPr id="21" name="Line 17"/>
            <p:cNvSpPr>
              <a:spLocks noChangeShapeType="1"/>
            </p:cNvSpPr>
            <p:nvPr/>
          </p:nvSpPr>
          <p:spPr bwMode="auto">
            <a:xfrm>
              <a:off x="0" y="871"/>
              <a:ext cx="11978" cy="0"/>
            </a:xfrm>
            <a:prstGeom prst="line">
              <a:avLst/>
            </a:prstGeom>
            <a:noFill/>
            <a:ln w="12700" cap="flat">
              <a:solidFill>
                <a:schemeClr val="bg1">
                  <a:lumMod val="8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a:latin typeface="+mn-lt"/>
              </a:endParaRPr>
            </a:p>
          </p:txBody>
        </p:sp>
        <p:sp>
          <p:nvSpPr>
            <p:cNvPr id="22" name="Line 18"/>
            <p:cNvSpPr>
              <a:spLocks noChangeShapeType="1"/>
            </p:cNvSpPr>
            <p:nvPr/>
          </p:nvSpPr>
          <p:spPr bwMode="auto">
            <a:xfrm>
              <a:off x="0" y="1312"/>
              <a:ext cx="11978" cy="0"/>
            </a:xfrm>
            <a:prstGeom prst="line">
              <a:avLst/>
            </a:prstGeom>
            <a:noFill/>
            <a:ln w="12700" cap="flat">
              <a:solidFill>
                <a:schemeClr val="bg1">
                  <a:lumMod val="8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a:latin typeface="+mn-lt"/>
              </a:endParaRPr>
            </a:p>
          </p:txBody>
        </p:sp>
        <p:sp>
          <p:nvSpPr>
            <p:cNvPr id="23" name="Line 19"/>
            <p:cNvSpPr>
              <a:spLocks noChangeShapeType="1"/>
            </p:cNvSpPr>
            <p:nvPr/>
          </p:nvSpPr>
          <p:spPr bwMode="auto">
            <a:xfrm>
              <a:off x="0" y="1745"/>
              <a:ext cx="11978" cy="0"/>
            </a:xfrm>
            <a:prstGeom prst="line">
              <a:avLst/>
            </a:prstGeom>
            <a:noFill/>
            <a:ln w="12700" cap="flat">
              <a:solidFill>
                <a:schemeClr val="bg1">
                  <a:lumMod val="8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a:latin typeface="+mn-lt"/>
              </a:endParaRPr>
            </a:p>
          </p:txBody>
        </p:sp>
        <p:sp>
          <p:nvSpPr>
            <p:cNvPr id="24" name="Line 20"/>
            <p:cNvSpPr>
              <a:spLocks noChangeShapeType="1"/>
            </p:cNvSpPr>
            <p:nvPr/>
          </p:nvSpPr>
          <p:spPr bwMode="auto">
            <a:xfrm>
              <a:off x="0" y="2183"/>
              <a:ext cx="11978" cy="0"/>
            </a:xfrm>
            <a:prstGeom prst="line">
              <a:avLst/>
            </a:prstGeom>
            <a:noFill/>
            <a:ln w="12700" cap="flat">
              <a:solidFill>
                <a:schemeClr val="bg1">
                  <a:lumMod val="8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a:latin typeface="+mn-lt"/>
              </a:endParaRPr>
            </a:p>
          </p:txBody>
        </p:sp>
        <p:sp>
          <p:nvSpPr>
            <p:cNvPr id="25" name="Line 21"/>
            <p:cNvSpPr>
              <a:spLocks noChangeShapeType="1"/>
            </p:cNvSpPr>
            <p:nvPr/>
          </p:nvSpPr>
          <p:spPr bwMode="auto">
            <a:xfrm>
              <a:off x="0" y="2624"/>
              <a:ext cx="11978" cy="0"/>
            </a:xfrm>
            <a:prstGeom prst="line">
              <a:avLst/>
            </a:prstGeom>
            <a:noFill/>
            <a:ln w="12700" cap="flat">
              <a:solidFill>
                <a:schemeClr val="bg1">
                  <a:lumMod val="8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fontAlgn="auto" hangingPunct="1">
                <a:spcBef>
                  <a:spcPts val="0"/>
                </a:spcBef>
                <a:spcAft>
                  <a:spcPts val="0"/>
                </a:spcAft>
                <a:defRPr/>
              </a:pPr>
              <a:endParaRPr lang="en-US">
                <a:latin typeface="+mn-lt"/>
              </a:endParaRPr>
            </a:p>
          </p:txBody>
        </p:sp>
      </p:grpSp>
      <p:grpSp>
        <p:nvGrpSpPr>
          <p:cNvPr id="26" name="Group 22"/>
          <p:cNvGrpSpPr>
            <a:grpSpLocks noChangeAspect="1"/>
          </p:cNvGrpSpPr>
          <p:nvPr/>
        </p:nvGrpSpPr>
        <p:grpSpPr bwMode="auto">
          <a:xfrm>
            <a:off x="973138" y="1941513"/>
            <a:ext cx="9971087" cy="3130550"/>
            <a:chOff x="0" y="-114"/>
            <a:chExt cx="11978" cy="4080"/>
          </a:xfrm>
        </p:grpSpPr>
        <p:sp>
          <p:nvSpPr>
            <p:cNvPr id="25620" name="Line 23"/>
            <p:cNvSpPr>
              <a:spLocks noChangeShapeType="1"/>
            </p:cNvSpPr>
            <p:nvPr/>
          </p:nvSpPr>
          <p:spPr bwMode="auto">
            <a:xfrm>
              <a:off x="0" y="-114"/>
              <a:ext cx="11978" cy="0"/>
            </a:xfrm>
            <a:prstGeom prst="line">
              <a:avLst/>
            </a:prstGeom>
            <a:noFill/>
            <a:ln w="25400">
              <a:solidFill>
                <a:schemeClr val="tx1"/>
              </a:solidFill>
              <a:miter lim="800000"/>
              <a:headEnd/>
              <a:tailEnd/>
            </a:ln>
            <a:extLst>
              <a:ext uri="{909E8E84-426E-40DD-AFC4-6F175D3DCCD1}">
                <a14:hiddenFill xmlns:a14="http://schemas.microsoft.com/office/drawing/2010/main">
                  <a:noFill/>
                </a14:hiddenFill>
              </a:ext>
            </a:extLst>
          </p:spPr>
          <p:txBody>
            <a:bodyPr lIns="0" tIns="0" rIns="0" bIns="0"/>
            <a:lstStyle/>
            <a:p>
              <a:endParaRPr lang="zh-CN" altLang="en-US"/>
            </a:p>
          </p:txBody>
        </p:sp>
        <p:sp>
          <p:nvSpPr>
            <p:cNvPr id="25621" name="Line 24"/>
            <p:cNvSpPr>
              <a:spLocks noChangeShapeType="1"/>
            </p:cNvSpPr>
            <p:nvPr/>
          </p:nvSpPr>
          <p:spPr bwMode="auto">
            <a:xfrm>
              <a:off x="0" y="432"/>
              <a:ext cx="11978" cy="0"/>
            </a:xfrm>
            <a:prstGeom prst="line">
              <a:avLst/>
            </a:prstGeom>
            <a:noFill/>
            <a:ln w="25400">
              <a:solidFill>
                <a:schemeClr val="tx1"/>
              </a:solidFill>
              <a:miter lim="800000"/>
              <a:headEnd/>
              <a:tailEnd/>
            </a:ln>
            <a:extLst>
              <a:ext uri="{909E8E84-426E-40DD-AFC4-6F175D3DCCD1}">
                <a14:hiddenFill xmlns:a14="http://schemas.microsoft.com/office/drawing/2010/main">
                  <a:noFill/>
                </a14:hiddenFill>
              </a:ext>
            </a:extLst>
          </p:spPr>
          <p:txBody>
            <a:bodyPr lIns="0" tIns="0" rIns="0" bIns="0"/>
            <a:lstStyle/>
            <a:p>
              <a:endParaRPr lang="zh-CN" altLang="en-US"/>
            </a:p>
          </p:txBody>
        </p:sp>
        <p:sp>
          <p:nvSpPr>
            <p:cNvPr id="25622" name="Line 25"/>
            <p:cNvSpPr>
              <a:spLocks noChangeShapeType="1"/>
            </p:cNvSpPr>
            <p:nvPr/>
          </p:nvSpPr>
          <p:spPr bwMode="auto">
            <a:xfrm>
              <a:off x="0" y="3966"/>
              <a:ext cx="11978" cy="0"/>
            </a:xfrm>
            <a:prstGeom prst="line">
              <a:avLst/>
            </a:prstGeom>
            <a:noFill/>
            <a:ln w="25400">
              <a:solidFill>
                <a:schemeClr val="tx1"/>
              </a:solidFill>
              <a:miter lim="800000"/>
              <a:headEnd/>
              <a:tailEnd/>
            </a:ln>
            <a:extLst>
              <a:ext uri="{909E8E84-426E-40DD-AFC4-6F175D3DCCD1}">
                <a14:hiddenFill xmlns:a14="http://schemas.microsoft.com/office/drawing/2010/main">
                  <a:noFill/>
                </a14:hiddenFill>
              </a:ext>
            </a:extLst>
          </p:spPr>
          <p:txBody>
            <a:bodyPr lIns="0" tIns="0" rIns="0" bIns="0"/>
            <a:lstStyle/>
            <a:p>
              <a:endParaRPr lang="zh-CN" altLang="en-US"/>
            </a:p>
          </p:txBody>
        </p:sp>
      </p:grpSp>
      <p:sp>
        <p:nvSpPr>
          <p:cNvPr id="31" name="Rectangle 26"/>
          <p:cNvSpPr>
            <a:spLocks noChangeAspect="1"/>
          </p:cNvSpPr>
          <p:nvPr/>
        </p:nvSpPr>
        <p:spPr bwMode="auto">
          <a:xfrm>
            <a:off x="1243013" y="1966913"/>
            <a:ext cx="1631950" cy="3030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eaLnBrk="1" hangingPunct="1">
              <a:lnSpc>
                <a:spcPct val="190000"/>
              </a:lnSpc>
            </a:pPr>
            <a:r>
              <a:rPr lang="id-ID" altLang="zh-CN" sz="1200" b="1">
                <a:solidFill>
                  <a:srgbClr val="F2F2F2"/>
                </a:solidFill>
                <a:ea typeface="Roboto" pitchFamily="2" charset="0"/>
                <a:cs typeface="Lato Regular"/>
                <a:sym typeface="Lato Regular"/>
              </a:rPr>
              <a:t>LOREM OF NAME</a:t>
            </a:r>
            <a:endParaRPr lang="en-US" altLang="zh-CN" sz="1200" b="1">
              <a:solidFill>
                <a:srgbClr val="F2F2F2"/>
              </a:solidFill>
              <a:ea typeface="Roboto" pitchFamily="2" charset="0"/>
              <a:cs typeface="Lato Regular"/>
              <a:sym typeface="Lato Regular"/>
            </a:endParaRPr>
          </a:p>
          <a:p>
            <a:pPr eaLnBrk="1" hangingPunct="1">
              <a:lnSpc>
                <a:spcPct val="190000"/>
              </a:lnSpc>
            </a:pPr>
            <a:r>
              <a:rPr lang="en-US" altLang="zh-CN" sz="1100">
                <a:solidFill>
                  <a:schemeClr val="bg1"/>
                </a:solidFill>
                <a:ea typeface="Roboto" pitchFamily="2" charset="0"/>
                <a:cs typeface="Lato Light"/>
                <a:sym typeface="Lato Light"/>
              </a:rPr>
              <a:t>Amet pri modo agam</a:t>
            </a:r>
          </a:p>
          <a:p>
            <a:pPr eaLnBrk="1" hangingPunct="1">
              <a:lnSpc>
                <a:spcPct val="190000"/>
              </a:lnSpc>
            </a:pPr>
            <a:r>
              <a:rPr lang="en-US" altLang="zh-CN" sz="1100">
                <a:solidFill>
                  <a:schemeClr val="bg1"/>
                </a:solidFill>
                <a:ea typeface="Roboto" pitchFamily="2" charset="0"/>
                <a:cs typeface="Lato Light"/>
                <a:sym typeface="Lato Light"/>
              </a:rPr>
              <a:t>Facer timeam adolesce</a:t>
            </a:r>
          </a:p>
          <a:p>
            <a:pPr eaLnBrk="1" hangingPunct="1">
              <a:lnSpc>
                <a:spcPct val="190000"/>
              </a:lnSpc>
            </a:pPr>
            <a:r>
              <a:rPr lang="en-US" altLang="zh-CN" sz="1100">
                <a:solidFill>
                  <a:schemeClr val="bg1"/>
                </a:solidFill>
                <a:ea typeface="Roboto" pitchFamily="2" charset="0"/>
                <a:cs typeface="Lato Light"/>
                <a:sym typeface="Lato Light"/>
              </a:rPr>
              <a:t>Lorem ipsum dolor sit</a:t>
            </a:r>
          </a:p>
          <a:p>
            <a:pPr eaLnBrk="1" hangingPunct="1">
              <a:lnSpc>
                <a:spcPct val="190000"/>
              </a:lnSpc>
            </a:pPr>
            <a:r>
              <a:rPr lang="en-US" altLang="zh-CN" sz="1100">
                <a:solidFill>
                  <a:schemeClr val="bg1"/>
                </a:solidFill>
                <a:ea typeface="Roboto" pitchFamily="2" charset="0"/>
                <a:cs typeface="Lato Light"/>
                <a:sym typeface="Lato Light"/>
              </a:rPr>
              <a:t>Pri modo agam facer Timeam adolesce</a:t>
            </a:r>
          </a:p>
          <a:p>
            <a:pPr eaLnBrk="1" hangingPunct="1">
              <a:lnSpc>
                <a:spcPct val="190000"/>
              </a:lnSpc>
            </a:pPr>
            <a:r>
              <a:rPr lang="en-US" altLang="zh-CN" sz="1100">
                <a:solidFill>
                  <a:schemeClr val="bg1"/>
                </a:solidFill>
                <a:ea typeface="Roboto" pitchFamily="2" charset="0"/>
                <a:cs typeface="Lato Light"/>
                <a:sym typeface="Lato Light"/>
              </a:rPr>
              <a:t>Te luptatum sapientem Quaerendum sit</a:t>
            </a:r>
          </a:p>
          <a:p>
            <a:pPr eaLnBrk="1" hangingPunct="1">
              <a:lnSpc>
                <a:spcPct val="190000"/>
              </a:lnSpc>
            </a:pPr>
            <a:r>
              <a:rPr lang="en-US" altLang="zh-CN" sz="1100">
                <a:solidFill>
                  <a:schemeClr val="bg1"/>
                </a:solidFill>
                <a:ea typeface="Roboto" pitchFamily="2" charset="0"/>
                <a:cs typeface="Lato Light"/>
                <a:sym typeface="Lato Light"/>
              </a:rPr>
              <a:t>Pri modo agam facer </a:t>
            </a:r>
          </a:p>
        </p:txBody>
      </p:sp>
      <p:sp>
        <p:nvSpPr>
          <p:cNvPr id="32" name="Rectangle 27"/>
          <p:cNvSpPr>
            <a:spLocks noChangeAspect="1"/>
          </p:cNvSpPr>
          <p:nvPr/>
        </p:nvSpPr>
        <p:spPr bwMode="auto">
          <a:xfrm>
            <a:off x="4349750" y="1966913"/>
            <a:ext cx="1631950" cy="3030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eaLnBrk="1" hangingPunct="1">
              <a:lnSpc>
                <a:spcPct val="190000"/>
              </a:lnSpc>
            </a:pPr>
            <a:r>
              <a:rPr lang="id-ID" altLang="zh-CN" sz="1200" b="1">
                <a:solidFill>
                  <a:srgbClr val="0D0D0D"/>
                </a:solidFill>
                <a:ea typeface="Roboto" pitchFamily="2" charset="0"/>
                <a:cs typeface="Lato Regular"/>
                <a:sym typeface="Lato Regular"/>
              </a:rPr>
              <a:t>DESCRIPTION</a:t>
            </a:r>
            <a:endParaRPr lang="en-US" altLang="zh-CN" sz="1200" b="1">
              <a:solidFill>
                <a:srgbClr val="0D0D0D"/>
              </a:solidFill>
              <a:ea typeface="Roboto" pitchFamily="2" charset="0"/>
              <a:cs typeface="Lato Regular"/>
              <a:sym typeface="Lato Regular"/>
            </a:endParaRPr>
          </a:p>
          <a:p>
            <a:pPr eaLnBrk="1" hangingPunct="1">
              <a:lnSpc>
                <a:spcPct val="190000"/>
              </a:lnSpc>
            </a:pPr>
            <a:r>
              <a:rPr lang="en-US" altLang="zh-CN" sz="1100">
                <a:solidFill>
                  <a:srgbClr val="BFBFBF"/>
                </a:solidFill>
                <a:ea typeface="Roboto" pitchFamily="2" charset="0"/>
                <a:cs typeface="Lato Light"/>
                <a:sym typeface="Lato Light"/>
              </a:rPr>
              <a:t>Amet pri modo agam</a:t>
            </a:r>
          </a:p>
          <a:p>
            <a:pPr eaLnBrk="1" hangingPunct="1">
              <a:lnSpc>
                <a:spcPct val="190000"/>
              </a:lnSpc>
            </a:pPr>
            <a:r>
              <a:rPr lang="en-US" altLang="zh-CN" sz="1100">
                <a:solidFill>
                  <a:srgbClr val="BFBFBF"/>
                </a:solidFill>
                <a:ea typeface="Roboto" pitchFamily="2" charset="0"/>
                <a:cs typeface="Lato Light"/>
                <a:sym typeface="Lato Light"/>
              </a:rPr>
              <a:t>Facer timeam adolesce</a:t>
            </a:r>
          </a:p>
          <a:p>
            <a:pPr eaLnBrk="1" hangingPunct="1">
              <a:lnSpc>
                <a:spcPct val="190000"/>
              </a:lnSpc>
            </a:pPr>
            <a:r>
              <a:rPr lang="en-US" altLang="zh-CN" sz="1100">
                <a:solidFill>
                  <a:srgbClr val="BFBFBF"/>
                </a:solidFill>
                <a:ea typeface="Roboto" pitchFamily="2" charset="0"/>
                <a:cs typeface="Lato Light"/>
                <a:sym typeface="Lato Light"/>
              </a:rPr>
              <a:t>Lorem ipsum dolor sit</a:t>
            </a:r>
          </a:p>
          <a:p>
            <a:pPr eaLnBrk="1" hangingPunct="1">
              <a:lnSpc>
                <a:spcPct val="190000"/>
              </a:lnSpc>
            </a:pPr>
            <a:r>
              <a:rPr lang="en-US" altLang="zh-CN" sz="1100">
                <a:solidFill>
                  <a:srgbClr val="BFBFBF"/>
                </a:solidFill>
                <a:ea typeface="Roboto" pitchFamily="2" charset="0"/>
                <a:cs typeface="Lato Light"/>
                <a:sym typeface="Lato Light"/>
              </a:rPr>
              <a:t>Pri modo agam facer Timeam adolesce</a:t>
            </a:r>
          </a:p>
          <a:p>
            <a:pPr eaLnBrk="1" hangingPunct="1">
              <a:lnSpc>
                <a:spcPct val="190000"/>
              </a:lnSpc>
            </a:pPr>
            <a:r>
              <a:rPr lang="en-US" altLang="zh-CN" sz="1100">
                <a:solidFill>
                  <a:srgbClr val="BFBFBF"/>
                </a:solidFill>
                <a:ea typeface="Roboto" pitchFamily="2" charset="0"/>
                <a:cs typeface="Lato Light"/>
                <a:sym typeface="Lato Light"/>
              </a:rPr>
              <a:t>Te luptatum sapientem Quaerendum sit</a:t>
            </a:r>
          </a:p>
          <a:p>
            <a:pPr eaLnBrk="1" hangingPunct="1">
              <a:lnSpc>
                <a:spcPct val="190000"/>
              </a:lnSpc>
            </a:pPr>
            <a:r>
              <a:rPr lang="en-US" altLang="zh-CN" sz="1100">
                <a:solidFill>
                  <a:srgbClr val="BFBFBF"/>
                </a:solidFill>
                <a:ea typeface="Roboto" pitchFamily="2" charset="0"/>
                <a:cs typeface="Lato Light"/>
                <a:sym typeface="Lato Light"/>
              </a:rPr>
              <a:t>Pri modo agam facer </a:t>
            </a:r>
          </a:p>
        </p:txBody>
      </p:sp>
      <p:sp>
        <p:nvSpPr>
          <p:cNvPr id="33" name="Rectangle 28"/>
          <p:cNvSpPr>
            <a:spLocks noChangeAspect="1"/>
          </p:cNvSpPr>
          <p:nvPr/>
        </p:nvSpPr>
        <p:spPr bwMode="auto">
          <a:xfrm>
            <a:off x="6911975" y="1966913"/>
            <a:ext cx="1343025" cy="3030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eaLnBrk="1" hangingPunct="1">
              <a:lnSpc>
                <a:spcPct val="190000"/>
              </a:lnSpc>
            </a:pPr>
            <a:r>
              <a:rPr lang="id-ID" altLang="zh-CN" sz="1200" b="1">
                <a:solidFill>
                  <a:srgbClr val="F2F2F2"/>
                </a:solidFill>
                <a:ea typeface="Roboto" pitchFamily="2" charset="0"/>
                <a:cs typeface="Lato Regular"/>
                <a:sym typeface="Lato Regular"/>
              </a:rPr>
              <a:t>CONTACT</a:t>
            </a:r>
            <a:endParaRPr lang="en-US" altLang="zh-CN" sz="1200" b="1">
              <a:solidFill>
                <a:srgbClr val="F2F2F2"/>
              </a:solidFill>
              <a:ea typeface="Roboto" pitchFamily="2" charset="0"/>
              <a:cs typeface="Lato Regular"/>
              <a:sym typeface="Lato Regular"/>
            </a:endParaRPr>
          </a:p>
          <a:p>
            <a:pPr eaLnBrk="1" hangingPunct="1">
              <a:lnSpc>
                <a:spcPct val="190000"/>
              </a:lnSpc>
            </a:pPr>
            <a:r>
              <a:rPr lang="en-US" altLang="zh-CN" sz="1100">
                <a:solidFill>
                  <a:schemeClr val="bg1"/>
                </a:solidFill>
                <a:ea typeface="Roboto" pitchFamily="2" charset="0"/>
                <a:cs typeface="Lato Light"/>
                <a:sym typeface="Lato Light"/>
              </a:rPr>
              <a:t>$546,654,013</a:t>
            </a:r>
          </a:p>
          <a:p>
            <a:pPr eaLnBrk="1" hangingPunct="1">
              <a:lnSpc>
                <a:spcPct val="190000"/>
              </a:lnSpc>
            </a:pPr>
            <a:r>
              <a:rPr lang="en-US" altLang="zh-CN" sz="1100">
                <a:solidFill>
                  <a:schemeClr val="bg1"/>
                </a:solidFill>
                <a:ea typeface="Roboto" pitchFamily="2" charset="0"/>
                <a:cs typeface="Lato Light"/>
                <a:sym typeface="Lato Light"/>
              </a:rPr>
              <a:t>$321,651</a:t>
            </a:r>
          </a:p>
          <a:p>
            <a:pPr eaLnBrk="1" hangingPunct="1">
              <a:lnSpc>
                <a:spcPct val="190000"/>
              </a:lnSpc>
            </a:pPr>
            <a:r>
              <a:rPr lang="en-US" altLang="zh-CN" sz="1100">
                <a:solidFill>
                  <a:schemeClr val="bg1"/>
                </a:solidFill>
                <a:ea typeface="Roboto" pitchFamily="2" charset="0"/>
                <a:cs typeface="Lato Light"/>
                <a:sym typeface="Lato Light"/>
              </a:rPr>
              <a:t>$32,245</a:t>
            </a:r>
          </a:p>
          <a:p>
            <a:pPr eaLnBrk="1" hangingPunct="1">
              <a:lnSpc>
                <a:spcPct val="190000"/>
              </a:lnSpc>
            </a:pPr>
            <a:r>
              <a:rPr lang="en-US" altLang="zh-CN" sz="1100">
                <a:solidFill>
                  <a:schemeClr val="bg1"/>
                </a:solidFill>
                <a:ea typeface="Roboto" pitchFamily="2" charset="0"/>
                <a:cs typeface="Lato Light"/>
                <a:sym typeface="Lato Light"/>
              </a:rPr>
              <a:t>$503,210,012</a:t>
            </a:r>
          </a:p>
          <a:p>
            <a:pPr eaLnBrk="1" hangingPunct="1">
              <a:lnSpc>
                <a:spcPct val="190000"/>
              </a:lnSpc>
            </a:pPr>
            <a:r>
              <a:rPr lang="en-US" altLang="zh-CN" sz="1100">
                <a:solidFill>
                  <a:schemeClr val="bg1"/>
                </a:solidFill>
                <a:ea typeface="Roboto" pitchFamily="2" charset="0"/>
                <a:cs typeface="Lato Light"/>
                <a:sym typeface="Lato Light"/>
              </a:rPr>
              <a:t>$10,340</a:t>
            </a:r>
          </a:p>
          <a:p>
            <a:pPr eaLnBrk="1" hangingPunct="1">
              <a:lnSpc>
                <a:spcPct val="190000"/>
              </a:lnSpc>
            </a:pPr>
            <a:r>
              <a:rPr lang="en-US" altLang="zh-CN" sz="1100">
                <a:solidFill>
                  <a:schemeClr val="bg1"/>
                </a:solidFill>
                <a:ea typeface="Roboto" pitchFamily="2" charset="0"/>
                <a:cs typeface="Lato Light"/>
                <a:sym typeface="Lato Light"/>
              </a:rPr>
              <a:t>$654,321</a:t>
            </a:r>
          </a:p>
          <a:p>
            <a:pPr eaLnBrk="1" hangingPunct="1">
              <a:lnSpc>
                <a:spcPct val="190000"/>
              </a:lnSpc>
            </a:pPr>
            <a:r>
              <a:rPr lang="en-US" altLang="zh-CN" sz="1100">
                <a:solidFill>
                  <a:schemeClr val="bg1"/>
                </a:solidFill>
                <a:ea typeface="Roboto" pitchFamily="2" charset="0"/>
                <a:cs typeface="Lato Light"/>
                <a:sym typeface="Lato Light"/>
              </a:rPr>
              <a:t>$32,650,214</a:t>
            </a:r>
          </a:p>
          <a:p>
            <a:pPr eaLnBrk="1" hangingPunct="1">
              <a:lnSpc>
                <a:spcPct val="190000"/>
              </a:lnSpc>
            </a:pPr>
            <a:r>
              <a:rPr lang="en-US" altLang="zh-CN" sz="1100">
                <a:solidFill>
                  <a:schemeClr val="bg1"/>
                </a:solidFill>
                <a:ea typeface="Roboto" pitchFamily="2" charset="0"/>
                <a:cs typeface="Lato Light"/>
                <a:sym typeface="Lato Light"/>
              </a:rPr>
              <a:t>$10,213</a:t>
            </a:r>
          </a:p>
        </p:txBody>
      </p:sp>
      <p:sp>
        <p:nvSpPr>
          <p:cNvPr id="34" name="Rectangle 29"/>
          <p:cNvSpPr>
            <a:spLocks noChangeAspect="1"/>
          </p:cNvSpPr>
          <p:nvPr/>
        </p:nvSpPr>
        <p:spPr bwMode="auto">
          <a:xfrm>
            <a:off x="9091613" y="1966913"/>
            <a:ext cx="1343025" cy="3030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eaLnBrk="1" hangingPunct="1">
              <a:lnSpc>
                <a:spcPct val="190000"/>
              </a:lnSpc>
            </a:pPr>
            <a:r>
              <a:rPr lang="id-ID" altLang="zh-CN" sz="1200" b="1">
                <a:solidFill>
                  <a:srgbClr val="0D0D0D"/>
                </a:solidFill>
                <a:ea typeface="Roboto" pitchFamily="2" charset="0"/>
                <a:cs typeface="Lato Regular"/>
                <a:sym typeface="Lato Regular"/>
              </a:rPr>
              <a:t>HOTLINE</a:t>
            </a:r>
            <a:endParaRPr lang="en-US" altLang="zh-CN" sz="1200" b="1">
              <a:solidFill>
                <a:srgbClr val="0D0D0D"/>
              </a:solidFill>
              <a:ea typeface="Roboto" pitchFamily="2" charset="0"/>
              <a:cs typeface="Lato Regular"/>
              <a:sym typeface="Lato Regular"/>
            </a:endParaRPr>
          </a:p>
          <a:p>
            <a:pPr eaLnBrk="1" hangingPunct="1">
              <a:lnSpc>
                <a:spcPct val="190000"/>
              </a:lnSpc>
            </a:pPr>
            <a:r>
              <a:rPr lang="en-US" altLang="zh-CN" sz="1100">
                <a:solidFill>
                  <a:srgbClr val="BFBFBF"/>
                </a:solidFill>
                <a:ea typeface="Roboto" pitchFamily="2" charset="0"/>
                <a:cs typeface="Lato Light"/>
                <a:sym typeface="Lato Light"/>
              </a:rPr>
              <a:t>$546,654,013</a:t>
            </a:r>
          </a:p>
          <a:p>
            <a:pPr eaLnBrk="1" hangingPunct="1">
              <a:lnSpc>
                <a:spcPct val="190000"/>
              </a:lnSpc>
            </a:pPr>
            <a:r>
              <a:rPr lang="en-US" altLang="zh-CN" sz="1100">
                <a:solidFill>
                  <a:srgbClr val="BFBFBF"/>
                </a:solidFill>
                <a:ea typeface="Roboto" pitchFamily="2" charset="0"/>
                <a:cs typeface="Lato Light"/>
                <a:sym typeface="Lato Light"/>
              </a:rPr>
              <a:t>$321,651</a:t>
            </a:r>
          </a:p>
          <a:p>
            <a:pPr eaLnBrk="1" hangingPunct="1">
              <a:lnSpc>
                <a:spcPct val="190000"/>
              </a:lnSpc>
            </a:pPr>
            <a:r>
              <a:rPr lang="en-US" altLang="zh-CN" sz="1100">
                <a:solidFill>
                  <a:srgbClr val="BFBFBF"/>
                </a:solidFill>
                <a:ea typeface="Roboto" pitchFamily="2" charset="0"/>
                <a:cs typeface="Lato Light"/>
                <a:sym typeface="Lato Light"/>
              </a:rPr>
              <a:t>$32,245</a:t>
            </a:r>
          </a:p>
          <a:p>
            <a:pPr eaLnBrk="1" hangingPunct="1">
              <a:lnSpc>
                <a:spcPct val="190000"/>
              </a:lnSpc>
            </a:pPr>
            <a:r>
              <a:rPr lang="en-US" altLang="zh-CN" sz="1100">
                <a:solidFill>
                  <a:srgbClr val="BFBFBF"/>
                </a:solidFill>
                <a:ea typeface="Roboto" pitchFamily="2" charset="0"/>
                <a:cs typeface="Lato Light"/>
                <a:sym typeface="Lato Light"/>
              </a:rPr>
              <a:t>$503,210,012</a:t>
            </a:r>
          </a:p>
          <a:p>
            <a:pPr eaLnBrk="1" hangingPunct="1">
              <a:lnSpc>
                <a:spcPct val="190000"/>
              </a:lnSpc>
            </a:pPr>
            <a:r>
              <a:rPr lang="en-US" altLang="zh-CN" sz="1100">
                <a:solidFill>
                  <a:srgbClr val="BFBFBF"/>
                </a:solidFill>
                <a:ea typeface="Roboto" pitchFamily="2" charset="0"/>
                <a:cs typeface="Lato Light"/>
                <a:sym typeface="Lato Light"/>
              </a:rPr>
              <a:t>$10,340</a:t>
            </a:r>
          </a:p>
          <a:p>
            <a:pPr eaLnBrk="1" hangingPunct="1">
              <a:lnSpc>
                <a:spcPct val="190000"/>
              </a:lnSpc>
            </a:pPr>
            <a:r>
              <a:rPr lang="en-US" altLang="zh-CN" sz="1100">
                <a:solidFill>
                  <a:srgbClr val="BFBFBF"/>
                </a:solidFill>
                <a:ea typeface="Roboto" pitchFamily="2" charset="0"/>
                <a:cs typeface="Lato Light"/>
                <a:sym typeface="Lato Light"/>
              </a:rPr>
              <a:t>$654,321</a:t>
            </a:r>
          </a:p>
          <a:p>
            <a:pPr eaLnBrk="1" hangingPunct="1">
              <a:lnSpc>
                <a:spcPct val="190000"/>
              </a:lnSpc>
            </a:pPr>
            <a:r>
              <a:rPr lang="en-US" altLang="zh-CN" sz="1100">
                <a:solidFill>
                  <a:srgbClr val="BFBFBF"/>
                </a:solidFill>
                <a:ea typeface="Roboto" pitchFamily="2" charset="0"/>
                <a:cs typeface="Lato Light"/>
                <a:sym typeface="Lato Light"/>
              </a:rPr>
              <a:t>$32,650,214</a:t>
            </a:r>
          </a:p>
          <a:p>
            <a:pPr eaLnBrk="1" hangingPunct="1">
              <a:lnSpc>
                <a:spcPct val="190000"/>
              </a:lnSpc>
            </a:pPr>
            <a:r>
              <a:rPr lang="en-US" altLang="zh-CN" sz="1100">
                <a:solidFill>
                  <a:srgbClr val="BFBFBF"/>
                </a:solidFill>
                <a:ea typeface="Roboto" pitchFamily="2" charset="0"/>
                <a:cs typeface="Lato Light"/>
                <a:sym typeface="Lato Light"/>
              </a:rPr>
              <a:t>$10,213</a:t>
            </a:r>
          </a:p>
        </p:txBody>
      </p:sp>
      <p:grpSp>
        <p:nvGrpSpPr>
          <p:cNvPr id="35" name="Group 31"/>
          <p:cNvGrpSpPr>
            <a:grpSpLocks noChangeAspect="1"/>
          </p:cNvGrpSpPr>
          <p:nvPr/>
        </p:nvGrpSpPr>
        <p:grpSpPr bwMode="auto">
          <a:xfrm>
            <a:off x="973138" y="5205413"/>
            <a:ext cx="9971087" cy="685800"/>
            <a:chOff x="23" y="-6"/>
            <a:chExt cx="11979" cy="894"/>
          </a:xfrm>
        </p:grpSpPr>
        <p:sp>
          <p:nvSpPr>
            <p:cNvPr id="25618" name="Rectangle 32"/>
            <p:cNvSpPr>
              <a:spLocks/>
            </p:cNvSpPr>
            <p:nvPr/>
          </p:nvSpPr>
          <p:spPr bwMode="auto">
            <a:xfrm rot="10800000" flipH="1">
              <a:off x="23" y="0"/>
              <a:ext cx="11979" cy="888"/>
            </a:xfrm>
            <a:prstGeom prst="rect">
              <a:avLst/>
            </a:prstGeom>
            <a:solidFill>
              <a:schemeClr val="tx1"/>
            </a:solidFill>
            <a:ln>
              <a:noFill/>
            </a:ln>
            <a:extLst>
              <a:ext uri="{91240B29-F687-4F45-9708-019B960494DF}">
                <a14:hiddenLine xmlns:a14="http://schemas.microsoft.com/office/drawing/2010/main" w="25400">
                  <a:solidFill>
                    <a:srgbClr val="FD8200"/>
                  </a:solidFill>
                  <a:miter lim="800000"/>
                  <a:headEnd/>
                  <a:tailEnd/>
                </a14:hiddenLine>
              </a:ext>
            </a:extLst>
          </p:spPr>
          <p:txBody>
            <a:bodyPr lIns="0" tIns="0" rIns="0" bIns="0"/>
            <a:lstStyle/>
            <a:p>
              <a:pPr eaLnBrk="1" hangingPunct="1"/>
              <a:endParaRPr lang="en-US" altLang="zh-CN"/>
            </a:p>
          </p:txBody>
        </p:sp>
        <p:sp>
          <p:nvSpPr>
            <p:cNvPr id="37" name="Rectangle 33"/>
            <p:cNvSpPr>
              <a:spLocks/>
            </p:cNvSpPr>
            <p:nvPr/>
          </p:nvSpPr>
          <p:spPr bwMode="auto">
            <a:xfrm>
              <a:off x="347" y="-6"/>
              <a:ext cx="11113" cy="8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eaLnBrk="1" fontAlgn="auto" hangingPunct="1">
                <a:spcBef>
                  <a:spcPts val="0"/>
                </a:spcBef>
                <a:spcAft>
                  <a:spcPts val="0"/>
                </a:spcAft>
                <a:defRPr/>
              </a:pPr>
              <a:r>
                <a:rPr lang="en-US" sz="1200" dirty="0" err="1">
                  <a:solidFill>
                    <a:schemeClr val="bg1">
                      <a:lumMod val="85000"/>
                    </a:schemeClr>
                  </a:solidFill>
                  <a:latin typeface="+mn-lt"/>
                  <a:ea typeface="Roboto" panose="02000000000000000000" pitchFamily="2" charset="0"/>
                  <a:cs typeface="Lato Regular" charset="0"/>
                  <a:sym typeface="Lato Regular" charset="0"/>
                </a:rPr>
                <a:t>Lorem</a:t>
              </a:r>
              <a:r>
                <a:rPr lang="en-US" sz="1200" dirty="0">
                  <a:solidFill>
                    <a:schemeClr val="bg1">
                      <a:lumMod val="85000"/>
                    </a:schemeClr>
                  </a:solidFill>
                  <a:latin typeface="+mn-lt"/>
                  <a:ea typeface="Roboto" panose="02000000000000000000" pitchFamily="2" charset="0"/>
                  <a:cs typeface="Lato Regular" charset="0"/>
                  <a:sym typeface="Lato Regular" charset="0"/>
                </a:rPr>
                <a:t> </a:t>
              </a:r>
              <a:r>
                <a:rPr lang="en-US" sz="1200" dirty="0" err="1">
                  <a:solidFill>
                    <a:schemeClr val="bg1">
                      <a:lumMod val="85000"/>
                    </a:schemeClr>
                  </a:solidFill>
                  <a:latin typeface="+mn-lt"/>
                  <a:ea typeface="Roboto" panose="02000000000000000000" pitchFamily="2" charset="0"/>
                  <a:cs typeface="Lato Regular" charset="0"/>
                  <a:sym typeface="Lato Regular" charset="0"/>
                </a:rPr>
                <a:t>Ipsum</a:t>
              </a:r>
              <a:r>
                <a:rPr lang="en-US" sz="1200" dirty="0">
                  <a:solidFill>
                    <a:schemeClr val="bg1">
                      <a:lumMod val="85000"/>
                    </a:schemeClr>
                  </a:solidFill>
                  <a:latin typeface="+mn-lt"/>
                  <a:ea typeface="Roboto" panose="02000000000000000000" pitchFamily="2" charset="0"/>
                  <a:cs typeface="Lato Regular" charset="0"/>
                  <a:sym typeface="Lato Regular" charset="0"/>
                </a:rPr>
                <a:t> is simply dummy text of the printing and typesetting industry. </a:t>
              </a:r>
              <a:r>
                <a:rPr lang="en-US" sz="1200" dirty="0" err="1">
                  <a:solidFill>
                    <a:schemeClr val="bg1">
                      <a:lumMod val="85000"/>
                    </a:schemeClr>
                  </a:solidFill>
                  <a:latin typeface="+mn-lt"/>
                  <a:ea typeface="Roboto" panose="02000000000000000000" pitchFamily="2" charset="0"/>
                  <a:cs typeface="Lato Regular" charset="0"/>
                  <a:sym typeface="Lato Regular" charset="0"/>
                </a:rPr>
                <a:t>Lorem</a:t>
              </a:r>
              <a:r>
                <a:rPr lang="en-US" sz="1200" dirty="0">
                  <a:solidFill>
                    <a:schemeClr val="bg1">
                      <a:lumMod val="85000"/>
                    </a:schemeClr>
                  </a:solidFill>
                  <a:latin typeface="+mn-lt"/>
                  <a:ea typeface="Roboto" panose="02000000000000000000" pitchFamily="2" charset="0"/>
                  <a:cs typeface="Lato Regular" charset="0"/>
                  <a:sym typeface="Lato Regular" charset="0"/>
                </a:rPr>
                <a:t> </a:t>
              </a:r>
              <a:r>
                <a:rPr lang="en-US" sz="1200" dirty="0" err="1">
                  <a:solidFill>
                    <a:schemeClr val="bg1">
                      <a:lumMod val="85000"/>
                    </a:schemeClr>
                  </a:solidFill>
                  <a:latin typeface="+mn-lt"/>
                  <a:ea typeface="Roboto" panose="02000000000000000000" pitchFamily="2" charset="0"/>
                  <a:cs typeface="Lato Regular" charset="0"/>
                  <a:sym typeface="Lato Regular" charset="0"/>
                </a:rPr>
                <a:t>Ipsum</a:t>
              </a:r>
              <a:r>
                <a:rPr lang="en-US" sz="1200" dirty="0">
                  <a:solidFill>
                    <a:schemeClr val="bg1">
                      <a:lumMod val="85000"/>
                    </a:schemeClr>
                  </a:solidFill>
                  <a:latin typeface="+mn-lt"/>
                  <a:ea typeface="Roboto" panose="02000000000000000000" pitchFamily="2" charset="0"/>
                  <a:cs typeface="Lato Regular" charset="0"/>
                  <a:sym typeface="Lato Regular" charset="0"/>
                </a:rPr>
                <a:t> has been the industry's standard dummy text ever since.</a:t>
              </a:r>
            </a:p>
          </p:txBody>
        </p:sp>
      </p:gr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23" presetClass="entr" presetSubtype="16" fill="hold" nodeType="withEffect">
                                  <p:stCondLst>
                                    <p:cond delay="4000"/>
                                  </p:stCondLst>
                                  <p:childTnLst>
                                    <p:set>
                                      <p:cBhvr>
                                        <p:cTn id="28" dur="1" fill="hold">
                                          <p:stCondLst>
                                            <p:cond delay="0"/>
                                          </p:stCondLst>
                                        </p:cTn>
                                        <p:tgtEl>
                                          <p:spTgt spid="35"/>
                                        </p:tgtEl>
                                        <p:attrNameLst>
                                          <p:attrName>style.visibility</p:attrName>
                                        </p:attrNameLst>
                                      </p:cBhvr>
                                      <p:to>
                                        <p:strVal val="visible"/>
                                      </p:to>
                                    </p:set>
                                    <p:anim calcmode="lin" valueType="num">
                                      <p:cBhvr>
                                        <p:cTn id="29" dur="500" fill="hold"/>
                                        <p:tgtEl>
                                          <p:spTgt spid="35"/>
                                        </p:tgtEl>
                                        <p:attrNameLst>
                                          <p:attrName>ppt_w</p:attrName>
                                        </p:attrNameLst>
                                      </p:cBhvr>
                                      <p:tavLst>
                                        <p:tav tm="0">
                                          <p:val>
                                            <p:fltVal val="0"/>
                                          </p:val>
                                        </p:tav>
                                        <p:tav tm="100000">
                                          <p:val>
                                            <p:strVal val="#ppt_w"/>
                                          </p:val>
                                        </p:tav>
                                      </p:tavLst>
                                    </p:anim>
                                    <p:anim calcmode="lin" valueType="num">
                                      <p:cBhvr>
                                        <p:cTn id="30" dur="500" fill="hold"/>
                                        <p:tgtEl>
                                          <p:spTgt spid="35"/>
                                        </p:tgtEl>
                                        <p:attrNameLst>
                                          <p:attrName>ppt_h</p:attrName>
                                        </p:attrNameLst>
                                      </p:cBhvr>
                                      <p:tavLst>
                                        <p:tav tm="0">
                                          <p:val>
                                            <p:fltVal val="0"/>
                                          </p:val>
                                        </p:tav>
                                        <p:tav tm="100000">
                                          <p:val>
                                            <p:strVal val="#ppt_h"/>
                                          </p:val>
                                        </p:tav>
                                      </p:tavLst>
                                    </p:anim>
                                  </p:childTnLst>
                                </p:cTn>
                              </p:par>
                              <p:par>
                                <p:cTn id="31" presetID="22" presetClass="entr" presetSubtype="8" fill="hold" nodeType="withEffect">
                                  <p:stCondLst>
                                    <p:cond delay="4000"/>
                                  </p:stCondLst>
                                  <p:childTnLst>
                                    <p:set>
                                      <p:cBhvr>
                                        <p:cTn id="32" dur="1" fill="hold">
                                          <p:stCondLst>
                                            <p:cond delay="0"/>
                                          </p:stCondLst>
                                        </p:cTn>
                                        <p:tgtEl>
                                          <p:spTgt spid="26"/>
                                        </p:tgtEl>
                                        <p:attrNameLst>
                                          <p:attrName>style.visibility</p:attrName>
                                        </p:attrNameLst>
                                      </p:cBhvr>
                                      <p:to>
                                        <p:strVal val="visible"/>
                                      </p:to>
                                    </p:set>
                                    <p:animEffect transition="in" filter="wipe(left)">
                                      <p:cBhvr>
                                        <p:cTn id="33" dur="500"/>
                                        <p:tgtEl>
                                          <p:spTgt spid="26"/>
                                        </p:tgtEl>
                                      </p:cBhvr>
                                    </p:animEffect>
                                  </p:childTnLst>
                                </p:cTn>
                              </p:par>
                              <p:par>
                                <p:cTn id="34" presetID="22" presetClass="entr" presetSubtype="8" fill="hold" nodeType="withEffect">
                                  <p:stCondLst>
                                    <p:cond delay="4000"/>
                                  </p:stCondLst>
                                  <p:childTnLst>
                                    <p:set>
                                      <p:cBhvr>
                                        <p:cTn id="35" dur="1" fill="hold">
                                          <p:stCondLst>
                                            <p:cond delay="0"/>
                                          </p:stCondLst>
                                        </p:cTn>
                                        <p:tgtEl>
                                          <p:spTgt spid="18"/>
                                        </p:tgtEl>
                                        <p:attrNameLst>
                                          <p:attrName>style.visibility</p:attrName>
                                        </p:attrNameLst>
                                      </p:cBhvr>
                                      <p:to>
                                        <p:strVal val="visible"/>
                                      </p:to>
                                    </p:set>
                                    <p:animEffect transition="in" filter="wipe(left)">
                                      <p:cBhvr>
                                        <p:cTn id="36" dur="500"/>
                                        <p:tgtEl>
                                          <p:spTgt spid="18"/>
                                        </p:tgtEl>
                                      </p:cBhvr>
                                    </p:animEffect>
                                  </p:childTnLst>
                                </p:cTn>
                              </p:par>
                              <p:par>
                                <p:cTn id="37" presetID="22" presetClass="entr" presetSubtype="1" fill="hold" grpId="0" nodeType="withEffect">
                                  <p:stCondLst>
                                    <p:cond delay="4000"/>
                                  </p:stCondLst>
                                  <p:childTnLst>
                                    <p:set>
                                      <p:cBhvr>
                                        <p:cTn id="38" dur="1" fill="hold">
                                          <p:stCondLst>
                                            <p:cond delay="0"/>
                                          </p:stCondLst>
                                        </p:cTn>
                                        <p:tgtEl>
                                          <p:spTgt spid="31"/>
                                        </p:tgtEl>
                                        <p:attrNameLst>
                                          <p:attrName>style.visibility</p:attrName>
                                        </p:attrNameLst>
                                      </p:cBhvr>
                                      <p:to>
                                        <p:strVal val="visible"/>
                                      </p:to>
                                    </p:set>
                                    <p:animEffect transition="in" filter="wipe(up)">
                                      <p:cBhvr>
                                        <p:cTn id="39" dur="500"/>
                                        <p:tgtEl>
                                          <p:spTgt spid="31"/>
                                        </p:tgtEl>
                                      </p:cBhvr>
                                    </p:animEffect>
                                  </p:childTnLst>
                                </p:cTn>
                              </p:par>
                              <p:par>
                                <p:cTn id="40" presetID="22" presetClass="entr" presetSubtype="4" fill="hold" grpId="0" nodeType="withEffect">
                                  <p:stCondLst>
                                    <p:cond delay="4000"/>
                                  </p:stCondLst>
                                  <p:childTnLst>
                                    <p:set>
                                      <p:cBhvr>
                                        <p:cTn id="41" dur="1" fill="hold">
                                          <p:stCondLst>
                                            <p:cond delay="0"/>
                                          </p:stCondLst>
                                        </p:cTn>
                                        <p:tgtEl>
                                          <p:spTgt spid="17"/>
                                        </p:tgtEl>
                                        <p:attrNameLst>
                                          <p:attrName>style.visibility</p:attrName>
                                        </p:attrNameLst>
                                      </p:cBhvr>
                                      <p:to>
                                        <p:strVal val="visible"/>
                                      </p:to>
                                    </p:set>
                                    <p:animEffect transition="in" filter="wipe(down)">
                                      <p:cBhvr>
                                        <p:cTn id="42" dur="500"/>
                                        <p:tgtEl>
                                          <p:spTgt spid="17"/>
                                        </p:tgtEl>
                                      </p:cBhvr>
                                    </p:animEffect>
                                  </p:childTnLst>
                                </p:cTn>
                              </p:par>
                              <p:par>
                                <p:cTn id="43" presetID="22" presetClass="entr" presetSubtype="1" fill="hold" grpId="0" nodeType="withEffect">
                                  <p:stCondLst>
                                    <p:cond delay="4000"/>
                                  </p:stCondLst>
                                  <p:childTnLst>
                                    <p:set>
                                      <p:cBhvr>
                                        <p:cTn id="44" dur="1" fill="hold">
                                          <p:stCondLst>
                                            <p:cond delay="0"/>
                                          </p:stCondLst>
                                        </p:cTn>
                                        <p:tgtEl>
                                          <p:spTgt spid="32"/>
                                        </p:tgtEl>
                                        <p:attrNameLst>
                                          <p:attrName>style.visibility</p:attrName>
                                        </p:attrNameLst>
                                      </p:cBhvr>
                                      <p:to>
                                        <p:strVal val="visible"/>
                                      </p:to>
                                    </p:set>
                                    <p:animEffect transition="in" filter="wipe(up)">
                                      <p:cBhvr>
                                        <p:cTn id="45" dur="500"/>
                                        <p:tgtEl>
                                          <p:spTgt spid="32"/>
                                        </p:tgtEl>
                                      </p:cBhvr>
                                    </p:animEffect>
                                  </p:childTnLst>
                                </p:cTn>
                              </p:par>
                              <p:par>
                                <p:cTn id="46" presetID="22" presetClass="entr" presetSubtype="1" fill="hold" grpId="0" nodeType="withEffect">
                                  <p:stCondLst>
                                    <p:cond delay="4000"/>
                                  </p:stCondLst>
                                  <p:childTnLst>
                                    <p:set>
                                      <p:cBhvr>
                                        <p:cTn id="47" dur="1" fill="hold">
                                          <p:stCondLst>
                                            <p:cond delay="0"/>
                                          </p:stCondLst>
                                        </p:cTn>
                                        <p:tgtEl>
                                          <p:spTgt spid="33"/>
                                        </p:tgtEl>
                                        <p:attrNameLst>
                                          <p:attrName>style.visibility</p:attrName>
                                        </p:attrNameLst>
                                      </p:cBhvr>
                                      <p:to>
                                        <p:strVal val="visible"/>
                                      </p:to>
                                    </p:set>
                                    <p:animEffect transition="in" filter="wipe(up)">
                                      <p:cBhvr>
                                        <p:cTn id="48" dur="500"/>
                                        <p:tgtEl>
                                          <p:spTgt spid="33"/>
                                        </p:tgtEl>
                                      </p:cBhvr>
                                    </p:animEffect>
                                  </p:childTnLst>
                                </p:cTn>
                              </p:par>
                              <p:par>
                                <p:cTn id="49" presetID="22" presetClass="entr" presetSubtype="1" fill="hold" grpId="0" nodeType="withEffect">
                                  <p:stCondLst>
                                    <p:cond delay="4000"/>
                                  </p:stCondLst>
                                  <p:childTnLst>
                                    <p:set>
                                      <p:cBhvr>
                                        <p:cTn id="50" dur="1" fill="hold">
                                          <p:stCondLst>
                                            <p:cond delay="0"/>
                                          </p:stCondLst>
                                        </p:cTn>
                                        <p:tgtEl>
                                          <p:spTgt spid="16"/>
                                        </p:tgtEl>
                                        <p:attrNameLst>
                                          <p:attrName>style.visibility</p:attrName>
                                        </p:attrNameLst>
                                      </p:cBhvr>
                                      <p:to>
                                        <p:strVal val="visible"/>
                                      </p:to>
                                    </p:set>
                                    <p:animEffect transition="in" filter="wipe(up)">
                                      <p:cBhvr>
                                        <p:cTn id="51" dur="500"/>
                                        <p:tgtEl>
                                          <p:spTgt spid="16"/>
                                        </p:tgtEl>
                                      </p:cBhvr>
                                    </p:animEffect>
                                  </p:childTnLst>
                                </p:cTn>
                              </p:par>
                              <p:par>
                                <p:cTn id="52" presetID="22" presetClass="entr" presetSubtype="1" fill="hold" grpId="0" nodeType="withEffect">
                                  <p:stCondLst>
                                    <p:cond delay="4000"/>
                                  </p:stCondLst>
                                  <p:childTnLst>
                                    <p:set>
                                      <p:cBhvr>
                                        <p:cTn id="53" dur="1" fill="hold">
                                          <p:stCondLst>
                                            <p:cond delay="0"/>
                                          </p:stCondLst>
                                        </p:cTn>
                                        <p:tgtEl>
                                          <p:spTgt spid="34"/>
                                        </p:tgtEl>
                                        <p:attrNameLst>
                                          <p:attrName>style.visibility</p:attrName>
                                        </p:attrNameLst>
                                      </p:cBhvr>
                                      <p:to>
                                        <p:strVal val="visible"/>
                                      </p:to>
                                    </p:set>
                                    <p:animEffect transition="in" filter="wipe(up)">
                                      <p:cBhvr>
                                        <p:cTn id="54"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16" grpId="0" animBg="1"/>
      <p:bldP spid="17" grpId="0" animBg="1"/>
      <p:bldP spid="31" grpId="0" autoUpdateAnimBg="0"/>
      <p:bldP spid="32" grpId="0" autoUpdateAnimBg="0"/>
      <p:bldP spid="33" grpId="0" autoUpdateAnimBg="0"/>
      <p:bldP spid="34" grpId="0" autoUpdateAnimBg="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4997DAD2-E602-4F41-A5F1-6B9059A55F9C}"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25</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Icon List Sample</a:t>
            </a:r>
            <a:endParaRPr lang="en-US" altLang="zh-CN" sz="3600">
              <a:solidFill>
                <a:srgbClr val="767171"/>
              </a:solidFill>
              <a:latin typeface="Calibri Light" pitchFamily="34" charset="0"/>
            </a:endParaRPr>
          </a:p>
        </p:txBody>
      </p:sp>
      <p:sp>
        <p:nvSpPr>
          <p:cNvPr id="412"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cxnSp>
        <p:nvCxnSpPr>
          <p:cNvPr id="45" name="Straight Connector 44"/>
          <p:cNvCxnSpPr/>
          <p:nvPr/>
        </p:nvCxnSpPr>
        <p:spPr>
          <a:xfrm>
            <a:off x="2266950" y="3459163"/>
            <a:ext cx="0" cy="754062"/>
          </a:xfrm>
          <a:prstGeom prst="line">
            <a:avLst/>
          </a:prstGeom>
          <a:ln w="28575">
            <a:solidFill>
              <a:schemeClr val="accent5"/>
            </a:solidFil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3787775" y="3459163"/>
            <a:ext cx="0" cy="754062"/>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48" name="Group 47"/>
          <p:cNvGrpSpPr>
            <a:grpSpLocks/>
          </p:cNvGrpSpPr>
          <p:nvPr/>
        </p:nvGrpSpPr>
        <p:grpSpPr bwMode="auto">
          <a:xfrm>
            <a:off x="2057400" y="2195513"/>
            <a:ext cx="419100" cy="419100"/>
            <a:chOff x="7322925" y="1113826"/>
            <a:chExt cx="418280" cy="418280"/>
          </a:xfrm>
        </p:grpSpPr>
        <p:sp>
          <p:nvSpPr>
            <p:cNvPr id="49" name="Teardrop 48"/>
            <p:cNvSpPr/>
            <p:nvPr/>
          </p:nvSpPr>
          <p:spPr>
            <a:xfrm rot="8100000">
              <a:off x="7322925" y="1113826"/>
              <a:ext cx="418280" cy="418280"/>
            </a:xfrm>
            <a:prstGeom prst="teardrop">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26659" name="Freeform 6"/>
            <p:cNvSpPr>
              <a:spLocks noEditPoints="1"/>
            </p:cNvSpPr>
            <p:nvPr/>
          </p:nvSpPr>
          <p:spPr bwMode="auto">
            <a:xfrm>
              <a:off x="7431874" y="1200224"/>
              <a:ext cx="209778" cy="230756"/>
            </a:xfrm>
            <a:custGeom>
              <a:avLst/>
              <a:gdLst>
                <a:gd name="T0" fmla="*/ 2147483647 w 376"/>
                <a:gd name="T1" fmla="*/ 2147483647 h 376"/>
                <a:gd name="T2" fmla="*/ 2147483647 w 376"/>
                <a:gd name="T3" fmla="*/ 2147483647 h 376"/>
                <a:gd name="T4" fmla="*/ 2147483647 w 376"/>
                <a:gd name="T5" fmla="*/ 2147483647 h 376"/>
                <a:gd name="T6" fmla="*/ 2147483647 w 376"/>
                <a:gd name="T7" fmla="*/ 2147483647 h 376"/>
                <a:gd name="T8" fmla="*/ 2147483647 w 376"/>
                <a:gd name="T9" fmla="*/ 2147483647 h 376"/>
                <a:gd name="T10" fmla="*/ 2147483647 w 376"/>
                <a:gd name="T11" fmla="*/ 2147483647 h 376"/>
                <a:gd name="T12" fmla="*/ 2147483647 w 376"/>
                <a:gd name="T13" fmla="*/ 2147483647 h 376"/>
                <a:gd name="T14" fmla="*/ 2147483647 w 376"/>
                <a:gd name="T15" fmla="*/ 0 h 376"/>
                <a:gd name="T16" fmla="*/ 2147483647 w 376"/>
                <a:gd name="T17" fmla="*/ 2147483647 h 376"/>
                <a:gd name="T18" fmla="*/ 2147483647 w 376"/>
                <a:gd name="T19" fmla="*/ 2147483647 h 376"/>
                <a:gd name="T20" fmla="*/ 2147483647 w 376"/>
                <a:gd name="T21" fmla="*/ 2147483647 h 376"/>
                <a:gd name="T22" fmla="*/ 2147483647 w 376"/>
                <a:gd name="T23" fmla="*/ 2147483647 h 376"/>
                <a:gd name="T24" fmla="*/ 2147483647 w 376"/>
                <a:gd name="T25" fmla="*/ 2147483647 h 376"/>
                <a:gd name="T26" fmla="*/ 2147483647 w 376"/>
                <a:gd name="T27" fmla="*/ 2147483647 h 376"/>
                <a:gd name="T28" fmla="*/ 2147483647 w 376"/>
                <a:gd name="T29" fmla="*/ 2147483647 h 376"/>
                <a:gd name="T30" fmla="*/ 0 w 376"/>
                <a:gd name="T31" fmla="*/ 2147483647 h 376"/>
                <a:gd name="T32" fmla="*/ 2147483647 w 376"/>
                <a:gd name="T33" fmla="*/ 2147483647 h 376"/>
                <a:gd name="T34" fmla="*/ 2147483647 w 376"/>
                <a:gd name="T35" fmla="*/ 2147483647 h 376"/>
                <a:gd name="T36" fmla="*/ 2147483647 w 376"/>
                <a:gd name="T37" fmla="*/ 2147483647 h 376"/>
                <a:gd name="T38" fmla="*/ 2147483647 w 376"/>
                <a:gd name="T39" fmla="*/ 2147483647 h 376"/>
                <a:gd name="T40" fmla="*/ 2147483647 w 376"/>
                <a:gd name="T41" fmla="*/ 2147483647 h 376"/>
                <a:gd name="T42" fmla="*/ 2147483647 w 376"/>
                <a:gd name="T43" fmla="*/ 2147483647 h 376"/>
                <a:gd name="T44" fmla="*/ 2147483647 w 376"/>
                <a:gd name="T45" fmla="*/ 2147483647 h 376"/>
                <a:gd name="T46" fmla="*/ 2147483647 w 376"/>
                <a:gd name="T47" fmla="*/ 2147483647 h 376"/>
                <a:gd name="T48" fmla="*/ 2147483647 w 376"/>
                <a:gd name="T49" fmla="*/ 2147483647 h 376"/>
                <a:gd name="T50" fmla="*/ 2147483647 w 376"/>
                <a:gd name="T51" fmla="*/ 2147483647 h 376"/>
                <a:gd name="T52" fmla="*/ 2147483647 w 376"/>
                <a:gd name="T53" fmla="*/ 2147483647 h 376"/>
                <a:gd name="T54" fmla="*/ 2147483647 w 376"/>
                <a:gd name="T55" fmla="*/ 2147483647 h 376"/>
                <a:gd name="T56" fmla="*/ 2147483647 w 376"/>
                <a:gd name="T57" fmla="*/ 2147483647 h 376"/>
                <a:gd name="T58" fmla="*/ 2147483647 w 376"/>
                <a:gd name="T59" fmla="*/ 2147483647 h 376"/>
                <a:gd name="T60" fmla="*/ 2147483647 w 376"/>
                <a:gd name="T61" fmla="*/ 2147483647 h 376"/>
                <a:gd name="T62" fmla="*/ 2147483647 w 376"/>
                <a:gd name="T63" fmla="*/ 2147483647 h 376"/>
                <a:gd name="T64" fmla="*/ 2147483647 w 376"/>
                <a:gd name="T65" fmla="*/ 2147483647 h 376"/>
                <a:gd name="T66" fmla="*/ 2147483647 w 376"/>
                <a:gd name="T67" fmla="*/ 2147483647 h 376"/>
                <a:gd name="T68" fmla="*/ 2147483647 w 376"/>
                <a:gd name="T69" fmla="*/ 2147483647 h 376"/>
                <a:gd name="T70" fmla="*/ 2147483647 w 376"/>
                <a:gd name="T71" fmla="*/ 2147483647 h 376"/>
                <a:gd name="T72" fmla="*/ 2147483647 w 376"/>
                <a:gd name="T73" fmla="*/ 2147483647 h 376"/>
                <a:gd name="T74" fmla="*/ 2147483647 w 376"/>
                <a:gd name="T75" fmla="*/ 2147483647 h 376"/>
                <a:gd name="T76" fmla="*/ 2147483647 w 376"/>
                <a:gd name="T77" fmla="*/ 2147483647 h 376"/>
                <a:gd name="T78" fmla="*/ 2147483647 w 376"/>
                <a:gd name="T79" fmla="*/ 2147483647 h 376"/>
                <a:gd name="T80" fmla="*/ 2147483647 w 376"/>
                <a:gd name="T81" fmla="*/ 2147483647 h 376"/>
                <a:gd name="T82" fmla="*/ 2147483647 w 376"/>
                <a:gd name="T83" fmla="*/ 2147483647 h 376"/>
                <a:gd name="T84" fmla="*/ 2147483647 w 376"/>
                <a:gd name="T85" fmla="*/ 2147483647 h 376"/>
                <a:gd name="T86" fmla="*/ 2147483647 w 376"/>
                <a:gd name="T87" fmla="*/ 2147483647 h 376"/>
                <a:gd name="T88" fmla="*/ 2147483647 w 376"/>
                <a:gd name="T89" fmla="*/ 2147483647 h 376"/>
                <a:gd name="T90" fmla="*/ 2147483647 w 376"/>
                <a:gd name="T91" fmla="*/ 2147483647 h 376"/>
                <a:gd name="T92" fmla="*/ 2147483647 w 376"/>
                <a:gd name="T93" fmla="*/ 2147483647 h 376"/>
                <a:gd name="T94" fmla="*/ 2147483647 w 376"/>
                <a:gd name="T95" fmla="*/ 2147483647 h 376"/>
                <a:gd name="T96" fmla="*/ 2147483647 w 376"/>
                <a:gd name="T97" fmla="*/ 2147483647 h 376"/>
                <a:gd name="T98" fmla="*/ 2147483647 w 376"/>
                <a:gd name="T99" fmla="*/ 2147483647 h 376"/>
                <a:gd name="T100" fmla="*/ 2147483647 w 376"/>
                <a:gd name="T101" fmla="*/ 2147483647 h 376"/>
                <a:gd name="T102" fmla="*/ 2147483647 w 376"/>
                <a:gd name="T103" fmla="*/ 2147483647 h 376"/>
                <a:gd name="T104" fmla="*/ 2147483647 w 376"/>
                <a:gd name="T105" fmla="*/ 2147483647 h 376"/>
                <a:gd name="T106" fmla="*/ 2147483647 w 376"/>
                <a:gd name="T107" fmla="*/ 2147483647 h 376"/>
                <a:gd name="T108" fmla="*/ 2147483647 w 376"/>
                <a:gd name="T109" fmla="*/ 2147483647 h 376"/>
                <a:gd name="T110" fmla="*/ 2147483647 w 376"/>
                <a:gd name="T111" fmla="*/ 2147483647 h 376"/>
                <a:gd name="T112" fmla="*/ 2147483647 w 376"/>
                <a:gd name="T113" fmla="*/ 2147483647 h 37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76" h="376">
                  <a:moveTo>
                    <a:pt x="347" y="284"/>
                  </a:moveTo>
                  <a:cubicBezTo>
                    <a:pt x="347" y="238"/>
                    <a:pt x="347" y="238"/>
                    <a:pt x="347" y="238"/>
                  </a:cubicBezTo>
                  <a:cubicBezTo>
                    <a:pt x="347" y="210"/>
                    <a:pt x="328" y="169"/>
                    <a:pt x="278" y="169"/>
                  </a:cubicBezTo>
                  <a:cubicBezTo>
                    <a:pt x="238" y="169"/>
                    <a:pt x="238" y="169"/>
                    <a:pt x="238" y="169"/>
                  </a:cubicBezTo>
                  <a:cubicBezTo>
                    <a:pt x="210" y="169"/>
                    <a:pt x="207" y="155"/>
                    <a:pt x="207" y="148"/>
                  </a:cubicBezTo>
                  <a:cubicBezTo>
                    <a:pt x="207" y="92"/>
                    <a:pt x="207" y="92"/>
                    <a:pt x="207" y="92"/>
                  </a:cubicBezTo>
                  <a:cubicBezTo>
                    <a:pt x="224" y="85"/>
                    <a:pt x="236" y="68"/>
                    <a:pt x="236" y="48"/>
                  </a:cubicBezTo>
                  <a:cubicBezTo>
                    <a:pt x="236" y="21"/>
                    <a:pt x="214" y="0"/>
                    <a:pt x="188" y="0"/>
                  </a:cubicBezTo>
                  <a:cubicBezTo>
                    <a:pt x="161" y="0"/>
                    <a:pt x="140" y="21"/>
                    <a:pt x="140" y="48"/>
                  </a:cubicBezTo>
                  <a:cubicBezTo>
                    <a:pt x="140" y="68"/>
                    <a:pt x="152" y="85"/>
                    <a:pt x="169" y="92"/>
                  </a:cubicBezTo>
                  <a:cubicBezTo>
                    <a:pt x="169" y="148"/>
                    <a:pt x="169" y="148"/>
                    <a:pt x="169" y="148"/>
                  </a:cubicBezTo>
                  <a:cubicBezTo>
                    <a:pt x="169" y="153"/>
                    <a:pt x="167" y="169"/>
                    <a:pt x="138" y="169"/>
                  </a:cubicBezTo>
                  <a:cubicBezTo>
                    <a:pt x="98" y="169"/>
                    <a:pt x="98" y="169"/>
                    <a:pt x="98" y="169"/>
                  </a:cubicBezTo>
                  <a:cubicBezTo>
                    <a:pt x="47" y="169"/>
                    <a:pt x="29" y="210"/>
                    <a:pt x="29" y="238"/>
                  </a:cubicBezTo>
                  <a:cubicBezTo>
                    <a:pt x="29" y="284"/>
                    <a:pt x="29" y="284"/>
                    <a:pt x="29" y="284"/>
                  </a:cubicBezTo>
                  <a:cubicBezTo>
                    <a:pt x="12" y="291"/>
                    <a:pt x="0" y="308"/>
                    <a:pt x="0" y="328"/>
                  </a:cubicBezTo>
                  <a:cubicBezTo>
                    <a:pt x="0" y="354"/>
                    <a:pt x="21" y="376"/>
                    <a:pt x="48" y="376"/>
                  </a:cubicBezTo>
                  <a:cubicBezTo>
                    <a:pt x="74" y="376"/>
                    <a:pt x="96" y="354"/>
                    <a:pt x="96" y="328"/>
                  </a:cubicBezTo>
                  <a:cubicBezTo>
                    <a:pt x="96" y="308"/>
                    <a:pt x="84" y="291"/>
                    <a:pt x="67" y="284"/>
                  </a:cubicBezTo>
                  <a:cubicBezTo>
                    <a:pt x="67" y="238"/>
                    <a:pt x="67" y="238"/>
                    <a:pt x="67" y="238"/>
                  </a:cubicBezTo>
                  <a:cubicBezTo>
                    <a:pt x="67" y="233"/>
                    <a:pt x="68" y="207"/>
                    <a:pt x="98" y="207"/>
                  </a:cubicBezTo>
                  <a:cubicBezTo>
                    <a:pt x="138" y="207"/>
                    <a:pt x="138" y="207"/>
                    <a:pt x="138" y="207"/>
                  </a:cubicBezTo>
                  <a:cubicBezTo>
                    <a:pt x="150" y="207"/>
                    <a:pt x="160" y="205"/>
                    <a:pt x="169" y="202"/>
                  </a:cubicBezTo>
                  <a:cubicBezTo>
                    <a:pt x="169" y="284"/>
                    <a:pt x="169" y="284"/>
                    <a:pt x="169" y="284"/>
                  </a:cubicBezTo>
                  <a:cubicBezTo>
                    <a:pt x="152" y="291"/>
                    <a:pt x="140" y="308"/>
                    <a:pt x="140" y="328"/>
                  </a:cubicBezTo>
                  <a:cubicBezTo>
                    <a:pt x="140" y="354"/>
                    <a:pt x="161" y="376"/>
                    <a:pt x="188" y="376"/>
                  </a:cubicBezTo>
                  <a:cubicBezTo>
                    <a:pt x="214" y="376"/>
                    <a:pt x="236" y="354"/>
                    <a:pt x="236" y="328"/>
                  </a:cubicBezTo>
                  <a:cubicBezTo>
                    <a:pt x="236" y="308"/>
                    <a:pt x="224" y="291"/>
                    <a:pt x="207" y="284"/>
                  </a:cubicBezTo>
                  <a:cubicBezTo>
                    <a:pt x="207" y="202"/>
                    <a:pt x="207" y="202"/>
                    <a:pt x="207" y="202"/>
                  </a:cubicBezTo>
                  <a:cubicBezTo>
                    <a:pt x="215" y="205"/>
                    <a:pt x="226" y="207"/>
                    <a:pt x="238" y="207"/>
                  </a:cubicBezTo>
                  <a:cubicBezTo>
                    <a:pt x="278" y="207"/>
                    <a:pt x="278" y="207"/>
                    <a:pt x="278" y="207"/>
                  </a:cubicBezTo>
                  <a:cubicBezTo>
                    <a:pt x="306" y="207"/>
                    <a:pt x="309" y="231"/>
                    <a:pt x="309" y="238"/>
                  </a:cubicBezTo>
                  <a:cubicBezTo>
                    <a:pt x="309" y="284"/>
                    <a:pt x="309" y="284"/>
                    <a:pt x="309" y="284"/>
                  </a:cubicBezTo>
                  <a:cubicBezTo>
                    <a:pt x="292" y="291"/>
                    <a:pt x="280" y="308"/>
                    <a:pt x="280" y="328"/>
                  </a:cubicBezTo>
                  <a:cubicBezTo>
                    <a:pt x="280" y="354"/>
                    <a:pt x="301" y="376"/>
                    <a:pt x="328" y="376"/>
                  </a:cubicBezTo>
                  <a:cubicBezTo>
                    <a:pt x="354" y="376"/>
                    <a:pt x="376" y="354"/>
                    <a:pt x="376" y="328"/>
                  </a:cubicBezTo>
                  <a:cubicBezTo>
                    <a:pt x="376" y="308"/>
                    <a:pt x="364" y="291"/>
                    <a:pt x="347" y="284"/>
                  </a:cubicBezTo>
                  <a:close/>
                  <a:moveTo>
                    <a:pt x="75" y="328"/>
                  </a:moveTo>
                  <a:cubicBezTo>
                    <a:pt x="75" y="343"/>
                    <a:pt x="63" y="356"/>
                    <a:pt x="48" y="356"/>
                  </a:cubicBezTo>
                  <a:cubicBezTo>
                    <a:pt x="32" y="356"/>
                    <a:pt x="20" y="343"/>
                    <a:pt x="20" y="328"/>
                  </a:cubicBezTo>
                  <a:cubicBezTo>
                    <a:pt x="20" y="313"/>
                    <a:pt x="32" y="300"/>
                    <a:pt x="48" y="300"/>
                  </a:cubicBezTo>
                  <a:cubicBezTo>
                    <a:pt x="63" y="300"/>
                    <a:pt x="75" y="313"/>
                    <a:pt x="75" y="328"/>
                  </a:cubicBezTo>
                  <a:close/>
                  <a:moveTo>
                    <a:pt x="160" y="48"/>
                  </a:moveTo>
                  <a:cubicBezTo>
                    <a:pt x="160" y="33"/>
                    <a:pt x="172" y="20"/>
                    <a:pt x="188" y="20"/>
                  </a:cubicBezTo>
                  <a:cubicBezTo>
                    <a:pt x="203" y="20"/>
                    <a:pt x="215" y="33"/>
                    <a:pt x="215" y="48"/>
                  </a:cubicBezTo>
                  <a:cubicBezTo>
                    <a:pt x="215" y="63"/>
                    <a:pt x="203" y="76"/>
                    <a:pt x="188" y="76"/>
                  </a:cubicBezTo>
                  <a:cubicBezTo>
                    <a:pt x="172" y="76"/>
                    <a:pt x="160" y="63"/>
                    <a:pt x="160" y="48"/>
                  </a:cubicBezTo>
                  <a:close/>
                  <a:moveTo>
                    <a:pt x="215" y="328"/>
                  </a:moveTo>
                  <a:cubicBezTo>
                    <a:pt x="215" y="343"/>
                    <a:pt x="203" y="356"/>
                    <a:pt x="188" y="356"/>
                  </a:cubicBezTo>
                  <a:cubicBezTo>
                    <a:pt x="172" y="356"/>
                    <a:pt x="160" y="343"/>
                    <a:pt x="160" y="328"/>
                  </a:cubicBezTo>
                  <a:cubicBezTo>
                    <a:pt x="160" y="313"/>
                    <a:pt x="172" y="300"/>
                    <a:pt x="188" y="300"/>
                  </a:cubicBezTo>
                  <a:cubicBezTo>
                    <a:pt x="203" y="300"/>
                    <a:pt x="215" y="313"/>
                    <a:pt x="215" y="328"/>
                  </a:cubicBezTo>
                  <a:close/>
                  <a:moveTo>
                    <a:pt x="328" y="356"/>
                  </a:moveTo>
                  <a:cubicBezTo>
                    <a:pt x="312" y="356"/>
                    <a:pt x="300" y="343"/>
                    <a:pt x="300" y="328"/>
                  </a:cubicBezTo>
                  <a:cubicBezTo>
                    <a:pt x="300" y="313"/>
                    <a:pt x="312" y="300"/>
                    <a:pt x="328" y="300"/>
                  </a:cubicBezTo>
                  <a:cubicBezTo>
                    <a:pt x="343" y="300"/>
                    <a:pt x="355" y="313"/>
                    <a:pt x="355" y="328"/>
                  </a:cubicBezTo>
                  <a:cubicBezTo>
                    <a:pt x="355" y="343"/>
                    <a:pt x="343" y="356"/>
                    <a:pt x="328" y="35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cxnSp>
        <p:nvCxnSpPr>
          <p:cNvPr id="51" name="Straight Connector 50"/>
          <p:cNvCxnSpPr/>
          <p:nvPr/>
        </p:nvCxnSpPr>
        <p:spPr>
          <a:xfrm>
            <a:off x="5773738" y="3459163"/>
            <a:ext cx="0" cy="754062"/>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grpSp>
        <p:nvGrpSpPr>
          <p:cNvPr id="52" name="Group 51"/>
          <p:cNvGrpSpPr>
            <a:grpSpLocks/>
          </p:cNvGrpSpPr>
          <p:nvPr/>
        </p:nvGrpSpPr>
        <p:grpSpPr bwMode="auto">
          <a:xfrm>
            <a:off x="5565775" y="2195513"/>
            <a:ext cx="417513" cy="419100"/>
            <a:chOff x="4158893" y="1506251"/>
            <a:chExt cx="418280" cy="418280"/>
          </a:xfrm>
        </p:grpSpPr>
        <p:sp>
          <p:nvSpPr>
            <p:cNvPr id="53" name="Teardrop 52"/>
            <p:cNvSpPr/>
            <p:nvPr/>
          </p:nvSpPr>
          <p:spPr>
            <a:xfrm rot="8100000">
              <a:off x="4158893" y="1506251"/>
              <a:ext cx="418280" cy="418280"/>
            </a:xfrm>
            <a:prstGeom prst="teardrop">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26657" name="Freeform 11"/>
            <p:cNvSpPr>
              <a:spLocks/>
            </p:cNvSpPr>
            <p:nvPr/>
          </p:nvSpPr>
          <p:spPr bwMode="auto">
            <a:xfrm>
              <a:off x="4238052" y="1639825"/>
              <a:ext cx="258741" cy="168209"/>
            </a:xfrm>
            <a:custGeom>
              <a:avLst/>
              <a:gdLst>
                <a:gd name="T0" fmla="*/ 2147483647 w 400"/>
                <a:gd name="T1" fmla="*/ 2147483647 h 260"/>
                <a:gd name="T2" fmla="*/ 2147483647 w 400"/>
                <a:gd name="T3" fmla="*/ 2147483647 h 260"/>
                <a:gd name="T4" fmla="*/ 2147483647 w 400"/>
                <a:gd name="T5" fmla="*/ 0 h 260"/>
                <a:gd name="T6" fmla="*/ 2147483647 w 400"/>
                <a:gd name="T7" fmla="*/ 2147483647 h 260"/>
                <a:gd name="T8" fmla="*/ 2147483647 w 400"/>
                <a:gd name="T9" fmla="*/ 2147483647 h 260"/>
                <a:gd name="T10" fmla="*/ 2147483647 w 400"/>
                <a:gd name="T11" fmla="*/ 2147483647 h 260"/>
                <a:gd name="T12" fmla="*/ 0 w 400"/>
                <a:gd name="T13" fmla="*/ 2147483647 h 260"/>
                <a:gd name="T14" fmla="*/ 2147483647 w 400"/>
                <a:gd name="T15" fmla="*/ 2147483647 h 260"/>
                <a:gd name="T16" fmla="*/ 2147483647 w 400"/>
                <a:gd name="T17" fmla="*/ 2147483647 h 260"/>
                <a:gd name="T18" fmla="*/ 2147483647 w 400"/>
                <a:gd name="T19" fmla="*/ 2147483647 h 260"/>
                <a:gd name="T20" fmla="*/ 2147483647 w 400"/>
                <a:gd name="T21" fmla="*/ 2147483647 h 260"/>
                <a:gd name="T22" fmla="*/ 2147483647 w 400"/>
                <a:gd name="T23" fmla="*/ 2147483647 h 260"/>
                <a:gd name="T24" fmla="*/ 2147483647 w 400"/>
                <a:gd name="T25" fmla="*/ 2147483647 h 260"/>
                <a:gd name="T26" fmla="*/ 2147483647 w 400"/>
                <a:gd name="T27" fmla="*/ 2147483647 h 260"/>
                <a:gd name="T28" fmla="*/ 2147483647 w 400"/>
                <a:gd name="T29" fmla="*/ 2147483647 h 260"/>
                <a:gd name="T30" fmla="*/ 2147483647 w 400"/>
                <a:gd name="T31" fmla="*/ 2147483647 h 260"/>
                <a:gd name="T32" fmla="*/ 2147483647 w 400"/>
                <a:gd name="T33" fmla="*/ 2147483647 h 260"/>
                <a:gd name="T34" fmla="*/ 2147483647 w 400"/>
                <a:gd name="T35" fmla="*/ 2147483647 h 2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00" h="260">
                  <a:moveTo>
                    <a:pt x="304" y="73"/>
                  </a:moveTo>
                  <a:cubicBezTo>
                    <a:pt x="298" y="73"/>
                    <a:pt x="293" y="73"/>
                    <a:pt x="288" y="74"/>
                  </a:cubicBezTo>
                  <a:cubicBezTo>
                    <a:pt x="275" y="31"/>
                    <a:pt x="234" y="0"/>
                    <a:pt x="186" y="0"/>
                  </a:cubicBezTo>
                  <a:cubicBezTo>
                    <a:pt x="127" y="0"/>
                    <a:pt x="80" y="46"/>
                    <a:pt x="80" y="104"/>
                  </a:cubicBezTo>
                  <a:cubicBezTo>
                    <a:pt x="80" y="109"/>
                    <a:pt x="80" y="114"/>
                    <a:pt x="81" y="119"/>
                  </a:cubicBezTo>
                  <a:cubicBezTo>
                    <a:pt x="78" y="119"/>
                    <a:pt x="75" y="118"/>
                    <a:pt x="72" y="118"/>
                  </a:cubicBezTo>
                  <a:cubicBezTo>
                    <a:pt x="32" y="118"/>
                    <a:pt x="0" y="150"/>
                    <a:pt x="0" y="189"/>
                  </a:cubicBezTo>
                  <a:cubicBezTo>
                    <a:pt x="0" y="228"/>
                    <a:pt x="32" y="260"/>
                    <a:pt x="72" y="260"/>
                  </a:cubicBezTo>
                  <a:cubicBezTo>
                    <a:pt x="172" y="260"/>
                    <a:pt x="172" y="260"/>
                    <a:pt x="172" y="260"/>
                  </a:cubicBezTo>
                  <a:cubicBezTo>
                    <a:pt x="172" y="184"/>
                    <a:pt x="172" y="184"/>
                    <a:pt x="172" y="184"/>
                  </a:cubicBezTo>
                  <a:cubicBezTo>
                    <a:pt x="130" y="184"/>
                    <a:pt x="130" y="184"/>
                    <a:pt x="130" y="184"/>
                  </a:cubicBezTo>
                  <a:cubicBezTo>
                    <a:pt x="200" y="92"/>
                    <a:pt x="200" y="92"/>
                    <a:pt x="200" y="92"/>
                  </a:cubicBezTo>
                  <a:cubicBezTo>
                    <a:pt x="270" y="184"/>
                    <a:pt x="270" y="184"/>
                    <a:pt x="270" y="184"/>
                  </a:cubicBezTo>
                  <a:cubicBezTo>
                    <a:pt x="228" y="184"/>
                    <a:pt x="228" y="184"/>
                    <a:pt x="228" y="184"/>
                  </a:cubicBezTo>
                  <a:cubicBezTo>
                    <a:pt x="228" y="260"/>
                    <a:pt x="228" y="260"/>
                    <a:pt x="228" y="260"/>
                  </a:cubicBezTo>
                  <a:cubicBezTo>
                    <a:pt x="304" y="260"/>
                    <a:pt x="304" y="260"/>
                    <a:pt x="304" y="260"/>
                  </a:cubicBezTo>
                  <a:cubicBezTo>
                    <a:pt x="357" y="260"/>
                    <a:pt x="400" y="218"/>
                    <a:pt x="400" y="166"/>
                  </a:cubicBezTo>
                  <a:cubicBezTo>
                    <a:pt x="400" y="115"/>
                    <a:pt x="357" y="73"/>
                    <a:pt x="304" y="7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55" name="Group 54"/>
          <p:cNvGrpSpPr>
            <a:grpSpLocks/>
          </p:cNvGrpSpPr>
          <p:nvPr/>
        </p:nvGrpSpPr>
        <p:grpSpPr bwMode="auto">
          <a:xfrm>
            <a:off x="3579813" y="2195513"/>
            <a:ext cx="419100" cy="419100"/>
            <a:chOff x="2708324" y="1506251"/>
            <a:chExt cx="418280" cy="418280"/>
          </a:xfrm>
        </p:grpSpPr>
        <p:sp>
          <p:nvSpPr>
            <p:cNvPr id="56" name="Teardrop 55"/>
            <p:cNvSpPr/>
            <p:nvPr/>
          </p:nvSpPr>
          <p:spPr>
            <a:xfrm rot="8100000">
              <a:off x="2708324" y="1506251"/>
              <a:ext cx="418280" cy="418280"/>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26655" name="Freeform 16"/>
            <p:cNvSpPr>
              <a:spLocks noEditPoints="1"/>
            </p:cNvSpPr>
            <p:nvPr/>
          </p:nvSpPr>
          <p:spPr bwMode="auto">
            <a:xfrm>
              <a:off x="2796143" y="1604602"/>
              <a:ext cx="239343" cy="239070"/>
            </a:xfrm>
            <a:custGeom>
              <a:avLst/>
              <a:gdLst>
                <a:gd name="T0" fmla="*/ 2147483647 w 371"/>
                <a:gd name="T1" fmla="*/ 2147483647 h 370"/>
                <a:gd name="T2" fmla="*/ 2147483647 w 371"/>
                <a:gd name="T3" fmla="*/ 2147483647 h 370"/>
                <a:gd name="T4" fmla="*/ 2147483647 w 371"/>
                <a:gd name="T5" fmla="*/ 2147483647 h 370"/>
                <a:gd name="T6" fmla="*/ 2147483647 w 371"/>
                <a:gd name="T7" fmla="*/ 2147483647 h 370"/>
                <a:gd name="T8" fmla="*/ 2147483647 w 371"/>
                <a:gd name="T9" fmla="*/ 2147483647 h 370"/>
                <a:gd name="T10" fmla="*/ 2147483647 w 371"/>
                <a:gd name="T11" fmla="*/ 2147483647 h 370"/>
                <a:gd name="T12" fmla="*/ 2147483647 w 371"/>
                <a:gd name="T13" fmla="*/ 2147483647 h 370"/>
                <a:gd name="T14" fmla="*/ 2147483647 w 371"/>
                <a:gd name="T15" fmla="*/ 2147483647 h 370"/>
                <a:gd name="T16" fmla="*/ 2147483647 w 371"/>
                <a:gd name="T17" fmla="*/ 2147483647 h 370"/>
                <a:gd name="T18" fmla="*/ 2147483647 w 371"/>
                <a:gd name="T19" fmla="*/ 2147483647 h 370"/>
                <a:gd name="T20" fmla="*/ 2147483647 w 371"/>
                <a:gd name="T21" fmla="*/ 2147483647 h 370"/>
                <a:gd name="T22" fmla="*/ 2147483647 w 371"/>
                <a:gd name="T23" fmla="*/ 2147483647 h 370"/>
                <a:gd name="T24" fmla="*/ 2147483647 w 371"/>
                <a:gd name="T25" fmla="*/ 2147483647 h 370"/>
                <a:gd name="T26" fmla="*/ 2147483647 w 371"/>
                <a:gd name="T27" fmla="*/ 2147483647 h 370"/>
                <a:gd name="T28" fmla="*/ 2147483647 w 371"/>
                <a:gd name="T29" fmla="*/ 2147483647 h 370"/>
                <a:gd name="T30" fmla="*/ 2147483647 w 371"/>
                <a:gd name="T31" fmla="*/ 2147483647 h 370"/>
                <a:gd name="T32" fmla="*/ 2147483647 w 371"/>
                <a:gd name="T33" fmla="*/ 2147483647 h 370"/>
                <a:gd name="T34" fmla="*/ 2147483647 w 371"/>
                <a:gd name="T35" fmla="*/ 2147483647 h 370"/>
                <a:gd name="T36" fmla="*/ 2147483647 w 371"/>
                <a:gd name="T37" fmla="*/ 2147483647 h 370"/>
                <a:gd name="T38" fmla="*/ 2147483647 w 371"/>
                <a:gd name="T39" fmla="*/ 2147483647 h 370"/>
                <a:gd name="T40" fmla="*/ 2147483647 w 371"/>
                <a:gd name="T41" fmla="*/ 2147483647 h 370"/>
                <a:gd name="T42" fmla="*/ 2147483647 w 371"/>
                <a:gd name="T43" fmla="*/ 2147483647 h 370"/>
                <a:gd name="T44" fmla="*/ 2147483647 w 371"/>
                <a:gd name="T45" fmla="*/ 2147483647 h 370"/>
                <a:gd name="T46" fmla="*/ 2147483647 w 371"/>
                <a:gd name="T47" fmla="*/ 2147483647 h 370"/>
                <a:gd name="T48" fmla="*/ 2147483647 w 371"/>
                <a:gd name="T49" fmla="*/ 2147483647 h 370"/>
                <a:gd name="T50" fmla="*/ 2147483647 w 371"/>
                <a:gd name="T51" fmla="*/ 2147483647 h 370"/>
                <a:gd name="T52" fmla="*/ 2147483647 w 371"/>
                <a:gd name="T53" fmla="*/ 2147483647 h 370"/>
                <a:gd name="T54" fmla="*/ 2147483647 w 371"/>
                <a:gd name="T55" fmla="*/ 2147483647 h 370"/>
                <a:gd name="T56" fmla="*/ 2147483647 w 371"/>
                <a:gd name="T57" fmla="*/ 2147483647 h 370"/>
                <a:gd name="T58" fmla="*/ 2147483647 w 371"/>
                <a:gd name="T59" fmla="*/ 2147483647 h 370"/>
                <a:gd name="T60" fmla="*/ 2147483647 w 371"/>
                <a:gd name="T61" fmla="*/ 2147483647 h 370"/>
                <a:gd name="T62" fmla="*/ 2147483647 w 371"/>
                <a:gd name="T63" fmla="*/ 2147483647 h 370"/>
                <a:gd name="T64" fmla="*/ 2147483647 w 371"/>
                <a:gd name="T65" fmla="*/ 2147483647 h 370"/>
                <a:gd name="T66" fmla="*/ 2147483647 w 371"/>
                <a:gd name="T67" fmla="*/ 2147483647 h 370"/>
                <a:gd name="T68" fmla="*/ 2147483647 w 371"/>
                <a:gd name="T69" fmla="*/ 2147483647 h 370"/>
                <a:gd name="T70" fmla="*/ 2147483647 w 371"/>
                <a:gd name="T71" fmla="*/ 2147483647 h 370"/>
                <a:gd name="T72" fmla="*/ 2147483647 w 371"/>
                <a:gd name="T73" fmla="*/ 2147483647 h 370"/>
                <a:gd name="T74" fmla="*/ 2147483647 w 371"/>
                <a:gd name="T75" fmla="*/ 2147483647 h 37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71" h="370">
                  <a:moveTo>
                    <a:pt x="183" y="1"/>
                  </a:moveTo>
                  <a:cubicBezTo>
                    <a:pt x="82" y="2"/>
                    <a:pt x="0" y="86"/>
                    <a:pt x="2" y="187"/>
                  </a:cubicBezTo>
                  <a:cubicBezTo>
                    <a:pt x="3" y="289"/>
                    <a:pt x="87" y="370"/>
                    <a:pt x="188" y="369"/>
                  </a:cubicBezTo>
                  <a:cubicBezTo>
                    <a:pt x="290" y="368"/>
                    <a:pt x="371" y="284"/>
                    <a:pt x="370" y="182"/>
                  </a:cubicBezTo>
                  <a:cubicBezTo>
                    <a:pt x="368" y="81"/>
                    <a:pt x="285" y="0"/>
                    <a:pt x="183" y="1"/>
                  </a:cubicBezTo>
                  <a:close/>
                  <a:moveTo>
                    <a:pt x="184" y="25"/>
                  </a:moveTo>
                  <a:cubicBezTo>
                    <a:pt x="211" y="25"/>
                    <a:pt x="237" y="31"/>
                    <a:pt x="260" y="43"/>
                  </a:cubicBezTo>
                  <a:cubicBezTo>
                    <a:pt x="235" y="84"/>
                    <a:pt x="235" y="84"/>
                    <a:pt x="235" y="84"/>
                  </a:cubicBezTo>
                  <a:cubicBezTo>
                    <a:pt x="220" y="77"/>
                    <a:pt x="203" y="73"/>
                    <a:pt x="186" y="73"/>
                  </a:cubicBezTo>
                  <a:cubicBezTo>
                    <a:pt x="168" y="73"/>
                    <a:pt x="151" y="77"/>
                    <a:pt x="137" y="84"/>
                  </a:cubicBezTo>
                  <a:cubicBezTo>
                    <a:pt x="112" y="43"/>
                    <a:pt x="112" y="43"/>
                    <a:pt x="112" y="43"/>
                  </a:cubicBezTo>
                  <a:cubicBezTo>
                    <a:pt x="133" y="32"/>
                    <a:pt x="158" y="25"/>
                    <a:pt x="184" y="25"/>
                  </a:cubicBezTo>
                  <a:close/>
                  <a:moveTo>
                    <a:pt x="85" y="234"/>
                  </a:moveTo>
                  <a:cubicBezTo>
                    <a:pt x="44" y="259"/>
                    <a:pt x="44" y="259"/>
                    <a:pt x="44" y="259"/>
                  </a:cubicBezTo>
                  <a:cubicBezTo>
                    <a:pt x="33" y="237"/>
                    <a:pt x="26" y="213"/>
                    <a:pt x="26" y="187"/>
                  </a:cubicBezTo>
                  <a:cubicBezTo>
                    <a:pt x="25" y="160"/>
                    <a:pt x="32" y="134"/>
                    <a:pt x="44" y="111"/>
                  </a:cubicBezTo>
                  <a:cubicBezTo>
                    <a:pt x="85" y="136"/>
                    <a:pt x="85" y="136"/>
                    <a:pt x="85" y="136"/>
                  </a:cubicBezTo>
                  <a:cubicBezTo>
                    <a:pt x="78" y="151"/>
                    <a:pt x="74" y="167"/>
                    <a:pt x="74" y="185"/>
                  </a:cubicBezTo>
                  <a:cubicBezTo>
                    <a:pt x="74" y="203"/>
                    <a:pt x="78" y="219"/>
                    <a:pt x="85" y="234"/>
                  </a:cubicBezTo>
                  <a:close/>
                  <a:moveTo>
                    <a:pt x="188" y="345"/>
                  </a:moveTo>
                  <a:cubicBezTo>
                    <a:pt x="161" y="345"/>
                    <a:pt x="135" y="339"/>
                    <a:pt x="112" y="327"/>
                  </a:cubicBezTo>
                  <a:cubicBezTo>
                    <a:pt x="137" y="286"/>
                    <a:pt x="137" y="286"/>
                    <a:pt x="137" y="286"/>
                  </a:cubicBezTo>
                  <a:cubicBezTo>
                    <a:pt x="151" y="293"/>
                    <a:pt x="168" y="297"/>
                    <a:pt x="186" y="297"/>
                  </a:cubicBezTo>
                  <a:cubicBezTo>
                    <a:pt x="203" y="297"/>
                    <a:pt x="220" y="293"/>
                    <a:pt x="235" y="286"/>
                  </a:cubicBezTo>
                  <a:cubicBezTo>
                    <a:pt x="260" y="327"/>
                    <a:pt x="260" y="327"/>
                    <a:pt x="260" y="327"/>
                  </a:cubicBezTo>
                  <a:cubicBezTo>
                    <a:pt x="238" y="338"/>
                    <a:pt x="214" y="345"/>
                    <a:pt x="188" y="345"/>
                  </a:cubicBezTo>
                  <a:close/>
                  <a:moveTo>
                    <a:pt x="186" y="273"/>
                  </a:moveTo>
                  <a:cubicBezTo>
                    <a:pt x="137" y="273"/>
                    <a:pt x="98" y="233"/>
                    <a:pt x="98" y="185"/>
                  </a:cubicBezTo>
                  <a:cubicBezTo>
                    <a:pt x="98" y="136"/>
                    <a:pt x="137" y="97"/>
                    <a:pt x="186" y="97"/>
                  </a:cubicBezTo>
                  <a:cubicBezTo>
                    <a:pt x="234" y="97"/>
                    <a:pt x="274" y="136"/>
                    <a:pt x="274" y="185"/>
                  </a:cubicBezTo>
                  <a:cubicBezTo>
                    <a:pt x="274" y="233"/>
                    <a:pt x="234" y="273"/>
                    <a:pt x="186" y="273"/>
                  </a:cubicBezTo>
                  <a:close/>
                  <a:moveTo>
                    <a:pt x="286" y="234"/>
                  </a:moveTo>
                  <a:cubicBezTo>
                    <a:pt x="294" y="219"/>
                    <a:pt x="298" y="203"/>
                    <a:pt x="298" y="185"/>
                  </a:cubicBezTo>
                  <a:cubicBezTo>
                    <a:pt x="298" y="167"/>
                    <a:pt x="294" y="151"/>
                    <a:pt x="286" y="136"/>
                  </a:cubicBezTo>
                  <a:cubicBezTo>
                    <a:pt x="328" y="111"/>
                    <a:pt x="328" y="111"/>
                    <a:pt x="328" y="111"/>
                  </a:cubicBezTo>
                  <a:cubicBezTo>
                    <a:pt x="339" y="133"/>
                    <a:pt x="345" y="157"/>
                    <a:pt x="346" y="183"/>
                  </a:cubicBezTo>
                  <a:cubicBezTo>
                    <a:pt x="346" y="210"/>
                    <a:pt x="340" y="236"/>
                    <a:pt x="328" y="259"/>
                  </a:cubicBezTo>
                  <a:lnTo>
                    <a:pt x="286" y="23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cxnSp>
        <p:nvCxnSpPr>
          <p:cNvPr id="58" name="Straight Connector 57"/>
          <p:cNvCxnSpPr/>
          <p:nvPr/>
        </p:nvCxnSpPr>
        <p:spPr>
          <a:xfrm>
            <a:off x="7772400" y="3459163"/>
            <a:ext cx="0" cy="754062"/>
          </a:xfrm>
          <a:prstGeom prst="line">
            <a:avLst/>
          </a:prstGeom>
          <a:ln w="28575">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9525000" y="3459163"/>
            <a:ext cx="0" cy="1141412"/>
          </a:xfrm>
          <a:prstGeom prst="line">
            <a:avLst/>
          </a:prstGeom>
          <a:ln w="28575">
            <a:solidFill>
              <a:schemeClr val="accent6"/>
            </a:solidFill>
          </a:ln>
        </p:spPr>
        <p:style>
          <a:lnRef idx="1">
            <a:schemeClr val="accent1"/>
          </a:lnRef>
          <a:fillRef idx="0">
            <a:schemeClr val="accent1"/>
          </a:fillRef>
          <a:effectRef idx="0">
            <a:schemeClr val="accent1"/>
          </a:effectRef>
          <a:fontRef idx="minor">
            <a:schemeClr val="tx1"/>
          </a:fontRef>
        </p:style>
      </p:cxnSp>
      <p:sp>
        <p:nvSpPr>
          <p:cNvPr id="60" name="Content Placeholder 2"/>
          <p:cNvSpPr txBox="1">
            <a:spLocks/>
          </p:cNvSpPr>
          <p:nvPr/>
        </p:nvSpPr>
        <p:spPr>
          <a:xfrm>
            <a:off x="8896350" y="2681288"/>
            <a:ext cx="1285875" cy="595312"/>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fontAlgn="auto">
              <a:spcAft>
                <a:spcPts val="0"/>
              </a:spcAft>
              <a:buFont typeface="Arial" pitchFamily="34" charset="0"/>
              <a:buNone/>
              <a:defRPr/>
            </a:pPr>
            <a:r>
              <a:rPr lang="en-US" sz="1200" b="1" dirty="0" smtClean="0">
                <a:solidFill>
                  <a:schemeClr val="bg1">
                    <a:lumMod val="95000"/>
                  </a:schemeClr>
                </a:solidFill>
              </a:rPr>
              <a:t>Improvements</a:t>
            </a:r>
          </a:p>
          <a:p>
            <a:pPr marL="0" indent="0" algn="ctr" fontAlgn="auto">
              <a:spcAft>
                <a:spcPts val="0"/>
              </a:spcAft>
              <a:buFont typeface="Arial" pitchFamily="34" charset="0"/>
              <a:buNone/>
              <a:defRPr/>
            </a:pPr>
            <a:r>
              <a:rPr lang="en-US" sz="1000" dirty="0" smtClean="0"/>
              <a:t>Lorem ipsum dolor sit amet, consectetur adipiscing elit.</a:t>
            </a:r>
            <a:endParaRPr lang="en-US" sz="1000" dirty="0"/>
          </a:p>
        </p:txBody>
      </p:sp>
      <p:grpSp>
        <p:nvGrpSpPr>
          <p:cNvPr id="61" name="Group 60"/>
          <p:cNvGrpSpPr>
            <a:grpSpLocks/>
          </p:cNvGrpSpPr>
          <p:nvPr/>
        </p:nvGrpSpPr>
        <p:grpSpPr bwMode="auto">
          <a:xfrm>
            <a:off x="9317038" y="2195513"/>
            <a:ext cx="419100" cy="419100"/>
            <a:chOff x="7178907" y="1506251"/>
            <a:chExt cx="418280" cy="418280"/>
          </a:xfrm>
        </p:grpSpPr>
        <p:sp>
          <p:nvSpPr>
            <p:cNvPr id="62" name="Teardrop 61"/>
            <p:cNvSpPr/>
            <p:nvPr/>
          </p:nvSpPr>
          <p:spPr>
            <a:xfrm rot="8100000">
              <a:off x="7178907" y="1506251"/>
              <a:ext cx="418280" cy="418280"/>
            </a:xfrm>
            <a:prstGeom prst="teardrop">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26653" name="Freeform 21"/>
            <p:cNvSpPr>
              <a:spLocks noEditPoints="1"/>
            </p:cNvSpPr>
            <p:nvPr/>
          </p:nvSpPr>
          <p:spPr bwMode="auto">
            <a:xfrm>
              <a:off x="7275187" y="1629449"/>
              <a:ext cx="238323" cy="212150"/>
            </a:xfrm>
            <a:custGeom>
              <a:avLst/>
              <a:gdLst>
                <a:gd name="T0" fmla="*/ 2147483647 w 401"/>
                <a:gd name="T1" fmla="*/ 2147483647 h 357"/>
                <a:gd name="T2" fmla="*/ 2147483647 w 401"/>
                <a:gd name="T3" fmla="*/ 2147483647 h 357"/>
                <a:gd name="T4" fmla="*/ 2147483647 w 401"/>
                <a:gd name="T5" fmla="*/ 2147483647 h 357"/>
                <a:gd name="T6" fmla="*/ 2147483647 w 401"/>
                <a:gd name="T7" fmla="*/ 2147483647 h 357"/>
                <a:gd name="T8" fmla="*/ 2147483647 w 401"/>
                <a:gd name="T9" fmla="*/ 2147483647 h 357"/>
                <a:gd name="T10" fmla="*/ 2147483647 w 401"/>
                <a:gd name="T11" fmla="*/ 2147483647 h 357"/>
                <a:gd name="T12" fmla="*/ 2147483647 w 401"/>
                <a:gd name="T13" fmla="*/ 2147483647 h 357"/>
                <a:gd name="T14" fmla="*/ 2147483647 w 401"/>
                <a:gd name="T15" fmla="*/ 2147483647 h 357"/>
                <a:gd name="T16" fmla="*/ 2147483647 w 401"/>
                <a:gd name="T17" fmla="*/ 2147483647 h 357"/>
                <a:gd name="T18" fmla="*/ 2147483647 w 401"/>
                <a:gd name="T19" fmla="*/ 2147483647 h 357"/>
                <a:gd name="T20" fmla="*/ 2147483647 w 401"/>
                <a:gd name="T21" fmla="*/ 2147483647 h 357"/>
                <a:gd name="T22" fmla="*/ 2147483647 w 401"/>
                <a:gd name="T23" fmla="*/ 2147483647 h 357"/>
                <a:gd name="T24" fmla="*/ 2147483647 w 401"/>
                <a:gd name="T25" fmla="*/ 2147483647 h 357"/>
                <a:gd name="T26" fmla="*/ 2147483647 w 401"/>
                <a:gd name="T27" fmla="*/ 2147483647 h 357"/>
                <a:gd name="T28" fmla="*/ 2147483647 w 401"/>
                <a:gd name="T29" fmla="*/ 2147483647 h 357"/>
                <a:gd name="T30" fmla="*/ 2147483647 w 401"/>
                <a:gd name="T31" fmla="*/ 2147483647 h 357"/>
                <a:gd name="T32" fmla="*/ 2147483647 w 401"/>
                <a:gd name="T33" fmla="*/ 2147483647 h 357"/>
                <a:gd name="T34" fmla="*/ 2147483647 w 401"/>
                <a:gd name="T35" fmla="*/ 2147483647 h 357"/>
                <a:gd name="T36" fmla="*/ 2147483647 w 401"/>
                <a:gd name="T37" fmla="*/ 2147483647 h 357"/>
                <a:gd name="T38" fmla="*/ 2147483647 w 401"/>
                <a:gd name="T39" fmla="*/ 2147483647 h 357"/>
                <a:gd name="T40" fmla="*/ 2147483647 w 401"/>
                <a:gd name="T41" fmla="*/ 2147483647 h 357"/>
                <a:gd name="T42" fmla="*/ 2147483647 w 401"/>
                <a:gd name="T43" fmla="*/ 2147483647 h 357"/>
                <a:gd name="T44" fmla="*/ 2147483647 w 401"/>
                <a:gd name="T45" fmla="*/ 2147483647 h 357"/>
                <a:gd name="T46" fmla="*/ 2147483647 w 401"/>
                <a:gd name="T47" fmla="*/ 2147483647 h 357"/>
                <a:gd name="T48" fmla="*/ 2147483647 w 401"/>
                <a:gd name="T49" fmla="*/ 2147483647 h 357"/>
                <a:gd name="T50" fmla="*/ 2147483647 w 401"/>
                <a:gd name="T51" fmla="*/ 2147483647 h 357"/>
                <a:gd name="T52" fmla="*/ 2147483647 w 401"/>
                <a:gd name="T53" fmla="*/ 2147483647 h 357"/>
                <a:gd name="T54" fmla="*/ 2147483647 w 401"/>
                <a:gd name="T55" fmla="*/ 2147483647 h 357"/>
                <a:gd name="T56" fmla="*/ 2147483647 w 401"/>
                <a:gd name="T57" fmla="*/ 2147483647 h 357"/>
                <a:gd name="T58" fmla="*/ 2147483647 w 401"/>
                <a:gd name="T59" fmla="*/ 2147483647 h 357"/>
                <a:gd name="T60" fmla="*/ 2147483647 w 401"/>
                <a:gd name="T61" fmla="*/ 2147483647 h 357"/>
                <a:gd name="T62" fmla="*/ 2147483647 w 401"/>
                <a:gd name="T63" fmla="*/ 2147483647 h 357"/>
                <a:gd name="T64" fmla="*/ 2147483647 w 401"/>
                <a:gd name="T65" fmla="*/ 2147483647 h 357"/>
                <a:gd name="T66" fmla="*/ 2147483647 w 401"/>
                <a:gd name="T67" fmla="*/ 2147483647 h 357"/>
                <a:gd name="T68" fmla="*/ 2147483647 w 401"/>
                <a:gd name="T69" fmla="*/ 2147483647 h 357"/>
                <a:gd name="T70" fmla="*/ 2147483647 w 401"/>
                <a:gd name="T71" fmla="*/ 2147483647 h 357"/>
                <a:gd name="T72" fmla="*/ 2147483647 w 401"/>
                <a:gd name="T73" fmla="*/ 2147483647 h 357"/>
                <a:gd name="T74" fmla="*/ 2147483647 w 401"/>
                <a:gd name="T75" fmla="*/ 2147483647 h 357"/>
                <a:gd name="T76" fmla="*/ 2147483647 w 401"/>
                <a:gd name="T77" fmla="*/ 2147483647 h 357"/>
                <a:gd name="T78" fmla="*/ 2147483647 w 401"/>
                <a:gd name="T79" fmla="*/ 2147483647 h 357"/>
                <a:gd name="T80" fmla="*/ 2147483647 w 401"/>
                <a:gd name="T81" fmla="*/ 2147483647 h 357"/>
                <a:gd name="T82" fmla="*/ 2147483647 w 401"/>
                <a:gd name="T83" fmla="*/ 2147483647 h 357"/>
                <a:gd name="T84" fmla="*/ 2147483647 w 401"/>
                <a:gd name="T85" fmla="*/ 2147483647 h 357"/>
                <a:gd name="T86" fmla="*/ 2147483647 w 401"/>
                <a:gd name="T87" fmla="*/ 2147483647 h 357"/>
                <a:gd name="T88" fmla="*/ 2147483647 w 401"/>
                <a:gd name="T89" fmla="*/ 2147483647 h 357"/>
                <a:gd name="T90" fmla="*/ 2147483647 w 401"/>
                <a:gd name="T91" fmla="*/ 2147483647 h 357"/>
                <a:gd name="T92" fmla="*/ 2147483647 w 401"/>
                <a:gd name="T93" fmla="*/ 2147483647 h 357"/>
                <a:gd name="T94" fmla="*/ 2147483647 w 401"/>
                <a:gd name="T95" fmla="*/ 2147483647 h 357"/>
                <a:gd name="T96" fmla="*/ 2147483647 w 401"/>
                <a:gd name="T97" fmla="*/ 2147483647 h 35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401" h="357">
                  <a:moveTo>
                    <a:pt x="62" y="116"/>
                  </a:moveTo>
                  <a:cubicBezTo>
                    <a:pt x="81" y="101"/>
                    <a:pt x="97" y="111"/>
                    <a:pt x="117" y="135"/>
                  </a:cubicBezTo>
                  <a:cubicBezTo>
                    <a:pt x="120" y="138"/>
                    <a:pt x="123" y="135"/>
                    <a:pt x="124" y="133"/>
                  </a:cubicBezTo>
                  <a:cubicBezTo>
                    <a:pt x="126" y="132"/>
                    <a:pt x="154" y="107"/>
                    <a:pt x="155" y="106"/>
                  </a:cubicBezTo>
                  <a:cubicBezTo>
                    <a:pt x="156" y="105"/>
                    <a:pt x="158" y="102"/>
                    <a:pt x="156" y="100"/>
                  </a:cubicBezTo>
                  <a:cubicBezTo>
                    <a:pt x="154" y="98"/>
                    <a:pt x="146" y="88"/>
                    <a:pt x="141" y="81"/>
                  </a:cubicBezTo>
                  <a:cubicBezTo>
                    <a:pt x="105" y="34"/>
                    <a:pt x="240" y="2"/>
                    <a:pt x="219" y="1"/>
                  </a:cubicBezTo>
                  <a:cubicBezTo>
                    <a:pt x="208" y="1"/>
                    <a:pt x="166" y="0"/>
                    <a:pt x="160" y="1"/>
                  </a:cubicBezTo>
                  <a:cubicBezTo>
                    <a:pt x="134" y="4"/>
                    <a:pt x="102" y="28"/>
                    <a:pt x="86" y="39"/>
                  </a:cubicBezTo>
                  <a:cubicBezTo>
                    <a:pt x="64" y="53"/>
                    <a:pt x="57" y="62"/>
                    <a:pt x="55" y="63"/>
                  </a:cubicBezTo>
                  <a:cubicBezTo>
                    <a:pt x="49" y="68"/>
                    <a:pt x="54" y="80"/>
                    <a:pt x="43" y="90"/>
                  </a:cubicBezTo>
                  <a:cubicBezTo>
                    <a:pt x="32" y="100"/>
                    <a:pt x="25" y="92"/>
                    <a:pt x="18" y="98"/>
                  </a:cubicBezTo>
                  <a:cubicBezTo>
                    <a:pt x="15" y="101"/>
                    <a:pt x="5" y="108"/>
                    <a:pt x="3" y="110"/>
                  </a:cubicBezTo>
                  <a:cubicBezTo>
                    <a:pt x="0" y="113"/>
                    <a:pt x="0" y="117"/>
                    <a:pt x="2" y="120"/>
                  </a:cubicBezTo>
                  <a:cubicBezTo>
                    <a:pt x="2" y="120"/>
                    <a:pt x="28" y="148"/>
                    <a:pt x="30" y="150"/>
                  </a:cubicBezTo>
                  <a:cubicBezTo>
                    <a:pt x="32" y="153"/>
                    <a:pt x="38" y="155"/>
                    <a:pt x="41" y="152"/>
                  </a:cubicBezTo>
                  <a:cubicBezTo>
                    <a:pt x="45" y="149"/>
                    <a:pt x="54" y="141"/>
                    <a:pt x="55" y="139"/>
                  </a:cubicBezTo>
                  <a:cubicBezTo>
                    <a:pt x="57" y="138"/>
                    <a:pt x="54" y="122"/>
                    <a:pt x="62" y="116"/>
                  </a:cubicBezTo>
                  <a:close/>
                  <a:moveTo>
                    <a:pt x="177" y="126"/>
                  </a:moveTo>
                  <a:cubicBezTo>
                    <a:pt x="174" y="123"/>
                    <a:pt x="171" y="123"/>
                    <a:pt x="169" y="125"/>
                  </a:cubicBezTo>
                  <a:cubicBezTo>
                    <a:pt x="140" y="150"/>
                    <a:pt x="140" y="150"/>
                    <a:pt x="140" y="150"/>
                  </a:cubicBezTo>
                  <a:cubicBezTo>
                    <a:pt x="138" y="152"/>
                    <a:pt x="137" y="156"/>
                    <a:pt x="139" y="158"/>
                  </a:cubicBezTo>
                  <a:cubicBezTo>
                    <a:pt x="305" y="347"/>
                    <a:pt x="305" y="347"/>
                    <a:pt x="305" y="347"/>
                  </a:cubicBezTo>
                  <a:cubicBezTo>
                    <a:pt x="309" y="352"/>
                    <a:pt x="316" y="352"/>
                    <a:pt x="320" y="348"/>
                  </a:cubicBezTo>
                  <a:cubicBezTo>
                    <a:pt x="340" y="332"/>
                    <a:pt x="340" y="332"/>
                    <a:pt x="340" y="332"/>
                  </a:cubicBezTo>
                  <a:cubicBezTo>
                    <a:pt x="344" y="328"/>
                    <a:pt x="345" y="321"/>
                    <a:pt x="341" y="317"/>
                  </a:cubicBezTo>
                  <a:lnTo>
                    <a:pt x="177" y="126"/>
                  </a:lnTo>
                  <a:close/>
                  <a:moveTo>
                    <a:pt x="398" y="46"/>
                  </a:moveTo>
                  <a:cubicBezTo>
                    <a:pt x="396" y="36"/>
                    <a:pt x="391" y="38"/>
                    <a:pt x="389" y="42"/>
                  </a:cubicBezTo>
                  <a:cubicBezTo>
                    <a:pt x="386" y="46"/>
                    <a:pt x="374" y="64"/>
                    <a:pt x="369" y="72"/>
                  </a:cubicBezTo>
                  <a:cubicBezTo>
                    <a:pt x="364" y="80"/>
                    <a:pt x="353" y="96"/>
                    <a:pt x="331" y="80"/>
                  </a:cubicBezTo>
                  <a:cubicBezTo>
                    <a:pt x="308" y="64"/>
                    <a:pt x="316" y="53"/>
                    <a:pt x="320" y="45"/>
                  </a:cubicBezTo>
                  <a:cubicBezTo>
                    <a:pt x="324" y="38"/>
                    <a:pt x="336" y="16"/>
                    <a:pt x="338" y="13"/>
                  </a:cubicBezTo>
                  <a:cubicBezTo>
                    <a:pt x="340" y="11"/>
                    <a:pt x="338" y="3"/>
                    <a:pt x="330" y="6"/>
                  </a:cubicBezTo>
                  <a:cubicBezTo>
                    <a:pt x="323" y="9"/>
                    <a:pt x="280" y="27"/>
                    <a:pt x="274" y="51"/>
                  </a:cubicBezTo>
                  <a:cubicBezTo>
                    <a:pt x="268" y="76"/>
                    <a:pt x="279" y="99"/>
                    <a:pt x="257" y="121"/>
                  </a:cubicBezTo>
                  <a:cubicBezTo>
                    <a:pt x="230" y="149"/>
                    <a:pt x="230" y="149"/>
                    <a:pt x="230" y="149"/>
                  </a:cubicBezTo>
                  <a:cubicBezTo>
                    <a:pt x="257" y="181"/>
                    <a:pt x="257" y="181"/>
                    <a:pt x="257" y="181"/>
                  </a:cubicBezTo>
                  <a:cubicBezTo>
                    <a:pt x="290" y="149"/>
                    <a:pt x="290" y="149"/>
                    <a:pt x="290" y="149"/>
                  </a:cubicBezTo>
                  <a:cubicBezTo>
                    <a:pt x="298" y="141"/>
                    <a:pt x="315" y="134"/>
                    <a:pt x="330" y="137"/>
                  </a:cubicBezTo>
                  <a:cubicBezTo>
                    <a:pt x="363" y="144"/>
                    <a:pt x="381" y="132"/>
                    <a:pt x="391" y="112"/>
                  </a:cubicBezTo>
                  <a:cubicBezTo>
                    <a:pt x="401" y="94"/>
                    <a:pt x="399" y="56"/>
                    <a:pt x="398" y="46"/>
                  </a:cubicBezTo>
                  <a:close/>
                  <a:moveTo>
                    <a:pt x="55" y="319"/>
                  </a:moveTo>
                  <a:cubicBezTo>
                    <a:pt x="50" y="323"/>
                    <a:pt x="50" y="330"/>
                    <a:pt x="55" y="334"/>
                  </a:cubicBezTo>
                  <a:cubicBezTo>
                    <a:pt x="74" y="353"/>
                    <a:pt x="74" y="353"/>
                    <a:pt x="74" y="353"/>
                  </a:cubicBezTo>
                  <a:cubicBezTo>
                    <a:pt x="78" y="357"/>
                    <a:pt x="84" y="355"/>
                    <a:pt x="89" y="351"/>
                  </a:cubicBezTo>
                  <a:cubicBezTo>
                    <a:pt x="187" y="254"/>
                    <a:pt x="187" y="254"/>
                    <a:pt x="187" y="254"/>
                  </a:cubicBezTo>
                  <a:cubicBezTo>
                    <a:pt x="157" y="220"/>
                    <a:pt x="157" y="220"/>
                    <a:pt x="157" y="220"/>
                  </a:cubicBezTo>
                  <a:lnTo>
                    <a:pt x="55" y="31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pic>
        <p:nvPicPr>
          <p:cNvPr id="64" name="Picture 77" descr="F:\Trabajos\Envato\Graphic River\Mica PPT\mountains.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842963" y="3571875"/>
            <a:ext cx="10453687" cy="1376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65" name="Group 64"/>
          <p:cNvGrpSpPr>
            <a:grpSpLocks/>
          </p:cNvGrpSpPr>
          <p:nvPr/>
        </p:nvGrpSpPr>
        <p:grpSpPr bwMode="auto">
          <a:xfrm>
            <a:off x="7564438" y="2195513"/>
            <a:ext cx="419100" cy="419100"/>
            <a:chOff x="5665857" y="1506251"/>
            <a:chExt cx="418280" cy="418280"/>
          </a:xfrm>
        </p:grpSpPr>
        <p:sp>
          <p:nvSpPr>
            <p:cNvPr id="66" name="Teardrop 65"/>
            <p:cNvSpPr/>
            <p:nvPr/>
          </p:nvSpPr>
          <p:spPr>
            <a:xfrm rot="8100000">
              <a:off x="5665857" y="1506251"/>
              <a:ext cx="418280" cy="418280"/>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26651" name="Freeform 26"/>
            <p:cNvSpPr>
              <a:spLocks noEditPoints="1"/>
            </p:cNvSpPr>
            <p:nvPr/>
          </p:nvSpPr>
          <p:spPr bwMode="auto">
            <a:xfrm>
              <a:off x="5795163" y="1614232"/>
              <a:ext cx="175570" cy="219811"/>
            </a:xfrm>
            <a:custGeom>
              <a:avLst/>
              <a:gdLst>
                <a:gd name="T0" fmla="*/ 2147483647 w 321"/>
                <a:gd name="T1" fmla="*/ 2147483647 h 402"/>
                <a:gd name="T2" fmla="*/ 2147483647 w 321"/>
                <a:gd name="T3" fmla="*/ 2147483647 h 402"/>
                <a:gd name="T4" fmla="*/ 2147483647 w 321"/>
                <a:gd name="T5" fmla="*/ 2147483647 h 402"/>
                <a:gd name="T6" fmla="*/ 2147483647 w 321"/>
                <a:gd name="T7" fmla="*/ 2147483647 h 402"/>
                <a:gd name="T8" fmla="*/ 2147483647 w 321"/>
                <a:gd name="T9" fmla="*/ 2147483647 h 402"/>
                <a:gd name="T10" fmla="*/ 2147483647 w 321"/>
                <a:gd name="T11" fmla="*/ 2147483647 h 402"/>
                <a:gd name="T12" fmla="*/ 2147483647 w 321"/>
                <a:gd name="T13" fmla="*/ 2147483647 h 402"/>
                <a:gd name="T14" fmla="*/ 2147483647 w 321"/>
                <a:gd name="T15" fmla="*/ 2147483647 h 402"/>
                <a:gd name="T16" fmla="*/ 2147483647 w 321"/>
                <a:gd name="T17" fmla="*/ 2147483647 h 402"/>
                <a:gd name="T18" fmla="*/ 2147483647 w 321"/>
                <a:gd name="T19" fmla="*/ 2147483647 h 402"/>
                <a:gd name="T20" fmla="*/ 2147483647 w 321"/>
                <a:gd name="T21" fmla="*/ 2147483647 h 402"/>
                <a:gd name="T22" fmla="*/ 2147483647 w 321"/>
                <a:gd name="T23" fmla="*/ 2147483647 h 402"/>
                <a:gd name="T24" fmla="*/ 2147483647 w 321"/>
                <a:gd name="T25" fmla="*/ 2147483647 h 402"/>
                <a:gd name="T26" fmla="*/ 2147483647 w 321"/>
                <a:gd name="T27" fmla="*/ 2147483647 h 402"/>
                <a:gd name="T28" fmla="*/ 2147483647 w 321"/>
                <a:gd name="T29" fmla="*/ 2147483647 h 402"/>
                <a:gd name="T30" fmla="*/ 2147483647 w 321"/>
                <a:gd name="T31" fmla="*/ 2147483647 h 402"/>
                <a:gd name="T32" fmla="*/ 2147483647 w 321"/>
                <a:gd name="T33" fmla="*/ 2147483647 h 402"/>
                <a:gd name="T34" fmla="*/ 2147483647 w 321"/>
                <a:gd name="T35" fmla="*/ 2147483647 h 402"/>
                <a:gd name="T36" fmla="*/ 2147483647 w 321"/>
                <a:gd name="T37" fmla="*/ 2147483647 h 402"/>
                <a:gd name="T38" fmla="*/ 2147483647 w 321"/>
                <a:gd name="T39" fmla="*/ 2147483647 h 402"/>
                <a:gd name="T40" fmla="*/ 2147483647 w 321"/>
                <a:gd name="T41" fmla="*/ 2147483647 h 40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1" h="402">
                  <a:moveTo>
                    <a:pt x="311" y="99"/>
                  </a:moveTo>
                  <a:cubicBezTo>
                    <a:pt x="301" y="40"/>
                    <a:pt x="246" y="0"/>
                    <a:pt x="189" y="11"/>
                  </a:cubicBezTo>
                  <a:cubicBezTo>
                    <a:pt x="132" y="21"/>
                    <a:pt x="84" y="67"/>
                    <a:pt x="94" y="126"/>
                  </a:cubicBezTo>
                  <a:cubicBezTo>
                    <a:pt x="96" y="139"/>
                    <a:pt x="102" y="159"/>
                    <a:pt x="109" y="174"/>
                  </a:cubicBezTo>
                  <a:cubicBezTo>
                    <a:pt x="6" y="328"/>
                    <a:pt x="6" y="328"/>
                    <a:pt x="6" y="328"/>
                  </a:cubicBezTo>
                  <a:cubicBezTo>
                    <a:pt x="2" y="334"/>
                    <a:pt x="0" y="344"/>
                    <a:pt x="1" y="351"/>
                  </a:cubicBezTo>
                  <a:cubicBezTo>
                    <a:pt x="8" y="390"/>
                    <a:pt x="8" y="390"/>
                    <a:pt x="8" y="390"/>
                  </a:cubicBezTo>
                  <a:cubicBezTo>
                    <a:pt x="9" y="397"/>
                    <a:pt x="15" y="402"/>
                    <a:pt x="22" y="401"/>
                  </a:cubicBezTo>
                  <a:cubicBezTo>
                    <a:pt x="52" y="395"/>
                    <a:pt x="52" y="395"/>
                    <a:pt x="52" y="395"/>
                  </a:cubicBezTo>
                  <a:cubicBezTo>
                    <a:pt x="59" y="394"/>
                    <a:pt x="67" y="388"/>
                    <a:pt x="71" y="382"/>
                  </a:cubicBezTo>
                  <a:cubicBezTo>
                    <a:pt x="111" y="316"/>
                    <a:pt x="111" y="316"/>
                    <a:pt x="111" y="316"/>
                  </a:cubicBezTo>
                  <a:cubicBezTo>
                    <a:pt x="112" y="316"/>
                    <a:pt x="112" y="316"/>
                    <a:pt x="112" y="316"/>
                  </a:cubicBezTo>
                  <a:cubicBezTo>
                    <a:pt x="140" y="311"/>
                    <a:pt x="140" y="311"/>
                    <a:pt x="140" y="311"/>
                  </a:cubicBezTo>
                  <a:cubicBezTo>
                    <a:pt x="187" y="233"/>
                    <a:pt x="187" y="233"/>
                    <a:pt x="187" y="233"/>
                  </a:cubicBezTo>
                  <a:cubicBezTo>
                    <a:pt x="203" y="236"/>
                    <a:pt x="226" y="235"/>
                    <a:pt x="239" y="232"/>
                  </a:cubicBezTo>
                  <a:cubicBezTo>
                    <a:pt x="296" y="222"/>
                    <a:pt x="321" y="159"/>
                    <a:pt x="311" y="99"/>
                  </a:cubicBezTo>
                  <a:close/>
                  <a:moveTo>
                    <a:pt x="260" y="130"/>
                  </a:moveTo>
                  <a:cubicBezTo>
                    <a:pt x="244" y="153"/>
                    <a:pt x="228" y="137"/>
                    <a:pt x="206" y="120"/>
                  </a:cubicBezTo>
                  <a:cubicBezTo>
                    <a:pt x="184" y="104"/>
                    <a:pt x="163" y="94"/>
                    <a:pt x="179" y="71"/>
                  </a:cubicBezTo>
                  <a:cubicBezTo>
                    <a:pt x="195" y="47"/>
                    <a:pt x="226" y="42"/>
                    <a:pt x="248" y="58"/>
                  </a:cubicBezTo>
                  <a:cubicBezTo>
                    <a:pt x="270" y="74"/>
                    <a:pt x="276" y="107"/>
                    <a:pt x="260" y="13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sp>
        <p:nvSpPr>
          <p:cNvPr id="68" name="Content Placeholder 2"/>
          <p:cNvSpPr txBox="1">
            <a:spLocks/>
          </p:cNvSpPr>
          <p:nvPr/>
        </p:nvSpPr>
        <p:spPr>
          <a:xfrm>
            <a:off x="7131050" y="2681288"/>
            <a:ext cx="1285875" cy="595312"/>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fontAlgn="auto">
              <a:spcAft>
                <a:spcPts val="0"/>
              </a:spcAft>
              <a:buFont typeface="Arial" pitchFamily="34" charset="0"/>
              <a:buNone/>
              <a:defRPr/>
            </a:pPr>
            <a:r>
              <a:rPr lang="en-US" sz="1200" b="1" dirty="0" smtClean="0">
                <a:solidFill>
                  <a:schemeClr val="bg1">
                    <a:lumMod val="95000"/>
                  </a:schemeClr>
                </a:solidFill>
              </a:rPr>
              <a:t>Passwords</a:t>
            </a:r>
          </a:p>
          <a:p>
            <a:pPr marL="0" indent="0" algn="ctr" fontAlgn="auto">
              <a:spcAft>
                <a:spcPts val="0"/>
              </a:spcAft>
              <a:buFont typeface="Arial" pitchFamily="34" charset="0"/>
              <a:buNone/>
              <a:defRPr/>
            </a:pPr>
            <a:r>
              <a:rPr lang="en-US" sz="1000" dirty="0" smtClean="0"/>
              <a:t>Lorem ipsum dolor sit amet, consectetur adipiscing elit.</a:t>
            </a:r>
            <a:endParaRPr lang="en-US" sz="1000" dirty="0"/>
          </a:p>
        </p:txBody>
      </p:sp>
      <p:sp>
        <p:nvSpPr>
          <p:cNvPr id="69" name="Content Placeholder 2"/>
          <p:cNvSpPr txBox="1">
            <a:spLocks/>
          </p:cNvSpPr>
          <p:nvPr/>
        </p:nvSpPr>
        <p:spPr>
          <a:xfrm>
            <a:off x="5132388" y="2681288"/>
            <a:ext cx="1285875" cy="595312"/>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fontAlgn="auto">
              <a:spcAft>
                <a:spcPts val="0"/>
              </a:spcAft>
              <a:buFont typeface="Arial" pitchFamily="34" charset="0"/>
              <a:buNone/>
              <a:defRPr/>
            </a:pPr>
            <a:r>
              <a:rPr lang="en-US" sz="1200" b="1" dirty="0" smtClean="0">
                <a:solidFill>
                  <a:schemeClr val="bg1">
                    <a:lumMod val="95000"/>
                  </a:schemeClr>
                </a:solidFill>
              </a:rPr>
              <a:t>Uploads</a:t>
            </a:r>
          </a:p>
          <a:p>
            <a:pPr marL="0" indent="0" algn="ctr" fontAlgn="auto">
              <a:spcAft>
                <a:spcPts val="0"/>
              </a:spcAft>
              <a:buFont typeface="Arial" pitchFamily="34" charset="0"/>
              <a:buNone/>
              <a:defRPr/>
            </a:pPr>
            <a:r>
              <a:rPr lang="en-US" sz="1000" dirty="0" smtClean="0"/>
              <a:t>Lorem ipsum dolor sit amet, consectetur adipiscing elit.</a:t>
            </a:r>
            <a:endParaRPr lang="en-US" sz="1000" dirty="0"/>
          </a:p>
        </p:txBody>
      </p:sp>
      <p:sp>
        <p:nvSpPr>
          <p:cNvPr id="70" name="Content Placeholder 2"/>
          <p:cNvSpPr txBox="1">
            <a:spLocks/>
          </p:cNvSpPr>
          <p:nvPr/>
        </p:nvSpPr>
        <p:spPr>
          <a:xfrm>
            <a:off x="3146425" y="2681288"/>
            <a:ext cx="1285875" cy="595312"/>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fontAlgn="auto">
              <a:spcAft>
                <a:spcPts val="0"/>
              </a:spcAft>
              <a:buFont typeface="Arial" pitchFamily="34" charset="0"/>
              <a:buNone/>
              <a:defRPr/>
            </a:pPr>
            <a:r>
              <a:rPr lang="en-US" sz="1200" b="1" dirty="0" smtClean="0">
                <a:solidFill>
                  <a:schemeClr val="bg1">
                    <a:lumMod val="95000"/>
                  </a:schemeClr>
                </a:solidFill>
              </a:rPr>
              <a:t>Support</a:t>
            </a:r>
          </a:p>
          <a:p>
            <a:pPr marL="0" indent="0" algn="ctr" fontAlgn="auto">
              <a:spcAft>
                <a:spcPts val="0"/>
              </a:spcAft>
              <a:buFont typeface="Arial" pitchFamily="34" charset="0"/>
              <a:buNone/>
              <a:defRPr/>
            </a:pPr>
            <a:r>
              <a:rPr lang="en-US" sz="1000" dirty="0" smtClean="0"/>
              <a:t>Lorem ipsum dolor sit amet, consectetur adipiscing elit.</a:t>
            </a:r>
            <a:endParaRPr lang="en-US" sz="1000" dirty="0"/>
          </a:p>
        </p:txBody>
      </p:sp>
      <p:sp>
        <p:nvSpPr>
          <p:cNvPr id="71" name="Content Placeholder 2"/>
          <p:cNvSpPr txBox="1">
            <a:spLocks/>
          </p:cNvSpPr>
          <p:nvPr/>
        </p:nvSpPr>
        <p:spPr>
          <a:xfrm>
            <a:off x="1628775" y="2681288"/>
            <a:ext cx="1285875" cy="595312"/>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fontAlgn="auto">
              <a:spcAft>
                <a:spcPts val="0"/>
              </a:spcAft>
              <a:buFont typeface="Arial" pitchFamily="34" charset="0"/>
              <a:buNone/>
              <a:defRPr/>
            </a:pPr>
            <a:r>
              <a:rPr lang="en-US" sz="1200" b="1" dirty="0" smtClean="0">
                <a:solidFill>
                  <a:schemeClr val="bg1">
                    <a:lumMod val="95000"/>
                  </a:schemeClr>
                </a:solidFill>
              </a:rPr>
              <a:t>Networks</a:t>
            </a:r>
          </a:p>
          <a:p>
            <a:pPr marL="0" indent="0" algn="ctr" fontAlgn="auto">
              <a:spcAft>
                <a:spcPts val="0"/>
              </a:spcAft>
              <a:buFont typeface="Arial" pitchFamily="34" charset="0"/>
              <a:buNone/>
              <a:defRPr/>
            </a:pPr>
            <a:r>
              <a:rPr lang="en-US" sz="1000" dirty="0" smtClean="0"/>
              <a:t>Lorem ipsum dolor sit amet, consectetur adipiscing elit.</a:t>
            </a:r>
            <a:endParaRPr lang="en-US" sz="1000" dirty="0"/>
          </a:p>
        </p:txBody>
      </p:sp>
      <p:sp>
        <p:nvSpPr>
          <p:cNvPr id="82" name="Content Placeholder 2"/>
          <p:cNvSpPr txBox="1">
            <a:spLocks/>
          </p:cNvSpPr>
          <p:nvPr/>
        </p:nvSpPr>
        <p:spPr bwMode="auto">
          <a:xfrm>
            <a:off x="800100" y="5162550"/>
            <a:ext cx="10552113" cy="614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algn="just" eaLnBrk="1" hangingPunct="1">
              <a:spcBef>
                <a:spcPct val="20000"/>
              </a:spcBef>
              <a:spcAft>
                <a:spcPts val="600"/>
              </a:spcAft>
              <a:buClr>
                <a:srgbClr val="2E75B6"/>
              </a:buClr>
              <a:buSzPct val="145000"/>
              <a:buFont typeface="Arial" pitchFamily="34" charset="0"/>
              <a:buNone/>
            </a:pPr>
            <a:r>
              <a:rPr lang="en-US" altLang="zh-CN" sz="1100">
                <a:solidFill>
                  <a:srgbClr val="595959"/>
                </a:solidFill>
              </a:rPr>
              <a:t>Lorem Ipsum has been the industry's standard dummy text ever since the 1500s</a:t>
            </a:r>
            <a:r>
              <a:rPr lang="id-ID" altLang="zh-CN" sz="1100">
                <a:solidFill>
                  <a:srgbClr val="595959"/>
                </a:solidFill>
                <a:ea typeface="Roboto" pitchFamily="2" charset="0"/>
                <a:cs typeface="Roboto" pitchFamily="2" charset="0"/>
              </a:rPr>
              <a:t>. </a:t>
            </a:r>
            <a:r>
              <a:rPr lang="id-ID" altLang="zh-CN" sz="1100" b="1">
                <a:solidFill>
                  <a:srgbClr val="595959"/>
                </a:solidFill>
                <a:ea typeface="Roboto" pitchFamily="2" charset="0"/>
                <a:cs typeface="Roboto" pitchFamily="2" charset="0"/>
              </a:rPr>
              <a:t>Fusce som libero topi </a:t>
            </a:r>
            <a:r>
              <a:rPr lang="id-ID" altLang="zh-CN" sz="1200" b="1">
                <a:solidFill>
                  <a:srgbClr val="595959"/>
                </a:solidFill>
                <a:ea typeface="Roboto" pitchFamily="2" charset="0"/>
                <a:cs typeface="Roboto" pitchFamily="2" charset="0"/>
              </a:rPr>
              <a:t>sombrero</a:t>
            </a:r>
            <a:r>
              <a:rPr lang="id-ID" altLang="zh-CN" sz="1100" b="1">
                <a:solidFill>
                  <a:srgbClr val="595959"/>
                </a:solidFill>
                <a:ea typeface="Roboto" pitchFamily="2" charset="0"/>
                <a:cs typeface="Roboto" pitchFamily="2" charset="0"/>
              </a:rPr>
              <a:t> bikinan meksiko</a:t>
            </a:r>
            <a:r>
              <a:rPr lang="en-US" altLang="zh-CN" sz="1100">
                <a:solidFill>
                  <a:srgbClr val="595959"/>
                </a:solidFill>
              </a:rPr>
              <a:t> when an unknown printer took a galley of type and scrambled it to make a type specimen book. It has survived not only five centuries, but also the leap into electronic typesetting</a:t>
            </a:r>
            <a:endParaRPr lang="id-ID" altLang="zh-CN" sz="1100">
              <a:solidFill>
                <a:srgbClr val="595959"/>
              </a:solidFill>
              <a:ea typeface="Roboto" pitchFamily="2" charset="0"/>
              <a:cs typeface="Roboto" pitchFamily="2" charset="0"/>
            </a:endParaRP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childTnLst>
                          </p:cTn>
                        </p:par>
                        <p:par>
                          <p:cTn id="27" fill="hold" nodeType="afterGroup">
                            <p:stCondLst>
                              <p:cond delay="3750"/>
                            </p:stCondLst>
                            <p:childTnLst>
                              <p:par>
                                <p:cTn id="28" presetID="22" presetClass="entr" presetSubtype="4" fill="hold" nodeType="afterEffect">
                                  <p:stCondLst>
                                    <p:cond delay="0"/>
                                  </p:stCondLst>
                                  <p:childTnLst>
                                    <p:set>
                                      <p:cBhvr>
                                        <p:cTn id="29" dur="1" fill="hold">
                                          <p:stCondLst>
                                            <p:cond delay="0"/>
                                          </p:stCondLst>
                                        </p:cTn>
                                        <p:tgtEl>
                                          <p:spTgt spid="64"/>
                                        </p:tgtEl>
                                        <p:attrNameLst>
                                          <p:attrName>style.visibility</p:attrName>
                                        </p:attrNameLst>
                                      </p:cBhvr>
                                      <p:to>
                                        <p:strVal val="visible"/>
                                      </p:to>
                                    </p:set>
                                    <p:animEffect transition="in" filter="wipe(down)">
                                      <p:cBhvr>
                                        <p:cTn id="30" dur="500"/>
                                        <p:tgtEl>
                                          <p:spTgt spid="64"/>
                                        </p:tgtEl>
                                      </p:cBhvr>
                                    </p:animEffect>
                                  </p:childTnLst>
                                </p:cTn>
                              </p:par>
                            </p:childTnLst>
                          </p:cTn>
                        </p:par>
                        <p:par>
                          <p:cTn id="31" fill="hold" nodeType="afterGroup">
                            <p:stCondLst>
                              <p:cond delay="4250"/>
                            </p:stCondLst>
                            <p:childTnLst>
                              <p:par>
                                <p:cTn id="32" presetID="22" presetClass="entr" presetSubtype="4" fill="hold" nodeType="afterEffect">
                                  <p:stCondLst>
                                    <p:cond delay="0"/>
                                  </p:stCondLst>
                                  <p:childTnLst>
                                    <p:set>
                                      <p:cBhvr>
                                        <p:cTn id="33" dur="1" fill="hold">
                                          <p:stCondLst>
                                            <p:cond delay="0"/>
                                          </p:stCondLst>
                                        </p:cTn>
                                        <p:tgtEl>
                                          <p:spTgt spid="45"/>
                                        </p:tgtEl>
                                        <p:attrNameLst>
                                          <p:attrName>style.visibility</p:attrName>
                                        </p:attrNameLst>
                                      </p:cBhvr>
                                      <p:to>
                                        <p:strVal val="visible"/>
                                      </p:to>
                                    </p:set>
                                    <p:animEffect transition="in" filter="wipe(down)">
                                      <p:cBhvr>
                                        <p:cTn id="34" dur="500"/>
                                        <p:tgtEl>
                                          <p:spTgt spid="45"/>
                                        </p:tgtEl>
                                      </p:cBhvr>
                                    </p:animEffect>
                                  </p:childTnLst>
                                </p:cTn>
                              </p:par>
                            </p:childTnLst>
                          </p:cTn>
                        </p:par>
                        <p:par>
                          <p:cTn id="35" fill="hold" nodeType="afterGroup">
                            <p:stCondLst>
                              <p:cond delay="4750"/>
                            </p:stCondLst>
                            <p:childTnLst>
                              <p:par>
                                <p:cTn id="36" presetID="10" presetClass="entr" presetSubtype="0" fill="hold" grpId="0" nodeType="afterEffect">
                                  <p:stCondLst>
                                    <p:cond delay="0"/>
                                  </p:stCondLst>
                                  <p:childTnLst>
                                    <p:set>
                                      <p:cBhvr>
                                        <p:cTn id="37" dur="1" fill="hold">
                                          <p:stCondLst>
                                            <p:cond delay="0"/>
                                          </p:stCondLst>
                                        </p:cTn>
                                        <p:tgtEl>
                                          <p:spTgt spid="71"/>
                                        </p:tgtEl>
                                        <p:attrNameLst>
                                          <p:attrName>style.visibility</p:attrName>
                                        </p:attrNameLst>
                                      </p:cBhvr>
                                      <p:to>
                                        <p:strVal val="visible"/>
                                      </p:to>
                                    </p:set>
                                    <p:animEffect transition="in" filter="fade">
                                      <p:cBhvr>
                                        <p:cTn id="38" dur="500"/>
                                        <p:tgtEl>
                                          <p:spTgt spid="71"/>
                                        </p:tgtEl>
                                      </p:cBhvr>
                                    </p:animEffect>
                                  </p:childTnLst>
                                </p:cTn>
                              </p:par>
                              <p:par>
                                <p:cTn id="39" presetID="47" presetClass="entr" presetSubtype="0" fill="hold" nodeType="withEffect">
                                  <p:stCondLst>
                                    <p:cond delay="0"/>
                                  </p:stCondLst>
                                  <p:childTnLst>
                                    <p:set>
                                      <p:cBhvr>
                                        <p:cTn id="40" dur="1" fill="hold">
                                          <p:stCondLst>
                                            <p:cond delay="0"/>
                                          </p:stCondLst>
                                        </p:cTn>
                                        <p:tgtEl>
                                          <p:spTgt spid="48"/>
                                        </p:tgtEl>
                                        <p:attrNameLst>
                                          <p:attrName>style.visibility</p:attrName>
                                        </p:attrNameLst>
                                      </p:cBhvr>
                                      <p:to>
                                        <p:strVal val="visible"/>
                                      </p:to>
                                    </p:set>
                                    <p:animEffect transition="in" filter="fade">
                                      <p:cBhvr>
                                        <p:cTn id="41" dur="500"/>
                                        <p:tgtEl>
                                          <p:spTgt spid="48"/>
                                        </p:tgtEl>
                                      </p:cBhvr>
                                    </p:animEffect>
                                    <p:anim calcmode="lin" valueType="num">
                                      <p:cBhvr>
                                        <p:cTn id="42" dur="500" fill="hold"/>
                                        <p:tgtEl>
                                          <p:spTgt spid="48"/>
                                        </p:tgtEl>
                                        <p:attrNameLst>
                                          <p:attrName>ppt_x</p:attrName>
                                        </p:attrNameLst>
                                      </p:cBhvr>
                                      <p:tavLst>
                                        <p:tav tm="0">
                                          <p:val>
                                            <p:strVal val="#ppt_x"/>
                                          </p:val>
                                        </p:tav>
                                        <p:tav tm="100000">
                                          <p:val>
                                            <p:strVal val="#ppt_x"/>
                                          </p:val>
                                        </p:tav>
                                      </p:tavLst>
                                    </p:anim>
                                    <p:anim calcmode="lin" valueType="num">
                                      <p:cBhvr>
                                        <p:cTn id="43" dur="500" fill="hold"/>
                                        <p:tgtEl>
                                          <p:spTgt spid="48"/>
                                        </p:tgtEl>
                                        <p:attrNameLst>
                                          <p:attrName>ppt_y</p:attrName>
                                        </p:attrNameLst>
                                      </p:cBhvr>
                                      <p:tavLst>
                                        <p:tav tm="0">
                                          <p:val>
                                            <p:strVal val="#ppt_y-.1"/>
                                          </p:val>
                                        </p:tav>
                                        <p:tav tm="100000">
                                          <p:val>
                                            <p:strVal val="#ppt_y"/>
                                          </p:val>
                                        </p:tav>
                                      </p:tavLst>
                                    </p:anim>
                                  </p:childTnLst>
                                </p:cTn>
                              </p:par>
                            </p:childTnLst>
                          </p:cTn>
                        </p:par>
                        <p:par>
                          <p:cTn id="44" fill="hold" nodeType="afterGroup">
                            <p:stCondLst>
                              <p:cond delay="5250"/>
                            </p:stCondLst>
                            <p:childTnLst>
                              <p:par>
                                <p:cTn id="45" presetID="22" presetClass="entr" presetSubtype="4" fill="hold" nodeType="afterEffect">
                                  <p:stCondLst>
                                    <p:cond delay="0"/>
                                  </p:stCondLst>
                                  <p:childTnLst>
                                    <p:set>
                                      <p:cBhvr>
                                        <p:cTn id="46" dur="1" fill="hold">
                                          <p:stCondLst>
                                            <p:cond delay="0"/>
                                          </p:stCondLst>
                                        </p:cTn>
                                        <p:tgtEl>
                                          <p:spTgt spid="46"/>
                                        </p:tgtEl>
                                        <p:attrNameLst>
                                          <p:attrName>style.visibility</p:attrName>
                                        </p:attrNameLst>
                                      </p:cBhvr>
                                      <p:to>
                                        <p:strVal val="visible"/>
                                      </p:to>
                                    </p:set>
                                    <p:animEffect transition="in" filter="wipe(down)">
                                      <p:cBhvr>
                                        <p:cTn id="47" dur="500"/>
                                        <p:tgtEl>
                                          <p:spTgt spid="46"/>
                                        </p:tgtEl>
                                      </p:cBhvr>
                                    </p:animEffect>
                                  </p:childTnLst>
                                </p:cTn>
                              </p:par>
                            </p:childTnLst>
                          </p:cTn>
                        </p:par>
                        <p:par>
                          <p:cTn id="48" fill="hold" nodeType="afterGroup">
                            <p:stCondLst>
                              <p:cond delay="5750"/>
                            </p:stCondLst>
                            <p:childTnLst>
                              <p:par>
                                <p:cTn id="49" presetID="10" presetClass="entr" presetSubtype="0" fill="hold" grpId="0" nodeType="afterEffect">
                                  <p:stCondLst>
                                    <p:cond delay="0"/>
                                  </p:stCondLst>
                                  <p:childTnLst>
                                    <p:set>
                                      <p:cBhvr>
                                        <p:cTn id="50" dur="1" fill="hold">
                                          <p:stCondLst>
                                            <p:cond delay="0"/>
                                          </p:stCondLst>
                                        </p:cTn>
                                        <p:tgtEl>
                                          <p:spTgt spid="70"/>
                                        </p:tgtEl>
                                        <p:attrNameLst>
                                          <p:attrName>style.visibility</p:attrName>
                                        </p:attrNameLst>
                                      </p:cBhvr>
                                      <p:to>
                                        <p:strVal val="visible"/>
                                      </p:to>
                                    </p:set>
                                    <p:animEffect transition="in" filter="fade">
                                      <p:cBhvr>
                                        <p:cTn id="51" dur="500"/>
                                        <p:tgtEl>
                                          <p:spTgt spid="70"/>
                                        </p:tgtEl>
                                      </p:cBhvr>
                                    </p:animEffect>
                                  </p:childTnLst>
                                </p:cTn>
                              </p:par>
                              <p:par>
                                <p:cTn id="52" presetID="47" presetClass="entr" presetSubtype="0" fill="hold" nodeType="withEffect">
                                  <p:stCondLst>
                                    <p:cond delay="0"/>
                                  </p:stCondLst>
                                  <p:childTnLst>
                                    <p:set>
                                      <p:cBhvr>
                                        <p:cTn id="53" dur="1" fill="hold">
                                          <p:stCondLst>
                                            <p:cond delay="0"/>
                                          </p:stCondLst>
                                        </p:cTn>
                                        <p:tgtEl>
                                          <p:spTgt spid="55"/>
                                        </p:tgtEl>
                                        <p:attrNameLst>
                                          <p:attrName>style.visibility</p:attrName>
                                        </p:attrNameLst>
                                      </p:cBhvr>
                                      <p:to>
                                        <p:strVal val="visible"/>
                                      </p:to>
                                    </p:set>
                                    <p:animEffect transition="in" filter="fade">
                                      <p:cBhvr>
                                        <p:cTn id="54" dur="500"/>
                                        <p:tgtEl>
                                          <p:spTgt spid="55"/>
                                        </p:tgtEl>
                                      </p:cBhvr>
                                    </p:animEffect>
                                    <p:anim calcmode="lin" valueType="num">
                                      <p:cBhvr>
                                        <p:cTn id="55" dur="500" fill="hold"/>
                                        <p:tgtEl>
                                          <p:spTgt spid="55"/>
                                        </p:tgtEl>
                                        <p:attrNameLst>
                                          <p:attrName>ppt_x</p:attrName>
                                        </p:attrNameLst>
                                      </p:cBhvr>
                                      <p:tavLst>
                                        <p:tav tm="0">
                                          <p:val>
                                            <p:strVal val="#ppt_x"/>
                                          </p:val>
                                        </p:tav>
                                        <p:tav tm="100000">
                                          <p:val>
                                            <p:strVal val="#ppt_x"/>
                                          </p:val>
                                        </p:tav>
                                      </p:tavLst>
                                    </p:anim>
                                    <p:anim calcmode="lin" valueType="num">
                                      <p:cBhvr>
                                        <p:cTn id="56" dur="500" fill="hold"/>
                                        <p:tgtEl>
                                          <p:spTgt spid="55"/>
                                        </p:tgtEl>
                                        <p:attrNameLst>
                                          <p:attrName>ppt_y</p:attrName>
                                        </p:attrNameLst>
                                      </p:cBhvr>
                                      <p:tavLst>
                                        <p:tav tm="0">
                                          <p:val>
                                            <p:strVal val="#ppt_y-.1"/>
                                          </p:val>
                                        </p:tav>
                                        <p:tav tm="100000">
                                          <p:val>
                                            <p:strVal val="#ppt_y"/>
                                          </p:val>
                                        </p:tav>
                                      </p:tavLst>
                                    </p:anim>
                                  </p:childTnLst>
                                </p:cTn>
                              </p:par>
                            </p:childTnLst>
                          </p:cTn>
                        </p:par>
                        <p:par>
                          <p:cTn id="57" fill="hold" nodeType="afterGroup">
                            <p:stCondLst>
                              <p:cond delay="6250"/>
                            </p:stCondLst>
                            <p:childTnLst>
                              <p:par>
                                <p:cTn id="58" presetID="22" presetClass="entr" presetSubtype="4" fill="hold" nodeType="afterEffect">
                                  <p:stCondLst>
                                    <p:cond delay="0"/>
                                  </p:stCondLst>
                                  <p:childTnLst>
                                    <p:set>
                                      <p:cBhvr>
                                        <p:cTn id="59" dur="1" fill="hold">
                                          <p:stCondLst>
                                            <p:cond delay="0"/>
                                          </p:stCondLst>
                                        </p:cTn>
                                        <p:tgtEl>
                                          <p:spTgt spid="51"/>
                                        </p:tgtEl>
                                        <p:attrNameLst>
                                          <p:attrName>style.visibility</p:attrName>
                                        </p:attrNameLst>
                                      </p:cBhvr>
                                      <p:to>
                                        <p:strVal val="visible"/>
                                      </p:to>
                                    </p:set>
                                    <p:animEffect transition="in" filter="wipe(down)">
                                      <p:cBhvr>
                                        <p:cTn id="60" dur="500"/>
                                        <p:tgtEl>
                                          <p:spTgt spid="51"/>
                                        </p:tgtEl>
                                      </p:cBhvr>
                                    </p:animEffect>
                                  </p:childTnLst>
                                </p:cTn>
                              </p:par>
                            </p:childTnLst>
                          </p:cTn>
                        </p:par>
                        <p:par>
                          <p:cTn id="61" fill="hold" nodeType="afterGroup">
                            <p:stCondLst>
                              <p:cond delay="6750"/>
                            </p:stCondLst>
                            <p:childTnLst>
                              <p:par>
                                <p:cTn id="62" presetID="10" presetClass="entr" presetSubtype="0" fill="hold" grpId="0" nodeType="afterEffect">
                                  <p:stCondLst>
                                    <p:cond delay="0"/>
                                  </p:stCondLst>
                                  <p:childTnLst>
                                    <p:set>
                                      <p:cBhvr>
                                        <p:cTn id="63" dur="1" fill="hold">
                                          <p:stCondLst>
                                            <p:cond delay="0"/>
                                          </p:stCondLst>
                                        </p:cTn>
                                        <p:tgtEl>
                                          <p:spTgt spid="69"/>
                                        </p:tgtEl>
                                        <p:attrNameLst>
                                          <p:attrName>style.visibility</p:attrName>
                                        </p:attrNameLst>
                                      </p:cBhvr>
                                      <p:to>
                                        <p:strVal val="visible"/>
                                      </p:to>
                                    </p:set>
                                    <p:animEffect transition="in" filter="fade">
                                      <p:cBhvr>
                                        <p:cTn id="64" dur="500"/>
                                        <p:tgtEl>
                                          <p:spTgt spid="69"/>
                                        </p:tgtEl>
                                      </p:cBhvr>
                                    </p:animEffect>
                                  </p:childTnLst>
                                </p:cTn>
                              </p:par>
                              <p:par>
                                <p:cTn id="65" presetID="47" presetClass="entr" presetSubtype="0" fill="hold" nodeType="withEffect">
                                  <p:stCondLst>
                                    <p:cond delay="0"/>
                                  </p:stCondLst>
                                  <p:childTnLst>
                                    <p:set>
                                      <p:cBhvr>
                                        <p:cTn id="66" dur="1" fill="hold">
                                          <p:stCondLst>
                                            <p:cond delay="0"/>
                                          </p:stCondLst>
                                        </p:cTn>
                                        <p:tgtEl>
                                          <p:spTgt spid="52"/>
                                        </p:tgtEl>
                                        <p:attrNameLst>
                                          <p:attrName>style.visibility</p:attrName>
                                        </p:attrNameLst>
                                      </p:cBhvr>
                                      <p:to>
                                        <p:strVal val="visible"/>
                                      </p:to>
                                    </p:set>
                                    <p:animEffect transition="in" filter="fade">
                                      <p:cBhvr>
                                        <p:cTn id="67" dur="500"/>
                                        <p:tgtEl>
                                          <p:spTgt spid="52"/>
                                        </p:tgtEl>
                                      </p:cBhvr>
                                    </p:animEffect>
                                    <p:anim calcmode="lin" valueType="num">
                                      <p:cBhvr>
                                        <p:cTn id="68" dur="500" fill="hold"/>
                                        <p:tgtEl>
                                          <p:spTgt spid="52"/>
                                        </p:tgtEl>
                                        <p:attrNameLst>
                                          <p:attrName>ppt_x</p:attrName>
                                        </p:attrNameLst>
                                      </p:cBhvr>
                                      <p:tavLst>
                                        <p:tav tm="0">
                                          <p:val>
                                            <p:strVal val="#ppt_x"/>
                                          </p:val>
                                        </p:tav>
                                        <p:tav tm="100000">
                                          <p:val>
                                            <p:strVal val="#ppt_x"/>
                                          </p:val>
                                        </p:tav>
                                      </p:tavLst>
                                    </p:anim>
                                    <p:anim calcmode="lin" valueType="num">
                                      <p:cBhvr>
                                        <p:cTn id="69" dur="500" fill="hold"/>
                                        <p:tgtEl>
                                          <p:spTgt spid="52"/>
                                        </p:tgtEl>
                                        <p:attrNameLst>
                                          <p:attrName>ppt_y</p:attrName>
                                        </p:attrNameLst>
                                      </p:cBhvr>
                                      <p:tavLst>
                                        <p:tav tm="0">
                                          <p:val>
                                            <p:strVal val="#ppt_y-.1"/>
                                          </p:val>
                                        </p:tav>
                                        <p:tav tm="100000">
                                          <p:val>
                                            <p:strVal val="#ppt_y"/>
                                          </p:val>
                                        </p:tav>
                                      </p:tavLst>
                                    </p:anim>
                                  </p:childTnLst>
                                </p:cTn>
                              </p:par>
                            </p:childTnLst>
                          </p:cTn>
                        </p:par>
                        <p:par>
                          <p:cTn id="70" fill="hold" nodeType="afterGroup">
                            <p:stCondLst>
                              <p:cond delay="7250"/>
                            </p:stCondLst>
                            <p:childTnLst>
                              <p:par>
                                <p:cTn id="71" presetID="22" presetClass="entr" presetSubtype="4" fill="hold" nodeType="afterEffect">
                                  <p:stCondLst>
                                    <p:cond delay="0"/>
                                  </p:stCondLst>
                                  <p:childTnLst>
                                    <p:set>
                                      <p:cBhvr>
                                        <p:cTn id="72" dur="1" fill="hold">
                                          <p:stCondLst>
                                            <p:cond delay="0"/>
                                          </p:stCondLst>
                                        </p:cTn>
                                        <p:tgtEl>
                                          <p:spTgt spid="58"/>
                                        </p:tgtEl>
                                        <p:attrNameLst>
                                          <p:attrName>style.visibility</p:attrName>
                                        </p:attrNameLst>
                                      </p:cBhvr>
                                      <p:to>
                                        <p:strVal val="visible"/>
                                      </p:to>
                                    </p:set>
                                    <p:animEffect transition="in" filter="wipe(down)">
                                      <p:cBhvr>
                                        <p:cTn id="73" dur="500"/>
                                        <p:tgtEl>
                                          <p:spTgt spid="58"/>
                                        </p:tgtEl>
                                      </p:cBhvr>
                                    </p:animEffect>
                                  </p:childTnLst>
                                </p:cTn>
                              </p:par>
                            </p:childTnLst>
                          </p:cTn>
                        </p:par>
                        <p:par>
                          <p:cTn id="74" fill="hold" nodeType="afterGroup">
                            <p:stCondLst>
                              <p:cond delay="7750"/>
                            </p:stCondLst>
                            <p:childTnLst>
                              <p:par>
                                <p:cTn id="75" presetID="10" presetClass="entr" presetSubtype="0" fill="hold" grpId="0" nodeType="afterEffect">
                                  <p:stCondLst>
                                    <p:cond delay="0"/>
                                  </p:stCondLst>
                                  <p:childTnLst>
                                    <p:set>
                                      <p:cBhvr>
                                        <p:cTn id="76" dur="1" fill="hold">
                                          <p:stCondLst>
                                            <p:cond delay="0"/>
                                          </p:stCondLst>
                                        </p:cTn>
                                        <p:tgtEl>
                                          <p:spTgt spid="68"/>
                                        </p:tgtEl>
                                        <p:attrNameLst>
                                          <p:attrName>style.visibility</p:attrName>
                                        </p:attrNameLst>
                                      </p:cBhvr>
                                      <p:to>
                                        <p:strVal val="visible"/>
                                      </p:to>
                                    </p:set>
                                    <p:animEffect transition="in" filter="fade">
                                      <p:cBhvr>
                                        <p:cTn id="77" dur="500"/>
                                        <p:tgtEl>
                                          <p:spTgt spid="68"/>
                                        </p:tgtEl>
                                      </p:cBhvr>
                                    </p:animEffect>
                                  </p:childTnLst>
                                </p:cTn>
                              </p:par>
                              <p:par>
                                <p:cTn id="78" presetID="47" presetClass="entr" presetSubtype="0" fill="hold" nodeType="withEffect">
                                  <p:stCondLst>
                                    <p:cond delay="0"/>
                                  </p:stCondLst>
                                  <p:childTnLst>
                                    <p:set>
                                      <p:cBhvr>
                                        <p:cTn id="79" dur="1" fill="hold">
                                          <p:stCondLst>
                                            <p:cond delay="0"/>
                                          </p:stCondLst>
                                        </p:cTn>
                                        <p:tgtEl>
                                          <p:spTgt spid="65"/>
                                        </p:tgtEl>
                                        <p:attrNameLst>
                                          <p:attrName>style.visibility</p:attrName>
                                        </p:attrNameLst>
                                      </p:cBhvr>
                                      <p:to>
                                        <p:strVal val="visible"/>
                                      </p:to>
                                    </p:set>
                                    <p:animEffect transition="in" filter="fade">
                                      <p:cBhvr>
                                        <p:cTn id="80" dur="500"/>
                                        <p:tgtEl>
                                          <p:spTgt spid="65"/>
                                        </p:tgtEl>
                                      </p:cBhvr>
                                    </p:animEffect>
                                    <p:anim calcmode="lin" valueType="num">
                                      <p:cBhvr>
                                        <p:cTn id="81" dur="500" fill="hold"/>
                                        <p:tgtEl>
                                          <p:spTgt spid="65"/>
                                        </p:tgtEl>
                                        <p:attrNameLst>
                                          <p:attrName>ppt_x</p:attrName>
                                        </p:attrNameLst>
                                      </p:cBhvr>
                                      <p:tavLst>
                                        <p:tav tm="0">
                                          <p:val>
                                            <p:strVal val="#ppt_x"/>
                                          </p:val>
                                        </p:tav>
                                        <p:tav tm="100000">
                                          <p:val>
                                            <p:strVal val="#ppt_x"/>
                                          </p:val>
                                        </p:tav>
                                      </p:tavLst>
                                    </p:anim>
                                    <p:anim calcmode="lin" valueType="num">
                                      <p:cBhvr>
                                        <p:cTn id="82" dur="500" fill="hold"/>
                                        <p:tgtEl>
                                          <p:spTgt spid="65"/>
                                        </p:tgtEl>
                                        <p:attrNameLst>
                                          <p:attrName>ppt_y</p:attrName>
                                        </p:attrNameLst>
                                      </p:cBhvr>
                                      <p:tavLst>
                                        <p:tav tm="0">
                                          <p:val>
                                            <p:strVal val="#ppt_y-.1"/>
                                          </p:val>
                                        </p:tav>
                                        <p:tav tm="100000">
                                          <p:val>
                                            <p:strVal val="#ppt_y"/>
                                          </p:val>
                                        </p:tav>
                                      </p:tavLst>
                                    </p:anim>
                                  </p:childTnLst>
                                </p:cTn>
                              </p:par>
                            </p:childTnLst>
                          </p:cTn>
                        </p:par>
                        <p:par>
                          <p:cTn id="83" fill="hold" nodeType="afterGroup">
                            <p:stCondLst>
                              <p:cond delay="8250"/>
                            </p:stCondLst>
                            <p:childTnLst>
                              <p:par>
                                <p:cTn id="84" presetID="22" presetClass="entr" presetSubtype="4" fill="hold" nodeType="afterEffect">
                                  <p:stCondLst>
                                    <p:cond delay="0"/>
                                  </p:stCondLst>
                                  <p:childTnLst>
                                    <p:set>
                                      <p:cBhvr>
                                        <p:cTn id="85" dur="1" fill="hold">
                                          <p:stCondLst>
                                            <p:cond delay="0"/>
                                          </p:stCondLst>
                                        </p:cTn>
                                        <p:tgtEl>
                                          <p:spTgt spid="59"/>
                                        </p:tgtEl>
                                        <p:attrNameLst>
                                          <p:attrName>style.visibility</p:attrName>
                                        </p:attrNameLst>
                                      </p:cBhvr>
                                      <p:to>
                                        <p:strVal val="visible"/>
                                      </p:to>
                                    </p:set>
                                    <p:animEffect transition="in" filter="wipe(down)">
                                      <p:cBhvr>
                                        <p:cTn id="86" dur="500"/>
                                        <p:tgtEl>
                                          <p:spTgt spid="59"/>
                                        </p:tgtEl>
                                      </p:cBhvr>
                                    </p:animEffect>
                                  </p:childTnLst>
                                </p:cTn>
                              </p:par>
                            </p:childTnLst>
                          </p:cTn>
                        </p:par>
                        <p:par>
                          <p:cTn id="87" fill="hold" nodeType="afterGroup">
                            <p:stCondLst>
                              <p:cond delay="8750"/>
                            </p:stCondLst>
                            <p:childTnLst>
                              <p:par>
                                <p:cTn id="88" presetID="10" presetClass="entr" presetSubtype="0" fill="hold" grpId="0" nodeType="afterEffect">
                                  <p:stCondLst>
                                    <p:cond delay="0"/>
                                  </p:stCondLst>
                                  <p:childTnLst>
                                    <p:set>
                                      <p:cBhvr>
                                        <p:cTn id="89" dur="1" fill="hold">
                                          <p:stCondLst>
                                            <p:cond delay="0"/>
                                          </p:stCondLst>
                                        </p:cTn>
                                        <p:tgtEl>
                                          <p:spTgt spid="60"/>
                                        </p:tgtEl>
                                        <p:attrNameLst>
                                          <p:attrName>style.visibility</p:attrName>
                                        </p:attrNameLst>
                                      </p:cBhvr>
                                      <p:to>
                                        <p:strVal val="visible"/>
                                      </p:to>
                                    </p:set>
                                    <p:animEffect transition="in" filter="fade">
                                      <p:cBhvr>
                                        <p:cTn id="90" dur="500"/>
                                        <p:tgtEl>
                                          <p:spTgt spid="60"/>
                                        </p:tgtEl>
                                      </p:cBhvr>
                                    </p:animEffect>
                                  </p:childTnLst>
                                </p:cTn>
                              </p:par>
                              <p:par>
                                <p:cTn id="91" presetID="47" presetClass="entr" presetSubtype="0" fill="hold" nodeType="withEffect">
                                  <p:stCondLst>
                                    <p:cond delay="0"/>
                                  </p:stCondLst>
                                  <p:childTnLst>
                                    <p:set>
                                      <p:cBhvr>
                                        <p:cTn id="92" dur="1" fill="hold">
                                          <p:stCondLst>
                                            <p:cond delay="0"/>
                                          </p:stCondLst>
                                        </p:cTn>
                                        <p:tgtEl>
                                          <p:spTgt spid="61"/>
                                        </p:tgtEl>
                                        <p:attrNameLst>
                                          <p:attrName>style.visibility</p:attrName>
                                        </p:attrNameLst>
                                      </p:cBhvr>
                                      <p:to>
                                        <p:strVal val="visible"/>
                                      </p:to>
                                    </p:set>
                                    <p:animEffect transition="in" filter="fade">
                                      <p:cBhvr>
                                        <p:cTn id="93" dur="500"/>
                                        <p:tgtEl>
                                          <p:spTgt spid="61"/>
                                        </p:tgtEl>
                                      </p:cBhvr>
                                    </p:animEffect>
                                    <p:anim calcmode="lin" valueType="num">
                                      <p:cBhvr>
                                        <p:cTn id="94" dur="500" fill="hold"/>
                                        <p:tgtEl>
                                          <p:spTgt spid="61"/>
                                        </p:tgtEl>
                                        <p:attrNameLst>
                                          <p:attrName>ppt_x</p:attrName>
                                        </p:attrNameLst>
                                      </p:cBhvr>
                                      <p:tavLst>
                                        <p:tav tm="0">
                                          <p:val>
                                            <p:strVal val="#ppt_x"/>
                                          </p:val>
                                        </p:tav>
                                        <p:tav tm="100000">
                                          <p:val>
                                            <p:strVal val="#ppt_x"/>
                                          </p:val>
                                        </p:tav>
                                      </p:tavLst>
                                    </p:anim>
                                    <p:anim calcmode="lin" valueType="num">
                                      <p:cBhvr>
                                        <p:cTn id="95" dur="500" fill="hold"/>
                                        <p:tgtEl>
                                          <p:spTgt spid="61"/>
                                        </p:tgtEl>
                                        <p:attrNameLst>
                                          <p:attrName>ppt_y</p:attrName>
                                        </p:attrNameLst>
                                      </p:cBhvr>
                                      <p:tavLst>
                                        <p:tav tm="0">
                                          <p:val>
                                            <p:strVal val="#ppt_y-.1"/>
                                          </p:val>
                                        </p:tav>
                                        <p:tav tm="100000">
                                          <p:val>
                                            <p:strVal val="#ppt_y"/>
                                          </p:val>
                                        </p:tav>
                                      </p:tavLst>
                                    </p:anim>
                                  </p:childTnLst>
                                </p:cTn>
                              </p:par>
                              <p:par>
                                <p:cTn id="96" presetID="45" presetClass="entr" presetSubtype="0" fill="hold" grpId="0" nodeType="withEffect">
                                  <p:stCondLst>
                                    <p:cond delay="1500"/>
                                  </p:stCondLst>
                                  <p:childTnLst>
                                    <p:set>
                                      <p:cBhvr>
                                        <p:cTn id="97" dur="1" fill="hold">
                                          <p:stCondLst>
                                            <p:cond delay="0"/>
                                          </p:stCondLst>
                                        </p:cTn>
                                        <p:tgtEl>
                                          <p:spTgt spid="82"/>
                                        </p:tgtEl>
                                        <p:attrNameLst>
                                          <p:attrName>style.visibility</p:attrName>
                                        </p:attrNameLst>
                                      </p:cBhvr>
                                      <p:to>
                                        <p:strVal val="visible"/>
                                      </p:to>
                                    </p:set>
                                    <p:animEffect transition="in" filter="fade">
                                      <p:cBhvr>
                                        <p:cTn id="98" dur="2000"/>
                                        <p:tgtEl>
                                          <p:spTgt spid="82"/>
                                        </p:tgtEl>
                                      </p:cBhvr>
                                    </p:animEffect>
                                    <p:anim calcmode="lin" valueType="num">
                                      <p:cBhvr>
                                        <p:cTn id="99" dur="2000" fill="hold"/>
                                        <p:tgtEl>
                                          <p:spTgt spid="82"/>
                                        </p:tgtEl>
                                        <p:attrNameLst>
                                          <p:attrName>ppt_w</p:attrName>
                                        </p:attrNameLst>
                                      </p:cBhvr>
                                      <p:tavLst>
                                        <p:tav tm="0" fmla="#ppt_w*sin(2.5*pi*$)">
                                          <p:val>
                                            <p:fltVal val="0"/>
                                          </p:val>
                                        </p:tav>
                                        <p:tav tm="100000">
                                          <p:val>
                                            <p:fltVal val="1"/>
                                          </p:val>
                                        </p:tav>
                                      </p:tavLst>
                                    </p:anim>
                                    <p:anim calcmode="lin" valueType="num">
                                      <p:cBhvr>
                                        <p:cTn id="100" dur="2000" fill="hold"/>
                                        <p:tgtEl>
                                          <p:spTgt spid="8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60" grpId="0"/>
      <p:bldP spid="68" grpId="0"/>
      <p:bldP spid="69" grpId="0"/>
      <p:bldP spid="70" grpId="0"/>
      <p:bldP spid="71" grpId="0"/>
      <p:bldP spid="82"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p:cNvSpPr/>
          <p:nvPr/>
        </p:nvSpPr>
        <p:spPr>
          <a:xfrm>
            <a:off x="0" y="0"/>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25" name="Rectangle 24"/>
          <p:cNvSpPr/>
          <p:nvPr/>
        </p:nvSpPr>
        <p:spPr>
          <a:xfrm>
            <a:off x="0" y="3951288"/>
            <a:ext cx="12192000" cy="1825625"/>
          </a:xfrm>
          <a:prstGeom prst="rect">
            <a:avLst/>
          </a:prstGeom>
          <a:solidFill>
            <a:schemeClr val="tx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tx1"/>
              </a:solidFill>
            </a:endParaRPr>
          </a:p>
        </p:txBody>
      </p:sp>
      <p:sp>
        <p:nvSpPr>
          <p:cNvPr id="23" name="Title 1"/>
          <p:cNvSpPr txBox="1">
            <a:spLocks/>
          </p:cNvSpPr>
          <p:nvPr/>
        </p:nvSpPr>
        <p:spPr>
          <a:xfrm>
            <a:off x="1971675" y="4976813"/>
            <a:ext cx="8229600" cy="363537"/>
          </a:xfrm>
          <a:prstGeom prst="rect">
            <a:avLst/>
          </a:prstGeom>
        </p:spPr>
        <p:txBody>
          <a:bodyPr anchor="ctr">
            <a:normAutofit fontScale="92500" lnSpcReduction="10000"/>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fontAlgn="auto">
              <a:spcAft>
                <a:spcPts val="0"/>
              </a:spcAft>
              <a:defRPr/>
            </a:pPr>
            <a:r>
              <a:rPr lang="en-US" sz="2000" dirty="0" smtClean="0">
                <a:solidFill>
                  <a:srgbClr val="FF0000"/>
                </a:solidFill>
                <a:latin typeface="+mn-lt"/>
              </a:rPr>
              <a:t>Grab some coffee, We’ll be back in </a:t>
            </a:r>
            <a:r>
              <a:rPr lang="id-ID" sz="2000" dirty="0" smtClean="0">
                <a:solidFill>
                  <a:srgbClr val="FF0000"/>
                </a:solidFill>
                <a:latin typeface="+mn-lt"/>
              </a:rPr>
              <a:t>3</a:t>
            </a:r>
            <a:r>
              <a:rPr lang="en-US" sz="2000" dirty="0" smtClean="0">
                <a:solidFill>
                  <a:srgbClr val="FF0000"/>
                </a:solidFill>
                <a:latin typeface="+mn-lt"/>
              </a:rPr>
              <a:t>0min</a:t>
            </a:r>
            <a:endParaRPr lang="en-US" sz="2000" dirty="0">
              <a:solidFill>
                <a:srgbClr val="FF0000"/>
              </a:solidFill>
              <a:latin typeface="+mn-lt"/>
            </a:endParaRPr>
          </a:p>
        </p:txBody>
      </p:sp>
      <p:sp>
        <p:nvSpPr>
          <p:cNvPr id="24" name="Title 13"/>
          <p:cNvSpPr txBox="1">
            <a:spLocks/>
          </p:cNvSpPr>
          <p:nvPr/>
        </p:nvSpPr>
        <p:spPr>
          <a:xfrm>
            <a:off x="1976438" y="4273550"/>
            <a:ext cx="8229600" cy="857250"/>
          </a:xfrm>
          <a:prstGeom prst="rect">
            <a:avLst/>
          </a:prstGeom>
        </p:spPr>
        <p:txBody>
          <a:bodyPr anchor="b"/>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fontAlgn="auto">
              <a:spcAft>
                <a:spcPts val="0"/>
              </a:spcAft>
              <a:defRPr/>
            </a:pPr>
            <a:r>
              <a:rPr lang="en-US" sz="5400" dirty="0" smtClean="0">
                <a:solidFill>
                  <a:schemeClr val="bg1"/>
                </a:solidFill>
                <a:latin typeface="+mn-lt"/>
              </a:rPr>
              <a:t>It’s time for break</a:t>
            </a:r>
            <a:endParaRPr lang="en-US" sz="5400" dirty="0">
              <a:solidFill>
                <a:schemeClr val="bg1"/>
              </a:solidFill>
              <a:latin typeface="+mn-lt"/>
            </a:endParaRP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heel(1)">
                                      <p:cBhvr>
                                        <p:cTn id="7" dur="2000"/>
                                        <p:tgtEl>
                                          <p:spTgt spid="18"/>
                                        </p:tgtEl>
                                      </p:cBhvr>
                                    </p:animEffect>
                                  </p:childTnLst>
                                </p:cTn>
                              </p:par>
                              <p:par>
                                <p:cTn id="8" presetID="16" presetClass="entr" presetSubtype="21" fill="hold" grpId="0" nodeType="withEffect">
                                  <p:stCondLst>
                                    <p:cond delay="2400"/>
                                  </p:stCondLst>
                                  <p:childTnLst>
                                    <p:set>
                                      <p:cBhvr>
                                        <p:cTn id="9" dur="1" fill="hold">
                                          <p:stCondLst>
                                            <p:cond delay="0"/>
                                          </p:stCondLst>
                                        </p:cTn>
                                        <p:tgtEl>
                                          <p:spTgt spid="24"/>
                                        </p:tgtEl>
                                        <p:attrNameLst>
                                          <p:attrName>style.visibility</p:attrName>
                                        </p:attrNameLst>
                                      </p:cBhvr>
                                      <p:to>
                                        <p:strVal val="visible"/>
                                      </p:to>
                                    </p:set>
                                    <p:animEffect transition="in" filter="barn(inVertical)">
                                      <p:cBhvr>
                                        <p:cTn id="10" dur="500"/>
                                        <p:tgtEl>
                                          <p:spTgt spid="24"/>
                                        </p:tgtEl>
                                      </p:cBhvr>
                                    </p:animEffect>
                                  </p:childTnLst>
                                </p:cTn>
                              </p:par>
                              <p:par>
                                <p:cTn id="11" presetID="16" presetClass="entr" presetSubtype="21" fill="hold" grpId="0" nodeType="withEffect">
                                  <p:stCondLst>
                                    <p:cond delay="3000"/>
                                  </p:stCondLst>
                                  <p:childTnLst>
                                    <p:set>
                                      <p:cBhvr>
                                        <p:cTn id="12" dur="1" fill="hold">
                                          <p:stCondLst>
                                            <p:cond delay="0"/>
                                          </p:stCondLst>
                                        </p:cTn>
                                        <p:tgtEl>
                                          <p:spTgt spid="23"/>
                                        </p:tgtEl>
                                        <p:attrNameLst>
                                          <p:attrName>style.visibility</p:attrName>
                                        </p:attrNameLst>
                                      </p:cBhvr>
                                      <p:to>
                                        <p:strVal val="visible"/>
                                      </p:to>
                                    </p:set>
                                    <p:animEffect transition="in" filter="barn(inVertical)">
                                      <p:cBhvr>
                                        <p:cTn id="13" dur="500"/>
                                        <p:tgtEl>
                                          <p:spTgt spid="23"/>
                                        </p:tgtEl>
                                      </p:cBhvr>
                                    </p:animEffect>
                                  </p:childTnLst>
                                </p:cTn>
                              </p:par>
                              <p:par>
                                <p:cTn id="14" presetID="2" presetClass="entr" presetSubtype="4" fill="hold" grpId="0" nodeType="withEffect">
                                  <p:stCondLst>
                                    <p:cond delay="2000"/>
                                  </p:stCondLst>
                                  <p:childTnLst>
                                    <p:set>
                                      <p:cBhvr>
                                        <p:cTn id="15" dur="1" fill="hold">
                                          <p:stCondLst>
                                            <p:cond delay="0"/>
                                          </p:stCondLst>
                                        </p:cTn>
                                        <p:tgtEl>
                                          <p:spTgt spid="25"/>
                                        </p:tgtEl>
                                        <p:attrNameLst>
                                          <p:attrName>style.visibility</p:attrName>
                                        </p:attrNameLst>
                                      </p:cBhvr>
                                      <p:to>
                                        <p:strVal val="visible"/>
                                      </p:to>
                                    </p:set>
                                    <p:anim calcmode="lin" valueType="num">
                                      <p:cBhvr additive="base">
                                        <p:cTn id="16" dur="500" fill="hold"/>
                                        <p:tgtEl>
                                          <p:spTgt spid="25"/>
                                        </p:tgtEl>
                                        <p:attrNameLst>
                                          <p:attrName>ppt_x</p:attrName>
                                        </p:attrNameLst>
                                      </p:cBhvr>
                                      <p:tavLst>
                                        <p:tav tm="0">
                                          <p:val>
                                            <p:strVal val="#ppt_x"/>
                                          </p:val>
                                        </p:tav>
                                        <p:tav tm="100000">
                                          <p:val>
                                            <p:strVal val="#ppt_x"/>
                                          </p:val>
                                        </p:tav>
                                      </p:tavLst>
                                    </p:anim>
                                    <p:anim calcmode="lin" valueType="num">
                                      <p:cBhvr additive="base">
                                        <p:cTn id="17"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5" grpId="0" animBg="1"/>
      <p:bldP spid="23" grpId="0"/>
      <p:bldP spid="24"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8" name="Group 67"/>
          <p:cNvGrpSpPr/>
          <p:nvPr/>
        </p:nvGrpSpPr>
        <p:grpSpPr>
          <a:xfrm>
            <a:off x="-14069" y="1957589"/>
            <a:ext cx="12829735" cy="4503509"/>
            <a:chOff x="19050" y="2343150"/>
            <a:chExt cx="9122640" cy="1600201"/>
          </a:xfrm>
          <a:solidFill>
            <a:schemeClr val="tx2">
              <a:lumMod val="75000"/>
            </a:schemeClr>
          </a:solidFill>
        </p:grpSpPr>
        <p:sp>
          <p:nvSpPr>
            <p:cNvPr id="69" name="Freeform 8"/>
            <p:cNvSpPr>
              <a:spLocks/>
            </p:cNvSpPr>
            <p:nvPr/>
          </p:nvSpPr>
          <p:spPr bwMode="auto">
            <a:xfrm>
              <a:off x="6662738" y="2516188"/>
              <a:ext cx="1447800" cy="1393825"/>
            </a:xfrm>
            <a:custGeom>
              <a:avLst/>
              <a:gdLst/>
              <a:ahLst/>
              <a:cxnLst>
                <a:cxn ang="0">
                  <a:pos x="912" y="878"/>
                </a:cxn>
                <a:cxn ang="0">
                  <a:pos x="912" y="492"/>
                </a:cxn>
                <a:cxn ang="0">
                  <a:pos x="449" y="492"/>
                </a:cxn>
                <a:cxn ang="0">
                  <a:pos x="449" y="117"/>
                </a:cxn>
                <a:cxn ang="0">
                  <a:pos x="336" y="0"/>
                </a:cxn>
                <a:cxn ang="0">
                  <a:pos x="190" y="147"/>
                </a:cxn>
                <a:cxn ang="0">
                  <a:pos x="190" y="392"/>
                </a:cxn>
                <a:cxn ang="0">
                  <a:pos x="102" y="392"/>
                </a:cxn>
                <a:cxn ang="0">
                  <a:pos x="102" y="508"/>
                </a:cxn>
                <a:cxn ang="0">
                  <a:pos x="0" y="508"/>
                </a:cxn>
                <a:cxn ang="0">
                  <a:pos x="0" y="878"/>
                </a:cxn>
                <a:cxn ang="0">
                  <a:pos x="912" y="878"/>
                </a:cxn>
              </a:cxnLst>
              <a:rect l="0" t="0" r="r" b="b"/>
              <a:pathLst>
                <a:path w="912" h="878">
                  <a:moveTo>
                    <a:pt x="912" y="878"/>
                  </a:moveTo>
                  <a:lnTo>
                    <a:pt x="912" y="492"/>
                  </a:lnTo>
                  <a:lnTo>
                    <a:pt x="449" y="492"/>
                  </a:lnTo>
                  <a:lnTo>
                    <a:pt x="449" y="117"/>
                  </a:lnTo>
                  <a:lnTo>
                    <a:pt x="336" y="0"/>
                  </a:lnTo>
                  <a:lnTo>
                    <a:pt x="190" y="147"/>
                  </a:lnTo>
                  <a:lnTo>
                    <a:pt x="190" y="392"/>
                  </a:lnTo>
                  <a:lnTo>
                    <a:pt x="102" y="392"/>
                  </a:lnTo>
                  <a:lnTo>
                    <a:pt x="102" y="508"/>
                  </a:lnTo>
                  <a:lnTo>
                    <a:pt x="0" y="508"/>
                  </a:lnTo>
                  <a:lnTo>
                    <a:pt x="0" y="878"/>
                  </a:lnTo>
                  <a:lnTo>
                    <a:pt x="912" y="878"/>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grpSp>
          <p:nvGrpSpPr>
            <p:cNvPr id="70" name="Group 69"/>
            <p:cNvGrpSpPr/>
            <p:nvPr/>
          </p:nvGrpSpPr>
          <p:grpSpPr>
            <a:xfrm>
              <a:off x="19050" y="2343150"/>
              <a:ext cx="9122640" cy="1600201"/>
              <a:chOff x="19050" y="2343150"/>
              <a:chExt cx="9122640" cy="1600201"/>
            </a:xfrm>
            <a:grpFill/>
          </p:grpSpPr>
          <p:sp>
            <p:nvSpPr>
              <p:cNvPr id="71" name="Freeform 7"/>
              <p:cNvSpPr>
                <a:spLocks/>
              </p:cNvSpPr>
              <p:nvPr/>
            </p:nvSpPr>
            <p:spPr bwMode="auto">
              <a:xfrm>
                <a:off x="7540625" y="2362200"/>
                <a:ext cx="1203325" cy="1547813"/>
              </a:xfrm>
              <a:custGeom>
                <a:avLst/>
                <a:gdLst/>
                <a:ahLst/>
                <a:cxnLst>
                  <a:cxn ang="0">
                    <a:pos x="327" y="419"/>
                  </a:cxn>
                  <a:cxn ang="0">
                    <a:pos x="327" y="218"/>
                  </a:cxn>
                  <a:cxn ang="0">
                    <a:pos x="187" y="218"/>
                  </a:cxn>
                  <a:cxn ang="0">
                    <a:pos x="187" y="121"/>
                  </a:cxn>
                  <a:cxn ang="0">
                    <a:pos x="136" y="121"/>
                  </a:cxn>
                  <a:cxn ang="0">
                    <a:pos x="136" y="0"/>
                  </a:cxn>
                  <a:cxn ang="0">
                    <a:pos x="64" y="0"/>
                  </a:cxn>
                  <a:cxn ang="0">
                    <a:pos x="64" y="128"/>
                  </a:cxn>
                  <a:cxn ang="0">
                    <a:pos x="7" y="128"/>
                  </a:cxn>
                  <a:cxn ang="0">
                    <a:pos x="7" y="279"/>
                  </a:cxn>
                  <a:cxn ang="0">
                    <a:pos x="0" y="419"/>
                  </a:cxn>
                  <a:cxn ang="0">
                    <a:pos x="327" y="419"/>
                  </a:cxn>
                </a:cxnLst>
                <a:rect l="0" t="0" r="r" b="b"/>
                <a:pathLst>
                  <a:path w="327" h="419">
                    <a:moveTo>
                      <a:pt x="327" y="419"/>
                    </a:moveTo>
                    <a:cubicBezTo>
                      <a:pt x="327" y="218"/>
                      <a:pt x="327" y="218"/>
                      <a:pt x="327" y="218"/>
                    </a:cubicBezTo>
                    <a:cubicBezTo>
                      <a:pt x="327" y="222"/>
                      <a:pt x="187" y="218"/>
                      <a:pt x="187" y="218"/>
                    </a:cubicBezTo>
                    <a:cubicBezTo>
                      <a:pt x="187" y="121"/>
                      <a:pt x="187" y="121"/>
                      <a:pt x="187" y="121"/>
                    </a:cubicBezTo>
                    <a:cubicBezTo>
                      <a:pt x="136" y="121"/>
                      <a:pt x="136" y="121"/>
                      <a:pt x="136" y="121"/>
                    </a:cubicBezTo>
                    <a:cubicBezTo>
                      <a:pt x="136" y="0"/>
                      <a:pt x="136" y="0"/>
                      <a:pt x="136" y="0"/>
                    </a:cubicBezTo>
                    <a:cubicBezTo>
                      <a:pt x="64" y="0"/>
                      <a:pt x="64" y="0"/>
                      <a:pt x="64" y="0"/>
                    </a:cubicBezTo>
                    <a:cubicBezTo>
                      <a:pt x="64" y="128"/>
                      <a:pt x="64" y="128"/>
                      <a:pt x="64" y="128"/>
                    </a:cubicBezTo>
                    <a:cubicBezTo>
                      <a:pt x="7" y="128"/>
                      <a:pt x="7" y="128"/>
                      <a:pt x="7" y="128"/>
                    </a:cubicBezTo>
                    <a:cubicBezTo>
                      <a:pt x="7" y="279"/>
                      <a:pt x="7" y="279"/>
                      <a:pt x="7" y="279"/>
                    </a:cubicBezTo>
                    <a:cubicBezTo>
                      <a:pt x="7" y="274"/>
                      <a:pt x="2" y="372"/>
                      <a:pt x="0" y="419"/>
                    </a:cubicBezTo>
                    <a:lnTo>
                      <a:pt x="327" y="419"/>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grpSp>
            <p:nvGrpSpPr>
              <p:cNvPr id="72" name="Group 71"/>
              <p:cNvGrpSpPr/>
              <p:nvPr/>
            </p:nvGrpSpPr>
            <p:grpSpPr>
              <a:xfrm>
                <a:off x="19050" y="2343150"/>
                <a:ext cx="9122640" cy="1600201"/>
                <a:chOff x="19050" y="2343150"/>
                <a:chExt cx="9122640" cy="1600201"/>
              </a:xfrm>
              <a:grpFill/>
            </p:grpSpPr>
            <p:sp>
              <p:nvSpPr>
                <p:cNvPr id="73" name="Freeform 5"/>
                <p:cNvSpPr>
                  <a:spLocks/>
                </p:cNvSpPr>
                <p:nvPr/>
              </p:nvSpPr>
              <p:spPr bwMode="auto">
                <a:xfrm>
                  <a:off x="5934075" y="2343150"/>
                  <a:ext cx="1827213" cy="1566863"/>
                </a:xfrm>
                <a:custGeom>
                  <a:avLst/>
                  <a:gdLst/>
                  <a:ahLst/>
                  <a:cxnLst>
                    <a:cxn ang="0">
                      <a:pos x="288" y="424"/>
                    </a:cxn>
                    <a:cxn ang="0">
                      <a:pos x="360" y="352"/>
                    </a:cxn>
                    <a:cxn ang="0">
                      <a:pos x="452" y="260"/>
                    </a:cxn>
                    <a:cxn ang="0">
                      <a:pos x="452" y="135"/>
                    </a:cxn>
                    <a:cxn ang="0">
                      <a:pos x="497" y="135"/>
                    </a:cxn>
                    <a:cxn ang="0">
                      <a:pos x="497" y="106"/>
                    </a:cxn>
                    <a:cxn ang="0">
                      <a:pos x="450" y="106"/>
                    </a:cxn>
                    <a:cxn ang="0">
                      <a:pos x="450" y="18"/>
                    </a:cxn>
                    <a:cxn ang="0">
                      <a:pos x="432" y="18"/>
                    </a:cxn>
                    <a:cxn ang="0">
                      <a:pos x="432" y="0"/>
                    </a:cxn>
                    <a:cxn ang="0">
                      <a:pos x="374" y="0"/>
                    </a:cxn>
                    <a:cxn ang="0">
                      <a:pos x="374" y="18"/>
                    </a:cxn>
                    <a:cxn ang="0">
                      <a:pos x="351" y="18"/>
                    </a:cxn>
                    <a:cxn ang="0">
                      <a:pos x="351" y="110"/>
                    </a:cxn>
                    <a:cxn ang="0">
                      <a:pos x="282" y="180"/>
                    </a:cxn>
                    <a:cxn ang="0">
                      <a:pos x="259" y="180"/>
                    </a:cxn>
                    <a:cxn ang="0">
                      <a:pos x="259" y="128"/>
                    </a:cxn>
                    <a:cxn ang="0">
                      <a:pos x="238" y="128"/>
                    </a:cxn>
                    <a:cxn ang="0">
                      <a:pos x="238" y="107"/>
                    </a:cxn>
                    <a:cxn ang="0">
                      <a:pos x="201" y="107"/>
                    </a:cxn>
                    <a:cxn ang="0">
                      <a:pos x="201" y="128"/>
                    </a:cxn>
                    <a:cxn ang="0">
                      <a:pos x="189" y="128"/>
                    </a:cxn>
                    <a:cxn ang="0">
                      <a:pos x="189" y="205"/>
                    </a:cxn>
                    <a:cxn ang="0">
                      <a:pos x="151" y="205"/>
                    </a:cxn>
                    <a:cxn ang="0">
                      <a:pos x="151" y="32"/>
                    </a:cxn>
                    <a:cxn ang="0">
                      <a:pos x="122" y="32"/>
                    </a:cxn>
                    <a:cxn ang="0">
                      <a:pos x="122" y="234"/>
                    </a:cxn>
                    <a:cxn ang="0">
                      <a:pos x="102" y="234"/>
                    </a:cxn>
                    <a:cxn ang="0">
                      <a:pos x="102" y="105"/>
                    </a:cxn>
                    <a:cxn ang="0">
                      <a:pos x="88" y="105"/>
                    </a:cxn>
                    <a:cxn ang="0">
                      <a:pos x="88" y="83"/>
                    </a:cxn>
                    <a:cxn ang="0">
                      <a:pos x="15" y="83"/>
                    </a:cxn>
                    <a:cxn ang="0">
                      <a:pos x="15" y="106"/>
                    </a:cxn>
                    <a:cxn ang="0">
                      <a:pos x="0" y="106"/>
                    </a:cxn>
                    <a:cxn ang="0">
                      <a:pos x="0" y="166"/>
                    </a:cxn>
                    <a:cxn ang="0">
                      <a:pos x="35" y="424"/>
                    </a:cxn>
                    <a:cxn ang="0">
                      <a:pos x="288" y="424"/>
                    </a:cxn>
                  </a:cxnLst>
                  <a:rect l="0" t="0" r="r" b="b"/>
                  <a:pathLst>
                    <a:path w="497" h="424">
                      <a:moveTo>
                        <a:pt x="288" y="424"/>
                      </a:moveTo>
                      <a:cubicBezTo>
                        <a:pt x="360" y="352"/>
                        <a:pt x="360" y="352"/>
                        <a:pt x="360" y="352"/>
                      </a:cubicBezTo>
                      <a:cubicBezTo>
                        <a:pt x="452" y="260"/>
                        <a:pt x="452" y="260"/>
                        <a:pt x="452" y="260"/>
                      </a:cubicBezTo>
                      <a:cubicBezTo>
                        <a:pt x="452" y="135"/>
                        <a:pt x="452" y="135"/>
                        <a:pt x="452" y="135"/>
                      </a:cubicBezTo>
                      <a:cubicBezTo>
                        <a:pt x="497" y="135"/>
                        <a:pt x="497" y="135"/>
                        <a:pt x="497" y="135"/>
                      </a:cubicBezTo>
                      <a:cubicBezTo>
                        <a:pt x="497" y="106"/>
                        <a:pt x="497" y="106"/>
                        <a:pt x="497" y="106"/>
                      </a:cubicBezTo>
                      <a:cubicBezTo>
                        <a:pt x="450" y="106"/>
                        <a:pt x="450" y="106"/>
                        <a:pt x="450" y="106"/>
                      </a:cubicBezTo>
                      <a:cubicBezTo>
                        <a:pt x="450" y="18"/>
                        <a:pt x="450" y="18"/>
                        <a:pt x="450" y="18"/>
                      </a:cubicBezTo>
                      <a:cubicBezTo>
                        <a:pt x="432" y="18"/>
                        <a:pt x="432" y="18"/>
                        <a:pt x="432" y="18"/>
                      </a:cubicBezTo>
                      <a:cubicBezTo>
                        <a:pt x="432" y="0"/>
                        <a:pt x="432" y="0"/>
                        <a:pt x="432" y="0"/>
                      </a:cubicBezTo>
                      <a:cubicBezTo>
                        <a:pt x="374" y="0"/>
                        <a:pt x="374" y="0"/>
                        <a:pt x="374" y="0"/>
                      </a:cubicBezTo>
                      <a:cubicBezTo>
                        <a:pt x="374" y="18"/>
                        <a:pt x="374" y="18"/>
                        <a:pt x="374" y="18"/>
                      </a:cubicBezTo>
                      <a:cubicBezTo>
                        <a:pt x="351" y="18"/>
                        <a:pt x="351" y="18"/>
                        <a:pt x="351" y="18"/>
                      </a:cubicBezTo>
                      <a:cubicBezTo>
                        <a:pt x="351" y="110"/>
                        <a:pt x="351" y="110"/>
                        <a:pt x="351" y="110"/>
                      </a:cubicBezTo>
                      <a:cubicBezTo>
                        <a:pt x="282" y="180"/>
                        <a:pt x="282" y="180"/>
                        <a:pt x="282" y="180"/>
                      </a:cubicBezTo>
                      <a:cubicBezTo>
                        <a:pt x="259" y="180"/>
                        <a:pt x="259" y="180"/>
                        <a:pt x="259" y="180"/>
                      </a:cubicBezTo>
                      <a:cubicBezTo>
                        <a:pt x="259" y="128"/>
                        <a:pt x="259" y="128"/>
                        <a:pt x="259" y="128"/>
                      </a:cubicBezTo>
                      <a:cubicBezTo>
                        <a:pt x="238" y="128"/>
                        <a:pt x="238" y="128"/>
                        <a:pt x="238" y="128"/>
                      </a:cubicBezTo>
                      <a:cubicBezTo>
                        <a:pt x="238" y="107"/>
                        <a:pt x="238" y="107"/>
                        <a:pt x="238" y="107"/>
                      </a:cubicBezTo>
                      <a:cubicBezTo>
                        <a:pt x="201" y="107"/>
                        <a:pt x="201" y="107"/>
                        <a:pt x="201" y="107"/>
                      </a:cubicBezTo>
                      <a:cubicBezTo>
                        <a:pt x="201" y="128"/>
                        <a:pt x="201" y="128"/>
                        <a:pt x="201" y="128"/>
                      </a:cubicBezTo>
                      <a:cubicBezTo>
                        <a:pt x="189" y="128"/>
                        <a:pt x="189" y="128"/>
                        <a:pt x="189" y="128"/>
                      </a:cubicBezTo>
                      <a:cubicBezTo>
                        <a:pt x="189" y="205"/>
                        <a:pt x="189" y="205"/>
                        <a:pt x="189" y="205"/>
                      </a:cubicBezTo>
                      <a:cubicBezTo>
                        <a:pt x="151" y="205"/>
                        <a:pt x="151" y="205"/>
                        <a:pt x="151" y="205"/>
                      </a:cubicBezTo>
                      <a:cubicBezTo>
                        <a:pt x="151" y="205"/>
                        <a:pt x="151" y="33"/>
                        <a:pt x="151" y="32"/>
                      </a:cubicBezTo>
                      <a:cubicBezTo>
                        <a:pt x="151" y="31"/>
                        <a:pt x="122" y="32"/>
                        <a:pt x="122" y="32"/>
                      </a:cubicBezTo>
                      <a:cubicBezTo>
                        <a:pt x="122" y="234"/>
                        <a:pt x="122" y="234"/>
                        <a:pt x="122" y="234"/>
                      </a:cubicBezTo>
                      <a:cubicBezTo>
                        <a:pt x="102" y="234"/>
                        <a:pt x="102" y="234"/>
                        <a:pt x="102" y="234"/>
                      </a:cubicBezTo>
                      <a:cubicBezTo>
                        <a:pt x="102" y="105"/>
                        <a:pt x="102" y="105"/>
                        <a:pt x="102" y="105"/>
                      </a:cubicBezTo>
                      <a:cubicBezTo>
                        <a:pt x="88" y="105"/>
                        <a:pt x="88" y="105"/>
                        <a:pt x="88" y="105"/>
                      </a:cubicBezTo>
                      <a:cubicBezTo>
                        <a:pt x="88" y="83"/>
                        <a:pt x="88" y="83"/>
                        <a:pt x="88" y="83"/>
                      </a:cubicBezTo>
                      <a:cubicBezTo>
                        <a:pt x="15" y="83"/>
                        <a:pt x="15" y="83"/>
                        <a:pt x="15" y="83"/>
                      </a:cubicBezTo>
                      <a:cubicBezTo>
                        <a:pt x="15" y="106"/>
                        <a:pt x="15" y="106"/>
                        <a:pt x="15" y="106"/>
                      </a:cubicBezTo>
                      <a:cubicBezTo>
                        <a:pt x="0" y="106"/>
                        <a:pt x="0" y="106"/>
                        <a:pt x="0" y="106"/>
                      </a:cubicBezTo>
                      <a:cubicBezTo>
                        <a:pt x="0" y="166"/>
                        <a:pt x="0" y="166"/>
                        <a:pt x="0" y="166"/>
                      </a:cubicBezTo>
                      <a:cubicBezTo>
                        <a:pt x="35" y="424"/>
                        <a:pt x="35" y="424"/>
                        <a:pt x="35" y="424"/>
                      </a:cubicBezTo>
                      <a:lnTo>
                        <a:pt x="288" y="424"/>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grpSp>
              <p:nvGrpSpPr>
                <p:cNvPr id="74" name="Group 73"/>
                <p:cNvGrpSpPr/>
                <p:nvPr/>
              </p:nvGrpSpPr>
              <p:grpSpPr>
                <a:xfrm>
                  <a:off x="19050" y="2627313"/>
                  <a:ext cx="9122640" cy="1316038"/>
                  <a:chOff x="19050" y="2627313"/>
                  <a:chExt cx="9122640" cy="1316038"/>
                </a:xfrm>
                <a:grpFill/>
              </p:grpSpPr>
              <p:sp>
                <p:nvSpPr>
                  <p:cNvPr id="75" name="Freeform 6"/>
                  <p:cNvSpPr>
                    <a:spLocks/>
                  </p:cNvSpPr>
                  <p:nvPr/>
                </p:nvSpPr>
                <p:spPr bwMode="auto">
                  <a:xfrm>
                    <a:off x="5341938" y="2774950"/>
                    <a:ext cx="971550" cy="1135063"/>
                  </a:xfrm>
                  <a:custGeom>
                    <a:avLst/>
                    <a:gdLst/>
                    <a:ahLst/>
                    <a:cxnLst>
                      <a:cxn ang="0">
                        <a:pos x="612" y="715"/>
                      </a:cxn>
                      <a:cxn ang="0">
                        <a:pos x="612" y="389"/>
                      </a:cxn>
                      <a:cxn ang="0">
                        <a:pos x="533" y="389"/>
                      </a:cxn>
                      <a:cxn ang="0">
                        <a:pos x="533" y="163"/>
                      </a:cxn>
                      <a:cxn ang="0">
                        <a:pos x="484" y="163"/>
                      </a:cxn>
                      <a:cxn ang="0">
                        <a:pos x="484" y="110"/>
                      </a:cxn>
                      <a:cxn ang="0">
                        <a:pos x="285" y="110"/>
                      </a:cxn>
                      <a:cxn ang="0">
                        <a:pos x="285" y="170"/>
                      </a:cxn>
                      <a:cxn ang="0">
                        <a:pos x="220" y="170"/>
                      </a:cxn>
                      <a:cxn ang="0">
                        <a:pos x="220" y="0"/>
                      </a:cxn>
                      <a:cxn ang="0">
                        <a:pos x="109" y="0"/>
                      </a:cxn>
                      <a:cxn ang="0">
                        <a:pos x="109" y="331"/>
                      </a:cxn>
                      <a:cxn ang="0">
                        <a:pos x="0" y="331"/>
                      </a:cxn>
                      <a:cxn ang="0">
                        <a:pos x="0" y="715"/>
                      </a:cxn>
                      <a:cxn ang="0">
                        <a:pos x="612" y="715"/>
                      </a:cxn>
                    </a:cxnLst>
                    <a:rect l="0" t="0" r="r" b="b"/>
                    <a:pathLst>
                      <a:path w="612" h="715">
                        <a:moveTo>
                          <a:pt x="612" y="715"/>
                        </a:moveTo>
                        <a:lnTo>
                          <a:pt x="612" y="389"/>
                        </a:lnTo>
                        <a:lnTo>
                          <a:pt x="533" y="389"/>
                        </a:lnTo>
                        <a:lnTo>
                          <a:pt x="533" y="163"/>
                        </a:lnTo>
                        <a:lnTo>
                          <a:pt x="484" y="163"/>
                        </a:lnTo>
                        <a:lnTo>
                          <a:pt x="484" y="110"/>
                        </a:lnTo>
                        <a:lnTo>
                          <a:pt x="285" y="110"/>
                        </a:lnTo>
                        <a:lnTo>
                          <a:pt x="285" y="170"/>
                        </a:lnTo>
                        <a:lnTo>
                          <a:pt x="220" y="170"/>
                        </a:lnTo>
                        <a:lnTo>
                          <a:pt x="220" y="0"/>
                        </a:lnTo>
                        <a:lnTo>
                          <a:pt x="109" y="0"/>
                        </a:lnTo>
                        <a:lnTo>
                          <a:pt x="109" y="331"/>
                        </a:lnTo>
                        <a:lnTo>
                          <a:pt x="0" y="331"/>
                        </a:lnTo>
                        <a:lnTo>
                          <a:pt x="0" y="715"/>
                        </a:lnTo>
                        <a:lnTo>
                          <a:pt x="612" y="715"/>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76" name="Rectangle 9"/>
                  <p:cNvSpPr>
                    <a:spLocks noChangeArrowheads="1"/>
                  </p:cNvSpPr>
                  <p:nvPr/>
                </p:nvSpPr>
                <p:spPr bwMode="auto">
                  <a:xfrm>
                    <a:off x="5375275" y="3352800"/>
                    <a:ext cx="69850" cy="12541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77" name="Rectangle 10"/>
                  <p:cNvSpPr>
                    <a:spLocks noChangeArrowheads="1"/>
                  </p:cNvSpPr>
                  <p:nvPr/>
                </p:nvSpPr>
                <p:spPr bwMode="auto">
                  <a:xfrm>
                    <a:off x="5567363" y="2797175"/>
                    <a:ext cx="65088" cy="127000"/>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78" name="Rectangle 11"/>
                  <p:cNvSpPr>
                    <a:spLocks noChangeArrowheads="1"/>
                  </p:cNvSpPr>
                  <p:nvPr/>
                </p:nvSpPr>
                <p:spPr bwMode="auto">
                  <a:xfrm>
                    <a:off x="5562600" y="2952750"/>
                    <a:ext cx="66675" cy="12541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79" name="Rectangle 12"/>
                  <p:cNvSpPr>
                    <a:spLocks noChangeArrowheads="1"/>
                  </p:cNvSpPr>
                  <p:nvPr/>
                </p:nvSpPr>
                <p:spPr bwMode="auto">
                  <a:xfrm>
                    <a:off x="5567363" y="3111500"/>
                    <a:ext cx="65088" cy="130175"/>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80" name="Rectangle 14"/>
                  <p:cNvSpPr>
                    <a:spLocks noChangeArrowheads="1"/>
                  </p:cNvSpPr>
                  <p:nvPr/>
                </p:nvSpPr>
                <p:spPr bwMode="auto">
                  <a:xfrm>
                    <a:off x="6400800" y="2643188"/>
                    <a:ext cx="69850" cy="12541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81" name="Rectangle 15"/>
                  <p:cNvSpPr>
                    <a:spLocks noChangeArrowheads="1"/>
                  </p:cNvSpPr>
                  <p:nvPr/>
                </p:nvSpPr>
                <p:spPr bwMode="auto">
                  <a:xfrm>
                    <a:off x="6405563" y="2805113"/>
                    <a:ext cx="65088" cy="12541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82" name="Rectangle 16"/>
                  <p:cNvSpPr>
                    <a:spLocks noChangeArrowheads="1"/>
                  </p:cNvSpPr>
                  <p:nvPr/>
                </p:nvSpPr>
                <p:spPr bwMode="auto">
                  <a:xfrm>
                    <a:off x="6405563" y="2968625"/>
                    <a:ext cx="65088" cy="12541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83" name="Rectangle 17"/>
                  <p:cNvSpPr>
                    <a:spLocks noChangeArrowheads="1"/>
                  </p:cNvSpPr>
                  <p:nvPr/>
                </p:nvSpPr>
                <p:spPr bwMode="auto">
                  <a:xfrm>
                    <a:off x="6400800" y="3122613"/>
                    <a:ext cx="69850" cy="130175"/>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84" name="Rectangle 18"/>
                  <p:cNvSpPr>
                    <a:spLocks noChangeArrowheads="1"/>
                  </p:cNvSpPr>
                  <p:nvPr/>
                </p:nvSpPr>
                <p:spPr bwMode="auto">
                  <a:xfrm>
                    <a:off x="6405563" y="3286125"/>
                    <a:ext cx="65088" cy="12541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85" name="Rectangle 19"/>
                  <p:cNvSpPr>
                    <a:spLocks noChangeArrowheads="1"/>
                  </p:cNvSpPr>
                  <p:nvPr/>
                </p:nvSpPr>
                <p:spPr bwMode="auto">
                  <a:xfrm>
                    <a:off x="5500688" y="3348038"/>
                    <a:ext cx="66675" cy="130175"/>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86" name="Rectangle 20"/>
                  <p:cNvSpPr>
                    <a:spLocks noChangeArrowheads="1"/>
                  </p:cNvSpPr>
                  <p:nvPr/>
                </p:nvSpPr>
                <p:spPr bwMode="auto">
                  <a:xfrm>
                    <a:off x="6996113" y="2752725"/>
                    <a:ext cx="66675" cy="127000"/>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87" name="Rectangle 21"/>
                  <p:cNvSpPr>
                    <a:spLocks noChangeArrowheads="1"/>
                  </p:cNvSpPr>
                  <p:nvPr/>
                </p:nvSpPr>
                <p:spPr bwMode="auto">
                  <a:xfrm>
                    <a:off x="7118350" y="2749550"/>
                    <a:ext cx="69850" cy="130175"/>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88" name="Rectangle 24"/>
                  <p:cNvSpPr>
                    <a:spLocks noChangeArrowheads="1"/>
                  </p:cNvSpPr>
                  <p:nvPr/>
                </p:nvSpPr>
                <p:spPr bwMode="auto">
                  <a:xfrm>
                    <a:off x="7813675" y="2632075"/>
                    <a:ext cx="65088" cy="12541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89" name="Rectangle 25"/>
                  <p:cNvSpPr>
                    <a:spLocks noChangeArrowheads="1"/>
                  </p:cNvSpPr>
                  <p:nvPr/>
                </p:nvSpPr>
                <p:spPr bwMode="auto">
                  <a:xfrm>
                    <a:off x="7934325" y="2627313"/>
                    <a:ext cx="69850" cy="12541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90" name="Rectangle 26"/>
                  <p:cNvSpPr>
                    <a:spLocks noChangeArrowheads="1"/>
                  </p:cNvSpPr>
                  <p:nvPr/>
                </p:nvSpPr>
                <p:spPr bwMode="auto">
                  <a:xfrm>
                    <a:off x="7604125" y="2927350"/>
                    <a:ext cx="69850" cy="12541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91" name="Rectangle 27"/>
                  <p:cNvSpPr>
                    <a:spLocks noChangeArrowheads="1"/>
                  </p:cNvSpPr>
                  <p:nvPr/>
                </p:nvSpPr>
                <p:spPr bwMode="auto">
                  <a:xfrm>
                    <a:off x="7727950" y="2924175"/>
                    <a:ext cx="66675" cy="12541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92" name="Rectangle 28"/>
                  <p:cNvSpPr>
                    <a:spLocks noChangeArrowheads="1"/>
                  </p:cNvSpPr>
                  <p:nvPr/>
                </p:nvSpPr>
                <p:spPr bwMode="auto">
                  <a:xfrm>
                    <a:off x="7989888" y="2927350"/>
                    <a:ext cx="69850" cy="12541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93" name="Rectangle 29"/>
                  <p:cNvSpPr>
                    <a:spLocks noChangeArrowheads="1"/>
                  </p:cNvSpPr>
                  <p:nvPr/>
                </p:nvSpPr>
                <p:spPr bwMode="auto">
                  <a:xfrm>
                    <a:off x="8115300" y="2924175"/>
                    <a:ext cx="69850" cy="12541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94" name="Rectangle 30"/>
                  <p:cNvSpPr>
                    <a:spLocks noChangeArrowheads="1"/>
                  </p:cNvSpPr>
                  <p:nvPr/>
                </p:nvSpPr>
                <p:spPr bwMode="auto">
                  <a:xfrm>
                    <a:off x="7604125" y="3122613"/>
                    <a:ext cx="69850" cy="127000"/>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95" name="Rectangle 31"/>
                  <p:cNvSpPr>
                    <a:spLocks noChangeArrowheads="1"/>
                  </p:cNvSpPr>
                  <p:nvPr/>
                </p:nvSpPr>
                <p:spPr bwMode="auto">
                  <a:xfrm>
                    <a:off x="7727950" y="3119438"/>
                    <a:ext cx="66675" cy="12541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96" name="Rectangle 32"/>
                  <p:cNvSpPr>
                    <a:spLocks noChangeArrowheads="1"/>
                  </p:cNvSpPr>
                  <p:nvPr/>
                </p:nvSpPr>
                <p:spPr bwMode="auto">
                  <a:xfrm>
                    <a:off x="7989888" y="3122613"/>
                    <a:ext cx="69850" cy="127000"/>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97" name="Rectangle 33"/>
                  <p:cNvSpPr>
                    <a:spLocks noChangeArrowheads="1"/>
                  </p:cNvSpPr>
                  <p:nvPr/>
                </p:nvSpPr>
                <p:spPr bwMode="auto">
                  <a:xfrm>
                    <a:off x="8115300" y="3119438"/>
                    <a:ext cx="69850" cy="12541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98" name="Rectangle 34"/>
                  <p:cNvSpPr>
                    <a:spLocks noChangeArrowheads="1"/>
                  </p:cNvSpPr>
                  <p:nvPr/>
                </p:nvSpPr>
                <p:spPr bwMode="auto">
                  <a:xfrm>
                    <a:off x="8221663" y="3644900"/>
                    <a:ext cx="69850" cy="12541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99" name="Rectangle 35"/>
                  <p:cNvSpPr>
                    <a:spLocks noChangeArrowheads="1"/>
                  </p:cNvSpPr>
                  <p:nvPr/>
                </p:nvSpPr>
                <p:spPr bwMode="auto">
                  <a:xfrm>
                    <a:off x="8345488" y="3640138"/>
                    <a:ext cx="69850" cy="127000"/>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100" name="Rectangle 36"/>
                  <p:cNvSpPr>
                    <a:spLocks noChangeArrowheads="1"/>
                  </p:cNvSpPr>
                  <p:nvPr/>
                </p:nvSpPr>
                <p:spPr bwMode="auto">
                  <a:xfrm>
                    <a:off x="8493125" y="3644900"/>
                    <a:ext cx="69850" cy="12541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101" name="Rectangle 37"/>
                  <p:cNvSpPr>
                    <a:spLocks noChangeArrowheads="1"/>
                  </p:cNvSpPr>
                  <p:nvPr/>
                </p:nvSpPr>
                <p:spPr bwMode="auto">
                  <a:xfrm>
                    <a:off x="8618538" y="3640138"/>
                    <a:ext cx="66675" cy="127000"/>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102" name="Rectangle 38"/>
                  <p:cNvSpPr>
                    <a:spLocks noChangeArrowheads="1"/>
                  </p:cNvSpPr>
                  <p:nvPr/>
                </p:nvSpPr>
                <p:spPr bwMode="auto">
                  <a:xfrm>
                    <a:off x="7246938" y="2749550"/>
                    <a:ext cx="66675" cy="130175"/>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103" name="Rectangle 39"/>
                  <p:cNvSpPr>
                    <a:spLocks noChangeArrowheads="1"/>
                  </p:cNvSpPr>
                  <p:nvPr/>
                </p:nvSpPr>
                <p:spPr bwMode="auto">
                  <a:xfrm>
                    <a:off x="6716713" y="3403600"/>
                    <a:ext cx="69850" cy="130175"/>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104" name="Rectangle 40"/>
                  <p:cNvSpPr>
                    <a:spLocks noChangeArrowheads="1"/>
                  </p:cNvSpPr>
                  <p:nvPr/>
                </p:nvSpPr>
                <p:spPr bwMode="auto">
                  <a:xfrm>
                    <a:off x="6842125" y="3400425"/>
                    <a:ext cx="66675" cy="130175"/>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105" name="Rectangle 41"/>
                  <p:cNvSpPr>
                    <a:spLocks noChangeArrowheads="1"/>
                  </p:cNvSpPr>
                  <p:nvPr/>
                </p:nvSpPr>
                <p:spPr bwMode="auto">
                  <a:xfrm>
                    <a:off x="6967538" y="3400425"/>
                    <a:ext cx="69850" cy="130175"/>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106" name="Rectangle 42"/>
                  <p:cNvSpPr>
                    <a:spLocks noChangeArrowheads="1"/>
                  </p:cNvSpPr>
                  <p:nvPr/>
                </p:nvSpPr>
                <p:spPr bwMode="auto">
                  <a:xfrm>
                    <a:off x="7110413" y="3403600"/>
                    <a:ext cx="69850" cy="130175"/>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107" name="Rectangle 43"/>
                  <p:cNvSpPr>
                    <a:spLocks noChangeArrowheads="1"/>
                  </p:cNvSpPr>
                  <p:nvPr/>
                </p:nvSpPr>
                <p:spPr bwMode="auto">
                  <a:xfrm>
                    <a:off x="7235825" y="3400425"/>
                    <a:ext cx="69850" cy="130175"/>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108" name="Rectangle 44"/>
                  <p:cNvSpPr>
                    <a:spLocks noChangeArrowheads="1"/>
                  </p:cNvSpPr>
                  <p:nvPr/>
                </p:nvSpPr>
                <p:spPr bwMode="auto">
                  <a:xfrm>
                    <a:off x="7361238" y="3400425"/>
                    <a:ext cx="69850" cy="130175"/>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109" name="Rectangle 45"/>
                  <p:cNvSpPr>
                    <a:spLocks noChangeArrowheads="1"/>
                  </p:cNvSpPr>
                  <p:nvPr/>
                </p:nvSpPr>
                <p:spPr bwMode="auto">
                  <a:xfrm>
                    <a:off x="7507288" y="3403600"/>
                    <a:ext cx="66675" cy="130175"/>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110" name="Rectangle 46"/>
                  <p:cNvSpPr>
                    <a:spLocks noChangeArrowheads="1"/>
                  </p:cNvSpPr>
                  <p:nvPr/>
                </p:nvSpPr>
                <p:spPr bwMode="auto">
                  <a:xfrm>
                    <a:off x="7629525" y="3400425"/>
                    <a:ext cx="69850" cy="130175"/>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111" name="Rectangle 47"/>
                  <p:cNvSpPr>
                    <a:spLocks noChangeArrowheads="1"/>
                  </p:cNvSpPr>
                  <p:nvPr/>
                </p:nvSpPr>
                <p:spPr bwMode="auto">
                  <a:xfrm>
                    <a:off x="7758113" y="3400425"/>
                    <a:ext cx="66675" cy="130175"/>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112" name="Rectangle 48"/>
                  <p:cNvSpPr>
                    <a:spLocks noChangeArrowheads="1"/>
                  </p:cNvSpPr>
                  <p:nvPr/>
                </p:nvSpPr>
                <p:spPr bwMode="auto">
                  <a:xfrm>
                    <a:off x="7872413" y="3400425"/>
                    <a:ext cx="193675" cy="130175"/>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113" name="Rectangle 49"/>
                  <p:cNvSpPr>
                    <a:spLocks noChangeArrowheads="1"/>
                  </p:cNvSpPr>
                  <p:nvPr/>
                </p:nvSpPr>
                <p:spPr bwMode="auto">
                  <a:xfrm>
                    <a:off x="8216900" y="3282950"/>
                    <a:ext cx="482600" cy="12541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114" name="Rectangle 50"/>
                  <p:cNvSpPr>
                    <a:spLocks noChangeArrowheads="1"/>
                  </p:cNvSpPr>
                  <p:nvPr/>
                </p:nvSpPr>
                <p:spPr bwMode="auto">
                  <a:xfrm>
                    <a:off x="8216900" y="3459163"/>
                    <a:ext cx="482600" cy="130175"/>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115" name="Rectangle 51"/>
                  <p:cNvSpPr>
                    <a:spLocks noChangeArrowheads="1"/>
                  </p:cNvSpPr>
                  <p:nvPr/>
                </p:nvSpPr>
                <p:spPr bwMode="auto">
                  <a:xfrm>
                    <a:off x="7872413" y="3589338"/>
                    <a:ext cx="193675" cy="128588"/>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116" name="Rectangle 52"/>
                  <p:cNvSpPr>
                    <a:spLocks noChangeArrowheads="1"/>
                  </p:cNvSpPr>
                  <p:nvPr/>
                </p:nvSpPr>
                <p:spPr bwMode="auto">
                  <a:xfrm>
                    <a:off x="6716713" y="3592513"/>
                    <a:ext cx="69850" cy="12541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117" name="Rectangle 53"/>
                  <p:cNvSpPr>
                    <a:spLocks noChangeArrowheads="1"/>
                  </p:cNvSpPr>
                  <p:nvPr/>
                </p:nvSpPr>
                <p:spPr bwMode="auto">
                  <a:xfrm>
                    <a:off x="6842125" y="3589338"/>
                    <a:ext cx="66675" cy="128588"/>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118" name="Rectangle 54"/>
                  <p:cNvSpPr>
                    <a:spLocks noChangeArrowheads="1"/>
                  </p:cNvSpPr>
                  <p:nvPr/>
                </p:nvSpPr>
                <p:spPr bwMode="auto">
                  <a:xfrm>
                    <a:off x="6967538" y="3589338"/>
                    <a:ext cx="69850" cy="128588"/>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119" name="Rectangle 55"/>
                  <p:cNvSpPr>
                    <a:spLocks noChangeArrowheads="1"/>
                  </p:cNvSpPr>
                  <p:nvPr/>
                </p:nvSpPr>
                <p:spPr bwMode="auto">
                  <a:xfrm>
                    <a:off x="7110413" y="3592513"/>
                    <a:ext cx="69850" cy="12541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120" name="Rectangle 56"/>
                  <p:cNvSpPr>
                    <a:spLocks noChangeArrowheads="1"/>
                  </p:cNvSpPr>
                  <p:nvPr/>
                </p:nvSpPr>
                <p:spPr bwMode="auto">
                  <a:xfrm>
                    <a:off x="7235825" y="3589338"/>
                    <a:ext cx="69850" cy="128588"/>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121" name="Rectangle 57"/>
                  <p:cNvSpPr>
                    <a:spLocks noChangeArrowheads="1"/>
                  </p:cNvSpPr>
                  <p:nvPr/>
                </p:nvSpPr>
                <p:spPr bwMode="auto">
                  <a:xfrm>
                    <a:off x="7361238" y="3589338"/>
                    <a:ext cx="69850" cy="128588"/>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122" name="Rectangle 58"/>
                  <p:cNvSpPr>
                    <a:spLocks noChangeArrowheads="1"/>
                  </p:cNvSpPr>
                  <p:nvPr/>
                </p:nvSpPr>
                <p:spPr bwMode="auto">
                  <a:xfrm>
                    <a:off x="7507288" y="3592513"/>
                    <a:ext cx="66675" cy="12541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123" name="Rectangle 59"/>
                  <p:cNvSpPr>
                    <a:spLocks noChangeArrowheads="1"/>
                  </p:cNvSpPr>
                  <p:nvPr/>
                </p:nvSpPr>
                <p:spPr bwMode="auto">
                  <a:xfrm>
                    <a:off x="7629525" y="3589338"/>
                    <a:ext cx="69850" cy="128588"/>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124" name="Rectangle 60"/>
                  <p:cNvSpPr>
                    <a:spLocks noChangeArrowheads="1"/>
                  </p:cNvSpPr>
                  <p:nvPr/>
                </p:nvSpPr>
                <p:spPr bwMode="auto">
                  <a:xfrm>
                    <a:off x="7758113" y="3589338"/>
                    <a:ext cx="66675" cy="128588"/>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125" name="Rectangle 61"/>
                  <p:cNvSpPr>
                    <a:spLocks noChangeArrowheads="1"/>
                  </p:cNvSpPr>
                  <p:nvPr/>
                </p:nvSpPr>
                <p:spPr bwMode="auto">
                  <a:xfrm>
                    <a:off x="6996113" y="2994025"/>
                    <a:ext cx="66675" cy="12541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126" name="Rectangle 62"/>
                  <p:cNvSpPr>
                    <a:spLocks noChangeArrowheads="1"/>
                  </p:cNvSpPr>
                  <p:nvPr/>
                </p:nvSpPr>
                <p:spPr bwMode="auto">
                  <a:xfrm>
                    <a:off x="7118350" y="2990850"/>
                    <a:ext cx="69850" cy="12541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127" name="Rectangle 63"/>
                  <p:cNvSpPr>
                    <a:spLocks noChangeArrowheads="1"/>
                  </p:cNvSpPr>
                  <p:nvPr/>
                </p:nvSpPr>
                <p:spPr bwMode="auto">
                  <a:xfrm>
                    <a:off x="7246938" y="2990850"/>
                    <a:ext cx="66675" cy="12541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128" name="Rectangle 64"/>
                  <p:cNvSpPr>
                    <a:spLocks noChangeArrowheads="1"/>
                  </p:cNvSpPr>
                  <p:nvPr/>
                </p:nvSpPr>
                <p:spPr bwMode="auto">
                  <a:xfrm>
                    <a:off x="5610225" y="3352800"/>
                    <a:ext cx="69850" cy="12541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129" name="Rectangle 65"/>
                  <p:cNvSpPr>
                    <a:spLocks noChangeArrowheads="1"/>
                  </p:cNvSpPr>
                  <p:nvPr/>
                </p:nvSpPr>
                <p:spPr bwMode="auto">
                  <a:xfrm>
                    <a:off x="5735638" y="3348038"/>
                    <a:ext cx="69850" cy="130175"/>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130" name="Rectangle 66"/>
                  <p:cNvSpPr>
                    <a:spLocks noChangeArrowheads="1"/>
                  </p:cNvSpPr>
                  <p:nvPr/>
                </p:nvSpPr>
                <p:spPr bwMode="auto">
                  <a:xfrm>
                    <a:off x="5842000" y="3352800"/>
                    <a:ext cx="69850" cy="12541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131" name="Rectangle 67"/>
                  <p:cNvSpPr>
                    <a:spLocks noChangeArrowheads="1"/>
                  </p:cNvSpPr>
                  <p:nvPr/>
                </p:nvSpPr>
                <p:spPr bwMode="auto">
                  <a:xfrm>
                    <a:off x="5967413" y="3348038"/>
                    <a:ext cx="69850" cy="130175"/>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132" name="Rectangle 68"/>
                  <p:cNvSpPr>
                    <a:spLocks noChangeArrowheads="1"/>
                  </p:cNvSpPr>
                  <p:nvPr/>
                </p:nvSpPr>
                <p:spPr bwMode="auto">
                  <a:xfrm>
                    <a:off x="6076950" y="3348038"/>
                    <a:ext cx="69850" cy="130175"/>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133" name="Rectangle 69"/>
                  <p:cNvSpPr>
                    <a:spLocks noChangeArrowheads="1"/>
                  </p:cNvSpPr>
                  <p:nvPr/>
                </p:nvSpPr>
                <p:spPr bwMode="auto">
                  <a:xfrm>
                    <a:off x="5794375" y="3105150"/>
                    <a:ext cx="298450" cy="12541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134" name="Rectangle 70"/>
                  <p:cNvSpPr>
                    <a:spLocks noChangeArrowheads="1"/>
                  </p:cNvSpPr>
                  <p:nvPr/>
                </p:nvSpPr>
                <p:spPr bwMode="auto">
                  <a:xfrm>
                    <a:off x="6992938" y="3171825"/>
                    <a:ext cx="331788" cy="128588"/>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135" name="Rectangle 71"/>
                  <p:cNvSpPr>
                    <a:spLocks noChangeArrowheads="1"/>
                  </p:cNvSpPr>
                  <p:nvPr/>
                </p:nvSpPr>
                <p:spPr bwMode="auto">
                  <a:xfrm>
                    <a:off x="5375275" y="3567113"/>
                    <a:ext cx="69850" cy="12541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136" name="Rectangle 72"/>
                  <p:cNvSpPr>
                    <a:spLocks noChangeArrowheads="1"/>
                  </p:cNvSpPr>
                  <p:nvPr/>
                </p:nvSpPr>
                <p:spPr bwMode="auto">
                  <a:xfrm>
                    <a:off x="5500688" y="3563938"/>
                    <a:ext cx="66675" cy="12541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137" name="Rectangle 73"/>
                  <p:cNvSpPr>
                    <a:spLocks noChangeArrowheads="1"/>
                  </p:cNvSpPr>
                  <p:nvPr/>
                </p:nvSpPr>
                <p:spPr bwMode="auto">
                  <a:xfrm>
                    <a:off x="5610225" y="3567113"/>
                    <a:ext cx="69850" cy="12541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138" name="Rectangle 74"/>
                  <p:cNvSpPr>
                    <a:spLocks noChangeArrowheads="1"/>
                  </p:cNvSpPr>
                  <p:nvPr/>
                </p:nvSpPr>
                <p:spPr bwMode="auto">
                  <a:xfrm>
                    <a:off x="5735638" y="3563938"/>
                    <a:ext cx="69850" cy="12541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139" name="Rectangle 75"/>
                  <p:cNvSpPr>
                    <a:spLocks noChangeArrowheads="1"/>
                  </p:cNvSpPr>
                  <p:nvPr/>
                </p:nvSpPr>
                <p:spPr bwMode="auto">
                  <a:xfrm>
                    <a:off x="5842000" y="3567113"/>
                    <a:ext cx="69850" cy="12541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140" name="Rectangle 76"/>
                  <p:cNvSpPr>
                    <a:spLocks noChangeArrowheads="1"/>
                  </p:cNvSpPr>
                  <p:nvPr/>
                </p:nvSpPr>
                <p:spPr bwMode="auto">
                  <a:xfrm>
                    <a:off x="5967413" y="3563938"/>
                    <a:ext cx="69850" cy="12541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141" name="Rectangle 77"/>
                  <p:cNvSpPr>
                    <a:spLocks noChangeArrowheads="1"/>
                  </p:cNvSpPr>
                  <p:nvPr/>
                </p:nvSpPr>
                <p:spPr bwMode="auto">
                  <a:xfrm>
                    <a:off x="6076950" y="3563938"/>
                    <a:ext cx="69850" cy="12541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142" name="Rectangle 78"/>
                  <p:cNvSpPr>
                    <a:spLocks noChangeArrowheads="1"/>
                  </p:cNvSpPr>
                  <p:nvPr/>
                </p:nvSpPr>
                <p:spPr bwMode="auto">
                  <a:xfrm>
                    <a:off x="6224588" y="3670300"/>
                    <a:ext cx="22225" cy="23971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143" name="Oval 79"/>
                  <p:cNvSpPr>
                    <a:spLocks noChangeArrowheads="1"/>
                  </p:cNvSpPr>
                  <p:nvPr/>
                </p:nvSpPr>
                <p:spPr bwMode="auto">
                  <a:xfrm>
                    <a:off x="6107113" y="3448050"/>
                    <a:ext cx="249238" cy="252413"/>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144" name="Oval 80"/>
                  <p:cNvSpPr>
                    <a:spLocks noChangeArrowheads="1"/>
                  </p:cNvSpPr>
                  <p:nvPr/>
                </p:nvSpPr>
                <p:spPr bwMode="auto">
                  <a:xfrm>
                    <a:off x="6743700" y="3448050"/>
                    <a:ext cx="249238" cy="252413"/>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145" name="Rectangle 81"/>
                  <p:cNvSpPr>
                    <a:spLocks noChangeArrowheads="1"/>
                  </p:cNvSpPr>
                  <p:nvPr/>
                </p:nvSpPr>
                <p:spPr bwMode="auto">
                  <a:xfrm>
                    <a:off x="6861175" y="3670300"/>
                    <a:ext cx="22225" cy="23971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146" name="Oval 82"/>
                  <p:cNvSpPr>
                    <a:spLocks noChangeArrowheads="1"/>
                  </p:cNvSpPr>
                  <p:nvPr/>
                </p:nvSpPr>
                <p:spPr bwMode="auto">
                  <a:xfrm>
                    <a:off x="6743700" y="3448050"/>
                    <a:ext cx="249238" cy="252413"/>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147" name="Freeform 83"/>
                  <p:cNvSpPr>
                    <a:spLocks/>
                  </p:cNvSpPr>
                  <p:nvPr/>
                </p:nvSpPr>
                <p:spPr bwMode="auto">
                  <a:xfrm>
                    <a:off x="6743700" y="3448050"/>
                    <a:ext cx="128588" cy="252413"/>
                  </a:xfrm>
                  <a:custGeom>
                    <a:avLst/>
                    <a:gdLst/>
                    <a:ahLst/>
                    <a:cxnLst>
                      <a:cxn ang="0">
                        <a:pos x="35" y="1"/>
                      </a:cxn>
                      <a:cxn ang="0">
                        <a:pos x="34" y="0"/>
                      </a:cxn>
                      <a:cxn ang="0">
                        <a:pos x="0" y="34"/>
                      </a:cxn>
                      <a:cxn ang="0">
                        <a:pos x="34" y="68"/>
                      </a:cxn>
                      <a:cxn ang="0">
                        <a:pos x="35" y="67"/>
                      </a:cxn>
                      <a:cxn ang="0">
                        <a:pos x="35" y="1"/>
                      </a:cxn>
                    </a:cxnLst>
                    <a:rect l="0" t="0" r="r" b="b"/>
                    <a:pathLst>
                      <a:path w="35" h="68">
                        <a:moveTo>
                          <a:pt x="35" y="1"/>
                        </a:moveTo>
                        <a:cubicBezTo>
                          <a:pt x="34" y="1"/>
                          <a:pt x="34" y="0"/>
                          <a:pt x="34" y="0"/>
                        </a:cubicBezTo>
                        <a:cubicBezTo>
                          <a:pt x="15" y="0"/>
                          <a:pt x="0" y="15"/>
                          <a:pt x="0" y="34"/>
                        </a:cubicBezTo>
                        <a:cubicBezTo>
                          <a:pt x="0" y="53"/>
                          <a:pt x="15" y="68"/>
                          <a:pt x="34" y="68"/>
                        </a:cubicBezTo>
                        <a:cubicBezTo>
                          <a:pt x="34" y="68"/>
                          <a:pt x="34" y="68"/>
                          <a:pt x="35" y="67"/>
                        </a:cubicBezTo>
                        <a:lnTo>
                          <a:pt x="35" y="1"/>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148" name="Rectangle 84"/>
                  <p:cNvSpPr>
                    <a:spLocks noChangeArrowheads="1"/>
                  </p:cNvSpPr>
                  <p:nvPr/>
                </p:nvSpPr>
                <p:spPr bwMode="auto">
                  <a:xfrm>
                    <a:off x="6518275" y="3670300"/>
                    <a:ext cx="22225" cy="23971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149" name="Oval 85"/>
                  <p:cNvSpPr>
                    <a:spLocks noChangeArrowheads="1"/>
                  </p:cNvSpPr>
                  <p:nvPr/>
                </p:nvSpPr>
                <p:spPr bwMode="auto">
                  <a:xfrm>
                    <a:off x="6405563" y="3448050"/>
                    <a:ext cx="246063" cy="252413"/>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150" name="Freeform 86"/>
                  <p:cNvSpPr>
                    <a:spLocks/>
                  </p:cNvSpPr>
                  <p:nvPr/>
                </p:nvSpPr>
                <p:spPr bwMode="auto">
                  <a:xfrm>
                    <a:off x="6405563" y="3448050"/>
                    <a:ext cx="128588" cy="252413"/>
                  </a:xfrm>
                  <a:custGeom>
                    <a:avLst/>
                    <a:gdLst/>
                    <a:ahLst/>
                    <a:cxnLst>
                      <a:cxn ang="0">
                        <a:pos x="35" y="1"/>
                      </a:cxn>
                      <a:cxn ang="0">
                        <a:pos x="33" y="0"/>
                      </a:cxn>
                      <a:cxn ang="0">
                        <a:pos x="0" y="34"/>
                      </a:cxn>
                      <a:cxn ang="0">
                        <a:pos x="33" y="68"/>
                      </a:cxn>
                      <a:cxn ang="0">
                        <a:pos x="35" y="67"/>
                      </a:cxn>
                      <a:cxn ang="0">
                        <a:pos x="35" y="1"/>
                      </a:cxn>
                    </a:cxnLst>
                    <a:rect l="0" t="0" r="r" b="b"/>
                    <a:pathLst>
                      <a:path w="35" h="68">
                        <a:moveTo>
                          <a:pt x="35" y="1"/>
                        </a:moveTo>
                        <a:cubicBezTo>
                          <a:pt x="34" y="1"/>
                          <a:pt x="34" y="0"/>
                          <a:pt x="33" y="0"/>
                        </a:cubicBezTo>
                        <a:cubicBezTo>
                          <a:pt x="15" y="0"/>
                          <a:pt x="0" y="15"/>
                          <a:pt x="0" y="34"/>
                        </a:cubicBezTo>
                        <a:cubicBezTo>
                          <a:pt x="0" y="53"/>
                          <a:pt x="15" y="68"/>
                          <a:pt x="33" y="68"/>
                        </a:cubicBezTo>
                        <a:cubicBezTo>
                          <a:pt x="34" y="68"/>
                          <a:pt x="34" y="67"/>
                          <a:pt x="35" y="67"/>
                        </a:cubicBezTo>
                        <a:lnTo>
                          <a:pt x="35" y="1"/>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151" name="Freeform 87"/>
                  <p:cNvSpPr>
                    <a:spLocks/>
                  </p:cNvSpPr>
                  <p:nvPr/>
                </p:nvSpPr>
                <p:spPr bwMode="auto">
                  <a:xfrm>
                    <a:off x="7342188" y="3759200"/>
                    <a:ext cx="581025" cy="107950"/>
                  </a:xfrm>
                  <a:custGeom>
                    <a:avLst/>
                    <a:gdLst/>
                    <a:ahLst/>
                    <a:cxnLst>
                      <a:cxn ang="0">
                        <a:pos x="158" y="14"/>
                      </a:cxn>
                      <a:cxn ang="0">
                        <a:pos x="143" y="29"/>
                      </a:cxn>
                      <a:cxn ang="0">
                        <a:pos x="11" y="29"/>
                      </a:cxn>
                      <a:cxn ang="0">
                        <a:pos x="5" y="14"/>
                      </a:cxn>
                      <a:cxn ang="0">
                        <a:pos x="5" y="14"/>
                      </a:cxn>
                      <a:cxn ang="0">
                        <a:pos x="41" y="0"/>
                      </a:cxn>
                      <a:cxn ang="0">
                        <a:pos x="143" y="0"/>
                      </a:cxn>
                      <a:cxn ang="0">
                        <a:pos x="158" y="14"/>
                      </a:cxn>
                    </a:cxnLst>
                    <a:rect l="0" t="0" r="r" b="b"/>
                    <a:pathLst>
                      <a:path w="158" h="29">
                        <a:moveTo>
                          <a:pt x="158" y="14"/>
                        </a:moveTo>
                        <a:cubicBezTo>
                          <a:pt x="158" y="22"/>
                          <a:pt x="151" y="29"/>
                          <a:pt x="143" y="29"/>
                        </a:cubicBezTo>
                        <a:cubicBezTo>
                          <a:pt x="11" y="29"/>
                          <a:pt x="11" y="29"/>
                          <a:pt x="11" y="29"/>
                        </a:cubicBezTo>
                        <a:cubicBezTo>
                          <a:pt x="3" y="29"/>
                          <a:pt x="0" y="20"/>
                          <a:pt x="5" y="14"/>
                        </a:cubicBezTo>
                        <a:cubicBezTo>
                          <a:pt x="5" y="14"/>
                          <a:pt x="5" y="14"/>
                          <a:pt x="5" y="14"/>
                        </a:cubicBezTo>
                        <a:cubicBezTo>
                          <a:pt x="12" y="6"/>
                          <a:pt x="33" y="0"/>
                          <a:pt x="41" y="0"/>
                        </a:cubicBezTo>
                        <a:cubicBezTo>
                          <a:pt x="143" y="0"/>
                          <a:pt x="143" y="0"/>
                          <a:pt x="143" y="0"/>
                        </a:cubicBezTo>
                        <a:cubicBezTo>
                          <a:pt x="151" y="0"/>
                          <a:pt x="158" y="6"/>
                          <a:pt x="158" y="14"/>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152" name="Freeform 88"/>
                  <p:cNvSpPr>
                    <a:spLocks/>
                  </p:cNvSpPr>
                  <p:nvPr/>
                </p:nvSpPr>
                <p:spPr bwMode="auto">
                  <a:xfrm>
                    <a:off x="7481888" y="3659188"/>
                    <a:ext cx="396875" cy="100013"/>
                  </a:xfrm>
                  <a:custGeom>
                    <a:avLst/>
                    <a:gdLst/>
                    <a:ahLst/>
                    <a:cxnLst>
                      <a:cxn ang="0">
                        <a:pos x="108" y="27"/>
                      </a:cxn>
                      <a:cxn ang="0">
                        <a:pos x="54" y="1"/>
                      </a:cxn>
                      <a:cxn ang="0">
                        <a:pos x="0" y="27"/>
                      </a:cxn>
                      <a:cxn ang="0">
                        <a:pos x="108" y="27"/>
                      </a:cxn>
                    </a:cxnLst>
                    <a:rect l="0" t="0" r="r" b="b"/>
                    <a:pathLst>
                      <a:path w="108" h="27">
                        <a:moveTo>
                          <a:pt x="108" y="27"/>
                        </a:moveTo>
                        <a:cubicBezTo>
                          <a:pt x="108" y="13"/>
                          <a:pt x="84" y="0"/>
                          <a:pt x="54" y="1"/>
                        </a:cubicBezTo>
                        <a:cubicBezTo>
                          <a:pt x="34" y="2"/>
                          <a:pt x="7" y="14"/>
                          <a:pt x="0" y="27"/>
                        </a:cubicBezTo>
                        <a:lnTo>
                          <a:pt x="108" y="27"/>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153" name="Oval 89"/>
                  <p:cNvSpPr>
                    <a:spLocks noChangeArrowheads="1"/>
                  </p:cNvSpPr>
                  <p:nvPr/>
                </p:nvSpPr>
                <p:spPr bwMode="auto">
                  <a:xfrm>
                    <a:off x="7442200" y="3811588"/>
                    <a:ext cx="95250" cy="95250"/>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154" name="Freeform 90"/>
                  <p:cNvSpPr>
                    <a:spLocks/>
                  </p:cNvSpPr>
                  <p:nvPr/>
                </p:nvSpPr>
                <p:spPr bwMode="auto">
                  <a:xfrm>
                    <a:off x="7518400" y="3673475"/>
                    <a:ext cx="349250" cy="82550"/>
                  </a:xfrm>
                  <a:custGeom>
                    <a:avLst/>
                    <a:gdLst/>
                    <a:ahLst/>
                    <a:cxnLst>
                      <a:cxn ang="0">
                        <a:pos x="95" y="22"/>
                      </a:cxn>
                      <a:cxn ang="0">
                        <a:pos x="47" y="0"/>
                      </a:cxn>
                      <a:cxn ang="0">
                        <a:pos x="0" y="22"/>
                      </a:cxn>
                      <a:cxn ang="0">
                        <a:pos x="95" y="22"/>
                      </a:cxn>
                    </a:cxnLst>
                    <a:rect l="0" t="0" r="r" b="b"/>
                    <a:pathLst>
                      <a:path w="95" h="22">
                        <a:moveTo>
                          <a:pt x="95" y="22"/>
                        </a:moveTo>
                        <a:cubicBezTo>
                          <a:pt x="94" y="11"/>
                          <a:pt x="73" y="0"/>
                          <a:pt x="47" y="0"/>
                        </a:cubicBezTo>
                        <a:cubicBezTo>
                          <a:pt x="24" y="1"/>
                          <a:pt x="1" y="11"/>
                          <a:pt x="0" y="22"/>
                        </a:cubicBezTo>
                        <a:lnTo>
                          <a:pt x="95" y="22"/>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155" name="Rectangle 91"/>
                  <p:cNvSpPr>
                    <a:spLocks noChangeArrowheads="1"/>
                  </p:cNvSpPr>
                  <p:nvPr/>
                </p:nvSpPr>
                <p:spPr bwMode="auto">
                  <a:xfrm>
                    <a:off x="7632700" y="3678238"/>
                    <a:ext cx="11113" cy="8096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156" name="Rectangle 92"/>
                  <p:cNvSpPr>
                    <a:spLocks noChangeArrowheads="1"/>
                  </p:cNvSpPr>
                  <p:nvPr/>
                </p:nvSpPr>
                <p:spPr bwMode="auto">
                  <a:xfrm>
                    <a:off x="7794625" y="3684588"/>
                    <a:ext cx="11113" cy="82550"/>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157" name="Oval 93"/>
                  <p:cNvSpPr>
                    <a:spLocks noChangeArrowheads="1"/>
                  </p:cNvSpPr>
                  <p:nvPr/>
                </p:nvSpPr>
                <p:spPr bwMode="auto">
                  <a:xfrm>
                    <a:off x="7453313" y="3822700"/>
                    <a:ext cx="73025" cy="76200"/>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158" name="Oval 94"/>
                  <p:cNvSpPr>
                    <a:spLocks noChangeArrowheads="1"/>
                  </p:cNvSpPr>
                  <p:nvPr/>
                </p:nvSpPr>
                <p:spPr bwMode="auto">
                  <a:xfrm>
                    <a:off x="7775575" y="3811588"/>
                    <a:ext cx="96838" cy="95250"/>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159" name="Oval 95"/>
                  <p:cNvSpPr>
                    <a:spLocks noChangeArrowheads="1"/>
                  </p:cNvSpPr>
                  <p:nvPr/>
                </p:nvSpPr>
                <p:spPr bwMode="auto">
                  <a:xfrm>
                    <a:off x="7786688" y="3822700"/>
                    <a:ext cx="74613" cy="76200"/>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160" name="Freeform 96"/>
                  <p:cNvSpPr>
                    <a:spLocks/>
                  </p:cNvSpPr>
                  <p:nvPr/>
                </p:nvSpPr>
                <p:spPr bwMode="auto">
                  <a:xfrm>
                    <a:off x="5475288" y="3759200"/>
                    <a:ext cx="576263" cy="107950"/>
                  </a:xfrm>
                  <a:custGeom>
                    <a:avLst/>
                    <a:gdLst/>
                    <a:ahLst/>
                    <a:cxnLst>
                      <a:cxn ang="0">
                        <a:pos x="157" y="14"/>
                      </a:cxn>
                      <a:cxn ang="0">
                        <a:pos x="143" y="29"/>
                      </a:cxn>
                      <a:cxn ang="0">
                        <a:pos x="11" y="29"/>
                      </a:cxn>
                      <a:cxn ang="0">
                        <a:pos x="4" y="14"/>
                      </a:cxn>
                      <a:cxn ang="0">
                        <a:pos x="4" y="14"/>
                      </a:cxn>
                      <a:cxn ang="0">
                        <a:pos x="40" y="0"/>
                      </a:cxn>
                      <a:cxn ang="0">
                        <a:pos x="143" y="0"/>
                      </a:cxn>
                      <a:cxn ang="0">
                        <a:pos x="157" y="14"/>
                      </a:cxn>
                    </a:cxnLst>
                    <a:rect l="0" t="0" r="r" b="b"/>
                    <a:pathLst>
                      <a:path w="157" h="29">
                        <a:moveTo>
                          <a:pt x="157" y="14"/>
                        </a:moveTo>
                        <a:cubicBezTo>
                          <a:pt x="157" y="22"/>
                          <a:pt x="151" y="29"/>
                          <a:pt x="143" y="29"/>
                        </a:cubicBezTo>
                        <a:cubicBezTo>
                          <a:pt x="11" y="29"/>
                          <a:pt x="11" y="29"/>
                          <a:pt x="11" y="29"/>
                        </a:cubicBezTo>
                        <a:cubicBezTo>
                          <a:pt x="3" y="29"/>
                          <a:pt x="0" y="20"/>
                          <a:pt x="4" y="14"/>
                        </a:cubicBezTo>
                        <a:cubicBezTo>
                          <a:pt x="4" y="14"/>
                          <a:pt x="4" y="14"/>
                          <a:pt x="4" y="14"/>
                        </a:cubicBezTo>
                        <a:cubicBezTo>
                          <a:pt x="11" y="6"/>
                          <a:pt x="32" y="0"/>
                          <a:pt x="40" y="0"/>
                        </a:cubicBezTo>
                        <a:cubicBezTo>
                          <a:pt x="143" y="0"/>
                          <a:pt x="143" y="0"/>
                          <a:pt x="143" y="0"/>
                        </a:cubicBezTo>
                        <a:cubicBezTo>
                          <a:pt x="151" y="0"/>
                          <a:pt x="157" y="6"/>
                          <a:pt x="157" y="14"/>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161" name="Freeform 97"/>
                  <p:cNvSpPr>
                    <a:spLocks/>
                  </p:cNvSpPr>
                  <p:nvPr/>
                </p:nvSpPr>
                <p:spPr bwMode="auto">
                  <a:xfrm>
                    <a:off x="5614988" y="3659188"/>
                    <a:ext cx="396875" cy="100013"/>
                  </a:xfrm>
                  <a:custGeom>
                    <a:avLst/>
                    <a:gdLst/>
                    <a:ahLst/>
                    <a:cxnLst>
                      <a:cxn ang="0">
                        <a:pos x="108" y="27"/>
                      </a:cxn>
                      <a:cxn ang="0">
                        <a:pos x="54" y="1"/>
                      </a:cxn>
                      <a:cxn ang="0">
                        <a:pos x="0" y="27"/>
                      </a:cxn>
                      <a:cxn ang="0">
                        <a:pos x="108" y="27"/>
                      </a:cxn>
                    </a:cxnLst>
                    <a:rect l="0" t="0" r="r" b="b"/>
                    <a:pathLst>
                      <a:path w="108" h="27">
                        <a:moveTo>
                          <a:pt x="108" y="27"/>
                        </a:moveTo>
                        <a:cubicBezTo>
                          <a:pt x="107" y="13"/>
                          <a:pt x="83" y="0"/>
                          <a:pt x="54" y="1"/>
                        </a:cubicBezTo>
                        <a:cubicBezTo>
                          <a:pt x="34" y="2"/>
                          <a:pt x="7" y="14"/>
                          <a:pt x="0" y="27"/>
                        </a:cubicBezTo>
                        <a:lnTo>
                          <a:pt x="108" y="27"/>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162" name="Oval 98"/>
                  <p:cNvSpPr>
                    <a:spLocks noChangeArrowheads="1"/>
                  </p:cNvSpPr>
                  <p:nvPr/>
                </p:nvSpPr>
                <p:spPr bwMode="auto">
                  <a:xfrm>
                    <a:off x="5573713" y="3811588"/>
                    <a:ext cx="92075" cy="95250"/>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163" name="Freeform 99"/>
                  <p:cNvSpPr>
                    <a:spLocks/>
                  </p:cNvSpPr>
                  <p:nvPr/>
                </p:nvSpPr>
                <p:spPr bwMode="auto">
                  <a:xfrm>
                    <a:off x="5651500" y="3673475"/>
                    <a:ext cx="346075" cy="82550"/>
                  </a:xfrm>
                  <a:custGeom>
                    <a:avLst/>
                    <a:gdLst/>
                    <a:ahLst/>
                    <a:cxnLst>
                      <a:cxn ang="0">
                        <a:pos x="94" y="22"/>
                      </a:cxn>
                      <a:cxn ang="0">
                        <a:pos x="47" y="0"/>
                      </a:cxn>
                      <a:cxn ang="0">
                        <a:pos x="0" y="22"/>
                      </a:cxn>
                      <a:cxn ang="0">
                        <a:pos x="94" y="22"/>
                      </a:cxn>
                    </a:cxnLst>
                    <a:rect l="0" t="0" r="r" b="b"/>
                    <a:pathLst>
                      <a:path w="94" h="22">
                        <a:moveTo>
                          <a:pt x="94" y="22"/>
                        </a:moveTo>
                        <a:cubicBezTo>
                          <a:pt x="94" y="11"/>
                          <a:pt x="73" y="0"/>
                          <a:pt x="47" y="0"/>
                        </a:cubicBezTo>
                        <a:cubicBezTo>
                          <a:pt x="24" y="1"/>
                          <a:pt x="0" y="11"/>
                          <a:pt x="0" y="22"/>
                        </a:cubicBezTo>
                        <a:lnTo>
                          <a:pt x="94" y="22"/>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164" name="Rectangle 100"/>
                  <p:cNvSpPr>
                    <a:spLocks noChangeArrowheads="1"/>
                  </p:cNvSpPr>
                  <p:nvPr/>
                </p:nvSpPr>
                <p:spPr bwMode="auto">
                  <a:xfrm>
                    <a:off x="5765800" y="3678238"/>
                    <a:ext cx="6350" cy="8096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165" name="Rectangle 101"/>
                  <p:cNvSpPr>
                    <a:spLocks noChangeArrowheads="1"/>
                  </p:cNvSpPr>
                  <p:nvPr/>
                </p:nvSpPr>
                <p:spPr bwMode="auto">
                  <a:xfrm>
                    <a:off x="5926138" y="3684588"/>
                    <a:ext cx="7938" cy="82550"/>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166" name="Oval 102"/>
                  <p:cNvSpPr>
                    <a:spLocks noChangeArrowheads="1"/>
                  </p:cNvSpPr>
                  <p:nvPr/>
                </p:nvSpPr>
                <p:spPr bwMode="auto">
                  <a:xfrm>
                    <a:off x="5581650" y="3822700"/>
                    <a:ext cx="76200" cy="76200"/>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167" name="Oval 103"/>
                  <p:cNvSpPr>
                    <a:spLocks noChangeArrowheads="1"/>
                  </p:cNvSpPr>
                  <p:nvPr/>
                </p:nvSpPr>
                <p:spPr bwMode="auto">
                  <a:xfrm>
                    <a:off x="5908675" y="3811588"/>
                    <a:ext cx="92075" cy="95250"/>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168" name="Oval 104"/>
                  <p:cNvSpPr>
                    <a:spLocks noChangeArrowheads="1"/>
                  </p:cNvSpPr>
                  <p:nvPr/>
                </p:nvSpPr>
                <p:spPr bwMode="auto">
                  <a:xfrm>
                    <a:off x="5916613" y="3822700"/>
                    <a:ext cx="76200" cy="76200"/>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169" name="Freeform 105"/>
                  <p:cNvSpPr>
                    <a:spLocks/>
                  </p:cNvSpPr>
                  <p:nvPr/>
                </p:nvSpPr>
                <p:spPr bwMode="auto">
                  <a:xfrm>
                    <a:off x="4668838" y="3408363"/>
                    <a:ext cx="681038" cy="501650"/>
                  </a:xfrm>
                  <a:custGeom>
                    <a:avLst/>
                    <a:gdLst/>
                    <a:ahLst/>
                    <a:cxnLst>
                      <a:cxn ang="0">
                        <a:pos x="185" y="136"/>
                      </a:cxn>
                      <a:cxn ang="0">
                        <a:pos x="82" y="0"/>
                      </a:cxn>
                      <a:cxn ang="0">
                        <a:pos x="0" y="38"/>
                      </a:cxn>
                      <a:cxn ang="0">
                        <a:pos x="7" y="136"/>
                      </a:cxn>
                      <a:cxn ang="0">
                        <a:pos x="185" y="136"/>
                      </a:cxn>
                    </a:cxnLst>
                    <a:rect l="0" t="0" r="r" b="b"/>
                    <a:pathLst>
                      <a:path w="185" h="136">
                        <a:moveTo>
                          <a:pt x="185" y="136"/>
                        </a:moveTo>
                        <a:cubicBezTo>
                          <a:pt x="156" y="97"/>
                          <a:pt x="82" y="0"/>
                          <a:pt x="82" y="0"/>
                        </a:cubicBezTo>
                        <a:cubicBezTo>
                          <a:pt x="0" y="38"/>
                          <a:pt x="0" y="38"/>
                          <a:pt x="0" y="38"/>
                        </a:cubicBezTo>
                        <a:cubicBezTo>
                          <a:pt x="7" y="136"/>
                          <a:pt x="7" y="136"/>
                          <a:pt x="7" y="136"/>
                        </a:cubicBezTo>
                        <a:lnTo>
                          <a:pt x="185" y="136"/>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170" name="Freeform 106"/>
                  <p:cNvSpPr>
                    <a:spLocks/>
                  </p:cNvSpPr>
                  <p:nvPr/>
                </p:nvSpPr>
                <p:spPr bwMode="auto">
                  <a:xfrm>
                    <a:off x="4000500" y="2797175"/>
                    <a:ext cx="823913" cy="1112838"/>
                  </a:xfrm>
                  <a:custGeom>
                    <a:avLst/>
                    <a:gdLst/>
                    <a:ahLst/>
                    <a:cxnLst>
                      <a:cxn ang="0">
                        <a:pos x="519" y="701"/>
                      </a:cxn>
                      <a:cxn ang="0">
                        <a:pos x="273" y="0"/>
                      </a:cxn>
                      <a:cxn ang="0">
                        <a:pos x="37" y="459"/>
                      </a:cxn>
                      <a:cxn ang="0">
                        <a:pos x="0" y="701"/>
                      </a:cxn>
                      <a:cxn ang="0">
                        <a:pos x="519" y="701"/>
                      </a:cxn>
                    </a:cxnLst>
                    <a:rect l="0" t="0" r="r" b="b"/>
                    <a:pathLst>
                      <a:path w="519" h="701">
                        <a:moveTo>
                          <a:pt x="519" y="701"/>
                        </a:moveTo>
                        <a:lnTo>
                          <a:pt x="273" y="0"/>
                        </a:lnTo>
                        <a:lnTo>
                          <a:pt x="37" y="459"/>
                        </a:lnTo>
                        <a:lnTo>
                          <a:pt x="0" y="701"/>
                        </a:lnTo>
                        <a:lnTo>
                          <a:pt x="519" y="701"/>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171" name="Freeform 107"/>
                  <p:cNvSpPr>
                    <a:spLocks/>
                  </p:cNvSpPr>
                  <p:nvPr/>
                </p:nvSpPr>
                <p:spPr bwMode="auto">
                  <a:xfrm>
                    <a:off x="3305175" y="3260725"/>
                    <a:ext cx="1058863" cy="649288"/>
                  </a:xfrm>
                  <a:custGeom>
                    <a:avLst/>
                    <a:gdLst/>
                    <a:ahLst/>
                    <a:cxnLst>
                      <a:cxn ang="0">
                        <a:pos x="288" y="176"/>
                      </a:cxn>
                      <a:cxn ang="0">
                        <a:pos x="172" y="1"/>
                      </a:cxn>
                      <a:cxn ang="0">
                        <a:pos x="0" y="176"/>
                      </a:cxn>
                      <a:cxn ang="0">
                        <a:pos x="288" y="176"/>
                      </a:cxn>
                    </a:cxnLst>
                    <a:rect l="0" t="0" r="r" b="b"/>
                    <a:pathLst>
                      <a:path w="288" h="176">
                        <a:moveTo>
                          <a:pt x="288" y="176"/>
                        </a:moveTo>
                        <a:cubicBezTo>
                          <a:pt x="260" y="132"/>
                          <a:pt x="174" y="3"/>
                          <a:pt x="172" y="1"/>
                        </a:cubicBezTo>
                        <a:cubicBezTo>
                          <a:pt x="169" y="0"/>
                          <a:pt x="46" y="128"/>
                          <a:pt x="0" y="176"/>
                        </a:cubicBezTo>
                        <a:lnTo>
                          <a:pt x="288" y="176"/>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172" name="Freeform 108"/>
                  <p:cNvSpPr>
                    <a:spLocks/>
                  </p:cNvSpPr>
                  <p:nvPr/>
                </p:nvSpPr>
                <p:spPr bwMode="auto">
                  <a:xfrm>
                    <a:off x="3941763" y="3271838"/>
                    <a:ext cx="422275" cy="638175"/>
                  </a:xfrm>
                  <a:custGeom>
                    <a:avLst/>
                    <a:gdLst/>
                    <a:ahLst/>
                    <a:cxnLst>
                      <a:cxn ang="0">
                        <a:pos x="115" y="173"/>
                      </a:cxn>
                      <a:cxn ang="0">
                        <a:pos x="0" y="0"/>
                      </a:cxn>
                      <a:cxn ang="0">
                        <a:pos x="66" y="173"/>
                      </a:cxn>
                      <a:cxn ang="0">
                        <a:pos x="115" y="173"/>
                      </a:cxn>
                    </a:cxnLst>
                    <a:rect l="0" t="0" r="r" b="b"/>
                    <a:pathLst>
                      <a:path w="115" h="173">
                        <a:moveTo>
                          <a:pt x="115" y="173"/>
                        </a:moveTo>
                        <a:cubicBezTo>
                          <a:pt x="88" y="131"/>
                          <a:pt x="9" y="12"/>
                          <a:pt x="0" y="0"/>
                        </a:cubicBezTo>
                        <a:cubicBezTo>
                          <a:pt x="66" y="173"/>
                          <a:pt x="66" y="173"/>
                          <a:pt x="66" y="173"/>
                        </a:cubicBezTo>
                        <a:lnTo>
                          <a:pt x="115" y="173"/>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173" name="Freeform 109"/>
                  <p:cNvSpPr>
                    <a:spLocks/>
                  </p:cNvSpPr>
                  <p:nvPr/>
                </p:nvSpPr>
                <p:spPr bwMode="auto">
                  <a:xfrm>
                    <a:off x="3779838" y="3263900"/>
                    <a:ext cx="265113" cy="250825"/>
                  </a:xfrm>
                  <a:custGeom>
                    <a:avLst/>
                    <a:gdLst/>
                    <a:ahLst/>
                    <a:cxnLst>
                      <a:cxn ang="0">
                        <a:pos x="100" y="0"/>
                      </a:cxn>
                      <a:cxn ang="0">
                        <a:pos x="0" y="93"/>
                      </a:cxn>
                      <a:cxn ang="0">
                        <a:pos x="56" y="79"/>
                      </a:cxn>
                      <a:cxn ang="0">
                        <a:pos x="60" y="116"/>
                      </a:cxn>
                      <a:cxn ang="0">
                        <a:pos x="86" y="81"/>
                      </a:cxn>
                      <a:cxn ang="0">
                        <a:pos x="100" y="102"/>
                      </a:cxn>
                      <a:cxn ang="0">
                        <a:pos x="132" y="158"/>
                      </a:cxn>
                      <a:cxn ang="0">
                        <a:pos x="116" y="95"/>
                      </a:cxn>
                      <a:cxn ang="0">
                        <a:pos x="139" y="121"/>
                      </a:cxn>
                      <a:cxn ang="0">
                        <a:pos x="134" y="79"/>
                      </a:cxn>
                      <a:cxn ang="0">
                        <a:pos x="167" y="98"/>
                      </a:cxn>
                      <a:cxn ang="0">
                        <a:pos x="100" y="0"/>
                      </a:cxn>
                    </a:cxnLst>
                    <a:rect l="0" t="0" r="r" b="b"/>
                    <a:pathLst>
                      <a:path w="167" h="158">
                        <a:moveTo>
                          <a:pt x="100" y="0"/>
                        </a:moveTo>
                        <a:lnTo>
                          <a:pt x="0" y="93"/>
                        </a:lnTo>
                        <a:lnTo>
                          <a:pt x="56" y="79"/>
                        </a:lnTo>
                        <a:lnTo>
                          <a:pt x="60" y="116"/>
                        </a:lnTo>
                        <a:lnTo>
                          <a:pt x="86" y="81"/>
                        </a:lnTo>
                        <a:lnTo>
                          <a:pt x="100" y="102"/>
                        </a:lnTo>
                        <a:lnTo>
                          <a:pt x="132" y="158"/>
                        </a:lnTo>
                        <a:lnTo>
                          <a:pt x="116" y="95"/>
                        </a:lnTo>
                        <a:lnTo>
                          <a:pt x="139" y="121"/>
                        </a:lnTo>
                        <a:lnTo>
                          <a:pt x="134" y="79"/>
                        </a:lnTo>
                        <a:lnTo>
                          <a:pt x="167" y="98"/>
                        </a:lnTo>
                        <a:lnTo>
                          <a:pt x="100" y="0"/>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174" name="Freeform 110"/>
                  <p:cNvSpPr>
                    <a:spLocks/>
                  </p:cNvSpPr>
                  <p:nvPr/>
                </p:nvSpPr>
                <p:spPr bwMode="auto">
                  <a:xfrm>
                    <a:off x="4433888" y="2808288"/>
                    <a:ext cx="390525" cy="1101725"/>
                  </a:xfrm>
                  <a:custGeom>
                    <a:avLst/>
                    <a:gdLst/>
                    <a:ahLst/>
                    <a:cxnLst>
                      <a:cxn ang="0">
                        <a:pos x="246" y="694"/>
                      </a:cxn>
                      <a:cxn ang="0">
                        <a:pos x="0" y="0"/>
                      </a:cxn>
                      <a:cxn ang="0">
                        <a:pos x="104" y="694"/>
                      </a:cxn>
                      <a:cxn ang="0">
                        <a:pos x="246" y="694"/>
                      </a:cxn>
                    </a:cxnLst>
                    <a:rect l="0" t="0" r="r" b="b"/>
                    <a:pathLst>
                      <a:path w="246" h="694">
                        <a:moveTo>
                          <a:pt x="246" y="694"/>
                        </a:moveTo>
                        <a:lnTo>
                          <a:pt x="0" y="0"/>
                        </a:lnTo>
                        <a:lnTo>
                          <a:pt x="104" y="694"/>
                        </a:lnTo>
                        <a:lnTo>
                          <a:pt x="246" y="694"/>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175" name="Freeform 111"/>
                  <p:cNvSpPr>
                    <a:spLocks/>
                  </p:cNvSpPr>
                  <p:nvPr/>
                </p:nvSpPr>
                <p:spPr bwMode="auto">
                  <a:xfrm>
                    <a:off x="4330700" y="2797175"/>
                    <a:ext cx="161925" cy="225425"/>
                  </a:xfrm>
                  <a:custGeom>
                    <a:avLst/>
                    <a:gdLst/>
                    <a:ahLst/>
                    <a:cxnLst>
                      <a:cxn ang="0">
                        <a:pos x="28" y="0"/>
                      </a:cxn>
                      <a:cxn ang="0">
                        <a:pos x="0" y="55"/>
                      </a:cxn>
                      <a:cxn ang="0">
                        <a:pos x="19" y="34"/>
                      </a:cxn>
                      <a:cxn ang="0">
                        <a:pos x="19" y="50"/>
                      </a:cxn>
                      <a:cxn ang="0">
                        <a:pos x="26" y="39"/>
                      </a:cxn>
                      <a:cxn ang="0">
                        <a:pos x="31" y="61"/>
                      </a:cxn>
                      <a:cxn ang="0">
                        <a:pos x="32" y="46"/>
                      </a:cxn>
                      <a:cxn ang="0">
                        <a:pos x="44" y="58"/>
                      </a:cxn>
                      <a:cxn ang="0">
                        <a:pos x="42" y="40"/>
                      </a:cxn>
                      <a:cxn ang="0">
                        <a:pos x="28" y="0"/>
                      </a:cxn>
                    </a:cxnLst>
                    <a:rect l="0" t="0" r="r" b="b"/>
                    <a:pathLst>
                      <a:path w="44" h="61">
                        <a:moveTo>
                          <a:pt x="28" y="0"/>
                        </a:moveTo>
                        <a:cubicBezTo>
                          <a:pt x="27" y="3"/>
                          <a:pt x="0" y="55"/>
                          <a:pt x="0" y="55"/>
                        </a:cubicBezTo>
                        <a:cubicBezTo>
                          <a:pt x="19" y="34"/>
                          <a:pt x="19" y="34"/>
                          <a:pt x="19" y="34"/>
                        </a:cubicBezTo>
                        <a:cubicBezTo>
                          <a:pt x="19" y="34"/>
                          <a:pt x="19" y="52"/>
                          <a:pt x="19" y="50"/>
                        </a:cubicBezTo>
                        <a:cubicBezTo>
                          <a:pt x="20" y="49"/>
                          <a:pt x="26" y="37"/>
                          <a:pt x="26" y="39"/>
                        </a:cubicBezTo>
                        <a:cubicBezTo>
                          <a:pt x="26" y="40"/>
                          <a:pt x="31" y="61"/>
                          <a:pt x="31" y="61"/>
                        </a:cubicBezTo>
                        <a:cubicBezTo>
                          <a:pt x="31" y="61"/>
                          <a:pt x="31" y="45"/>
                          <a:pt x="32" y="46"/>
                        </a:cubicBezTo>
                        <a:cubicBezTo>
                          <a:pt x="34" y="47"/>
                          <a:pt x="44" y="58"/>
                          <a:pt x="44" y="58"/>
                        </a:cubicBezTo>
                        <a:cubicBezTo>
                          <a:pt x="42" y="40"/>
                          <a:pt x="42" y="40"/>
                          <a:pt x="42" y="40"/>
                        </a:cubicBezTo>
                        <a:lnTo>
                          <a:pt x="28" y="0"/>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176" name="Freeform 112"/>
                  <p:cNvSpPr>
                    <a:spLocks/>
                  </p:cNvSpPr>
                  <p:nvPr/>
                </p:nvSpPr>
                <p:spPr bwMode="auto">
                  <a:xfrm>
                    <a:off x="4978400" y="3414713"/>
                    <a:ext cx="371475" cy="495300"/>
                  </a:xfrm>
                  <a:custGeom>
                    <a:avLst/>
                    <a:gdLst/>
                    <a:ahLst/>
                    <a:cxnLst>
                      <a:cxn ang="0">
                        <a:pos x="101" y="134"/>
                      </a:cxn>
                      <a:cxn ang="0">
                        <a:pos x="0" y="0"/>
                      </a:cxn>
                      <a:cxn ang="0">
                        <a:pos x="47" y="134"/>
                      </a:cxn>
                      <a:cxn ang="0">
                        <a:pos x="101" y="134"/>
                      </a:cxn>
                    </a:cxnLst>
                    <a:rect l="0" t="0" r="r" b="b"/>
                    <a:pathLst>
                      <a:path w="101" h="134">
                        <a:moveTo>
                          <a:pt x="101" y="134"/>
                        </a:moveTo>
                        <a:cubicBezTo>
                          <a:pt x="75" y="99"/>
                          <a:pt x="11" y="15"/>
                          <a:pt x="0" y="0"/>
                        </a:cubicBezTo>
                        <a:cubicBezTo>
                          <a:pt x="47" y="134"/>
                          <a:pt x="47" y="134"/>
                          <a:pt x="47" y="134"/>
                        </a:cubicBezTo>
                        <a:lnTo>
                          <a:pt x="101" y="134"/>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177" name="Freeform 113"/>
                  <p:cNvSpPr>
                    <a:spLocks/>
                  </p:cNvSpPr>
                  <p:nvPr/>
                </p:nvSpPr>
                <p:spPr bwMode="auto">
                  <a:xfrm>
                    <a:off x="4816475" y="3408363"/>
                    <a:ext cx="223838" cy="166688"/>
                  </a:xfrm>
                  <a:custGeom>
                    <a:avLst/>
                    <a:gdLst/>
                    <a:ahLst/>
                    <a:cxnLst>
                      <a:cxn ang="0">
                        <a:pos x="42" y="0"/>
                      </a:cxn>
                      <a:cxn ang="0">
                        <a:pos x="0" y="20"/>
                      </a:cxn>
                      <a:cxn ang="0">
                        <a:pos x="26" y="15"/>
                      </a:cxn>
                      <a:cxn ang="0">
                        <a:pos x="24" y="26"/>
                      </a:cxn>
                      <a:cxn ang="0">
                        <a:pos x="36" y="17"/>
                      </a:cxn>
                      <a:cxn ang="0">
                        <a:pos x="37" y="28"/>
                      </a:cxn>
                      <a:cxn ang="0">
                        <a:pos x="44" y="20"/>
                      </a:cxn>
                      <a:cxn ang="0">
                        <a:pos x="54" y="45"/>
                      </a:cxn>
                      <a:cxn ang="0">
                        <a:pos x="53" y="23"/>
                      </a:cxn>
                      <a:cxn ang="0">
                        <a:pos x="61" y="31"/>
                      </a:cxn>
                      <a:cxn ang="0">
                        <a:pos x="54" y="14"/>
                      </a:cxn>
                      <a:cxn ang="0">
                        <a:pos x="42" y="0"/>
                      </a:cxn>
                    </a:cxnLst>
                    <a:rect l="0" t="0" r="r" b="b"/>
                    <a:pathLst>
                      <a:path w="61" h="45">
                        <a:moveTo>
                          <a:pt x="42" y="0"/>
                        </a:moveTo>
                        <a:cubicBezTo>
                          <a:pt x="42" y="1"/>
                          <a:pt x="0" y="20"/>
                          <a:pt x="0" y="20"/>
                        </a:cubicBezTo>
                        <a:cubicBezTo>
                          <a:pt x="26" y="15"/>
                          <a:pt x="26" y="15"/>
                          <a:pt x="26" y="15"/>
                        </a:cubicBezTo>
                        <a:cubicBezTo>
                          <a:pt x="26" y="15"/>
                          <a:pt x="22" y="26"/>
                          <a:pt x="24" y="26"/>
                        </a:cubicBezTo>
                        <a:cubicBezTo>
                          <a:pt x="26" y="25"/>
                          <a:pt x="36" y="17"/>
                          <a:pt x="36" y="17"/>
                        </a:cubicBezTo>
                        <a:cubicBezTo>
                          <a:pt x="37" y="28"/>
                          <a:pt x="37" y="28"/>
                          <a:pt x="37" y="28"/>
                        </a:cubicBezTo>
                        <a:cubicBezTo>
                          <a:pt x="44" y="20"/>
                          <a:pt x="44" y="20"/>
                          <a:pt x="44" y="20"/>
                        </a:cubicBezTo>
                        <a:cubicBezTo>
                          <a:pt x="54" y="45"/>
                          <a:pt x="54" y="45"/>
                          <a:pt x="54" y="45"/>
                        </a:cubicBezTo>
                        <a:cubicBezTo>
                          <a:pt x="53" y="23"/>
                          <a:pt x="53" y="23"/>
                          <a:pt x="53" y="23"/>
                        </a:cubicBezTo>
                        <a:cubicBezTo>
                          <a:pt x="61" y="31"/>
                          <a:pt x="61" y="31"/>
                          <a:pt x="61" y="31"/>
                        </a:cubicBezTo>
                        <a:cubicBezTo>
                          <a:pt x="54" y="14"/>
                          <a:pt x="54" y="14"/>
                          <a:pt x="54" y="14"/>
                        </a:cubicBezTo>
                        <a:lnTo>
                          <a:pt x="42" y="0"/>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178" name="Rectangle 114"/>
                  <p:cNvSpPr>
                    <a:spLocks noChangeArrowheads="1"/>
                  </p:cNvSpPr>
                  <p:nvPr/>
                </p:nvSpPr>
                <p:spPr bwMode="auto">
                  <a:xfrm>
                    <a:off x="5360988" y="3644900"/>
                    <a:ext cx="17463" cy="26511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179" name="Oval 115"/>
                  <p:cNvSpPr>
                    <a:spLocks noChangeArrowheads="1"/>
                  </p:cNvSpPr>
                  <p:nvPr/>
                </p:nvSpPr>
                <p:spPr bwMode="auto">
                  <a:xfrm>
                    <a:off x="5260975" y="3452813"/>
                    <a:ext cx="214313" cy="214313"/>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180" name="Freeform 116"/>
                  <p:cNvSpPr>
                    <a:spLocks/>
                  </p:cNvSpPr>
                  <p:nvPr/>
                </p:nvSpPr>
                <p:spPr bwMode="auto">
                  <a:xfrm>
                    <a:off x="5260975" y="3452813"/>
                    <a:ext cx="103188" cy="214313"/>
                  </a:xfrm>
                  <a:custGeom>
                    <a:avLst/>
                    <a:gdLst/>
                    <a:ahLst/>
                    <a:cxnLst>
                      <a:cxn ang="0">
                        <a:pos x="28" y="0"/>
                      </a:cxn>
                      <a:cxn ang="0">
                        <a:pos x="0" y="29"/>
                      </a:cxn>
                      <a:cxn ang="0">
                        <a:pos x="28" y="58"/>
                      </a:cxn>
                      <a:cxn ang="0">
                        <a:pos x="28" y="0"/>
                      </a:cxn>
                    </a:cxnLst>
                    <a:rect l="0" t="0" r="r" b="b"/>
                    <a:pathLst>
                      <a:path w="28" h="58">
                        <a:moveTo>
                          <a:pt x="28" y="0"/>
                        </a:moveTo>
                        <a:cubicBezTo>
                          <a:pt x="13" y="0"/>
                          <a:pt x="0" y="13"/>
                          <a:pt x="0" y="29"/>
                        </a:cubicBezTo>
                        <a:cubicBezTo>
                          <a:pt x="0" y="45"/>
                          <a:pt x="13" y="58"/>
                          <a:pt x="28" y="58"/>
                        </a:cubicBezTo>
                        <a:lnTo>
                          <a:pt x="28" y="0"/>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181" name="Rectangle 117"/>
                  <p:cNvSpPr>
                    <a:spLocks noChangeArrowheads="1"/>
                  </p:cNvSpPr>
                  <p:nvPr/>
                </p:nvSpPr>
                <p:spPr bwMode="auto">
                  <a:xfrm>
                    <a:off x="1885950" y="3629025"/>
                    <a:ext cx="25400" cy="280988"/>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182" name="Freeform 118"/>
                  <p:cNvSpPr>
                    <a:spLocks/>
                  </p:cNvSpPr>
                  <p:nvPr/>
                </p:nvSpPr>
                <p:spPr bwMode="auto">
                  <a:xfrm>
                    <a:off x="1787525" y="3160713"/>
                    <a:ext cx="249238" cy="495300"/>
                  </a:xfrm>
                  <a:custGeom>
                    <a:avLst/>
                    <a:gdLst/>
                    <a:ahLst/>
                    <a:cxnLst>
                      <a:cxn ang="0">
                        <a:pos x="0" y="312"/>
                      </a:cxn>
                      <a:cxn ang="0">
                        <a:pos x="157" y="312"/>
                      </a:cxn>
                      <a:cxn ang="0">
                        <a:pos x="69" y="0"/>
                      </a:cxn>
                      <a:cxn ang="0">
                        <a:pos x="0" y="312"/>
                      </a:cxn>
                    </a:cxnLst>
                    <a:rect l="0" t="0" r="r" b="b"/>
                    <a:pathLst>
                      <a:path w="157" h="312">
                        <a:moveTo>
                          <a:pt x="0" y="312"/>
                        </a:moveTo>
                        <a:lnTo>
                          <a:pt x="157" y="312"/>
                        </a:lnTo>
                        <a:lnTo>
                          <a:pt x="69" y="0"/>
                        </a:lnTo>
                        <a:lnTo>
                          <a:pt x="0" y="312"/>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183" name="Freeform 119"/>
                  <p:cNvSpPr>
                    <a:spLocks/>
                  </p:cNvSpPr>
                  <p:nvPr/>
                </p:nvSpPr>
                <p:spPr bwMode="auto">
                  <a:xfrm>
                    <a:off x="1897063" y="3160713"/>
                    <a:ext cx="139700" cy="495300"/>
                  </a:xfrm>
                  <a:custGeom>
                    <a:avLst/>
                    <a:gdLst/>
                    <a:ahLst/>
                    <a:cxnLst>
                      <a:cxn ang="0">
                        <a:pos x="0" y="0"/>
                      </a:cxn>
                      <a:cxn ang="0">
                        <a:pos x="0" y="312"/>
                      </a:cxn>
                      <a:cxn ang="0">
                        <a:pos x="88" y="312"/>
                      </a:cxn>
                      <a:cxn ang="0">
                        <a:pos x="0" y="0"/>
                      </a:cxn>
                    </a:cxnLst>
                    <a:rect l="0" t="0" r="r" b="b"/>
                    <a:pathLst>
                      <a:path w="88" h="312">
                        <a:moveTo>
                          <a:pt x="0" y="0"/>
                        </a:moveTo>
                        <a:lnTo>
                          <a:pt x="0" y="312"/>
                        </a:lnTo>
                        <a:lnTo>
                          <a:pt x="88" y="312"/>
                        </a:lnTo>
                        <a:lnTo>
                          <a:pt x="0" y="0"/>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184" name="Rectangle 120"/>
                  <p:cNvSpPr>
                    <a:spLocks noChangeArrowheads="1"/>
                  </p:cNvSpPr>
                  <p:nvPr/>
                </p:nvSpPr>
                <p:spPr bwMode="auto">
                  <a:xfrm>
                    <a:off x="2147888" y="3629025"/>
                    <a:ext cx="25400" cy="280988"/>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185" name="Freeform 121"/>
                  <p:cNvSpPr>
                    <a:spLocks/>
                  </p:cNvSpPr>
                  <p:nvPr/>
                </p:nvSpPr>
                <p:spPr bwMode="auto">
                  <a:xfrm>
                    <a:off x="2047875" y="3163888"/>
                    <a:ext cx="250825" cy="495300"/>
                  </a:xfrm>
                  <a:custGeom>
                    <a:avLst/>
                    <a:gdLst/>
                    <a:ahLst/>
                    <a:cxnLst>
                      <a:cxn ang="0">
                        <a:pos x="0" y="312"/>
                      </a:cxn>
                      <a:cxn ang="0">
                        <a:pos x="158" y="312"/>
                      </a:cxn>
                      <a:cxn ang="0">
                        <a:pos x="70" y="0"/>
                      </a:cxn>
                      <a:cxn ang="0">
                        <a:pos x="0" y="312"/>
                      </a:cxn>
                    </a:cxnLst>
                    <a:rect l="0" t="0" r="r" b="b"/>
                    <a:pathLst>
                      <a:path w="158" h="312">
                        <a:moveTo>
                          <a:pt x="0" y="312"/>
                        </a:moveTo>
                        <a:lnTo>
                          <a:pt x="158" y="312"/>
                        </a:lnTo>
                        <a:lnTo>
                          <a:pt x="70" y="0"/>
                        </a:lnTo>
                        <a:lnTo>
                          <a:pt x="0" y="312"/>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186" name="Freeform 122"/>
                  <p:cNvSpPr>
                    <a:spLocks/>
                  </p:cNvSpPr>
                  <p:nvPr/>
                </p:nvSpPr>
                <p:spPr bwMode="auto">
                  <a:xfrm>
                    <a:off x="2159000" y="3163888"/>
                    <a:ext cx="139700" cy="495300"/>
                  </a:xfrm>
                  <a:custGeom>
                    <a:avLst/>
                    <a:gdLst/>
                    <a:ahLst/>
                    <a:cxnLst>
                      <a:cxn ang="0">
                        <a:pos x="0" y="0"/>
                      </a:cxn>
                      <a:cxn ang="0">
                        <a:pos x="0" y="312"/>
                      </a:cxn>
                      <a:cxn ang="0">
                        <a:pos x="88" y="312"/>
                      </a:cxn>
                      <a:cxn ang="0">
                        <a:pos x="0" y="0"/>
                      </a:cxn>
                    </a:cxnLst>
                    <a:rect l="0" t="0" r="r" b="b"/>
                    <a:pathLst>
                      <a:path w="88" h="312">
                        <a:moveTo>
                          <a:pt x="0" y="0"/>
                        </a:moveTo>
                        <a:lnTo>
                          <a:pt x="0" y="312"/>
                        </a:lnTo>
                        <a:lnTo>
                          <a:pt x="88" y="312"/>
                        </a:lnTo>
                        <a:lnTo>
                          <a:pt x="0" y="0"/>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187" name="Rectangle 123"/>
                  <p:cNvSpPr>
                    <a:spLocks noChangeArrowheads="1"/>
                  </p:cNvSpPr>
                  <p:nvPr/>
                </p:nvSpPr>
                <p:spPr bwMode="auto">
                  <a:xfrm>
                    <a:off x="3584575" y="3644900"/>
                    <a:ext cx="22225" cy="26511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188" name="Oval 124"/>
                  <p:cNvSpPr>
                    <a:spLocks noChangeArrowheads="1"/>
                  </p:cNvSpPr>
                  <p:nvPr/>
                </p:nvSpPr>
                <p:spPr bwMode="auto">
                  <a:xfrm>
                    <a:off x="3486150" y="3452813"/>
                    <a:ext cx="212725" cy="214313"/>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189" name="Rectangle 125"/>
                  <p:cNvSpPr>
                    <a:spLocks noChangeArrowheads="1"/>
                  </p:cNvSpPr>
                  <p:nvPr/>
                </p:nvSpPr>
                <p:spPr bwMode="auto">
                  <a:xfrm>
                    <a:off x="4367213" y="3644900"/>
                    <a:ext cx="19050" cy="26511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190" name="Oval 126"/>
                  <p:cNvSpPr>
                    <a:spLocks noChangeArrowheads="1"/>
                  </p:cNvSpPr>
                  <p:nvPr/>
                </p:nvSpPr>
                <p:spPr bwMode="auto">
                  <a:xfrm>
                    <a:off x="4268788" y="3452813"/>
                    <a:ext cx="212725" cy="214313"/>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191" name="Rectangle 127"/>
                  <p:cNvSpPr>
                    <a:spLocks noChangeArrowheads="1"/>
                  </p:cNvSpPr>
                  <p:nvPr/>
                </p:nvSpPr>
                <p:spPr bwMode="auto">
                  <a:xfrm>
                    <a:off x="3963988" y="3644900"/>
                    <a:ext cx="17463" cy="26511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192" name="Oval 128"/>
                  <p:cNvSpPr>
                    <a:spLocks noChangeArrowheads="1"/>
                  </p:cNvSpPr>
                  <p:nvPr/>
                </p:nvSpPr>
                <p:spPr bwMode="auto">
                  <a:xfrm>
                    <a:off x="3863975" y="3452813"/>
                    <a:ext cx="214313" cy="214313"/>
                  </a:xfrm>
                  <a:prstGeom prst="ellipse">
                    <a:avLst/>
                  </a:pr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193" name="Rectangle 129"/>
                  <p:cNvSpPr>
                    <a:spLocks noChangeArrowheads="1"/>
                  </p:cNvSpPr>
                  <p:nvPr/>
                </p:nvSpPr>
                <p:spPr bwMode="auto">
                  <a:xfrm>
                    <a:off x="2279650" y="3748088"/>
                    <a:ext cx="863600" cy="161925"/>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194" name="Freeform 130"/>
                  <p:cNvSpPr>
                    <a:spLocks/>
                  </p:cNvSpPr>
                  <p:nvPr/>
                </p:nvSpPr>
                <p:spPr bwMode="auto">
                  <a:xfrm>
                    <a:off x="2139950" y="3238500"/>
                    <a:ext cx="1158875" cy="509588"/>
                  </a:xfrm>
                  <a:custGeom>
                    <a:avLst/>
                    <a:gdLst/>
                    <a:ahLst/>
                    <a:cxnLst>
                      <a:cxn ang="0">
                        <a:pos x="730" y="321"/>
                      </a:cxn>
                      <a:cxn ang="0">
                        <a:pos x="0" y="321"/>
                      </a:cxn>
                      <a:cxn ang="0">
                        <a:pos x="357" y="0"/>
                      </a:cxn>
                      <a:cxn ang="0">
                        <a:pos x="730" y="321"/>
                      </a:cxn>
                    </a:cxnLst>
                    <a:rect l="0" t="0" r="r" b="b"/>
                    <a:pathLst>
                      <a:path w="730" h="321">
                        <a:moveTo>
                          <a:pt x="730" y="321"/>
                        </a:moveTo>
                        <a:lnTo>
                          <a:pt x="0" y="321"/>
                        </a:lnTo>
                        <a:lnTo>
                          <a:pt x="357" y="0"/>
                        </a:lnTo>
                        <a:lnTo>
                          <a:pt x="730" y="321"/>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195" name="Rectangle 131"/>
                  <p:cNvSpPr>
                    <a:spLocks noChangeArrowheads="1"/>
                  </p:cNvSpPr>
                  <p:nvPr/>
                </p:nvSpPr>
                <p:spPr bwMode="auto">
                  <a:xfrm>
                    <a:off x="3228975" y="3803650"/>
                    <a:ext cx="14288" cy="10636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196" name="Rectangle 132"/>
                  <p:cNvSpPr>
                    <a:spLocks noChangeArrowheads="1"/>
                  </p:cNvSpPr>
                  <p:nvPr/>
                </p:nvSpPr>
                <p:spPr bwMode="auto">
                  <a:xfrm>
                    <a:off x="3143250" y="3825875"/>
                    <a:ext cx="1430338" cy="19050"/>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197" name="Rectangle 133"/>
                  <p:cNvSpPr>
                    <a:spLocks noChangeArrowheads="1"/>
                  </p:cNvSpPr>
                  <p:nvPr/>
                </p:nvSpPr>
                <p:spPr bwMode="auto">
                  <a:xfrm>
                    <a:off x="3143250" y="3867150"/>
                    <a:ext cx="1430338" cy="14288"/>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198" name="Rectangle 134"/>
                  <p:cNvSpPr>
                    <a:spLocks noChangeArrowheads="1"/>
                  </p:cNvSpPr>
                  <p:nvPr/>
                </p:nvSpPr>
                <p:spPr bwMode="auto">
                  <a:xfrm>
                    <a:off x="3143250" y="3903663"/>
                    <a:ext cx="1430338" cy="6350"/>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199" name="Rectangle 135"/>
                  <p:cNvSpPr>
                    <a:spLocks noChangeArrowheads="1"/>
                  </p:cNvSpPr>
                  <p:nvPr/>
                </p:nvSpPr>
                <p:spPr bwMode="auto">
                  <a:xfrm>
                    <a:off x="3338513" y="3803650"/>
                    <a:ext cx="14288" cy="10636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200" name="Rectangle 136"/>
                  <p:cNvSpPr>
                    <a:spLocks noChangeArrowheads="1"/>
                  </p:cNvSpPr>
                  <p:nvPr/>
                </p:nvSpPr>
                <p:spPr bwMode="auto">
                  <a:xfrm>
                    <a:off x="3455988" y="3803650"/>
                    <a:ext cx="14288" cy="10636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201" name="Rectangle 137"/>
                  <p:cNvSpPr>
                    <a:spLocks noChangeArrowheads="1"/>
                  </p:cNvSpPr>
                  <p:nvPr/>
                </p:nvSpPr>
                <p:spPr bwMode="auto">
                  <a:xfrm>
                    <a:off x="3567113" y="3803650"/>
                    <a:ext cx="17463" cy="10636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202" name="Rectangle 138"/>
                  <p:cNvSpPr>
                    <a:spLocks noChangeArrowheads="1"/>
                  </p:cNvSpPr>
                  <p:nvPr/>
                </p:nvSpPr>
                <p:spPr bwMode="auto">
                  <a:xfrm>
                    <a:off x="3709988" y="3803650"/>
                    <a:ext cx="17463" cy="10636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203" name="Rectangle 139"/>
                  <p:cNvSpPr>
                    <a:spLocks noChangeArrowheads="1"/>
                  </p:cNvSpPr>
                  <p:nvPr/>
                </p:nvSpPr>
                <p:spPr bwMode="auto">
                  <a:xfrm>
                    <a:off x="3824288" y="3803650"/>
                    <a:ext cx="14288" cy="10636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204" name="Rectangle 140"/>
                  <p:cNvSpPr>
                    <a:spLocks noChangeArrowheads="1"/>
                  </p:cNvSpPr>
                  <p:nvPr/>
                </p:nvSpPr>
                <p:spPr bwMode="auto">
                  <a:xfrm>
                    <a:off x="3911600" y="3803650"/>
                    <a:ext cx="19050" cy="10636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205" name="Rectangle 141"/>
                  <p:cNvSpPr>
                    <a:spLocks noChangeArrowheads="1"/>
                  </p:cNvSpPr>
                  <p:nvPr/>
                </p:nvSpPr>
                <p:spPr bwMode="auto">
                  <a:xfrm>
                    <a:off x="4022725" y="3803650"/>
                    <a:ext cx="17463" cy="10636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206" name="Rectangle 142"/>
                  <p:cNvSpPr>
                    <a:spLocks noChangeArrowheads="1"/>
                  </p:cNvSpPr>
                  <p:nvPr/>
                </p:nvSpPr>
                <p:spPr bwMode="auto">
                  <a:xfrm>
                    <a:off x="4106863" y="3803650"/>
                    <a:ext cx="14288" cy="10636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207" name="Rectangle 143"/>
                  <p:cNvSpPr>
                    <a:spLocks noChangeArrowheads="1"/>
                  </p:cNvSpPr>
                  <p:nvPr/>
                </p:nvSpPr>
                <p:spPr bwMode="auto">
                  <a:xfrm>
                    <a:off x="4217988" y="3803650"/>
                    <a:ext cx="17463" cy="10636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208" name="Rectangle 144"/>
                  <p:cNvSpPr>
                    <a:spLocks noChangeArrowheads="1"/>
                  </p:cNvSpPr>
                  <p:nvPr/>
                </p:nvSpPr>
                <p:spPr bwMode="auto">
                  <a:xfrm>
                    <a:off x="4316413" y="3803650"/>
                    <a:ext cx="19050" cy="10636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209" name="Rectangle 145"/>
                  <p:cNvSpPr>
                    <a:spLocks noChangeArrowheads="1"/>
                  </p:cNvSpPr>
                  <p:nvPr/>
                </p:nvSpPr>
                <p:spPr bwMode="auto">
                  <a:xfrm>
                    <a:off x="4430713" y="3803650"/>
                    <a:ext cx="14288" cy="10636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210" name="Rectangle 146"/>
                  <p:cNvSpPr>
                    <a:spLocks noChangeArrowheads="1"/>
                  </p:cNvSpPr>
                  <p:nvPr/>
                </p:nvSpPr>
                <p:spPr bwMode="auto">
                  <a:xfrm>
                    <a:off x="4545013" y="3803650"/>
                    <a:ext cx="17463" cy="10636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211" name="Rectangle 147"/>
                  <p:cNvSpPr>
                    <a:spLocks noChangeArrowheads="1"/>
                  </p:cNvSpPr>
                  <p:nvPr/>
                </p:nvSpPr>
                <p:spPr bwMode="auto">
                  <a:xfrm>
                    <a:off x="2312988" y="3789363"/>
                    <a:ext cx="146050" cy="6191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212" name="Rectangle 148"/>
                  <p:cNvSpPr>
                    <a:spLocks noChangeArrowheads="1"/>
                  </p:cNvSpPr>
                  <p:nvPr/>
                </p:nvSpPr>
                <p:spPr bwMode="auto">
                  <a:xfrm>
                    <a:off x="2643188" y="3836988"/>
                    <a:ext cx="150813" cy="73025"/>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213" name="Rectangle 149"/>
                  <p:cNvSpPr>
                    <a:spLocks noChangeArrowheads="1"/>
                  </p:cNvSpPr>
                  <p:nvPr/>
                </p:nvSpPr>
                <p:spPr bwMode="auto">
                  <a:xfrm>
                    <a:off x="2947988" y="3789363"/>
                    <a:ext cx="150813" cy="61913"/>
                  </a:xfrm>
                  <a:prstGeom prst="rect">
                    <a:avLst/>
                  </a:prstGeom>
                  <a:grpFill/>
                  <a:ln w="9525">
                    <a:noFill/>
                    <a:miter lim="800000"/>
                    <a:headEnd/>
                    <a:tailEnd/>
                  </a:ln>
                </p:spPr>
                <p:txBody>
                  <a:bodyPr/>
                  <a:lstStyle/>
                  <a:p>
                    <a:pPr eaLnBrk="1" fontAlgn="auto" hangingPunct="1">
                      <a:spcBef>
                        <a:spcPts val="0"/>
                      </a:spcBef>
                      <a:spcAft>
                        <a:spcPts val="0"/>
                      </a:spcAft>
                      <a:defRPr/>
                    </a:pPr>
                    <a:endParaRPr lang="en-US">
                      <a:latin typeface="+mn-lt"/>
                    </a:endParaRPr>
                  </a:p>
                </p:txBody>
              </p:sp>
              <p:sp>
                <p:nvSpPr>
                  <p:cNvPr id="214" name="Freeform 150"/>
                  <p:cNvSpPr>
                    <a:spLocks/>
                  </p:cNvSpPr>
                  <p:nvPr/>
                </p:nvSpPr>
                <p:spPr bwMode="auto">
                  <a:xfrm>
                    <a:off x="2720975" y="3252788"/>
                    <a:ext cx="577850" cy="495300"/>
                  </a:xfrm>
                  <a:custGeom>
                    <a:avLst/>
                    <a:gdLst/>
                    <a:ahLst/>
                    <a:cxnLst>
                      <a:cxn ang="0">
                        <a:pos x="0" y="0"/>
                      </a:cxn>
                      <a:cxn ang="0">
                        <a:pos x="181" y="312"/>
                      </a:cxn>
                      <a:cxn ang="0">
                        <a:pos x="364" y="312"/>
                      </a:cxn>
                      <a:cxn ang="0">
                        <a:pos x="0" y="0"/>
                      </a:cxn>
                    </a:cxnLst>
                    <a:rect l="0" t="0" r="r" b="b"/>
                    <a:pathLst>
                      <a:path w="364" h="312">
                        <a:moveTo>
                          <a:pt x="0" y="0"/>
                        </a:moveTo>
                        <a:lnTo>
                          <a:pt x="181" y="312"/>
                        </a:lnTo>
                        <a:lnTo>
                          <a:pt x="364" y="312"/>
                        </a:lnTo>
                        <a:lnTo>
                          <a:pt x="0" y="0"/>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215" name="Freeform 151"/>
                  <p:cNvSpPr>
                    <a:spLocks/>
                  </p:cNvSpPr>
                  <p:nvPr/>
                </p:nvSpPr>
                <p:spPr bwMode="auto">
                  <a:xfrm>
                    <a:off x="1100138" y="3784600"/>
                    <a:ext cx="388938" cy="100013"/>
                  </a:xfrm>
                  <a:custGeom>
                    <a:avLst/>
                    <a:gdLst/>
                    <a:ahLst/>
                    <a:cxnLst>
                      <a:cxn ang="0">
                        <a:pos x="0" y="26"/>
                      </a:cxn>
                      <a:cxn ang="0">
                        <a:pos x="2" y="19"/>
                      </a:cxn>
                      <a:cxn ang="0">
                        <a:pos x="15" y="17"/>
                      </a:cxn>
                      <a:cxn ang="0">
                        <a:pos x="15" y="16"/>
                      </a:cxn>
                      <a:cxn ang="0">
                        <a:pos x="63" y="8"/>
                      </a:cxn>
                      <a:cxn ang="0">
                        <a:pos x="103" y="2"/>
                      </a:cxn>
                      <a:cxn ang="0">
                        <a:pos x="50" y="22"/>
                      </a:cxn>
                      <a:cxn ang="0">
                        <a:pos x="0" y="26"/>
                      </a:cxn>
                    </a:cxnLst>
                    <a:rect l="0" t="0" r="r" b="b"/>
                    <a:pathLst>
                      <a:path w="106" h="27">
                        <a:moveTo>
                          <a:pt x="0" y="26"/>
                        </a:moveTo>
                        <a:cubicBezTo>
                          <a:pt x="2" y="19"/>
                          <a:pt x="2" y="19"/>
                          <a:pt x="2" y="19"/>
                        </a:cubicBezTo>
                        <a:cubicBezTo>
                          <a:pt x="15" y="17"/>
                          <a:pt x="15" y="17"/>
                          <a:pt x="15" y="17"/>
                        </a:cubicBezTo>
                        <a:cubicBezTo>
                          <a:pt x="15" y="16"/>
                          <a:pt x="15" y="16"/>
                          <a:pt x="15" y="16"/>
                        </a:cubicBezTo>
                        <a:cubicBezTo>
                          <a:pt x="15" y="16"/>
                          <a:pt x="53" y="10"/>
                          <a:pt x="63" y="8"/>
                        </a:cubicBezTo>
                        <a:cubicBezTo>
                          <a:pt x="73" y="5"/>
                          <a:pt x="100" y="0"/>
                          <a:pt x="103" y="2"/>
                        </a:cubicBezTo>
                        <a:cubicBezTo>
                          <a:pt x="106" y="5"/>
                          <a:pt x="78" y="20"/>
                          <a:pt x="50" y="22"/>
                        </a:cubicBezTo>
                        <a:cubicBezTo>
                          <a:pt x="22" y="25"/>
                          <a:pt x="1" y="27"/>
                          <a:pt x="0" y="26"/>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216" name="Freeform 152"/>
                  <p:cNvSpPr>
                    <a:spLocks/>
                  </p:cNvSpPr>
                  <p:nvPr/>
                </p:nvSpPr>
                <p:spPr bwMode="auto">
                  <a:xfrm>
                    <a:off x="1100138" y="3792538"/>
                    <a:ext cx="381000" cy="139700"/>
                  </a:xfrm>
                  <a:custGeom>
                    <a:avLst/>
                    <a:gdLst/>
                    <a:ahLst/>
                    <a:cxnLst>
                      <a:cxn ang="0">
                        <a:pos x="0" y="24"/>
                      </a:cxn>
                      <a:cxn ang="0">
                        <a:pos x="3" y="30"/>
                      </a:cxn>
                      <a:cxn ang="0">
                        <a:pos x="4" y="29"/>
                      </a:cxn>
                      <a:cxn ang="0">
                        <a:pos x="5" y="34"/>
                      </a:cxn>
                      <a:cxn ang="0">
                        <a:pos x="93" y="22"/>
                      </a:cxn>
                      <a:cxn ang="0">
                        <a:pos x="103" y="0"/>
                      </a:cxn>
                      <a:cxn ang="0">
                        <a:pos x="0" y="24"/>
                      </a:cxn>
                    </a:cxnLst>
                    <a:rect l="0" t="0" r="r" b="b"/>
                    <a:pathLst>
                      <a:path w="104" h="38">
                        <a:moveTo>
                          <a:pt x="0" y="24"/>
                        </a:moveTo>
                        <a:cubicBezTo>
                          <a:pt x="3" y="30"/>
                          <a:pt x="3" y="30"/>
                          <a:pt x="3" y="30"/>
                        </a:cubicBezTo>
                        <a:cubicBezTo>
                          <a:pt x="4" y="29"/>
                          <a:pt x="4" y="29"/>
                          <a:pt x="4" y="29"/>
                        </a:cubicBezTo>
                        <a:cubicBezTo>
                          <a:pt x="5" y="34"/>
                          <a:pt x="5" y="34"/>
                          <a:pt x="5" y="34"/>
                        </a:cubicBezTo>
                        <a:cubicBezTo>
                          <a:pt x="5" y="34"/>
                          <a:pt x="60" y="38"/>
                          <a:pt x="93" y="22"/>
                        </a:cubicBezTo>
                        <a:cubicBezTo>
                          <a:pt x="93" y="22"/>
                          <a:pt x="104" y="10"/>
                          <a:pt x="103" y="0"/>
                        </a:cubicBezTo>
                        <a:cubicBezTo>
                          <a:pt x="103" y="0"/>
                          <a:pt x="92" y="20"/>
                          <a:pt x="0" y="24"/>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217" name="Freeform 153"/>
                  <p:cNvSpPr>
                    <a:spLocks/>
                  </p:cNvSpPr>
                  <p:nvPr/>
                </p:nvSpPr>
                <p:spPr bwMode="auto">
                  <a:xfrm>
                    <a:off x="1069975" y="3311525"/>
                    <a:ext cx="360363" cy="514350"/>
                  </a:xfrm>
                  <a:custGeom>
                    <a:avLst/>
                    <a:gdLst/>
                    <a:ahLst/>
                    <a:cxnLst>
                      <a:cxn ang="0">
                        <a:pos x="222" y="277"/>
                      </a:cxn>
                      <a:cxn ang="0">
                        <a:pos x="218" y="249"/>
                      </a:cxn>
                      <a:cxn ang="0">
                        <a:pos x="218" y="249"/>
                      </a:cxn>
                      <a:cxn ang="0">
                        <a:pos x="211" y="219"/>
                      </a:cxn>
                      <a:cxn ang="0">
                        <a:pos x="204" y="191"/>
                      </a:cxn>
                      <a:cxn ang="0">
                        <a:pos x="204" y="191"/>
                      </a:cxn>
                      <a:cxn ang="0">
                        <a:pos x="199" y="161"/>
                      </a:cxn>
                      <a:cxn ang="0">
                        <a:pos x="199" y="159"/>
                      </a:cxn>
                      <a:cxn ang="0">
                        <a:pos x="178" y="128"/>
                      </a:cxn>
                      <a:cxn ang="0">
                        <a:pos x="178" y="128"/>
                      </a:cxn>
                      <a:cxn ang="0">
                        <a:pos x="155" y="93"/>
                      </a:cxn>
                      <a:cxn ang="0">
                        <a:pos x="155" y="93"/>
                      </a:cxn>
                      <a:cxn ang="0">
                        <a:pos x="132" y="61"/>
                      </a:cxn>
                      <a:cxn ang="0">
                        <a:pos x="132" y="58"/>
                      </a:cxn>
                      <a:cxn ang="0">
                        <a:pos x="111" y="26"/>
                      </a:cxn>
                      <a:cxn ang="0">
                        <a:pos x="95" y="0"/>
                      </a:cxn>
                      <a:cxn ang="0">
                        <a:pos x="88" y="19"/>
                      </a:cxn>
                      <a:cxn ang="0">
                        <a:pos x="81" y="44"/>
                      </a:cxn>
                      <a:cxn ang="0">
                        <a:pos x="81" y="44"/>
                      </a:cxn>
                      <a:cxn ang="0">
                        <a:pos x="74" y="68"/>
                      </a:cxn>
                      <a:cxn ang="0">
                        <a:pos x="74" y="70"/>
                      </a:cxn>
                      <a:cxn ang="0">
                        <a:pos x="67" y="93"/>
                      </a:cxn>
                      <a:cxn ang="0">
                        <a:pos x="67" y="96"/>
                      </a:cxn>
                      <a:cxn ang="0">
                        <a:pos x="60" y="119"/>
                      </a:cxn>
                      <a:cxn ang="0">
                        <a:pos x="53" y="145"/>
                      </a:cxn>
                      <a:cxn ang="0">
                        <a:pos x="51" y="145"/>
                      </a:cxn>
                      <a:cxn ang="0">
                        <a:pos x="44" y="170"/>
                      </a:cxn>
                      <a:cxn ang="0">
                        <a:pos x="37" y="193"/>
                      </a:cxn>
                      <a:cxn ang="0">
                        <a:pos x="37" y="196"/>
                      </a:cxn>
                      <a:cxn ang="0">
                        <a:pos x="30" y="219"/>
                      </a:cxn>
                      <a:cxn ang="0">
                        <a:pos x="23" y="245"/>
                      </a:cxn>
                      <a:cxn ang="0">
                        <a:pos x="23" y="245"/>
                      </a:cxn>
                      <a:cxn ang="0">
                        <a:pos x="16" y="270"/>
                      </a:cxn>
                      <a:cxn ang="0">
                        <a:pos x="14" y="270"/>
                      </a:cxn>
                      <a:cxn ang="0">
                        <a:pos x="7" y="296"/>
                      </a:cxn>
                      <a:cxn ang="0">
                        <a:pos x="7" y="296"/>
                      </a:cxn>
                      <a:cxn ang="0">
                        <a:pos x="0" y="322"/>
                      </a:cxn>
                      <a:cxn ang="0">
                        <a:pos x="0" y="324"/>
                      </a:cxn>
                      <a:cxn ang="0">
                        <a:pos x="7" y="322"/>
                      </a:cxn>
                      <a:cxn ang="0">
                        <a:pos x="67" y="315"/>
                      </a:cxn>
                      <a:cxn ang="0">
                        <a:pos x="69" y="315"/>
                      </a:cxn>
                      <a:cxn ang="0">
                        <a:pos x="130" y="305"/>
                      </a:cxn>
                      <a:cxn ang="0">
                        <a:pos x="132" y="305"/>
                      </a:cxn>
                      <a:cxn ang="0">
                        <a:pos x="195" y="298"/>
                      </a:cxn>
                      <a:cxn ang="0">
                        <a:pos x="197" y="298"/>
                      </a:cxn>
                      <a:cxn ang="0">
                        <a:pos x="227" y="294"/>
                      </a:cxn>
                      <a:cxn ang="0">
                        <a:pos x="222" y="277"/>
                      </a:cxn>
                    </a:cxnLst>
                    <a:rect l="0" t="0" r="r" b="b"/>
                    <a:pathLst>
                      <a:path w="227" h="324">
                        <a:moveTo>
                          <a:pt x="222" y="277"/>
                        </a:moveTo>
                        <a:lnTo>
                          <a:pt x="218" y="249"/>
                        </a:lnTo>
                        <a:lnTo>
                          <a:pt x="218" y="249"/>
                        </a:lnTo>
                        <a:lnTo>
                          <a:pt x="211" y="219"/>
                        </a:lnTo>
                        <a:lnTo>
                          <a:pt x="204" y="191"/>
                        </a:lnTo>
                        <a:lnTo>
                          <a:pt x="204" y="191"/>
                        </a:lnTo>
                        <a:lnTo>
                          <a:pt x="199" y="161"/>
                        </a:lnTo>
                        <a:lnTo>
                          <a:pt x="199" y="159"/>
                        </a:lnTo>
                        <a:lnTo>
                          <a:pt x="178" y="128"/>
                        </a:lnTo>
                        <a:lnTo>
                          <a:pt x="178" y="128"/>
                        </a:lnTo>
                        <a:lnTo>
                          <a:pt x="155" y="93"/>
                        </a:lnTo>
                        <a:lnTo>
                          <a:pt x="155" y="93"/>
                        </a:lnTo>
                        <a:lnTo>
                          <a:pt x="132" y="61"/>
                        </a:lnTo>
                        <a:lnTo>
                          <a:pt x="132" y="58"/>
                        </a:lnTo>
                        <a:lnTo>
                          <a:pt x="111" y="26"/>
                        </a:lnTo>
                        <a:lnTo>
                          <a:pt x="95" y="0"/>
                        </a:lnTo>
                        <a:lnTo>
                          <a:pt x="88" y="19"/>
                        </a:lnTo>
                        <a:lnTo>
                          <a:pt x="81" y="44"/>
                        </a:lnTo>
                        <a:lnTo>
                          <a:pt x="81" y="44"/>
                        </a:lnTo>
                        <a:lnTo>
                          <a:pt x="74" y="68"/>
                        </a:lnTo>
                        <a:lnTo>
                          <a:pt x="74" y="70"/>
                        </a:lnTo>
                        <a:lnTo>
                          <a:pt x="67" y="93"/>
                        </a:lnTo>
                        <a:lnTo>
                          <a:pt x="67" y="96"/>
                        </a:lnTo>
                        <a:lnTo>
                          <a:pt x="60" y="119"/>
                        </a:lnTo>
                        <a:lnTo>
                          <a:pt x="53" y="145"/>
                        </a:lnTo>
                        <a:lnTo>
                          <a:pt x="51" y="145"/>
                        </a:lnTo>
                        <a:lnTo>
                          <a:pt x="44" y="170"/>
                        </a:lnTo>
                        <a:lnTo>
                          <a:pt x="37" y="193"/>
                        </a:lnTo>
                        <a:lnTo>
                          <a:pt x="37" y="196"/>
                        </a:lnTo>
                        <a:lnTo>
                          <a:pt x="30" y="219"/>
                        </a:lnTo>
                        <a:lnTo>
                          <a:pt x="23" y="245"/>
                        </a:lnTo>
                        <a:lnTo>
                          <a:pt x="23" y="245"/>
                        </a:lnTo>
                        <a:lnTo>
                          <a:pt x="16" y="270"/>
                        </a:lnTo>
                        <a:lnTo>
                          <a:pt x="14" y="270"/>
                        </a:lnTo>
                        <a:lnTo>
                          <a:pt x="7" y="296"/>
                        </a:lnTo>
                        <a:lnTo>
                          <a:pt x="7" y="296"/>
                        </a:lnTo>
                        <a:lnTo>
                          <a:pt x="0" y="322"/>
                        </a:lnTo>
                        <a:lnTo>
                          <a:pt x="0" y="324"/>
                        </a:lnTo>
                        <a:lnTo>
                          <a:pt x="7" y="322"/>
                        </a:lnTo>
                        <a:lnTo>
                          <a:pt x="67" y="315"/>
                        </a:lnTo>
                        <a:lnTo>
                          <a:pt x="69" y="315"/>
                        </a:lnTo>
                        <a:lnTo>
                          <a:pt x="130" y="305"/>
                        </a:lnTo>
                        <a:lnTo>
                          <a:pt x="132" y="305"/>
                        </a:lnTo>
                        <a:lnTo>
                          <a:pt x="195" y="298"/>
                        </a:lnTo>
                        <a:lnTo>
                          <a:pt x="197" y="298"/>
                        </a:lnTo>
                        <a:lnTo>
                          <a:pt x="227" y="294"/>
                        </a:lnTo>
                        <a:lnTo>
                          <a:pt x="222" y="277"/>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218" name="Freeform 154"/>
                  <p:cNvSpPr>
                    <a:spLocks/>
                  </p:cNvSpPr>
                  <p:nvPr/>
                </p:nvSpPr>
                <p:spPr bwMode="auto">
                  <a:xfrm>
                    <a:off x="1360488" y="3375025"/>
                    <a:ext cx="84138" cy="420688"/>
                  </a:xfrm>
                  <a:custGeom>
                    <a:avLst/>
                    <a:gdLst/>
                    <a:ahLst/>
                    <a:cxnLst>
                      <a:cxn ang="0">
                        <a:pos x="0" y="2"/>
                      </a:cxn>
                      <a:cxn ang="0">
                        <a:pos x="21" y="114"/>
                      </a:cxn>
                      <a:cxn ang="0">
                        <a:pos x="23" y="113"/>
                      </a:cxn>
                      <a:cxn ang="0">
                        <a:pos x="1" y="1"/>
                      </a:cxn>
                      <a:cxn ang="0">
                        <a:pos x="0" y="2"/>
                      </a:cxn>
                    </a:cxnLst>
                    <a:rect l="0" t="0" r="r" b="b"/>
                    <a:pathLst>
                      <a:path w="23" h="114">
                        <a:moveTo>
                          <a:pt x="0" y="2"/>
                        </a:moveTo>
                        <a:cubicBezTo>
                          <a:pt x="21" y="114"/>
                          <a:pt x="21" y="114"/>
                          <a:pt x="21" y="114"/>
                        </a:cubicBezTo>
                        <a:cubicBezTo>
                          <a:pt x="23" y="113"/>
                          <a:pt x="23" y="113"/>
                          <a:pt x="23" y="113"/>
                        </a:cubicBezTo>
                        <a:cubicBezTo>
                          <a:pt x="23" y="113"/>
                          <a:pt x="6" y="13"/>
                          <a:pt x="1" y="1"/>
                        </a:cubicBezTo>
                        <a:cubicBezTo>
                          <a:pt x="1" y="1"/>
                          <a:pt x="0" y="0"/>
                          <a:pt x="0" y="2"/>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219" name="Freeform 155"/>
                  <p:cNvSpPr>
                    <a:spLocks/>
                  </p:cNvSpPr>
                  <p:nvPr/>
                </p:nvSpPr>
                <p:spPr bwMode="auto">
                  <a:xfrm>
                    <a:off x="1220788" y="3311525"/>
                    <a:ext cx="179388" cy="288925"/>
                  </a:xfrm>
                  <a:custGeom>
                    <a:avLst/>
                    <a:gdLst/>
                    <a:ahLst/>
                    <a:cxnLst>
                      <a:cxn ang="0">
                        <a:pos x="49" y="78"/>
                      </a:cxn>
                      <a:cxn ang="0">
                        <a:pos x="0" y="0"/>
                      </a:cxn>
                      <a:cxn ang="0">
                        <a:pos x="0" y="0"/>
                      </a:cxn>
                      <a:cxn ang="0">
                        <a:pos x="47" y="69"/>
                      </a:cxn>
                      <a:cxn ang="0">
                        <a:pos x="49" y="78"/>
                      </a:cxn>
                    </a:cxnLst>
                    <a:rect l="0" t="0" r="r" b="b"/>
                    <a:pathLst>
                      <a:path w="49" h="78">
                        <a:moveTo>
                          <a:pt x="49" y="78"/>
                        </a:moveTo>
                        <a:cubicBezTo>
                          <a:pt x="49" y="78"/>
                          <a:pt x="0" y="1"/>
                          <a:pt x="0" y="0"/>
                        </a:cubicBezTo>
                        <a:cubicBezTo>
                          <a:pt x="0" y="0"/>
                          <a:pt x="0" y="0"/>
                          <a:pt x="0" y="0"/>
                        </a:cubicBezTo>
                        <a:cubicBezTo>
                          <a:pt x="1" y="0"/>
                          <a:pt x="47" y="69"/>
                          <a:pt x="47" y="69"/>
                        </a:cubicBezTo>
                        <a:lnTo>
                          <a:pt x="49" y="78"/>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220" name="Freeform 156"/>
                  <p:cNvSpPr>
                    <a:spLocks/>
                  </p:cNvSpPr>
                  <p:nvPr/>
                </p:nvSpPr>
                <p:spPr bwMode="auto">
                  <a:xfrm>
                    <a:off x="1058863" y="3778250"/>
                    <a:ext cx="374650" cy="55563"/>
                  </a:xfrm>
                  <a:custGeom>
                    <a:avLst/>
                    <a:gdLst/>
                    <a:ahLst/>
                    <a:cxnLst>
                      <a:cxn ang="0">
                        <a:pos x="102" y="1"/>
                      </a:cxn>
                      <a:cxn ang="0">
                        <a:pos x="1" y="14"/>
                      </a:cxn>
                      <a:cxn ang="0">
                        <a:pos x="1" y="13"/>
                      </a:cxn>
                      <a:cxn ang="0">
                        <a:pos x="102" y="0"/>
                      </a:cxn>
                      <a:cxn ang="0">
                        <a:pos x="102" y="1"/>
                      </a:cxn>
                    </a:cxnLst>
                    <a:rect l="0" t="0" r="r" b="b"/>
                    <a:pathLst>
                      <a:path w="102" h="15">
                        <a:moveTo>
                          <a:pt x="102" y="1"/>
                        </a:moveTo>
                        <a:cubicBezTo>
                          <a:pt x="102" y="1"/>
                          <a:pt x="2" y="15"/>
                          <a:pt x="1" y="14"/>
                        </a:cubicBezTo>
                        <a:cubicBezTo>
                          <a:pt x="0" y="14"/>
                          <a:pt x="0" y="13"/>
                          <a:pt x="1" y="13"/>
                        </a:cubicBezTo>
                        <a:cubicBezTo>
                          <a:pt x="2" y="13"/>
                          <a:pt x="102" y="0"/>
                          <a:pt x="102" y="0"/>
                        </a:cubicBezTo>
                        <a:lnTo>
                          <a:pt x="102" y="1"/>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221" name="Freeform 157"/>
                  <p:cNvSpPr>
                    <a:spLocks/>
                  </p:cNvSpPr>
                  <p:nvPr/>
                </p:nvSpPr>
                <p:spPr bwMode="auto">
                  <a:xfrm>
                    <a:off x="323850" y="3792538"/>
                    <a:ext cx="304800" cy="63500"/>
                  </a:xfrm>
                  <a:custGeom>
                    <a:avLst/>
                    <a:gdLst/>
                    <a:ahLst/>
                    <a:cxnLst>
                      <a:cxn ang="0">
                        <a:pos x="0" y="16"/>
                      </a:cxn>
                      <a:cxn ang="0">
                        <a:pos x="1" y="11"/>
                      </a:cxn>
                      <a:cxn ang="0">
                        <a:pos x="12" y="10"/>
                      </a:cxn>
                      <a:cxn ang="0">
                        <a:pos x="11" y="9"/>
                      </a:cxn>
                      <a:cxn ang="0">
                        <a:pos x="49" y="5"/>
                      </a:cxn>
                      <a:cxn ang="0">
                        <a:pos x="81" y="2"/>
                      </a:cxn>
                      <a:cxn ang="0">
                        <a:pos x="39" y="15"/>
                      </a:cxn>
                      <a:cxn ang="0">
                        <a:pos x="0" y="16"/>
                      </a:cxn>
                    </a:cxnLst>
                    <a:rect l="0" t="0" r="r" b="b"/>
                    <a:pathLst>
                      <a:path w="83" h="17">
                        <a:moveTo>
                          <a:pt x="0" y="16"/>
                        </a:moveTo>
                        <a:cubicBezTo>
                          <a:pt x="1" y="11"/>
                          <a:pt x="1" y="11"/>
                          <a:pt x="1" y="11"/>
                        </a:cubicBezTo>
                        <a:cubicBezTo>
                          <a:pt x="12" y="10"/>
                          <a:pt x="12" y="10"/>
                          <a:pt x="12" y="10"/>
                        </a:cubicBezTo>
                        <a:cubicBezTo>
                          <a:pt x="11" y="9"/>
                          <a:pt x="11" y="9"/>
                          <a:pt x="11" y="9"/>
                        </a:cubicBezTo>
                        <a:cubicBezTo>
                          <a:pt x="11" y="9"/>
                          <a:pt x="42" y="6"/>
                          <a:pt x="49" y="5"/>
                        </a:cubicBezTo>
                        <a:cubicBezTo>
                          <a:pt x="57" y="3"/>
                          <a:pt x="79" y="0"/>
                          <a:pt x="81" y="2"/>
                        </a:cubicBezTo>
                        <a:cubicBezTo>
                          <a:pt x="83" y="4"/>
                          <a:pt x="61" y="14"/>
                          <a:pt x="39" y="15"/>
                        </a:cubicBezTo>
                        <a:cubicBezTo>
                          <a:pt x="17" y="16"/>
                          <a:pt x="0" y="17"/>
                          <a:pt x="0" y="16"/>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222" name="Freeform 158"/>
                  <p:cNvSpPr>
                    <a:spLocks/>
                  </p:cNvSpPr>
                  <p:nvPr/>
                </p:nvSpPr>
                <p:spPr bwMode="auto">
                  <a:xfrm>
                    <a:off x="323850" y="3800475"/>
                    <a:ext cx="296863" cy="103188"/>
                  </a:xfrm>
                  <a:custGeom>
                    <a:avLst/>
                    <a:gdLst/>
                    <a:ahLst/>
                    <a:cxnLst>
                      <a:cxn ang="0">
                        <a:pos x="0" y="14"/>
                      </a:cxn>
                      <a:cxn ang="0">
                        <a:pos x="2" y="19"/>
                      </a:cxn>
                      <a:cxn ang="0">
                        <a:pos x="3" y="18"/>
                      </a:cxn>
                      <a:cxn ang="0">
                        <a:pos x="4" y="23"/>
                      </a:cxn>
                      <a:cxn ang="0">
                        <a:pos x="72" y="16"/>
                      </a:cxn>
                      <a:cxn ang="0">
                        <a:pos x="81" y="0"/>
                      </a:cxn>
                      <a:cxn ang="0">
                        <a:pos x="0" y="14"/>
                      </a:cxn>
                    </a:cxnLst>
                    <a:rect l="0" t="0" r="r" b="b"/>
                    <a:pathLst>
                      <a:path w="81" h="28">
                        <a:moveTo>
                          <a:pt x="0" y="14"/>
                        </a:moveTo>
                        <a:cubicBezTo>
                          <a:pt x="2" y="19"/>
                          <a:pt x="2" y="19"/>
                          <a:pt x="2" y="19"/>
                        </a:cubicBezTo>
                        <a:cubicBezTo>
                          <a:pt x="3" y="18"/>
                          <a:pt x="3" y="18"/>
                          <a:pt x="3" y="18"/>
                        </a:cubicBezTo>
                        <a:cubicBezTo>
                          <a:pt x="4" y="23"/>
                          <a:pt x="4" y="23"/>
                          <a:pt x="4" y="23"/>
                        </a:cubicBezTo>
                        <a:cubicBezTo>
                          <a:pt x="4" y="23"/>
                          <a:pt x="46" y="28"/>
                          <a:pt x="72" y="16"/>
                        </a:cubicBezTo>
                        <a:cubicBezTo>
                          <a:pt x="72" y="16"/>
                          <a:pt x="81" y="8"/>
                          <a:pt x="81" y="0"/>
                        </a:cubicBezTo>
                        <a:cubicBezTo>
                          <a:pt x="81" y="0"/>
                          <a:pt x="72" y="14"/>
                          <a:pt x="0" y="14"/>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223" name="Freeform 159"/>
                  <p:cNvSpPr>
                    <a:spLocks/>
                  </p:cNvSpPr>
                  <p:nvPr/>
                </p:nvSpPr>
                <p:spPr bwMode="auto">
                  <a:xfrm>
                    <a:off x="301625" y="3414713"/>
                    <a:ext cx="279400" cy="392113"/>
                  </a:xfrm>
                  <a:custGeom>
                    <a:avLst/>
                    <a:gdLst/>
                    <a:ahLst/>
                    <a:cxnLst>
                      <a:cxn ang="0">
                        <a:pos x="174" y="222"/>
                      </a:cxn>
                      <a:cxn ang="0">
                        <a:pos x="171" y="198"/>
                      </a:cxn>
                      <a:cxn ang="0">
                        <a:pos x="171" y="198"/>
                      </a:cxn>
                      <a:cxn ang="0">
                        <a:pos x="167" y="175"/>
                      </a:cxn>
                      <a:cxn ang="0">
                        <a:pos x="164" y="154"/>
                      </a:cxn>
                      <a:cxn ang="0">
                        <a:pos x="164" y="152"/>
                      </a:cxn>
                      <a:cxn ang="0">
                        <a:pos x="160" y="131"/>
                      </a:cxn>
                      <a:cxn ang="0">
                        <a:pos x="160" y="128"/>
                      </a:cxn>
                      <a:cxn ang="0">
                        <a:pos x="146" y="103"/>
                      </a:cxn>
                      <a:cxn ang="0">
                        <a:pos x="146" y="103"/>
                      </a:cxn>
                      <a:cxn ang="0">
                        <a:pos x="130" y="75"/>
                      </a:cxn>
                      <a:cxn ang="0">
                        <a:pos x="130" y="75"/>
                      </a:cxn>
                      <a:cxn ang="0">
                        <a:pos x="113" y="49"/>
                      </a:cxn>
                      <a:cxn ang="0">
                        <a:pos x="113" y="47"/>
                      </a:cxn>
                      <a:cxn ang="0">
                        <a:pos x="97" y="21"/>
                      </a:cxn>
                      <a:cxn ang="0">
                        <a:pos x="86" y="0"/>
                      </a:cxn>
                      <a:cxn ang="0">
                        <a:pos x="81" y="14"/>
                      </a:cxn>
                      <a:cxn ang="0">
                        <a:pos x="74" y="33"/>
                      </a:cxn>
                      <a:cxn ang="0">
                        <a:pos x="74" y="35"/>
                      </a:cxn>
                      <a:cxn ang="0">
                        <a:pos x="67" y="54"/>
                      </a:cxn>
                      <a:cxn ang="0">
                        <a:pos x="67" y="54"/>
                      </a:cxn>
                      <a:cxn ang="0">
                        <a:pos x="60" y="73"/>
                      </a:cxn>
                      <a:cxn ang="0">
                        <a:pos x="60" y="73"/>
                      </a:cxn>
                      <a:cxn ang="0">
                        <a:pos x="53" y="91"/>
                      </a:cxn>
                      <a:cxn ang="0">
                        <a:pos x="46" y="110"/>
                      </a:cxn>
                      <a:cxn ang="0">
                        <a:pos x="46" y="112"/>
                      </a:cxn>
                      <a:cxn ang="0">
                        <a:pos x="39" y="131"/>
                      </a:cxn>
                      <a:cxn ang="0">
                        <a:pos x="35" y="149"/>
                      </a:cxn>
                      <a:cxn ang="0">
                        <a:pos x="35" y="149"/>
                      </a:cxn>
                      <a:cxn ang="0">
                        <a:pos x="28" y="168"/>
                      </a:cxn>
                      <a:cxn ang="0">
                        <a:pos x="21" y="187"/>
                      </a:cxn>
                      <a:cxn ang="0">
                        <a:pos x="21" y="189"/>
                      </a:cxn>
                      <a:cxn ang="0">
                        <a:pos x="14" y="208"/>
                      </a:cxn>
                      <a:cxn ang="0">
                        <a:pos x="14" y="208"/>
                      </a:cxn>
                      <a:cxn ang="0">
                        <a:pos x="7" y="226"/>
                      </a:cxn>
                      <a:cxn ang="0">
                        <a:pos x="7" y="226"/>
                      </a:cxn>
                      <a:cxn ang="0">
                        <a:pos x="0" y="245"/>
                      </a:cxn>
                      <a:cxn ang="0">
                        <a:pos x="0" y="247"/>
                      </a:cxn>
                      <a:cxn ang="0">
                        <a:pos x="5" y="247"/>
                      </a:cxn>
                      <a:cxn ang="0">
                        <a:pos x="53" y="243"/>
                      </a:cxn>
                      <a:cxn ang="0">
                        <a:pos x="56" y="243"/>
                      </a:cxn>
                      <a:cxn ang="0">
                        <a:pos x="102" y="238"/>
                      </a:cxn>
                      <a:cxn ang="0">
                        <a:pos x="104" y="238"/>
                      </a:cxn>
                      <a:cxn ang="0">
                        <a:pos x="153" y="236"/>
                      </a:cxn>
                      <a:cxn ang="0">
                        <a:pos x="153" y="236"/>
                      </a:cxn>
                      <a:cxn ang="0">
                        <a:pos x="176" y="233"/>
                      </a:cxn>
                      <a:cxn ang="0">
                        <a:pos x="174" y="222"/>
                      </a:cxn>
                    </a:cxnLst>
                    <a:rect l="0" t="0" r="r" b="b"/>
                    <a:pathLst>
                      <a:path w="176" h="247">
                        <a:moveTo>
                          <a:pt x="174" y="222"/>
                        </a:moveTo>
                        <a:lnTo>
                          <a:pt x="171" y="198"/>
                        </a:lnTo>
                        <a:lnTo>
                          <a:pt x="171" y="198"/>
                        </a:lnTo>
                        <a:lnTo>
                          <a:pt x="167" y="175"/>
                        </a:lnTo>
                        <a:lnTo>
                          <a:pt x="164" y="154"/>
                        </a:lnTo>
                        <a:lnTo>
                          <a:pt x="164" y="152"/>
                        </a:lnTo>
                        <a:lnTo>
                          <a:pt x="160" y="131"/>
                        </a:lnTo>
                        <a:lnTo>
                          <a:pt x="160" y="128"/>
                        </a:lnTo>
                        <a:lnTo>
                          <a:pt x="146" y="103"/>
                        </a:lnTo>
                        <a:lnTo>
                          <a:pt x="146" y="103"/>
                        </a:lnTo>
                        <a:lnTo>
                          <a:pt x="130" y="75"/>
                        </a:lnTo>
                        <a:lnTo>
                          <a:pt x="130" y="75"/>
                        </a:lnTo>
                        <a:lnTo>
                          <a:pt x="113" y="49"/>
                        </a:lnTo>
                        <a:lnTo>
                          <a:pt x="113" y="47"/>
                        </a:lnTo>
                        <a:lnTo>
                          <a:pt x="97" y="21"/>
                        </a:lnTo>
                        <a:lnTo>
                          <a:pt x="86" y="0"/>
                        </a:lnTo>
                        <a:lnTo>
                          <a:pt x="81" y="14"/>
                        </a:lnTo>
                        <a:lnTo>
                          <a:pt x="74" y="33"/>
                        </a:lnTo>
                        <a:lnTo>
                          <a:pt x="74" y="35"/>
                        </a:lnTo>
                        <a:lnTo>
                          <a:pt x="67" y="54"/>
                        </a:lnTo>
                        <a:lnTo>
                          <a:pt x="67" y="54"/>
                        </a:lnTo>
                        <a:lnTo>
                          <a:pt x="60" y="73"/>
                        </a:lnTo>
                        <a:lnTo>
                          <a:pt x="60" y="73"/>
                        </a:lnTo>
                        <a:lnTo>
                          <a:pt x="53" y="91"/>
                        </a:lnTo>
                        <a:lnTo>
                          <a:pt x="46" y="110"/>
                        </a:lnTo>
                        <a:lnTo>
                          <a:pt x="46" y="112"/>
                        </a:lnTo>
                        <a:lnTo>
                          <a:pt x="39" y="131"/>
                        </a:lnTo>
                        <a:lnTo>
                          <a:pt x="35" y="149"/>
                        </a:lnTo>
                        <a:lnTo>
                          <a:pt x="35" y="149"/>
                        </a:lnTo>
                        <a:lnTo>
                          <a:pt x="28" y="168"/>
                        </a:lnTo>
                        <a:lnTo>
                          <a:pt x="21" y="187"/>
                        </a:lnTo>
                        <a:lnTo>
                          <a:pt x="21" y="189"/>
                        </a:lnTo>
                        <a:lnTo>
                          <a:pt x="14" y="208"/>
                        </a:lnTo>
                        <a:lnTo>
                          <a:pt x="14" y="208"/>
                        </a:lnTo>
                        <a:lnTo>
                          <a:pt x="7" y="226"/>
                        </a:lnTo>
                        <a:lnTo>
                          <a:pt x="7" y="226"/>
                        </a:lnTo>
                        <a:lnTo>
                          <a:pt x="0" y="245"/>
                        </a:lnTo>
                        <a:lnTo>
                          <a:pt x="0" y="247"/>
                        </a:lnTo>
                        <a:lnTo>
                          <a:pt x="5" y="247"/>
                        </a:lnTo>
                        <a:lnTo>
                          <a:pt x="53" y="243"/>
                        </a:lnTo>
                        <a:lnTo>
                          <a:pt x="56" y="243"/>
                        </a:lnTo>
                        <a:lnTo>
                          <a:pt x="102" y="238"/>
                        </a:lnTo>
                        <a:lnTo>
                          <a:pt x="104" y="238"/>
                        </a:lnTo>
                        <a:lnTo>
                          <a:pt x="153" y="236"/>
                        </a:lnTo>
                        <a:lnTo>
                          <a:pt x="153" y="236"/>
                        </a:lnTo>
                        <a:lnTo>
                          <a:pt x="176" y="233"/>
                        </a:lnTo>
                        <a:lnTo>
                          <a:pt x="174" y="222"/>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224" name="Freeform 160"/>
                  <p:cNvSpPr>
                    <a:spLocks/>
                  </p:cNvSpPr>
                  <p:nvPr/>
                </p:nvSpPr>
                <p:spPr bwMode="auto">
                  <a:xfrm>
                    <a:off x="539750" y="3467100"/>
                    <a:ext cx="55563" cy="333375"/>
                  </a:xfrm>
                  <a:custGeom>
                    <a:avLst/>
                    <a:gdLst/>
                    <a:ahLst/>
                    <a:cxnLst>
                      <a:cxn ang="0">
                        <a:pos x="0" y="2"/>
                      </a:cxn>
                      <a:cxn ang="0">
                        <a:pos x="13" y="90"/>
                      </a:cxn>
                      <a:cxn ang="0">
                        <a:pos x="15" y="89"/>
                      </a:cxn>
                      <a:cxn ang="0">
                        <a:pos x="2" y="2"/>
                      </a:cxn>
                      <a:cxn ang="0">
                        <a:pos x="0" y="2"/>
                      </a:cxn>
                    </a:cxnLst>
                    <a:rect l="0" t="0" r="r" b="b"/>
                    <a:pathLst>
                      <a:path w="15" h="90">
                        <a:moveTo>
                          <a:pt x="0" y="2"/>
                        </a:moveTo>
                        <a:cubicBezTo>
                          <a:pt x="13" y="90"/>
                          <a:pt x="13" y="90"/>
                          <a:pt x="13" y="90"/>
                        </a:cubicBezTo>
                        <a:cubicBezTo>
                          <a:pt x="15" y="89"/>
                          <a:pt x="15" y="89"/>
                          <a:pt x="15" y="89"/>
                        </a:cubicBezTo>
                        <a:cubicBezTo>
                          <a:pt x="15" y="89"/>
                          <a:pt x="5" y="11"/>
                          <a:pt x="2" y="2"/>
                        </a:cubicBezTo>
                        <a:cubicBezTo>
                          <a:pt x="2" y="2"/>
                          <a:pt x="1" y="0"/>
                          <a:pt x="0" y="2"/>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225" name="Freeform 161"/>
                  <p:cNvSpPr>
                    <a:spLocks/>
                  </p:cNvSpPr>
                  <p:nvPr/>
                </p:nvSpPr>
                <p:spPr bwMode="auto">
                  <a:xfrm>
                    <a:off x="438150" y="3414713"/>
                    <a:ext cx="128588" cy="230188"/>
                  </a:xfrm>
                  <a:custGeom>
                    <a:avLst/>
                    <a:gdLst/>
                    <a:ahLst/>
                    <a:cxnLst>
                      <a:cxn ang="0">
                        <a:pos x="35" y="62"/>
                      </a:cxn>
                      <a:cxn ang="0">
                        <a:pos x="0" y="0"/>
                      </a:cxn>
                      <a:cxn ang="0">
                        <a:pos x="0" y="0"/>
                      </a:cxn>
                      <a:cxn ang="0">
                        <a:pos x="34" y="55"/>
                      </a:cxn>
                      <a:cxn ang="0">
                        <a:pos x="35" y="62"/>
                      </a:cxn>
                    </a:cxnLst>
                    <a:rect l="0" t="0" r="r" b="b"/>
                    <a:pathLst>
                      <a:path w="35" h="62">
                        <a:moveTo>
                          <a:pt x="35" y="62"/>
                        </a:moveTo>
                        <a:cubicBezTo>
                          <a:pt x="35" y="62"/>
                          <a:pt x="0" y="1"/>
                          <a:pt x="0" y="0"/>
                        </a:cubicBezTo>
                        <a:cubicBezTo>
                          <a:pt x="0" y="0"/>
                          <a:pt x="0" y="0"/>
                          <a:pt x="0" y="0"/>
                        </a:cubicBezTo>
                        <a:cubicBezTo>
                          <a:pt x="1" y="0"/>
                          <a:pt x="34" y="55"/>
                          <a:pt x="34" y="55"/>
                        </a:cubicBezTo>
                        <a:lnTo>
                          <a:pt x="35" y="62"/>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226" name="Freeform 162"/>
                  <p:cNvSpPr>
                    <a:spLocks/>
                  </p:cNvSpPr>
                  <p:nvPr/>
                </p:nvSpPr>
                <p:spPr bwMode="auto">
                  <a:xfrm>
                    <a:off x="293688" y="3784600"/>
                    <a:ext cx="295275" cy="30163"/>
                  </a:xfrm>
                  <a:custGeom>
                    <a:avLst/>
                    <a:gdLst/>
                    <a:ahLst/>
                    <a:cxnLst>
                      <a:cxn ang="0">
                        <a:pos x="80" y="1"/>
                      </a:cxn>
                      <a:cxn ang="0">
                        <a:pos x="0" y="7"/>
                      </a:cxn>
                      <a:cxn ang="0">
                        <a:pos x="1" y="6"/>
                      </a:cxn>
                      <a:cxn ang="0">
                        <a:pos x="80" y="0"/>
                      </a:cxn>
                      <a:cxn ang="0">
                        <a:pos x="80" y="1"/>
                      </a:cxn>
                    </a:cxnLst>
                    <a:rect l="0" t="0" r="r" b="b"/>
                    <a:pathLst>
                      <a:path w="80" h="8">
                        <a:moveTo>
                          <a:pt x="80" y="1"/>
                        </a:moveTo>
                        <a:cubicBezTo>
                          <a:pt x="80" y="1"/>
                          <a:pt x="1" y="8"/>
                          <a:pt x="0" y="7"/>
                        </a:cubicBezTo>
                        <a:cubicBezTo>
                          <a:pt x="0" y="7"/>
                          <a:pt x="0" y="7"/>
                          <a:pt x="1" y="6"/>
                        </a:cubicBezTo>
                        <a:cubicBezTo>
                          <a:pt x="1" y="6"/>
                          <a:pt x="80" y="0"/>
                          <a:pt x="80" y="0"/>
                        </a:cubicBezTo>
                        <a:lnTo>
                          <a:pt x="80" y="1"/>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227" name="Freeform 163"/>
                  <p:cNvSpPr>
                    <a:spLocks/>
                  </p:cNvSpPr>
                  <p:nvPr/>
                </p:nvSpPr>
                <p:spPr bwMode="auto">
                  <a:xfrm>
                    <a:off x="19050" y="3850796"/>
                    <a:ext cx="2201863" cy="92075"/>
                  </a:xfrm>
                  <a:custGeom>
                    <a:avLst/>
                    <a:gdLst/>
                    <a:ahLst/>
                    <a:cxnLst>
                      <a:cxn ang="0">
                        <a:pos x="599" y="7"/>
                      </a:cxn>
                      <a:cxn ang="0">
                        <a:pos x="579" y="0"/>
                      </a:cxn>
                      <a:cxn ang="0">
                        <a:pos x="549" y="9"/>
                      </a:cxn>
                      <a:cxn ang="0">
                        <a:pos x="519" y="0"/>
                      </a:cxn>
                      <a:cxn ang="0">
                        <a:pos x="489" y="9"/>
                      </a:cxn>
                      <a:cxn ang="0">
                        <a:pos x="459" y="0"/>
                      </a:cxn>
                      <a:cxn ang="0">
                        <a:pos x="429" y="9"/>
                      </a:cxn>
                      <a:cxn ang="0">
                        <a:pos x="399" y="0"/>
                      </a:cxn>
                      <a:cxn ang="0">
                        <a:pos x="368" y="9"/>
                      </a:cxn>
                      <a:cxn ang="0">
                        <a:pos x="338" y="0"/>
                      </a:cxn>
                      <a:cxn ang="0">
                        <a:pos x="308" y="9"/>
                      </a:cxn>
                      <a:cxn ang="0">
                        <a:pos x="278" y="0"/>
                      </a:cxn>
                      <a:cxn ang="0">
                        <a:pos x="248" y="9"/>
                      </a:cxn>
                      <a:cxn ang="0">
                        <a:pos x="218" y="0"/>
                      </a:cxn>
                      <a:cxn ang="0">
                        <a:pos x="188" y="9"/>
                      </a:cxn>
                      <a:cxn ang="0">
                        <a:pos x="158" y="0"/>
                      </a:cxn>
                      <a:cxn ang="0">
                        <a:pos x="128" y="9"/>
                      </a:cxn>
                      <a:cxn ang="0">
                        <a:pos x="98" y="0"/>
                      </a:cxn>
                      <a:cxn ang="0">
                        <a:pos x="68" y="9"/>
                      </a:cxn>
                      <a:cxn ang="0">
                        <a:pos x="38" y="0"/>
                      </a:cxn>
                      <a:cxn ang="0">
                        <a:pos x="8" y="9"/>
                      </a:cxn>
                      <a:cxn ang="0">
                        <a:pos x="0" y="8"/>
                      </a:cxn>
                      <a:cxn ang="0">
                        <a:pos x="0" y="24"/>
                      </a:cxn>
                      <a:cxn ang="0">
                        <a:pos x="8" y="25"/>
                      </a:cxn>
                      <a:cxn ang="0">
                        <a:pos x="38" y="15"/>
                      </a:cxn>
                      <a:cxn ang="0">
                        <a:pos x="68" y="25"/>
                      </a:cxn>
                      <a:cxn ang="0">
                        <a:pos x="98" y="15"/>
                      </a:cxn>
                      <a:cxn ang="0">
                        <a:pos x="128" y="25"/>
                      </a:cxn>
                      <a:cxn ang="0">
                        <a:pos x="158" y="15"/>
                      </a:cxn>
                      <a:cxn ang="0">
                        <a:pos x="188" y="25"/>
                      </a:cxn>
                      <a:cxn ang="0">
                        <a:pos x="218" y="15"/>
                      </a:cxn>
                      <a:cxn ang="0">
                        <a:pos x="248" y="25"/>
                      </a:cxn>
                      <a:cxn ang="0">
                        <a:pos x="278" y="15"/>
                      </a:cxn>
                      <a:cxn ang="0">
                        <a:pos x="308" y="25"/>
                      </a:cxn>
                      <a:cxn ang="0">
                        <a:pos x="338" y="15"/>
                      </a:cxn>
                      <a:cxn ang="0">
                        <a:pos x="369" y="25"/>
                      </a:cxn>
                      <a:cxn ang="0">
                        <a:pos x="399" y="15"/>
                      </a:cxn>
                      <a:cxn ang="0">
                        <a:pos x="429" y="25"/>
                      </a:cxn>
                      <a:cxn ang="0">
                        <a:pos x="459" y="15"/>
                      </a:cxn>
                      <a:cxn ang="0">
                        <a:pos x="489" y="25"/>
                      </a:cxn>
                      <a:cxn ang="0">
                        <a:pos x="519" y="15"/>
                      </a:cxn>
                      <a:cxn ang="0">
                        <a:pos x="549" y="25"/>
                      </a:cxn>
                      <a:cxn ang="0">
                        <a:pos x="579" y="15"/>
                      </a:cxn>
                      <a:cxn ang="0">
                        <a:pos x="599" y="23"/>
                      </a:cxn>
                      <a:cxn ang="0">
                        <a:pos x="599" y="7"/>
                      </a:cxn>
                    </a:cxnLst>
                    <a:rect l="0" t="0" r="r" b="b"/>
                    <a:pathLst>
                      <a:path w="599" h="25">
                        <a:moveTo>
                          <a:pt x="599" y="7"/>
                        </a:moveTo>
                        <a:cubicBezTo>
                          <a:pt x="593" y="4"/>
                          <a:pt x="590" y="0"/>
                          <a:pt x="579" y="0"/>
                        </a:cubicBezTo>
                        <a:cubicBezTo>
                          <a:pt x="564" y="0"/>
                          <a:pt x="564" y="9"/>
                          <a:pt x="549" y="9"/>
                        </a:cubicBezTo>
                        <a:cubicBezTo>
                          <a:pt x="534" y="9"/>
                          <a:pt x="534" y="0"/>
                          <a:pt x="519" y="0"/>
                        </a:cubicBezTo>
                        <a:cubicBezTo>
                          <a:pt x="504" y="0"/>
                          <a:pt x="504" y="9"/>
                          <a:pt x="489" y="9"/>
                        </a:cubicBezTo>
                        <a:cubicBezTo>
                          <a:pt x="474" y="9"/>
                          <a:pt x="474" y="0"/>
                          <a:pt x="459" y="0"/>
                        </a:cubicBezTo>
                        <a:cubicBezTo>
                          <a:pt x="444" y="0"/>
                          <a:pt x="444" y="9"/>
                          <a:pt x="429" y="9"/>
                        </a:cubicBezTo>
                        <a:cubicBezTo>
                          <a:pt x="414" y="9"/>
                          <a:pt x="414" y="0"/>
                          <a:pt x="399" y="0"/>
                        </a:cubicBezTo>
                        <a:cubicBezTo>
                          <a:pt x="384" y="0"/>
                          <a:pt x="384" y="9"/>
                          <a:pt x="368" y="9"/>
                        </a:cubicBezTo>
                        <a:cubicBezTo>
                          <a:pt x="353" y="9"/>
                          <a:pt x="353" y="0"/>
                          <a:pt x="338" y="0"/>
                        </a:cubicBezTo>
                        <a:cubicBezTo>
                          <a:pt x="323" y="0"/>
                          <a:pt x="323" y="9"/>
                          <a:pt x="308" y="9"/>
                        </a:cubicBezTo>
                        <a:cubicBezTo>
                          <a:pt x="293" y="9"/>
                          <a:pt x="293" y="0"/>
                          <a:pt x="278" y="0"/>
                        </a:cubicBezTo>
                        <a:cubicBezTo>
                          <a:pt x="263" y="0"/>
                          <a:pt x="263" y="9"/>
                          <a:pt x="248" y="9"/>
                        </a:cubicBezTo>
                        <a:cubicBezTo>
                          <a:pt x="233" y="9"/>
                          <a:pt x="233" y="0"/>
                          <a:pt x="218" y="0"/>
                        </a:cubicBezTo>
                        <a:cubicBezTo>
                          <a:pt x="203" y="0"/>
                          <a:pt x="203" y="9"/>
                          <a:pt x="188" y="9"/>
                        </a:cubicBezTo>
                        <a:cubicBezTo>
                          <a:pt x="173" y="9"/>
                          <a:pt x="173" y="0"/>
                          <a:pt x="158" y="0"/>
                        </a:cubicBezTo>
                        <a:cubicBezTo>
                          <a:pt x="143" y="0"/>
                          <a:pt x="143" y="9"/>
                          <a:pt x="128" y="9"/>
                        </a:cubicBezTo>
                        <a:cubicBezTo>
                          <a:pt x="113" y="9"/>
                          <a:pt x="113" y="0"/>
                          <a:pt x="98" y="0"/>
                        </a:cubicBezTo>
                        <a:cubicBezTo>
                          <a:pt x="83" y="0"/>
                          <a:pt x="83" y="9"/>
                          <a:pt x="68" y="9"/>
                        </a:cubicBezTo>
                        <a:cubicBezTo>
                          <a:pt x="53" y="9"/>
                          <a:pt x="53" y="0"/>
                          <a:pt x="38" y="0"/>
                        </a:cubicBezTo>
                        <a:cubicBezTo>
                          <a:pt x="23" y="0"/>
                          <a:pt x="23" y="9"/>
                          <a:pt x="8" y="9"/>
                        </a:cubicBezTo>
                        <a:cubicBezTo>
                          <a:pt x="4" y="9"/>
                          <a:pt x="2" y="9"/>
                          <a:pt x="0" y="8"/>
                        </a:cubicBezTo>
                        <a:cubicBezTo>
                          <a:pt x="0" y="24"/>
                          <a:pt x="0" y="24"/>
                          <a:pt x="0" y="24"/>
                        </a:cubicBezTo>
                        <a:cubicBezTo>
                          <a:pt x="2" y="24"/>
                          <a:pt x="4" y="25"/>
                          <a:pt x="8" y="25"/>
                        </a:cubicBezTo>
                        <a:cubicBezTo>
                          <a:pt x="23" y="25"/>
                          <a:pt x="23" y="15"/>
                          <a:pt x="38" y="15"/>
                        </a:cubicBezTo>
                        <a:cubicBezTo>
                          <a:pt x="53" y="15"/>
                          <a:pt x="53" y="25"/>
                          <a:pt x="68" y="25"/>
                        </a:cubicBezTo>
                        <a:cubicBezTo>
                          <a:pt x="83" y="25"/>
                          <a:pt x="83" y="15"/>
                          <a:pt x="98" y="15"/>
                        </a:cubicBezTo>
                        <a:cubicBezTo>
                          <a:pt x="113" y="15"/>
                          <a:pt x="113" y="25"/>
                          <a:pt x="128" y="25"/>
                        </a:cubicBezTo>
                        <a:cubicBezTo>
                          <a:pt x="143" y="25"/>
                          <a:pt x="143" y="15"/>
                          <a:pt x="158" y="15"/>
                        </a:cubicBezTo>
                        <a:cubicBezTo>
                          <a:pt x="173" y="15"/>
                          <a:pt x="173" y="25"/>
                          <a:pt x="188" y="25"/>
                        </a:cubicBezTo>
                        <a:cubicBezTo>
                          <a:pt x="203" y="25"/>
                          <a:pt x="203" y="15"/>
                          <a:pt x="218" y="15"/>
                        </a:cubicBezTo>
                        <a:cubicBezTo>
                          <a:pt x="233" y="15"/>
                          <a:pt x="233" y="25"/>
                          <a:pt x="248" y="25"/>
                        </a:cubicBezTo>
                        <a:cubicBezTo>
                          <a:pt x="263" y="25"/>
                          <a:pt x="263" y="15"/>
                          <a:pt x="278" y="15"/>
                        </a:cubicBezTo>
                        <a:cubicBezTo>
                          <a:pt x="293" y="15"/>
                          <a:pt x="293" y="25"/>
                          <a:pt x="308" y="25"/>
                        </a:cubicBezTo>
                        <a:cubicBezTo>
                          <a:pt x="323" y="25"/>
                          <a:pt x="323" y="15"/>
                          <a:pt x="338" y="15"/>
                        </a:cubicBezTo>
                        <a:cubicBezTo>
                          <a:pt x="353" y="15"/>
                          <a:pt x="353" y="25"/>
                          <a:pt x="369" y="25"/>
                        </a:cubicBezTo>
                        <a:cubicBezTo>
                          <a:pt x="384" y="25"/>
                          <a:pt x="384" y="15"/>
                          <a:pt x="399" y="15"/>
                        </a:cubicBezTo>
                        <a:cubicBezTo>
                          <a:pt x="414" y="15"/>
                          <a:pt x="414" y="25"/>
                          <a:pt x="429" y="25"/>
                        </a:cubicBezTo>
                        <a:cubicBezTo>
                          <a:pt x="444" y="25"/>
                          <a:pt x="444" y="15"/>
                          <a:pt x="459" y="15"/>
                        </a:cubicBezTo>
                        <a:cubicBezTo>
                          <a:pt x="474" y="15"/>
                          <a:pt x="474" y="25"/>
                          <a:pt x="489" y="25"/>
                        </a:cubicBezTo>
                        <a:cubicBezTo>
                          <a:pt x="504" y="25"/>
                          <a:pt x="504" y="15"/>
                          <a:pt x="519" y="15"/>
                        </a:cubicBezTo>
                        <a:cubicBezTo>
                          <a:pt x="534" y="15"/>
                          <a:pt x="534" y="25"/>
                          <a:pt x="549" y="25"/>
                        </a:cubicBezTo>
                        <a:cubicBezTo>
                          <a:pt x="564" y="25"/>
                          <a:pt x="564" y="15"/>
                          <a:pt x="579" y="15"/>
                        </a:cubicBezTo>
                        <a:cubicBezTo>
                          <a:pt x="590" y="15"/>
                          <a:pt x="593" y="20"/>
                          <a:pt x="599" y="23"/>
                        </a:cubicBezTo>
                        <a:lnTo>
                          <a:pt x="599" y="7"/>
                        </a:ln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sp>
                <p:nvSpPr>
                  <p:cNvPr id="228" name="Freeform 164"/>
                  <p:cNvSpPr>
                    <a:spLocks/>
                  </p:cNvSpPr>
                  <p:nvPr/>
                </p:nvSpPr>
                <p:spPr bwMode="auto">
                  <a:xfrm>
                    <a:off x="42141" y="3910014"/>
                    <a:ext cx="9099549" cy="33337"/>
                  </a:xfrm>
                  <a:custGeom>
                    <a:avLst/>
                    <a:gdLst/>
                    <a:ahLst/>
                    <a:cxnLst>
                      <a:cxn ang="0">
                        <a:pos x="2471" y="9"/>
                      </a:cxn>
                      <a:cxn ang="0">
                        <a:pos x="5" y="9"/>
                      </a:cxn>
                      <a:cxn ang="0">
                        <a:pos x="0" y="5"/>
                      </a:cxn>
                      <a:cxn ang="0">
                        <a:pos x="5" y="0"/>
                      </a:cxn>
                      <a:cxn ang="0">
                        <a:pos x="2471" y="0"/>
                      </a:cxn>
                      <a:cxn ang="0">
                        <a:pos x="2475" y="5"/>
                      </a:cxn>
                      <a:cxn ang="0">
                        <a:pos x="2471" y="9"/>
                      </a:cxn>
                    </a:cxnLst>
                    <a:rect l="0" t="0" r="r" b="b"/>
                    <a:pathLst>
                      <a:path w="2475" h="9">
                        <a:moveTo>
                          <a:pt x="2471" y="9"/>
                        </a:moveTo>
                        <a:cubicBezTo>
                          <a:pt x="5" y="9"/>
                          <a:pt x="5" y="9"/>
                          <a:pt x="5" y="9"/>
                        </a:cubicBezTo>
                        <a:cubicBezTo>
                          <a:pt x="2" y="9"/>
                          <a:pt x="0" y="7"/>
                          <a:pt x="0" y="5"/>
                        </a:cubicBezTo>
                        <a:cubicBezTo>
                          <a:pt x="0" y="2"/>
                          <a:pt x="2" y="0"/>
                          <a:pt x="5" y="0"/>
                        </a:cubicBezTo>
                        <a:cubicBezTo>
                          <a:pt x="2471" y="0"/>
                          <a:pt x="2471" y="0"/>
                          <a:pt x="2471" y="0"/>
                        </a:cubicBezTo>
                        <a:cubicBezTo>
                          <a:pt x="2473" y="0"/>
                          <a:pt x="2475" y="2"/>
                          <a:pt x="2475" y="5"/>
                        </a:cubicBezTo>
                        <a:cubicBezTo>
                          <a:pt x="2475" y="7"/>
                          <a:pt x="2473" y="9"/>
                          <a:pt x="2471" y="9"/>
                        </a:cubicBezTo>
                        <a:close/>
                      </a:path>
                    </a:pathLst>
                  </a:custGeom>
                  <a:grpFill/>
                  <a:ln w="9525">
                    <a:noFill/>
                    <a:round/>
                    <a:headEnd/>
                    <a:tailEnd/>
                  </a:ln>
                </p:spPr>
                <p:txBody>
                  <a:bodyPr/>
                  <a:lstStyle/>
                  <a:p>
                    <a:pPr eaLnBrk="1" fontAlgn="auto" hangingPunct="1">
                      <a:spcBef>
                        <a:spcPts val="0"/>
                      </a:spcBef>
                      <a:spcAft>
                        <a:spcPts val="0"/>
                      </a:spcAft>
                      <a:defRPr/>
                    </a:pPr>
                    <a:endParaRPr lang="en-US">
                      <a:latin typeface="+mn-lt"/>
                    </a:endParaRPr>
                  </a:p>
                </p:txBody>
              </p:sp>
            </p:grpSp>
          </p:grpSp>
        </p:grpSp>
      </p:grp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9448F963-D047-49F6-B8DC-FAF34B5DDFC5}"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27</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519113" y="330200"/>
            <a:ext cx="6034087" cy="836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How to Design Process</a:t>
            </a:r>
            <a:endParaRPr lang="en-US" altLang="zh-CN" sz="3600">
              <a:solidFill>
                <a:srgbClr val="767171"/>
              </a:solidFill>
              <a:latin typeface="Calibri Light" pitchFamily="34" charset="0"/>
            </a:endParaRPr>
          </a:p>
        </p:txBody>
      </p:sp>
      <p:sp>
        <p:nvSpPr>
          <p:cNvPr id="412"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grpSp>
        <p:nvGrpSpPr>
          <p:cNvPr id="19" name="Group 18"/>
          <p:cNvGrpSpPr>
            <a:grpSpLocks/>
          </p:cNvGrpSpPr>
          <p:nvPr/>
        </p:nvGrpSpPr>
        <p:grpSpPr bwMode="auto">
          <a:xfrm>
            <a:off x="1033463" y="3568700"/>
            <a:ext cx="1206500" cy="1382713"/>
            <a:chOff x="839047" y="2728115"/>
            <a:chExt cx="918025" cy="1052137"/>
          </a:xfrm>
        </p:grpSpPr>
        <p:cxnSp>
          <p:nvCxnSpPr>
            <p:cNvPr id="20" name="Elbow Connector 19"/>
            <p:cNvCxnSpPr/>
            <p:nvPr/>
          </p:nvCxnSpPr>
          <p:spPr>
            <a:xfrm rot="10800000" flipV="1">
              <a:off x="1306515" y="2728115"/>
              <a:ext cx="217427" cy="304407"/>
            </a:xfrm>
            <a:prstGeom prst="bentConnector2">
              <a:avLst/>
            </a:prstGeom>
            <a:ln>
              <a:solidFill>
                <a:schemeClr val="tx1">
                  <a:lumMod val="60000"/>
                  <a:lumOff val="40000"/>
                </a:schemeClr>
              </a:solidFill>
              <a:prstDash val="dash"/>
            </a:ln>
          </p:spPr>
          <p:style>
            <a:lnRef idx="1">
              <a:schemeClr val="accent1"/>
            </a:lnRef>
            <a:fillRef idx="0">
              <a:schemeClr val="accent1"/>
            </a:fillRef>
            <a:effectRef idx="0">
              <a:schemeClr val="accent1"/>
            </a:effectRef>
            <a:fontRef idx="minor">
              <a:schemeClr val="tx1"/>
            </a:fontRef>
          </p:style>
        </p:cxnSp>
        <p:sp>
          <p:nvSpPr>
            <p:cNvPr id="21" name="Oval 20"/>
            <p:cNvSpPr/>
            <p:nvPr/>
          </p:nvSpPr>
          <p:spPr>
            <a:xfrm>
              <a:off x="1102375" y="3065137"/>
              <a:ext cx="405864" cy="407083"/>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000">
                <a:solidFill>
                  <a:srgbClr val="FFFFFF"/>
                </a:solidFill>
              </a:endParaRPr>
            </a:p>
          </p:txBody>
        </p:sp>
        <p:sp>
          <p:nvSpPr>
            <p:cNvPr id="28727" name="Freeform 6"/>
            <p:cNvSpPr>
              <a:spLocks noEditPoints="1"/>
            </p:cNvSpPr>
            <p:nvPr/>
          </p:nvSpPr>
          <p:spPr bwMode="auto">
            <a:xfrm>
              <a:off x="1231823" y="3184468"/>
              <a:ext cx="148546" cy="167016"/>
            </a:xfrm>
            <a:custGeom>
              <a:avLst/>
              <a:gdLst>
                <a:gd name="T0" fmla="*/ 2147483647 w 320"/>
                <a:gd name="T1" fmla="*/ 0 h 360"/>
                <a:gd name="T2" fmla="*/ 2147483647 w 320"/>
                <a:gd name="T3" fmla="*/ 0 h 360"/>
                <a:gd name="T4" fmla="*/ 0 w 320"/>
                <a:gd name="T5" fmla="*/ 2147483647 h 360"/>
                <a:gd name="T6" fmla="*/ 0 w 320"/>
                <a:gd name="T7" fmla="*/ 2147483647 h 360"/>
                <a:gd name="T8" fmla="*/ 2147483647 w 320"/>
                <a:gd name="T9" fmla="*/ 2147483647 h 360"/>
                <a:gd name="T10" fmla="*/ 2147483647 w 320"/>
                <a:gd name="T11" fmla="*/ 2147483647 h 360"/>
                <a:gd name="T12" fmla="*/ 2147483647 w 320"/>
                <a:gd name="T13" fmla="*/ 2147483647 h 360"/>
                <a:gd name="T14" fmla="*/ 2147483647 w 320"/>
                <a:gd name="T15" fmla="*/ 2147483647 h 360"/>
                <a:gd name="T16" fmla="*/ 2147483647 w 320"/>
                <a:gd name="T17" fmla="*/ 0 h 360"/>
                <a:gd name="T18" fmla="*/ 2147483647 w 320"/>
                <a:gd name="T19" fmla="*/ 2147483647 h 360"/>
                <a:gd name="T20" fmla="*/ 2147483647 w 320"/>
                <a:gd name="T21" fmla="*/ 2147483647 h 360"/>
                <a:gd name="T22" fmla="*/ 2147483647 w 320"/>
                <a:gd name="T23" fmla="*/ 2147483647 h 360"/>
                <a:gd name="T24" fmla="*/ 2147483647 w 320"/>
                <a:gd name="T25" fmla="*/ 2147483647 h 360"/>
                <a:gd name="T26" fmla="*/ 2147483647 w 320"/>
                <a:gd name="T27" fmla="*/ 2147483647 h 360"/>
                <a:gd name="T28" fmla="*/ 2147483647 w 320"/>
                <a:gd name="T29" fmla="*/ 2147483647 h 360"/>
                <a:gd name="T30" fmla="*/ 2147483647 w 320"/>
                <a:gd name="T31" fmla="*/ 2147483647 h 360"/>
                <a:gd name="T32" fmla="*/ 2147483647 w 320"/>
                <a:gd name="T33" fmla="*/ 2147483647 h 360"/>
                <a:gd name="T34" fmla="*/ 2147483647 w 320"/>
                <a:gd name="T35" fmla="*/ 2147483647 h 360"/>
                <a:gd name="T36" fmla="*/ 2147483647 w 320"/>
                <a:gd name="T37" fmla="*/ 2147483647 h 360"/>
                <a:gd name="T38" fmla="*/ 2147483647 w 320"/>
                <a:gd name="T39" fmla="*/ 2147483647 h 360"/>
                <a:gd name="T40" fmla="*/ 2147483647 w 320"/>
                <a:gd name="T41" fmla="*/ 2147483647 h 360"/>
                <a:gd name="T42" fmla="*/ 2147483647 w 320"/>
                <a:gd name="T43" fmla="*/ 2147483647 h 360"/>
                <a:gd name="T44" fmla="*/ 2147483647 w 320"/>
                <a:gd name="T45" fmla="*/ 2147483647 h 360"/>
                <a:gd name="T46" fmla="*/ 2147483647 w 320"/>
                <a:gd name="T47" fmla="*/ 2147483647 h 360"/>
                <a:gd name="T48" fmla="*/ 2147483647 w 320"/>
                <a:gd name="T49" fmla="*/ 2147483647 h 360"/>
                <a:gd name="T50" fmla="*/ 2147483647 w 320"/>
                <a:gd name="T51" fmla="*/ 2147483647 h 360"/>
                <a:gd name="T52" fmla="*/ 2147483647 w 320"/>
                <a:gd name="T53" fmla="*/ 2147483647 h 360"/>
                <a:gd name="T54" fmla="*/ 2147483647 w 320"/>
                <a:gd name="T55" fmla="*/ 2147483647 h 360"/>
                <a:gd name="T56" fmla="*/ 2147483647 w 320"/>
                <a:gd name="T57" fmla="*/ 2147483647 h 360"/>
                <a:gd name="T58" fmla="*/ 2147483647 w 320"/>
                <a:gd name="T59" fmla="*/ 2147483647 h 360"/>
                <a:gd name="T60" fmla="*/ 2147483647 w 320"/>
                <a:gd name="T61" fmla="*/ 2147483647 h 360"/>
                <a:gd name="T62" fmla="*/ 2147483647 w 320"/>
                <a:gd name="T63" fmla="*/ 2147483647 h 360"/>
                <a:gd name="T64" fmla="*/ 2147483647 w 320"/>
                <a:gd name="T65" fmla="*/ 2147483647 h 360"/>
                <a:gd name="T66" fmla="*/ 2147483647 w 320"/>
                <a:gd name="T67" fmla="*/ 2147483647 h 360"/>
                <a:gd name="T68" fmla="*/ 2147483647 w 320"/>
                <a:gd name="T69" fmla="*/ 2147483647 h 360"/>
                <a:gd name="T70" fmla="*/ 2147483647 w 320"/>
                <a:gd name="T71" fmla="*/ 2147483647 h 360"/>
                <a:gd name="T72" fmla="*/ 2147483647 w 320"/>
                <a:gd name="T73" fmla="*/ 2147483647 h 360"/>
                <a:gd name="T74" fmla="*/ 2147483647 w 320"/>
                <a:gd name="T75" fmla="*/ 2147483647 h 360"/>
                <a:gd name="T76" fmla="*/ 2147483647 w 320"/>
                <a:gd name="T77" fmla="*/ 2147483647 h 360"/>
                <a:gd name="T78" fmla="*/ 2147483647 w 320"/>
                <a:gd name="T79" fmla="*/ 2147483647 h 360"/>
                <a:gd name="T80" fmla="*/ 2147483647 w 320"/>
                <a:gd name="T81" fmla="*/ 2147483647 h 360"/>
                <a:gd name="T82" fmla="*/ 2147483647 w 320"/>
                <a:gd name="T83" fmla="*/ 2147483647 h 360"/>
                <a:gd name="T84" fmla="*/ 2147483647 w 320"/>
                <a:gd name="T85" fmla="*/ 2147483647 h 360"/>
                <a:gd name="T86" fmla="*/ 2147483647 w 320"/>
                <a:gd name="T87" fmla="*/ 2147483647 h 360"/>
                <a:gd name="T88" fmla="*/ 2147483647 w 320"/>
                <a:gd name="T89" fmla="*/ 2147483647 h 360"/>
                <a:gd name="T90" fmla="*/ 2147483647 w 320"/>
                <a:gd name="T91" fmla="*/ 2147483647 h 360"/>
                <a:gd name="T92" fmla="*/ 2147483647 w 320"/>
                <a:gd name="T93" fmla="*/ 2147483647 h 360"/>
                <a:gd name="T94" fmla="*/ 2147483647 w 320"/>
                <a:gd name="T95" fmla="*/ 2147483647 h 360"/>
                <a:gd name="T96" fmla="*/ 2147483647 w 320"/>
                <a:gd name="T97" fmla="*/ 2147483647 h 360"/>
                <a:gd name="T98" fmla="*/ 2147483647 w 320"/>
                <a:gd name="T99" fmla="*/ 2147483647 h 360"/>
                <a:gd name="T100" fmla="*/ 2147483647 w 320"/>
                <a:gd name="T101" fmla="*/ 2147483647 h 360"/>
                <a:gd name="T102" fmla="*/ 2147483647 w 320"/>
                <a:gd name="T103" fmla="*/ 2147483647 h 360"/>
                <a:gd name="T104" fmla="*/ 2147483647 w 320"/>
                <a:gd name="T105" fmla="*/ 2147483647 h 360"/>
                <a:gd name="T106" fmla="*/ 2147483647 w 320"/>
                <a:gd name="T107" fmla="*/ 2147483647 h 36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320" h="360">
                  <a:moveTo>
                    <a:pt x="280" y="0"/>
                  </a:moveTo>
                  <a:cubicBezTo>
                    <a:pt x="40" y="0"/>
                    <a:pt x="40" y="0"/>
                    <a:pt x="40" y="0"/>
                  </a:cubicBezTo>
                  <a:cubicBezTo>
                    <a:pt x="18" y="0"/>
                    <a:pt x="0" y="18"/>
                    <a:pt x="0" y="40"/>
                  </a:cubicBezTo>
                  <a:cubicBezTo>
                    <a:pt x="0" y="320"/>
                    <a:pt x="0" y="320"/>
                    <a:pt x="0" y="320"/>
                  </a:cubicBezTo>
                  <a:cubicBezTo>
                    <a:pt x="0" y="342"/>
                    <a:pt x="18" y="360"/>
                    <a:pt x="40" y="360"/>
                  </a:cubicBezTo>
                  <a:cubicBezTo>
                    <a:pt x="280" y="360"/>
                    <a:pt x="280" y="360"/>
                    <a:pt x="280" y="360"/>
                  </a:cubicBezTo>
                  <a:cubicBezTo>
                    <a:pt x="302" y="360"/>
                    <a:pt x="320" y="342"/>
                    <a:pt x="320" y="320"/>
                  </a:cubicBezTo>
                  <a:cubicBezTo>
                    <a:pt x="320" y="40"/>
                    <a:pt x="320" y="40"/>
                    <a:pt x="320" y="40"/>
                  </a:cubicBezTo>
                  <a:cubicBezTo>
                    <a:pt x="320" y="18"/>
                    <a:pt x="302" y="0"/>
                    <a:pt x="280" y="0"/>
                  </a:cubicBezTo>
                  <a:close/>
                  <a:moveTo>
                    <a:pt x="280" y="320"/>
                  </a:moveTo>
                  <a:cubicBezTo>
                    <a:pt x="40" y="320"/>
                    <a:pt x="40" y="320"/>
                    <a:pt x="40" y="320"/>
                  </a:cubicBezTo>
                  <a:cubicBezTo>
                    <a:pt x="40" y="40"/>
                    <a:pt x="40" y="40"/>
                    <a:pt x="40" y="40"/>
                  </a:cubicBezTo>
                  <a:cubicBezTo>
                    <a:pt x="280" y="40"/>
                    <a:pt x="280" y="40"/>
                    <a:pt x="280" y="40"/>
                  </a:cubicBezTo>
                  <a:lnTo>
                    <a:pt x="280" y="320"/>
                  </a:lnTo>
                  <a:close/>
                  <a:moveTo>
                    <a:pt x="180" y="220"/>
                  </a:moveTo>
                  <a:cubicBezTo>
                    <a:pt x="80" y="220"/>
                    <a:pt x="80" y="220"/>
                    <a:pt x="80" y="220"/>
                  </a:cubicBezTo>
                  <a:cubicBezTo>
                    <a:pt x="80" y="240"/>
                    <a:pt x="80" y="240"/>
                    <a:pt x="80" y="240"/>
                  </a:cubicBezTo>
                  <a:cubicBezTo>
                    <a:pt x="180" y="240"/>
                    <a:pt x="180" y="240"/>
                    <a:pt x="180" y="240"/>
                  </a:cubicBezTo>
                  <a:lnTo>
                    <a:pt x="180" y="220"/>
                  </a:lnTo>
                  <a:close/>
                  <a:moveTo>
                    <a:pt x="240" y="140"/>
                  </a:moveTo>
                  <a:cubicBezTo>
                    <a:pt x="160" y="140"/>
                    <a:pt x="160" y="140"/>
                    <a:pt x="160" y="140"/>
                  </a:cubicBezTo>
                  <a:cubicBezTo>
                    <a:pt x="160" y="160"/>
                    <a:pt x="160" y="160"/>
                    <a:pt x="160" y="160"/>
                  </a:cubicBezTo>
                  <a:cubicBezTo>
                    <a:pt x="240" y="160"/>
                    <a:pt x="240" y="160"/>
                    <a:pt x="240" y="160"/>
                  </a:cubicBezTo>
                  <a:lnTo>
                    <a:pt x="240" y="140"/>
                  </a:lnTo>
                  <a:close/>
                  <a:moveTo>
                    <a:pt x="160" y="120"/>
                  </a:moveTo>
                  <a:cubicBezTo>
                    <a:pt x="240" y="120"/>
                    <a:pt x="240" y="120"/>
                    <a:pt x="240" y="120"/>
                  </a:cubicBezTo>
                  <a:cubicBezTo>
                    <a:pt x="240" y="80"/>
                    <a:pt x="240" y="80"/>
                    <a:pt x="240" y="80"/>
                  </a:cubicBezTo>
                  <a:cubicBezTo>
                    <a:pt x="160" y="80"/>
                    <a:pt x="160" y="80"/>
                    <a:pt x="160" y="80"/>
                  </a:cubicBezTo>
                  <a:lnTo>
                    <a:pt x="160" y="120"/>
                  </a:lnTo>
                  <a:close/>
                  <a:moveTo>
                    <a:pt x="140" y="80"/>
                  </a:moveTo>
                  <a:cubicBezTo>
                    <a:pt x="80" y="80"/>
                    <a:pt x="80" y="80"/>
                    <a:pt x="80" y="80"/>
                  </a:cubicBezTo>
                  <a:cubicBezTo>
                    <a:pt x="80" y="160"/>
                    <a:pt x="80" y="160"/>
                    <a:pt x="80" y="160"/>
                  </a:cubicBezTo>
                  <a:cubicBezTo>
                    <a:pt x="140" y="160"/>
                    <a:pt x="140" y="160"/>
                    <a:pt x="140" y="160"/>
                  </a:cubicBezTo>
                  <a:lnTo>
                    <a:pt x="140" y="80"/>
                  </a:lnTo>
                  <a:close/>
                  <a:moveTo>
                    <a:pt x="120" y="180"/>
                  </a:moveTo>
                  <a:cubicBezTo>
                    <a:pt x="80" y="180"/>
                    <a:pt x="80" y="180"/>
                    <a:pt x="80" y="180"/>
                  </a:cubicBezTo>
                  <a:cubicBezTo>
                    <a:pt x="80" y="200"/>
                    <a:pt x="80" y="200"/>
                    <a:pt x="80" y="200"/>
                  </a:cubicBezTo>
                  <a:cubicBezTo>
                    <a:pt x="120" y="200"/>
                    <a:pt x="120" y="200"/>
                    <a:pt x="120" y="200"/>
                  </a:cubicBezTo>
                  <a:lnTo>
                    <a:pt x="120" y="180"/>
                  </a:lnTo>
                  <a:close/>
                  <a:moveTo>
                    <a:pt x="140" y="200"/>
                  </a:moveTo>
                  <a:cubicBezTo>
                    <a:pt x="240" y="200"/>
                    <a:pt x="240" y="200"/>
                    <a:pt x="240" y="200"/>
                  </a:cubicBezTo>
                  <a:cubicBezTo>
                    <a:pt x="240" y="180"/>
                    <a:pt x="240" y="180"/>
                    <a:pt x="240" y="180"/>
                  </a:cubicBezTo>
                  <a:cubicBezTo>
                    <a:pt x="140" y="180"/>
                    <a:pt x="140" y="180"/>
                    <a:pt x="140" y="180"/>
                  </a:cubicBezTo>
                  <a:lnTo>
                    <a:pt x="140" y="200"/>
                  </a:lnTo>
                  <a:close/>
                  <a:moveTo>
                    <a:pt x="240" y="260"/>
                  </a:moveTo>
                  <a:cubicBezTo>
                    <a:pt x="80" y="260"/>
                    <a:pt x="80" y="260"/>
                    <a:pt x="80" y="260"/>
                  </a:cubicBezTo>
                  <a:cubicBezTo>
                    <a:pt x="80" y="280"/>
                    <a:pt x="80" y="280"/>
                    <a:pt x="80" y="280"/>
                  </a:cubicBezTo>
                  <a:cubicBezTo>
                    <a:pt x="240" y="280"/>
                    <a:pt x="240" y="280"/>
                    <a:pt x="240" y="280"/>
                  </a:cubicBezTo>
                  <a:lnTo>
                    <a:pt x="240" y="260"/>
                  </a:lnTo>
                  <a:close/>
                  <a:moveTo>
                    <a:pt x="200" y="240"/>
                  </a:moveTo>
                  <a:cubicBezTo>
                    <a:pt x="240" y="240"/>
                    <a:pt x="240" y="240"/>
                    <a:pt x="240" y="240"/>
                  </a:cubicBezTo>
                  <a:cubicBezTo>
                    <a:pt x="240" y="220"/>
                    <a:pt x="240" y="220"/>
                    <a:pt x="240" y="220"/>
                  </a:cubicBezTo>
                  <a:cubicBezTo>
                    <a:pt x="200" y="220"/>
                    <a:pt x="200" y="220"/>
                    <a:pt x="200" y="220"/>
                  </a:cubicBezTo>
                  <a:lnTo>
                    <a:pt x="200"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8728" name="Content Placeholder 2"/>
            <p:cNvSpPr txBox="1">
              <a:spLocks/>
            </p:cNvSpPr>
            <p:nvPr/>
          </p:nvSpPr>
          <p:spPr bwMode="auto">
            <a:xfrm>
              <a:off x="839047" y="3467978"/>
              <a:ext cx="918025" cy="312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spcBef>
                  <a:spcPct val="20000"/>
                </a:spcBef>
                <a:buFont typeface="Arial" pitchFamily="34" charset="0"/>
                <a:buNone/>
              </a:pPr>
              <a:r>
                <a:rPr lang="en-US" altLang="zh-CN" sz="1200" b="1"/>
                <a:t>Project Brief</a:t>
              </a:r>
            </a:p>
          </p:txBody>
        </p:sp>
      </p:grpSp>
      <p:grpSp>
        <p:nvGrpSpPr>
          <p:cNvPr id="24" name="Group 23"/>
          <p:cNvGrpSpPr>
            <a:grpSpLocks/>
          </p:cNvGrpSpPr>
          <p:nvPr/>
        </p:nvGrpSpPr>
        <p:grpSpPr bwMode="auto">
          <a:xfrm>
            <a:off x="3573463" y="2743200"/>
            <a:ext cx="1460500" cy="1477963"/>
            <a:chOff x="2770496" y="2100946"/>
            <a:chExt cx="1110811" cy="1123061"/>
          </a:xfrm>
        </p:grpSpPr>
        <p:cxnSp>
          <p:nvCxnSpPr>
            <p:cNvPr id="25" name="Elbow Connector 24"/>
            <p:cNvCxnSpPr/>
            <p:nvPr/>
          </p:nvCxnSpPr>
          <p:spPr>
            <a:xfrm rot="16200000" flipH="1">
              <a:off x="3168580" y="2842109"/>
              <a:ext cx="533182" cy="230614"/>
            </a:xfrm>
            <a:prstGeom prst="bentConnector3">
              <a:avLst>
                <a:gd name="adj1" fmla="val 50000"/>
              </a:avLst>
            </a:prstGeom>
            <a:ln>
              <a:solidFill>
                <a:schemeClr val="tx1">
                  <a:lumMod val="60000"/>
                  <a:lumOff val="40000"/>
                </a:schemeClr>
              </a:solidFill>
              <a:prstDash val="dash"/>
            </a:ln>
          </p:spPr>
          <p:style>
            <a:lnRef idx="1">
              <a:schemeClr val="accent1"/>
            </a:lnRef>
            <a:fillRef idx="0">
              <a:schemeClr val="accent1"/>
            </a:fillRef>
            <a:effectRef idx="0">
              <a:schemeClr val="accent1"/>
            </a:effectRef>
            <a:fontRef idx="minor">
              <a:schemeClr val="tx1"/>
            </a:fontRef>
          </p:style>
        </p:cxnSp>
        <p:sp>
          <p:nvSpPr>
            <p:cNvPr id="26" name="Oval 25"/>
            <p:cNvSpPr/>
            <p:nvPr/>
          </p:nvSpPr>
          <p:spPr>
            <a:xfrm>
              <a:off x="3106154" y="2100946"/>
              <a:ext cx="406895" cy="40652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000">
                <a:solidFill>
                  <a:srgbClr val="FFFFFF"/>
                </a:solidFill>
              </a:endParaRPr>
            </a:p>
          </p:txBody>
        </p:sp>
        <p:sp>
          <p:nvSpPr>
            <p:cNvPr id="28723" name="Content Placeholder 2"/>
            <p:cNvSpPr txBox="1">
              <a:spLocks/>
            </p:cNvSpPr>
            <p:nvPr/>
          </p:nvSpPr>
          <p:spPr bwMode="auto">
            <a:xfrm>
              <a:off x="2770496" y="2483085"/>
              <a:ext cx="1110811" cy="312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spcBef>
                  <a:spcPct val="20000"/>
                </a:spcBef>
                <a:buFont typeface="Arial" pitchFamily="34" charset="0"/>
                <a:buNone/>
              </a:pPr>
              <a:r>
                <a:rPr lang="en-US" altLang="zh-CN" sz="1200" b="1"/>
                <a:t>Content Review</a:t>
              </a:r>
            </a:p>
          </p:txBody>
        </p:sp>
        <p:sp>
          <p:nvSpPr>
            <p:cNvPr id="28724" name="Freeform 11"/>
            <p:cNvSpPr>
              <a:spLocks noEditPoints="1"/>
            </p:cNvSpPr>
            <p:nvPr/>
          </p:nvSpPr>
          <p:spPr bwMode="auto">
            <a:xfrm>
              <a:off x="3218840" y="2229925"/>
              <a:ext cx="167461" cy="167016"/>
            </a:xfrm>
            <a:custGeom>
              <a:avLst/>
              <a:gdLst>
                <a:gd name="T0" fmla="*/ 2147483647 w 319"/>
                <a:gd name="T1" fmla="*/ 2147483647 h 318"/>
                <a:gd name="T2" fmla="*/ 2147483647 w 319"/>
                <a:gd name="T3" fmla="*/ 2147483647 h 318"/>
                <a:gd name="T4" fmla="*/ 2147483647 w 319"/>
                <a:gd name="T5" fmla="*/ 2147483647 h 318"/>
                <a:gd name="T6" fmla="*/ 2147483647 w 319"/>
                <a:gd name="T7" fmla="*/ 0 h 318"/>
                <a:gd name="T8" fmla="*/ 0 w 319"/>
                <a:gd name="T9" fmla="*/ 2147483647 h 318"/>
                <a:gd name="T10" fmla="*/ 2147483647 w 319"/>
                <a:gd name="T11" fmla="*/ 2147483647 h 318"/>
                <a:gd name="T12" fmla="*/ 2147483647 w 319"/>
                <a:gd name="T13" fmla="*/ 2147483647 h 318"/>
                <a:gd name="T14" fmla="*/ 2147483647 w 319"/>
                <a:gd name="T15" fmla="*/ 2147483647 h 318"/>
                <a:gd name="T16" fmla="*/ 2147483647 w 319"/>
                <a:gd name="T17" fmla="*/ 2147483647 h 318"/>
                <a:gd name="T18" fmla="*/ 2147483647 w 319"/>
                <a:gd name="T19" fmla="*/ 2147483647 h 318"/>
                <a:gd name="T20" fmla="*/ 2147483647 w 319"/>
                <a:gd name="T21" fmla="*/ 2147483647 h 318"/>
                <a:gd name="T22" fmla="*/ 2147483647 w 319"/>
                <a:gd name="T23" fmla="*/ 2147483647 h 318"/>
                <a:gd name="T24" fmla="*/ 2147483647 w 319"/>
                <a:gd name="T25" fmla="*/ 2147483647 h 318"/>
                <a:gd name="T26" fmla="*/ 2147483647 w 319"/>
                <a:gd name="T27" fmla="*/ 2147483647 h 318"/>
                <a:gd name="T28" fmla="*/ 2147483647 w 319"/>
                <a:gd name="T29" fmla="*/ 2147483647 h 318"/>
                <a:gd name="T30" fmla="*/ 2147483647 w 319"/>
                <a:gd name="T31" fmla="*/ 2147483647 h 3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19" h="318">
                  <a:moveTo>
                    <a:pt x="309" y="267"/>
                  </a:moveTo>
                  <a:cubicBezTo>
                    <a:pt x="233" y="192"/>
                    <a:pt x="233" y="192"/>
                    <a:pt x="233" y="192"/>
                  </a:cubicBezTo>
                  <a:cubicBezTo>
                    <a:pt x="244" y="173"/>
                    <a:pt x="251" y="151"/>
                    <a:pt x="251" y="127"/>
                  </a:cubicBezTo>
                  <a:cubicBezTo>
                    <a:pt x="251" y="59"/>
                    <a:pt x="192" y="0"/>
                    <a:pt x="123" y="0"/>
                  </a:cubicBezTo>
                  <a:cubicBezTo>
                    <a:pt x="55" y="0"/>
                    <a:pt x="0" y="55"/>
                    <a:pt x="0" y="124"/>
                  </a:cubicBezTo>
                  <a:cubicBezTo>
                    <a:pt x="0" y="192"/>
                    <a:pt x="59" y="251"/>
                    <a:pt x="127" y="251"/>
                  </a:cubicBezTo>
                  <a:cubicBezTo>
                    <a:pt x="150" y="251"/>
                    <a:pt x="171" y="245"/>
                    <a:pt x="190" y="234"/>
                  </a:cubicBezTo>
                  <a:cubicBezTo>
                    <a:pt x="266" y="310"/>
                    <a:pt x="266" y="310"/>
                    <a:pt x="266" y="310"/>
                  </a:cubicBezTo>
                  <a:cubicBezTo>
                    <a:pt x="273" y="318"/>
                    <a:pt x="285" y="318"/>
                    <a:pt x="293" y="310"/>
                  </a:cubicBezTo>
                  <a:cubicBezTo>
                    <a:pt x="311" y="291"/>
                    <a:pt x="311" y="291"/>
                    <a:pt x="311" y="291"/>
                  </a:cubicBezTo>
                  <a:cubicBezTo>
                    <a:pt x="319" y="284"/>
                    <a:pt x="316" y="275"/>
                    <a:pt x="309" y="267"/>
                  </a:cubicBezTo>
                  <a:close/>
                  <a:moveTo>
                    <a:pt x="38" y="124"/>
                  </a:moveTo>
                  <a:cubicBezTo>
                    <a:pt x="38" y="76"/>
                    <a:pt x="76" y="38"/>
                    <a:pt x="123" y="38"/>
                  </a:cubicBezTo>
                  <a:cubicBezTo>
                    <a:pt x="171" y="38"/>
                    <a:pt x="213" y="80"/>
                    <a:pt x="213" y="127"/>
                  </a:cubicBezTo>
                  <a:cubicBezTo>
                    <a:pt x="213" y="175"/>
                    <a:pt x="175" y="213"/>
                    <a:pt x="127" y="213"/>
                  </a:cubicBezTo>
                  <a:cubicBezTo>
                    <a:pt x="80" y="213"/>
                    <a:pt x="38" y="171"/>
                    <a:pt x="38" y="12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30" name="Group 29"/>
          <p:cNvGrpSpPr>
            <a:grpSpLocks/>
          </p:cNvGrpSpPr>
          <p:nvPr/>
        </p:nvGrpSpPr>
        <p:grpSpPr bwMode="auto">
          <a:xfrm>
            <a:off x="5630863" y="2751138"/>
            <a:ext cx="1944687" cy="2046287"/>
            <a:chOff x="4335119" y="2138401"/>
            <a:chExt cx="1478489" cy="1556271"/>
          </a:xfrm>
        </p:grpSpPr>
        <p:cxnSp>
          <p:nvCxnSpPr>
            <p:cNvPr id="31" name="Elbow Connector 30"/>
            <p:cNvCxnSpPr/>
            <p:nvPr/>
          </p:nvCxnSpPr>
          <p:spPr>
            <a:xfrm rot="16200000" flipH="1">
              <a:off x="4646976" y="2468630"/>
              <a:ext cx="776324" cy="115865"/>
            </a:xfrm>
            <a:prstGeom prst="bentConnector3">
              <a:avLst>
                <a:gd name="adj1" fmla="val 50000"/>
              </a:avLst>
            </a:prstGeom>
            <a:ln>
              <a:solidFill>
                <a:schemeClr val="tx1">
                  <a:lumMod val="60000"/>
                  <a:lumOff val="40000"/>
                </a:schemeClr>
              </a:solidFill>
              <a:prstDash val="dash"/>
            </a:ln>
          </p:spPr>
          <p:style>
            <a:lnRef idx="1">
              <a:schemeClr val="accent1"/>
            </a:lnRef>
            <a:fillRef idx="0">
              <a:schemeClr val="accent1"/>
            </a:fillRef>
            <a:effectRef idx="0">
              <a:schemeClr val="accent1"/>
            </a:effectRef>
            <a:fontRef idx="minor">
              <a:schemeClr val="tx1"/>
            </a:fontRef>
          </p:style>
        </p:cxnSp>
        <p:sp>
          <p:nvSpPr>
            <p:cNvPr id="32" name="Oval 31"/>
            <p:cNvSpPr/>
            <p:nvPr/>
          </p:nvSpPr>
          <p:spPr>
            <a:xfrm>
              <a:off x="4878238" y="2969056"/>
              <a:ext cx="406735" cy="406876"/>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000">
                <a:solidFill>
                  <a:srgbClr val="FFFFFF"/>
                </a:solidFill>
              </a:endParaRPr>
            </a:p>
          </p:txBody>
        </p:sp>
        <p:sp>
          <p:nvSpPr>
            <p:cNvPr id="28719" name="Freeform 6"/>
            <p:cNvSpPr>
              <a:spLocks noEditPoints="1"/>
            </p:cNvSpPr>
            <p:nvPr/>
          </p:nvSpPr>
          <p:spPr bwMode="auto">
            <a:xfrm>
              <a:off x="5008127" y="3088193"/>
              <a:ext cx="148546" cy="167016"/>
            </a:xfrm>
            <a:custGeom>
              <a:avLst/>
              <a:gdLst>
                <a:gd name="T0" fmla="*/ 2147483647 w 320"/>
                <a:gd name="T1" fmla="*/ 0 h 360"/>
                <a:gd name="T2" fmla="*/ 2147483647 w 320"/>
                <a:gd name="T3" fmla="*/ 0 h 360"/>
                <a:gd name="T4" fmla="*/ 0 w 320"/>
                <a:gd name="T5" fmla="*/ 2147483647 h 360"/>
                <a:gd name="T6" fmla="*/ 0 w 320"/>
                <a:gd name="T7" fmla="*/ 2147483647 h 360"/>
                <a:gd name="T8" fmla="*/ 2147483647 w 320"/>
                <a:gd name="T9" fmla="*/ 2147483647 h 360"/>
                <a:gd name="T10" fmla="*/ 2147483647 w 320"/>
                <a:gd name="T11" fmla="*/ 2147483647 h 360"/>
                <a:gd name="T12" fmla="*/ 2147483647 w 320"/>
                <a:gd name="T13" fmla="*/ 2147483647 h 360"/>
                <a:gd name="T14" fmla="*/ 2147483647 w 320"/>
                <a:gd name="T15" fmla="*/ 2147483647 h 360"/>
                <a:gd name="T16" fmla="*/ 2147483647 w 320"/>
                <a:gd name="T17" fmla="*/ 0 h 360"/>
                <a:gd name="T18" fmla="*/ 2147483647 w 320"/>
                <a:gd name="T19" fmla="*/ 2147483647 h 360"/>
                <a:gd name="T20" fmla="*/ 2147483647 w 320"/>
                <a:gd name="T21" fmla="*/ 2147483647 h 360"/>
                <a:gd name="T22" fmla="*/ 2147483647 w 320"/>
                <a:gd name="T23" fmla="*/ 2147483647 h 360"/>
                <a:gd name="T24" fmla="*/ 2147483647 w 320"/>
                <a:gd name="T25" fmla="*/ 2147483647 h 360"/>
                <a:gd name="T26" fmla="*/ 2147483647 w 320"/>
                <a:gd name="T27" fmla="*/ 2147483647 h 360"/>
                <a:gd name="T28" fmla="*/ 2147483647 w 320"/>
                <a:gd name="T29" fmla="*/ 2147483647 h 360"/>
                <a:gd name="T30" fmla="*/ 2147483647 w 320"/>
                <a:gd name="T31" fmla="*/ 2147483647 h 360"/>
                <a:gd name="T32" fmla="*/ 2147483647 w 320"/>
                <a:gd name="T33" fmla="*/ 2147483647 h 360"/>
                <a:gd name="T34" fmla="*/ 2147483647 w 320"/>
                <a:gd name="T35" fmla="*/ 2147483647 h 360"/>
                <a:gd name="T36" fmla="*/ 2147483647 w 320"/>
                <a:gd name="T37" fmla="*/ 2147483647 h 360"/>
                <a:gd name="T38" fmla="*/ 2147483647 w 320"/>
                <a:gd name="T39" fmla="*/ 2147483647 h 360"/>
                <a:gd name="T40" fmla="*/ 2147483647 w 320"/>
                <a:gd name="T41" fmla="*/ 2147483647 h 360"/>
                <a:gd name="T42" fmla="*/ 2147483647 w 320"/>
                <a:gd name="T43" fmla="*/ 2147483647 h 360"/>
                <a:gd name="T44" fmla="*/ 2147483647 w 320"/>
                <a:gd name="T45" fmla="*/ 2147483647 h 360"/>
                <a:gd name="T46" fmla="*/ 2147483647 w 320"/>
                <a:gd name="T47" fmla="*/ 2147483647 h 360"/>
                <a:gd name="T48" fmla="*/ 2147483647 w 320"/>
                <a:gd name="T49" fmla="*/ 2147483647 h 360"/>
                <a:gd name="T50" fmla="*/ 2147483647 w 320"/>
                <a:gd name="T51" fmla="*/ 2147483647 h 360"/>
                <a:gd name="T52" fmla="*/ 2147483647 w 320"/>
                <a:gd name="T53" fmla="*/ 2147483647 h 360"/>
                <a:gd name="T54" fmla="*/ 2147483647 w 320"/>
                <a:gd name="T55" fmla="*/ 2147483647 h 360"/>
                <a:gd name="T56" fmla="*/ 2147483647 w 320"/>
                <a:gd name="T57" fmla="*/ 2147483647 h 360"/>
                <a:gd name="T58" fmla="*/ 2147483647 w 320"/>
                <a:gd name="T59" fmla="*/ 2147483647 h 360"/>
                <a:gd name="T60" fmla="*/ 2147483647 w 320"/>
                <a:gd name="T61" fmla="*/ 2147483647 h 360"/>
                <a:gd name="T62" fmla="*/ 2147483647 w 320"/>
                <a:gd name="T63" fmla="*/ 2147483647 h 360"/>
                <a:gd name="T64" fmla="*/ 2147483647 w 320"/>
                <a:gd name="T65" fmla="*/ 2147483647 h 360"/>
                <a:gd name="T66" fmla="*/ 2147483647 w 320"/>
                <a:gd name="T67" fmla="*/ 2147483647 h 360"/>
                <a:gd name="T68" fmla="*/ 2147483647 w 320"/>
                <a:gd name="T69" fmla="*/ 2147483647 h 360"/>
                <a:gd name="T70" fmla="*/ 2147483647 w 320"/>
                <a:gd name="T71" fmla="*/ 2147483647 h 360"/>
                <a:gd name="T72" fmla="*/ 2147483647 w 320"/>
                <a:gd name="T73" fmla="*/ 2147483647 h 360"/>
                <a:gd name="T74" fmla="*/ 2147483647 w 320"/>
                <a:gd name="T75" fmla="*/ 2147483647 h 360"/>
                <a:gd name="T76" fmla="*/ 2147483647 w 320"/>
                <a:gd name="T77" fmla="*/ 2147483647 h 360"/>
                <a:gd name="T78" fmla="*/ 2147483647 w 320"/>
                <a:gd name="T79" fmla="*/ 2147483647 h 360"/>
                <a:gd name="T80" fmla="*/ 2147483647 w 320"/>
                <a:gd name="T81" fmla="*/ 2147483647 h 360"/>
                <a:gd name="T82" fmla="*/ 2147483647 w 320"/>
                <a:gd name="T83" fmla="*/ 2147483647 h 360"/>
                <a:gd name="T84" fmla="*/ 2147483647 w 320"/>
                <a:gd name="T85" fmla="*/ 2147483647 h 360"/>
                <a:gd name="T86" fmla="*/ 2147483647 w 320"/>
                <a:gd name="T87" fmla="*/ 2147483647 h 360"/>
                <a:gd name="T88" fmla="*/ 2147483647 w 320"/>
                <a:gd name="T89" fmla="*/ 2147483647 h 360"/>
                <a:gd name="T90" fmla="*/ 2147483647 w 320"/>
                <a:gd name="T91" fmla="*/ 2147483647 h 360"/>
                <a:gd name="T92" fmla="*/ 2147483647 w 320"/>
                <a:gd name="T93" fmla="*/ 2147483647 h 360"/>
                <a:gd name="T94" fmla="*/ 2147483647 w 320"/>
                <a:gd name="T95" fmla="*/ 2147483647 h 360"/>
                <a:gd name="T96" fmla="*/ 2147483647 w 320"/>
                <a:gd name="T97" fmla="*/ 2147483647 h 360"/>
                <a:gd name="T98" fmla="*/ 2147483647 w 320"/>
                <a:gd name="T99" fmla="*/ 2147483647 h 360"/>
                <a:gd name="T100" fmla="*/ 2147483647 w 320"/>
                <a:gd name="T101" fmla="*/ 2147483647 h 360"/>
                <a:gd name="T102" fmla="*/ 2147483647 w 320"/>
                <a:gd name="T103" fmla="*/ 2147483647 h 360"/>
                <a:gd name="T104" fmla="*/ 2147483647 w 320"/>
                <a:gd name="T105" fmla="*/ 2147483647 h 360"/>
                <a:gd name="T106" fmla="*/ 2147483647 w 320"/>
                <a:gd name="T107" fmla="*/ 2147483647 h 360"/>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0" t="0" r="r" b="b"/>
              <a:pathLst>
                <a:path w="320" h="360">
                  <a:moveTo>
                    <a:pt x="280" y="0"/>
                  </a:moveTo>
                  <a:cubicBezTo>
                    <a:pt x="40" y="0"/>
                    <a:pt x="40" y="0"/>
                    <a:pt x="40" y="0"/>
                  </a:cubicBezTo>
                  <a:cubicBezTo>
                    <a:pt x="18" y="0"/>
                    <a:pt x="0" y="18"/>
                    <a:pt x="0" y="40"/>
                  </a:cubicBezTo>
                  <a:cubicBezTo>
                    <a:pt x="0" y="320"/>
                    <a:pt x="0" y="320"/>
                    <a:pt x="0" y="320"/>
                  </a:cubicBezTo>
                  <a:cubicBezTo>
                    <a:pt x="0" y="342"/>
                    <a:pt x="18" y="360"/>
                    <a:pt x="40" y="360"/>
                  </a:cubicBezTo>
                  <a:cubicBezTo>
                    <a:pt x="280" y="360"/>
                    <a:pt x="280" y="360"/>
                    <a:pt x="280" y="360"/>
                  </a:cubicBezTo>
                  <a:cubicBezTo>
                    <a:pt x="302" y="360"/>
                    <a:pt x="320" y="342"/>
                    <a:pt x="320" y="320"/>
                  </a:cubicBezTo>
                  <a:cubicBezTo>
                    <a:pt x="320" y="40"/>
                    <a:pt x="320" y="40"/>
                    <a:pt x="320" y="40"/>
                  </a:cubicBezTo>
                  <a:cubicBezTo>
                    <a:pt x="320" y="18"/>
                    <a:pt x="302" y="0"/>
                    <a:pt x="280" y="0"/>
                  </a:cubicBezTo>
                  <a:close/>
                  <a:moveTo>
                    <a:pt x="280" y="320"/>
                  </a:moveTo>
                  <a:cubicBezTo>
                    <a:pt x="40" y="320"/>
                    <a:pt x="40" y="320"/>
                    <a:pt x="40" y="320"/>
                  </a:cubicBezTo>
                  <a:cubicBezTo>
                    <a:pt x="40" y="40"/>
                    <a:pt x="40" y="40"/>
                    <a:pt x="40" y="40"/>
                  </a:cubicBezTo>
                  <a:cubicBezTo>
                    <a:pt x="280" y="40"/>
                    <a:pt x="280" y="40"/>
                    <a:pt x="280" y="40"/>
                  </a:cubicBezTo>
                  <a:lnTo>
                    <a:pt x="280" y="320"/>
                  </a:lnTo>
                  <a:close/>
                  <a:moveTo>
                    <a:pt x="180" y="220"/>
                  </a:moveTo>
                  <a:cubicBezTo>
                    <a:pt x="80" y="220"/>
                    <a:pt x="80" y="220"/>
                    <a:pt x="80" y="220"/>
                  </a:cubicBezTo>
                  <a:cubicBezTo>
                    <a:pt x="80" y="240"/>
                    <a:pt x="80" y="240"/>
                    <a:pt x="80" y="240"/>
                  </a:cubicBezTo>
                  <a:cubicBezTo>
                    <a:pt x="180" y="240"/>
                    <a:pt x="180" y="240"/>
                    <a:pt x="180" y="240"/>
                  </a:cubicBezTo>
                  <a:lnTo>
                    <a:pt x="180" y="220"/>
                  </a:lnTo>
                  <a:close/>
                  <a:moveTo>
                    <a:pt x="240" y="140"/>
                  </a:moveTo>
                  <a:cubicBezTo>
                    <a:pt x="160" y="140"/>
                    <a:pt x="160" y="140"/>
                    <a:pt x="160" y="140"/>
                  </a:cubicBezTo>
                  <a:cubicBezTo>
                    <a:pt x="160" y="160"/>
                    <a:pt x="160" y="160"/>
                    <a:pt x="160" y="160"/>
                  </a:cubicBezTo>
                  <a:cubicBezTo>
                    <a:pt x="240" y="160"/>
                    <a:pt x="240" y="160"/>
                    <a:pt x="240" y="160"/>
                  </a:cubicBezTo>
                  <a:lnTo>
                    <a:pt x="240" y="140"/>
                  </a:lnTo>
                  <a:close/>
                  <a:moveTo>
                    <a:pt x="160" y="120"/>
                  </a:moveTo>
                  <a:cubicBezTo>
                    <a:pt x="240" y="120"/>
                    <a:pt x="240" y="120"/>
                    <a:pt x="240" y="120"/>
                  </a:cubicBezTo>
                  <a:cubicBezTo>
                    <a:pt x="240" y="80"/>
                    <a:pt x="240" y="80"/>
                    <a:pt x="240" y="80"/>
                  </a:cubicBezTo>
                  <a:cubicBezTo>
                    <a:pt x="160" y="80"/>
                    <a:pt x="160" y="80"/>
                    <a:pt x="160" y="80"/>
                  </a:cubicBezTo>
                  <a:lnTo>
                    <a:pt x="160" y="120"/>
                  </a:lnTo>
                  <a:close/>
                  <a:moveTo>
                    <a:pt x="140" y="80"/>
                  </a:moveTo>
                  <a:cubicBezTo>
                    <a:pt x="80" y="80"/>
                    <a:pt x="80" y="80"/>
                    <a:pt x="80" y="80"/>
                  </a:cubicBezTo>
                  <a:cubicBezTo>
                    <a:pt x="80" y="160"/>
                    <a:pt x="80" y="160"/>
                    <a:pt x="80" y="160"/>
                  </a:cubicBezTo>
                  <a:cubicBezTo>
                    <a:pt x="140" y="160"/>
                    <a:pt x="140" y="160"/>
                    <a:pt x="140" y="160"/>
                  </a:cubicBezTo>
                  <a:lnTo>
                    <a:pt x="140" y="80"/>
                  </a:lnTo>
                  <a:close/>
                  <a:moveTo>
                    <a:pt x="120" y="180"/>
                  </a:moveTo>
                  <a:cubicBezTo>
                    <a:pt x="80" y="180"/>
                    <a:pt x="80" y="180"/>
                    <a:pt x="80" y="180"/>
                  </a:cubicBezTo>
                  <a:cubicBezTo>
                    <a:pt x="80" y="200"/>
                    <a:pt x="80" y="200"/>
                    <a:pt x="80" y="200"/>
                  </a:cubicBezTo>
                  <a:cubicBezTo>
                    <a:pt x="120" y="200"/>
                    <a:pt x="120" y="200"/>
                    <a:pt x="120" y="200"/>
                  </a:cubicBezTo>
                  <a:lnTo>
                    <a:pt x="120" y="180"/>
                  </a:lnTo>
                  <a:close/>
                  <a:moveTo>
                    <a:pt x="140" y="200"/>
                  </a:moveTo>
                  <a:cubicBezTo>
                    <a:pt x="240" y="200"/>
                    <a:pt x="240" y="200"/>
                    <a:pt x="240" y="200"/>
                  </a:cubicBezTo>
                  <a:cubicBezTo>
                    <a:pt x="240" y="180"/>
                    <a:pt x="240" y="180"/>
                    <a:pt x="240" y="180"/>
                  </a:cubicBezTo>
                  <a:cubicBezTo>
                    <a:pt x="140" y="180"/>
                    <a:pt x="140" y="180"/>
                    <a:pt x="140" y="180"/>
                  </a:cubicBezTo>
                  <a:lnTo>
                    <a:pt x="140" y="200"/>
                  </a:lnTo>
                  <a:close/>
                  <a:moveTo>
                    <a:pt x="240" y="260"/>
                  </a:moveTo>
                  <a:cubicBezTo>
                    <a:pt x="80" y="260"/>
                    <a:pt x="80" y="260"/>
                    <a:pt x="80" y="260"/>
                  </a:cubicBezTo>
                  <a:cubicBezTo>
                    <a:pt x="80" y="280"/>
                    <a:pt x="80" y="280"/>
                    <a:pt x="80" y="280"/>
                  </a:cubicBezTo>
                  <a:cubicBezTo>
                    <a:pt x="240" y="280"/>
                    <a:pt x="240" y="280"/>
                    <a:pt x="240" y="280"/>
                  </a:cubicBezTo>
                  <a:lnTo>
                    <a:pt x="240" y="260"/>
                  </a:lnTo>
                  <a:close/>
                  <a:moveTo>
                    <a:pt x="200" y="240"/>
                  </a:moveTo>
                  <a:cubicBezTo>
                    <a:pt x="240" y="240"/>
                    <a:pt x="240" y="240"/>
                    <a:pt x="240" y="240"/>
                  </a:cubicBezTo>
                  <a:cubicBezTo>
                    <a:pt x="240" y="220"/>
                    <a:pt x="240" y="220"/>
                    <a:pt x="240" y="220"/>
                  </a:cubicBezTo>
                  <a:cubicBezTo>
                    <a:pt x="200" y="220"/>
                    <a:pt x="200" y="220"/>
                    <a:pt x="200" y="220"/>
                  </a:cubicBezTo>
                  <a:lnTo>
                    <a:pt x="200" y="24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8720" name="Content Placeholder 2"/>
            <p:cNvSpPr txBox="1">
              <a:spLocks/>
            </p:cNvSpPr>
            <p:nvPr/>
          </p:nvSpPr>
          <p:spPr bwMode="auto">
            <a:xfrm>
              <a:off x="4335119" y="3382398"/>
              <a:ext cx="1478489" cy="312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spcBef>
                  <a:spcPct val="20000"/>
                </a:spcBef>
                <a:buFont typeface="Arial" pitchFamily="34" charset="0"/>
                <a:buNone/>
              </a:pPr>
              <a:r>
                <a:rPr lang="en-US" altLang="zh-CN" sz="1200" b="1"/>
                <a:t>Design Development</a:t>
              </a:r>
            </a:p>
          </p:txBody>
        </p:sp>
      </p:grpSp>
      <p:grpSp>
        <p:nvGrpSpPr>
          <p:cNvPr id="35" name="Group 34"/>
          <p:cNvGrpSpPr>
            <a:grpSpLocks/>
          </p:cNvGrpSpPr>
          <p:nvPr/>
        </p:nvGrpSpPr>
        <p:grpSpPr bwMode="auto">
          <a:xfrm>
            <a:off x="8547100" y="2378075"/>
            <a:ext cx="1889125" cy="914400"/>
            <a:chOff x="6553066" y="1823398"/>
            <a:chExt cx="1436083" cy="694418"/>
          </a:xfrm>
        </p:grpSpPr>
        <p:cxnSp>
          <p:nvCxnSpPr>
            <p:cNvPr id="36" name="Elbow Connector 35"/>
            <p:cNvCxnSpPr>
              <a:stCxn id="58" idx="6"/>
              <a:endCxn id="37" idx="0"/>
            </p:cNvCxnSpPr>
            <p:nvPr/>
          </p:nvCxnSpPr>
          <p:spPr>
            <a:xfrm flipV="1">
              <a:off x="6553066" y="1823398"/>
              <a:ext cx="864063" cy="214594"/>
            </a:xfrm>
            <a:prstGeom prst="bentConnector4">
              <a:avLst>
                <a:gd name="adj1" fmla="val 38241"/>
                <a:gd name="adj2" fmla="val 180920"/>
              </a:avLst>
            </a:prstGeom>
            <a:ln>
              <a:solidFill>
                <a:schemeClr val="tx1">
                  <a:lumMod val="60000"/>
                  <a:lumOff val="40000"/>
                </a:schemeClr>
              </a:solidFill>
              <a:prstDash val="dash"/>
            </a:ln>
          </p:spPr>
          <p:style>
            <a:lnRef idx="1">
              <a:schemeClr val="accent1"/>
            </a:lnRef>
            <a:fillRef idx="0">
              <a:schemeClr val="accent1"/>
            </a:fillRef>
            <a:effectRef idx="0">
              <a:schemeClr val="accent1"/>
            </a:effectRef>
            <a:fontRef idx="minor">
              <a:schemeClr val="tx1"/>
            </a:fontRef>
          </p:style>
        </p:cxnSp>
        <p:sp>
          <p:nvSpPr>
            <p:cNvPr id="37" name="Oval 36"/>
            <p:cNvSpPr/>
            <p:nvPr/>
          </p:nvSpPr>
          <p:spPr>
            <a:xfrm>
              <a:off x="7214388" y="1823398"/>
              <a:ext cx="406689" cy="40628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000">
                <a:solidFill>
                  <a:srgbClr val="FFFFFF"/>
                </a:solidFill>
              </a:endParaRPr>
            </a:p>
          </p:txBody>
        </p:sp>
        <p:sp>
          <p:nvSpPr>
            <p:cNvPr id="28715" name="Content Placeholder 2"/>
            <p:cNvSpPr txBox="1">
              <a:spLocks/>
            </p:cNvSpPr>
            <p:nvPr/>
          </p:nvSpPr>
          <p:spPr bwMode="auto">
            <a:xfrm>
              <a:off x="6878338" y="2205542"/>
              <a:ext cx="1110811" cy="312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spcBef>
                  <a:spcPct val="20000"/>
                </a:spcBef>
                <a:buFont typeface="Arial" pitchFamily="34" charset="0"/>
                <a:buNone/>
              </a:pPr>
              <a:r>
                <a:rPr lang="en-US" altLang="zh-CN" sz="1200" b="1"/>
                <a:t>Client Revision</a:t>
              </a:r>
            </a:p>
          </p:txBody>
        </p:sp>
        <p:sp>
          <p:nvSpPr>
            <p:cNvPr id="28716" name="Freeform 11"/>
            <p:cNvSpPr>
              <a:spLocks noEditPoints="1"/>
            </p:cNvSpPr>
            <p:nvPr/>
          </p:nvSpPr>
          <p:spPr bwMode="auto">
            <a:xfrm>
              <a:off x="7326682" y="1952380"/>
              <a:ext cx="167461" cy="167016"/>
            </a:xfrm>
            <a:custGeom>
              <a:avLst/>
              <a:gdLst>
                <a:gd name="T0" fmla="*/ 2147483647 w 319"/>
                <a:gd name="T1" fmla="*/ 2147483647 h 318"/>
                <a:gd name="T2" fmla="*/ 2147483647 w 319"/>
                <a:gd name="T3" fmla="*/ 2147483647 h 318"/>
                <a:gd name="T4" fmla="*/ 2147483647 w 319"/>
                <a:gd name="T5" fmla="*/ 2147483647 h 318"/>
                <a:gd name="T6" fmla="*/ 2147483647 w 319"/>
                <a:gd name="T7" fmla="*/ 0 h 318"/>
                <a:gd name="T8" fmla="*/ 0 w 319"/>
                <a:gd name="T9" fmla="*/ 2147483647 h 318"/>
                <a:gd name="T10" fmla="*/ 2147483647 w 319"/>
                <a:gd name="T11" fmla="*/ 2147483647 h 318"/>
                <a:gd name="T12" fmla="*/ 2147483647 w 319"/>
                <a:gd name="T13" fmla="*/ 2147483647 h 318"/>
                <a:gd name="T14" fmla="*/ 2147483647 w 319"/>
                <a:gd name="T15" fmla="*/ 2147483647 h 318"/>
                <a:gd name="T16" fmla="*/ 2147483647 w 319"/>
                <a:gd name="T17" fmla="*/ 2147483647 h 318"/>
                <a:gd name="T18" fmla="*/ 2147483647 w 319"/>
                <a:gd name="T19" fmla="*/ 2147483647 h 318"/>
                <a:gd name="T20" fmla="*/ 2147483647 w 319"/>
                <a:gd name="T21" fmla="*/ 2147483647 h 318"/>
                <a:gd name="T22" fmla="*/ 2147483647 w 319"/>
                <a:gd name="T23" fmla="*/ 2147483647 h 318"/>
                <a:gd name="T24" fmla="*/ 2147483647 w 319"/>
                <a:gd name="T25" fmla="*/ 2147483647 h 318"/>
                <a:gd name="T26" fmla="*/ 2147483647 w 319"/>
                <a:gd name="T27" fmla="*/ 2147483647 h 318"/>
                <a:gd name="T28" fmla="*/ 2147483647 w 319"/>
                <a:gd name="T29" fmla="*/ 2147483647 h 318"/>
                <a:gd name="T30" fmla="*/ 2147483647 w 319"/>
                <a:gd name="T31" fmla="*/ 2147483647 h 318"/>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319" h="318">
                  <a:moveTo>
                    <a:pt x="309" y="267"/>
                  </a:moveTo>
                  <a:cubicBezTo>
                    <a:pt x="233" y="192"/>
                    <a:pt x="233" y="192"/>
                    <a:pt x="233" y="192"/>
                  </a:cubicBezTo>
                  <a:cubicBezTo>
                    <a:pt x="244" y="173"/>
                    <a:pt x="251" y="151"/>
                    <a:pt x="251" y="127"/>
                  </a:cubicBezTo>
                  <a:cubicBezTo>
                    <a:pt x="251" y="59"/>
                    <a:pt x="192" y="0"/>
                    <a:pt x="123" y="0"/>
                  </a:cubicBezTo>
                  <a:cubicBezTo>
                    <a:pt x="55" y="0"/>
                    <a:pt x="0" y="55"/>
                    <a:pt x="0" y="124"/>
                  </a:cubicBezTo>
                  <a:cubicBezTo>
                    <a:pt x="0" y="192"/>
                    <a:pt x="59" y="251"/>
                    <a:pt x="127" y="251"/>
                  </a:cubicBezTo>
                  <a:cubicBezTo>
                    <a:pt x="150" y="251"/>
                    <a:pt x="171" y="245"/>
                    <a:pt x="190" y="234"/>
                  </a:cubicBezTo>
                  <a:cubicBezTo>
                    <a:pt x="266" y="310"/>
                    <a:pt x="266" y="310"/>
                    <a:pt x="266" y="310"/>
                  </a:cubicBezTo>
                  <a:cubicBezTo>
                    <a:pt x="273" y="318"/>
                    <a:pt x="285" y="318"/>
                    <a:pt x="293" y="310"/>
                  </a:cubicBezTo>
                  <a:cubicBezTo>
                    <a:pt x="311" y="291"/>
                    <a:pt x="311" y="291"/>
                    <a:pt x="311" y="291"/>
                  </a:cubicBezTo>
                  <a:cubicBezTo>
                    <a:pt x="319" y="284"/>
                    <a:pt x="316" y="275"/>
                    <a:pt x="309" y="267"/>
                  </a:cubicBezTo>
                  <a:close/>
                  <a:moveTo>
                    <a:pt x="38" y="124"/>
                  </a:moveTo>
                  <a:cubicBezTo>
                    <a:pt x="38" y="76"/>
                    <a:pt x="76" y="38"/>
                    <a:pt x="123" y="38"/>
                  </a:cubicBezTo>
                  <a:cubicBezTo>
                    <a:pt x="171" y="38"/>
                    <a:pt x="213" y="80"/>
                    <a:pt x="213" y="127"/>
                  </a:cubicBezTo>
                  <a:cubicBezTo>
                    <a:pt x="213" y="175"/>
                    <a:pt x="175" y="213"/>
                    <a:pt x="127" y="213"/>
                  </a:cubicBezTo>
                  <a:cubicBezTo>
                    <a:pt x="80" y="213"/>
                    <a:pt x="38" y="171"/>
                    <a:pt x="38" y="12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41" name="Group 40"/>
          <p:cNvGrpSpPr>
            <a:grpSpLocks/>
          </p:cNvGrpSpPr>
          <p:nvPr/>
        </p:nvGrpSpPr>
        <p:grpSpPr bwMode="auto">
          <a:xfrm>
            <a:off x="7915275" y="4025900"/>
            <a:ext cx="1460500" cy="912813"/>
            <a:chOff x="6072461" y="2757479"/>
            <a:chExt cx="1110811" cy="694418"/>
          </a:xfrm>
        </p:grpSpPr>
        <p:cxnSp>
          <p:nvCxnSpPr>
            <p:cNvPr id="42" name="Elbow Connector 41"/>
            <p:cNvCxnSpPr/>
            <p:nvPr/>
          </p:nvCxnSpPr>
          <p:spPr>
            <a:xfrm rot="10800000" flipV="1">
              <a:off x="6836748" y="2797333"/>
              <a:ext cx="304266" cy="143714"/>
            </a:xfrm>
            <a:prstGeom prst="bentConnector3">
              <a:avLst>
                <a:gd name="adj1" fmla="val 50000"/>
              </a:avLst>
            </a:prstGeom>
            <a:ln>
              <a:solidFill>
                <a:schemeClr val="tx1">
                  <a:lumMod val="60000"/>
                  <a:lumOff val="40000"/>
                </a:schemeClr>
              </a:solidFill>
              <a:prstDash val="dash"/>
            </a:ln>
          </p:spPr>
          <p:style>
            <a:lnRef idx="1">
              <a:schemeClr val="accent1"/>
            </a:lnRef>
            <a:fillRef idx="0">
              <a:schemeClr val="accent1"/>
            </a:fillRef>
            <a:effectRef idx="0">
              <a:schemeClr val="accent1"/>
            </a:effectRef>
            <a:fontRef idx="minor">
              <a:schemeClr val="tx1"/>
            </a:fontRef>
          </p:style>
        </p:cxnSp>
        <p:sp>
          <p:nvSpPr>
            <p:cNvPr id="43" name="Oval 42"/>
            <p:cNvSpPr/>
            <p:nvPr/>
          </p:nvSpPr>
          <p:spPr>
            <a:xfrm>
              <a:off x="6408119" y="2757479"/>
              <a:ext cx="406895" cy="406989"/>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000">
                <a:solidFill>
                  <a:srgbClr val="FFFFFF"/>
                </a:solidFill>
              </a:endParaRPr>
            </a:p>
          </p:txBody>
        </p:sp>
        <p:sp>
          <p:nvSpPr>
            <p:cNvPr id="28711" name="Content Placeholder 2"/>
            <p:cNvSpPr txBox="1">
              <a:spLocks/>
            </p:cNvSpPr>
            <p:nvPr/>
          </p:nvSpPr>
          <p:spPr bwMode="auto">
            <a:xfrm>
              <a:off x="6072461" y="3139623"/>
              <a:ext cx="1110811" cy="312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spcBef>
                  <a:spcPct val="20000"/>
                </a:spcBef>
                <a:buFont typeface="Arial" pitchFamily="34" charset="0"/>
                <a:buNone/>
              </a:pPr>
              <a:r>
                <a:rPr lang="en-US" altLang="zh-CN" sz="1200" b="1"/>
                <a:t>Improvements</a:t>
              </a:r>
            </a:p>
          </p:txBody>
        </p:sp>
        <p:sp>
          <p:nvSpPr>
            <p:cNvPr id="28712" name="Freeform 16"/>
            <p:cNvSpPr>
              <a:spLocks noEditPoints="1"/>
            </p:cNvSpPr>
            <p:nvPr/>
          </p:nvSpPr>
          <p:spPr bwMode="auto">
            <a:xfrm>
              <a:off x="6518015" y="2879556"/>
              <a:ext cx="182357" cy="162331"/>
            </a:xfrm>
            <a:custGeom>
              <a:avLst/>
              <a:gdLst>
                <a:gd name="T0" fmla="*/ 2147483647 w 401"/>
                <a:gd name="T1" fmla="*/ 2147483647 h 357"/>
                <a:gd name="T2" fmla="*/ 2147483647 w 401"/>
                <a:gd name="T3" fmla="*/ 2147483647 h 357"/>
                <a:gd name="T4" fmla="*/ 2147483647 w 401"/>
                <a:gd name="T5" fmla="*/ 2147483647 h 357"/>
                <a:gd name="T6" fmla="*/ 2147483647 w 401"/>
                <a:gd name="T7" fmla="*/ 2147483647 h 357"/>
                <a:gd name="T8" fmla="*/ 2147483647 w 401"/>
                <a:gd name="T9" fmla="*/ 2147483647 h 357"/>
                <a:gd name="T10" fmla="*/ 2147483647 w 401"/>
                <a:gd name="T11" fmla="*/ 2147483647 h 357"/>
                <a:gd name="T12" fmla="*/ 2147483647 w 401"/>
                <a:gd name="T13" fmla="*/ 2147483647 h 357"/>
                <a:gd name="T14" fmla="*/ 2147483647 w 401"/>
                <a:gd name="T15" fmla="*/ 2147483647 h 357"/>
                <a:gd name="T16" fmla="*/ 2147483647 w 401"/>
                <a:gd name="T17" fmla="*/ 2147483647 h 357"/>
                <a:gd name="T18" fmla="*/ 2147483647 w 401"/>
                <a:gd name="T19" fmla="*/ 2147483647 h 357"/>
                <a:gd name="T20" fmla="*/ 2147483647 w 401"/>
                <a:gd name="T21" fmla="*/ 2147483647 h 357"/>
                <a:gd name="T22" fmla="*/ 2147483647 w 401"/>
                <a:gd name="T23" fmla="*/ 2147483647 h 357"/>
                <a:gd name="T24" fmla="*/ 2147483647 w 401"/>
                <a:gd name="T25" fmla="*/ 2147483647 h 357"/>
                <a:gd name="T26" fmla="*/ 2147483647 w 401"/>
                <a:gd name="T27" fmla="*/ 2147483647 h 357"/>
                <a:gd name="T28" fmla="*/ 2147483647 w 401"/>
                <a:gd name="T29" fmla="*/ 2147483647 h 357"/>
                <a:gd name="T30" fmla="*/ 2147483647 w 401"/>
                <a:gd name="T31" fmla="*/ 2147483647 h 357"/>
                <a:gd name="T32" fmla="*/ 2147483647 w 401"/>
                <a:gd name="T33" fmla="*/ 2147483647 h 357"/>
                <a:gd name="T34" fmla="*/ 2147483647 w 401"/>
                <a:gd name="T35" fmla="*/ 2147483647 h 357"/>
                <a:gd name="T36" fmla="*/ 2147483647 w 401"/>
                <a:gd name="T37" fmla="*/ 2147483647 h 357"/>
                <a:gd name="T38" fmla="*/ 2147483647 w 401"/>
                <a:gd name="T39" fmla="*/ 2147483647 h 357"/>
                <a:gd name="T40" fmla="*/ 2147483647 w 401"/>
                <a:gd name="T41" fmla="*/ 2147483647 h 357"/>
                <a:gd name="T42" fmla="*/ 2147483647 w 401"/>
                <a:gd name="T43" fmla="*/ 2147483647 h 357"/>
                <a:gd name="T44" fmla="*/ 2147483647 w 401"/>
                <a:gd name="T45" fmla="*/ 2147483647 h 357"/>
                <a:gd name="T46" fmla="*/ 2147483647 w 401"/>
                <a:gd name="T47" fmla="*/ 2147483647 h 357"/>
                <a:gd name="T48" fmla="*/ 2147483647 w 401"/>
                <a:gd name="T49" fmla="*/ 2147483647 h 357"/>
                <a:gd name="T50" fmla="*/ 2147483647 w 401"/>
                <a:gd name="T51" fmla="*/ 2147483647 h 357"/>
                <a:gd name="T52" fmla="*/ 2147483647 w 401"/>
                <a:gd name="T53" fmla="*/ 2147483647 h 357"/>
                <a:gd name="T54" fmla="*/ 2147483647 w 401"/>
                <a:gd name="T55" fmla="*/ 2147483647 h 357"/>
                <a:gd name="T56" fmla="*/ 2147483647 w 401"/>
                <a:gd name="T57" fmla="*/ 2147483647 h 357"/>
                <a:gd name="T58" fmla="*/ 2147483647 w 401"/>
                <a:gd name="T59" fmla="*/ 2147483647 h 357"/>
                <a:gd name="T60" fmla="*/ 2147483647 w 401"/>
                <a:gd name="T61" fmla="*/ 2147483647 h 357"/>
                <a:gd name="T62" fmla="*/ 2147483647 w 401"/>
                <a:gd name="T63" fmla="*/ 2147483647 h 357"/>
                <a:gd name="T64" fmla="*/ 2147483647 w 401"/>
                <a:gd name="T65" fmla="*/ 2147483647 h 357"/>
                <a:gd name="T66" fmla="*/ 2147483647 w 401"/>
                <a:gd name="T67" fmla="*/ 2147483647 h 357"/>
                <a:gd name="T68" fmla="*/ 2147483647 w 401"/>
                <a:gd name="T69" fmla="*/ 2147483647 h 357"/>
                <a:gd name="T70" fmla="*/ 2147483647 w 401"/>
                <a:gd name="T71" fmla="*/ 2147483647 h 357"/>
                <a:gd name="T72" fmla="*/ 2147483647 w 401"/>
                <a:gd name="T73" fmla="*/ 2147483647 h 357"/>
                <a:gd name="T74" fmla="*/ 2147483647 w 401"/>
                <a:gd name="T75" fmla="*/ 2147483647 h 357"/>
                <a:gd name="T76" fmla="*/ 2147483647 w 401"/>
                <a:gd name="T77" fmla="*/ 2147483647 h 357"/>
                <a:gd name="T78" fmla="*/ 2147483647 w 401"/>
                <a:gd name="T79" fmla="*/ 2147483647 h 357"/>
                <a:gd name="T80" fmla="*/ 2147483647 w 401"/>
                <a:gd name="T81" fmla="*/ 2147483647 h 357"/>
                <a:gd name="T82" fmla="*/ 2147483647 w 401"/>
                <a:gd name="T83" fmla="*/ 2147483647 h 357"/>
                <a:gd name="T84" fmla="*/ 2147483647 w 401"/>
                <a:gd name="T85" fmla="*/ 2147483647 h 357"/>
                <a:gd name="T86" fmla="*/ 2147483647 w 401"/>
                <a:gd name="T87" fmla="*/ 2147483647 h 357"/>
                <a:gd name="T88" fmla="*/ 2147483647 w 401"/>
                <a:gd name="T89" fmla="*/ 2147483647 h 357"/>
                <a:gd name="T90" fmla="*/ 2147483647 w 401"/>
                <a:gd name="T91" fmla="*/ 2147483647 h 357"/>
                <a:gd name="T92" fmla="*/ 2147483647 w 401"/>
                <a:gd name="T93" fmla="*/ 2147483647 h 357"/>
                <a:gd name="T94" fmla="*/ 2147483647 w 401"/>
                <a:gd name="T95" fmla="*/ 2147483647 h 357"/>
                <a:gd name="T96" fmla="*/ 2147483647 w 401"/>
                <a:gd name="T97" fmla="*/ 2147483647 h 35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401" h="357">
                  <a:moveTo>
                    <a:pt x="62" y="116"/>
                  </a:moveTo>
                  <a:cubicBezTo>
                    <a:pt x="81" y="101"/>
                    <a:pt x="97" y="111"/>
                    <a:pt x="117" y="135"/>
                  </a:cubicBezTo>
                  <a:cubicBezTo>
                    <a:pt x="120" y="138"/>
                    <a:pt x="123" y="135"/>
                    <a:pt x="124" y="133"/>
                  </a:cubicBezTo>
                  <a:cubicBezTo>
                    <a:pt x="126" y="132"/>
                    <a:pt x="154" y="107"/>
                    <a:pt x="155" y="106"/>
                  </a:cubicBezTo>
                  <a:cubicBezTo>
                    <a:pt x="156" y="105"/>
                    <a:pt x="158" y="102"/>
                    <a:pt x="156" y="100"/>
                  </a:cubicBezTo>
                  <a:cubicBezTo>
                    <a:pt x="154" y="98"/>
                    <a:pt x="146" y="88"/>
                    <a:pt x="141" y="81"/>
                  </a:cubicBezTo>
                  <a:cubicBezTo>
                    <a:pt x="105" y="34"/>
                    <a:pt x="240" y="2"/>
                    <a:pt x="219" y="1"/>
                  </a:cubicBezTo>
                  <a:cubicBezTo>
                    <a:pt x="208" y="1"/>
                    <a:pt x="166" y="0"/>
                    <a:pt x="160" y="1"/>
                  </a:cubicBezTo>
                  <a:cubicBezTo>
                    <a:pt x="134" y="4"/>
                    <a:pt x="102" y="28"/>
                    <a:pt x="86" y="39"/>
                  </a:cubicBezTo>
                  <a:cubicBezTo>
                    <a:pt x="64" y="53"/>
                    <a:pt x="57" y="62"/>
                    <a:pt x="55" y="63"/>
                  </a:cubicBezTo>
                  <a:cubicBezTo>
                    <a:pt x="49" y="68"/>
                    <a:pt x="54" y="80"/>
                    <a:pt x="43" y="90"/>
                  </a:cubicBezTo>
                  <a:cubicBezTo>
                    <a:pt x="32" y="100"/>
                    <a:pt x="25" y="92"/>
                    <a:pt x="18" y="98"/>
                  </a:cubicBezTo>
                  <a:cubicBezTo>
                    <a:pt x="15" y="101"/>
                    <a:pt x="5" y="108"/>
                    <a:pt x="3" y="110"/>
                  </a:cubicBezTo>
                  <a:cubicBezTo>
                    <a:pt x="0" y="113"/>
                    <a:pt x="0" y="117"/>
                    <a:pt x="2" y="120"/>
                  </a:cubicBezTo>
                  <a:cubicBezTo>
                    <a:pt x="2" y="120"/>
                    <a:pt x="28" y="148"/>
                    <a:pt x="30" y="150"/>
                  </a:cubicBezTo>
                  <a:cubicBezTo>
                    <a:pt x="32" y="153"/>
                    <a:pt x="38" y="155"/>
                    <a:pt x="41" y="152"/>
                  </a:cubicBezTo>
                  <a:cubicBezTo>
                    <a:pt x="45" y="149"/>
                    <a:pt x="54" y="141"/>
                    <a:pt x="55" y="139"/>
                  </a:cubicBezTo>
                  <a:cubicBezTo>
                    <a:pt x="57" y="138"/>
                    <a:pt x="54" y="122"/>
                    <a:pt x="62" y="116"/>
                  </a:cubicBezTo>
                  <a:close/>
                  <a:moveTo>
                    <a:pt x="177" y="126"/>
                  </a:moveTo>
                  <a:cubicBezTo>
                    <a:pt x="174" y="123"/>
                    <a:pt x="171" y="123"/>
                    <a:pt x="169" y="125"/>
                  </a:cubicBezTo>
                  <a:cubicBezTo>
                    <a:pt x="140" y="150"/>
                    <a:pt x="140" y="150"/>
                    <a:pt x="140" y="150"/>
                  </a:cubicBezTo>
                  <a:cubicBezTo>
                    <a:pt x="138" y="152"/>
                    <a:pt x="137" y="156"/>
                    <a:pt x="139" y="158"/>
                  </a:cubicBezTo>
                  <a:cubicBezTo>
                    <a:pt x="305" y="347"/>
                    <a:pt x="305" y="347"/>
                    <a:pt x="305" y="347"/>
                  </a:cubicBezTo>
                  <a:cubicBezTo>
                    <a:pt x="309" y="352"/>
                    <a:pt x="316" y="352"/>
                    <a:pt x="320" y="348"/>
                  </a:cubicBezTo>
                  <a:cubicBezTo>
                    <a:pt x="340" y="332"/>
                    <a:pt x="340" y="332"/>
                    <a:pt x="340" y="332"/>
                  </a:cubicBezTo>
                  <a:cubicBezTo>
                    <a:pt x="344" y="328"/>
                    <a:pt x="345" y="321"/>
                    <a:pt x="341" y="317"/>
                  </a:cubicBezTo>
                  <a:lnTo>
                    <a:pt x="177" y="126"/>
                  </a:lnTo>
                  <a:close/>
                  <a:moveTo>
                    <a:pt x="398" y="46"/>
                  </a:moveTo>
                  <a:cubicBezTo>
                    <a:pt x="396" y="36"/>
                    <a:pt x="391" y="38"/>
                    <a:pt x="389" y="42"/>
                  </a:cubicBezTo>
                  <a:cubicBezTo>
                    <a:pt x="386" y="46"/>
                    <a:pt x="374" y="64"/>
                    <a:pt x="369" y="72"/>
                  </a:cubicBezTo>
                  <a:cubicBezTo>
                    <a:pt x="364" y="80"/>
                    <a:pt x="353" y="96"/>
                    <a:pt x="331" y="80"/>
                  </a:cubicBezTo>
                  <a:cubicBezTo>
                    <a:pt x="308" y="64"/>
                    <a:pt x="316" y="53"/>
                    <a:pt x="320" y="45"/>
                  </a:cubicBezTo>
                  <a:cubicBezTo>
                    <a:pt x="324" y="38"/>
                    <a:pt x="336" y="16"/>
                    <a:pt x="338" y="13"/>
                  </a:cubicBezTo>
                  <a:cubicBezTo>
                    <a:pt x="340" y="11"/>
                    <a:pt x="338" y="3"/>
                    <a:pt x="330" y="6"/>
                  </a:cubicBezTo>
                  <a:cubicBezTo>
                    <a:pt x="323" y="9"/>
                    <a:pt x="280" y="27"/>
                    <a:pt x="274" y="51"/>
                  </a:cubicBezTo>
                  <a:cubicBezTo>
                    <a:pt x="268" y="76"/>
                    <a:pt x="279" y="99"/>
                    <a:pt x="257" y="121"/>
                  </a:cubicBezTo>
                  <a:cubicBezTo>
                    <a:pt x="230" y="149"/>
                    <a:pt x="230" y="149"/>
                    <a:pt x="230" y="149"/>
                  </a:cubicBezTo>
                  <a:cubicBezTo>
                    <a:pt x="257" y="181"/>
                    <a:pt x="257" y="181"/>
                    <a:pt x="257" y="181"/>
                  </a:cubicBezTo>
                  <a:cubicBezTo>
                    <a:pt x="290" y="149"/>
                    <a:pt x="290" y="149"/>
                    <a:pt x="290" y="149"/>
                  </a:cubicBezTo>
                  <a:cubicBezTo>
                    <a:pt x="298" y="141"/>
                    <a:pt x="315" y="134"/>
                    <a:pt x="330" y="137"/>
                  </a:cubicBezTo>
                  <a:cubicBezTo>
                    <a:pt x="363" y="144"/>
                    <a:pt x="381" y="132"/>
                    <a:pt x="391" y="112"/>
                  </a:cubicBezTo>
                  <a:cubicBezTo>
                    <a:pt x="401" y="94"/>
                    <a:pt x="399" y="56"/>
                    <a:pt x="398" y="46"/>
                  </a:cubicBezTo>
                  <a:close/>
                  <a:moveTo>
                    <a:pt x="55" y="319"/>
                  </a:moveTo>
                  <a:cubicBezTo>
                    <a:pt x="50" y="323"/>
                    <a:pt x="50" y="330"/>
                    <a:pt x="55" y="334"/>
                  </a:cubicBezTo>
                  <a:cubicBezTo>
                    <a:pt x="74" y="353"/>
                    <a:pt x="74" y="353"/>
                    <a:pt x="74" y="353"/>
                  </a:cubicBezTo>
                  <a:cubicBezTo>
                    <a:pt x="78" y="357"/>
                    <a:pt x="84" y="355"/>
                    <a:pt x="89" y="351"/>
                  </a:cubicBezTo>
                  <a:cubicBezTo>
                    <a:pt x="187" y="254"/>
                    <a:pt x="187" y="254"/>
                    <a:pt x="187" y="254"/>
                  </a:cubicBezTo>
                  <a:cubicBezTo>
                    <a:pt x="157" y="220"/>
                    <a:pt x="157" y="220"/>
                    <a:pt x="157" y="220"/>
                  </a:cubicBezTo>
                  <a:lnTo>
                    <a:pt x="55" y="31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sp>
        <p:nvSpPr>
          <p:cNvPr id="46" name="Content Placeholder 2"/>
          <p:cNvSpPr txBox="1">
            <a:spLocks/>
          </p:cNvSpPr>
          <p:nvPr/>
        </p:nvSpPr>
        <p:spPr>
          <a:xfrm>
            <a:off x="798513" y="5218113"/>
            <a:ext cx="10428287" cy="1074737"/>
          </a:xfrm>
          <a:prstGeom prst="rect">
            <a:avLst/>
          </a:prstGeom>
        </p:spPr>
        <p:txBody>
          <a:bodyPr>
            <a:norm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fontAlgn="auto">
              <a:lnSpc>
                <a:spcPct val="150000"/>
              </a:lnSpc>
              <a:spcAft>
                <a:spcPts val="0"/>
              </a:spcAft>
              <a:buFont typeface="Arial" pitchFamily="34" charset="0"/>
              <a:buNone/>
              <a:defRPr/>
            </a:pPr>
            <a:r>
              <a:rPr lang="en-US" sz="1100" dirty="0">
                <a:solidFill>
                  <a:schemeClr val="bg1">
                    <a:lumMod val="95000"/>
                  </a:schemeClr>
                </a:solidFill>
              </a:rPr>
              <a:t>Lorem ipsum dolor sit amet, consectetur adipiscing elit. </a:t>
            </a:r>
            <a:r>
              <a:rPr lang="en-US" sz="1100" b="1" dirty="0">
                <a:solidFill>
                  <a:schemeClr val="bg1">
                    <a:lumMod val="95000"/>
                  </a:schemeClr>
                </a:solidFill>
              </a:rPr>
              <a:t>Fusce suscipit neque non libero aliquam</a:t>
            </a:r>
            <a:r>
              <a:rPr lang="en-US" sz="1100" dirty="0">
                <a:solidFill>
                  <a:schemeClr val="bg1">
                    <a:lumMod val="95000"/>
                  </a:schemeClr>
                </a:solidFill>
              </a:rPr>
              <a:t>, ut facilisis lacus pretium. Sed imperdiet tincidunt velit laoreet facilisis. Praesent tempus ipsum suscipit, dictum nulla a, sagittis sapien. Curabitur a nisl facilisis lectus posuere pharetra porta sed neque. Fusce porttitor venenatis ipsum at ullamcorper. Suspendisse sodales leo vehicula libero pharetra, ac porttitor metus mollis</a:t>
            </a:r>
            <a:r>
              <a:rPr lang="en-US" sz="1100" dirty="0" smtClean="0">
                <a:solidFill>
                  <a:schemeClr val="bg1">
                    <a:lumMod val="95000"/>
                  </a:schemeClr>
                </a:solidFill>
              </a:rPr>
              <a:t>.</a:t>
            </a:r>
            <a:endParaRPr lang="en-US" sz="1100" dirty="0">
              <a:solidFill>
                <a:schemeClr val="bg1">
                  <a:lumMod val="95000"/>
                </a:schemeClr>
              </a:solidFill>
            </a:endParaRPr>
          </a:p>
        </p:txBody>
      </p:sp>
      <p:cxnSp>
        <p:nvCxnSpPr>
          <p:cNvPr id="47" name="Straight Connector 46"/>
          <p:cNvCxnSpPr/>
          <p:nvPr/>
        </p:nvCxnSpPr>
        <p:spPr>
          <a:xfrm flipH="1">
            <a:off x="808038" y="5110163"/>
            <a:ext cx="10066337" cy="0"/>
          </a:xfrm>
          <a:prstGeom prst="line">
            <a:avLst/>
          </a:prstGeom>
          <a:ln>
            <a:solidFill>
              <a:schemeClr val="tx1"/>
            </a:solidFill>
            <a:prstDash val="sysDot"/>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9448800" y="4064000"/>
            <a:ext cx="1203325" cy="0"/>
          </a:xfrm>
          <a:prstGeom prst="line">
            <a:avLst/>
          </a:prstGeom>
          <a:ln w="101600" cap="rnd">
            <a:solidFill>
              <a:schemeClr val="accent6"/>
            </a:solidFill>
          </a:ln>
        </p:spPr>
        <p:style>
          <a:lnRef idx="1">
            <a:schemeClr val="accent1"/>
          </a:lnRef>
          <a:fillRef idx="0">
            <a:schemeClr val="accent1"/>
          </a:fillRef>
          <a:effectRef idx="0">
            <a:schemeClr val="accent1"/>
          </a:effectRef>
          <a:fontRef idx="minor">
            <a:schemeClr val="tx1"/>
          </a:fontRef>
        </p:style>
      </p:cxnSp>
      <p:grpSp>
        <p:nvGrpSpPr>
          <p:cNvPr id="4" name="Group 3"/>
          <p:cNvGrpSpPr>
            <a:grpSpLocks/>
          </p:cNvGrpSpPr>
          <p:nvPr/>
        </p:nvGrpSpPr>
        <p:grpSpPr bwMode="auto">
          <a:xfrm>
            <a:off x="9994900" y="3781425"/>
            <a:ext cx="1460500" cy="912813"/>
            <a:chOff x="9994529" y="3781458"/>
            <a:chExt cx="1460792" cy="913207"/>
          </a:xfrm>
        </p:grpSpPr>
        <p:grpSp>
          <p:nvGrpSpPr>
            <p:cNvPr id="28705" name="Group 2"/>
            <p:cNvGrpSpPr>
              <a:grpSpLocks/>
            </p:cNvGrpSpPr>
            <p:nvPr/>
          </p:nvGrpSpPr>
          <p:grpSpPr bwMode="auto">
            <a:xfrm>
              <a:off x="9994529" y="3781458"/>
              <a:ext cx="1460792" cy="913207"/>
              <a:chOff x="9994529" y="3781458"/>
              <a:chExt cx="1460792" cy="913207"/>
            </a:xfrm>
          </p:grpSpPr>
          <p:sp>
            <p:nvSpPr>
              <p:cNvPr id="50" name="Oval 49"/>
              <p:cNvSpPr/>
              <p:nvPr/>
            </p:nvSpPr>
            <p:spPr>
              <a:xfrm>
                <a:off x="10435942" y="3781458"/>
                <a:ext cx="535095" cy="535219"/>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000">
                  <a:solidFill>
                    <a:srgbClr val="FFFFFF"/>
                  </a:solidFill>
                </a:endParaRPr>
              </a:p>
            </p:txBody>
          </p:sp>
          <p:sp>
            <p:nvSpPr>
              <p:cNvPr id="28708" name="Content Placeholder 2"/>
              <p:cNvSpPr txBox="1">
                <a:spLocks/>
              </p:cNvSpPr>
              <p:nvPr/>
            </p:nvSpPr>
            <p:spPr bwMode="auto">
              <a:xfrm>
                <a:off x="9994529" y="4284003"/>
                <a:ext cx="1460792" cy="410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spcBef>
                    <a:spcPct val="20000"/>
                  </a:spcBef>
                  <a:buFont typeface="Arial" pitchFamily="34" charset="0"/>
                  <a:buNone/>
                </a:pPr>
                <a:r>
                  <a:rPr lang="en-US" altLang="zh-CN" sz="1200" b="1"/>
                  <a:t>Completed</a:t>
                </a:r>
              </a:p>
            </p:txBody>
          </p:sp>
        </p:grpSp>
        <p:sp>
          <p:nvSpPr>
            <p:cNvPr id="28706" name="Freeform 26"/>
            <p:cNvSpPr>
              <a:spLocks/>
            </p:cNvSpPr>
            <p:nvPr/>
          </p:nvSpPr>
          <p:spPr bwMode="auto">
            <a:xfrm>
              <a:off x="10603643" y="3938870"/>
              <a:ext cx="208611" cy="196680"/>
            </a:xfrm>
            <a:custGeom>
              <a:avLst/>
              <a:gdLst>
                <a:gd name="T0" fmla="*/ 2147483647 w 274"/>
                <a:gd name="T1" fmla="*/ 2147483647 h 284"/>
                <a:gd name="T2" fmla="*/ 2147483647 w 274"/>
                <a:gd name="T3" fmla="*/ 2147483647 h 284"/>
                <a:gd name="T4" fmla="*/ 2147483647 w 274"/>
                <a:gd name="T5" fmla="*/ 2147483647 h 284"/>
                <a:gd name="T6" fmla="*/ 2147483647 w 274"/>
                <a:gd name="T7" fmla="*/ 2147483647 h 284"/>
                <a:gd name="T8" fmla="*/ 2147483647 w 274"/>
                <a:gd name="T9" fmla="*/ 2147483647 h 284"/>
                <a:gd name="T10" fmla="*/ 2147483647 w 274"/>
                <a:gd name="T11" fmla="*/ 2147483647 h 284"/>
                <a:gd name="T12" fmla="*/ 2147483647 w 274"/>
                <a:gd name="T13" fmla="*/ 2147483647 h 284"/>
                <a:gd name="T14" fmla="*/ 2147483647 w 274"/>
                <a:gd name="T15" fmla="*/ 2147483647 h 284"/>
                <a:gd name="T16" fmla="*/ 2147483647 w 274"/>
                <a:gd name="T17" fmla="*/ 2147483647 h 284"/>
                <a:gd name="T18" fmla="*/ 2147483647 w 274"/>
                <a:gd name="T19" fmla="*/ 2147483647 h 284"/>
                <a:gd name="T20" fmla="*/ 2147483647 w 274"/>
                <a:gd name="T21" fmla="*/ 2147483647 h 284"/>
                <a:gd name="T22" fmla="*/ 2147483647 w 274"/>
                <a:gd name="T23" fmla="*/ 2147483647 h 2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53" name="Group 52"/>
          <p:cNvGrpSpPr>
            <a:grpSpLocks/>
          </p:cNvGrpSpPr>
          <p:nvPr/>
        </p:nvGrpSpPr>
        <p:grpSpPr bwMode="auto">
          <a:xfrm>
            <a:off x="8447088" y="2660650"/>
            <a:ext cx="1101725" cy="1503363"/>
            <a:chOff x="6477000" y="1719903"/>
            <a:chExt cx="838067" cy="1142865"/>
          </a:xfrm>
        </p:grpSpPr>
        <p:cxnSp>
          <p:nvCxnSpPr>
            <p:cNvPr id="54" name="Elbow Connector 53"/>
            <p:cNvCxnSpPr/>
            <p:nvPr/>
          </p:nvCxnSpPr>
          <p:spPr>
            <a:xfrm rot="16200000" flipH="1">
              <a:off x="6324577" y="1872326"/>
              <a:ext cx="1066835" cy="761988"/>
            </a:xfrm>
            <a:prstGeom prst="bentConnector3">
              <a:avLst>
                <a:gd name="adj1" fmla="val 65991"/>
              </a:avLst>
            </a:prstGeom>
            <a:ln w="101600" cap="rnd">
              <a:solidFill>
                <a:schemeClr val="accent5"/>
              </a:solidFill>
            </a:ln>
          </p:spPr>
          <p:style>
            <a:lnRef idx="1">
              <a:schemeClr val="accent1"/>
            </a:lnRef>
            <a:fillRef idx="0">
              <a:schemeClr val="accent1"/>
            </a:fillRef>
            <a:effectRef idx="0">
              <a:schemeClr val="accent1"/>
            </a:effectRef>
            <a:fontRef idx="minor">
              <a:schemeClr val="tx1"/>
            </a:fontRef>
          </p:style>
        </p:cxnSp>
        <p:sp>
          <p:nvSpPr>
            <p:cNvPr id="55" name="Oval 54"/>
            <p:cNvSpPr/>
            <p:nvPr/>
          </p:nvSpPr>
          <p:spPr>
            <a:xfrm>
              <a:off x="7162911" y="2710708"/>
              <a:ext cx="152156" cy="152060"/>
            </a:xfrm>
            <a:prstGeom prst="ellipse">
              <a:avLst/>
            </a:prstGeom>
            <a:solidFill>
              <a:srgbClr val="F9F9F9"/>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grpSp>
      <p:grpSp>
        <p:nvGrpSpPr>
          <p:cNvPr id="56" name="Group 55"/>
          <p:cNvGrpSpPr>
            <a:grpSpLocks/>
          </p:cNvGrpSpPr>
          <p:nvPr/>
        </p:nvGrpSpPr>
        <p:grpSpPr bwMode="auto">
          <a:xfrm>
            <a:off x="6480175" y="2560638"/>
            <a:ext cx="2066925" cy="200025"/>
            <a:chOff x="4981494" y="1643701"/>
            <a:chExt cx="1571572" cy="152133"/>
          </a:xfrm>
        </p:grpSpPr>
        <p:cxnSp>
          <p:nvCxnSpPr>
            <p:cNvPr id="57" name="Straight Connector 56"/>
            <p:cNvCxnSpPr/>
            <p:nvPr/>
          </p:nvCxnSpPr>
          <p:spPr>
            <a:xfrm flipV="1">
              <a:off x="4981494" y="1719767"/>
              <a:ext cx="1500357" cy="0"/>
            </a:xfrm>
            <a:prstGeom prst="line">
              <a:avLst/>
            </a:prstGeom>
            <a:ln w="101600" cap="rnd">
              <a:solidFill>
                <a:schemeClr val="accent4"/>
              </a:solidFill>
            </a:ln>
          </p:spPr>
          <p:style>
            <a:lnRef idx="1">
              <a:schemeClr val="accent1"/>
            </a:lnRef>
            <a:fillRef idx="0">
              <a:schemeClr val="accent1"/>
            </a:fillRef>
            <a:effectRef idx="0">
              <a:schemeClr val="accent1"/>
            </a:effectRef>
            <a:fontRef idx="minor">
              <a:schemeClr val="tx1"/>
            </a:fontRef>
          </p:style>
        </p:cxnSp>
        <p:sp>
          <p:nvSpPr>
            <p:cNvPr id="58" name="Oval 57"/>
            <p:cNvSpPr/>
            <p:nvPr/>
          </p:nvSpPr>
          <p:spPr>
            <a:xfrm>
              <a:off x="6400978" y="1643701"/>
              <a:ext cx="152088" cy="152133"/>
            </a:xfrm>
            <a:prstGeom prst="ellipse">
              <a:avLst/>
            </a:prstGeom>
            <a:solidFill>
              <a:srgbClr val="F9F9F9"/>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grpSp>
      <p:grpSp>
        <p:nvGrpSpPr>
          <p:cNvPr id="59" name="Group 58"/>
          <p:cNvGrpSpPr>
            <a:grpSpLocks/>
          </p:cNvGrpSpPr>
          <p:nvPr/>
        </p:nvGrpSpPr>
        <p:grpSpPr bwMode="auto">
          <a:xfrm>
            <a:off x="4614863" y="2560638"/>
            <a:ext cx="1960562" cy="1703387"/>
            <a:chOff x="3562330" y="2125083"/>
            <a:chExt cx="1490723" cy="1295131"/>
          </a:xfrm>
        </p:grpSpPr>
        <p:cxnSp>
          <p:nvCxnSpPr>
            <p:cNvPr id="60" name="Elbow Connector 59"/>
            <p:cNvCxnSpPr/>
            <p:nvPr/>
          </p:nvCxnSpPr>
          <p:spPr>
            <a:xfrm flipV="1">
              <a:off x="3562330" y="2201125"/>
              <a:ext cx="1337426" cy="1219089"/>
            </a:xfrm>
            <a:prstGeom prst="bentConnector3">
              <a:avLst>
                <a:gd name="adj1" fmla="val 50000"/>
              </a:avLst>
            </a:prstGeom>
            <a:ln w="101600" cap="rnd">
              <a:solidFill>
                <a:srgbClr val="FF0000"/>
              </a:solidFill>
            </a:ln>
          </p:spPr>
          <p:style>
            <a:lnRef idx="1">
              <a:schemeClr val="accent1"/>
            </a:lnRef>
            <a:fillRef idx="0">
              <a:schemeClr val="accent1"/>
            </a:fillRef>
            <a:effectRef idx="0">
              <a:schemeClr val="accent1"/>
            </a:effectRef>
            <a:fontRef idx="minor">
              <a:schemeClr val="tx1"/>
            </a:fontRef>
          </p:style>
        </p:cxnSp>
        <p:sp>
          <p:nvSpPr>
            <p:cNvPr id="61" name="Oval 60"/>
            <p:cNvSpPr/>
            <p:nvPr/>
          </p:nvSpPr>
          <p:spPr>
            <a:xfrm>
              <a:off x="4900963" y="2125083"/>
              <a:ext cx="152090" cy="152084"/>
            </a:xfrm>
            <a:prstGeom prst="ellipse">
              <a:avLst/>
            </a:prstGeom>
            <a:solidFill>
              <a:srgbClr val="F9F9F9"/>
            </a:solid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grpSp>
      <p:grpSp>
        <p:nvGrpSpPr>
          <p:cNvPr id="62" name="Group 61"/>
          <p:cNvGrpSpPr>
            <a:grpSpLocks/>
          </p:cNvGrpSpPr>
          <p:nvPr/>
        </p:nvGrpSpPr>
        <p:grpSpPr bwMode="auto">
          <a:xfrm>
            <a:off x="2133600" y="3563938"/>
            <a:ext cx="2551113" cy="800100"/>
            <a:chOff x="1676133" y="2405836"/>
            <a:chExt cx="1939687" cy="609066"/>
          </a:xfrm>
        </p:grpSpPr>
        <p:cxnSp>
          <p:nvCxnSpPr>
            <p:cNvPr id="63" name="Elbow Connector 62"/>
            <p:cNvCxnSpPr>
              <a:stCxn id="67" idx="6"/>
              <a:endCxn id="64" idx="2"/>
            </p:cNvCxnSpPr>
            <p:nvPr/>
          </p:nvCxnSpPr>
          <p:spPr>
            <a:xfrm>
              <a:off x="1676133" y="2405836"/>
              <a:ext cx="1787602" cy="532932"/>
            </a:xfrm>
            <a:prstGeom prst="bentConnector3">
              <a:avLst/>
            </a:prstGeom>
            <a:ln w="101600" cap="rnd">
              <a:solidFill>
                <a:schemeClr val="accent2"/>
              </a:solidFill>
            </a:ln>
          </p:spPr>
          <p:style>
            <a:lnRef idx="1">
              <a:schemeClr val="accent1"/>
            </a:lnRef>
            <a:fillRef idx="0">
              <a:schemeClr val="accent1"/>
            </a:fillRef>
            <a:effectRef idx="0">
              <a:schemeClr val="accent1"/>
            </a:effectRef>
            <a:fontRef idx="minor">
              <a:schemeClr val="tx1"/>
            </a:fontRef>
          </p:style>
        </p:cxnSp>
        <p:sp>
          <p:nvSpPr>
            <p:cNvPr id="64" name="Oval 63"/>
            <p:cNvSpPr/>
            <p:nvPr/>
          </p:nvSpPr>
          <p:spPr>
            <a:xfrm>
              <a:off x="3463735" y="2862636"/>
              <a:ext cx="152085" cy="152267"/>
            </a:xfrm>
            <a:prstGeom prst="ellipse">
              <a:avLst/>
            </a:prstGeom>
            <a:solidFill>
              <a:srgbClr val="F9F9F9"/>
            </a:solid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grpSp>
      <p:grpSp>
        <p:nvGrpSpPr>
          <p:cNvPr id="65" name="Group 64"/>
          <p:cNvGrpSpPr>
            <a:grpSpLocks/>
          </p:cNvGrpSpPr>
          <p:nvPr/>
        </p:nvGrpSpPr>
        <p:grpSpPr bwMode="auto">
          <a:xfrm>
            <a:off x="1231900" y="2760663"/>
            <a:ext cx="901700" cy="903287"/>
            <a:chOff x="990600" y="1796103"/>
            <a:chExt cx="685533" cy="685799"/>
          </a:xfrm>
        </p:grpSpPr>
        <p:cxnSp>
          <p:nvCxnSpPr>
            <p:cNvPr id="66" name="Elbow Connector 65"/>
            <p:cNvCxnSpPr/>
            <p:nvPr/>
          </p:nvCxnSpPr>
          <p:spPr>
            <a:xfrm rot="16200000" flipH="1">
              <a:off x="990415" y="1796288"/>
              <a:ext cx="609867" cy="609497"/>
            </a:xfrm>
            <a:prstGeom prst="bentConnector3">
              <a:avLst/>
            </a:prstGeom>
            <a:ln w="101600" cap="rnd">
              <a:solidFill>
                <a:srgbClr val="7030A0"/>
              </a:solidFill>
              <a:headEnd type="diamond" w="sm" len="sm"/>
            </a:ln>
          </p:spPr>
          <p:style>
            <a:lnRef idx="1">
              <a:schemeClr val="accent1"/>
            </a:lnRef>
            <a:fillRef idx="0">
              <a:schemeClr val="accent1"/>
            </a:fillRef>
            <a:effectRef idx="0">
              <a:schemeClr val="accent1"/>
            </a:effectRef>
            <a:fontRef idx="minor">
              <a:schemeClr val="tx1"/>
            </a:fontRef>
          </p:style>
        </p:cxnSp>
        <p:sp>
          <p:nvSpPr>
            <p:cNvPr id="67" name="Oval 66"/>
            <p:cNvSpPr/>
            <p:nvPr/>
          </p:nvSpPr>
          <p:spPr>
            <a:xfrm>
              <a:off x="1524061" y="2330038"/>
              <a:ext cx="152072" cy="151864"/>
            </a:xfrm>
            <a:prstGeom prst="ellipse">
              <a:avLst/>
            </a:prstGeom>
            <a:solidFill>
              <a:srgbClr val="F9F9F9"/>
            </a:solidFill>
            <a:ln>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gr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2" presetClass="entr" presetSubtype="8" fill="hold" nodeType="withEffect">
                                  <p:stCondLst>
                                    <p:cond delay="1500"/>
                                  </p:stCondLst>
                                  <p:childTnLst>
                                    <p:set>
                                      <p:cBhvr>
                                        <p:cTn id="12" dur="1" fill="hold">
                                          <p:stCondLst>
                                            <p:cond delay="0"/>
                                          </p:stCondLst>
                                        </p:cTn>
                                        <p:tgtEl>
                                          <p:spTgt spid="402"/>
                                        </p:tgtEl>
                                        <p:attrNameLst>
                                          <p:attrName>style.visibility</p:attrName>
                                        </p:attrNameLst>
                                      </p:cBhvr>
                                      <p:to>
                                        <p:strVal val="visible"/>
                                      </p:to>
                                    </p:set>
                                    <p:animEffect transition="in" filter="wipe(left)">
                                      <p:cBhvr>
                                        <p:cTn id="13" dur="500"/>
                                        <p:tgtEl>
                                          <p:spTgt spid="402"/>
                                        </p:tgtEl>
                                      </p:cBhvr>
                                    </p:animEffect>
                                  </p:childTnLst>
                                </p:cTn>
                              </p:par>
                              <p:par>
                                <p:cTn id="14" presetID="22" presetClass="entr" presetSubtype="8" fill="hold" grpId="0" nodeType="withEffect">
                                  <p:stCondLst>
                                    <p:cond delay="2000"/>
                                  </p:stCondLst>
                                  <p:childTnLst>
                                    <p:set>
                                      <p:cBhvr>
                                        <p:cTn id="15" dur="1" fill="hold">
                                          <p:stCondLst>
                                            <p:cond delay="0"/>
                                          </p:stCondLst>
                                        </p:cTn>
                                        <p:tgtEl>
                                          <p:spTgt spid="410">
                                            <p:txEl>
                                              <p:pRg st="0" end="0"/>
                                            </p:txEl>
                                          </p:spTgt>
                                        </p:tgtEl>
                                        <p:attrNameLst>
                                          <p:attrName>style.visibility</p:attrName>
                                        </p:attrNameLst>
                                      </p:cBhvr>
                                      <p:to>
                                        <p:strVal val="visible"/>
                                      </p:to>
                                    </p:set>
                                    <p:animEffect transition="in" filter="wipe(left)">
                                      <p:cBhvr>
                                        <p:cTn id="16" dur="500"/>
                                        <p:tgtEl>
                                          <p:spTgt spid="410">
                                            <p:txEl>
                                              <p:pRg st="0" end="0"/>
                                            </p:txEl>
                                          </p:spTgt>
                                        </p:tgtEl>
                                      </p:cBhvr>
                                    </p:animEffect>
                                  </p:childTnLst>
                                </p:cTn>
                              </p:par>
                              <p:par>
                                <p:cTn id="17" presetID="22" presetClass="entr" presetSubtype="1" fill="hold" grpId="0" nodeType="withEffect">
                                  <p:stCondLst>
                                    <p:cond delay="1000"/>
                                  </p:stCondLst>
                                  <p:childTnLst>
                                    <p:set>
                                      <p:cBhvr>
                                        <p:cTn id="18" dur="1" fill="hold">
                                          <p:stCondLst>
                                            <p:cond delay="0"/>
                                          </p:stCondLst>
                                        </p:cTn>
                                        <p:tgtEl>
                                          <p:spTgt spid="411"/>
                                        </p:tgtEl>
                                        <p:attrNameLst>
                                          <p:attrName>style.visibility</p:attrName>
                                        </p:attrNameLst>
                                      </p:cBhvr>
                                      <p:to>
                                        <p:strVal val="visible"/>
                                      </p:to>
                                    </p:set>
                                    <p:animEffect transition="in" filter="wipe(up)">
                                      <p:cBhvr>
                                        <p:cTn id="19" dur="1000"/>
                                        <p:tgtEl>
                                          <p:spTgt spid="411"/>
                                        </p:tgtEl>
                                      </p:cBhvr>
                                    </p:animEffect>
                                  </p:childTnLst>
                                </p:cTn>
                              </p:par>
                              <p:par>
                                <p:cTn id="20" presetID="22" presetClass="entr" presetSubtype="4" fill="hold" grpId="0" nodeType="withEffect">
                                  <p:stCondLst>
                                    <p:cond delay="1000"/>
                                  </p:stCondLst>
                                  <p:childTnLst>
                                    <p:set>
                                      <p:cBhvr>
                                        <p:cTn id="21" dur="1" fill="hold">
                                          <p:stCondLst>
                                            <p:cond delay="0"/>
                                          </p:stCondLst>
                                        </p:cTn>
                                        <p:tgtEl>
                                          <p:spTgt spid="412"/>
                                        </p:tgtEl>
                                        <p:attrNameLst>
                                          <p:attrName>style.visibility</p:attrName>
                                        </p:attrNameLst>
                                      </p:cBhvr>
                                      <p:to>
                                        <p:strVal val="visible"/>
                                      </p:to>
                                    </p:set>
                                    <p:animEffect transition="in" filter="wipe(down)">
                                      <p:cBhvr>
                                        <p:cTn id="22" dur="1000"/>
                                        <p:tgtEl>
                                          <p:spTgt spid="412"/>
                                        </p:tgtEl>
                                      </p:cBhvr>
                                    </p:animEffect>
                                  </p:childTnLst>
                                </p:cTn>
                              </p:par>
                              <p:par>
                                <p:cTn id="23" presetID="22" presetClass="entr" presetSubtype="8" fill="hold" nodeType="withEffect">
                                  <p:stCondLst>
                                    <p:cond delay="2000"/>
                                  </p:stCondLst>
                                  <p:childTnLst>
                                    <p:set>
                                      <p:cBhvr>
                                        <p:cTn id="24" dur="1" fill="hold">
                                          <p:stCondLst>
                                            <p:cond delay="0"/>
                                          </p:stCondLst>
                                        </p:cTn>
                                        <p:tgtEl>
                                          <p:spTgt spid="65"/>
                                        </p:tgtEl>
                                        <p:attrNameLst>
                                          <p:attrName>style.visibility</p:attrName>
                                        </p:attrNameLst>
                                      </p:cBhvr>
                                      <p:to>
                                        <p:strVal val="visible"/>
                                      </p:to>
                                    </p:set>
                                    <p:animEffect transition="in" filter="wipe(left)">
                                      <p:cBhvr>
                                        <p:cTn id="25" dur="1000"/>
                                        <p:tgtEl>
                                          <p:spTgt spid="65"/>
                                        </p:tgtEl>
                                      </p:cBhvr>
                                    </p:animEffect>
                                  </p:childTnLst>
                                </p:cTn>
                              </p:par>
                              <p:par>
                                <p:cTn id="26" presetID="22" presetClass="entr" presetSubtype="8" fill="hold" nodeType="withEffect">
                                  <p:stCondLst>
                                    <p:cond delay="3000"/>
                                  </p:stCondLst>
                                  <p:childTnLst>
                                    <p:set>
                                      <p:cBhvr>
                                        <p:cTn id="27" dur="1" fill="hold">
                                          <p:stCondLst>
                                            <p:cond delay="0"/>
                                          </p:stCondLst>
                                        </p:cTn>
                                        <p:tgtEl>
                                          <p:spTgt spid="62"/>
                                        </p:tgtEl>
                                        <p:attrNameLst>
                                          <p:attrName>style.visibility</p:attrName>
                                        </p:attrNameLst>
                                      </p:cBhvr>
                                      <p:to>
                                        <p:strVal val="visible"/>
                                      </p:to>
                                    </p:set>
                                    <p:animEffect transition="in" filter="wipe(left)">
                                      <p:cBhvr>
                                        <p:cTn id="28" dur="1000"/>
                                        <p:tgtEl>
                                          <p:spTgt spid="62"/>
                                        </p:tgtEl>
                                      </p:cBhvr>
                                    </p:animEffect>
                                  </p:childTnLst>
                                </p:cTn>
                              </p:par>
                              <p:par>
                                <p:cTn id="29" presetID="22" presetClass="entr" presetSubtype="8" fill="hold" nodeType="withEffect">
                                  <p:stCondLst>
                                    <p:cond delay="4000"/>
                                  </p:stCondLst>
                                  <p:childTnLst>
                                    <p:set>
                                      <p:cBhvr>
                                        <p:cTn id="30" dur="1" fill="hold">
                                          <p:stCondLst>
                                            <p:cond delay="0"/>
                                          </p:stCondLst>
                                        </p:cTn>
                                        <p:tgtEl>
                                          <p:spTgt spid="59"/>
                                        </p:tgtEl>
                                        <p:attrNameLst>
                                          <p:attrName>style.visibility</p:attrName>
                                        </p:attrNameLst>
                                      </p:cBhvr>
                                      <p:to>
                                        <p:strVal val="visible"/>
                                      </p:to>
                                    </p:set>
                                    <p:animEffect transition="in" filter="wipe(left)">
                                      <p:cBhvr>
                                        <p:cTn id="31" dur="1000"/>
                                        <p:tgtEl>
                                          <p:spTgt spid="59"/>
                                        </p:tgtEl>
                                      </p:cBhvr>
                                    </p:animEffect>
                                  </p:childTnLst>
                                </p:cTn>
                              </p:par>
                              <p:par>
                                <p:cTn id="32" presetID="22" presetClass="entr" presetSubtype="8" fill="hold" nodeType="withEffect">
                                  <p:stCondLst>
                                    <p:cond delay="5000"/>
                                  </p:stCondLst>
                                  <p:childTnLst>
                                    <p:set>
                                      <p:cBhvr>
                                        <p:cTn id="33" dur="1" fill="hold">
                                          <p:stCondLst>
                                            <p:cond delay="0"/>
                                          </p:stCondLst>
                                        </p:cTn>
                                        <p:tgtEl>
                                          <p:spTgt spid="56"/>
                                        </p:tgtEl>
                                        <p:attrNameLst>
                                          <p:attrName>style.visibility</p:attrName>
                                        </p:attrNameLst>
                                      </p:cBhvr>
                                      <p:to>
                                        <p:strVal val="visible"/>
                                      </p:to>
                                    </p:set>
                                    <p:animEffect transition="in" filter="wipe(left)">
                                      <p:cBhvr>
                                        <p:cTn id="34" dur="1000"/>
                                        <p:tgtEl>
                                          <p:spTgt spid="56"/>
                                        </p:tgtEl>
                                      </p:cBhvr>
                                    </p:animEffect>
                                  </p:childTnLst>
                                </p:cTn>
                              </p:par>
                              <p:par>
                                <p:cTn id="35" presetID="22" presetClass="entr" presetSubtype="8" fill="hold" nodeType="withEffect">
                                  <p:stCondLst>
                                    <p:cond delay="6000"/>
                                  </p:stCondLst>
                                  <p:childTnLst>
                                    <p:set>
                                      <p:cBhvr>
                                        <p:cTn id="36" dur="1" fill="hold">
                                          <p:stCondLst>
                                            <p:cond delay="0"/>
                                          </p:stCondLst>
                                        </p:cTn>
                                        <p:tgtEl>
                                          <p:spTgt spid="53"/>
                                        </p:tgtEl>
                                        <p:attrNameLst>
                                          <p:attrName>style.visibility</p:attrName>
                                        </p:attrNameLst>
                                      </p:cBhvr>
                                      <p:to>
                                        <p:strVal val="visible"/>
                                      </p:to>
                                    </p:set>
                                    <p:animEffect transition="in" filter="wipe(left)">
                                      <p:cBhvr>
                                        <p:cTn id="37" dur="1000"/>
                                        <p:tgtEl>
                                          <p:spTgt spid="53"/>
                                        </p:tgtEl>
                                      </p:cBhvr>
                                    </p:animEffect>
                                  </p:childTnLst>
                                </p:cTn>
                              </p:par>
                              <p:par>
                                <p:cTn id="38" presetID="22" presetClass="entr" presetSubtype="8" fill="hold" nodeType="withEffect">
                                  <p:stCondLst>
                                    <p:cond delay="7000"/>
                                  </p:stCondLst>
                                  <p:childTnLst>
                                    <p:set>
                                      <p:cBhvr>
                                        <p:cTn id="39" dur="1" fill="hold">
                                          <p:stCondLst>
                                            <p:cond delay="0"/>
                                          </p:stCondLst>
                                        </p:cTn>
                                        <p:tgtEl>
                                          <p:spTgt spid="49"/>
                                        </p:tgtEl>
                                        <p:attrNameLst>
                                          <p:attrName>style.visibility</p:attrName>
                                        </p:attrNameLst>
                                      </p:cBhvr>
                                      <p:to>
                                        <p:strVal val="visible"/>
                                      </p:to>
                                    </p:set>
                                    <p:animEffect transition="in" filter="wipe(left)">
                                      <p:cBhvr>
                                        <p:cTn id="40" dur="1000"/>
                                        <p:tgtEl>
                                          <p:spTgt spid="49"/>
                                        </p:tgtEl>
                                      </p:cBhvr>
                                    </p:animEffect>
                                  </p:childTnLst>
                                </p:cTn>
                              </p:par>
                              <p:par>
                                <p:cTn id="41" presetID="22" presetClass="entr" presetSubtype="1" fill="hold" nodeType="withEffect">
                                  <p:stCondLst>
                                    <p:cond delay="8000"/>
                                  </p:stCondLst>
                                  <p:childTnLst>
                                    <p:set>
                                      <p:cBhvr>
                                        <p:cTn id="42" dur="1" fill="hold">
                                          <p:stCondLst>
                                            <p:cond delay="0"/>
                                          </p:stCondLst>
                                        </p:cTn>
                                        <p:tgtEl>
                                          <p:spTgt spid="19"/>
                                        </p:tgtEl>
                                        <p:attrNameLst>
                                          <p:attrName>style.visibility</p:attrName>
                                        </p:attrNameLst>
                                      </p:cBhvr>
                                      <p:to>
                                        <p:strVal val="visible"/>
                                      </p:to>
                                    </p:set>
                                    <p:animEffect transition="in" filter="wipe(up)">
                                      <p:cBhvr>
                                        <p:cTn id="43" dur="500"/>
                                        <p:tgtEl>
                                          <p:spTgt spid="19"/>
                                        </p:tgtEl>
                                      </p:cBhvr>
                                    </p:animEffect>
                                  </p:childTnLst>
                                </p:cTn>
                              </p:par>
                              <p:par>
                                <p:cTn id="44" presetID="22" presetClass="entr" presetSubtype="4" fill="hold" nodeType="withEffect">
                                  <p:stCondLst>
                                    <p:cond delay="8500"/>
                                  </p:stCondLst>
                                  <p:childTnLst>
                                    <p:set>
                                      <p:cBhvr>
                                        <p:cTn id="45" dur="1" fill="hold">
                                          <p:stCondLst>
                                            <p:cond delay="0"/>
                                          </p:stCondLst>
                                        </p:cTn>
                                        <p:tgtEl>
                                          <p:spTgt spid="24"/>
                                        </p:tgtEl>
                                        <p:attrNameLst>
                                          <p:attrName>style.visibility</p:attrName>
                                        </p:attrNameLst>
                                      </p:cBhvr>
                                      <p:to>
                                        <p:strVal val="visible"/>
                                      </p:to>
                                    </p:set>
                                    <p:animEffect transition="in" filter="wipe(down)">
                                      <p:cBhvr>
                                        <p:cTn id="46" dur="500"/>
                                        <p:tgtEl>
                                          <p:spTgt spid="24"/>
                                        </p:tgtEl>
                                      </p:cBhvr>
                                    </p:animEffect>
                                  </p:childTnLst>
                                </p:cTn>
                              </p:par>
                              <p:par>
                                <p:cTn id="47" presetID="22" presetClass="entr" presetSubtype="1" fill="hold" nodeType="withEffect">
                                  <p:stCondLst>
                                    <p:cond delay="9000"/>
                                  </p:stCondLst>
                                  <p:childTnLst>
                                    <p:set>
                                      <p:cBhvr>
                                        <p:cTn id="48" dur="1" fill="hold">
                                          <p:stCondLst>
                                            <p:cond delay="0"/>
                                          </p:stCondLst>
                                        </p:cTn>
                                        <p:tgtEl>
                                          <p:spTgt spid="30"/>
                                        </p:tgtEl>
                                        <p:attrNameLst>
                                          <p:attrName>style.visibility</p:attrName>
                                        </p:attrNameLst>
                                      </p:cBhvr>
                                      <p:to>
                                        <p:strVal val="visible"/>
                                      </p:to>
                                    </p:set>
                                    <p:animEffect transition="in" filter="wipe(up)">
                                      <p:cBhvr>
                                        <p:cTn id="49" dur="500"/>
                                        <p:tgtEl>
                                          <p:spTgt spid="30"/>
                                        </p:tgtEl>
                                      </p:cBhvr>
                                    </p:animEffect>
                                  </p:childTnLst>
                                </p:cTn>
                              </p:par>
                              <p:par>
                                <p:cTn id="50" presetID="22" presetClass="entr" presetSubtype="8" fill="hold" nodeType="withEffect">
                                  <p:stCondLst>
                                    <p:cond delay="9500"/>
                                  </p:stCondLst>
                                  <p:childTnLst>
                                    <p:set>
                                      <p:cBhvr>
                                        <p:cTn id="51" dur="1" fill="hold">
                                          <p:stCondLst>
                                            <p:cond delay="0"/>
                                          </p:stCondLst>
                                        </p:cTn>
                                        <p:tgtEl>
                                          <p:spTgt spid="35"/>
                                        </p:tgtEl>
                                        <p:attrNameLst>
                                          <p:attrName>style.visibility</p:attrName>
                                        </p:attrNameLst>
                                      </p:cBhvr>
                                      <p:to>
                                        <p:strVal val="visible"/>
                                      </p:to>
                                    </p:set>
                                    <p:animEffect transition="in" filter="wipe(left)">
                                      <p:cBhvr>
                                        <p:cTn id="52" dur="500"/>
                                        <p:tgtEl>
                                          <p:spTgt spid="35"/>
                                        </p:tgtEl>
                                      </p:cBhvr>
                                    </p:animEffect>
                                  </p:childTnLst>
                                </p:cTn>
                              </p:par>
                              <p:par>
                                <p:cTn id="53" presetID="22" presetClass="entr" presetSubtype="2" fill="hold" nodeType="withEffect">
                                  <p:stCondLst>
                                    <p:cond delay="10000"/>
                                  </p:stCondLst>
                                  <p:childTnLst>
                                    <p:set>
                                      <p:cBhvr>
                                        <p:cTn id="54" dur="1" fill="hold">
                                          <p:stCondLst>
                                            <p:cond delay="0"/>
                                          </p:stCondLst>
                                        </p:cTn>
                                        <p:tgtEl>
                                          <p:spTgt spid="41"/>
                                        </p:tgtEl>
                                        <p:attrNameLst>
                                          <p:attrName>style.visibility</p:attrName>
                                        </p:attrNameLst>
                                      </p:cBhvr>
                                      <p:to>
                                        <p:strVal val="visible"/>
                                      </p:to>
                                    </p:set>
                                    <p:animEffect transition="in" filter="wipe(right)">
                                      <p:cBhvr>
                                        <p:cTn id="55" dur="500"/>
                                        <p:tgtEl>
                                          <p:spTgt spid="41"/>
                                        </p:tgtEl>
                                      </p:cBhvr>
                                    </p:animEffect>
                                  </p:childTnLst>
                                </p:cTn>
                              </p:par>
                              <p:par>
                                <p:cTn id="56" presetID="21" presetClass="entr" presetSubtype="1" fill="hold" nodeType="withEffect">
                                  <p:stCondLst>
                                    <p:cond delay="10500"/>
                                  </p:stCondLst>
                                  <p:childTnLst>
                                    <p:set>
                                      <p:cBhvr>
                                        <p:cTn id="57" dur="1" fill="hold">
                                          <p:stCondLst>
                                            <p:cond delay="0"/>
                                          </p:stCondLst>
                                        </p:cTn>
                                        <p:tgtEl>
                                          <p:spTgt spid="4"/>
                                        </p:tgtEl>
                                        <p:attrNameLst>
                                          <p:attrName>style.visibility</p:attrName>
                                        </p:attrNameLst>
                                      </p:cBhvr>
                                      <p:to>
                                        <p:strVal val="visible"/>
                                      </p:to>
                                    </p:set>
                                    <p:animEffect transition="in" filter="wheel(1)">
                                      <p:cBhvr>
                                        <p:cTn id="58" dur="2000"/>
                                        <p:tgtEl>
                                          <p:spTgt spid="4"/>
                                        </p:tgtEl>
                                      </p:cBhvr>
                                    </p:animEffect>
                                  </p:childTnLst>
                                </p:cTn>
                              </p:par>
                              <p:par>
                                <p:cTn id="59" presetID="42" presetClass="entr" presetSubtype="0" fill="hold" grpId="0" nodeType="withEffect">
                                  <p:stCondLst>
                                    <p:cond delay="12000"/>
                                  </p:stCondLst>
                                  <p:childTnLst>
                                    <p:set>
                                      <p:cBhvr>
                                        <p:cTn id="60" dur="1" fill="hold">
                                          <p:stCondLst>
                                            <p:cond delay="0"/>
                                          </p:stCondLst>
                                        </p:cTn>
                                        <p:tgtEl>
                                          <p:spTgt spid="46"/>
                                        </p:tgtEl>
                                        <p:attrNameLst>
                                          <p:attrName>style.visibility</p:attrName>
                                        </p:attrNameLst>
                                      </p:cBhvr>
                                      <p:to>
                                        <p:strVal val="visible"/>
                                      </p:to>
                                    </p:set>
                                    <p:animEffect transition="in" filter="fade">
                                      <p:cBhvr>
                                        <p:cTn id="61" dur="1000"/>
                                        <p:tgtEl>
                                          <p:spTgt spid="46"/>
                                        </p:tgtEl>
                                      </p:cBhvr>
                                    </p:animEffect>
                                    <p:anim calcmode="lin" valueType="num">
                                      <p:cBhvr>
                                        <p:cTn id="62" dur="1000" fill="hold"/>
                                        <p:tgtEl>
                                          <p:spTgt spid="46"/>
                                        </p:tgtEl>
                                        <p:attrNameLst>
                                          <p:attrName>ppt_x</p:attrName>
                                        </p:attrNameLst>
                                      </p:cBhvr>
                                      <p:tavLst>
                                        <p:tav tm="0">
                                          <p:val>
                                            <p:strVal val="#ppt_x"/>
                                          </p:val>
                                        </p:tav>
                                        <p:tav tm="100000">
                                          <p:val>
                                            <p:strVal val="#ppt_x"/>
                                          </p:val>
                                        </p:tav>
                                      </p:tavLst>
                                    </p:anim>
                                    <p:anim calcmode="lin" valueType="num">
                                      <p:cBhvr>
                                        <p:cTn id="63" dur="1000" fill="hold"/>
                                        <p:tgtEl>
                                          <p:spTgt spid="46"/>
                                        </p:tgtEl>
                                        <p:attrNameLst>
                                          <p:attrName>ppt_y</p:attrName>
                                        </p:attrNameLst>
                                      </p:cBhvr>
                                      <p:tavLst>
                                        <p:tav tm="0">
                                          <p:val>
                                            <p:strVal val="#ppt_y+.1"/>
                                          </p:val>
                                        </p:tav>
                                        <p:tav tm="100000">
                                          <p:val>
                                            <p:strVal val="#ppt_y"/>
                                          </p:val>
                                        </p:tav>
                                      </p:tavLst>
                                    </p:anim>
                                  </p:childTnLst>
                                </p:cTn>
                              </p:par>
                              <p:par>
                                <p:cTn id="64" presetID="22" presetClass="entr" presetSubtype="4" fill="hold" nodeType="withEffect">
                                  <p:stCondLst>
                                    <p:cond delay="600"/>
                                  </p:stCondLst>
                                  <p:childTnLst>
                                    <p:set>
                                      <p:cBhvr>
                                        <p:cTn id="65" dur="1" fill="hold">
                                          <p:stCondLst>
                                            <p:cond delay="0"/>
                                          </p:stCondLst>
                                        </p:cTn>
                                        <p:tgtEl>
                                          <p:spTgt spid="68"/>
                                        </p:tgtEl>
                                        <p:attrNameLst>
                                          <p:attrName>style.visibility</p:attrName>
                                        </p:attrNameLst>
                                      </p:cBhvr>
                                      <p:to>
                                        <p:strVal val="visible"/>
                                      </p:to>
                                    </p:set>
                                    <p:animEffect transition="in" filter="wipe(down)">
                                      <p:cBhvr>
                                        <p:cTn id="66" dur="2000"/>
                                        <p:tgtEl>
                                          <p:spTgt spid="6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46"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BB6A47AB-B94B-4201-BFDA-B195B46CD1ED}"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28</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519113" y="330200"/>
            <a:ext cx="6034087" cy="836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Why a Business Plan</a:t>
            </a:r>
            <a:endParaRPr lang="en-US" altLang="zh-CN" sz="3600">
              <a:solidFill>
                <a:srgbClr val="767171"/>
              </a:solidFill>
              <a:latin typeface="Calibri Light" pitchFamily="34" charset="0"/>
            </a:endParaRPr>
          </a:p>
        </p:txBody>
      </p:sp>
      <p:sp>
        <p:nvSpPr>
          <p:cNvPr id="412"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sp>
        <p:nvSpPr>
          <p:cNvPr id="16" name="Content Placeholder 2"/>
          <p:cNvSpPr txBox="1">
            <a:spLocks/>
          </p:cNvSpPr>
          <p:nvPr/>
        </p:nvSpPr>
        <p:spPr bwMode="auto">
          <a:xfrm>
            <a:off x="2081213" y="2311400"/>
            <a:ext cx="3806825" cy="792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90000"/>
              </a:lnSpc>
              <a:spcBef>
                <a:spcPts val="1000"/>
              </a:spcBef>
              <a:buFont typeface="Arial" pitchFamily="34" charset="0"/>
              <a:buNone/>
            </a:pPr>
            <a:r>
              <a:rPr lang="en-US" altLang="zh-CN" sz="1200">
                <a:solidFill>
                  <a:srgbClr val="595959"/>
                </a:solidFill>
              </a:rPr>
              <a:t>Lorem ipsum dolor sit amet, consectetur adipiscing elit. </a:t>
            </a:r>
          </a:p>
          <a:p>
            <a:pPr eaLnBrk="1" hangingPunct="1">
              <a:lnSpc>
                <a:spcPct val="90000"/>
              </a:lnSpc>
              <a:spcBef>
                <a:spcPts val="1000"/>
              </a:spcBef>
              <a:buFont typeface="Arial" pitchFamily="34" charset="0"/>
              <a:buNone/>
            </a:pPr>
            <a:r>
              <a:rPr lang="en-US" altLang="zh-CN" sz="1200">
                <a:solidFill>
                  <a:srgbClr val="A6A6A6"/>
                </a:solidFill>
              </a:rPr>
              <a:t/>
            </a:r>
            <a:br>
              <a:rPr lang="en-US" altLang="zh-CN" sz="1200">
                <a:solidFill>
                  <a:srgbClr val="A6A6A6"/>
                </a:solidFill>
              </a:rPr>
            </a:br>
            <a:r>
              <a:rPr lang="en-US" altLang="zh-CN" sz="1200">
                <a:solidFill>
                  <a:srgbClr val="A6A6A6"/>
                </a:solidFill>
              </a:rPr>
              <a:t>Curabitur elementum posuere pretium. Quisque nibh dolor, dignissim ac dignissim ut, luctus ac urna. Aliquam aliquet non massa quis tincidunt.</a:t>
            </a:r>
          </a:p>
        </p:txBody>
      </p:sp>
      <p:sp>
        <p:nvSpPr>
          <p:cNvPr id="17" name="Title 13"/>
          <p:cNvSpPr txBox="1">
            <a:spLocks/>
          </p:cNvSpPr>
          <p:nvPr/>
        </p:nvSpPr>
        <p:spPr bwMode="auto">
          <a:xfrm>
            <a:off x="2103438" y="1897063"/>
            <a:ext cx="3632200" cy="531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sz="2400">
                <a:solidFill>
                  <a:srgbClr val="7030A0"/>
                </a:solidFill>
              </a:rPr>
              <a:t>Concept</a:t>
            </a:r>
            <a:endParaRPr lang="en-US" altLang="zh-CN" sz="2400">
              <a:solidFill>
                <a:srgbClr val="7030A0"/>
              </a:solidFill>
            </a:endParaRPr>
          </a:p>
        </p:txBody>
      </p:sp>
      <p:sp>
        <p:nvSpPr>
          <p:cNvPr id="19" name="Content Placeholder 2"/>
          <p:cNvSpPr txBox="1">
            <a:spLocks/>
          </p:cNvSpPr>
          <p:nvPr/>
        </p:nvSpPr>
        <p:spPr bwMode="auto">
          <a:xfrm>
            <a:off x="2081213" y="3875088"/>
            <a:ext cx="3806825" cy="792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en-US" altLang="zh-CN" sz="1200">
                <a:solidFill>
                  <a:srgbClr val="595959"/>
                </a:solidFill>
              </a:rPr>
              <a:t>Lorem ipsum dolor sit amet, consectetur adipiscing elit. </a:t>
            </a:r>
          </a:p>
          <a:p>
            <a:pPr eaLnBrk="1" hangingPunct="1">
              <a:spcBef>
                <a:spcPct val="20000"/>
              </a:spcBef>
              <a:buFont typeface="Arial" pitchFamily="34" charset="0"/>
              <a:buNone/>
            </a:pPr>
            <a:r>
              <a:rPr lang="en-US" altLang="zh-CN" sz="1200">
                <a:solidFill>
                  <a:srgbClr val="A6A6A6"/>
                </a:solidFill>
              </a:rPr>
              <a:t/>
            </a:r>
            <a:br>
              <a:rPr lang="en-US" altLang="zh-CN" sz="1200">
                <a:solidFill>
                  <a:srgbClr val="A6A6A6"/>
                </a:solidFill>
              </a:rPr>
            </a:br>
            <a:r>
              <a:rPr lang="en-US" altLang="zh-CN" sz="1200">
                <a:solidFill>
                  <a:srgbClr val="A6A6A6"/>
                </a:solidFill>
              </a:rPr>
              <a:t>Curabitur elementum posuere pretium. Quisque nibh dolor, dignissim ac dignissim ut, luctus ac urna. Aliquam aliquet non massa quis tincidunt.</a:t>
            </a:r>
          </a:p>
        </p:txBody>
      </p:sp>
      <p:sp>
        <p:nvSpPr>
          <p:cNvPr id="20" name="Title 13"/>
          <p:cNvSpPr txBox="1">
            <a:spLocks/>
          </p:cNvSpPr>
          <p:nvPr/>
        </p:nvSpPr>
        <p:spPr>
          <a:xfrm>
            <a:off x="2103438" y="3460750"/>
            <a:ext cx="3632200" cy="531813"/>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2400" dirty="0" smtClean="0">
                <a:solidFill>
                  <a:schemeClr val="accent1"/>
                </a:solidFill>
                <a:latin typeface="+mn-lt"/>
              </a:rPr>
              <a:t>Lorem Ipsum</a:t>
            </a:r>
            <a:endParaRPr lang="en-US" sz="2400" dirty="0">
              <a:solidFill>
                <a:schemeClr val="accent1"/>
              </a:solidFill>
              <a:latin typeface="+mn-lt"/>
            </a:endParaRPr>
          </a:p>
        </p:txBody>
      </p:sp>
      <p:sp>
        <p:nvSpPr>
          <p:cNvPr id="21" name="Content Placeholder 2"/>
          <p:cNvSpPr txBox="1">
            <a:spLocks/>
          </p:cNvSpPr>
          <p:nvPr/>
        </p:nvSpPr>
        <p:spPr bwMode="auto">
          <a:xfrm>
            <a:off x="7038975" y="2311400"/>
            <a:ext cx="3976688" cy="792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en-US" altLang="zh-CN" sz="1200">
                <a:solidFill>
                  <a:srgbClr val="595959"/>
                </a:solidFill>
              </a:rPr>
              <a:t>Lorem ipsum dolor sit amet, consectetur adipiscing elit. </a:t>
            </a:r>
          </a:p>
          <a:p>
            <a:pPr eaLnBrk="1" hangingPunct="1">
              <a:spcBef>
                <a:spcPct val="20000"/>
              </a:spcBef>
              <a:buFont typeface="Arial" pitchFamily="34" charset="0"/>
              <a:buNone/>
            </a:pPr>
            <a:r>
              <a:rPr lang="en-US" altLang="zh-CN" sz="1200">
                <a:solidFill>
                  <a:srgbClr val="A6A6A6"/>
                </a:solidFill>
              </a:rPr>
              <a:t/>
            </a:r>
            <a:br>
              <a:rPr lang="en-US" altLang="zh-CN" sz="1200">
                <a:solidFill>
                  <a:srgbClr val="A6A6A6"/>
                </a:solidFill>
              </a:rPr>
            </a:br>
            <a:r>
              <a:rPr lang="en-US" altLang="zh-CN" sz="1200">
                <a:solidFill>
                  <a:srgbClr val="A6A6A6"/>
                </a:solidFill>
              </a:rPr>
              <a:t>Curabitur elementum posuere pretium. Quisque nibh dolor, dignissim ac dignissim ut, luctus ac urna. Aliquam aliquet non massa quis tincidunt.</a:t>
            </a:r>
          </a:p>
        </p:txBody>
      </p:sp>
      <p:sp>
        <p:nvSpPr>
          <p:cNvPr id="22" name="Title 13"/>
          <p:cNvSpPr txBox="1">
            <a:spLocks/>
          </p:cNvSpPr>
          <p:nvPr/>
        </p:nvSpPr>
        <p:spPr>
          <a:xfrm>
            <a:off x="7026275" y="1897063"/>
            <a:ext cx="2884488" cy="531812"/>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2400" dirty="0" smtClean="0">
                <a:solidFill>
                  <a:srgbClr val="FF0000"/>
                </a:solidFill>
                <a:latin typeface="+mn-lt"/>
              </a:rPr>
              <a:t>Lenders</a:t>
            </a:r>
            <a:endParaRPr lang="en-US" sz="2400" dirty="0">
              <a:solidFill>
                <a:srgbClr val="FF0000"/>
              </a:solidFill>
              <a:latin typeface="+mn-lt"/>
            </a:endParaRPr>
          </a:p>
        </p:txBody>
      </p:sp>
      <p:sp>
        <p:nvSpPr>
          <p:cNvPr id="23" name="Content Placeholder 2"/>
          <p:cNvSpPr txBox="1">
            <a:spLocks/>
          </p:cNvSpPr>
          <p:nvPr/>
        </p:nvSpPr>
        <p:spPr bwMode="auto">
          <a:xfrm>
            <a:off x="7038975" y="3875088"/>
            <a:ext cx="3976688" cy="7921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en-US" altLang="zh-CN" sz="1200">
                <a:solidFill>
                  <a:srgbClr val="595959"/>
                </a:solidFill>
              </a:rPr>
              <a:t>Lorem ipsum dolor sit amet, consectetur adipiscing elit. </a:t>
            </a:r>
          </a:p>
          <a:p>
            <a:pPr eaLnBrk="1" hangingPunct="1">
              <a:spcBef>
                <a:spcPct val="20000"/>
              </a:spcBef>
              <a:buFont typeface="Arial" pitchFamily="34" charset="0"/>
              <a:buNone/>
            </a:pPr>
            <a:r>
              <a:rPr lang="en-US" altLang="zh-CN" sz="1200">
                <a:solidFill>
                  <a:srgbClr val="A6A6A6"/>
                </a:solidFill>
              </a:rPr>
              <a:t/>
            </a:r>
            <a:br>
              <a:rPr lang="en-US" altLang="zh-CN" sz="1200">
                <a:solidFill>
                  <a:srgbClr val="A6A6A6"/>
                </a:solidFill>
              </a:rPr>
            </a:br>
            <a:r>
              <a:rPr lang="en-US" altLang="zh-CN" sz="1200">
                <a:solidFill>
                  <a:srgbClr val="A6A6A6"/>
                </a:solidFill>
              </a:rPr>
              <a:t>Curabitur elementum posuere pretium. Quisque nibh dolor, dignissim ac dignissim ut, luctus ac urna. Aliquam aliquet non massa quis tincidunt.</a:t>
            </a:r>
          </a:p>
        </p:txBody>
      </p:sp>
      <p:sp>
        <p:nvSpPr>
          <p:cNvPr id="24" name="Title 13"/>
          <p:cNvSpPr txBox="1">
            <a:spLocks/>
          </p:cNvSpPr>
          <p:nvPr/>
        </p:nvSpPr>
        <p:spPr>
          <a:xfrm>
            <a:off x="7026275" y="3460750"/>
            <a:ext cx="2884488" cy="531813"/>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2400" dirty="0" smtClean="0">
                <a:solidFill>
                  <a:schemeClr val="accent4"/>
                </a:solidFill>
                <a:latin typeface="+mn-lt"/>
              </a:rPr>
              <a:t>Investors</a:t>
            </a:r>
            <a:endParaRPr lang="en-US" sz="2400" dirty="0">
              <a:solidFill>
                <a:schemeClr val="accent4"/>
              </a:solidFill>
              <a:latin typeface="+mn-lt"/>
            </a:endParaRPr>
          </a:p>
        </p:txBody>
      </p:sp>
      <p:sp>
        <p:nvSpPr>
          <p:cNvPr id="36" name="Content Placeholder 2"/>
          <p:cNvSpPr txBox="1">
            <a:spLocks/>
          </p:cNvSpPr>
          <p:nvPr/>
        </p:nvSpPr>
        <p:spPr bwMode="auto">
          <a:xfrm>
            <a:off x="800100" y="5307013"/>
            <a:ext cx="10552113" cy="614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algn="just" eaLnBrk="1" hangingPunct="1">
              <a:spcBef>
                <a:spcPct val="20000"/>
              </a:spcBef>
              <a:spcAft>
                <a:spcPts val="600"/>
              </a:spcAft>
              <a:buClr>
                <a:srgbClr val="2E75B6"/>
              </a:buClr>
              <a:buSzPct val="145000"/>
              <a:buFont typeface="Arial" pitchFamily="34" charset="0"/>
              <a:buNone/>
            </a:pPr>
            <a:r>
              <a:rPr lang="en-US" altLang="zh-CN" sz="1100">
                <a:solidFill>
                  <a:srgbClr val="595959"/>
                </a:solidFill>
              </a:rPr>
              <a:t>Lorem Ipsum has been the industry's standard dummy text ever since the 1500s</a:t>
            </a:r>
            <a:r>
              <a:rPr lang="id-ID" altLang="zh-CN" sz="1100">
                <a:solidFill>
                  <a:srgbClr val="595959"/>
                </a:solidFill>
                <a:ea typeface="Roboto" pitchFamily="2" charset="0"/>
                <a:cs typeface="Roboto" pitchFamily="2" charset="0"/>
              </a:rPr>
              <a:t>. </a:t>
            </a:r>
            <a:r>
              <a:rPr lang="id-ID" altLang="zh-CN" sz="1100" b="1">
                <a:solidFill>
                  <a:srgbClr val="595959"/>
                </a:solidFill>
                <a:ea typeface="Roboto" pitchFamily="2" charset="0"/>
                <a:cs typeface="Roboto" pitchFamily="2" charset="0"/>
              </a:rPr>
              <a:t>Fusce som libero topi </a:t>
            </a:r>
            <a:r>
              <a:rPr lang="id-ID" altLang="zh-CN" sz="1200" b="1">
                <a:solidFill>
                  <a:srgbClr val="595959"/>
                </a:solidFill>
                <a:ea typeface="Roboto" pitchFamily="2" charset="0"/>
                <a:cs typeface="Roboto" pitchFamily="2" charset="0"/>
              </a:rPr>
              <a:t>sombrero</a:t>
            </a:r>
            <a:r>
              <a:rPr lang="id-ID" altLang="zh-CN" sz="1100" b="1">
                <a:solidFill>
                  <a:srgbClr val="595959"/>
                </a:solidFill>
                <a:ea typeface="Roboto" pitchFamily="2" charset="0"/>
                <a:cs typeface="Roboto" pitchFamily="2" charset="0"/>
              </a:rPr>
              <a:t> bikinan meksiko</a:t>
            </a:r>
            <a:r>
              <a:rPr lang="en-US" altLang="zh-CN" sz="1100">
                <a:solidFill>
                  <a:srgbClr val="595959"/>
                </a:solidFill>
              </a:rPr>
              <a:t> when an unknown printer took a galley of type and scrambled it to make a type specimen book. It has survived not only five centuries, but also the leap into electronic typesetting</a:t>
            </a:r>
            <a:endParaRPr lang="id-ID" altLang="zh-CN" sz="1100">
              <a:solidFill>
                <a:srgbClr val="595959"/>
              </a:solidFill>
              <a:ea typeface="Roboto" pitchFamily="2" charset="0"/>
              <a:cs typeface="Roboto" pitchFamily="2" charset="0"/>
            </a:endParaRPr>
          </a:p>
        </p:txBody>
      </p:sp>
      <p:grpSp>
        <p:nvGrpSpPr>
          <p:cNvPr id="2" name="Group 1"/>
          <p:cNvGrpSpPr>
            <a:grpSpLocks/>
          </p:cNvGrpSpPr>
          <p:nvPr/>
        </p:nvGrpSpPr>
        <p:grpSpPr bwMode="auto">
          <a:xfrm>
            <a:off x="1214438" y="2030413"/>
            <a:ext cx="685800" cy="685800"/>
            <a:chOff x="1214680" y="2030923"/>
            <a:chExt cx="685799" cy="685799"/>
          </a:xfrm>
        </p:grpSpPr>
        <p:sp>
          <p:nvSpPr>
            <p:cNvPr id="18" name="Oval 17"/>
            <p:cNvSpPr>
              <a:spLocks noChangeAspect="1"/>
            </p:cNvSpPr>
            <p:nvPr/>
          </p:nvSpPr>
          <p:spPr>
            <a:xfrm>
              <a:off x="1214680" y="2030923"/>
              <a:ext cx="685799" cy="685799"/>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endParaRPr lang="en-US" altLang="zh-CN" sz="1200">
                <a:solidFill>
                  <a:srgbClr val="FFFFFF"/>
                </a:solidFill>
              </a:endParaRPr>
            </a:p>
          </p:txBody>
        </p:sp>
        <p:sp>
          <p:nvSpPr>
            <p:cNvPr id="37" name="Freeform 31"/>
            <p:cNvSpPr>
              <a:spLocks noChangeAspect="1" noEditPoints="1"/>
            </p:cNvSpPr>
            <p:nvPr/>
          </p:nvSpPr>
          <p:spPr bwMode="auto">
            <a:xfrm>
              <a:off x="1414705" y="2175385"/>
              <a:ext cx="285750" cy="396874"/>
            </a:xfrm>
            <a:custGeom>
              <a:avLst/>
              <a:gdLst>
                <a:gd name="T0" fmla="*/ 90 w 293"/>
                <a:gd name="T1" fmla="*/ 383 h 400"/>
                <a:gd name="T2" fmla="*/ 147 w 293"/>
                <a:gd name="T3" fmla="*/ 400 h 400"/>
                <a:gd name="T4" fmla="*/ 203 w 293"/>
                <a:gd name="T5" fmla="*/ 383 h 400"/>
                <a:gd name="T6" fmla="*/ 203 w 293"/>
                <a:gd name="T7" fmla="*/ 342 h 400"/>
                <a:gd name="T8" fmla="*/ 90 w 293"/>
                <a:gd name="T9" fmla="*/ 342 h 400"/>
                <a:gd name="T10" fmla="*/ 90 w 293"/>
                <a:gd name="T11" fmla="*/ 383 h 400"/>
                <a:gd name="T12" fmla="*/ 201 w 293"/>
                <a:gd name="T13" fmla="*/ 318 h 400"/>
                <a:gd name="T14" fmla="*/ 286 w 293"/>
                <a:gd name="T15" fmla="*/ 116 h 400"/>
                <a:gd name="T16" fmla="*/ 147 w 293"/>
                <a:gd name="T17" fmla="*/ 0 h 400"/>
                <a:gd name="T18" fmla="*/ 7 w 293"/>
                <a:gd name="T19" fmla="*/ 116 h 400"/>
                <a:gd name="T20" fmla="*/ 93 w 293"/>
                <a:gd name="T21" fmla="*/ 318 h 400"/>
                <a:gd name="T22" fmla="*/ 201 w 293"/>
                <a:gd name="T23" fmla="*/ 318 h 400"/>
                <a:gd name="T24" fmla="*/ 50 w 293"/>
                <a:gd name="T25" fmla="*/ 119 h 400"/>
                <a:gd name="T26" fmla="*/ 147 w 293"/>
                <a:gd name="T27" fmla="*/ 41 h 400"/>
                <a:gd name="T28" fmla="*/ 244 w 293"/>
                <a:gd name="T29" fmla="*/ 119 h 400"/>
                <a:gd name="T30" fmla="*/ 208 w 293"/>
                <a:gd name="T31" fmla="*/ 198 h 400"/>
                <a:gd name="T32" fmla="*/ 163 w 293"/>
                <a:gd name="T33" fmla="*/ 283 h 400"/>
                <a:gd name="T34" fmla="*/ 130 w 293"/>
                <a:gd name="T35" fmla="*/ 283 h 400"/>
                <a:gd name="T36" fmla="*/ 86 w 293"/>
                <a:gd name="T37" fmla="*/ 198 h 400"/>
                <a:gd name="T38" fmla="*/ 50 w 293"/>
                <a:gd name="T39" fmla="*/ 119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3" h="400">
                  <a:moveTo>
                    <a:pt x="90" y="383"/>
                  </a:moveTo>
                  <a:cubicBezTo>
                    <a:pt x="106" y="393"/>
                    <a:pt x="125" y="400"/>
                    <a:pt x="147" y="400"/>
                  </a:cubicBezTo>
                  <a:cubicBezTo>
                    <a:pt x="169" y="400"/>
                    <a:pt x="187" y="393"/>
                    <a:pt x="203" y="383"/>
                  </a:cubicBezTo>
                  <a:cubicBezTo>
                    <a:pt x="203" y="342"/>
                    <a:pt x="203" y="342"/>
                    <a:pt x="203" y="342"/>
                  </a:cubicBezTo>
                  <a:cubicBezTo>
                    <a:pt x="90" y="342"/>
                    <a:pt x="90" y="342"/>
                    <a:pt x="90" y="342"/>
                  </a:cubicBezTo>
                  <a:lnTo>
                    <a:pt x="90" y="383"/>
                  </a:lnTo>
                  <a:close/>
                  <a:moveTo>
                    <a:pt x="201" y="318"/>
                  </a:moveTo>
                  <a:cubicBezTo>
                    <a:pt x="201" y="231"/>
                    <a:pt x="293" y="203"/>
                    <a:pt x="286" y="116"/>
                  </a:cubicBezTo>
                  <a:cubicBezTo>
                    <a:pt x="282" y="61"/>
                    <a:pt x="245" y="0"/>
                    <a:pt x="147" y="0"/>
                  </a:cubicBezTo>
                  <a:cubicBezTo>
                    <a:pt x="49" y="0"/>
                    <a:pt x="12" y="61"/>
                    <a:pt x="7" y="116"/>
                  </a:cubicBezTo>
                  <a:cubicBezTo>
                    <a:pt x="0" y="203"/>
                    <a:pt x="93" y="231"/>
                    <a:pt x="93" y="318"/>
                  </a:cubicBezTo>
                  <a:lnTo>
                    <a:pt x="201" y="318"/>
                  </a:lnTo>
                  <a:close/>
                  <a:moveTo>
                    <a:pt x="50" y="119"/>
                  </a:moveTo>
                  <a:cubicBezTo>
                    <a:pt x="54" y="67"/>
                    <a:pt x="89" y="41"/>
                    <a:pt x="147" y="41"/>
                  </a:cubicBezTo>
                  <a:cubicBezTo>
                    <a:pt x="204" y="41"/>
                    <a:pt x="240" y="67"/>
                    <a:pt x="244" y="119"/>
                  </a:cubicBezTo>
                  <a:cubicBezTo>
                    <a:pt x="246" y="148"/>
                    <a:pt x="230" y="167"/>
                    <a:pt x="208" y="198"/>
                  </a:cubicBezTo>
                  <a:cubicBezTo>
                    <a:pt x="192" y="221"/>
                    <a:pt x="172" y="248"/>
                    <a:pt x="163" y="283"/>
                  </a:cubicBezTo>
                  <a:cubicBezTo>
                    <a:pt x="130" y="283"/>
                    <a:pt x="130" y="283"/>
                    <a:pt x="130" y="283"/>
                  </a:cubicBezTo>
                  <a:cubicBezTo>
                    <a:pt x="121" y="248"/>
                    <a:pt x="102" y="221"/>
                    <a:pt x="86" y="198"/>
                  </a:cubicBezTo>
                  <a:cubicBezTo>
                    <a:pt x="64" y="167"/>
                    <a:pt x="47" y="148"/>
                    <a:pt x="50" y="119"/>
                  </a:cubicBezTo>
                  <a:close/>
                </a:path>
              </a:pathLst>
            </a:custGeom>
            <a:solidFill>
              <a:schemeClr val="bg1">
                <a:lumMod val="95000"/>
              </a:schemeClr>
            </a:solidFill>
            <a:ln>
              <a:noFill/>
            </a:ln>
          </p:spPr>
          <p:txBody>
            <a:bodyPr/>
            <a:lstStyle/>
            <a:p>
              <a:pPr algn="ctr" eaLnBrk="1" fontAlgn="auto" hangingPunct="1">
                <a:spcBef>
                  <a:spcPts val="0"/>
                </a:spcBef>
                <a:spcAft>
                  <a:spcPts val="0"/>
                </a:spcAft>
                <a:defRPr/>
              </a:pPr>
              <a:endParaRPr lang="en-US" dirty="0">
                <a:latin typeface="+mn-lt"/>
              </a:endParaRPr>
            </a:p>
          </p:txBody>
        </p:sp>
      </p:grpSp>
      <p:grpSp>
        <p:nvGrpSpPr>
          <p:cNvPr id="3" name="Group 2"/>
          <p:cNvGrpSpPr>
            <a:grpSpLocks/>
          </p:cNvGrpSpPr>
          <p:nvPr/>
        </p:nvGrpSpPr>
        <p:grpSpPr bwMode="auto">
          <a:xfrm>
            <a:off x="1214438" y="3594100"/>
            <a:ext cx="685800" cy="685800"/>
            <a:chOff x="1214680" y="3594740"/>
            <a:chExt cx="685799" cy="685799"/>
          </a:xfrm>
        </p:grpSpPr>
        <p:sp>
          <p:nvSpPr>
            <p:cNvPr id="34" name="Oval 33"/>
            <p:cNvSpPr/>
            <p:nvPr/>
          </p:nvSpPr>
          <p:spPr>
            <a:xfrm>
              <a:off x="1214680" y="3594740"/>
              <a:ext cx="685799" cy="685799"/>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endParaRPr lang="en-US" altLang="zh-CN" sz="1200">
                <a:solidFill>
                  <a:srgbClr val="FFFFFF"/>
                </a:solidFill>
              </a:endParaRPr>
            </a:p>
          </p:txBody>
        </p:sp>
        <p:sp>
          <p:nvSpPr>
            <p:cNvPr id="29723" name="Freeform 36"/>
            <p:cNvSpPr>
              <a:spLocks noEditPoints="1"/>
            </p:cNvSpPr>
            <p:nvPr/>
          </p:nvSpPr>
          <p:spPr bwMode="auto">
            <a:xfrm>
              <a:off x="1319616" y="3805674"/>
              <a:ext cx="475926" cy="266700"/>
            </a:xfrm>
            <a:custGeom>
              <a:avLst/>
              <a:gdLst>
                <a:gd name="T0" fmla="*/ 2147483647 w 400"/>
                <a:gd name="T1" fmla="*/ 0 h 224"/>
                <a:gd name="T2" fmla="*/ 0 w 400"/>
                <a:gd name="T3" fmla="*/ 2147483647 h 224"/>
                <a:gd name="T4" fmla="*/ 2147483647 w 400"/>
                <a:gd name="T5" fmla="*/ 2147483647 h 224"/>
                <a:gd name="T6" fmla="*/ 2147483647 w 400"/>
                <a:gd name="T7" fmla="*/ 2147483647 h 224"/>
                <a:gd name="T8" fmla="*/ 2147483647 w 400"/>
                <a:gd name="T9" fmla="*/ 0 h 224"/>
                <a:gd name="T10" fmla="*/ 2147483647 w 400"/>
                <a:gd name="T11" fmla="*/ 2147483647 h 224"/>
                <a:gd name="T12" fmla="*/ 2147483647 w 400"/>
                <a:gd name="T13" fmla="*/ 2147483647 h 224"/>
                <a:gd name="T14" fmla="*/ 2147483647 w 400"/>
                <a:gd name="T15" fmla="*/ 2147483647 h 224"/>
                <a:gd name="T16" fmla="*/ 2147483647 w 400"/>
                <a:gd name="T17" fmla="*/ 2147483647 h 224"/>
                <a:gd name="T18" fmla="*/ 2147483647 w 400"/>
                <a:gd name="T19" fmla="*/ 2147483647 h 224"/>
                <a:gd name="T20" fmla="*/ 2147483647 w 400"/>
                <a:gd name="T21" fmla="*/ 2147483647 h 224"/>
                <a:gd name="T22" fmla="*/ 2147483647 w 400"/>
                <a:gd name="T23" fmla="*/ 2147483647 h 224"/>
                <a:gd name="T24" fmla="*/ 2147483647 w 400"/>
                <a:gd name="T25" fmla="*/ 2147483647 h 224"/>
                <a:gd name="T26" fmla="*/ 2147483647 w 400"/>
                <a:gd name="T27" fmla="*/ 2147483647 h 224"/>
                <a:gd name="T28" fmla="*/ 2147483647 w 400"/>
                <a:gd name="T29" fmla="*/ 2147483647 h 224"/>
                <a:gd name="T30" fmla="*/ 2147483647 w 400"/>
                <a:gd name="T31" fmla="*/ 2147483647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00" h="224">
                  <a:moveTo>
                    <a:pt x="200" y="0"/>
                  </a:moveTo>
                  <a:cubicBezTo>
                    <a:pt x="69" y="0"/>
                    <a:pt x="0" y="97"/>
                    <a:pt x="0" y="112"/>
                  </a:cubicBezTo>
                  <a:cubicBezTo>
                    <a:pt x="0" y="127"/>
                    <a:pt x="69" y="224"/>
                    <a:pt x="200" y="224"/>
                  </a:cubicBezTo>
                  <a:cubicBezTo>
                    <a:pt x="331" y="224"/>
                    <a:pt x="400" y="127"/>
                    <a:pt x="400" y="112"/>
                  </a:cubicBezTo>
                  <a:cubicBezTo>
                    <a:pt x="400" y="97"/>
                    <a:pt x="331" y="0"/>
                    <a:pt x="200" y="0"/>
                  </a:cubicBezTo>
                  <a:close/>
                  <a:moveTo>
                    <a:pt x="200" y="198"/>
                  </a:moveTo>
                  <a:cubicBezTo>
                    <a:pt x="151" y="198"/>
                    <a:pt x="111" y="159"/>
                    <a:pt x="111" y="112"/>
                  </a:cubicBezTo>
                  <a:cubicBezTo>
                    <a:pt x="111" y="64"/>
                    <a:pt x="151" y="26"/>
                    <a:pt x="200" y="26"/>
                  </a:cubicBezTo>
                  <a:cubicBezTo>
                    <a:pt x="249" y="26"/>
                    <a:pt x="289" y="64"/>
                    <a:pt x="289" y="112"/>
                  </a:cubicBezTo>
                  <a:cubicBezTo>
                    <a:pt x="289" y="159"/>
                    <a:pt x="249" y="198"/>
                    <a:pt x="200" y="198"/>
                  </a:cubicBezTo>
                  <a:close/>
                  <a:moveTo>
                    <a:pt x="200" y="112"/>
                  </a:moveTo>
                  <a:cubicBezTo>
                    <a:pt x="192" y="103"/>
                    <a:pt x="213" y="69"/>
                    <a:pt x="200" y="69"/>
                  </a:cubicBezTo>
                  <a:cubicBezTo>
                    <a:pt x="175" y="69"/>
                    <a:pt x="155" y="88"/>
                    <a:pt x="155" y="112"/>
                  </a:cubicBezTo>
                  <a:cubicBezTo>
                    <a:pt x="155" y="136"/>
                    <a:pt x="175" y="155"/>
                    <a:pt x="200" y="155"/>
                  </a:cubicBezTo>
                  <a:cubicBezTo>
                    <a:pt x="224" y="155"/>
                    <a:pt x="244" y="136"/>
                    <a:pt x="244" y="112"/>
                  </a:cubicBezTo>
                  <a:cubicBezTo>
                    <a:pt x="244" y="101"/>
                    <a:pt x="207" y="119"/>
                    <a:pt x="200" y="1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4" name="Group 3"/>
          <p:cNvGrpSpPr>
            <a:grpSpLocks/>
          </p:cNvGrpSpPr>
          <p:nvPr/>
        </p:nvGrpSpPr>
        <p:grpSpPr bwMode="auto">
          <a:xfrm>
            <a:off x="6173788" y="2030413"/>
            <a:ext cx="685800" cy="685800"/>
            <a:chOff x="6173579" y="2030923"/>
            <a:chExt cx="685799" cy="685799"/>
          </a:xfrm>
        </p:grpSpPr>
        <p:sp>
          <p:nvSpPr>
            <p:cNvPr id="27" name="Oval 26"/>
            <p:cNvSpPr/>
            <p:nvPr/>
          </p:nvSpPr>
          <p:spPr>
            <a:xfrm>
              <a:off x="6173579" y="2030923"/>
              <a:ext cx="685799" cy="685799"/>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endParaRPr lang="en-US" altLang="zh-CN" sz="1200">
                <a:solidFill>
                  <a:srgbClr val="FFFFFF"/>
                </a:solidFill>
              </a:endParaRPr>
            </a:p>
          </p:txBody>
        </p:sp>
        <p:sp>
          <p:nvSpPr>
            <p:cNvPr id="29721" name="Freeform 16"/>
            <p:cNvSpPr>
              <a:spLocks noEditPoints="1"/>
            </p:cNvSpPr>
            <p:nvPr/>
          </p:nvSpPr>
          <p:spPr bwMode="auto">
            <a:xfrm>
              <a:off x="6353623" y="2210584"/>
              <a:ext cx="325709" cy="326475"/>
            </a:xfrm>
            <a:custGeom>
              <a:avLst/>
              <a:gdLst>
                <a:gd name="T0" fmla="*/ 2147483647 w 360"/>
                <a:gd name="T1" fmla="*/ 2147483647 h 361"/>
                <a:gd name="T2" fmla="*/ 2147483647 w 360"/>
                <a:gd name="T3" fmla="*/ 2147483647 h 361"/>
                <a:gd name="T4" fmla="*/ 2147483647 w 360"/>
                <a:gd name="T5" fmla="*/ 2147483647 h 361"/>
                <a:gd name="T6" fmla="*/ 2147483647 w 360"/>
                <a:gd name="T7" fmla="*/ 2147483647 h 361"/>
                <a:gd name="T8" fmla="*/ 2147483647 w 360"/>
                <a:gd name="T9" fmla="*/ 2147483647 h 361"/>
                <a:gd name="T10" fmla="*/ 2147483647 w 360"/>
                <a:gd name="T11" fmla="*/ 2147483647 h 361"/>
                <a:gd name="T12" fmla="*/ 2147483647 w 360"/>
                <a:gd name="T13" fmla="*/ 2147483647 h 361"/>
                <a:gd name="T14" fmla="*/ 2147483647 w 360"/>
                <a:gd name="T15" fmla="*/ 2147483647 h 361"/>
                <a:gd name="T16" fmla="*/ 2147483647 w 360"/>
                <a:gd name="T17" fmla="*/ 2147483647 h 361"/>
                <a:gd name="T18" fmla="*/ 2147483647 w 360"/>
                <a:gd name="T19" fmla="*/ 2147483647 h 361"/>
                <a:gd name="T20" fmla="*/ 2147483647 w 360"/>
                <a:gd name="T21" fmla="*/ 2147483647 h 361"/>
                <a:gd name="T22" fmla="*/ 2147483647 w 360"/>
                <a:gd name="T23" fmla="*/ 2147483647 h 361"/>
                <a:gd name="T24" fmla="*/ 2147483647 w 360"/>
                <a:gd name="T25" fmla="*/ 2147483647 h 361"/>
                <a:gd name="T26" fmla="*/ 2147483647 w 360"/>
                <a:gd name="T27" fmla="*/ 2147483647 h 361"/>
                <a:gd name="T28" fmla="*/ 2147483647 w 360"/>
                <a:gd name="T29" fmla="*/ 2147483647 h 361"/>
                <a:gd name="T30" fmla="*/ 0 w 360"/>
                <a:gd name="T31" fmla="*/ 2147483647 h 361"/>
                <a:gd name="T32" fmla="*/ 0 w 360"/>
                <a:gd name="T33" fmla="*/ 2147483647 h 361"/>
                <a:gd name="T34" fmla="*/ 2147483647 w 360"/>
                <a:gd name="T35" fmla="*/ 2147483647 h 361"/>
                <a:gd name="T36" fmla="*/ 2147483647 w 360"/>
                <a:gd name="T37" fmla="*/ 2147483647 h 361"/>
                <a:gd name="T38" fmla="*/ 2147483647 w 360"/>
                <a:gd name="T39" fmla="*/ 2147483647 h 361"/>
                <a:gd name="T40" fmla="*/ 2147483647 w 360"/>
                <a:gd name="T41" fmla="*/ 2147483647 h 361"/>
                <a:gd name="T42" fmla="*/ 2147483647 w 360"/>
                <a:gd name="T43" fmla="*/ 2147483647 h 361"/>
                <a:gd name="T44" fmla="*/ 2147483647 w 360"/>
                <a:gd name="T45" fmla="*/ 2147483647 h 361"/>
                <a:gd name="T46" fmla="*/ 2147483647 w 360"/>
                <a:gd name="T47" fmla="*/ 2147483647 h 361"/>
                <a:gd name="T48" fmla="*/ 2147483647 w 360"/>
                <a:gd name="T49" fmla="*/ 2147483647 h 361"/>
                <a:gd name="T50" fmla="*/ 2147483647 w 360"/>
                <a:gd name="T51" fmla="*/ 2147483647 h 361"/>
                <a:gd name="T52" fmla="*/ 2147483647 w 360"/>
                <a:gd name="T53" fmla="*/ 2147483647 h 361"/>
                <a:gd name="T54" fmla="*/ 2147483647 w 360"/>
                <a:gd name="T55" fmla="*/ 2147483647 h 361"/>
                <a:gd name="T56" fmla="*/ 2147483647 w 360"/>
                <a:gd name="T57" fmla="*/ 2147483647 h 361"/>
                <a:gd name="T58" fmla="*/ 2147483647 w 360"/>
                <a:gd name="T59" fmla="*/ 2147483647 h 361"/>
                <a:gd name="T60" fmla="*/ 2147483647 w 360"/>
                <a:gd name="T61" fmla="*/ 2147483647 h 361"/>
                <a:gd name="T62" fmla="*/ 2147483647 w 360"/>
                <a:gd name="T63" fmla="*/ 2147483647 h 361"/>
                <a:gd name="T64" fmla="*/ 2147483647 w 360"/>
                <a:gd name="T65" fmla="*/ 2147483647 h 361"/>
                <a:gd name="T66" fmla="*/ 2147483647 w 360"/>
                <a:gd name="T67" fmla="*/ 2147483647 h 361"/>
                <a:gd name="T68" fmla="*/ 2147483647 w 360"/>
                <a:gd name="T69" fmla="*/ 2147483647 h 361"/>
                <a:gd name="T70" fmla="*/ 2147483647 w 360"/>
                <a:gd name="T71" fmla="*/ 2147483647 h 361"/>
                <a:gd name="T72" fmla="*/ 2147483647 w 360"/>
                <a:gd name="T73" fmla="*/ 2147483647 h 361"/>
                <a:gd name="T74" fmla="*/ 2147483647 w 360"/>
                <a:gd name="T75" fmla="*/ 2147483647 h 361"/>
                <a:gd name="T76" fmla="*/ 2147483647 w 360"/>
                <a:gd name="T77" fmla="*/ 2147483647 h 361"/>
                <a:gd name="T78" fmla="*/ 2147483647 w 360"/>
                <a:gd name="T79" fmla="*/ 2147483647 h 361"/>
                <a:gd name="T80" fmla="*/ 2147483647 w 360"/>
                <a:gd name="T81" fmla="*/ 2147483647 h 361"/>
                <a:gd name="T82" fmla="*/ 2147483647 w 360"/>
                <a:gd name="T83" fmla="*/ 2147483647 h 361"/>
                <a:gd name="T84" fmla="*/ 2147483647 w 360"/>
                <a:gd name="T85" fmla="*/ 2147483647 h 361"/>
                <a:gd name="T86" fmla="*/ 2147483647 w 360"/>
                <a:gd name="T87" fmla="*/ 2147483647 h 361"/>
                <a:gd name="T88" fmla="*/ 2147483647 w 360"/>
                <a:gd name="T89" fmla="*/ 2147483647 h 361"/>
                <a:gd name="T90" fmla="*/ 2147483647 w 360"/>
                <a:gd name="T91" fmla="*/ 2147483647 h 361"/>
                <a:gd name="T92" fmla="*/ 2147483647 w 360"/>
                <a:gd name="T93" fmla="*/ 2147483647 h 36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360" h="361">
                  <a:moveTo>
                    <a:pt x="136" y="226"/>
                  </a:moveTo>
                  <a:cubicBezTo>
                    <a:pt x="56" y="194"/>
                    <a:pt x="56" y="194"/>
                    <a:pt x="56" y="194"/>
                  </a:cubicBezTo>
                  <a:cubicBezTo>
                    <a:pt x="56" y="221"/>
                    <a:pt x="56" y="221"/>
                    <a:pt x="56" y="221"/>
                  </a:cubicBezTo>
                  <a:cubicBezTo>
                    <a:pt x="136" y="253"/>
                    <a:pt x="136" y="253"/>
                    <a:pt x="136" y="253"/>
                  </a:cubicBezTo>
                  <a:lnTo>
                    <a:pt x="136" y="226"/>
                  </a:lnTo>
                  <a:close/>
                  <a:moveTo>
                    <a:pt x="136" y="143"/>
                  </a:moveTo>
                  <a:cubicBezTo>
                    <a:pt x="56" y="111"/>
                    <a:pt x="56" y="111"/>
                    <a:pt x="56" y="111"/>
                  </a:cubicBezTo>
                  <a:cubicBezTo>
                    <a:pt x="56" y="138"/>
                    <a:pt x="56" y="138"/>
                    <a:pt x="56" y="138"/>
                  </a:cubicBezTo>
                  <a:cubicBezTo>
                    <a:pt x="136" y="170"/>
                    <a:pt x="136" y="170"/>
                    <a:pt x="136" y="170"/>
                  </a:cubicBezTo>
                  <a:lnTo>
                    <a:pt x="136" y="143"/>
                  </a:lnTo>
                  <a:close/>
                  <a:moveTo>
                    <a:pt x="351" y="4"/>
                  </a:moveTo>
                  <a:cubicBezTo>
                    <a:pt x="345" y="1"/>
                    <a:pt x="338" y="0"/>
                    <a:pt x="332" y="2"/>
                  </a:cubicBezTo>
                  <a:cubicBezTo>
                    <a:pt x="180" y="63"/>
                    <a:pt x="180" y="63"/>
                    <a:pt x="180" y="63"/>
                  </a:cubicBezTo>
                  <a:cubicBezTo>
                    <a:pt x="27" y="2"/>
                    <a:pt x="27" y="2"/>
                    <a:pt x="27" y="2"/>
                  </a:cubicBezTo>
                  <a:cubicBezTo>
                    <a:pt x="21" y="0"/>
                    <a:pt x="14" y="1"/>
                    <a:pt x="8" y="4"/>
                  </a:cubicBezTo>
                  <a:cubicBezTo>
                    <a:pt x="3" y="8"/>
                    <a:pt x="0" y="14"/>
                    <a:pt x="0" y="21"/>
                  </a:cubicBezTo>
                  <a:cubicBezTo>
                    <a:pt x="0" y="277"/>
                    <a:pt x="0" y="277"/>
                    <a:pt x="0" y="277"/>
                  </a:cubicBezTo>
                  <a:cubicBezTo>
                    <a:pt x="0" y="285"/>
                    <a:pt x="5" y="292"/>
                    <a:pt x="12" y="295"/>
                  </a:cubicBezTo>
                  <a:cubicBezTo>
                    <a:pt x="172" y="359"/>
                    <a:pt x="172" y="359"/>
                    <a:pt x="172" y="359"/>
                  </a:cubicBezTo>
                  <a:cubicBezTo>
                    <a:pt x="172" y="359"/>
                    <a:pt x="175" y="360"/>
                    <a:pt x="176" y="361"/>
                  </a:cubicBezTo>
                  <a:cubicBezTo>
                    <a:pt x="177" y="361"/>
                    <a:pt x="178" y="361"/>
                    <a:pt x="180" y="361"/>
                  </a:cubicBezTo>
                  <a:cubicBezTo>
                    <a:pt x="181" y="361"/>
                    <a:pt x="182" y="361"/>
                    <a:pt x="184" y="361"/>
                  </a:cubicBezTo>
                  <a:cubicBezTo>
                    <a:pt x="184" y="360"/>
                    <a:pt x="187" y="359"/>
                    <a:pt x="187" y="359"/>
                  </a:cubicBezTo>
                  <a:cubicBezTo>
                    <a:pt x="347" y="295"/>
                    <a:pt x="347" y="295"/>
                    <a:pt x="347" y="295"/>
                  </a:cubicBezTo>
                  <a:cubicBezTo>
                    <a:pt x="355" y="292"/>
                    <a:pt x="360" y="285"/>
                    <a:pt x="360" y="277"/>
                  </a:cubicBezTo>
                  <a:cubicBezTo>
                    <a:pt x="360" y="21"/>
                    <a:pt x="360" y="21"/>
                    <a:pt x="360" y="21"/>
                  </a:cubicBezTo>
                  <a:cubicBezTo>
                    <a:pt x="360" y="14"/>
                    <a:pt x="356" y="8"/>
                    <a:pt x="351" y="4"/>
                  </a:cubicBezTo>
                  <a:close/>
                  <a:moveTo>
                    <a:pt x="160" y="320"/>
                  </a:moveTo>
                  <a:cubicBezTo>
                    <a:pt x="32" y="269"/>
                    <a:pt x="32" y="269"/>
                    <a:pt x="32" y="269"/>
                  </a:cubicBezTo>
                  <a:cubicBezTo>
                    <a:pt x="32" y="45"/>
                    <a:pt x="32" y="45"/>
                    <a:pt x="32" y="45"/>
                  </a:cubicBezTo>
                  <a:cubicBezTo>
                    <a:pt x="160" y="96"/>
                    <a:pt x="160" y="96"/>
                    <a:pt x="160" y="96"/>
                  </a:cubicBezTo>
                  <a:lnTo>
                    <a:pt x="160" y="320"/>
                  </a:lnTo>
                  <a:close/>
                  <a:moveTo>
                    <a:pt x="328" y="269"/>
                  </a:moveTo>
                  <a:cubicBezTo>
                    <a:pt x="200" y="320"/>
                    <a:pt x="200" y="320"/>
                    <a:pt x="200" y="320"/>
                  </a:cubicBezTo>
                  <a:cubicBezTo>
                    <a:pt x="200" y="96"/>
                    <a:pt x="200" y="96"/>
                    <a:pt x="200" y="96"/>
                  </a:cubicBezTo>
                  <a:cubicBezTo>
                    <a:pt x="328" y="45"/>
                    <a:pt x="328" y="45"/>
                    <a:pt x="328" y="45"/>
                  </a:cubicBezTo>
                  <a:lnTo>
                    <a:pt x="328" y="269"/>
                  </a:lnTo>
                  <a:close/>
                  <a:moveTo>
                    <a:pt x="304" y="194"/>
                  </a:moveTo>
                  <a:cubicBezTo>
                    <a:pt x="224" y="226"/>
                    <a:pt x="224" y="226"/>
                    <a:pt x="224" y="226"/>
                  </a:cubicBezTo>
                  <a:cubicBezTo>
                    <a:pt x="224" y="253"/>
                    <a:pt x="224" y="253"/>
                    <a:pt x="224" y="253"/>
                  </a:cubicBezTo>
                  <a:cubicBezTo>
                    <a:pt x="304" y="221"/>
                    <a:pt x="304" y="221"/>
                    <a:pt x="304" y="221"/>
                  </a:cubicBezTo>
                  <a:lnTo>
                    <a:pt x="304" y="194"/>
                  </a:lnTo>
                  <a:close/>
                  <a:moveTo>
                    <a:pt x="304" y="111"/>
                  </a:moveTo>
                  <a:cubicBezTo>
                    <a:pt x="224" y="143"/>
                    <a:pt x="224" y="143"/>
                    <a:pt x="224" y="143"/>
                  </a:cubicBezTo>
                  <a:cubicBezTo>
                    <a:pt x="224" y="170"/>
                    <a:pt x="224" y="170"/>
                    <a:pt x="224" y="170"/>
                  </a:cubicBezTo>
                  <a:cubicBezTo>
                    <a:pt x="304" y="138"/>
                    <a:pt x="304" y="138"/>
                    <a:pt x="304" y="138"/>
                  </a:cubicBezTo>
                  <a:lnTo>
                    <a:pt x="304" y="11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5" name="Group 4"/>
          <p:cNvGrpSpPr>
            <a:grpSpLocks/>
          </p:cNvGrpSpPr>
          <p:nvPr/>
        </p:nvGrpSpPr>
        <p:grpSpPr bwMode="auto">
          <a:xfrm>
            <a:off x="6173788" y="3594100"/>
            <a:ext cx="685800" cy="685800"/>
            <a:chOff x="6173591" y="3594745"/>
            <a:chExt cx="685800" cy="685800"/>
          </a:xfrm>
        </p:grpSpPr>
        <p:sp>
          <p:nvSpPr>
            <p:cNvPr id="31" name="Oval 30"/>
            <p:cNvSpPr/>
            <p:nvPr/>
          </p:nvSpPr>
          <p:spPr>
            <a:xfrm>
              <a:off x="6173591" y="3594745"/>
              <a:ext cx="685800" cy="68580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endParaRPr lang="en-US" altLang="zh-CN" sz="1200">
                <a:solidFill>
                  <a:srgbClr val="FFFFFF"/>
                </a:solidFill>
              </a:endParaRPr>
            </a:p>
          </p:txBody>
        </p:sp>
        <p:sp>
          <p:nvSpPr>
            <p:cNvPr id="29719" name="TextBox 41"/>
            <p:cNvSpPr txBox="1">
              <a:spLocks noChangeArrowheads="1"/>
            </p:cNvSpPr>
            <p:nvPr/>
          </p:nvSpPr>
          <p:spPr bwMode="auto">
            <a:xfrm>
              <a:off x="6330753" y="3691583"/>
              <a:ext cx="387350" cy="492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id-ID" altLang="zh-CN" sz="2600">
                  <a:solidFill>
                    <a:srgbClr val="F2F2F2"/>
                  </a:solidFill>
                  <a:latin typeface="FontAwesome" pitchFamily="2" charset="0"/>
                </a:rPr>
                <a:t></a:t>
              </a:r>
            </a:p>
          </p:txBody>
        </p:sp>
      </p:gr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childTnLst>
                          </p:cTn>
                        </p:par>
                        <p:par>
                          <p:cTn id="27" fill="hold" nodeType="afterGroup">
                            <p:stCondLst>
                              <p:cond delay="3750"/>
                            </p:stCondLst>
                            <p:childTnLst>
                              <p:par>
                                <p:cTn id="28" presetID="10" presetClass="entr" presetSubtype="0" fill="hold" grpId="0" nodeType="after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fade">
                                      <p:cBhvr>
                                        <p:cTn id="30" dur="500"/>
                                        <p:tgtEl>
                                          <p:spTgt spid="17"/>
                                        </p:tgtEl>
                                      </p:cBhvr>
                                    </p:animEffect>
                                  </p:childTnLst>
                                </p:cTn>
                              </p:par>
                            </p:childTnLst>
                          </p:cTn>
                        </p:par>
                        <p:par>
                          <p:cTn id="31" fill="hold" nodeType="afterGroup">
                            <p:stCondLst>
                              <p:cond delay="4250"/>
                            </p:stCondLst>
                            <p:childTnLst>
                              <p:par>
                                <p:cTn id="32" presetID="10" presetClass="entr" presetSubtype="0" fill="hold" grpId="0" nodeType="afterEffect">
                                  <p:stCondLst>
                                    <p:cond delay="0"/>
                                  </p:stCondLst>
                                  <p:childTnLst>
                                    <p:set>
                                      <p:cBhvr>
                                        <p:cTn id="33" dur="1" fill="hold">
                                          <p:stCondLst>
                                            <p:cond delay="0"/>
                                          </p:stCondLst>
                                        </p:cTn>
                                        <p:tgtEl>
                                          <p:spTgt spid="16"/>
                                        </p:tgtEl>
                                        <p:attrNameLst>
                                          <p:attrName>style.visibility</p:attrName>
                                        </p:attrNameLst>
                                      </p:cBhvr>
                                      <p:to>
                                        <p:strVal val="visible"/>
                                      </p:to>
                                    </p:set>
                                    <p:animEffect transition="in" filter="fade">
                                      <p:cBhvr>
                                        <p:cTn id="34" dur="500"/>
                                        <p:tgtEl>
                                          <p:spTgt spid="16"/>
                                        </p:tgtEl>
                                      </p:cBhvr>
                                    </p:animEffect>
                                  </p:childTnLst>
                                </p:cTn>
                              </p:par>
                            </p:childTnLst>
                          </p:cTn>
                        </p:par>
                        <p:par>
                          <p:cTn id="35" fill="hold" nodeType="afterGroup">
                            <p:stCondLst>
                              <p:cond delay="4750"/>
                            </p:stCondLst>
                            <p:childTnLst>
                              <p:par>
                                <p:cTn id="36" presetID="10" presetClass="entr" presetSubtype="0" fill="hold" grpId="0" nodeType="afterEffect">
                                  <p:stCondLst>
                                    <p:cond delay="0"/>
                                  </p:stCondLst>
                                  <p:childTnLst>
                                    <p:set>
                                      <p:cBhvr>
                                        <p:cTn id="37" dur="1" fill="hold">
                                          <p:stCondLst>
                                            <p:cond delay="0"/>
                                          </p:stCondLst>
                                        </p:cTn>
                                        <p:tgtEl>
                                          <p:spTgt spid="22"/>
                                        </p:tgtEl>
                                        <p:attrNameLst>
                                          <p:attrName>style.visibility</p:attrName>
                                        </p:attrNameLst>
                                      </p:cBhvr>
                                      <p:to>
                                        <p:strVal val="visible"/>
                                      </p:to>
                                    </p:set>
                                    <p:animEffect transition="in" filter="fade">
                                      <p:cBhvr>
                                        <p:cTn id="38" dur="500"/>
                                        <p:tgtEl>
                                          <p:spTgt spid="22"/>
                                        </p:tgtEl>
                                      </p:cBhvr>
                                    </p:animEffect>
                                  </p:childTnLst>
                                </p:cTn>
                              </p:par>
                            </p:childTnLst>
                          </p:cTn>
                        </p:par>
                        <p:par>
                          <p:cTn id="39" fill="hold" nodeType="afterGroup">
                            <p:stCondLst>
                              <p:cond delay="5250"/>
                            </p:stCondLst>
                            <p:childTnLst>
                              <p:par>
                                <p:cTn id="40" presetID="10" presetClass="entr" presetSubtype="0" fill="hold" grpId="0" nodeType="after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fade">
                                      <p:cBhvr>
                                        <p:cTn id="42" dur="500"/>
                                        <p:tgtEl>
                                          <p:spTgt spid="21"/>
                                        </p:tgtEl>
                                      </p:cBhvr>
                                    </p:animEffect>
                                  </p:childTnLst>
                                </p:cTn>
                              </p:par>
                            </p:childTnLst>
                          </p:cTn>
                        </p:par>
                        <p:par>
                          <p:cTn id="43" fill="hold" nodeType="afterGroup">
                            <p:stCondLst>
                              <p:cond delay="5750"/>
                            </p:stCondLst>
                            <p:childTnLst>
                              <p:par>
                                <p:cTn id="44" presetID="10" presetClass="entr" presetSubtype="0"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Effect transition="in" filter="fade">
                                      <p:cBhvr>
                                        <p:cTn id="46" dur="500"/>
                                        <p:tgtEl>
                                          <p:spTgt spid="20"/>
                                        </p:tgtEl>
                                      </p:cBhvr>
                                    </p:animEffect>
                                  </p:childTnLst>
                                </p:cTn>
                              </p:par>
                            </p:childTnLst>
                          </p:cTn>
                        </p:par>
                        <p:par>
                          <p:cTn id="47" fill="hold" nodeType="afterGroup">
                            <p:stCondLst>
                              <p:cond delay="6250"/>
                            </p:stCondLst>
                            <p:childTnLst>
                              <p:par>
                                <p:cTn id="48" presetID="10" presetClass="entr" presetSubtype="0" fill="hold" grpId="0" nodeType="afterEffect">
                                  <p:stCondLst>
                                    <p:cond delay="0"/>
                                  </p:stCondLst>
                                  <p:childTnLst>
                                    <p:set>
                                      <p:cBhvr>
                                        <p:cTn id="49" dur="1" fill="hold">
                                          <p:stCondLst>
                                            <p:cond delay="0"/>
                                          </p:stCondLst>
                                        </p:cTn>
                                        <p:tgtEl>
                                          <p:spTgt spid="19"/>
                                        </p:tgtEl>
                                        <p:attrNameLst>
                                          <p:attrName>style.visibility</p:attrName>
                                        </p:attrNameLst>
                                      </p:cBhvr>
                                      <p:to>
                                        <p:strVal val="visible"/>
                                      </p:to>
                                    </p:set>
                                    <p:animEffect transition="in" filter="fade">
                                      <p:cBhvr>
                                        <p:cTn id="50" dur="500"/>
                                        <p:tgtEl>
                                          <p:spTgt spid="19"/>
                                        </p:tgtEl>
                                      </p:cBhvr>
                                    </p:animEffect>
                                  </p:childTnLst>
                                </p:cTn>
                              </p:par>
                            </p:childTnLst>
                          </p:cTn>
                        </p:par>
                        <p:par>
                          <p:cTn id="51" fill="hold" nodeType="afterGroup">
                            <p:stCondLst>
                              <p:cond delay="6750"/>
                            </p:stCondLst>
                            <p:childTnLst>
                              <p:par>
                                <p:cTn id="52" presetID="10" presetClass="entr" presetSubtype="0" fill="hold" grpId="0" nodeType="afterEffect">
                                  <p:stCondLst>
                                    <p:cond delay="0"/>
                                  </p:stCondLst>
                                  <p:childTnLst>
                                    <p:set>
                                      <p:cBhvr>
                                        <p:cTn id="53" dur="1" fill="hold">
                                          <p:stCondLst>
                                            <p:cond delay="0"/>
                                          </p:stCondLst>
                                        </p:cTn>
                                        <p:tgtEl>
                                          <p:spTgt spid="24"/>
                                        </p:tgtEl>
                                        <p:attrNameLst>
                                          <p:attrName>style.visibility</p:attrName>
                                        </p:attrNameLst>
                                      </p:cBhvr>
                                      <p:to>
                                        <p:strVal val="visible"/>
                                      </p:to>
                                    </p:set>
                                    <p:animEffect transition="in" filter="fade">
                                      <p:cBhvr>
                                        <p:cTn id="54" dur="500"/>
                                        <p:tgtEl>
                                          <p:spTgt spid="24"/>
                                        </p:tgtEl>
                                      </p:cBhvr>
                                    </p:animEffect>
                                  </p:childTnLst>
                                </p:cTn>
                              </p:par>
                            </p:childTnLst>
                          </p:cTn>
                        </p:par>
                        <p:par>
                          <p:cTn id="55" fill="hold" nodeType="afterGroup">
                            <p:stCondLst>
                              <p:cond delay="7250"/>
                            </p:stCondLst>
                            <p:childTnLst>
                              <p:par>
                                <p:cTn id="56" presetID="10" presetClass="entr" presetSubtype="0" fill="hold" grpId="0" nodeType="afterEffect">
                                  <p:stCondLst>
                                    <p:cond delay="0"/>
                                  </p:stCondLst>
                                  <p:childTnLst>
                                    <p:set>
                                      <p:cBhvr>
                                        <p:cTn id="57" dur="1" fill="hold">
                                          <p:stCondLst>
                                            <p:cond delay="0"/>
                                          </p:stCondLst>
                                        </p:cTn>
                                        <p:tgtEl>
                                          <p:spTgt spid="23"/>
                                        </p:tgtEl>
                                        <p:attrNameLst>
                                          <p:attrName>style.visibility</p:attrName>
                                        </p:attrNameLst>
                                      </p:cBhvr>
                                      <p:to>
                                        <p:strVal val="visible"/>
                                      </p:to>
                                    </p:set>
                                    <p:animEffect transition="in" filter="fade">
                                      <p:cBhvr>
                                        <p:cTn id="58" dur="500"/>
                                        <p:tgtEl>
                                          <p:spTgt spid="23"/>
                                        </p:tgtEl>
                                      </p:cBhvr>
                                    </p:animEffect>
                                  </p:childTnLst>
                                </p:cTn>
                              </p:par>
                              <p:par>
                                <p:cTn id="59" presetID="21" presetClass="entr" presetSubtype="1" fill="hold" nodeType="withEffect">
                                  <p:stCondLst>
                                    <p:cond delay="500"/>
                                  </p:stCondLst>
                                  <p:childTnLst>
                                    <p:set>
                                      <p:cBhvr>
                                        <p:cTn id="60" dur="1" fill="hold">
                                          <p:stCondLst>
                                            <p:cond delay="0"/>
                                          </p:stCondLst>
                                        </p:cTn>
                                        <p:tgtEl>
                                          <p:spTgt spid="2"/>
                                        </p:tgtEl>
                                        <p:attrNameLst>
                                          <p:attrName>style.visibility</p:attrName>
                                        </p:attrNameLst>
                                      </p:cBhvr>
                                      <p:to>
                                        <p:strVal val="visible"/>
                                      </p:to>
                                    </p:set>
                                    <p:animEffect transition="in" filter="wheel(1)">
                                      <p:cBhvr>
                                        <p:cTn id="61" dur="2000"/>
                                        <p:tgtEl>
                                          <p:spTgt spid="2"/>
                                        </p:tgtEl>
                                      </p:cBhvr>
                                    </p:animEffect>
                                  </p:childTnLst>
                                </p:cTn>
                              </p:par>
                              <p:par>
                                <p:cTn id="62" presetID="21" presetClass="entr" presetSubtype="1" fill="hold" nodeType="withEffect">
                                  <p:stCondLst>
                                    <p:cond delay="500"/>
                                  </p:stCondLst>
                                  <p:childTnLst>
                                    <p:set>
                                      <p:cBhvr>
                                        <p:cTn id="63" dur="1" fill="hold">
                                          <p:stCondLst>
                                            <p:cond delay="0"/>
                                          </p:stCondLst>
                                        </p:cTn>
                                        <p:tgtEl>
                                          <p:spTgt spid="3"/>
                                        </p:tgtEl>
                                        <p:attrNameLst>
                                          <p:attrName>style.visibility</p:attrName>
                                        </p:attrNameLst>
                                      </p:cBhvr>
                                      <p:to>
                                        <p:strVal val="visible"/>
                                      </p:to>
                                    </p:set>
                                    <p:animEffect transition="in" filter="wheel(1)">
                                      <p:cBhvr>
                                        <p:cTn id="64" dur="2000"/>
                                        <p:tgtEl>
                                          <p:spTgt spid="3"/>
                                        </p:tgtEl>
                                      </p:cBhvr>
                                    </p:animEffect>
                                  </p:childTnLst>
                                </p:cTn>
                              </p:par>
                              <p:par>
                                <p:cTn id="65" presetID="21" presetClass="entr" presetSubtype="1" fill="hold" nodeType="withEffect">
                                  <p:stCondLst>
                                    <p:cond delay="500"/>
                                  </p:stCondLst>
                                  <p:childTnLst>
                                    <p:set>
                                      <p:cBhvr>
                                        <p:cTn id="66" dur="1" fill="hold">
                                          <p:stCondLst>
                                            <p:cond delay="0"/>
                                          </p:stCondLst>
                                        </p:cTn>
                                        <p:tgtEl>
                                          <p:spTgt spid="4"/>
                                        </p:tgtEl>
                                        <p:attrNameLst>
                                          <p:attrName>style.visibility</p:attrName>
                                        </p:attrNameLst>
                                      </p:cBhvr>
                                      <p:to>
                                        <p:strVal val="visible"/>
                                      </p:to>
                                    </p:set>
                                    <p:animEffect transition="in" filter="wheel(1)">
                                      <p:cBhvr>
                                        <p:cTn id="67" dur="2000"/>
                                        <p:tgtEl>
                                          <p:spTgt spid="4"/>
                                        </p:tgtEl>
                                      </p:cBhvr>
                                    </p:animEffect>
                                  </p:childTnLst>
                                </p:cTn>
                              </p:par>
                              <p:par>
                                <p:cTn id="68" presetID="21" presetClass="entr" presetSubtype="1" fill="hold" nodeType="withEffect">
                                  <p:stCondLst>
                                    <p:cond delay="500"/>
                                  </p:stCondLst>
                                  <p:childTnLst>
                                    <p:set>
                                      <p:cBhvr>
                                        <p:cTn id="69" dur="1" fill="hold">
                                          <p:stCondLst>
                                            <p:cond delay="0"/>
                                          </p:stCondLst>
                                        </p:cTn>
                                        <p:tgtEl>
                                          <p:spTgt spid="5"/>
                                        </p:tgtEl>
                                        <p:attrNameLst>
                                          <p:attrName>style.visibility</p:attrName>
                                        </p:attrNameLst>
                                      </p:cBhvr>
                                      <p:to>
                                        <p:strVal val="visible"/>
                                      </p:to>
                                    </p:set>
                                    <p:animEffect transition="in" filter="wheel(1)">
                                      <p:cBhvr>
                                        <p:cTn id="70" dur="2000"/>
                                        <p:tgtEl>
                                          <p:spTgt spid="5"/>
                                        </p:tgtEl>
                                      </p:cBhvr>
                                    </p:animEffect>
                                  </p:childTnLst>
                                </p:cTn>
                              </p:par>
                              <p:par>
                                <p:cTn id="71" presetID="45" presetClass="entr" presetSubtype="0" fill="hold" grpId="0" nodeType="withEffect">
                                  <p:stCondLst>
                                    <p:cond delay="1500"/>
                                  </p:stCondLst>
                                  <p:childTnLst>
                                    <p:set>
                                      <p:cBhvr>
                                        <p:cTn id="72" dur="1" fill="hold">
                                          <p:stCondLst>
                                            <p:cond delay="0"/>
                                          </p:stCondLst>
                                        </p:cTn>
                                        <p:tgtEl>
                                          <p:spTgt spid="36"/>
                                        </p:tgtEl>
                                        <p:attrNameLst>
                                          <p:attrName>style.visibility</p:attrName>
                                        </p:attrNameLst>
                                      </p:cBhvr>
                                      <p:to>
                                        <p:strVal val="visible"/>
                                      </p:to>
                                    </p:set>
                                    <p:animEffect transition="in" filter="fade">
                                      <p:cBhvr>
                                        <p:cTn id="73" dur="2000"/>
                                        <p:tgtEl>
                                          <p:spTgt spid="36"/>
                                        </p:tgtEl>
                                      </p:cBhvr>
                                    </p:animEffect>
                                    <p:anim calcmode="lin" valueType="num">
                                      <p:cBhvr>
                                        <p:cTn id="74" dur="2000" fill="hold"/>
                                        <p:tgtEl>
                                          <p:spTgt spid="36"/>
                                        </p:tgtEl>
                                        <p:attrNameLst>
                                          <p:attrName>ppt_w</p:attrName>
                                        </p:attrNameLst>
                                      </p:cBhvr>
                                      <p:tavLst>
                                        <p:tav tm="0" fmla="#ppt_w*sin(2.5*pi*$)">
                                          <p:val>
                                            <p:fltVal val="0"/>
                                          </p:val>
                                        </p:tav>
                                        <p:tav tm="100000">
                                          <p:val>
                                            <p:fltVal val="1"/>
                                          </p:val>
                                        </p:tav>
                                      </p:tavLst>
                                    </p:anim>
                                    <p:anim calcmode="lin" valueType="num">
                                      <p:cBhvr>
                                        <p:cTn id="75" dur="2000" fill="hold"/>
                                        <p:tgtEl>
                                          <p:spTgt spid="3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16" grpId="0"/>
      <p:bldP spid="17" grpId="0"/>
      <p:bldP spid="19" grpId="0"/>
      <p:bldP spid="20" grpId="0"/>
      <p:bldP spid="21" grpId="0"/>
      <p:bldP spid="22" grpId="0"/>
      <p:bldP spid="23" grpId="0"/>
      <p:bldP spid="24" grpId="0"/>
      <p:bldP spid="36"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p:cNvSpPr/>
          <p:nvPr/>
        </p:nvSpPr>
        <p:spPr>
          <a:xfrm>
            <a:off x="0" y="0"/>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25" name="Rectangle 24"/>
          <p:cNvSpPr/>
          <p:nvPr/>
        </p:nvSpPr>
        <p:spPr>
          <a:xfrm>
            <a:off x="0" y="3951288"/>
            <a:ext cx="12192000" cy="1825625"/>
          </a:xfrm>
          <a:prstGeom prst="rect">
            <a:avLst/>
          </a:prstGeom>
          <a:solidFill>
            <a:schemeClr val="tx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tx1"/>
              </a:solidFill>
            </a:endParaRPr>
          </a:p>
        </p:txBody>
      </p:sp>
      <p:sp>
        <p:nvSpPr>
          <p:cNvPr id="23" name="Title 1"/>
          <p:cNvSpPr txBox="1">
            <a:spLocks/>
          </p:cNvSpPr>
          <p:nvPr/>
        </p:nvSpPr>
        <p:spPr bwMode="auto">
          <a:xfrm>
            <a:off x="1971675" y="4976813"/>
            <a:ext cx="82296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pPr>
            <a:r>
              <a:rPr lang="id-ID" altLang="zh-CN" sz="1900">
                <a:solidFill>
                  <a:srgbClr val="FF0000"/>
                </a:solidFill>
              </a:rPr>
              <a:t>Oalah emboh yu, dodolan kok sepi ae</a:t>
            </a:r>
            <a:endParaRPr lang="en-US" altLang="zh-CN" sz="1900">
              <a:solidFill>
                <a:srgbClr val="FF0000"/>
              </a:solidFill>
            </a:endParaRPr>
          </a:p>
        </p:txBody>
      </p:sp>
      <p:sp>
        <p:nvSpPr>
          <p:cNvPr id="24" name="Title 13"/>
          <p:cNvSpPr txBox="1">
            <a:spLocks/>
          </p:cNvSpPr>
          <p:nvPr/>
        </p:nvSpPr>
        <p:spPr bwMode="auto">
          <a:xfrm>
            <a:off x="1976438" y="4273550"/>
            <a:ext cx="8229600"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pPr>
            <a:r>
              <a:rPr lang="id-ID" altLang="zh-CN" sz="5400">
                <a:solidFill>
                  <a:schemeClr val="bg1"/>
                </a:solidFill>
              </a:rPr>
              <a:t>Data and Analisys</a:t>
            </a:r>
            <a:endParaRPr lang="en-US" altLang="zh-CN" sz="5400">
              <a:solidFill>
                <a:schemeClr val="bg1"/>
              </a:solidFill>
            </a:endParaRP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heel(1)">
                                      <p:cBhvr>
                                        <p:cTn id="7" dur="2000"/>
                                        <p:tgtEl>
                                          <p:spTgt spid="18"/>
                                        </p:tgtEl>
                                      </p:cBhvr>
                                    </p:animEffect>
                                  </p:childTnLst>
                                </p:cTn>
                              </p:par>
                              <p:par>
                                <p:cTn id="8" presetID="16" presetClass="entr" presetSubtype="21" fill="hold" grpId="0" nodeType="withEffect">
                                  <p:stCondLst>
                                    <p:cond delay="2400"/>
                                  </p:stCondLst>
                                  <p:childTnLst>
                                    <p:set>
                                      <p:cBhvr>
                                        <p:cTn id="9" dur="1" fill="hold">
                                          <p:stCondLst>
                                            <p:cond delay="0"/>
                                          </p:stCondLst>
                                        </p:cTn>
                                        <p:tgtEl>
                                          <p:spTgt spid="24"/>
                                        </p:tgtEl>
                                        <p:attrNameLst>
                                          <p:attrName>style.visibility</p:attrName>
                                        </p:attrNameLst>
                                      </p:cBhvr>
                                      <p:to>
                                        <p:strVal val="visible"/>
                                      </p:to>
                                    </p:set>
                                    <p:animEffect transition="in" filter="barn(inVertical)">
                                      <p:cBhvr>
                                        <p:cTn id="10" dur="500"/>
                                        <p:tgtEl>
                                          <p:spTgt spid="24"/>
                                        </p:tgtEl>
                                      </p:cBhvr>
                                    </p:animEffect>
                                  </p:childTnLst>
                                </p:cTn>
                              </p:par>
                              <p:par>
                                <p:cTn id="11" presetID="16" presetClass="entr" presetSubtype="21" fill="hold" grpId="0" nodeType="withEffect">
                                  <p:stCondLst>
                                    <p:cond delay="3000"/>
                                  </p:stCondLst>
                                  <p:childTnLst>
                                    <p:set>
                                      <p:cBhvr>
                                        <p:cTn id="12" dur="1" fill="hold">
                                          <p:stCondLst>
                                            <p:cond delay="0"/>
                                          </p:stCondLst>
                                        </p:cTn>
                                        <p:tgtEl>
                                          <p:spTgt spid="23"/>
                                        </p:tgtEl>
                                        <p:attrNameLst>
                                          <p:attrName>style.visibility</p:attrName>
                                        </p:attrNameLst>
                                      </p:cBhvr>
                                      <p:to>
                                        <p:strVal val="visible"/>
                                      </p:to>
                                    </p:set>
                                    <p:animEffect transition="in" filter="barn(inVertical)">
                                      <p:cBhvr>
                                        <p:cTn id="13" dur="500"/>
                                        <p:tgtEl>
                                          <p:spTgt spid="23"/>
                                        </p:tgtEl>
                                      </p:cBhvr>
                                    </p:animEffect>
                                  </p:childTnLst>
                                </p:cTn>
                              </p:par>
                              <p:par>
                                <p:cTn id="14" presetID="2" presetClass="entr" presetSubtype="4" fill="hold" grpId="0" nodeType="withEffect">
                                  <p:stCondLst>
                                    <p:cond delay="2000"/>
                                  </p:stCondLst>
                                  <p:childTnLst>
                                    <p:set>
                                      <p:cBhvr>
                                        <p:cTn id="15" dur="1" fill="hold">
                                          <p:stCondLst>
                                            <p:cond delay="0"/>
                                          </p:stCondLst>
                                        </p:cTn>
                                        <p:tgtEl>
                                          <p:spTgt spid="25"/>
                                        </p:tgtEl>
                                        <p:attrNameLst>
                                          <p:attrName>style.visibility</p:attrName>
                                        </p:attrNameLst>
                                      </p:cBhvr>
                                      <p:to>
                                        <p:strVal val="visible"/>
                                      </p:to>
                                    </p:set>
                                    <p:anim calcmode="lin" valueType="num">
                                      <p:cBhvr additive="base">
                                        <p:cTn id="16" dur="500" fill="hold"/>
                                        <p:tgtEl>
                                          <p:spTgt spid="25"/>
                                        </p:tgtEl>
                                        <p:attrNameLst>
                                          <p:attrName>ppt_x</p:attrName>
                                        </p:attrNameLst>
                                      </p:cBhvr>
                                      <p:tavLst>
                                        <p:tav tm="0">
                                          <p:val>
                                            <p:strVal val="#ppt_x"/>
                                          </p:val>
                                        </p:tav>
                                        <p:tav tm="100000">
                                          <p:val>
                                            <p:strVal val="#ppt_x"/>
                                          </p:val>
                                        </p:tav>
                                      </p:tavLst>
                                    </p:anim>
                                    <p:anim calcmode="lin" valueType="num">
                                      <p:cBhvr additive="base">
                                        <p:cTn id="17"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5" grpId="0" animBg="1"/>
      <p:bldP spid="23" grpId="0"/>
      <p:bldP spid="24"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0" name="Straight Connector 19"/>
          <p:cNvCxnSpPr/>
          <p:nvPr/>
        </p:nvCxnSpPr>
        <p:spPr>
          <a:xfrm>
            <a:off x="0" y="2346325"/>
            <a:ext cx="2240032" cy="0"/>
          </a:xfrm>
          <a:prstGeom prst="line">
            <a:avLst/>
          </a:prstGeom>
          <a:ln w="25400">
            <a:gradFill flip="none" rotWithShape="1">
              <a:gsLst>
                <a:gs pos="0">
                  <a:schemeClr val="accent2">
                    <a:lumMod val="20000"/>
                    <a:lumOff val="80000"/>
                  </a:schemeClr>
                </a:gs>
                <a:gs pos="35000">
                  <a:schemeClr val="accent2">
                    <a:lumMod val="40000"/>
                    <a:lumOff val="60000"/>
                  </a:schemeClr>
                </a:gs>
                <a:gs pos="100000">
                  <a:srgbClr val="FF0000"/>
                </a:gs>
              </a:gsLst>
              <a:lin ang="2700000" scaled="1"/>
              <a:tileRect/>
            </a:gradFill>
            <a:prstDash val="sysDot"/>
            <a:headEnd type="none"/>
            <a:tailEnd type="oval"/>
          </a:ln>
        </p:spPr>
        <p:style>
          <a:lnRef idx="1">
            <a:schemeClr val="accent1"/>
          </a:lnRef>
          <a:fillRef idx="0">
            <a:schemeClr val="accent1"/>
          </a:fillRef>
          <a:effectRef idx="0">
            <a:schemeClr val="accent1"/>
          </a:effectRef>
          <a:fontRef idx="minor">
            <a:schemeClr val="tx1"/>
          </a:fontRef>
        </p:style>
      </p:cxnSp>
      <p:sp>
        <p:nvSpPr>
          <p:cNvPr id="17" name="Title 1"/>
          <p:cNvSpPr txBox="1">
            <a:spLocks/>
          </p:cNvSpPr>
          <p:nvPr/>
        </p:nvSpPr>
        <p:spPr>
          <a:xfrm>
            <a:off x="2432050" y="2701925"/>
            <a:ext cx="5108575" cy="363538"/>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1">
                    <a:lumMod val="65000"/>
                  </a:schemeClr>
                </a:solidFill>
                <a:latin typeface="+mn-lt"/>
              </a:rPr>
              <a:t>This slide is perfect for </a:t>
            </a:r>
            <a:r>
              <a:rPr lang="en-US" sz="1400" b="1" dirty="0" smtClean="0">
                <a:solidFill>
                  <a:schemeClr val="accent5"/>
                </a:solidFill>
                <a:latin typeface="+mn-lt"/>
              </a:rPr>
              <a:t>welcome messages </a:t>
            </a:r>
            <a:endParaRPr lang="en-US" sz="1400" b="1" dirty="0">
              <a:solidFill>
                <a:schemeClr val="accent5"/>
              </a:solidFill>
              <a:latin typeface="+mn-lt"/>
            </a:endParaRPr>
          </a:p>
        </p:txBody>
      </p:sp>
      <p:sp>
        <p:nvSpPr>
          <p:cNvPr id="18" name="Title 13"/>
          <p:cNvSpPr txBox="1">
            <a:spLocks/>
          </p:cNvSpPr>
          <p:nvPr/>
        </p:nvSpPr>
        <p:spPr>
          <a:xfrm>
            <a:off x="2406650" y="2233613"/>
            <a:ext cx="5110163" cy="585787"/>
          </a:xfrm>
          <a:prstGeom prst="rect">
            <a:avLst/>
          </a:prstGeom>
        </p:spPr>
        <p:txBody>
          <a:bodyPr anchor="b">
            <a:normAutofit fontScale="92500" lnSpcReduction="10000"/>
          </a:bodyPr>
          <a:lstStyle>
            <a:lvl1pPr algn="ctr" defTabSz="914400" rtl="0" eaLnBrk="1" latinLnBrk="0" hangingPunct="1">
              <a:lnSpc>
                <a:spcPct val="90000"/>
              </a:lnSpc>
              <a:spcBef>
                <a:spcPct val="0"/>
              </a:spcBef>
              <a:buNone/>
              <a:defRPr sz="6000" kern="1200">
                <a:solidFill>
                  <a:schemeClr val="tx1"/>
                </a:solidFill>
                <a:latin typeface="+mj-lt"/>
                <a:ea typeface="+mj-ea"/>
                <a:cs typeface="+mj-cs"/>
              </a:defRPr>
            </a:lvl1pPr>
          </a:lstStyle>
          <a:p>
            <a:pPr algn="l" fontAlgn="auto">
              <a:spcAft>
                <a:spcPts val="0"/>
              </a:spcAft>
              <a:defRPr/>
            </a:pPr>
            <a:r>
              <a:rPr lang="en-US" sz="4000" dirty="0" smtClean="0">
                <a:solidFill>
                  <a:schemeClr val="bg1"/>
                </a:solidFill>
              </a:rPr>
              <a:t>Introduction</a:t>
            </a:r>
            <a:endParaRPr lang="en-US" sz="4000" dirty="0">
              <a:solidFill>
                <a:schemeClr val="bg1"/>
              </a:solidFill>
            </a:endParaRPr>
          </a:p>
        </p:txBody>
      </p:sp>
      <p:sp>
        <p:nvSpPr>
          <p:cNvPr id="19" name="TextBox 18"/>
          <p:cNvSpPr txBox="1">
            <a:spLocks noChangeArrowheads="1"/>
          </p:cNvSpPr>
          <p:nvPr/>
        </p:nvSpPr>
        <p:spPr bwMode="auto">
          <a:xfrm>
            <a:off x="2405063" y="3248025"/>
            <a:ext cx="7493000" cy="137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Ins="144000" bIns="36000">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just" eaLnBrk="1" hangingPunct="1"/>
            <a:r>
              <a:rPr lang="en-US" altLang="zh-CN" sz="1400" b="1" i="1">
                <a:solidFill>
                  <a:srgbClr val="A6A6A6"/>
                </a:solidFill>
              </a:rPr>
              <a:t>Contrary to popular belief </a:t>
            </a:r>
            <a:r>
              <a:rPr lang="en-US" altLang="zh-CN" sz="1400">
                <a:solidFill>
                  <a:srgbClr val="A6A6A6"/>
                </a:solidFill>
              </a:rPr>
              <a:t>It has roots in a piece of classical Latin literature from 45 BC. </a:t>
            </a:r>
          </a:p>
          <a:p>
            <a:pPr algn="just" eaLnBrk="1" hangingPunct="1"/>
            <a:endParaRPr lang="en-US" altLang="zh-CN" sz="1400">
              <a:solidFill>
                <a:srgbClr val="A6A6A6"/>
              </a:solidFill>
            </a:endParaRPr>
          </a:p>
          <a:p>
            <a:pPr algn="just" eaLnBrk="1" hangingPunct="1"/>
            <a:r>
              <a:rPr lang="en-US" altLang="zh-CN" sz="1400">
                <a:solidFill>
                  <a:srgbClr val="A6A6A6"/>
                </a:solidFill>
              </a:rPr>
              <a:t>There 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endParaRPr lang="en-US" altLang="zh-CN" sz="1400" b="1">
              <a:solidFill>
                <a:srgbClr val="A6A6A6"/>
              </a:solidFill>
              <a:latin typeface="Signika Negative"/>
            </a:endParaRPr>
          </a:p>
        </p:txBody>
      </p:sp>
      <p:sp>
        <p:nvSpPr>
          <p:cNvPr id="26" name="Oval 25"/>
          <p:cNvSpPr>
            <a:spLocks noChangeAspect="1"/>
          </p:cNvSpPr>
          <p:nvPr/>
        </p:nvSpPr>
        <p:spPr>
          <a:xfrm>
            <a:off x="2168525" y="2438400"/>
            <a:ext cx="179388" cy="179388"/>
          </a:xfrm>
          <a:prstGeom prst="ellipse">
            <a:avLst/>
          </a:prstGeom>
          <a:solidFill>
            <a:srgbClr val="FF0000"/>
          </a:solidFill>
          <a:ln w="25400">
            <a:solidFill>
              <a:schemeClr val="bg1">
                <a:lumMod val="75000"/>
              </a:schemeClr>
            </a:solid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29" name="Flowchart: Off-page Connector 28"/>
          <p:cNvSpPr/>
          <p:nvPr/>
        </p:nvSpPr>
        <p:spPr>
          <a:xfrm>
            <a:off x="11633200" y="6249988"/>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633200" y="6292850"/>
            <a:ext cx="377825"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4A8E6935-C072-49E7-BCFC-86C8ACFE8DF2}"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3</a:t>
            </a:fld>
            <a:endParaRPr lang="en-US" altLang="zh-CN" sz="1600">
              <a:solidFill>
                <a:srgbClr val="F2F2F2"/>
              </a:solidFill>
              <a:latin typeface="Calibri Light" pitchFamily="34" charset="0"/>
            </a:endParaRPr>
          </a:p>
        </p:txBody>
      </p:sp>
      <p:grpSp>
        <p:nvGrpSpPr>
          <p:cNvPr id="42" name="Group 41"/>
          <p:cNvGrpSpPr>
            <a:grpSpLocks/>
          </p:cNvGrpSpPr>
          <p:nvPr/>
        </p:nvGrpSpPr>
        <p:grpSpPr bwMode="auto">
          <a:xfrm>
            <a:off x="5583238" y="6583363"/>
            <a:ext cx="1155700" cy="144462"/>
            <a:chOff x="7536566" y="6291405"/>
            <a:chExt cx="1154910" cy="144000"/>
          </a:xfrm>
        </p:grpSpPr>
        <p:sp>
          <p:nvSpPr>
            <p:cNvPr id="43" name="Oval 42"/>
            <p:cNvSpPr>
              <a:spLocks noChangeAspect="1"/>
            </p:cNvSpPr>
            <p:nvPr/>
          </p:nvSpPr>
          <p:spPr>
            <a:xfrm>
              <a:off x="7536566" y="6291405"/>
              <a:ext cx="144363"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4" name="Oval 43"/>
            <p:cNvSpPr>
              <a:spLocks noChangeAspect="1"/>
            </p:cNvSpPr>
            <p:nvPr/>
          </p:nvSpPr>
          <p:spPr>
            <a:xfrm>
              <a:off x="7704726" y="6291405"/>
              <a:ext cx="144363"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5" name="Oval 44"/>
            <p:cNvSpPr>
              <a:spLocks noChangeAspect="1"/>
            </p:cNvSpPr>
            <p:nvPr/>
          </p:nvSpPr>
          <p:spPr>
            <a:xfrm>
              <a:off x="7863367" y="6291405"/>
              <a:ext cx="144363"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6" name="Oval 45"/>
            <p:cNvSpPr>
              <a:spLocks noChangeAspect="1"/>
            </p:cNvSpPr>
            <p:nvPr/>
          </p:nvSpPr>
          <p:spPr>
            <a:xfrm>
              <a:off x="8042632" y="6291405"/>
              <a:ext cx="142777"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7" name="Oval 46"/>
            <p:cNvSpPr>
              <a:spLocks noChangeAspect="1"/>
            </p:cNvSpPr>
            <p:nvPr/>
          </p:nvSpPr>
          <p:spPr>
            <a:xfrm>
              <a:off x="8210792" y="6291405"/>
              <a:ext cx="144364"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8" name="Oval 47"/>
            <p:cNvSpPr>
              <a:spLocks noChangeAspect="1"/>
            </p:cNvSpPr>
            <p:nvPr/>
          </p:nvSpPr>
          <p:spPr>
            <a:xfrm>
              <a:off x="8378952" y="6291405"/>
              <a:ext cx="144364"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9" name="Oval 48"/>
            <p:cNvSpPr>
              <a:spLocks noChangeAspect="1"/>
            </p:cNvSpPr>
            <p:nvPr/>
          </p:nvSpPr>
          <p:spPr>
            <a:xfrm>
              <a:off x="8547112" y="6291405"/>
              <a:ext cx="144364"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50" name="Subtitle 2"/>
          <p:cNvSpPr>
            <a:spLocks noGrp="1"/>
          </p:cNvSpPr>
          <p:nvPr>
            <p:ph type="subTitle" idx="1"/>
          </p:nvPr>
        </p:nvSpPr>
        <p:spPr>
          <a:xfrm>
            <a:off x="236538" y="6511925"/>
            <a:ext cx="1946275" cy="287338"/>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cxnSp>
        <p:nvCxnSpPr>
          <p:cNvPr id="51" name="Straight Connector 5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2" presetClass="entr" presetSubtype="8" fill="hold" nodeType="withEffect">
                                  <p:stCondLst>
                                    <p:cond delay="2500"/>
                                  </p:stCondLst>
                                  <p:childTnLst>
                                    <p:set>
                                      <p:cBhvr>
                                        <p:cTn id="12" dur="1" fill="hold">
                                          <p:stCondLst>
                                            <p:cond delay="0"/>
                                          </p:stCondLst>
                                        </p:cTn>
                                        <p:tgtEl>
                                          <p:spTgt spid="20"/>
                                        </p:tgtEl>
                                        <p:attrNameLst>
                                          <p:attrName>style.visibility</p:attrName>
                                        </p:attrNameLst>
                                      </p:cBhvr>
                                      <p:to>
                                        <p:strVal val="visible"/>
                                      </p:to>
                                    </p:set>
                                    <p:animEffect transition="in" filter="wipe(left)">
                                      <p:cBhvr>
                                        <p:cTn id="13" dur="500"/>
                                        <p:tgtEl>
                                          <p:spTgt spid="20"/>
                                        </p:tgtEl>
                                      </p:cBhvr>
                                    </p:animEffect>
                                  </p:childTnLst>
                                </p:cTn>
                              </p:par>
                              <p:par>
                                <p:cTn id="14" presetID="21" presetClass="entr" presetSubtype="1" fill="hold" grpId="0" nodeType="withEffect">
                                  <p:stCondLst>
                                    <p:cond delay="3000"/>
                                  </p:stCondLst>
                                  <p:childTnLst>
                                    <p:set>
                                      <p:cBhvr>
                                        <p:cTn id="15" dur="1" fill="hold">
                                          <p:stCondLst>
                                            <p:cond delay="0"/>
                                          </p:stCondLst>
                                        </p:cTn>
                                        <p:tgtEl>
                                          <p:spTgt spid="26"/>
                                        </p:tgtEl>
                                        <p:attrNameLst>
                                          <p:attrName>style.visibility</p:attrName>
                                        </p:attrNameLst>
                                      </p:cBhvr>
                                      <p:to>
                                        <p:strVal val="visible"/>
                                      </p:to>
                                    </p:set>
                                    <p:animEffect transition="in" filter="wheel(1)">
                                      <p:cBhvr>
                                        <p:cTn id="16" dur="2000"/>
                                        <p:tgtEl>
                                          <p:spTgt spid="26"/>
                                        </p:tgtEl>
                                      </p:cBhvr>
                                    </p:animEffect>
                                  </p:childTnLst>
                                </p:cTn>
                              </p:par>
                            </p:childTnLst>
                          </p:cTn>
                        </p:par>
                        <p:par>
                          <p:cTn id="17" fill="hold" nodeType="afterGroup">
                            <p:stCondLst>
                              <p:cond delay="5000"/>
                            </p:stCondLst>
                            <p:childTnLst>
                              <p:par>
                                <p:cTn id="18" presetID="16" presetClass="entr" presetSubtype="21" fill="hold" grpId="0" nodeType="afterEffect">
                                  <p:stCondLst>
                                    <p:cond delay="0"/>
                                  </p:stCondLst>
                                  <p:childTnLst>
                                    <p:set>
                                      <p:cBhvr>
                                        <p:cTn id="19" dur="1" fill="hold">
                                          <p:stCondLst>
                                            <p:cond delay="0"/>
                                          </p:stCondLst>
                                        </p:cTn>
                                        <p:tgtEl>
                                          <p:spTgt spid="18"/>
                                        </p:tgtEl>
                                        <p:attrNameLst>
                                          <p:attrName>style.visibility</p:attrName>
                                        </p:attrNameLst>
                                      </p:cBhvr>
                                      <p:to>
                                        <p:strVal val="visible"/>
                                      </p:to>
                                    </p:set>
                                    <p:animEffect transition="in" filter="barn(inVertical)">
                                      <p:cBhvr>
                                        <p:cTn id="20" dur="500"/>
                                        <p:tgtEl>
                                          <p:spTgt spid="18"/>
                                        </p:tgtEl>
                                      </p:cBhvr>
                                    </p:animEffect>
                                  </p:childTnLst>
                                </p:cTn>
                              </p:par>
                              <p:par>
                                <p:cTn id="21" presetID="16" presetClass="entr" presetSubtype="21" fill="hold" grpId="0" nodeType="with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barn(inVertical)">
                                      <p:cBhvr>
                                        <p:cTn id="23" dur="500"/>
                                        <p:tgtEl>
                                          <p:spTgt spid="17"/>
                                        </p:tgtEl>
                                      </p:cBhvr>
                                    </p:animEffect>
                                  </p:childTnLst>
                                </p:cTn>
                              </p:par>
                            </p:childTnLst>
                          </p:cTn>
                        </p:par>
                        <p:par>
                          <p:cTn id="24" fill="hold" nodeType="afterGroup">
                            <p:stCondLst>
                              <p:cond delay="5500"/>
                            </p:stCondLst>
                            <p:childTnLst>
                              <p:par>
                                <p:cTn id="25" presetID="42" presetClass="entr" presetSubtype="0" fill="hold" grpId="0" nodeType="afterEffect">
                                  <p:stCondLst>
                                    <p:cond delay="0"/>
                                  </p:stCondLst>
                                  <p:childTnLst>
                                    <p:set>
                                      <p:cBhvr>
                                        <p:cTn id="26" dur="1" fill="hold">
                                          <p:stCondLst>
                                            <p:cond delay="0"/>
                                          </p:stCondLst>
                                        </p:cTn>
                                        <p:tgtEl>
                                          <p:spTgt spid="19"/>
                                        </p:tgtEl>
                                        <p:attrNameLst>
                                          <p:attrName>style.visibility</p:attrName>
                                        </p:attrNameLst>
                                      </p:cBhvr>
                                      <p:to>
                                        <p:strVal val="visible"/>
                                      </p:to>
                                    </p:set>
                                    <p:animEffect transition="in" filter="fade">
                                      <p:cBhvr>
                                        <p:cTn id="27" dur="1000"/>
                                        <p:tgtEl>
                                          <p:spTgt spid="19"/>
                                        </p:tgtEl>
                                      </p:cBhvr>
                                    </p:animEffect>
                                    <p:anim calcmode="lin" valueType="num">
                                      <p:cBhvr>
                                        <p:cTn id="28" dur="1000" fill="hold"/>
                                        <p:tgtEl>
                                          <p:spTgt spid="19"/>
                                        </p:tgtEl>
                                        <p:attrNameLst>
                                          <p:attrName>ppt_x</p:attrName>
                                        </p:attrNameLst>
                                      </p:cBhvr>
                                      <p:tavLst>
                                        <p:tav tm="0">
                                          <p:val>
                                            <p:strVal val="#ppt_x"/>
                                          </p:val>
                                        </p:tav>
                                        <p:tav tm="100000">
                                          <p:val>
                                            <p:strVal val="#ppt_x"/>
                                          </p:val>
                                        </p:tav>
                                      </p:tavLst>
                                    </p:anim>
                                    <p:anim calcmode="lin" valueType="num">
                                      <p:cBhvr>
                                        <p:cTn id="29" dur="1000" fill="hold"/>
                                        <p:tgtEl>
                                          <p:spTgt spid="19"/>
                                        </p:tgtEl>
                                        <p:attrNameLst>
                                          <p:attrName>ppt_y</p:attrName>
                                        </p:attrNameLst>
                                      </p:cBhvr>
                                      <p:tavLst>
                                        <p:tav tm="0">
                                          <p:val>
                                            <p:strVal val="#ppt_y+.1"/>
                                          </p:val>
                                        </p:tav>
                                        <p:tav tm="100000">
                                          <p:val>
                                            <p:strVal val="#ppt_y"/>
                                          </p:val>
                                        </p:tav>
                                      </p:tavLst>
                                    </p:anim>
                                  </p:childTnLst>
                                </p:cTn>
                              </p:par>
                              <p:par>
                                <p:cTn id="30" presetID="22" presetClass="entr" presetSubtype="8" fill="hold" nodeType="withEffect">
                                  <p:stCondLst>
                                    <p:cond delay="1500"/>
                                  </p:stCondLst>
                                  <p:childTnLst>
                                    <p:set>
                                      <p:cBhvr>
                                        <p:cTn id="31" dur="1" fill="hold">
                                          <p:stCondLst>
                                            <p:cond delay="0"/>
                                          </p:stCondLst>
                                        </p:cTn>
                                        <p:tgtEl>
                                          <p:spTgt spid="42"/>
                                        </p:tgtEl>
                                        <p:attrNameLst>
                                          <p:attrName>style.visibility</p:attrName>
                                        </p:attrNameLst>
                                      </p:cBhvr>
                                      <p:to>
                                        <p:strVal val="visible"/>
                                      </p:to>
                                    </p:set>
                                    <p:animEffect transition="in" filter="wipe(left)">
                                      <p:cBhvr>
                                        <p:cTn id="32" dur="500"/>
                                        <p:tgtEl>
                                          <p:spTgt spid="42"/>
                                        </p:tgtEl>
                                      </p:cBhvr>
                                    </p:animEffect>
                                  </p:childTnLst>
                                </p:cTn>
                              </p:par>
                              <p:par>
                                <p:cTn id="33" presetID="22" presetClass="entr" presetSubtype="8" fill="hold" grpId="0" nodeType="withEffect">
                                  <p:stCondLst>
                                    <p:cond delay="2000"/>
                                  </p:stCondLst>
                                  <p:childTnLst>
                                    <p:set>
                                      <p:cBhvr>
                                        <p:cTn id="34" dur="1" fill="hold">
                                          <p:stCondLst>
                                            <p:cond delay="0"/>
                                          </p:stCondLst>
                                        </p:cTn>
                                        <p:tgtEl>
                                          <p:spTgt spid="50">
                                            <p:txEl>
                                              <p:pRg st="0" end="0"/>
                                            </p:txEl>
                                          </p:spTgt>
                                        </p:tgtEl>
                                        <p:attrNameLst>
                                          <p:attrName>style.visibility</p:attrName>
                                        </p:attrNameLst>
                                      </p:cBhvr>
                                      <p:to>
                                        <p:strVal val="visible"/>
                                      </p:to>
                                    </p:set>
                                    <p:animEffect transition="in" filter="wipe(left)">
                                      <p:cBhvr>
                                        <p:cTn id="35" dur="500"/>
                                        <p:tgtEl>
                                          <p:spTgt spid="50">
                                            <p:txEl>
                                              <p:pRg st="0" end="0"/>
                                            </p:txEl>
                                          </p:spTgt>
                                        </p:tgtEl>
                                      </p:cBhvr>
                                    </p:animEffect>
                                  </p:childTnLst>
                                </p:cTn>
                              </p:par>
                              <p:par>
                                <p:cTn id="36" presetID="2" presetClass="entr" presetSubtype="4" fill="hold" nodeType="withEffect">
                                  <p:stCondLst>
                                    <p:cond delay="3250"/>
                                  </p:stCondLst>
                                  <p:childTnLst>
                                    <p:set>
                                      <p:cBhvr>
                                        <p:cTn id="37" dur="1" fill="hold">
                                          <p:stCondLst>
                                            <p:cond delay="0"/>
                                          </p:stCondLst>
                                        </p:cTn>
                                        <p:tgtEl>
                                          <p:spTgt spid="51"/>
                                        </p:tgtEl>
                                        <p:attrNameLst>
                                          <p:attrName>style.visibility</p:attrName>
                                        </p:attrNameLst>
                                      </p:cBhvr>
                                      <p:to>
                                        <p:strVal val="visible"/>
                                      </p:to>
                                    </p:set>
                                    <p:anim calcmode="lin" valueType="num">
                                      <p:cBhvr additive="base">
                                        <p:cTn id="38" dur="500" fill="hold"/>
                                        <p:tgtEl>
                                          <p:spTgt spid="51"/>
                                        </p:tgtEl>
                                        <p:attrNameLst>
                                          <p:attrName>ppt_x</p:attrName>
                                        </p:attrNameLst>
                                      </p:cBhvr>
                                      <p:tavLst>
                                        <p:tav tm="0">
                                          <p:val>
                                            <p:strVal val="#ppt_x"/>
                                          </p:val>
                                        </p:tav>
                                        <p:tav tm="100000">
                                          <p:val>
                                            <p:strVal val="#ppt_x"/>
                                          </p:val>
                                        </p:tav>
                                      </p:tavLst>
                                    </p:anim>
                                    <p:anim calcmode="lin" valueType="num">
                                      <p:cBhvr additive="base">
                                        <p:cTn id="39" dur="500" fill="hold"/>
                                        <p:tgtEl>
                                          <p:spTgt spid="5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P spid="19" grpId="0"/>
      <p:bldP spid="26" grpId="0" animBg="1"/>
      <p:bldP spid="29" grpId="0" animBg="1"/>
      <p:bldP spid="40" grpId="0" build="p"/>
      <p:bldP spid="50" grpId="0" build="p"/>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A509A002-F11D-4A77-A53F-A3EEDBC457EA}"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30</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Persentase Data Entry</a:t>
            </a:r>
            <a:endParaRPr lang="en-US" altLang="zh-CN" sz="3600">
              <a:solidFill>
                <a:srgbClr val="767171"/>
              </a:solidFill>
              <a:latin typeface="Calibri Light" pitchFamily="34" charset="0"/>
            </a:endParaRPr>
          </a:p>
        </p:txBody>
      </p:sp>
      <p:sp>
        <p:nvSpPr>
          <p:cNvPr id="412"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graphicFrame>
        <p:nvGraphicFramePr>
          <p:cNvPr id="16" name="Chart 15"/>
          <p:cNvGraphicFramePr>
            <a:graphicFrameLocks noChangeAspect="1"/>
          </p:cNvGraphicFramePr>
          <p:nvPr>
            <p:extLst>
              <p:ext uri="{D42A27DB-BD31-4B8C-83A1-F6EECF244321}">
                <p14:modId xmlns:p14="http://schemas.microsoft.com/office/powerpoint/2010/main" val="1176182350"/>
              </p:ext>
            </p:extLst>
          </p:nvPr>
        </p:nvGraphicFramePr>
        <p:xfrm>
          <a:off x="1544638" y="1787525"/>
          <a:ext cx="2181225" cy="2251075"/>
        </p:xfrm>
        <a:graphic>
          <a:graphicData uri="http://schemas.openxmlformats.org/presentationml/2006/ole">
            <mc:AlternateContent xmlns:mc="http://schemas.openxmlformats.org/markup-compatibility/2006">
              <mc:Choice xmlns:v="urn:schemas-microsoft-com:vml" Requires="v">
                <p:oleObj spid="_x0000_s31800" name="工作表" r:id="rId4" imgW="2190778" imgH="2257470" progId="Excel.Sheet.8">
                  <p:embed/>
                </p:oleObj>
              </mc:Choice>
              <mc:Fallback>
                <p:oleObj name="工作表" r:id="rId4" imgW="2190778" imgH="2257470" progId="Excel.Sheet.8">
                  <p:embed/>
                  <p:pic>
                    <p:nvPicPr>
                      <p:cNvPr id="0" name="Chart 15"/>
                      <p:cNvPicPr>
                        <a:picLocks noChangeAspect="1" noChangeArrowheads="1"/>
                      </p:cNvPicPr>
                      <p:nvPr/>
                    </p:nvPicPr>
                    <p:blipFill>
                      <a:blip r:embed="rId5"/>
                      <a:srcRect/>
                      <a:stretch>
                        <a:fillRect/>
                      </a:stretch>
                    </p:blipFill>
                    <p:spPr bwMode="auto">
                      <a:xfrm>
                        <a:off x="1544638" y="1787525"/>
                        <a:ext cx="2181225" cy="2251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17" name="Chart 16"/>
          <p:cNvGraphicFramePr>
            <a:graphicFrameLocks noChangeAspect="1"/>
          </p:cNvGraphicFramePr>
          <p:nvPr>
            <p:extLst>
              <p:ext uri="{D42A27DB-BD31-4B8C-83A1-F6EECF244321}">
                <p14:modId xmlns:p14="http://schemas.microsoft.com/office/powerpoint/2010/main" val="3690556478"/>
              </p:ext>
            </p:extLst>
          </p:nvPr>
        </p:nvGraphicFramePr>
        <p:xfrm>
          <a:off x="3692525" y="1787525"/>
          <a:ext cx="2185988" cy="2251075"/>
        </p:xfrm>
        <a:graphic>
          <a:graphicData uri="http://schemas.openxmlformats.org/presentationml/2006/ole">
            <mc:AlternateContent xmlns:mc="http://schemas.openxmlformats.org/markup-compatibility/2006">
              <mc:Choice xmlns:v="urn:schemas-microsoft-com:vml" Requires="v">
                <p:oleObj spid="_x0000_s31801" name="工作表" r:id="rId6" imgW="2190778" imgH="2257470" progId="Excel.Sheet.8">
                  <p:embed/>
                </p:oleObj>
              </mc:Choice>
              <mc:Fallback>
                <p:oleObj name="工作表" r:id="rId6" imgW="2190778" imgH="2257470" progId="Excel.Sheet.8">
                  <p:embed/>
                  <p:pic>
                    <p:nvPicPr>
                      <p:cNvPr id="0" name="Chart 16"/>
                      <p:cNvPicPr>
                        <a:picLocks noChangeAspect="1" noChangeArrowheads="1"/>
                      </p:cNvPicPr>
                      <p:nvPr/>
                    </p:nvPicPr>
                    <p:blipFill>
                      <a:blip r:embed="rId7"/>
                      <a:srcRect/>
                      <a:stretch>
                        <a:fillRect/>
                      </a:stretch>
                    </p:blipFill>
                    <p:spPr bwMode="auto">
                      <a:xfrm>
                        <a:off x="3692525" y="1787525"/>
                        <a:ext cx="2185988" cy="2251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18" name="Chart 17"/>
          <p:cNvGraphicFramePr>
            <a:graphicFrameLocks noChangeAspect="1"/>
          </p:cNvGraphicFramePr>
          <p:nvPr>
            <p:extLst>
              <p:ext uri="{D42A27DB-BD31-4B8C-83A1-F6EECF244321}">
                <p14:modId xmlns:p14="http://schemas.microsoft.com/office/powerpoint/2010/main" val="4257424886"/>
              </p:ext>
            </p:extLst>
          </p:nvPr>
        </p:nvGraphicFramePr>
        <p:xfrm>
          <a:off x="5849938" y="1773238"/>
          <a:ext cx="2185987" cy="2249487"/>
        </p:xfrm>
        <a:graphic>
          <a:graphicData uri="http://schemas.openxmlformats.org/presentationml/2006/ole">
            <mc:AlternateContent xmlns:mc="http://schemas.openxmlformats.org/markup-compatibility/2006">
              <mc:Choice xmlns:v="urn:schemas-microsoft-com:vml" Requires="v">
                <p:oleObj spid="_x0000_s31802" name="工作表" r:id="rId8" imgW="2190778" imgH="2257470" progId="Excel.Sheet.8">
                  <p:embed/>
                </p:oleObj>
              </mc:Choice>
              <mc:Fallback>
                <p:oleObj name="工作表" r:id="rId8" imgW="2190778" imgH="2257470" progId="Excel.Sheet.8">
                  <p:embed/>
                  <p:pic>
                    <p:nvPicPr>
                      <p:cNvPr id="0" name="Chart 17"/>
                      <p:cNvPicPr>
                        <a:picLocks noChangeAspect="1" noChangeArrowheads="1"/>
                      </p:cNvPicPr>
                      <p:nvPr/>
                    </p:nvPicPr>
                    <p:blipFill>
                      <a:blip r:embed="rId9"/>
                      <a:srcRect/>
                      <a:stretch>
                        <a:fillRect/>
                      </a:stretch>
                    </p:blipFill>
                    <p:spPr bwMode="auto">
                      <a:xfrm>
                        <a:off x="5849938" y="1773238"/>
                        <a:ext cx="2185987" cy="2249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aphicFrame>
        <p:nvGraphicFramePr>
          <p:cNvPr id="19" name="Chart 18"/>
          <p:cNvGraphicFramePr>
            <a:graphicFrameLocks noChangeAspect="1"/>
          </p:cNvGraphicFramePr>
          <p:nvPr>
            <p:extLst>
              <p:ext uri="{D42A27DB-BD31-4B8C-83A1-F6EECF244321}">
                <p14:modId xmlns:p14="http://schemas.microsoft.com/office/powerpoint/2010/main" val="3625208279"/>
              </p:ext>
            </p:extLst>
          </p:nvPr>
        </p:nvGraphicFramePr>
        <p:xfrm>
          <a:off x="7999413" y="1757363"/>
          <a:ext cx="2187575" cy="2251075"/>
        </p:xfrm>
        <a:graphic>
          <a:graphicData uri="http://schemas.openxmlformats.org/presentationml/2006/ole">
            <mc:AlternateContent xmlns:mc="http://schemas.openxmlformats.org/markup-compatibility/2006">
              <mc:Choice xmlns:v="urn:schemas-microsoft-com:vml" Requires="v">
                <p:oleObj spid="_x0000_s31803" name="工作表" r:id="rId10" imgW="2190778" imgH="2257470" progId="Excel.Sheet.8">
                  <p:embed/>
                </p:oleObj>
              </mc:Choice>
              <mc:Fallback>
                <p:oleObj name="工作表" r:id="rId10" imgW="2190778" imgH="2257470" progId="Excel.Sheet.8">
                  <p:embed/>
                  <p:pic>
                    <p:nvPicPr>
                      <p:cNvPr id="0" name="Chart 18"/>
                      <p:cNvPicPr>
                        <a:picLocks noChangeAspect="1" noChangeArrowheads="1"/>
                      </p:cNvPicPr>
                      <p:nvPr/>
                    </p:nvPicPr>
                    <p:blipFill>
                      <a:blip r:embed="rId11"/>
                      <a:srcRect/>
                      <a:stretch>
                        <a:fillRect/>
                      </a:stretch>
                    </p:blipFill>
                    <p:spPr bwMode="auto">
                      <a:xfrm>
                        <a:off x="7999413" y="1757363"/>
                        <a:ext cx="2187575" cy="2251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20" name="TextBox 19"/>
          <p:cNvSpPr txBox="1"/>
          <p:nvPr/>
        </p:nvSpPr>
        <p:spPr>
          <a:xfrm>
            <a:off x="2157413" y="2524125"/>
            <a:ext cx="985837" cy="868363"/>
          </a:xfrm>
          <a:prstGeom prst="rect">
            <a:avLst/>
          </a:prstGeom>
          <a:noFill/>
        </p:spPr>
        <p:txBody>
          <a:bodyPr>
            <a:spAutoFit/>
          </a:bodyPr>
          <a:lstStyle/>
          <a:p>
            <a:pPr algn="ctr" eaLnBrk="1" fontAlgn="auto" hangingPunct="1">
              <a:lnSpc>
                <a:spcPct val="70000"/>
              </a:lnSpc>
              <a:spcBef>
                <a:spcPts val="0"/>
              </a:spcBef>
              <a:spcAft>
                <a:spcPts val="0"/>
              </a:spcAft>
              <a:defRPr/>
            </a:pPr>
            <a:r>
              <a:rPr lang="id-ID" sz="4000" b="1" dirty="0">
                <a:solidFill>
                  <a:schemeClr val="bg2">
                    <a:lumMod val="50000"/>
                  </a:schemeClr>
                </a:solidFill>
                <a:latin typeface="+mn-lt"/>
              </a:rPr>
              <a:t>55</a:t>
            </a:r>
          </a:p>
          <a:p>
            <a:pPr algn="ctr" eaLnBrk="1" fontAlgn="auto" hangingPunct="1">
              <a:lnSpc>
                <a:spcPct val="70000"/>
              </a:lnSpc>
              <a:spcBef>
                <a:spcPts val="0"/>
              </a:spcBef>
              <a:spcAft>
                <a:spcPts val="0"/>
              </a:spcAft>
              <a:defRPr/>
            </a:pPr>
            <a:r>
              <a:rPr lang="id-ID" sz="3200" dirty="0">
                <a:solidFill>
                  <a:schemeClr val="bg2">
                    <a:lumMod val="75000"/>
                  </a:schemeClr>
                </a:solidFill>
                <a:latin typeface="+mn-lt"/>
              </a:rPr>
              <a:t>%</a:t>
            </a:r>
          </a:p>
        </p:txBody>
      </p:sp>
      <p:sp>
        <p:nvSpPr>
          <p:cNvPr id="21" name="TextBox 20"/>
          <p:cNvSpPr txBox="1"/>
          <p:nvPr/>
        </p:nvSpPr>
        <p:spPr>
          <a:xfrm>
            <a:off x="4284663" y="2524125"/>
            <a:ext cx="985837" cy="868363"/>
          </a:xfrm>
          <a:prstGeom prst="rect">
            <a:avLst/>
          </a:prstGeom>
          <a:noFill/>
        </p:spPr>
        <p:txBody>
          <a:bodyPr>
            <a:spAutoFit/>
          </a:bodyPr>
          <a:lstStyle/>
          <a:p>
            <a:pPr algn="ctr" eaLnBrk="1" fontAlgn="auto" hangingPunct="1">
              <a:lnSpc>
                <a:spcPct val="70000"/>
              </a:lnSpc>
              <a:spcBef>
                <a:spcPts val="0"/>
              </a:spcBef>
              <a:spcAft>
                <a:spcPts val="0"/>
              </a:spcAft>
              <a:defRPr/>
            </a:pPr>
            <a:r>
              <a:rPr lang="id-ID" sz="4000" b="1" dirty="0">
                <a:solidFill>
                  <a:schemeClr val="bg2">
                    <a:lumMod val="50000"/>
                  </a:schemeClr>
                </a:solidFill>
                <a:latin typeface="+mn-lt"/>
              </a:rPr>
              <a:t>45</a:t>
            </a:r>
          </a:p>
          <a:p>
            <a:pPr algn="ctr" eaLnBrk="1" fontAlgn="auto" hangingPunct="1">
              <a:lnSpc>
                <a:spcPct val="70000"/>
              </a:lnSpc>
              <a:spcBef>
                <a:spcPts val="0"/>
              </a:spcBef>
              <a:spcAft>
                <a:spcPts val="0"/>
              </a:spcAft>
              <a:defRPr/>
            </a:pPr>
            <a:r>
              <a:rPr lang="id-ID" sz="3200" dirty="0">
                <a:solidFill>
                  <a:schemeClr val="bg2">
                    <a:lumMod val="75000"/>
                  </a:schemeClr>
                </a:solidFill>
                <a:latin typeface="+mn-lt"/>
              </a:rPr>
              <a:t>%</a:t>
            </a:r>
          </a:p>
        </p:txBody>
      </p:sp>
      <p:sp>
        <p:nvSpPr>
          <p:cNvPr id="22" name="TextBox 21"/>
          <p:cNvSpPr txBox="1"/>
          <p:nvPr/>
        </p:nvSpPr>
        <p:spPr>
          <a:xfrm>
            <a:off x="6457950" y="2524125"/>
            <a:ext cx="987425" cy="868363"/>
          </a:xfrm>
          <a:prstGeom prst="rect">
            <a:avLst/>
          </a:prstGeom>
          <a:noFill/>
        </p:spPr>
        <p:txBody>
          <a:bodyPr>
            <a:spAutoFit/>
          </a:bodyPr>
          <a:lstStyle/>
          <a:p>
            <a:pPr algn="ctr" eaLnBrk="1" fontAlgn="auto" hangingPunct="1">
              <a:lnSpc>
                <a:spcPct val="70000"/>
              </a:lnSpc>
              <a:spcBef>
                <a:spcPts val="0"/>
              </a:spcBef>
              <a:spcAft>
                <a:spcPts val="0"/>
              </a:spcAft>
              <a:defRPr/>
            </a:pPr>
            <a:r>
              <a:rPr lang="id-ID" sz="4000" b="1" dirty="0">
                <a:solidFill>
                  <a:schemeClr val="bg2">
                    <a:lumMod val="50000"/>
                  </a:schemeClr>
                </a:solidFill>
                <a:latin typeface="+mn-lt"/>
              </a:rPr>
              <a:t>75</a:t>
            </a:r>
          </a:p>
          <a:p>
            <a:pPr algn="ctr" eaLnBrk="1" fontAlgn="auto" hangingPunct="1">
              <a:lnSpc>
                <a:spcPct val="70000"/>
              </a:lnSpc>
              <a:spcBef>
                <a:spcPts val="0"/>
              </a:spcBef>
              <a:spcAft>
                <a:spcPts val="0"/>
              </a:spcAft>
              <a:defRPr/>
            </a:pPr>
            <a:r>
              <a:rPr lang="id-ID" sz="3200" dirty="0">
                <a:solidFill>
                  <a:schemeClr val="bg2">
                    <a:lumMod val="75000"/>
                  </a:schemeClr>
                </a:solidFill>
                <a:latin typeface="+mn-lt"/>
              </a:rPr>
              <a:t>%</a:t>
            </a:r>
          </a:p>
        </p:txBody>
      </p:sp>
      <p:sp>
        <p:nvSpPr>
          <p:cNvPr id="23" name="TextBox 22"/>
          <p:cNvSpPr txBox="1"/>
          <p:nvPr/>
        </p:nvSpPr>
        <p:spPr>
          <a:xfrm>
            <a:off x="8601075" y="2524125"/>
            <a:ext cx="985838" cy="868363"/>
          </a:xfrm>
          <a:prstGeom prst="rect">
            <a:avLst/>
          </a:prstGeom>
          <a:noFill/>
        </p:spPr>
        <p:txBody>
          <a:bodyPr>
            <a:spAutoFit/>
          </a:bodyPr>
          <a:lstStyle/>
          <a:p>
            <a:pPr algn="ctr" eaLnBrk="1" fontAlgn="auto" hangingPunct="1">
              <a:lnSpc>
                <a:spcPct val="70000"/>
              </a:lnSpc>
              <a:spcBef>
                <a:spcPts val="0"/>
              </a:spcBef>
              <a:spcAft>
                <a:spcPts val="0"/>
              </a:spcAft>
              <a:defRPr/>
            </a:pPr>
            <a:r>
              <a:rPr lang="id-ID" sz="4000" b="1" dirty="0">
                <a:solidFill>
                  <a:schemeClr val="bg2">
                    <a:lumMod val="50000"/>
                  </a:schemeClr>
                </a:solidFill>
                <a:latin typeface="+mn-lt"/>
              </a:rPr>
              <a:t>60</a:t>
            </a:r>
          </a:p>
          <a:p>
            <a:pPr algn="ctr" eaLnBrk="1" fontAlgn="auto" hangingPunct="1">
              <a:lnSpc>
                <a:spcPct val="70000"/>
              </a:lnSpc>
              <a:spcBef>
                <a:spcPts val="0"/>
              </a:spcBef>
              <a:spcAft>
                <a:spcPts val="0"/>
              </a:spcAft>
              <a:defRPr/>
            </a:pPr>
            <a:r>
              <a:rPr lang="id-ID" sz="3200" dirty="0">
                <a:solidFill>
                  <a:schemeClr val="bg2">
                    <a:lumMod val="75000"/>
                  </a:schemeClr>
                </a:solidFill>
                <a:latin typeface="+mn-lt"/>
              </a:rPr>
              <a:t>%</a:t>
            </a:r>
          </a:p>
        </p:txBody>
      </p:sp>
      <p:cxnSp>
        <p:nvCxnSpPr>
          <p:cNvPr id="24" name="Straight Connector 23"/>
          <p:cNvCxnSpPr/>
          <p:nvPr/>
        </p:nvCxnSpPr>
        <p:spPr>
          <a:xfrm>
            <a:off x="2598738" y="3921125"/>
            <a:ext cx="0" cy="407988"/>
          </a:xfrm>
          <a:prstGeom prst="line">
            <a:avLst/>
          </a:prstGeom>
          <a:ln w="19050">
            <a:solidFill>
              <a:schemeClr val="bg2">
                <a:lumMod val="75000"/>
              </a:schemeClr>
            </a:solidFill>
            <a:prstDash val="sysDot"/>
            <a:headEnd type="none" w="lg" len="sm"/>
            <a:tailEnd type="oval" w="med" len="med"/>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4781550" y="3921125"/>
            <a:ext cx="0" cy="407988"/>
          </a:xfrm>
          <a:prstGeom prst="line">
            <a:avLst/>
          </a:prstGeom>
          <a:ln w="19050">
            <a:solidFill>
              <a:schemeClr val="bg2">
                <a:lumMod val="75000"/>
              </a:schemeClr>
            </a:solidFill>
            <a:prstDash val="sysDot"/>
            <a:headEnd type="none" w="lg" len="sm"/>
            <a:tailEnd type="oval" w="med" len="med"/>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6964363" y="3906838"/>
            <a:ext cx="0" cy="403225"/>
          </a:xfrm>
          <a:prstGeom prst="line">
            <a:avLst/>
          </a:prstGeom>
          <a:ln w="19050">
            <a:solidFill>
              <a:schemeClr val="bg2">
                <a:lumMod val="75000"/>
              </a:schemeClr>
            </a:solidFill>
            <a:prstDash val="sysDot"/>
            <a:headEnd type="none" w="lg" len="sm"/>
            <a:tailEnd type="oval" w="med" len="med"/>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9147175" y="3879850"/>
            <a:ext cx="0" cy="401638"/>
          </a:xfrm>
          <a:prstGeom prst="line">
            <a:avLst/>
          </a:prstGeom>
          <a:ln w="19050">
            <a:solidFill>
              <a:schemeClr val="bg2">
                <a:lumMod val="75000"/>
              </a:schemeClr>
            </a:solidFill>
            <a:prstDash val="sysDot"/>
            <a:headEnd type="none" w="lg" len="sm"/>
            <a:tailEnd type="oval" w="med" len="med"/>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1946275" y="4365625"/>
            <a:ext cx="1292225" cy="461963"/>
          </a:xfrm>
          <a:prstGeom prst="rect">
            <a:avLst/>
          </a:prstGeom>
          <a:noFill/>
        </p:spPr>
        <p:txBody>
          <a:bodyPr>
            <a:spAutoFit/>
          </a:bodyPr>
          <a:lstStyle/>
          <a:p>
            <a:pPr algn="ctr" eaLnBrk="1" fontAlgn="auto" hangingPunct="1">
              <a:spcBef>
                <a:spcPts val="0"/>
              </a:spcBef>
              <a:spcAft>
                <a:spcPts val="0"/>
              </a:spcAft>
              <a:defRPr/>
            </a:pPr>
            <a:r>
              <a:rPr lang="id-ID" sz="2400" b="1" dirty="0">
                <a:solidFill>
                  <a:schemeClr val="bg1">
                    <a:lumMod val="95000"/>
                  </a:schemeClr>
                </a:solidFill>
                <a:latin typeface="+mn-lt"/>
              </a:rPr>
              <a:t>382.146</a:t>
            </a:r>
          </a:p>
        </p:txBody>
      </p:sp>
      <p:sp>
        <p:nvSpPr>
          <p:cNvPr id="30" name="TextBox 29"/>
          <p:cNvSpPr txBox="1"/>
          <p:nvPr/>
        </p:nvSpPr>
        <p:spPr>
          <a:xfrm>
            <a:off x="4129088" y="4365625"/>
            <a:ext cx="1292225" cy="461963"/>
          </a:xfrm>
          <a:prstGeom prst="rect">
            <a:avLst/>
          </a:prstGeom>
          <a:noFill/>
        </p:spPr>
        <p:txBody>
          <a:bodyPr>
            <a:spAutoFit/>
          </a:bodyPr>
          <a:lstStyle/>
          <a:p>
            <a:pPr algn="ctr" eaLnBrk="1" fontAlgn="auto" hangingPunct="1">
              <a:spcBef>
                <a:spcPts val="0"/>
              </a:spcBef>
              <a:spcAft>
                <a:spcPts val="0"/>
              </a:spcAft>
              <a:defRPr/>
            </a:pPr>
            <a:r>
              <a:rPr lang="id-ID" sz="2400" b="1" dirty="0">
                <a:solidFill>
                  <a:schemeClr val="bg1">
                    <a:lumMod val="95000"/>
                  </a:schemeClr>
                </a:solidFill>
                <a:latin typeface="+mn-lt"/>
              </a:rPr>
              <a:t>200.003</a:t>
            </a:r>
          </a:p>
        </p:txBody>
      </p:sp>
      <p:sp>
        <p:nvSpPr>
          <p:cNvPr id="31" name="TextBox 30"/>
          <p:cNvSpPr txBox="1"/>
          <p:nvPr/>
        </p:nvSpPr>
        <p:spPr>
          <a:xfrm>
            <a:off x="6311900" y="4365625"/>
            <a:ext cx="1292225" cy="461963"/>
          </a:xfrm>
          <a:prstGeom prst="rect">
            <a:avLst/>
          </a:prstGeom>
          <a:noFill/>
        </p:spPr>
        <p:txBody>
          <a:bodyPr>
            <a:spAutoFit/>
          </a:bodyPr>
          <a:lstStyle/>
          <a:p>
            <a:pPr algn="ctr" eaLnBrk="1" fontAlgn="auto" hangingPunct="1">
              <a:spcBef>
                <a:spcPts val="0"/>
              </a:spcBef>
              <a:spcAft>
                <a:spcPts val="0"/>
              </a:spcAft>
              <a:defRPr/>
            </a:pPr>
            <a:r>
              <a:rPr lang="id-ID" sz="2400" b="1" dirty="0">
                <a:solidFill>
                  <a:schemeClr val="bg1">
                    <a:lumMod val="95000"/>
                  </a:schemeClr>
                </a:solidFill>
                <a:latin typeface="+mn-lt"/>
              </a:rPr>
              <a:t>726.887</a:t>
            </a:r>
          </a:p>
        </p:txBody>
      </p:sp>
      <p:sp>
        <p:nvSpPr>
          <p:cNvPr id="32" name="TextBox 31"/>
          <p:cNvSpPr txBox="1"/>
          <p:nvPr/>
        </p:nvSpPr>
        <p:spPr>
          <a:xfrm>
            <a:off x="8494713" y="4365625"/>
            <a:ext cx="1292225" cy="461963"/>
          </a:xfrm>
          <a:prstGeom prst="rect">
            <a:avLst/>
          </a:prstGeom>
          <a:noFill/>
        </p:spPr>
        <p:txBody>
          <a:bodyPr>
            <a:spAutoFit/>
          </a:bodyPr>
          <a:lstStyle/>
          <a:p>
            <a:pPr algn="ctr" eaLnBrk="1" fontAlgn="auto" hangingPunct="1">
              <a:spcBef>
                <a:spcPts val="0"/>
              </a:spcBef>
              <a:spcAft>
                <a:spcPts val="0"/>
              </a:spcAft>
              <a:defRPr/>
            </a:pPr>
            <a:r>
              <a:rPr lang="id-ID" sz="2400" b="1" dirty="0">
                <a:solidFill>
                  <a:schemeClr val="bg1">
                    <a:lumMod val="95000"/>
                  </a:schemeClr>
                </a:solidFill>
                <a:latin typeface="+mn-lt"/>
              </a:rPr>
              <a:t>645.897</a:t>
            </a:r>
          </a:p>
        </p:txBody>
      </p:sp>
      <p:sp>
        <p:nvSpPr>
          <p:cNvPr id="37" name="Title 13"/>
          <p:cNvSpPr txBox="1">
            <a:spLocks/>
          </p:cNvSpPr>
          <p:nvPr/>
        </p:nvSpPr>
        <p:spPr bwMode="auto">
          <a:xfrm>
            <a:off x="1519238" y="4781550"/>
            <a:ext cx="2173287" cy="938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id-ID" altLang="zh-CN" sz="1400" b="1">
                <a:solidFill>
                  <a:srgbClr val="767171"/>
                </a:solidFill>
                <a:ea typeface="Roboto" pitchFamily="2" charset="0"/>
                <a:cs typeface="Roboto" pitchFamily="2" charset="0"/>
              </a:rPr>
              <a:t>Revenue</a:t>
            </a:r>
          </a:p>
          <a:p>
            <a:pPr algn="ctr" eaLnBrk="1" hangingPunct="1"/>
            <a:r>
              <a:rPr lang="id-ID" altLang="zh-CN" sz="1100">
                <a:solidFill>
                  <a:srgbClr val="A6A6A6"/>
                </a:solidFill>
                <a:ea typeface="Roboto" pitchFamily="2" charset="0"/>
                <a:cs typeface="Roboto" pitchFamily="2" charset="0"/>
              </a:rPr>
              <a:t>Lorem ipsum dolor sit amet consectetur</a:t>
            </a:r>
            <a:r>
              <a:rPr lang="id-ID" altLang="zh-CN" sz="1100">
                <a:solidFill>
                  <a:srgbClr val="A6A6A6"/>
                </a:solidFill>
              </a:rPr>
              <a:t> sagitis purus </a:t>
            </a:r>
            <a:r>
              <a:rPr lang="id-ID" altLang="zh-CN" sz="1100">
                <a:solidFill>
                  <a:srgbClr val="A6A6A6"/>
                </a:solidFill>
                <a:latin typeface="Source Sans Pro Light" pitchFamily="34" charset="0"/>
                <a:ea typeface="Roboto" pitchFamily="2" charset="0"/>
                <a:cs typeface="Roboto" pitchFamily="2" charset="0"/>
              </a:rPr>
              <a:t>dolor sit amet consectetur</a:t>
            </a:r>
            <a:r>
              <a:rPr lang="id-ID" altLang="zh-CN" sz="1100">
                <a:solidFill>
                  <a:srgbClr val="A6A6A6"/>
                </a:solidFill>
                <a:latin typeface="Source Sans Pro Light" pitchFamily="34" charset="0"/>
              </a:rPr>
              <a:t> sagitis.</a:t>
            </a:r>
            <a:endParaRPr lang="en-US" altLang="zh-CN" sz="1100">
              <a:solidFill>
                <a:srgbClr val="A6A6A6"/>
              </a:solidFill>
            </a:endParaRPr>
          </a:p>
        </p:txBody>
      </p:sp>
      <p:sp>
        <p:nvSpPr>
          <p:cNvPr id="38" name="Title 13"/>
          <p:cNvSpPr txBox="1">
            <a:spLocks/>
          </p:cNvSpPr>
          <p:nvPr/>
        </p:nvSpPr>
        <p:spPr bwMode="auto">
          <a:xfrm>
            <a:off x="3671888" y="4781550"/>
            <a:ext cx="2173287" cy="938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id-ID" altLang="zh-CN" sz="1400" b="1">
                <a:solidFill>
                  <a:srgbClr val="767171"/>
                </a:solidFill>
                <a:ea typeface="Roboto" pitchFamily="2" charset="0"/>
                <a:cs typeface="Roboto" pitchFamily="2" charset="0"/>
              </a:rPr>
              <a:t>Revenue</a:t>
            </a:r>
          </a:p>
          <a:p>
            <a:pPr algn="ctr" eaLnBrk="1" hangingPunct="1"/>
            <a:r>
              <a:rPr lang="id-ID" altLang="zh-CN" sz="1100">
                <a:solidFill>
                  <a:srgbClr val="A6A6A6"/>
                </a:solidFill>
                <a:ea typeface="Roboto" pitchFamily="2" charset="0"/>
                <a:cs typeface="Roboto" pitchFamily="2" charset="0"/>
              </a:rPr>
              <a:t>Lorem ipsum dolor sit amet consectetur</a:t>
            </a:r>
            <a:r>
              <a:rPr lang="id-ID" altLang="zh-CN" sz="1100">
                <a:solidFill>
                  <a:srgbClr val="A6A6A6"/>
                </a:solidFill>
              </a:rPr>
              <a:t> sagitis purus </a:t>
            </a:r>
            <a:r>
              <a:rPr lang="id-ID" altLang="zh-CN" sz="1100">
                <a:solidFill>
                  <a:srgbClr val="A6A6A6"/>
                </a:solidFill>
                <a:latin typeface="Source Sans Pro Light" pitchFamily="34" charset="0"/>
                <a:ea typeface="Roboto" pitchFamily="2" charset="0"/>
                <a:cs typeface="Roboto" pitchFamily="2" charset="0"/>
              </a:rPr>
              <a:t>dolor sit amet consectetur</a:t>
            </a:r>
            <a:r>
              <a:rPr lang="id-ID" altLang="zh-CN" sz="1100">
                <a:solidFill>
                  <a:srgbClr val="A6A6A6"/>
                </a:solidFill>
                <a:latin typeface="Source Sans Pro Light" pitchFamily="34" charset="0"/>
              </a:rPr>
              <a:t> sagitis.</a:t>
            </a:r>
            <a:endParaRPr lang="en-US" altLang="zh-CN" sz="1100">
              <a:solidFill>
                <a:srgbClr val="A6A6A6"/>
              </a:solidFill>
            </a:endParaRPr>
          </a:p>
        </p:txBody>
      </p:sp>
      <p:sp>
        <p:nvSpPr>
          <p:cNvPr id="39" name="Title 13"/>
          <p:cNvSpPr txBox="1">
            <a:spLocks/>
          </p:cNvSpPr>
          <p:nvPr/>
        </p:nvSpPr>
        <p:spPr bwMode="auto">
          <a:xfrm>
            <a:off x="5865813" y="4778375"/>
            <a:ext cx="2171700" cy="938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id-ID" altLang="zh-CN" sz="1400" b="1">
                <a:solidFill>
                  <a:srgbClr val="767171"/>
                </a:solidFill>
                <a:ea typeface="Roboto" pitchFamily="2" charset="0"/>
                <a:cs typeface="Roboto" pitchFamily="2" charset="0"/>
              </a:rPr>
              <a:t>Revenue</a:t>
            </a:r>
          </a:p>
          <a:p>
            <a:pPr algn="ctr" eaLnBrk="1" hangingPunct="1"/>
            <a:r>
              <a:rPr lang="id-ID" altLang="zh-CN" sz="1100">
                <a:solidFill>
                  <a:srgbClr val="A6A6A6"/>
                </a:solidFill>
                <a:ea typeface="Roboto" pitchFamily="2" charset="0"/>
                <a:cs typeface="Roboto" pitchFamily="2" charset="0"/>
              </a:rPr>
              <a:t>Lorem ipsum dolor sit amet consectetur</a:t>
            </a:r>
            <a:r>
              <a:rPr lang="id-ID" altLang="zh-CN" sz="1100">
                <a:solidFill>
                  <a:srgbClr val="A6A6A6"/>
                </a:solidFill>
              </a:rPr>
              <a:t> sagitis purus </a:t>
            </a:r>
            <a:r>
              <a:rPr lang="id-ID" altLang="zh-CN" sz="1100">
                <a:solidFill>
                  <a:srgbClr val="A6A6A6"/>
                </a:solidFill>
                <a:latin typeface="Source Sans Pro Light" pitchFamily="34" charset="0"/>
                <a:ea typeface="Roboto" pitchFamily="2" charset="0"/>
                <a:cs typeface="Roboto" pitchFamily="2" charset="0"/>
              </a:rPr>
              <a:t>dolor sit amet consectetur</a:t>
            </a:r>
            <a:r>
              <a:rPr lang="id-ID" altLang="zh-CN" sz="1100">
                <a:solidFill>
                  <a:srgbClr val="A6A6A6"/>
                </a:solidFill>
                <a:latin typeface="Source Sans Pro Light" pitchFamily="34" charset="0"/>
              </a:rPr>
              <a:t> sagitis.</a:t>
            </a:r>
            <a:endParaRPr lang="en-US" altLang="zh-CN" sz="1100">
              <a:solidFill>
                <a:srgbClr val="A6A6A6"/>
              </a:solidFill>
            </a:endParaRPr>
          </a:p>
        </p:txBody>
      </p:sp>
      <p:sp>
        <p:nvSpPr>
          <p:cNvPr id="41" name="Title 13"/>
          <p:cNvSpPr txBox="1">
            <a:spLocks/>
          </p:cNvSpPr>
          <p:nvPr/>
        </p:nvSpPr>
        <p:spPr bwMode="auto">
          <a:xfrm>
            <a:off x="8048625" y="4787900"/>
            <a:ext cx="2171700" cy="936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id-ID" altLang="zh-CN" sz="1400" b="1">
                <a:solidFill>
                  <a:srgbClr val="767171"/>
                </a:solidFill>
                <a:ea typeface="Roboto" pitchFamily="2" charset="0"/>
                <a:cs typeface="Roboto" pitchFamily="2" charset="0"/>
              </a:rPr>
              <a:t>Revenue</a:t>
            </a:r>
          </a:p>
          <a:p>
            <a:pPr algn="ctr" eaLnBrk="1" hangingPunct="1"/>
            <a:r>
              <a:rPr lang="id-ID" altLang="zh-CN" sz="1100">
                <a:solidFill>
                  <a:srgbClr val="A6A6A6"/>
                </a:solidFill>
                <a:ea typeface="Roboto" pitchFamily="2" charset="0"/>
                <a:cs typeface="Roboto" pitchFamily="2" charset="0"/>
              </a:rPr>
              <a:t>Lorem ipsum dolor sit amet consectetur</a:t>
            </a:r>
            <a:r>
              <a:rPr lang="id-ID" altLang="zh-CN" sz="1100">
                <a:solidFill>
                  <a:srgbClr val="A6A6A6"/>
                </a:solidFill>
              </a:rPr>
              <a:t> sagitis purus </a:t>
            </a:r>
            <a:r>
              <a:rPr lang="id-ID" altLang="zh-CN" sz="1100">
                <a:solidFill>
                  <a:srgbClr val="A6A6A6"/>
                </a:solidFill>
                <a:latin typeface="Source Sans Pro Light" pitchFamily="34" charset="0"/>
                <a:ea typeface="Roboto" pitchFamily="2" charset="0"/>
                <a:cs typeface="Roboto" pitchFamily="2" charset="0"/>
              </a:rPr>
              <a:t>dolor sit amet consectetur</a:t>
            </a:r>
            <a:r>
              <a:rPr lang="id-ID" altLang="zh-CN" sz="1100">
                <a:solidFill>
                  <a:srgbClr val="A6A6A6"/>
                </a:solidFill>
                <a:latin typeface="Source Sans Pro Light" pitchFamily="34" charset="0"/>
              </a:rPr>
              <a:t> sagitis.</a:t>
            </a:r>
            <a:endParaRPr lang="en-US" altLang="zh-CN" sz="1100">
              <a:solidFill>
                <a:srgbClr val="A6A6A6"/>
              </a:solidFill>
            </a:endParaRP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childTnLst>
                          </p:cTn>
                        </p:par>
                        <p:par>
                          <p:cTn id="27" fill="hold" nodeType="afterGroup">
                            <p:stCondLst>
                              <p:cond delay="3750"/>
                            </p:stCondLst>
                            <p:childTnLst>
                              <p:par>
                                <p:cTn id="28" presetID="21" presetClass="entr" presetSubtype="1" fill="hold" grpId="0" nodeType="after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wheel(1)">
                                      <p:cBhvr>
                                        <p:cTn id="30" dur="1000"/>
                                        <p:tgtEl>
                                          <p:spTgt spid="16"/>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20"/>
                                        </p:tgtEl>
                                        <p:attrNameLst>
                                          <p:attrName>style.visibility</p:attrName>
                                        </p:attrNameLst>
                                      </p:cBhvr>
                                      <p:to>
                                        <p:strVal val="visible"/>
                                      </p:to>
                                    </p:set>
                                    <p:anim calcmode="lin" valueType="num">
                                      <p:cBhvr>
                                        <p:cTn id="33" dur="500" fill="hold"/>
                                        <p:tgtEl>
                                          <p:spTgt spid="20"/>
                                        </p:tgtEl>
                                        <p:attrNameLst>
                                          <p:attrName>ppt_w</p:attrName>
                                        </p:attrNameLst>
                                      </p:cBhvr>
                                      <p:tavLst>
                                        <p:tav tm="0">
                                          <p:val>
                                            <p:fltVal val="0"/>
                                          </p:val>
                                        </p:tav>
                                        <p:tav tm="100000">
                                          <p:val>
                                            <p:strVal val="#ppt_w"/>
                                          </p:val>
                                        </p:tav>
                                      </p:tavLst>
                                    </p:anim>
                                    <p:anim calcmode="lin" valueType="num">
                                      <p:cBhvr>
                                        <p:cTn id="34" dur="500" fill="hold"/>
                                        <p:tgtEl>
                                          <p:spTgt spid="20"/>
                                        </p:tgtEl>
                                        <p:attrNameLst>
                                          <p:attrName>ppt_h</p:attrName>
                                        </p:attrNameLst>
                                      </p:cBhvr>
                                      <p:tavLst>
                                        <p:tav tm="0">
                                          <p:val>
                                            <p:fltVal val="0"/>
                                          </p:val>
                                        </p:tav>
                                        <p:tav tm="100000">
                                          <p:val>
                                            <p:strVal val="#ppt_h"/>
                                          </p:val>
                                        </p:tav>
                                      </p:tavLst>
                                    </p:anim>
                                    <p:animEffect transition="in" filter="fade">
                                      <p:cBhvr>
                                        <p:cTn id="35" dur="500"/>
                                        <p:tgtEl>
                                          <p:spTgt spid="20"/>
                                        </p:tgtEl>
                                      </p:cBhvr>
                                    </p:animEffect>
                                  </p:childTnLst>
                                </p:cTn>
                              </p:par>
                            </p:childTnLst>
                          </p:cTn>
                        </p:par>
                        <p:par>
                          <p:cTn id="36" fill="hold" nodeType="afterGroup">
                            <p:stCondLst>
                              <p:cond delay="4750"/>
                            </p:stCondLst>
                            <p:childTnLst>
                              <p:par>
                                <p:cTn id="37" presetID="21" presetClass="entr" presetSubtype="1" fill="hold" grpId="0" nodeType="afterEffect">
                                  <p:stCondLst>
                                    <p:cond delay="0"/>
                                  </p:stCondLst>
                                  <p:childTnLst>
                                    <p:set>
                                      <p:cBhvr>
                                        <p:cTn id="38" dur="1" fill="hold">
                                          <p:stCondLst>
                                            <p:cond delay="0"/>
                                          </p:stCondLst>
                                        </p:cTn>
                                        <p:tgtEl>
                                          <p:spTgt spid="17"/>
                                        </p:tgtEl>
                                        <p:attrNameLst>
                                          <p:attrName>style.visibility</p:attrName>
                                        </p:attrNameLst>
                                      </p:cBhvr>
                                      <p:to>
                                        <p:strVal val="visible"/>
                                      </p:to>
                                    </p:set>
                                    <p:animEffect transition="in" filter="wheel(1)">
                                      <p:cBhvr>
                                        <p:cTn id="39" dur="1000"/>
                                        <p:tgtEl>
                                          <p:spTgt spid="17"/>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21"/>
                                        </p:tgtEl>
                                        <p:attrNameLst>
                                          <p:attrName>style.visibility</p:attrName>
                                        </p:attrNameLst>
                                      </p:cBhvr>
                                      <p:to>
                                        <p:strVal val="visible"/>
                                      </p:to>
                                    </p:set>
                                    <p:anim calcmode="lin" valueType="num">
                                      <p:cBhvr>
                                        <p:cTn id="42" dur="500" fill="hold"/>
                                        <p:tgtEl>
                                          <p:spTgt spid="21"/>
                                        </p:tgtEl>
                                        <p:attrNameLst>
                                          <p:attrName>ppt_w</p:attrName>
                                        </p:attrNameLst>
                                      </p:cBhvr>
                                      <p:tavLst>
                                        <p:tav tm="0">
                                          <p:val>
                                            <p:fltVal val="0"/>
                                          </p:val>
                                        </p:tav>
                                        <p:tav tm="100000">
                                          <p:val>
                                            <p:strVal val="#ppt_w"/>
                                          </p:val>
                                        </p:tav>
                                      </p:tavLst>
                                    </p:anim>
                                    <p:anim calcmode="lin" valueType="num">
                                      <p:cBhvr>
                                        <p:cTn id="43" dur="500" fill="hold"/>
                                        <p:tgtEl>
                                          <p:spTgt spid="21"/>
                                        </p:tgtEl>
                                        <p:attrNameLst>
                                          <p:attrName>ppt_h</p:attrName>
                                        </p:attrNameLst>
                                      </p:cBhvr>
                                      <p:tavLst>
                                        <p:tav tm="0">
                                          <p:val>
                                            <p:fltVal val="0"/>
                                          </p:val>
                                        </p:tav>
                                        <p:tav tm="100000">
                                          <p:val>
                                            <p:strVal val="#ppt_h"/>
                                          </p:val>
                                        </p:tav>
                                      </p:tavLst>
                                    </p:anim>
                                    <p:animEffect transition="in" filter="fade">
                                      <p:cBhvr>
                                        <p:cTn id="44" dur="500"/>
                                        <p:tgtEl>
                                          <p:spTgt spid="21"/>
                                        </p:tgtEl>
                                      </p:cBhvr>
                                    </p:animEffect>
                                  </p:childTnLst>
                                </p:cTn>
                              </p:par>
                            </p:childTnLst>
                          </p:cTn>
                        </p:par>
                        <p:par>
                          <p:cTn id="45" fill="hold" nodeType="afterGroup">
                            <p:stCondLst>
                              <p:cond delay="5750"/>
                            </p:stCondLst>
                            <p:childTnLst>
                              <p:par>
                                <p:cTn id="46" presetID="21" presetClass="entr" presetSubtype="1" fill="hold" grpId="0"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wheel(1)">
                                      <p:cBhvr>
                                        <p:cTn id="48" dur="1000"/>
                                        <p:tgtEl>
                                          <p:spTgt spid="18"/>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22"/>
                                        </p:tgtEl>
                                        <p:attrNameLst>
                                          <p:attrName>style.visibility</p:attrName>
                                        </p:attrNameLst>
                                      </p:cBhvr>
                                      <p:to>
                                        <p:strVal val="visible"/>
                                      </p:to>
                                    </p:set>
                                    <p:anim calcmode="lin" valueType="num">
                                      <p:cBhvr>
                                        <p:cTn id="51" dur="500" fill="hold"/>
                                        <p:tgtEl>
                                          <p:spTgt spid="22"/>
                                        </p:tgtEl>
                                        <p:attrNameLst>
                                          <p:attrName>ppt_w</p:attrName>
                                        </p:attrNameLst>
                                      </p:cBhvr>
                                      <p:tavLst>
                                        <p:tav tm="0">
                                          <p:val>
                                            <p:fltVal val="0"/>
                                          </p:val>
                                        </p:tav>
                                        <p:tav tm="100000">
                                          <p:val>
                                            <p:strVal val="#ppt_w"/>
                                          </p:val>
                                        </p:tav>
                                      </p:tavLst>
                                    </p:anim>
                                    <p:anim calcmode="lin" valueType="num">
                                      <p:cBhvr>
                                        <p:cTn id="52" dur="500" fill="hold"/>
                                        <p:tgtEl>
                                          <p:spTgt spid="22"/>
                                        </p:tgtEl>
                                        <p:attrNameLst>
                                          <p:attrName>ppt_h</p:attrName>
                                        </p:attrNameLst>
                                      </p:cBhvr>
                                      <p:tavLst>
                                        <p:tav tm="0">
                                          <p:val>
                                            <p:fltVal val="0"/>
                                          </p:val>
                                        </p:tav>
                                        <p:tav tm="100000">
                                          <p:val>
                                            <p:strVal val="#ppt_h"/>
                                          </p:val>
                                        </p:tav>
                                      </p:tavLst>
                                    </p:anim>
                                    <p:animEffect transition="in" filter="fade">
                                      <p:cBhvr>
                                        <p:cTn id="53" dur="500"/>
                                        <p:tgtEl>
                                          <p:spTgt spid="22"/>
                                        </p:tgtEl>
                                      </p:cBhvr>
                                    </p:animEffect>
                                  </p:childTnLst>
                                </p:cTn>
                              </p:par>
                            </p:childTnLst>
                          </p:cTn>
                        </p:par>
                        <p:par>
                          <p:cTn id="54" fill="hold" nodeType="afterGroup">
                            <p:stCondLst>
                              <p:cond delay="6750"/>
                            </p:stCondLst>
                            <p:childTnLst>
                              <p:par>
                                <p:cTn id="55" presetID="21" presetClass="entr" presetSubtype="1" fill="hold" grpId="0" nodeType="after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wheel(1)">
                                      <p:cBhvr>
                                        <p:cTn id="57" dur="1000"/>
                                        <p:tgtEl>
                                          <p:spTgt spid="19"/>
                                        </p:tgtEl>
                                      </p:cBhvr>
                                    </p:animEffect>
                                  </p:childTnLst>
                                </p:cTn>
                              </p:par>
                              <p:par>
                                <p:cTn id="58" presetID="53" presetClass="entr" presetSubtype="16" fill="hold" grpId="0" nodeType="withEffect">
                                  <p:stCondLst>
                                    <p:cond delay="0"/>
                                  </p:stCondLst>
                                  <p:childTnLst>
                                    <p:set>
                                      <p:cBhvr>
                                        <p:cTn id="59" dur="1" fill="hold">
                                          <p:stCondLst>
                                            <p:cond delay="0"/>
                                          </p:stCondLst>
                                        </p:cTn>
                                        <p:tgtEl>
                                          <p:spTgt spid="23"/>
                                        </p:tgtEl>
                                        <p:attrNameLst>
                                          <p:attrName>style.visibility</p:attrName>
                                        </p:attrNameLst>
                                      </p:cBhvr>
                                      <p:to>
                                        <p:strVal val="visible"/>
                                      </p:to>
                                    </p:set>
                                    <p:anim calcmode="lin" valueType="num">
                                      <p:cBhvr>
                                        <p:cTn id="60" dur="500" fill="hold"/>
                                        <p:tgtEl>
                                          <p:spTgt spid="23"/>
                                        </p:tgtEl>
                                        <p:attrNameLst>
                                          <p:attrName>ppt_w</p:attrName>
                                        </p:attrNameLst>
                                      </p:cBhvr>
                                      <p:tavLst>
                                        <p:tav tm="0">
                                          <p:val>
                                            <p:fltVal val="0"/>
                                          </p:val>
                                        </p:tav>
                                        <p:tav tm="100000">
                                          <p:val>
                                            <p:strVal val="#ppt_w"/>
                                          </p:val>
                                        </p:tav>
                                      </p:tavLst>
                                    </p:anim>
                                    <p:anim calcmode="lin" valueType="num">
                                      <p:cBhvr>
                                        <p:cTn id="61" dur="500" fill="hold"/>
                                        <p:tgtEl>
                                          <p:spTgt spid="23"/>
                                        </p:tgtEl>
                                        <p:attrNameLst>
                                          <p:attrName>ppt_h</p:attrName>
                                        </p:attrNameLst>
                                      </p:cBhvr>
                                      <p:tavLst>
                                        <p:tav tm="0">
                                          <p:val>
                                            <p:fltVal val="0"/>
                                          </p:val>
                                        </p:tav>
                                        <p:tav tm="100000">
                                          <p:val>
                                            <p:strVal val="#ppt_h"/>
                                          </p:val>
                                        </p:tav>
                                      </p:tavLst>
                                    </p:anim>
                                    <p:animEffect transition="in" filter="fade">
                                      <p:cBhvr>
                                        <p:cTn id="62" dur="500"/>
                                        <p:tgtEl>
                                          <p:spTgt spid="23"/>
                                        </p:tgtEl>
                                      </p:cBhvr>
                                    </p:animEffect>
                                  </p:childTnLst>
                                </p:cTn>
                              </p:par>
                              <p:par>
                                <p:cTn id="63" presetID="22" presetClass="entr" presetSubtype="1" fill="hold" nodeType="withEffect">
                                  <p:stCondLst>
                                    <p:cond delay="500"/>
                                  </p:stCondLst>
                                  <p:childTnLst>
                                    <p:set>
                                      <p:cBhvr>
                                        <p:cTn id="64" dur="1" fill="hold">
                                          <p:stCondLst>
                                            <p:cond delay="0"/>
                                          </p:stCondLst>
                                        </p:cTn>
                                        <p:tgtEl>
                                          <p:spTgt spid="24"/>
                                        </p:tgtEl>
                                        <p:attrNameLst>
                                          <p:attrName>style.visibility</p:attrName>
                                        </p:attrNameLst>
                                      </p:cBhvr>
                                      <p:to>
                                        <p:strVal val="visible"/>
                                      </p:to>
                                    </p:set>
                                    <p:animEffect transition="in" filter="wipe(up)">
                                      <p:cBhvr>
                                        <p:cTn id="65" dur="500"/>
                                        <p:tgtEl>
                                          <p:spTgt spid="24"/>
                                        </p:tgtEl>
                                      </p:cBhvr>
                                    </p:animEffect>
                                  </p:childTnLst>
                                </p:cTn>
                              </p:par>
                              <p:par>
                                <p:cTn id="66" presetID="22" presetClass="entr" presetSubtype="1" fill="hold" nodeType="withEffect">
                                  <p:stCondLst>
                                    <p:cond delay="500"/>
                                  </p:stCondLst>
                                  <p:childTnLst>
                                    <p:set>
                                      <p:cBhvr>
                                        <p:cTn id="67" dur="1" fill="hold">
                                          <p:stCondLst>
                                            <p:cond delay="0"/>
                                          </p:stCondLst>
                                        </p:cTn>
                                        <p:tgtEl>
                                          <p:spTgt spid="25"/>
                                        </p:tgtEl>
                                        <p:attrNameLst>
                                          <p:attrName>style.visibility</p:attrName>
                                        </p:attrNameLst>
                                      </p:cBhvr>
                                      <p:to>
                                        <p:strVal val="visible"/>
                                      </p:to>
                                    </p:set>
                                    <p:animEffect transition="in" filter="wipe(up)">
                                      <p:cBhvr>
                                        <p:cTn id="68" dur="500"/>
                                        <p:tgtEl>
                                          <p:spTgt spid="25"/>
                                        </p:tgtEl>
                                      </p:cBhvr>
                                    </p:animEffect>
                                  </p:childTnLst>
                                </p:cTn>
                              </p:par>
                              <p:par>
                                <p:cTn id="69" presetID="22" presetClass="entr" presetSubtype="1" fill="hold" nodeType="withEffect">
                                  <p:stCondLst>
                                    <p:cond delay="500"/>
                                  </p:stCondLst>
                                  <p:childTnLst>
                                    <p:set>
                                      <p:cBhvr>
                                        <p:cTn id="70" dur="1" fill="hold">
                                          <p:stCondLst>
                                            <p:cond delay="0"/>
                                          </p:stCondLst>
                                        </p:cTn>
                                        <p:tgtEl>
                                          <p:spTgt spid="26"/>
                                        </p:tgtEl>
                                        <p:attrNameLst>
                                          <p:attrName>style.visibility</p:attrName>
                                        </p:attrNameLst>
                                      </p:cBhvr>
                                      <p:to>
                                        <p:strVal val="visible"/>
                                      </p:to>
                                    </p:set>
                                    <p:animEffect transition="in" filter="wipe(up)">
                                      <p:cBhvr>
                                        <p:cTn id="71" dur="500"/>
                                        <p:tgtEl>
                                          <p:spTgt spid="26"/>
                                        </p:tgtEl>
                                      </p:cBhvr>
                                    </p:animEffect>
                                  </p:childTnLst>
                                </p:cTn>
                              </p:par>
                              <p:par>
                                <p:cTn id="72" presetID="22" presetClass="entr" presetSubtype="1" fill="hold" nodeType="withEffect">
                                  <p:stCondLst>
                                    <p:cond delay="500"/>
                                  </p:stCondLst>
                                  <p:childTnLst>
                                    <p:set>
                                      <p:cBhvr>
                                        <p:cTn id="73" dur="1" fill="hold">
                                          <p:stCondLst>
                                            <p:cond delay="0"/>
                                          </p:stCondLst>
                                        </p:cTn>
                                        <p:tgtEl>
                                          <p:spTgt spid="27"/>
                                        </p:tgtEl>
                                        <p:attrNameLst>
                                          <p:attrName>style.visibility</p:attrName>
                                        </p:attrNameLst>
                                      </p:cBhvr>
                                      <p:to>
                                        <p:strVal val="visible"/>
                                      </p:to>
                                    </p:set>
                                    <p:animEffect transition="in" filter="wipe(up)">
                                      <p:cBhvr>
                                        <p:cTn id="74" dur="500"/>
                                        <p:tgtEl>
                                          <p:spTgt spid="27"/>
                                        </p:tgtEl>
                                      </p:cBhvr>
                                    </p:animEffect>
                                  </p:childTnLst>
                                </p:cTn>
                              </p:par>
                              <p:par>
                                <p:cTn id="75" presetID="53" presetClass="entr" presetSubtype="16" fill="hold" grpId="0" nodeType="withEffect">
                                  <p:stCondLst>
                                    <p:cond delay="1000"/>
                                  </p:stCondLst>
                                  <p:childTnLst>
                                    <p:set>
                                      <p:cBhvr>
                                        <p:cTn id="76" dur="1" fill="hold">
                                          <p:stCondLst>
                                            <p:cond delay="0"/>
                                          </p:stCondLst>
                                        </p:cTn>
                                        <p:tgtEl>
                                          <p:spTgt spid="28"/>
                                        </p:tgtEl>
                                        <p:attrNameLst>
                                          <p:attrName>style.visibility</p:attrName>
                                        </p:attrNameLst>
                                      </p:cBhvr>
                                      <p:to>
                                        <p:strVal val="visible"/>
                                      </p:to>
                                    </p:set>
                                    <p:anim calcmode="lin" valueType="num">
                                      <p:cBhvr>
                                        <p:cTn id="77" dur="500" fill="hold"/>
                                        <p:tgtEl>
                                          <p:spTgt spid="28"/>
                                        </p:tgtEl>
                                        <p:attrNameLst>
                                          <p:attrName>ppt_w</p:attrName>
                                        </p:attrNameLst>
                                      </p:cBhvr>
                                      <p:tavLst>
                                        <p:tav tm="0">
                                          <p:val>
                                            <p:fltVal val="0"/>
                                          </p:val>
                                        </p:tav>
                                        <p:tav tm="100000">
                                          <p:val>
                                            <p:strVal val="#ppt_w"/>
                                          </p:val>
                                        </p:tav>
                                      </p:tavLst>
                                    </p:anim>
                                    <p:anim calcmode="lin" valueType="num">
                                      <p:cBhvr>
                                        <p:cTn id="78" dur="500" fill="hold"/>
                                        <p:tgtEl>
                                          <p:spTgt spid="28"/>
                                        </p:tgtEl>
                                        <p:attrNameLst>
                                          <p:attrName>ppt_h</p:attrName>
                                        </p:attrNameLst>
                                      </p:cBhvr>
                                      <p:tavLst>
                                        <p:tav tm="0">
                                          <p:val>
                                            <p:fltVal val="0"/>
                                          </p:val>
                                        </p:tav>
                                        <p:tav tm="100000">
                                          <p:val>
                                            <p:strVal val="#ppt_h"/>
                                          </p:val>
                                        </p:tav>
                                      </p:tavLst>
                                    </p:anim>
                                    <p:animEffect transition="in" filter="fade">
                                      <p:cBhvr>
                                        <p:cTn id="79" dur="500"/>
                                        <p:tgtEl>
                                          <p:spTgt spid="28"/>
                                        </p:tgtEl>
                                      </p:cBhvr>
                                    </p:animEffect>
                                  </p:childTnLst>
                                </p:cTn>
                              </p:par>
                              <p:par>
                                <p:cTn id="80" presetID="53" presetClass="entr" presetSubtype="16" fill="hold" grpId="0" nodeType="withEffect">
                                  <p:stCondLst>
                                    <p:cond delay="1000"/>
                                  </p:stCondLst>
                                  <p:childTnLst>
                                    <p:set>
                                      <p:cBhvr>
                                        <p:cTn id="81" dur="1" fill="hold">
                                          <p:stCondLst>
                                            <p:cond delay="0"/>
                                          </p:stCondLst>
                                        </p:cTn>
                                        <p:tgtEl>
                                          <p:spTgt spid="30"/>
                                        </p:tgtEl>
                                        <p:attrNameLst>
                                          <p:attrName>style.visibility</p:attrName>
                                        </p:attrNameLst>
                                      </p:cBhvr>
                                      <p:to>
                                        <p:strVal val="visible"/>
                                      </p:to>
                                    </p:set>
                                    <p:anim calcmode="lin" valueType="num">
                                      <p:cBhvr>
                                        <p:cTn id="82" dur="500" fill="hold"/>
                                        <p:tgtEl>
                                          <p:spTgt spid="30"/>
                                        </p:tgtEl>
                                        <p:attrNameLst>
                                          <p:attrName>ppt_w</p:attrName>
                                        </p:attrNameLst>
                                      </p:cBhvr>
                                      <p:tavLst>
                                        <p:tav tm="0">
                                          <p:val>
                                            <p:fltVal val="0"/>
                                          </p:val>
                                        </p:tav>
                                        <p:tav tm="100000">
                                          <p:val>
                                            <p:strVal val="#ppt_w"/>
                                          </p:val>
                                        </p:tav>
                                      </p:tavLst>
                                    </p:anim>
                                    <p:anim calcmode="lin" valueType="num">
                                      <p:cBhvr>
                                        <p:cTn id="83" dur="500" fill="hold"/>
                                        <p:tgtEl>
                                          <p:spTgt spid="30"/>
                                        </p:tgtEl>
                                        <p:attrNameLst>
                                          <p:attrName>ppt_h</p:attrName>
                                        </p:attrNameLst>
                                      </p:cBhvr>
                                      <p:tavLst>
                                        <p:tav tm="0">
                                          <p:val>
                                            <p:fltVal val="0"/>
                                          </p:val>
                                        </p:tav>
                                        <p:tav tm="100000">
                                          <p:val>
                                            <p:strVal val="#ppt_h"/>
                                          </p:val>
                                        </p:tav>
                                      </p:tavLst>
                                    </p:anim>
                                    <p:animEffect transition="in" filter="fade">
                                      <p:cBhvr>
                                        <p:cTn id="84" dur="500"/>
                                        <p:tgtEl>
                                          <p:spTgt spid="30"/>
                                        </p:tgtEl>
                                      </p:cBhvr>
                                    </p:animEffect>
                                  </p:childTnLst>
                                </p:cTn>
                              </p:par>
                              <p:par>
                                <p:cTn id="85" presetID="53" presetClass="entr" presetSubtype="16" fill="hold" grpId="0" nodeType="withEffect">
                                  <p:stCondLst>
                                    <p:cond delay="1000"/>
                                  </p:stCondLst>
                                  <p:childTnLst>
                                    <p:set>
                                      <p:cBhvr>
                                        <p:cTn id="86" dur="1" fill="hold">
                                          <p:stCondLst>
                                            <p:cond delay="0"/>
                                          </p:stCondLst>
                                        </p:cTn>
                                        <p:tgtEl>
                                          <p:spTgt spid="31"/>
                                        </p:tgtEl>
                                        <p:attrNameLst>
                                          <p:attrName>style.visibility</p:attrName>
                                        </p:attrNameLst>
                                      </p:cBhvr>
                                      <p:to>
                                        <p:strVal val="visible"/>
                                      </p:to>
                                    </p:set>
                                    <p:anim calcmode="lin" valueType="num">
                                      <p:cBhvr>
                                        <p:cTn id="87" dur="500" fill="hold"/>
                                        <p:tgtEl>
                                          <p:spTgt spid="31"/>
                                        </p:tgtEl>
                                        <p:attrNameLst>
                                          <p:attrName>ppt_w</p:attrName>
                                        </p:attrNameLst>
                                      </p:cBhvr>
                                      <p:tavLst>
                                        <p:tav tm="0">
                                          <p:val>
                                            <p:fltVal val="0"/>
                                          </p:val>
                                        </p:tav>
                                        <p:tav tm="100000">
                                          <p:val>
                                            <p:strVal val="#ppt_w"/>
                                          </p:val>
                                        </p:tav>
                                      </p:tavLst>
                                    </p:anim>
                                    <p:anim calcmode="lin" valueType="num">
                                      <p:cBhvr>
                                        <p:cTn id="88" dur="500" fill="hold"/>
                                        <p:tgtEl>
                                          <p:spTgt spid="31"/>
                                        </p:tgtEl>
                                        <p:attrNameLst>
                                          <p:attrName>ppt_h</p:attrName>
                                        </p:attrNameLst>
                                      </p:cBhvr>
                                      <p:tavLst>
                                        <p:tav tm="0">
                                          <p:val>
                                            <p:fltVal val="0"/>
                                          </p:val>
                                        </p:tav>
                                        <p:tav tm="100000">
                                          <p:val>
                                            <p:strVal val="#ppt_h"/>
                                          </p:val>
                                        </p:tav>
                                      </p:tavLst>
                                    </p:anim>
                                    <p:animEffect transition="in" filter="fade">
                                      <p:cBhvr>
                                        <p:cTn id="89" dur="500"/>
                                        <p:tgtEl>
                                          <p:spTgt spid="31"/>
                                        </p:tgtEl>
                                      </p:cBhvr>
                                    </p:animEffect>
                                  </p:childTnLst>
                                </p:cTn>
                              </p:par>
                              <p:par>
                                <p:cTn id="90" presetID="53" presetClass="entr" presetSubtype="16" fill="hold" grpId="0" nodeType="withEffect">
                                  <p:stCondLst>
                                    <p:cond delay="1000"/>
                                  </p:stCondLst>
                                  <p:childTnLst>
                                    <p:set>
                                      <p:cBhvr>
                                        <p:cTn id="91" dur="1" fill="hold">
                                          <p:stCondLst>
                                            <p:cond delay="0"/>
                                          </p:stCondLst>
                                        </p:cTn>
                                        <p:tgtEl>
                                          <p:spTgt spid="32"/>
                                        </p:tgtEl>
                                        <p:attrNameLst>
                                          <p:attrName>style.visibility</p:attrName>
                                        </p:attrNameLst>
                                      </p:cBhvr>
                                      <p:to>
                                        <p:strVal val="visible"/>
                                      </p:to>
                                    </p:set>
                                    <p:anim calcmode="lin" valueType="num">
                                      <p:cBhvr>
                                        <p:cTn id="92" dur="500" fill="hold"/>
                                        <p:tgtEl>
                                          <p:spTgt spid="32"/>
                                        </p:tgtEl>
                                        <p:attrNameLst>
                                          <p:attrName>ppt_w</p:attrName>
                                        </p:attrNameLst>
                                      </p:cBhvr>
                                      <p:tavLst>
                                        <p:tav tm="0">
                                          <p:val>
                                            <p:fltVal val="0"/>
                                          </p:val>
                                        </p:tav>
                                        <p:tav tm="100000">
                                          <p:val>
                                            <p:strVal val="#ppt_w"/>
                                          </p:val>
                                        </p:tav>
                                      </p:tavLst>
                                    </p:anim>
                                    <p:anim calcmode="lin" valueType="num">
                                      <p:cBhvr>
                                        <p:cTn id="93" dur="500" fill="hold"/>
                                        <p:tgtEl>
                                          <p:spTgt spid="32"/>
                                        </p:tgtEl>
                                        <p:attrNameLst>
                                          <p:attrName>ppt_h</p:attrName>
                                        </p:attrNameLst>
                                      </p:cBhvr>
                                      <p:tavLst>
                                        <p:tav tm="0">
                                          <p:val>
                                            <p:fltVal val="0"/>
                                          </p:val>
                                        </p:tav>
                                        <p:tav tm="100000">
                                          <p:val>
                                            <p:strVal val="#ppt_h"/>
                                          </p:val>
                                        </p:tav>
                                      </p:tavLst>
                                    </p:anim>
                                    <p:animEffect transition="in" filter="fade">
                                      <p:cBhvr>
                                        <p:cTn id="94" dur="500"/>
                                        <p:tgtEl>
                                          <p:spTgt spid="32"/>
                                        </p:tgtEl>
                                      </p:cBhvr>
                                    </p:animEffect>
                                  </p:childTnLst>
                                </p:cTn>
                              </p:par>
                              <p:par>
                                <p:cTn id="95" presetID="22" presetClass="entr" presetSubtype="4" fill="hold" grpId="0" nodeType="withEffect">
                                  <p:stCondLst>
                                    <p:cond delay="1500"/>
                                  </p:stCondLst>
                                  <p:childTnLst>
                                    <p:set>
                                      <p:cBhvr>
                                        <p:cTn id="96" dur="1" fill="hold">
                                          <p:stCondLst>
                                            <p:cond delay="0"/>
                                          </p:stCondLst>
                                        </p:cTn>
                                        <p:tgtEl>
                                          <p:spTgt spid="37"/>
                                        </p:tgtEl>
                                        <p:attrNameLst>
                                          <p:attrName>style.visibility</p:attrName>
                                        </p:attrNameLst>
                                      </p:cBhvr>
                                      <p:to>
                                        <p:strVal val="visible"/>
                                      </p:to>
                                    </p:set>
                                    <p:animEffect transition="in" filter="wipe(down)">
                                      <p:cBhvr>
                                        <p:cTn id="97" dur="500"/>
                                        <p:tgtEl>
                                          <p:spTgt spid="37"/>
                                        </p:tgtEl>
                                      </p:cBhvr>
                                    </p:animEffect>
                                  </p:childTnLst>
                                </p:cTn>
                              </p:par>
                              <p:par>
                                <p:cTn id="98" presetID="22" presetClass="entr" presetSubtype="4" fill="hold" grpId="0" nodeType="withEffect">
                                  <p:stCondLst>
                                    <p:cond delay="1500"/>
                                  </p:stCondLst>
                                  <p:childTnLst>
                                    <p:set>
                                      <p:cBhvr>
                                        <p:cTn id="99" dur="1" fill="hold">
                                          <p:stCondLst>
                                            <p:cond delay="0"/>
                                          </p:stCondLst>
                                        </p:cTn>
                                        <p:tgtEl>
                                          <p:spTgt spid="38"/>
                                        </p:tgtEl>
                                        <p:attrNameLst>
                                          <p:attrName>style.visibility</p:attrName>
                                        </p:attrNameLst>
                                      </p:cBhvr>
                                      <p:to>
                                        <p:strVal val="visible"/>
                                      </p:to>
                                    </p:set>
                                    <p:animEffect transition="in" filter="wipe(down)">
                                      <p:cBhvr>
                                        <p:cTn id="100" dur="500"/>
                                        <p:tgtEl>
                                          <p:spTgt spid="38"/>
                                        </p:tgtEl>
                                      </p:cBhvr>
                                    </p:animEffect>
                                  </p:childTnLst>
                                </p:cTn>
                              </p:par>
                              <p:par>
                                <p:cTn id="101" presetID="22" presetClass="entr" presetSubtype="4" fill="hold" grpId="0" nodeType="withEffect">
                                  <p:stCondLst>
                                    <p:cond delay="1500"/>
                                  </p:stCondLst>
                                  <p:childTnLst>
                                    <p:set>
                                      <p:cBhvr>
                                        <p:cTn id="102" dur="1" fill="hold">
                                          <p:stCondLst>
                                            <p:cond delay="0"/>
                                          </p:stCondLst>
                                        </p:cTn>
                                        <p:tgtEl>
                                          <p:spTgt spid="39"/>
                                        </p:tgtEl>
                                        <p:attrNameLst>
                                          <p:attrName>style.visibility</p:attrName>
                                        </p:attrNameLst>
                                      </p:cBhvr>
                                      <p:to>
                                        <p:strVal val="visible"/>
                                      </p:to>
                                    </p:set>
                                    <p:animEffect transition="in" filter="wipe(down)">
                                      <p:cBhvr>
                                        <p:cTn id="103" dur="500"/>
                                        <p:tgtEl>
                                          <p:spTgt spid="39"/>
                                        </p:tgtEl>
                                      </p:cBhvr>
                                    </p:animEffect>
                                  </p:childTnLst>
                                </p:cTn>
                              </p:par>
                              <p:par>
                                <p:cTn id="104" presetID="22" presetClass="entr" presetSubtype="4" fill="hold" grpId="0" nodeType="withEffect">
                                  <p:stCondLst>
                                    <p:cond delay="1500"/>
                                  </p:stCondLst>
                                  <p:childTnLst>
                                    <p:set>
                                      <p:cBhvr>
                                        <p:cTn id="105" dur="1" fill="hold">
                                          <p:stCondLst>
                                            <p:cond delay="0"/>
                                          </p:stCondLst>
                                        </p:cTn>
                                        <p:tgtEl>
                                          <p:spTgt spid="41"/>
                                        </p:tgtEl>
                                        <p:attrNameLst>
                                          <p:attrName>style.visibility</p:attrName>
                                        </p:attrNameLst>
                                      </p:cBhvr>
                                      <p:to>
                                        <p:strVal val="visible"/>
                                      </p:to>
                                    </p:set>
                                    <p:animEffect transition="in" filter="wipe(down)">
                                      <p:cBhvr>
                                        <p:cTn id="106"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OleChart spid="16" grpId="0" animBg="0"/>
      <p:bldOleChart spid="17" grpId="0" animBg="0"/>
      <p:bldOleChart spid="18" grpId="0" animBg="0"/>
      <p:bldOleChart spid="19" grpId="0" animBg="0"/>
      <p:bldP spid="20" grpId="0"/>
      <p:bldP spid="21" grpId="0"/>
      <p:bldP spid="22" grpId="0"/>
      <p:bldP spid="23" grpId="0"/>
      <p:bldP spid="28" grpId="0"/>
      <p:bldP spid="30" grpId="0"/>
      <p:bldP spid="31" grpId="0"/>
      <p:bldP spid="32" grpId="0"/>
      <p:bldP spid="37" grpId="0"/>
      <p:bldP spid="38" grpId="0"/>
      <p:bldP spid="39" grpId="0"/>
      <p:bldP spid="41"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D554F91C-3295-4D10-AC60-5FD09C523E8E}"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31</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519113" y="330200"/>
            <a:ext cx="6034087" cy="836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Presentase by Point</a:t>
            </a:r>
            <a:endParaRPr lang="en-US" altLang="zh-CN" sz="3600">
              <a:solidFill>
                <a:srgbClr val="767171"/>
              </a:solidFill>
              <a:latin typeface="Calibri Light" pitchFamily="34" charset="0"/>
            </a:endParaRPr>
          </a:p>
        </p:txBody>
      </p:sp>
      <p:sp>
        <p:nvSpPr>
          <p:cNvPr id="412"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graphicFrame>
        <p:nvGraphicFramePr>
          <p:cNvPr id="16" name="Chart 15"/>
          <p:cNvGraphicFramePr>
            <a:graphicFrameLocks noChangeAspect="1"/>
          </p:cNvGraphicFramePr>
          <p:nvPr>
            <p:extLst>
              <p:ext uri="{D42A27DB-BD31-4B8C-83A1-F6EECF244321}">
                <p14:modId xmlns:p14="http://schemas.microsoft.com/office/powerpoint/2010/main" val="1670718252"/>
              </p:ext>
            </p:extLst>
          </p:nvPr>
        </p:nvGraphicFramePr>
        <p:xfrm>
          <a:off x="1485900" y="2074863"/>
          <a:ext cx="2185988" cy="2249487"/>
        </p:xfrm>
        <a:graphic>
          <a:graphicData uri="http://schemas.openxmlformats.org/presentationml/2006/ole">
            <mc:AlternateContent xmlns:mc="http://schemas.openxmlformats.org/markup-compatibility/2006">
              <mc:Choice xmlns:v="urn:schemas-microsoft-com:vml" Requires="v">
                <p:oleObj spid="_x0000_s32817" name="工作表" r:id="rId4" imgW="2190778" imgH="2257470" progId="Excel.Sheet.8">
                  <p:embed/>
                </p:oleObj>
              </mc:Choice>
              <mc:Fallback>
                <p:oleObj name="工作表" r:id="rId4" imgW="2190778" imgH="2257470" progId="Excel.Sheet.8">
                  <p:embed/>
                  <p:pic>
                    <p:nvPicPr>
                      <p:cNvPr id="0" name="Chart 15"/>
                      <p:cNvPicPr>
                        <a:picLocks noChangeAspect="1" noChangeArrowheads="1"/>
                      </p:cNvPicPr>
                      <p:nvPr/>
                    </p:nvPicPr>
                    <p:blipFill>
                      <a:blip r:embed="rId5"/>
                      <a:srcRect/>
                      <a:stretch>
                        <a:fillRect/>
                      </a:stretch>
                    </p:blipFill>
                    <p:spPr bwMode="auto">
                      <a:xfrm>
                        <a:off x="1485900" y="2074863"/>
                        <a:ext cx="2185988" cy="2249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7" name="TextBox 16"/>
          <p:cNvSpPr txBox="1"/>
          <p:nvPr/>
        </p:nvSpPr>
        <p:spPr>
          <a:xfrm>
            <a:off x="2041525" y="2811463"/>
            <a:ext cx="987425" cy="868362"/>
          </a:xfrm>
          <a:prstGeom prst="rect">
            <a:avLst/>
          </a:prstGeom>
          <a:noFill/>
        </p:spPr>
        <p:txBody>
          <a:bodyPr>
            <a:spAutoFit/>
          </a:bodyPr>
          <a:lstStyle/>
          <a:p>
            <a:pPr algn="ctr" eaLnBrk="1" fontAlgn="auto" hangingPunct="1">
              <a:lnSpc>
                <a:spcPct val="70000"/>
              </a:lnSpc>
              <a:spcBef>
                <a:spcPts val="0"/>
              </a:spcBef>
              <a:spcAft>
                <a:spcPts val="0"/>
              </a:spcAft>
              <a:defRPr/>
            </a:pPr>
            <a:r>
              <a:rPr lang="id-ID" sz="4000" b="1" dirty="0">
                <a:solidFill>
                  <a:schemeClr val="bg2">
                    <a:lumMod val="50000"/>
                  </a:schemeClr>
                </a:solidFill>
                <a:latin typeface="+mn-lt"/>
              </a:rPr>
              <a:t>70</a:t>
            </a:r>
          </a:p>
          <a:p>
            <a:pPr algn="ctr" eaLnBrk="1" fontAlgn="auto" hangingPunct="1">
              <a:lnSpc>
                <a:spcPct val="70000"/>
              </a:lnSpc>
              <a:spcBef>
                <a:spcPts val="0"/>
              </a:spcBef>
              <a:spcAft>
                <a:spcPts val="0"/>
              </a:spcAft>
              <a:defRPr/>
            </a:pPr>
            <a:r>
              <a:rPr lang="id-ID" sz="3200" dirty="0">
                <a:solidFill>
                  <a:schemeClr val="bg2">
                    <a:lumMod val="75000"/>
                  </a:schemeClr>
                </a:solidFill>
                <a:latin typeface="+mn-lt"/>
              </a:rPr>
              <a:t>%</a:t>
            </a:r>
          </a:p>
        </p:txBody>
      </p:sp>
      <p:cxnSp>
        <p:nvCxnSpPr>
          <p:cNvPr id="18" name="Straight Connector 17"/>
          <p:cNvCxnSpPr/>
          <p:nvPr/>
        </p:nvCxnSpPr>
        <p:spPr>
          <a:xfrm>
            <a:off x="2540000" y="4167188"/>
            <a:ext cx="1588" cy="168275"/>
          </a:xfrm>
          <a:prstGeom prst="line">
            <a:avLst/>
          </a:prstGeom>
          <a:ln w="19050">
            <a:solidFill>
              <a:schemeClr val="bg2">
                <a:lumMod val="75000"/>
              </a:schemeClr>
            </a:solidFill>
            <a:prstDash val="sysDot"/>
            <a:headEnd type="none" w="lg" len="sm"/>
            <a:tailEnd type="oval" w="med" len="med"/>
          </a:ln>
        </p:spPr>
        <p:style>
          <a:lnRef idx="1">
            <a:schemeClr val="accent1"/>
          </a:lnRef>
          <a:fillRef idx="0">
            <a:schemeClr val="accent1"/>
          </a:fillRef>
          <a:effectRef idx="0">
            <a:schemeClr val="accent1"/>
          </a:effectRef>
          <a:fontRef idx="minor">
            <a:schemeClr val="tx1"/>
          </a:fontRef>
        </p:style>
      </p:cxnSp>
      <p:sp>
        <p:nvSpPr>
          <p:cNvPr id="19" name="TextBox 18"/>
          <p:cNvSpPr txBox="1"/>
          <p:nvPr/>
        </p:nvSpPr>
        <p:spPr>
          <a:xfrm>
            <a:off x="1889125" y="4316413"/>
            <a:ext cx="1292225" cy="460375"/>
          </a:xfrm>
          <a:prstGeom prst="rect">
            <a:avLst/>
          </a:prstGeom>
          <a:noFill/>
        </p:spPr>
        <p:txBody>
          <a:bodyPr>
            <a:spAutoFit/>
          </a:bodyPr>
          <a:lstStyle/>
          <a:p>
            <a:pPr algn="ctr" eaLnBrk="1" fontAlgn="auto" hangingPunct="1">
              <a:spcBef>
                <a:spcPts val="0"/>
              </a:spcBef>
              <a:spcAft>
                <a:spcPts val="0"/>
              </a:spcAft>
              <a:defRPr/>
            </a:pPr>
            <a:r>
              <a:rPr lang="id-ID" sz="2400" b="1" dirty="0">
                <a:solidFill>
                  <a:schemeClr val="bg1">
                    <a:lumMod val="95000"/>
                  </a:schemeClr>
                </a:solidFill>
                <a:latin typeface="+mn-lt"/>
              </a:rPr>
              <a:t>726.887</a:t>
            </a:r>
          </a:p>
        </p:txBody>
      </p:sp>
      <p:cxnSp>
        <p:nvCxnSpPr>
          <p:cNvPr id="21" name="Straight Connector 20"/>
          <p:cNvCxnSpPr/>
          <p:nvPr/>
        </p:nvCxnSpPr>
        <p:spPr>
          <a:xfrm>
            <a:off x="4244975" y="2097088"/>
            <a:ext cx="0" cy="3530600"/>
          </a:xfrm>
          <a:prstGeom prst="line">
            <a:avLst/>
          </a:prstGeom>
          <a:ln w="12700">
            <a:solidFill>
              <a:schemeClr val="bg1">
                <a:lumMod val="85000"/>
              </a:schemeClr>
            </a:solidFill>
            <a:prstDash val="solid"/>
            <a:headEnd type="none"/>
            <a:tailEnd type="none"/>
          </a:ln>
        </p:spPr>
        <p:style>
          <a:lnRef idx="1">
            <a:schemeClr val="accent1"/>
          </a:lnRef>
          <a:fillRef idx="0">
            <a:schemeClr val="accent1"/>
          </a:fillRef>
          <a:effectRef idx="0">
            <a:schemeClr val="accent1"/>
          </a:effectRef>
          <a:fontRef idx="minor">
            <a:schemeClr val="tx1"/>
          </a:fontRef>
        </p:style>
      </p:cxnSp>
      <p:grpSp>
        <p:nvGrpSpPr>
          <p:cNvPr id="22" name="Group 21"/>
          <p:cNvGrpSpPr>
            <a:grpSpLocks/>
          </p:cNvGrpSpPr>
          <p:nvPr/>
        </p:nvGrpSpPr>
        <p:grpSpPr bwMode="auto">
          <a:xfrm>
            <a:off x="4572000" y="2171700"/>
            <a:ext cx="3036888" cy="669925"/>
            <a:chOff x="5207179" y="1541693"/>
            <a:chExt cx="3037229" cy="670017"/>
          </a:xfrm>
        </p:grpSpPr>
        <p:sp>
          <p:nvSpPr>
            <p:cNvPr id="23" name="Content Placeholder 2"/>
            <p:cNvSpPr txBox="1">
              <a:spLocks/>
            </p:cNvSpPr>
            <p:nvPr/>
          </p:nvSpPr>
          <p:spPr>
            <a:xfrm>
              <a:off x="5219880" y="1930684"/>
              <a:ext cx="3024528" cy="281026"/>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en-US" sz="1100" dirty="0" smtClean="0">
                  <a:solidFill>
                    <a:schemeClr val="bg2">
                      <a:lumMod val="75000"/>
                    </a:schemeClr>
                  </a:solidFill>
                </a:rPr>
                <a:t>Lorem ipsum dolor sit amet, </a:t>
              </a:r>
              <a:r>
                <a:rPr lang="en-US" sz="1100" b="1" dirty="0" smtClean="0">
                  <a:solidFill>
                    <a:schemeClr val="bg2">
                      <a:lumMod val="75000"/>
                    </a:schemeClr>
                  </a:solidFill>
                </a:rPr>
                <a:t>consectetur adipiscing elit. </a:t>
              </a:r>
            </a:p>
          </p:txBody>
        </p:sp>
        <p:sp>
          <p:nvSpPr>
            <p:cNvPr id="24" name="Title 13"/>
            <p:cNvSpPr txBox="1">
              <a:spLocks/>
            </p:cNvSpPr>
            <p:nvPr/>
          </p:nvSpPr>
          <p:spPr>
            <a:xfrm>
              <a:off x="5207179" y="1541693"/>
              <a:ext cx="2884812" cy="531886"/>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2000" dirty="0" smtClean="0">
                  <a:solidFill>
                    <a:schemeClr val="bg2">
                      <a:lumMod val="50000"/>
                    </a:schemeClr>
                  </a:solidFill>
                  <a:latin typeface="+mn-lt"/>
                </a:rPr>
                <a:t>Potential Buyers</a:t>
              </a:r>
              <a:endParaRPr lang="en-US" sz="2000" dirty="0">
                <a:solidFill>
                  <a:schemeClr val="bg2">
                    <a:lumMod val="50000"/>
                  </a:schemeClr>
                </a:solidFill>
                <a:latin typeface="+mn-lt"/>
              </a:endParaRPr>
            </a:p>
          </p:txBody>
        </p:sp>
      </p:grpSp>
      <p:grpSp>
        <p:nvGrpSpPr>
          <p:cNvPr id="25" name="Group 24"/>
          <p:cNvGrpSpPr/>
          <p:nvPr/>
        </p:nvGrpSpPr>
        <p:grpSpPr>
          <a:xfrm>
            <a:off x="4678814" y="3165042"/>
            <a:ext cx="1852403" cy="383216"/>
            <a:chOff x="4678814" y="3165042"/>
            <a:chExt cx="1852403" cy="383216"/>
          </a:xfrm>
          <a:solidFill>
            <a:schemeClr val="bg1">
              <a:lumMod val="85000"/>
            </a:schemeClr>
          </a:solidFill>
        </p:grpSpPr>
        <p:grpSp>
          <p:nvGrpSpPr>
            <p:cNvPr id="26" name="Group 25"/>
            <p:cNvGrpSpPr/>
            <p:nvPr/>
          </p:nvGrpSpPr>
          <p:grpSpPr>
            <a:xfrm>
              <a:off x="4678814" y="3165042"/>
              <a:ext cx="150666" cy="383216"/>
              <a:chOff x="7364799" y="3816899"/>
              <a:chExt cx="150666" cy="383216"/>
            </a:xfrm>
            <a:grpFill/>
          </p:grpSpPr>
          <p:sp>
            <p:nvSpPr>
              <p:cNvPr id="56" name="Freeform 12"/>
              <p:cNvSpPr>
                <a:spLocks/>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57"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27" name="Group 26"/>
            <p:cNvGrpSpPr/>
            <p:nvPr/>
          </p:nvGrpSpPr>
          <p:grpSpPr>
            <a:xfrm>
              <a:off x="4867896" y="3165042"/>
              <a:ext cx="150666" cy="383216"/>
              <a:chOff x="7364799" y="3816899"/>
              <a:chExt cx="150666" cy="383216"/>
            </a:xfrm>
            <a:grpFill/>
          </p:grpSpPr>
          <p:sp>
            <p:nvSpPr>
              <p:cNvPr id="54" name="Freeform 12"/>
              <p:cNvSpPr>
                <a:spLocks/>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55"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28" name="Group 27"/>
            <p:cNvGrpSpPr/>
            <p:nvPr/>
          </p:nvGrpSpPr>
          <p:grpSpPr>
            <a:xfrm>
              <a:off x="5056978" y="3165042"/>
              <a:ext cx="150666" cy="383216"/>
              <a:chOff x="7364799" y="3816899"/>
              <a:chExt cx="150666" cy="383216"/>
            </a:xfrm>
            <a:grpFill/>
          </p:grpSpPr>
          <p:sp>
            <p:nvSpPr>
              <p:cNvPr id="52" name="Freeform 12"/>
              <p:cNvSpPr>
                <a:spLocks/>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53"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30" name="Group 29"/>
            <p:cNvGrpSpPr/>
            <p:nvPr/>
          </p:nvGrpSpPr>
          <p:grpSpPr>
            <a:xfrm>
              <a:off x="5246060" y="3165042"/>
              <a:ext cx="150666" cy="383216"/>
              <a:chOff x="7364799" y="3816899"/>
              <a:chExt cx="150666" cy="383216"/>
            </a:xfrm>
            <a:grpFill/>
          </p:grpSpPr>
          <p:sp>
            <p:nvSpPr>
              <p:cNvPr id="50" name="Freeform 12"/>
              <p:cNvSpPr>
                <a:spLocks/>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51"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31" name="Group 30"/>
            <p:cNvGrpSpPr/>
            <p:nvPr/>
          </p:nvGrpSpPr>
          <p:grpSpPr>
            <a:xfrm>
              <a:off x="5435142" y="3165042"/>
              <a:ext cx="150666" cy="383216"/>
              <a:chOff x="7364799" y="3816899"/>
              <a:chExt cx="150666" cy="383216"/>
            </a:xfrm>
            <a:grpFill/>
          </p:grpSpPr>
          <p:sp>
            <p:nvSpPr>
              <p:cNvPr id="48" name="Freeform 12"/>
              <p:cNvSpPr>
                <a:spLocks/>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49"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32" name="Group 31"/>
            <p:cNvGrpSpPr/>
            <p:nvPr/>
          </p:nvGrpSpPr>
          <p:grpSpPr>
            <a:xfrm>
              <a:off x="5624224" y="3165042"/>
              <a:ext cx="150666" cy="383216"/>
              <a:chOff x="7364799" y="3816899"/>
              <a:chExt cx="150666" cy="383216"/>
            </a:xfrm>
            <a:grpFill/>
          </p:grpSpPr>
          <p:sp>
            <p:nvSpPr>
              <p:cNvPr id="46" name="Freeform 12"/>
              <p:cNvSpPr>
                <a:spLocks/>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47"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33" name="Group 32"/>
            <p:cNvGrpSpPr/>
            <p:nvPr/>
          </p:nvGrpSpPr>
          <p:grpSpPr>
            <a:xfrm>
              <a:off x="5813306" y="3165042"/>
              <a:ext cx="150666" cy="383216"/>
              <a:chOff x="7364799" y="3816899"/>
              <a:chExt cx="150666" cy="383216"/>
            </a:xfrm>
            <a:grpFill/>
          </p:grpSpPr>
          <p:sp>
            <p:nvSpPr>
              <p:cNvPr id="44" name="Freeform 12"/>
              <p:cNvSpPr>
                <a:spLocks/>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45"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34" name="Group 33"/>
            <p:cNvGrpSpPr/>
            <p:nvPr/>
          </p:nvGrpSpPr>
          <p:grpSpPr>
            <a:xfrm>
              <a:off x="6002388" y="3165042"/>
              <a:ext cx="150666" cy="383216"/>
              <a:chOff x="7364799" y="3816899"/>
              <a:chExt cx="150666" cy="383216"/>
            </a:xfrm>
            <a:grpFill/>
          </p:grpSpPr>
          <p:sp>
            <p:nvSpPr>
              <p:cNvPr id="42" name="Freeform 12"/>
              <p:cNvSpPr>
                <a:spLocks/>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43"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35" name="Group 34"/>
            <p:cNvGrpSpPr/>
            <p:nvPr/>
          </p:nvGrpSpPr>
          <p:grpSpPr>
            <a:xfrm>
              <a:off x="6191470" y="3165042"/>
              <a:ext cx="150666" cy="383216"/>
              <a:chOff x="7364799" y="3816899"/>
              <a:chExt cx="150666" cy="383216"/>
            </a:xfrm>
            <a:grpFill/>
          </p:grpSpPr>
          <p:sp>
            <p:nvSpPr>
              <p:cNvPr id="39" name="Freeform 12"/>
              <p:cNvSpPr>
                <a:spLocks/>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41"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36" name="Group 35"/>
            <p:cNvGrpSpPr/>
            <p:nvPr/>
          </p:nvGrpSpPr>
          <p:grpSpPr>
            <a:xfrm>
              <a:off x="6380551" y="3165042"/>
              <a:ext cx="150666" cy="383216"/>
              <a:chOff x="7364799" y="3816899"/>
              <a:chExt cx="150666" cy="383216"/>
            </a:xfrm>
            <a:grpFill/>
          </p:grpSpPr>
          <p:sp>
            <p:nvSpPr>
              <p:cNvPr id="37" name="Freeform 12"/>
              <p:cNvSpPr>
                <a:spLocks/>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38"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grpSp>
        <p:nvGrpSpPr>
          <p:cNvPr id="58" name="Group 57"/>
          <p:cNvGrpSpPr>
            <a:grpSpLocks/>
          </p:cNvGrpSpPr>
          <p:nvPr/>
        </p:nvGrpSpPr>
        <p:grpSpPr bwMode="auto">
          <a:xfrm>
            <a:off x="4672013" y="3719513"/>
            <a:ext cx="1870075" cy="371475"/>
            <a:chOff x="4671866" y="3720174"/>
            <a:chExt cx="1870140" cy="371476"/>
          </a:xfrm>
        </p:grpSpPr>
        <p:grpSp>
          <p:nvGrpSpPr>
            <p:cNvPr id="59" name="Group 58"/>
            <p:cNvGrpSpPr/>
            <p:nvPr/>
          </p:nvGrpSpPr>
          <p:grpSpPr>
            <a:xfrm>
              <a:off x="4671866" y="3720174"/>
              <a:ext cx="172244" cy="371476"/>
              <a:chOff x="6084168" y="3828473"/>
              <a:chExt cx="172244" cy="371476"/>
            </a:xfrm>
            <a:solidFill>
              <a:schemeClr val="bg1">
                <a:lumMod val="85000"/>
              </a:schemeClr>
            </a:solidFill>
          </p:grpSpPr>
          <p:sp>
            <p:nvSpPr>
              <p:cNvPr id="87" name="Oval 86"/>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88" name="Freeform 7"/>
              <p:cNvSpPr>
                <a:spLocks/>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60" name="Group 59"/>
            <p:cNvGrpSpPr/>
            <p:nvPr/>
          </p:nvGrpSpPr>
          <p:grpSpPr>
            <a:xfrm>
              <a:off x="6369762" y="3720174"/>
              <a:ext cx="172244" cy="371476"/>
              <a:chOff x="6084168" y="3828473"/>
              <a:chExt cx="172244" cy="371476"/>
            </a:xfrm>
            <a:solidFill>
              <a:schemeClr val="bg1">
                <a:lumMod val="85000"/>
              </a:schemeClr>
            </a:solidFill>
          </p:grpSpPr>
          <p:sp>
            <p:nvSpPr>
              <p:cNvPr id="85" name="Oval 84"/>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86" name="Freeform 7"/>
              <p:cNvSpPr>
                <a:spLocks/>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61" name="Group 60"/>
            <p:cNvGrpSpPr/>
            <p:nvPr/>
          </p:nvGrpSpPr>
          <p:grpSpPr>
            <a:xfrm>
              <a:off x="6181106" y="3720174"/>
              <a:ext cx="172244" cy="371476"/>
              <a:chOff x="6084168" y="3828473"/>
              <a:chExt cx="172244" cy="371476"/>
            </a:xfrm>
            <a:solidFill>
              <a:schemeClr val="bg1">
                <a:lumMod val="85000"/>
              </a:schemeClr>
            </a:solidFill>
          </p:grpSpPr>
          <p:sp>
            <p:nvSpPr>
              <p:cNvPr id="83" name="Oval 82"/>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84" name="Freeform 7"/>
              <p:cNvSpPr>
                <a:spLocks/>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62" name="Group 61"/>
            <p:cNvGrpSpPr/>
            <p:nvPr/>
          </p:nvGrpSpPr>
          <p:grpSpPr>
            <a:xfrm>
              <a:off x="5992451" y="3720174"/>
              <a:ext cx="172244" cy="371476"/>
              <a:chOff x="6084168" y="3828473"/>
              <a:chExt cx="172244" cy="371476"/>
            </a:xfrm>
            <a:solidFill>
              <a:schemeClr val="bg1">
                <a:lumMod val="85000"/>
              </a:schemeClr>
            </a:solidFill>
          </p:grpSpPr>
          <p:sp>
            <p:nvSpPr>
              <p:cNvPr id="81" name="Oval 80"/>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82" name="Freeform 7"/>
              <p:cNvSpPr>
                <a:spLocks/>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63" name="Group 62"/>
            <p:cNvGrpSpPr/>
            <p:nvPr/>
          </p:nvGrpSpPr>
          <p:grpSpPr>
            <a:xfrm>
              <a:off x="5803796" y="3720174"/>
              <a:ext cx="172244" cy="371476"/>
              <a:chOff x="6084168" y="3828473"/>
              <a:chExt cx="172244" cy="371476"/>
            </a:xfrm>
            <a:solidFill>
              <a:schemeClr val="bg1">
                <a:lumMod val="85000"/>
              </a:schemeClr>
            </a:solidFill>
          </p:grpSpPr>
          <p:sp>
            <p:nvSpPr>
              <p:cNvPr id="79" name="Oval 78"/>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80" name="Freeform 7"/>
              <p:cNvSpPr>
                <a:spLocks/>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64" name="Group 63"/>
            <p:cNvGrpSpPr/>
            <p:nvPr/>
          </p:nvGrpSpPr>
          <p:grpSpPr>
            <a:xfrm>
              <a:off x="5615141" y="3720174"/>
              <a:ext cx="172244" cy="371476"/>
              <a:chOff x="6084168" y="3828473"/>
              <a:chExt cx="172244" cy="371476"/>
            </a:xfrm>
            <a:solidFill>
              <a:schemeClr val="bg1">
                <a:lumMod val="85000"/>
              </a:schemeClr>
            </a:solidFill>
          </p:grpSpPr>
          <p:sp>
            <p:nvSpPr>
              <p:cNvPr id="77" name="Oval 76"/>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78" name="Freeform 7"/>
              <p:cNvSpPr>
                <a:spLocks/>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65" name="Group 64"/>
            <p:cNvGrpSpPr/>
            <p:nvPr/>
          </p:nvGrpSpPr>
          <p:grpSpPr>
            <a:xfrm>
              <a:off x="5426486" y="3720174"/>
              <a:ext cx="172244" cy="371476"/>
              <a:chOff x="6084168" y="3828473"/>
              <a:chExt cx="172244" cy="371476"/>
            </a:xfrm>
            <a:solidFill>
              <a:schemeClr val="bg1">
                <a:lumMod val="85000"/>
              </a:schemeClr>
            </a:solidFill>
          </p:grpSpPr>
          <p:sp>
            <p:nvSpPr>
              <p:cNvPr id="75" name="Oval 74"/>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76" name="Freeform 7"/>
              <p:cNvSpPr>
                <a:spLocks/>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66" name="Group 65"/>
            <p:cNvGrpSpPr/>
            <p:nvPr/>
          </p:nvGrpSpPr>
          <p:grpSpPr>
            <a:xfrm>
              <a:off x="5237831" y="3720174"/>
              <a:ext cx="172244" cy="371476"/>
              <a:chOff x="6084168" y="3828473"/>
              <a:chExt cx="172244" cy="371476"/>
            </a:xfrm>
            <a:solidFill>
              <a:schemeClr val="bg1">
                <a:lumMod val="85000"/>
              </a:schemeClr>
            </a:solidFill>
          </p:grpSpPr>
          <p:sp>
            <p:nvSpPr>
              <p:cNvPr id="73" name="Oval 72"/>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74" name="Freeform 7"/>
              <p:cNvSpPr>
                <a:spLocks/>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67" name="Group 66"/>
            <p:cNvGrpSpPr/>
            <p:nvPr/>
          </p:nvGrpSpPr>
          <p:grpSpPr>
            <a:xfrm>
              <a:off x="5049176" y="3720174"/>
              <a:ext cx="172244" cy="371476"/>
              <a:chOff x="6084168" y="3828473"/>
              <a:chExt cx="172244" cy="371476"/>
            </a:xfrm>
            <a:solidFill>
              <a:schemeClr val="bg1">
                <a:lumMod val="85000"/>
              </a:schemeClr>
            </a:solidFill>
          </p:grpSpPr>
          <p:sp>
            <p:nvSpPr>
              <p:cNvPr id="71" name="Oval 70"/>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72" name="Freeform 7"/>
              <p:cNvSpPr>
                <a:spLocks/>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68" name="Group 67"/>
            <p:cNvGrpSpPr/>
            <p:nvPr/>
          </p:nvGrpSpPr>
          <p:grpSpPr>
            <a:xfrm>
              <a:off x="4860521" y="3720174"/>
              <a:ext cx="172244" cy="371476"/>
              <a:chOff x="6084168" y="3828473"/>
              <a:chExt cx="172244" cy="371476"/>
            </a:xfrm>
            <a:solidFill>
              <a:schemeClr val="bg1">
                <a:lumMod val="85000"/>
              </a:schemeClr>
            </a:solidFill>
          </p:grpSpPr>
          <p:sp>
            <p:nvSpPr>
              <p:cNvPr id="69" name="Oval 68"/>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70" name="Freeform 7"/>
              <p:cNvSpPr>
                <a:spLocks/>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sp>
        <p:nvSpPr>
          <p:cNvPr id="89" name="Content Placeholder 2"/>
          <p:cNvSpPr txBox="1">
            <a:spLocks/>
          </p:cNvSpPr>
          <p:nvPr/>
        </p:nvSpPr>
        <p:spPr bwMode="auto">
          <a:xfrm>
            <a:off x="5103813" y="4667250"/>
            <a:ext cx="2144712" cy="550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en-US" altLang="zh-CN" sz="1600">
                <a:solidFill>
                  <a:srgbClr val="767171"/>
                </a:solidFill>
              </a:rPr>
              <a:t>Our </a:t>
            </a:r>
            <a:r>
              <a:rPr lang="id-ID" altLang="zh-CN" sz="1600">
                <a:solidFill>
                  <a:srgbClr val="767171"/>
                </a:solidFill>
              </a:rPr>
              <a:t>Target</a:t>
            </a:r>
            <a:endParaRPr lang="en-US" altLang="zh-CN" sz="1600">
              <a:solidFill>
                <a:srgbClr val="767171"/>
              </a:solidFill>
            </a:endParaRPr>
          </a:p>
          <a:p>
            <a:pPr eaLnBrk="1" hangingPunct="1">
              <a:spcBef>
                <a:spcPct val="20000"/>
              </a:spcBef>
              <a:buFont typeface="Arial" pitchFamily="34" charset="0"/>
              <a:buNone/>
            </a:pPr>
            <a:r>
              <a:rPr lang="en-US" altLang="zh-CN" sz="1100">
                <a:solidFill>
                  <a:srgbClr val="A6A6A6"/>
                </a:solidFill>
              </a:rPr>
              <a:t>Lorem ipsum dolor sit amet, consectetur adipiscing.</a:t>
            </a:r>
          </a:p>
        </p:txBody>
      </p:sp>
      <p:cxnSp>
        <p:nvCxnSpPr>
          <p:cNvPr id="90" name="Straight Connector 89"/>
          <p:cNvCxnSpPr/>
          <p:nvPr/>
        </p:nvCxnSpPr>
        <p:spPr>
          <a:xfrm>
            <a:off x="4713288" y="4437063"/>
            <a:ext cx="2535237" cy="0"/>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91" name="Straight Connector 90"/>
          <p:cNvCxnSpPr/>
          <p:nvPr/>
        </p:nvCxnSpPr>
        <p:spPr>
          <a:xfrm>
            <a:off x="7608888" y="2212975"/>
            <a:ext cx="0" cy="3495675"/>
          </a:xfrm>
          <a:prstGeom prst="line">
            <a:avLst/>
          </a:prstGeom>
          <a:ln w="12700">
            <a:solidFill>
              <a:schemeClr val="bg1">
                <a:lumMod val="85000"/>
              </a:schemeClr>
            </a:solidFill>
            <a:prstDash val="solid"/>
            <a:headEnd type="none"/>
            <a:tailEnd type="none"/>
          </a:ln>
        </p:spPr>
        <p:style>
          <a:lnRef idx="1">
            <a:schemeClr val="accent1"/>
          </a:lnRef>
          <a:fillRef idx="0">
            <a:schemeClr val="accent1"/>
          </a:fillRef>
          <a:effectRef idx="0">
            <a:schemeClr val="accent1"/>
          </a:effectRef>
          <a:fontRef idx="minor">
            <a:schemeClr val="tx1"/>
          </a:fontRef>
        </p:style>
      </p:cxnSp>
      <p:pic>
        <p:nvPicPr>
          <p:cNvPr id="92" name="Picture 19"/>
          <p:cNvPicPr>
            <a:picLocks noChangeAspect="1" noChangeArrowheads="1"/>
          </p:cNvPicPr>
          <p:nvPr/>
        </p:nvPicPr>
        <p:blipFill>
          <a:blip r:embed="rId6" cstate="print">
            <a:duotone>
              <a:schemeClr val="accent4">
                <a:shade val="45000"/>
                <a:satMod val="135000"/>
              </a:schemeClr>
              <a:prstClr val="white"/>
            </a:duotone>
            <a:extLst>
              <a:ext uri="{28A0092B-C50C-407E-A947-70E740481C1C}">
                <a14:useLocalDpi xmlns:a14="http://schemas.microsoft.com/office/drawing/2010/main" val="0"/>
              </a:ext>
            </a:extLst>
          </a:blip>
          <a:stretch>
            <a:fillRect/>
          </a:stretch>
        </p:blipFill>
        <p:spPr bwMode="auto">
          <a:xfrm>
            <a:off x="4725617" y="4715484"/>
            <a:ext cx="284558" cy="675608"/>
          </a:xfrm>
          <a:prstGeom prst="rect">
            <a:avLst/>
          </a:prstGeom>
          <a:noFill/>
          <a:ln>
            <a:noFill/>
          </a:ln>
          <a:extLst/>
        </p:spPr>
      </p:pic>
      <p:sp>
        <p:nvSpPr>
          <p:cNvPr id="93" name="Title 13"/>
          <p:cNvSpPr txBox="1">
            <a:spLocks/>
          </p:cNvSpPr>
          <p:nvPr/>
        </p:nvSpPr>
        <p:spPr bwMode="auto">
          <a:xfrm>
            <a:off x="1452563" y="4656138"/>
            <a:ext cx="2173287" cy="936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id-ID" altLang="zh-CN" sz="1400" b="1">
                <a:solidFill>
                  <a:srgbClr val="767171"/>
                </a:solidFill>
                <a:ea typeface="Roboto" pitchFamily="2" charset="0"/>
                <a:cs typeface="Roboto" pitchFamily="2" charset="0"/>
              </a:rPr>
              <a:t>Revenue</a:t>
            </a:r>
          </a:p>
          <a:p>
            <a:pPr algn="ctr" eaLnBrk="1" hangingPunct="1"/>
            <a:r>
              <a:rPr lang="id-ID" altLang="zh-CN" sz="1100">
                <a:solidFill>
                  <a:srgbClr val="A6A6A6"/>
                </a:solidFill>
                <a:ea typeface="Roboto" pitchFamily="2" charset="0"/>
                <a:cs typeface="Roboto" pitchFamily="2" charset="0"/>
              </a:rPr>
              <a:t>Lorem ipsum dolor sit amet consectetur</a:t>
            </a:r>
            <a:r>
              <a:rPr lang="id-ID" altLang="zh-CN" sz="1100">
                <a:solidFill>
                  <a:srgbClr val="A6A6A6"/>
                </a:solidFill>
              </a:rPr>
              <a:t> sagitis purus </a:t>
            </a:r>
            <a:r>
              <a:rPr lang="id-ID" altLang="zh-CN" sz="1100">
                <a:solidFill>
                  <a:srgbClr val="A6A6A6"/>
                </a:solidFill>
                <a:ea typeface="Roboto" pitchFamily="2" charset="0"/>
                <a:cs typeface="Roboto" pitchFamily="2" charset="0"/>
              </a:rPr>
              <a:t>dolor sit amet consectetur</a:t>
            </a:r>
            <a:r>
              <a:rPr lang="id-ID" altLang="zh-CN" sz="1100">
                <a:solidFill>
                  <a:srgbClr val="A6A6A6"/>
                </a:solidFill>
              </a:rPr>
              <a:t> sagitis.</a:t>
            </a:r>
            <a:endParaRPr lang="en-US" altLang="zh-CN" sz="1100">
              <a:solidFill>
                <a:srgbClr val="A6A6A6"/>
              </a:solidFill>
            </a:endParaRPr>
          </a:p>
        </p:txBody>
      </p:sp>
      <p:sp>
        <p:nvSpPr>
          <p:cNvPr id="94" name="Content Placeholder 2"/>
          <p:cNvSpPr txBox="1">
            <a:spLocks/>
          </p:cNvSpPr>
          <p:nvPr/>
        </p:nvSpPr>
        <p:spPr bwMode="auto">
          <a:xfrm>
            <a:off x="7783513" y="2284413"/>
            <a:ext cx="3463925" cy="3106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spcAft>
                <a:spcPts val="600"/>
              </a:spcAft>
              <a:buClr>
                <a:srgbClr val="2E75B6"/>
              </a:buClr>
              <a:buSzPct val="145000"/>
              <a:buFont typeface="Arial" pitchFamily="34" charset="0"/>
              <a:buNone/>
            </a:pPr>
            <a:r>
              <a:rPr lang="id-ID" altLang="zh-CN" sz="2400">
                <a:solidFill>
                  <a:srgbClr val="F2F2F2"/>
                </a:solidFill>
                <a:ea typeface="Roboto" pitchFamily="2" charset="0"/>
                <a:cs typeface="Roboto" pitchFamily="2" charset="0"/>
              </a:rPr>
              <a:t>Simple Analysis</a:t>
            </a:r>
          </a:p>
          <a:p>
            <a:pPr eaLnBrk="1" hangingPunct="1">
              <a:spcBef>
                <a:spcPct val="20000"/>
              </a:spcBef>
              <a:spcAft>
                <a:spcPts val="600"/>
              </a:spcAft>
              <a:buClr>
                <a:srgbClr val="2E75B6"/>
              </a:buClr>
              <a:buSzPct val="145000"/>
              <a:buFont typeface="Arial" pitchFamily="34" charset="0"/>
              <a:buNone/>
            </a:pPr>
            <a:r>
              <a:rPr lang="id-ID" altLang="zh-CN" sz="1400">
                <a:solidFill>
                  <a:srgbClr val="AFABAB"/>
                </a:solidFill>
                <a:ea typeface="Roboto" pitchFamily="2" charset="0"/>
                <a:cs typeface="Roboto" pitchFamily="2" charset="0"/>
              </a:rPr>
              <a:t>Du</a:t>
            </a:r>
            <a:r>
              <a:rPr lang="en-US" altLang="zh-CN" sz="1400">
                <a:solidFill>
                  <a:srgbClr val="AFABAB"/>
                </a:solidFill>
              </a:rPr>
              <a:t>mmy text ever since the 1500s, when an unknown printer took a galley of type and scrambled it to make a type specimen book. It has survived not only five centuries, but also the leap into electronic typesetting.</a:t>
            </a:r>
            <a:endParaRPr lang="id-ID" altLang="zh-CN" sz="1400">
              <a:solidFill>
                <a:srgbClr val="AFABAB"/>
              </a:solidFill>
              <a:ea typeface="Roboto" pitchFamily="2" charset="0"/>
              <a:cs typeface="Roboto" pitchFamily="2" charset="0"/>
            </a:endParaRPr>
          </a:p>
          <a:p>
            <a:pPr eaLnBrk="1" hangingPunct="1">
              <a:spcBef>
                <a:spcPct val="20000"/>
              </a:spcBef>
              <a:spcAft>
                <a:spcPts val="600"/>
              </a:spcAft>
              <a:buClr>
                <a:srgbClr val="2E75B6"/>
              </a:buClr>
              <a:buSzPct val="145000"/>
              <a:buFont typeface="Arial" pitchFamily="34" charset="0"/>
              <a:buNone/>
            </a:pPr>
            <a:r>
              <a:rPr lang="id-ID" altLang="zh-CN" sz="1400">
                <a:solidFill>
                  <a:srgbClr val="AFABAB"/>
                </a:solidFill>
                <a:ea typeface="Roboto" pitchFamily="2" charset="0"/>
                <a:cs typeface="Roboto" pitchFamily="2" charset="0"/>
              </a:rPr>
              <a:t>M</a:t>
            </a:r>
            <a:r>
              <a:rPr lang="en-US" altLang="zh-CN" sz="1400">
                <a:solidFill>
                  <a:srgbClr val="AFABAB"/>
                </a:solidFill>
              </a:rPr>
              <a:t>ake a type specimen book. It has survived not only five centuries, but also the leap into electronic typesetting.</a:t>
            </a:r>
          </a:p>
          <a:p>
            <a:pPr eaLnBrk="1" hangingPunct="1">
              <a:spcBef>
                <a:spcPct val="20000"/>
              </a:spcBef>
              <a:spcAft>
                <a:spcPts val="600"/>
              </a:spcAft>
              <a:buClr>
                <a:srgbClr val="2E75B6"/>
              </a:buClr>
              <a:buSzPct val="145000"/>
              <a:buFont typeface="Arial" pitchFamily="34" charset="0"/>
              <a:buNone/>
            </a:pPr>
            <a:endParaRPr lang="en-US" altLang="zh-CN" sz="1400">
              <a:solidFill>
                <a:srgbClr val="AFABAB"/>
              </a:solidFill>
            </a:endParaRPr>
          </a:p>
        </p:txBody>
      </p:sp>
      <p:grpSp>
        <p:nvGrpSpPr>
          <p:cNvPr id="95" name="Group 94"/>
          <p:cNvGrpSpPr/>
          <p:nvPr/>
        </p:nvGrpSpPr>
        <p:grpSpPr>
          <a:xfrm>
            <a:off x="4675433" y="3167065"/>
            <a:ext cx="1091973" cy="383216"/>
            <a:chOff x="8450178" y="1416289"/>
            <a:chExt cx="1091973" cy="383216"/>
          </a:xfrm>
          <a:solidFill>
            <a:srgbClr val="FF0000"/>
          </a:solidFill>
        </p:grpSpPr>
        <p:grpSp>
          <p:nvGrpSpPr>
            <p:cNvPr id="96" name="Group 95"/>
            <p:cNvGrpSpPr/>
            <p:nvPr/>
          </p:nvGrpSpPr>
          <p:grpSpPr>
            <a:xfrm>
              <a:off x="8450178" y="1416289"/>
              <a:ext cx="150666" cy="383216"/>
              <a:chOff x="7364799" y="3816899"/>
              <a:chExt cx="150666" cy="383216"/>
            </a:xfrm>
            <a:grpFill/>
          </p:grpSpPr>
          <p:sp>
            <p:nvSpPr>
              <p:cNvPr id="112" name="Freeform 12"/>
              <p:cNvSpPr>
                <a:spLocks/>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13"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97" name="Group 96"/>
            <p:cNvGrpSpPr/>
            <p:nvPr/>
          </p:nvGrpSpPr>
          <p:grpSpPr>
            <a:xfrm>
              <a:off x="8639260" y="1416289"/>
              <a:ext cx="150666" cy="383216"/>
              <a:chOff x="7364799" y="3816899"/>
              <a:chExt cx="150666" cy="383216"/>
            </a:xfrm>
            <a:grpFill/>
          </p:grpSpPr>
          <p:sp>
            <p:nvSpPr>
              <p:cNvPr id="110" name="Freeform 12"/>
              <p:cNvSpPr>
                <a:spLocks/>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11"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98" name="Group 97"/>
            <p:cNvGrpSpPr/>
            <p:nvPr/>
          </p:nvGrpSpPr>
          <p:grpSpPr>
            <a:xfrm>
              <a:off x="8828342" y="1416289"/>
              <a:ext cx="150666" cy="383216"/>
              <a:chOff x="7364799" y="3816899"/>
              <a:chExt cx="150666" cy="383216"/>
            </a:xfrm>
            <a:grpFill/>
          </p:grpSpPr>
          <p:sp>
            <p:nvSpPr>
              <p:cNvPr id="108" name="Freeform 12"/>
              <p:cNvSpPr>
                <a:spLocks/>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09"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99" name="Group 98"/>
            <p:cNvGrpSpPr/>
            <p:nvPr/>
          </p:nvGrpSpPr>
          <p:grpSpPr>
            <a:xfrm>
              <a:off x="9017424" y="1416289"/>
              <a:ext cx="150666" cy="383216"/>
              <a:chOff x="7364799" y="3816899"/>
              <a:chExt cx="150666" cy="383216"/>
            </a:xfrm>
            <a:grpFill/>
          </p:grpSpPr>
          <p:sp>
            <p:nvSpPr>
              <p:cNvPr id="106" name="Freeform 12"/>
              <p:cNvSpPr>
                <a:spLocks/>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07"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100" name="Group 99"/>
            <p:cNvGrpSpPr/>
            <p:nvPr/>
          </p:nvGrpSpPr>
          <p:grpSpPr>
            <a:xfrm>
              <a:off x="9202403" y="1416289"/>
              <a:ext cx="150666" cy="383216"/>
              <a:chOff x="7364799" y="3816899"/>
              <a:chExt cx="150666" cy="383216"/>
            </a:xfrm>
            <a:grpFill/>
          </p:grpSpPr>
          <p:sp>
            <p:nvSpPr>
              <p:cNvPr id="104" name="Freeform 12"/>
              <p:cNvSpPr>
                <a:spLocks/>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05"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101" name="Group 100"/>
            <p:cNvGrpSpPr/>
            <p:nvPr/>
          </p:nvGrpSpPr>
          <p:grpSpPr>
            <a:xfrm>
              <a:off x="9391485" y="1416289"/>
              <a:ext cx="150666" cy="383216"/>
              <a:chOff x="7364799" y="3816899"/>
              <a:chExt cx="150666" cy="383216"/>
            </a:xfrm>
            <a:grpFill/>
          </p:grpSpPr>
          <p:sp>
            <p:nvSpPr>
              <p:cNvPr id="102" name="Freeform 12"/>
              <p:cNvSpPr>
                <a:spLocks/>
              </p:cNvSpPr>
              <p:nvPr/>
            </p:nvSpPr>
            <p:spPr bwMode="auto">
              <a:xfrm>
                <a:off x="7364799" y="3882406"/>
                <a:ext cx="150666" cy="317709"/>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03" name="Oval 13"/>
              <p:cNvSpPr>
                <a:spLocks noChangeArrowheads="1"/>
              </p:cNvSpPr>
              <p:nvPr/>
            </p:nvSpPr>
            <p:spPr bwMode="auto">
              <a:xfrm>
                <a:off x="7410654" y="3816899"/>
                <a:ext cx="59775" cy="59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grpSp>
        <p:nvGrpSpPr>
          <p:cNvPr id="114" name="Group 113"/>
          <p:cNvGrpSpPr/>
          <p:nvPr/>
        </p:nvGrpSpPr>
        <p:grpSpPr>
          <a:xfrm>
            <a:off x="4675583" y="3707061"/>
            <a:ext cx="738209" cy="371476"/>
            <a:chOff x="8652390" y="1423975"/>
            <a:chExt cx="738209" cy="371476"/>
          </a:xfrm>
          <a:solidFill>
            <a:schemeClr val="accent4"/>
          </a:solidFill>
        </p:grpSpPr>
        <p:grpSp>
          <p:nvGrpSpPr>
            <p:cNvPr id="115" name="Group 114"/>
            <p:cNvGrpSpPr/>
            <p:nvPr/>
          </p:nvGrpSpPr>
          <p:grpSpPr>
            <a:xfrm>
              <a:off x="8652390" y="1423975"/>
              <a:ext cx="172244" cy="371476"/>
              <a:chOff x="6084168" y="3828473"/>
              <a:chExt cx="172244" cy="371476"/>
            </a:xfrm>
            <a:grpFill/>
          </p:grpSpPr>
          <p:sp>
            <p:nvSpPr>
              <p:cNvPr id="125" name="Oval 124"/>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26" name="Freeform 7"/>
              <p:cNvSpPr>
                <a:spLocks/>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116" name="Group 115"/>
            <p:cNvGrpSpPr/>
            <p:nvPr/>
          </p:nvGrpSpPr>
          <p:grpSpPr>
            <a:xfrm>
              <a:off x="9218355" y="1423975"/>
              <a:ext cx="172244" cy="371476"/>
              <a:chOff x="6084168" y="3828473"/>
              <a:chExt cx="172244" cy="371476"/>
            </a:xfrm>
            <a:grpFill/>
          </p:grpSpPr>
          <p:sp>
            <p:nvSpPr>
              <p:cNvPr id="123" name="Oval 122"/>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24" name="Freeform 7"/>
              <p:cNvSpPr>
                <a:spLocks/>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117" name="Group 116"/>
            <p:cNvGrpSpPr/>
            <p:nvPr/>
          </p:nvGrpSpPr>
          <p:grpSpPr>
            <a:xfrm>
              <a:off x="9029700" y="1423975"/>
              <a:ext cx="172244" cy="371476"/>
              <a:chOff x="6084168" y="3828473"/>
              <a:chExt cx="172244" cy="371476"/>
            </a:xfrm>
            <a:grpFill/>
          </p:grpSpPr>
          <p:sp>
            <p:nvSpPr>
              <p:cNvPr id="121" name="Oval 120"/>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22" name="Freeform 7"/>
              <p:cNvSpPr>
                <a:spLocks/>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118" name="Group 117"/>
            <p:cNvGrpSpPr/>
            <p:nvPr/>
          </p:nvGrpSpPr>
          <p:grpSpPr>
            <a:xfrm>
              <a:off x="8841045" y="1423975"/>
              <a:ext cx="172244" cy="371476"/>
              <a:chOff x="6084168" y="3828473"/>
              <a:chExt cx="172244" cy="371476"/>
            </a:xfrm>
            <a:grpFill/>
          </p:grpSpPr>
          <p:sp>
            <p:nvSpPr>
              <p:cNvPr id="119" name="Oval 118"/>
              <p:cNvSpPr>
                <a:spLocks noChangeArrowheads="1"/>
              </p:cNvSpPr>
              <p:nvPr/>
            </p:nvSpPr>
            <p:spPr bwMode="auto">
              <a:xfrm>
                <a:off x="6142112" y="3828473"/>
                <a:ext cx="54769" cy="5635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20" name="Freeform 7"/>
              <p:cNvSpPr>
                <a:spLocks/>
              </p:cNvSpPr>
              <p:nvPr/>
            </p:nvSpPr>
            <p:spPr bwMode="auto">
              <a:xfrm>
                <a:off x="6084168" y="3895942"/>
                <a:ext cx="172244" cy="304007"/>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spTree>
  </p:cSld>
  <p:clrMapOvr>
    <a:masterClrMapping/>
  </p:clrMapOvr>
  <p:transition spd="slow">
    <p:comb/>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childTnLst>
                          </p:cTn>
                        </p:par>
                        <p:par>
                          <p:cTn id="27" fill="hold" nodeType="afterGroup">
                            <p:stCondLst>
                              <p:cond delay="3750"/>
                            </p:stCondLst>
                            <p:childTnLst>
                              <p:par>
                                <p:cTn id="28" presetID="21" presetClass="entr" presetSubtype="1" fill="hold" grpId="0" nodeType="after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wheel(1)">
                                      <p:cBhvr>
                                        <p:cTn id="30" dur="1000"/>
                                        <p:tgtEl>
                                          <p:spTgt spid="16"/>
                                        </p:tgtEl>
                                      </p:cBhvr>
                                    </p:animEffect>
                                  </p:childTnLst>
                                </p:cTn>
                              </p:par>
                              <p:par>
                                <p:cTn id="31" presetID="53" presetClass="entr" presetSubtype="16" fill="hold" grpId="0" nodeType="withEffect">
                                  <p:stCondLst>
                                    <p:cond delay="0"/>
                                  </p:stCondLst>
                                  <p:childTnLst>
                                    <p:set>
                                      <p:cBhvr>
                                        <p:cTn id="32" dur="1" fill="hold">
                                          <p:stCondLst>
                                            <p:cond delay="0"/>
                                          </p:stCondLst>
                                        </p:cTn>
                                        <p:tgtEl>
                                          <p:spTgt spid="17"/>
                                        </p:tgtEl>
                                        <p:attrNameLst>
                                          <p:attrName>style.visibility</p:attrName>
                                        </p:attrNameLst>
                                      </p:cBhvr>
                                      <p:to>
                                        <p:strVal val="visible"/>
                                      </p:to>
                                    </p:set>
                                    <p:anim calcmode="lin" valueType="num">
                                      <p:cBhvr>
                                        <p:cTn id="33" dur="500" fill="hold"/>
                                        <p:tgtEl>
                                          <p:spTgt spid="17"/>
                                        </p:tgtEl>
                                        <p:attrNameLst>
                                          <p:attrName>ppt_w</p:attrName>
                                        </p:attrNameLst>
                                      </p:cBhvr>
                                      <p:tavLst>
                                        <p:tav tm="0">
                                          <p:val>
                                            <p:fltVal val="0"/>
                                          </p:val>
                                        </p:tav>
                                        <p:tav tm="100000">
                                          <p:val>
                                            <p:strVal val="#ppt_w"/>
                                          </p:val>
                                        </p:tav>
                                      </p:tavLst>
                                    </p:anim>
                                    <p:anim calcmode="lin" valueType="num">
                                      <p:cBhvr>
                                        <p:cTn id="34" dur="500" fill="hold"/>
                                        <p:tgtEl>
                                          <p:spTgt spid="17"/>
                                        </p:tgtEl>
                                        <p:attrNameLst>
                                          <p:attrName>ppt_h</p:attrName>
                                        </p:attrNameLst>
                                      </p:cBhvr>
                                      <p:tavLst>
                                        <p:tav tm="0">
                                          <p:val>
                                            <p:fltVal val="0"/>
                                          </p:val>
                                        </p:tav>
                                        <p:tav tm="100000">
                                          <p:val>
                                            <p:strVal val="#ppt_h"/>
                                          </p:val>
                                        </p:tav>
                                      </p:tavLst>
                                    </p:anim>
                                    <p:animEffect transition="in" filter="fade">
                                      <p:cBhvr>
                                        <p:cTn id="35" dur="500"/>
                                        <p:tgtEl>
                                          <p:spTgt spid="17"/>
                                        </p:tgtEl>
                                      </p:cBhvr>
                                    </p:animEffect>
                                  </p:childTnLst>
                                </p:cTn>
                              </p:par>
                              <p:par>
                                <p:cTn id="36" presetID="22" presetClass="entr" presetSubtype="4" fill="hold" nodeType="withEffect">
                                  <p:stCondLst>
                                    <p:cond delay="500"/>
                                  </p:stCondLst>
                                  <p:childTnLst>
                                    <p:set>
                                      <p:cBhvr>
                                        <p:cTn id="37" dur="1" fill="hold">
                                          <p:stCondLst>
                                            <p:cond delay="0"/>
                                          </p:stCondLst>
                                        </p:cTn>
                                        <p:tgtEl>
                                          <p:spTgt spid="18"/>
                                        </p:tgtEl>
                                        <p:attrNameLst>
                                          <p:attrName>style.visibility</p:attrName>
                                        </p:attrNameLst>
                                      </p:cBhvr>
                                      <p:to>
                                        <p:strVal val="visible"/>
                                      </p:to>
                                    </p:set>
                                    <p:animEffect transition="in" filter="wipe(down)">
                                      <p:cBhvr>
                                        <p:cTn id="38" dur="500"/>
                                        <p:tgtEl>
                                          <p:spTgt spid="18"/>
                                        </p:tgtEl>
                                      </p:cBhvr>
                                    </p:animEffect>
                                  </p:childTnLst>
                                </p:cTn>
                              </p:par>
                              <p:par>
                                <p:cTn id="39" presetID="53" presetClass="entr" presetSubtype="16" fill="hold" grpId="0" nodeType="withEffect">
                                  <p:stCondLst>
                                    <p:cond delay="1000"/>
                                  </p:stCondLst>
                                  <p:childTnLst>
                                    <p:set>
                                      <p:cBhvr>
                                        <p:cTn id="40" dur="1" fill="hold">
                                          <p:stCondLst>
                                            <p:cond delay="0"/>
                                          </p:stCondLst>
                                        </p:cTn>
                                        <p:tgtEl>
                                          <p:spTgt spid="19"/>
                                        </p:tgtEl>
                                        <p:attrNameLst>
                                          <p:attrName>style.visibility</p:attrName>
                                        </p:attrNameLst>
                                      </p:cBhvr>
                                      <p:to>
                                        <p:strVal val="visible"/>
                                      </p:to>
                                    </p:set>
                                    <p:anim calcmode="lin" valueType="num">
                                      <p:cBhvr>
                                        <p:cTn id="41" dur="500" fill="hold"/>
                                        <p:tgtEl>
                                          <p:spTgt spid="19"/>
                                        </p:tgtEl>
                                        <p:attrNameLst>
                                          <p:attrName>ppt_w</p:attrName>
                                        </p:attrNameLst>
                                      </p:cBhvr>
                                      <p:tavLst>
                                        <p:tav tm="0">
                                          <p:val>
                                            <p:fltVal val="0"/>
                                          </p:val>
                                        </p:tav>
                                        <p:tav tm="100000">
                                          <p:val>
                                            <p:strVal val="#ppt_w"/>
                                          </p:val>
                                        </p:tav>
                                      </p:tavLst>
                                    </p:anim>
                                    <p:anim calcmode="lin" valueType="num">
                                      <p:cBhvr>
                                        <p:cTn id="42" dur="500" fill="hold"/>
                                        <p:tgtEl>
                                          <p:spTgt spid="19"/>
                                        </p:tgtEl>
                                        <p:attrNameLst>
                                          <p:attrName>ppt_h</p:attrName>
                                        </p:attrNameLst>
                                      </p:cBhvr>
                                      <p:tavLst>
                                        <p:tav tm="0">
                                          <p:val>
                                            <p:fltVal val="0"/>
                                          </p:val>
                                        </p:tav>
                                        <p:tav tm="100000">
                                          <p:val>
                                            <p:strVal val="#ppt_h"/>
                                          </p:val>
                                        </p:tav>
                                      </p:tavLst>
                                    </p:anim>
                                    <p:animEffect transition="in" filter="fade">
                                      <p:cBhvr>
                                        <p:cTn id="43" dur="500"/>
                                        <p:tgtEl>
                                          <p:spTgt spid="19"/>
                                        </p:tgtEl>
                                      </p:cBhvr>
                                    </p:animEffect>
                                  </p:childTnLst>
                                </p:cTn>
                              </p:par>
                              <p:par>
                                <p:cTn id="44" presetID="22" presetClass="entr" presetSubtype="4" fill="hold" grpId="0" nodeType="withEffect">
                                  <p:stCondLst>
                                    <p:cond delay="1500"/>
                                  </p:stCondLst>
                                  <p:childTnLst>
                                    <p:set>
                                      <p:cBhvr>
                                        <p:cTn id="45" dur="1" fill="hold">
                                          <p:stCondLst>
                                            <p:cond delay="0"/>
                                          </p:stCondLst>
                                        </p:cTn>
                                        <p:tgtEl>
                                          <p:spTgt spid="93"/>
                                        </p:tgtEl>
                                        <p:attrNameLst>
                                          <p:attrName>style.visibility</p:attrName>
                                        </p:attrNameLst>
                                      </p:cBhvr>
                                      <p:to>
                                        <p:strVal val="visible"/>
                                      </p:to>
                                    </p:set>
                                    <p:animEffect transition="in" filter="wipe(down)">
                                      <p:cBhvr>
                                        <p:cTn id="46" dur="500"/>
                                        <p:tgtEl>
                                          <p:spTgt spid="93"/>
                                        </p:tgtEl>
                                      </p:cBhvr>
                                    </p:animEffect>
                                  </p:childTnLst>
                                </p:cTn>
                              </p:par>
                            </p:childTnLst>
                          </p:cTn>
                        </p:par>
                        <p:par>
                          <p:cTn id="47" fill="hold" nodeType="afterGroup">
                            <p:stCondLst>
                              <p:cond delay="5750"/>
                            </p:stCondLst>
                            <p:childTnLst>
                              <p:par>
                                <p:cTn id="48" presetID="22" presetClass="entr" presetSubtype="4" fill="hold" nodeType="afterEffect">
                                  <p:stCondLst>
                                    <p:cond delay="0"/>
                                  </p:stCondLst>
                                  <p:childTnLst>
                                    <p:set>
                                      <p:cBhvr>
                                        <p:cTn id="49" dur="1" fill="hold">
                                          <p:stCondLst>
                                            <p:cond delay="0"/>
                                          </p:stCondLst>
                                        </p:cTn>
                                        <p:tgtEl>
                                          <p:spTgt spid="21"/>
                                        </p:tgtEl>
                                        <p:attrNameLst>
                                          <p:attrName>style.visibility</p:attrName>
                                        </p:attrNameLst>
                                      </p:cBhvr>
                                      <p:to>
                                        <p:strVal val="visible"/>
                                      </p:to>
                                    </p:set>
                                    <p:animEffect transition="in" filter="wipe(down)">
                                      <p:cBhvr>
                                        <p:cTn id="50" dur="500"/>
                                        <p:tgtEl>
                                          <p:spTgt spid="21"/>
                                        </p:tgtEl>
                                      </p:cBhvr>
                                    </p:animEffect>
                                  </p:childTnLst>
                                </p:cTn>
                              </p:par>
                              <p:par>
                                <p:cTn id="51" presetID="47" presetClass="entr" presetSubtype="0" fill="hold" nodeType="withEffect">
                                  <p:stCondLst>
                                    <p:cond delay="500"/>
                                  </p:stCondLst>
                                  <p:childTnLst>
                                    <p:set>
                                      <p:cBhvr>
                                        <p:cTn id="52" dur="1" fill="hold">
                                          <p:stCondLst>
                                            <p:cond delay="0"/>
                                          </p:stCondLst>
                                        </p:cTn>
                                        <p:tgtEl>
                                          <p:spTgt spid="22"/>
                                        </p:tgtEl>
                                        <p:attrNameLst>
                                          <p:attrName>style.visibility</p:attrName>
                                        </p:attrNameLst>
                                      </p:cBhvr>
                                      <p:to>
                                        <p:strVal val="visible"/>
                                      </p:to>
                                    </p:set>
                                    <p:animEffect transition="in" filter="fade">
                                      <p:cBhvr>
                                        <p:cTn id="53" dur="1000"/>
                                        <p:tgtEl>
                                          <p:spTgt spid="22"/>
                                        </p:tgtEl>
                                      </p:cBhvr>
                                    </p:animEffect>
                                    <p:anim calcmode="lin" valueType="num">
                                      <p:cBhvr>
                                        <p:cTn id="54" dur="1000" fill="hold"/>
                                        <p:tgtEl>
                                          <p:spTgt spid="22"/>
                                        </p:tgtEl>
                                        <p:attrNameLst>
                                          <p:attrName>ppt_x</p:attrName>
                                        </p:attrNameLst>
                                      </p:cBhvr>
                                      <p:tavLst>
                                        <p:tav tm="0">
                                          <p:val>
                                            <p:strVal val="#ppt_x"/>
                                          </p:val>
                                        </p:tav>
                                        <p:tav tm="100000">
                                          <p:val>
                                            <p:strVal val="#ppt_x"/>
                                          </p:val>
                                        </p:tav>
                                      </p:tavLst>
                                    </p:anim>
                                    <p:anim calcmode="lin" valueType="num">
                                      <p:cBhvr>
                                        <p:cTn id="55" dur="1000" fill="hold"/>
                                        <p:tgtEl>
                                          <p:spTgt spid="22"/>
                                        </p:tgtEl>
                                        <p:attrNameLst>
                                          <p:attrName>ppt_y</p:attrName>
                                        </p:attrNameLst>
                                      </p:cBhvr>
                                      <p:tavLst>
                                        <p:tav tm="0">
                                          <p:val>
                                            <p:strVal val="#ppt_y-.1"/>
                                          </p:val>
                                        </p:tav>
                                        <p:tav tm="100000">
                                          <p:val>
                                            <p:strVal val="#ppt_y"/>
                                          </p:val>
                                        </p:tav>
                                      </p:tavLst>
                                    </p:anim>
                                  </p:childTnLst>
                                </p:cTn>
                              </p:par>
                              <p:par>
                                <p:cTn id="56" presetID="22" presetClass="entr" presetSubtype="8" fill="hold" nodeType="withEffect">
                                  <p:stCondLst>
                                    <p:cond delay="1500"/>
                                  </p:stCondLst>
                                  <p:childTnLst>
                                    <p:set>
                                      <p:cBhvr>
                                        <p:cTn id="57" dur="1" fill="hold">
                                          <p:stCondLst>
                                            <p:cond delay="0"/>
                                          </p:stCondLst>
                                        </p:cTn>
                                        <p:tgtEl>
                                          <p:spTgt spid="25"/>
                                        </p:tgtEl>
                                        <p:attrNameLst>
                                          <p:attrName>style.visibility</p:attrName>
                                        </p:attrNameLst>
                                      </p:cBhvr>
                                      <p:to>
                                        <p:strVal val="visible"/>
                                      </p:to>
                                    </p:set>
                                    <p:animEffect transition="in" filter="wipe(left)">
                                      <p:cBhvr>
                                        <p:cTn id="58" dur="500"/>
                                        <p:tgtEl>
                                          <p:spTgt spid="25"/>
                                        </p:tgtEl>
                                      </p:cBhvr>
                                    </p:animEffect>
                                  </p:childTnLst>
                                </p:cTn>
                              </p:par>
                              <p:par>
                                <p:cTn id="59" presetID="22" presetClass="entr" presetSubtype="8" fill="hold" nodeType="withEffect">
                                  <p:stCondLst>
                                    <p:cond delay="2000"/>
                                  </p:stCondLst>
                                  <p:childTnLst>
                                    <p:set>
                                      <p:cBhvr>
                                        <p:cTn id="60" dur="1" fill="hold">
                                          <p:stCondLst>
                                            <p:cond delay="0"/>
                                          </p:stCondLst>
                                        </p:cTn>
                                        <p:tgtEl>
                                          <p:spTgt spid="95"/>
                                        </p:tgtEl>
                                        <p:attrNameLst>
                                          <p:attrName>style.visibility</p:attrName>
                                        </p:attrNameLst>
                                      </p:cBhvr>
                                      <p:to>
                                        <p:strVal val="visible"/>
                                      </p:to>
                                    </p:set>
                                    <p:animEffect transition="in" filter="wipe(left)">
                                      <p:cBhvr>
                                        <p:cTn id="61" dur="500"/>
                                        <p:tgtEl>
                                          <p:spTgt spid="95"/>
                                        </p:tgtEl>
                                      </p:cBhvr>
                                    </p:animEffect>
                                  </p:childTnLst>
                                </p:cTn>
                              </p:par>
                              <p:par>
                                <p:cTn id="62" presetID="22" presetClass="entr" presetSubtype="8" fill="hold" nodeType="withEffect">
                                  <p:stCondLst>
                                    <p:cond delay="2500"/>
                                  </p:stCondLst>
                                  <p:childTnLst>
                                    <p:set>
                                      <p:cBhvr>
                                        <p:cTn id="63" dur="1" fill="hold">
                                          <p:stCondLst>
                                            <p:cond delay="0"/>
                                          </p:stCondLst>
                                        </p:cTn>
                                        <p:tgtEl>
                                          <p:spTgt spid="58"/>
                                        </p:tgtEl>
                                        <p:attrNameLst>
                                          <p:attrName>style.visibility</p:attrName>
                                        </p:attrNameLst>
                                      </p:cBhvr>
                                      <p:to>
                                        <p:strVal val="visible"/>
                                      </p:to>
                                    </p:set>
                                    <p:animEffect transition="in" filter="wipe(left)">
                                      <p:cBhvr>
                                        <p:cTn id="64" dur="500"/>
                                        <p:tgtEl>
                                          <p:spTgt spid="58"/>
                                        </p:tgtEl>
                                      </p:cBhvr>
                                    </p:animEffect>
                                  </p:childTnLst>
                                </p:cTn>
                              </p:par>
                              <p:par>
                                <p:cTn id="65" presetID="22" presetClass="entr" presetSubtype="8" fill="hold" nodeType="withEffect">
                                  <p:stCondLst>
                                    <p:cond delay="3000"/>
                                  </p:stCondLst>
                                  <p:childTnLst>
                                    <p:set>
                                      <p:cBhvr>
                                        <p:cTn id="66" dur="1" fill="hold">
                                          <p:stCondLst>
                                            <p:cond delay="0"/>
                                          </p:stCondLst>
                                        </p:cTn>
                                        <p:tgtEl>
                                          <p:spTgt spid="114"/>
                                        </p:tgtEl>
                                        <p:attrNameLst>
                                          <p:attrName>style.visibility</p:attrName>
                                        </p:attrNameLst>
                                      </p:cBhvr>
                                      <p:to>
                                        <p:strVal val="visible"/>
                                      </p:to>
                                    </p:set>
                                    <p:animEffect transition="in" filter="wipe(left)">
                                      <p:cBhvr>
                                        <p:cTn id="67" dur="500"/>
                                        <p:tgtEl>
                                          <p:spTgt spid="114"/>
                                        </p:tgtEl>
                                      </p:cBhvr>
                                    </p:animEffect>
                                  </p:childTnLst>
                                </p:cTn>
                              </p:par>
                              <p:par>
                                <p:cTn id="68" presetID="31" presetClass="entr" presetSubtype="0" fill="hold" nodeType="withEffect">
                                  <p:stCondLst>
                                    <p:cond delay="3500"/>
                                  </p:stCondLst>
                                  <p:childTnLst>
                                    <p:set>
                                      <p:cBhvr>
                                        <p:cTn id="69" dur="1" fill="hold">
                                          <p:stCondLst>
                                            <p:cond delay="0"/>
                                          </p:stCondLst>
                                        </p:cTn>
                                        <p:tgtEl>
                                          <p:spTgt spid="90"/>
                                        </p:tgtEl>
                                        <p:attrNameLst>
                                          <p:attrName>style.visibility</p:attrName>
                                        </p:attrNameLst>
                                      </p:cBhvr>
                                      <p:to>
                                        <p:strVal val="visible"/>
                                      </p:to>
                                    </p:set>
                                    <p:anim calcmode="lin" valueType="num">
                                      <p:cBhvr>
                                        <p:cTn id="70" dur="1000" fill="hold"/>
                                        <p:tgtEl>
                                          <p:spTgt spid="90"/>
                                        </p:tgtEl>
                                        <p:attrNameLst>
                                          <p:attrName>ppt_w</p:attrName>
                                        </p:attrNameLst>
                                      </p:cBhvr>
                                      <p:tavLst>
                                        <p:tav tm="0">
                                          <p:val>
                                            <p:fltVal val="0"/>
                                          </p:val>
                                        </p:tav>
                                        <p:tav tm="100000">
                                          <p:val>
                                            <p:strVal val="#ppt_w"/>
                                          </p:val>
                                        </p:tav>
                                      </p:tavLst>
                                    </p:anim>
                                    <p:anim calcmode="lin" valueType="num">
                                      <p:cBhvr>
                                        <p:cTn id="71" dur="1000" fill="hold"/>
                                        <p:tgtEl>
                                          <p:spTgt spid="90"/>
                                        </p:tgtEl>
                                        <p:attrNameLst>
                                          <p:attrName>ppt_h</p:attrName>
                                        </p:attrNameLst>
                                      </p:cBhvr>
                                      <p:tavLst>
                                        <p:tav tm="0">
                                          <p:val>
                                            <p:fltVal val="0"/>
                                          </p:val>
                                        </p:tav>
                                        <p:tav tm="100000">
                                          <p:val>
                                            <p:strVal val="#ppt_h"/>
                                          </p:val>
                                        </p:tav>
                                      </p:tavLst>
                                    </p:anim>
                                    <p:anim calcmode="lin" valueType="num">
                                      <p:cBhvr>
                                        <p:cTn id="72" dur="1000" fill="hold"/>
                                        <p:tgtEl>
                                          <p:spTgt spid="90"/>
                                        </p:tgtEl>
                                        <p:attrNameLst>
                                          <p:attrName>style.rotation</p:attrName>
                                        </p:attrNameLst>
                                      </p:cBhvr>
                                      <p:tavLst>
                                        <p:tav tm="0">
                                          <p:val>
                                            <p:fltVal val="90"/>
                                          </p:val>
                                        </p:tav>
                                        <p:tav tm="100000">
                                          <p:val>
                                            <p:fltVal val="0"/>
                                          </p:val>
                                        </p:tav>
                                      </p:tavLst>
                                    </p:anim>
                                    <p:animEffect transition="in" filter="fade">
                                      <p:cBhvr>
                                        <p:cTn id="73" dur="1000"/>
                                        <p:tgtEl>
                                          <p:spTgt spid="90"/>
                                        </p:tgtEl>
                                      </p:cBhvr>
                                    </p:animEffect>
                                  </p:childTnLst>
                                </p:cTn>
                              </p:par>
                              <p:par>
                                <p:cTn id="74" presetID="23" presetClass="entr" presetSubtype="16" fill="hold" nodeType="withEffect">
                                  <p:stCondLst>
                                    <p:cond delay="4500"/>
                                  </p:stCondLst>
                                  <p:childTnLst>
                                    <p:set>
                                      <p:cBhvr>
                                        <p:cTn id="75" dur="1" fill="hold">
                                          <p:stCondLst>
                                            <p:cond delay="0"/>
                                          </p:stCondLst>
                                        </p:cTn>
                                        <p:tgtEl>
                                          <p:spTgt spid="92"/>
                                        </p:tgtEl>
                                        <p:attrNameLst>
                                          <p:attrName>style.visibility</p:attrName>
                                        </p:attrNameLst>
                                      </p:cBhvr>
                                      <p:to>
                                        <p:strVal val="visible"/>
                                      </p:to>
                                    </p:set>
                                    <p:anim calcmode="lin" valueType="num">
                                      <p:cBhvr>
                                        <p:cTn id="76" dur="500" fill="hold"/>
                                        <p:tgtEl>
                                          <p:spTgt spid="92"/>
                                        </p:tgtEl>
                                        <p:attrNameLst>
                                          <p:attrName>ppt_w</p:attrName>
                                        </p:attrNameLst>
                                      </p:cBhvr>
                                      <p:tavLst>
                                        <p:tav tm="0">
                                          <p:val>
                                            <p:fltVal val="0"/>
                                          </p:val>
                                        </p:tav>
                                        <p:tav tm="100000">
                                          <p:val>
                                            <p:strVal val="#ppt_w"/>
                                          </p:val>
                                        </p:tav>
                                      </p:tavLst>
                                    </p:anim>
                                    <p:anim calcmode="lin" valueType="num">
                                      <p:cBhvr>
                                        <p:cTn id="77" dur="500" fill="hold"/>
                                        <p:tgtEl>
                                          <p:spTgt spid="92"/>
                                        </p:tgtEl>
                                        <p:attrNameLst>
                                          <p:attrName>ppt_h</p:attrName>
                                        </p:attrNameLst>
                                      </p:cBhvr>
                                      <p:tavLst>
                                        <p:tav tm="0">
                                          <p:val>
                                            <p:fltVal val="0"/>
                                          </p:val>
                                        </p:tav>
                                        <p:tav tm="100000">
                                          <p:val>
                                            <p:strVal val="#ppt_h"/>
                                          </p:val>
                                        </p:tav>
                                      </p:tavLst>
                                    </p:anim>
                                  </p:childTnLst>
                                </p:cTn>
                              </p:par>
                              <p:par>
                                <p:cTn id="78" presetID="22" presetClass="entr" presetSubtype="8" fill="hold" grpId="0" nodeType="withEffect">
                                  <p:stCondLst>
                                    <p:cond delay="5000"/>
                                  </p:stCondLst>
                                  <p:childTnLst>
                                    <p:set>
                                      <p:cBhvr>
                                        <p:cTn id="79" dur="1" fill="hold">
                                          <p:stCondLst>
                                            <p:cond delay="0"/>
                                          </p:stCondLst>
                                        </p:cTn>
                                        <p:tgtEl>
                                          <p:spTgt spid="89"/>
                                        </p:tgtEl>
                                        <p:attrNameLst>
                                          <p:attrName>style.visibility</p:attrName>
                                        </p:attrNameLst>
                                      </p:cBhvr>
                                      <p:to>
                                        <p:strVal val="visible"/>
                                      </p:to>
                                    </p:set>
                                    <p:animEffect transition="in" filter="wipe(left)">
                                      <p:cBhvr>
                                        <p:cTn id="80" dur="500"/>
                                        <p:tgtEl>
                                          <p:spTgt spid="89"/>
                                        </p:tgtEl>
                                      </p:cBhvr>
                                    </p:animEffect>
                                  </p:childTnLst>
                                </p:cTn>
                              </p:par>
                            </p:childTnLst>
                          </p:cTn>
                        </p:par>
                        <p:par>
                          <p:cTn id="81" fill="hold" nodeType="afterGroup">
                            <p:stCondLst>
                              <p:cond delay="11250"/>
                            </p:stCondLst>
                            <p:childTnLst>
                              <p:par>
                                <p:cTn id="82" presetID="22" presetClass="entr" presetSubtype="4" fill="hold" nodeType="afterEffect">
                                  <p:stCondLst>
                                    <p:cond delay="0"/>
                                  </p:stCondLst>
                                  <p:childTnLst>
                                    <p:set>
                                      <p:cBhvr>
                                        <p:cTn id="83" dur="1" fill="hold">
                                          <p:stCondLst>
                                            <p:cond delay="0"/>
                                          </p:stCondLst>
                                        </p:cTn>
                                        <p:tgtEl>
                                          <p:spTgt spid="91"/>
                                        </p:tgtEl>
                                        <p:attrNameLst>
                                          <p:attrName>style.visibility</p:attrName>
                                        </p:attrNameLst>
                                      </p:cBhvr>
                                      <p:to>
                                        <p:strVal val="visible"/>
                                      </p:to>
                                    </p:set>
                                    <p:animEffect transition="in" filter="wipe(down)">
                                      <p:cBhvr>
                                        <p:cTn id="84" dur="500"/>
                                        <p:tgtEl>
                                          <p:spTgt spid="91"/>
                                        </p:tgtEl>
                                      </p:cBhvr>
                                    </p:animEffect>
                                  </p:childTnLst>
                                </p:cTn>
                              </p:par>
                              <p:par>
                                <p:cTn id="85" presetID="22" presetClass="entr" presetSubtype="2" fill="hold" grpId="0" nodeType="withEffect">
                                  <p:stCondLst>
                                    <p:cond delay="500"/>
                                  </p:stCondLst>
                                  <p:childTnLst>
                                    <p:set>
                                      <p:cBhvr>
                                        <p:cTn id="86" dur="1" fill="hold">
                                          <p:stCondLst>
                                            <p:cond delay="0"/>
                                          </p:stCondLst>
                                        </p:cTn>
                                        <p:tgtEl>
                                          <p:spTgt spid="94"/>
                                        </p:tgtEl>
                                        <p:attrNameLst>
                                          <p:attrName>style.visibility</p:attrName>
                                        </p:attrNameLst>
                                      </p:cBhvr>
                                      <p:to>
                                        <p:strVal val="visible"/>
                                      </p:to>
                                    </p:set>
                                    <p:animEffect transition="in" filter="wipe(right)">
                                      <p:cBhvr>
                                        <p:cTn id="87" dur="500"/>
                                        <p:tgtEl>
                                          <p:spTgt spid="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OleChart spid="16" grpId="0" animBg="0"/>
      <p:bldP spid="17" grpId="0"/>
      <p:bldP spid="19" grpId="0"/>
      <p:bldP spid="89" grpId="0"/>
      <p:bldP spid="93" grpId="0"/>
      <p:bldP spid="94"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B47047A5-4C0F-4F12-BBD7-1287141D5C3D}"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32</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User by Gender</a:t>
            </a:r>
            <a:endParaRPr lang="en-US" altLang="zh-CN" sz="3600">
              <a:solidFill>
                <a:srgbClr val="767171"/>
              </a:solidFill>
              <a:latin typeface="Calibri Light" pitchFamily="34" charset="0"/>
            </a:endParaRPr>
          </a:p>
        </p:txBody>
      </p:sp>
      <p:sp>
        <p:nvSpPr>
          <p:cNvPr id="412"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grpSp>
        <p:nvGrpSpPr>
          <p:cNvPr id="16" name="Group 15"/>
          <p:cNvGrpSpPr>
            <a:grpSpLocks noChangeAspect="1"/>
          </p:cNvGrpSpPr>
          <p:nvPr>
            <p:custDataLst>
              <p:tags r:id="rId1"/>
            </p:custDataLst>
          </p:nvPr>
        </p:nvGrpSpPr>
        <p:grpSpPr bwMode="gray">
          <a:xfrm>
            <a:off x="671799" y="2115174"/>
            <a:ext cx="5684470" cy="3288400"/>
            <a:chOff x="1832768" y="1268759"/>
            <a:chExt cx="6240462" cy="3571875"/>
          </a:xfrm>
          <a:solidFill>
            <a:schemeClr val="bg2">
              <a:lumMod val="50000"/>
            </a:schemeClr>
          </a:solidFill>
        </p:grpSpPr>
        <p:sp>
          <p:nvSpPr>
            <p:cNvPr id="17" name="Freeform 53"/>
            <p:cNvSpPr>
              <a:spLocks noChangeAspect="1"/>
            </p:cNvSpPr>
            <p:nvPr/>
          </p:nvSpPr>
          <p:spPr bwMode="gray">
            <a:xfrm>
              <a:off x="7279480" y="4464397"/>
              <a:ext cx="63500" cy="68263"/>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8" name="Freeform 54"/>
            <p:cNvSpPr>
              <a:spLocks noChangeAspect="1"/>
            </p:cNvSpPr>
            <p:nvPr/>
          </p:nvSpPr>
          <p:spPr bwMode="gray">
            <a:xfrm>
              <a:off x="6728617" y="3878609"/>
              <a:ext cx="704850" cy="550863"/>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9" name="Freeform 55"/>
            <p:cNvSpPr>
              <a:spLocks noChangeAspect="1"/>
            </p:cNvSpPr>
            <p:nvPr/>
          </p:nvSpPr>
          <p:spPr bwMode="gray">
            <a:xfrm>
              <a:off x="7657305" y="4462809"/>
              <a:ext cx="134938" cy="146050"/>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0" name="Freeform 56"/>
            <p:cNvSpPr>
              <a:spLocks noChangeAspect="1"/>
            </p:cNvSpPr>
            <p:nvPr/>
          </p:nvSpPr>
          <p:spPr bwMode="gray">
            <a:xfrm>
              <a:off x="7765255" y="4327872"/>
              <a:ext cx="100013" cy="157163"/>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1" name="Freeform 57"/>
            <p:cNvSpPr>
              <a:spLocks noChangeAspect="1"/>
            </p:cNvSpPr>
            <p:nvPr/>
          </p:nvSpPr>
          <p:spPr bwMode="gray">
            <a:xfrm>
              <a:off x="7612855" y="4050059"/>
              <a:ext cx="50800" cy="41275"/>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2" name="Freeform 58"/>
            <p:cNvSpPr>
              <a:spLocks noChangeAspect="1"/>
            </p:cNvSpPr>
            <p:nvPr/>
          </p:nvSpPr>
          <p:spPr bwMode="gray">
            <a:xfrm>
              <a:off x="5965030" y="2859434"/>
              <a:ext cx="192088" cy="92075"/>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3" name="Freeform 59"/>
            <p:cNvSpPr>
              <a:spLocks noChangeAspect="1"/>
            </p:cNvSpPr>
            <p:nvPr/>
          </p:nvSpPr>
          <p:spPr bwMode="gray">
            <a:xfrm>
              <a:off x="5933280" y="2910234"/>
              <a:ext cx="131763" cy="98425"/>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4" name="Freeform 60"/>
            <p:cNvSpPr>
              <a:spLocks noChangeAspect="1"/>
            </p:cNvSpPr>
            <p:nvPr/>
          </p:nvSpPr>
          <p:spPr bwMode="gray">
            <a:xfrm>
              <a:off x="5995192" y="2930872"/>
              <a:ext cx="4763" cy="6350"/>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 name="Freeform 61"/>
            <p:cNvSpPr>
              <a:spLocks noChangeAspect="1"/>
            </p:cNvSpPr>
            <p:nvPr/>
          </p:nvSpPr>
          <p:spPr bwMode="gray">
            <a:xfrm>
              <a:off x="6006305" y="2934047"/>
              <a:ext cx="4763" cy="3175"/>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6" name="Freeform 62"/>
            <p:cNvSpPr>
              <a:spLocks noChangeAspect="1"/>
            </p:cNvSpPr>
            <p:nvPr/>
          </p:nvSpPr>
          <p:spPr bwMode="gray">
            <a:xfrm>
              <a:off x="5987255" y="2937222"/>
              <a:ext cx="3175" cy="3175"/>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7" name="Freeform 63"/>
            <p:cNvSpPr>
              <a:spLocks noChangeAspect="1"/>
            </p:cNvSpPr>
            <p:nvPr/>
          </p:nvSpPr>
          <p:spPr bwMode="gray">
            <a:xfrm>
              <a:off x="5812630" y="2968972"/>
              <a:ext cx="250825" cy="190500"/>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8" name="Freeform 64"/>
            <p:cNvSpPr>
              <a:spLocks noChangeAspect="1"/>
            </p:cNvSpPr>
            <p:nvPr/>
          </p:nvSpPr>
          <p:spPr bwMode="gray">
            <a:xfrm>
              <a:off x="6419055" y="3594447"/>
              <a:ext cx="188913" cy="200025"/>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0" name="Freeform 65"/>
            <p:cNvSpPr>
              <a:spLocks noChangeAspect="1"/>
            </p:cNvSpPr>
            <p:nvPr/>
          </p:nvSpPr>
          <p:spPr bwMode="gray">
            <a:xfrm>
              <a:off x="6593680" y="3794472"/>
              <a:ext cx="160338" cy="50800"/>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1" name="Freeform 66"/>
            <p:cNvSpPr>
              <a:spLocks noChangeAspect="1"/>
            </p:cNvSpPr>
            <p:nvPr/>
          </p:nvSpPr>
          <p:spPr bwMode="gray">
            <a:xfrm>
              <a:off x="6657180" y="3616672"/>
              <a:ext cx="173038" cy="147638"/>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2" name="Freeform 67"/>
            <p:cNvSpPr>
              <a:spLocks noChangeAspect="1"/>
            </p:cNvSpPr>
            <p:nvPr/>
          </p:nvSpPr>
          <p:spPr bwMode="gray">
            <a:xfrm>
              <a:off x="7344567" y="3764309"/>
              <a:ext cx="69850" cy="38100"/>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3" name="Freeform 68"/>
            <p:cNvSpPr>
              <a:spLocks noChangeAspect="1"/>
            </p:cNvSpPr>
            <p:nvPr/>
          </p:nvSpPr>
          <p:spPr bwMode="gray">
            <a:xfrm>
              <a:off x="7215980" y="3737322"/>
              <a:ext cx="173038" cy="141288"/>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34" name="Group 69"/>
            <p:cNvGrpSpPr>
              <a:grpSpLocks noChangeAspect="1"/>
            </p:cNvGrpSpPr>
            <p:nvPr/>
          </p:nvGrpSpPr>
          <p:grpSpPr bwMode="gray">
            <a:xfrm>
              <a:off x="6801642" y="3364259"/>
              <a:ext cx="161925" cy="231775"/>
              <a:chOff x="3802" y="2280"/>
              <a:chExt cx="102" cy="146"/>
            </a:xfrm>
            <a:grpFill/>
          </p:grpSpPr>
          <p:sp>
            <p:nvSpPr>
              <p:cNvPr id="363"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64"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65"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66"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67"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68"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69"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70"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71"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72"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73"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35" name="Freeform 81"/>
            <p:cNvSpPr>
              <a:spLocks noChangeAspect="1"/>
            </p:cNvSpPr>
            <p:nvPr/>
          </p:nvSpPr>
          <p:spPr bwMode="gray">
            <a:xfrm>
              <a:off x="6744492" y="3603972"/>
              <a:ext cx="23813" cy="19050"/>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6" name="Freeform 82"/>
            <p:cNvSpPr>
              <a:spLocks noChangeAspect="1"/>
            </p:cNvSpPr>
            <p:nvPr/>
          </p:nvSpPr>
          <p:spPr bwMode="gray">
            <a:xfrm>
              <a:off x="6781005" y="3748434"/>
              <a:ext cx="4763" cy="14288"/>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7" name="Freeform 83"/>
            <p:cNvSpPr>
              <a:spLocks noChangeAspect="1"/>
            </p:cNvSpPr>
            <p:nvPr/>
          </p:nvSpPr>
          <p:spPr bwMode="gray">
            <a:xfrm>
              <a:off x="6931817" y="3837334"/>
              <a:ext cx="42863" cy="19050"/>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8" name="Freeform 84"/>
            <p:cNvSpPr>
              <a:spLocks noChangeAspect="1"/>
            </p:cNvSpPr>
            <p:nvPr/>
          </p:nvSpPr>
          <p:spPr bwMode="gray">
            <a:xfrm>
              <a:off x="6911180" y="3850034"/>
              <a:ext cx="26988" cy="22225"/>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9" name="Freeform 85"/>
            <p:cNvSpPr>
              <a:spLocks noChangeAspect="1"/>
            </p:cNvSpPr>
            <p:nvPr/>
          </p:nvSpPr>
          <p:spPr bwMode="gray">
            <a:xfrm>
              <a:off x="6987380" y="3740497"/>
              <a:ext cx="50800" cy="19050"/>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1" name="Freeform 86"/>
            <p:cNvSpPr>
              <a:spLocks noChangeAspect="1"/>
            </p:cNvSpPr>
            <p:nvPr/>
          </p:nvSpPr>
          <p:spPr bwMode="gray">
            <a:xfrm>
              <a:off x="6830217" y="3662709"/>
              <a:ext cx="109538" cy="128588"/>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2" name="Freeform 87"/>
            <p:cNvSpPr>
              <a:spLocks noChangeAspect="1"/>
            </p:cNvSpPr>
            <p:nvPr/>
          </p:nvSpPr>
          <p:spPr bwMode="gray">
            <a:xfrm>
              <a:off x="6977855" y="3653184"/>
              <a:ext cx="25400" cy="53975"/>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3" name="Freeform 88"/>
            <p:cNvSpPr>
              <a:spLocks noChangeAspect="1"/>
            </p:cNvSpPr>
            <p:nvPr/>
          </p:nvSpPr>
          <p:spPr bwMode="gray">
            <a:xfrm>
              <a:off x="7039767" y="3699222"/>
              <a:ext cx="180975" cy="152400"/>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4" name="Freeform 89"/>
            <p:cNvSpPr>
              <a:spLocks noChangeAspect="1"/>
            </p:cNvSpPr>
            <p:nvPr/>
          </p:nvSpPr>
          <p:spPr bwMode="gray">
            <a:xfrm>
              <a:off x="7387430" y="3737322"/>
              <a:ext cx="41275" cy="38100"/>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5" name="Freeform 90"/>
            <p:cNvSpPr>
              <a:spLocks noChangeAspect="1"/>
            </p:cNvSpPr>
            <p:nvPr/>
          </p:nvSpPr>
          <p:spPr bwMode="gray">
            <a:xfrm>
              <a:off x="6538117" y="3280122"/>
              <a:ext cx="125413" cy="263525"/>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6" name="Freeform 91"/>
            <p:cNvSpPr>
              <a:spLocks noChangeAspect="1"/>
            </p:cNvSpPr>
            <p:nvPr/>
          </p:nvSpPr>
          <p:spPr bwMode="gray">
            <a:xfrm>
              <a:off x="6668292" y="3572222"/>
              <a:ext cx="168275" cy="10477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7" name="Freeform 92"/>
            <p:cNvSpPr>
              <a:spLocks noChangeAspect="1"/>
            </p:cNvSpPr>
            <p:nvPr/>
          </p:nvSpPr>
          <p:spPr bwMode="gray">
            <a:xfrm>
              <a:off x="6504780" y="3575397"/>
              <a:ext cx="71438" cy="93663"/>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8" name="Freeform 93"/>
            <p:cNvSpPr>
              <a:spLocks noChangeAspect="1"/>
            </p:cNvSpPr>
            <p:nvPr/>
          </p:nvSpPr>
          <p:spPr bwMode="gray">
            <a:xfrm>
              <a:off x="6460330" y="3326159"/>
              <a:ext cx="136525" cy="268288"/>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9" name="Freeform 94"/>
            <p:cNvSpPr>
              <a:spLocks noChangeAspect="1"/>
            </p:cNvSpPr>
            <p:nvPr/>
          </p:nvSpPr>
          <p:spPr bwMode="gray">
            <a:xfrm>
              <a:off x="6366667" y="3181697"/>
              <a:ext cx="153988" cy="333375"/>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0" name="Freeform 95"/>
            <p:cNvSpPr>
              <a:spLocks noChangeAspect="1"/>
            </p:cNvSpPr>
            <p:nvPr/>
          </p:nvSpPr>
          <p:spPr bwMode="gray">
            <a:xfrm>
              <a:off x="6541292" y="3435697"/>
              <a:ext cx="92075" cy="74613"/>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1" name="Freeform 96"/>
            <p:cNvSpPr>
              <a:spLocks noChangeAspect="1"/>
            </p:cNvSpPr>
            <p:nvPr/>
          </p:nvSpPr>
          <p:spPr bwMode="gray">
            <a:xfrm>
              <a:off x="6504780" y="3292822"/>
              <a:ext cx="125413" cy="155575"/>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52" name="Group 97"/>
            <p:cNvGrpSpPr>
              <a:grpSpLocks noChangeAspect="1"/>
            </p:cNvGrpSpPr>
            <p:nvPr/>
          </p:nvGrpSpPr>
          <p:grpSpPr bwMode="gray">
            <a:xfrm>
              <a:off x="5818980" y="3002309"/>
              <a:ext cx="636588" cy="587375"/>
              <a:chOff x="3183" y="2052"/>
              <a:chExt cx="401" cy="370"/>
            </a:xfrm>
            <a:grpFill/>
          </p:grpSpPr>
          <p:sp>
            <p:nvSpPr>
              <p:cNvPr id="356"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57"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58"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59"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60"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61"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62"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53" name="Freeform 105"/>
            <p:cNvSpPr>
              <a:spLocks noChangeAspect="1"/>
            </p:cNvSpPr>
            <p:nvPr/>
          </p:nvSpPr>
          <p:spPr bwMode="gray">
            <a:xfrm>
              <a:off x="6850855" y="3240434"/>
              <a:ext cx="30163" cy="63500"/>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54" name="Group 106"/>
            <p:cNvGrpSpPr>
              <a:grpSpLocks noChangeAspect="1"/>
            </p:cNvGrpSpPr>
            <p:nvPr/>
          </p:nvGrpSpPr>
          <p:grpSpPr bwMode="gray">
            <a:xfrm>
              <a:off x="7017542" y="2807047"/>
              <a:ext cx="282575" cy="320675"/>
              <a:chOff x="3938" y="1929"/>
              <a:chExt cx="178" cy="202"/>
            </a:xfrm>
            <a:grpFill/>
          </p:grpSpPr>
          <p:sp>
            <p:nvSpPr>
              <p:cNvPr id="352"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53"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54"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55"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55" name="Freeform 111"/>
            <p:cNvSpPr>
              <a:spLocks noChangeAspect="1"/>
            </p:cNvSpPr>
            <p:nvPr/>
          </p:nvSpPr>
          <p:spPr bwMode="gray">
            <a:xfrm>
              <a:off x="6955630" y="2968972"/>
              <a:ext cx="60325" cy="90488"/>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6" name="Freeform 112"/>
            <p:cNvSpPr>
              <a:spLocks noChangeAspect="1"/>
            </p:cNvSpPr>
            <p:nvPr/>
          </p:nvSpPr>
          <p:spPr bwMode="gray">
            <a:xfrm>
              <a:off x="6288880" y="2629247"/>
              <a:ext cx="550863" cy="269875"/>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7" name="Freeform 113"/>
            <p:cNvSpPr>
              <a:spLocks noChangeAspect="1"/>
            </p:cNvSpPr>
            <p:nvPr/>
          </p:nvSpPr>
          <p:spPr bwMode="gray">
            <a:xfrm>
              <a:off x="6650830" y="3335684"/>
              <a:ext cx="41275" cy="36513"/>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8" name="Freeform 114"/>
            <p:cNvSpPr>
              <a:spLocks noChangeAspect="1"/>
            </p:cNvSpPr>
            <p:nvPr/>
          </p:nvSpPr>
          <p:spPr bwMode="gray">
            <a:xfrm>
              <a:off x="6041230" y="2592734"/>
              <a:ext cx="1066800" cy="741363"/>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9" name="Freeform 115"/>
            <p:cNvSpPr>
              <a:spLocks noChangeAspect="1"/>
            </p:cNvSpPr>
            <p:nvPr/>
          </p:nvSpPr>
          <p:spPr bwMode="gray">
            <a:xfrm>
              <a:off x="6925467" y="2867372"/>
              <a:ext cx="109538" cy="120650"/>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60" name="Group 116"/>
            <p:cNvGrpSpPr>
              <a:grpSpLocks noChangeAspect="1"/>
            </p:cNvGrpSpPr>
            <p:nvPr/>
          </p:nvGrpSpPr>
          <p:grpSpPr bwMode="gray">
            <a:xfrm>
              <a:off x="5099842" y="1268760"/>
              <a:ext cx="2973388" cy="1638300"/>
              <a:chOff x="2730" y="960"/>
              <a:chExt cx="1873" cy="1032"/>
            </a:xfrm>
            <a:grpFill/>
          </p:grpSpPr>
          <p:grpSp>
            <p:nvGrpSpPr>
              <p:cNvPr id="335" name="Group 117"/>
              <p:cNvGrpSpPr>
                <a:grpSpLocks noChangeAspect="1"/>
              </p:cNvGrpSpPr>
              <p:nvPr/>
            </p:nvGrpSpPr>
            <p:grpSpPr bwMode="gray">
              <a:xfrm>
                <a:off x="3044" y="960"/>
                <a:ext cx="1473" cy="481"/>
                <a:chOff x="3044" y="960"/>
                <a:chExt cx="1473" cy="481"/>
              </a:xfrm>
              <a:grpFill/>
            </p:grpSpPr>
            <p:sp>
              <p:nvSpPr>
                <p:cNvPr id="339"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40"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41"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42"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43"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44"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45"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46"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47"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48"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49"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50"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51"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336"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37"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38"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grpSp>
          <p:nvGrpSpPr>
            <p:cNvPr id="61" name="Group 135"/>
            <p:cNvGrpSpPr>
              <a:grpSpLocks noChangeAspect="1"/>
            </p:cNvGrpSpPr>
            <p:nvPr/>
          </p:nvGrpSpPr>
          <p:grpSpPr bwMode="gray">
            <a:xfrm>
              <a:off x="5214142" y="2886422"/>
              <a:ext cx="647700" cy="585788"/>
              <a:chOff x="2802" y="1979"/>
              <a:chExt cx="408" cy="369"/>
            </a:xfrm>
            <a:grpFill/>
          </p:grpSpPr>
          <p:sp>
            <p:nvSpPr>
              <p:cNvPr id="306"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307" name="Group 137"/>
              <p:cNvGrpSpPr>
                <a:grpSpLocks noChangeAspect="1"/>
              </p:cNvGrpSpPr>
              <p:nvPr/>
            </p:nvGrpSpPr>
            <p:grpSpPr bwMode="gray">
              <a:xfrm>
                <a:off x="2889" y="2101"/>
                <a:ext cx="17" cy="51"/>
                <a:chOff x="2889" y="2101"/>
                <a:chExt cx="17" cy="51"/>
              </a:xfrm>
              <a:grpFill/>
            </p:grpSpPr>
            <p:sp>
              <p:nvSpPr>
                <p:cNvPr id="332"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33"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34"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308"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309" name="Group 142"/>
              <p:cNvGrpSpPr>
                <a:grpSpLocks noChangeAspect="1"/>
              </p:cNvGrpSpPr>
              <p:nvPr/>
            </p:nvGrpSpPr>
            <p:grpSpPr bwMode="gray">
              <a:xfrm>
                <a:off x="2896" y="2116"/>
                <a:ext cx="231" cy="189"/>
                <a:chOff x="2896" y="2116"/>
                <a:chExt cx="231" cy="189"/>
              </a:xfrm>
              <a:grpFill/>
            </p:grpSpPr>
            <p:sp>
              <p:nvSpPr>
                <p:cNvPr id="330"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31"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grpSp>
            <p:nvGrpSpPr>
              <p:cNvPr id="310" name="Group 145"/>
              <p:cNvGrpSpPr>
                <a:grpSpLocks noChangeAspect="1"/>
              </p:cNvGrpSpPr>
              <p:nvPr/>
            </p:nvGrpSpPr>
            <p:grpSpPr bwMode="gray">
              <a:xfrm>
                <a:off x="2984" y="2276"/>
                <a:ext cx="114" cy="72"/>
                <a:chOff x="2984" y="2276"/>
                <a:chExt cx="114" cy="72"/>
              </a:xfrm>
              <a:grpFill/>
            </p:grpSpPr>
            <p:sp>
              <p:nvSpPr>
                <p:cNvPr id="328"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29"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311"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312" name="Group 149"/>
              <p:cNvGrpSpPr>
                <a:grpSpLocks noChangeAspect="1"/>
              </p:cNvGrpSpPr>
              <p:nvPr/>
            </p:nvGrpSpPr>
            <p:grpSpPr bwMode="gray">
              <a:xfrm>
                <a:off x="3086" y="2189"/>
                <a:ext cx="85" cy="114"/>
                <a:chOff x="3086" y="2189"/>
                <a:chExt cx="85" cy="114"/>
              </a:xfrm>
              <a:grpFill/>
            </p:grpSpPr>
            <p:sp>
              <p:nvSpPr>
                <p:cNvPr id="326"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27"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313"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314" name="Group 153"/>
              <p:cNvGrpSpPr>
                <a:grpSpLocks noChangeAspect="1"/>
              </p:cNvGrpSpPr>
              <p:nvPr/>
            </p:nvGrpSpPr>
            <p:grpSpPr bwMode="gray">
              <a:xfrm>
                <a:off x="3000" y="2012"/>
                <a:ext cx="210" cy="192"/>
                <a:chOff x="3000" y="2012"/>
                <a:chExt cx="210" cy="192"/>
              </a:xfrm>
              <a:grpFill/>
            </p:grpSpPr>
            <p:sp>
              <p:nvSpPr>
                <p:cNvPr id="324"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25"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315"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16"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17"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318" name="Group 159"/>
              <p:cNvGrpSpPr>
                <a:grpSpLocks noChangeAspect="1"/>
              </p:cNvGrpSpPr>
              <p:nvPr/>
            </p:nvGrpSpPr>
            <p:grpSpPr bwMode="gray">
              <a:xfrm>
                <a:off x="2802" y="1979"/>
                <a:ext cx="205" cy="88"/>
                <a:chOff x="2802" y="1979"/>
                <a:chExt cx="205" cy="88"/>
              </a:xfrm>
              <a:grpFill/>
            </p:grpSpPr>
            <p:sp>
              <p:nvSpPr>
                <p:cNvPr id="322"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23"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319"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20"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21"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62" name="Freeform 165"/>
            <p:cNvSpPr>
              <a:spLocks noChangeAspect="1"/>
            </p:cNvSpPr>
            <p:nvPr/>
          </p:nvSpPr>
          <p:spPr bwMode="gray">
            <a:xfrm>
              <a:off x="5515767" y="2903884"/>
              <a:ext cx="53975" cy="55563"/>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3" name="Freeform 166"/>
            <p:cNvSpPr>
              <a:spLocks noChangeAspect="1"/>
            </p:cNvSpPr>
            <p:nvPr/>
          </p:nvSpPr>
          <p:spPr bwMode="gray">
            <a:xfrm>
              <a:off x="5569742" y="2532409"/>
              <a:ext cx="708025" cy="377825"/>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4" name="Freeform 167"/>
            <p:cNvSpPr>
              <a:spLocks noChangeAspect="1"/>
            </p:cNvSpPr>
            <p:nvPr/>
          </p:nvSpPr>
          <p:spPr bwMode="gray">
            <a:xfrm>
              <a:off x="5453855" y="2851497"/>
              <a:ext cx="117475" cy="57150"/>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5" name="Freeform 168"/>
            <p:cNvSpPr>
              <a:spLocks noChangeAspect="1"/>
            </p:cNvSpPr>
            <p:nvPr/>
          </p:nvSpPr>
          <p:spPr bwMode="gray">
            <a:xfrm>
              <a:off x="5734842" y="2802284"/>
              <a:ext cx="298450" cy="193675"/>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6" name="Freeform 169"/>
            <p:cNvSpPr>
              <a:spLocks noChangeAspect="1"/>
            </p:cNvSpPr>
            <p:nvPr/>
          </p:nvSpPr>
          <p:spPr bwMode="gray">
            <a:xfrm>
              <a:off x="5672930" y="2868959"/>
              <a:ext cx="247650" cy="171450"/>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67" name="Group 170"/>
            <p:cNvGrpSpPr>
              <a:grpSpLocks noChangeAspect="1"/>
            </p:cNvGrpSpPr>
            <p:nvPr/>
          </p:nvGrpSpPr>
          <p:grpSpPr bwMode="gray">
            <a:xfrm>
              <a:off x="5539580" y="2891184"/>
              <a:ext cx="96838" cy="77788"/>
              <a:chOff x="3007" y="1982"/>
              <a:chExt cx="61" cy="49"/>
            </a:xfrm>
            <a:grpFill/>
          </p:grpSpPr>
          <p:sp>
            <p:nvSpPr>
              <p:cNvPr id="304"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05"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68" name="Freeform 173"/>
            <p:cNvSpPr>
              <a:spLocks noChangeAspect="1"/>
            </p:cNvSpPr>
            <p:nvPr/>
          </p:nvSpPr>
          <p:spPr bwMode="gray">
            <a:xfrm>
              <a:off x="4333081" y="2130772"/>
              <a:ext cx="190500" cy="130175"/>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69" name="Group 222"/>
            <p:cNvGrpSpPr>
              <a:grpSpLocks noChangeAspect="1"/>
            </p:cNvGrpSpPr>
            <p:nvPr/>
          </p:nvGrpSpPr>
          <p:grpSpPr bwMode="gray">
            <a:xfrm>
              <a:off x="4945856" y="1268759"/>
              <a:ext cx="287338" cy="296863"/>
              <a:chOff x="3202" y="1036"/>
              <a:chExt cx="181" cy="187"/>
            </a:xfrm>
            <a:grpFill/>
          </p:grpSpPr>
          <p:sp>
            <p:nvSpPr>
              <p:cNvPr id="298"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99"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00"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01"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02"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03"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70" name="Freeform 229"/>
            <p:cNvSpPr>
              <a:spLocks noChangeAspect="1"/>
            </p:cNvSpPr>
            <p:nvPr/>
          </p:nvSpPr>
          <p:spPr bwMode="gray">
            <a:xfrm>
              <a:off x="3993356" y="2386359"/>
              <a:ext cx="6350" cy="6350"/>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1" name="Freeform 230"/>
            <p:cNvSpPr>
              <a:spLocks noChangeAspect="1"/>
            </p:cNvSpPr>
            <p:nvPr/>
          </p:nvSpPr>
          <p:spPr bwMode="gray">
            <a:xfrm>
              <a:off x="4331493" y="1810097"/>
              <a:ext cx="46038" cy="44450"/>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2" name="Freeform 231"/>
            <p:cNvSpPr>
              <a:spLocks noChangeAspect="1"/>
            </p:cNvSpPr>
            <p:nvPr/>
          </p:nvSpPr>
          <p:spPr bwMode="gray">
            <a:xfrm>
              <a:off x="4271168" y="1913284"/>
              <a:ext cx="46038" cy="31750"/>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3" name="Freeform 232"/>
            <p:cNvSpPr>
              <a:spLocks noChangeAspect="1"/>
            </p:cNvSpPr>
            <p:nvPr/>
          </p:nvSpPr>
          <p:spPr bwMode="gray">
            <a:xfrm>
              <a:off x="3994943" y="2381597"/>
              <a:ext cx="14288" cy="4763"/>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4" name="Freeform 233"/>
            <p:cNvSpPr>
              <a:spLocks noChangeAspect="1"/>
            </p:cNvSpPr>
            <p:nvPr/>
          </p:nvSpPr>
          <p:spPr bwMode="gray">
            <a:xfrm>
              <a:off x="3490118" y="1268759"/>
              <a:ext cx="963613" cy="1114425"/>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5" name="Freeform 234"/>
            <p:cNvSpPr>
              <a:spLocks noChangeAspect="1"/>
            </p:cNvSpPr>
            <p:nvPr/>
          </p:nvSpPr>
          <p:spPr bwMode="gray">
            <a:xfrm>
              <a:off x="3804443" y="1951384"/>
              <a:ext cx="52388" cy="52388"/>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6" name="Freeform 235"/>
            <p:cNvSpPr>
              <a:spLocks noChangeAspect="1"/>
            </p:cNvSpPr>
            <p:nvPr/>
          </p:nvSpPr>
          <p:spPr bwMode="gray">
            <a:xfrm>
              <a:off x="3559968" y="1500534"/>
              <a:ext cx="52388" cy="19050"/>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77" name="Group 236"/>
            <p:cNvGrpSpPr>
              <a:grpSpLocks noChangeAspect="1"/>
            </p:cNvGrpSpPr>
            <p:nvPr/>
          </p:nvGrpSpPr>
          <p:grpSpPr bwMode="gray">
            <a:xfrm>
              <a:off x="3344068" y="3475384"/>
              <a:ext cx="808038" cy="1365250"/>
              <a:chOff x="1624" y="2350"/>
              <a:chExt cx="509" cy="860"/>
            </a:xfrm>
            <a:grpFill/>
          </p:grpSpPr>
          <p:sp>
            <p:nvSpPr>
              <p:cNvPr id="273"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74"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75"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76"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77"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78"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79"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80"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81"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82"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83"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84"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85"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86"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87"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88"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89"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90"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91"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92"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93"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94"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95"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96"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97"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78" name="Freeform 262"/>
            <p:cNvSpPr>
              <a:spLocks noChangeAspect="1"/>
            </p:cNvSpPr>
            <p:nvPr/>
          </p:nvSpPr>
          <p:spPr bwMode="gray">
            <a:xfrm>
              <a:off x="3234531" y="3429347"/>
              <a:ext cx="74613" cy="74613"/>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9" name="Freeform 263"/>
            <p:cNvSpPr>
              <a:spLocks noChangeAspect="1"/>
            </p:cNvSpPr>
            <p:nvPr/>
          </p:nvSpPr>
          <p:spPr bwMode="gray">
            <a:xfrm>
              <a:off x="3313906" y="3524597"/>
              <a:ext cx="101600" cy="42863"/>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80" name="Freeform 264"/>
            <p:cNvSpPr>
              <a:spLocks noChangeAspect="1"/>
            </p:cNvSpPr>
            <p:nvPr/>
          </p:nvSpPr>
          <p:spPr bwMode="gray">
            <a:xfrm>
              <a:off x="3153568" y="3378547"/>
              <a:ext cx="68263" cy="74613"/>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81" name="Freeform 265"/>
            <p:cNvSpPr>
              <a:spLocks noChangeAspect="1"/>
            </p:cNvSpPr>
            <p:nvPr/>
          </p:nvSpPr>
          <p:spPr bwMode="gray">
            <a:xfrm>
              <a:off x="3205956" y="3367434"/>
              <a:ext cx="19050" cy="460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82" name="Freeform 266"/>
            <p:cNvSpPr>
              <a:spLocks noChangeAspect="1"/>
            </p:cNvSpPr>
            <p:nvPr/>
          </p:nvSpPr>
          <p:spPr bwMode="gray">
            <a:xfrm>
              <a:off x="3191668" y="3440459"/>
              <a:ext cx="39688" cy="22225"/>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83" name="Freeform 267"/>
            <p:cNvSpPr>
              <a:spLocks noChangeAspect="1"/>
            </p:cNvSpPr>
            <p:nvPr/>
          </p:nvSpPr>
          <p:spPr bwMode="gray">
            <a:xfrm>
              <a:off x="3264693" y="3497609"/>
              <a:ext cx="57150" cy="50800"/>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84" name="Freeform 268"/>
            <p:cNvSpPr>
              <a:spLocks noChangeAspect="1"/>
            </p:cNvSpPr>
            <p:nvPr/>
          </p:nvSpPr>
          <p:spPr bwMode="gray">
            <a:xfrm>
              <a:off x="3202781" y="3411884"/>
              <a:ext cx="106363" cy="53975"/>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85" name="Freeform 269"/>
            <p:cNvSpPr>
              <a:spLocks noChangeAspect="1"/>
            </p:cNvSpPr>
            <p:nvPr/>
          </p:nvSpPr>
          <p:spPr bwMode="gray">
            <a:xfrm>
              <a:off x="2721768" y="3094384"/>
              <a:ext cx="525463" cy="342900"/>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86" name="Group 270"/>
            <p:cNvGrpSpPr>
              <a:grpSpLocks noChangeAspect="1"/>
            </p:cNvGrpSpPr>
            <p:nvPr/>
          </p:nvGrpSpPr>
          <p:grpSpPr bwMode="gray">
            <a:xfrm>
              <a:off x="1832768" y="1897409"/>
              <a:ext cx="1765300" cy="1346200"/>
              <a:chOff x="672" y="1356"/>
              <a:chExt cx="1112" cy="848"/>
            </a:xfrm>
            <a:grpFill/>
          </p:grpSpPr>
          <p:grpSp>
            <p:nvGrpSpPr>
              <p:cNvPr id="261" name="Group 271"/>
              <p:cNvGrpSpPr>
                <a:grpSpLocks noChangeAspect="1"/>
              </p:cNvGrpSpPr>
              <p:nvPr/>
            </p:nvGrpSpPr>
            <p:grpSpPr bwMode="gray">
              <a:xfrm>
                <a:off x="672" y="1356"/>
                <a:ext cx="418" cy="413"/>
                <a:chOff x="672" y="1356"/>
                <a:chExt cx="418" cy="413"/>
              </a:xfrm>
              <a:grpFill/>
            </p:grpSpPr>
            <p:sp>
              <p:nvSpPr>
                <p:cNvPr id="268"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69"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70"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71" name="Freeform 275"/>
                <p:cNvSpPr>
                  <a:spLocks noChangeAspect="1"/>
                </p:cNvSpPr>
                <p:nvPr/>
              </p:nvSpPr>
              <p:spPr bwMode="gray">
                <a:xfrm>
                  <a:off x="672"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72"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grpSp>
            <p:nvGrpSpPr>
              <p:cNvPr id="262" name="Group 277"/>
              <p:cNvGrpSpPr>
                <a:grpSpLocks noChangeAspect="1"/>
              </p:cNvGrpSpPr>
              <p:nvPr/>
            </p:nvGrpSpPr>
            <p:grpSpPr bwMode="gray">
              <a:xfrm>
                <a:off x="1149" y="1865"/>
                <a:ext cx="635" cy="339"/>
                <a:chOff x="1149" y="1865"/>
                <a:chExt cx="635" cy="339"/>
              </a:xfrm>
              <a:grpFill/>
            </p:grpSpPr>
            <p:sp>
              <p:nvSpPr>
                <p:cNvPr id="263"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64"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65"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66"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67"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grpSp>
        <p:grpSp>
          <p:nvGrpSpPr>
            <p:cNvPr id="87" name="Group 283"/>
            <p:cNvGrpSpPr>
              <a:grpSpLocks noChangeAspect="1"/>
            </p:cNvGrpSpPr>
            <p:nvPr/>
          </p:nvGrpSpPr>
          <p:grpSpPr bwMode="gray">
            <a:xfrm>
              <a:off x="2304256" y="1268759"/>
              <a:ext cx="1538288" cy="1622425"/>
              <a:chOff x="969" y="960"/>
              <a:chExt cx="969" cy="1022"/>
            </a:xfrm>
            <a:grpFill/>
          </p:grpSpPr>
          <p:sp>
            <p:nvSpPr>
              <p:cNvPr id="232"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33"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34"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35"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36"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37"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38"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39"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40"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41"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42"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43"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44"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45"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46"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47"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48"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49"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0"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1"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2"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3"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4"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5"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6"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7"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8"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9"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60"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88" name="Freeform 313"/>
            <p:cNvSpPr>
              <a:spLocks noChangeAspect="1"/>
            </p:cNvSpPr>
            <p:nvPr/>
          </p:nvSpPr>
          <p:spPr bwMode="gray">
            <a:xfrm rot="21085610">
              <a:off x="3399631" y="3186459"/>
              <a:ext cx="12700" cy="6350"/>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89" name="Freeform 314"/>
            <p:cNvSpPr>
              <a:spLocks noChangeAspect="1"/>
            </p:cNvSpPr>
            <p:nvPr/>
          </p:nvSpPr>
          <p:spPr bwMode="gray">
            <a:xfrm rot="21085610">
              <a:off x="3420268" y="3188047"/>
              <a:ext cx="1588" cy="15875"/>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90" name="Freeform 315"/>
            <p:cNvSpPr>
              <a:spLocks noChangeAspect="1"/>
            </p:cNvSpPr>
            <p:nvPr/>
          </p:nvSpPr>
          <p:spPr bwMode="gray">
            <a:xfrm rot="21085610">
              <a:off x="3420268" y="3224559"/>
              <a:ext cx="3175" cy="1588"/>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91" name="Freeform 316"/>
            <p:cNvSpPr>
              <a:spLocks noChangeAspect="1"/>
            </p:cNvSpPr>
            <p:nvPr/>
          </p:nvSpPr>
          <p:spPr bwMode="gray">
            <a:xfrm rot="21085610">
              <a:off x="3412331" y="3222972"/>
              <a:ext cx="6350" cy="19050"/>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92" name="Freeform 317"/>
            <p:cNvSpPr>
              <a:spLocks noChangeAspect="1"/>
            </p:cNvSpPr>
            <p:nvPr/>
          </p:nvSpPr>
          <p:spPr bwMode="gray">
            <a:xfrm rot="21085610">
              <a:off x="3420268" y="3245197"/>
              <a:ext cx="1588" cy="9525"/>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93" name="Freeform 318"/>
            <p:cNvSpPr>
              <a:spLocks noChangeAspect="1"/>
            </p:cNvSpPr>
            <p:nvPr/>
          </p:nvSpPr>
          <p:spPr bwMode="gray">
            <a:xfrm rot="21085610">
              <a:off x="3434556" y="3218209"/>
              <a:ext cx="1588" cy="12700"/>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94" name="Freeform 319"/>
            <p:cNvSpPr>
              <a:spLocks noChangeAspect="1"/>
            </p:cNvSpPr>
            <p:nvPr/>
          </p:nvSpPr>
          <p:spPr bwMode="gray">
            <a:xfrm rot="21085610">
              <a:off x="3442493" y="3229322"/>
              <a:ext cx="4763" cy="14288"/>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95" name="Freeform 320"/>
            <p:cNvSpPr>
              <a:spLocks noChangeAspect="1"/>
            </p:cNvSpPr>
            <p:nvPr/>
          </p:nvSpPr>
          <p:spPr bwMode="gray">
            <a:xfrm rot="21085610">
              <a:off x="3456781" y="3240434"/>
              <a:ext cx="3175" cy="3175"/>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96" name="Freeform 321"/>
            <p:cNvSpPr>
              <a:spLocks noChangeAspect="1"/>
            </p:cNvSpPr>
            <p:nvPr/>
          </p:nvSpPr>
          <p:spPr bwMode="gray">
            <a:xfrm rot="21085610">
              <a:off x="3450431" y="3254722"/>
              <a:ext cx="4763" cy="15875"/>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97" name="Freeform 322"/>
            <p:cNvSpPr>
              <a:spLocks noChangeAspect="1"/>
            </p:cNvSpPr>
            <p:nvPr/>
          </p:nvSpPr>
          <p:spPr bwMode="gray">
            <a:xfrm rot="21085610">
              <a:off x="3464718" y="3269009"/>
              <a:ext cx="4763" cy="14288"/>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98" name="Freeform 323"/>
            <p:cNvSpPr>
              <a:spLocks noChangeAspect="1"/>
            </p:cNvSpPr>
            <p:nvPr/>
          </p:nvSpPr>
          <p:spPr bwMode="gray">
            <a:xfrm rot="21085610">
              <a:off x="3477418" y="3278534"/>
              <a:ext cx="4763" cy="1588"/>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99" name="Freeform 324"/>
            <p:cNvSpPr>
              <a:spLocks noChangeAspect="1"/>
            </p:cNvSpPr>
            <p:nvPr/>
          </p:nvSpPr>
          <p:spPr bwMode="gray">
            <a:xfrm rot="21085610">
              <a:off x="3488531" y="3284884"/>
              <a:ext cx="9525" cy="6350"/>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00" name="Freeform 325"/>
            <p:cNvSpPr>
              <a:spLocks noChangeAspect="1"/>
            </p:cNvSpPr>
            <p:nvPr/>
          </p:nvSpPr>
          <p:spPr bwMode="gray">
            <a:xfrm rot="21085610">
              <a:off x="3475831" y="3302347"/>
              <a:ext cx="6350" cy="9525"/>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01" name="Freeform 326"/>
            <p:cNvSpPr>
              <a:spLocks noChangeAspect="1"/>
            </p:cNvSpPr>
            <p:nvPr/>
          </p:nvSpPr>
          <p:spPr bwMode="gray">
            <a:xfrm rot="21085610">
              <a:off x="3418681" y="3243609"/>
              <a:ext cx="3175" cy="4763"/>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02" name="Freeform 327"/>
            <p:cNvSpPr>
              <a:spLocks noChangeAspect="1"/>
            </p:cNvSpPr>
            <p:nvPr/>
          </p:nvSpPr>
          <p:spPr bwMode="gray">
            <a:xfrm rot="21085610">
              <a:off x="3386931" y="3227734"/>
              <a:ext cx="1588" cy="6350"/>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03" name="Freeform 328"/>
            <p:cNvSpPr>
              <a:spLocks noChangeAspect="1"/>
            </p:cNvSpPr>
            <p:nvPr/>
          </p:nvSpPr>
          <p:spPr bwMode="gray">
            <a:xfrm rot="21085610">
              <a:off x="3383756" y="3235672"/>
              <a:ext cx="3175" cy="3175"/>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04" name="Freeform 329"/>
            <p:cNvSpPr>
              <a:spLocks noChangeAspect="1"/>
            </p:cNvSpPr>
            <p:nvPr/>
          </p:nvSpPr>
          <p:spPr bwMode="gray">
            <a:xfrm rot="21085610">
              <a:off x="3374231" y="3238847"/>
              <a:ext cx="6350" cy="6350"/>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05" name="Freeform 330"/>
            <p:cNvSpPr>
              <a:spLocks noChangeAspect="1"/>
            </p:cNvSpPr>
            <p:nvPr/>
          </p:nvSpPr>
          <p:spPr bwMode="gray">
            <a:xfrm rot="20552049">
              <a:off x="3417093" y="3375372"/>
              <a:ext cx="23813" cy="17463"/>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06" name="Freeform 331"/>
            <p:cNvSpPr>
              <a:spLocks noChangeAspect="1"/>
            </p:cNvSpPr>
            <p:nvPr/>
          </p:nvSpPr>
          <p:spPr bwMode="gray">
            <a:xfrm rot="20552049">
              <a:off x="3482181" y="3318222"/>
              <a:ext cx="38100" cy="52388"/>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07" name="Freeform 332"/>
            <p:cNvSpPr>
              <a:spLocks noChangeAspect="1"/>
            </p:cNvSpPr>
            <p:nvPr/>
          </p:nvSpPr>
          <p:spPr bwMode="gray">
            <a:xfrm rot="20552049">
              <a:off x="3596481" y="3349972"/>
              <a:ext cx="1588" cy="1588"/>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08" name="Freeform 333"/>
            <p:cNvSpPr>
              <a:spLocks noChangeAspect="1"/>
            </p:cNvSpPr>
            <p:nvPr/>
          </p:nvSpPr>
          <p:spPr bwMode="gray">
            <a:xfrm rot="20552049">
              <a:off x="3618706" y="3392834"/>
              <a:ext cx="3175" cy="1111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09" name="Freeform 334"/>
            <p:cNvSpPr>
              <a:spLocks noChangeAspect="1"/>
            </p:cNvSpPr>
            <p:nvPr/>
          </p:nvSpPr>
          <p:spPr bwMode="gray">
            <a:xfrm rot="20552049">
              <a:off x="3642518" y="3470622"/>
              <a:ext cx="3175" cy="4763"/>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10" name="Freeform 335"/>
            <p:cNvSpPr>
              <a:spLocks noChangeAspect="1"/>
            </p:cNvSpPr>
            <p:nvPr/>
          </p:nvSpPr>
          <p:spPr bwMode="gray">
            <a:xfrm rot="20552049">
              <a:off x="3636168" y="3484909"/>
              <a:ext cx="9525" cy="15875"/>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11" name="Freeform 336"/>
            <p:cNvSpPr>
              <a:spLocks noChangeAspect="1"/>
            </p:cNvSpPr>
            <p:nvPr/>
          </p:nvSpPr>
          <p:spPr bwMode="gray">
            <a:xfrm rot="20552049">
              <a:off x="3463131" y="3324572"/>
              <a:ext cx="1588" cy="3175"/>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112" name="Group 337"/>
            <p:cNvGrpSpPr>
              <a:grpSpLocks noChangeAspect="1"/>
            </p:cNvGrpSpPr>
            <p:nvPr/>
          </p:nvGrpSpPr>
          <p:grpSpPr bwMode="gray">
            <a:xfrm>
              <a:off x="3455193" y="3327747"/>
              <a:ext cx="28575" cy="44450"/>
              <a:chOff x="1694" y="2257"/>
              <a:chExt cx="18" cy="28"/>
            </a:xfrm>
            <a:grpFill/>
          </p:grpSpPr>
          <p:sp>
            <p:nvSpPr>
              <p:cNvPr id="230"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31"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113" name="Freeform 340"/>
            <p:cNvSpPr>
              <a:spLocks noChangeAspect="1"/>
            </p:cNvSpPr>
            <p:nvPr/>
          </p:nvSpPr>
          <p:spPr bwMode="gray">
            <a:xfrm rot="20552049">
              <a:off x="3532981" y="3337272"/>
              <a:ext cx="15875" cy="12700"/>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14" name="Freeform 341"/>
            <p:cNvSpPr>
              <a:spLocks noChangeAspect="1"/>
            </p:cNvSpPr>
            <p:nvPr/>
          </p:nvSpPr>
          <p:spPr bwMode="gray">
            <a:xfrm rot="20552049">
              <a:off x="3629818" y="3429347"/>
              <a:ext cx="0" cy="4763"/>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15" name="Freeform 342"/>
            <p:cNvSpPr>
              <a:spLocks noChangeAspect="1"/>
            </p:cNvSpPr>
            <p:nvPr/>
          </p:nvSpPr>
          <p:spPr bwMode="gray">
            <a:xfrm rot="20552049">
              <a:off x="3602831" y="3362672"/>
              <a:ext cx="4763" cy="1111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16" name="Freeform 343"/>
            <p:cNvSpPr>
              <a:spLocks noChangeAspect="1"/>
            </p:cNvSpPr>
            <p:nvPr/>
          </p:nvSpPr>
          <p:spPr bwMode="gray">
            <a:xfrm rot="20552049">
              <a:off x="3556793" y="3334097"/>
              <a:ext cx="0" cy="1588"/>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17" name="Freeform 344"/>
            <p:cNvSpPr>
              <a:spLocks noChangeAspect="1"/>
            </p:cNvSpPr>
            <p:nvPr/>
          </p:nvSpPr>
          <p:spPr bwMode="gray">
            <a:xfrm rot="20552049">
              <a:off x="3559968" y="3346797"/>
              <a:ext cx="1588" cy="3175"/>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18" name="Freeform 345"/>
            <p:cNvSpPr>
              <a:spLocks noChangeAspect="1"/>
            </p:cNvSpPr>
            <p:nvPr/>
          </p:nvSpPr>
          <p:spPr bwMode="gray">
            <a:xfrm rot="20552049">
              <a:off x="3610768" y="3380134"/>
              <a:ext cx="3175" cy="7938"/>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19" name="Freeform 346"/>
            <p:cNvSpPr>
              <a:spLocks noChangeAspect="1"/>
            </p:cNvSpPr>
            <p:nvPr/>
          </p:nvSpPr>
          <p:spPr bwMode="gray">
            <a:xfrm rot="20552049">
              <a:off x="3629818" y="3454747"/>
              <a:ext cx="1588" cy="4763"/>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20" name="Freeform 347"/>
            <p:cNvSpPr>
              <a:spLocks noChangeAspect="1"/>
            </p:cNvSpPr>
            <p:nvPr/>
          </p:nvSpPr>
          <p:spPr bwMode="gray">
            <a:xfrm rot="20552049">
              <a:off x="3325018" y="3280122"/>
              <a:ext cx="117475" cy="77788"/>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21" name="Freeform 348"/>
            <p:cNvSpPr>
              <a:spLocks noChangeAspect="1"/>
            </p:cNvSpPr>
            <p:nvPr/>
          </p:nvSpPr>
          <p:spPr bwMode="gray">
            <a:xfrm rot="20552049">
              <a:off x="3344068" y="3321397"/>
              <a:ext cx="4763" cy="9525"/>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22" name="Freeform 349"/>
            <p:cNvSpPr>
              <a:spLocks noChangeAspect="1"/>
            </p:cNvSpPr>
            <p:nvPr/>
          </p:nvSpPr>
          <p:spPr bwMode="gray">
            <a:xfrm rot="20552049">
              <a:off x="3386931" y="3289647"/>
              <a:ext cx="11113" cy="14288"/>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23" name="Freeform 350"/>
            <p:cNvSpPr>
              <a:spLocks noChangeAspect="1"/>
            </p:cNvSpPr>
            <p:nvPr/>
          </p:nvSpPr>
          <p:spPr bwMode="gray">
            <a:xfrm rot="20552049">
              <a:off x="3585368" y="3346797"/>
              <a:ext cx="0" cy="4763"/>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24" name="Freeform 351"/>
            <p:cNvSpPr>
              <a:spLocks noChangeAspect="1"/>
            </p:cNvSpPr>
            <p:nvPr/>
          </p:nvSpPr>
          <p:spPr bwMode="gray">
            <a:xfrm rot="20552049">
              <a:off x="3626643" y="3413472"/>
              <a:ext cx="1588" cy="6350"/>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125" name="Group 362"/>
            <p:cNvGrpSpPr/>
            <p:nvPr/>
          </p:nvGrpSpPr>
          <p:grpSpPr bwMode="gray">
            <a:xfrm>
              <a:off x="4580731" y="1911697"/>
              <a:ext cx="879476" cy="1109663"/>
              <a:chOff x="4580731" y="1911697"/>
              <a:chExt cx="879476" cy="1109663"/>
            </a:xfrm>
            <a:grpFill/>
          </p:grpSpPr>
          <p:sp>
            <p:nvSpPr>
              <p:cNvPr id="181"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82"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83"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184" name="Group 178"/>
              <p:cNvGrpSpPr>
                <a:grpSpLocks noChangeAspect="1"/>
              </p:cNvGrpSpPr>
              <p:nvPr/>
            </p:nvGrpSpPr>
            <p:grpSpPr bwMode="gray">
              <a:xfrm>
                <a:off x="4876006" y="2765772"/>
                <a:ext cx="204788" cy="242888"/>
                <a:chOff x="2589" y="1903"/>
                <a:chExt cx="129" cy="153"/>
              </a:xfrm>
              <a:grpFill/>
            </p:grpSpPr>
            <p:sp>
              <p:nvSpPr>
                <p:cNvPr id="227"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28"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29"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185" name="Freeform 182"/>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86" name="Freeform 183"/>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87" name="Freeform 184"/>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88" name="Freeform 185"/>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89" name="Freeform 186"/>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90" name="Freeform 187"/>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91" name="Freeform 188"/>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192" name="Group 189"/>
              <p:cNvGrpSpPr>
                <a:grpSpLocks noChangeAspect="1"/>
              </p:cNvGrpSpPr>
              <p:nvPr/>
            </p:nvGrpSpPr>
            <p:grpSpPr bwMode="gray">
              <a:xfrm>
                <a:off x="4679156" y="2659410"/>
                <a:ext cx="247650" cy="244475"/>
                <a:chOff x="2465" y="1836"/>
                <a:chExt cx="156" cy="154"/>
              </a:xfrm>
              <a:grpFill/>
            </p:grpSpPr>
            <p:sp>
              <p:nvSpPr>
                <p:cNvPr id="225"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26"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grpSp>
            <p:nvGrpSpPr>
              <p:cNvPr id="193" name="Group 192"/>
              <p:cNvGrpSpPr>
                <a:grpSpLocks noChangeAspect="1"/>
              </p:cNvGrpSpPr>
              <p:nvPr/>
            </p:nvGrpSpPr>
            <p:grpSpPr bwMode="gray">
              <a:xfrm>
                <a:off x="4620419" y="2430810"/>
                <a:ext cx="171450" cy="258763"/>
                <a:chOff x="2428" y="1692"/>
                <a:chExt cx="108" cy="163"/>
              </a:xfrm>
              <a:grpFill/>
            </p:grpSpPr>
            <p:sp>
              <p:nvSpPr>
                <p:cNvPr id="223"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24"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194"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95"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96"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97"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198" name="Group 199"/>
              <p:cNvGrpSpPr>
                <a:grpSpLocks noChangeAspect="1"/>
              </p:cNvGrpSpPr>
              <p:nvPr/>
            </p:nvGrpSpPr>
            <p:grpSpPr bwMode="gray">
              <a:xfrm>
                <a:off x="5033169" y="2808635"/>
                <a:ext cx="68263" cy="68263"/>
                <a:chOff x="2688" y="1930"/>
                <a:chExt cx="43" cy="43"/>
              </a:xfrm>
              <a:grpFill/>
            </p:grpSpPr>
            <p:sp>
              <p:nvSpPr>
                <p:cNvPr id="221"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22"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199"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00"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01"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02"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03"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04"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05"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06"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07"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08"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09"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10"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11"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12"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13"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14"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15"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16"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17"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218" name="Group 359"/>
              <p:cNvGrpSpPr/>
              <p:nvPr/>
            </p:nvGrpSpPr>
            <p:grpSpPr bwMode="gray">
              <a:xfrm>
                <a:off x="5080794" y="2788583"/>
                <a:ext cx="75600" cy="108000"/>
                <a:chOff x="4160739" y="2986112"/>
                <a:chExt cx="187325" cy="233362"/>
              </a:xfrm>
              <a:grpFill/>
            </p:grpSpPr>
            <p:sp>
              <p:nvSpPr>
                <p:cNvPr id="219"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20"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grpSp>
        <p:grpSp>
          <p:nvGrpSpPr>
            <p:cNvPr id="126" name="Group 368"/>
            <p:cNvGrpSpPr/>
            <p:nvPr/>
          </p:nvGrpSpPr>
          <p:grpSpPr bwMode="gray">
            <a:xfrm>
              <a:off x="4455318" y="2994372"/>
              <a:ext cx="1196974" cy="1339850"/>
              <a:chOff x="4455318" y="2994372"/>
              <a:chExt cx="1196974" cy="1339850"/>
            </a:xfrm>
            <a:grpFill/>
          </p:grpSpPr>
          <p:sp>
            <p:nvSpPr>
              <p:cNvPr id="127" name="Freeform 126"/>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28" name="Freeform 127"/>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129" name="Group 367"/>
              <p:cNvGrpSpPr/>
              <p:nvPr/>
            </p:nvGrpSpPr>
            <p:grpSpPr bwMode="gray">
              <a:xfrm>
                <a:off x="4455318" y="2994372"/>
                <a:ext cx="1196974" cy="1339850"/>
                <a:chOff x="4455318" y="2994372"/>
                <a:chExt cx="1196974" cy="1339850"/>
              </a:xfrm>
              <a:grpFill/>
            </p:grpSpPr>
            <p:sp>
              <p:nvSpPr>
                <p:cNvPr id="130" name="Freeform 129"/>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31" name="Freeform 130"/>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32" name="Freeform 131"/>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33" name="Freeform 132"/>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34" name="Freeform 133"/>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35" name="Freeform 134"/>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36" name="Freeform 135"/>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37" name="Freeform 136"/>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38" name="Freeform 137"/>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39" name="Freeform 138"/>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40" name="Freeform 139"/>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41" name="Freeform 140"/>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42" name="Freeform 141"/>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43" name="Freeform 142"/>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44"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45" name="Freeform 144"/>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46" name="Freeform 145"/>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47" name="Freeform 146"/>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48" name="Freeform 147"/>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149" name="Group 25"/>
                <p:cNvGrpSpPr>
                  <a:grpSpLocks noChangeAspect="1"/>
                </p:cNvGrpSpPr>
                <p:nvPr/>
              </p:nvGrpSpPr>
              <p:grpSpPr bwMode="gray">
                <a:xfrm>
                  <a:off x="4961730" y="3769072"/>
                  <a:ext cx="219075" cy="239713"/>
                  <a:chOff x="2643" y="2535"/>
                  <a:chExt cx="138" cy="151"/>
                </a:xfrm>
                <a:grpFill/>
              </p:grpSpPr>
              <p:sp>
                <p:nvSpPr>
                  <p:cNvPr id="179"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80"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150"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51"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52"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53"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54"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55"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56"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57"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58"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59"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60"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61"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62"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63"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64"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65"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66"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67"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68"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69"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70"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71"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72"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73"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74"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75"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176" name="Group 364"/>
                <p:cNvGrpSpPr>
                  <a:grpSpLocks noChangeAspect="1"/>
                </p:cNvGrpSpPr>
                <p:nvPr/>
              </p:nvGrpSpPr>
              <p:grpSpPr bwMode="gray">
                <a:xfrm>
                  <a:off x="5141117" y="3280172"/>
                  <a:ext cx="289379" cy="349200"/>
                  <a:chOff x="3548063" y="12700"/>
                  <a:chExt cx="5667375" cy="6838950"/>
                </a:xfrm>
                <a:grpFill/>
              </p:grpSpPr>
              <p:sp>
                <p:nvSpPr>
                  <p:cNvPr id="177"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GB" dirty="0">
                      <a:latin typeface="+mn-lt"/>
                    </a:endParaRPr>
                  </a:p>
                </p:txBody>
              </p:sp>
              <p:sp>
                <p:nvSpPr>
                  <p:cNvPr id="178"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solidFill>
                      <a:schemeClr val="bg1">
                        <a:lumMod val="85000"/>
                      </a:schemeClr>
                    </a:solidFill>
                    <a:prstDash val="solid"/>
                    <a:round/>
                    <a:headEnd type="none" w="med" len="med"/>
                    <a:tailEnd type="none" w="med" len="med"/>
                  </a:ln>
                  <a:effectLst/>
                </p:spPr>
                <p:txBody>
                  <a:bodyPr/>
                  <a:lstStyle/>
                  <a:p>
                    <a:pPr eaLnBrk="1" fontAlgn="auto" hangingPunct="1">
                      <a:spcBef>
                        <a:spcPts val="0"/>
                      </a:spcBef>
                      <a:spcAft>
                        <a:spcPts val="0"/>
                      </a:spcAft>
                      <a:defRPr/>
                    </a:pPr>
                    <a:endParaRPr lang="en-GB" dirty="0">
                      <a:latin typeface="+mn-lt"/>
                    </a:endParaRPr>
                  </a:p>
                </p:txBody>
              </p:sp>
            </p:grpSp>
          </p:grpSp>
        </p:grpSp>
      </p:grpSp>
      <p:sp>
        <p:nvSpPr>
          <p:cNvPr id="374" name="Content Placeholder 2"/>
          <p:cNvSpPr txBox="1">
            <a:spLocks/>
          </p:cNvSpPr>
          <p:nvPr/>
        </p:nvSpPr>
        <p:spPr>
          <a:xfrm>
            <a:off x="6651625" y="2071688"/>
            <a:ext cx="4618038" cy="1979612"/>
          </a:xfrm>
          <a:prstGeom prst="rect">
            <a:avLst/>
          </a:prstGeom>
        </p:spPr>
        <p:txBody>
          <a:bodyPr>
            <a:norm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id-ID" sz="2400" dirty="0" smtClean="0">
                <a:solidFill>
                  <a:schemeClr val="bg1">
                    <a:lumMod val="95000"/>
                  </a:schemeClr>
                </a:solidFill>
              </a:rPr>
              <a:t>Analisys</a:t>
            </a:r>
          </a:p>
          <a:p>
            <a:pPr marL="0" indent="0" fontAlgn="auto">
              <a:spcAft>
                <a:spcPts val="0"/>
              </a:spcAft>
              <a:buFont typeface="Arial" pitchFamily="34" charset="0"/>
              <a:buNone/>
              <a:defRPr/>
            </a:pPr>
            <a:r>
              <a:rPr lang="en-US" sz="1300" dirty="0" err="1" smtClean="0">
                <a:solidFill>
                  <a:schemeClr val="bg1">
                    <a:lumMod val="65000"/>
                  </a:schemeClr>
                </a:solidFill>
              </a:rPr>
              <a:t>Lorem</a:t>
            </a:r>
            <a:r>
              <a:rPr lang="en-US" sz="1300" dirty="0" smtClean="0">
                <a:solidFill>
                  <a:schemeClr val="bg1">
                    <a:lumMod val="65000"/>
                  </a:schemeClr>
                </a:solidFill>
              </a:rPr>
              <a:t> </a:t>
            </a:r>
            <a:r>
              <a:rPr lang="en-US" sz="1300" dirty="0">
                <a:solidFill>
                  <a:schemeClr val="bg1">
                    <a:lumMod val="65000"/>
                  </a:schemeClr>
                </a:solidFill>
              </a:rPr>
              <a:t>ipsum dolor sit amet, consectetur adipiscing elit. Fusce suscipit neque non libero aliquam, ut facilisis lacus pretium. Sed imperdiet tincidunt velit laoreet facilisis. Praesent tempus ipsum suscipit, dictum nulla a, sagittis sapien. Curabitur a nisl facilisis lectus posuere pharetra porta sed neque. Fusce porttitor venenatis ipsum at ullamcorper. Suspendisse sodales leo vehicula libero pharetra, ac porttitor metus mollis</a:t>
            </a:r>
            <a:r>
              <a:rPr lang="en-US" sz="1300" dirty="0" smtClean="0">
                <a:solidFill>
                  <a:schemeClr val="bg1">
                    <a:lumMod val="65000"/>
                  </a:schemeClr>
                </a:solidFill>
              </a:rPr>
              <a:t>.</a:t>
            </a:r>
            <a:endParaRPr lang="en-US" sz="1300" dirty="0">
              <a:solidFill>
                <a:schemeClr val="bg1">
                  <a:lumMod val="65000"/>
                </a:schemeClr>
              </a:solidFill>
            </a:endParaRPr>
          </a:p>
        </p:txBody>
      </p:sp>
      <p:grpSp>
        <p:nvGrpSpPr>
          <p:cNvPr id="375" name="Group 374"/>
          <p:cNvGrpSpPr>
            <a:grpSpLocks/>
          </p:cNvGrpSpPr>
          <p:nvPr/>
        </p:nvGrpSpPr>
        <p:grpSpPr bwMode="auto">
          <a:xfrm>
            <a:off x="6811963" y="4187825"/>
            <a:ext cx="425450" cy="423863"/>
            <a:chOff x="5145541" y="1902998"/>
            <a:chExt cx="477290" cy="477290"/>
          </a:xfrm>
        </p:grpSpPr>
        <p:sp>
          <p:nvSpPr>
            <p:cNvPr id="376" name="Oval 375"/>
            <p:cNvSpPr/>
            <p:nvPr/>
          </p:nvSpPr>
          <p:spPr>
            <a:xfrm>
              <a:off x="5145541" y="1902998"/>
              <a:ext cx="477290" cy="477290"/>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1200">
                <a:solidFill>
                  <a:srgbClr val="FFFFFF"/>
                </a:solidFill>
              </a:endParaRPr>
            </a:p>
          </p:txBody>
        </p:sp>
        <p:grpSp>
          <p:nvGrpSpPr>
            <p:cNvPr id="377" name="Group 376"/>
            <p:cNvGrpSpPr/>
            <p:nvPr/>
          </p:nvGrpSpPr>
          <p:grpSpPr>
            <a:xfrm>
              <a:off x="5315702" y="2003953"/>
              <a:ext cx="136970" cy="287916"/>
              <a:chOff x="7000144" y="1755828"/>
              <a:chExt cx="85046" cy="216315"/>
            </a:xfrm>
            <a:solidFill>
              <a:schemeClr val="bg1"/>
            </a:solidFill>
          </p:grpSpPr>
          <p:sp>
            <p:nvSpPr>
              <p:cNvPr id="378" name="Freeform 12"/>
              <p:cNvSpPr>
                <a:spLocks/>
              </p:cNvSpPr>
              <p:nvPr/>
            </p:nvSpPr>
            <p:spPr bwMode="auto">
              <a:xfrm>
                <a:off x="7000144" y="1792805"/>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sz="1200" dirty="0">
                  <a:latin typeface="+mn-lt"/>
                </a:endParaRPr>
              </a:p>
            </p:txBody>
          </p:sp>
          <p:sp>
            <p:nvSpPr>
              <p:cNvPr id="379" name="Oval 13"/>
              <p:cNvSpPr>
                <a:spLocks noChangeArrowheads="1"/>
              </p:cNvSpPr>
              <p:nvPr/>
            </p:nvSpPr>
            <p:spPr bwMode="auto">
              <a:xfrm>
                <a:off x="7026029" y="1755828"/>
                <a:ext cx="33741" cy="33741"/>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sz="1200" dirty="0">
                  <a:latin typeface="+mn-lt"/>
                </a:endParaRPr>
              </a:p>
            </p:txBody>
          </p:sp>
        </p:grpSp>
      </p:grpSp>
      <p:sp>
        <p:nvSpPr>
          <p:cNvPr id="380" name="Content Placeholder 2"/>
          <p:cNvSpPr txBox="1">
            <a:spLocks/>
          </p:cNvSpPr>
          <p:nvPr/>
        </p:nvSpPr>
        <p:spPr bwMode="auto">
          <a:xfrm>
            <a:off x="7307263" y="4233863"/>
            <a:ext cx="1423987" cy="29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id-ID" altLang="zh-CN" sz="1400" b="1">
                <a:solidFill>
                  <a:srgbClr val="F2F2F2"/>
                </a:solidFill>
              </a:rPr>
              <a:t>35%= 612.692</a:t>
            </a:r>
            <a:endParaRPr lang="en-US" altLang="zh-CN" sz="600" b="1">
              <a:solidFill>
                <a:srgbClr val="F2F2F2"/>
              </a:solidFill>
            </a:endParaRPr>
          </a:p>
        </p:txBody>
      </p:sp>
      <p:sp>
        <p:nvSpPr>
          <p:cNvPr id="381" name="Content Placeholder 2"/>
          <p:cNvSpPr txBox="1">
            <a:spLocks/>
          </p:cNvSpPr>
          <p:nvPr/>
        </p:nvSpPr>
        <p:spPr bwMode="auto">
          <a:xfrm>
            <a:off x="7307263" y="4787900"/>
            <a:ext cx="1536700" cy="395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id-ID" altLang="zh-CN" sz="1400" b="1">
                <a:solidFill>
                  <a:srgbClr val="F2F2F2"/>
                </a:solidFill>
              </a:rPr>
              <a:t>65</a:t>
            </a:r>
            <a:r>
              <a:rPr lang="en-US" altLang="zh-CN" sz="1400" b="1">
                <a:solidFill>
                  <a:srgbClr val="F2F2F2"/>
                </a:solidFill>
              </a:rPr>
              <a:t>%</a:t>
            </a:r>
            <a:r>
              <a:rPr lang="id-ID" altLang="zh-CN" sz="1400" b="1">
                <a:solidFill>
                  <a:srgbClr val="F2F2F2"/>
                </a:solidFill>
              </a:rPr>
              <a:t>  = 1.137.857</a:t>
            </a:r>
            <a:endParaRPr lang="en-US" altLang="zh-CN" sz="600" b="1">
              <a:solidFill>
                <a:srgbClr val="F2F2F2"/>
              </a:solidFill>
            </a:endParaRPr>
          </a:p>
        </p:txBody>
      </p:sp>
      <p:grpSp>
        <p:nvGrpSpPr>
          <p:cNvPr id="382" name="Group 381"/>
          <p:cNvGrpSpPr>
            <a:grpSpLocks/>
          </p:cNvGrpSpPr>
          <p:nvPr/>
        </p:nvGrpSpPr>
        <p:grpSpPr bwMode="auto">
          <a:xfrm>
            <a:off x="6811963" y="4738688"/>
            <a:ext cx="425450" cy="425450"/>
            <a:chOff x="3306480" y="4054878"/>
            <a:chExt cx="424653" cy="424654"/>
          </a:xfrm>
        </p:grpSpPr>
        <p:sp>
          <p:nvSpPr>
            <p:cNvPr id="383" name="Oval 382"/>
            <p:cNvSpPr/>
            <p:nvPr/>
          </p:nvSpPr>
          <p:spPr>
            <a:xfrm>
              <a:off x="3306480" y="4054878"/>
              <a:ext cx="424653" cy="424654"/>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1200">
                <a:solidFill>
                  <a:srgbClr val="FFFFFF"/>
                </a:solidFill>
              </a:endParaRPr>
            </a:p>
          </p:txBody>
        </p:sp>
        <p:grpSp>
          <p:nvGrpSpPr>
            <p:cNvPr id="384" name="Group 383"/>
            <p:cNvGrpSpPr/>
            <p:nvPr/>
          </p:nvGrpSpPr>
          <p:grpSpPr>
            <a:xfrm>
              <a:off x="3449151" y="4141126"/>
              <a:ext cx="139317" cy="248316"/>
              <a:chOff x="7107860" y="2485861"/>
              <a:chExt cx="97227" cy="209688"/>
            </a:xfrm>
            <a:solidFill>
              <a:schemeClr val="bg1"/>
            </a:solidFill>
          </p:grpSpPr>
          <p:sp>
            <p:nvSpPr>
              <p:cNvPr id="385" name="Oval 384"/>
              <p:cNvSpPr>
                <a:spLocks noChangeArrowheads="1"/>
              </p:cNvSpPr>
              <p:nvPr/>
            </p:nvSpPr>
            <p:spPr bwMode="auto">
              <a:xfrm>
                <a:off x="7140641" y="2485861"/>
                <a:ext cx="30916" cy="3181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sz="1200" dirty="0">
                  <a:latin typeface="+mn-lt"/>
                </a:endParaRPr>
              </a:p>
            </p:txBody>
          </p:sp>
          <p:sp>
            <p:nvSpPr>
              <p:cNvPr id="386" name="Freeform 7"/>
              <p:cNvSpPr>
                <a:spLocks/>
              </p:cNvSpPr>
              <p:nvPr/>
            </p:nvSpPr>
            <p:spPr bwMode="auto">
              <a:xfrm>
                <a:off x="7107860"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sz="1200" dirty="0">
                  <a:latin typeface="+mn-lt"/>
                </a:endParaRPr>
              </a:p>
            </p:txBody>
          </p:sp>
        </p:grpSp>
      </p:grpSp>
      <p:grpSp>
        <p:nvGrpSpPr>
          <p:cNvPr id="388" name="Group 387"/>
          <p:cNvGrpSpPr>
            <a:grpSpLocks/>
          </p:cNvGrpSpPr>
          <p:nvPr/>
        </p:nvGrpSpPr>
        <p:grpSpPr bwMode="auto">
          <a:xfrm>
            <a:off x="9043988" y="4086225"/>
            <a:ext cx="2024062" cy="523875"/>
            <a:chOff x="6298156" y="3899450"/>
            <a:chExt cx="2025044" cy="523662"/>
          </a:xfrm>
        </p:grpSpPr>
        <p:sp>
          <p:nvSpPr>
            <p:cNvPr id="389" name="Subtitle 2"/>
            <p:cNvSpPr txBox="1">
              <a:spLocks/>
            </p:cNvSpPr>
            <p:nvPr/>
          </p:nvSpPr>
          <p:spPr>
            <a:xfrm>
              <a:off x="6687282" y="4185084"/>
              <a:ext cx="1635918" cy="238028"/>
            </a:xfrm>
            <a:prstGeom prst="rect">
              <a:avLst/>
            </a:prstGeom>
          </p:spPr>
          <p:txBody>
            <a:bodyPr/>
            <a:lstStyle>
              <a:lvl1pPr marL="342900" indent="-342900" algn="l" defTabSz="914400"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en-US" sz="1100" b="1" dirty="0" smtClean="0">
                  <a:solidFill>
                    <a:schemeClr val="tx1">
                      <a:lumMod val="50000"/>
                      <a:lumOff val="50000"/>
                    </a:schemeClr>
                  </a:solidFill>
                  <a:ea typeface="Franchise" pitchFamily="49" charset="0"/>
                </a:rPr>
                <a:t>Visits via </a:t>
              </a:r>
              <a:r>
                <a:rPr lang="en-US" sz="1100" b="1" dirty="0" smtClean="0">
                  <a:solidFill>
                    <a:schemeClr val="accent1"/>
                  </a:solidFill>
                  <a:ea typeface="Franchise" pitchFamily="49" charset="0"/>
                </a:rPr>
                <a:t>Computers</a:t>
              </a:r>
            </a:p>
          </p:txBody>
        </p:sp>
        <p:sp>
          <p:nvSpPr>
            <p:cNvPr id="390" name="Content Placeholder 2"/>
            <p:cNvSpPr txBox="1">
              <a:spLocks/>
            </p:cNvSpPr>
            <p:nvPr/>
          </p:nvSpPr>
          <p:spPr>
            <a:xfrm>
              <a:off x="6684105" y="3899450"/>
              <a:ext cx="822724" cy="458601"/>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id-ID" sz="2400" b="1" dirty="0" smtClean="0">
                  <a:solidFill>
                    <a:schemeClr val="bg1">
                      <a:lumMod val="95000"/>
                    </a:schemeClr>
                  </a:solidFill>
                </a:rPr>
                <a:t>40</a:t>
              </a:r>
              <a:r>
                <a:rPr lang="en-US" sz="2400" b="1" dirty="0" smtClean="0">
                  <a:solidFill>
                    <a:schemeClr val="bg1">
                      <a:lumMod val="95000"/>
                    </a:schemeClr>
                  </a:solidFill>
                </a:rPr>
                <a:t>%</a:t>
              </a:r>
              <a:endParaRPr lang="en-US" sz="2400" b="1" dirty="0">
                <a:solidFill>
                  <a:schemeClr val="bg1">
                    <a:lumMod val="95000"/>
                  </a:schemeClr>
                </a:solidFill>
              </a:endParaRPr>
            </a:p>
          </p:txBody>
        </p:sp>
        <p:sp>
          <p:nvSpPr>
            <p:cNvPr id="33815" name="Freeform 390"/>
            <p:cNvSpPr>
              <a:spLocks noEditPoints="1"/>
            </p:cNvSpPr>
            <p:nvPr/>
          </p:nvSpPr>
          <p:spPr bwMode="auto">
            <a:xfrm>
              <a:off x="6298156" y="4067580"/>
              <a:ext cx="285424" cy="321339"/>
            </a:xfrm>
            <a:custGeom>
              <a:avLst/>
              <a:gdLst>
                <a:gd name="T0" fmla="*/ 2147483647 w 320"/>
                <a:gd name="T1" fmla="*/ 0 h 360"/>
                <a:gd name="T2" fmla="*/ 2147483647 w 320"/>
                <a:gd name="T3" fmla="*/ 0 h 360"/>
                <a:gd name="T4" fmla="*/ 2147483647 w 320"/>
                <a:gd name="T5" fmla="*/ 2147483647 h 360"/>
                <a:gd name="T6" fmla="*/ 2147483647 w 320"/>
                <a:gd name="T7" fmla="*/ 2147483647 h 360"/>
                <a:gd name="T8" fmla="*/ 2147483647 w 320"/>
                <a:gd name="T9" fmla="*/ 2147483647 h 360"/>
                <a:gd name="T10" fmla="*/ 2147483647 w 320"/>
                <a:gd name="T11" fmla="*/ 2147483647 h 360"/>
                <a:gd name="T12" fmla="*/ 2147483647 w 320"/>
                <a:gd name="T13" fmla="*/ 0 h 360"/>
                <a:gd name="T14" fmla="*/ 2147483647 w 320"/>
                <a:gd name="T15" fmla="*/ 2147483647 h 360"/>
                <a:gd name="T16" fmla="*/ 2147483647 w 320"/>
                <a:gd name="T17" fmla="*/ 2147483647 h 360"/>
                <a:gd name="T18" fmla="*/ 2147483647 w 320"/>
                <a:gd name="T19" fmla="*/ 2147483647 h 360"/>
                <a:gd name="T20" fmla="*/ 2147483647 w 320"/>
                <a:gd name="T21" fmla="*/ 2147483647 h 360"/>
                <a:gd name="T22" fmla="*/ 2147483647 w 320"/>
                <a:gd name="T23" fmla="*/ 2147483647 h 360"/>
                <a:gd name="T24" fmla="*/ 2147483647 w 320"/>
                <a:gd name="T25" fmla="*/ 2147483647 h 360"/>
                <a:gd name="T26" fmla="*/ 2147483647 w 320"/>
                <a:gd name="T27" fmla="*/ 2147483647 h 360"/>
                <a:gd name="T28" fmla="*/ 2147483647 w 320"/>
                <a:gd name="T29" fmla="*/ 2147483647 h 360"/>
                <a:gd name="T30" fmla="*/ 2147483647 w 320"/>
                <a:gd name="T31" fmla="*/ 2147483647 h 360"/>
                <a:gd name="T32" fmla="*/ 0 w 320"/>
                <a:gd name="T33" fmla="*/ 2147483647 h 360"/>
                <a:gd name="T34" fmla="*/ 0 w 320"/>
                <a:gd name="T35" fmla="*/ 2147483647 h 360"/>
                <a:gd name="T36" fmla="*/ 2147483647 w 320"/>
                <a:gd name="T37" fmla="*/ 2147483647 h 360"/>
                <a:gd name="T38" fmla="*/ 2147483647 w 320"/>
                <a:gd name="T39" fmla="*/ 2147483647 h 360"/>
                <a:gd name="T40" fmla="*/ 2147483647 w 320"/>
                <a:gd name="T41" fmla="*/ 2147483647 h 36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0" h="360">
                  <a:moveTo>
                    <a:pt x="300" y="0"/>
                  </a:moveTo>
                  <a:cubicBezTo>
                    <a:pt x="256" y="0"/>
                    <a:pt x="256" y="0"/>
                    <a:pt x="256" y="0"/>
                  </a:cubicBezTo>
                  <a:cubicBezTo>
                    <a:pt x="245" y="0"/>
                    <a:pt x="240" y="9"/>
                    <a:pt x="240" y="20"/>
                  </a:cubicBezTo>
                  <a:cubicBezTo>
                    <a:pt x="240" y="360"/>
                    <a:pt x="240" y="360"/>
                    <a:pt x="240" y="360"/>
                  </a:cubicBezTo>
                  <a:cubicBezTo>
                    <a:pt x="320" y="360"/>
                    <a:pt x="320" y="360"/>
                    <a:pt x="320" y="360"/>
                  </a:cubicBezTo>
                  <a:cubicBezTo>
                    <a:pt x="320" y="20"/>
                    <a:pt x="320" y="20"/>
                    <a:pt x="320" y="20"/>
                  </a:cubicBezTo>
                  <a:cubicBezTo>
                    <a:pt x="320" y="9"/>
                    <a:pt x="311" y="0"/>
                    <a:pt x="300" y="0"/>
                  </a:cubicBezTo>
                  <a:close/>
                  <a:moveTo>
                    <a:pt x="180" y="120"/>
                  </a:moveTo>
                  <a:cubicBezTo>
                    <a:pt x="136" y="120"/>
                    <a:pt x="136" y="120"/>
                    <a:pt x="136" y="120"/>
                  </a:cubicBezTo>
                  <a:cubicBezTo>
                    <a:pt x="125" y="120"/>
                    <a:pt x="120" y="129"/>
                    <a:pt x="120" y="140"/>
                  </a:cubicBezTo>
                  <a:cubicBezTo>
                    <a:pt x="120" y="360"/>
                    <a:pt x="120" y="360"/>
                    <a:pt x="120" y="360"/>
                  </a:cubicBezTo>
                  <a:cubicBezTo>
                    <a:pt x="200" y="360"/>
                    <a:pt x="200" y="360"/>
                    <a:pt x="200" y="360"/>
                  </a:cubicBezTo>
                  <a:cubicBezTo>
                    <a:pt x="200" y="140"/>
                    <a:pt x="200" y="140"/>
                    <a:pt x="200" y="140"/>
                  </a:cubicBezTo>
                  <a:cubicBezTo>
                    <a:pt x="200" y="129"/>
                    <a:pt x="191" y="120"/>
                    <a:pt x="180" y="120"/>
                  </a:cubicBezTo>
                  <a:close/>
                  <a:moveTo>
                    <a:pt x="60" y="240"/>
                  </a:moveTo>
                  <a:cubicBezTo>
                    <a:pt x="16" y="240"/>
                    <a:pt x="16" y="240"/>
                    <a:pt x="16" y="240"/>
                  </a:cubicBezTo>
                  <a:cubicBezTo>
                    <a:pt x="5" y="240"/>
                    <a:pt x="0" y="249"/>
                    <a:pt x="0" y="260"/>
                  </a:cubicBezTo>
                  <a:cubicBezTo>
                    <a:pt x="0" y="360"/>
                    <a:pt x="0" y="360"/>
                    <a:pt x="0" y="360"/>
                  </a:cubicBezTo>
                  <a:cubicBezTo>
                    <a:pt x="80" y="360"/>
                    <a:pt x="80" y="360"/>
                    <a:pt x="80" y="360"/>
                  </a:cubicBezTo>
                  <a:cubicBezTo>
                    <a:pt x="80" y="260"/>
                    <a:pt x="80" y="260"/>
                    <a:pt x="80" y="260"/>
                  </a:cubicBezTo>
                  <a:cubicBezTo>
                    <a:pt x="80" y="249"/>
                    <a:pt x="71" y="240"/>
                    <a:pt x="60" y="240"/>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392" name="Group 391"/>
          <p:cNvGrpSpPr>
            <a:grpSpLocks/>
          </p:cNvGrpSpPr>
          <p:nvPr/>
        </p:nvGrpSpPr>
        <p:grpSpPr bwMode="auto">
          <a:xfrm>
            <a:off x="9043988" y="4559300"/>
            <a:ext cx="2024062" cy="522288"/>
            <a:chOff x="6298156" y="3899450"/>
            <a:chExt cx="2025044" cy="523662"/>
          </a:xfrm>
        </p:grpSpPr>
        <p:sp>
          <p:nvSpPr>
            <p:cNvPr id="33810" name="Subtitle 2"/>
            <p:cNvSpPr txBox="1">
              <a:spLocks/>
            </p:cNvSpPr>
            <p:nvPr/>
          </p:nvSpPr>
          <p:spPr bwMode="auto">
            <a:xfrm>
              <a:off x="6687282" y="4184361"/>
              <a:ext cx="1635918" cy="238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en-US" altLang="zh-CN" sz="1100" b="1">
                  <a:solidFill>
                    <a:srgbClr val="7F7F7F"/>
                  </a:solidFill>
                  <a:ea typeface="Franchise"/>
                  <a:cs typeface="Franchise"/>
                </a:rPr>
                <a:t>Visits via </a:t>
              </a:r>
              <a:r>
                <a:rPr lang="id-ID" altLang="zh-CN" sz="1100" b="1">
                  <a:solidFill>
                    <a:srgbClr val="70AD47"/>
                  </a:solidFill>
                  <a:ea typeface="Franchise"/>
                  <a:cs typeface="Franchise"/>
                </a:rPr>
                <a:t>Smartphone</a:t>
              </a:r>
              <a:endParaRPr lang="en-US" altLang="zh-CN" sz="1100" b="1">
                <a:solidFill>
                  <a:srgbClr val="70AD47"/>
                </a:solidFill>
                <a:ea typeface="Franchise"/>
                <a:cs typeface="Franchise"/>
              </a:endParaRPr>
            </a:p>
          </p:txBody>
        </p:sp>
        <p:sp>
          <p:nvSpPr>
            <p:cNvPr id="394" name="Content Placeholder 2"/>
            <p:cNvSpPr txBox="1">
              <a:spLocks/>
            </p:cNvSpPr>
            <p:nvPr/>
          </p:nvSpPr>
          <p:spPr>
            <a:xfrm>
              <a:off x="6684105" y="3899450"/>
              <a:ext cx="822724" cy="458403"/>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id-ID" sz="2400" b="1" dirty="0" smtClean="0">
                  <a:solidFill>
                    <a:schemeClr val="bg1">
                      <a:lumMod val="95000"/>
                    </a:schemeClr>
                  </a:solidFill>
                </a:rPr>
                <a:t>60</a:t>
              </a:r>
              <a:r>
                <a:rPr lang="en-US" sz="2400" b="1" dirty="0" smtClean="0">
                  <a:solidFill>
                    <a:schemeClr val="bg1">
                      <a:lumMod val="95000"/>
                    </a:schemeClr>
                  </a:solidFill>
                </a:rPr>
                <a:t>%</a:t>
              </a:r>
              <a:endParaRPr lang="en-US" sz="2400" b="1" dirty="0">
                <a:solidFill>
                  <a:schemeClr val="bg1">
                    <a:lumMod val="95000"/>
                  </a:schemeClr>
                </a:solidFill>
              </a:endParaRPr>
            </a:p>
          </p:txBody>
        </p:sp>
        <p:sp>
          <p:nvSpPr>
            <p:cNvPr id="395" name="Freeform 394"/>
            <p:cNvSpPr>
              <a:spLocks noEditPoints="1"/>
            </p:cNvSpPr>
            <p:nvPr/>
          </p:nvSpPr>
          <p:spPr bwMode="auto">
            <a:xfrm>
              <a:off x="6298156" y="4068168"/>
              <a:ext cx="285889" cy="321519"/>
            </a:xfrm>
            <a:custGeom>
              <a:avLst/>
              <a:gdLst>
                <a:gd name="T0" fmla="*/ 300 w 320"/>
                <a:gd name="T1" fmla="*/ 0 h 360"/>
                <a:gd name="T2" fmla="*/ 256 w 320"/>
                <a:gd name="T3" fmla="*/ 0 h 360"/>
                <a:gd name="T4" fmla="*/ 240 w 320"/>
                <a:gd name="T5" fmla="*/ 20 h 360"/>
                <a:gd name="T6" fmla="*/ 240 w 320"/>
                <a:gd name="T7" fmla="*/ 360 h 360"/>
                <a:gd name="T8" fmla="*/ 320 w 320"/>
                <a:gd name="T9" fmla="*/ 360 h 360"/>
                <a:gd name="T10" fmla="*/ 320 w 320"/>
                <a:gd name="T11" fmla="*/ 20 h 360"/>
                <a:gd name="T12" fmla="*/ 300 w 320"/>
                <a:gd name="T13" fmla="*/ 0 h 360"/>
                <a:gd name="T14" fmla="*/ 180 w 320"/>
                <a:gd name="T15" fmla="*/ 120 h 360"/>
                <a:gd name="T16" fmla="*/ 136 w 320"/>
                <a:gd name="T17" fmla="*/ 120 h 360"/>
                <a:gd name="T18" fmla="*/ 120 w 320"/>
                <a:gd name="T19" fmla="*/ 140 h 360"/>
                <a:gd name="T20" fmla="*/ 120 w 320"/>
                <a:gd name="T21" fmla="*/ 360 h 360"/>
                <a:gd name="T22" fmla="*/ 200 w 320"/>
                <a:gd name="T23" fmla="*/ 360 h 360"/>
                <a:gd name="T24" fmla="*/ 200 w 320"/>
                <a:gd name="T25" fmla="*/ 140 h 360"/>
                <a:gd name="T26" fmla="*/ 180 w 320"/>
                <a:gd name="T27" fmla="*/ 120 h 360"/>
                <a:gd name="T28" fmla="*/ 60 w 320"/>
                <a:gd name="T29" fmla="*/ 240 h 360"/>
                <a:gd name="T30" fmla="*/ 16 w 320"/>
                <a:gd name="T31" fmla="*/ 240 h 360"/>
                <a:gd name="T32" fmla="*/ 0 w 320"/>
                <a:gd name="T33" fmla="*/ 260 h 360"/>
                <a:gd name="T34" fmla="*/ 0 w 320"/>
                <a:gd name="T35" fmla="*/ 360 h 360"/>
                <a:gd name="T36" fmla="*/ 80 w 320"/>
                <a:gd name="T37" fmla="*/ 360 h 360"/>
                <a:gd name="T38" fmla="*/ 80 w 320"/>
                <a:gd name="T39" fmla="*/ 260 h 360"/>
                <a:gd name="T40" fmla="*/ 60 w 320"/>
                <a:gd name="T41" fmla="*/ 24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0" h="360">
                  <a:moveTo>
                    <a:pt x="300" y="0"/>
                  </a:moveTo>
                  <a:cubicBezTo>
                    <a:pt x="256" y="0"/>
                    <a:pt x="256" y="0"/>
                    <a:pt x="256" y="0"/>
                  </a:cubicBezTo>
                  <a:cubicBezTo>
                    <a:pt x="245" y="0"/>
                    <a:pt x="240" y="9"/>
                    <a:pt x="240" y="20"/>
                  </a:cubicBezTo>
                  <a:cubicBezTo>
                    <a:pt x="240" y="360"/>
                    <a:pt x="240" y="360"/>
                    <a:pt x="240" y="360"/>
                  </a:cubicBezTo>
                  <a:cubicBezTo>
                    <a:pt x="320" y="360"/>
                    <a:pt x="320" y="360"/>
                    <a:pt x="320" y="360"/>
                  </a:cubicBezTo>
                  <a:cubicBezTo>
                    <a:pt x="320" y="20"/>
                    <a:pt x="320" y="20"/>
                    <a:pt x="320" y="20"/>
                  </a:cubicBezTo>
                  <a:cubicBezTo>
                    <a:pt x="320" y="9"/>
                    <a:pt x="311" y="0"/>
                    <a:pt x="300" y="0"/>
                  </a:cubicBezTo>
                  <a:close/>
                  <a:moveTo>
                    <a:pt x="180" y="120"/>
                  </a:moveTo>
                  <a:cubicBezTo>
                    <a:pt x="136" y="120"/>
                    <a:pt x="136" y="120"/>
                    <a:pt x="136" y="120"/>
                  </a:cubicBezTo>
                  <a:cubicBezTo>
                    <a:pt x="125" y="120"/>
                    <a:pt x="120" y="129"/>
                    <a:pt x="120" y="140"/>
                  </a:cubicBezTo>
                  <a:cubicBezTo>
                    <a:pt x="120" y="360"/>
                    <a:pt x="120" y="360"/>
                    <a:pt x="120" y="360"/>
                  </a:cubicBezTo>
                  <a:cubicBezTo>
                    <a:pt x="200" y="360"/>
                    <a:pt x="200" y="360"/>
                    <a:pt x="200" y="360"/>
                  </a:cubicBezTo>
                  <a:cubicBezTo>
                    <a:pt x="200" y="140"/>
                    <a:pt x="200" y="140"/>
                    <a:pt x="200" y="140"/>
                  </a:cubicBezTo>
                  <a:cubicBezTo>
                    <a:pt x="200" y="129"/>
                    <a:pt x="191" y="120"/>
                    <a:pt x="180" y="120"/>
                  </a:cubicBezTo>
                  <a:close/>
                  <a:moveTo>
                    <a:pt x="60" y="240"/>
                  </a:moveTo>
                  <a:cubicBezTo>
                    <a:pt x="16" y="240"/>
                    <a:pt x="16" y="240"/>
                    <a:pt x="16" y="240"/>
                  </a:cubicBezTo>
                  <a:cubicBezTo>
                    <a:pt x="5" y="240"/>
                    <a:pt x="0" y="249"/>
                    <a:pt x="0" y="260"/>
                  </a:cubicBezTo>
                  <a:cubicBezTo>
                    <a:pt x="0" y="360"/>
                    <a:pt x="0" y="360"/>
                    <a:pt x="0" y="360"/>
                  </a:cubicBezTo>
                  <a:cubicBezTo>
                    <a:pt x="80" y="360"/>
                    <a:pt x="80" y="360"/>
                    <a:pt x="80" y="360"/>
                  </a:cubicBezTo>
                  <a:cubicBezTo>
                    <a:pt x="80" y="260"/>
                    <a:pt x="80" y="260"/>
                    <a:pt x="80" y="260"/>
                  </a:cubicBezTo>
                  <a:cubicBezTo>
                    <a:pt x="80" y="249"/>
                    <a:pt x="71" y="240"/>
                    <a:pt x="60" y="240"/>
                  </a:cubicBezTo>
                  <a:close/>
                </a:path>
              </a:pathLst>
            </a:custGeom>
            <a:solidFill>
              <a:schemeClr val="accent6"/>
            </a:solidFill>
            <a:ln>
              <a:noFill/>
            </a:ln>
          </p:spPr>
          <p:txBody>
            <a:bodyPr/>
            <a:lstStyle/>
            <a:p>
              <a:pPr eaLnBrk="1" fontAlgn="auto" hangingPunct="1">
                <a:spcBef>
                  <a:spcPts val="0"/>
                </a:spcBef>
                <a:spcAft>
                  <a:spcPts val="0"/>
                </a:spcAft>
                <a:defRPr/>
              </a:pPr>
              <a:endParaRPr lang="en-US" dirty="0">
                <a:latin typeface="+mn-lt"/>
              </a:endParaRPr>
            </a:p>
          </p:txBody>
        </p:sp>
      </p:grpSp>
      <p:cxnSp>
        <p:nvCxnSpPr>
          <p:cNvPr id="396" name="Straight Connector 395"/>
          <p:cNvCxnSpPr/>
          <p:nvPr/>
        </p:nvCxnSpPr>
        <p:spPr>
          <a:xfrm>
            <a:off x="8829675" y="4251325"/>
            <a:ext cx="0" cy="777875"/>
          </a:xfrm>
          <a:prstGeom prst="line">
            <a:avLst/>
          </a:prstGeom>
          <a:ln w="19050">
            <a:solidFill>
              <a:schemeClr val="bg1">
                <a:lumMod val="85000"/>
              </a:schemeClr>
            </a:solidFill>
            <a:prstDash val="solid"/>
            <a:headEnd type="none"/>
            <a:tailEnd type="none"/>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p:comb/>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childTnLst>
                          </p:cTn>
                        </p:par>
                        <p:par>
                          <p:cTn id="27" fill="hold" nodeType="afterGroup">
                            <p:stCondLst>
                              <p:cond delay="3750"/>
                            </p:stCondLst>
                            <p:childTnLst>
                              <p:par>
                                <p:cTn id="28" presetID="10" presetClass="entr" presetSubtype="0" fill="hold" nodeType="after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fade">
                                      <p:cBhvr>
                                        <p:cTn id="30" dur="500"/>
                                        <p:tgtEl>
                                          <p:spTgt spid="16"/>
                                        </p:tgtEl>
                                      </p:cBhvr>
                                    </p:animEffect>
                                  </p:childTnLst>
                                </p:cTn>
                              </p:par>
                              <p:par>
                                <p:cTn id="31" presetID="42" presetClass="entr" presetSubtype="0" fill="hold" grpId="0" nodeType="withEffect">
                                  <p:stCondLst>
                                    <p:cond delay="2750"/>
                                  </p:stCondLst>
                                  <p:childTnLst>
                                    <p:set>
                                      <p:cBhvr>
                                        <p:cTn id="32" dur="1" fill="hold">
                                          <p:stCondLst>
                                            <p:cond delay="0"/>
                                          </p:stCondLst>
                                        </p:cTn>
                                        <p:tgtEl>
                                          <p:spTgt spid="374"/>
                                        </p:tgtEl>
                                        <p:attrNameLst>
                                          <p:attrName>style.visibility</p:attrName>
                                        </p:attrNameLst>
                                      </p:cBhvr>
                                      <p:to>
                                        <p:strVal val="visible"/>
                                      </p:to>
                                    </p:set>
                                    <p:animEffect transition="in" filter="fade">
                                      <p:cBhvr>
                                        <p:cTn id="33" dur="1000"/>
                                        <p:tgtEl>
                                          <p:spTgt spid="374"/>
                                        </p:tgtEl>
                                      </p:cBhvr>
                                    </p:animEffect>
                                    <p:anim calcmode="lin" valueType="num">
                                      <p:cBhvr>
                                        <p:cTn id="34" dur="1000" fill="hold"/>
                                        <p:tgtEl>
                                          <p:spTgt spid="374"/>
                                        </p:tgtEl>
                                        <p:attrNameLst>
                                          <p:attrName>ppt_x</p:attrName>
                                        </p:attrNameLst>
                                      </p:cBhvr>
                                      <p:tavLst>
                                        <p:tav tm="0">
                                          <p:val>
                                            <p:strVal val="#ppt_x"/>
                                          </p:val>
                                        </p:tav>
                                        <p:tav tm="100000">
                                          <p:val>
                                            <p:strVal val="#ppt_x"/>
                                          </p:val>
                                        </p:tav>
                                      </p:tavLst>
                                    </p:anim>
                                    <p:anim calcmode="lin" valueType="num">
                                      <p:cBhvr>
                                        <p:cTn id="35" dur="1000" fill="hold"/>
                                        <p:tgtEl>
                                          <p:spTgt spid="374"/>
                                        </p:tgtEl>
                                        <p:attrNameLst>
                                          <p:attrName>ppt_y</p:attrName>
                                        </p:attrNameLst>
                                      </p:cBhvr>
                                      <p:tavLst>
                                        <p:tav tm="0">
                                          <p:val>
                                            <p:strVal val="#ppt_y+.1"/>
                                          </p:val>
                                        </p:tav>
                                        <p:tav tm="100000">
                                          <p:val>
                                            <p:strVal val="#ppt_y"/>
                                          </p:val>
                                        </p:tav>
                                      </p:tavLst>
                                    </p:anim>
                                  </p:childTnLst>
                                </p:cTn>
                              </p:par>
                              <p:par>
                                <p:cTn id="36" presetID="2" presetClass="entr" presetSubtype="1" fill="hold" nodeType="withEffect">
                                  <p:stCondLst>
                                    <p:cond delay="450"/>
                                  </p:stCondLst>
                                  <p:childTnLst>
                                    <p:set>
                                      <p:cBhvr>
                                        <p:cTn id="37" dur="1" fill="hold">
                                          <p:stCondLst>
                                            <p:cond delay="0"/>
                                          </p:stCondLst>
                                        </p:cTn>
                                        <p:tgtEl>
                                          <p:spTgt spid="375"/>
                                        </p:tgtEl>
                                        <p:attrNameLst>
                                          <p:attrName>style.visibility</p:attrName>
                                        </p:attrNameLst>
                                      </p:cBhvr>
                                      <p:to>
                                        <p:strVal val="visible"/>
                                      </p:to>
                                    </p:set>
                                    <p:anim calcmode="lin" valueType="num">
                                      <p:cBhvr additive="base">
                                        <p:cTn id="38" dur="500" fill="hold"/>
                                        <p:tgtEl>
                                          <p:spTgt spid="375"/>
                                        </p:tgtEl>
                                        <p:attrNameLst>
                                          <p:attrName>ppt_x</p:attrName>
                                        </p:attrNameLst>
                                      </p:cBhvr>
                                      <p:tavLst>
                                        <p:tav tm="0">
                                          <p:val>
                                            <p:strVal val="#ppt_x"/>
                                          </p:val>
                                        </p:tav>
                                        <p:tav tm="100000">
                                          <p:val>
                                            <p:strVal val="#ppt_x"/>
                                          </p:val>
                                        </p:tav>
                                      </p:tavLst>
                                    </p:anim>
                                    <p:anim calcmode="lin" valueType="num">
                                      <p:cBhvr additive="base">
                                        <p:cTn id="39" dur="500" fill="hold"/>
                                        <p:tgtEl>
                                          <p:spTgt spid="375"/>
                                        </p:tgtEl>
                                        <p:attrNameLst>
                                          <p:attrName>ppt_y</p:attrName>
                                        </p:attrNameLst>
                                      </p:cBhvr>
                                      <p:tavLst>
                                        <p:tav tm="0">
                                          <p:val>
                                            <p:strVal val="0-#ppt_h/2"/>
                                          </p:val>
                                        </p:tav>
                                        <p:tav tm="100000">
                                          <p:val>
                                            <p:strVal val="#ppt_y"/>
                                          </p:val>
                                        </p:tav>
                                      </p:tavLst>
                                    </p:anim>
                                  </p:childTnLst>
                                </p:cTn>
                              </p:par>
                              <p:par>
                                <p:cTn id="40" presetID="2" presetClass="entr" presetSubtype="1" fill="hold" nodeType="withEffect">
                                  <p:stCondLst>
                                    <p:cond delay="950"/>
                                  </p:stCondLst>
                                  <p:childTnLst>
                                    <p:set>
                                      <p:cBhvr>
                                        <p:cTn id="41" dur="1" fill="hold">
                                          <p:stCondLst>
                                            <p:cond delay="0"/>
                                          </p:stCondLst>
                                        </p:cTn>
                                        <p:tgtEl>
                                          <p:spTgt spid="382"/>
                                        </p:tgtEl>
                                        <p:attrNameLst>
                                          <p:attrName>style.visibility</p:attrName>
                                        </p:attrNameLst>
                                      </p:cBhvr>
                                      <p:to>
                                        <p:strVal val="visible"/>
                                      </p:to>
                                    </p:set>
                                    <p:anim calcmode="lin" valueType="num">
                                      <p:cBhvr additive="base">
                                        <p:cTn id="42" dur="500" fill="hold"/>
                                        <p:tgtEl>
                                          <p:spTgt spid="382"/>
                                        </p:tgtEl>
                                        <p:attrNameLst>
                                          <p:attrName>ppt_x</p:attrName>
                                        </p:attrNameLst>
                                      </p:cBhvr>
                                      <p:tavLst>
                                        <p:tav tm="0">
                                          <p:val>
                                            <p:strVal val="#ppt_x"/>
                                          </p:val>
                                        </p:tav>
                                        <p:tav tm="100000">
                                          <p:val>
                                            <p:strVal val="#ppt_x"/>
                                          </p:val>
                                        </p:tav>
                                      </p:tavLst>
                                    </p:anim>
                                    <p:anim calcmode="lin" valueType="num">
                                      <p:cBhvr additive="base">
                                        <p:cTn id="43" dur="500" fill="hold"/>
                                        <p:tgtEl>
                                          <p:spTgt spid="382"/>
                                        </p:tgtEl>
                                        <p:attrNameLst>
                                          <p:attrName>ppt_y</p:attrName>
                                        </p:attrNameLst>
                                      </p:cBhvr>
                                      <p:tavLst>
                                        <p:tav tm="0">
                                          <p:val>
                                            <p:strVal val="0-#ppt_h/2"/>
                                          </p:val>
                                        </p:tav>
                                        <p:tav tm="100000">
                                          <p:val>
                                            <p:strVal val="#ppt_y"/>
                                          </p:val>
                                        </p:tav>
                                      </p:tavLst>
                                    </p:anim>
                                  </p:childTnLst>
                                </p:cTn>
                              </p:par>
                              <p:par>
                                <p:cTn id="44" presetID="2" presetClass="entr" presetSubtype="4" fill="hold" grpId="0" nodeType="withEffect">
                                  <p:stCondLst>
                                    <p:cond delay="1450"/>
                                  </p:stCondLst>
                                  <p:childTnLst>
                                    <p:set>
                                      <p:cBhvr>
                                        <p:cTn id="45" dur="1" fill="hold">
                                          <p:stCondLst>
                                            <p:cond delay="0"/>
                                          </p:stCondLst>
                                        </p:cTn>
                                        <p:tgtEl>
                                          <p:spTgt spid="380"/>
                                        </p:tgtEl>
                                        <p:attrNameLst>
                                          <p:attrName>style.visibility</p:attrName>
                                        </p:attrNameLst>
                                      </p:cBhvr>
                                      <p:to>
                                        <p:strVal val="visible"/>
                                      </p:to>
                                    </p:set>
                                    <p:anim calcmode="lin" valueType="num">
                                      <p:cBhvr additive="base">
                                        <p:cTn id="46" dur="750" fill="hold"/>
                                        <p:tgtEl>
                                          <p:spTgt spid="380"/>
                                        </p:tgtEl>
                                        <p:attrNameLst>
                                          <p:attrName>ppt_x</p:attrName>
                                        </p:attrNameLst>
                                      </p:cBhvr>
                                      <p:tavLst>
                                        <p:tav tm="0">
                                          <p:val>
                                            <p:strVal val="#ppt_x"/>
                                          </p:val>
                                        </p:tav>
                                        <p:tav tm="100000">
                                          <p:val>
                                            <p:strVal val="#ppt_x"/>
                                          </p:val>
                                        </p:tav>
                                      </p:tavLst>
                                    </p:anim>
                                    <p:anim calcmode="lin" valueType="num">
                                      <p:cBhvr additive="base">
                                        <p:cTn id="47" dur="750" fill="hold"/>
                                        <p:tgtEl>
                                          <p:spTgt spid="380"/>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2250"/>
                                  </p:stCondLst>
                                  <p:childTnLst>
                                    <p:set>
                                      <p:cBhvr>
                                        <p:cTn id="49" dur="1" fill="hold">
                                          <p:stCondLst>
                                            <p:cond delay="0"/>
                                          </p:stCondLst>
                                        </p:cTn>
                                        <p:tgtEl>
                                          <p:spTgt spid="381"/>
                                        </p:tgtEl>
                                        <p:attrNameLst>
                                          <p:attrName>style.visibility</p:attrName>
                                        </p:attrNameLst>
                                      </p:cBhvr>
                                      <p:to>
                                        <p:strVal val="visible"/>
                                      </p:to>
                                    </p:set>
                                    <p:anim calcmode="lin" valueType="num">
                                      <p:cBhvr additive="base">
                                        <p:cTn id="50" dur="750" fill="hold"/>
                                        <p:tgtEl>
                                          <p:spTgt spid="381"/>
                                        </p:tgtEl>
                                        <p:attrNameLst>
                                          <p:attrName>ppt_x</p:attrName>
                                        </p:attrNameLst>
                                      </p:cBhvr>
                                      <p:tavLst>
                                        <p:tav tm="0">
                                          <p:val>
                                            <p:strVal val="#ppt_x"/>
                                          </p:val>
                                        </p:tav>
                                        <p:tav tm="100000">
                                          <p:val>
                                            <p:strVal val="#ppt_x"/>
                                          </p:val>
                                        </p:tav>
                                      </p:tavLst>
                                    </p:anim>
                                    <p:anim calcmode="lin" valueType="num">
                                      <p:cBhvr additive="base">
                                        <p:cTn id="51" dur="750" fill="hold"/>
                                        <p:tgtEl>
                                          <p:spTgt spid="381"/>
                                        </p:tgtEl>
                                        <p:attrNameLst>
                                          <p:attrName>ppt_y</p:attrName>
                                        </p:attrNameLst>
                                      </p:cBhvr>
                                      <p:tavLst>
                                        <p:tav tm="0">
                                          <p:val>
                                            <p:strVal val="1+#ppt_h/2"/>
                                          </p:val>
                                        </p:tav>
                                        <p:tav tm="100000">
                                          <p:val>
                                            <p:strVal val="#ppt_y"/>
                                          </p:val>
                                        </p:tav>
                                      </p:tavLst>
                                    </p:anim>
                                  </p:childTnLst>
                                </p:cTn>
                              </p:par>
                            </p:childTnLst>
                          </p:cTn>
                        </p:par>
                        <p:par>
                          <p:cTn id="52" fill="hold" nodeType="afterGroup">
                            <p:stCondLst>
                              <p:cond delay="7500"/>
                            </p:stCondLst>
                            <p:childTnLst>
                              <p:par>
                                <p:cTn id="53" presetID="16" presetClass="entr" presetSubtype="21" fill="hold" nodeType="afterEffect">
                                  <p:stCondLst>
                                    <p:cond delay="0"/>
                                  </p:stCondLst>
                                  <p:childTnLst>
                                    <p:set>
                                      <p:cBhvr>
                                        <p:cTn id="54" dur="1" fill="hold">
                                          <p:stCondLst>
                                            <p:cond delay="0"/>
                                          </p:stCondLst>
                                        </p:cTn>
                                        <p:tgtEl>
                                          <p:spTgt spid="388"/>
                                        </p:tgtEl>
                                        <p:attrNameLst>
                                          <p:attrName>style.visibility</p:attrName>
                                        </p:attrNameLst>
                                      </p:cBhvr>
                                      <p:to>
                                        <p:strVal val="visible"/>
                                      </p:to>
                                    </p:set>
                                    <p:animEffect transition="in" filter="barn(inVertical)">
                                      <p:cBhvr>
                                        <p:cTn id="55" dur="500"/>
                                        <p:tgtEl>
                                          <p:spTgt spid="388"/>
                                        </p:tgtEl>
                                      </p:cBhvr>
                                    </p:animEffect>
                                  </p:childTnLst>
                                </p:cTn>
                              </p:par>
                            </p:childTnLst>
                          </p:cTn>
                        </p:par>
                        <p:par>
                          <p:cTn id="56" fill="hold" nodeType="afterGroup">
                            <p:stCondLst>
                              <p:cond delay="8000"/>
                            </p:stCondLst>
                            <p:childTnLst>
                              <p:par>
                                <p:cTn id="57" presetID="16" presetClass="entr" presetSubtype="21" fill="hold" nodeType="afterEffect">
                                  <p:stCondLst>
                                    <p:cond delay="0"/>
                                  </p:stCondLst>
                                  <p:childTnLst>
                                    <p:set>
                                      <p:cBhvr>
                                        <p:cTn id="58" dur="1" fill="hold">
                                          <p:stCondLst>
                                            <p:cond delay="0"/>
                                          </p:stCondLst>
                                        </p:cTn>
                                        <p:tgtEl>
                                          <p:spTgt spid="392"/>
                                        </p:tgtEl>
                                        <p:attrNameLst>
                                          <p:attrName>style.visibility</p:attrName>
                                        </p:attrNameLst>
                                      </p:cBhvr>
                                      <p:to>
                                        <p:strVal val="visible"/>
                                      </p:to>
                                    </p:set>
                                    <p:animEffect transition="in" filter="barn(inVertical)">
                                      <p:cBhvr>
                                        <p:cTn id="59" dur="500"/>
                                        <p:tgtEl>
                                          <p:spTgt spid="392"/>
                                        </p:tgtEl>
                                      </p:cBhvr>
                                    </p:animEffect>
                                  </p:childTnLst>
                                </p:cTn>
                              </p:par>
                            </p:childTnLst>
                          </p:cTn>
                        </p:par>
                        <p:par>
                          <p:cTn id="60" fill="hold" nodeType="afterGroup">
                            <p:stCondLst>
                              <p:cond delay="8500"/>
                            </p:stCondLst>
                            <p:childTnLst>
                              <p:par>
                                <p:cTn id="61" presetID="22" presetClass="entr" presetSubtype="4" fill="hold" nodeType="afterEffect">
                                  <p:stCondLst>
                                    <p:cond delay="0"/>
                                  </p:stCondLst>
                                  <p:childTnLst>
                                    <p:set>
                                      <p:cBhvr>
                                        <p:cTn id="62" dur="1" fill="hold">
                                          <p:stCondLst>
                                            <p:cond delay="0"/>
                                          </p:stCondLst>
                                        </p:cTn>
                                        <p:tgtEl>
                                          <p:spTgt spid="396"/>
                                        </p:tgtEl>
                                        <p:attrNameLst>
                                          <p:attrName>style.visibility</p:attrName>
                                        </p:attrNameLst>
                                      </p:cBhvr>
                                      <p:to>
                                        <p:strVal val="visible"/>
                                      </p:to>
                                    </p:set>
                                    <p:animEffect transition="in" filter="wipe(down)">
                                      <p:cBhvr>
                                        <p:cTn id="63" dur="500"/>
                                        <p:tgtEl>
                                          <p:spTgt spid="3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374" grpId="0"/>
      <p:bldP spid="380" grpId="0"/>
      <p:bldP spid="381"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F01B6907-63A0-4E8A-8D38-E7B07F61A8A2}"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33</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User by Region</a:t>
            </a:r>
            <a:endParaRPr lang="en-US" altLang="zh-CN" sz="3600">
              <a:solidFill>
                <a:srgbClr val="767171"/>
              </a:solidFill>
              <a:latin typeface="Calibri Light" pitchFamily="34" charset="0"/>
            </a:endParaRPr>
          </a:p>
        </p:txBody>
      </p:sp>
      <p:sp>
        <p:nvSpPr>
          <p:cNvPr id="412"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sp>
        <p:nvSpPr>
          <p:cNvPr id="374" name="Content Placeholder 2"/>
          <p:cNvSpPr txBox="1">
            <a:spLocks/>
          </p:cNvSpPr>
          <p:nvPr/>
        </p:nvSpPr>
        <p:spPr>
          <a:xfrm>
            <a:off x="6681788" y="2420938"/>
            <a:ext cx="4618037" cy="1981200"/>
          </a:xfrm>
          <a:prstGeom prst="rect">
            <a:avLst/>
          </a:prstGeom>
        </p:spPr>
        <p:txBody>
          <a:bodyPr>
            <a:norm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id-ID" sz="2400" b="1" dirty="0" smtClean="0">
                <a:solidFill>
                  <a:schemeClr val="bg1">
                    <a:lumMod val="95000"/>
                  </a:schemeClr>
                </a:solidFill>
              </a:rPr>
              <a:t>Analisys</a:t>
            </a:r>
          </a:p>
          <a:p>
            <a:pPr marL="0" indent="0" fontAlgn="auto">
              <a:spcAft>
                <a:spcPts val="0"/>
              </a:spcAft>
              <a:buFont typeface="Arial" pitchFamily="34" charset="0"/>
              <a:buNone/>
              <a:defRPr/>
            </a:pPr>
            <a:r>
              <a:rPr lang="en-US" sz="1300" dirty="0" err="1" smtClean="0">
                <a:solidFill>
                  <a:schemeClr val="bg1">
                    <a:lumMod val="65000"/>
                  </a:schemeClr>
                </a:solidFill>
              </a:rPr>
              <a:t>Lorem</a:t>
            </a:r>
            <a:r>
              <a:rPr lang="en-US" sz="1300" dirty="0" smtClean="0">
                <a:solidFill>
                  <a:schemeClr val="bg1">
                    <a:lumMod val="65000"/>
                  </a:schemeClr>
                </a:solidFill>
              </a:rPr>
              <a:t> </a:t>
            </a:r>
            <a:r>
              <a:rPr lang="en-US" sz="1300" dirty="0">
                <a:solidFill>
                  <a:schemeClr val="bg1">
                    <a:lumMod val="65000"/>
                  </a:schemeClr>
                </a:solidFill>
              </a:rPr>
              <a:t>ipsum dolor sit amet, consectetur adipiscing elit. Fusce suscipit neque non libero aliquam, ut facilisis lacus pretium. Sed imperdiet tincidunt velit laoreet facilisis. Praesent tempus ipsum suscipit, dictum nulla a, sagittis sapien. Curabitur a nisl facilisis lectus posuere pharetra porta sed neque. Fusce porttitor venenatis ipsum at ullamcorper. Suspendisse sodales leo vehicula libero pharetra, ac porttitor metus mollis</a:t>
            </a:r>
            <a:r>
              <a:rPr lang="en-US" sz="1300" dirty="0" smtClean="0">
                <a:solidFill>
                  <a:schemeClr val="bg1">
                    <a:lumMod val="65000"/>
                  </a:schemeClr>
                </a:solidFill>
              </a:rPr>
              <a:t>.</a:t>
            </a:r>
            <a:endParaRPr lang="en-US" sz="1300" dirty="0">
              <a:solidFill>
                <a:schemeClr val="bg1">
                  <a:lumMod val="65000"/>
                </a:schemeClr>
              </a:solidFill>
            </a:endParaRPr>
          </a:p>
        </p:txBody>
      </p:sp>
      <p:cxnSp>
        <p:nvCxnSpPr>
          <p:cNvPr id="396" name="Straight Connector 395"/>
          <p:cNvCxnSpPr/>
          <p:nvPr/>
        </p:nvCxnSpPr>
        <p:spPr>
          <a:xfrm>
            <a:off x="8786813" y="4003675"/>
            <a:ext cx="0" cy="465138"/>
          </a:xfrm>
          <a:prstGeom prst="line">
            <a:avLst/>
          </a:prstGeom>
          <a:ln w="19050">
            <a:solidFill>
              <a:schemeClr val="bg1">
                <a:lumMod val="85000"/>
              </a:schemeClr>
            </a:solidFill>
            <a:prstDash val="solid"/>
            <a:headEnd type="none"/>
            <a:tailEnd type="none"/>
          </a:ln>
        </p:spPr>
        <p:style>
          <a:lnRef idx="1">
            <a:schemeClr val="accent1"/>
          </a:lnRef>
          <a:fillRef idx="0">
            <a:schemeClr val="accent1"/>
          </a:fillRef>
          <a:effectRef idx="0">
            <a:schemeClr val="accent1"/>
          </a:effectRef>
          <a:fontRef idx="minor">
            <a:schemeClr val="tx1"/>
          </a:fontRef>
        </p:style>
      </p:cxnSp>
      <p:grpSp>
        <p:nvGrpSpPr>
          <p:cNvPr id="397" name="Group 396"/>
          <p:cNvGrpSpPr/>
          <p:nvPr>
            <p:custDataLst>
              <p:tags r:id="rId1"/>
            </p:custDataLst>
          </p:nvPr>
        </p:nvGrpSpPr>
        <p:grpSpPr bwMode="gray">
          <a:xfrm>
            <a:off x="562269" y="1879883"/>
            <a:ext cx="5344361" cy="2912157"/>
            <a:chOff x="1832768" y="1268759"/>
            <a:chExt cx="6240462" cy="3571875"/>
          </a:xfrm>
          <a:pattFill prst="pct25">
            <a:fgClr>
              <a:schemeClr val="tx1">
                <a:lumMod val="75000"/>
                <a:lumOff val="25000"/>
              </a:schemeClr>
            </a:fgClr>
            <a:bgClr>
              <a:schemeClr val="bg1">
                <a:lumMod val="95000"/>
              </a:schemeClr>
            </a:bgClr>
          </a:pattFill>
        </p:grpSpPr>
        <p:sp>
          <p:nvSpPr>
            <p:cNvPr id="398" name="Freeform 53"/>
            <p:cNvSpPr>
              <a:spLocks noChangeAspect="1"/>
            </p:cNvSpPr>
            <p:nvPr/>
          </p:nvSpPr>
          <p:spPr bwMode="gray">
            <a:xfrm>
              <a:off x="7279480" y="4464397"/>
              <a:ext cx="63500" cy="68263"/>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99" name="Freeform 54"/>
            <p:cNvSpPr>
              <a:spLocks noChangeAspect="1"/>
            </p:cNvSpPr>
            <p:nvPr/>
          </p:nvSpPr>
          <p:spPr bwMode="gray">
            <a:xfrm>
              <a:off x="6728617" y="3878609"/>
              <a:ext cx="704850" cy="550863"/>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solidFill>
              <a:srgbClr val="7030A0"/>
            </a:solid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00" name="Freeform 55"/>
            <p:cNvSpPr>
              <a:spLocks noChangeAspect="1"/>
            </p:cNvSpPr>
            <p:nvPr/>
          </p:nvSpPr>
          <p:spPr bwMode="gray">
            <a:xfrm>
              <a:off x="7657305" y="4462809"/>
              <a:ext cx="134938" cy="146050"/>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13" name="Freeform 56"/>
            <p:cNvSpPr>
              <a:spLocks noChangeAspect="1"/>
            </p:cNvSpPr>
            <p:nvPr/>
          </p:nvSpPr>
          <p:spPr bwMode="gray">
            <a:xfrm>
              <a:off x="7765255" y="4327872"/>
              <a:ext cx="100013" cy="157163"/>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14" name="Freeform 57"/>
            <p:cNvSpPr>
              <a:spLocks noChangeAspect="1"/>
            </p:cNvSpPr>
            <p:nvPr/>
          </p:nvSpPr>
          <p:spPr bwMode="gray">
            <a:xfrm>
              <a:off x="7612855" y="4050059"/>
              <a:ext cx="50800" cy="41275"/>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15" name="Freeform 58"/>
            <p:cNvSpPr>
              <a:spLocks noChangeAspect="1"/>
            </p:cNvSpPr>
            <p:nvPr/>
          </p:nvSpPr>
          <p:spPr bwMode="gray">
            <a:xfrm>
              <a:off x="5965030" y="2859434"/>
              <a:ext cx="192088" cy="92075"/>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16" name="Freeform 59"/>
            <p:cNvSpPr>
              <a:spLocks noChangeAspect="1"/>
            </p:cNvSpPr>
            <p:nvPr/>
          </p:nvSpPr>
          <p:spPr bwMode="gray">
            <a:xfrm>
              <a:off x="5933280" y="2910234"/>
              <a:ext cx="131763" cy="98425"/>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17" name="Freeform 60"/>
            <p:cNvSpPr>
              <a:spLocks noChangeAspect="1"/>
            </p:cNvSpPr>
            <p:nvPr/>
          </p:nvSpPr>
          <p:spPr bwMode="gray">
            <a:xfrm>
              <a:off x="5995192" y="2930872"/>
              <a:ext cx="4763" cy="6350"/>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18" name="Freeform 61"/>
            <p:cNvSpPr>
              <a:spLocks noChangeAspect="1"/>
            </p:cNvSpPr>
            <p:nvPr/>
          </p:nvSpPr>
          <p:spPr bwMode="gray">
            <a:xfrm>
              <a:off x="6006305" y="2934047"/>
              <a:ext cx="4763" cy="3175"/>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19" name="Freeform 62"/>
            <p:cNvSpPr>
              <a:spLocks noChangeAspect="1"/>
            </p:cNvSpPr>
            <p:nvPr/>
          </p:nvSpPr>
          <p:spPr bwMode="gray">
            <a:xfrm>
              <a:off x="5987255" y="2937222"/>
              <a:ext cx="3175" cy="3175"/>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20" name="Freeform 63"/>
            <p:cNvSpPr>
              <a:spLocks noChangeAspect="1"/>
            </p:cNvSpPr>
            <p:nvPr/>
          </p:nvSpPr>
          <p:spPr bwMode="gray">
            <a:xfrm>
              <a:off x="5812630" y="2968972"/>
              <a:ext cx="250825" cy="190500"/>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21" name="Freeform 64"/>
            <p:cNvSpPr>
              <a:spLocks noChangeAspect="1"/>
            </p:cNvSpPr>
            <p:nvPr/>
          </p:nvSpPr>
          <p:spPr bwMode="gray">
            <a:xfrm>
              <a:off x="6419055" y="3594447"/>
              <a:ext cx="188913" cy="200025"/>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solidFill>
              <a:schemeClr val="accent6"/>
            </a:solid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22" name="Freeform 65"/>
            <p:cNvSpPr>
              <a:spLocks noChangeAspect="1"/>
            </p:cNvSpPr>
            <p:nvPr/>
          </p:nvSpPr>
          <p:spPr bwMode="gray">
            <a:xfrm>
              <a:off x="6593680" y="3794472"/>
              <a:ext cx="160338" cy="50800"/>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solidFill>
              <a:schemeClr val="accent6"/>
            </a:solid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23" name="Freeform 66"/>
            <p:cNvSpPr>
              <a:spLocks noChangeAspect="1"/>
            </p:cNvSpPr>
            <p:nvPr/>
          </p:nvSpPr>
          <p:spPr bwMode="gray">
            <a:xfrm>
              <a:off x="6657180" y="3616672"/>
              <a:ext cx="173038" cy="147638"/>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solidFill>
              <a:schemeClr val="accent6"/>
            </a:solid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24" name="Freeform 67"/>
            <p:cNvSpPr>
              <a:spLocks noChangeAspect="1"/>
            </p:cNvSpPr>
            <p:nvPr/>
          </p:nvSpPr>
          <p:spPr bwMode="gray">
            <a:xfrm>
              <a:off x="7344567" y="3764309"/>
              <a:ext cx="69850" cy="38100"/>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25" name="Freeform 68"/>
            <p:cNvSpPr>
              <a:spLocks noChangeAspect="1"/>
            </p:cNvSpPr>
            <p:nvPr/>
          </p:nvSpPr>
          <p:spPr bwMode="gray">
            <a:xfrm>
              <a:off x="7215980" y="3737322"/>
              <a:ext cx="173038" cy="141288"/>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426" name="Group 69"/>
            <p:cNvGrpSpPr>
              <a:grpSpLocks noChangeAspect="1"/>
            </p:cNvGrpSpPr>
            <p:nvPr/>
          </p:nvGrpSpPr>
          <p:grpSpPr bwMode="gray">
            <a:xfrm>
              <a:off x="6801642" y="3364259"/>
              <a:ext cx="161925" cy="231775"/>
              <a:chOff x="3802" y="2280"/>
              <a:chExt cx="102" cy="146"/>
            </a:xfrm>
            <a:grpFill/>
          </p:grpSpPr>
          <p:sp>
            <p:nvSpPr>
              <p:cNvPr id="754"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55"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56"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57"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58"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59"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60"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61"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62"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63"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64"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427" name="Freeform 81"/>
            <p:cNvSpPr>
              <a:spLocks noChangeAspect="1"/>
            </p:cNvSpPr>
            <p:nvPr/>
          </p:nvSpPr>
          <p:spPr bwMode="gray">
            <a:xfrm>
              <a:off x="6744492" y="3603972"/>
              <a:ext cx="23813" cy="19050"/>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28" name="Freeform 82"/>
            <p:cNvSpPr>
              <a:spLocks noChangeAspect="1"/>
            </p:cNvSpPr>
            <p:nvPr/>
          </p:nvSpPr>
          <p:spPr bwMode="gray">
            <a:xfrm>
              <a:off x="6781005" y="3748434"/>
              <a:ext cx="4763" cy="14288"/>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29" name="Freeform 83"/>
            <p:cNvSpPr>
              <a:spLocks noChangeAspect="1"/>
            </p:cNvSpPr>
            <p:nvPr/>
          </p:nvSpPr>
          <p:spPr bwMode="gray">
            <a:xfrm>
              <a:off x="6931817" y="3837334"/>
              <a:ext cx="42863" cy="19050"/>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solidFill>
              <a:schemeClr val="accent6"/>
            </a:solid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30" name="Freeform 84"/>
            <p:cNvSpPr>
              <a:spLocks noChangeAspect="1"/>
            </p:cNvSpPr>
            <p:nvPr/>
          </p:nvSpPr>
          <p:spPr bwMode="gray">
            <a:xfrm>
              <a:off x="6911180" y="3850034"/>
              <a:ext cx="26988" cy="22225"/>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31" name="Freeform 85"/>
            <p:cNvSpPr>
              <a:spLocks noChangeAspect="1"/>
            </p:cNvSpPr>
            <p:nvPr/>
          </p:nvSpPr>
          <p:spPr bwMode="gray">
            <a:xfrm>
              <a:off x="6987380" y="3740497"/>
              <a:ext cx="50800" cy="19050"/>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solidFill>
              <a:schemeClr val="accent6"/>
            </a:solid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32" name="Freeform 86"/>
            <p:cNvSpPr>
              <a:spLocks noChangeAspect="1"/>
            </p:cNvSpPr>
            <p:nvPr/>
          </p:nvSpPr>
          <p:spPr bwMode="gray">
            <a:xfrm>
              <a:off x="6830217" y="3662709"/>
              <a:ext cx="109538" cy="128588"/>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solidFill>
              <a:schemeClr val="accent6"/>
            </a:solid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33" name="Freeform 87"/>
            <p:cNvSpPr>
              <a:spLocks noChangeAspect="1"/>
            </p:cNvSpPr>
            <p:nvPr/>
          </p:nvSpPr>
          <p:spPr bwMode="gray">
            <a:xfrm>
              <a:off x="6977855" y="3653184"/>
              <a:ext cx="25400" cy="53975"/>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34" name="Freeform 88"/>
            <p:cNvSpPr>
              <a:spLocks noChangeAspect="1"/>
            </p:cNvSpPr>
            <p:nvPr/>
          </p:nvSpPr>
          <p:spPr bwMode="gray">
            <a:xfrm>
              <a:off x="7039767" y="3699222"/>
              <a:ext cx="180975" cy="152400"/>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solidFill>
              <a:schemeClr val="accent6"/>
            </a:solid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35" name="Freeform 89"/>
            <p:cNvSpPr>
              <a:spLocks noChangeAspect="1"/>
            </p:cNvSpPr>
            <p:nvPr/>
          </p:nvSpPr>
          <p:spPr bwMode="gray">
            <a:xfrm>
              <a:off x="7387430" y="3737322"/>
              <a:ext cx="41275" cy="38100"/>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36" name="Freeform 90"/>
            <p:cNvSpPr>
              <a:spLocks noChangeAspect="1"/>
            </p:cNvSpPr>
            <p:nvPr/>
          </p:nvSpPr>
          <p:spPr bwMode="gray">
            <a:xfrm>
              <a:off x="6538117" y="3280122"/>
              <a:ext cx="125413" cy="263525"/>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37" name="Freeform 91"/>
            <p:cNvSpPr>
              <a:spLocks noChangeAspect="1"/>
            </p:cNvSpPr>
            <p:nvPr/>
          </p:nvSpPr>
          <p:spPr bwMode="gray">
            <a:xfrm>
              <a:off x="6668292" y="3572222"/>
              <a:ext cx="168275" cy="10477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solidFill>
              <a:schemeClr val="accent6"/>
            </a:solid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38" name="Freeform 92"/>
            <p:cNvSpPr>
              <a:spLocks noChangeAspect="1"/>
            </p:cNvSpPr>
            <p:nvPr/>
          </p:nvSpPr>
          <p:spPr bwMode="gray">
            <a:xfrm>
              <a:off x="6504780" y="3575397"/>
              <a:ext cx="71438" cy="93663"/>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39" name="Freeform 93"/>
            <p:cNvSpPr>
              <a:spLocks noChangeAspect="1"/>
            </p:cNvSpPr>
            <p:nvPr/>
          </p:nvSpPr>
          <p:spPr bwMode="gray">
            <a:xfrm>
              <a:off x="6460330" y="3326159"/>
              <a:ext cx="136525" cy="268288"/>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40" name="Freeform 94"/>
            <p:cNvSpPr>
              <a:spLocks noChangeAspect="1"/>
            </p:cNvSpPr>
            <p:nvPr/>
          </p:nvSpPr>
          <p:spPr bwMode="gray">
            <a:xfrm>
              <a:off x="6366667" y="3181697"/>
              <a:ext cx="153988" cy="333375"/>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41" name="Freeform 95"/>
            <p:cNvSpPr>
              <a:spLocks noChangeAspect="1"/>
            </p:cNvSpPr>
            <p:nvPr/>
          </p:nvSpPr>
          <p:spPr bwMode="gray">
            <a:xfrm>
              <a:off x="6541292" y="3435697"/>
              <a:ext cx="92075" cy="74613"/>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42" name="Freeform 96"/>
            <p:cNvSpPr>
              <a:spLocks noChangeAspect="1"/>
            </p:cNvSpPr>
            <p:nvPr/>
          </p:nvSpPr>
          <p:spPr bwMode="gray">
            <a:xfrm>
              <a:off x="6504780" y="3292822"/>
              <a:ext cx="125413" cy="155575"/>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443" name="Group 97"/>
            <p:cNvGrpSpPr>
              <a:grpSpLocks noChangeAspect="1"/>
            </p:cNvGrpSpPr>
            <p:nvPr/>
          </p:nvGrpSpPr>
          <p:grpSpPr bwMode="gray">
            <a:xfrm>
              <a:off x="5818980" y="3002309"/>
              <a:ext cx="636588" cy="587375"/>
              <a:chOff x="3183" y="2052"/>
              <a:chExt cx="401" cy="370"/>
            </a:xfrm>
            <a:grpFill/>
          </p:grpSpPr>
          <p:sp>
            <p:nvSpPr>
              <p:cNvPr id="747"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48"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49"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50"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51"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52"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53"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444" name="Freeform 105"/>
            <p:cNvSpPr>
              <a:spLocks noChangeAspect="1"/>
            </p:cNvSpPr>
            <p:nvPr/>
          </p:nvSpPr>
          <p:spPr bwMode="gray">
            <a:xfrm>
              <a:off x="6850855" y="3240434"/>
              <a:ext cx="30163" cy="63500"/>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445" name="Group 106"/>
            <p:cNvGrpSpPr>
              <a:grpSpLocks noChangeAspect="1"/>
            </p:cNvGrpSpPr>
            <p:nvPr/>
          </p:nvGrpSpPr>
          <p:grpSpPr bwMode="gray">
            <a:xfrm>
              <a:off x="7017542" y="2807047"/>
              <a:ext cx="282575" cy="320675"/>
              <a:chOff x="3938" y="1929"/>
              <a:chExt cx="178" cy="202"/>
            </a:xfrm>
            <a:grpFill/>
          </p:grpSpPr>
          <p:sp>
            <p:nvSpPr>
              <p:cNvPr id="743"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44"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45"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46"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446" name="Freeform 111"/>
            <p:cNvSpPr>
              <a:spLocks noChangeAspect="1"/>
            </p:cNvSpPr>
            <p:nvPr/>
          </p:nvSpPr>
          <p:spPr bwMode="gray">
            <a:xfrm>
              <a:off x="6955630" y="2968972"/>
              <a:ext cx="60325" cy="90488"/>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47" name="Freeform 112"/>
            <p:cNvSpPr>
              <a:spLocks noChangeAspect="1"/>
            </p:cNvSpPr>
            <p:nvPr/>
          </p:nvSpPr>
          <p:spPr bwMode="gray">
            <a:xfrm>
              <a:off x="6288880" y="2629247"/>
              <a:ext cx="550863" cy="269875"/>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48" name="Freeform 113"/>
            <p:cNvSpPr>
              <a:spLocks noChangeAspect="1"/>
            </p:cNvSpPr>
            <p:nvPr/>
          </p:nvSpPr>
          <p:spPr bwMode="gray">
            <a:xfrm>
              <a:off x="6650830" y="3335684"/>
              <a:ext cx="41275" cy="36513"/>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49" name="Freeform 114"/>
            <p:cNvSpPr>
              <a:spLocks noChangeAspect="1"/>
            </p:cNvSpPr>
            <p:nvPr/>
          </p:nvSpPr>
          <p:spPr bwMode="gray">
            <a:xfrm>
              <a:off x="6041230" y="2592734"/>
              <a:ext cx="1066800" cy="741363"/>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50" name="Freeform 115"/>
            <p:cNvSpPr>
              <a:spLocks noChangeAspect="1"/>
            </p:cNvSpPr>
            <p:nvPr/>
          </p:nvSpPr>
          <p:spPr bwMode="gray">
            <a:xfrm>
              <a:off x="6925467" y="2867372"/>
              <a:ext cx="109538" cy="120650"/>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451" name="Group 116"/>
            <p:cNvGrpSpPr>
              <a:grpSpLocks noChangeAspect="1"/>
            </p:cNvGrpSpPr>
            <p:nvPr/>
          </p:nvGrpSpPr>
          <p:grpSpPr bwMode="gray">
            <a:xfrm>
              <a:off x="5099842" y="1268760"/>
              <a:ext cx="2973388" cy="1638300"/>
              <a:chOff x="2730" y="960"/>
              <a:chExt cx="1873" cy="1032"/>
            </a:xfrm>
            <a:grpFill/>
          </p:grpSpPr>
          <p:grpSp>
            <p:nvGrpSpPr>
              <p:cNvPr id="726" name="Group 117"/>
              <p:cNvGrpSpPr>
                <a:grpSpLocks noChangeAspect="1"/>
              </p:cNvGrpSpPr>
              <p:nvPr/>
            </p:nvGrpSpPr>
            <p:grpSpPr bwMode="gray">
              <a:xfrm>
                <a:off x="3044" y="960"/>
                <a:ext cx="1473" cy="481"/>
                <a:chOff x="3044" y="960"/>
                <a:chExt cx="1473" cy="481"/>
              </a:xfrm>
              <a:grpFill/>
            </p:grpSpPr>
            <p:sp>
              <p:nvSpPr>
                <p:cNvPr id="730"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31"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32"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33"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34"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35"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36"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37"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38"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39"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40"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41"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42"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727"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28"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solidFill>
                <a:srgbClr val="FF0000"/>
              </a:solid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29"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grpSp>
          <p:nvGrpSpPr>
            <p:cNvPr id="452" name="Group 135"/>
            <p:cNvGrpSpPr>
              <a:grpSpLocks noChangeAspect="1"/>
            </p:cNvGrpSpPr>
            <p:nvPr/>
          </p:nvGrpSpPr>
          <p:grpSpPr bwMode="gray">
            <a:xfrm>
              <a:off x="5214142" y="2886422"/>
              <a:ext cx="647700" cy="585788"/>
              <a:chOff x="2802" y="1979"/>
              <a:chExt cx="408" cy="369"/>
            </a:xfrm>
            <a:grpFill/>
          </p:grpSpPr>
          <p:sp>
            <p:nvSpPr>
              <p:cNvPr id="697"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698" name="Group 137"/>
              <p:cNvGrpSpPr>
                <a:grpSpLocks noChangeAspect="1"/>
              </p:cNvGrpSpPr>
              <p:nvPr/>
            </p:nvGrpSpPr>
            <p:grpSpPr bwMode="gray">
              <a:xfrm>
                <a:off x="2889" y="2101"/>
                <a:ext cx="17" cy="51"/>
                <a:chOff x="2889" y="2101"/>
                <a:chExt cx="17" cy="51"/>
              </a:xfrm>
              <a:grpFill/>
            </p:grpSpPr>
            <p:sp>
              <p:nvSpPr>
                <p:cNvPr id="723"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24"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25"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699"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700" name="Group 142"/>
              <p:cNvGrpSpPr>
                <a:grpSpLocks noChangeAspect="1"/>
              </p:cNvGrpSpPr>
              <p:nvPr/>
            </p:nvGrpSpPr>
            <p:grpSpPr bwMode="gray">
              <a:xfrm>
                <a:off x="2896" y="2116"/>
                <a:ext cx="231" cy="189"/>
                <a:chOff x="2896" y="2116"/>
                <a:chExt cx="231" cy="189"/>
              </a:xfrm>
              <a:grpFill/>
            </p:grpSpPr>
            <p:sp>
              <p:nvSpPr>
                <p:cNvPr id="721"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22"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grpSp>
            <p:nvGrpSpPr>
              <p:cNvPr id="701" name="Group 145"/>
              <p:cNvGrpSpPr>
                <a:grpSpLocks noChangeAspect="1"/>
              </p:cNvGrpSpPr>
              <p:nvPr/>
            </p:nvGrpSpPr>
            <p:grpSpPr bwMode="gray">
              <a:xfrm>
                <a:off x="2984" y="2276"/>
                <a:ext cx="114" cy="72"/>
                <a:chOff x="2984" y="2276"/>
                <a:chExt cx="114" cy="72"/>
              </a:xfrm>
              <a:grpFill/>
            </p:grpSpPr>
            <p:sp>
              <p:nvSpPr>
                <p:cNvPr id="719"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20"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702"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703" name="Group 149"/>
              <p:cNvGrpSpPr>
                <a:grpSpLocks noChangeAspect="1"/>
              </p:cNvGrpSpPr>
              <p:nvPr/>
            </p:nvGrpSpPr>
            <p:grpSpPr bwMode="gray">
              <a:xfrm>
                <a:off x="3086" y="2189"/>
                <a:ext cx="85" cy="114"/>
                <a:chOff x="3086" y="2189"/>
                <a:chExt cx="85" cy="114"/>
              </a:xfrm>
              <a:grpFill/>
            </p:grpSpPr>
            <p:sp>
              <p:nvSpPr>
                <p:cNvPr id="717"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18"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704"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705" name="Group 153"/>
              <p:cNvGrpSpPr>
                <a:grpSpLocks noChangeAspect="1"/>
              </p:cNvGrpSpPr>
              <p:nvPr/>
            </p:nvGrpSpPr>
            <p:grpSpPr bwMode="gray">
              <a:xfrm>
                <a:off x="3000" y="2012"/>
                <a:ext cx="210" cy="192"/>
                <a:chOff x="3000" y="2012"/>
                <a:chExt cx="210" cy="192"/>
              </a:xfrm>
              <a:grpFill/>
            </p:grpSpPr>
            <p:sp>
              <p:nvSpPr>
                <p:cNvPr id="715"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16"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706"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07"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08"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709" name="Group 159"/>
              <p:cNvGrpSpPr>
                <a:grpSpLocks noChangeAspect="1"/>
              </p:cNvGrpSpPr>
              <p:nvPr/>
            </p:nvGrpSpPr>
            <p:grpSpPr bwMode="gray">
              <a:xfrm>
                <a:off x="2802" y="1979"/>
                <a:ext cx="205" cy="88"/>
                <a:chOff x="2802" y="1979"/>
                <a:chExt cx="205" cy="88"/>
              </a:xfrm>
              <a:grpFill/>
            </p:grpSpPr>
            <p:sp>
              <p:nvSpPr>
                <p:cNvPr id="713"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14"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710"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11"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12"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453" name="Freeform 165"/>
            <p:cNvSpPr>
              <a:spLocks noChangeAspect="1"/>
            </p:cNvSpPr>
            <p:nvPr/>
          </p:nvSpPr>
          <p:spPr bwMode="gray">
            <a:xfrm>
              <a:off x="5515767" y="2903884"/>
              <a:ext cx="53975" cy="55563"/>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54" name="Freeform 166"/>
            <p:cNvSpPr>
              <a:spLocks noChangeAspect="1"/>
            </p:cNvSpPr>
            <p:nvPr/>
          </p:nvSpPr>
          <p:spPr bwMode="gray">
            <a:xfrm>
              <a:off x="5569742" y="2532409"/>
              <a:ext cx="708025" cy="377825"/>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55" name="Freeform 167"/>
            <p:cNvSpPr>
              <a:spLocks noChangeAspect="1"/>
            </p:cNvSpPr>
            <p:nvPr/>
          </p:nvSpPr>
          <p:spPr bwMode="gray">
            <a:xfrm>
              <a:off x="5453855" y="2851497"/>
              <a:ext cx="117475" cy="57150"/>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56" name="Freeform 168"/>
            <p:cNvSpPr>
              <a:spLocks noChangeAspect="1"/>
            </p:cNvSpPr>
            <p:nvPr/>
          </p:nvSpPr>
          <p:spPr bwMode="gray">
            <a:xfrm>
              <a:off x="5734842" y="2802284"/>
              <a:ext cx="298450" cy="193675"/>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57" name="Freeform 169"/>
            <p:cNvSpPr>
              <a:spLocks noChangeAspect="1"/>
            </p:cNvSpPr>
            <p:nvPr/>
          </p:nvSpPr>
          <p:spPr bwMode="gray">
            <a:xfrm>
              <a:off x="5672930" y="2868959"/>
              <a:ext cx="247650" cy="171450"/>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458" name="Group 170"/>
            <p:cNvGrpSpPr>
              <a:grpSpLocks noChangeAspect="1"/>
            </p:cNvGrpSpPr>
            <p:nvPr/>
          </p:nvGrpSpPr>
          <p:grpSpPr bwMode="gray">
            <a:xfrm>
              <a:off x="5539580" y="2891184"/>
              <a:ext cx="96838" cy="77788"/>
              <a:chOff x="3007" y="1982"/>
              <a:chExt cx="61" cy="49"/>
            </a:xfrm>
            <a:grpFill/>
          </p:grpSpPr>
          <p:sp>
            <p:nvSpPr>
              <p:cNvPr id="695"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96"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459" name="Freeform 173"/>
            <p:cNvSpPr>
              <a:spLocks noChangeAspect="1"/>
            </p:cNvSpPr>
            <p:nvPr/>
          </p:nvSpPr>
          <p:spPr bwMode="gray">
            <a:xfrm>
              <a:off x="4333081" y="2130772"/>
              <a:ext cx="190500" cy="130175"/>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460" name="Group 222"/>
            <p:cNvGrpSpPr>
              <a:grpSpLocks noChangeAspect="1"/>
            </p:cNvGrpSpPr>
            <p:nvPr/>
          </p:nvGrpSpPr>
          <p:grpSpPr bwMode="gray">
            <a:xfrm>
              <a:off x="4945856" y="1268759"/>
              <a:ext cx="287338" cy="296863"/>
              <a:chOff x="3202" y="1036"/>
              <a:chExt cx="181" cy="187"/>
            </a:xfrm>
            <a:grpFill/>
          </p:grpSpPr>
          <p:sp>
            <p:nvSpPr>
              <p:cNvPr id="689"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90"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91"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92"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93"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94"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461" name="Freeform 229"/>
            <p:cNvSpPr>
              <a:spLocks noChangeAspect="1"/>
            </p:cNvSpPr>
            <p:nvPr/>
          </p:nvSpPr>
          <p:spPr bwMode="gray">
            <a:xfrm>
              <a:off x="3993356" y="2386359"/>
              <a:ext cx="6350" cy="6350"/>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62" name="Freeform 230"/>
            <p:cNvSpPr>
              <a:spLocks noChangeAspect="1"/>
            </p:cNvSpPr>
            <p:nvPr/>
          </p:nvSpPr>
          <p:spPr bwMode="gray">
            <a:xfrm>
              <a:off x="4331493" y="1810097"/>
              <a:ext cx="46038" cy="44450"/>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63" name="Freeform 231"/>
            <p:cNvSpPr>
              <a:spLocks noChangeAspect="1"/>
            </p:cNvSpPr>
            <p:nvPr/>
          </p:nvSpPr>
          <p:spPr bwMode="gray">
            <a:xfrm>
              <a:off x="4271168" y="1913284"/>
              <a:ext cx="46038" cy="31750"/>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64" name="Freeform 232"/>
            <p:cNvSpPr>
              <a:spLocks noChangeAspect="1"/>
            </p:cNvSpPr>
            <p:nvPr/>
          </p:nvSpPr>
          <p:spPr bwMode="gray">
            <a:xfrm>
              <a:off x="3994943" y="2381597"/>
              <a:ext cx="14288" cy="4763"/>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65" name="Freeform 233"/>
            <p:cNvSpPr>
              <a:spLocks noChangeAspect="1"/>
            </p:cNvSpPr>
            <p:nvPr/>
          </p:nvSpPr>
          <p:spPr bwMode="gray">
            <a:xfrm>
              <a:off x="3490118" y="1268759"/>
              <a:ext cx="963613" cy="1114425"/>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66" name="Freeform 234"/>
            <p:cNvSpPr>
              <a:spLocks noChangeAspect="1"/>
            </p:cNvSpPr>
            <p:nvPr/>
          </p:nvSpPr>
          <p:spPr bwMode="gray">
            <a:xfrm>
              <a:off x="3804443" y="1951384"/>
              <a:ext cx="52388" cy="52388"/>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67" name="Freeform 235"/>
            <p:cNvSpPr>
              <a:spLocks noChangeAspect="1"/>
            </p:cNvSpPr>
            <p:nvPr/>
          </p:nvSpPr>
          <p:spPr bwMode="gray">
            <a:xfrm>
              <a:off x="3559968" y="1500534"/>
              <a:ext cx="52388" cy="19050"/>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468" name="Group 236"/>
            <p:cNvGrpSpPr>
              <a:grpSpLocks noChangeAspect="1"/>
            </p:cNvGrpSpPr>
            <p:nvPr/>
          </p:nvGrpSpPr>
          <p:grpSpPr bwMode="gray">
            <a:xfrm>
              <a:off x="3344068" y="3475384"/>
              <a:ext cx="808038" cy="1365250"/>
              <a:chOff x="1624" y="2350"/>
              <a:chExt cx="509" cy="860"/>
            </a:xfrm>
            <a:grpFill/>
          </p:grpSpPr>
          <p:sp>
            <p:nvSpPr>
              <p:cNvPr id="664"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65"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66"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67"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68"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69"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70"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71"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72"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73"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74"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75"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76"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77"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78"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79"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80"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81"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82"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83"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solidFill>
                <a:schemeClr val="accent1"/>
              </a:solid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84"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85"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86"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87"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88"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469" name="Freeform 262"/>
            <p:cNvSpPr>
              <a:spLocks noChangeAspect="1"/>
            </p:cNvSpPr>
            <p:nvPr/>
          </p:nvSpPr>
          <p:spPr bwMode="gray">
            <a:xfrm>
              <a:off x="3234531" y="3429347"/>
              <a:ext cx="74613" cy="74613"/>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70" name="Freeform 263"/>
            <p:cNvSpPr>
              <a:spLocks noChangeAspect="1"/>
            </p:cNvSpPr>
            <p:nvPr/>
          </p:nvSpPr>
          <p:spPr bwMode="gray">
            <a:xfrm>
              <a:off x="3313906" y="3524597"/>
              <a:ext cx="101600" cy="42863"/>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71" name="Freeform 264"/>
            <p:cNvSpPr>
              <a:spLocks noChangeAspect="1"/>
            </p:cNvSpPr>
            <p:nvPr/>
          </p:nvSpPr>
          <p:spPr bwMode="gray">
            <a:xfrm>
              <a:off x="3153568" y="3378547"/>
              <a:ext cx="68263" cy="74613"/>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72" name="Freeform 265"/>
            <p:cNvSpPr>
              <a:spLocks noChangeAspect="1"/>
            </p:cNvSpPr>
            <p:nvPr/>
          </p:nvSpPr>
          <p:spPr bwMode="gray">
            <a:xfrm>
              <a:off x="3205956" y="3367434"/>
              <a:ext cx="19050" cy="460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73" name="Freeform 266"/>
            <p:cNvSpPr>
              <a:spLocks noChangeAspect="1"/>
            </p:cNvSpPr>
            <p:nvPr/>
          </p:nvSpPr>
          <p:spPr bwMode="gray">
            <a:xfrm>
              <a:off x="3191668" y="3440459"/>
              <a:ext cx="39688" cy="22225"/>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74" name="Freeform 267"/>
            <p:cNvSpPr>
              <a:spLocks noChangeAspect="1"/>
            </p:cNvSpPr>
            <p:nvPr/>
          </p:nvSpPr>
          <p:spPr bwMode="gray">
            <a:xfrm>
              <a:off x="3264693" y="3497609"/>
              <a:ext cx="57150" cy="50800"/>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75" name="Freeform 268"/>
            <p:cNvSpPr>
              <a:spLocks noChangeAspect="1"/>
            </p:cNvSpPr>
            <p:nvPr/>
          </p:nvSpPr>
          <p:spPr bwMode="gray">
            <a:xfrm>
              <a:off x="3202781" y="3411884"/>
              <a:ext cx="106363" cy="53975"/>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76" name="Freeform 269"/>
            <p:cNvSpPr>
              <a:spLocks noChangeAspect="1"/>
            </p:cNvSpPr>
            <p:nvPr/>
          </p:nvSpPr>
          <p:spPr bwMode="gray">
            <a:xfrm>
              <a:off x="2721768" y="3094384"/>
              <a:ext cx="525463" cy="342900"/>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477" name="Group 270"/>
            <p:cNvGrpSpPr>
              <a:grpSpLocks noChangeAspect="1"/>
            </p:cNvGrpSpPr>
            <p:nvPr/>
          </p:nvGrpSpPr>
          <p:grpSpPr bwMode="gray">
            <a:xfrm>
              <a:off x="1832768" y="1897409"/>
              <a:ext cx="1765300" cy="1346200"/>
              <a:chOff x="672" y="1356"/>
              <a:chExt cx="1112" cy="848"/>
            </a:xfrm>
            <a:grpFill/>
          </p:grpSpPr>
          <p:grpSp>
            <p:nvGrpSpPr>
              <p:cNvPr id="652" name="Group 271"/>
              <p:cNvGrpSpPr>
                <a:grpSpLocks noChangeAspect="1"/>
              </p:cNvGrpSpPr>
              <p:nvPr/>
            </p:nvGrpSpPr>
            <p:grpSpPr bwMode="gray">
              <a:xfrm>
                <a:off x="672" y="1356"/>
                <a:ext cx="418" cy="413"/>
                <a:chOff x="672" y="1356"/>
                <a:chExt cx="418" cy="413"/>
              </a:xfrm>
              <a:grpFill/>
            </p:grpSpPr>
            <p:sp>
              <p:nvSpPr>
                <p:cNvPr id="659"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60"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61"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62" name="Freeform 275"/>
                <p:cNvSpPr>
                  <a:spLocks noChangeAspect="1"/>
                </p:cNvSpPr>
                <p:nvPr/>
              </p:nvSpPr>
              <p:spPr bwMode="gray">
                <a:xfrm>
                  <a:off x="672"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63"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grpSp>
            <p:nvGrpSpPr>
              <p:cNvPr id="653" name="Group 277"/>
              <p:cNvGrpSpPr>
                <a:grpSpLocks noChangeAspect="1"/>
              </p:cNvGrpSpPr>
              <p:nvPr/>
            </p:nvGrpSpPr>
            <p:grpSpPr bwMode="gray">
              <a:xfrm>
                <a:off x="1149" y="1865"/>
                <a:ext cx="635" cy="339"/>
                <a:chOff x="1149" y="1865"/>
                <a:chExt cx="635" cy="339"/>
              </a:xfrm>
              <a:grpFill/>
            </p:grpSpPr>
            <p:sp>
              <p:nvSpPr>
                <p:cNvPr id="654"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55"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56"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57"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58"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solidFill>
                  <a:schemeClr val="accent4"/>
                </a:solid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grpSp>
        <p:grpSp>
          <p:nvGrpSpPr>
            <p:cNvPr id="478" name="Group 283"/>
            <p:cNvGrpSpPr>
              <a:grpSpLocks noChangeAspect="1"/>
            </p:cNvGrpSpPr>
            <p:nvPr/>
          </p:nvGrpSpPr>
          <p:grpSpPr bwMode="gray">
            <a:xfrm>
              <a:off x="2304256" y="1268759"/>
              <a:ext cx="1538288" cy="1622425"/>
              <a:chOff x="969" y="960"/>
              <a:chExt cx="969" cy="1022"/>
            </a:xfrm>
            <a:grpFill/>
          </p:grpSpPr>
          <p:sp>
            <p:nvSpPr>
              <p:cNvPr id="623"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24"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25"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26"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27"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28"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29"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30"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31"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32"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33"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34"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35"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36"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37"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38"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39"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40"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41"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42"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43"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solidFill>
                <a:schemeClr val="accent4"/>
              </a:solid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44"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45"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46"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47"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48"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49"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50"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51"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479" name="Freeform 313"/>
            <p:cNvSpPr>
              <a:spLocks noChangeAspect="1"/>
            </p:cNvSpPr>
            <p:nvPr/>
          </p:nvSpPr>
          <p:spPr bwMode="gray">
            <a:xfrm rot="21085610">
              <a:off x="3399631" y="3186459"/>
              <a:ext cx="12700" cy="6350"/>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80" name="Freeform 314"/>
            <p:cNvSpPr>
              <a:spLocks noChangeAspect="1"/>
            </p:cNvSpPr>
            <p:nvPr/>
          </p:nvSpPr>
          <p:spPr bwMode="gray">
            <a:xfrm rot="21085610">
              <a:off x="3420268" y="3188047"/>
              <a:ext cx="1588" cy="15875"/>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81" name="Freeform 315"/>
            <p:cNvSpPr>
              <a:spLocks noChangeAspect="1"/>
            </p:cNvSpPr>
            <p:nvPr/>
          </p:nvSpPr>
          <p:spPr bwMode="gray">
            <a:xfrm rot="21085610">
              <a:off x="3420268" y="3224559"/>
              <a:ext cx="3175" cy="1588"/>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82" name="Freeform 316"/>
            <p:cNvSpPr>
              <a:spLocks noChangeAspect="1"/>
            </p:cNvSpPr>
            <p:nvPr/>
          </p:nvSpPr>
          <p:spPr bwMode="gray">
            <a:xfrm rot="21085610">
              <a:off x="3412331" y="3222972"/>
              <a:ext cx="6350" cy="19050"/>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83" name="Freeform 317"/>
            <p:cNvSpPr>
              <a:spLocks noChangeAspect="1"/>
            </p:cNvSpPr>
            <p:nvPr/>
          </p:nvSpPr>
          <p:spPr bwMode="gray">
            <a:xfrm rot="21085610">
              <a:off x="3420268" y="3245197"/>
              <a:ext cx="1588" cy="9525"/>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84" name="Freeform 318"/>
            <p:cNvSpPr>
              <a:spLocks noChangeAspect="1"/>
            </p:cNvSpPr>
            <p:nvPr/>
          </p:nvSpPr>
          <p:spPr bwMode="gray">
            <a:xfrm rot="21085610">
              <a:off x="3434556" y="3218209"/>
              <a:ext cx="1588" cy="12700"/>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85" name="Freeform 319"/>
            <p:cNvSpPr>
              <a:spLocks noChangeAspect="1"/>
            </p:cNvSpPr>
            <p:nvPr/>
          </p:nvSpPr>
          <p:spPr bwMode="gray">
            <a:xfrm rot="21085610">
              <a:off x="3442493" y="3229322"/>
              <a:ext cx="4763" cy="14288"/>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86" name="Freeform 320"/>
            <p:cNvSpPr>
              <a:spLocks noChangeAspect="1"/>
            </p:cNvSpPr>
            <p:nvPr/>
          </p:nvSpPr>
          <p:spPr bwMode="gray">
            <a:xfrm rot="21085610">
              <a:off x="3456781" y="3240434"/>
              <a:ext cx="3175" cy="3175"/>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87" name="Freeform 321"/>
            <p:cNvSpPr>
              <a:spLocks noChangeAspect="1"/>
            </p:cNvSpPr>
            <p:nvPr/>
          </p:nvSpPr>
          <p:spPr bwMode="gray">
            <a:xfrm rot="21085610">
              <a:off x="3450431" y="3254722"/>
              <a:ext cx="4763" cy="15875"/>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88" name="Freeform 322"/>
            <p:cNvSpPr>
              <a:spLocks noChangeAspect="1"/>
            </p:cNvSpPr>
            <p:nvPr/>
          </p:nvSpPr>
          <p:spPr bwMode="gray">
            <a:xfrm rot="21085610">
              <a:off x="3464718" y="3269009"/>
              <a:ext cx="4763" cy="14288"/>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89" name="Freeform 323"/>
            <p:cNvSpPr>
              <a:spLocks noChangeAspect="1"/>
            </p:cNvSpPr>
            <p:nvPr/>
          </p:nvSpPr>
          <p:spPr bwMode="gray">
            <a:xfrm rot="21085610">
              <a:off x="3477418" y="3278534"/>
              <a:ext cx="4763" cy="1588"/>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90" name="Freeform 324"/>
            <p:cNvSpPr>
              <a:spLocks noChangeAspect="1"/>
            </p:cNvSpPr>
            <p:nvPr/>
          </p:nvSpPr>
          <p:spPr bwMode="gray">
            <a:xfrm rot="21085610">
              <a:off x="3488531" y="3284884"/>
              <a:ext cx="9525" cy="6350"/>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91" name="Freeform 325"/>
            <p:cNvSpPr>
              <a:spLocks noChangeAspect="1"/>
            </p:cNvSpPr>
            <p:nvPr/>
          </p:nvSpPr>
          <p:spPr bwMode="gray">
            <a:xfrm rot="21085610">
              <a:off x="3475831" y="3302347"/>
              <a:ext cx="6350" cy="9525"/>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92" name="Freeform 326"/>
            <p:cNvSpPr>
              <a:spLocks noChangeAspect="1"/>
            </p:cNvSpPr>
            <p:nvPr/>
          </p:nvSpPr>
          <p:spPr bwMode="gray">
            <a:xfrm rot="21085610">
              <a:off x="3418681" y="3243609"/>
              <a:ext cx="3175" cy="4763"/>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93" name="Freeform 327"/>
            <p:cNvSpPr>
              <a:spLocks noChangeAspect="1"/>
            </p:cNvSpPr>
            <p:nvPr/>
          </p:nvSpPr>
          <p:spPr bwMode="gray">
            <a:xfrm rot="21085610">
              <a:off x="3386931" y="3227734"/>
              <a:ext cx="1588" cy="6350"/>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94" name="Freeform 328"/>
            <p:cNvSpPr>
              <a:spLocks noChangeAspect="1"/>
            </p:cNvSpPr>
            <p:nvPr/>
          </p:nvSpPr>
          <p:spPr bwMode="gray">
            <a:xfrm rot="21085610">
              <a:off x="3383756" y="3235672"/>
              <a:ext cx="3175" cy="3175"/>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95" name="Freeform 329"/>
            <p:cNvSpPr>
              <a:spLocks noChangeAspect="1"/>
            </p:cNvSpPr>
            <p:nvPr/>
          </p:nvSpPr>
          <p:spPr bwMode="gray">
            <a:xfrm rot="21085610">
              <a:off x="3374231" y="3238847"/>
              <a:ext cx="6350" cy="6350"/>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96" name="Freeform 330"/>
            <p:cNvSpPr>
              <a:spLocks noChangeAspect="1"/>
            </p:cNvSpPr>
            <p:nvPr/>
          </p:nvSpPr>
          <p:spPr bwMode="gray">
            <a:xfrm rot="20552049">
              <a:off x="3417093" y="3375372"/>
              <a:ext cx="23813" cy="17463"/>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97" name="Freeform 331"/>
            <p:cNvSpPr>
              <a:spLocks noChangeAspect="1"/>
            </p:cNvSpPr>
            <p:nvPr/>
          </p:nvSpPr>
          <p:spPr bwMode="gray">
            <a:xfrm rot="20552049">
              <a:off x="3482181" y="3318222"/>
              <a:ext cx="38100" cy="52388"/>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98" name="Freeform 332"/>
            <p:cNvSpPr>
              <a:spLocks noChangeAspect="1"/>
            </p:cNvSpPr>
            <p:nvPr/>
          </p:nvSpPr>
          <p:spPr bwMode="gray">
            <a:xfrm rot="20552049">
              <a:off x="3596481" y="3349972"/>
              <a:ext cx="1588" cy="1588"/>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99" name="Freeform 333"/>
            <p:cNvSpPr>
              <a:spLocks noChangeAspect="1"/>
            </p:cNvSpPr>
            <p:nvPr/>
          </p:nvSpPr>
          <p:spPr bwMode="gray">
            <a:xfrm rot="20552049">
              <a:off x="3618706" y="3392834"/>
              <a:ext cx="3175" cy="1111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00" name="Freeform 334"/>
            <p:cNvSpPr>
              <a:spLocks noChangeAspect="1"/>
            </p:cNvSpPr>
            <p:nvPr/>
          </p:nvSpPr>
          <p:spPr bwMode="gray">
            <a:xfrm rot="20552049">
              <a:off x="3642518" y="3470622"/>
              <a:ext cx="3175" cy="4763"/>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01" name="Freeform 335"/>
            <p:cNvSpPr>
              <a:spLocks noChangeAspect="1"/>
            </p:cNvSpPr>
            <p:nvPr/>
          </p:nvSpPr>
          <p:spPr bwMode="gray">
            <a:xfrm rot="20552049">
              <a:off x="3636168" y="3484909"/>
              <a:ext cx="9525" cy="15875"/>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02" name="Freeform 336"/>
            <p:cNvSpPr>
              <a:spLocks noChangeAspect="1"/>
            </p:cNvSpPr>
            <p:nvPr/>
          </p:nvSpPr>
          <p:spPr bwMode="gray">
            <a:xfrm rot="20552049">
              <a:off x="3463131" y="3324572"/>
              <a:ext cx="1588" cy="3175"/>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503" name="Group 337"/>
            <p:cNvGrpSpPr>
              <a:grpSpLocks noChangeAspect="1"/>
            </p:cNvGrpSpPr>
            <p:nvPr/>
          </p:nvGrpSpPr>
          <p:grpSpPr bwMode="gray">
            <a:xfrm>
              <a:off x="3455193" y="3327747"/>
              <a:ext cx="28575" cy="44450"/>
              <a:chOff x="1694" y="2257"/>
              <a:chExt cx="18" cy="28"/>
            </a:xfrm>
            <a:grpFill/>
          </p:grpSpPr>
          <p:sp>
            <p:nvSpPr>
              <p:cNvPr id="621"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22"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504" name="Freeform 340"/>
            <p:cNvSpPr>
              <a:spLocks noChangeAspect="1"/>
            </p:cNvSpPr>
            <p:nvPr/>
          </p:nvSpPr>
          <p:spPr bwMode="gray">
            <a:xfrm rot="20552049">
              <a:off x="3532981" y="3337272"/>
              <a:ext cx="15875" cy="12700"/>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05" name="Freeform 341"/>
            <p:cNvSpPr>
              <a:spLocks noChangeAspect="1"/>
            </p:cNvSpPr>
            <p:nvPr/>
          </p:nvSpPr>
          <p:spPr bwMode="gray">
            <a:xfrm rot="20552049">
              <a:off x="3629818" y="3429347"/>
              <a:ext cx="0" cy="4763"/>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06" name="Freeform 342"/>
            <p:cNvSpPr>
              <a:spLocks noChangeAspect="1"/>
            </p:cNvSpPr>
            <p:nvPr/>
          </p:nvSpPr>
          <p:spPr bwMode="gray">
            <a:xfrm rot="20552049">
              <a:off x="3602831" y="3362672"/>
              <a:ext cx="4763" cy="1111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07" name="Freeform 343"/>
            <p:cNvSpPr>
              <a:spLocks noChangeAspect="1"/>
            </p:cNvSpPr>
            <p:nvPr/>
          </p:nvSpPr>
          <p:spPr bwMode="gray">
            <a:xfrm rot="20552049">
              <a:off x="3556793" y="3334097"/>
              <a:ext cx="0" cy="1588"/>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08" name="Freeform 344"/>
            <p:cNvSpPr>
              <a:spLocks noChangeAspect="1"/>
            </p:cNvSpPr>
            <p:nvPr/>
          </p:nvSpPr>
          <p:spPr bwMode="gray">
            <a:xfrm rot="20552049">
              <a:off x="3559968" y="3346797"/>
              <a:ext cx="1588" cy="3175"/>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09" name="Freeform 345"/>
            <p:cNvSpPr>
              <a:spLocks noChangeAspect="1"/>
            </p:cNvSpPr>
            <p:nvPr/>
          </p:nvSpPr>
          <p:spPr bwMode="gray">
            <a:xfrm rot="20552049">
              <a:off x="3610768" y="3380134"/>
              <a:ext cx="3175" cy="7938"/>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10" name="Freeform 346"/>
            <p:cNvSpPr>
              <a:spLocks noChangeAspect="1"/>
            </p:cNvSpPr>
            <p:nvPr/>
          </p:nvSpPr>
          <p:spPr bwMode="gray">
            <a:xfrm rot="20552049">
              <a:off x="3629818" y="3454747"/>
              <a:ext cx="1588" cy="4763"/>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11" name="Freeform 347"/>
            <p:cNvSpPr>
              <a:spLocks noChangeAspect="1"/>
            </p:cNvSpPr>
            <p:nvPr/>
          </p:nvSpPr>
          <p:spPr bwMode="gray">
            <a:xfrm rot="20552049">
              <a:off x="3325018" y="3280122"/>
              <a:ext cx="117475" cy="77788"/>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12" name="Freeform 348"/>
            <p:cNvSpPr>
              <a:spLocks noChangeAspect="1"/>
            </p:cNvSpPr>
            <p:nvPr/>
          </p:nvSpPr>
          <p:spPr bwMode="gray">
            <a:xfrm rot="20552049">
              <a:off x="3344068" y="3321397"/>
              <a:ext cx="4763" cy="9525"/>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13" name="Freeform 349"/>
            <p:cNvSpPr>
              <a:spLocks noChangeAspect="1"/>
            </p:cNvSpPr>
            <p:nvPr/>
          </p:nvSpPr>
          <p:spPr bwMode="gray">
            <a:xfrm rot="20552049">
              <a:off x="3386931" y="3289647"/>
              <a:ext cx="11113" cy="14288"/>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14" name="Freeform 350"/>
            <p:cNvSpPr>
              <a:spLocks noChangeAspect="1"/>
            </p:cNvSpPr>
            <p:nvPr/>
          </p:nvSpPr>
          <p:spPr bwMode="gray">
            <a:xfrm rot="20552049">
              <a:off x="3585368" y="3346797"/>
              <a:ext cx="0" cy="4763"/>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15" name="Freeform 351"/>
            <p:cNvSpPr>
              <a:spLocks noChangeAspect="1"/>
            </p:cNvSpPr>
            <p:nvPr/>
          </p:nvSpPr>
          <p:spPr bwMode="gray">
            <a:xfrm rot="20552049">
              <a:off x="3626643" y="3413472"/>
              <a:ext cx="1588" cy="6350"/>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516" name="Group 362"/>
            <p:cNvGrpSpPr/>
            <p:nvPr/>
          </p:nvGrpSpPr>
          <p:grpSpPr bwMode="gray">
            <a:xfrm>
              <a:off x="4580731" y="1911697"/>
              <a:ext cx="879476" cy="1109663"/>
              <a:chOff x="4580731" y="1911697"/>
              <a:chExt cx="879476" cy="1109663"/>
            </a:xfrm>
            <a:grpFill/>
          </p:grpSpPr>
          <p:sp>
            <p:nvSpPr>
              <p:cNvPr id="572"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73"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74"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575" name="Group 178"/>
              <p:cNvGrpSpPr>
                <a:grpSpLocks noChangeAspect="1"/>
              </p:cNvGrpSpPr>
              <p:nvPr/>
            </p:nvGrpSpPr>
            <p:grpSpPr bwMode="gray">
              <a:xfrm>
                <a:off x="4876006" y="2765772"/>
                <a:ext cx="204788" cy="242888"/>
                <a:chOff x="2589" y="1903"/>
                <a:chExt cx="129" cy="153"/>
              </a:xfrm>
              <a:grpFill/>
            </p:grpSpPr>
            <p:sp>
              <p:nvSpPr>
                <p:cNvPr id="618"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19"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20"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576" name="Freeform 182"/>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77" name="Freeform 183"/>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78" name="Freeform 184"/>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79" name="Freeform 185"/>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80" name="Freeform 186"/>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81" name="Freeform 187"/>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82" name="Freeform 188"/>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583" name="Group 189"/>
              <p:cNvGrpSpPr>
                <a:grpSpLocks noChangeAspect="1"/>
              </p:cNvGrpSpPr>
              <p:nvPr/>
            </p:nvGrpSpPr>
            <p:grpSpPr bwMode="gray">
              <a:xfrm>
                <a:off x="4679156" y="2659410"/>
                <a:ext cx="247650" cy="244475"/>
                <a:chOff x="2465" y="1836"/>
                <a:chExt cx="156" cy="154"/>
              </a:xfrm>
              <a:grpFill/>
            </p:grpSpPr>
            <p:sp>
              <p:nvSpPr>
                <p:cNvPr id="616"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17"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grpSp>
            <p:nvGrpSpPr>
              <p:cNvPr id="584" name="Group 192"/>
              <p:cNvGrpSpPr>
                <a:grpSpLocks noChangeAspect="1"/>
              </p:cNvGrpSpPr>
              <p:nvPr/>
            </p:nvGrpSpPr>
            <p:grpSpPr bwMode="gray">
              <a:xfrm>
                <a:off x="4620419" y="2430810"/>
                <a:ext cx="171450" cy="258763"/>
                <a:chOff x="2428" y="1692"/>
                <a:chExt cx="108" cy="163"/>
              </a:xfrm>
              <a:grpFill/>
            </p:grpSpPr>
            <p:sp>
              <p:nvSpPr>
                <p:cNvPr id="614"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solidFill>
                  <a:srgbClr val="FF0000"/>
                </a:solid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15"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585"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86"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87"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88"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589" name="Group 199"/>
              <p:cNvGrpSpPr>
                <a:grpSpLocks noChangeAspect="1"/>
              </p:cNvGrpSpPr>
              <p:nvPr/>
            </p:nvGrpSpPr>
            <p:grpSpPr bwMode="gray">
              <a:xfrm>
                <a:off x="5033169" y="2808635"/>
                <a:ext cx="68263" cy="68263"/>
                <a:chOff x="2688" y="1930"/>
                <a:chExt cx="43" cy="43"/>
              </a:xfrm>
              <a:grpFill/>
            </p:grpSpPr>
            <p:sp>
              <p:nvSpPr>
                <p:cNvPr id="612"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13"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590"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91"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92"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93"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94"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95"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96"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97"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98"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99"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00"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01"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02"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03"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04"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05"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06"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07"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08"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609" name="Group 359"/>
              <p:cNvGrpSpPr/>
              <p:nvPr/>
            </p:nvGrpSpPr>
            <p:grpSpPr bwMode="gray">
              <a:xfrm>
                <a:off x="5080794" y="2788583"/>
                <a:ext cx="75600" cy="108000"/>
                <a:chOff x="4160739" y="2986112"/>
                <a:chExt cx="187325" cy="233362"/>
              </a:xfrm>
              <a:grpFill/>
            </p:grpSpPr>
            <p:sp>
              <p:nvSpPr>
                <p:cNvPr id="610"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11"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grpSp>
        <p:grpSp>
          <p:nvGrpSpPr>
            <p:cNvPr id="517" name="Group 368"/>
            <p:cNvGrpSpPr/>
            <p:nvPr/>
          </p:nvGrpSpPr>
          <p:grpSpPr bwMode="gray">
            <a:xfrm>
              <a:off x="4455318" y="2994372"/>
              <a:ext cx="1196974" cy="1339850"/>
              <a:chOff x="4455318" y="2994372"/>
              <a:chExt cx="1196974" cy="1339850"/>
            </a:xfrm>
            <a:grpFill/>
          </p:grpSpPr>
          <p:sp>
            <p:nvSpPr>
              <p:cNvPr id="518" name="Freeform 517"/>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19" name="Freeform 518"/>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520" name="Group 367"/>
              <p:cNvGrpSpPr/>
              <p:nvPr/>
            </p:nvGrpSpPr>
            <p:grpSpPr bwMode="gray">
              <a:xfrm>
                <a:off x="4455318" y="2994372"/>
                <a:ext cx="1196974" cy="1339850"/>
                <a:chOff x="4455318" y="2994372"/>
                <a:chExt cx="1196974" cy="1339850"/>
              </a:xfrm>
              <a:grpFill/>
            </p:grpSpPr>
            <p:sp>
              <p:nvSpPr>
                <p:cNvPr id="521" name="Freeform 520"/>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22" name="Freeform 521"/>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23" name="Freeform 522"/>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24" name="Freeform 523"/>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25" name="Freeform 524"/>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26" name="Freeform 525"/>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27" name="Freeform 526"/>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28" name="Freeform 527"/>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29" name="Freeform 528"/>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30" name="Freeform 529"/>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31" name="Freeform 530"/>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32" name="Freeform 531"/>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33" name="Freeform 532"/>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34" name="Freeform 533"/>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35"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36" name="Freeform 535"/>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37" name="Freeform 536"/>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38" name="Freeform 537"/>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39" name="Freeform 538"/>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540" name="Group 25"/>
                <p:cNvGrpSpPr>
                  <a:grpSpLocks noChangeAspect="1"/>
                </p:cNvGrpSpPr>
                <p:nvPr/>
              </p:nvGrpSpPr>
              <p:grpSpPr bwMode="gray">
                <a:xfrm>
                  <a:off x="4961730" y="3769072"/>
                  <a:ext cx="219075" cy="239713"/>
                  <a:chOff x="2643" y="2535"/>
                  <a:chExt cx="138" cy="151"/>
                </a:xfrm>
                <a:grpFill/>
              </p:grpSpPr>
              <p:sp>
                <p:nvSpPr>
                  <p:cNvPr id="570"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71"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541"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42"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43"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44"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45"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46"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47"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48"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49"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50"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51"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52"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53"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54"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55"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56"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57"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58"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59"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60"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61"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62"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63"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64"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65"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66"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567" name="Group 364"/>
                <p:cNvGrpSpPr>
                  <a:grpSpLocks noChangeAspect="1"/>
                </p:cNvGrpSpPr>
                <p:nvPr/>
              </p:nvGrpSpPr>
              <p:grpSpPr bwMode="gray">
                <a:xfrm>
                  <a:off x="5141117" y="3280172"/>
                  <a:ext cx="289379" cy="349200"/>
                  <a:chOff x="3548063" y="12700"/>
                  <a:chExt cx="5667375" cy="6838950"/>
                </a:xfrm>
                <a:grpFill/>
              </p:grpSpPr>
              <p:sp>
                <p:nvSpPr>
                  <p:cNvPr id="568"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GB" dirty="0">
                      <a:latin typeface="+mn-lt"/>
                    </a:endParaRPr>
                  </a:p>
                </p:txBody>
              </p:sp>
              <p:sp>
                <p:nvSpPr>
                  <p:cNvPr id="569"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GB" dirty="0">
                      <a:latin typeface="+mn-lt"/>
                    </a:endParaRPr>
                  </a:p>
                </p:txBody>
              </p:sp>
            </p:grpSp>
          </p:grpSp>
        </p:grpSp>
      </p:grpSp>
      <p:grpSp>
        <p:nvGrpSpPr>
          <p:cNvPr id="835" name="Group 834"/>
          <p:cNvGrpSpPr>
            <a:grpSpLocks/>
          </p:cNvGrpSpPr>
          <p:nvPr/>
        </p:nvGrpSpPr>
        <p:grpSpPr bwMode="auto">
          <a:xfrm>
            <a:off x="4610100" y="5268913"/>
            <a:ext cx="546100" cy="803275"/>
            <a:chOff x="2486568" y="3688065"/>
            <a:chExt cx="545022" cy="804074"/>
          </a:xfrm>
        </p:grpSpPr>
        <p:sp>
          <p:nvSpPr>
            <p:cNvPr id="34951" name="Rectangle 1436"/>
            <p:cNvSpPr>
              <a:spLocks noChangeArrowheads="1"/>
            </p:cNvSpPr>
            <p:nvPr/>
          </p:nvSpPr>
          <p:spPr bwMode="auto">
            <a:xfrm>
              <a:off x="2559106" y="4338251"/>
              <a:ext cx="37350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id-ID" altLang="zh-CN" sz="1000">
                  <a:solidFill>
                    <a:srgbClr val="FF0000"/>
                  </a:solidFill>
                  <a:cs typeface="Arial" pitchFamily="34" charset="0"/>
                </a:rPr>
                <a:t>Europe</a:t>
              </a:r>
              <a:endParaRPr lang="en-US" altLang="zh-CN" sz="2000">
                <a:solidFill>
                  <a:srgbClr val="FF0000"/>
                </a:solidFill>
                <a:cs typeface="Arial" pitchFamily="34" charset="0"/>
              </a:endParaRPr>
            </a:p>
          </p:txBody>
        </p:sp>
        <p:sp>
          <p:nvSpPr>
            <p:cNvPr id="34952" name="Freeform 6"/>
            <p:cNvSpPr>
              <a:spLocks noEditPoints="1"/>
            </p:cNvSpPr>
            <p:nvPr/>
          </p:nvSpPr>
          <p:spPr bwMode="auto">
            <a:xfrm>
              <a:off x="2675093" y="3688065"/>
              <a:ext cx="167110" cy="146795"/>
            </a:xfrm>
            <a:custGeom>
              <a:avLst/>
              <a:gdLst>
                <a:gd name="T0" fmla="*/ 2147483647 w 400"/>
                <a:gd name="T1" fmla="*/ 2147483647 h 352"/>
                <a:gd name="T2" fmla="*/ 2147483647 w 400"/>
                <a:gd name="T3" fmla="*/ 2147483647 h 352"/>
                <a:gd name="T4" fmla="*/ 2147483647 w 400"/>
                <a:gd name="T5" fmla="*/ 2147483647 h 352"/>
                <a:gd name="T6" fmla="*/ 2147483647 w 400"/>
                <a:gd name="T7" fmla="*/ 2147483647 h 352"/>
                <a:gd name="T8" fmla="*/ 2147483647 w 400"/>
                <a:gd name="T9" fmla="*/ 2147483647 h 352"/>
                <a:gd name="T10" fmla="*/ 2147483647 w 400"/>
                <a:gd name="T11" fmla="*/ 2147483647 h 352"/>
                <a:gd name="T12" fmla="*/ 2147483647 w 400"/>
                <a:gd name="T13" fmla="*/ 2147483647 h 352"/>
                <a:gd name="T14" fmla="*/ 2147483647 w 400"/>
                <a:gd name="T15" fmla="*/ 2147483647 h 352"/>
                <a:gd name="T16" fmla="*/ 2147483647 w 400"/>
                <a:gd name="T17" fmla="*/ 2147483647 h 352"/>
                <a:gd name="T18" fmla="*/ 2147483647 w 400"/>
                <a:gd name="T19" fmla="*/ 2147483647 h 352"/>
                <a:gd name="T20" fmla="*/ 2147483647 w 400"/>
                <a:gd name="T21" fmla="*/ 2147483647 h 352"/>
                <a:gd name="T22" fmla="*/ 2147483647 w 400"/>
                <a:gd name="T23" fmla="*/ 2147483647 h 352"/>
                <a:gd name="T24" fmla="*/ 2147483647 w 400"/>
                <a:gd name="T25" fmla="*/ 2147483647 h 352"/>
                <a:gd name="T26" fmla="*/ 2147483647 w 400"/>
                <a:gd name="T27" fmla="*/ 2147483647 h 352"/>
                <a:gd name="T28" fmla="*/ 2147483647 w 400"/>
                <a:gd name="T29" fmla="*/ 2147483647 h 352"/>
                <a:gd name="T30" fmla="*/ 2147483647 w 400"/>
                <a:gd name="T31" fmla="*/ 2147483647 h 352"/>
                <a:gd name="T32" fmla="*/ 2147483647 w 400"/>
                <a:gd name="T33" fmla="*/ 2147483647 h 352"/>
                <a:gd name="T34" fmla="*/ 2147483647 w 400"/>
                <a:gd name="T35" fmla="*/ 2147483647 h 352"/>
                <a:gd name="T36" fmla="*/ 2147483647 w 400"/>
                <a:gd name="T37" fmla="*/ 2147483647 h 352"/>
                <a:gd name="T38" fmla="*/ 2147483647 w 400"/>
                <a:gd name="T39" fmla="*/ 2147483647 h 352"/>
                <a:gd name="T40" fmla="*/ 2147483647 w 400"/>
                <a:gd name="T41" fmla="*/ 2147483647 h 352"/>
                <a:gd name="T42" fmla="*/ 2147483647 w 400"/>
                <a:gd name="T43" fmla="*/ 2147483647 h 352"/>
                <a:gd name="T44" fmla="*/ 2147483647 w 400"/>
                <a:gd name="T45" fmla="*/ 2147483647 h 352"/>
                <a:gd name="T46" fmla="*/ 2147483647 w 400"/>
                <a:gd name="T47" fmla="*/ 2147483647 h 352"/>
                <a:gd name="T48" fmla="*/ 2147483647 w 400"/>
                <a:gd name="T49" fmla="*/ 0 h 352"/>
                <a:gd name="T50" fmla="*/ 2147483647 w 400"/>
                <a:gd name="T51" fmla="*/ 2147483647 h 352"/>
                <a:gd name="T52" fmla="*/ 2147483647 w 400"/>
                <a:gd name="T53" fmla="*/ 2147483647 h 352"/>
                <a:gd name="T54" fmla="*/ 2147483647 w 400"/>
                <a:gd name="T55" fmla="*/ 2147483647 h 352"/>
                <a:gd name="T56" fmla="*/ 2147483647 w 400"/>
                <a:gd name="T57" fmla="*/ 2147483647 h 352"/>
                <a:gd name="T58" fmla="*/ 2147483647 w 400"/>
                <a:gd name="T59" fmla="*/ 2147483647 h 352"/>
                <a:gd name="T60" fmla="*/ 2147483647 w 400"/>
                <a:gd name="T61" fmla="*/ 2147483647 h 352"/>
                <a:gd name="T62" fmla="*/ 0 w 400"/>
                <a:gd name="T63" fmla="*/ 2147483647 h 352"/>
                <a:gd name="T64" fmla="*/ 0 w 400"/>
                <a:gd name="T65" fmla="*/ 2147483647 h 352"/>
                <a:gd name="T66" fmla="*/ 2147483647 w 400"/>
                <a:gd name="T67" fmla="*/ 2147483647 h 352"/>
                <a:gd name="T68" fmla="*/ 2147483647 w 400"/>
                <a:gd name="T69" fmla="*/ 2147483647 h 352"/>
                <a:gd name="T70" fmla="*/ 2147483647 w 400"/>
                <a:gd name="T71" fmla="*/ 2147483647 h 3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00" h="352">
                  <a:moveTo>
                    <a:pt x="400" y="352"/>
                  </a:moveTo>
                  <a:cubicBezTo>
                    <a:pt x="400" y="352"/>
                    <a:pt x="399" y="276"/>
                    <a:pt x="394" y="268"/>
                  </a:cubicBezTo>
                  <a:cubicBezTo>
                    <a:pt x="387" y="257"/>
                    <a:pt x="371" y="249"/>
                    <a:pt x="342" y="236"/>
                  </a:cubicBezTo>
                  <a:cubicBezTo>
                    <a:pt x="312" y="224"/>
                    <a:pt x="303" y="213"/>
                    <a:pt x="303" y="191"/>
                  </a:cubicBezTo>
                  <a:cubicBezTo>
                    <a:pt x="303" y="177"/>
                    <a:pt x="312" y="182"/>
                    <a:pt x="316" y="157"/>
                  </a:cubicBezTo>
                  <a:cubicBezTo>
                    <a:pt x="317" y="147"/>
                    <a:pt x="325" y="157"/>
                    <a:pt x="327" y="134"/>
                  </a:cubicBezTo>
                  <a:cubicBezTo>
                    <a:pt x="327" y="124"/>
                    <a:pt x="322" y="122"/>
                    <a:pt x="322" y="122"/>
                  </a:cubicBezTo>
                  <a:cubicBezTo>
                    <a:pt x="322" y="122"/>
                    <a:pt x="325" y="108"/>
                    <a:pt x="325" y="98"/>
                  </a:cubicBezTo>
                  <a:cubicBezTo>
                    <a:pt x="327" y="85"/>
                    <a:pt x="319" y="51"/>
                    <a:pt x="278" y="51"/>
                  </a:cubicBezTo>
                  <a:cubicBezTo>
                    <a:pt x="236" y="51"/>
                    <a:pt x="229" y="85"/>
                    <a:pt x="230" y="98"/>
                  </a:cubicBezTo>
                  <a:cubicBezTo>
                    <a:pt x="231" y="108"/>
                    <a:pt x="233" y="122"/>
                    <a:pt x="233" y="122"/>
                  </a:cubicBezTo>
                  <a:cubicBezTo>
                    <a:pt x="233" y="122"/>
                    <a:pt x="229" y="124"/>
                    <a:pt x="229" y="134"/>
                  </a:cubicBezTo>
                  <a:cubicBezTo>
                    <a:pt x="230" y="157"/>
                    <a:pt x="238" y="147"/>
                    <a:pt x="240" y="157"/>
                  </a:cubicBezTo>
                  <a:cubicBezTo>
                    <a:pt x="244" y="182"/>
                    <a:pt x="253" y="177"/>
                    <a:pt x="253" y="191"/>
                  </a:cubicBezTo>
                  <a:cubicBezTo>
                    <a:pt x="253" y="206"/>
                    <a:pt x="248" y="216"/>
                    <a:pt x="236" y="224"/>
                  </a:cubicBezTo>
                  <a:cubicBezTo>
                    <a:pt x="301" y="257"/>
                    <a:pt x="310" y="263"/>
                    <a:pt x="310" y="292"/>
                  </a:cubicBezTo>
                  <a:cubicBezTo>
                    <a:pt x="310" y="352"/>
                    <a:pt x="310" y="352"/>
                    <a:pt x="310" y="352"/>
                  </a:cubicBezTo>
                  <a:lnTo>
                    <a:pt x="400" y="352"/>
                  </a:lnTo>
                  <a:close/>
                  <a:moveTo>
                    <a:pt x="204" y="247"/>
                  </a:moveTo>
                  <a:cubicBezTo>
                    <a:pt x="165" y="231"/>
                    <a:pt x="152" y="217"/>
                    <a:pt x="152" y="187"/>
                  </a:cubicBezTo>
                  <a:cubicBezTo>
                    <a:pt x="152" y="169"/>
                    <a:pt x="164" y="175"/>
                    <a:pt x="169" y="142"/>
                  </a:cubicBezTo>
                  <a:cubicBezTo>
                    <a:pt x="172" y="129"/>
                    <a:pt x="182" y="142"/>
                    <a:pt x="184" y="111"/>
                  </a:cubicBezTo>
                  <a:cubicBezTo>
                    <a:pt x="184" y="98"/>
                    <a:pt x="179" y="95"/>
                    <a:pt x="179" y="95"/>
                  </a:cubicBezTo>
                  <a:cubicBezTo>
                    <a:pt x="179" y="95"/>
                    <a:pt x="181" y="77"/>
                    <a:pt x="183" y="63"/>
                  </a:cubicBezTo>
                  <a:cubicBezTo>
                    <a:pt x="184" y="45"/>
                    <a:pt x="174" y="0"/>
                    <a:pt x="119" y="0"/>
                  </a:cubicBezTo>
                  <a:cubicBezTo>
                    <a:pt x="64" y="0"/>
                    <a:pt x="54" y="45"/>
                    <a:pt x="55" y="63"/>
                  </a:cubicBezTo>
                  <a:cubicBezTo>
                    <a:pt x="56" y="77"/>
                    <a:pt x="59" y="95"/>
                    <a:pt x="59" y="95"/>
                  </a:cubicBezTo>
                  <a:cubicBezTo>
                    <a:pt x="59" y="95"/>
                    <a:pt x="53" y="98"/>
                    <a:pt x="53" y="111"/>
                  </a:cubicBezTo>
                  <a:cubicBezTo>
                    <a:pt x="55" y="142"/>
                    <a:pt x="66" y="129"/>
                    <a:pt x="68" y="142"/>
                  </a:cubicBezTo>
                  <a:cubicBezTo>
                    <a:pt x="74" y="175"/>
                    <a:pt x="86" y="169"/>
                    <a:pt x="86" y="187"/>
                  </a:cubicBezTo>
                  <a:cubicBezTo>
                    <a:pt x="86" y="217"/>
                    <a:pt x="73" y="231"/>
                    <a:pt x="33" y="247"/>
                  </a:cubicBezTo>
                  <a:cubicBezTo>
                    <a:pt x="21" y="252"/>
                    <a:pt x="0" y="260"/>
                    <a:pt x="0" y="279"/>
                  </a:cubicBezTo>
                  <a:cubicBezTo>
                    <a:pt x="0" y="352"/>
                    <a:pt x="0" y="352"/>
                    <a:pt x="0" y="352"/>
                  </a:cubicBezTo>
                  <a:cubicBezTo>
                    <a:pt x="278" y="352"/>
                    <a:pt x="278" y="352"/>
                    <a:pt x="278" y="352"/>
                  </a:cubicBezTo>
                  <a:cubicBezTo>
                    <a:pt x="278" y="352"/>
                    <a:pt x="278" y="309"/>
                    <a:pt x="278" y="297"/>
                  </a:cubicBezTo>
                  <a:cubicBezTo>
                    <a:pt x="278" y="280"/>
                    <a:pt x="244" y="264"/>
                    <a:pt x="204" y="247"/>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4953" name="Rectangle 1436"/>
            <p:cNvSpPr>
              <a:spLocks noChangeArrowheads="1"/>
            </p:cNvSpPr>
            <p:nvPr/>
          </p:nvSpPr>
          <p:spPr bwMode="auto">
            <a:xfrm>
              <a:off x="2486568" y="3862156"/>
              <a:ext cx="545022"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id-ID" altLang="zh-CN" sz="900">
                  <a:cs typeface="Arial" pitchFamily="34" charset="0"/>
                </a:rPr>
                <a:t>4</a:t>
              </a:r>
              <a:r>
                <a:rPr lang="en-US" altLang="zh-CN" sz="900">
                  <a:cs typeface="Arial" pitchFamily="34" charset="0"/>
                </a:rPr>
                <a:t>.3 Millions</a:t>
              </a:r>
              <a:endParaRPr lang="en-US" altLang="zh-CN">
                <a:cs typeface="Arial" pitchFamily="34" charset="0"/>
              </a:endParaRPr>
            </a:p>
          </p:txBody>
        </p:sp>
      </p:grpSp>
      <p:grpSp>
        <p:nvGrpSpPr>
          <p:cNvPr id="839" name="Group 838"/>
          <p:cNvGrpSpPr>
            <a:grpSpLocks/>
          </p:cNvGrpSpPr>
          <p:nvPr/>
        </p:nvGrpSpPr>
        <p:grpSpPr bwMode="auto">
          <a:xfrm>
            <a:off x="6415088" y="5268913"/>
            <a:ext cx="458787" cy="803275"/>
            <a:chOff x="3753651" y="3688065"/>
            <a:chExt cx="458459" cy="804074"/>
          </a:xfrm>
        </p:grpSpPr>
        <p:sp>
          <p:nvSpPr>
            <p:cNvPr id="34948" name="Rectangle 1437"/>
            <p:cNvSpPr>
              <a:spLocks noChangeArrowheads="1"/>
            </p:cNvSpPr>
            <p:nvPr/>
          </p:nvSpPr>
          <p:spPr bwMode="auto">
            <a:xfrm>
              <a:off x="3753651" y="4338251"/>
              <a:ext cx="458459"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id-ID" altLang="zh-CN" sz="1000">
                  <a:solidFill>
                    <a:srgbClr val="7030A0"/>
                  </a:solidFill>
                  <a:cs typeface="Arial" pitchFamily="34" charset="0"/>
                </a:rPr>
                <a:t>Australia</a:t>
              </a:r>
              <a:endParaRPr lang="en-US" altLang="zh-CN" sz="2000">
                <a:solidFill>
                  <a:srgbClr val="7030A0"/>
                </a:solidFill>
                <a:cs typeface="Arial" pitchFamily="34" charset="0"/>
              </a:endParaRPr>
            </a:p>
          </p:txBody>
        </p:sp>
        <p:sp>
          <p:nvSpPr>
            <p:cNvPr id="34949" name="Freeform 6"/>
            <p:cNvSpPr>
              <a:spLocks noEditPoints="1"/>
            </p:cNvSpPr>
            <p:nvPr/>
          </p:nvSpPr>
          <p:spPr bwMode="auto">
            <a:xfrm>
              <a:off x="3896267" y="3688065"/>
              <a:ext cx="167110" cy="146795"/>
            </a:xfrm>
            <a:custGeom>
              <a:avLst/>
              <a:gdLst>
                <a:gd name="T0" fmla="*/ 2147483647 w 400"/>
                <a:gd name="T1" fmla="*/ 2147483647 h 352"/>
                <a:gd name="T2" fmla="*/ 2147483647 w 400"/>
                <a:gd name="T3" fmla="*/ 2147483647 h 352"/>
                <a:gd name="T4" fmla="*/ 2147483647 w 400"/>
                <a:gd name="T5" fmla="*/ 2147483647 h 352"/>
                <a:gd name="T6" fmla="*/ 2147483647 w 400"/>
                <a:gd name="T7" fmla="*/ 2147483647 h 352"/>
                <a:gd name="T8" fmla="*/ 2147483647 w 400"/>
                <a:gd name="T9" fmla="*/ 2147483647 h 352"/>
                <a:gd name="T10" fmla="*/ 2147483647 w 400"/>
                <a:gd name="T11" fmla="*/ 2147483647 h 352"/>
                <a:gd name="T12" fmla="*/ 2147483647 w 400"/>
                <a:gd name="T13" fmla="*/ 2147483647 h 352"/>
                <a:gd name="T14" fmla="*/ 2147483647 w 400"/>
                <a:gd name="T15" fmla="*/ 2147483647 h 352"/>
                <a:gd name="T16" fmla="*/ 2147483647 w 400"/>
                <a:gd name="T17" fmla="*/ 2147483647 h 352"/>
                <a:gd name="T18" fmla="*/ 2147483647 w 400"/>
                <a:gd name="T19" fmla="*/ 2147483647 h 352"/>
                <a:gd name="T20" fmla="*/ 2147483647 w 400"/>
                <a:gd name="T21" fmla="*/ 2147483647 h 352"/>
                <a:gd name="T22" fmla="*/ 2147483647 w 400"/>
                <a:gd name="T23" fmla="*/ 2147483647 h 352"/>
                <a:gd name="T24" fmla="*/ 2147483647 w 400"/>
                <a:gd name="T25" fmla="*/ 2147483647 h 352"/>
                <a:gd name="T26" fmla="*/ 2147483647 w 400"/>
                <a:gd name="T27" fmla="*/ 2147483647 h 352"/>
                <a:gd name="T28" fmla="*/ 2147483647 w 400"/>
                <a:gd name="T29" fmla="*/ 2147483647 h 352"/>
                <a:gd name="T30" fmla="*/ 2147483647 w 400"/>
                <a:gd name="T31" fmla="*/ 2147483647 h 352"/>
                <a:gd name="T32" fmla="*/ 2147483647 w 400"/>
                <a:gd name="T33" fmla="*/ 2147483647 h 352"/>
                <a:gd name="T34" fmla="*/ 2147483647 w 400"/>
                <a:gd name="T35" fmla="*/ 2147483647 h 352"/>
                <a:gd name="T36" fmla="*/ 2147483647 w 400"/>
                <a:gd name="T37" fmla="*/ 2147483647 h 352"/>
                <a:gd name="T38" fmla="*/ 2147483647 w 400"/>
                <a:gd name="T39" fmla="*/ 2147483647 h 352"/>
                <a:gd name="T40" fmla="*/ 2147483647 w 400"/>
                <a:gd name="T41" fmla="*/ 2147483647 h 352"/>
                <a:gd name="T42" fmla="*/ 2147483647 w 400"/>
                <a:gd name="T43" fmla="*/ 2147483647 h 352"/>
                <a:gd name="T44" fmla="*/ 2147483647 w 400"/>
                <a:gd name="T45" fmla="*/ 2147483647 h 352"/>
                <a:gd name="T46" fmla="*/ 2147483647 w 400"/>
                <a:gd name="T47" fmla="*/ 2147483647 h 352"/>
                <a:gd name="T48" fmla="*/ 2147483647 w 400"/>
                <a:gd name="T49" fmla="*/ 0 h 352"/>
                <a:gd name="T50" fmla="*/ 2147483647 w 400"/>
                <a:gd name="T51" fmla="*/ 2147483647 h 352"/>
                <a:gd name="T52" fmla="*/ 2147483647 w 400"/>
                <a:gd name="T53" fmla="*/ 2147483647 h 352"/>
                <a:gd name="T54" fmla="*/ 2147483647 w 400"/>
                <a:gd name="T55" fmla="*/ 2147483647 h 352"/>
                <a:gd name="T56" fmla="*/ 2147483647 w 400"/>
                <a:gd name="T57" fmla="*/ 2147483647 h 352"/>
                <a:gd name="T58" fmla="*/ 2147483647 w 400"/>
                <a:gd name="T59" fmla="*/ 2147483647 h 352"/>
                <a:gd name="T60" fmla="*/ 2147483647 w 400"/>
                <a:gd name="T61" fmla="*/ 2147483647 h 352"/>
                <a:gd name="T62" fmla="*/ 0 w 400"/>
                <a:gd name="T63" fmla="*/ 2147483647 h 352"/>
                <a:gd name="T64" fmla="*/ 0 w 400"/>
                <a:gd name="T65" fmla="*/ 2147483647 h 352"/>
                <a:gd name="T66" fmla="*/ 2147483647 w 400"/>
                <a:gd name="T67" fmla="*/ 2147483647 h 352"/>
                <a:gd name="T68" fmla="*/ 2147483647 w 400"/>
                <a:gd name="T69" fmla="*/ 2147483647 h 352"/>
                <a:gd name="T70" fmla="*/ 2147483647 w 400"/>
                <a:gd name="T71" fmla="*/ 2147483647 h 3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00" h="352">
                  <a:moveTo>
                    <a:pt x="400" y="352"/>
                  </a:moveTo>
                  <a:cubicBezTo>
                    <a:pt x="400" y="352"/>
                    <a:pt x="399" y="276"/>
                    <a:pt x="394" y="268"/>
                  </a:cubicBezTo>
                  <a:cubicBezTo>
                    <a:pt x="387" y="257"/>
                    <a:pt x="371" y="249"/>
                    <a:pt x="342" y="236"/>
                  </a:cubicBezTo>
                  <a:cubicBezTo>
                    <a:pt x="312" y="224"/>
                    <a:pt x="303" y="213"/>
                    <a:pt x="303" y="191"/>
                  </a:cubicBezTo>
                  <a:cubicBezTo>
                    <a:pt x="303" y="177"/>
                    <a:pt x="312" y="182"/>
                    <a:pt x="316" y="157"/>
                  </a:cubicBezTo>
                  <a:cubicBezTo>
                    <a:pt x="317" y="147"/>
                    <a:pt x="325" y="157"/>
                    <a:pt x="327" y="134"/>
                  </a:cubicBezTo>
                  <a:cubicBezTo>
                    <a:pt x="327" y="124"/>
                    <a:pt x="322" y="122"/>
                    <a:pt x="322" y="122"/>
                  </a:cubicBezTo>
                  <a:cubicBezTo>
                    <a:pt x="322" y="122"/>
                    <a:pt x="325" y="108"/>
                    <a:pt x="325" y="98"/>
                  </a:cubicBezTo>
                  <a:cubicBezTo>
                    <a:pt x="327" y="85"/>
                    <a:pt x="319" y="51"/>
                    <a:pt x="278" y="51"/>
                  </a:cubicBezTo>
                  <a:cubicBezTo>
                    <a:pt x="236" y="51"/>
                    <a:pt x="229" y="85"/>
                    <a:pt x="230" y="98"/>
                  </a:cubicBezTo>
                  <a:cubicBezTo>
                    <a:pt x="231" y="108"/>
                    <a:pt x="233" y="122"/>
                    <a:pt x="233" y="122"/>
                  </a:cubicBezTo>
                  <a:cubicBezTo>
                    <a:pt x="233" y="122"/>
                    <a:pt x="229" y="124"/>
                    <a:pt x="229" y="134"/>
                  </a:cubicBezTo>
                  <a:cubicBezTo>
                    <a:pt x="230" y="157"/>
                    <a:pt x="238" y="147"/>
                    <a:pt x="240" y="157"/>
                  </a:cubicBezTo>
                  <a:cubicBezTo>
                    <a:pt x="244" y="182"/>
                    <a:pt x="253" y="177"/>
                    <a:pt x="253" y="191"/>
                  </a:cubicBezTo>
                  <a:cubicBezTo>
                    <a:pt x="253" y="206"/>
                    <a:pt x="248" y="216"/>
                    <a:pt x="236" y="224"/>
                  </a:cubicBezTo>
                  <a:cubicBezTo>
                    <a:pt x="301" y="257"/>
                    <a:pt x="310" y="263"/>
                    <a:pt x="310" y="292"/>
                  </a:cubicBezTo>
                  <a:cubicBezTo>
                    <a:pt x="310" y="352"/>
                    <a:pt x="310" y="352"/>
                    <a:pt x="310" y="352"/>
                  </a:cubicBezTo>
                  <a:lnTo>
                    <a:pt x="400" y="352"/>
                  </a:lnTo>
                  <a:close/>
                  <a:moveTo>
                    <a:pt x="204" y="247"/>
                  </a:moveTo>
                  <a:cubicBezTo>
                    <a:pt x="165" y="231"/>
                    <a:pt x="152" y="217"/>
                    <a:pt x="152" y="187"/>
                  </a:cubicBezTo>
                  <a:cubicBezTo>
                    <a:pt x="152" y="169"/>
                    <a:pt x="164" y="175"/>
                    <a:pt x="169" y="142"/>
                  </a:cubicBezTo>
                  <a:cubicBezTo>
                    <a:pt x="172" y="129"/>
                    <a:pt x="182" y="142"/>
                    <a:pt x="184" y="111"/>
                  </a:cubicBezTo>
                  <a:cubicBezTo>
                    <a:pt x="184" y="98"/>
                    <a:pt x="179" y="95"/>
                    <a:pt x="179" y="95"/>
                  </a:cubicBezTo>
                  <a:cubicBezTo>
                    <a:pt x="179" y="95"/>
                    <a:pt x="181" y="77"/>
                    <a:pt x="183" y="63"/>
                  </a:cubicBezTo>
                  <a:cubicBezTo>
                    <a:pt x="184" y="45"/>
                    <a:pt x="174" y="0"/>
                    <a:pt x="119" y="0"/>
                  </a:cubicBezTo>
                  <a:cubicBezTo>
                    <a:pt x="64" y="0"/>
                    <a:pt x="54" y="45"/>
                    <a:pt x="55" y="63"/>
                  </a:cubicBezTo>
                  <a:cubicBezTo>
                    <a:pt x="56" y="77"/>
                    <a:pt x="59" y="95"/>
                    <a:pt x="59" y="95"/>
                  </a:cubicBezTo>
                  <a:cubicBezTo>
                    <a:pt x="59" y="95"/>
                    <a:pt x="53" y="98"/>
                    <a:pt x="53" y="111"/>
                  </a:cubicBezTo>
                  <a:cubicBezTo>
                    <a:pt x="55" y="142"/>
                    <a:pt x="66" y="129"/>
                    <a:pt x="68" y="142"/>
                  </a:cubicBezTo>
                  <a:cubicBezTo>
                    <a:pt x="74" y="175"/>
                    <a:pt x="86" y="169"/>
                    <a:pt x="86" y="187"/>
                  </a:cubicBezTo>
                  <a:cubicBezTo>
                    <a:pt x="86" y="217"/>
                    <a:pt x="73" y="231"/>
                    <a:pt x="33" y="247"/>
                  </a:cubicBezTo>
                  <a:cubicBezTo>
                    <a:pt x="21" y="252"/>
                    <a:pt x="0" y="260"/>
                    <a:pt x="0" y="279"/>
                  </a:cubicBezTo>
                  <a:cubicBezTo>
                    <a:pt x="0" y="352"/>
                    <a:pt x="0" y="352"/>
                    <a:pt x="0" y="352"/>
                  </a:cubicBezTo>
                  <a:cubicBezTo>
                    <a:pt x="278" y="352"/>
                    <a:pt x="278" y="352"/>
                    <a:pt x="278" y="352"/>
                  </a:cubicBezTo>
                  <a:cubicBezTo>
                    <a:pt x="278" y="352"/>
                    <a:pt x="278" y="309"/>
                    <a:pt x="278" y="297"/>
                  </a:cubicBezTo>
                  <a:cubicBezTo>
                    <a:pt x="278" y="280"/>
                    <a:pt x="244" y="264"/>
                    <a:pt x="204" y="247"/>
                  </a:cubicBezTo>
                  <a:close/>
                </a:path>
              </a:pathLst>
            </a:custGeom>
            <a:solidFill>
              <a:srgbClr val="703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4950" name="Rectangle 1437"/>
            <p:cNvSpPr>
              <a:spLocks noChangeArrowheads="1"/>
            </p:cNvSpPr>
            <p:nvPr/>
          </p:nvSpPr>
          <p:spPr bwMode="auto">
            <a:xfrm>
              <a:off x="3795216" y="3862156"/>
              <a:ext cx="375103"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900">
                  <a:cs typeface="Arial" pitchFamily="34" charset="0"/>
                </a:rPr>
                <a:t>896,546</a:t>
              </a:r>
              <a:endParaRPr lang="en-US" altLang="zh-CN">
                <a:cs typeface="Arial" pitchFamily="34" charset="0"/>
              </a:endParaRPr>
            </a:p>
          </p:txBody>
        </p:sp>
      </p:grpSp>
      <p:grpSp>
        <p:nvGrpSpPr>
          <p:cNvPr id="843" name="Group 842"/>
          <p:cNvGrpSpPr>
            <a:grpSpLocks/>
          </p:cNvGrpSpPr>
          <p:nvPr/>
        </p:nvGrpSpPr>
        <p:grpSpPr bwMode="auto">
          <a:xfrm>
            <a:off x="8116888" y="5268913"/>
            <a:ext cx="763587" cy="803275"/>
            <a:chOff x="4887682" y="3688065"/>
            <a:chExt cx="763030" cy="804074"/>
          </a:xfrm>
        </p:grpSpPr>
        <p:sp>
          <p:nvSpPr>
            <p:cNvPr id="34945" name="Rectangle 1438"/>
            <p:cNvSpPr>
              <a:spLocks noChangeArrowheads="1"/>
            </p:cNvSpPr>
            <p:nvPr/>
          </p:nvSpPr>
          <p:spPr bwMode="auto">
            <a:xfrm>
              <a:off x="4887682" y="4338251"/>
              <a:ext cx="763030"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id-ID" altLang="zh-CN" sz="1000">
                  <a:solidFill>
                    <a:schemeClr val="accent1"/>
                  </a:solidFill>
                  <a:cs typeface="Arial" pitchFamily="34" charset="0"/>
                </a:rPr>
                <a:t>South America</a:t>
              </a:r>
              <a:endParaRPr lang="en-US" altLang="zh-CN" sz="2000">
                <a:solidFill>
                  <a:schemeClr val="accent1"/>
                </a:solidFill>
                <a:cs typeface="Arial" pitchFamily="34" charset="0"/>
              </a:endParaRPr>
            </a:p>
          </p:txBody>
        </p:sp>
        <p:sp>
          <p:nvSpPr>
            <p:cNvPr id="34946" name="Freeform 6"/>
            <p:cNvSpPr>
              <a:spLocks noEditPoints="1"/>
            </p:cNvSpPr>
            <p:nvPr/>
          </p:nvSpPr>
          <p:spPr bwMode="auto">
            <a:xfrm>
              <a:off x="5185638" y="3688065"/>
              <a:ext cx="167110" cy="146795"/>
            </a:xfrm>
            <a:custGeom>
              <a:avLst/>
              <a:gdLst>
                <a:gd name="T0" fmla="*/ 2147483647 w 400"/>
                <a:gd name="T1" fmla="*/ 2147483647 h 352"/>
                <a:gd name="T2" fmla="*/ 2147483647 w 400"/>
                <a:gd name="T3" fmla="*/ 2147483647 h 352"/>
                <a:gd name="T4" fmla="*/ 2147483647 w 400"/>
                <a:gd name="T5" fmla="*/ 2147483647 h 352"/>
                <a:gd name="T6" fmla="*/ 2147483647 w 400"/>
                <a:gd name="T7" fmla="*/ 2147483647 h 352"/>
                <a:gd name="T8" fmla="*/ 2147483647 w 400"/>
                <a:gd name="T9" fmla="*/ 2147483647 h 352"/>
                <a:gd name="T10" fmla="*/ 2147483647 w 400"/>
                <a:gd name="T11" fmla="*/ 2147483647 h 352"/>
                <a:gd name="T12" fmla="*/ 2147483647 w 400"/>
                <a:gd name="T13" fmla="*/ 2147483647 h 352"/>
                <a:gd name="T14" fmla="*/ 2147483647 w 400"/>
                <a:gd name="T15" fmla="*/ 2147483647 h 352"/>
                <a:gd name="T16" fmla="*/ 2147483647 w 400"/>
                <a:gd name="T17" fmla="*/ 2147483647 h 352"/>
                <a:gd name="T18" fmla="*/ 2147483647 w 400"/>
                <a:gd name="T19" fmla="*/ 2147483647 h 352"/>
                <a:gd name="T20" fmla="*/ 2147483647 w 400"/>
                <a:gd name="T21" fmla="*/ 2147483647 h 352"/>
                <a:gd name="T22" fmla="*/ 2147483647 w 400"/>
                <a:gd name="T23" fmla="*/ 2147483647 h 352"/>
                <a:gd name="T24" fmla="*/ 2147483647 w 400"/>
                <a:gd name="T25" fmla="*/ 2147483647 h 352"/>
                <a:gd name="T26" fmla="*/ 2147483647 w 400"/>
                <a:gd name="T27" fmla="*/ 2147483647 h 352"/>
                <a:gd name="T28" fmla="*/ 2147483647 w 400"/>
                <a:gd name="T29" fmla="*/ 2147483647 h 352"/>
                <a:gd name="T30" fmla="*/ 2147483647 w 400"/>
                <a:gd name="T31" fmla="*/ 2147483647 h 352"/>
                <a:gd name="T32" fmla="*/ 2147483647 w 400"/>
                <a:gd name="T33" fmla="*/ 2147483647 h 352"/>
                <a:gd name="T34" fmla="*/ 2147483647 w 400"/>
                <a:gd name="T35" fmla="*/ 2147483647 h 352"/>
                <a:gd name="T36" fmla="*/ 2147483647 w 400"/>
                <a:gd name="T37" fmla="*/ 2147483647 h 352"/>
                <a:gd name="T38" fmla="*/ 2147483647 w 400"/>
                <a:gd name="T39" fmla="*/ 2147483647 h 352"/>
                <a:gd name="T40" fmla="*/ 2147483647 w 400"/>
                <a:gd name="T41" fmla="*/ 2147483647 h 352"/>
                <a:gd name="T42" fmla="*/ 2147483647 w 400"/>
                <a:gd name="T43" fmla="*/ 2147483647 h 352"/>
                <a:gd name="T44" fmla="*/ 2147483647 w 400"/>
                <a:gd name="T45" fmla="*/ 2147483647 h 352"/>
                <a:gd name="T46" fmla="*/ 2147483647 w 400"/>
                <a:gd name="T47" fmla="*/ 2147483647 h 352"/>
                <a:gd name="T48" fmla="*/ 2147483647 w 400"/>
                <a:gd name="T49" fmla="*/ 0 h 352"/>
                <a:gd name="T50" fmla="*/ 2147483647 w 400"/>
                <a:gd name="T51" fmla="*/ 2147483647 h 352"/>
                <a:gd name="T52" fmla="*/ 2147483647 w 400"/>
                <a:gd name="T53" fmla="*/ 2147483647 h 352"/>
                <a:gd name="T54" fmla="*/ 2147483647 w 400"/>
                <a:gd name="T55" fmla="*/ 2147483647 h 352"/>
                <a:gd name="T56" fmla="*/ 2147483647 w 400"/>
                <a:gd name="T57" fmla="*/ 2147483647 h 352"/>
                <a:gd name="T58" fmla="*/ 2147483647 w 400"/>
                <a:gd name="T59" fmla="*/ 2147483647 h 352"/>
                <a:gd name="T60" fmla="*/ 2147483647 w 400"/>
                <a:gd name="T61" fmla="*/ 2147483647 h 352"/>
                <a:gd name="T62" fmla="*/ 0 w 400"/>
                <a:gd name="T63" fmla="*/ 2147483647 h 352"/>
                <a:gd name="T64" fmla="*/ 0 w 400"/>
                <a:gd name="T65" fmla="*/ 2147483647 h 352"/>
                <a:gd name="T66" fmla="*/ 2147483647 w 400"/>
                <a:gd name="T67" fmla="*/ 2147483647 h 352"/>
                <a:gd name="T68" fmla="*/ 2147483647 w 400"/>
                <a:gd name="T69" fmla="*/ 2147483647 h 352"/>
                <a:gd name="T70" fmla="*/ 2147483647 w 400"/>
                <a:gd name="T71" fmla="*/ 2147483647 h 3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00" h="352">
                  <a:moveTo>
                    <a:pt x="400" y="352"/>
                  </a:moveTo>
                  <a:cubicBezTo>
                    <a:pt x="400" y="352"/>
                    <a:pt x="399" y="276"/>
                    <a:pt x="394" y="268"/>
                  </a:cubicBezTo>
                  <a:cubicBezTo>
                    <a:pt x="387" y="257"/>
                    <a:pt x="371" y="249"/>
                    <a:pt x="342" y="236"/>
                  </a:cubicBezTo>
                  <a:cubicBezTo>
                    <a:pt x="312" y="224"/>
                    <a:pt x="303" y="213"/>
                    <a:pt x="303" y="191"/>
                  </a:cubicBezTo>
                  <a:cubicBezTo>
                    <a:pt x="303" y="177"/>
                    <a:pt x="312" y="182"/>
                    <a:pt x="316" y="157"/>
                  </a:cubicBezTo>
                  <a:cubicBezTo>
                    <a:pt x="317" y="147"/>
                    <a:pt x="325" y="157"/>
                    <a:pt x="327" y="134"/>
                  </a:cubicBezTo>
                  <a:cubicBezTo>
                    <a:pt x="327" y="124"/>
                    <a:pt x="322" y="122"/>
                    <a:pt x="322" y="122"/>
                  </a:cubicBezTo>
                  <a:cubicBezTo>
                    <a:pt x="322" y="122"/>
                    <a:pt x="325" y="108"/>
                    <a:pt x="325" y="98"/>
                  </a:cubicBezTo>
                  <a:cubicBezTo>
                    <a:pt x="327" y="85"/>
                    <a:pt x="319" y="51"/>
                    <a:pt x="278" y="51"/>
                  </a:cubicBezTo>
                  <a:cubicBezTo>
                    <a:pt x="236" y="51"/>
                    <a:pt x="229" y="85"/>
                    <a:pt x="230" y="98"/>
                  </a:cubicBezTo>
                  <a:cubicBezTo>
                    <a:pt x="231" y="108"/>
                    <a:pt x="233" y="122"/>
                    <a:pt x="233" y="122"/>
                  </a:cubicBezTo>
                  <a:cubicBezTo>
                    <a:pt x="233" y="122"/>
                    <a:pt x="229" y="124"/>
                    <a:pt x="229" y="134"/>
                  </a:cubicBezTo>
                  <a:cubicBezTo>
                    <a:pt x="230" y="157"/>
                    <a:pt x="238" y="147"/>
                    <a:pt x="240" y="157"/>
                  </a:cubicBezTo>
                  <a:cubicBezTo>
                    <a:pt x="244" y="182"/>
                    <a:pt x="253" y="177"/>
                    <a:pt x="253" y="191"/>
                  </a:cubicBezTo>
                  <a:cubicBezTo>
                    <a:pt x="253" y="206"/>
                    <a:pt x="248" y="216"/>
                    <a:pt x="236" y="224"/>
                  </a:cubicBezTo>
                  <a:cubicBezTo>
                    <a:pt x="301" y="257"/>
                    <a:pt x="310" y="263"/>
                    <a:pt x="310" y="292"/>
                  </a:cubicBezTo>
                  <a:cubicBezTo>
                    <a:pt x="310" y="352"/>
                    <a:pt x="310" y="352"/>
                    <a:pt x="310" y="352"/>
                  </a:cubicBezTo>
                  <a:lnTo>
                    <a:pt x="400" y="352"/>
                  </a:lnTo>
                  <a:close/>
                  <a:moveTo>
                    <a:pt x="204" y="247"/>
                  </a:moveTo>
                  <a:cubicBezTo>
                    <a:pt x="165" y="231"/>
                    <a:pt x="152" y="217"/>
                    <a:pt x="152" y="187"/>
                  </a:cubicBezTo>
                  <a:cubicBezTo>
                    <a:pt x="152" y="169"/>
                    <a:pt x="164" y="175"/>
                    <a:pt x="169" y="142"/>
                  </a:cubicBezTo>
                  <a:cubicBezTo>
                    <a:pt x="172" y="129"/>
                    <a:pt x="182" y="142"/>
                    <a:pt x="184" y="111"/>
                  </a:cubicBezTo>
                  <a:cubicBezTo>
                    <a:pt x="184" y="98"/>
                    <a:pt x="179" y="95"/>
                    <a:pt x="179" y="95"/>
                  </a:cubicBezTo>
                  <a:cubicBezTo>
                    <a:pt x="179" y="95"/>
                    <a:pt x="181" y="77"/>
                    <a:pt x="183" y="63"/>
                  </a:cubicBezTo>
                  <a:cubicBezTo>
                    <a:pt x="184" y="45"/>
                    <a:pt x="174" y="0"/>
                    <a:pt x="119" y="0"/>
                  </a:cubicBezTo>
                  <a:cubicBezTo>
                    <a:pt x="64" y="0"/>
                    <a:pt x="54" y="45"/>
                    <a:pt x="55" y="63"/>
                  </a:cubicBezTo>
                  <a:cubicBezTo>
                    <a:pt x="56" y="77"/>
                    <a:pt x="59" y="95"/>
                    <a:pt x="59" y="95"/>
                  </a:cubicBezTo>
                  <a:cubicBezTo>
                    <a:pt x="59" y="95"/>
                    <a:pt x="53" y="98"/>
                    <a:pt x="53" y="111"/>
                  </a:cubicBezTo>
                  <a:cubicBezTo>
                    <a:pt x="55" y="142"/>
                    <a:pt x="66" y="129"/>
                    <a:pt x="68" y="142"/>
                  </a:cubicBezTo>
                  <a:cubicBezTo>
                    <a:pt x="74" y="175"/>
                    <a:pt x="86" y="169"/>
                    <a:pt x="86" y="187"/>
                  </a:cubicBezTo>
                  <a:cubicBezTo>
                    <a:pt x="86" y="217"/>
                    <a:pt x="73" y="231"/>
                    <a:pt x="33" y="247"/>
                  </a:cubicBezTo>
                  <a:cubicBezTo>
                    <a:pt x="21" y="252"/>
                    <a:pt x="0" y="260"/>
                    <a:pt x="0" y="279"/>
                  </a:cubicBezTo>
                  <a:cubicBezTo>
                    <a:pt x="0" y="352"/>
                    <a:pt x="0" y="352"/>
                    <a:pt x="0" y="352"/>
                  </a:cubicBezTo>
                  <a:cubicBezTo>
                    <a:pt x="278" y="352"/>
                    <a:pt x="278" y="352"/>
                    <a:pt x="278" y="352"/>
                  </a:cubicBezTo>
                  <a:cubicBezTo>
                    <a:pt x="278" y="352"/>
                    <a:pt x="278" y="309"/>
                    <a:pt x="278" y="297"/>
                  </a:cubicBezTo>
                  <a:cubicBezTo>
                    <a:pt x="278" y="280"/>
                    <a:pt x="244" y="264"/>
                    <a:pt x="204" y="247"/>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4947" name="Rectangle 1438"/>
            <p:cNvSpPr>
              <a:spLocks noChangeArrowheads="1"/>
            </p:cNvSpPr>
            <p:nvPr/>
          </p:nvSpPr>
          <p:spPr bwMode="auto">
            <a:xfrm>
              <a:off x="5062312" y="3862156"/>
              <a:ext cx="375104"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900">
                  <a:cs typeface="Arial" pitchFamily="34" charset="0"/>
                </a:rPr>
                <a:t>325,679</a:t>
              </a:r>
              <a:endParaRPr lang="en-US" altLang="zh-CN">
                <a:cs typeface="Arial" pitchFamily="34" charset="0"/>
              </a:endParaRPr>
            </a:p>
          </p:txBody>
        </p:sp>
      </p:grpSp>
      <p:grpSp>
        <p:nvGrpSpPr>
          <p:cNvPr id="847" name="Group 846"/>
          <p:cNvGrpSpPr>
            <a:grpSpLocks/>
          </p:cNvGrpSpPr>
          <p:nvPr/>
        </p:nvGrpSpPr>
        <p:grpSpPr bwMode="auto">
          <a:xfrm>
            <a:off x="10040938" y="5268913"/>
            <a:ext cx="374650" cy="803275"/>
            <a:chOff x="6306912" y="3688065"/>
            <a:chExt cx="375104" cy="804074"/>
          </a:xfrm>
        </p:grpSpPr>
        <p:sp>
          <p:nvSpPr>
            <p:cNvPr id="34942" name="Rectangle 1439"/>
            <p:cNvSpPr>
              <a:spLocks noChangeArrowheads="1"/>
            </p:cNvSpPr>
            <p:nvPr/>
          </p:nvSpPr>
          <p:spPr bwMode="auto">
            <a:xfrm>
              <a:off x="6389562" y="4337998"/>
              <a:ext cx="212983" cy="154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id-ID" altLang="zh-CN" sz="1000">
                  <a:solidFill>
                    <a:srgbClr val="70AD47"/>
                  </a:solidFill>
                  <a:cs typeface="Arial" pitchFamily="34" charset="0"/>
                </a:rPr>
                <a:t>Asia</a:t>
              </a:r>
              <a:endParaRPr lang="en-US" altLang="zh-CN" sz="2000">
                <a:solidFill>
                  <a:srgbClr val="70AD47"/>
                </a:solidFill>
                <a:cs typeface="Arial" pitchFamily="34" charset="0"/>
              </a:endParaRPr>
            </a:p>
          </p:txBody>
        </p:sp>
        <p:sp>
          <p:nvSpPr>
            <p:cNvPr id="849" name="Freeform 6"/>
            <p:cNvSpPr>
              <a:spLocks noEditPoints="1"/>
            </p:cNvSpPr>
            <p:nvPr/>
          </p:nvSpPr>
          <p:spPr bwMode="auto">
            <a:xfrm>
              <a:off x="6410224" y="3688065"/>
              <a:ext cx="168479" cy="146195"/>
            </a:xfrm>
            <a:custGeom>
              <a:avLst/>
              <a:gdLst>
                <a:gd name="T0" fmla="*/ 400 w 400"/>
                <a:gd name="T1" fmla="*/ 352 h 352"/>
                <a:gd name="T2" fmla="*/ 394 w 400"/>
                <a:gd name="T3" fmla="*/ 268 h 352"/>
                <a:gd name="T4" fmla="*/ 342 w 400"/>
                <a:gd name="T5" fmla="*/ 236 h 352"/>
                <a:gd name="T6" fmla="*/ 303 w 400"/>
                <a:gd name="T7" fmla="*/ 191 h 352"/>
                <a:gd name="T8" fmla="*/ 316 w 400"/>
                <a:gd name="T9" fmla="*/ 157 h 352"/>
                <a:gd name="T10" fmla="*/ 327 w 400"/>
                <a:gd name="T11" fmla="*/ 134 h 352"/>
                <a:gd name="T12" fmla="*/ 322 w 400"/>
                <a:gd name="T13" fmla="*/ 122 h 352"/>
                <a:gd name="T14" fmla="*/ 325 w 400"/>
                <a:gd name="T15" fmla="*/ 98 h 352"/>
                <a:gd name="T16" fmla="*/ 278 w 400"/>
                <a:gd name="T17" fmla="*/ 51 h 352"/>
                <a:gd name="T18" fmla="*/ 230 w 400"/>
                <a:gd name="T19" fmla="*/ 98 h 352"/>
                <a:gd name="T20" fmla="*/ 233 w 400"/>
                <a:gd name="T21" fmla="*/ 122 h 352"/>
                <a:gd name="T22" fmla="*/ 229 w 400"/>
                <a:gd name="T23" fmla="*/ 134 h 352"/>
                <a:gd name="T24" fmla="*/ 240 w 400"/>
                <a:gd name="T25" fmla="*/ 157 h 352"/>
                <a:gd name="T26" fmla="*/ 253 w 400"/>
                <a:gd name="T27" fmla="*/ 191 h 352"/>
                <a:gd name="T28" fmla="*/ 236 w 400"/>
                <a:gd name="T29" fmla="*/ 224 h 352"/>
                <a:gd name="T30" fmla="*/ 310 w 400"/>
                <a:gd name="T31" fmla="*/ 292 h 352"/>
                <a:gd name="T32" fmla="*/ 310 w 400"/>
                <a:gd name="T33" fmla="*/ 352 h 352"/>
                <a:gd name="T34" fmla="*/ 400 w 400"/>
                <a:gd name="T35" fmla="*/ 352 h 352"/>
                <a:gd name="T36" fmla="*/ 204 w 400"/>
                <a:gd name="T37" fmla="*/ 247 h 352"/>
                <a:gd name="T38" fmla="*/ 152 w 400"/>
                <a:gd name="T39" fmla="*/ 187 h 352"/>
                <a:gd name="T40" fmla="*/ 169 w 400"/>
                <a:gd name="T41" fmla="*/ 142 h 352"/>
                <a:gd name="T42" fmla="*/ 184 w 400"/>
                <a:gd name="T43" fmla="*/ 111 h 352"/>
                <a:gd name="T44" fmla="*/ 179 w 400"/>
                <a:gd name="T45" fmla="*/ 95 h 352"/>
                <a:gd name="T46" fmla="*/ 183 w 400"/>
                <a:gd name="T47" fmla="*/ 63 h 352"/>
                <a:gd name="T48" fmla="*/ 119 w 400"/>
                <a:gd name="T49" fmla="*/ 0 h 352"/>
                <a:gd name="T50" fmla="*/ 55 w 400"/>
                <a:gd name="T51" fmla="*/ 63 h 352"/>
                <a:gd name="T52" fmla="*/ 59 w 400"/>
                <a:gd name="T53" fmla="*/ 95 h 352"/>
                <a:gd name="T54" fmla="*/ 53 w 400"/>
                <a:gd name="T55" fmla="*/ 111 h 352"/>
                <a:gd name="T56" fmla="*/ 68 w 400"/>
                <a:gd name="T57" fmla="*/ 142 h 352"/>
                <a:gd name="T58" fmla="*/ 86 w 400"/>
                <a:gd name="T59" fmla="*/ 187 h 352"/>
                <a:gd name="T60" fmla="*/ 33 w 400"/>
                <a:gd name="T61" fmla="*/ 247 h 352"/>
                <a:gd name="T62" fmla="*/ 0 w 400"/>
                <a:gd name="T63" fmla="*/ 279 h 352"/>
                <a:gd name="T64" fmla="*/ 0 w 400"/>
                <a:gd name="T65" fmla="*/ 352 h 352"/>
                <a:gd name="T66" fmla="*/ 278 w 400"/>
                <a:gd name="T67" fmla="*/ 352 h 352"/>
                <a:gd name="T68" fmla="*/ 278 w 400"/>
                <a:gd name="T69" fmla="*/ 297 h 352"/>
                <a:gd name="T70" fmla="*/ 204 w 400"/>
                <a:gd name="T71" fmla="*/ 247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0" h="352">
                  <a:moveTo>
                    <a:pt x="400" y="352"/>
                  </a:moveTo>
                  <a:cubicBezTo>
                    <a:pt x="400" y="352"/>
                    <a:pt x="399" y="276"/>
                    <a:pt x="394" y="268"/>
                  </a:cubicBezTo>
                  <a:cubicBezTo>
                    <a:pt x="387" y="257"/>
                    <a:pt x="371" y="249"/>
                    <a:pt x="342" y="236"/>
                  </a:cubicBezTo>
                  <a:cubicBezTo>
                    <a:pt x="312" y="224"/>
                    <a:pt x="303" y="213"/>
                    <a:pt x="303" y="191"/>
                  </a:cubicBezTo>
                  <a:cubicBezTo>
                    <a:pt x="303" y="177"/>
                    <a:pt x="312" y="182"/>
                    <a:pt x="316" y="157"/>
                  </a:cubicBezTo>
                  <a:cubicBezTo>
                    <a:pt x="317" y="147"/>
                    <a:pt x="325" y="157"/>
                    <a:pt x="327" y="134"/>
                  </a:cubicBezTo>
                  <a:cubicBezTo>
                    <a:pt x="327" y="124"/>
                    <a:pt x="322" y="122"/>
                    <a:pt x="322" y="122"/>
                  </a:cubicBezTo>
                  <a:cubicBezTo>
                    <a:pt x="322" y="122"/>
                    <a:pt x="325" y="108"/>
                    <a:pt x="325" y="98"/>
                  </a:cubicBezTo>
                  <a:cubicBezTo>
                    <a:pt x="327" y="85"/>
                    <a:pt x="319" y="51"/>
                    <a:pt x="278" y="51"/>
                  </a:cubicBezTo>
                  <a:cubicBezTo>
                    <a:pt x="236" y="51"/>
                    <a:pt x="229" y="85"/>
                    <a:pt x="230" y="98"/>
                  </a:cubicBezTo>
                  <a:cubicBezTo>
                    <a:pt x="231" y="108"/>
                    <a:pt x="233" y="122"/>
                    <a:pt x="233" y="122"/>
                  </a:cubicBezTo>
                  <a:cubicBezTo>
                    <a:pt x="233" y="122"/>
                    <a:pt x="229" y="124"/>
                    <a:pt x="229" y="134"/>
                  </a:cubicBezTo>
                  <a:cubicBezTo>
                    <a:pt x="230" y="157"/>
                    <a:pt x="238" y="147"/>
                    <a:pt x="240" y="157"/>
                  </a:cubicBezTo>
                  <a:cubicBezTo>
                    <a:pt x="244" y="182"/>
                    <a:pt x="253" y="177"/>
                    <a:pt x="253" y="191"/>
                  </a:cubicBezTo>
                  <a:cubicBezTo>
                    <a:pt x="253" y="206"/>
                    <a:pt x="248" y="216"/>
                    <a:pt x="236" y="224"/>
                  </a:cubicBezTo>
                  <a:cubicBezTo>
                    <a:pt x="301" y="257"/>
                    <a:pt x="310" y="263"/>
                    <a:pt x="310" y="292"/>
                  </a:cubicBezTo>
                  <a:cubicBezTo>
                    <a:pt x="310" y="352"/>
                    <a:pt x="310" y="352"/>
                    <a:pt x="310" y="352"/>
                  </a:cubicBezTo>
                  <a:lnTo>
                    <a:pt x="400" y="352"/>
                  </a:lnTo>
                  <a:close/>
                  <a:moveTo>
                    <a:pt x="204" y="247"/>
                  </a:moveTo>
                  <a:cubicBezTo>
                    <a:pt x="165" y="231"/>
                    <a:pt x="152" y="217"/>
                    <a:pt x="152" y="187"/>
                  </a:cubicBezTo>
                  <a:cubicBezTo>
                    <a:pt x="152" y="169"/>
                    <a:pt x="164" y="175"/>
                    <a:pt x="169" y="142"/>
                  </a:cubicBezTo>
                  <a:cubicBezTo>
                    <a:pt x="172" y="129"/>
                    <a:pt x="182" y="142"/>
                    <a:pt x="184" y="111"/>
                  </a:cubicBezTo>
                  <a:cubicBezTo>
                    <a:pt x="184" y="98"/>
                    <a:pt x="179" y="95"/>
                    <a:pt x="179" y="95"/>
                  </a:cubicBezTo>
                  <a:cubicBezTo>
                    <a:pt x="179" y="95"/>
                    <a:pt x="181" y="77"/>
                    <a:pt x="183" y="63"/>
                  </a:cubicBezTo>
                  <a:cubicBezTo>
                    <a:pt x="184" y="45"/>
                    <a:pt x="174" y="0"/>
                    <a:pt x="119" y="0"/>
                  </a:cubicBezTo>
                  <a:cubicBezTo>
                    <a:pt x="64" y="0"/>
                    <a:pt x="54" y="45"/>
                    <a:pt x="55" y="63"/>
                  </a:cubicBezTo>
                  <a:cubicBezTo>
                    <a:pt x="56" y="77"/>
                    <a:pt x="59" y="95"/>
                    <a:pt x="59" y="95"/>
                  </a:cubicBezTo>
                  <a:cubicBezTo>
                    <a:pt x="59" y="95"/>
                    <a:pt x="53" y="98"/>
                    <a:pt x="53" y="111"/>
                  </a:cubicBezTo>
                  <a:cubicBezTo>
                    <a:pt x="55" y="142"/>
                    <a:pt x="66" y="129"/>
                    <a:pt x="68" y="142"/>
                  </a:cubicBezTo>
                  <a:cubicBezTo>
                    <a:pt x="74" y="175"/>
                    <a:pt x="86" y="169"/>
                    <a:pt x="86" y="187"/>
                  </a:cubicBezTo>
                  <a:cubicBezTo>
                    <a:pt x="86" y="217"/>
                    <a:pt x="73" y="231"/>
                    <a:pt x="33" y="247"/>
                  </a:cubicBezTo>
                  <a:cubicBezTo>
                    <a:pt x="21" y="252"/>
                    <a:pt x="0" y="260"/>
                    <a:pt x="0" y="279"/>
                  </a:cubicBezTo>
                  <a:cubicBezTo>
                    <a:pt x="0" y="352"/>
                    <a:pt x="0" y="352"/>
                    <a:pt x="0" y="352"/>
                  </a:cubicBezTo>
                  <a:cubicBezTo>
                    <a:pt x="278" y="352"/>
                    <a:pt x="278" y="352"/>
                    <a:pt x="278" y="352"/>
                  </a:cubicBezTo>
                  <a:cubicBezTo>
                    <a:pt x="278" y="352"/>
                    <a:pt x="278" y="309"/>
                    <a:pt x="278" y="297"/>
                  </a:cubicBezTo>
                  <a:cubicBezTo>
                    <a:pt x="278" y="280"/>
                    <a:pt x="244" y="264"/>
                    <a:pt x="204" y="247"/>
                  </a:cubicBezTo>
                  <a:close/>
                </a:path>
              </a:pathLst>
            </a:custGeom>
            <a:solidFill>
              <a:schemeClr val="accent6"/>
            </a:solidFill>
            <a:ln>
              <a:noFill/>
            </a:ln>
          </p:spPr>
          <p:txBody>
            <a:bodyPr/>
            <a:lstStyle/>
            <a:p>
              <a:pPr eaLnBrk="1" fontAlgn="auto" hangingPunct="1">
                <a:spcBef>
                  <a:spcPts val="0"/>
                </a:spcBef>
                <a:spcAft>
                  <a:spcPts val="0"/>
                </a:spcAft>
                <a:defRPr/>
              </a:pPr>
              <a:endParaRPr lang="en-US" dirty="0">
                <a:latin typeface="+mn-lt"/>
              </a:endParaRPr>
            </a:p>
          </p:txBody>
        </p:sp>
        <p:sp>
          <p:nvSpPr>
            <p:cNvPr id="34944" name="Rectangle 1439"/>
            <p:cNvSpPr>
              <a:spLocks noChangeArrowheads="1"/>
            </p:cNvSpPr>
            <p:nvPr/>
          </p:nvSpPr>
          <p:spPr bwMode="auto">
            <a:xfrm>
              <a:off x="6306912" y="3862156"/>
              <a:ext cx="375104"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900">
                  <a:cs typeface="Arial" pitchFamily="34" charset="0"/>
                </a:rPr>
                <a:t>125,659</a:t>
              </a:r>
              <a:endParaRPr lang="en-US" altLang="zh-CN">
                <a:cs typeface="Arial" pitchFamily="34" charset="0"/>
              </a:endParaRPr>
            </a:p>
          </p:txBody>
        </p:sp>
      </p:grpSp>
      <p:grpSp>
        <p:nvGrpSpPr>
          <p:cNvPr id="851" name="Group 850"/>
          <p:cNvGrpSpPr>
            <a:grpSpLocks/>
          </p:cNvGrpSpPr>
          <p:nvPr/>
        </p:nvGrpSpPr>
        <p:grpSpPr bwMode="auto">
          <a:xfrm>
            <a:off x="2760663" y="5246688"/>
            <a:ext cx="720725" cy="803275"/>
            <a:chOff x="2385982" y="3688065"/>
            <a:chExt cx="719749" cy="804074"/>
          </a:xfrm>
        </p:grpSpPr>
        <p:sp>
          <p:nvSpPr>
            <p:cNvPr id="34939" name="Rectangle 1436"/>
            <p:cNvSpPr>
              <a:spLocks noChangeArrowheads="1"/>
            </p:cNvSpPr>
            <p:nvPr/>
          </p:nvSpPr>
          <p:spPr bwMode="auto">
            <a:xfrm>
              <a:off x="2385982" y="4337998"/>
              <a:ext cx="719749" cy="1541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000">
                  <a:solidFill>
                    <a:srgbClr val="FFC000"/>
                  </a:solidFill>
                  <a:cs typeface="Arial" pitchFamily="34" charset="0"/>
                </a:rPr>
                <a:t>United States</a:t>
              </a:r>
              <a:endParaRPr lang="en-US" altLang="zh-CN" sz="2000">
                <a:solidFill>
                  <a:srgbClr val="FFC000"/>
                </a:solidFill>
                <a:cs typeface="Arial" pitchFamily="34" charset="0"/>
              </a:endParaRPr>
            </a:p>
          </p:txBody>
        </p:sp>
        <p:sp>
          <p:nvSpPr>
            <p:cNvPr id="853" name="Freeform 6"/>
            <p:cNvSpPr>
              <a:spLocks noEditPoints="1"/>
            </p:cNvSpPr>
            <p:nvPr/>
          </p:nvSpPr>
          <p:spPr bwMode="auto">
            <a:xfrm>
              <a:off x="2674516" y="3688065"/>
              <a:ext cx="168047" cy="146195"/>
            </a:xfrm>
            <a:custGeom>
              <a:avLst/>
              <a:gdLst>
                <a:gd name="T0" fmla="*/ 400 w 400"/>
                <a:gd name="T1" fmla="*/ 352 h 352"/>
                <a:gd name="T2" fmla="*/ 394 w 400"/>
                <a:gd name="T3" fmla="*/ 268 h 352"/>
                <a:gd name="T4" fmla="*/ 342 w 400"/>
                <a:gd name="T5" fmla="*/ 236 h 352"/>
                <a:gd name="T6" fmla="*/ 303 w 400"/>
                <a:gd name="T7" fmla="*/ 191 h 352"/>
                <a:gd name="T8" fmla="*/ 316 w 400"/>
                <a:gd name="T9" fmla="*/ 157 h 352"/>
                <a:gd name="T10" fmla="*/ 327 w 400"/>
                <a:gd name="T11" fmla="*/ 134 h 352"/>
                <a:gd name="T12" fmla="*/ 322 w 400"/>
                <a:gd name="T13" fmla="*/ 122 h 352"/>
                <a:gd name="T14" fmla="*/ 325 w 400"/>
                <a:gd name="T15" fmla="*/ 98 h 352"/>
                <a:gd name="T16" fmla="*/ 278 w 400"/>
                <a:gd name="T17" fmla="*/ 51 h 352"/>
                <a:gd name="T18" fmla="*/ 230 w 400"/>
                <a:gd name="T19" fmla="*/ 98 h 352"/>
                <a:gd name="T20" fmla="*/ 233 w 400"/>
                <a:gd name="T21" fmla="*/ 122 h 352"/>
                <a:gd name="T22" fmla="*/ 229 w 400"/>
                <a:gd name="T23" fmla="*/ 134 h 352"/>
                <a:gd name="T24" fmla="*/ 240 w 400"/>
                <a:gd name="T25" fmla="*/ 157 h 352"/>
                <a:gd name="T26" fmla="*/ 253 w 400"/>
                <a:gd name="T27" fmla="*/ 191 h 352"/>
                <a:gd name="T28" fmla="*/ 236 w 400"/>
                <a:gd name="T29" fmla="*/ 224 h 352"/>
                <a:gd name="T30" fmla="*/ 310 w 400"/>
                <a:gd name="T31" fmla="*/ 292 h 352"/>
                <a:gd name="T32" fmla="*/ 310 w 400"/>
                <a:gd name="T33" fmla="*/ 352 h 352"/>
                <a:gd name="T34" fmla="*/ 400 w 400"/>
                <a:gd name="T35" fmla="*/ 352 h 352"/>
                <a:gd name="T36" fmla="*/ 204 w 400"/>
                <a:gd name="T37" fmla="*/ 247 h 352"/>
                <a:gd name="T38" fmla="*/ 152 w 400"/>
                <a:gd name="T39" fmla="*/ 187 h 352"/>
                <a:gd name="T40" fmla="*/ 169 w 400"/>
                <a:gd name="T41" fmla="*/ 142 h 352"/>
                <a:gd name="T42" fmla="*/ 184 w 400"/>
                <a:gd name="T43" fmla="*/ 111 h 352"/>
                <a:gd name="T44" fmla="*/ 179 w 400"/>
                <a:gd name="T45" fmla="*/ 95 h 352"/>
                <a:gd name="T46" fmla="*/ 183 w 400"/>
                <a:gd name="T47" fmla="*/ 63 h 352"/>
                <a:gd name="T48" fmla="*/ 119 w 400"/>
                <a:gd name="T49" fmla="*/ 0 h 352"/>
                <a:gd name="T50" fmla="*/ 55 w 400"/>
                <a:gd name="T51" fmla="*/ 63 h 352"/>
                <a:gd name="T52" fmla="*/ 59 w 400"/>
                <a:gd name="T53" fmla="*/ 95 h 352"/>
                <a:gd name="T54" fmla="*/ 53 w 400"/>
                <a:gd name="T55" fmla="*/ 111 h 352"/>
                <a:gd name="T56" fmla="*/ 68 w 400"/>
                <a:gd name="T57" fmla="*/ 142 h 352"/>
                <a:gd name="T58" fmla="*/ 86 w 400"/>
                <a:gd name="T59" fmla="*/ 187 h 352"/>
                <a:gd name="T60" fmla="*/ 33 w 400"/>
                <a:gd name="T61" fmla="*/ 247 h 352"/>
                <a:gd name="T62" fmla="*/ 0 w 400"/>
                <a:gd name="T63" fmla="*/ 279 h 352"/>
                <a:gd name="T64" fmla="*/ 0 w 400"/>
                <a:gd name="T65" fmla="*/ 352 h 352"/>
                <a:gd name="T66" fmla="*/ 278 w 400"/>
                <a:gd name="T67" fmla="*/ 352 h 352"/>
                <a:gd name="T68" fmla="*/ 278 w 400"/>
                <a:gd name="T69" fmla="*/ 297 h 352"/>
                <a:gd name="T70" fmla="*/ 204 w 400"/>
                <a:gd name="T71" fmla="*/ 247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0" h="352">
                  <a:moveTo>
                    <a:pt x="400" y="352"/>
                  </a:moveTo>
                  <a:cubicBezTo>
                    <a:pt x="400" y="352"/>
                    <a:pt x="399" y="276"/>
                    <a:pt x="394" y="268"/>
                  </a:cubicBezTo>
                  <a:cubicBezTo>
                    <a:pt x="387" y="257"/>
                    <a:pt x="371" y="249"/>
                    <a:pt x="342" y="236"/>
                  </a:cubicBezTo>
                  <a:cubicBezTo>
                    <a:pt x="312" y="224"/>
                    <a:pt x="303" y="213"/>
                    <a:pt x="303" y="191"/>
                  </a:cubicBezTo>
                  <a:cubicBezTo>
                    <a:pt x="303" y="177"/>
                    <a:pt x="312" y="182"/>
                    <a:pt x="316" y="157"/>
                  </a:cubicBezTo>
                  <a:cubicBezTo>
                    <a:pt x="317" y="147"/>
                    <a:pt x="325" y="157"/>
                    <a:pt x="327" y="134"/>
                  </a:cubicBezTo>
                  <a:cubicBezTo>
                    <a:pt x="327" y="124"/>
                    <a:pt x="322" y="122"/>
                    <a:pt x="322" y="122"/>
                  </a:cubicBezTo>
                  <a:cubicBezTo>
                    <a:pt x="322" y="122"/>
                    <a:pt x="325" y="108"/>
                    <a:pt x="325" y="98"/>
                  </a:cubicBezTo>
                  <a:cubicBezTo>
                    <a:pt x="327" y="85"/>
                    <a:pt x="319" y="51"/>
                    <a:pt x="278" y="51"/>
                  </a:cubicBezTo>
                  <a:cubicBezTo>
                    <a:pt x="236" y="51"/>
                    <a:pt x="229" y="85"/>
                    <a:pt x="230" y="98"/>
                  </a:cubicBezTo>
                  <a:cubicBezTo>
                    <a:pt x="231" y="108"/>
                    <a:pt x="233" y="122"/>
                    <a:pt x="233" y="122"/>
                  </a:cubicBezTo>
                  <a:cubicBezTo>
                    <a:pt x="233" y="122"/>
                    <a:pt x="229" y="124"/>
                    <a:pt x="229" y="134"/>
                  </a:cubicBezTo>
                  <a:cubicBezTo>
                    <a:pt x="230" y="157"/>
                    <a:pt x="238" y="147"/>
                    <a:pt x="240" y="157"/>
                  </a:cubicBezTo>
                  <a:cubicBezTo>
                    <a:pt x="244" y="182"/>
                    <a:pt x="253" y="177"/>
                    <a:pt x="253" y="191"/>
                  </a:cubicBezTo>
                  <a:cubicBezTo>
                    <a:pt x="253" y="206"/>
                    <a:pt x="248" y="216"/>
                    <a:pt x="236" y="224"/>
                  </a:cubicBezTo>
                  <a:cubicBezTo>
                    <a:pt x="301" y="257"/>
                    <a:pt x="310" y="263"/>
                    <a:pt x="310" y="292"/>
                  </a:cubicBezTo>
                  <a:cubicBezTo>
                    <a:pt x="310" y="352"/>
                    <a:pt x="310" y="352"/>
                    <a:pt x="310" y="352"/>
                  </a:cubicBezTo>
                  <a:lnTo>
                    <a:pt x="400" y="352"/>
                  </a:lnTo>
                  <a:close/>
                  <a:moveTo>
                    <a:pt x="204" y="247"/>
                  </a:moveTo>
                  <a:cubicBezTo>
                    <a:pt x="165" y="231"/>
                    <a:pt x="152" y="217"/>
                    <a:pt x="152" y="187"/>
                  </a:cubicBezTo>
                  <a:cubicBezTo>
                    <a:pt x="152" y="169"/>
                    <a:pt x="164" y="175"/>
                    <a:pt x="169" y="142"/>
                  </a:cubicBezTo>
                  <a:cubicBezTo>
                    <a:pt x="172" y="129"/>
                    <a:pt x="182" y="142"/>
                    <a:pt x="184" y="111"/>
                  </a:cubicBezTo>
                  <a:cubicBezTo>
                    <a:pt x="184" y="98"/>
                    <a:pt x="179" y="95"/>
                    <a:pt x="179" y="95"/>
                  </a:cubicBezTo>
                  <a:cubicBezTo>
                    <a:pt x="179" y="95"/>
                    <a:pt x="181" y="77"/>
                    <a:pt x="183" y="63"/>
                  </a:cubicBezTo>
                  <a:cubicBezTo>
                    <a:pt x="184" y="45"/>
                    <a:pt x="174" y="0"/>
                    <a:pt x="119" y="0"/>
                  </a:cubicBezTo>
                  <a:cubicBezTo>
                    <a:pt x="64" y="0"/>
                    <a:pt x="54" y="45"/>
                    <a:pt x="55" y="63"/>
                  </a:cubicBezTo>
                  <a:cubicBezTo>
                    <a:pt x="56" y="77"/>
                    <a:pt x="59" y="95"/>
                    <a:pt x="59" y="95"/>
                  </a:cubicBezTo>
                  <a:cubicBezTo>
                    <a:pt x="59" y="95"/>
                    <a:pt x="53" y="98"/>
                    <a:pt x="53" y="111"/>
                  </a:cubicBezTo>
                  <a:cubicBezTo>
                    <a:pt x="55" y="142"/>
                    <a:pt x="66" y="129"/>
                    <a:pt x="68" y="142"/>
                  </a:cubicBezTo>
                  <a:cubicBezTo>
                    <a:pt x="74" y="175"/>
                    <a:pt x="86" y="169"/>
                    <a:pt x="86" y="187"/>
                  </a:cubicBezTo>
                  <a:cubicBezTo>
                    <a:pt x="86" y="217"/>
                    <a:pt x="73" y="231"/>
                    <a:pt x="33" y="247"/>
                  </a:cubicBezTo>
                  <a:cubicBezTo>
                    <a:pt x="21" y="252"/>
                    <a:pt x="0" y="260"/>
                    <a:pt x="0" y="279"/>
                  </a:cubicBezTo>
                  <a:cubicBezTo>
                    <a:pt x="0" y="352"/>
                    <a:pt x="0" y="352"/>
                    <a:pt x="0" y="352"/>
                  </a:cubicBezTo>
                  <a:cubicBezTo>
                    <a:pt x="278" y="352"/>
                    <a:pt x="278" y="352"/>
                    <a:pt x="278" y="352"/>
                  </a:cubicBezTo>
                  <a:cubicBezTo>
                    <a:pt x="278" y="352"/>
                    <a:pt x="278" y="309"/>
                    <a:pt x="278" y="297"/>
                  </a:cubicBezTo>
                  <a:cubicBezTo>
                    <a:pt x="278" y="280"/>
                    <a:pt x="244" y="264"/>
                    <a:pt x="204" y="247"/>
                  </a:cubicBezTo>
                  <a:close/>
                </a:path>
              </a:pathLst>
            </a:custGeom>
            <a:solidFill>
              <a:schemeClr val="accent4"/>
            </a:solidFill>
            <a:ln>
              <a:noFill/>
            </a:ln>
          </p:spPr>
          <p:txBody>
            <a:bodyPr/>
            <a:lstStyle/>
            <a:p>
              <a:pPr eaLnBrk="1" fontAlgn="auto" hangingPunct="1">
                <a:spcBef>
                  <a:spcPts val="0"/>
                </a:spcBef>
                <a:spcAft>
                  <a:spcPts val="0"/>
                </a:spcAft>
                <a:defRPr/>
              </a:pPr>
              <a:endParaRPr lang="en-US" dirty="0">
                <a:latin typeface="+mn-lt"/>
              </a:endParaRPr>
            </a:p>
          </p:txBody>
        </p:sp>
        <p:sp>
          <p:nvSpPr>
            <p:cNvPr id="34941" name="Rectangle 1436"/>
            <p:cNvSpPr>
              <a:spLocks noChangeArrowheads="1"/>
            </p:cNvSpPr>
            <p:nvPr/>
          </p:nvSpPr>
          <p:spPr bwMode="auto">
            <a:xfrm>
              <a:off x="2486568" y="3862156"/>
              <a:ext cx="545021" cy="138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900">
                  <a:cs typeface="Arial" pitchFamily="34" charset="0"/>
                </a:rPr>
                <a:t>5.3 Millions</a:t>
              </a:r>
              <a:endParaRPr lang="en-US" altLang="zh-CN">
                <a:cs typeface="Arial" pitchFamily="34" charset="0"/>
              </a:endParaRPr>
            </a:p>
          </p:txBody>
        </p:sp>
      </p:grpSp>
      <p:grpSp>
        <p:nvGrpSpPr>
          <p:cNvPr id="5" name="Group 4"/>
          <p:cNvGrpSpPr>
            <a:grpSpLocks/>
          </p:cNvGrpSpPr>
          <p:nvPr/>
        </p:nvGrpSpPr>
        <p:grpSpPr bwMode="auto">
          <a:xfrm>
            <a:off x="693738" y="5588000"/>
            <a:ext cx="10488612" cy="276225"/>
            <a:chOff x="707633" y="5616730"/>
            <a:chExt cx="10489665" cy="276386"/>
          </a:xfrm>
        </p:grpSpPr>
        <p:cxnSp>
          <p:nvCxnSpPr>
            <p:cNvPr id="4" name="Straight Connector 3"/>
            <p:cNvCxnSpPr/>
            <p:nvPr/>
          </p:nvCxnSpPr>
          <p:spPr>
            <a:xfrm>
              <a:off x="2269890" y="5751747"/>
              <a:ext cx="1740075" cy="0"/>
            </a:xfrm>
            <a:prstGeom prst="line">
              <a:avLst/>
            </a:prstGeom>
            <a:ln w="3048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857" name="Straight Connector 856"/>
            <p:cNvCxnSpPr/>
            <p:nvPr/>
          </p:nvCxnSpPr>
          <p:spPr>
            <a:xfrm>
              <a:off x="4046480" y="5751747"/>
              <a:ext cx="1740075" cy="0"/>
            </a:xfrm>
            <a:prstGeom prst="line">
              <a:avLst/>
            </a:prstGeom>
            <a:ln w="2540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858" name="Straight Connector 857"/>
            <p:cNvCxnSpPr/>
            <p:nvPr/>
          </p:nvCxnSpPr>
          <p:spPr>
            <a:xfrm>
              <a:off x="5831009" y="5751747"/>
              <a:ext cx="1740075" cy="0"/>
            </a:xfrm>
            <a:prstGeom prst="line">
              <a:avLst/>
            </a:prstGeom>
            <a:ln w="203200">
              <a:solidFill>
                <a:srgbClr val="7030A0"/>
              </a:solidFill>
            </a:ln>
          </p:spPr>
          <p:style>
            <a:lnRef idx="1">
              <a:schemeClr val="accent1"/>
            </a:lnRef>
            <a:fillRef idx="0">
              <a:schemeClr val="accent1"/>
            </a:fillRef>
            <a:effectRef idx="0">
              <a:schemeClr val="accent1"/>
            </a:effectRef>
            <a:fontRef idx="minor">
              <a:schemeClr val="tx1"/>
            </a:fontRef>
          </p:style>
        </p:cxnSp>
        <p:cxnSp>
          <p:nvCxnSpPr>
            <p:cNvPr id="859" name="Straight Connector 858"/>
            <p:cNvCxnSpPr/>
            <p:nvPr/>
          </p:nvCxnSpPr>
          <p:spPr>
            <a:xfrm>
              <a:off x="7610776" y="5751747"/>
              <a:ext cx="1740075" cy="0"/>
            </a:xfrm>
            <a:prstGeom prst="line">
              <a:avLst/>
            </a:prstGeom>
            <a:ln w="152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860" name="Straight Connector 859"/>
            <p:cNvCxnSpPr/>
            <p:nvPr/>
          </p:nvCxnSpPr>
          <p:spPr>
            <a:xfrm>
              <a:off x="9381016" y="5751747"/>
              <a:ext cx="1741663" cy="0"/>
            </a:xfrm>
            <a:prstGeom prst="line">
              <a:avLst/>
            </a:prstGeom>
            <a:ln w="127000">
              <a:solidFill>
                <a:schemeClr val="accent6"/>
              </a:solidFill>
            </a:ln>
          </p:spPr>
          <p:style>
            <a:lnRef idx="1">
              <a:schemeClr val="accent1"/>
            </a:lnRef>
            <a:fillRef idx="0">
              <a:schemeClr val="accent1"/>
            </a:fillRef>
            <a:effectRef idx="0">
              <a:schemeClr val="accent1"/>
            </a:effectRef>
            <a:fontRef idx="minor">
              <a:schemeClr val="tx1"/>
            </a:fontRef>
          </p:style>
        </p:cxnSp>
        <p:sp>
          <p:nvSpPr>
            <p:cNvPr id="862" name="Line 1434"/>
            <p:cNvSpPr>
              <a:spLocks noChangeShapeType="1"/>
            </p:cNvSpPr>
            <p:nvPr/>
          </p:nvSpPr>
          <p:spPr bwMode="auto">
            <a:xfrm>
              <a:off x="707633" y="5758100"/>
              <a:ext cx="10489665" cy="0"/>
            </a:xfrm>
            <a:prstGeom prst="line">
              <a:avLst/>
            </a:prstGeom>
            <a:noFill/>
            <a:ln w="19050" cap="rnd">
              <a:solidFill>
                <a:schemeClr val="bg1">
                  <a:lumMod val="75000"/>
                </a:schemeClr>
              </a:solidFill>
              <a:prstDash val="solid"/>
              <a:miter lim="800000"/>
              <a:headEnd type="triangle" w="lg" len="lg"/>
              <a:tailEnd type="none"/>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63" name="Line 1442"/>
            <p:cNvSpPr>
              <a:spLocks noChangeShapeType="1"/>
            </p:cNvSpPr>
            <p:nvPr/>
          </p:nvSpPr>
          <p:spPr bwMode="auto">
            <a:xfrm>
              <a:off x="877512" y="5677090"/>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64" name="Line 1443"/>
            <p:cNvSpPr>
              <a:spLocks noChangeShapeType="1"/>
            </p:cNvSpPr>
            <p:nvPr/>
          </p:nvSpPr>
          <p:spPr bwMode="auto">
            <a:xfrm>
              <a:off x="982298" y="5677090"/>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65" name="Line 1444"/>
            <p:cNvSpPr>
              <a:spLocks noChangeShapeType="1"/>
            </p:cNvSpPr>
            <p:nvPr/>
          </p:nvSpPr>
          <p:spPr bwMode="auto">
            <a:xfrm>
              <a:off x="1087083" y="5677090"/>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66" name="Line 1445"/>
            <p:cNvSpPr>
              <a:spLocks noChangeShapeType="1"/>
            </p:cNvSpPr>
            <p:nvPr/>
          </p:nvSpPr>
          <p:spPr bwMode="auto">
            <a:xfrm>
              <a:off x="1193457" y="5677090"/>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67" name="Line 1446"/>
            <p:cNvSpPr>
              <a:spLocks noChangeShapeType="1"/>
            </p:cNvSpPr>
            <p:nvPr/>
          </p:nvSpPr>
          <p:spPr bwMode="auto">
            <a:xfrm>
              <a:off x="1298242" y="5677090"/>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68" name="Line 1447"/>
            <p:cNvSpPr>
              <a:spLocks noChangeShapeType="1"/>
            </p:cNvSpPr>
            <p:nvPr/>
          </p:nvSpPr>
          <p:spPr bwMode="auto">
            <a:xfrm>
              <a:off x="1403028" y="5677090"/>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69" name="Line 1448"/>
            <p:cNvSpPr>
              <a:spLocks noChangeShapeType="1"/>
            </p:cNvSpPr>
            <p:nvPr/>
          </p:nvSpPr>
          <p:spPr bwMode="auto">
            <a:xfrm>
              <a:off x="1507813" y="5677090"/>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70" name="Line 1449"/>
            <p:cNvSpPr>
              <a:spLocks noChangeShapeType="1"/>
            </p:cNvSpPr>
            <p:nvPr/>
          </p:nvSpPr>
          <p:spPr bwMode="auto">
            <a:xfrm>
              <a:off x="1612599" y="5677090"/>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71" name="Line 1450"/>
            <p:cNvSpPr>
              <a:spLocks noChangeShapeType="1"/>
            </p:cNvSpPr>
            <p:nvPr/>
          </p:nvSpPr>
          <p:spPr bwMode="auto">
            <a:xfrm>
              <a:off x="1717384" y="5623084"/>
              <a:ext cx="0" cy="270032"/>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72" name="Line 1451"/>
            <p:cNvSpPr>
              <a:spLocks noChangeShapeType="1"/>
            </p:cNvSpPr>
            <p:nvPr/>
          </p:nvSpPr>
          <p:spPr bwMode="auto">
            <a:xfrm>
              <a:off x="1822170" y="5677090"/>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73" name="Line 1452"/>
            <p:cNvSpPr>
              <a:spLocks noChangeShapeType="1"/>
            </p:cNvSpPr>
            <p:nvPr/>
          </p:nvSpPr>
          <p:spPr bwMode="auto">
            <a:xfrm>
              <a:off x="1928543" y="5677090"/>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74" name="Line 1453"/>
            <p:cNvSpPr>
              <a:spLocks noChangeShapeType="1"/>
            </p:cNvSpPr>
            <p:nvPr/>
          </p:nvSpPr>
          <p:spPr bwMode="auto">
            <a:xfrm>
              <a:off x="2033328" y="5677090"/>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75" name="Line 1454"/>
            <p:cNvSpPr>
              <a:spLocks noChangeShapeType="1"/>
            </p:cNvSpPr>
            <p:nvPr/>
          </p:nvSpPr>
          <p:spPr bwMode="auto">
            <a:xfrm>
              <a:off x="2138114" y="5677090"/>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76" name="Line 1455"/>
            <p:cNvSpPr>
              <a:spLocks noChangeShapeType="1"/>
            </p:cNvSpPr>
            <p:nvPr/>
          </p:nvSpPr>
          <p:spPr bwMode="auto">
            <a:xfrm>
              <a:off x="2242899" y="5677090"/>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77" name="Line 1456"/>
            <p:cNvSpPr>
              <a:spLocks noChangeShapeType="1"/>
            </p:cNvSpPr>
            <p:nvPr/>
          </p:nvSpPr>
          <p:spPr bwMode="auto">
            <a:xfrm>
              <a:off x="2347685" y="5677090"/>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78" name="Line 1457"/>
            <p:cNvSpPr>
              <a:spLocks noChangeShapeType="1"/>
            </p:cNvSpPr>
            <p:nvPr/>
          </p:nvSpPr>
          <p:spPr bwMode="auto">
            <a:xfrm>
              <a:off x="2452470" y="5677090"/>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79" name="Line 1458"/>
            <p:cNvSpPr>
              <a:spLocks noChangeShapeType="1"/>
            </p:cNvSpPr>
            <p:nvPr/>
          </p:nvSpPr>
          <p:spPr bwMode="auto">
            <a:xfrm>
              <a:off x="2558844" y="5677090"/>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80" name="Line 1459"/>
            <p:cNvSpPr>
              <a:spLocks noChangeShapeType="1"/>
            </p:cNvSpPr>
            <p:nvPr/>
          </p:nvSpPr>
          <p:spPr bwMode="auto">
            <a:xfrm>
              <a:off x="2663629" y="5677090"/>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81" name="Line 1460"/>
            <p:cNvSpPr>
              <a:spLocks noChangeShapeType="1"/>
            </p:cNvSpPr>
            <p:nvPr/>
          </p:nvSpPr>
          <p:spPr bwMode="auto">
            <a:xfrm>
              <a:off x="2768415" y="5677090"/>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82" name="Line 1461"/>
            <p:cNvSpPr>
              <a:spLocks noChangeShapeType="1"/>
            </p:cNvSpPr>
            <p:nvPr/>
          </p:nvSpPr>
          <p:spPr bwMode="auto">
            <a:xfrm>
              <a:off x="2873200" y="5677090"/>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83" name="Line 1462"/>
            <p:cNvSpPr>
              <a:spLocks noChangeShapeType="1"/>
            </p:cNvSpPr>
            <p:nvPr/>
          </p:nvSpPr>
          <p:spPr bwMode="auto">
            <a:xfrm>
              <a:off x="2977986" y="5623084"/>
              <a:ext cx="0" cy="270032"/>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84" name="Line 1463"/>
            <p:cNvSpPr>
              <a:spLocks noChangeShapeType="1"/>
            </p:cNvSpPr>
            <p:nvPr/>
          </p:nvSpPr>
          <p:spPr bwMode="auto">
            <a:xfrm>
              <a:off x="3082771" y="5677090"/>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85" name="Line 1464"/>
            <p:cNvSpPr>
              <a:spLocks noChangeShapeType="1"/>
            </p:cNvSpPr>
            <p:nvPr/>
          </p:nvSpPr>
          <p:spPr bwMode="auto">
            <a:xfrm>
              <a:off x="3187557" y="5677090"/>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86" name="Line 1465"/>
            <p:cNvSpPr>
              <a:spLocks noChangeShapeType="1"/>
            </p:cNvSpPr>
            <p:nvPr/>
          </p:nvSpPr>
          <p:spPr bwMode="auto">
            <a:xfrm>
              <a:off x="3293930" y="5677090"/>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87" name="Line 1466"/>
            <p:cNvSpPr>
              <a:spLocks noChangeShapeType="1"/>
            </p:cNvSpPr>
            <p:nvPr/>
          </p:nvSpPr>
          <p:spPr bwMode="auto">
            <a:xfrm>
              <a:off x="3398715" y="5658029"/>
              <a:ext cx="0" cy="201731"/>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88" name="Line 1467"/>
            <p:cNvSpPr>
              <a:spLocks noChangeShapeType="1"/>
            </p:cNvSpPr>
            <p:nvPr/>
          </p:nvSpPr>
          <p:spPr bwMode="auto">
            <a:xfrm>
              <a:off x="3503501" y="5677090"/>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89" name="Line 1468"/>
            <p:cNvSpPr>
              <a:spLocks noChangeShapeType="1"/>
            </p:cNvSpPr>
            <p:nvPr/>
          </p:nvSpPr>
          <p:spPr bwMode="auto">
            <a:xfrm>
              <a:off x="3608286" y="5677090"/>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90" name="Line 1469"/>
            <p:cNvSpPr>
              <a:spLocks noChangeShapeType="1"/>
            </p:cNvSpPr>
            <p:nvPr/>
          </p:nvSpPr>
          <p:spPr bwMode="auto">
            <a:xfrm>
              <a:off x="3713072" y="5677090"/>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91" name="Line 1470"/>
            <p:cNvSpPr>
              <a:spLocks noChangeShapeType="1"/>
            </p:cNvSpPr>
            <p:nvPr/>
          </p:nvSpPr>
          <p:spPr bwMode="auto">
            <a:xfrm>
              <a:off x="3817857" y="5677090"/>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92" name="Line 1471"/>
            <p:cNvSpPr>
              <a:spLocks noChangeShapeType="1"/>
            </p:cNvSpPr>
            <p:nvPr/>
          </p:nvSpPr>
          <p:spPr bwMode="auto">
            <a:xfrm>
              <a:off x="3922643" y="5677090"/>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93" name="Line 1472"/>
            <p:cNvSpPr>
              <a:spLocks noChangeShapeType="1"/>
            </p:cNvSpPr>
            <p:nvPr/>
          </p:nvSpPr>
          <p:spPr bwMode="auto">
            <a:xfrm>
              <a:off x="4029016" y="5677090"/>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94" name="Line 1473"/>
            <p:cNvSpPr>
              <a:spLocks noChangeShapeType="1"/>
            </p:cNvSpPr>
            <p:nvPr/>
          </p:nvSpPr>
          <p:spPr bwMode="auto">
            <a:xfrm>
              <a:off x="4132214" y="5677090"/>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95" name="Line 1474"/>
            <p:cNvSpPr>
              <a:spLocks noChangeShapeType="1"/>
            </p:cNvSpPr>
            <p:nvPr/>
          </p:nvSpPr>
          <p:spPr bwMode="auto">
            <a:xfrm>
              <a:off x="4236999" y="5623084"/>
              <a:ext cx="0" cy="270032"/>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96" name="Line 1475"/>
            <p:cNvSpPr>
              <a:spLocks noChangeShapeType="1"/>
            </p:cNvSpPr>
            <p:nvPr/>
          </p:nvSpPr>
          <p:spPr bwMode="auto">
            <a:xfrm>
              <a:off x="4341785" y="5677090"/>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97" name="Line 1476"/>
            <p:cNvSpPr>
              <a:spLocks noChangeShapeType="1"/>
            </p:cNvSpPr>
            <p:nvPr/>
          </p:nvSpPr>
          <p:spPr bwMode="auto">
            <a:xfrm>
              <a:off x="4446570" y="5677090"/>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98" name="Line 1477"/>
            <p:cNvSpPr>
              <a:spLocks noChangeShapeType="1"/>
            </p:cNvSpPr>
            <p:nvPr/>
          </p:nvSpPr>
          <p:spPr bwMode="auto">
            <a:xfrm>
              <a:off x="4551356" y="5677090"/>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899" name="Line 1478"/>
            <p:cNvSpPr>
              <a:spLocks noChangeShapeType="1"/>
            </p:cNvSpPr>
            <p:nvPr/>
          </p:nvSpPr>
          <p:spPr bwMode="auto">
            <a:xfrm>
              <a:off x="4656141" y="5677090"/>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00" name="Line 1479"/>
            <p:cNvSpPr>
              <a:spLocks noChangeShapeType="1"/>
            </p:cNvSpPr>
            <p:nvPr/>
          </p:nvSpPr>
          <p:spPr bwMode="auto">
            <a:xfrm>
              <a:off x="4762515" y="5677090"/>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01" name="Line 1480"/>
            <p:cNvSpPr>
              <a:spLocks noChangeShapeType="1"/>
            </p:cNvSpPr>
            <p:nvPr/>
          </p:nvSpPr>
          <p:spPr bwMode="auto">
            <a:xfrm>
              <a:off x="4867301" y="5677090"/>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02" name="Line 1481"/>
            <p:cNvSpPr>
              <a:spLocks noChangeShapeType="1"/>
            </p:cNvSpPr>
            <p:nvPr/>
          </p:nvSpPr>
          <p:spPr bwMode="auto">
            <a:xfrm>
              <a:off x="4972086" y="5677090"/>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03" name="Line 1482"/>
            <p:cNvSpPr>
              <a:spLocks noChangeShapeType="1"/>
            </p:cNvSpPr>
            <p:nvPr/>
          </p:nvSpPr>
          <p:spPr bwMode="auto">
            <a:xfrm>
              <a:off x="5076872" y="5677090"/>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04" name="Line 1483"/>
            <p:cNvSpPr>
              <a:spLocks noChangeShapeType="1"/>
            </p:cNvSpPr>
            <p:nvPr/>
          </p:nvSpPr>
          <p:spPr bwMode="auto">
            <a:xfrm>
              <a:off x="5181657" y="5677090"/>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05" name="Line 1484"/>
            <p:cNvSpPr>
              <a:spLocks noChangeShapeType="1"/>
            </p:cNvSpPr>
            <p:nvPr/>
          </p:nvSpPr>
          <p:spPr bwMode="auto">
            <a:xfrm>
              <a:off x="5286443" y="5677090"/>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06" name="Line 1485"/>
            <p:cNvSpPr>
              <a:spLocks noChangeShapeType="1"/>
            </p:cNvSpPr>
            <p:nvPr/>
          </p:nvSpPr>
          <p:spPr bwMode="auto">
            <a:xfrm>
              <a:off x="5391228" y="5677090"/>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07" name="Line 1486"/>
            <p:cNvSpPr>
              <a:spLocks noChangeShapeType="1"/>
            </p:cNvSpPr>
            <p:nvPr/>
          </p:nvSpPr>
          <p:spPr bwMode="auto">
            <a:xfrm>
              <a:off x="5497601" y="5623084"/>
              <a:ext cx="0" cy="270032"/>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08" name="Line 1487"/>
            <p:cNvSpPr>
              <a:spLocks noChangeShapeType="1"/>
            </p:cNvSpPr>
            <p:nvPr/>
          </p:nvSpPr>
          <p:spPr bwMode="auto">
            <a:xfrm>
              <a:off x="5602386" y="5677090"/>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09" name="Line 1488"/>
            <p:cNvSpPr>
              <a:spLocks noChangeShapeType="1"/>
            </p:cNvSpPr>
            <p:nvPr/>
          </p:nvSpPr>
          <p:spPr bwMode="auto">
            <a:xfrm>
              <a:off x="5707172" y="5677090"/>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10" name="Line 1489"/>
            <p:cNvSpPr>
              <a:spLocks noChangeShapeType="1"/>
            </p:cNvSpPr>
            <p:nvPr/>
          </p:nvSpPr>
          <p:spPr bwMode="auto">
            <a:xfrm>
              <a:off x="5811957" y="5677090"/>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11" name="Line 1490"/>
            <p:cNvSpPr>
              <a:spLocks noChangeShapeType="1"/>
            </p:cNvSpPr>
            <p:nvPr/>
          </p:nvSpPr>
          <p:spPr bwMode="auto">
            <a:xfrm>
              <a:off x="5916743" y="5677090"/>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12" name="Line 1491"/>
            <p:cNvSpPr>
              <a:spLocks noChangeShapeType="1"/>
            </p:cNvSpPr>
            <p:nvPr/>
          </p:nvSpPr>
          <p:spPr bwMode="auto">
            <a:xfrm>
              <a:off x="6021528" y="5677090"/>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13" name="Line 1492"/>
            <p:cNvSpPr>
              <a:spLocks noChangeShapeType="1"/>
            </p:cNvSpPr>
            <p:nvPr/>
          </p:nvSpPr>
          <p:spPr bwMode="auto">
            <a:xfrm>
              <a:off x="6126314" y="5677090"/>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14" name="Line 1493"/>
            <p:cNvSpPr>
              <a:spLocks noChangeShapeType="1"/>
            </p:cNvSpPr>
            <p:nvPr/>
          </p:nvSpPr>
          <p:spPr bwMode="auto">
            <a:xfrm>
              <a:off x="6232688" y="5677090"/>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15" name="Line 1494"/>
            <p:cNvSpPr>
              <a:spLocks noChangeShapeType="1"/>
            </p:cNvSpPr>
            <p:nvPr/>
          </p:nvSpPr>
          <p:spPr bwMode="auto">
            <a:xfrm>
              <a:off x="6337473" y="5677090"/>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16" name="Line 1495"/>
            <p:cNvSpPr>
              <a:spLocks noChangeShapeType="1"/>
            </p:cNvSpPr>
            <p:nvPr/>
          </p:nvSpPr>
          <p:spPr bwMode="auto">
            <a:xfrm>
              <a:off x="6442259" y="5677090"/>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17" name="Line 1496"/>
            <p:cNvSpPr>
              <a:spLocks noChangeShapeType="1"/>
            </p:cNvSpPr>
            <p:nvPr/>
          </p:nvSpPr>
          <p:spPr bwMode="auto">
            <a:xfrm>
              <a:off x="6547044" y="5677090"/>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18" name="Line 1497"/>
            <p:cNvSpPr>
              <a:spLocks noChangeShapeType="1"/>
            </p:cNvSpPr>
            <p:nvPr/>
          </p:nvSpPr>
          <p:spPr bwMode="auto">
            <a:xfrm>
              <a:off x="6651830" y="5677090"/>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19" name="Line 1498"/>
            <p:cNvSpPr>
              <a:spLocks noChangeShapeType="1"/>
            </p:cNvSpPr>
            <p:nvPr/>
          </p:nvSpPr>
          <p:spPr bwMode="auto">
            <a:xfrm>
              <a:off x="6756615" y="5623084"/>
              <a:ext cx="0" cy="270032"/>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27" name="Line 1487"/>
            <p:cNvSpPr>
              <a:spLocks noChangeShapeType="1"/>
            </p:cNvSpPr>
            <p:nvPr/>
          </p:nvSpPr>
          <p:spPr bwMode="auto">
            <a:xfrm>
              <a:off x="6869339" y="5677090"/>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28" name="Line 1488"/>
            <p:cNvSpPr>
              <a:spLocks noChangeShapeType="1"/>
            </p:cNvSpPr>
            <p:nvPr/>
          </p:nvSpPr>
          <p:spPr bwMode="auto">
            <a:xfrm>
              <a:off x="6974124" y="5677090"/>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29" name="Line 1489"/>
            <p:cNvSpPr>
              <a:spLocks noChangeShapeType="1"/>
            </p:cNvSpPr>
            <p:nvPr/>
          </p:nvSpPr>
          <p:spPr bwMode="auto">
            <a:xfrm>
              <a:off x="7078910" y="5677090"/>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30" name="Line 1490"/>
            <p:cNvSpPr>
              <a:spLocks noChangeShapeType="1"/>
            </p:cNvSpPr>
            <p:nvPr/>
          </p:nvSpPr>
          <p:spPr bwMode="auto">
            <a:xfrm>
              <a:off x="7183695" y="5677090"/>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31" name="Line 1491"/>
            <p:cNvSpPr>
              <a:spLocks noChangeShapeType="1"/>
            </p:cNvSpPr>
            <p:nvPr/>
          </p:nvSpPr>
          <p:spPr bwMode="auto">
            <a:xfrm>
              <a:off x="7288481" y="5677090"/>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32" name="Line 1492"/>
            <p:cNvSpPr>
              <a:spLocks noChangeShapeType="1"/>
            </p:cNvSpPr>
            <p:nvPr/>
          </p:nvSpPr>
          <p:spPr bwMode="auto">
            <a:xfrm>
              <a:off x="7393266" y="5677090"/>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33" name="Line 1493"/>
            <p:cNvSpPr>
              <a:spLocks noChangeShapeType="1"/>
            </p:cNvSpPr>
            <p:nvPr/>
          </p:nvSpPr>
          <p:spPr bwMode="auto">
            <a:xfrm>
              <a:off x="7499640" y="5677090"/>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34" name="Line 1494"/>
            <p:cNvSpPr>
              <a:spLocks noChangeShapeType="1"/>
            </p:cNvSpPr>
            <p:nvPr/>
          </p:nvSpPr>
          <p:spPr bwMode="auto">
            <a:xfrm>
              <a:off x="7594899" y="5677090"/>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35" name="Line 1495"/>
            <p:cNvSpPr>
              <a:spLocks noChangeShapeType="1"/>
            </p:cNvSpPr>
            <p:nvPr/>
          </p:nvSpPr>
          <p:spPr bwMode="auto">
            <a:xfrm>
              <a:off x="7709211" y="5677090"/>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36" name="Line 1496"/>
            <p:cNvSpPr>
              <a:spLocks noChangeShapeType="1"/>
            </p:cNvSpPr>
            <p:nvPr/>
          </p:nvSpPr>
          <p:spPr bwMode="auto">
            <a:xfrm>
              <a:off x="7813996" y="5677090"/>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37" name="Line 1497"/>
            <p:cNvSpPr>
              <a:spLocks noChangeShapeType="1"/>
            </p:cNvSpPr>
            <p:nvPr/>
          </p:nvSpPr>
          <p:spPr bwMode="auto">
            <a:xfrm>
              <a:off x="7918782" y="5677090"/>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38" name="Line 1498"/>
            <p:cNvSpPr>
              <a:spLocks noChangeShapeType="1"/>
            </p:cNvSpPr>
            <p:nvPr/>
          </p:nvSpPr>
          <p:spPr bwMode="auto">
            <a:xfrm>
              <a:off x="8023567" y="5623084"/>
              <a:ext cx="0" cy="270032"/>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39" name="Line 1487"/>
            <p:cNvSpPr>
              <a:spLocks noChangeShapeType="1"/>
            </p:cNvSpPr>
            <p:nvPr/>
          </p:nvSpPr>
          <p:spPr bwMode="auto">
            <a:xfrm>
              <a:off x="8117239" y="5670736"/>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40" name="Line 1488"/>
            <p:cNvSpPr>
              <a:spLocks noChangeShapeType="1"/>
            </p:cNvSpPr>
            <p:nvPr/>
          </p:nvSpPr>
          <p:spPr bwMode="auto">
            <a:xfrm>
              <a:off x="8222024" y="5670736"/>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41" name="Line 1489"/>
            <p:cNvSpPr>
              <a:spLocks noChangeShapeType="1"/>
            </p:cNvSpPr>
            <p:nvPr/>
          </p:nvSpPr>
          <p:spPr bwMode="auto">
            <a:xfrm>
              <a:off x="8326810" y="5670736"/>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42" name="Line 1490"/>
            <p:cNvSpPr>
              <a:spLocks noChangeShapeType="1"/>
            </p:cNvSpPr>
            <p:nvPr/>
          </p:nvSpPr>
          <p:spPr bwMode="auto">
            <a:xfrm>
              <a:off x="8431595" y="5670736"/>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43" name="Line 1491"/>
            <p:cNvSpPr>
              <a:spLocks noChangeShapeType="1"/>
            </p:cNvSpPr>
            <p:nvPr/>
          </p:nvSpPr>
          <p:spPr bwMode="auto">
            <a:xfrm>
              <a:off x="8536381" y="5670736"/>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44" name="Line 1492"/>
            <p:cNvSpPr>
              <a:spLocks noChangeShapeType="1"/>
            </p:cNvSpPr>
            <p:nvPr/>
          </p:nvSpPr>
          <p:spPr bwMode="auto">
            <a:xfrm>
              <a:off x="8641166" y="5670736"/>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45" name="Line 1493"/>
            <p:cNvSpPr>
              <a:spLocks noChangeShapeType="1"/>
            </p:cNvSpPr>
            <p:nvPr/>
          </p:nvSpPr>
          <p:spPr bwMode="auto">
            <a:xfrm>
              <a:off x="8747540" y="5670736"/>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46" name="Line 1494"/>
            <p:cNvSpPr>
              <a:spLocks noChangeShapeType="1"/>
            </p:cNvSpPr>
            <p:nvPr/>
          </p:nvSpPr>
          <p:spPr bwMode="auto">
            <a:xfrm>
              <a:off x="8852326" y="5670736"/>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47" name="Line 1495"/>
            <p:cNvSpPr>
              <a:spLocks noChangeShapeType="1"/>
            </p:cNvSpPr>
            <p:nvPr/>
          </p:nvSpPr>
          <p:spPr bwMode="auto">
            <a:xfrm>
              <a:off x="8957111" y="5670736"/>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48" name="Line 1496"/>
            <p:cNvSpPr>
              <a:spLocks noChangeShapeType="1"/>
            </p:cNvSpPr>
            <p:nvPr/>
          </p:nvSpPr>
          <p:spPr bwMode="auto">
            <a:xfrm>
              <a:off x="9061897" y="5670736"/>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49" name="Line 1497"/>
            <p:cNvSpPr>
              <a:spLocks noChangeShapeType="1"/>
            </p:cNvSpPr>
            <p:nvPr/>
          </p:nvSpPr>
          <p:spPr bwMode="auto">
            <a:xfrm>
              <a:off x="9166682" y="5670736"/>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50" name="Line 1498"/>
            <p:cNvSpPr>
              <a:spLocks noChangeShapeType="1"/>
            </p:cNvSpPr>
            <p:nvPr/>
          </p:nvSpPr>
          <p:spPr bwMode="auto">
            <a:xfrm>
              <a:off x="9271468" y="5616730"/>
              <a:ext cx="0" cy="270032"/>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51" name="Line 1487"/>
            <p:cNvSpPr>
              <a:spLocks noChangeShapeType="1"/>
            </p:cNvSpPr>
            <p:nvPr/>
          </p:nvSpPr>
          <p:spPr bwMode="auto">
            <a:xfrm>
              <a:off x="9365139" y="5670736"/>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52" name="Line 1488"/>
            <p:cNvSpPr>
              <a:spLocks noChangeShapeType="1"/>
            </p:cNvSpPr>
            <p:nvPr/>
          </p:nvSpPr>
          <p:spPr bwMode="auto">
            <a:xfrm>
              <a:off x="9460399" y="5670736"/>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53" name="Line 1489"/>
            <p:cNvSpPr>
              <a:spLocks noChangeShapeType="1"/>
            </p:cNvSpPr>
            <p:nvPr/>
          </p:nvSpPr>
          <p:spPr bwMode="auto">
            <a:xfrm>
              <a:off x="9565184" y="5670736"/>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54" name="Line 1490"/>
            <p:cNvSpPr>
              <a:spLocks noChangeShapeType="1"/>
            </p:cNvSpPr>
            <p:nvPr/>
          </p:nvSpPr>
          <p:spPr bwMode="auto">
            <a:xfrm>
              <a:off x="9669970" y="5670736"/>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55" name="Line 1491"/>
            <p:cNvSpPr>
              <a:spLocks noChangeShapeType="1"/>
            </p:cNvSpPr>
            <p:nvPr/>
          </p:nvSpPr>
          <p:spPr bwMode="auto">
            <a:xfrm>
              <a:off x="9774755" y="5670736"/>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56" name="Line 1492"/>
            <p:cNvSpPr>
              <a:spLocks noChangeShapeType="1"/>
            </p:cNvSpPr>
            <p:nvPr/>
          </p:nvSpPr>
          <p:spPr bwMode="auto">
            <a:xfrm>
              <a:off x="9879541" y="5670736"/>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57" name="Line 1493"/>
            <p:cNvSpPr>
              <a:spLocks noChangeShapeType="1"/>
            </p:cNvSpPr>
            <p:nvPr/>
          </p:nvSpPr>
          <p:spPr bwMode="auto">
            <a:xfrm>
              <a:off x="9985914" y="5670736"/>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58" name="Line 1494"/>
            <p:cNvSpPr>
              <a:spLocks noChangeShapeType="1"/>
            </p:cNvSpPr>
            <p:nvPr/>
          </p:nvSpPr>
          <p:spPr bwMode="auto">
            <a:xfrm>
              <a:off x="10090700" y="5670736"/>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59" name="Line 1495"/>
            <p:cNvSpPr>
              <a:spLocks noChangeShapeType="1"/>
            </p:cNvSpPr>
            <p:nvPr/>
          </p:nvSpPr>
          <p:spPr bwMode="auto">
            <a:xfrm>
              <a:off x="10195485" y="5670736"/>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60" name="Line 1496"/>
            <p:cNvSpPr>
              <a:spLocks noChangeShapeType="1"/>
            </p:cNvSpPr>
            <p:nvPr/>
          </p:nvSpPr>
          <p:spPr bwMode="auto">
            <a:xfrm>
              <a:off x="10300271" y="5670736"/>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61" name="Line 1497"/>
            <p:cNvSpPr>
              <a:spLocks noChangeShapeType="1"/>
            </p:cNvSpPr>
            <p:nvPr/>
          </p:nvSpPr>
          <p:spPr bwMode="auto">
            <a:xfrm>
              <a:off x="10405056" y="5670736"/>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62" name="Line 1498"/>
            <p:cNvSpPr>
              <a:spLocks noChangeShapeType="1"/>
            </p:cNvSpPr>
            <p:nvPr/>
          </p:nvSpPr>
          <p:spPr bwMode="auto">
            <a:xfrm>
              <a:off x="10509842" y="5616730"/>
              <a:ext cx="0" cy="270032"/>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63" name="Line 1487"/>
            <p:cNvSpPr>
              <a:spLocks noChangeShapeType="1"/>
            </p:cNvSpPr>
            <p:nvPr/>
          </p:nvSpPr>
          <p:spPr bwMode="auto">
            <a:xfrm>
              <a:off x="10613039" y="5670736"/>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64" name="Line 1488"/>
            <p:cNvSpPr>
              <a:spLocks noChangeShapeType="1"/>
            </p:cNvSpPr>
            <p:nvPr/>
          </p:nvSpPr>
          <p:spPr bwMode="auto">
            <a:xfrm>
              <a:off x="10717825" y="5670736"/>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65" name="Line 1489"/>
            <p:cNvSpPr>
              <a:spLocks noChangeShapeType="1"/>
            </p:cNvSpPr>
            <p:nvPr/>
          </p:nvSpPr>
          <p:spPr bwMode="auto">
            <a:xfrm>
              <a:off x="10822610" y="5670736"/>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66" name="Line 1490"/>
            <p:cNvSpPr>
              <a:spLocks noChangeShapeType="1"/>
            </p:cNvSpPr>
            <p:nvPr/>
          </p:nvSpPr>
          <p:spPr bwMode="auto">
            <a:xfrm>
              <a:off x="10927396" y="5670736"/>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67" name="Line 1491"/>
            <p:cNvSpPr>
              <a:spLocks noChangeShapeType="1"/>
            </p:cNvSpPr>
            <p:nvPr/>
          </p:nvSpPr>
          <p:spPr bwMode="auto">
            <a:xfrm>
              <a:off x="11032181" y="5670736"/>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sp>
          <p:nvSpPr>
            <p:cNvPr id="968" name="Line 1492"/>
            <p:cNvSpPr>
              <a:spLocks noChangeShapeType="1"/>
            </p:cNvSpPr>
            <p:nvPr/>
          </p:nvSpPr>
          <p:spPr bwMode="auto">
            <a:xfrm>
              <a:off x="11136967" y="5670736"/>
              <a:ext cx="0" cy="162019"/>
            </a:xfrm>
            <a:prstGeom prst="line">
              <a:avLst/>
            </a:prstGeom>
            <a:noFill/>
            <a:ln w="10" cap="flat">
              <a:solidFill>
                <a:schemeClr val="bg1">
                  <a:lumMod val="75000"/>
                </a:schemeClr>
              </a:solidFill>
              <a:prstDash val="solid"/>
              <a:miter lim="800000"/>
              <a:headEnd/>
              <a:tailEnd/>
            </a:ln>
            <a:extLst>
              <a:ext uri="{909E8E84-426E-40DD-AFC4-6F175D3DCCD1}">
                <a14:hiddenFill xmlns:a14="http://schemas.microsoft.com/office/drawing/2010/main">
                  <a:noFill/>
                </a14:hiddenFill>
              </a:ext>
            </a:extLst>
          </p:spPr>
          <p:txBody>
            <a:bodyPr/>
            <a:lstStyle/>
            <a:p>
              <a:pPr eaLnBrk="1" fontAlgn="auto" hangingPunct="1">
                <a:spcBef>
                  <a:spcPts val="0"/>
                </a:spcBef>
                <a:spcAft>
                  <a:spcPts val="0"/>
                </a:spcAft>
                <a:defRPr/>
              </a:pPr>
              <a:endParaRPr lang="en-US" dirty="0">
                <a:latin typeface="+mn-lt"/>
              </a:endParaRPr>
            </a:p>
          </p:txBody>
        </p:sp>
      </p:grpSp>
    </p:spTree>
  </p:cSld>
  <p:clrMapOvr>
    <a:masterClrMapping/>
  </p:clrMapOvr>
  <p:transition spd="slow">
    <p:comb/>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42" presetClass="entr" presetSubtype="0" fill="hold" grpId="0" nodeType="withEffect">
                                  <p:stCondLst>
                                    <p:cond delay="2750"/>
                                  </p:stCondLst>
                                  <p:childTnLst>
                                    <p:set>
                                      <p:cBhvr>
                                        <p:cTn id="28" dur="1" fill="hold">
                                          <p:stCondLst>
                                            <p:cond delay="0"/>
                                          </p:stCondLst>
                                        </p:cTn>
                                        <p:tgtEl>
                                          <p:spTgt spid="374"/>
                                        </p:tgtEl>
                                        <p:attrNameLst>
                                          <p:attrName>style.visibility</p:attrName>
                                        </p:attrNameLst>
                                      </p:cBhvr>
                                      <p:to>
                                        <p:strVal val="visible"/>
                                      </p:to>
                                    </p:set>
                                    <p:animEffect transition="in" filter="fade">
                                      <p:cBhvr>
                                        <p:cTn id="29" dur="1000"/>
                                        <p:tgtEl>
                                          <p:spTgt spid="374"/>
                                        </p:tgtEl>
                                      </p:cBhvr>
                                    </p:animEffect>
                                    <p:anim calcmode="lin" valueType="num">
                                      <p:cBhvr>
                                        <p:cTn id="30" dur="1000" fill="hold"/>
                                        <p:tgtEl>
                                          <p:spTgt spid="374"/>
                                        </p:tgtEl>
                                        <p:attrNameLst>
                                          <p:attrName>ppt_x</p:attrName>
                                        </p:attrNameLst>
                                      </p:cBhvr>
                                      <p:tavLst>
                                        <p:tav tm="0">
                                          <p:val>
                                            <p:strVal val="#ppt_x"/>
                                          </p:val>
                                        </p:tav>
                                        <p:tav tm="100000">
                                          <p:val>
                                            <p:strVal val="#ppt_x"/>
                                          </p:val>
                                        </p:tav>
                                      </p:tavLst>
                                    </p:anim>
                                    <p:anim calcmode="lin" valueType="num">
                                      <p:cBhvr>
                                        <p:cTn id="31" dur="1000" fill="hold"/>
                                        <p:tgtEl>
                                          <p:spTgt spid="374"/>
                                        </p:tgtEl>
                                        <p:attrNameLst>
                                          <p:attrName>ppt_y</p:attrName>
                                        </p:attrNameLst>
                                      </p:cBhvr>
                                      <p:tavLst>
                                        <p:tav tm="0">
                                          <p:val>
                                            <p:strVal val="#ppt_y+.1"/>
                                          </p:val>
                                        </p:tav>
                                        <p:tav tm="100000">
                                          <p:val>
                                            <p:strVal val="#ppt_y"/>
                                          </p:val>
                                        </p:tav>
                                      </p:tavLst>
                                    </p:anim>
                                  </p:childTnLst>
                                </p:cTn>
                              </p:par>
                            </p:childTnLst>
                          </p:cTn>
                        </p:par>
                        <p:par>
                          <p:cTn id="32" fill="hold" nodeType="afterGroup">
                            <p:stCondLst>
                              <p:cond delay="3750"/>
                            </p:stCondLst>
                            <p:childTnLst>
                              <p:par>
                                <p:cTn id="33" presetID="22" presetClass="entr" presetSubtype="4" fill="hold" nodeType="afterEffect">
                                  <p:stCondLst>
                                    <p:cond delay="0"/>
                                  </p:stCondLst>
                                  <p:childTnLst>
                                    <p:set>
                                      <p:cBhvr>
                                        <p:cTn id="34" dur="1" fill="hold">
                                          <p:stCondLst>
                                            <p:cond delay="0"/>
                                          </p:stCondLst>
                                        </p:cTn>
                                        <p:tgtEl>
                                          <p:spTgt spid="396"/>
                                        </p:tgtEl>
                                        <p:attrNameLst>
                                          <p:attrName>style.visibility</p:attrName>
                                        </p:attrNameLst>
                                      </p:cBhvr>
                                      <p:to>
                                        <p:strVal val="visible"/>
                                      </p:to>
                                    </p:set>
                                    <p:animEffect transition="in" filter="wipe(down)">
                                      <p:cBhvr>
                                        <p:cTn id="35" dur="500"/>
                                        <p:tgtEl>
                                          <p:spTgt spid="396"/>
                                        </p:tgtEl>
                                      </p:cBhvr>
                                    </p:animEffect>
                                  </p:childTnLst>
                                </p:cTn>
                              </p:par>
                            </p:childTnLst>
                          </p:cTn>
                        </p:par>
                        <p:par>
                          <p:cTn id="36" fill="hold" nodeType="afterGroup">
                            <p:stCondLst>
                              <p:cond delay="4250"/>
                            </p:stCondLst>
                            <p:childTnLst>
                              <p:par>
                                <p:cTn id="37" presetID="10" presetClass="entr" presetSubtype="0" fill="hold" nodeType="afterEffect">
                                  <p:stCondLst>
                                    <p:cond delay="0"/>
                                  </p:stCondLst>
                                  <p:childTnLst>
                                    <p:set>
                                      <p:cBhvr>
                                        <p:cTn id="38" dur="1" fill="hold">
                                          <p:stCondLst>
                                            <p:cond delay="0"/>
                                          </p:stCondLst>
                                        </p:cTn>
                                        <p:tgtEl>
                                          <p:spTgt spid="397"/>
                                        </p:tgtEl>
                                        <p:attrNameLst>
                                          <p:attrName>style.visibility</p:attrName>
                                        </p:attrNameLst>
                                      </p:cBhvr>
                                      <p:to>
                                        <p:strVal val="visible"/>
                                      </p:to>
                                    </p:set>
                                    <p:animEffect transition="in" filter="fade">
                                      <p:cBhvr>
                                        <p:cTn id="39" dur="500"/>
                                        <p:tgtEl>
                                          <p:spTgt spid="397"/>
                                        </p:tgtEl>
                                      </p:cBhvr>
                                    </p:animEffect>
                                  </p:childTnLst>
                                </p:cTn>
                              </p:par>
                            </p:childTnLst>
                          </p:cTn>
                        </p:par>
                        <p:par>
                          <p:cTn id="40" fill="hold" nodeType="afterGroup">
                            <p:stCondLst>
                              <p:cond delay="4750"/>
                            </p:stCondLst>
                            <p:childTnLst>
                              <p:par>
                                <p:cTn id="41" presetID="10" presetClass="entr" presetSubtype="0" fill="hold" nodeType="afterEffect">
                                  <p:stCondLst>
                                    <p:cond delay="0"/>
                                  </p:stCondLst>
                                  <p:childTnLst>
                                    <p:set>
                                      <p:cBhvr>
                                        <p:cTn id="42" dur="1" fill="hold">
                                          <p:stCondLst>
                                            <p:cond delay="0"/>
                                          </p:stCondLst>
                                        </p:cTn>
                                        <p:tgtEl>
                                          <p:spTgt spid="835"/>
                                        </p:tgtEl>
                                        <p:attrNameLst>
                                          <p:attrName>style.visibility</p:attrName>
                                        </p:attrNameLst>
                                      </p:cBhvr>
                                      <p:to>
                                        <p:strVal val="visible"/>
                                      </p:to>
                                    </p:set>
                                    <p:animEffect transition="in" filter="fade">
                                      <p:cBhvr>
                                        <p:cTn id="43" dur="500"/>
                                        <p:tgtEl>
                                          <p:spTgt spid="835"/>
                                        </p:tgtEl>
                                      </p:cBhvr>
                                    </p:animEffect>
                                  </p:childTnLst>
                                </p:cTn>
                              </p:par>
                            </p:childTnLst>
                          </p:cTn>
                        </p:par>
                        <p:par>
                          <p:cTn id="44" fill="hold" nodeType="afterGroup">
                            <p:stCondLst>
                              <p:cond delay="5250"/>
                            </p:stCondLst>
                            <p:childTnLst>
                              <p:par>
                                <p:cTn id="45" presetID="10" presetClass="entr" presetSubtype="0" fill="hold" nodeType="afterEffect">
                                  <p:stCondLst>
                                    <p:cond delay="0"/>
                                  </p:stCondLst>
                                  <p:childTnLst>
                                    <p:set>
                                      <p:cBhvr>
                                        <p:cTn id="46" dur="1" fill="hold">
                                          <p:stCondLst>
                                            <p:cond delay="0"/>
                                          </p:stCondLst>
                                        </p:cTn>
                                        <p:tgtEl>
                                          <p:spTgt spid="839"/>
                                        </p:tgtEl>
                                        <p:attrNameLst>
                                          <p:attrName>style.visibility</p:attrName>
                                        </p:attrNameLst>
                                      </p:cBhvr>
                                      <p:to>
                                        <p:strVal val="visible"/>
                                      </p:to>
                                    </p:set>
                                    <p:animEffect transition="in" filter="fade">
                                      <p:cBhvr>
                                        <p:cTn id="47" dur="500"/>
                                        <p:tgtEl>
                                          <p:spTgt spid="839"/>
                                        </p:tgtEl>
                                      </p:cBhvr>
                                    </p:animEffect>
                                  </p:childTnLst>
                                </p:cTn>
                              </p:par>
                            </p:childTnLst>
                          </p:cTn>
                        </p:par>
                        <p:par>
                          <p:cTn id="48" fill="hold" nodeType="afterGroup">
                            <p:stCondLst>
                              <p:cond delay="5750"/>
                            </p:stCondLst>
                            <p:childTnLst>
                              <p:par>
                                <p:cTn id="49" presetID="10" presetClass="entr" presetSubtype="0" fill="hold" nodeType="afterEffect">
                                  <p:stCondLst>
                                    <p:cond delay="0"/>
                                  </p:stCondLst>
                                  <p:childTnLst>
                                    <p:set>
                                      <p:cBhvr>
                                        <p:cTn id="50" dur="1" fill="hold">
                                          <p:stCondLst>
                                            <p:cond delay="0"/>
                                          </p:stCondLst>
                                        </p:cTn>
                                        <p:tgtEl>
                                          <p:spTgt spid="843"/>
                                        </p:tgtEl>
                                        <p:attrNameLst>
                                          <p:attrName>style.visibility</p:attrName>
                                        </p:attrNameLst>
                                      </p:cBhvr>
                                      <p:to>
                                        <p:strVal val="visible"/>
                                      </p:to>
                                    </p:set>
                                    <p:animEffect transition="in" filter="fade">
                                      <p:cBhvr>
                                        <p:cTn id="51" dur="500"/>
                                        <p:tgtEl>
                                          <p:spTgt spid="843"/>
                                        </p:tgtEl>
                                      </p:cBhvr>
                                    </p:animEffect>
                                  </p:childTnLst>
                                </p:cTn>
                              </p:par>
                            </p:childTnLst>
                          </p:cTn>
                        </p:par>
                        <p:par>
                          <p:cTn id="52" fill="hold" nodeType="afterGroup">
                            <p:stCondLst>
                              <p:cond delay="6250"/>
                            </p:stCondLst>
                            <p:childTnLst>
                              <p:par>
                                <p:cTn id="53" presetID="10" presetClass="entr" presetSubtype="0" fill="hold" nodeType="afterEffect">
                                  <p:stCondLst>
                                    <p:cond delay="0"/>
                                  </p:stCondLst>
                                  <p:childTnLst>
                                    <p:set>
                                      <p:cBhvr>
                                        <p:cTn id="54" dur="1" fill="hold">
                                          <p:stCondLst>
                                            <p:cond delay="0"/>
                                          </p:stCondLst>
                                        </p:cTn>
                                        <p:tgtEl>
                                          <p:spTgt spid="847"/>
                                        </p:tgtEl>
                                        <p:attrNameLst>
                                          <p:attrName>style.visibility</p:attrName>
                                        </p:attrNameLst>
                                      </p:cBhvr>
                                      <p:to>
                                        <p:strVal val="visible"/>
                                      </p:to>
                                    </p:set>
                                    <p:animEffect transition="in" filter="fade">
                                      <p:cBhvr>
                                        <p:cTn id="55" dur="500"/>
                                        <p:tgtEl>
                                          <p:spTgt spid="847"/>
                                        </p:tgtEl>
                                      </p:cBhvr>
                                    </p:animEffect>
                                  </p:childTnLst>
                                </p:cTn>
                              </p:par>
                            </p:childTnLst>
                          </p:cTn>
                        </p:par>
                        <p:par>
                          <p:cTn id="56" fill="hold" nodeType="afterGroup">
                            <p:stCondLst>
                              <p:cond delay="6750"/>
                            </p:stCondLst>
                            <p:childTnLst>
                              <p:par>
                                <p:cTn id="57" presetID="10" presetClass="entr" presetSubtype="0" fill="hold" nodeType="afterEffect">
                                  <p:stCondLst>
                                    <p:cond delay="0"/>
                                  </p:stCondLst>
                                  <p:childTnLst>
                                    <p:set>
                                      <p:cBhvr>
                                        <p:cTn id="58" dur="1" fill="hold">
                                          <p:stCondLst>
                                            <p:cond delay="0"/>
                                          </p:stCondLst>
                                        </p:cTn>
                                        <p:tgtEl>
                                          <p:spTgt spid="851"/>
                                        </p:tgtEl>
                                        <p:attrNameLst>
                                          <p:attrName>style.visibility</p:attrName>
                                        </p:attrNameLst>
                                      </p:cBhvr>
                                      <p:to>
                                        <p:strVal val="visible"/>
                                      </p:to>
                                    </p:set>
                                    <p:animEffect transition="in" filter="fade">
                                      <p:cBhvr>
                                        <p:cTn id="59" dur="500"/>
                                        <p:tgtEl>
                                          <p:spTgt spid="851"/>
                                        </p:tgtEl>
                                      </p:cBhvr>
                                    </p:animEffect>
                                  </p:childTnLst>
                                </p:cTn>
                              </p:par>
                              <p:par>
                                <p:cTn id="60" presetID="2" presetClass="entr" presetSubtype="2" fill="hold" nodeType="withEffect">
                                  <p:stCondLst>
                                    <p:cond delay="0"/>
                                  </p:stCondLst>
                                  <p:childTnLst>
                                    <p:set>
                                      <p:cBhvr>
                                        <p:cTn id="61" dur="1" fill="hold">
                                          <p:stCondLst>
                                            <p:cond delay="0"/>
                                          </p:stCondLst>
                                        </p:cTn>
                                        <p:tgtEl>
                                          <p:spTgt spid="5"/>
                                        </p:tgtEl>
                                        <p:attrNameLst>
                                          <p:attrName>style.visibility</p:attrName>
                                        </p:attrNameLst>
                                      </p:cBhvr>
                                      <p:to>
                                        <p:strVal val="visible"/>
                                      </p:to>
                                    </p:set>
                                    <p:anim calcmode="lin" valueType="num">
                                      <p:cBhvr additive="base">
                                        <p:cTn id="62" dur="500" fill="hold"/>
                                        <p:tgtEl>
                                          <p:spTgt spid="5"/>
                                        </p:tgtEl>
                                        <p:attrNameLst>
                                          <p:attrName>ppt_x</p:attrName>
                                        </p:attrNameLst>
                                      </p:cBhvr>
                                      <p:tavLst>
                                        <p:tav tm="0">
                                          <p:val>
                                            <p:strVal val="1+#ppt_w/2"/>
                                          </p:val>
                                        </p:tav>
                                        <p:tav tm="100000">
                                          <p:val>
                                            <p:strVal val="#ppt_x"/>
                                          </p:val>
                                        </p:tav>
                                      </p:tavLst>
                                    </p:anim>
                                    <p:anim calcmode="lin" valueType="num">
                                      <p:cBhvr additive="base">
                                        <p:cTn id="63"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374"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25E63806-343E-4967-B0E7-2DD9736CF1DC}"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34</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37325"/>
            <a:ext cx="1154112" cy="144463"/>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Services Covered of Ragion</a:t>
            </a:r>
            <a:endParaRPr lang="en-US" altLang="zh-CN" sz="3600">
              <a:solidFill>
                <a:srgbClr val="767171"/>
              </a:solidFill>
              <a:latin typeface="Calibri Light" pitchFamily="34" charset="0"/>
            </a:endParaRPr>
          </a:p>
        </p:txBody>
      </p:sp>
      <p:sp>
        <p:nvSpPr>
          <p:cNvPr id="412"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grpSp>
        <p:nvGrpSpPr>
          <p:cNvPr id="16" name="Group 15"/>
          <p:cNvGrpSpPr>
            <a:grpSpLocks noChangeAspect="1"/>
          </p:cNvGrpSpPr>
          <p:nvPr>
            <p:custDataLst>
              <p:tags r:id="rId1"/>
            </p:custDataLst>
          </p:nvPr>
        </p:nvGrpSpPr>
        <p:grpSpPr bwMode="gray">
          <a:xfrm>
            <a:off x="562269" y="1711757"/>
            <a:ext cx="7928020" cy="4320000"/>
            <a:chOff x="1832768" y="1268759"/>
            <a:chExt cx="6240462" cy="3571875"/>
          </a:xfrm>
          <a:pattFill prst="pct25">
            <a:fgClr>
              <a:schemeClr val="tx1">
                <a:lumMod val="75000"/>
                <a:lumOff val="25000"/>
              </a:schemeClr>
            </a:fgClr>
            <a:bgClr>
              <a:schemeClr val="bg1">
                <a:lumMod val="95000"/>
              </a:schemeClr>
            </a:bgClr>
          </a:pattFill>
        </p:grpSpPr>
        <p:sp>
          <p:nvSpPr>
            <p:cNvPr id="17" name="Freeform 53"/>
            <p:cNvSpPr>
              <a:spLocks noChangeAspect="1"/>
            </p:cNvSpPr>
            <p:nvPr/>
          </p:nvSpPr>
          <p:spPr bwMode="gray">
            <a:xfrm>
              <a:off x="7279480" y="4464397"/>
              <a:ext cx="63500" cy="68263"/>
            </a:xfrm>
            <a:custGeom>
              <a:avLst/>
              <a:gdLst/>
              <a:ahLst/>
              <a:cxnLst>
                <a:cxn ang="0">
                  <a:pos x="4" y="4"/>
                </a:cxn>
                <a:cxn ang="0">
                  <a:pos x="20" y="11"/>
                </a:cxn>
                <a:cxn ang="0">
                  <a:pos x="30" y="7"/>
                </a:cxn>
                <a:cxn ang="0">
                  <a:pos x="68" y="32"/>
                </a:cxn>
                <a:cxn ang="0">
                  <a:pos x="105" y="36"/>
                </a:cxn>
                <a:cxn ang="0">
                  <a:pos x="127" y="23"/>
                </a:cxn>
                <a:cxn ang="0">
                  <a:pos x="148" y="22"/>
                </a:cxn>
                <a:cxn ang="0">
                  <a:pos x="165" y="13"/>
                </a:cxn>
                <a:cxn ang="0">
                  <a:pos x="176" y="7"/>
                </a:cxn>
                <a:cxn ang="0">
                  <a:pos x="193" y="22"/>
                </a:cxn>
                <a:cxn ang="0">
                  <a:pos x="198" y="54"/>
                </a:cxn>
                <a:cxn ang="0">
                  <a:pos x="196" y="85"/>
                </a:cxn>
                <a:cxn ang="0">
                  <a:pos x="201" y="109"/>
                </a:cxn>
                <a:cxn ang="0">
                  <a:pos x="198" y="112"/>
                </a:cxn>
                <a:cxn ang="0">
                  <a:pos x="194" y="94"/>
                </a:cxn>
                <a:cxn ang="0">
                  <a:pos x="182" y="119"/>
                </a:cxn>
                <a:cxn ang="0">
                  <a:pos x="177" y="135"/>
                </a:cxn>
                <a:cxn ang="0">
                  <a:pos x="172" y="157"/>
                </a:cxn>
                <a:cxn ang="0">
                  <a:pos x="156" y="155"/>
                </a:cxn>
                <a:cxn ang="0">
                  <a:pos x="154" y="167"/>
                </a:cxn>
                <a:cxn ang="0">
                  <a:pos x="143" y="179"/>
                </a:cxn>
                <a:cxn ang="0">
                  <a:pos x="137" y="184"/>
                </a:cxn>
                <a:cxn ang="0">
                  <a:pos x="127" y="187"/>
                </a:cxn>
                <a:cxn ang="0">
                  <a:pos x="124" y="206"/>
                </a:cxn>
                <a:cxn ang="0">
                  <a:pos x="111" y="216"/>
                </a:cxn>
                <a:cxn ang="0">
                  <a:pos x="99" y="209"/>
                </a:cxn>
                <a:cxn ang="0">
                  <a:pos x="83" y="208"/>
                </a:cxn>
                <a:cxn ang="0">
                  <a:pos x="69" y="201"/>
                </a:cxn>
                <a:cxn ang="0">
                  <a:pos x="80" y="193"/>
                </a:cxn>
                <a:cxn ang="0">
                  <a:pos x="62" y="188"/>
                </a:cxn>
                <a:cxn ang="0">
                  <a:pos x="41" y="157"/>
                </a:cxn>
                <a:cxn ang="0">
                  <a:pos x="25" y="107"/>
                </a:cxn>
                <a:cxn ang="0">
                  <a:pos x="45" y="118"/>
                </a:cxn>
                <a:cxn ang="0">
                  <a:pos x="25" y="92"/>
                </a:cxn>
                <a:cxn ang="0">
                  <a:pos x="2" y="24"/>
                </a:cxn>
              </a:cxnLst>
              <a:rect l="0" t="0" r="r" b="b"/>
              <a:pathLst>
                <a:path w="201" h="216">
                  <a:moveTo>
                    <a:pt x="2" y="0"/>
                  </a:moveTo>
                  <a:lnTo>
                    <a:pt x="4" y="4"/>
                  </a:lnTo>
                  <a:lnTo>
                    <a:pt x="13" y="6"/>
                  </a:lnTo>
                  <a:lnTo>
                    <a:pt x="20" y="11"/>
                  </a:lnTo>
                  <a:lnTo>
                    <a:pt x="26" y="7"/>
                  </a:lnTo>
                  <a:lnTo>
                    <a:pt x="30" y="7"/>
                  </a:lnTo>
                  <a:lnTo>
                    <a:pt x="43" y="13"/>
                  </a:lnTo>
                  <a:lnTo>
                    <a:pt x="68" y="32"/>
                  </a:lnTo>
                  <a:lnTo>
                    <a:pt x="100" y="36"/>
                  </a:lnTo>
                  <a:lnTo>
                    <a:pt x="105" y="36"/>
                  </a:lnTo>
                  <a:lnTo>
                    <a:pt x="116" y="28"/>
                  </a:lnTo>
                  <a:lnTo>
                    <a:pt x="127" y="23"/>
                  </a:lnTo>
                  <a:lnTo>
                    <a:pt x="137" y="24"/>
                  </a:lnTo>
                  <a:lnTo>
                    <a:pt x="148" y="22"/>
                  </a:lnTo>
                  <a:lnTo>
                    <a:pt x="159" y="11"/>
                  </a:lnTo>
                  <a:lnTo>
                    <a:pt x="165" y="13"/>
                  </a:lnTo>
                  <a:lnTo>
                    <a:pt x="172" y="16"/>
                  </a:lnTo>
                  <a:lnTo>
                    <a:pt x="176" y="7"/>
                  </a:lnTo>
                  <a:lnTo>
                    <a:pt x="185" y="11"/>
                  </a:lnTo>
                  <a:lnTo>
                    <a:pt x="193" y="22"/>
                  </a:lnTo>
                  <a:lnTo>
                    <a:pt x="197" y="44"/>
                  </a:lnTo>
                  <a:lnTo>
                    <a:pt x="198" y="54"/>
                  </a:lnTo>
                  <a:lnTo>
                    <a:pt x="196" y="65"/>
                  </a:lnTo>
                  <a:lnTo>
                    <a:pt x="196" y="85"/>
                  </a:lnTo>
                  <a:lnTo>
                    <a:pt x="198" y="103"/>
                  </a:lnTo>
                  <a:lnTo>
                    <a:pt x="201" y="109"/>
                  </a:lnTo>
                  <a:lnTo>
                    <a:pt x="198" y="122"/>
                  </a:lnTo>
                  <a:lnTo>
                    <a:pt x="198" y="112"/>
                  </a:lnTo>
                  <a:lnTo>
                    <a:pt x="197" y="102"/>
                  </a:lnTo>
                  <a:lnTo>
                    <a:pt x="194" y="94"/>
                  </a:lnTo>
                  <a:lnTo>
                    <a:pt x="192" y="101"/>
                  </a:lnTo>
                  <a:lnTo>
                    <a:pt x="182" y="119"/>
                  </a:lnTo>
                  <a:lnTo>
                    <a:pt x="182" y="134"/>
                  </a:lnTo>
                  <a:lnTo>
                    <a:pt x="177" y="135"/>
                  </a:lnTo>
                  <a:lnTo>
                    <a:pt x="177" y="153"/>
                  </a:lnTo>
                  <a:lnTo>
                    <a:pt x="172" y="157"/>
                  </a:lnTo>
                  <a:lnTo>
                    <a:pt x="166" y="157"/>
                  </a:lnTo>
                  <a:lnTo>
                    <a:pt x="156" y="155"/>
                  </a:lnTo>
                  <a:lnTo>
                    <a:pt x="154" y="158"/>
                  </a:lnTo>
                  <a:lnTo>
                    <a:pt x="154" y="167"/>
                  </a:lnTo>
                  <a:lnTo>
                    <a:pt x="150" y="176"/>
                  </a:lnTo>
                  <a:lnTo>
                    <a:pt x="143" y="179"/>
                  </a:lnTo>
                  <a:lnTo>
                    <a:pt x="140" y="190"/>
                  </a:lnTo>
                  <a:lnTo>
                    <a:pt x="137" y="184"/>
                  </a:lnTo>
                  <a:lnTo>
                    <a:pt x="131" y="182"/>
                  </a:lnTo>
                  <a:lnTo>
                    <a:pt x="127" y="187"/>
                  </a:lnTo>
                  <a:lnTo>
                    <a:pt x="124" y="198"/>
                  </a:lnTo>
                  <a:lnTo>
                    <a:pt x="124" y="206"/>
                  </a:lnTo>
                  <a:lnTo>
                    <a:pt x="117" y="215"/>
                  </a:lnTo>
                  <a:lnTo>
                    <a:pt x="111" y="216"/>
                  </a:lnTo>
                  <a:lnTo>
                    <a:pt x="105" y="211"/>
                  </a:lnTo>
                  <a:lnTo>
                    <a:pt x="99" y="209"/>
                  </a:lnTo>
                  <a:lnTo>
                    <a:pt x="94" y="212"/>
                  </a:lnTo>
                  <a:lnTo>
                    <a:pt x="83" y="208"/>
                  </a:lnTo>
                  <a:lnTo>
                    <a:pt x="73" y="208"/>
                  </a:lnTo>
                  <a:lnTo>
                    <a:pt x="69" y="201"/>
                  </a:lnTo>
                  <a:lnTo>
                    <a:pt x="77" y="200"/>
                  </a:lnTo>
                  <a:lnTo>
                    <a:pt x="80" y="193"/>
                  </a:lnTo>
                  <a:lnTo>
                    <a:pt x="70" y="193"/>
                  </a:lnTo>
                  <a:lnTo>
                    <a:pt x="62" y="188"/>
                  </a:lnTo>
                  <a:lnTo>
                    <a:pt x="49" y="165"/>
                  </a:lnTo>
                  <a:lnTo>
                    <a:pt x="41" y="157"/>
                  </a:lnTo>
                  <a:lnTo>
                    <a:pt x="37" y="151"/>
                  </a:lnTo>
                  <a:lnTo>
                    <a:pt x="25" y="107"/>
                  </a:lnTo>
                  <a:lnTo>
                    <a:pt x="37" y="129"/>
                  </a:lnTo>
                  <a:lnTo>
                    <a:pt x="45" y="118"/>
                  </a:lnTo>
                  <a:lnTo>
                    <a:pt x="37" y="113"/>
                  </a:lnTo>
                  <a:lnTo>
                    <a:pt x="25" y="92"/>
                  </a:lnTo>
                  <a:lnTo>
                    <a:pt x="0" y="39"/>
                  </a:lnTo>
                  <a:lnTo>
                    <a:pt x="2" y="24"/>
                  </a:lnTo>
                  <a:lnTo>
                    <a:pt x="2"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8" name="Freeform 54"/>
            <p:cNvSpPr>
              <a:spLocks noChangeAspect="1"/>
            </p:cNvSpPr>
            <p:nvPr/>
          </p:nvSpPr>
          <p:spPr bwMode="gray">
            <a:xfrm>
              <a:off x="6728617" y="3878609"/>
              <a:ext cx="704850" cy="550863"/>
            </a:xfrm>
            <a:custGeom>
              <a:avLst/>
              <a:gdLst/>
              <a:ahLst/>
              <a:cxnLst>
                <a:cxn ang="0">
                  <a:pos x="80" y="633"/>
                </a:cxn>
                <a:cxn ang="0">
                  <a:pos x="198" y="560"/>
                </a:cxn>
                <a:cxn ang="0">
                  <a:pos x="357" y="522"/>
                </a:cxn>
                <a:cxn ang="0">
                  <a:pos x="497" y="418"/>
                </a:cxn>
                <a:cxn ang="0">
                  <a:pos x="533" y="330"/>
                </a:cxn>
                <a:cxn ang="0">
                  <a:pos x="566" y="326"/>
                </a:cxn>
                <a:cxn ang="0">
                  <a:pos x="634" y="262"/>
                </a:cxn>
                <a:cxn ang="0">
                  <a:pos x="688" y="222"/>
                </a:cxn>
                <a:cxn ang="0">
                  <a:pos x="739" y="187"/>
                </a:cxn>
                <a:cxn ang="0">
                  <a:pos x="818" y="257"/>
                </a:cxn>
                <a:cxn ang="0">
                  <a:pos x="898" y="254"/>
                </a:cxn>
                <a:cxn ang="0">
                  <a:pos x="921" y="160"/>
                </a:cxn>
                <a:cxn ang="0">
                  <a:pos x="974" y="108"/>
                </a:cxn>
                <a:cxn ang="0">
                  <a:pos x="1045" y="48"/>
                </a:cxn>
                <a:cxn ang="0">
                  <a:pos x="1044" y="29"/>
                </a:cxn>
                <a:cxn ang="0">
                  <a:pos x="1116" y="65"/>
                </a:cxn>
                <a:cxn ang="0">
                  <a:pos x="1205" y="90"/>
                </a:cxn>
                <a:cxn ang="0">
                  <a:pos x="1264" y="90"/>
                </a:cxn>
                <a:cxn ang="0">
                  <a:pos x="1279" y="118"/>
                </a:cxn>
                <a:cxn ang="0">
                  <a:pos x="1243" y="165"/>
                </a:cxn>
                <a:cxn ang="0">
                  <a:pos x="1269" y="264"/>
                </a:cxn>
                <a:cxn ang="0">
                  <a:pos x="1384" y="339"/>
                </a:cxn>
                <a:cxn ang="0">
                  <a:pos x="1553" y="270"/>
                </a:cxn>
                <a:cxn ang="0">
                  <a:pos x="1575" y="72"/>
                </a:cxn>
                <a:cxn ang="0">
                  <a:pos x="1623" y="17"/>
                </a:cxn>
                <a:cxn ang="0">
                  <a:pos x="1667" y="171"/>
                </a:cxn>
                <a:cxn ang="0">
                  <a:pos x="1761" y="252"/>
                </a:cxn>
                <a:cxn ang="0">
                  <a:pos x="1806" y="416"/>
                </a:cxn>
                <a:cxn ang="0">
                  <a:pos x="1851" y="485"/>
                </a:cxn>
                <a:cxn ang="0">
                  <a:pos x="1954" y="540"/>
                </a:cxn>
                <a:cxn ang="0">
                  <a:pos x="1994" y="645"/>
                </a:cxn>
                <a:cxn ang="0">
                  <a:pos x="2054" y="661"/>
                </a:cxn>
                <a:cxn ang="0">
                  <a:pos x="2132" y="791"/>
                </a:cxn>
                <a:cxn ang="0">
                  <a:pos x="2191" y="911"/>
                </a:cxn>
                <a:cxn ang="0">
                  <a:pos x="2206" y="1090"/>
                </a:cxn>
                <a:cxn ang="0">
                  <a:pos x="2158" y="1285"/>
                </a:cxn>
                <a:cxn ang="0">
                  <a:pos x="2089" y="1365"/>
                </a:cxn>
                <a:cxn ang="0">
                  <a:pos x="2034" y="1506"/>
                </a:cxn>
                <a:cxn ang="0">
                  <a:pos x="2008" y="1625"/>
                </a:cxn>
                <a:cxn ang="0">
                  <a:pos x="1823" y="1705"/>
                </a:cxn>
                <a:cxn ang="0">
                  <a:pos x="1785" y="1704"/>
                </a:cxn>
                <a:cxn ang="0">
                  <a:pos x="1715" y="1661"/>
                </a:cxn>
                <a:cxn ang="0">
                  <a:pos x="1572" y="1674"/>
                </a:cxn>
                <a:cxn ang="0">
                  <a:pos x="1453" y="1530"/>
                </a:cxn>
                <a:cxn ang="0">
                  <a:pos x="1376" y="1406"/>
                </a:cxn>
                <a:cxn ang="0">
                  <a:pos x="1330" y="1443"/>
                </a:cxn>
                <a:cxn ang="0">
                  <a:pos x="1358" y="1317"/>
                </a:cxn>
                <a:cxn ang="0">
                  <a:pos x="1302" y="1370"/>
                </a:cxn>
                <a:cxn ang="0">
                  <a:pos x="1220" y="1433"/>
                </a:cxn>
                <a:cxn ang="0">
                  <a:pos x="1177" y="1335"/>
                </a:cxn>
                <a:cxn ang="0">
                  <a:pos x="1062" y="1253"/>
                </a:cxn>
                <a:cxn ang="0">
                  <a:pos x="779" y="1270"/>
                </a:cxn>
                <a:cxn ang="0">
                  <a:pos x="587" y="1354"/>
                </a:cxn>
                <a:cxn ang="0">
                  <a:pos x="419" y="1379"/>
                </a:cxn>
                <a:cxn ang="0">
                  <a:pos x="271" y="1452"/>
                </a:cxn>
                <a:cxn ang="0">
                  <a:pos x="130" y="1405"/>
                </a:cxn>
                <a:cxn ang="0">
                  <a:pos x="142" y="1286"/>
                </a:cxn>
                <a:cxn ang="0">
                  <a:pos x="66" y="1024"/>
                </a:cxn>
                <a:cxn ang="0">
                  <a:pos x="12" y="897"/>
                </a:cxn>
                <a:cxn ang="0">
                  <a:pos x="35" y="884"/>
                </a:cxn>
                <a:cxn ang="0">
                  <a:pos x="8" y="758"/>
                </a:cxn>
              </a:cxnLst>
              <a:rect l="0" t="0" r="r" b="b"/>
              <a:pathLst>
                <a:path w="2217" h="1736">
                  <a:moveTo>
                    <a:pt x="43" y="634"/>
                  </a:moveTo>
                  <a:lnTo>
                    <a:pt x="49" y="629"/>
                  </a:lnTo>
                  <a:lnTo>
                    <a:pt x="48" y="645"/>
                  </a:lnTo>
                  <a:lnTo>
                    <a:pt x="48" y="647"/>
                  </a:lnTo>
                  <a:lnTo>
                    <a:pt x="45" y="651"/>
                  </a:lnTo>
                  <a:lnTo>
                    <a:pt x="44" y="656"/>
                  </a:lnTo>
                  <a:lnTo>
                    <a:pt x="48" y="658"/>
                  </a:lnTo>
                  <a:lnTo>
                    <a:pt x="46" y="666"/>
                  </a:lnTo>
                  <a:lnTo>
                    <a:pt x="45" y="671"/>
                  </a:lnTo>
                  <a:lnTo>
                    <a:pt x="50" y="673"/>
                  </a:lnTo>
                  <a:lnTo>
                    <a:pt x="59" y="666"/>
                  </a:lnTo>
                  <a:lnTo>
                    <a:pt x="62" y="652"/>
                  </a:lnTo>
                  <a:lnTo>
                    <a:pt x="72" y="636"/>
                  </a:lnTo>
                  <a:lnTo>
                    <a:pt x="80" y="633"/>
                  </a:lnTo>
                  <a:lnTo>
                    <a:pt x="87" y="628"/>
                  </a:lnTo>
                  <a:lnTo>
                    <a:pt x="94" y="626"/>
                  </a:lnTo>
                  <a:lnTo>
                    <a:pt x="102" y="620"/>
                  </a:lnTo>
                  <a:lnTo>
                    <a:pt x="120" y="617"/>
                  </a:lnTo>
                  <a:lnTo>
                    <a:pt x="125" y="608"/>
                  </a:lnTo>
                  <a:lnTo>
                    <a:pt x="132" y="601"/>
                  </a:lnTo>
                  <a:lnTo>
                    <a:pt x="140" y="596"/>
                  </a:lnTo>
                  <a:lnTo>
                    <a:pt x="146" y="586"/>
                  </a:lnTo>
                  <a:lnTo>
                    <a:pt x="161" y="580"/>
                  </a:lnTo>
                  <a:lnTo>
                    <a:pt x="167" y="575"/>
                  </a:lnTo>
                  <a:lnTo>
                    <a:pt x="174" y="571"/>
                  </a:lnTo>
                  <a:lnTo>
                    <a:pt x="191" y="559"/>
                  </a:lnTo>
                  <a:lnTo>
                    <a:pt x="195" y="558"/>
                  </a:lnTo>
                  <a:lnTo>
                    <a:pt x="198" y="560"/>
                  </a:lnTo>
                  <a:lnTo>
                    <a:pt x="214" y="561"/>
                  </a:lnTo>
                  <a:lnTo>
                    <a:pt x="222" y="564"/>
                  </a:lnTo>
                  <a:lnTo>
                    <a:pt x="232" y="565"/>
                  </a:lnTo>
                  <a:lnTo>
                    <a:pt x="241" y="564"/>
                  </a:lnTo>
                  <a:lnTo>
                    <a:pt x="249" y="561"/>
                  </a:lnTo>
                  <a:lnTo>
                    <a:pt x="260" y="553"/>
                  </a:lnTo>
                  <a:lnTo>
                    <a:pt x="270" y="547"/>
                  </a:lnTo>
                  <a:lnTo>
                    <a:pt x="280" y="544"/>
                  </a:lnTo>
                  <a:lnTo>
                    <a:pt x="291" y="544"/>
                  </a:lnTo>
                  <a:lnTo>
                    <a:pt x="301" y="542"/>
                  </a:lnTo>
                  <a:lnTo>
                    <a:pt x="322" y="522"/>
                  </a:lnTo>
                  <a:lnTo>
                    <a:pt x="335" y="522"/>
                  </a:lnTo>
                  <a:lnTo>
                    <a:pt x="345" y="527"/>
                  </a:lnTo>
                  <a:lnTo>
                    <a:pt x="357" y="522"/>
                  </a:lnTo>
                  <a:lnTo>
                    <a:pt x="370" y="522"/>
                  </a:lnTo>
                  <a:lnTo>
                    <a:pt x="378" y="520"/>
                  </a:lnTo>
                  <a:lnTo>
                    <a:pt x="388" y="515"/>
                  </a:lnTo>
                  <a:lnTo>
                    <a:pt x="413" y="510"/>
                  </a:lnTo>
                  <a:lnTo>
                    <a:pt x="424" y="504"/>
                  </a:lnTo>
                  <a:lnTo>
                    <a:pt x="432" y="499"/>
                  </a:lnTo>
                  <a:lnTo>
                    <a:pt x="454" y="478"/>
                  </a:lnTo>
                  <a:lnTo>
                    <a:pt x="458" y="470"/>
                  </a:lnTo>
                  <a:lnTo>
                    <a:pt x="459" y="461"/>
                  </a:lnTo>
                  <a:lnTo>
                    <a:pt x="467" y="450"/>
                  </a:lnTo>
                  <a:lnTo>
                    <a:pt x="469" y="445"/>
                  </a:lnTo>
                  <a:lnTo>
                    <a:pt x="469" y="439"/>
                  </a:lnTo>
                  <a:lnTo>
                    <a:pt x="476" y="440"/>
                  </a:lnTo>
                  <a:lnTo>
                    <a:pt x="497" y="418"/>
                  </a:lnTo>
                  <a:lnTo>
                    <a:pt x="500" y="413"/>
                  </a:lnTo>
                  <a:lnTo>
                    <a:pt x="497" y="410"/>
                  </a:lnTo>
                  <a:lnTo>
                    <a:pt x="490" y="381"/>
                  </a:lnTo>
                  <a:lnTo>
                    <a:pt x="491" y="369"/>
                  </a:lnTo>
                  <a:lnTo>
                    <a:pt x="499" y="355"/>
                  </a:lnTo>
                  <a:lnTo>
                    <a:pt x="502" y="353"/>
                  </a:lnTo>
                  <a:lnTo>
                    <a:pt x="508" y="353"/>
                  </a:lnTo>
                  <a:lnTo>
                    <a:pt x="512" y="345"/>
                  </a:lnTo>
                  <a:lnTo>
                    <a:pt x="521" y="338"/>
                  </a:lnTo>
                  <a:lnTo>
                    <a:pt x="524" y="338"/>
                  </a:lnTo>
                  <a:lnTo>
                    <a:pt x="523" y="333"/>
                  </a:lnTo>
                  <a:lnTo>
                    <a:pt x="528" y="322"/>
                  </a:lnTo>
                  <a:lnTo>
                    <a:pt x="530" y="321"/>
                  </a:lnTo>
                  <a:lnTo>
                    <a:pt x="533" y="330"/>
                  </a:lnTo>
                  <a:lnTo>
                    <a:pt x="537" y="337"/>
                  </a:lnTo>
                  <a:lnTo>
                    <a:pt x="543" y="353"/>
                  </a:lnTo>
                  <a:lnTo>
                    <a:pt x="549" y="365"/>
                  </a:lnTo>
                  <a:lnTo>
                    <a:pt x="555" y="372"/>
                  </a:lnTo>
                  <a:lnTo>
                    <a:pt x="560" y="381"/>
                  </a:lnTo>
                  <a:lnTo>
                    <a:pt x="564" y="386"/>
                  </a:lnTo>
                  <a:lnTo>
                    <a:pt x="569" y="375"/>
                  </a:lnTo>
                  <a:lnTo>
                    <a:pt x="569" y="360"/>
                  </a:lnTo>
                  <a:lnTo>
                    <a:pt x="571" y="360"/>
                  </a:lnTo>
                  <a:lnTo>
                    <a:pt x="578" y="359"/>
                  </a:lnTo>
                  <a:lnTo>
                    <a:pt x="576" y="346"/>
                  </a:lnTo>
                  <a:lnTo>
                    <a:pt x="570" y="335"/>
                  </a:lnTo>
                  <a:lnTo>
                    <a:pt x="564" y="330"/>
                  </a:lnTo>
                  <a:lnTo>
                    <a:pt x="566" y="326"/>
                  </a:lnTo>
                  <a:lnTo>
                    <a:pt x="565" y="310"/>
                  </a:lnTo>
                  <a:lnTo>
                    <a:pt x="570" y="305"/>
                  </a:lnTo>
                  <a:lnTo>
                    <a:pt x="580" y="310"/>
                  </a:lnTo>
                  <a:lnTo>
                    <a:pt x="588" y="308"/>
                  </a:lnTo>
                  <a:lnTo>
                    <a:pt x="601" y="324"/>
                  </a:lnTo>
                  <a:lnTo>
                    <a:pt x="618" y="327"/>
                  </a:lnTo>
                  <a:lnTo>
                    <a:pt x="619" y="319"/>
                  </a:lnTo>
                  <a:lnTo>
                    <a:pt x="610" y="316"/>
                  </a:lnTo>
                  <a:lnTo>
                    <a:pt x="613" y="303"/>
                  </a:lnTo>
                  <a:lnTo>
                    <a:pt x="623" y="294"/>
                  </a:lnTo>
                  <a:lnTo>
                    <a:pt x="625" y="287"/>
                  </a:lnTo>
                  <a:lnTo>
                    <a:pt x="620" y="270"/>
                  </a:lnTo>
                  <a:lnTo>
                    <a:pt x="625" y="264"/>
                  </a:lnTo>
                  <a:lnTo>
                    <a:pt x="634" y="262"/>
                  </a:lnTo>
                  <a:lnTo>
                    <a:pt x="645" y="268"/>
                  </a:lnTo>
                  <a:lnTo>
                    <a:pt x="647" y="265"/>
                  </a:lnTo>
                  <a:lnTo>
                    <a:pt x="641" y="253"/>
                  </a:lnTo>
                  <a:lnTo>
                    <a:pt x="642" y="247"/>
                  </a:lnTo>
                  <a:lnTo>
                    <a:pt x="646" y="242"/>
                  </a:lnTo>
                  <a:lnTo>
                    <a:pt x="663" y="248"/>
                  </a:lnTo>
                  <a:lnTo>
                    <a:pt x="663" y="243"/>
                  </a:lnTo>
                  <a:lnTo>
                    <a:pt x="657" y="233"/>
                  </a:lnTo>
                  <a:lnTo>
                    <a:pt x="657" y="221"/>
                  </a:lnTo>
                  <a:lnTo>
                    <a:pt x="666" y="217"/>
                  </a:lnTo>
                  <a:lnTo>
                    <a:pt x="671" y="217"/>
                  </a:lnTo>
                  <a:lnTo>
                    <a:pt x="677" y="215"/>
                  </a:lnTo>
                  <a:lnTo>
                    <a:pt x="687" y="214"/>
                  </a:lnTo>
                  <a:lnTo>
                    <a:pt x="688" y="222"/>
                  </a:lnTo>
                  <a:lnTo>
                    <a:pt x="693" y="220"/>
                  </a:lnTo>
                  <a:lnTo>
                    <a:pt x="700" y="214"/>
                  </a:lnTo>
                  <a:lnTo>
                    <a:pt x="705" y="201"/>
                  </a:lnTo>
                  <a:lnTo>
                    <a:pt x="705" y="197"/>
                  </a:lnTo>
                  <a:lnTo>
                    <a:pt x="699" y="189"/>
                  </a:lnTo>
                  <a:lnTo>
                    <a:pt x="702" y="183"/>
                  </a:lnTo>
                  <a:lnTo>
                    <a:pt x="707" y="189"/>
                  </a:lnTo>
                  <a:lnTo>
                    <a:pt x="709" y="198"/>
                  </a:lnTo>
                  <a:lnTo>
                    <a:pt x="715" y="194"/>
                  </a:lnTo>
                  <a:lnTo>
                    <a:pt x="718" y="188"/>
                  </a:lnTo>
                  <a:lnTo>
                    <a:pt x="721" y="189"/>
                  </a:lnTo>
                  <a:lnTo>
                    <a:pt x="722" y="194"/>
                  </a:lnTo>
                  <a:lnTo>
                    <a:pt x="728" y="193"/>
                  </a:lnTo>
                  <a:lnTo>
                    <a:pt x="739" y="187"/>
                  </a:lnTo>
                  <a:lnTo>
                    <a:pt x="743" y="183"/>
                  </a:lnTo>
                  <a:lnTo>
                    <a:pt x="741" y="176"/>
                  </a:lnTo>
                  <a:lnTo>
                    <a:pt x="749" y="174"/>
                  </a:lnTo>
                  <a:lnTo>
                    <a:pt x="753" y="177"/>
                  </a:lnTo>
                  <a:lnTo>
                    <a:pt x="761" y="181"/>
                  </a:lnTo>
                  <a:lnTo>
                    <a:pt x="770" y="181"/>
                  </a:lnTo>
                  <a:lnTo>
                    <a:pt x="780" y="187"/>
                  </a:lnTo>
                  <a:lnTo>
                    <a:pt x="788" y="193"/>
                  </a:lnTo>
                  <a:lnTo>
                    <a:pt x="804" y="215"/>
                  </a:lnTo>
                  <a:lnTo>
                    <a:pt x="818" y="226"/>
                  </a:lnTo>
                  <a:lnTo>
                    <a:pt x="814" y="242"/>
                  </a:lnTo>
                  <a:lnTo>
                    <a:pt x="814" y="253"/>
                  </a:lnTo>
                  <a:lnTo>
                    <a:pt x="815" y="255"/>
                  </a:lnTo>
                  <a:lnTo>
                    <a:pt x="818" y="257"/>
                  </a:lnTo>
                  <a:lnTo>
                    <a:pt x="819" y="254"/>
                  </a:lnTo>
                  <a:lnTo>
                    <a:pt x="822" y="247"/>
                  </a:lnTo>
                  <a:lnTo>
                    <a:pt x="820" y="243"/>
                  </a:lnTo>
                  <a:lnTo>
                    <a:pt x="825" y="238"/>
                  </a:lnTo>
                  <a:lnTo>
                    <a:pt x="829" y="240"/>
                  </a:lnTo>
                  <a:lnTo>
                    <a:pt x="830" y="237"/>
                  </a:lnTo>
                  <a:lnTo>
                    <a:pt x="836" y="240"/>
                  </a:lnTo>
                  <a:lnTo>
                    <a:pt x="836" y="232"/>
                  </a:lnTo>
                  <a:lnTo>
                    <a:pt x="839" y="231"/>
                  </a:lnTo>
                  <a:lnTo>
                    <a:pt x="849" y="233"/>
                  </a:lnTo>
                  <a:lnTo>
                    <a:pt x="862" y="233"/>
                  </a:lnTo>
                  <a:lnTo>
                    <a:pt x="873" y="232"/>
                  </a:lnTo>
                  <a:lnTo>
                    <a:pt x="881" y="236"/>
                  </a:lnTo>
                  <a:lnTo>
                    <a:pt x="898" y="254"/>
                  </a:lnTo>
                  <a:lnTo>
                    <a:pt x="903" y="253"/>
                  </a:lnTo>
                  <a:lnTo>
                    <a:pt x="903" y="249"/>
                  </a:lnTo>
                  <a:lnTo>
                    <a:pt x="899" y="237"/>
                  </a:lnTo>
                  <a:lnTo>
                    <a:pt x="906" y="233"/>
                  </a:lnTo>
                  <a:lnTo>
                    <a:pt x="908" y="232"/>
                  </a:lnTo>
                  <a:lnTo>
                    <a:pt x="894" y="217"/>
                  </a:lnTo>
                  <a:lnTo>
                    <a:pt x="886" y="205"/>
                  </a:lnTo>
                  <a:lnTo>
                    <a:pt x="890" y="189"/>
                  </a:lnTo>
                  <a:lnTo>
                    <a:pt x="893" y="192"/>
                  </a:lnTo>
                  <a:lnTo>
                    <a:pt x="898" y="189"/>
                  </a:lnTo>
                  <a:lnTo>
                    <a:pt x="909" y="172"/>
                  </a:lnTo>
                  <a:lnTo>
                    <a:pt x="909" y="165"/>
                  </a:lnTo>
                  <a:lnTo>
                    <a:pt x="914" y="158"/>
                  </a:lnTo>
                  <a:lnTo>
                    <a:pt x="921" y="160"/>
                  </a:lnTo>
                  <a:lnTo>
                    <a:pt x="931" y="160"/>
                  </a:lnTo>
                  <a:lnTo>
                    <a:pt x="937" y="154"/>
                  </a:lnTo>
                  <a:lnTo>
                    <a:pt x="936" y="141"/>
                  </a:lnTo>
                  <a:lnTo>
                    <a:pt x="929" y="141"/>
                  </a:lnTo>
                  <a:lnTo>
                    <a:pt x="930" y="135"/>
                  </a:lnTo>
                  <a:lnTo>
                    <a:pt x="931" y="125"/>
                  </a:lnTo>
                  <a:lnTo>
                    <a:pt x="935" y="115"/>
                  </a:lnTo>
                  <a:lnTo>
                    <a:pt x="944" y="113"/>
                  </a:lnTo>
                  <a:lnTo>
                    <a:pt x="953" y="109"/>
                  </a:lnTo>
                  <a:lnTo>
                    <a:pt x="954" y="102"/>
                  </a:lnTo>
                  <a:lnTo>
                    <a:pt x="962" y="103"/>
                  </a:lnTo>
                  <a:lnTo>
                    <a:pt x="969" y="108"/>
                  </a:lnTo>
                  <a:lnTo>
                    <a:pt x="973" y="115"/>
                  </a:lnTo>
                  <a:lnTo>
                    <a:pt x="974" y="108"/>
                  </a:lnTo>
                  <a:lnTo>
                    <a:pt x="968" y="98"/>
                  </a:lnTo>
                  <a:lnTo>
                    <a:pt x="971" y="96"/>
                  </a:lnTo>
                  <a:lnTo>
                    <a:pt x="978" y="88"/>
                  </a:lnTo>
                  <a:lnTo>
                    <a:pt x="991" y="92"/>
                  </a:lnTo>
                  <a:lnTo>
                    <a:pt x="992" y="87"/>
                  </a:lnTo>
                  <a:lnTo>
                    <a:pt x="1003" y="90"/>
                  </a:lnTo>
                  <a:lnTo>
                    <a:pt x="1016" y="88"/>
                  </a:lnTo>
                  <a:lnTo>
                    <a:pt x="1026" y="91"/>
                  </a:lnTo>
                  <a:lnTo>
                    <a:pt x="1034" y="91"/>
                  </a:lnTo>
                  <a:lnTo>
                    <a:pt x="1054" y="85"/>
                  </a:lnTo>
                  <a:lnTo>
                    <a:pt x="1062" y="79"/>
                  </a:lnTo>
                  <a:lnTo>
                    <a:pt x="1062" y="55"/>
                  </a:lnTo>
                  <a:lnTo>
                    <a:pt x="1056" y="49"/>
                  </a:lnTo>
                  <a:lnTo>
                    <a:pt x="1045" y="48"/>
                  </a:lnTo>
                  <a:lnTo>
                    <a:pt x="1038" y="49"/>
                  </a:lnTo>
                  <a:lnTo>
                    <a:pt x="1030" y="44"/>
                  </a:lnTo>
                  <a:lnTo>
                    <a:pt x="1026" y="38"/>
                  </a:lnTo>
                  <a:lnTo>
                    <a:pt x="1017" y="34"/>
                  </a:lnTo>
                  <a:lnTo>
                    <a:pt x="1017" y="33"/>
                  </a:lnTo>
                  <a:lnTo>
                    <a:pt x="1021" y="32"/>
                  </a:lnTo>
                  <a:lnTo>
                    <a:pt x="1024" y="34"/>
                  </a:lnTo>
                  <a:lnTo>
                    <a:pt x="1027" y="29"/>
                  </a:lnTo>
                  <a:lnTo>
                    <a:pt x="1029" y="27"/>
                  </a:lnTo>
                  <a:lnTo>
                    <a:pt x="1032" y="31"/>
                  </a:lnTo>
                  <a:lnTo>
                    <a:pt x="1035" y="45"/>
                  </a:lnTo>
                  <a:lnTo>
                    <a:pt x="1039" y="38"/>
                  </a:lnTo>
                  <a:lnTo>
                    <a:pt x="1039" y="29"/>
                  </a:lnTo>
                  <a:lnTo>
                    <a:pt x="1044" y="29"/>
                  </a:lnTo>
                  <a:lnTo>
                    <a:pt x="1046" y="33"/>
                  </a:lnTo>
                  <a:lnTo>
                    <a:pt x="1051" y="32"/>
                  </a:lnTo>
                  <a:lnTo>
                    <a:pt x="1055" y="38"/>
                  </a:lnTo>
                  <a:lnTo>
                    <a:pt x="1059" y="43"/>
                  </a:lnTo>
                  <a:lnTo>
                    <a:pt x="1067" y="49"/>
                  </a:lnTo>
                  <a:lnTo>
                    <a:pt x="1070" y="42"/>
                  </a:lnTo>
                  <a:lnTo>
                    <a:pt x="1075" y="41"/>
                  </a:lnTo>
                  <a:lnTo>
                    <a:pt x="1080" y="44"/>
                  </a:lnTo>
                  <a:lnTo>
                    <a:pt x="1082" y="50"/>
                  </a:lnTo>
                  <a:lnTo>
                    <a:pt x="1089" y="58"/>
                  </a:lnTo>
                  <a:lnTo>
                    <a:pt x="1104" y="61"/>
                  </a:lnTo>
                  <a:lnTo>
                    <a:pt x="1108" y="61"/>
                  </a:lnTo>
                  <a:lnTo>
                    <a:pt x="1113" y="63"/>
                  </a:lnTo>
                  <a:lnTo>
                    <a:pt x="1116" y="65"/>
                  </a:lnTo>
                  <a:lnTo>
                    <a:pt x="1123" y="60"/>
                  </a:lnTo>
                  <a:lnTo>
                    <a:pt x="1126" y="59"/>
                  </a:lnTo>
                  <a:lnTo>
                    <a:pt x="1126" y="66"/>
                  </a:lnTo>
                  <a:lnTo>
                    <a:pt x="1131" y="69"/>
                  </a:lnTo>
                  <a:lnTo>
                    <a:pt x="1141" y="69"/>
                  </a:lnTo>
                  <a:lnTo>
                    <a:pt x="1151" y="76"/>
                  </a:lnTo>
                  <a:lnTo>
                    <a:pt x="1159" y="75"/>
                  </a:lnTo>
                  <a:lnTo>
                    <a:pt x="1167" y="79"/>
                  </a:lnTo>
                  <a:lnTo>
                    <a:pt x="1177" y="74"/>
                  </a:lnTo>
                  <a:lnTo>
                    <a:pt x="1179" y="74"/>
                  </a:lnTo>
                  <a:lnTo>
                    <a:pt x="1184" y="81"/>
                  </a:lnTo>
                  <a:lnTo>
                    <a:pt x="1195" y="81"/>
                  </a:lnTo>
                  <a:lnTo>
                    <a:pt x="1200" y="84"/>
                  </a:lnTo>
                  <a:lnTo>
                    <a:pt x="1205" y="90"/>
                  </a:lnTo>
                  <a:lnTo>
                    <a:pt x="1216" y="79"/>
                  </a:lnTo>
                  <a:lnTo>
                    <a:pt x="1221" y="76"/>
                  </a:lnTo>
                  <a:lnTo>
                    <a:pt x="1225" y="75"/>
                  </a:lnTo>
                  <a:lnTo>
                    <a:pt x="1234" y="76"/>
                  </a:lnTo>
                  <a:lnTo>
                    <a:pt x="1244" y="71"/>
                  </a:lnTo>
                  <a:lnTo>
                    <a:pt x="1238" y="82"/>
                  </a:lnTo>
                  <a:lnTo>
                    <a:pt x="1241" y="85"/>
                  </a:lnTo>
                  <a:lnTo>
                    <a:pt x="1243" y="86"/>
                  </a:lnTo>
                  <a:lnTo>
                    <a:pt x="1248" y="81"/>
                  </a:lnTo>
                  <a:lnTo>
                    <a:pt x="1249" y="85"/>
                  </a:lnTo>
                  <a:lnTo>
                    <a:pt x="1248" y="101"/>
                  </a:lnTo>
                  <a:lnTo>
                    <a:pt x="1249" y="104"/>
                  </a:lnTo>
                  <a:lnTo>
                    <a:pt x="1259" y="101"/>
                  </a:lnTo>
                  <a:lnTo>
                    <a:pt x="1264" y="90"/>
                  </a:lnTo>
                  <a:lnTo>
                    <a:pt x="1263" y="88"/>
                  </a:lnTo>
                  <a:lnTo>
                    <a:pt x="1264" y="79"/>
                  </a:lnTo>
                  <a:lnTo>
                    <a:pt x="1274" y="70"/>
                  </a:lnTo>
                  <a:lnTo>
                    <a:pt x="1276" y="72"/>
                  </a:lnTo>
                  <a:lnTo>
                    <a:pt x="1279" y="77"/>
                  </a:lnTo>
                  <a:lnTo>
                    <a:pt x="1280" y="92"/>
                  </a:lnTo>
                  <a:lnTo>
                    <a:pt x="1288" y="87"/>
                  </a:lnTo>
                  <a:lnTo>
                    <a:pt x="1295" y="87"/>
                  </a:lnTo>
                  <a:lnTo>
                    <a:pt x="1299" y="91"/>
                  </a:lnTo>
                  <a:lnTo>
                    <a:pt x="1297" y="96"/>
                  </a:lnTo>
                  <a:lnTo>
                    <a:pt x="1293" y="106"/>
                  </a:lnTo>
                  <a:lnTo>
                    <a:pt x="1287" y="115"/>
                  </a:lnTo>
                  <a:lnTo>
                    <a:pt x="1284" y="119"/>
                  </a:lnTo>
                  <a:lnTo>
                    <a:pt x="1279" y="118"/>
                  </a:lnTo>
                  <a:lnTo>
                    <a:pt x="1277" y="122"/>
                  </a:lnTo>
                  <a:lnTo>
                    <a:pt x="1284" y="130"/>
                  </a:lnTo>
                  <a:lnTo>
                    <a:pt x="1276" y="141"/>
                  </a:lnTo>
                  <a:lnTo>
                    <a:pt x="1272" y="144"/>
                  </a:lnTo>
                  <a:lnTo>
                    <a:pt x="1264" y="141"/>
                  </a:lnTo>
                  <a:lnTo>
                    <a:pt x="1263" y="136"/>
                  </a:lnTo>
                  <a:lnTo>
                    <a:pt x="1258" y="142"/>
                  </a:lnTo>
                  <a:lnTo>
                    <a:pt x="1259" y="151"/>
                  </a:lnTo>
                  <a:lnTo>
                    <a:pt x="1261" y="156"/>
                  </a:lnTo>
                  <a:lnTo>
                    <a:pt x="1258" y="152"/>
                  </a:lnTo>
                  <a:lnTo>
                    <a:pt x="1253" y="145"/>
                  </a:lnTo>
                  <a:lnTo>
                    <a:pt x="1248" y="144"/>
                  </a:lnTo>
                  <a:lnTo>
                    <a:pt x="1247" y="156"/>
                  </a:lnTo>
                  <a:lnTo>
                    <a:pt x="1243" y="165"/>
                  </a:lnTo>
                  <a:lnTo>
                    <a:pt x="1243" y="171"/>
                  </a:lnTo>
                  <a:lnTo>
                    <a:pt x="1253" y="168"/>
                  </a:lnTo>
                  <a:lnTo>
                    <a:pt x="1248" y="187"/>
                  </a:lnTo>
                  <a:lnTo>
                    <a:pt x="1248" y="190"/>
                  </a:lnTo>
                  <a:lnTo>
                    <a:pt x="1238" y="210"/>
                  </a:lnTo>
                  <a:lnTo>
                    <a:pt x="1234" y="221"/>
                  </a:lnTo>
                  <a:lnTo>
                    <a:pt x="1232" y="225"/>
                  </a:lnTo>
                  <a:lnTo>
                    <a:pt x="1228" y="231"/>
                  </a:lnTo>
                  <a:lnTo>
                    <a:pt x="1228" y="242"/>
                  </a:lnTo>
                  <a:lnTo>
                    <a:pt x="1234" y="246"/>
                  </a:lnTo>
                  <a:lnTo>
                    <a:pt x="1238" y="252"/>
                  </a:lnTo>
                  <a:lnTo>
                    <a:pt x="1245" y="251"/>
                  </a:lnTo>
                  <a:lnTo>
                    <a:pt x="1254" y="258"/>
                  </a:lnTo>
                  <a:lnTo>
                    <a:pt x="1269" y="264"/>
                  </a:lnTo>
                  <a:lnTo>
                    <a:pt x="1271" y="274"/>
                  </a:lnTo>
                  <a:lnTo>
                    <a:pt x="1275" y="283"/>
                  </a:lnTo>
                  <a:lnTo>
                    <a:pt x="1275" y="297"/>
                  </a:lnTo>
                  <a:lnTo>
                    <a:pt x="1285" y="290"/>
                  </a:lnTo>
                  <a:lnTo>
                    <a:pt x="1307" y="296"/>
                  </a:lnTo>
                  <a:lnTo>
                    <a:pt x="1320" y="295"/>
                  </a:lnTo>
                  <a:lnTo>
                    <a:pt x="1324" y="302"/>
                  </a:lnTo>
                  <a:lnTo>
                    <a:pt x="1335" y="308"/>
                  </a:lnTo>
                  <a:lnTo>
                    <a:pt x="1345" y="313"/>
                  </a:lnTo>
                  <a:lnTo>
                    <a:pt x="1355" y="319"/>
                  </a:lnTo>
                  <a:lnTo>
                    <a:pt x="1361" y="327"/>
                  </a:lnTo>
                  <a:lnTo>
                    <a:pt x="1370" y="334"/>
                  </a:lnTo>
                  <a:lnTo>
                    <a:pt x="1377" y="335"/>
                  </a:lnTo>
                  <a:lnTo>
                    <a:pt x="1384" y="339"/>
                  </a:lnTo>
                  <a:lnTo>
                    <a:pt x="1411" y="346"/>
                  </a:lnTo>
                  <a:lnTo>
                    <a:pt x="1421" y="354"/>
                  </a:lnTo>
                  <a:lnTo>
                    <a:pt x="1425" y="365"/>
                  </a:lnTo>
                  <a:lnTo>
                    <a:pt x="1430" y="371"/>
                  </a:lnTo>
                  <a:lnTo>
                    <a:pt x="1460" y="392"/>
                  </a:lnTo>
                  <a:lnTo>
                    <a:pt x="1475" y="398"/>
                  </a:lnTo>
                  <a:lnTo>
                    <a:pt x="1487" y="394"/>
                  </a:lnTo>
                  <a:lnTo>
                    <a:pt x="1498" y="389"/>
                  </a:lnTo>
                  <a:lnTo>
                    <a:pt x="1516" y="384"/>
                  </a:lnTo>
                  <a:lnTo>
                    <a:pt x="1521" y="377"/>
                  </a:lnTo>
                  <a:lnTo>
                    <a:pt x="1524" y="356"/>
                  </a:lnTo>
                  <a:lnTo>
                    <a:pt x="1537" y="333"/>
                  </a:lnTo>
                  <a:lnTo>
                    <a:pt x="1548" y="287"/>
                  </a:lnTo>
                  <a:lnTo>
                    <a:pt x="1553" y="270"/>
                  </a:lnTo>
                  <a:lnTo>
                    <a:pt x="1557" y="258"/>
                  </a:lnTo>
                  <a:lnTo>
                    <a:pt x="1560" y="246"/>
                  </a:lnTo>
                  <a:lnTo>
                    <a:pt x="1559" y="231"/>
                  </a:lnTo>
                  <a:lnTo>
                    <a:pt x="1553" y="213"/>
                  </a:lnTo>
                  <a:lnTo>
                    <a:pt x="1555" y="197"/>
                  </a:lnTo>
                  <a:lnTo>
                    <a:pt x="1553" y="165"/>
                  </a:lnTo>
                  <a:lnTo>
                    <a:pt x="1561" y="145"/>
                  </a:lnTo>
                  <a:lnTo>
                    <a:pt x="1560" y="128"/>
                  </a:lnTo>
                  <a:lnTo>
                    <a:pt x="1565" y="118"/>
                  </a:lnTo>
                  <a:lnTo>
                    <a:pt x="1566" y="108"/>
                  </a:lnTo>
                  <a:lnTo>
                    <a:pt x="1559" y="106"/>
                  </a:lnTo>
                  <a:lnTo>
                    <a:pt x="1560" y="95"/>
                  </a:lnTo>
                  <a:lnTo>
                    <a:pt x="1564" y="76"/>
                  </a:lnTo>
                  <a:lnTo>
                    <a:pt x="1575" y="72"/>
                  </a:lnTo>
                  <a:lnTo>
                    <a:pt x="1578" y="64"/>
                  </a:lnTo>
                  <a:lnTo>
                    <a:pt x="1583" y="45"/>
                  </a:lnTo>
                  <a:lnTo>
                    <a:pt x="1596" y="29"/>
                  </a:lnTo>
                  <a:lnTo>
                    <a:pt x="1596" y="16"/>
                  </a:lnTo>
                  <a:lnTo>
                    <a:pt x="1596" y="15"/>
                  </a:lnTo>
                  <a:lnTo>
                    <a:pt x="1599" y="11"/>
                  </a:lnTo>
                  <a:lnTo>
                    <a:pt x="1604" y="10"/>
                  </a:lnTo>
                  <a:lnTo>
                    <a:pt x="1613" y="5"/>
                  </a:lnTo>
                  <a:lnTo>
                    <a:pt x="1616" y="0"/>
                  </a:lnTo>
                  <a:lnTo>
                    <a:pt x="1623" y="2"/>
                  </a:lnTo>
                  <a:lnTo>
                    <a:pt x="1623" y="7"/>
                  </a:lnTo>
                  <a:lnTo>
                    <a:pt x="1624" y="16"/>
                  </a:lnTo>
                  <a:lnTo>
                    <a:pt x="1623" y="16"/>
                  </a:lnTo>
                  <a:lnTo>
                    <a:pt x="1623" y="17"/>
                  </a:lnTo>
                  <a:lnTo>
                    <a:pt x="1625" y="31"/>
                  </a:lnTo>
                  <a:lnTo>
                    <a:pt x="1625" y="58"/>
                  </a:lnTo>
                  <a:lnTo>
                    <a:pt x="1629" y="68"/>
                  </a:lnTo>
                  <a:lnTo>
                    <a:pt x="1639" y="68"/>
                  </a:lnTo>
                  <a:lnTo>
                    <a:pt x="1641" y="74"/>
                  </a:lnTo>
                  <a:lnTo>
                    <a:pt x="1640" y="88"/>
                  </a:lnTo>
                  <a:lnTo>
                    <a:pt x="1646" y="93"/>
                  </a:lnTo>
                  <a:lnTo>
                    <a:pt x="1650" y="103"/>
                  </a:lnTo>
                  <a:lnTo>
                    <a:pt x="1655" y="107"/>
                  </a:lnTo>
                  <a:lnTo>
                    <a:pt x="1656" y="122"/>
                  </a:lnTo>
                  <a:lnTo>
                    <a:pt x="1661" y="124"/>
                  </a:lnTo>
                  <a:lnTo>
                    <a:pt x="1663" y="139"/>
                  </a:lnTo>
                  <a:lnTo>
                    <a:pt x="1667" y="151"/>
                  </a:lnTo>
                  <a:lnTo>
                    <a:pt x="1667" y="171"/>
                  </a:lnTo>
                  <a:lnTo>
                    <a:pt x="1670" y="179"/>
                  </a:lnTo>
                  <a:lnTo>
                    <a:pt x="1672" y="189"/>
                  </a:lnTo>
                  <a:lnTo>
                    <a:pt x="1677" y="199"/>
                  </a:lnTo>
                  <a:lnTo>
                    <a:pt x="1684" y="208"/>
                  </a:lnTo>
                  <a:lnTo>
                    <a:pt x="1693" y="211"/>
                  </a:lnTo>
                  <a:lnTo>
                    <a:pt x="1705" y="200"/>
                  </a:lnTo>
                  <a:lnTo>
                    <a:pt x="1715" y="198"/>
                  </a:lnTo>
                  <a:lnTo>
                    <a:pt x="1723" y="199"/>
                  </a:lnTo>
                  <a:lnTo>
                    <a:pt x="1729" y="215"/>
                  </a:lnTo>
                  <a:lnTo>
                    <a:pt x="1739" y="219"/>
                  </a:lnTo>
                  <a:lnTo>
                    <a:pt x="1747" y="228"/>
                  </a:lnTo>
                  <a:lnTo>
                    <a:pt x="1755" y="232"/>
                  </a:lnTo>
                  <a:lnTo>
                    <a:pt x="1764" y="242"/>
                  </a:lnTo>
                  <a:lnTo>
                    <a:pt x="1761" y="252"/>
                  </a:lnTo>
                  <a:lnTo>
                    <a:pt x="1764" y="258"/>
                  </a:lnTo>
                  <a:lnTo>
                    <a:pt x="1763" y="276"/>
                  </a:lnTo>
                  <a:lnTo>
                    <a:pt x="1766" y="286"/>
                  </a:lnTo>
                  <a:lnTo>
                    <a:pt x="1766" y="295"/>
                  </a:lnTo>
                  <a:lnTo>
                    <a:pt x="1771" y="303"/>
                  </a:lnTo>
                  <a:lnTo>
                    <a:pt x="1771" y="319"/>
                  </a:lnTo>
                  <a:lnTo>
                    <a:pt x="1775" y="332"/>
                  </a:lnTo>
                  <a:lnTo>
                    <a:pt x="1787" y="349"/>
                  </a:lnTo>
                  <a:lnTo>
                    <a:pt x="1796" y="349"/>
                  </a:lnTo>
                  <a:lnTo>
                    <a:pt x="1797" y="361"/>
                  </a:lnTo>
                  <a:lnTo>
                    <a:pt x="1804" y="381"/>
                  </a:lnTo>
                  <a:lnTo>
                    <a:pt x="1807" y="393"/>
                  </a:lnTo>
                  <a:lnTo>
                    <a:pt x="1808" y="409"/>
                  </a:lnTo>
                  <a:lnTo>
                    <a:pt x="1806" y="416"/>
                  </a:lnTo>
                  <a:lnTo>
                    <a:pt x="1806" y="426"/>
                  </a:lnTo>
                  <a:lnTo>
                    <a:pt x="1808" y="437"/>
                  </a:lnTo>
                  <a:lnTo>
                    <a:pt x="1814" y="443"/>
                  </a:lnTo>
                  <a:lnTo>
                    <a:pt x="1819" y="445"/>
                  </a:lnTo>
                  <a:lnTo>
                    <a:pt x="1818" y="448"/>
                  </a:lnTo>
                  <a:lnTo>
                    <a:pt x="1822" y="445"/>
                  </a:lnTo>
                  <a:lnTo>
                    <a:pt x="1822" y="447"/>
                  </a:lnTo>
                  <a:lnTo>
                    <a:pt x="1819" y="452"/>
                  </a:lnTo>
                  <a:lnTo>
                    <a:pt x="1820" y="454"/>
                  </a:lnTo>
                  <a:lnTo>
                    <a:pt x="1820" y="461"/>
                  </a:lnTo>
                  <a:lnTo>
                    <a:pt x="1824" y="470"/>
                  </a:lnTo>
                  <a:lnTo>
                    <a:pt x="1838" y="475"/>
                  </a:lnTo>
                  <a:lnTo>
                    <a:pt x="1841" y="480"/>
                  </a:lnTo>
                  <a:lnTo>
                    <a:pt x="1851" y="485"/>
                  </a:lnTo>
                  <a:lnTo>
                    <a:pt x="1871" y="490"/>
                  </a:lnTo>
                  <a:lnTo>
                    <a:pt x="1874" y="489"/>
                  </a:lnTo>
                  <a:lnTo>
                    <a:pt x="1881" y="485"/>
                  </a:lnTo>
                  <a:lnTo>
                    <a:pt x="1884" y="502"/>
                  </a:lnTo>
                  <a:lnTo>
                    <a:pt x="1888" y="511"/>
                  </a:lnTo>
                  <a:lnTo>
                    <a:pt x="1893" y="515"/>
                  </a:lnTo>
                  <a:lnTo>
                    <a:pt x="1903" y="512"/>
                  </a:lnTo>
                  <a:lnTo>
                    <a:pt x="1911" y="517"/>
                  </a:lnTo>
                  <a:lnTo>
                    <a:pt x="1920" y="518"/>
                  </a:lnTo>
                  <a:lnTo>
                    <a:pt x="1925" y="527"/>
                  </a:lnTo>
                  <a:lnTo>
                    <a:pt x="1931" y="533"/>
                  </a:lnTo>
                  <a:lnTo>
                    <a:pt x="1937" y="529"/>
                  </a:lnTo>
                  <a:lnTo>
                    <a:pt x="1942" y="533"/>
                  </a:lnTo>
                  <a:lnTo>
                    <a:pt x="1954" y="540"/>
                  </a:lnTo>
                  <a:lnTo>
                    <a:pt x="1958" y="545"/>
                  </a:lnTo>
                  <a:lnTo>
                    <a:pt x="1960" y="556"/>
                  </a:lnTo>
                  <a:lnTo>
                    <a:pt x="1953" y="554"/>
                  </a:lnTo>
                  <a:lnTo>
                    <a:pt x="1952" y="566"/>
                  </a:lnTo>
                  <a:lnTo>
                    <a:pt x="1958" y="572"/>
                  </a:lnTo>
                  <a:lnTo>
                    <a:pt x="1968" y="574"/>
                  </a:lnTo>
                  <a:lnTo>
                    <a:pt x="1970" y="580"/>
                  </a:lnTo>
                  <a:lnTo>
                    <a:pt x="1978" y="588"/>
                  </a:lnTo>
                  <a:lnTo>
                    <a:pt x="1980" y="597"/>
                  </a:lnTo>
                  <a:lnTo>
                    <a:pt x="1983" y="603"/>
                  </a:lnTo>
                  <a:lnTo>
                    <a:pt x="1985" y="610"/>
                  </a:lnTo>
                  <a:lnTo>
                    <a:pt x="1992" y="612"/>
                  </a:lnTo>
                  <a:lnTo>
                    <a:pt x="1994" y="619"/>
                  </a:lnTo>
                  <a:lnTo>
                    <a:pt x="1994" y="645"/>
                  </a:lnTo>
                  <a:lnTo>
                    <a:pt x="1996" y="651"/>
                  </a:lnTo>
                  <a:lnTo>
                    <a:pt x="1997" y="658"/>
                  </a:lnTo>
                  <a:lnTo>
                    <a:pt x="2002" y="662"/>
                  </a:lnTo>
                  <a:lnTo>
                    <a:pt x="2005" y="671"/>
                  </a:lnTo>
                  <a:lnTo>
                    <a:pt x="2007" y="672"/>
                  </a:lnTo>
                  <a:lnTo>
                    <a:pt x="2011" y="669"/>
                  </a:lnTo>
                  <a:lnTo>
                    <a:pt x="2017" y="669"/>
                  </a:lnTo>
                  <a:lnTo>
                    <a:pt x="2017" y="655"/>
                  </a:lnTo>
                  <a:lnTo>
                    <a:pt x="2023" y="650"/>
                  </a:lnTo>
                  <a:lnTo>
                    <a:pt x="2027" y="660"/>
                  </a:lnTo>
                  <a:lnTo>
                    <a:pt x="2032" y="665"/>
                  </a:lnTo>
                  <a:lnTo>
                    <a:pt x="2043" y="669"/>
                  </a:lnTo>
                  <a:lnTo>
                    <a:pt x="2051" y="676"/>
                  </a:lnTo>
                  <a:lnTo>
                    <a:pt x="2054" y="661"/>
                  </a:lnTo>
                  <a:lnTo>
                    <a:pt x="2057" y="665"/>
                  </a:lnTo>
                  <a:lnTo>
                    <a:pt x="2059" y="671"/>
                  </a:lnTo>
                  <a:lnTo>
                    <a:pt x="2061" y="674"/>
                  </a:lnTo>
                  <a:lnTo>
                    <a:pt x="2065" y="690"/>
                  </a:lnTo>
                  <a:lnTo>
                    <a:pt x="2065" y="720"/>
                  </a:lnTo>
                  <a:lnTo>
                    <a:pt x="2068" y="733"/>
                  </a:lnTo>
                  <a:lnTo>
                    <a:pt x="2077" y="739"/>
                  </a:lnTo>
                  <a:lnTo>
                    <a:pt x="2083" y="748"/>
                  </a:lnTo>
                  <a:lnTo>
                    <a:pt x="2098" y="760"/>
                  </a:lnTo>
                  <a:lnTo>
                    <a:pt x="2110" y="760"/>
                  </a:lnTo>
                  <a:lnTo>
                    <a:pt x="2118" y="766"/>
                  </a:lnTo>
                  <a:lnTo>
                    <a:pt x="2124" y="774"/>
                  </a:lnTo>
                  <a:lnTo>
                    <a:pt x="2130" y="785"/>
                  </a:lnTo>
                  <a:lnTo>
                    <a:pt x="2132" y="791"/>
                  </a:lnTo>
                  <a:lnTo>
                    <a:pt x="2141" y="800"/>
                  </a:lnTo>
                  <a:lnTo>
                    <a:pt x="2151" y="802"/>
                  </a:lnTo>
                  <a:lnTo>
                    <a:pt x="2151" y="806"/>
                  </a:lnTo>
                  <a:lnTo>
                    <a:pt x="2163" y="824"/>
                  </a:lnTo>
                  <a:lnTo>
                    <a:pt x="2162" y="830"/>
                  </a:lnTo>
                  <a:lnTo>
                    <a:pt x="2173" y="835"/>
                  </a:lnTo>
                  <a:lnTo>
                    <a:pt x="2177" y="844"/>
                  </a:lnTo>
                  <a:lnTo>
                    <a:pt x="2178" y="862"/>
                  </a:lnTo>
                  <a:lnTo>
                    <a:pt x="2184" y="872"/>
                  </a:lnTo>
                  <a:lnTo>
                    <a:pt x="2186" y="876"/>
                  </a:lnTo>
                  <a:lnTo>
                    <a:pt x="2190" y="871"/>
                  </a:lnTo>
                  <a:lnTo>
                    <a:pt x="2191" y="886"/>
                  </a:lnTo>
                  <a:lnTo>
                    <a:pt x="2189" y="900"/>
                  </a:lnTo>
                  <a:lnTo>
                    <a:pt x="2191" y="911"/>
                  </a:lnTo>
                  <a:lnTo>
                    <a:pt x="2194" y="938"/>
                  </a:lnTo>
                  <a:lnTo>
                    <a:pt x="2197" y="948"/>
                  </a:lnTo>
                  <a:lnTo>
                    <a:pt x="2193" y="945"/>
                  </a:lnTo>
                  <a:lnTo>
                    <a:pt x="2191" y="952"/>
                  </a:lnTo>
                  <a:lnTo>
                    <a:pt x="2193" y="956"/>
                  </a:lnTo>
                  <a:lnTo>
                    <a:pt x="2194" y="963"/>
                  </a:lnTo>
                  <a:lnTo>
                    <a:pt x="2197" y="967"/>
                  </a:lnTo>
                  <a:lnTo>
                    <a:pt x="2200" y="979"/>
                  </a:lnTo>
                  <a:lnTo>
                    <a:pt x="2207" y="995"/>
                  </a:lnTo>
                  <a:lnTo>
                    <a:pt x="2216" y="1023"/>
                  </a:lnTo>
                  <a:lnTo>
                    <a:pt x="2217" y="1050"/>
                  </a:lnTo>
                  <a:lnTo>
                    <a:pt x="2215" y="1066"/>
                  </a:lnTo>
                  <a:lnTo>
                    <a:pt x="2211" y="1074"/>
                  </a:lnTo>
                  <a:lnTo>
                    <a:pt x="2206" y="1090"/>
                  </a:lnTo>
                  <a:lnTo>
                    <a:pt x="2204" y="1110"/>
                  </a:lnTo>
                  <a:lnTo>
                    <a:pt x="2199" y="1142"/>
                  </a:lnTo>
                  <a:lnTo>
                    <a:pt x="2196" y="1145"/>
                  </a:lnTo>
                  <a:lnTo>
                    <a:pt x="2189" y="1164"/>
                  </a:lnTo>
                  <a:lnTo>
                    <a:pt x="2188" y="1182"/>
                  </a:lnTo>
                  <a:lnTo>
                    <a:pt x="2190" y="1201"/>
                  </a:lnTo>
                  <a:lnTo>
                    <a:pt x="2186" y="1207"/>
                  </a:lnTo>
                  <a:lnTo>
                    <a:pt x="2186" y="1214"/>
                  </a:lnTo>
                  <a:lnTo>
                    <a:pt x="2172" y="1252"/>
                  </a:lnTo>
                  <a:lnTo>
                    <a:pt x="2167" y="1258"/>
                  </a:lnTo>
                  <a:lnTo>
                    <a:pt x="2162" y="1266"/>
                  </a:lnTo>
                  <a:lnTo>
                    <a:pt x="2156" y="1273"/>
                  </a:lnTo>
                  <a:lnTo>
                    <a:pt x="2156" y="1280"/>
                  </a:lnTo>
                  <a:lnTo>
                    <a:pt x="2158" y="1285"/>
                  </a:lnTo>
                  <a:lnTo>
                    <a:pt x="2153" y="1291"/>
                  </a:lnTo>
                  <a:lnTo>
                    <a:pt x="2145" y="1302"/>
                  </a:lnTo>
                  <a:lnTo>
                    <a:pt x="2137" y="1302"/>
                  </a:lnTo>
                  <a:lnTo>
                    <a:pt x="2135" y="1306"/>
                  </a:lnTo>
                  <a:lnTo>
                    <a:pt x="2141" y="1308"/>
                  </a:lnTo>
                  <a:lnTo>
                    <a:pt x="2130" y="1312"/>
                  </a:lnTo>
                  <a:lnTo>
                    <a:pt x="2123" y="1316"/>
                  </a:lnTo>
                  <a:lnTo>
                    <a:pt x="2120" y="1323"/>
                  </a:lnTo>
                  <a:lnTo>
                    <a:pt x="2114" y="1331"/>
                  </a:lnTo>
                  <a:lnTo>
                    <a:pt x="2108" y="1346"/>
                  </a:lnTo>
                  <a:lnTo>
                    <a:pt x="2100" y="1357"/>
                  </a:lnTo>
                  <a:lnTo>
                    <a:pt x="2094" y="1359"/>
                  </a:lnTo>
                  <a:lnTo>
                    <a:pt x="2091" y="1360"/>
                  </a:lnTo>
                  <a:lnTo>
                    <a:pt x="2089" y="1365"/>
                  </a:lnTo>
                  <a:lnTo>
                    <a:pt x="2097" y="1367"/>
                  </a:lnTo>
                  <a:lnTo>
                    <a:pt x="2096" y="1379"/>
                  </a:lnTo>
                  <a:lnTo>
                    <a:pt x="2091" y="1392"/>
                  </a:lnTo>
                  <a:lnTo>
                    <a:pt x="2088" y="1392"/>
                  </a:lnTo>
                  <a:lnTo>
                    <a:pt x="2087" y="1400"/>
                  </a:lnTo>
                  <a:lnTo>
                    <a:pt x="2078" y="1411"/>
                  </a:lnTo>
                  <a:lnTo>
                    <a:pt x="2065" y="1458"/>
                  </a:lnTo>
                  <a:lnTo>
                    <a:pt x="2065" y="1468"/>
                  </a:lnTo>
                  <a:lnTo>
                    <a:pt x="2056" y="1462"/>
                  </a:lnTo>
                  <a:lnTo>
                    <a:pt x="2049" y="1481"/>
                  </a:lnTo>
                  <a:lnTo>
                    <a:pt x="2044" y="1487"/>
                  </a:lnTo>
                  <a:lnTo>
                    <a:pt x="2041" y="1497"/>
                  </a:lnTo>
                  <a:lnTo>
                    <a:pt x="2038" y="1500"/>
                  </a:lnTo>
                  <a:lnTo>
                    <a:pt x="2034" y="1506"/>
                  </a:lnTo>
                  <a:lnTo>
                    <a:pt x="2033" y="1521"/>
                  </a:lnTo>
                  <a:lnTo>
                    <a:pt x="2029" y="1538"/>
                  </a:lnTo>
                  <a:lnTo>
                    <a:pt x="2033" y="1546"/>
                  </a:lnTo>
                  <a:lnTo>
                    <a:pt x="2030" y="1550"/>
                  </a:lnTo>
                  <a:lnTo>
                    <a:pt x="2029" y="1562"/>
                  </a:lnTo>
                  <a:lnTo>
                    <a:pt x="2023" y="1577"/>
                  </a:lnTo>
                  <a:lnTo>
                    <a:pt x="2021" y="1587"/>
                  </a:lnTo>
                  <a:lnTo>
                    <a:pt x="2021" y="1593"/>
                  </a:lnTo>
                  <a:lnTo>
                    <a:pt x="2024" y="1603"/>
                  </a:lnTo>
                  <a:lnTo>
                    <a:pt x="2024" y="1613"/>
                  </a:lnTo>
                  <a:lnTo>
                    <a:pt x="2023" y="1621"/>
                  </a:lnTo>
                  <a:lnTo>
                    <a:pt x="2021" y="1629"/>
                  </a:lnTo>
                  <a:lnTo>
                    <a:pt x="2012" y="1624"/>
                  </a:lnTo>
                  <a:lnTo>
                    <a:pt x="2008" y="1625"/>
                  </a:lnTo>
                  <a:lnTo>
                    <a:pt x="2007" y="1637"/>
                  </a:lnTo>
                  <a:lnTo>
                    <a:pt x="1987" y="1643"/>
                  </a:lnTo>
                  <a:lnTo>
                    <a:pt x="1932" y="1645"/>
                  </a:lnTo>
                  <a:lnTo>
                    <a:pt x="1920" y="1648"/>
                  </a:lnTo>
                  <a:lnTo>
                    <a:pt x="1898" y="1661"/>
                  </a:lnTo>
                  <a:lnTo>
                    <a:pt x="1888" y="1669"/>
                  </a:lnTo>
                  <a:lnTo>
                    <a:pt x="1874" y="1678"/>
                  </a:lnTo>
                  <a:lnTo>
                    <a:pt x="1868" y="1685"/>
                  </a:lnTo>
                  <a:lnTo>
                    <a:pt x="1866" y="1691"/>
                  </a:lnTo>
                  <a:lnTo>
                    <a:pt x="1854" y="1699"/>
                  </a:lnTo>
                  <a:lnTo>
                    <a:pt x="1847" y="1705"/>
                  </a:lnTo>
                  <a:lnTo>
                    <a:pt x="1844" y="1701"/>
                  </a:lnTo>
                  <a:lnTo>
                    <a:pt x="1830" y="1705"/>
                  </a:lnTo>
                  <a:lnTo>
                    <a:pt x="1823" y="1705"/>
                  </a:lnTo>
                  <a:lnTo>
                    <a:pt x="1819" y="1706"/>
                  </a:lnTo>
                  <a:lnTo>
                    <a:pt x="1818" y="1715"/>
                  </a:lnTo>
                  <a:lnTo>
                    <a:pt x="1822" y="1720"/>
                  </a:lnTo>
                  <a:lnTo>
                    <a:pt x="1825" y="1713"/>
                  </a:lnTo>
                  <a:lnTo>
                    <a:pt x="1831" y="1709"/>
                  </a:lnTo>
                  <a:lnTo>
                    <a:pt x="1836" y="1709"/>
                  </a:lnTo>
                  <a:lnTo>
                    <a:pt x="1833" y="1720"/>
                  </a:lnTo>
                  <a:lnTo>
                    <a:pt x="1831" y="1729"/>
                  </a:lnTo>
                  <a:lnTo>
                    <a:pt x="1826" y="1736"/>
                  </a:lnTo>
                  <a:lnTo>
                    <a:pt x="1813" y="1717"/>
                  </a:lnTo>
                  <a:lnTo>
                    <a:pt x="1808" y="1717"/>
                  </a:lnTo>
                  <a:lnTo>
                    <a:pt x="1799" y="1713"/>
                  </a:lnTo>
                  <a:lnTo>
                    <a:pt x="1796" y="1704"/>
                  </a:lnTo>
                  <a:lnTo>
                    <a:pt x="1785" y="1704"/>
                  </a:lnTo>
                  <a:lnTo>
                    <a:pt x="1777" y="1696"/>
                  </a:lnTo>
                  <a:lnTo>
                    <a:pt x="1776" y="1690"/>
                  </a:lnTo>
                  <a:lnTo>
                    <a:pt x="1779" y="1679"/>
                  </a:lnTo>
                  <a:lnTo>
                    <a:pt x="1772" y="1673"/>
                  </a:lnTo>
                  <a:lnTo>
                    <a:pt x="1760" y="1682"/>
                  </a:lnTo>
                  <a:lnTo>
                    <a:pt x="1750" y="1685"/>
                  </a:lnTo>
                  <a:lnTo>
                    <a:pt x="1739" y="1682"/>
                  </a:lnTo>
                  <a:lnTo>
                    <a:pt x="1736" y="1675"/>
                  </a:lnTo>
                  <a:lnTo>
                    <a:pt x="1749" y="1675"/>
                  </a:lnTo>
                  <a:lnTo>
                    <a:pt x="1752" y="1666"/>
                  </a:lnTo>
                  <a:lnTo>
                    <a:pt x="1750" y="1652"/>
                  </a:lnTo>
                  <a:lnTo>
                    <a:pt x="1741" y="1647"/>
                  </a:lnTo>
                  <a:lnTo>
                    <a:pt x="1725" y="1659"/>
                  </a:lnTo>
                  <a:lnTo>
                    <a:pt x="1715" y="1661"/>
                  </a:lnTo>
                  <a:lnTo>
                    <a:pt x="1728" y="1669"/>
                  </a:lnTo>
                  <a:lnTo>
                    <a:pt x="1729" y="1672"/>
                  </a:lnTo>
                  <a:lnTo>
                    <a:pt x="1721" y="1673"/>
                  </a:lnTo>
                  <a:lnTo>
                    <a:pt x="1710" y="1678"/>
                  </a:lnTo>
                  <a:lnTo>
                    <a:pt x="1699" y="1686"/>
                  </a:lnTo>
                  <a:lnTo>
                    <a:pt x="1690" y="1701"/>
                  </a:lnTo>
                  <a:lnTo>
                    <a:pt x="1672" y="1710"/>
                  </a:lnTo>
                  <a:lnTo>
                    <a:pt x="1658" y="1713"/>
                  </a:lnTo>
                  <a:lnTo>
                    <a:pt x="1655" y="1709"/>
                  </a:lnTo>
                  <a:lnTo>
                    <a:pt x="1635" y="1699"/>
                  </a:lnTo>
                  <a:lnTo>
                    <a:pt x="1616" y="1686"/>
                  </a:lnTo>
                  <a:lnTo>
                    <a:pt x="1607" y="1683"/>
                  </a:lnTo>
                  <a:lnTo>
                    <a:pt x="1593" y="1682"/>
                  </a:lnTo>
                  <a:lnTo>
                    <a:pt x="1572" y="1674"/>
                  </a:lnTo>
                  <a:lnTo>
                    <a:pt x="1564" y="1675"/>
                  </a:lnTo>
                  <a:lnTo>
                    <a:pt x="1555" y="1682"/>
                  </a:lnTo>
                  <a:lnTo>
                    <a:pt x="1548" y="1671"/>
                  </a:lnTo>
                  <a:lnTo>
                    <a:pt x="1529" y="1659"/>
                  </a:lnTo>
                  <a:lnTo>
                    <a:pt x="1511" y="1658"/>
                  </a:lnTo>
                  <a:lnTo>
                    <a:pt x="1496" y="1650"/>
                  </a:lnTo>
                  <a:lnTo>
                    <a:pt x="1486" y="1639"/>
                  </a:lnTo>
                  <a:lnTo>
                    <a:pt x="1481" y="1625"/>
                  </a:lnTo>
                  <a:lnTo>
                    <a:pt x="1470" y="1618"/>
                  </a:lnTo>
                  <a:lnTo>
                    <a:pt x="1458" y="1588"/>
                  </a:lnTo>
                  <a:lnTo>
                    <a:pt x="1457" y="1582"/>
                  </a:lnTo>
                  <a:lnTo>
                    <a:pt x="1462" y="1572"/>
                  </a:lnTo>
                  <a:lnTo>
                    <a:pt x="1463" y="1559"/>
                  </a:lnTo>
                  <a:lnTo>
                    <a:pt x="1453" y="1530"/>
                  </a:lnTo>
                  <a:lnTo>
                    <a:pt x="1430" y="1500"/>
                  </a:lnTo>
                  <a:lnTo>
                    <a:pt x="1437" y="1483"/>
                  </a:lnTo>
                  <a:lnTo>
                    <a:pt x="1436" y="1480"/>
                  </a:lnTo>
                  <a:lnTo>
                    <a:pt x="1421" y="1481"/>
                  </a:lnTo>
                  <a:lnTo>
                    <a:pt x="1406" y="1490"/>
                  </a:lnTo>
                  <a:lnTo>
                    <a:pt x="1389" y="1496"/>
                  </a:lnTo>
                  <a:lnTo>
                    <a:pt x="1379" y="1497"/>
                  </a:lnTo>
                  <a:lnTo>
                    <a:pt x="1372" y="1495"/>
                  </a:lnTo>
                  <a:lnTo>
                    <a:pt x="1379" y="1484"/>
                  </a:lnTo>
                  <a:lnTo>
                    <a:pt x="1387" y="1468"/>
                  </a:lnTo>
                  <a:lnTo>
                    <a:pt x="1390" y="1453"/>
                  </a:lnTo>
                  <a:lnTo>
                    <a:pt x="1390" y="1436"/>
                  </a:lnTo>
                  <a:lnTo>
                    <a:pt x="1384" y="1419"/>
                  </a:lnTo>
                  <a:lnTo>
                    <a:pt x="1376" y="1406"/>
                  </a:lnTo>
                  <a:lnTo>
                    <a:pt x="1368" y="1400"/>
                  </a:lnTo>
                  <a:lnTo>
                    <a:pt x="1356" y="1424"/>
                  </a:lnTo>
                  <a:lnTo>
                    <a:pt x="1356" y="1436"/>
                  </a:lnTo>
                  <a:lnTo>
                    <a:pt x="1352" y="1448"/>
                  </a:lnTo>
                  <a:lnTo>
                    <a:pt x="1350" y="1460"/>
                  </a:lnTo>
                  <a:lnTo>
                    <a:pt x="1349" y="1463"/>
                  </a:lnTo>
                  <a:lnTo>
                    <a:pt x="1340" y="1462"/>
                  </a:lnTo>
                  <a:lnTo>
                    <a:pt x="1329" y="1467"/>
                  </a:lnTo>
                  <a:lnTo>
                    <a:pt x="1317" y="1467"/>
                  </a:lnTo>
                  <a:lnTo>
                    <a:pt x="1307" y="1473"/>
                  </a:lnTo>
                  <a:lnTo>
                    <a:pt x="1301" y="1467"/>
                  </a:lnTo>
                  <a:lnTo>
                    <a:pt x="1306" y="1448"/>
                  </a:lnTo>
                  <a:lnTo>
                    <a:pt x="1319" y="1449"/>
                  </a:lnTo>
                  <a:lnTo>
                    <a:pt x="1330" y="1443"/>
                  </a:lnTo>
                  <a:lnTo>
                    <a:pt x="1334" y="1429"/>
                  </a:lnTo>
                  <a:lnTo>
                    <a:pt x="1335" y="1417"/>
                  </a:lnTo>
                  <a:lnTo>
                    <a:pt x="1333" y="1415"/>
                  </a:lnTo>
                  <a:lnTo>
                    <a:pt x="1333" y="1411"/>
                  </a:lnTo>
                  <a:lnTo>
                    <a:pt x="1334" y="1405"/>
                  </a:lnTo>
                  <a:lnTo>
                    <a:pt x="1334" y="1397"/>
                  </a:lnTo>
                  <a:lnTo>
                    <a:pt x="1339" y="1384"/>
                  </a:lnTo>
                  <a:lnTo>
                    <a:pt x="1345" y="1368"/>
                  </a:lnTo>
                  <a:lnTo>
                    <a:pt x="1351" y="1365"/>
                  </a:lnTo>
                  <a:lnTo>
                    <a:pt x="1357" y="1355"/>
                  </a:lnTo>
                  <a:lnTo>
                    <a:pt x="1357" y="1330"/>
                  </a:lnTo>
                  <a:lnTo>
                    <a:pt x="1363" y="1331"/>
                  </a:lnTo>
                  <a:lnTo>
                    <a:pt x="1362" y="1324"/>
                  </a:lnTo>
                  <a:lnTo>
                    <a:pt x="1358" y="1317"/>
                  </a:lnTo>
                  <a:lnTo>
                    <a:pt x="1358" y="1307"/>
                  </a:lnTo>
                  <a:lnTo>
                    <a:pt x="1355" y="1304"/>
                  </a:lnTo>
                  <a:lnTo>
                    <a:pt x="1355" y="1293"/>
                  </a:lnTo>
                  <a:lnTo>
                    <a:pt x="1350" y="1288"/>
                  </a:lnTo>
                  <a:lnTo>
                    <a:pt x="1347" y="1297"/>
                  </a:lnTo>
                  <a:lnTo>
                    <a:pt x="1347" y="1317"/>
                  </a:lnTo>
                  <a:lnTo>
                    <a:pt x="1342" y="1318"/>
                  </a:lnTo>
                  <a:lnTo>
                    <a:pt x="1335" y="1330"/>
                  </a:lnTo>
                  <a:lnTo>
                    <a:pt x="1330" y="1341"/>
                  </a:lnTo>
                  <a:lnTo>
                    <a:pt x="1324" y="1354"/>
                  </a:lnTo>
                  <a:lnTo>
                    <a:pt x="1323" y="1360"/>
                  </a:lnTo>
                  <a:lnTo>
                    <a:pt x="1318" y="1368"/>
                  </a:lnTo>
                  <a:lnTo>
                    <a:pt x="1307" y="1367"/>
                  </a:lnTo>
                  <a:lnTo>
                    <a:pt x="1302" y="1370"/>
                  </a:lnTo>
                  <a:lnTo>
                    <a:pt x="1301" y="1374"/>
                  </a:lnTo>
                  <a:lnTo>
                    <a:pt x="1287" y="1382"/>
                  </a:lnTo>
                  <a:lnTo>
                    <a:pt x="1282" y="1388"/>
                  </a:lnTo>
                  <a:lnTo>
                    <a:pt x="1275" y="1390"/>
                  </a:lnTo>
                  <a:lnTo>
                    <a:pt x="1269" y="1405"/>
                  </a:lnTo>
                  <a:lnTo>
                    <a:pt x="1259" y="1417"/>
                  </a:lnTo>
                  <a:lnTo>
                    <a:pt x="1249" y="1425"/>
                  </a:lnTo>
                  <a:lnTo>
                    <a:pt x="1245" y="1437"/>
                  </a:lnTo>
                  <a:lnTo>
                    <a:pt x="1252" y="1437"/>
                  </a:lnTo>
                  <a:lnTo>
                    <a:pt x="1252" y="1454"/>
                  </a:lnTo>
                  <a:lnTo>
                    <a:pt x="1245" y="1449"/>
                  </a:lnTo>
                  <a:lnTo>
                    <a:pt x="1238" y="1452"/>
                  </a:lnTo>
                  <a:lnTo>
                    <a:pt x="1229" y="1440"/>
                  </a:lnTo>
                  <a:lnTo>
                    <a:pt x="1220" y="1433"/>
                  </a:lnTo>
                  <a:lnTo>
                    <a:pt x="1214" y="1427"/>
                  </a:lnTo>
                  <a:lnTo>
                    <a:pt x="1205" y="1426"/>
                  </a:lnTo>
                  <a:lnTo>
                    <a:pt x="1205" y="1416"/>
                  </a:lnTo>
                  <a:lnTo>
                    <a:pt x="1221" y="1427"/>
                  </a:lnTo>
                  <a:lnTo>
                    <a:pt x="1222" y="1419"/>
                  </a:lnTo>
                  <a:lnTo>
                    <a:pt x="1220" y="1405"/>
                  </a:lnTo>
                  <a:lnTo>
                    <a:pt x="1214" y="1398"/>
                  </a:lnTo>
                  <a:lnTo>
                    <a:pt x="1211" y="1383"/>
                  </a:lnTo>
                  <a:lnTo>
                    <a:pt x="1204" y="1372"/>
                  </a:lnTo>
                  <a:lnTo>
                    <a:pt x="1195" y="1365"/>
                  </a:lnTo>
                  <a:lnTo>
                    <a:pt x="1190" y="1347"/>
                  </a:lnTo>
                  <a:lnTo>
                    <a:pt x="1186" y="1343"/>
                  </a:lnTo>
                  <a:lnTo>
                    <a:pt x="1183" y="1334"/>
                  </a:lnTo>
                  <a:lnTo>
                    <a:pt x="1177" y="1335"/>
                  </a:lnTo>
                  <a:lnTo>
                    <a:pt x="1166" y="1330"/>
                  </a:lnTo>
                  <a:lnTo>
                    <a:pt x="1156" y="1324"/>
                  </a:lnTo>
                  <a:lnTo>
                    <a:pt x="1150" y="1316"/>
                  </a:lnTo>
                  <a:lnTo>
                    <a:pt x="1150" y="1306"/>
                  </a:lnTo>
                  <a:lnTo>
                    <a:pt x="1155" y="1306"/>
                  </a:lnTo>
                  <a:lnTo>
                    <a:pt x="1156" y="1292"/>
                  </a:lnTo>
                  <a:lnTo>
                    <a:pt x="1135" y="1286"/>
                  </a:lnTo>
                  <a:lnTo>
                    <a:pt x="1114" y="1265"/>
                  </a:lnTo>
                  <a:lnTo>
                    <a:pt x="1108" y="1263"/>
                  </a:lnTo>
                  <a:lnTo>
                    <a:pt x="1110" y="1270"/>
                  </a:lnTo>
                  <a:lnTo>
                    <a:pt x="1100" y="1269"/>
                  </a:lnTo>
                  <a:lnTo>
                    <a:pt x="1091" y="1263"/>
                  </a:lnTo>
                  <a:lnTo>
                    <a:pt x="1069" y="1252"/>
                  </a:lnTo>
                  <a:lnTo>
                    <a:pt x="1062" y="1253"/>
                  </a:lnTo>
                  <a:lnTo>
                    <a:pt x="1054" y="1259"/>
                  </a:lnTo>
                  <a:lnTo>
                    <a:pt x="1051" y="1258"/>
                  </a:lnTo>
                  <a:lnTo>
                    <a:pt x="1045" y="1255"/>
                  </a:lnTo>
                  <a:lnTo>
                    <a:pt x="1017" y="1231"/>
                  </a:lnTo>
                  <a:lnTo>
                    <a:pt x="1006" y="1227"/>
                  </a:lnTo>
                  <a:lnTo>
                    <a:pt x="995" y="1226"/>
                  </a:lnTo>
                  <a:lnTo>
                    <a:pt x="974" y="1225"/>
                  </a:lnTo>
                  <a:lnTo>
                    <a:pt x="941" y="1230"/>
                  </a:lnTo>
                  <a:lnTo>
                    <a:pt x="899" y="1228"/>
                  </a:lnTo>
                  <a:lnTo>
                    <a:pt x="881" y="1228"/>
                  </a:lnTo>
                  <a:lnTo>
                    <a:pt x="840" y="1248"/>
                  </a:lnTo>
                  <a:lnTo>
                    <a:pt x="820" y="1261"/>
                  </a:lnTo>
                  <a:lnTo>
                    <a:pt x="795" y="1263"/>
                  </a:lnTo>
                  <a:lnTo>
                    <a:pt x="779" y="1270"/>
                  </a:lnTo>
                  <a:lnTo>
                    <a:pt x="758" y="1274"/>
                  </a:lnTo>
                  <a:lnTo>
                    <a:pt x="722" y="1273"/>
                  </a:lnTo>
                  <a:lnTo>
                    <a:pt x="710" y="1270"/>
                  </a:lnTo>
                  <a:lnTo>
                    <a:pt x="695" y="1274"/>
                  </a:lnTo>
                  <a:lnTo>
                    <a:pt x="685" y="1282"/>
                  </a:lnTo>
                  <a:lnTo>
                    <a:pt x="658" y="1297"/>
                  </a:lnTo>
                  <a:lnTo>
                    <a:pt x="642" y="1302"/>
                  </a:lnTo>
                  <a:lnTo>
                    <a:pt x="634" y="1309"/>
                  </a:lnTo>
                  <a:lnTo>
                    <a:pt x="625" y="1313"/>
                  </a:lnTo>
                  <a:lnTo>
                    <a:pt x="614" y="1314"/>
                  </a:lnTo>
                  <a:lnTo>
                    <a:pt x="602" y="1320"/>
                  </a:lnTo>
                  <a:lnTo>
                    <a:pt x="596" y="1333"/>
                  </a:lnTo>
                  <a:lnTo>
                    <a:pt x="592" y="1349"/>
                  </a:lnTo>
                  <a:lnTo>
                    <a:pt x="587" y="1354"/>
                  </a:lnTo>
                  <a:lnTo>
                    <a:pt x="581" y="1363"/>
                  </a:lnTo>
                  <a:lnTo>
                    <a:pt x="577" y="1372"/>
                  </a:lnTo>
                  <a:lnTo>
                    <a:pt x="558" y="1377"/>
                  </a:lnTo>
                  <a:lnTo>
                    <a:pt x="549" y="1377"/>
                  </a:lnTo>
                  <a:lnTo>
                    <a:pt x="539" y="1373"/>
                  </a:lnTo>
                  <a:lnTo>
                    <a:pt x="518" y="1376"/>
                  </a:lnTo>
                  <a:lnTo>
                    <a:pt x="496" y="1382"/>
                  </a:lnTo>
                  <a:lnTo>
                    <a:pt x="491" y="1374"/>
                  </a:lnTo>
                  <a:lnTo>
                    <a:pt x="486" y="1372"/>
                  </a:lnTo>
                  <a:lnTo>
                    <a:pt x="480" y="1374"/>
                  </a:lnTo>
                  <a:lnTo>
                    <a:pt x="464" y="1376"/>
                  </a:lnTo>
                  <a:lnTo>
                    <a:pt x="447" y="1372"/>
                  </a:lnTo>
                  <a:lnTo>
                    <a:pt x="435" y="1372"/>
                  </a:lnTo>
                  <a:lnTo>
                    <a:pt x="419" y="1379"/>
                  </a:lnTo>
                  <a:lnTo>
                    <a:pt x="376" y="1378"/>
                  </a:lnTo>
                  <a:lnTo>
                    <a:pt x="365" y="1383"/>
                  </a:lnTo>
                  <a:lnTo>
                    <a:pt x="355" y="1392"/>
                  </a:lnTo>
                  <a:lnTo>
                    <a:pt x="350" y="1399"/>
                  </a:lnTo>
                  <a:lnTo>
                    <a:pt x="352" y="1404"/>
                  </a:lnTo>
                  <a:lnTo>
                    <a:pt x="350" y="1405"/>
                  </a:lnTo>
                  <a:lnTo>
                    <a:pt x="344" y="1411"/>
                  </a:lnTo>
                  <a:lnTo>
                    <a:pt x="333" y="1414"/>
                  </a:lnTo>
                  <a:lnTo>
                    <a:pt x="316" y="1416"/>
                  </a:lnTo>
                  <a:lnTo>
                    <a:pt x="301" y="1426"/>
                  </a:lnTo>
                  <a:lnTo>
                    <a:pt x="292" y="1436"/>
                  </a:lnTo>
                  <a:lnTo>
                    <a:pt x="287" y="1443"/>
                  </a:lnTo>
                  <a:lnTo>
                    <a:pt x="280" y="1449"/>
                  </a:lnTo>
                  <a:lnTo>
                    <a:pt x="271" y="1452"/>
                  </a:lnTo>
                  <a:lnTo>
                    <a:pt x="261" y="1447"/>
                  </a:lnTo>
                  <a:lnTo>
                    <a:pt x="260" y="1458"/>
                  </a:lnTo>
                  <a:lnTo>
                    <a:pt x="253" y="1454"/>
                  </a:lnTo>
                  <a:lnTo>
                    <a:pt x="244" y="1458"/>
                  </a:lnTo>
                  <a:lnTo>
                    <a:pt x="238" y="1451"/>
                  </a:lnTo>
                  <a:lnTo>
                    <a:pt x="205" y="1453"/>
                  </a:lnTo>
                  <a:lnTo>
                    <a:pt x="190" y="1451"/>
                  </a:lnTo>
                  <a:lnTo>
                    <a:pt x="183" y="1443"/>
                  </a:lnTo>
                  <a:lnTo>
                    <a:pt x="174" y="1440"/>
                  </a:lnTo>
                  <a:lnTo>
                    <a:pt x="174" y="1441"/>
                  </a:lnTo>
                  <a:lnTo>
                    <a:pt x="163" y="1440"/>
                  </a:lnTo>
                  <a:lnTo>
                    <a:pt x="148" y="1424"/>
                  </a:lnTo>
                  <a:lnTo>
                    <a:pt x="141" y="1415"/>
                  </a:lnTo>
                  <a:lnTo>
                    <a:pt x="130" y="1405"/>
                  </a:lnTo>
                  <a:lnTo>
                    <a:pt x="120" y="1402"/>
                  </a:lnTo>
                  <a:lnTo>
                    <a:pt x="108" y="1399"/>
                  </a:lnTo>
                  <a:lnTo>
                    <a:pt x="105" y="1370"/>
                  </a:lnTo>
                  <a:lnTo>
                    <a:pt x="107" y="1357"/>
                  </a:lnTo>
                  <a:lnTo>
                    <a:pt x="107" y="1356"/>
                  </a:lnTo>
                  <a:lnTo>
                    <a:pt x="117" y="1360"/>
                  </a:lnTo>
                  <a:lnTo>
                    <a:pt x="125" y="1359"/>
                  </a:lnTo>
                  <a:lnTo>
                    <a:pt x="136" y="1343"/>
                  </a:lnTo>
                  <a:lnTo>
                    <a:pt x="142" y="1328"/>
                  </a:lnTo>
                  <a:lnTo>
                    <a:pt x="142" y="1318"/>
                  </a:lnTo>
                  <a:lnTo>
                    <a:pt x="137" y="1306"/>
                  </a:lnTo>
                  <a:lnTo>
                    <a:pt x="137" y="1291"/>
                  </a:lnTo>
                  <a:lnTo>
                    <a:pt x="139" y="1297"/>
                  </a:lnTo>
                  <a:lnTo>
                    <a:pt x="142" y="1286"/>
                  </a:lnTo>
                  <a:lnTo>
                    <a:pt x="141" y="1265"/>
                  </a:lnTo>
                  <a:lnTo>
                    <a:pt x="144" y="1248"/>
                  </a:lnTo>
                  <a:lnTo>
                    <a:pt x="141" y="1234"/>
                  </a:lnTo>
                  <a:lnTo>
                    <a:pt x="124" y="1196"/>
                  </a:lnTo>
                  <a:lnTo>
                    <a:pt x="121" y="1185"/>
                  </a:lnTo>
                  <a:lnTo>
                    <a:pt x="117" y="1178"/>
                  </a:lnTo>
                  <a:lnTo>
                    <a:pt x="109" y="1168"/>
                  </a:lnTo>
                  <a:lnTo>
                    <a:pt x="103" y="1150"/>
                  </a:lnTo>
                  <a:lnTo>
                    <a:pt x="98" y="1124"/>
                  </a:lnTo>
                  <a:lnTo>
                    <a:pt x="98" y="1092"/>
                  </a:lnTo>
                  <a:lnTo>
                    <a:pt x="94" y="1081"/>
                  </a:lnTo>
                  <a:lnTo>
                    <a:pt x="78" y="1053"/>
                  </a:lnTo>
                  <a:lnTo>
                    <a:pt x="76" y="1039"/>
                  </a:lnTo>
                  <a:lnTo>
                    <a:pt x="66" y="1024"/>
                  </a:lnTo>
                  <a:lnTo>
                    <a:pt x="54" y="1004"/>
                  </a:lnTo>
                  <a:lnTo>
                    <a:pt x="54" y="983"/>
                  </a:lnTo>
                  <a:lnTo>
                    <a:pt x="46" y="965"/>
                  </a:lnTo>
                  <a:lnTo>
                    <a:pt x="40" y="945"/>
                  </a:lnTo>
                  <a:lnTo>
                    <a:pt x="29" y="938"/>
                  </a:lnTo>
                  <a:lnTo>
                    <a:pt x="19" y="927"/>
                  </a:lnTo>
                  <a:lnTo>
                    <a:pt x="13" y="919"/>
                  </a:lnTo>
                  <a:lnTo>
                    <a:pt x="11" y="909"/>
                  </a:lnTo>
                  <a:lnTo>
                    <a:pt x="5" y="905"/>
                  </a:lnTo>
                  <a:lnTo>
                    <a:pt x="0" y="895"/>
                  </a:lnTo>
                  <a:lnTo>
                    <a:pt x="1" y="889"/>
                  </a:lnTo>
                  <a:lnTo>
                    <a:pt x="3" y="894"/>
                  </a:lnTo>
                  <a:lnTo>
                    <a:pt x="8" y="895"/>
                  </a:lnTo>
                  <a:lnTo>
                    <a:pt x="12" y="897"/>
                  </a:lnTo>
                  <a:lnTo>
                    <a:pt x="15" y="904"/>
                  </a:lnTo>
                  <a:lnTo>
                    <a:pt x="16" y="914"/>
                  </a:lnTo>
                  <a:lnTo>
                    <a:pt x="21" y="911"/>
                  </a:lnTo>
                  <a:lnTo>
                    <a:pt x="23" y="918"/>
                  </a:lnTo>
                  <a:lnTo>
                    <a:pt x="31" y="919"/>
                  </a:lnTo>
                  <a:lnTo>
                    <a:pt x="35" y="913"/>
                  </a:lnTo>
                  <a:lnTo>
                    <a:pt x="34" y="904"/>
                  </a:lnTo>
                  <a:lnTo>
                    <a:pt x="26" y="895"/>
                  </a:lnTo>
                  <a:lnTo>
                    <a:pt x="13" y="866"/>
                  </a:lnTo>
                  <a:lnTo>
                    <a:pt x="13" y="856"/>
                  </a:lnTo>
                  <a:lnTo>
                    <a:pt x="17" y="860"/>
                  </a:lnTo>
                  <a:lnTo>
                    <a:pt x="22" y="871"/>
                  </a:lnTo>
                  <a:lnTo>
                    <a:pt x="27" y="894"/>
                  </a:lnTo>
                  <a:lnTo>
                    <a:pt x="35" y="884"/>
                  </a:lnTo>
                  <a:lnTo>
                    <a:pt x="38" y="893"/>
                  </a:lnTo>
                  <a:lnTo>
                    <a:pt x="39" y="904"/>
                  </a:lnTo>
                  <a:lnTo>
                    <a:pt x="46" y="905"/>
                  </a:lnTo>
                  <a:lnTo>
                    <a:pt x="51" y="898"/>
                  </a:lnTo>
                  <a:lnTo>
                    <a:pt x="54" y="886"/>
                  </a:lnTo>
                  <a:lnTo>
                    <a:pt x="53" y="867"/>
                  </a:lnTo>
                  <a:lnTo>
                    <a:pt x="45" y="860"/>
                  </a:lnTo>
                  <a:lnTo>
                    <a:pt x="39" y="848"/>
                  </a:lnTo>
                  <a:lnTo>
                    <a:pt x="37" y="851"/>
                  </a:lnTo>
                  <a:lnTo>
                    <a:pt x="38" y="844"/>
                  </a:lnTo>
                  <a:lnTo>
                    <a:pt x="31" y="832"/>
                  </a:lnTo>
                  <a:lnTo>
                    <a:pt x="23" y="814"/>
                  </a:lnTo>
                  <a:lnTo>
                    <a:pt x="8" y="787"/>
                  </a:lnTo>
                  <a:lnTo>
                    <a:pt x="8" y="758"/>
                  </a:lnTo>
                  <a:lnTo>
                    <a:pt x="13" y="748"/>
                  </a:lnTo>
                  <a:lnTo>
                    <a:pt x="28" y="733"/>
                  </a:lnTo>
                  <a:lnTo>
                    <a:pt x="29" y="725"/>
                  </a:lnTo>
                  <a:lnTo>
                    <a:pt x="28" y="716"/>
                  </a:lnTo>
                  <a:lnTo>
                    <a:pt x="29" y="695"/>
                  </a:lnTo>
                  <a:lnTo>
                    <a:pt x="22" y="683"/>
                  </a:lnTo>
                  <a:lnTo>
                    <a:pt x="27" y="661"/>
                  </a:lnTo>
                  <a:lnTo>
                    <a:pt x="33" y="652"/>
                  </a:lnTo>
                  <a:lnTo>
                    <a:pt x="39" y="637"/>
                  </a:lnTo>
                  <a:lnTo>
                    <a:pt x="43" y="634"/>
                  </a:lnTo>
                  <a:close/>
                </a:path>
              </a:pathLst>
            </a:custGeom>
            <a:solidFill>
              <a:srgbClr val="7030A0"/>
            </a:solid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9" name="Freeform 55"/>
            <p:cNvSpPr>
              <a:spLocks noChangeAspect="1"/>
            </p:cNvSpPr>
            <p:nvPr/>
          </p:nvSpPr>
          <p:spPr bwMode="gray">
            <a:xfrm>
              <a:off x="7657305" y="4462809"/>
              <a:ext cx="134938" cy="146050"/>
            </a:xfrm>
            <a:custGeom>
              <a:avLst/>
              <a:gdLst/>
              <a:ahLst/>
              <a:cxnLst>
                <a:cxn ang="0">
                  <a:pos x="319" y="16"/>
                </a:cxn>
                <a:cxn ang="0">
                  <a:pos x="337" y="0"/>
                </a:cxn>
                <a:cxn ang="0">
                  <a:pos x="349" y="22"/>
                </a:cxn>
                <a:cxn ang="0">
                  <a:pos x="362" y="51"/>
                </a:cxn>
                <a:cxn ang="0">
                  <a:pos x="391" y="35"/>
                </a:cxn>
                <a:cxn ang="0">
                  <a:pos x="402" y="35"/>
                </a:cxn>
                <a:cxn ang="0">
                  <a:pos x="411" y="47"/>
                </a:cxn>
                <a:cxn ang="0">
                  <a:pos x="423" y="40"/>
                </a:cxn>
                <a:cxn ang="0">
                  <a:pos x="417" y="68"/>
                </a:cxn>
                <a:cxn ang="0">
                  <a:pos x="411" y="114"/>
                </a:cxn>
                <a:cxn ang="0">
                  <a:pos x="387" y="141"/>
                </a:cxn>
                <a:cxn ang="0">
                  <a:pos x="362" y="180"/>
                </a:cxn>
                <a:cxn ang="0">
                  <a:pos x="342" y="228"/>
                </a:cxn>
                <a:cxn ang="0">
                  <a:pos x="360" y="246"/>
                </a:cxn>
                <a:cxn ang="0">
                  <a:pos x="326" y="235"/>
                </a:cxn>
                <a:cxn ang="0">
                  <a:pos x="316" y="244"/>
                </a:cxn>
                <a:cxn ang="0">
                  <a:pos x="287" y="262"/>
                </a:cxn>
                <a:cxn ang="0">
                  <a:pos x="274" y="265"/>
                </a:cxn>
                <a:cxn ang="0">
                  <a:pos x="262" y="320"/>
                </a:cxn>
                <a:cxn ang="0">
                  <a:pos x="245" y="361"/>
                </a:cxn>
                <a:cxn ang="0">
                  <a:pos x="231" y="390"/>
                </a:cxn>
                <a:cxn ang="0">
                  <a:pos x="230" y="410"/>
                </a:cxn>
                <a:cxn ang="0">
                  <a:pos x="190" y="434"/>
                </a:cxn>
                <a:cxn ang="0">
                  <a:pos x="177" y="449"/>
                </a:cxn>
                <a:cxn ang="0">
                  <a:pos x="138" y="463"/>
                </a:cxn>
                <a:cxn ang="0">
                  <a:pos x="120" y="454"/>
                </a:cxn>
                <a:cxn ang="0">
                  <a:pos x="104" y="454"/>
                </a:cxn>
                <a:cxn ang="0">
                  <a:pos x="91" y="441"/>
                </a:cxn>
                <a:cxn ang="0">
                  <a:pos x="55" y="421"/>
                </a:cxn>
                <a:cxn ang="0">
                  <a:pos x="12" y="422"/>
                </a:cxn>
                <a:cxn ang="0">
                  <a:pos x="13" y="413"/>
                </a:cxn>
                <a:cxn ang="0">
                  <a:pos x="9" y="405"/>
                </a:cxn>
                <a:cxn ang="0">
                  <a:pos x="16" y="391"/>
                </a:cxn>
                <a:cxn ang="0">
                  <a:pos x="24" y="379"/>
                </a:cxn>
                <a:cxn ang="0">
                  <a:pos x="15" y="366"/>
                </a:cxn>
                <a:cxn ang="0">
                  <a:pos x="21" y="353"/>
                </a:cxn>
                <a:cxn ang="0">
                  <a:pos x="37" y="356"/>
                </a:cxn>
                <a:cxn ang="0">
                  <a:pos x="31" y="347"/>
                </a:cxn>
                <a:cxn ang="0">
                  <a:pos x="47" y="325"/>
                </a:cxn>
                <a:cxn ang="0">
                  <a:pos x="56" y="329"/>
                </a:cxn>
                <a:cxn ang="0">
                  <a:pos x="61" y="304"/>
                </a:cxn>
                <a:cxn ang="0">
                  <a:pos x="82" y="278"/>
                </a:cxn>
                <a:cxn ang="0">
                  <a:pos x="102" y="255"/>
                </a:cxn>
                <a:cxn ang="0">
                  <a:pos x="133" y="249"/>
                </a:cxn>
                <a:cxn ang="0">
                  <a:pos x="187" y="208"/>
                </a:cxn>
                <a:cxn ang="0">
                  <a:pos x="219" y="178"/>
                </a:cxn>
                <a:cxn ang="0">
                  <a:pos x="256" y="144"/>
                </a:cxn>
                <a:cxn ang="0">
                  <a:pos x="288" y="81"/>
                </a:cxn>
                <a:cxn ang="0">
                  <a:pos x="308" y="34"/>
                </a:cxn>
              </a:cxnLst>
              <a:rect l="0" t="0" r="r" b="b"/>
              <a:pathLst>
                <a:path w="424" h="463">
                  <a:moveTo>
                    <a:pt x="308" y="34"/>
                  </a:moveTo>
                  <a:lnTo>
                    <a:pt x="310" y="35"/>
                  </a:lnTo>
                  <a:lnTo>
                    <a:pt x="311" y="20"/>
                  </a:lnTo>
                  <a:lnTo>
                    <a:pt x="319" y="16"/>
                  </a:lnTo>
                  <a:lnTo>
                    <a:pt x="327" y="6"/>
                  </a:lnTo>
                  <a:lnTo>
                    <a:pt x="331" y="6"/>
                  </a:lnTo>
                  <a:lnTo>
                    <a:pt x="333" y="2"/>
                  </a:lnTo>
                  <a:lnTo>
                    <a:pt x="337" y="0"/>
                  </a:lnTo>
                  <a:lnTo>
                    <a:pt x="340" y="3"/>
                  </a:lnTo>
                  <a:lnTo>
                    <a:pt x="340" y="14"/>
                  </a:lnTo>
                  <a:lnTo>
                    <a:pt x="343" y="20"/>
                  </a:lnTo>
                  <a:lnTo>
                    <a:pt x="349" y="22"/>
                  </a:lnTo>
                  <a:lnTo>
                    <a:pt x="354" y="22"/>
                  </a:lnTo>
                  <a:lnTo>
                    <a:pt x="358" y="28"/>
                  </a:lnTo>
                  <a:lnTo>
                    <a:pt x="358" y="45"/>
                  </a:lnTo>
                  <a:lnTo>
                    <a:pt x="362" y="51"/>
                  </a:lnTo>
                  <a:lnTo>
                    <a:pt x="368" y="55"/>
                  </a:lnTo>
                  <a:lnTo>
                    <a:pt x="381" y="44"/>
                  </a:lnTo>
                  <a:lnTo>
                    <a:pt x="387" y="41"/>
                  </a:lnTo>
                  <a:lnTo>
                    <a:pt x="391" y="35"/>
                  </a:lnTo>
                  <a:lnTo>
                    <a:pt x="401" y="29"/>
                  </a:lnTo>
                  <a:lnTo>
                    <a:pt x="406" y="28"/>
                  </a:lnTo>
                  <a:lnTo>
                    <a:pt x="407" y="29"/>
                  </a:lnTo>
                  <a:lnTo>
                    <a:pt x="402" y="35"/>
                  </a:lnTo>
                  <a:lnTo>
                    <a:pt x="403" y="36"/>
                  </a:lnTo>
                  <a:lnTo>
                    <a:pt x="405" y="44"/>
                  </a:lnTo>
                  <a:lnTo>
                    <a:pt x="401" y="54"/>
                  </a:lnTo>
                  <a:lnTo>
                    <a:pt x="411" y="47"/>
                  </a:lnTo>
                  <a:lnTo>
                    <a:pt x="408" y="43"/>
                  </a:lnTo>
                  <a:lnTo>
                    <a:pt x="413" y="34"/>
                  </a:lnTo>
                  <a:lnTo>
                    <a:pt x="418" y="33"/>
                  </a:lnTo>
                  <a:lnTo>
                    <a:pt x="423" y="40"/>
                  </a:lnTo>
                  <a:lnTo>
                    <a:pt x="414" y="51"/>
                  </a:lnTo>
                  <a:lnTo>
                    <a:pt x="418" y="51"/>
                  </a:lnTo>
                  <a:lnTo>
                    <a:pt x="422" y="57"/>
                  </a:lnTo>
                  <a:lnTo>
                    <a:pt x="417" y="68"/>
                  </a:lnTo>
                  <a:lnTo>
                    <a:pt x="424" y="87"/>
                  </a:lnTo>
                  <a:lnTo>
                    <a:pt x="422" y="93"/>
                  </a:lnTo>
                  <a:lnTo>
                    <a:pt x="413" y="106"/>
                  </a:lnTo>
                  <a:lnTo>
                    <a:pt x="411" y="114"/>
                  </a:lnTo>
                  <a:lnTo>
                    <a:pt x="405" y="124"/>
                  </a:lnTo>
                  <a:lnTo>
                    <a:pt x="398" y="125"/>
                  </a:lnTo>
                  <a:lnTo>
                    <a:pt x="397" y="129"/>
                  </a:lnTo>
                  <a:lnTo>
                    <a:pt x="387" y="141"/>
                  </a:lnTo>
                  <a:lnTo>
                    <a:pt x="375" y="168"/>
                  </a:lnTo>
                  <a:lnTo>
                    <a:pt x="369" y="174"/>
                  </a:lnTo>
                  <a:lnTo>
                    <a:pt x="365" y="175"/>
                  </a:lnTo>
                  <a:lnTo>
                    <a:pt x="362" y="180"/>
                  </a:lnTo>
                  <a:lnTo>
                    <a:pt x="349" y="189"/>
                  </a:lnTo>
                  <a:lnTo>
                    <a:pt x="347" y="192"/>
                  </a:lnTo>
                  <a:lnTo>
                    <a:pt x="344" y="217"/>
                  </a:lnTo>
                  <a:lnTo>
                    <a:pt x="342" y="228"/>
                  </a:lnTo>
                  <a:lnTo>
                    <a:pt x="352" y="230"/>
                  </a:lnTo>
                  <a:lnTo>
                    <a:pt x="359" y="234"/>
                  </a:lnTo>
                  <a:lnTo>
                    <a:pt x="362" y="243"/>
                  </a:lnTo>
                  <a:lnTo>
                    <a:pt x="360" y="246"/>
                  </a:lnTo>
                  <a:lnTo>
                    <a:pt x="356" y="240"/>
                  </a:lnTo>
                  <a:lnTo>
                    <a:pt x="354" y="246"/>
                  </a:lnTo>
                  <a:lnTo>
                    <a:pt x="333" y="239"/>
                  </a:lnTo>
                  <a:lnTo>
                    <a:pt x="326" y="235"/>
                  </a:lnTo>
                  <a:lnTo>
                    <a:pt x="324" y="237"/>
                  </a:lnTo>
                  <a:lnTo>
                    <a:pt x="324" y="244"/>
                  </a:lnTo>
                  <a:lnTo>
                    <a:pt x="320" y="248"/>
                  </a:lnTo>
                  <a:lnTo>
                    <a:pt x="316" y="244"/>
                  </a:lnTo>
                  <a:lnTo>
                    <a:pt x="313" y="243"/>
                  </a:lnTo>
                  <a:lnTo>
                    <a:pt x="310" y="249"/>
                  </a:lnTo>
                  <a:lnTo>
                    <a:pt x="295" y="256"/>
                  </a:lnTo>
                  <a:lnTo>
                    <a:pt x="287" y="262"/>
                  </a:lnTo>
                  <a:lnTo>
                    <a:pt x="282" y="262"/>
                  </a:lnTo>
                  <a:lnTo>
                    <a:pt x="279" y="256"/>
                  </a:lnTo>
                  <a:lnTo>
                    <a:pt x="274" y="256"/>
                  </a:lnTo>
                  <a:lnTo>
                    <a:pt x="274" y="265"/>
                  </a:lnTo>
                  <a:lnTo>
                    <a:pt x="272" y="277"/>
                  </a:lnTo>
                  <a:lnTo>
                    <a:pt x="265" y="289"/>
                  </a:lnTo>
                  <a:lnTo>
                    <a:pt x="263" y="302"/>
                  </a:lnTo>
                  <a:lnTo>
                    <a:pt x="262" y="320"/>
                  </a:lnTo>
                  <a:lnTo>
                    <a:pt x="256" y="324"/>
                  </a:lnTo>
                  <a:lnTo>
                    <a:pt x="257" y="336"/>
                  </a:lnTo>
                  <a:lnTo>
                    <a:pt x="247" y="347"/>
                  </a:lnTo>
                  <a:lnTo>
                    <a:pt x="245" y="361"/>
                  </a:lnTo>
                  <a:lnTo>
                    <a:pt x="245" y="369"/>
                  </a:lnTo>
                  <a:lnTo>
                    <a:pt x="239" y="379"/>
                  </a:lnTo>
                  <a:lnTo>
                    <a:pt x="233" y="385"/>
                  </a:lnTo>
                  <a:lnTo>
                    <a:pt x="231" y="390"/>
                  </a:lnTo>
                  <a:lnTo>
                    <a:pt x="231" y="398"/>
                  </a:lnTo>
                  <a:lnTo>
                    <a:pt x="228" y="401"/>
                  </a:lnTo>
                  <a:lnTo>
                    <a:pt x="233" y="402"/>
                  </a:lnTo>
                  <a:lnTo>
                    <a:pt x="230" y="410"/>
                  </a:lnTo>
                  <a:lnTo>
                    <a:pt x="223" y="409"/>
                  </a:lnTo>
                  <a:lnTo>
                    <a:pt x="214" y="415"/>
                  </a:lnTo>
                  <a:lnTo>
                    <a:pt x="204" y="428"/>
                  </a:lnTo>
                  <a:lnTo>
                    <a:pt x="190" y="434"/>
                  </a:lnTo>
                  <a:lnTo>
                    <a:pt x="185" y="437"/>
                  </a:lnTo>
                  <a:lnTo>
                    <a:pt x="185" y="441"/>
                  </a:lnTo>
                  <a:lnTo>
                    <a:pt x="180" y="443"/>
                  </a:lnTo>
                  <a:lnTo>
                    <a:pt x="177" y="449"/>
                  </a:lnTo>
                  <a:lnTo>
                    <a:pt x="172" y="453"/>
                  </a:lnTo>
                  <a:lnTo>
                    <a:pt x="153" y="459"/>
                  </a:lnTo>
                  <a:lnTo>
                    <a:pt x="149" y="459"/>
                  </a:lnTo>
                  <a:lnTo>
                    <a:pt x="138" y="463"/>
                  </a:lnTo>
                  <a:lnTo>
                    <a:pt x="132" y="459"/>
                  </a:lnTo>
                  <a:lnTo>
                    <a:pt x="129" y="452"/>
                  </a:lnTo>
                  <a:lnTo>
                    <a:pt x="126" y="450"/>
                  </a:lnTo>
                  <a:lnTo>
                    <a:pt x="120" y="454"/>
                  </a:lnTo>
                  <a:lnTo>
                    <a:pt x="114" y="455"/>
                  </a:lnTo>
                  <a:lnTo>
                    <a:pt x="110" y="454"/>
                  </a:lnTo>
                  <a:lnTo>
                    <a:pt x="110" y="453"/>
                  </a:lnTo>
                  <a:lnTo>
                    <a:pt x="104" y="454"/>
                  </a:lnTo>
                  <a:lnTo>
                    <a:pt x="102" y="449"/>
                  </a:lnTo>
                  <a:lnTo>
                    <a:pt x="102" y="443"/>
                  </a:lnTo>
                  <a:lnTo>
                    <a:pt x="98" y="444"/>
                  </a:lnTo>
                  <a:lnTo>
                    <a:pt x="91" y="441"/>
                  </a:lnTo>
                  <a:lnTo>
                    <a:pt x="73" y="439"/>
                  </a:lnTo>
                  <a:lnTo>
                    <a:pt x="69" y="427"/>
                  </a:lnTo>
                  <a:lnTo>
                    <a:pt x="64" y="422"/>
                  </a:lnTo>
                  <a:lnTo>
                    <a:pt x="55" y="421"/>
                  </a:lnTo>
                  <a:lnTo>
                    <a:pt x="47" y="428"/>
                  </a:lnTo>
                  <a:lnTo>
                    <a:pt x="39" y="429"/>
                  </a:lnTo>
                  <a:lnTo>
                    <a:pt x="18" y="427"/>
                  </a:lnTo>
                  <a:lnTo>
                    <a:pt x="12" y="422"/>
                  </a:lnTo>
                  <a:lnTo>
                    <a:pt x="15" y="415"/>
                  </a:lnTo>
                  <a:lnTo>
                    <a:pt x="20" y="409"/>
                  </a:lnTo>
                  <a:lnTo>
                    <a:pt x="24" y="402"/>
                  </a:lnTo>
                  <a:lnTo>
                    <a:pt x="13" y="413"/>
                  </a:lnTo>
                  <a:lnTo>
                    <a:pt x="9" y="413"/>
                  </a:lnTo>
                  <a:lnTo>
                    <a:pt x="14" y="402"/>
                  </a:lnTo>
                  <a:lnTo>
                    <a:pt x="14" y="401"/>
                  </a:lnTo>
                  <a:lnTo>
                    <a:pt x="9" y="405"/>
                  </a:lnTo>
                  <a:lnTo>
                    <a:pt x="3" y="406"/>
                  </a:lnTo>
                  <a:lnTo>
                    <a:pt x="0" y="400"/>
                  </a:lnTo>
                  <a:lnTo>
                    <a:pt x="4" y="395"/>
                  </a:lnTo>
                  <a:lnTo>
                    <a:pt x="16" y="391"/>
                  </a:lnTo>
                  <a:lnTo>
                    <a:pt x="24" y="385"/>
                  </a:lnTo>
                  <a:lnTo>
                    <a:pt x="21" y="385"/>
                  </a:lnTo>
                  <a:lnTo>
                    <a:pt x="19" y="383"/>
                  </a:lnTo>
                  <a:lnTo>
                    <a:pt x="24" y="379"/>
                  </a:lnTo>
                  <a:lnTo>
                    <a:pt x="26" y="373"/>
                  </a:lnTo>
                  <a:lnTo>
                    <a:pt x="21" y="373"/>
                  </a:lnTo>
                  <a:lnTo>
                    <a:pt x="16" y="372"/>
                  </a:lnTo>
                  <a:lnTo>
                    <a:pt x="15" y="366"/>
                  </a:lnTo>
                  <a:lnTo>
                    <a:pt x="21" y="366"/>
                  </a:lnTo>
                  <a:lnTo>
                    <a:pt x="25" y="361"/>
                  </a:lnTo>
                  <a:lnTo>
                    <a:pt x="21" y="358"/>
                  </a:lnTo>
                  <a:lnTo>
                    <a:pt x="21" y="353"/>
                  </a:lnTo>
                  <a:lnTo>
                    <a:pt x="26" y="353"/>
                  </a:lnTo>
                  <a:lnTo>
                    <a:pt x="29" y="357"/>
                  </a:lnTo>
                  <a:lnTo>
                    <a:pt x="34" y="355"/>
                  </a:lnTo>
                  <a:lnTo>
                    <a:pt x="37" y="356"/>
                  </a:lnTo>
                  <a:lnTo>
                    <a:pt x="40" y="353"/>
                  </a:lnTo>
                  <a:lnTo>
                    <a:pt x="40" y="351"/>
                  </a:lnTo>
                  <a:lnTo>
                    <a:pt x="35" y="351"/>
                  </a:lnTo>
                  <a:lnTo>
                    <a:pt x="31" y="347"/>
                  </a:lnTo>
                  <a:lnTo>
                    <a:pt x="35" y="329"/>
                  </a:lnTo>
                  <a:lnTo>
                    <a:pt x="42" y="323"/>
                  </a:lnTo>
                  <a:lnTo>
                    <a:pt x="45" y="321"/>
                  </a:lnTo>
                  <a:lnTo>
                    <a:pt x="47" y="325"/>
                  </a:lnTo>
                  <a:lnTo>
                    <a:pt x="48" y="331"/>
                  </a:lnTo>
                  <a:lnTo>
                    <a:pt x="51" y="332"/>
                  </a:lnTo>
                  <a:lnTo>
                    <a:pt x="53" y="332"/>
                  </a:lnTo>
                  <a:lnTo>
                    <a:pt x="56" y="329"/>
                  </a:lnTo>
                  <a:lnTo>
                    <a:pt x="53" y="319"/>
                  </a:lnTo>
                  <a:lnTo>
                    <a:pt x="55" y="315"/>
                  </a:lnTo>
                  <a:lnTo>
                    <a:pt x="58" y="314"/>
                  </a:lnTo>
                  <a:lnTo>
                    <a:pt x="61" y="304"/>
                  </a:lnTo>
                  <a:lnTo>
                    <a:pt x="69" y="302"/>
                  </a:lnTo>
                  <a:lnTo>
                    <a:pt x="75" y="296"/>
                  </a:lnTo>
                  <a:lnTo>
                    <a:pt x="77" y="286"/>
                  </a:lnTo>
                  <a:lnTo>
                    <a:pt x="82" y="278"/>
                  </a:lnTo>
                  <a:lnTo>
                    <a:pt x="89" y="275"/>
                  </a:lnTo>
                  <a:lnTo>
                    <a:pt x="93" y="260"/>
                  </a:lnTo>
                  <a:lnTo>
                    <a:pt x="96" y="260"/>
                  </a:lnTo>
                  <a:lnTo>
                    <a:pt x="102" y="255"/>
                  </a:lnTo>
                  <a:lnTo>
                    <a:pt x="109" y="255"/>
                  </a:lnTo>
                  <a:lnTo>
                    <a:pt x="116" y="251"/>
                  </a:lnTo>
                  <a:lnTo>
                    <a:pt x="123" y="251"/>
                  </a:lnTo>
                  <a:lnTo>
                    <a:pt x="133" y="249"/>
                  </a:lnTo>
                  <a:lnTo>
                    <a:pt x="141" y="244"/>
                  </a:lnTo>
                  <a:lnTo>
                    <a:pt x="154" y="232"/>
                  </a:lnTo>
                  <a:lnTo>
                    <a:pt x="169" y="223"/>
                  </a:lnTo>
                  <a:lnTo>
                    <a:pt x="187" y="208"/>
                  </a:lnTo>
                  <a:lnTo>
                    <a:pt x="201" y="200"/>
                  </a:lnTo>
                  <a:lnTo>
                    <a:pt x="202" y="191"/>
                  </a:lnTo>
                  <a:lnTo>
                    <a:pt x="213" y="181"/>
                  </a:lnTo>
                  <a:lnTo>
                    <a:pt x="219" y="178"/>
                  </a:lnTo>
                  <a:lnTo>
                    <a:pt x="225" y="178"/>
                  </a:lnTo>
                  <a:lnTo>
                    <a:pt x="235" y="170"/>
                  </a:lnTo>
                  <a:lnTo>
                    <a:pt x="241" y="164"/>
                  </a:lnTo>
                  <a:lnTo>
                    <a:pt x="256" y="144"/>
                  </a:lnTo>
                  <a:lnTo>
                    <a:pt x="261" y="126"/>
                  </a:lnTo>
                  <a:lnTo>
                    <a:pt x="265" y="105"/>
                  </a:lnTo>
                  <a:lnTo>
                    <a:pt x="270" y="93"/>
                  </a:lnTo>
                  <a:lnTo>
                    <a:pt x="288" y="81"/>
                  </a:lnTo>
                  <a:lnTo>
                    <a:pt x="294" y="78"/>
                  </a:lnTo>
                  <a:lnTo>
                    <a:pt x="298" y="72"/>
                  </a:lnTo>
                  <a:lnTo>
                    <a:pt x="304" y="60"/>
                  </a:lnTo>
                  <a:lnTo>
                    <a:pt x="308" y="3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0" name="Freeform 56"/>
            <p:cNvSpPr>
              <a:spLocks noChangeAspect="1"/>
            </p:cNvSpPr>
            <p:nvPr/>
          </p:nvSpPr>
          <p:spPr bwMode="gray">
            <a:xfrm>
              <a:off x="7765255" y="4327872"/>
              <a:ext cx="100013" cy="157163"/>
            </a:xfrm>
            <a:custGeom>
              <a:avLst/>
              <a:gdLst/>
              <a:ahLst/>
              <a:cxnLst>
                <a:cxn ang="0">
                  <a:pos x="128" y="441"/>
                </a:cxn>
                <a:cxn ang="0">
                  <a:pos x="139" y="398"/>
                </a:cxn>
                <a:cxn ang="0">
                  <a:pos x="97" y="366"/>
                </a:cxn>
                <a:cxn ang="0">
                  <a:pos x="59" y="325"/>
                </a:cxn>
                <a:cxn ang="0">
                  <a:pos x="100" y="296"/>
                </a:cxn>
                <a:cxn ang="0">
                  <a:pos x="115" y="250"/>
                </a:cxn>
                <a:cxn ang="0">
                  <a:pos x="120" y="224"/>
                </a:cxn>
                <a:cxn ang="0">
                  <a:pos x="113" y="198"/>
                </a:cxn>
                <a:cxn ang="0">
                  <a:pos x="112" y="178"/>
                </a:cxn>
                <a:cxn ang="0">
                  <a:pos x="97" y="172"/>
                </a:cxn>
                <a:cxn ang="0">
                  <a:pos x="91" y="145"/>
                </a:cxn>
                <a:cxn ang="0">
                  <a:pos x="86" y="127"/>
                </a:cxn>
                <a:cxn ang="0">
                  <a:pos x="73" y="117"/>
                </a:cxn>
                <a:cxn ang="0">
                  <a:pos x="43" y="85"/>
                </a:cxn>
                <a:cxn ang="0">
                  <a:pos x="45" y="59"/>
                </a:cxn>
                <a:cxn ang="0">
                  <a:pos x="26" y="59"/>
                </a:cxn>
                <a:cxn ang="0">
                  <a:pos x="7" y="14"/>
                </a:cxn>
                <a:cxn ang="0">
                  <a:pos x="10" y="0"/>
                </a:cxn>
                <a:cxn ang="0">
                  <a:pos x="19" y="28"/>
                </a:cxn>
                <a:cxn ang="0">
                  <a:pos x="35" y="30"/>
                </a:cxn>
                <a:cxn ang="0">
                  <a:pos x="59" y="41"/>
                </a:cxn>
                <a:cxn ang="0">
                  <a:pos x="78" y="59"/>
                </a:cxn>
                <a:cxn ang="0">
                  <a:pos x="87" y="70"/>
                </a:cxn>
                <a:cxn ang="0">
                  <a:pos x="100" y="96"/>
                </a:cxn>
                <a:cxn ang="0">
                  <a:pos x="86" y="96"/>
                </a:cxn>
                <a:cxn ang="0">
                  <a:pos x="96" y="107"/>
                </a:cxn>
                <a:cxn ang="0">
                  <a:pos x="110" y="140"/>
                </a:cxn>
                <a:cxn ang="0">
                  <a:pos x="109" y="159"/>
                </a:cxn>
                <a:cxn ang="0">
                  <a:pos x="116" y="170"/>
                </a:cxn>
                <a:cxn ang="0">
                  <a:pos x="136" y="169"/>
                </a:cxn>
                <a:cxn ang="0">
                  <a:pos x="151" y="182"/>
                </a:cxn>
                <a:cxn ang="0">
                  <a:pos x="147" y="141"/>
                </a:cxn>
                <a:cxn ang="0">
                  <a:pos x="167" y="162"/>
                </a:cxn>
                <a:cxn ang="0">
                  <a:pos x="169" y="192"/>
                </a:cxn>
                <a:cxn ang="0">
                  <a:pos x="185" y="219"/>
                </a:cxn>
                <a:cxn ang="0">
                  <a:pos x="239" y="240"/>
                </a:cxn>
                <a:cxn ang="0">
                  <a:pos x="266" y="224"/>
                </a:cxn>
                <a:cxn ang="0">
                  <a:pos x="286" y="210"/>
                </a:cxn>
                <a:cxn ang="0">
                  <a:pos x="313" y="231"/>
                </a:cxn>
                <a:cxn ang="0">
                  <a:pos x="307" y="272"/>
                </a:cxn>
                <a:cxn ang="0">
                  <a:pos x="286" y="304"/>
                </a:cxn>
                <a:cxn ang="0">
                  <a:pos x="287" y="321"/>
                </a:cxn>
                <a:cxn ang="0">
                  <a:pos x="269" y="315"/>
                </a:cxn>
                <a:cxn ang="0">
                  <a:pos x="242" y="323"/>
                </a:cxn>
                <a:cxn ang="0">
                  <a:pos x="232" y="356"/>
                </a:cxn>
                <a:cxn ang="0">
                  <a:pos x="217" y="404"/>
                </a:cxn>
                <a:cxn ang="0">
                  <a:pos x="171" y="479"/>
                </a:cxn>
                <a:cxn ang="0">
                  <a:pos x="132" y="481"/>
                </a:cxn>
              </a:cxnLst>
              <a:rect l="0" t="0" r="r" b="b"/>
              <a:pathLst>
                <a:path w="313" h="495">
                  <a:moveTo>
                    <a:pt x="109" y="469"/>
                  </a:moveTo>
                  <a:lnTo>
                    <a:pt x="118" y="458"/>
                  </a:lnTo>
                  <a:lnTo>
                    <a:pt x="121" y="449"/>
                  </a:lnTo>
                  <a:lnTo>
                    <a:pt x="128" y="441"/>
                  </a:lnTo>
                  <a:lnTo>
                    <a:pt x="134" y="429"/>
                  </a:lnTo>
                  <a:lnTo>
                    <a:pt x="135" y="417"/>
                  </a:lnTo>
                  <a:lnTo>
                    <a:pt x="139" y="407"/>
                  </a:lnTo>
                  <a:lnTo>
                    <a:pt x="139" y="398"/>
                  </a:lnTo>
                  <a:lnTo>
                    <a:pt x="134" y="391"/>
                  </a:lnTo>
                  <a:lnTo>
                    <a:pt x="120" y="375"/>
                  </a:lnTo>
                  <a:lnTo>
                    <a:pt x="108" y="372"/>
                  </a:lnTo>
                  <a:lnTo>
                    <a:pt x="97" y="366"/>
                  </a:lnTo>
                  <a:lnTo>
                    <a:pt x="80" y="350"/>
                  </a:lnTo>
                  <a:lnTo>
                    <a:pt x="67" y="349"/>
                  </a:lnTo>
                  <a:lnTo>
                    <a:pt x="57" y="337"/>
                  </a:lnTo>
                  <a:lnTo>
                    <a:pt x="59" y="325"/>
                  </a:lnTo>
                  <a:lnTo>
                    <a:pt x="69" y="316"/>
                  </a:lnTo>
                  <a:lnTo>
                    <a:pt x="78" y="310"/>
                  </a:lnTo>
                  <a:lnTo>
                    <a:pt x="92" y="306"/>
                  </a:lnTo>
                  <a:lnTo>
                    <a:pt x="100" y="296"/>
                  </a:lnTo>
                  <a:lnTo>
                    <a:pt x="104" y="283"/>
                  </a:lnTo>
                  <a:lnTo>
                    <a:pt x="105" y="261"/>
                  </a:lnTo>
                  <a:lnTo>
                    <a:pt x="109" y="250"/>
                  </a:lnTo>
                  <a:lnTo>
                    <a:pt x="115" y="250"/>
                  </a:lnTo>
                  <a:lnTo>
                    <a:pt x="118" y="247"/>
                  </a:lnTo>
                  <a:lnTo>
                    <a:pt x="118" y="237"/>
                  </a:lnTo>
                  <a:lnTo>
                    <a:pt x="115" y="229"/>
                  </a:lnTo>
                  <a:lnTo>
                    <a:pt x="120" y="224"/>
                  </a:lnTo>
                  <a:lnTo>
                    <a:pt x="118" y="220"/>
                  </a:lnTo>
                  <a:lnTo>
                    <a:pt x="115" y="208"/>
                  </a:lnTo>
                  <a:lnTo>
                    <a:pt x="116" y="196"/>
                  </a:lnTo>
                  <a:lnTo>
                    <a:pt x="113" y="198"/>
                  </a:lnTo>
                  <a:lnTo>
                    <a:pt x="104" y="188"/>
                  </a:lnTo>
                  <a:lnTo>
                    <a:pt x="102" y="182"/>
                  </a:lnTo>
                  <a:lnTo>
                    <a:pt x="108" y="182"/>
                  </a:lnTo>
                  <a:lnTo>
                    <a:pt x="112" y="178"/>
                  </a:lnTo>
                  <a:lnTo>
                    <a:pt x="113" y="175"/>
                  </a:lnTo>
                  <a:lnTo>
                    <a:pt x="112" y="171"/>
                  </a:lnTo>
                  <a:lnTo>
                    <a:pt x="107" y="170"/>
                  </a:lnTo>
                  <a:lnTo>
                    <a:pt x="97" y="172"/>
                  </a:lnTo>
                  <a:lnTo>
                    <a:pt x="86" y="151"/>
                  </a:lnTo>
                  <a:lnTo>
                    <a:pt x="81" y="138"/>
                  </a:lnTo>
                  <a:lnTo>
                    <a:pt x="87" y="148"/>
                  </a:lnTo>
                  <a:lnTo>
                    <a:pt x="91" y="145"/>
                  </a:lnTo>
                  <a:lnTo>
                    <a:pt x="92" y="133"/>
                  </a:lnTo>
                  <a:lnTo>
                    <a:pt x="87" y="133"/>
                  </a:lnTo>
                  <a:lnTo>
                    <a:pt x="83" y="130"/>
                  </a:lnTo>
                  <a:lnTo>
                    <a:pt x="86" y="127"/>
                  </a:lnTo>
                  <a:lnTo>
                    <a:pt x="86" y="117"/>
                  </a:lnTo>
                  <a:lnTo>
                    <a:pt x="82" y="113"/>
                  </a:lnTo>
                  <a:lnTo>
                    <a:pt x="80" y="117"/>
                  </a:lnTo>
                  <a:lnTo>
                    <a:pt x="73" y="117"/>
                  </a:lnTo>
                  <a:lnTo>
                    <a:pt x="72" y="122"/>
                  </a:lnTo>
                  <a:lnTo>
                    <a:pt x="73" y="129"/>
                  </a:lnTo>
                  <a:lnTo>
                    <a:pt x="60" y="107"/>
                  </a:lnTo>
                  <a:lnTo>
                    <a:pt x="43" y="85"/>
                  </a:lnTo>
                  <a:lnTo>
                    <a:pt x="38" y="75"/>
                  </a:lnTo>
                  <a:lnTo>
                    <a:pt x="37" y="71"/>
                  </a:lnTo>
                  <a:lnTo>
                    <a:pt x="42" y="67"/>
                  </a:lnTo>
                  <a:lnTo>
                    <a:pt x="45" y="59"/>
                  </a:lnTo>
                  <a:lnTo>
                    <a:pt x="42" y="57"/>
                  </a:lnTo>
                  <a:lnTo>
                    <a:pt x="40" y="62"/>
                  </a:lnTo>
                  <a:lnTo>
                    <a:pt x="33" y="68"/>
                  </a:lnTo>
                  <a:lnTo>
                    <a:pt x="26" y="59"/>
                  </a:lnTo>
                  <a:lnTo>
                    <a:pt x="22" y="49"/>
                  </a:lnTo>
                  <a:lnTo>
                    <a:pt x="23" y="44"/>
                  </a:lnTo>
                  <a:lnTo>
                    <a:pt x="21" y="35"/>
                  </a:lnTo>
                  <a:lnTo>
                    <a:pt x="7" y="14"/>
                  </a:lnTo>
                  <a:lnTo>
                    <a:pt x="1" y="6"/>
                  </a:lnTo>
                  <a:lnTo>
                    <a:pt x="0" y="3"/>
                  </a:lnTo>
                  <a:lnTo>
                    <a:pt x="8" y="1"/>
                  </a:lnTo>
                  <a:lnTo>
                    <a:pt x="10" y="0"/>
                  </a:lnTo>
                  <a:lnTo>
                    <a:pt x="13" y="1"/>
                  </a:lnTo>
                  <a:lnTo>
                    <a:pt x="13" y="11"/>
                  </a:lnTo>
                  <a:lnTo>
                    <a:pt x="19" y="22"/>
                  </a:lnTo>
                  <a:lnTo>
                    <a:pt x="19" y="28"/>
                  </a:lnTo>
                  <a:lnTo>
                    <a:pt x="24" y="36"/>
                  </a:lnTo>
                  <a:lnTo>
                    <a:pt x="29" y="32"/>
                  </a:lnTo>
                  <a:lnTo>
                    <a:pt x="34" y="27"/>
                  </a:lnTo>
                  <a:lnTo>
                    <a:pt x="35" y="30"/>
                  </a:lnTo>
                  <a:lnTo>
                    <a:pt x="35" y="35"/>
                  </a:lnTo>
                  <a:lnTo>
                    <a:pt x="46" y="35"/>
                  </a:lnTo>
                  <a:lnTo>
                    <a:pt x="51" y="38"/>
                  </a:lnTo>
                  <a:lnTo>
                    <a:pt x="59" y="41"/>
                  </a:lnTo>
                  <a:lnTo>
                    <a:pt x="64" y="40"/>
                  </a:lnTo>
                  <a:lnTo>
                    <a:pt x="73" y="48"/>
                  </a:lnTo>
                  <a:lnTo>
                    <a:pt x="66" y="52"/>
                  </a:lnTo>
                  <a:lnTo>
                    <a:pt x="78" y="59"/>
                  </a:lnTo>
                  <a:lnTo>
                    <a:pt x="80" y="56"/>
                  </a:lnTo>
                  <a:lnTo>
                    <a:pt x="83" y="59"/>
                  </a:lnTo>
                  <a:lnTo>
                    <a:pt x="85" y="64"/>
                  </a:lnTo>
                  <a:lnTo>
                    <a:pt x="87" y="70"/>
                  </a:lnTo>
                  <a:lnTo>
                    <a:pt x="96" y="79"/>
                  </a:lnTo>
                  <a:lnTo>
                    <a:pt x="98" y="83"/>
                  </a:lnTo>
                  <a:lnTo>
                    <a:pt x="98" y="87"/>
                  </a:lnTo>
                  <a:lnTo>
                    <a:pt x="100" y="96"/>
                  </a:lnTo>
                  <a:lnTo>
                    <a:pt x="98" y="94"/>
                  </a:lnTo>
                  <a:lnTo>
                    <a:pt x="89" y="89"/>
                  </a:lnTo>
                  <a:lnTo>
                    <a:pt x="85" y="89"/>
                  </a:lnTo>
                  <a:lnTo>
                    <a:pt x="86" y="96"/>
                  </a:lnTo>
                  <a:lnTo>
                    <a:pt x="87" y="97"/>
                  </a:lnTo>
                  <a:lnTo>
                    <a:pt x="89" y="97"/>
                  </a:lnTo>
                  <a:lnTo>
                    <a:pt x="93" y="100"/>
                  </a:lnTo>
                  <a:lnTo>
                    <a:pt x="96" y="107"/>
                  </a:lnTo>
                  <a:lnTo>
                    <a:pt x="103" y="114"/>
                  </a:lnTo>
                  <a:lnTo>
                    <a:pt x="109" y="126"/>
                  </a:lnTo>
                  <a:lnTo>
                    <a:pt x="116" y="134"/>
                  </a:lnTo>
                  <a:lnTo>
                    <a:pt x="110" y="140"/>
                  </a:lnTo>
                  <a:lnTo>
                    <a:pt x="109" y="148"/>
                  </a:lnTo>
                  <a:lnTo>
                    <a:pt x="113" y="151"/>
                  </a:lnTo>
                  <a:lnTo>
                    <a:pt x="113" y="159"/>
                  </a:lnTo>
                  <a:lnTo>
                    <a:pt x="109" y="159"/>
                  </a:lnTo>
                  <a:lnTo>
                    <a:pt x="105" y="162"/>
                  </a:lnTo>
                  <a:lnTo>
                    <a:pt x="108" y="165"/>
                  </a:lnTo>
                  <a:lnTo>
                    <a:pt x="112" y="165"/>
                  </a:lnTo>
                  <a:lnTo>
                    <a:pt x="116" y="170"/>
                  </a:lnTo>
                  <a:lnTo>
                    <a:pt x="123" y="170"/>
                  </a:lnTo>
                  <a:lnTo>
                    <a:pt x="125" y="167"/>
                  </a:lnTo>
                  <a:lnTo>
                    <a:pt x="132" y="167"/>
                  </a:lnTo>
                  <a:lnTo>
                    <a:pt x="136" y="169"/>
                  </a:lnTo>
                  <a:lnTo>
                    <a:pt x="137" y="177"/>
                  </a:lnTo>
                  <a:lnTo>
                    <a:pt x="140" y="184"/>
                  </a:lnTo>
                  <a:lnTo>
                    <a:pt x="146" y="187"/>
                  </a:lnTo>
                  <a:lnTo>
                    <a:pt x="151" y="182"/>
                  </a:lnTo>
                  <a:lnTo>
                    <a:pt x="150" y="156"/>
                  </a:lnTo>
                  <a:lnTo>
                    <a:pt x="150" y="151"/>
                  </a:lnTo>
                  <a:lnTo>
                    <a:pt x="143" y="141"/>
                  </a:lnTo>
                  <a:lnTo>
                    <a:pt x="147" y="141"/>
                  </a:lnTo>
                  <a:lnTo>
                    <a:pt x="151" y="148"/>
                  </a:lnTo>
                  <a:lnTo>
                    <a:pt x="164" y="151"/>
                  </a:lnTo>
                  <a:lnTo>
                    <a:pt x="164" y="161"/>
                  </a:lnTo>
                  <a:lnTo>
                    <a:pt x="167" y="162"/>
                  </a:lnTo>
                  <a:lnTo>
                    <a:pt x="167" y="171"/>
                  </a:lnTo>
                  <a:lnTo>
                    <a:pt x="169" y="176"/>
                  </a:lnTo>
                  <a:lnTo>
                    <a:pt x="168" y="186"/>
                  </a:lnTo>
                  <a:lnTo>
                    <a:pt x="169" y="192"/>
                  </a:lnTo>
                  <a:lnTo>
                    <a:pt x="173" y="197"/>
                  </a:lnTo>
                  <a:lnTo>
                    <a:pt x="175" y="203"/>
                  </a:lnTo>
                  <a:lnTo>
                    <a:pt x="178" y="213"/>
                  </a:lnTo>
                  <a:lnTo>
                    <a:pt x="185" y="219"/>
                  </a:lnTo>
                  <a:lnTo>
                    <a:pt x="194" y="219"/>
                  </a:lnTo>
                  <a:lnTo>
                    <a:pt x="205" y="227"/>
                  </a:lnTo>
                  <a:lnTo>
                    <a:pt x="232" y="235"/>
                  </a:lnTo>
                  <a:lnTo>
                    <a:pt x="239" y="240"/>
                  </a:lnTo>
                  <a:lnTo>
                    <a:pt x="249" y="241"/>
                  </a:lnTo>
                  <a:lnTo>
                    <a:pt x="254" y="235"/>
                  </a:lnTo>
                  <a:lnTo>
                    <a:pt x="259" y="235"/>
                  </a:lnTo>
                  <a:lnTo>
                    <a:pt x="266" y="224"/>
                  </a:lnTo>
                  <a:lnTo>
                    <a:pt x="271" y="221"/>
                  </a:lnTo>
                  <a:lnTo>
                    <a:pt x="276" y="218"/>
                  </a:lnTo>
                  <a:lnTo>
                    <a:pt x="284" y="213"/>
                  </a:lnTo>
                  <a:lnTo>
                    <a:pt x="286" y="210"/>
                  </a:lnTo>
                  <a:lnTo>
                    <a:pt x="292" y="208"/>
                  </a:lnTo>
                  <a:lnTo>
                    <a:pt x="301" y="210"/>
                  </a:lnTo>
                  <a:lnTo>
                    <a:pt x="313" y="218"/>
                  </a:lnTo>
                  <a:lnTo>
                    <a:pt x="313" y="231"/>
                  </a:lnTo>
                  <a:lnTo>
                    <a:pt x="308" y="246"/>
                  </a:lnTo>
                  <a:lnTo>
                    <a:pt x="308" y="262"/>
                  </a:lnTo>
                  <a:lnTo>
                    <a:pt x="307" y="264"/>
                  </a:lnTo>
                  <a:lnTo>
                    <a:pt x="307" y="272"/>
                  </a:lnTo>
                  <a:lnTo>
                    <a:pt x="304" y="280"/>
                  </a:lnTo>
                  <a:lnTo>
                    <a:pt x="296" y="286"/>
                  </a:lnTo>
                  <a:lnTo>
                    <a:pt x="287" y="290"/>
                  </a:lnTo>
                  <a:lnTo>
                    <a:pt x="286" y="304"/>
                  </a:lnTo>
                  <a:lnTo>
                    <a:pt x="284" y="307"/>
                  </a:lnTo>
                  <a:lnTo>
                    <a:pt x="285" y="316"/>
                  </a:lnTo>
                  <a:lnTo>
                    <a:pt x="287" y="317"/>
                  </a:lnTo>
                  <a:lnTo>
                    <a:pt x="287" y="321"/>
                  </a:lnTo>
                  <a:lnTo>
                    <a:pt x="282" y="328"/>
                  </a:lnTo>
                  <a:lnTo>
                    <a:pt x="280" y="316"/>
                  </a:lnTo>
                  <a:lnTo>
                    <a:pt x="275" y="315"/>
                  </a:lnTo>
                  <a:lnTo>
                    <a:pt x="269" y="315"/>
                  </a:lnTo>
                  <a:lnTo>
                    <a:pt x="261" y="316"/>
                  </a:lnTo>
                  <a:lnTo>
                    <a:pt x="253" y="316"/>
                  </a:lnTo>
                  <a:lnTo>
                    <a:pt x="247" y="318"/>
                  </a:lnTo>
                  <a:lnTo>
                    <a:pt x="242" y="323"/>
                  </a:lnTo>
                  <a:lnTo>
                    <a:pt x="226" y="345"/>
                  </a:lnTo>
                  <a:lnTo>
                    <a:pt x="226" y="349"/>
                  </a:lnTo>
                  <a:lnTo>
                    <a:pt x="228" y="348"/>
                  </a:lnTo>
                  <a:lnTo>
                    <a:pt x="232" y="356"/>
                  </a:lnTo>
                  <a:lnTo>
                    <a:pt x="237" y="360"/>
                  </a:lnTo>
                  <a:lnTo>
                    <a:pt x="236" y="369"/>
                  </a:lnTo>
                  <a:lnTo>
                    <a:pt x="231" y="380"/>
                  </a:lnTo>
                  <a:lnTo>
                    <a:pt x="217" y="404"/>
                  </a:lnTo>
                  <a:lnTo>
                    <a:pt x="215" y="412"/>
                  </a:lnTo>
                  <a:lnTo>
                    <a:pt x="202" y="428"/>
                  </a:lnTo>
                  <a:lnTo>
                    <a:pt x="182" y="463"/>
                  </a:lnTo>
                  <a:lnTo>
                    <a:pt x="171" y="479"/>
                  </a:lnTo>
                  <a:lnTo>
                    <a:pt x="153" y="492"/>
                  </a:lnTo>
                  <a:lnTo>
                    <a:pt x="145" y="495"/>
                  </a:lnTo>
                  <a:lnTo>
                    <a:pt x="137" y="488"/>
                  </a:lnTo>
                  <a:lnTo>
                    <a:pt x="132" y="481"/>
                  </a:lnTo>
                  <a:lnTo>
                    <a:pt x="113" y="482"/>
                  </a:lnTo>
                  <a:lnTo>
                    <a:pt x="109" y="473"/>
                  </a:lnTo>
                  <a:lnTo>
                    <a:pt x="109" y="46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1" name="Freeform 57"/>
            <p:cNvSpPr>
              <a:spLocks noChangeAspect="1"/>
            </p:cNvSpPr>
            <p:nvPr/>
          </p:nvSpPr>
          <p:spPr bwMode="gray">
            <a:xfrm>
              <a:off x="7612855" y="4050059"/>
              <a:ext cx="50800" cy="41275"/>
            </a:xfrm>
            <a:custGeom>
              <a:avLst/>
              <a:gdLst/>
              <a:ahLst/>
              <a:cxnLst>
                <a:cxn ang="0">
                  <a:pos x="60" y="71"/>
                </a:cxn>
                <a:cxn ang="0">
                  <a:pos x="39" y="60"/>
                </a:cxn>
                <a:cxn ang="0">
                  <a:pos x="27" y="43"/>
                </a:cxn>
                <a:cxn ang="0">
                  <a:pos x="21" y="38"/>
                </a:cxn>
                <a:cxn ang="0">
                  <a:pos x="16" y="26"/>
                </a:cxn>
                <a:cxn ang="0">
                  <a:pos x="6" y="17"/>
                </a:cxn>
                <a:cxn ang="0">
                  <a:pos x="6" y="9"/>
                </a:cxn>
                <a:cxn ang="0">
                  <a:pos x="0" y="2"/>
                </a:cxn>
                <a:cxn ang="0">
                  <a:pos x="6" y="0"/>
                </a:cxn>
                <a:cxn ang="0">
                  <a:pos x="14" y="5"/>
                </a:cxn>
                <a:cxn ang="0">
                  <a:pos x="19" y="4"/>
                </a:cxn>
                <a:cxn ang="0">
                  <a:pos x="33" y="14"/>
                </a:cxn>
                <a:cxn ang="0">
                  <a:pos x="40" y="16"/>
                </a:cxn>
                <a:cxn ang="0">
                  <a:pos x="41" y="21"/>
                </a:cxn>
                <a:cxn ang="0">
                  <a:pos x="45" y="26"/>
                </a:cxn>
                <a:cxn ang="0">
                  <a:pos x="51" y="26"/>
                </a:cxn>
                <a:cxn ang="0">
                  <a:pos x="59" y="29"/>
                </a:cxn>
                <a:cxn ang="0">
                  <a:pos x="67" y="43"/>
                </a:cxn>
                <a:cxn ang="0">
                  <a:pos x="72" y="47"/>
                </a:cxn>
                <a:cxn ang="0">
                  <a:pos x="75" y="57"/>
                </a:cxn>
                <a:cxn ang="0">
                  <a:pos x="78" y="58"/>
                </a:cxn>
                <a:cxn ang="0">
                  <a:pos x="82" y="63"/>
                </a:cxn>
                <a:cxn ang="0">
                  <a:pos x="89" y="68"/>
                </a:cxn>
                <a:cxn ang="0">
                  <a:pos x="94" y="74"/>
                </a:cxn>
                <a:cxn ang="0">
                  <a:pos x="98" y="75"/>
                </a:cxn>
                <a:cxn ang="0">
                  <a:pos x="100" y="81"/>
                </a:cxn>
                <a:cxn ang="0">
                  <a:pos x="109" y="82"/>
                </a:cxn>
                <a:cxn ang="0">
                  <a:pos x="123" y="86"/>
                </a:cxn>
                <a:cxn ang="0">
                  <a:pos x="141" y="103"/>
                </a:cxn>
                <a:cxn ang="0">
                  <a:pos x="143" y="109"/>
                </a:cxn>
                <a:cxn ang="0">
                  <a:pos x="150" y="108"/>
                </a:cxn>
                <a:cxn ang="0">
                  <a:pos x="157" y="114"/>
                </a:cxn>
                <a:cxn ang="0">
                  <a:pos x="159" y="123"/>
                </a:cxn>
                <a:cxn ang="0">
                  <a:pos x="158" y="125"/>
                </a:cxn>
                <a:cxn ang="0">
                  <a:pos x="153" y="125"/>
                </a:cxn>
                <a:cxn ang="0">
                  <a:pos x="152" y="133"/>
                </a:cxn>
                <a:cxn ang="0">
                  <a:pos x="150" y="131"/>
                </a:cxn>
                <a:cxn ang="0">
                  <a:pos x="147" y="127"/>
                </a:cxn>
                <a:cxn ang="0">
                  <a:pos x="141" y="122"/>
                </a:cxn>
                <a:cxn ang="0">
                  <a:pos x="138" y="119"/>
                </a:cxn>
                <a:cxn ang="0">
                  <a:pos x="130" y="119"/>
                </a:cxn>
                <a:cxn ang="0">
                  <a:pos x="124" y="115"/>
                </a:cxn>
                <a:cxn ang="0">
                  <a:pos x="116" y="115"/>
                </a:cxn>
                <a:cxn ang="0">
                  <a:pos x="114" y="112"/>
                </a:cxn>
                <a:cxn ang="0">
                  <a:pos x="113" y="104"/>
                </a:cxn>
                <a:cxn ang="0">
                  <a:pos x="108" y="104"/>
                </a:cxn>
                <a:cxn ang="0">
                  <a:pos x="104" y="102"/>
                </a:cxn>
                <a:cxn ang="0">
                  <a:pos x="99" y="102"/>
                </a:cxn>
                <a:cxn ang="0">
                  <a:pos x="98" y="97"/>
                </a:cxn>
                <a:cxn ang="0">
                  <a:pos x="93" y="97"/>
                </a:cxn>
                <a:cxn ang="0">
                  <a:pos x="91" y="95"/>
                </a:cxn>
                <a:cxn ang="0">
                  <a:pos x="84" y="93"/>
                </a:cxn>
                <a:cxn ang="0">
                  <a:pos x="77" y="86"/>
                </a:cxn>
                <a:cxn ang="0">
                  <a:pos x="71" y="86"/>
                </a:cxn>
                <a:cxn ang="0">
                  <a:pos x="66" y="84"/>
                </a:cxn>
                <a:cxn ang="0">
                  <a:pos x="65" y="76"/>
                </a:cxn>
                <a:cxn ang="0">
                  <a:pos x="60" y="71"/>
                </a:cxn>
              </a:cxnLst>
              <a:rect l="0" t="0" r="r" b="b"/>
              <a:pathLst>
                <a:path w="159" h="133">
                  <a:moveTo>
                    <a:pt x="60" y="71"/>
                  </a:moveTo>
                  <a:lnTo>
                    <a:pt x="39" y="60"/>
                  </a:lnTo>
                  <a:lnTo>
                    <a:pt x="27" y="43"/>
                  </a:lnTo>
                  <a:lnTo>
                    <a:pt x="21" y="38"/>
                  </a:lnTo>
                  <a:lnTo>
                    <a:pt x="16" y="26"/>
                  </a:lnTo>
                  <a:lnTo>
                    <a:pt x="6" y="17"/>
                  </a:lnTo>
                  <a:lnTo>
                    <a:pt x="6" y="9"/>
                  </a:lnTo>
                  <a:lnTo>
                    <a:pt x="0" y="2"/>
                  </a:lnTo>
                  <a:lnTo>
                    <a:pt x="6" y="0"/>
                  </a:lnTo>
                  <a:lnTo>
                    <a:pt x="14" y="5"/>
                  </a:lnTo>
                  <a:lnTo>
                    <a:pt x="19" y="4"/>
                  </a:lnTo>
                  <a:lnTo>
                    <a:pt x="33" y="14"/>
                  </a:lnTo>
                  <a:lnTo>
                    <a:pt x="40" y="16"/>
                  </a:lnTo>
                  <a:lnTo>
                    <a:pt x="41" y="21"/>
                  </a:lnTo>
                  <a:lnTo>
                    <a:pt x="45" y="26"/>
                  </a:lnTo>
                  <a:lnTo>
                    <a:pt x="51" y="26"/>
                  </a:lnTo>
                  <a:lnTo>
                    <a:pt x="59" y="29"/>
                  </a:lnTo>
                  <a:lnTo>
                    <a:pt x="67" y="43"/>
                  </a:lnTo>
                  <a:lnTo>
                    <a:pt x="72" y="47"/>
                  </a:lnTo>
                  <a:lnTo>
                    <a:pt x="75" y="57"/>
                  </a:lnTo>
                  <a:lnTo>
                    <a:pt x="78" y="58"/>
                  </a:lnTo>
                  <a:lnTo>
                    <a:pt x="82" y="63"/>
                  </a:lnTo>
                  <a:lnTo>
                    <a:pt x="89" y="68"/>
                  </a:lnTo>
                  <a:lnTo>
                    <a:pt x="94" y="74"/>
                  </a:lnTo>
                  <a:lnTo>
                    <a:pt x="98" y="75"/>
                  </a:lnTo>
                  <a:lnTo>
                    <a:pt x="100" y="81"/>
                  </a:lnTo>
                  <a:lnTo>
                    <a:pt x="109" y="82"/>
                  </a:lnTo>
                  <a:lnTo>
                    <a:pt x="123" y="86"/>
                  </a:lnTo>
                  <a:lnTo>
                    <a:pt x="141" y="103"/>
                  </a:lnTo>
                  <a:lnTo>
                    <a:pt x="143" y="109"/>
                  </a:lnTo>
                  <a:lnTo>
                    <a:pt x="150" y="108"/>
                  </a:lnTo>
                  <a:lnTo>
                    <a:pt x="157" y="114"/>
                  </a:lnTo>
                  <a:lnTo>
                    <a:pt x="159" y="123"/>
                  </a:lnTo>
                  <a:lnTo>
                    <a:pt x="158" y="125"/>
                  </a:lnTo>
                  <a:lnTo>
                    <a:pt x="153" y="125"/>
                  </a:lnTo>
                  <a:lnTo>
                    <a:pt x="152" y="133"/>
                  </a:lnTo>
                  <a:lnTo>
                    <a:pt x="150" y="131"/>
                  </a:lnTo>
                  <a:lnTo>
                    <a:pt x="147" y="127"/>
                  </a:lnTo>
                  <a:lnTo>
                    <a:pt x="141" y="122"/>
                  </a:lnTo>
                  <a:lnTo>
                    <a:pt x="138" y="119"/>
                  </a:lnTo>
                  <a:lnTo>
                    <a:pt x="130" y="119"/>
                  </a:lnTo>
                  <a:lnTo>
                    <a:pt x="124" y="115"/>
                  </a:lnTo>
                  <a:lnTo>
                    <a:pt x="116" y="115"/>
                  </a:lnTo>
                  <a:lnTo>
                    <a:pt x="114" y="112"/>
                  </a:lnTo>
                  <a:lnTo>
                    <a:pt x="113" y="104"/>
                  </a:lnTo>
                  <a:lnTo>
                    <a:pt x="108" y="104"/>
                  </a:lnTo>
                  <a:lnTo>
                    <a:pt x="104" y="102"/>
                  </a:lnTo>
                  <a:lnTo>
                    <a:pt x="99" y="102"/>
                  </a:lnTo>
                  <a:lnTo>
                    <a:pt x="98" y="97"/>
                  </a:lnTo>
                  <a:lnTo>
                    <a:pt x="93" y="97"/>
                  </a:lnTo>
                  <a:lnTo>
                    <a:pt x="91" y="95"/>
                  </a:lnTo>
                  <a:lnTo>
                    <a:pt x="84" y="93"/>
                  </a:lnTo>
                  <a:lnTo>
                    <a:pt x="77" y="86"/>
                  </a:lnTo>
                  <a:lnTo>
                    <a:pt x="71" y="86"/>
                  </a:lnTo>
                  <a:lnTo>
                    <a:pt x="66" y="84"/>
                  </a:lnTo>
                  <a:lnTo>
                    <a:pt x="65" y="76"/>
                  </a:lnTo>
                  <a:lnTo>
                    <a:pt x="60" y="7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2" name="Freeform 58"/>
            <p:cNvSpPr>
              <a:spLocks noChangeAspect="1"/>
            </p:cNvSpPr>
            <p:nvPr/>
          </p:nvSpPr>
          <p:spPr bwMode="gray">
            <a:xfrm>
              <a:off x="5965030" y="2859434"/>
              <a:ext cx="192088" cy="92075"/>
            </a:xfrm>
            <a:custGeom>
              <a:avLst/>
              <a:gdLst/>
              <a:ahLst/>
              <a:cxnLst>
                <a:cxn ang="0">
                  <a:pos x="259" y="238"/>
                </a:cxn>
                <a:cxn ang="0">
                  <a:pos x="303" y="218"/>
                </a:cxn>
                <a:cxn ang="0">
                  <a:pos x="334" y="201"/>
                </a:cxn>
                <a:cxn ang="0">
                  <a:pos x="362" y="217"/>
                </a:cxn>
                <a:cxn ang="0">
                  <a:pos x="401" y="204"/>
                </a:cxn>
                <a:cxn ang="0">
                  <a:pos x="433" y="170"/>
                </a:cxn>
                <a:cxn ang="0">
                  <a:pos x="491" y="159"/>
                </a:cxn>
                <a:cxn ang="0">
                  <a:pos x="550" y="112"/>
                </a:cxn>
                <a:cxn ang="0">
                  <a:pos x="604" y="79"/>
                </a:cxn>
                <a:cxn ang="0">
                  <a:pos x="577" y="56"/>
                </a:cxn>
                <a:cxn ang="0">
                  <a:pos x="530" y="34"/>
                </a:cxn>
                <a:cxn ang="0">
                  <a:pos x="508" y="27"/>
                </a:cxn>
                <a:cxn ang="0">
                  <a:pos x="452" y="24"/>
                </a:cxn>
                <a:cxn ang="0">
                  <a:pos x="421" y="18"/>
                </a:cxn>
                <a:cxn ang="0">
                  <a:pos x="366" y="20"/>
                </a:cxn>
                <a:cxn ang="0">
                  <a:pos x="325" y="23"/>
                </a:cxn>
                <a:cxn ang="0">
                  <a:pos x="294" y="18"/>
                </a:cxn>
                <a:cxn ang="0">
                  <a:pos x="260" y="4"/>
                </a:cxn>
                <a:cxn ang="0">
                  <a:pos x="233" y="18"/>
                </a:cxn>
                <a:cxn ang="0">
                  <a:pos x="224" y="48"/>
                </a:cxn>
                <a:cxn ang="0">
                  <a:pos x="191" y="45"/>
                </a:cxn>
                <a:cxn ang="0">
                  <a:pos x="160" y="34"/>
                </a:cxn>
                <a:cxn ang="0">
                  <a:pos x="129" y="32"/>
                </a:cxn>
                <a:cxn ang="0">
                  <a:pos x="98" y="36"/>
                </a:cxn>
                <a:cxn ang="0">
                  <a:pos x="92" y="58"/>
                </a:cxn>
                <a:cxn ang="0">
                  <a:pos x="106" y="79"/>
                </a:cxn>
                <a:cxn ang="0">
                  <a:pos x="70" y="109"/>
                </a:cxn>
                <a:cxn ang="0">
                  <a:pos x="62" y="129"/>
                </a:cxn>
                <a:cxn ang="0">
                  <a:pos x="84" y="144"/>
                </a:cxn>
                <a:cxn ang="0">
                  <a:pos x="117" y="147"/>
                </a:cxn>
                <a:cxn ang="0">
                  <a:pos x="137" y="131"/>
                </a:cxn>
                <a:cxn ang="0">
                  <a:pos x="156" y="154"/>
                </a:cxn>
                <a:cxn ang="0">
                  <a:pos x="181" y="169"/>
                </a:cxn>
                <a:cxn ang="0">
                  <a:pos x="212" y="175"/>
                </a:cxn>
                <a:cxn ang="0">
                  <a:pos x="187" y="195"/>
                </a:cxn>
                <a:cxn ang="0">
                  <a:pos x="168" y="202"/>
                </a:cxn>
                <a:cxn ang="0">
                  <a:pos x="149" y="213"/>
                </a:cxn>
                <a:cxn ang="0">
                  <a:pos x="111" y="215"/>
                </a:cxn>
                <a:cxn ang="0">
                  <a:pos x="88" y="224"/>
                </a:cxn>
                <a:cxn ang="0">
                  <a:pos x="68" y="236"/>
                </a:cxn>
                <a:cxn ang="0">
                  <a:pos x="30" y="229"/>
                </a:cxn>
                <a:cxn ang="0">
                  <a:pos x="0" y="236"/>
                </a:cxn>
                <a:cxn ang="0">
                  <a:pos x="4" y="267"/>
                </a:cxn>
                <a:cxn ang="0">
                  <a:pos x="36" y="268"/>
                </a:cxn>
                <a:cxn ang="0">
                  <a:pos x="76" y="267"/>
                </a:cxn>
                <a:cxn ang="0">
                  <a:pos x="120" y="265"/>
                </a:cxn>
                <a:cxn ang="0">
                  <a:pos x="140" y="287"/>
                </a:cxn>
                <a:cxn ang="0">
                  <a:pos x="178" y="281"/>
                </a:cxn>
                <a:cxn ang="0">
                  <a:pos x="219" y="278"/>
                </a:cxn>
                <a:cxn ang="0">
                  <a:pos x="251" y="267"/>
                </a:cxn>
              </a:cxnLst>
              <a:rect l="0" t="0" r="r" b="b"/>
              <a:pathLst>
                <a:path w="604" h="288">
                  <a:moveTo>
                    <a:pt x="251" y="267"/>
                  </a:moveTo>
                  <a:lnTo>
                    <a:pt x="250" y="256"/>
                  </a:lnTo>
                  <a:lnTo>
                    <a:pt x="259" y="238"/>
                  </a:lnTo>
                  <a:lnTo>
                    <a:pt x="291" y="223"/>
                  </a:lnTo>
                  <a:lnTo>
                    <a:pt x="296" y="218"/>
                  </a:lnTo>
                  <a:lnTo>
                    <a:pt x="303" y="218"/>
                  </a:lnTo>
                  <a:lnTo>
                    <a:pt x="309" y="203"/>
                  </a:lnTo>
                  <a:lnTo>
                    <a:pt x="319" y="207"/>
                  </a:lnTo>
                  <a:lnTo>
                    <a:pt x="334" y="201"/>
                  </a:lnTo>
                  <a:lnTo>
                    <a:pt x="345" y="202"/>
                  </a:lnTo>
                  <a:lnTo>
                    <a:pt x="351" y="215"/>
                  </a:lnTo>
                  <a:lnTo>
                    <a:pt x="362" y="217"/>
                  </a:lnTo>
                  <a:lnTo>
                    <a:pt x="378" y="213"/>
                  </a:lnTo>
                  <a:lnTo>
                    <a:pt x="388" y="214"/>
                  </a:lnTo>
                  <a:lnTo>
                    <a:pt x="401" y="204"/>
                  </a:lnTo>
                  <a:lnTo>
                    <a:pt x="407" y="186"/>
                  </a:lnTo>
                  <a:lnTo>
                    <a:pt x="416" y="175"/>
                  </a:lnTo>
                  <a:lnTo>
                    <a:pt x="433" y="170"/>
                  </a:lnTo>
                  <a:lnTo>
                    <a:pt x="452" y="169"/>
                  </a:lnTo>
                  <a:lnTo>
                    <a:pt x="479" y="164"/>
                  </a:lnTo>
                  <a:lnTo>
                    <a:pt x="491" y="159"/>
                  </a:lnTo>
                  <a:lnTo>
                    <a:pt x="499" y="145"/>
                  </a:lnTo>
                  <a:lnTo>
                    <a:pt x="514" y="132"/>
                  </a:lnTo>
                  <a:lnTo>
                    <a:pt x="550" y="112"/>
                  </a:lnTo>
                  <a:lnTo>
                    <a:pt x="588" y="100"/>
                  </a:lnTo>
                  <a:lnTo>
                    <a:pt x="598" y="93"/>
                  </a:lnTo>
                  <a:lnTo>
                    <a:pt x="604" y="79"/>
                  </a:lnTo>
                  <a:lnTo>
                    <a:pt x="604" y="69"/>
                  </a:lnTo>
                  <a:lnTo>
                    <a:pt x="597" y="69"/>
                  </a:lnTo>
                  <a:lnTo>
                    <a:pt x="577" y="56"/>
                  </a:lnTo>
                  <a:lnTo>
                    <a:pt x="561" y="53"/>
                  </a:lnTo>
                  <a:lnTo>
                    <a:pt x="546" y="35"/>
                  </a:lnTo>
                  <a:lnTo>
                    <a:pt x="530" y="34"/>
                  </a:lnTo>
                  <a:lnTo>
                    <a:pt x="523" y="31"/>
                  </a:lnTo>
                  <a:lnTo>
                    <a:pt x="514" y="31"/>
                  </a:lnTo>
                  <a:lnTo>
                    <a:pt x="508" y="27"/>
                  </a:lnTo>
                  <a:lnTo>
                    <a:pt x="499" y="26"/>
                  </a:lnTo>
                  <a:lnTo>
                    <a:pt x="475" y="27"/>
                  </a:lnTo>
                  <a:lnTo>
                    <a:pt x="452" y="24"/>
                  </a:lnTo>
                  <a:lnTo>
                    <a:pt x="443" y="24"/>
                  </a:lnTo>
                  <a:lnTo>
                    <a:pt x="428" y="18"/>
                  </a:lnTo>
                  <a:lnTo>
                    <a:pt x="421" y="18"/>
                  </a:lnTo>
                  <a:lnTo>
                    <a:pt x="406" y="24"/>
                  </a:lnTo>
                  <a:lnTo>
                    <a:pt x="374" y="20"/>
                  </a:lnTo>
                  <a:lnTo>
                    <a:pt x="366" y="20"/>
                  </a:lnTo>
                  <a:lnTo>
                    <a:pt x="350" y="24"/>
                  </a:lnTo>
                  <a:lnTo>
                    <a:pt x="334" y="24"/>
                  </a:lnTo>
                  <a:lnTo>
                    <a:pt x="325" y="23"/>
                  </a:lnTo>
                  <a:lnTo>
                    <a:pt x="319" y="18"/>
                  </a:lnTo>
                  <a:lnTo>
                    <a:pt x="310" y="16"/>
                  </a:lnTo>
                  <a:lnTo>
                    <a:pt x="294" y="18"/>
                  </a:lnTo>
                  <a:lnTo>
                    <a:pt x="288" y="12"/>
                  </a:lnTo>
                  <a:lnTo>
                    <a:pt x="267" y="0"/>
                  </a:lnTo>
                  <a:lnTo>
                    <a:pt x="260" y="4"/>
                  </a:lnTo>
                  <a:lnTo>
                    <a:pt x="253" y="5"/>
                  </a:lnTo>
                  <a:lnTo>
                    <a:pt x="245" y="8"/>
                  </a:lnTo>
                  <a:lnTo>
                    <a:pt x="233" y="18"/>
                  </a:lnTo>
                  <a:lnTo>
                    <a:pt x="232" y="26"/>
                  </a:lnTo>
                  <a:lnTo>
                    <a:pt x="227" y="32"/>
                  </a:lnTo>
                  <a:lnTo>
                    <a:pt x="224" y="48"/>
                  </a:lnTo>
                  <a:lnTo>
                    <a:pt x="221" y="56"/>
                  </a:lnTo>
                  <a:lnTo>
                    <a:pt x="205" y="52"/>
                  </a:lnTo>
                  <a:lnTo>
                    <a:pt x="191" y="45"/>
                  </a:lnTo>
                  <a:lnTo>
                    <a:pt x="175" y="40"/>
                  </a:lnTo>
                  <a:lnTo>
                    <a:pt x="169" y="36"/>
                  </a:lnTo>
                  <a:lnTo>
                    <a:pt x="160" y="34"/>
                  </a:lnTo>
                  <a:lnTo>
                    <a:pt x="152" y="34"/>
                  </a:lnTo>
                  <a:lnTo>
                    <a:pt x="137" y="31"/>
                  </a:lnTo>
                  <a:lnTo>
                    <a:pt x="129" y="32"/>
                  </a:lnTo>
                  <a:lnTo>
                    <a:pt x="121" y="30"/>
                  </a:lnTo>
                  <a:lnTo>
                    <a:pt x="105" y="32"/>
                  </a:lnTo>
                  <a:lnTo>
                    <a:pt x="98" y="36"/>
                  </a:lnTo>
                  <a:lnTo>
                    <a:pt x="95" y="43"/>
                  </a:lnTo>
                  <a:lnTo>
                    <a:pt x="97" y="51"/>
                  </a:lnTo>
                  <a:lnTo>
                    <a:pt x="92" y="58"/>
                  </a:lnTo>
                  <a:lnTo>
                    <a:pt x="88" y="66"/>
                  </a:lnTo>
                  <a:lnTo>
                    <a:pt x="105" y="70"/>
                  </a:lnTo>
                  <a:lnTo>
                    <a:pt x="106" y="79"/>
                  </a:lnTo>
                  <a:lnTo>
                    <a:pt x="92" y="85"/>
                  </a:lnTo>
                  <a:lnTo>
                    <a:pt x="82" y="97"/>
                  </a:lnTo>
                  <a:lnTo>
                    <a:pt x="70" y="109"/>
                  </a:lnTo>
                  <a:lnTo>
                    <a:pt x="55" y="118"/>
                  </a:lnTo>
                  <a:lnTo>
                    <a:pt x="54" y="127"/>
                  </a:lnTo>
                  <a:lnTo>
                    <a:pt x="62" y="129"/>
                  </a:lnTo>
                  <a:lnTo>
                    <a:pt x="68" y="134"/>
                  </a:lnTo>
                  <a:lnTo>
                    <a:pt x="76" y="131"/>
                  </a:lnTo>
                  <a:lnTo>
                    <a:pt x="84" y="144"/>
                  </a:lnTo>
                  <a:lnTo>
                    <a:pt x="108" y="154"/>
                  </a:lnTo>
                  <a:lnTo>
                    <a:pt x="115" y="154"/>
                  </a:lnTo>
                  <a:lnTo>
                    <a:pt x="117" y="147"/>
                  </a:lnTo>
                  <a:lnTo>
                    <a:pt x="125" y="142"/>
                  </a:lnTo>
                  <a:lnTo>
                    <a:pt x="130" y="127"/>
                  </a:lnTo>
                  <a:lnTo>
                    <a:pt x="137" y="131"/>
                  </a:lnTo>
                  <a:lnTo>
                    <a:pt x="142" y="137"/>
                  </a:lnTo>
                  <a:lnTo>
                    <a:pt x="142" y="145"/>
                  </a:lnTo>
                  <a:lnTo>
                    <a:pt x="156" y="154"/>
                  </a:lnTo>
                  <a:lnTo>
                    <a:pt x="162" y="159"/>
                  </a:lnTo>
                  <a:lnTo>
                    <a:pt x="170" y="159"/>
                  </a:lnTo>
                  <a:lnTo>
                    <a:pt x="181" y="169"/>
                  </a:lnTo>
                  <a:lnTo>
                    <a:pt x="197" y="174"/>
                  </a:lnTo>
                  <a:lnTo>
                    <a:pt x="205" y="171"/>
                  </a:lnTo>
                  <a:lnTo>
                    <a:pt x="212" y="175"/>
                  </a:lnTo>
                  <a:lnTo>
                    <a:pt x="207" y="182"/>
                  </a:lnTo>
                  <a:lnTo>
                    <a:pt x="191" y="186"/>
                  </a:lnTo>
                  <a:lnTo>
                    <a:pt x="187" y="195"/>
                  </a:lnTo>
                  <a:lnTo>
                    <a:pt x="181" y="198"/>
                  </a:lnTo>
                  <a:lnTo>
                    <a:pt x="173" y="196"/>
                  </a:lnTo>
                  <a:lnTo>
                    <a:pt x="168" y="202"/>
                  </a:lnTo>
                  <a:lnTo>
                    <a:pt x="160" y="202"/>
                  </a:lnTo>
                  <a:lnTo>
                    <a:pt x="153" y="206"/>
                  </a:lnTo>
                  <a:lnTo>
                    <a:pt x="149" y="213"/>
                  </a:lnTo>
                  <a:lnTo>
                    <a:pt x="143" y="218"/>
                  </a:lnTo>
                  <a:lnTo>
                    <a:pt x="127" y="220"/>
                  </a:lnTo>
                  <a:lnTo>
                    <a:pt x="111" y="215"/>
                  </a:lnTo>
                  <a:lnTo>
                    <a:pt x="104" y="214"/>
                  </a:lnTo>
                  <a:lnTo>
                    <a:pt x="92" y="215"/>
                  </a:lnTo>
                  <a:lnTo>
                    <a:pt x="88" y="224"/>
                  </a:lnTo>
                  <a:lnTo>
                    <a:pt x="81" y="226"/>
                  </a:lnTo>
                  <a:lnTo>
                    <a:pt x="76" y="234"/>
                  </a:lnTo>
                  <a:lnTo>
                    <a:pt x="68" y="236"/>
                  </a:lnTo>
                  <a:lnTo>
                    <a:pt x="55" y="228"/>
                  </a:lnTo>
                  <a:lnTo>
                    <a:pt x="46" y="226"/>
                  </a:lnTo>
                  <a:lnTo>
                    <a:pt x="30" y="229"/>
                  </a:lnTo>
                  <a:lnTo>
                    <a:pt x="22" y="226"/>
                  </a:lnTo>
                  <a:lnTo>
                    <a:pt x="15" y="231"/>
                  </a:lnTo>
                  <a:lnTo>
                    <a:pt x="0" y="236"/>
                  </a:lnTo>
                  <a:lnTo>
                    <a:pt x="0" y="245"/>
                  </a:lnTo>
                  <a:lnTo>
                    <a:pt x="0" y="261"/>
                  </a:lnTo>
                  <a:lnTo>
                    <a:pt x="4" y="267"/>
                  </a:lnTo>
                  <a:lnTo>
                    <a:pt x="13" y="267"/>
                  </a:lnTo>
                  <a:lnTo>
                    <a:pt x="20" y="265"/>
                  </a:lnTo>
                  <a:lnTo>
                    <a:pt x="36" y="268"/>
                  </a:lnTo>
                  <a:lnTo>
                    <a:pt x="60" y="265"/>
                  </a:lnTo>
                  <a:lnTo>
                    <a:pt x="68" y="265"/>
                  </a:lnTo>
                  <a:lnTo>
                    <a:pt x="76" y="267"/>
                  </a:lnTo>
                  <a:lnTo>
                    <a:pt x="81" y="273"/>
                  </a:lnTo>
                  <a:lnTo>
                    <a:pt x="89" y="274"/>
                  </a:lnTo>
                  <a:lnTo>
                    <a:pt x="120" y="265"/>
                  </a:lnTo>
                  <a:lnTo>
                    <a:pt x="127" y="269"/>
                  </a:lnTo>
                  <a:lnTo>
                    <a:pt x="135" y="271"/>
                  </a:lnTo>
                  <a:lnTo>
                    <a:pt x="140" y="287"/>
                  </a:lnTo>
                  <a:lnTo>
                    <a:pt x="156" y="285"/>
                  </a:lnTo>
                  <a:lnTo>
                    <a:pt x="163" y="288"/>
                  </a:lnTo>
                  <a:lnTo>
                    <a:pt x="178" y="281"/>
                  </a:lnTo>
                  <a:lnTo>
                    <a:pt x="194" y="278"/>
                  </a:lnTo>
                  <a:lnTo>
                    <a:pt x="210" y="281"/>
                  </a:lnTo>
                  <a:lnTo>
                    <a:pt x="219" y="278"/>
                  </a:lnTo>
                  <a:lnTo>
                    <a:pt x="229" y="279"/>
                  </a:lnTo>
                  <a:lnTo>
                    <a:pt x="232" y="265"/>
                  </a:lnTo>
                  <a:lnTo>
                    <a:pt x="251" y="26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3" name="Freeform 59"/>
            <p:cNvSpPr>
              <a:spLocks noChangeAspect="1"/>
            </p:cNvSpPr>
            <p:nvPr/>
          </p:nvSpPr>
          <p:spPr bwMode="gray">
            <a:xfrm>
              <a:off x="5933280" y="2910234"/>
              <a:ext cx="131763" cy="98425"/>
            </a:xfrm>
            <a:custGeom>
              <a:avLst/>
              <a:gdLst/>
              <a:ahLst/>
              <a:cxnLst>
                <a:cxn ang="0">
                  <a:pos x="45" y="286"/>
                </a:cxn>
                <a:cxn ang="0">
                  <a:pos x="72" y="273"/>
                </a:cxn>
                <a:cxn ang="0">
                  <a:pos x="89" y="269"/>
                </a:cxn>
                <a:cxn ang="0">
                  <a:pos x="112" y="274"/>
                </a:cxn>
                <a:cxn ang="0">
                  <a:pos x="118" y="246"/>
                </a:cxn>
                <a:cxn ang="0">
                  <a:pos x="145" y="252"/>
                </a:cxn>
                <a:cxn ang="0">
                  <a:pos x="160" y="238"/>
                </a:cxn>
                <a:cxn ang="0">
                  <a:pos x="176" y="198"/>
                </a:cxn>
                <a:cxn ang="0">
                  <a:pos x="190" y="190"/>
                </a:cxn>
                <a:cxn ang="0">
                  <a:pos x="217" y="207"/>
                </a:cxn>
                <a:cxn ang="0">
                  <a:pos x="219" y="225"/>
                </a:cxn>
                <a:cxn ang="0">
                  <a:pos x="230" y="231"/>
                </a:cxn>
                <a:cxn ang="0">
                  <a:pos x="226" y="254"/>
                </a:cxn>
                <a:cxn ang="0">
                  <a:pos x="224" y="287"/>
                </a:cxn>
                <a:cxn ang="0">
                  <a:pos x="241" y="312"/>
                </a:cxn>
                <a:cxn ang="0">
                  <a:pos x="293" y="286"/>
                </a:cxn>
                <a:cxn ang="0">
                  <a:pos x="307" y="271"/>
                </a:cxn>
                <a:cxn ang="0">
                  <a:pos x="334" y="257"/>
                </a:cxn>
                <a:cxn ang="0">
                  <a:pos x="350" y="260"/>
                </a:cxn>
                <a:cxn ang="0">
                  <a:pos x="364" y="266"/>
                </a:cxn>
                <a:cxn ang="0">
                  <a:pos x="390" y="260"/>
                </a:cxn>
                <a:cxn ang="0">
                  <a:pos x="411" y="268"/>
                </a:cxn>
                <a:cxn ang="0">
                  <a:pos x="417" y="273"/>
                </a:cxn>
                <a:cxn ang="0">
                  <a:pos x="400" y="182"/>
                </a:cxn>
                <a:cxn ang="0">
                  <a:pos x="346" y="162"/>
                </a:cxn>
                <a:cxn ang="0">
                  <a:pos x="333" y="120"/>
                </a:cxn>
                <a:cxn ang="0">
                  <a:pos x="282" y="122"/>
                </a:cxn>
                <a:cxn ang="0">
                  <a:pos x="239" y="112"/>
                </a:cxn>
                <a:cxn ang="0">
                  <a:pos x="185" y="114"/>
                </a:cxn>
                <a:cxn ang="0">
                  <a:pos x="140" y="109"/>
                </a:cxn>
                <a:cxn ang="0">
                  <a:pos x="104" y="102"/>
                </a:cxn>
                <a:cxn ang="0">
                  <a:pos x="126" y="67"/>
                </a:cxn>
                <a:cxn ang="0">
                  <a:pos x="172" y="77"/>
                </a:cxn>
                <a:cxn ang="0">
                  <a:pos x="196" y="56"/>
                </a:cxn>
                <a:cxn ang="0">
                  <a:pos x="172" y="54"/>
                </a:cxn>
                <a:cxn ang="0">
                  <a:pos x="185" y="22"/>
                </a:cxn>
                <a:cxn ang="0">
                  <a:pos x="170" y="0"/>
                </a:cxn>
                <a:cxn ang="0">
                  <a:pos x="132" y="27"/>
                </a:cxn>
                <a:cxn ang="0">
                  <a:pos x="108" y="36"/>
                </a:cxn>
                <a:cxn ang="0">
                  <a:pos x="105" y="63"/>
                </a:cxn>
                <a:cxn ang="0">
                  <a:pos x="75" y="82"/>
                </a:cxn>
                <a:cxn ang="0">
                  <a:pos x="32" y="107"/>
                </a:cxn>
                <a:cxn ang="0">
                  <a:pos x="6" y="112"/>
                </a:cxn>
                <a:cxn ang="0">
                  <a:pos x="14" y="136"/>
                </a:cxn>
                <a:cxn ang="0">
                  <a:pos x="40" y="149"/>
                </a:cxn>
                <a:cxn ang="0">
                  <a:pos x="41" y="187"/>
                </a:cxn>
                <a:cxn ang="0">
                  <a:pos x="52" y="212"/>
                </a:cxn>
                <a:cxn ang="0">
                  <a:pos x="29" y="239"/>
                </a:cxn>
                <a:cxn ang="0">
                  <a:pos x="19" y="269"/>
                </a:cxn>
              </a:cxnLst>
              <a:rect l="0" t="0" r="r" b="b"/>
              <a:pathLst>
                <a:path w="417" h="312">
                  <a:moveTo>
                    <a:pt x="19" y="269"/>
                  </a:moveTo>
                  <a:lnTo>
                    <a:pt x="24" y="274"/>
                  </a:lnTo>
                  <a:lnTo>
                    <a:pt x="37" y="289"/>
                  </a:lnTo>
                  <a:lnTo>
                    <a:pt x="45" y="286"/>
                  </a:lnTo>
                  <a:lnTo>
                    <a:pt x="52" y="286"/>
                  </a:lnTo>
                  <a:lnTo>
                    <a:pt x="53" y="281"/>
                  </a:lnTo>
                  <a:lnTo>
                    <a:pt x="67" y="274"/>
                  </a:lnTo>
                  <a:lnTo>
                    <a:pt x="72" y="273"/>
                  </a:lnTo>
                  <a:lnTo>
                    <a:pt x="76" y="274"/>
                  </a:lnTo>
                  <a:lnTo>
                    <a:pt x="79" y="270"/>
                  </a:lnTo>
                  <a:lnTo>
                    <a:pt x="85" y="268"/>
                  </a:lnTo>
                  <a:lnTo>
                    <a:pt x="89" y="269"/>
                  </a:lnTo>
                  <a:lnTo>
                    <a:pt x="94" y="274"/>
                  </a:lnTo>
                  <a:lnTo>
                    <a:pt x="107" y="279"/>
                  </a:lnTo>
                  <a:lnTo>
                    <a:pt x="111" y="276"/>
                  </a:lnTo>
                  <a:lnTo>
                    <a:pt x="112" y="274"/>
                  </a:lnTo>
                  <a:lnTo>
                    <a:pt x="112" y="269"/>
                  </a:lnTo>
                  <a:lnTo>
                    <a:pt x="110" y="265"/>
                  </a:lnTo>
                  <a:lnTo>
                    <a:pt x="110" y="258"/>
                  </a:lnTo>
                  <a:lnTo>
                    <a:pt x="118" y="246"/>
                  </a:lnTo>
                  <a:lnTo>
                    <a:pt x="123" y="246"/>
                  </a:lnTo>
                  <a:lnTo>
                    <a:pt x="129" y="248"/>
                  </a:lnTo>
                  <a:lnTo>
                    <a:pt x="138" y="246"/>
                  </a:lnTo>
                  <a:lnTo>
                    <a:pt x="145" y="252"/>
                  </a:lnTo>
                  <a:lnTo>
                    <a:pt x="149" y="252"/>
                  </a:lnTo>
                  <a:lnTo>
                    <a:pt x="153" y="250"/>
                  </a:lnTo>
                  <a:lnTo>
                    <a:pt x="159" y="243"/>
                  </a:lnTo>
                  <a:lnTo>
                    <a:pt x="160" y="238"/>
                  </a:lnTo>
                  <a:lnTo>
                    <a:pt x="155" y="232"/>
                  </a:lnTo>
                  <a:lnTo>
                    <a:pt x="155" y="227"/>
                  </a:lnTo>
                  <a:lnTo>
                    <a:pt x="165" y="214"/>
                  </a:lnTo>
                  <a:lnTo>
                    <a:pt x="176" y="198"/>
                  </a:lnTo>
                  <a:lnTo>
                    <a:pt x="178" y="195"/>
                  </a:lnTo>
                  <a:lnTo>
                    <a:pt x="182" y="190"/>
                  </a:lnTo>
                  <a:lnTo>
                    <a:pt x="183" y="189"/>
                  </a:lnTo>
                  <a:lnTo>
                    <a:pt x="190" y="190"/>
                  </a:lnTo>
                  <a:lnTo>
                    <a:pt x="194" y="187"/>
                  </a:lnTo>
                  <a:lnTo>
                    <a:pt x="204" y="189"/>
                  </a:lnTo>
                  <a:lnTo>
                    <a:pt x="217" y="201"/>
                  </a:lnTo>
                  <a:lnTo>
                    <a:pt x="217" y="207"/>
                  </a:lnTo>
                  <a:lnTo>
                    <a:pt x="213" y="215"/>
                  </a:lnTo>
                  <a:lnTo>
                    <a:pt x="213" y="220"/>
                  </a:lnTo>
                  <a:lnTo>
                    <a:pt x="214" y="222"/>
                  </a:lnTo>
                  <a:lnTo>
                    <a:pt x="219" y="225"/>
                  </a:lnTo>
                  <a:lnTo>
                    <a:pt x="225" y="223"/>
                  </a:lnTo>
                  <a:lnTo>
                    <a:pt x="229" y="225"/>
                  </a:lnTo>
                  <a:lnTo>
                    <a:pt x="229" y="227"/>
                  </a:lnTo>
                  <a:lnTo>
                    <a:pt x="230" y="231"/>
                  </a:lnTo>
                  <a:lnTo>
                    <a:pt x="228" y="233"/>
                  </a:lnTo>
                  <a:lnTo>
                    <a:pt x="226" y="238"/>
                  </a:lnTo>
                  <a:lnTo>
                    <a:pt x="228" y="249"/>
                  </a:lnTo>
                  <a:lnTo>
                    <a:pt x="226" y="254"/>
                  </a:lnTo>
                  <a:lnTo>
                    <a:pt x="224" y="259"/>
                  </a:lnTo>
                  <a:lnTo>
                    <a:pt x="224" y="269"/>
                  </a:lnTo>
                  <a:lnTo>
                    <a:pt x="221" y="278"/>
                  </a:lnTo>
                  <a:lnTo>
                    <a:pt x="224" y="287"/>
                  </a:lnTo>
                  <a:lnTo>
                    <a:pt x="230" y="298"/>
                  </a:lnTo>
                  <a:lnTo>
                    <a:pt x="235" y="309"/>
                  </a:lnTo>
                  <a:lnTo>
                    <a:pt x="236" y="311"/>
                  </a:lnTo>
                  <a:lnTo>
                    <a:pt x="241" y="312"/>
                  </a:lnTo>
                  <a:lnTo>
                    <a:pt x="246" y="309"/>
                  </a:lnTo>
                  <a:lnTo>
                    <a:pt x="258" y="302"/>
                  </a:lnTo>
                  <a:lnTo>
                    <a:pt x="272" y="292"/>
                  </a:lnTo>
                  <a:lnTo>
                    <a:pt x="293" y="286"/>
                  </a:lnTo>
                  <a:lnTo>
                    <a:pt x="295" y="285"/>
                  </a:lnTo>
                  <a:lnTo>
                    <a:pt x="299" y="278"/>
                  </a:lnTo>
                  <a:lnTo>
                    <a:pt x="306" y="274"/>
                  </a:lnTo>
                  <a:lnTo>
                    <a:pt x="307" y="271"/>
                  </a:lnTo>
                  <a:lnTo>
                    <a:pt x="312" y="270"/>
                  </a:lnTo>
                  <a:lnTo>
                    <a:pt x="322" y="263"/>
                  </a:lnTo>
                  <a:lnTo>
                    <a:pt x="327" y="262"/>
                  </a:lnTo>
                  <a:lnTo>
                    <a:pt x="334" y="257"/>
                  </a:lnTo>
                  <a:lnTo>
                    <a:pt x="339" y="257"/>
                  </a:lnTo>
                  <a:lnTo>
                    <a:pt x="343" y="259"/>
                  </a:lnTo>
                  <a:lnTo>
                    <a:pt x="346" y="260"/>
                  </a:lnTo>
                  <a:lnTo>
                    <a:pt x="350" y="260"/>
                  </a:lnTo>
                  <a:lnTo>
                    <a:pt x="352" y="270"/>
                  </a:lnTo>
                  <a:lnTo>
                    <a:pt x="354" y="274"/>
                  </a:lnTo>
                  <a:lnTo>
                    <a:pt x="357" y="273"/>
                  </a:lnTo>
                  <a:lnTo>
                    <a:pt x="364" y="266"/>
                  </a:lnTo>
                  <a:lnTo>
                    <a:pt x="364" y="268"/>
                  </a:lnTo>
                  <a:lnTo>
                    <a:pt x="366" y="268"/>
                  </a:lnTo>
                  <a:lnTo>
                    <a:pt x="379" y="263"/>
                  </a:lnTo>
                  <a:lnTo>
                    <a:pt x="390" y="260"/>
                  </a:lnTo>
                  <a:lnTo>
                    <a:pt x="396" y="260"/>
                  </a:lnTo>
                  <a:lnTo>
                    <a:pt x="401" y="264"/>
                  </a:lnTo>
                  <a:lnTo>
                    <a:pt x="409" y="264"/>
                  </a:lnTo>
                  <a:lnTo>
                    <a:pt x="411" y="268"/>
                  </a:lnTo>
                  <a:lnTo>
                    <a:pt x="411" y="270"/>
                  </a:lnTo>
                  <a:lnTo>
                    <a:pt x="406" y="271"/>
                  </a:lnTo>
                  <a:lnTo>
                    <a:pt x="414" y="274"/>
                  </a:lnTo>
                  <a:lnTo>
                    <a:pt x="417" y="273"/>
                  </a:lnTo>
                  <a:lnTo>
                    <a:pt x="417" y="237"/>
                  </a:lnTo>
                  <a:lnTo>
                    <a:pt x="407" y="212"/>
                  </a:lnTo>
                  <a:lnTo>
                    <a:pt x="407" y="193"/>
                  </a:lnTo>
                  <a:lnTo>
                    <a:pt x="400" y="182"/>
                  </a:lnTo>
                  <a:lnTo>
                    <a:pt x="381" y="180"/>
                  </a:lnTo>
                  <a:lnTo>
                    <a:pt x="361" y="187"/>
                  </a:lnTo>
                  <a:lnTo>
                    <a:pt x="350" y="179"/>
                  </a:lnTo>
                  <a:lnTo>
                    <a:pt x="346" y="162"/>
                  </a:lnTo>
                  <a:lnTo>
                    <a:pt x="344" y="142"/>
                  </a:lnTo>
                  <a:lnTo>
                    <a:pt x="355" y="108"/>
                  </a:lnTo>
                  <a:lnTo>
                    <a:pt x="336" y="106"/>
                  </a:lnTo>
                  <a:lnTo>
                    <a:pt x="333" y="120"/>
                  </a:lnTo>
                  <a:lnTo>
                    <a:pt x="323" y="119"/>
                  </a:lnTo>
                  <a:lnTo>
                    <a:pt x="314" y="122"/>
                  </a:lnTo>
                  <a:lnTo>
                    <a:pt x="298" y="119"/>
                  </a:lnTo>
                  <a:lnTo>
                    <a:pt x="282" y="122"/>
                  </a:lnTo>
                  <a:lnTo>
                    <a:pt x="267" y="129"/>
                  </a:lnTo>
                  <a:lnTo>
                    <a:pt x="260" y="126"/>
                  </a:lnTo>
                  <a:lnTo>
                    <a:pt x="244" y="128"/>
                  </a:lnTo>
                  <a:lnTo>
                    <a:pt x="239" y="112"/>
                  </a:lnTo>
                  <a:lnTo>
                    <a:pt x="231" y="110"/>
                  </a:lnTo>
                  <a:lnTo>
                    <a:pt x="224" y="106"/>
                  </a:lnTo>
                  <a:lnTo>
                    <a:pt x="193" y="115"/>
                  </a:lnTo>
                  <a:lnTo>
                    <a:pt x="185" y="114"/>
                  </a:lnTo>
                  <a:lnTo>
                    <a:pt x="180" y="108"/>
                  </a:lnTo>
                  <a:lnTo>
                    <a:pt x="172" y="106"/>
                  </a:lnTo>
                  <a:lnTo>
                    <a:pt x="164" y="106"/>
                  </a:lnTo>
                  <a:lnTo>
                    <a:pt x="140" y="109"/>
                  </a:lnTo>
                  <a:lnTo>
                    <a:pt x="124" y="106"/>
                  </a:lnTo>
                  <a:lnTo>
                    <a:pt x="117" y="108"/>
                  </a:lnTo>
                  <a:lnTo>
                    <a:pt x="108" y="108"/>
                  </a:lnTo>
                  <a:lnTo>
                    <a:pt x="104" y="102"/>
                  </a:lnTo>
                  <a:lnTo>
                    <a:pt x="104" y="86"/>
                  </a:lnTo>
                  <a:lnTo>
                    <a:pt x="104" y="77"/>
                  </a:lnTo>
                  <a:lnTo>
                    <a:pt x="119" y="72"/>
                  </a:lnTo>
                  <a:lnTo>
                    <a:pt x="126" y="67"/>
                  </a:lnTo>
                  <a:lnTo>
                    <a:pt x="134" y="70"/>
                  </a:lnTo>
                  <a:lnTo>
                    <a:pt x="150" y="67"/>
                  </a:lnTo>
                  <a:lnTo>
                    <a:pt x="159" y="69"/>
                  </a:lnTo>
                  <a:lnTo>
                    <a:pt x="172" y="77"/>
                  </a:lnTo>
                  <a:lnTo>
                    <a:pt x="180" y="75"/>
                  </a:lnTo>
                  <a:lnTo>
                    <a:pt x="185" y="67"/>
                  </a:lnTo>
                  <a:lnTo>
                    <a:pt x="192" y="65"/>
                  </a:lnTo>
                  <a:lnTo>
                    <a:pt x="196" y="56"/>
                  </a:lnTo>
                  <a:lnTo>
                    <a:pt x="192" y="56"/>
                  </a:lnTo>
                  <a:lnTo>
                    <a:pt x="185" y="60"/>
                  </a:lnTo>
                  <a:lnTo>
                    <a:pt x="176" y="61"/>
                  </a:lnTo>
                  <a:lnTo>
                    <a:pt x="172" y="54"/>
                  </a:lnTo>
                  <a:lnTo>
                    <a:pt x="167" y="38"/>
                  </a:lnTo>
                  <a:lnTo>
                    <a:pt x="174" y="33"/>
                  </a:lnTo>
                  <a:lnTo>
                    <a:pt x="181" y="29"/>
                  </a:lnTo>
                  <a:lnTo>
                    <a:pt x="185" y="22"/>
                  </a:lnTo>
                  <a:lnTo>
                    <a:pt x="183" y="15"/>
                  </a:lnTo>
                  <a:lnTo>
                    <a:pt x="178" y="9"/>
                  </a:lnTo>
                  <a:lnTo>
                    <a:pt x="177" y="0"/>
                  </a:lnTo>
                  <a:lnTo>
                    <a:pt x="170" y="0"/>
                  </a:lnTo>
                  <a:lnTo>
                    <a:pt x="164" y="5"/>
                  </a:lnTo>
                  <a:lnTo>
                    <a:pt x="160" y="12"/>
                  </a:lnTo>
                  <a:lnTo>
                    <a:pt x="145" y="20"/>
                  </a:lnTo>
                  <a:lnTo>
                    <a:pt x="132" y="27"/>
                  </a:lnTo>
                  <a:lnTo>
                    <a:pt x="123" y="28"/>
                  </a:lnTo>
                  <a:lnTo>
                    <a:pt x="117" y="23"/>
                  </a:lnTo>
                  <a:lnTo>
                    <a:pt x="110" y="27"/>
                  </a:lnTo>
                  <a:lnTo>
                    <a:pt x="108" y="36"/>
                  </a:lnTo>
                  <a:lnTo>
                    <a:pt x="102" y="40"/>
                  </a:lnTo>
                  <a:lnTo>
                    <a:pt x="107" y="47"/>
                  </a:lnTo>
                  <a:lnTo>
                    <a:pt x="107" y="55"/>
                  </a:lnTo>
                  <a:lnTo>
                    <a:pt x="105" y="63"/>
                  </a:lnTo>
                  <a:lnTo>
                    <a:pt x="99" y="67"/>
                  </a:lnTo>
                  <a:lnTo>
                    <a:pt x="83" y="70"/>
                  </a:lnTo>
                  <a:lnTo>
                    <a:pt x="75" y="75"/>
                  </a:lnTo>
                  <a:lnTo>
                    <a:pt x="75" y="82"/>
                  </a:lnTo>
                  <a:lnTo>
                    <a:pt x="63" y="104"/>
                  </a:lnTo>
                  <a:lnTo>
                    <a:pt x="56" y="107"/>
                  </a:lnTo>
                  <a:lnTo>
                    <a:pt x="40" y="108"/>
                  </a:lnTo>
                  <a:lnTo>
                    <a:pt x="32" y="107"/>
                  </a:lnTo>
                  <a:lnTo>
                    <a:pt x="26" y="101"/>
                  </a:lnTo>
                  <a:lnTo>
                    <a:pt x="18" y="102"/>
                  </a:lnTo>
                  <a:lnTo>
                    <a:pt x="10" y="106"/>
                  </a:lnTo>
                  <a:lnTo>
                    <a:pt x="6" y="112"/>
                  </a:lnTo>
                  <a:lnTo>
                    <a:pt x="8" y="120"/>
                  </a:lnTo>
                  <a:lnTo>
                    <a:pt x="0" y="125"/>
                  </a:lnTo>
                  <a:lnTo>
                    <a:pt x="6" y="131"/>
                  </a:lnTo>
                  <a:lnTo>
                    <a:pt x="14" y="136"/>
                  </a:lnTo>
                  <a:lnTo>
                    <a:pt x="16" y="144"/>
                  </a:lnTo>
                  <a:lnTo>
                    <a:pt x="25" y="145"/>
                  </a:lnTo>
                  <a:lnTo>
                    <a:pt x="34" y="144"/>
                  </a:lnTo>
                  <a:lnTo>
                    <a:pt x="40" y="149"/>
                  </a:lnTo>
                  <a:lnTo>
                    <a:pt x="42" y="156"/>
                  </a:lnTo>
                  <a:lnTo>
                    <a:pt x="41" y="165"/>
                  </a:lnTo>
                  <a:lnTo>
                    <a:pt x="37" y="171"/>
                  </a:lnTo>
                  <a:lnTo>
                    <a:pt x="41" y="187"/>
                  </a:lnTo>
                  <a:lnTo>
                    <a:pt x="46" y="194"/>
                  </a:lnTo>
                  <a:lnTo>
                    <a:pt x="53" y="199"/>
                  </a:lnTo>
                  <a:lnTo>
                    <a:pt x="54" y="205"/>
                  </a:lnTo>
                  <a:lnTo>
                    <a:pt x="52" y="212"/>
                  </a:lnTo>
                  <a:lnTo>
                    <a:pt x="47" y="217"/>
                  </a:lnTo>
                  <a:lnTo>
                    <a:pt x="40" y="222"/>
                  </a:lnTo>
                  <a:lnTo>
                    <a:pt x="37" y="228"/>
                  </a:lnTo>
                  <a:lnTo>
                    <a:pt x="29" y="239"/>
                  </a:lnTo>
                  <a:lnTo>
                    <a:pt x="22" y="253"/>
                  </a:lnTo>
                  <a:lnTo>
                    <a:pt x="24" y="259"/>
                  </a:lnTo>
                  <a:lnTo>
                    <a:pt x="24" y="266"/>
                  </a:lnTo>
                  <a:lnTo>
                    <a:pt x="19" y="26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4" name="Freeform 60"/>
            <p:cNvSpPr>
              <a:spLocks noChangeAspect="1"/>
            </p:cNvSpPr>
            <p:nvPr/>
          </p:nvSpPr>
          <p:spPr bwMode="gray">
            <a:xfrm>
              <a:off x="5995192" y="2930872"/>
              <a:ext cx="4763" cy="6350"/>
            </a:xfrm>
            <a:custGeom>
              <a:avLst/>
              <a:gdLst/>
              <a:ahLst/>
              <a:cxnLst>
                <a:cxn ang="0">
                  <a:pos x="16" y="19"/>
                </a:cxn>
                <a:cxn ang="0">
                  <a:pos x="14" y="12"/>
                </a:cxn>
                <a:cxn ang="0">
                  <a:pos x="5" y="0"/>
                </a:cxn>
                <a:cxn ang="0">
                  <a:pos x="0" y="6"/>
                </a:cxn>
                <a:cxn ang="0">
                  <a:pos x="1" y="13"/>
                </a:cxn>
                <a:cxn ang="0">
                  <a:pos x="3" y="21"/>
                </a:cxn>
                <a:cxn ang="0">
                  <a:pos x="12" y="22"/>
                </a:cxn>
                <a:cxn ang="0">
                  <a:pos x="16" y="19"/>
                </a:cxn>
              </a:cxnLst>
              <a:rect l="0" t="0" r="r" b="b"/>
              <a:pathLst>
                <a:path w="16" h="22">
                  <a:moveTo>
                    <a:pt x="16" y="19"/>
                  </a:moveTo>
                  <a:lnTo>
                    <a:pt x="14" y="12"/>
                  </a:lnTo>
                  <a:lnTo>
                    <a:pt x="5" y="0"/>
                  </a:lnTo>
                  <a:lnTo>
                    <a:pt x="0" y="6"/>
                  </a:lnTo>
                  <a:lnTo>
                    <a:pt x="1" y="13"/>
                  </a:lnTo>
                  <a:lnTo>
                    <a:pt x="3" y="21"/>
                  </a:lnTo>
                  <a:lnTo>
                    <a:pt x="12" y="22"/>
                  </a:lnTo>
                  <a:lnTo>
                    <a:pt x="16" y="1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 name="Freeform 61"/>
            <p:cNvSpPr>
              <a:spLocks noChangeAspect="1"/>
            </p:cNvSpPr>
            <p:nvPr/>
          </p:nvSpPr>
          <p:spPr bwMode="gray">
            <a:xfrm>
              <a:off x="6006305" y="2934047"/>
              <a:ext cx="4763" cy="3175"/>
            </a:xfrm>
            <a:custGeom>
              <a:avLst/>
              <a:gdLst/>
              <a:ahLst/>
              <a:cxnLst>
                <a:cxn ang="0">
                  <a:pos x="15" y="4"/>
                </a:cxn>
                <a:cxn ang="0">
                  <a:pos x="7" y="0"/>
                </a:cxn>
                <a:cxn ang="0">
                  <a:pos x="0" y="3"/>
                </a:cxn>
                <a:cxn ang="0">
                  <a:pos x="6" y="9"/>
                </a:cxn>
                <a:cxn ang="0">
                  <a:pos x="14" y="6"/>
                </a:cxn>
                <a:cxn ang="0">
                  <a:pos x="15" y="4"/>
                </a:cxn>
              </a:cxnLst>
              <a:rect l="0" t="0" r="r" b="b"/>
              <a:pathLst>
                <a:path w="15" h="9">
                  <a:moveTo>
                    <a:pt x="15" y="4"/>
                  </a:moveTo>
                  <a:lnTo>
                    <a:pt x="7" y="0"/>
                  </a:lnTo>
                  <a:lnTo>
                    <a:pt x="0" y="3"/>
                  </a:lnTo>
                  <a:lnTo>
                    <a:pt x="6" y="9"/>
                  </a:lnTo>
                  <a:lnTo>
                    <a:pt x="14" y="6"/>
                  </a:lnTo>
                  <a:lnTo>
                    <a:pt x="15" y="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6" name="Freeform 62"/>
            <p:cNvSpPr>
              <a:spLocks noChangeAspect="1"/>
            </p:cNvSpPr>
            <p:nvPr/>
          </p:nvSpPr>
          <p:spPr bwMode="gray">
            <a:xfrm>
              <a:off x="5987255" y="2937222"/>
              <a:ext cx="3175" cy="3175"/>
            </a:xfrm>
            <a:custGeom>
              <a:avLst/>
              <a:gdLst/>
              <a:ahLst/>
              <a:cxnLst>
                <a:cxn ang="0">
                  <a:pos x="12" y="6"/>
                </a:cxn>
                <a:cxn ang="0">
                  <a:pos x="8" y="0"/>
                </a:cxn>
                <a:cxn ang="0">
                  <a:pos x="0" y="1"/>
                </a:cxn>
                <a:cxn ang="0">
                  <a:pos x="2" y="8"/>
                </a:cxn>
                <a:cxn ang="0">
                  <a:pos x="11" y="8"/>
                </a:cxn>
                <a:cxn ang="0">
                  <a:pos x="12" y="6"/>
                </a:cxn>
              </a:cxnLst>
              <a:rect l="0" t="0" r="r" b="b"/>
              <a:pathLst>
                <a:path w="12" h="8">
                  <a:moveTo>
                    <a:pt x="12" y="6"/>
                  </a:moveTo>
                  <a:lnTo>
                    <a:pt x="8" y="0"/>
                  </a:lnTo>
                  <a:lnTo>
                    <a:pt x="0" y="1"/>
                  </a:lnTo>
                  <a:lnTo>
                    <a:pt x="2" y="8"/>
                  </a:lnTo>
                  <a:lnTo>
                    <a:pt x="11" y="8"/>
                  </a:lnTo>
                  <a:lnTo>
                    <a:pt x="12" y="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7" name="Freeform 63"/>
            <p:cNvSpPr>
              <a:spLocks noChangeAspect="1"/>
            </p:cNvSpPr>
            <p:nvPr/>
          </p:nvSpPr>
          <p:spPr bwMode="gray">
            <a:xfrm>
              <a:off x="5812630" y="2968972"/>
              <a:ext cx="250825" cy="190500"/>
            </a:xfrm>
            <a:custGeom>
              <a:avLst/>
              <a:gdLst/>
              <a:ahLst/>
              <a:cxnLst>
                <a:cxn ang="0">
                  <a:pos x="65" y="487"/>
                </a:cxn>
                <a:cxn ang="0">
                  <a:pos x="14" y="447"/>
                </a:cxn>
                <a:cxn ang="0">
                  <a:pos x="3" y="371"/>
                </a:cxn>
                <a:cxn ang="0">
                  <a:pos x="0" y="299"/>
                </a:cxn>
                <a:cxn ang="0">
                  <a:pos x="40" y="223"/>
                </a:cxn>
                <a:cxn ang="0">
                  <a:pos x="57" y="206"/>
                </a:cxn>
                <a:cxn ang="0">
                  <a:pos x="98" y="221"/>
                </a:cxn>
                <a:cxn ang="0">
                  <a:pos x="139" y="210"/>
                </a:cxn>
                <a:cxn ang="0">
                  <a:pos x="146" y="184"/>
                </a:cxn>
                <a:cxn ang="0">
                  <a:pos x="186" y="168"/>
                </a:cxn>
                <a:cxn ang="0">
                  <a:pos x="224" y="142"/>
                </a:cxn>
                <a:cxn ang="0">
                  <a:pos x="235" y="95"/>
                </a:cxn>
                <a:cxn ang="0">
                  <a:pos x="259" y="83"/>
                </a:cxn>
                <a:cxn ang="0">
                  <a:pos x="283" y="65"/>
                </a:cxn>
                <a:cxn ang="0">
                  <a:pos x="331" y="77"/>
                </a:cxn>
                <a:cxn ang="0">
                  <a:pos x="396" y="82"/>
                </a:cxn>
                <a:cxn ang="0">
                  <a:pos x="430" y="94"/>
                </a:cxn>
                <a:cxn ang="0">
                  <a:pos x="462" y="81"/>
                </a:cxn>
                <a:cxn ang="0">
                  <a:pos x="489" y="87"/>
                </a:cxn>
                <a:cxn ang="0">
                  <a:pos x="500" y="59"/>
                </a:cxn>
                <a:cxn ang="0">
                  <a:pos x="528" y="63"/>
                </a:cxn>
                <a:cxn ang="0">
                  <a:pos x="542" y="27"/>
                </a:cxn>
                <a:cxn ang="0">
                  <a:pos x="567" y="3"/>
                </a:cxn>
                <a:cxn ang="0">
                  <a:pos x="590" y="28"/>
                </a:cxn>
                <a:cxn ang="0">
                  <a:pos x="606" y="38"/>
                </a:cxn>
                <a:cxn ang="0">
                  <a:pos x="605" y="62"/>
                </a:cxn>
                <a:cxn ang="0">
                  <a:pos x="601" y="100"/>
                </a:cxn>
                <a:cxn ang="0">
                  <a:pos x="623" y="122"/>
                </a:cxn>
                <a:cxn ang="0">
                  <a:pos x="676" y="92"/>
                </a:cxn>
                <a:cxn ang="0">
                  <a:pos x="704" y="75"/>
                </a:cxn>
                <a:cxn ang="0">
                  <a:pos x="727" y="73"/>
                </a:cxn>
                <a:cxn ang="0">
                  <a:pos x="741" y="81"/>
                </a:cxn>
                <a:cxn ang="0">
                  <a:pos x="778" y="77"/>
                </a:cxn>
                <a:cxn ang="0">
                  <a:pos x="785" y="84"/>
                </a:cxn>
                <a:cxn ang="0">
                  <a:pos x="768" y="94"/>
                </a:cxn>
                <a:cxn ang="0">
                  <a:pos x="759" y="108"/>
                </a:cxn>
                <a:cxn ang="0">
                  <a:pos x="725" y="109"/>
                </a:cxn>
                <a:cxn ang="0">
                  <a:pos x="665" y="114"/>
                </a:cxn>
                <a:cxn ang="0">
                  <a:pos x="638" y="129"/>
                </a:cxn>
                <a:cxn ang="0">
                  <a:pos x="622" y="141"/>
                </a:cxn>
                <a:cxn ang="0">
                  <a:pos x="594" y="158"/>
                </a:cxn>
                <a:cxn ang="0">
                  <a:pos x="605" y="183"/>
                </a:cxn>
                <a:cxn ang="0">
                  <a:pos x="608" y="218"/>
                </a:cxn>
                <a:cxn ang="0">
                  <a:pos x="592" y="249"/>
                </a:cxn>
                <a:cxn ang="0">
                  <a:pos x="582" y="277"/>
                </a:cxn>
                <a:cxn ang="0">
                  <a:pos x="569" y="304"/>
                </a:cxn>
                <a:cxn ang="0">
                  <a:pos x="520" y="302"/>
                </a:cxn>
                <a:cxn ang="0">
                  <a:pos x="535" y="336"/>
                </a:cxn>
                <a:cxn ang="0">
                  <a:pos x="517" y="361"/>
                </a:cxn>
                <a:cxn ang="0">
                  <a:pos x="489" y="384"/>
                </a:cxn>
                <a:cxn ang="0">
                  <a:pos x="481" y="404"/>
                </a:cxn>
                <a:cxn ang="0">
                  <a:pos x="463" y="460"/>
                </a:cxn>
                <a:cxn ang="0">
                  <a:pos x="444" y="445"/>
                </a:cxn>
                <a:cxn ang="0">
                  <a:pos x="425" y="448"/>
                </a:cxn>
                <a:cxn ang="0">
                  <a:pos x="391" y="468"/>
                </a:cxn>
                <a:cxn ang="0">
                  <a:pos x="390" y="479"/>
                </a:cxn>
                <a:cxn ang="0">
                  <a:pos x="352" y="476"/>
                </a:cxn>
                <a:cxn ang="0">
                  <a:pos x="321" y="520"/>
                </a:cxn>
                <a:cxn ang="0">
                  <a:pos x="321" y="566"/>
                </a:cxn>
                <a:cxn ang="0">
                  <a:pos x="226" y="587"/>
                </a:cxn>
                <a:cxn ang="0">
                  <a:pos x="197" y="599"/>
                </a:cxn>
                <a:cxn ang="0">
                  <a:pos x="129" y="594"/>
                </a:cxn>
                <a:cxn ang="0">
                  <a:pos x="101" y="598"/>
                </a:cxn>
              </a:cxnLst>
              <a:rect l="0" t="0" r="r" b="b"/>
              <a:pathLst>
                <a:path w="788" h="599">
                  <a:moveTo>
                    <a:pt x="24" y="572"/>
                  </a:moveTo>
                  <a:lnTo>
                    <a:pt x="36" y="547"/>
                  </a:lnTo>
                  <a:lnTo>
                    <a:pt x="59" y="519"/>
                  </a:lnTo>
                  <a:lnTo>
                    <a:pt x="65" y="502"/>
                  </a:lnTo>
                  <a:lnTo>
                    <a:pt x="65" y="487"/>
                  </a:lnTo>
                  <a:lnTo>
                    <a:pt x="59" y="471"/>
                  </a:lnTo>
                  <a:lnTo>
                    <a:pt x="48" y="461"/>
                  </a:lnTo>
                  <a:lnTo>
                    <a:pt x="36" y="461"/>
                  </a:lnTo>
                  <a:lnTo>
                    <a:pt x="24" y="458"/>
                  </a:lnTo>
                  <a:lnTo>
                    <a:pt x="14" y="447"/>
                  </a:lnTo>
                  <a:lnTo>
                    <a:pt x="12" y="434"/>
                  </a:lnTo>
                  <a:lnTo>
                    <a:pt x="15" y="417"/>
                  </a:lnTo>
                  <a:lnTo>
                    <a:pt x="12" y="399"/>
                  </a:lnTo>
                  <a:lnTo>
                    <a:pt x="6" y="383"/>
                  </a:lnTo>
                  <a:lnTo>
                    <a:pt x="3" y="371"/>
                  </a:lnTo>
                  <a:lnTo>
                    <a:pt x="6" y="353"/>
                  </a:lnTo>
                  <a:lnTo>
                    <a:pt x="15" y="335"/>
                  </a:lnTo>
                  <a:lnTo>
                    <a:pt x="14" y="324"/>
                  </a:lnTo>
                  <a:lnTo>
                    <a:pt x="0" y="319"/>
                  </a:lnTo>
                  <a:lnTo>
                    <a:pt x="0" y="299"/>
                  </a:lnTo>
                  <a:lnTo>
                    <a:pt x="0" y="289"/>
                  </a:lnTo>
                  <a:lnTo>
                    <a:pt x="21" y="281"/>
                  </a:lnTo>
                  <a:lnTo>
                    <a:pt x="21" y="266"/>
                  </a:lnTo>
                  <a:lnTo>
                    <a:pt x="35" y="244"/>
                  </a:lnTo>
                  <a:lnTo>
                    <a:pt x="40" y="223"/>
                  </a:lnTo>
                  <a:lnTo>
                    <a:pt x="40" y="206"/>
                  </a:lnTo>
                  <a:lnTo>
                    <a:pt x="42" y="192"/>
                  </a:lnTo>
                  <a:lnTo>
                    <a:pt x="48" y="196"/>
                  </a:lnTo>
                  <a:lnTo>
                    <a:pt x="54" y="202"/>
                  </a:lnTo>
                  <a:lnTo>
                    <a:pt x="57" y="206"/>
                  </a:lnTo>
                  <a:lnTo>
                    <a:pt x="68" y="208"/>
                  </a:lnTo>
                  <a:lnTo>
                    <a:pt x="80" y="206"/>
                  </a:lnTo>
                  <a:lnTo>
                    <a:pt x="86" y="211"/>
                  </a:lnTo>
                  <a:lnTo>
                    <a:pt x="94" y="215"/>
                  </a:lnTo>
                  <a:lnTo>
                    <a:pt x="98" y="221"/>
                  </a:lnTo>
                  <a:lnTo>
                    <a:pt x="103" y="221"/>
                  </a:lnTo>
                  <a:lnTo>
                    <a:pt x="111" y="219"/>
                  </a:lnTo>
                  <a:lnTo>
                    <a:pt x="124" y="219"/>
                  </a:lnTo>
                  <a:lnTo>
                    <a:pt x="130" y="213"/>
                  </a:lnTo>
                  <a:lnTo>
                    <a:pt x="139" y="210"/>
                  </a:lnTo>
                  <a:lnTo>
                    <a:pt x="143" y="207"/>
                  </a:lnTo>
                  <a:lnTo>
                    <a:pt x="145" y="195"/>
                  </a:lnTo>
                  <a:lnTo>
                    <a:pt x="149" y="194"/>
                  </a:lnTo>
                  <a:lnTo>
                    <a:pt x="153" y="189"/>
                  </a:lnTo>
                  <a:lnTo>
                    <a:pt x="146" y="184"/>
                  </a:lnTo>
                  <a:lnTo>
                    <a:pt x="146" y="178"/>
                  </a:lnTo>
                  <a:lnTo>
                    <a:pt x="154" y="179"/>
                  </a:lnTo>
                  <a:lnTo>
                    <a:pt x="160" y="176"/>
                  </a:lnTo>
                  <a:lnTo>
                    <a:pt x="178" y="173"/>
                  </a:lnTo>
                  <a:lnTo>
                    <a:pt x="186" y="168"/>
                  </a:lnTo>
                  <a:lnTo>
                    <a:pt x="194" y="164"/>
                  </a:lnTo>
                  <a:lnTo>
                    <a:pt x="200" y="158"/>
                  </a:lnTo>
                  <a:lnTo>
                    <a:pt x="208" y="157"/>
                  </a:lnTo>
                  <a:lnTo>
                    <a:pt x="223" y="147"/>
                  </a:lnTo>
                  <a:lnTo>
                    <a:pt x="224" y="142"/>
                  </a:lnTo>
                  <a:lnTo>
                    <a:pt x="224" y="135"/>
                  </a:lnTo>
                  <a:lnTo>
                    <a:pt x="226" y="122"/>
                  </a:lnTo>
                  <a:lnTo>
                    <a:pt x="229" y="119"/>
                  </a:lnTo>
                  <a:lnTo>
                    <a:pt x="235" y="102"/>
                  </a:lnTo>
                  <a:lnTo>
                    <a:pt x="235" y="95"/>
                  </a:lnTo>
                  <a:lnTo>
                    <a:pt x="236" y="93"/>
                  </a:lnTo>
                  <a:lnTo>
                    <a:pt x="240" y="89"/>
                  </a:lnTo>
                  <a:lnTo>
                    <a:pt x="245" y="83"/>
                  </a:lnTo>
                  <a:lnTo>
                    <a:pt x="253" y="82"/>
                  </a:lnTo>
                  <a:lnTo>
                    <a:pt x="259" y="83"/>
                  </a:lnTo>
                  <a:lnTo>
                    <a:pt x="274" y="83"/>
                  </a:lnTo>
                  <a:lnTo>
                    <a:pt x="277" y="82"/>
                  </a:lnTo>
                  <a:lnTo>
                    <a:pt x="279" y="77"/>
                  </a:lnTo>
                  <a:lnTo>
                    <a:pt x="280" y="68"/>
                  </a:lnTo>
                  <a:lnTo>
                    <a:pt x="283" y="65"/>
                  </a:lnTo>
                  <a:lnTo>
                    <a:pt x="288" y="65"/>
                  </a:lnTo>
                  <a:lnTo>
                    <a:pt x="293" y="65"/>
                  </a:lnTo>
                  <a:lnTo>
                    <a:pt x="306" y="73"/>
                  </a:lnTo>
                  <a:lnTo>
                    <a:pt x="316" y="77"/>
                  </a:lnTo>
                  <a:lnTo>
                    <a:pt x="331" y="77"/>
                  </a:lnTo>
                  <a:lnTo>
                    <a:pt x="360" y="76"/>
                  </a:lnTo>
                  <a:lnTo>
                    <a:pt x="366" y="78"/>
                  </a:lnTo>
                  <a:lnTo>
                    <a:pt x="374" y="83"/>
                  </a:lnTo>
                  <a:lnTo>
                    <a:pt x="383" y="81"/>
                  </a:lnTo>
                  <a:lnTo>
                    <a:pt x="396" y="82"/>
                  </a:lnTo>
                  <a:lnTo>
                    <a:pt x="401" y="87"/>
                  </a:lnTo>
                  <a:lnTo>
                    <a:pt x="414" y="102"/>
                  </a:lnTo>
                  <a:lnTo>
                    <a:pt x="422" y="99"/>
                  </a:lnTo>
                  <a:lnTo>
                    <a:pt x="429" y="99"/>
                  </a:lnTo>
                  <a:lnTo>
                    <a:pt x="430" y="94"/>
                  </a:lnTo>
                  <a:lnTo>
                    <a:pt x="444" y="87"/>
                  </a:lnTo>
                  <a:lnTo>
                    <a:pt x="449" y="86"/>
                  </a:lnTo>
                  <a:lnTo>
                    <a:pt x="453" y="87"/>
                  </a:lnTo>
                  <a:lnTo>
                    <a:pt x="456" y="83"/>
                  </a:lnTo>
                  <a:lnTo>
                    <a:pt x="462" y="81"/>
                  </a:lnTo>
                  <a:lnTo>
                    <a:pt x="466" y="82"/>
                  </a:lnTo>
                  <a:lnTo>
                    <a:pt x="471" y="87"/>
                  </a:lnTo>
                  <a:lnTo>
                    <a:pt x="484" y="92"/>
                  </a:lnTo>
                  <a:lnTo>
                    <a:pt x="488" y="89"/>
                  </a:lnTo>
                  <a:lnTo>
                    <a:pt x="489" y="87"/>
                  </a:lnTo>
                  <a:lnTo>
                    <a:pt x="489" y="82"/>
                  </a:lnTo>
                  <a:lnTo>
                    <a:pt x="487" y="78"/>
                  </a:lnTo>
                  <a:lnTo>
                    <a:pt x="485" y="71"/>
                  </a:lnTo>
                  <a:lnTo>
                    <a:pt x="495" y="59"/>
                  </a:lnTo>
                  <a:lnTo>
                    <a:pt x="500" y="59"/>
                  </a:lnTo>
                  <a:lnTo>
                    <a:pt x="506" y="61"/>
                  </a:lnTo>
                  <a:lnTo>
                    <a:pt x="514" y="59"/>
                  </a:lnTo>
                  <a:lnTo>
                    <a:pt x="522" y="65"/>
                  </a:lnTo>
                  <a:lnTo>
                    <a:pt x="526" y="65"/>
                  </a:lnTo>
                  <a:lnTo>
                    <a:pt x="528" y="63"/>
                  </a:lnTo>
                  <a:lnTo>
                    <a:pt x="536" y="56"/>
                  </a:lnTo>
                  <a:lnTo>
                    <a:pt x="537" y="51"/>
                  </a:lnTo>
                  <a:lnTo>
                    <a:pt x="532" y="45"/>
                  </a:lnTo>
                  <a:lnTo>
                    <a:pt x="532" y="40"/>
                  </a:lnTo>
                  <a:lnTo>
                    <a:pt x="542" y="27"/>
                  </a:lnTo>
                  <a:lnTo>
                    <a:pt x="553" y="11"/>
                  </a:lnTo>
                  <a:lnTo>
                    <a:pt x="555" y="9"/>
                  </a:lnTo>
                  <a:lnTo>
                    <a:pt x="559" y="3"/>
                  </a:lnTo>
                  <a:lnTo>
                    <a:pt x="560" y="2"/>
                  </a:lnTo>
                  <a:lnTo>
                    <a:pt x="567" y="3"/>
                  </a:lnTo>
                  <a:lnTo>
                    <a:pt x="571" y="0"/>
                  </a:lnTo>
                  <a:lnTo>
                    <a:pt x="581" y="2"/>
                  </a:lnTo>
                  <a:lnTo>
                    <a:pt x="594" y="14"/>
                  </a:lnTo>
                  <a:lnTo>
                    <a:pt x="594" y="20"/>
                  </a:lnTo>
                  <a:lnTo>
                    <a:pt x="590" y="28"/>
                  </a:lnTo>
                  <a:lnTo>
                    <a:pt x="590" y="33"/>
                  </a:lnTo>
                  <a:lnTo>
                    <a:pt x="591" y="35"/>
                  </a:lnTo>
                  <a:lnTo>
                    <a:pt x="596" y="38"/>
                  </a:lnTo>
                  <a:lnTo>
                    <a:pt x="602" y="36"/>
                  </a:lnTo>
                  <a:lnTo>
                    <a:pt x="606" y="38"/>
                  </a:lnTo>
                  <a:lnTo>
                    <a:pt x="606" y="40"/>
                  </a:lnTo>
                  <a:lnTo>
                    <a:pt x="607" y="44"/>
                  </a:lnTo>
                  <a:lnTo>
                    <a:pt x="605" y="46"/>
                  </a:lnTo>
                  <a:lnTo>
                    <a:pt x="603" y="51"/>
                  </a:lnTo>
                  <a:lnTo>
                    <a:pt x="605" y="62"/>
                  </a:lnTo>
                  <a:lnTo>
                    <a:pt x="603" y="67"/>
                  </a:lnTo>
                  <a:lnTo>
                    <a:pt x="601" y="72"/>
                  </a:lnTo>
                  <a:lnTo>
                    <a:pt x="601" y="82"/>
                  </a:lnTo>
                  <a:lnTo>
                    <a:pt x="598" y="92"/>
                  </a:lnTo>
                  <a:lnTo>
                    <a:pt x="601" y="100"/>
                  </a:lnTo>
                  <a:lnTo>
                    <a:pt x="607" y="111"/>
                  </a:lnTo>
                  <a:lnTo>
                    <a:pt x="612" y="122"/>
                  </a:lnTo>
                  <a:lnTo>
                    <a:pt x="613" y="124"/>
                  </a:lnTo>
                  <a:lnTo>
                    <a:pt x="618" y="125"/>
                  </a:lnTo>
                  <a:lnTo>
                    <a:pt x="623" y="122"/>
                  </a:lnTo>
                  <a:lnTo>
                    <a:pt x="635" y="115"/>
                  </a:lnTo>
                  <a:lnTo>
                    <a:pt x="648" y="105"/>
                  </a:lnTo>
                  <a:lnTo>
                    <a:pt x="670" y="99"/>
                  </a:lnTo>
                  <a:lnTo>
                    <a:pt x="671" y="98"/>
                  </a:lnTo>
                  <a:lnTo>
                    <a:pt x="676" y="92"/>
                  </a:lnTo>
                  <a:lnTo>
                    <a:pt x="683" y="87"/>
                  </a:lnTo>
                  <a:lnTo>
                    <a:pt x="684" y="84"/>
                  </a:lnTo>
                  <a:lnTo>
                    <a:pt x="689" y="83"/>
                  </a:lnTo>
                  <a:lnTo>
                    <a:pt x="699" y="77"/>
                  </a:lnTo>
                  <a:lnTo>
                    <a:pt x="704" y="75"/>
                  </a:lnTo>
                  <a:lnTo>
                    <a:pt x="711" y="70"/>
                  </a:lnTo>
                  <a:lnTo>
                    <a:pt x="716" y="70"/>
                  </a:lnTo>
                  <a:lnTo>
                    <a:pt x="720" y="72"/>
                  </a:lnTo>
                  <a:lnTo>
                    <a:pt x="723" y="73"/>
                  </a:lnTo>
                  <a:lnTo>
                    <a:pt x="727" y="73"/>
                  </a:lnTo>
                  <a:lnTo>
                    <a:pt x="729" y="83"/>
                  </a:lnTo>
                  <a:lnTo>
                    <a:pt x="731" y="87"/>
                  </a:lnTo>
                  <a:lnTo>
                    <a:pt x="734" y="86"/>
                  </a:lnTo>
                  <a:lnTo>
                    <a:pt x="741" y="79"/>
                  </a:lnTo>
                  <a:lnTo>
                    <a:pt x="741" y="81"/>
                  </a:lnTo>
                  <a:lnTo>
                    <a:pt x="743" y="81"/>
                  </a:lnTo>
                  <a:lnTo>
                    <a:pt x="756" y="76"/>
                  </a:lnTo>
                  <a:lnTo>
                    <a:pt x="767" y="75"/>
                  </a:lnTo>
                  <a:lnTo>
                    <a:pt x="773" y="75"/>
                  </a:lnTo>
                  <a:lnTo>
                    <a:pt x="778" y="77"/>
                  </a:lnTo>
                  <a:lnTo>
                    <a:pt x="785" y="77"/>
                  </a:lnTo>
                  <a:lnTo>
                    <a:pt x="788" y="81"/>
                  </a:lnTo>
                  <a:lnTo>
                    <a:pt x="788" y="83"/>
                  </a:lnTo>
                  <a:lnTo>
                    <a:pt x="783" y="84"/>
                  </a:lnTo>
                  <a:lnTo>
                    <a:pt x="785" y="84"/>
                  </a:lnTo>
                  <a:lnTo>
                    <a:pt x="783" y="84"/>
                  </a:lnTo>
                  <a:lnTo>
                    <a:pt x="778" y="83"/>
                  </a:lnTo>
                  <a:lnTo>
                    <a:pt x="774" y="83"/>
                  </a:lnTo>
                  <a:lnTo>
                    <a:pt x="766" y="92"/>
                  </a:lnTo>
                  <a:lnTo>
                    <a:pt x="768" y="94"/>
                  </a:lnTo>
                  <a:lnTo>
                    <a:pt x="774" y="97"/>
                  </a:lnTo>
                  <a:lnTo>
                    <a:pt x="775" y="102"/>
                  </a:lnTo>
                  <a:lnTo>
                    <a:pt x="775" y="106"/>
                  </a:lnTo>
                  <a:lnTo>
                    <a:pt x="764" y="104"/>
                  </a:lnTo>
                  <a:lnTo>
                    <a:pt x="759" y="108"/>
                  </a:lnTo>
                  <a:lnTo>
                    <a:pt x="757" y="108"/>
                  </a:lnTo>
                  <a:lnTo>
                    <a:pt x="751" y="113"/>
                  </a:lnTo>
                  <a:lnTo>
                    <a:pt x="746" y="113"/>
                  </a:lnTo>
                  <a:lnTo>
                    <a:pt x="732" y="108"/>
                  </a:lnTo>
                  <a:lnTo>
                    <a:pt x="725" y="109"/>
                  </a:lnTo>
                  <a:lnTo>
                    <a:pt x="721" y="108"/>
                  </a:lnTo>
                  <a:lnTo>
                    <a:pt x="686" y="110"/>
                  </a:lnTo>
                  <a:lnTo>
                    <a:pt x="682" y="110"/>
                  </a:lnTo>
                  <a:lnTo>
                    <a:pt x="672" y="114"/>
                  </a:lnTo>
                  <a:lnTo>
                    <a:pt x="665" y="114"/>
                  </a:lnTo>
                  <a:lnTo>
                    <a:pt x="656" y="120"/>
                  </a:lnTo>
                  <a:lnTo>
                    <a:pt x="648" y="121"/>
                  </a:lnTo>
                  <a:lnTo>
                    <a:pt x="643" y="124"/>
                  </a:lnTo>
                  <a:lnTo>
                    <a:pt x="639" y="125"/>
                  </a:lnTo>
                  <a:lnTo>
                    <a:pt x="638" y="129"/>
                  </a:lnTo>
                  <a:lnTo>
                    <a:pt x="635" y="131"/>
                  </a:lnTo>
                  <a:lnTo>
                    <a:pt x="625" y="134"/>
                  </a:lnTo>
                  <a:lnTo>
                    <a:pt x="624" y="136"/>
                  </a:lnTo>
                  <a:lnTo>
                    <a:pt x="625" y="140"/>
                  </a:lnTo>
                  <a:lnTo>
                    <a:pt x="622" y="141"/>
                  </a:lnTo>
                  <a:lnTo>
                    <a:pt x="617" y="138"/>
                  </a:lnTo>
                  <a:lnTo>
                    <a:pt x="612" y="138"/>
                  </a:lnTo>
                  <a:lnTo>
                    <a:pt x="611" y="140"/>
                  </a:lnTo>
                  <a:lnTo>
                    <a:pt x="610" y="145"/>
                  </a:lnTo>
                  <a:lnTo>
                    <a:pt x="594" y="158"/>
                  </a:lnTo>
                  <a:lnTo>
                    <a:pt x="590" y="162"/>
                  </a:lnTo>
                  <a:lnTo>
                    <a:pt x="589" y="168"/>
                  </a:lnTo>
                  <a:lnTo>
                    <a:pt x="590" y="170"/>
                  </a:lnTo>
                  <a:lnTo>
                    <a:pt x="598" y="175"/>
                  </a:lnTo>
                  <a:lnTo>
                    <a:pt x="605" y="183"/>
                  </a:lnTo>
                  <a:lnTo>
                    <a:pt x="608" y="196"/>
                  </a:lnTo>
                  <a:lnTo>
                    <a:pt x="612" y="206"/>
                  </a:lnTo>
                  <a:lnTo>
                    <a:pt x="612" y="207"/>
                  </a:lnTo>
                  <a:lnTo>
                    <a:pt x="608" y="216"/>
                  </a:lnTo>
                  <a:lnTo>
                    <a:pt x="608" y="218"/>
                  </a:lnTo>
                  <a:lnTo>
                    <a:pt x="611" y="222"/>
                  </a:lnTo>
                  <a:lnTo>
                    <a:pt x="610" y="228"/>
                  </a:lnTo>
                  <a:lnTo>
                    <a:pt x="606" y="235"/>
                  </a:lnTo>
                  <a:lnTo>
                    <a:pt x="601" y="243"/>
                  </a:lnTo>
                  <a:lnTo>
                    <a:pt x="592" y="249"/>
                  </a:lnTo>
                  <a:lnTo>
                    <a:pt x="585" y="258"/>
                  </a:lnTo>
                  <a:lnTo>
                    <a:pt x="581" y="265"/>
                  </a:lnTo>
                  <a:lnTo>
                    <a:pt x="578" y="269"/>
                  </a:lnTo>
                  <a:lnTo>
                    <a:pt x="578" y="275"/>
                  </a:lnTo>
                  <a:lnTo>
                    <a:pt x="582" y="277"/>
                  </a:lnTo>
                  <a:lnTo>
                    <a:pt x="586" y="280"/>
                  </a:lnTo>
                  <a:lnTo>
                    <a:pt x="582" y="283"/>
                  </a:lnTo>
                  <a:lnTo>
                    <a:pt x="582" y="291"/>
                  </a:lnTo>
                  <a:lnTo>
                    <a:pt x="575" y="301"/>
                  </a:lnTo>
                  <a:lnTo>
                    <a:pt x="569" y="304"/>
                  </a:lnTo>
                  <a:lnTo>
                    <a:pt x="558" y="307"/>
                  </a:lnTo>
                  <a:lnTo>
                    <a:pt x="547" y="305"/>
                  </a:lnTo>
                  <a:lnTo>
                    <a:pt x="528" y="301"/>
                  </a:lnTo>
                  <a:lnTo>
                    <a:pt x="524" y="299"/>
                  </a:lnTo>
                  <a:lnTo>
                    <a:pt x="520" y="302"/>
                  </a:lnTo>
                  <a:lnTo>
                    <a:pt x="517" y="307"/>
                  </a:lnTo>
                  <a:lnTo>
                    <a:pt x="520" y="310"/>
                  </a:lnTo>
                  <a:lnTo>
                    <a:pt x="525" y="320"/>
                  </a:lnTo>
                  <a:lnTo>
                    <a:pt x="530" y="320"/>
                  </a:lnTo>
                  <a:lnTo>
                    <a:pt x="535" y="336"/>
                  </a:lnTo>
                  <a:lnTo>
                    <a:pt x="539" y="341"/>
                  </a:lnTo>
                  <a:lnTo>
                    <a:pt x="539" y="345"/>
                  </a:lnTo>
                  <a:lnTo>
                    <a:pt x="533" y="351"/>
                  </a:lnTo>
                  <a:lnTo>
                    <a:pt x="527" y="353"/>
                  </a:lnTo>
                  <a:lnTo>
                    <a:pt x="517" y="361"/>
                  </a:lnTo>
                  <a:lnTo>
                    <a:pt x="509" y="360"/>
                  </a:lnTo>
                  <a:lnTo>
                    <a:pt x="498" y="363"/>
                  </a:lnTo>
                  <a:lnTo>
                    <a:pt x="496" y="377"/>
                  </a:lnTo>
                  <a:lnTo>
                    <a:pt x="490" y="379"/>
                  </a:lnTo>
                  <a:lnTo>
                    <a:pt x="489" y="384"/>
                  </a:lnTo>
                  <a:lnTo>
                    <a:pt x="490" y="390"/>
                  </a:lnTo>
                  <a:lnTo>
                    <a:pt x="489" y="394"/>
                  </a:lnTo>
                  <a:lnTo>
                    <a:pt x="487" y="394"/>
                  </a:lnTo>
                  <a:lnTo>
                    <a:pt x="483" y="399"/>
                  </a:lnTo>
                  <a:lnTo>
                    <a:pt x="481" y="404"/>
                  </a:lnTo>
                  <a:lnTo>
                    <a:pt x="479" y="407"/>
                  </a:lnTo>
                  <a:lnTo>
                    <a:pt x="481" y="425"/>
                  </a:lnTo>
                  <a:lnTo>
                    <a:pt x="483" y="437"/>
                  </a:lnTo>
                  <a:lnTo>
                    <a:pt x="483" y="439"/>
                  </a:lnTo>
                  <a:lnTo>
                    <a:pt x="463" y="460"/>
                  </a:lnTo>
                  <a:lnTo>
                    <a:pt x="460" y="460"/>
                  </a:lnTo>
                  <a:lnTo>
                    <a:pt x="455" y="458"/>
                  </a:lnTo>
                  <a:lnTo>
                    <a:pt x="452" y="454"/>
                  </a:lnTo>
                  <a:lnTo>
                    <a:pt x="451" y="450"/>
                  </a:lnTo>
                  <a:lnTo>
                    <a:pt x="444" y="445"/>
                  </a:lnTo>
                  <a:lnTo>
                    <a:pt x="440" y="445"/>
                  </a:lnTo>
                  <a:lnTo>
                    <a:pt x="438" y="449"/>
                  </a:lnTo>
                  <a:lnTo>
                    <a:pt x="441" y="450"/>
                  </a:lnTo>
                  <a:lnTo>
                    <a:pt x="441" y="453"/>
                  </a:lnTo>
                  <a:lnTo>
                    <a:pt x="425" y="448"/>
                  </a:lnTo>
                  <a:lnTo>
                    <a:pt x="419" y="448"/>
                  </a:lnTo>
                  <a:lnTo>
                    <a:pt x="414" y="450"/>
                  </a:lnTo>
                  <a:lnTo>
                    <a:pt x="412" y="455"/>
                  </a:lnTo>
                  <a:lnTo>
                    <a:pt x="395" y="464"/>
                  </a:lnTo>
                  <a:lnTo>
                    <a:pt x="391" y="468"/>
                  </a:lnTo>
                  <a:lnTo>
                    <a:pt x="392" y="470"/>
                  </a:lnTo>
                  <a:lnTo>
                    <a:pt x="399" y="473"/>
                  </a:lnTo>
                  <a:lnTo>
                    <a:pt x="399" y="475"/>
                  </a:lnTo>
                  <a:lnTo>
                    <a:pt x="397" y="477"/>
                  </a:lnTo>
                  <a:lnTo>
                    <a:pt x="390" y="479"/>
                  </a:lnTo>
                  <a:lnTo>
                    <a:pt x="377" y="481"/>
                  </a:lnTo>
                  <a:lnTo>
                    <a:pt x="368" y="484"/>
                  </a:lnTo>
                  <a:lnTo>
                    <a:pt x="356" y="482"/>
                  </a:lnTo>
                  <a:lnTo>
                    <a:pt x="356" y="479"/>
                  </a:lnTo>
                  <a:lnTo>
                    <a:pt x="352" y="476"/>
                  </a:lnTo>
                  <a:lnTo>
                    <a:pt x="345" y="480"/>
                  </a:lnTo>
                  <a:lnTo>
                    <a:pt x="339" y="491"/>
                  </a:lnTo>
                  <a:lnTo>
                    <a:pt x="327" y="500"/>
                  </a:lnTo>
                  <a:lnTo>
                    <a:pt x="325" y="506"/>
                  </a:lnTo>
                  <a:lnTo>
                    <a:pt x="321" y="520"/>
                  </a:lnTo>
                  <a:lnTo>
                    <a:pt x="322" y="533"/>
                  </a:lnTo>
                  <a:lnTo>
                    <a:pt x="318" y="552"/>
                  </a:lnTo>
                  <a:lnTo>
                    <a:pt x="318" y="556"/>
                  </a:lnTo>
                  <a:lnTo>
                    <a:pt x="322" y="560"/>
                  </a:lnTo>
                  <a:lnTo>
                    <a:pt x="321" y="566"/>
                  </a:lnTo>
                  <a:lnTo>
                    <a:pt x="313" y="572"/>
                  </a:lnTo>
                  <a:lnTo>
                    <a:pt x="288" y="577"/>
                  </a:lnTo>
                  <a:lnTo>
                    <a:pt x="268" y="584"/>
                  </a:lnTo>
                  <a:lnTo>
                    <a:pt x="252" y="588"/>
                  </a:lnTo>
                  <a:lnTo>
                    <a:pt x="226" y="587"/>
                  </a:lnTo>
                  <a:lnTo>
                    <a:pt x="213" y="587"/>
                  </a:lnTo>
                  <a:lnTo>
                    <a:pt x="207" y="589"/>
                  </a:lnTo>
                  <a:lnTo>
                    <a:pt x="203" y="592"/>
                  </a:lnTo>
                  <a:lnTo>
                    <a:pt x="200" y="597"/>
                  </a:lnTo>
                  <a:lnTo>
                    <a:pt x="197" y="599"/>
                  </a:lnTo>
                  <a:lnTo>
                    <a:pt x="181" y="592"/>
                  </a:lnTo>
                  <a:lnTo>
                    <a:pt x="164" y="592"/>
                  </a:lnTo>
                  <a:lnTo>
                    <a:pt x="149" y="594"/>
                  </a:lnTo>
                  <a:lnTo>
                    <a:pt x="138" y="593"/>
                  </a:lnTo>
                  <a:lnTo>
                    <a:pt x="129" y="594"/>
                  </a:lnTo>
                  <a:lnTo>
                    <a:pt x="119" y="594"/>
                  </a:lnTo>
                  <a:lnTo>
                    <a:pt x="116" y="595"/>
                  </a:lnTo>
                  <a:lnTo>
                    <a:pt x="112" y="598"/>
                  </a:lnTo>
                  <a:lnTo>
                    <a:pt x="108" y="599"/>
                  </a:lnTo>
                  <a:lnTo>
                    <a:pt x="101" y="598"/>
                  </a:lnTo>
                  <a:lnTo>
                    <a:pt x="83" y="588"/>
                  </a:lnTo>
                  <a:lnTo>
                    <a:pt x="24" y="57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8" name="Freeform 64"/>
            <p:cNvSpPr>
              <a:spLocks noChangeAspect="1"/>
            </p:cNvSpPr>
            <p:nvPr/>
          </p:nvSpPr>
          <p:spPr bwMode="gray">
            <a:xfrm>
              <a:off x="6419055" y="3594447"/>
              <a:ext cx="188913" cy="200025"/>
            </a:xfrm>
            <a:custGeom>
              <a:avLst/>
              <a:gdLst/>
              <a:ahLst/>
              <a:cxnLst>
                <a:cxn ang="0">
                  <a:pos x="10" y="0"/>
                </a:cxn>
                <a:cxn ang="0">
                  <a:pos x="35" y="3"/>
                </a:cxn>
                <a:cxn ang="0">
                  <a:pos x="62" y="19"/>
                </a:cxn>
                <a:cxn ang="0">
                  <a:pos x="100" y="19"/>
                </a:cxn>
                <a:cxn ang="0">
                  <a:pos x="130" y="26"/>
                </a:cxn>
                <a:cxn ang="0">
                  <a:pos x="151" y="51"/>
                </a:cxn>
                <a:cxn ang="0">
                  <a:pos x="168" y="72"/>
                </a:cxn>
                <a:cxn ang="0">
                  <a:pos x="196" y="102"/>
                </a:cxn>
                <a:cxn ang="0">
                  <a:pos x="251" y="136"/>
                </a:cxn>
                <a:cxn ang="0">
                  <a:pos x="277" y="159"/>
                </a:cxn>
                <a:cxn ang="0">
                  <a:pos x="302" y="190"/>
                </a:cxn>
                <a:cxn ang="0">
                  <a:pos x="311" y="184"/>
                </a:cxn>
                <a:cxn ang="0">
                  <a:pos x="338" y="211"/>
                </a:cxn>
                <a:cxn ang="0">
                  <a:pos x="355" y="217"/>
                </a:cxn>
                <a:cxn ang="0">
                  <a:pos x="382" y="242"/>
                </a:cxn>
                <a:cxn ang="0">
                  <a:pos x="391" y="236"/>
                </a:cxn>
                <a:cxn ang="0">
                  <a:pos x="423" y="247"/>
                </a:cxn>
                <a:cxn ang="0">
                  <a:pos x="431" y="259"/>
                </a:cxn>
                <a:cxn ang="0">
                  <a:pos x="425" y="270"/>
                </a:cxn>
                <a:cxn ang="0">
                  <a:pos x="417" y="290"/>
                </a:cxn>
                <a:cxn ang="0">
                  <a:pos x="430" y="287"/>
                </a:cxn>
                <a:cxn ang="0">
                  <a:pos x="453" y="281"/>
                </a:cxn>
                <a:cxn ang="0">
                  <a:pos x="467" y="303"/>
                </a:cxn>
                <a:cxn ang="0">
                  <a:pos x="463" y="320"/>
                </a:cxn>
                <a:cxn ang="0">
                  <a:pos x="450" y="344"/>
                </a:cxn>
                <a:cxn ang="0">
                  <a:pos x="474" y="361"/>
                </a:cxn>
                <a:cxn ang="0">
                  <a:pos x="490" y="363"/>
                </a:cxn>
                <a:cxn ang="0">
                  <a:pos x="509" y="384"/>
                </a:cxn>
                <a:cxn ang="0">
                  <a:pos x="510" y="409"/>
                </a:cxn>
                <a:cxn ang="0">
                  <a:pos x="532" y="420"/>
                </a:cxn>
                <a:cxn ang="0">
                  <a:pos x="542" y="435"/>
                </a:cxn>
                <a:cxn ang="0">
                  <a:pos x="570" y="440"/>
                </a:cxn>
                <a:cxn ang="0">
                  <a:pos x="584" y="462"/>
                </a:cxn>
                <a:cxn ang="0">
                  <a:pos x="591" y="487"/>
                </a:cxn>
                <a:cxn ang="0">
                  <a:pos x="587" y="512"/>
                </a:cxn>
                <a:cxn ang="0">
                  <a:pos x="582" y="548"/>
                </a:cxn>
                <a:cxn ang="0">
                  <a:pos x="581" y="613"/>
                </a:cxn>
                <a:cxn ang="0">
                  <a:pos x="563" y="613"/>
                </a:cxn>
                <a:cxn ang="0">
                  <a:pos x="549" y="619"/>
                </a:cxn>
                <a:cxn ang="0">
                  <a:pos x="516" y="608"/>
                </a:cxn>
                <a:cxn ang="0">
                  <a:pos x="508" y="618"/>
                </a:cxn>
                <a:cxn ang="0">
                  <a:pos x="478" y="586"/>
                </a:cxn>
                <a:cxn ang="0">
                  <a:pos x="455" y="571"/>
                </a:cxn>
                <a:cxn ang="0">
                  <a:pos x="409" y="535"/>
                </a:cxn>
                <a:cxn ang="0">
                  <a:pos x="388" y="508"/>
                </a:cxn>
                <a:cxn ang="0">
                  <a:pos x="363" y="484"/>
                </a:cxn>
                <a:cxn ang="0">
                  <a:pos x="312" y="426"/>
                </a:cxn>
                <a:cxn ang="0">
                  <a:pos x="286" y="355"/>
                </a:cxn>
                <a:cxn ang="0">
                  <a:pos x="264" y="328"/>
                </a:cxn>
                <a:cxn ang="0">
                  <a:pos x="232" y="293"/>
                </a:cxn>
                <a:cxn ang="0">
                  <a:pos x="221" y="291"/>
                </a:cxn>
                <a:cxn ang="0">
                  <a:pos x="205" y="237"/>
                </a:cxn>
                <a:cxn ang="0">
                  <a:pos x="191" y="205"/>
                </a:cxn>
                <a:cxn ang="0">
                  <a:pos x="151" y="182"/>
                </a:cxn>
                <a:cxn ang="0">
                  <a:pos x="123" y="146"/>
                </a:cxn>
                <a:cxn ang="0">
                  <a:pos x="105" y="118"/>
                </a:cxn>
                <a:cxn ang="0">
                  <a:pos x="76" y="103"/>
                </a:cxn>
                <a:cxn ang="0">
                  <a:pos x="51" y="77"/>
                </a:cxn>
                <a:cxn ang="0">
                  <a:pos x="12" y="39"/>
                </a:cxn>
                <a:cxn ang="0">
                  <a:pos x="0" y="1"/>
                </a:cxn>
              </a:cxnLst>
              <a:rect l="0" t="0" r="r" b="b"/>
              <a:pathLst>
                <a:path w="594" h="626">
                  <a:moveTo>
                    <a:pt x="0" y="1"/>
                  </a:moveTo>
                  <a:lnTo>
                    <a:pt x="6" y="1"/>
                  </a:lnTo>
                  <a:lnTo>
                    <a:pt x="10" y="0"/>
                  </a:lnTo>
                  <a:lnTo>
                    <a:pt x="22" y="0"/>
                  </a:lnTo>
                  <a:lnTo>
                    <a:pt x="28" y="1"/>
                  </a:lnTo>
                  <a:lnTo>
                    <a:pt x="35" y="3"/>
                  </a:lnTo>
                  <a:lnTo>
                    <a:pt x="42" y="16"/>
                  </a:lnTo>
                  <a:lnTo>
                    <a:pt x="55" y="17"/>
                  </a:lnTo>
                  <a:lnTo>
                    <a:pt x="62" y="19"/>
                  </a:lnTo>
                  <a:lnTo>
                    <a:pt x="74" y="21"/>
                  </a:lnTo>
                  <a:lnTo>
                    <a:pt x="91" y="18"/>
                  </a:lnTo>
                  <a:lnTo>
                    <a:pt x="100" y="19"/>
                  </a:lnTo>
                  <a:lnTo>
                    <a:pt x="110" y="24"/>
                  </a:lnTo>
                  <a:lnTo>
                    <a:pt x="122" y="23"/>
                  </a:lnTo>
                  <a:lnTo>
                    <a:pt x="130" y="26"/>
                  </a:lnTo>
                  <a:lnTo>
                    <a:pt x="146" y="38"/>
                  </a:lnTo>
                  <a:lnTo>
                    <a:pt x="150" y="45"/>
                  </a:lnTo>
                  <a:lnTo>
                    <a:pt x="151" y="51"/>
                  </a:lnTo>
                  <a:lnTo>
                    <a:pt x="155" y="56"/>
                  </a:lnTo>
                  <a:lnTo>
                    <a:pt x="161" y="60"/>
                  </a:lnTo>
                  <a:lnTo>
                    <a:pt x="168" y="72"/>
                  </a:lnTo>
                  <a:lnTo>
                    <a:pt x="171" y="80"/>
                  </a:lnTo>
                  <a:lnTo>
                    <a:pt x="184" y="89"/>
                  </a:lnTo>
                  <a:lnTo>
                    <a:pt x="196" y="102"/>
                  </a:lnTo>
                  <a:lnTo>
                    <a:pt x="230" y="118"/>
                  </a:lnTo>
                  <a:lnTo>
                    <a:pt x="237" y="125"/>
                  </a:lnTo>
                  <a:lnTo>
                    <a:pt x="251" y="136"/>
                  </a:lnTo>
                  <a:lnTo>
                    <a:pt x="259" y="146"/>
                  </a:lnTo>
                  <a:lnTo>
                    <a:pt x="263" y="157"/>
                  </a:lnTo>
                  <a:lnTo>
                    <a:pt x="277" y="159"/>
                  </a:lnTo>
                  <a:lnTo>
                    <a:pt x="282" y="172"/>
                  </a:lnTo>
                  <a:lnTo>
                    <a:pt x="296" y="187"/>
                  </a:lnTo>
                  <a:lnTo>
                    <a:pt x="302" y="190"/>
                  </a:lnTo>
                  <a:lnTo>
                    <a:pt x="307" y="193"/>
                  </a:lnTo>
                  <a:lnTo>
                    <a:pt x="309" y="189"/>
                  </a:lnTo>
                  <a:lnTo>
                    <a:pt x="311" y="184"/>
                  </a:lnTo>
                  <a:lnTo>
                    <a:pt x="320" y="184"/>
                  </a:lnTo>
                  <a:lnTo>
                    <a:pt x="327" y="189"/>
                  </a:lnTo>
                  <a:lnTo>
                    <a:pt x="338" y="211"/>
                  </a:lnTo>
                  <a:lnTo>
                    <a:pt x="345" y="215"/>
                  </a:lnTo>
                  <a:lnTo>
                    <a:pt x="350" y="216"/>
                  </a:lnTo>
                  <a:lnTo>
                    <a:pt x="355" y="217"/>
                  </a:lnTo>
                  <a:lnTo>
                    <a:pt x="371" y="226"/>
                  </a:lnTo>
                  <a:lnTo>
                    <a:pt x="376" y="231"/>
                  </a:lnTo>
                  <a:lnTo>
                    <a:pt x="382" y="242"/>
                  </a:lnTo>
                  <a:lnTo>
                    <a:pt x="386" y="244"/>
                  </a:lnTo>
                  <a:lnTo>
                    <a:pt x="387" y="233"/>
                  </a:lnTo>
                  <a:lnTo>
                    <a:pt x="391" y="236"/>
                  </a:lnTo>
                  <a:lnTo>
                    <a:pt x="396" y="243"/>
                  </a:lnTo>
                  <a:lnTo>
                    <a:pt x="403" y="248"/>
                  </a:lnTo>
                  <a:lnTo>
                    <a:pt x="423" y="247"/>
                  </a:lnTo>
                  <a:lnTo>
                    <a:pt x="430" y="250"/>
                  </a:lnTo>
                  <a:lnTo>
                    <a:pt x="433" y="254"/>
                  </a:lnTo>
                  <a:lnTo>
                    <a:pt x="431" y="259"/>
                  </a:lnTo>
                  <a:lnTo>
                    <a:pt x="428" y="263"/>
                  </a:lnTo>
                  <a:lnTo>
                    <a:pt x="424" y="263"/>
                  </a:lnTo>
                  <a:lnTo>
                    <a:pt x="425" y="270"/>
                  </a:lnTo>
                  <a:lnTo>
                    <a:pt x="429" y="276"/>
                  </a:lnTo>
                  <a:lnTo>
                    <a:pt x="429" y="282"/>
                  </a:lnTo>
                  <a:lnTo>
                    <a:pt x="417" y="290"/>
                  </a:lnTo>
                  <a:lnTo>
                    <a:pt x="415" y="292"/>
                  </a:lnTo>
                  <a:lnTo>
                    <a:pt x="417" y="293"/>
                  </a:lnTo>
                  <a:lnTo>
                    <a:pt x="430" y="287"/>
                  </a:lnTo>
                  <a:lnTo>
                    <a:pt x="438" y="282"/>
                  </a:lnTo>
                  <a:lnTo>
                    <a:pt x="449" y="279"/>
                  </a:lnTo>
                  <a:lnTo>
                    <a:pt x="453" y="281"/>
                  </a:lnTo>
                  <a:lnTo>
                    <a:pt x="462" y="288"/>
                  </a:lnTo>
                  <a:lnTo>
                    <a:pt x="466" y="297"/>
                  </a:lnTo>
                  <a:lnTo>
                    <a:pt x="467" y="303"/>
                  </a:lnTo>
                  <a:lnTo>
                    <a:pt x="453" y="317"/>
                  </a:lnTo>
                  <a:lnTo>
                    <a:pt x="457" y="319"/>
                  </a:lnTo>
                  <a:lnTo>
                    <a:pt x="463" y="320"/>
                  </a:lnTo>
                  <a:lnTo>
                    <a:pt x="461" y="328"/>
                  </a:lnTo>
                  <a:lnTo>
                    <a:pt x="453" y="334"/>
                  </a:lnTo>
                  <a:lnTo>
                    <a:pt x="450" y="344"/>
                  </a:lnTo>
                  <a:lnTo>
                    <a:pt x="455" y="351"/>
                  </a:lnTo>
                  <a:lnTo>
                    <a:pt x="466" y="357"/>
                  </a:lnTo>
                  <a:lnTo>
                    <a:pt x="474" y="361"/>
                  </a:lnTo>
                  <a:lnTo>
                    <a:pt x="482" y="361"/>
                  </a:lnTo>
                  <a:lnTo>
                    <a:pt x="487" y="365"/>
                  </a:lnTo>
                  <a:lnTo>
                    <a:pt x="490" y="363"/>
                  </a:lnTo>
                  <a:lnTo>
                    <a:pt x="501" y="365"/>
                  </a:lnTo>
                  <a:lnTo>
                    <a:pt x="506" y="376"/>
                  </a:lnTo>
                  <a:lnTo>
                    <a:pt x="509" y="384"/>
                  </a:lnTo>
                  <a:lnTo>
                    <a:pt x="510" y="394"/>
                  </a:lnTo>
                  <a:lnTo>
                    <a:pt x="512" y="401"/>
                  </a:lnTo>
                  <a:lnTo>
                    <a:pt x="510" y="409"/>
                  </a:lnTo>
                  <a:lnTo>
                    <a:pt x="516" y="410"/>
                  </a:lnTo>
                  <a:lnTo>
                    <a:pt x="526" y="414"/>
                  </a:lnTo>
                  <a:lnTo>
                    <a:pt x="532" y="420"/>
                  </a:lnTo>
                  <a:lnTo>
                    <a:pt x="526" y="435"/>
                  </a:lnTo>
                  <a:lnTo>
                    <a:pt x="533" y="436"/>
                  </a:lnTo>
                  <a:lnTo>
                    <a:pt x="542" y="435"/>
                  </a:lnTo>
                  <a:lnTo>
                    <a:pt x="552" y="435"/>
                  </a:lnTo>
                  <a:lnTo>
                    <a:pt x="560" y="436"/>
                  </a:lnTo>
                  <a:lnTo>
                    <a:pt x="570" y="440"/>
                  </a:lnTo>
                  <a:lnTo>
                    <a:pt x="573" y="446"/>
                  </a:lnTo>
                  <a:lnTo>
                    <a:pt x="580" y="454"/>
                  </a:lnTo>
                  <a:lnTo>
                    <a:pt x="584" y="462"/>
                  </a:lnTo>
                  <a:lnTo>
                    <a:pt x="591" y="469"/>
                  </a:lnTo>
                  <a:lnTo>
                    <a:pt x="594" y="478"/>
                  </a:lnTo>
                  <a:lnTo>
                    <a:pt x="591" y="487"/>
                  </a:lnTo>
                  <a:lnTo>
                    <a:pt x="585" y="501"/>
                  </a:lnTo>
                  <a:lnTo>
                    <a:pt x="584" y="510"/>
                  </a:lnTo>
                  <a:lnTo>
                    <a:pt x="587" y="512"/>
                  </a:lnTo>
                  <a:lnTo>
                    <a:pt x="589" y="518"/>
                  </a:lnTo>
                  <a:lnTo>
                    <a:pt x="585" y="530"/>
                  </a:lnTo>
                  <a:lnTo>
                    <a:pt x="582" y="548"/>
                  </a:lnTo>
                  <a:lnTo>
                    <a:pt x="584" y="556"/>
                  </a:lnTo>
                  <a:lnTo>
                    <a:pt x="584" y="594"/>
                  </a:lnTo>
                  <a:lnTo>
                    <a:pt x="581" y="613"/>
                  </a:lnTo>
                  <a:lnTo>
                    <a:pt x="579" y="623"/>
                  </a:lnTo>
                  <a:lnTo>
                    <a:pt x="574" y="623"/>
                  </a:lnTo>
                  <a:lnTo>
                    <a:pt x="563" y="613"/>
                  </a:lnTo>
                  <a:lnTo>
                    <a:pt x="554" y="607"/>
                  </a:lnTo>
                  <a:lnTo>
                    <a:pt x="552" y="610"/>
                  </a:lnTo>
                  <a:lnTo>
                    <a:pt x="549" y="619"/>
                  </a:lnTo>
                  <a:lnTo>
                    <a:pt x="543" y="621"/>
                  </a:lnTo>
                  <a:lnTo>
                    <a:pt x="524" y="607"/>
                  </a:lnTo>
                  <a:lnTo>
                    <a:pt x="516" y="608"/>
                  </a:lnTo>
                  <a:lnTo>
                    <a:pt x="524" y="624"/>
                  </a:lnTo>
                  <a:lnTo>
                    <a:pt x="519" y="626"/>
                  </a:lnTo>
                  <a:lnTo>
                    <a:pt x="508" y="618"/>
                  </a:lnTo>
                  <a:lnTo>
                    <a:pt x="500" y="609"/>
                  </a:lnTo>
                  <a:lnTo>
                    <a:pt x="484" y="596"/>
                  </a:lnTo>
                  <a:lnTo>
                    <a:pt x="478" y="586"/>
                  </a:lnTo>
                  <a:lnTo>
                    <a:pt x="471" y="577"/>
                  </a:lnTo>
                  <a:lnTo>
                    <a:pt x="461" y="572"/>
                  </a:lnTo>
                  <a:lnTo>
                    <a:pt x="455" y="571"/>
                  </a:lnTo>
                  <a:lnTo>
                    <a:pt x="436" y="554"/>
                  </a:lnTo>
                  <a:lnTo>
                    <a:pt x="419" y="543"/>
                  </a:lnTo>
                  <a:lnTo>
                    <a:pt x="409" y="535"/>
                  </a:lnTo>
                  <a:lnTo>
                    <a:pt x="399" y="532"/>
                  </a:lnTo>
                  <a:lnTo>
                    <a:pt x="392" y="522"/>
                  </a:lnTo>
                  <a:lnTo>
                    <a:pt x="388" y="508"/>
                  </a:lnTo>
                  <a:lnTo>
                    <a:pt x="383" y="501"/>
                  </a:lnTo>
                  <a:lnTo>
                    <a:pt x="371" y="495"/>
                  </a:lnTo>
                  <a:lnTo>
                    <a:pt x="363" y="484"/>
                  </a:lnTo>
                  <a:lnTo>
                    <a:pt x="339" y="457"/>
                  </a:lnTo>
                  <a:lnTo>
                    <a:pt x="317" y="433"/>
                  </a:lnTo>
                  <a:lnTo>
                    <a:pt x="312" y="426"/>
                  </a:lnTo>
                  <a:lnTo>
                    <a:pt x="311" y="409"/>
                  </a:lnTo>
                  <a:lnTo>
                    <a:pt x="288" y="366"/>
                  </a:lnTo>
                  <a:lnTo>
                    <a:pt x="286" y="355"/>
                  </a:lnTo>
                  <a:lnTo>
                    <a:pt x="278" y="341"/>
                  </a:lnTo>
                  <a:lnTo>
                    <a:pt x="272" y="336"/>
                  </a:lnTo>
                  <a:lnTo>
                    <a:pt x="264" y="328"/>
                  </a:lnTo>
                  <a:lnTo>
                    <a:pt x="258" y="323"/>
                  </a:lnTo>
                  <a:lnTo>
                    <a:pt x="250" y="306"/>
                  </a:lnTo>
                  <a:lnTo>
                    <a:pt x="232" y="293"/>
                  </a:lnTo>
                  <a:lnTo>
                    <a:pt x="225" y="293"/>
                  </a:lnTo>
                  <a:lnTo>
                    <a:pt x="223" y="292"/>
                  </a:lnTo>
                  <a:lnTo>
                    <a:pt x="221" y="291"/>
                  </a:lnTo>
                  <a:lnTo>
                    <a:pt x="216" y="270"/>
                  </a:lnTo>
                  <a:lnTo>
                    <a:pt x="210" y="248"/>
                  </a:lnTo>
                  <a:lnTo>
                    <a:pt x="205" y="237"/>
                  </a:lnTo>
                  <a:lnTo>
                    <a:pt x="198" y="225"/>
                  </a:lnTo>
                  <a:lnTo>
                    <a:pt x="198" y="215"/>
                  </a:lnTo>
                  <a:lnTo>
                    <a:pt x="191" y="205"/>
                  </a:lnTo>
                  <a:lnTo>
                    <a:pt x="181" y="195"/>
                  </a:lnTo>
                  <a:lnTo>
                    <a:pt x="161" y="185"/>
                  </a:lnTo>
                  <a:lnTo>
                    <a:pt x="151" y="182"/>
                  </a:lnTo>
                  <a:lnTo>
                    <a:pt x="139" y="179"/>
                  </a:lnTo>
                  <a:lnTo>
                    <a:pt x="130" y="148"/>
                  </a:lnTo>
                  <a:lnTo>
                    <a:pt x="123" y="146"/>
                  </a:lnTo>
                  <a:lnTo>
                    <a:pt x="121" y="140"/>
                  </a:lnTo>
                  <a:lnTo>
                    <a:pt x="116" y="136"/>
                  </a:lnTo>
                  <a:lnTo>
                    <a:pt x="105" y="118"/>
                  </a:lnTo>
                  <a:lnTo>
                    <a:pt x="94" y="108"/>
                  </a:lnTo>
                  <a:lnTo>
                    <a:pt x="86" y="103"/>
                  </a:lnTo>
                  <a:lnTo>
                    <a:pt x="76" y="103"/>
                  </a:lnTo>
                  <a:lnTo>
                    <a:pt x="65" y="93"/>
                  </a:lnTo>
                  <a:lnTo>
                    <a:pt x="57" y="83"/>
                  </a:lnTo>
                  <a:lnTo>
                    <a:pt x="51" y="77"/>
                  </a:lnTo>
                  <a:lnTo>
                    <a:pt x="41" y="71"/>
                  </a:lnTo>
                  <a:lnTo>
                    <a:pt x="19" y="46"/>
                  </a:lnTo>
                  <a:lnTo>
                    <a:pt x="12" y="39"/>
                  </a:lnTo>
                  <a:lnTo>
                    <a:pt x="4" y="22"/>
                  </a:lnTo>
                  <a:lnTo>
                    <a:pt x="3" y="3"/>
                  </a:lnTo>
                  <a:lnTo>
                    <a:pt x="0" y="1"/>
                  </a:lnTo>
                  <a:close/>
                </a:path>
              </a:pathLst>
            </a:custGeom>
            <a:solidFill>
              <a:schemeClr val="accent6"/>
            </a:solid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0" name="Freeform 65"/>
            <p:cNvSpPr>
              <a:spLocks noChangeAspect="1"/>
            </p:cNvSpPr>
            <p:nvPr/>
          </p:nvSpPr>
          <p:spPr bwMode="gray">
            <a:xfrm>
              <a:off x="6593680" y="3794472"/>
              <a:ext cx="160338" cy="50800"/>
            </a:xfrm>
            <a:custGeom>
              <a:avLst/>
              <a:gdLst/>
              <a:ahLst/>
              <a:cxnLst>
                <a:cxn ang="0">
                  <a:pos x="364" y="129"/>
                </a:cxn>
                <a:cxn ang="0">
                  <a:pos x="334" y="130"/>
                </a:cxn>
                <a:cxn ang="0">
                  <a:pos x="326" y="124"/>
                </a:cxn>
                <a:cxn ang="0">
                  <a:pos x="314" y="126"/>
                </a:cxn>
                <a:cxn ang="0">
                  <a:pos x="288" y="120"/>
                </a:cxn>
                <a:cxn ang="0">
                  <a:pos x="272" y="110"/>
                </a:cxn>
                <a:cxn ang="0">
                  <a:pos x="257" y="102"/>
                </a:cxn>
                <a:cxn ang="0">
                  <a:pos x="231" y="99"/>
                </a:cxn>
                <a:cxn ang="0">
                  <a:pos x="212" y="97"/>
                </a:cxn>
                <a:cxn ang="0">
                  <a:pos x="203" y="99"/>
                </a:cxn>
                <a:cxn ang="0">
                  <a:pos x="191" y="96"/>
                </a:cxn>
                <a:cxn ang="0">
                  <a:pos x="181" y="103"/>
                </a:cxn>
                <a:cxn ang="0">
                  <a:pos x="142" y="96"/>
                </a:cxn>
                <a:cxn ang="0">
                  <a:pos x="116" y="87"/>
                </a:cxn>
                <a:cxn ang="0">
                  <a:pos x="85" y="83"/>
                </a:cxn>
                <a:cxn ang="0">
                  <a:pos x="67" y="76"/>
                </a:cxn>
                <a:cxn ang="0">
                  <a:pos x="72" y="60"/>
                </a:cxn>
                <a:cxn ang="0">
                  <a:pos x="62" y="59"/>
                </a:cxn>
                <a:cxn ang="0">
                  <a:pos x="24" y="50"/>
                </a:cxn>
                <a:cxn ang="0">
                  <a:pos x="6" y="46"/>
                </a:cxn>
                <a:cxn ang="0">
                  <a:pos x="3" y="38"/>
                </a:cxn>
                <a:cxn ang="0">
                  <a:pos x="9" y="41"/>
                </a:cxn>
                <a:cxn ang="0">
                  <a:pos x="20" y="38"/>
                </a:cxn>
                <a:cxn ang="0">
                  <a:pos x="29" y="30"/>
                </a:cxn>
                <a:cxn ang="0">
                  <a:pos x="36" y="14"/>
                </a:cxn>
                <a:cxn ang="0">
                  <a:pos x="53" y="1"/>
                </a:cxn>
                <a:cxn ang="0">
                  <a:pos x="102" y="0"/>
                </a:cxn>
                <a:cxn ang="0">
                  <a:pos x="119" y="7"/>
                </a:cxn>
                <a:cxn ang="0">
                  <a:pos x="132" y="16"/>
                </a:cxn>
                <a:cxn ang="0">
                  <a:pos x="154" y="18"/>
                </a:cxn>
                <a:cxn ang="0">
                  <a:pos x="177" y="33"/>
                </a:cxn>
                <a:cxn ang="0">
                  <a:pos x="196" y="49"/>
                </a:cxn>
                <a:cxn ang="0">
                  <a:pos x="228" y="49"/>
                </a:cxn>
                <a:cxn ang="0">
                  <a:pos x="261" y="53"/>
                </a:cxn>
                <a:cxn ang="0">
                  <a:pos x="279" y="56"/>
                </a:cxn>
                <a:cxn ang="0">
                  <a:pos x="295" y="39"/>
                </a:cxn>
                <a:cxn ang="0">
                  <a:pos x="304" y="25"/>
                </a:cxn>
                <a:cxn ang="0">
                  <a:pos x="317" y="35"/>
                </a:cxn>
                <a:cxn ang="0">
                  <a:pos x="333" y="41"/>
                </a:cxn>
                <a:cxn ang="0">
                  <a:pos x="347" y="40"/>
                </a:cxn>
                <a:cxn ang="0">
                  <a:pos x="358" y="45"/>
                </a:cxn>
                <a:cxn ang="0">
                  <a:pos x="373" y="51"/>
                </a:cxn>
                <a:cxn ang="0">
                  <a:pos x="397" y="55"/>
                </a:cxn>
                <a:cxn ang="0">
                  <a:pos x="412" y="75"/>
                </a:cxn>
                <a:cxn ang="0">
                  <a:pos x="424" y="96"/>
                </a:cxn>
                <a:cxn ang="0">
                  <a:pos x="456" y="97"/>
                </a:cxn>
                <a:cxn ang="0">
                  <a:pos x="481" y="94"/>
                </a:cxn>
                <a:cxn ang="0">
                  <a:pos x="499" y="103"/>
                </a:cxn>
                <a:cxn ang="0">
                  <a:pos x="497" y="136"/>
                </a:cxn>
                <a:cxn ang="0">
                  <a:pos x="503" y="148"/>
                </a:cxn>
                <a:cxn ang="0">
                  <a:pos x="502" y="156"/>
                </a:cxn>
                <a:cxn ang="0">
                  <a:pos x="462" y="141"/>
                </a:cxn>
                <a:cxn ang="0">
                  <a:pos x="433" y="130"/>
                </a:cxn>
                <a:cxn ang="0">
                  <a:pos x="392" y="136"/>
                </a:cxn>
                <a:cxn ang="0">
                  <a:pos x="374" y="129"/>
                </a:cxn>
              </a:cxnLst>
              <a:rect l="0" t="0" r="r" b="b"/>
              <a:pathLst>
                <a:path w="506" h="158">
                  <a:moveTo>
                    <a:pt x="374" y="129"/>
                  </a:moveTo>
                  <a:lnTo>
                    <a:pt x="364" y="129"/>
                  </a:lnTo>
                  <a:lnTo>
                    <a:pt x="353" y="135"/>
                  </a:lnTo>
                  <a:lnTo>
                    <a:pt x="334" y="130"/>
                  </a:lnTo>
                  <a:lnTo>
                    <a:pt x="330" y="127"/>
                  </a:lnTo>
                  <a:lnTo>
                    <a:pt x="326" y="124"/>
                  </a:lnTo>
                  <a:lnTo>
                    <a:pt x="323" y="126"/>
                  </a:lnTo>
                  <a:lnTo>
                    <a:pt x="314" y="126"/>
                  </a:lnTo>
                  <a:lnTo>
                    <a:pt x="304" y="125"/>
                  </a:lnTo>
                  <a:lnTo>
                    <a:pt x="288" y="120"/>
                  </a:lnTo>
                  <a:lnTo>
                    <a:pt x="279" y="115"/>
                  </a:lnTo>
                  <a:lnTo>
                    <a:pt x="272" y="110"/>
                  </a:lnTo>
                  <a:lnTo>
                    <a:pt x="266" y="105"/>
                  </a:lnTo>
                  <a:lnTo>
                    <a:pt x="257" y="102"/>
                  </a:lnTo>
                  <a:lnTo>
                    <a:pt x="242" y="99"/>
                  </a:lnTo>
                  <a:lnTo>
                    <a:pt x="231" y="99"/>
                  </a:lnTo>
                  <a:lnTo>
                    <a:pt x="217" y="96"/>
                  </a:lnTo>
                  <a:lnTo>
                    <a:pt x="212" y="97"/>
                  </a:lnTo>
                  <a:lnTo>
                    <a:pt x="208" y="99"/>
                  </a:lnTo>
                  <a:lnTo>
                    <a:pt x="203" y="99"/>
                  </a:lnTo>
                  <a:lnTo>
                    <a:pt x="201" y="96"/>
                  </a:lnTo>
                  <a:lnTo>
                    <a:pt x="191" y="96"/>
                  </a:lnTo>
                  <a:lnTo>
                    <a:pt x="186" y="100"/>
                  </a:lnTo>
                  <a:lnTo>
                    <a:pt x="181" y="103"/>
                  </a:lnTo>
                  <a:lnTo>
                    <a:pt x="177" y="103"/>
                  </a:lnTo>
                  <a:lnTo>
                    <a:pt x="142" y="96"/>
                  </a:lnTo>
                  <a:lnTo>
                    <a:pt x="129" y="89"/>
                  </a:lnTo>
                  <a:lnTo>
                    <a:pt x="116" y="87"/>
                  </a:lnTo>
                  <a:lnTo>
                    <a:pt x="95" y="86"/>
                  </a:lnTo>
                  <a:lnTo>
                    <a:pt x="85" y="83"/>
                  </a:lnTo>
                  <a:lnTo>
                    <a:pt x="79" y="80"/>
                  </a:lnTo>
                  <a:lnTo>
                    <a:pt x="67" y="76"/>
                  </a:lnTo>
                  <a:lnTo>
                    <a:pt x="63" y="72"/>
                  </a:lnTo>
                  <a:lnTo>
                    <a:pt x="72" y="60"/>
                  </a:lnTo>
                  <a:lnTo>
                    <a:pt x="70" y="59"/>
                  </a:lnTo>
                  <a:lnTo>
                    <a:pt x="62" y="59"/>
                  </a:lnTo>
                  <a:lnTo>
                    <a:pt x="42" y="50"/>
                  </a:lnTo>
                  <a:lnTo>
                    <a:pt x="24" y="50"/>
                  </a:lnTo>
                  <a:lnTo>
                    <a:pt x="18" y="48"/>
                  </a:lnTo>
                  <a:lnTo>
                    <a:pt x="6" y="46"/>
                  </a:lnTo>
                  <a:lnTo>
                    <a:pt x="0" y="40"/>
                  </a:lnTo>
                  <a:lnTo>
                    <a:pt x="3" y="38"/>
                  </a:lnTo>
                  <a:lnTo>
                    <a:pt x="5" y="39"/>
                  </a:lnTo>
                  <a:lnTo>
                    <a:pt x="9" y="41"/>
                  </a:lnTo>
                  <a:lnTo>
                    <a:pt x="15" y="41"/>
                  </a:lnTo>
                  <a:lnTo>
                    <a:pt x="20" y="38"/>
                  </a:lnTo>
                  <a:lnTo>
                    <a:pt x="24" y="30"/>
                  </a:lnTo>
                  <a:lnTo>
                    <a:pt x="29" y="30"/>
                  </a:lnTo>
                  <a:lnTo>
                    <a:pt x="33" y="23"/>
                  </a:lnTo>
                  <a:lnTo>
                    <a:pt x="36" y="14"/>
                  </a:lnTo>
                  <a:lnTo>
                    <a:pt x="41" y="5"/>
                  </a:lnTo>
                  <a:lnTo>
                    <a:pt x="53" y="1"/>
                  </a:lnTo>
                  <a:lnTo>
                    <a:pt x="89" y="7"/>
                  </a:lnTo>
                  <a:lnTo>
                    <a:pt x="102" y="0"/>
                  </a:lnTo>
                  <a:lnTo>
                    <a:pt x="113" y="0"/>
                  </a:lnTo>
                  <a:lnTo>
                    <a:pt x="119" y="7"/>
                  </a:lnTo>
                  <a:lnTo>
                    <a:pt x="122" y="14"/>
                  </a:lnTo>
                  <a:lnTo>
                    <a:pt x="132" y="16"/>
                  </a:lnTo>
                  <a:lnTo>
                    <a:pt x="140" y="14"/>
                  </a:lnTo>
                  <a:lnTo>
                    <a:pt x="154" y="18"/>
                  </a:lnTo>
                  <a:lnTo>
                    <a:pt x="164" y="19"/>
                  </a:lnTo>
                  <a:lnTo>
                    <a:pt x="177" y="33"/>
                  </a:lnTo>
                  <a:lnTo>
                    <a:pt x="186" y="46"/>
                  </a:lnTo>
                  <a:lnTo>
                    <a:pt x="196" y="49"/>
                  </a:lnTo>
                  <a:lnTo>
                    <a:pt x="207" y="48"/>
                  </a:lnTo>
                  <a:lnTo>
                    <a:pt x="228" y="49"/>
                  </a:lnTo>
                  <a:lnTo>
                    <a:pt x="234" y="48"/>
                  </a:lnTo>
                  <a:lnTo>
                    <a:pt x="261" y="53"/>
                  </a:lnTo>
                  <a:lnTo>
                    <a:pt x="271" y="54"/>
                  </a:lnTo>
                  <a:lnTo>
                    <a:pt x="279" y="56"/>
                  </a:lnTo>
                  <a:lnTo>
                    <a:pt x="287" y="54"/>
                  </a:lnTo>
                  <a:lnTo>
                    <a:pt x="295" y="39"/>
                  </a:lnTo>
                  <a:lnTo>
                    <a:pt x="296" y="32"/>
                  </a:lnTo>
                  <a:lnTo>
                    <a:pt x="304" y="25"/>
                  </a:lnTo>
                  <a:lnTo>
                    <a:pt x="311" y="27"/>
                  </a:lnTo>
                  <a:lnTo>
                    <a:pt x="317" y="35"/>
                  </a:lnTo>
                  <a:lnTo>
                    <a:pt x="323" y="41"/>
                  </a:lnTo>
                  <a:lnTo>
                    <a:pt x="333" y="41"/>
                  </a:lnTo>
                  <a:lnTo>
                    <a:pt x="342" y="37"/>
                  </a:lnTo>
                  <a:lnTo>
                    <a:pt x="347" y="40"/>
                  </a:lnTo>
                  <a:lnTo>
                    <a:pt x="353" y="41"/>
                  </a:lnTo>
                  <a:lnTo>
                    <a:pt x="358" y="45"/>
                  </a:lnTo>
                  <a:lnTo>
                    <a:pt x="365" y="46"/>
                  </a:lnTo>
                  <a:lnTo>
                    <a:pt x="373" y="51"/>
                  </a:lnTo>
                  <a:lnTo>
                    <a:pt x="390" y="50"/>
                  </a:lnTo>
                  <a:lnTo>
                    <a:pt x="397" y="55"/>
                  </a:lnTo>
                  <a:lnTo>
                    <a:pt x="404" y="70"/>
                  </a:lnTo>
                  <a:lnTo>
                    <a:pt x="412" y="75"/>
                  </a:lnTo>
                  <a:lnTo>
                    <a:pt x="414" y="91"/>
                  </a:lnTo>
                  <a:lnTo>
                    <a:pt x="424" y="96"/>
                  </a:lnTo>
                  <a:lnTo>
                    <a:pt x="435" y="99"/>
                  </a:lnTo>
                  <a:lnTo>
                    <a:pt x="456" y="97"/>
                  </a:lnTo>
                  <a:lnTo>
                    <a:pt x="467" y="97"/>
                  </a:lnTo>
                  <a:lnTo>
                    <a:pt x="481" y="94"/>
                  </a:lnTo>
                  <a:lnTo>
                    <a:pt x="492" y="97"/>
                  </a:lnTo>
                  <a:lnTo>
                    <a:pt x="499" y="103"/>
                  </a:lnTo>
                  <a:lnTo>
                    <a:pt x="500" y="116"/>
                  </a:lnTo>
                  <a:lnTo>
                    <a:pt x="497" y="136"/>
                  </a:lnTo>
                  <a:lnTo>
                    <a:pt x="499" y="143"/>
                  </a:lnTo>
                  <a:lnTo>
                    <a:pt x="503" y="148"/>
                  </a:lnTo>
                  <a:lnTo>
                    <a:pt x="506" y="158"/>
                  </a:lnTo>
                  <a:lnTo>
                    <a:pt x="502" y="156"/>
                  </a:lnTo>
                  <a:lnTo>
                    <a:pt x="495" y="150"/>
                  </a:lnTo>
                  <a:lnTo>
                    <a:pt x="462" y="141"/>
                  </a:lnTo>
                  <a:lnTo>
                    <a:pt x="446" y="135"/>
                  </a:lnTo>
                  <a:lnTo>
                    <a:pt x="433" y="130"/>
                  </a:lnTo>
                  <a:lnTo>
                    <a:pt x="406" y="138"/>
                  </a:lnTo>
                  <a:lnTo>
                    <a:pt x="392" y="136"/>
                  </a:lnTo>
                  <a:lnTo>
                    <a:pt x="381" y="131"/>
                  </a:lnTo>
                  <a:lnTo>
                    <a:pt x="374" y="129"/>
                  </a:lnTo>
                  <a:close/>
                </a:path>
              </a:pathLst>
            </a:custGeom>
            <a:solidFill>
              <a:schemeClr val="accent6"/>
            </a:solid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1" name="Freeform 66"/>
            <p:cNvSpPr>
              <a:spLocks noChangeAspect="1"/>
            </p:cNvSpPr>
            <p:nvPr/>
          </p:nvSpPr>
          <p:spPr bwMode="gray">
            <a:xfrm>
              <a:off x="6657180" y="3616672"/>
              <a:ext cx="173038" cy="147638"/>
            </a:xfrm>
            <a:custGeom>
              <a:avLst/>
              <a:gdLst/>
              <a:ahLst/>
              <a:cxnLst>
                <a:cxn ang="0">
                  <a:pos x="474" y="15"/>
                </a:cxn>
                <a:cxn ang="0">
                  <a:pos x="471" y="22"/>
                </a:cxn>
                <a:cxn ang="0">
                  <a:pos x="485" y="38"/>
                </a:cxn>
                <a:cxn ang="0">
                  <a:pos x="470" y="42"/>
                </a:cxn>
                <a:cxn ang="0">
                  <a:pos x="460" y="57"/>
                </a:cxn>
                <a:cxn ang="0">
                  <a:pos x="461" y="67"/>
                </a:cxn>
                <a:cxn ang="0">
                  <a:pos x="475" y="80"/>
                </a:cxn>
                <a:cxn ang="0">
                  <a:pos x="493" y="121"/>
                </a:cxn>
                <a:cxn ang="0">
                  <a:pos x="490" y="132"/>
                </a:cxn>
                <a:cxn ang="0">
                  <a:pos x="547" y="186"/>
                </a:cxn>
                <a:cxn ang="0">
                  <a:pos x="519" y="194"/>
                </a:cxn>
                <a:cxn ang="0">
                  <a:pos x="495" y="186"/>
                </a:cxn>
                <a:cxn ang="0">
                  <a:pos x="486" y="202"/>
                </a:cxn>
                <a:cxn ang="0">
                  <a:pos x="471" y="228"/>
                </a:cxn>
                <a:cxn ang="0">
                  <a:pos x="468" y="266"/>
                </a:cxn>
                <a:cxn ang="0">
                  <a:pos x="438" y="311"/>
                </a:cxn>
                <a:cxn ang="0">
                  <a:pos x="402" y="336"/>
                </a:cxn>
                <a:cxn ang="0">
                  <a:pos x="411" y="350"/>
                </a:cxn>
                <a:cxn ang="0">
                  <a:pos x="417" y="381"/>
                </a:cxn>
                <a:cxn ang="0">
                  <a:pos x="407" y="393"/>
                </a:cxn>
                <a:cxn ang="0">
                  <a:pos x="398" y="407"/>
                </a:cxn>
                <a:cxn ang="0">
                  <a:pos x="394" y="417"/>
                </a:cxn>
                <a:cxn ang="0">
                  <a:pos x="374" y="441"/>
                </a:cxn>
                <a:cxn ang="0">
                  <a:pos x="324" y="465"/>
                </a:cxn>
                <a:cxn ang="0">
                  <a:pos x="308" y="433"/>
                </a:cxn>
                <a:cxn ang="0">
                  <a:pos x="293" y="423"/>
                </a:cxn>
                <a:cxn ang="0">
                  <a:pos x="262" y="428"/>
                </a:cxn>
                <a:cxn ang="0">
                  <a:pos x="240" y="414"/>
                </a:cxn>
                <a:cxn ang="0">
                  <a:pos x="221" y="408"/>
                </a:cxn>
                <a:cxn ang="0">
                  <a:pos x="201" y="424"/>
                </a:cxn>
                <a:cxn ang="0">
                  <a:pos x="174" y="427"/>
                </a:cxn>
                <a:cxn ang="0">
                  <a:pos x="160" y="430"/>
                </a:cxn>
                <a:cxn ang="0">
                  <a:pos x="146" y="398"/>
                </a:cxn>
                <a:cxn ang="0">
                  <a:pos x="129" y="398"/>
                </a:cxn>
                <a:cxn ang="0">
                  <a:pos x="110" y="406"/>
                </a:cxn>
                <a:cxn ang="0">
                  <a:pos x="84" y="397"/>
                </a:cxn>
                <a:cxn ang="0">
                  <a:pos x="70" y="387"/>
                </a:cxn>
                <a:cxn ang="0">
                  <a:pos x="62" y="353"/>
                </a:cxn>
                <a:cxn ang="0">
                  <a:pos x="59" y="333"/>
                </a:cxn>
                <a:cxn ang="0">
                  <a:pos x="55" y="305"/>
                </a:cxn>
                <a:cxn ang="0">
                  <a:pos x="39" y="278"/>
                </a:cxn>
                <a:cxn ang="0">
                  <a:pos x="18" y="268"/>
                </a:cxn>
                <a:cxn ang="0">
                  <a:pos x="11" y="233"/>
                </a:cxn>
                <a:cxn ang="0">
                  <a:pos x="1" y="214"/>
                </a:cxn>
                <a:cxn ang="0">
                  <a:pos x="7" y="163"/>
                </a:cxn>
                <a:cxn ang="0">
                  <a:pos x="25" y="134"/>
                </a:cxn>
                <a:cxn ang="0">
                  <a:pos x="60" y="174"/>
                </a:cxn>
                <a:cxn ang="0">
                  <a:pos x="99" y="185"/>
                </a:cxn>
                <a:cxn ang="0">
                  <a:pos x="129" y="186"/>
                </a:cxn>
                <a:cxn ang="0">
                  <a:pos x="156" y="183"/>
                </a:cxn>
                <a:cxn ang="0">
                  <a:pos x="184" y="155"/>
                </a:cxn>
                <a:cxn ang="0">
                  <a:pos x="217" y="166"/>
                </a:cxn>
                <a:cxn ang="0">
                  <a:pos x="253" y="174"/>
                </a:cxn>
                <a:cxn ang="0">
                  <a:pos x="285" y="163"/>
                </a:cxn>
                <a:cxn ang="0">
                  <a:pos x="308" y="147"/>
                </a:cxn>
                <a:cxn ang="0">
                  <a:pos x="330" y="90"/>
                </a:cxn>
                <a:cxn ang="0">
                  <a:pos x="363" y="27"/>
                </a:cxn>
                <a:cxn ang="0">
                  <a:pos x="394" y="0"/>
                </a:cxn>
                <a:cxn ang="0">
                  <a:pos x="468" y="11"/>
                </a:cxn>
              </a:cxnLst>
              <a:rect l="0" t="0" r="r" b="b"/>
              <a:pathLst>
                <a:path w="547" h="467">
                  <a:moveTo>
                    <a:pt x="472" y="11"/>
                  </a:moveTo>
                  <a:lnTo>
                    <a:pt x="475" y="13"/>
                  </a:lnTo>
                  <a:lnTo>
                    <a:pt x="474" y="15"/>
                  </a:lnTo>
                  <a:lnTo>
                    <a:pt x="469" y="18"/>
                  </a:lnTo>
                  <a:lnTo>
                    <a:pt x="464" y="19"/>
                  </a:lnTo>
                  <a:lnTo>
                    <a:pt x="471" y="22"/>
                  </a:lnTo>
                  <a:lnTo>
                    <a:pt x="477" y="27"/>
                  </a:lnTo>
                  <a:lnTo>
                    <a:pt x="485" y="30"/>
                  </a:lnTo>
                  <a:lnTo>
                    <a:pt x="485" y="38"/>
                  </a:lnTo>
                  <a:lnTo>
                    <a:pt x="479" y="41"/>
                  </a:lnTo>
                  <a:lnTo>
                    <a:pt x="471" y="40"/>
                  </a:lnTo>
                  <a:lnTo>
                    <a:pt x="470" y="42"/>
                  </a:lnTo>
                  <a:lnTo>
                    <a:pt x="457" y="43"/>
                  </a:lnTo>
                  <a:lnTo>
                    <a:pt x="453" y="47"/>
                  </a:lnTo>
                  <a:lnTo>
                    <a:pt x="460" y="57"/>
                  </a:lnTo>
                  <a:lnTo>
                    <a:pt x="464" y="59"/>
                  </a:lnTo>
                  <a:lnTo>
                    <a:pt x="465" y="63"/>
                  </a:lnTo>
                  <a:lnTo>
                    <a:pt x="461" y="67"/>
                  </a:lnTo>
                  <a:lnTo>
                    <a:pt x="464" y="70"/>
                  </a:lnTo>
                  <a:lnTo>
                    <a:pt x="470" y="75"/>
                  </a:lnTo>
                  <a:lnTo>
                    <a:pt x="475" y="80"/>
                  </a:lnTo>
                  <a:lnTo>
                    <a:pt x="479" y="88"/>
                  </a:lnTo>
                  <a:lnTo>
                    <a:pt x="496" y="116"/>
                  </a:lnTo>
                  <a:lnTo>
                    <a:pt x="493" y="121"/>
                  </a:lnTo>
                  <a:lnTo>
                    <a:pt x="492" y="124"/>
                  </a:lnTo>
                  <a:lnTo>
                    <a:pt x="490" y="127"/>
                  </a:lnTo>
                  <a:lnTo>
                    <a:pt x="490" y="132"/>
                  </a:lnTo>
                  <a:lnTo>
                    <a:pt x="491" y="137"/>
                  </a:lnTo>
                  <a:lnTo>
                    <a:pt x="541" y="180"/>
                  </a:lnTo>
                  <a:lnTo>
                    <a:pt x="547" y="186"/>
                  </a:lnTo>
                  <a:lnTo>
                    <a:pt x="547" y="191"/>
                  </a:lnTo>
                  <a:lnTo>
                    <a:pt x="538" y="193"/>
                  </a:lnTo>
                  <a:lnTo>
                    <a:pt x="519" y="194"/>
                  </a:lnTo>
                  <a:lnTo>
                    <a:pt x="504" y="191"/>
                  </a:lnTo>
                  <a:lnTo>
                    <a:pt x="496" y="181"/>
                  </a:lnTo>
                  <a:lnTo>
                    <a:pt x="495" y="186"/>
                  </a:lnTo>
                  <a:lnTo>
                    <a:pt x="497" y="194"/>
                  </a:lnTo>
                  <a:lnTo>
                    <a:pt x="496" y="197"/>
                  </a:lnTo>
                  <a:lnTo>
                    <a:pt x="486" y="202"/>
                  </a:lnTo>
                  <a:lnTo>
                    <a:pt x="479" y="212"/>
                  </a:lnTo>
                  <a:lnTo>
                    <a:pt x="474" y="219"/>
                  </a:lnTo>
                  <a:lnTo>
                    <a:pt x="471" y="228"/>
                  </a:lnTo>
                  <a:lnTo>
                    <a:pt x="471" y="240"/>
                  </a:lnTo>
                  <a:lnTo>
                    <a:pt x="468" y="248"/>
                  </a:lnTo>
                  <a:lnTo>
                    <a:pt x="468" y="266"/>
                  </a:lnTo>
                  <a:lnTo>
                    <a:pt x="460" y="276"/>
                  </a:lnTo>
                  <a:lnTo>
                    <a:pt x="447" y="304"/>
                  </a:lnTo>
                  <a:lnTo>
                    <a:pt x="438" y="311"/>
                  </a:lnTo>
                  <a:lnTo>
                    <a:pt x="433" y="309"/>
                  </a:lnTo>
                  <a:lnTo>
                    <a:pt x="427" y="316"/>
                  </a:lnTo>
                  <a:lnTo>
                    <a:pt x="402" y="336"/>
                  </a:lnTo>
                  <a:lnTo>
                    <a:pt x="404" y="339"/>
                  </a:lnTo>
                  <a:lnTo>
                    <a:pt x="410" y="341"/>
                  </a:lnTo>
                  <a:lnTo>
                    <a:pt x="411" y="350"/>
                  </a:lnTo>
                  <a:lnTo>
                    <a:pt x="411" y="358"/>
                  </a:lnTo>
                  <a:lnTo>
                    <a:pt x="422" y="363"/>
                  </a:lnTo>
                  <a:lnTo>
                    <a:pt x="417" y="381"/>
                  </a:lnTo>
                  <a:lnTo>
                    <a:pt x="411" y="377"/>
                  </a:lnTo>
                  <a:lnTo>
                    <a:pt x="409" y="381"/>
                  </a:lnTo>
                  <a:lnTo>
                    <a:pt x="407" y="393"/>
                  </a:lnTo>
                  <a:lnTo>
                    <a:pt x="404" y="401"/>
                  </a:lnTo>
                  <a:lnTo>
                    <a:pt x="399" y="402"/>
                  </a:lnTo>
                  <a:lnTo>
                    <a:pt x="398" y="407"/>
                  </a:lnTo>
                  <a:lnTo>
                    <a:pt x="398" y="412"/>
                  </a:lnTo>
                  <a:lnTo>
                    <a:pt x="396" y="416"/>
                  </a:lnTo>
                  <a:lnTo>
                    <a:pt x="394" y="417"/>
                  </a:lnTo>
                  <a:lnTo>
                    <a:pt x="390" y="420"/>
                  </a:lnTo>
                  <a:lnTo>
                    <a:pt x="387" y="433"/>
                  </a:lnTo>
                  <a:lnTo>
                    <a:pt x="374" y="441"/>
                  </a:lnTo>
                  <a:lnTo>
                    <a:pt x="371" y="441"/>
                  </a:lnTo>
                  <a:lnTo>
                    <a:pt x="361" y="447"/>
                  </a:lnTo>
                  <a:lnTo>
                    <a:pt x="324" y="465"/>
                  </a:lnTo>
                  <a:lnTo>
                    <a:pt x="315" y="467"/>
                  </a:lnTo>
                  <a:lnTo>
                    <a:pt x="310" y="443"/>
                  </a:lnTo>
                  <a:lnTo>
                    <a:pt x="308" y="433"/>
                  </a:lnTo>
                  <a:lnTo>
                    <a:pt x="304" y="430"/>
                  </a:lnTo>
                  <a:lnTo>
                    <a:pt x="301" y="430"/>
                  </a:lnTo>
                  <a:lnTo>
                    <a:pt x="293" y="423"/>
                  </a:lnTo>
                  <a:lnTo>
                    <a:pt x="280" y="423"/>
                  </a:lnTo>
                  <a:lnTo>
                    <a:pt x="271" y="427"/>
                  </a:lnTo>
                  <a:lnTo>
                    <a:pt x="262" y="428"/>
                  </a:lnTo>
                  <a:lnTo>
                    <a:pt x="260" y="423"/>
                  </a:lnTo>
                  <a:lnTo>
                    <a:pt x="259" y="414"/>
                  </a:lnTo>
                  <a:lnTo>
                    <a:pt x="240" y="414"/>
                  </a:lnTo>
                  <a:lnTo>
                    <a:pt x="229" y="407"/>
                  </a:lnTo>
                  <a:lnTo>
                    <a:pt x="223" y="404"/>
                  </a:lnTo>
                  <a:lnTo>
                    <a:pt x="221" y="408"/>
                  </a:lnTo>
                  <a:lnTo>
                    <a:pt x="222" y="413"/>
                  </a:lnTo>
                  <a:lnTo>
                    <a:pt x="213" y="419"/>
                  </a:lnTo>
                  <a:lnTo>
                    <a:pt x="201" y="424"/>
                  </a:lnTo>
                  <a:lnTo>
                    <a:pt x="194" y="425"/>
                  </a:lnTo>
                  <a:lnTo>
                    <a:pt x="183" y="423"/>
                  </a:lnTo>
                  <a:lnTo>
                    <a:pt x="174" y="427"/>
                  </a:lnTo>
                  <a:lnTo>
                    <a:pt x="168" y="428"/>
                  </a:lnTo>
                  <a:lnTo>
                    <a:pt x="163" y="430"/>
                  </a:lnTo>
                  <a:lnTo>
                    <a:pt x="160" y="430"/>
                  </a:lnTo>
                  <a:lnTo>
                    <a:pt x="158" y="412"/>
                  </a:lnTo>
                  <a:lnTo>
                    <a:pt x="151" y="391"/>
                  </a:lnTo>
                  <a:lnTo>
                    <a:pt x="146" y="398"/>
                  </a:lnTo>
                  <a:lnTo>
                    <a:pt x="143" y="401"/>
                  </a:lnTo>
                  <a:lnTo>
                    <a:pt x="133" y="397"/>
                  </a:lnTo>
                  <a:lnTo>
                    <a:pt x="129" y="398"/>
                  </a:lnTo>
                  <a:lnTo>
                    <a:pt x="124" y="403"/>
                  </a:lnTo>
                  <a:lnTo>
                    <a:pt x="119" y="404"/>
                  </a:lnTo>
                  <a:lnTo>
                    <a:pt x="110" y="406"/>
                  </a:lnTo>
                  <a:lnTo>
                    <a:pt x="104" y="403"/>
                  </a:lnTo>
                  <a:lnTo>
                    <a:pt x="94" y="404"/>
                  </a:lnTo>
                  <a:lnTo>
                    <a:pt x="84" y="397"/>
                  </a:lnTo>
                  <a:lnTo>
                    <a:pt x="81" y="400"/>
                  </a:lnTo>
                  <a:lnTo>
                    <a:pt x="73" y="401"/>
                  </a:lnTo>
                  <a:lnTo>
                    <a:pt x="70" y="387"/>
                  </a:lnTo>
                  <a:lnTo>
                    <a:pt x="71" y="377"/>
                  </a:lnTo>
                  <a:lnTo>
                    <a:pt x="67" y="373"/>
                  </a:lnTo>
                  <a:lnTo>
                    <a:pt x="62" y="353"/>
                  </a:lnTo>
                  <a:lnTo>
                    <a:pt x="56" y="341"/>
                  </a:lnTo>
                  <a:lnTo>
                    <a:pt x="56" y="336"/>
                  </a:lnTo>
                  <a:lnTo>
                    <a:pt x="59" y="333"/>
                  </a:lnTo>
                  <a:lnTo>
                    <a:pt x="60" y="325"/>
                  </a:lnTo>
                  <a:lnTo>
                    <a:pt x="57" y="314"/>
                  </a:lnTo>
                  <a:lnTo>
                    <a:pt x="55" y="305"/>
                  </a:lnTo>
                  <a:lnTo>
                    <a:pt x="45" y="288"/>
                  </a:lnTo>
                  <a:lnTo>
                    <a:pt x="43" y="283"/>
                  </a:lnTo>
                  <a:lnTo>
                    <a:pt x="39" y="278"/>
                  </a:lnTo>
                  <a:lnTo>
                    <a:pt x="29" y="274"/>
                  </a:lnTo>
                  <a:lnTo>
                    <a:pt x="23" y="268"/>
                  </a:lnTo>
                  <a:lnTo>
                    <a:pt x="18" y="268"/>
                  </a:lnTo>
                  <a:lnTo>
                    <a:pt x="13" y="264"/>
                  </a:lnTo>
                  <a:lnTo>
                    <a:pt x="12" y="253"/>
                  </a:lnTo>
                  <a:lnTo>
                    <a:pt x="11" y="233"/>
                  </a:lnTo>
                  <a:lnTo>
                    <a:pt x="6" y="223"/>
                  </a:lnTo>
                  <a:lnTo>
                    <a:pt x="2" y="219"/>
                  </a:lnTo>
                  <a:lnTo>
                    <a:pt x="1" y="214"/>
                  </a:lnTo>
                  <a:lnTo>
                    <a:pt x="0" y="196"/>
                  </a:lnTo>
                  <a:lnTo>
                    <a:pt x="1" y="182"/>
                  </a:lnTo>
                  <a:lnTo>
                    <a:pt x="7" y="163"/>
                  </a:lnTo>
                  <a:lnTo>
                    <a:pt x="12" y="154"/>
                  </a:lnTo>
                  <a:lnTo>
                    <a:pt x="19" y="145"/>
                  </a:lnTo>
                  <a:lnTo>
                    <a:pt x="25" y="134"/>
                  </a:lnTo>
                  <a:lnTo>
                    <a:pt x="33" y="129"/>
                  </a:lnTo>
                  <a:lnTo>
                    <a:pt x="33" y="134"/>
                  </a:lnTo>
                  <a:lnTo>
                    <a:pt x="60" y="174"/>
                  </a:lnTo>
                  <a:lnTo>
                    <a:pt x="73" y="185"/>
                  </a:lnTo>
                  <a:lnTo>
                    <a:pt x="87" y="188"/>
                  </a:lnTo>
                  <a:lnTo>
                    <a:pt x="99" y="185"/>
                  </a:lnTo>
                  <a:lnTo>
                    <a:pt x="110" y="183"/>
                  </a:lnTo>
                  <a:lnTo>
                    <a:pt x="120" y="190"/>
                  </a:lnTo>
                  <a:lnTo>
                    <a:pt x="129" y="186"/>
                  </a:lnTo>
                  <a:lnTo>
                    <a:pt x="138" y="186"/>
                  </a:lnTo>
                  <a:lnTo>
                    <a:pt x="148" y="187"/>
                  </a:lnTo>
                  <a:lnTo>
                    <a:pt x="156" y="183"/>
                  </a:lnTo>
                  <a:lnTo>
                    <a:pt x="172" y="165"/>
                  </a:lnTo>
                  <a:lnTo>
                    <a:pt x="179" y="156"/>
                  </a:lnTo>
                  <a:lnTo>
                    <a:pt x="184" y="155"/>
                  </a:lnTo>
                  <a:lnTo>
                    <a:pt x="211" y="156"/>
                  </a:lnTo>
                  <a:lnTo>
                    <a:pt x="216" y="159"/>
                  </a:lnTo>
                  <a:lnTo>
                    <a:pt x="217" y="166"/>
                  </a:lnTo>
                  <a:lnTo>
                    <a:pt x="222" y="166"/>
                  </a:lnTo>
                  <a:lnTo>
                    <a:pt x="243" y="174"/>
                  </a:lnTo>
                  <a:lnTo>
                    <a:pt x="253" y="174"/>
                  </a:lnTo>
                  <a:lnTo>
                    <a:pt x="264" y="167"/>
                  </a:lnTo>
                  <a:lnTo>
                    <a:pt x="273" y="165"/>
                  </a:lnTo>
                  <a:lnTo>
                    <a:pt x="285" y="163"/>
                  </a:lnTo>
                  <a:lnTo>
                    <a:pt x="298" y="159"/>
                  </a:lnTo>
                  <a:lnTo>
                    <a:pt x="304" y="154"/>
                  </a:lnTo>
                  <a:lnTo>
                    <a:pt x="308" y="147"/>
                  </a:lnTo>
                  <a:lnTo>
                    <a:pt x="315" y="135"/>
                  </a:lnTo>
                  <a:lnTo>
                    <a:pt x="324" y="117"/>
                  </a:lnTo>
                  <a:lnTo>
                    <a:pt x="330" y="90"/>
                  </a:lnTo>
                  <a:lnTo>
                    <a:pt x="356" y="61"/>
                  </a:lnTo>
                  <a:lnTo>
                    <a:pt x="361" y="49"/>
                  </a:lnTo>
                  <a:lnTo>
                    <a:pt x="363" y="27"/>
                  </a:lnTo>
                  <a:lnTo>
                    <a:pt x="369" y="10"/>
                  </a:lnTo>
                  <a:lnTo>
                    <a:pt x="375" y="2"/>
                  </a:lnTo>
                  <a:lnTo>
                    <a:pt x="394" y="0"/>
                  </a:lnTo>
                  <a:lnTo>
                    <a:pt x="445" y="2"/>
                  </a:lnTo>
                  <a:lnTo>
                    <a:pt x="454" y="7"/>
                  </a:lnTo>
                  <a:lnTo>
                    <a:pt x="468" y="11"/>
                  </a:lnTo>
                  <a:lnTo>
                    <a:pt x="472" y="11"/>
                  </a:lnTo>
                  <a:close/>
                </a:path>
              </a:pathLst>
            </a:custGeom>
            <a:solidFill>
              <a:schemeClr val="accent6"/>
            </a:solid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2" name="Freeform 67"/>
            <p:cNvSpPr>
              <a:spLocks noChangeAspect="1"/>
            </p:cNvSpPr>
            <p:nvPr/>
          </p:nvSpPr>
          <p:spPr bwMode="gray">
            <a:xfrm>
              <a:off x="7344567" y="3764309"/>
              <a:ext cx="69850" cy="38100"/>
            </a:xfrm>
            <a:custGeom>
              <a:avLst/>
              <a:gdLst/>
              <a:ahLst/>
              <a:cxnLst>
                <a:cxn ang="0">
                  <a:pos x="0" y="73"/>
                </a:cxn>
                <a:cxn ang="0">
                  <a:pos x="5" y="69"/>
                </a:cxn>
                <a:cxn ang="0">
                  <a:pos x="11" y="72"/>
                </a:cxn>
                <a:cxn ang="0">
                  <a:pos x="50" y="75"/>
                </a:cxn>
                <a:cxn ang="0">
                  <a:pos x="81" y="73"/>
                </a:cxn>
                <a:cxn ang="0">
                  <a:pos x="88" y="69"/>
                </a:cxn>
                <a:cxn ang="0">
                  <a:pos x="88" y="62"/>
                </a:cxn>
                <a:cxn ang="0">
                  <a:pos x="89" y="58"/>
                </a:cxn>
                <a:cxn ang="0">
                  <a:pos x="93" y="51"/>
                </a:cxn>
                <a:cxn ang="0">
                  <a:pos x="98" y="47"/>
                </a:cxn>
                <a:cxn ang="0">
                  <a:pos x="102" y="49"/>
                </a:cxn>
                <a:cxn ang="0">
                  <a:pos x="97" y="58"/>
                </a:cxn>
                <a:cxn ang="0">
                  <a:pos x="96" y="68"/>
                </a:cxn>
                <a:cxn ang="0">
                  <a:pos x="102" y="72"/>
                </a:cxn>
                <a:cxn ang="0">
                  <a:pos x="110" y="69"/>
                </a:cxn>
                <a:cxn ang="0">
                  <a:pos x="119" y="69"/>
                </a:cxn>
                <a:cxn ang="0">
                  <a:pos x="126" y="73"/>
                </a:cxn>
                <a:cxn ang="0">
                  <a:pos x="135" y="72"/>
                </a:cxn>
                <a:cxn ang="0">
                  <a:pos x="142" y="69"/>
                </a:cxn>
                <a:cxn ang="0">
                  <a:pos x="160" y="47"/>
                </a:cxn>
                <a:cxn ang="0">
                  <a:pos x="169" y="41"/>
                </a:cxn>
                <a:cxn ang="0">
                  <a:pos x="175" y="42"/>
                </a:cxn>
                <a:cxn ang="0">
                  <a:pos x="184" y="37"/>
                </a:cxn>
                <a:cxn ang="0">
                  <a:pos x="185" y="27"/>
                </a:cxn>
                <a:cxn ang="0">
                  <a:pos x="183" y="18"/>
                </a:cxn>
                <a:cxn ang="0">
                  <a:pos x="179" y="9"/>
                </a:cxn>
                <a:cxn ang="0">
                  <a:pos x="179" y="4"/>
                </a:cxn>
                <a:cxn ang="0">
                  <a:pos x="188" y="2"/>
                </a:cxn>
                <a:cxn ang="0">
                  <a:pos x="195" y="5"/>
                </a:cxn>
                <a:cxn ang="0">
                  <a:pos x="201" y="5"/>
                </a:cxn>
                <a:cxn ang="0">
                  <a:pos x="204" y="3"/>
                </a:cxn>
                <a:cxn ang="0">
                  <a:pos x="210" y="0"/>
                </a:cxn>
                <a:cxn ang="0">
                  <a:pos x="217" y="4"/>
                </a:cxn>
                <a:cxn ang="0">
                  <a:pos x="222" y="14"/>
                </a:cxn>
                <a:cxn ang="0">
                  <a:pos x="223" y="27"/>
                </a:cxn>
                <a:cxn ang="0">
                  <a:pos x="221" y="36"/>
                </a:cxn>
                <a:cxn ang="0">
                  <a:pos x="216" y="42"/>
                </a:cxn>
                <a:cxn ang="0">
                  <a:pos x="210" y="45"/>
                </a:cxn>
                <a:cxn ang="0">
                  <a:pos x="206" y="52"/>
                </a:cxn>
                <a:cxn ang="0">
                  <a:pos x="210" y="63"/>
                </a:cxn>
                <a:cxn ang="0">
                  <a:pos x="204" y="74"/>
                </a:cxn>
                <a:cxn ang="0">
                  <a:pos x="195" y="77"/>
                </a:cxn>
                <a:cxn ang="0">
                  <a:pos x="183" y="74"/>
                </a:cxn>
                <a:cxn ang="0">
                  <a:pos x="179" y="79"/>
                </a:cxn>
                <a:cxn ang="0">
                  <a:pos x="178" y="86"/>
                </a:cxn>
                <a:cxn ang="0">
                  <a:pos x="167" y="97"/>
                </a:cxn>
                <a:cxn ang="0">
                  <a:pos x="142" y="110"/>
                </a:cxn>
                <a:cxn ang="0">
                  <a:pos x="132" y="112"/>
                </a:cxn>
                <a:cxn ang="0">
                  <a:pos x="121" y="115"/>
                </a:cxn>
                <a:cxn ang="0">
                  <a:pos x="102" y="115"/>
                </a:cxn>
                <a:cxn ang="0">
                  <a:pos x="91" y="117"/>
                </a:cxn>
                <a:cxn ang="0">
                  <a:pos x="77" y="117"/>
                </a:cxn>
                <a:cxn ang="0">
                  <a:pos x="66" y="106"/>
                </a:cxn>
                <a:cxn ang="0">
                  <a:pos x="59" y="106"/>
                </a:cxn>
                <a:cxn ang="0">
                  <a:pos x="48" y="110"/>
                </a:cxn>
                <a:cxn ang="0">
                  <a:pos x="27" y="96"/>
                </a:cxn>
                <a:cxn ang="0">
                  <a:pos x="12" y="92"/>
                </a:cxn>
                <a:cxn ang="0">
                  <a:pos x="4" y="84"/>
                </a:cxn>
                <a:cxn ang="0">
                  <a:pos x="0" y="73"/>
                </a:cxn>
              </a:cxnLst>
              <a:rect l="0" t="0" r="r" b="b"/>
              <a:pathLst>
                <a:path w="223" h="117">
                  <a:moveTo>
                    <a:pt x="0" y="73"/>
                  </a:moveTo>
                  <a:lnTo>
                    <a:pt x="5" y="69"/>
                  </a:lnTo>
                  <a:lnTo>
                    <a:pt x="11" y="72"/>
                  </a:lnTo>
                  <a:lnTo>
                    <a:pt x="50" y="75"/>
                  </a:lnTo>
                  <a:lnTo>
                    <a:pt x="81" y="73"/>
                  </a:lnTo>
                  <a:lnTo>
                    <a:pt x="88" y="69"/>
                  </a:lnTo>
                  <a:lnTo>
                    <a:pt x="88" y="62"/>
                  </a:lnTo>
                  <a:lnTo>
                    <a:pt x="89" y="58"/>
                  </a:lnTo>
                  <a:lnTo>
                    <a:pt x="93" y="51"/>
                  </a:lnTo>
                  <a:lnTo>
                    <a:pt x="98" y="47"/>
                  </a:lnTo>
                  <a:lnTo>
                    <a:pt x="102" y="49"/>
                  </a:lnTo>
                  <a:lnTo>
                    <a:pt x="97" y="58"/>
                  </a:lnTo>
                  <a:lnTo>
                    <a:pt x="96" y="68"/>
                  </a:lnTo>
                  <a:lnTo>
                    <a:pt x="102" y="72"/>
                  </a:lnTo>
                  <a:lnTo>
                    <a:pt x="110" y="69"/>
                  </a:lnTo>
                  <a:lnTo>
                    <a:pt x="119" y="69"/>
                  </a:lnTo>
                  <a:lnTo>
                    <a:pt x="126" y="73"/>
                  </a:lnTo>
                  <a:lnTo>
                    <a:pt x="135" y="72"/>
                  </a:lnTo>
                  <a:lnTo>
                    <a:pt x="142" y="69"/>
                  </a:lnTo>
                  <a:lnTo>
                    <a:pt x="160" y="47"/>
                  </a:lnTo>
                  <a:lnTo>
                    <a:pt x="169" y="41"/>
                  </a:lnTo>
                  <a:lnTo>
                    <a:pt x="175" y="42"/>
                  </a:lnTo>
                  <a:lnTo>
                    <a:pt x="184" y="37"/>
                  </a:lnTo>
                  <a:lnTo>
                    <a:pt x="185" y="27"/>
                  </a:lnTo>
                  <a:lnTo>
                    <a:pt x="183" y="18"/>
                  </a:lnTo>
                  <a:lnTo>
                    <a:pt x="179" y="9"/>
                  </a:lnTo>
                  <a:lnTo>
                    <a:pt x="179" y="4"/>
                  </a:lnTo>
                  <a:lnTo>
                    <a:pt x="188" y="2"/>
                  </a:lnTo>
                  <a:lnTo>
                    <a:pt x="195" y="5"/>
                  </a:lnTo>
                  <a:lnTo>
                    <a:pt x="201" y="5"/>
                  </a:lnTo>
                  <a:lnTo>
                    <a:pt x="204" y="3"/>
                  </a:lnTo>
                  <a:lnTo>
                    <a:pt x="210" y="0"/>
                  </a:lnTo>
                  <a:lnTo>
                    <a:pt x="217" y="4"/>
                  </a:lnTo>
                  <a:lnTo>
                    <a:pt x="222" y="14"/>
                  </a:lnTo>
                  <a:lnTo>
                    <a:pt x="223" y="27"/>
                  </a:lnTo>
                  <a:lnTo>
                    <a:pt x="221" y="36"/>
                  </a:lnTo>
                  <a:lnTo>
                    <a:pt x="216" y="42"/>
                  </a:lnTo>
                  <a:lnTo>
                    <a:pt x="210" y="45"/>
                  </a:lnTo>
                  <a:lnTo>
                    <a:pt x="206" y="52"/>
                  </a:lnTo>
                  <a:lnTo>
                    <a:pt x="210" y="63"/>
                  </a:lnTo>
                  <a:lnTo>
                    <a:pt x="204" y="74"/>
                  </a:lnTo>
                  <a:lnTo>
                    <a:pt x="195" y="77"/>
                  </a:lnTo>
                  <a:lnTo>
                    <a:pt x="183" y="74"/>
                  </a:lnTo>
                  <a:lnTo>
                    <a:pt x="179" y="79"/>
                  </a:lnTo>
                  <a:lnTo>
                    <a:pt x="178" y="86"/>
                  </a:lnTo>
                  <a:lnTo>
                    <a:pt x="167" y="97"/>
                  </a:lnTo>
                  <a:lnTo>
                    <a:pt x="142" y="110"/>
                  </a:lnTo>
                  <a:lnTo>
                    <a:pt x="132" y="112"/>
                  </a:lnTo>
                  <a:lnTo>
                    <a:pt x="121" y="115"/>
                  </a:lnTo>
                  <a:lnTo>
                    <a:pt x="102" y="115"/>
                  </a:lnTo>
                  <a:lnTo>
                    <a:pt x="91" y="117"/>
                  </a:lnTo>
                  <a:lnTo>
                    <a:pt x="77" y="117"/>
                  </a:lnTo>
                  <a:lnTo>
                    <a:pt x="66" y="106"/>
                  </a:lnTo>
                  <a:lnTo>
                    <a:pt x="59" y="106"/>
                  </a:lnTo>
                  <a:lnTo>
                    <a:pt x="48" y="110"/>
                  </a:lnTo>
                  <a:lnTo>
                    <a:pt x="27" y="96"/>
                  </a:lnTo>
                  <a:lnTo>
                    <a:pt x="12" y="92"/>
                  </a:lnTo>
                  <a:lnTo>
                    <a:pt x="4" y="84"/>
                  </a:lnTo>
                  <a:lnTo>
                    <a:pt x="0" y="7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3" name="Freeform 68"/>
            <p:cNvSpPr>
              <a:spLocks noChangeAspect="1"/>
            </p:cNvSpPr>
            <p:nvPr/>
          </p:nvSpPr>
          <p:spPr bwMode="gray">
            <a:xfrm>
              <a:off x="7215980" y="3737322"/>
              <a:ext cx="173038" cy="141288"/>
            </a:xfrm>
            <a:custGeom>
              <a:avLst/>
              <a:gdLst/>
              <a:ahLst/>
              <a:cxnLst>
                <a:cxn ang="0">
                  <a:pos x="5" y="134"/>
                </a:cxn>
                <a:cxn ang="0">
                  <a:pos x="0" y="231"/>
                </a:cxn>
                <a:cxn ang="0">
                  <a:pos x="10" y="346"/>
                </a:cxn>
                <a:cxn ang="0">
                  <a:pos x="31" y="362"/>
                </a:cxn>
                <a:cxn ang="0">
                  <a:pos x="56" y="362"/>
                </a:cxn>
                <a:cxn ang="0">
                  <a:pos x="93" y="368"/>
                </a:cxn>
                <a:cxn ang="0">
                  <a:pos x="125" y="352"/>
                </a:cxn>
                <a:cxn ang="0">
                  <a:pos x="118" y="323"/>
                </a:cxn>
                <a:cxn ang="0">
                  <a:pos x="137" y="307"/>
                </a:cxn>
                <a:cxn ang="0">
                  <a:pos x="152" y="298"/>
                </a:cxn>
                <a:cxn ang="0">
                  <a:pos x="155" y="273"/>
                </a:cxn>
                <a:cxn ang="0">
                  <a:pos x="180" y="278"/>
                </a:cxn>
                <a:cxn ang="0">
                  <a:pos x="196" y="276"/>
                </a:cxn>
                <a:cxn ang="0">
                  <a:pos x="211" y="279"/>
                </a:cxn>
                <a:cxn ang="0">
                  <a:pos x="232" y="289"/>
                </a:cxn>
                <a:cxn ang="0">
                  <a:pos x="258" y="296"/>
                </a:cxn>
                <a:cxn ang="0">
                  <a:pos x="291" y="323"/>
                </a:cxn>
                <a:cxn ang="0">
                  <a:pos x="330" y="356"/>
                </a:cxn>
                <a:cxn ang="0">
                  <a:pos x="335" y="375"/>
                </a:cxn>
                <a:cxn ang="0">
                  <a:pos x="357" y="392"/>
                </a:cxn>
                <a:cxn ang="0">
                  <a:pos x="388" y="415"/>
                </a:cxn>
                <a:cxn ang="0">
                  <a:pos x="425" y="419"/>
                </a:cxn>
                <a:cxn ang="0">
                  <a:pos x="495" y="435"/>
                </a:cxn>
                <a:cxn ang="0">
                  <a:pos x="526" y="441"/>
                </a:cxn>
                <a:cxn ang="0">
                  <a:pos x="515" y="427"/>
                </a:cxn>
                <a:cxn ang="0">
                  <a:pos x="544" y="425"/>
                </a:cxn>
                <a:cxn ang="0">
                  <a:pos x="506" y="413"/>
                </a:cxn>
                <a:cxn ang="0">
                  <a:pos x="496" y="391"/>
                </a:cxn>
                <a:cxn ang="0">
                  <a:pos x="462" y="383"/>
                </a:cxn>
                <a:cxn ang="0">
                  <a:pos x="456" y="357"/>
                </a:cxn>
                <a:cxn ang="0">
                  <a:pos x="419" y="351"/>
                </a:cxn>
                <a:cxn ang="0">
                  <a:pos x="397" y="323"/>
                </a:cxn>
                <a:cxn ang="0">
                  <a:pos x="393" y="301"/>
                </a:cxn>
                <a:cxn ang="0">
                  <a:pos x="367" y="285"/>
                </a:cxn>
                <a:cxn ang="0">
                  <a:pos x="341" y="255"/>
                </a:cxn>
                <a:cxn ang="0">
                  <a:pos x="339" y="231"/>
                </a:cxn>
                <a:cxn ang="0">
                  <a:pos x="370" y="227"/>
                </a:cxn>
                <a:cxn ang="0">
                  <a:pos x="375" y="201"/>
                </a:cxn>
                <a:cxn ang="0">
                  <a:pos x="348" y="187"/>
                </a:cxn>
                <a:cxn ang="0">
                  <a:pos x="296" y="166"/>
                </a:cxn>
                <a:cxn ang="0">
                  <a:pos x="266" y="136"/>
                </a:cxn>
                <a:cxn ang="0">
                  <a:pos x="238" y="103"/>
                </a:cxn>
                <a:cxn ang="0">
                  <a:pos x="193" y="70"/>
                </a:cxn>
                <a:cxn ang="0">
                  <a:pos x="166" y="61"/>
                </a:cxn>
                <a:cxn ang="0">
                  <a:pos x="92" y="36"/>
                </a:cxn>
                <a:cxn ang="0">
                  <a:pos x="42" y="16"/>
                </a:cxn>
                <a:cxn ang="0">
                  <a:pos x="1" y="0"/>
                </a:cxn>
              </a:cxnLst>
              <a:rect l="0" t="0" r="r" b="b"/>
              <a:pathLst>
                <a:path w="544" h="446">
                  <a:moveTo>
                    <a:pt x="1" y="0"/>
                  </a:moveTo>
                  <a:lnTo>
                    <a:pt x="0" y="9"/>
                  </a:lnTo>
                  <a:lnTo>
                    <a:pt x="5" y="134"/>
                  </a:lnTo>
                  <a:lnTo>
                    <a:pt x="5" y="206"/>
                  </a:lnTo>
                  <a:lnTo>
                    <a:pt x="1" y="227"/>
                  </a:lnTo>
                  <a:lnTo>
                    <a:pt x="0" y="231"/>
                  </a:lnTo>
                  <a:lnTo>
                    <a:pt x="7" y="248"/>
                  </a:lnTo>
                  <a:lnTo>
                    <a:pt x="7" y="289"/>
                  </a:lnTo>
                  <a:lnTo>
                    <a:pt x="10" y="346"/>
                  </a:lnTo>
                  <a:lnTo>
                    <a:pt x="13" y="360"/>
                  </a:lnTo>
                  <a:lnTo>
                    <a:pt x="26" y="359"/>
                  </a:lnTo>
                  <a:lnTo>
                    <a:pt x="31" y="362"/>
                  </a:lnTo>
                  <a:lnTo>
                    <a:pt x="39" y="365"/>
                  </a:lnTo>
                  <a:lnTo>
                    <a:pt x="48" y="365"/>
                  </a:lnTo>
                  <a:lnTo>
                    <a:pt x="56" y="362"/>
                  </a:lnTo>
                  <a:lnTo>
                    <a:pt x="72" y="362"/>
                  </a:lnTo>
                  <a:lnTo>
                    <a:pt x="77" y="362"/>
                  </a:lnTo>
                  <a:lnTo>
                    <a:pt x="93" y="368"/>
                  </a:lnTo>
                  <a:lnTo>
                    <a:pt x="99" y="366"/>
                  </a:lnTo>
                  <a:lnTo>
                    <a:pt x="114" y="356"/>
                  </a:lnTo>
                  <a:lnTo>
                    <a:pt x="125" y="352"/>
                  </a:lnTo>
                  <a:lnTo>
                    <a:pt x="130" y="346"/>
                  </a:lnTo>
                  <a:lnTo>
                    <a:pt x="124" y="330"/>
                  </a:lnTo>
                  <a:lnTo>
                    <a:pt x="118" y="323"/>
                  </a:lnTo>
                  <a:lnTo>
                    <a:pt x="112" y="317"/>
                  </a:lnTo>
                  <a:lnTo>
                    <a:pt x="131" y="312"/>
                  </a:lnTo>
                  <a:lnTo>
                    <a:pt x="137" y="307"/>
                  </a:lnTo>
                  <a:lnTo>
                    <a:pt x="135" y="302"/>
                  </a:lnTo>
                  <a:lnTo>
                    <a:pt x="140" y="297"/>
                  </a:lnTo>
                  <a:lnTo>
                    <a:pt x="152" y="298"/>
                  </a:lnTo>
                  <a:lnTo>
                    <a:pt x="160" y="296"/>
                  </a:lnTo>
                  <a:lnTo>
                    <a:pt x="157" y="287"/>
                  </a:lnTo>
                  <a:lnTo>
                    <a:pt x="155" y="273"/>
                  </a:lnTo>
                  <a:lnTo>
                    <a:pt x="161" y="278"/>
                  </a:lnTo>
                  <a:lnTo>
                    <a:pt x="173" y="280"/>
                  </a:lnTo>
                  <a:lnTo>
                    <a:pt x="180" y="278"/>
                  </a:lnTo>
                  <a:lnTo>
                    <a:pt x="184" y="273"/>
                  </a:lnTo>
                  <a:lnTo>
                    <a:pt x="189" y="269"/>
                  </a:lnTo>
                  <a:lnTo>
                    <a:pt x="196" y="276"/>
                  </a:lnTo>
                  <a:lnTo>
                    <a:pt x="203" y="273"/>
                  </a:lnTo>
                  <a:lnTo>
                    <a:pt x="210" y="275"/>
                  </a:lnTo>
                  <a:lnTo>
                    <a:pt x="211" y="279"/>
                  </a:lnTo>
                  <a:lnTo>
                    <a:pt x="216" y="282"/>
                  </a:lnTo>
                  <a:lnTo>
                    <a:pt x="223" y="284"/>
                  </a:lnTo>
                  <a:lnTo>
                    <a:pt x="232" y="289"/>
                  </a:lnTo>
                  <a:lnTo>
                    <a:pt x="238" y="290"/>
                  </a:lnTo>
                  <a:lnTo>
                    <a:pt x="247" y="296"/>
                  </a:lnTo>
                  <a:lnTo>
                    <a:pt x="258" y="296"/>
                  </a:lnTo>
                  <a:lnTo>
                    <a:pt x="278" y="302"/>
                  </a:lnTo>
                  <a:lnTo>
                    <a:pt x="289" y="311"/>
                  </a:lnTo>
                  <a:lnTo>
                    <a:pt x="291" y="323"/>
                  </a:lnTo>
                  <a:lnTo>
                    <a:pt x="306" y="341"/>
                  </a:lnTo>
                  <a:lnTo>
                    <a:pt x="312" y="354"/>
                  </a:lnTo>
                  <a:lnTo>
                    <a:pt x="330" y="356"/>
                  </a:lnTo>
                  <a:lnTo>
                    <a:pt x="328" y="365"/>
                  </a:lnTo>
                  <a:lnTo>
                    <a:pt x="329" y="367"/>
                  </a:lnTo>
                  <a:lnTo>
                    <a:pt x="335" y="375"/>
                  </a:lnTo>
                  <a:lnTo>
                    <a:pt x="343" y="378"/>
                  </a:lnTo>
                  <a:lnTo>
                    <a:pt x="350" y="384"/>
                  </a:lnTo>
                  <a:lnTo>
                    <a:pt x="357" y="392"/>
                  </a:lnTo>
                  <a:lnTo>
                    <a:pt x="373" y="410"/>
                  </a:lnTo>
                  <a:lnTo>
                    <a:pt x="378" y="410"/>
                  </a:lnTo>
                  <a:lnTo>
                    <a:pt x="388" y="415"/>
                  </a:lnTo>
                  <a:lnTo>
                    <a:pt x="399" y="416"/>
                  </a:lnTo>
                  <a:lnTo>
                    <a:pt x="408" y="419"/>
                  </a:lnTo>
                  <a:lnTo>
                    <a:pt x="425" y="419"/>
                  </a:lnTo>
                  <a:lnTo>
                    <a:pt x="442" y="424"/>
                  </a:lnTo>
                  <a:lnTo>
                    <a:pt x="494" y="431"/>
                  </a:lnTo>
                  <a:lnTo>
                    <a:pt x="495" y="435"/>
                  </a:lnTo>
                  <a:lnTo>
                    <a:pt x="497" y="441"/>
                  </a:lnTo>
                  <a:lnTo>
                    <a:pt x="512" y="446"/>
                  </a:lnTo>
                  <a:lnTo>
                    <a:pt x="526" y="441"/>
                  </a:lnTo>
                  <a:lnTo>
                    <a:pt x="531" y="435"/>
                  </a:lnTo>
                  <a:lnTo>
                    <a:pt x="522" y="429"/>
                  </a:lnTo>
                  <a:lnTo>
                    <a:pt x="515" y="427"/>
                  </a:lnTo>
                  <a:lnTo>
                    <a:pt x="522" y="426"/>
                  </a:lnTo>
                  <a:lnTo>
                    <a:pt x="533" y="427"/>
                  </a:lnTo>
                  <a:lnTo>
                    <a:pt x="544" y="425"/>
                  </a:lnTo>
                  <a:lnTo>
                    <a:pt x="542" y="420"/>
                  </a:lnTo>
                  <a:lnTo>
                    <a:pt x="517" y="416"/>
                  </a:lnTo>
                  <a:lnTo>
                    <a:pt x="506" y="413"/>
                  </a:lnTo>
                  <a:lnTo>
                    <a:pt x="486" y="402"/>
                  </a:lnTo>
                  <a:lnTo>
                    <a:pt x="489" y="394"/>
                  </a:lnTo>
                  <a:lnTo>
                    <a:pt x="496" y="391"/>
                  </a:lnTo>
                  <a:lnTo>
                    <a:pt x="486" y="386"/>
                  </a:lnTo>
                  <a:lnTo>
                    <a:pt x="473" y="383"/>
                  </a:lnTo>
                  <a:lnTo>
                    <a:pt x="462" y="383"/>
                  </a:lnTo>
                  <a:lnTo>
                    <a:pt x="453" y="377"/>
                  </a:lnTo>
                  <a:lnTo>
                    <a:pt x="454" y="367"/>
                  </a:lnTo>
                  <a:lnTo>
                    <a:pt x="456" y="357"/>
                  </a:lnTo>
                  <a:lnTo>
                    <a:pt x="451" y="354"/>
                  </a:lnTo>
                  <a:lnTo>
                    <a:pt x="426" y="356"/>
                  </a:lnTo>
                  <a:lnTo>
                    <a:pt x="419" y="351"/>
                  </a:lnTo>
                  <a:lnTo>
                    <a:pt x="410" y="336"/>
                  </a:lnTo>
                  <a:lnTo>
                    <a:pt x="403" y="330"/>
                  </a:lnTo>
                  <a:lnTo>
                    <a:pt x="397" y="323"/>
                  </a:lnTo>
                  <a:lnTo>
                    <a:pt x="397" y="309"/>
                  </a:lnTo>
                  <a:lnTo>
                    <a:pt x="395" y="303"/>
                  </a:lnTo>
                  <a:lnTo>
                    <a:pt x="393" y="301"/>
                  </a:lnTo>
                  <a:lnTo>
                    <a:pt x="387" y="300"/>
                  </a:lnTo>
                  <a:lnTo>
                    <a:pt x="383" y="296"/>
                  </a:lnTo>
                  <a:lnTo>
                    <a:pt x="367" y="285"/>
                  </a:lnTo>
                  <a:lnTo>
                    <a:pt x="356" y="271"/>
                  </a:lnTo>
                  <a:lnTo>
                    <a:pt x="348" y="268"/>
                  </a:lnTo>
                  <a:lnTo>
                    <a:pt x="341" y="255"/>
                  </a:lnTo>
                  <a:lnTo>
                    <a:pt x="339" y="244"/>
                  </a:lnTo>
                  <a:lnTo>
                    <a:pt x="334" y="237"/>
                  </a:lnTo>
                  <a:lnTo>
                    <a:pt x="339" y="231"/>
                  </a:lnTo>
                  <a:lnTo>
                    <a:pt x="351" y="231"/>
                  </a:lnTo>
                  <a:lnTo>
                    <a:pt x="362" y="230"/>
                  </a:lnTo>
                  <a:lnTo>
                    <a:pt x="370" y="227"/>
                  </a:lnTo>
                  <a:lnTo>
                    <a:pt x="378" y="227"/>
                  </a:lnTo>
                  <a:lnTo>
                    <a:pt x="379" y="212"/>
                  </a:lnTo>
                  <a:lnTo>
                    <a:pt x="375" y="201"/>
                  </a:lnTo>
                  <a:lnTo>
                    <a:pt x="366" y="193"/>
                  </a:lnTo>
                  <a:lnTo>
                    <a:pt x="356" y="187"/>
                  </a:lnTo>
                  <a:lnTo>
                    <a:pt x="348" y="187"/>
                  </a:lnTo>
                  <a:lnTo>
                    <a:pt x="323" y="182"/>
                  </a:lnTo>
                  <a:lnTo>
                    <a:pt x="314" y="178"/>
                  </a:lnTo>
                  <a:lnTo>
                    <a:pt x="296" y="166"/>
                  </a:lnTo>
                  <a:lnTo>
                    <a:pt x="270" y="160"/>
                  </a:lnTo>
                  <a:lnTo>
                    <a:pt x="266" y="156"/>
                  </a:lnTo>
                  <a:lnTo>
                    <a:pt x="266" y="136"/>
                  </a:lnTo>
                  <a:lnTo>
                    <a:pt x="262" y="124"/>
                  </a:lnTo>
                  <a:lnTo>
                    <a:pt x="250" y="112"/>
                  </a:lnTo>
                  <a:lnTo>
                    <a:pt x="238" y="103"/>
                  </a:lnTo>
                  <a:lnTo>
                    <a:pt x="225" y="97"/>
                  </a:lnTo>
                  <a:lnTo>
                    <a:pt x="201" y="82"/>
                  </a:lnTo>
                  <a:lnTo>
                    <a:pt x="193" y="70"/>
                  </a:lnTo>
                  <a:lnTo>
                    <a:pt x="188" y="65"/>
                  </a:lnTo>
                  <a:lnTo>
                    <a:pt x="177" y="65"/>
                  </a:lnTo>
                  <a:lnTo>
                    <a:pt x="166" y="61"/>
                  </a:lnTo>
                  <a:lnTo>
                    <a:pt x="124" y="43"/>
                  </a:lnTo>
                  <a:lnTo>
                    <a:pt x="102" y="39"/>
                  </a:lnTo>
                  <a:lnTo>
                    <a:pt x="92" y="36"/>
                  </a:lnTo>
                  <a:lnTo>
                    <a:pt x="81" y="33"/>
                  </a:lnTo>
                  <a:lnTo>
                    <a:pt x="63" y="22"/>
                  </a:lnTo>
                  <a:lnTo>
                    <a:pt x="42" y="16"/>
                  </a:lnTo>
                  <a:lnTo>
                    <a:pt x="31" y="10"/>
                  </a:lnTo>
                  <a:lnTo>
                    <a:pt x="16" y="7"/>
                  </a:lnTo>
                  <a:lnTo>
                    <a:pt x="1"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34" name="Group 69"/>
            <p:cNvGrpSpPr>
              <a:grpSpLocks noChangeAspect="1"/>
            </p:cNvGrpSpPr>
            <p:nvPr/>
          </p:nvGrpSpPr>
          <p:grpSpPr bwMode="gray">
            <a:xfrm>
              <a:off x="6801642" y="3364259"/>
              <a:ext cx="161925" cy="231775"/>
              <a:chOff x="3802" y="2280"/>
              <a:chExt cx="102" cy="146"/>
            </a:xfrm>
            <a:grpFill/>
          </p:grpSpPr>
          <p:sp>
            <p:nvSpPr>
              <p:cNvPr id="363" name="Freeform 70"/>
              <p:cNvSpPr>
                <a:spLocks noChangeAspect="1"/>
              </p:cNvSpPr>
              <p:nvPr/>
            </p:nvSpPr>
            <p:spPr bwMode="gray">
              <a:xfrm>
                <a:off x="3802" y="2362"/>
                <a:ext cx="25" cy="33"/>
              </a:xfrm>
              <a:custGeom>
                <a:avLst/>
                <a:gdLst/>
                <a:ahLst/>
                <a:cxnLst>
                  <a:cxn ang="0">
                    <a:pos x="120" y="2"/>
                  </a:cxn>
                  <a:cxn ang="0">
                    <a:pos x="123" y="0"/>
                  </a:cxn>
                  <a:cxn ang="0">
                    <a:pos x="124" y="1"/>
                  </a:cxn>
                  <a:cxn ang="0">
                    <a:pos x="125" y="15"/>
                  </a:cxn>
                  <a:cxn ang="0">
                    <a:pos x="126" y="18"/>
                  </a:cxn>
                  <a:cxn ang="0">
                    <a:pos x="124" y="23"/>
                  </a:cxn>
                  <a:cxn ang="0">
                    <a:pos x="124" y="32"/>
                  </a:cxn>
                  <a:cxn ang="0">
                    <a:pos x="129" y="47"/>
                  </a:cxn>
                  <a:cxn ang="0">
                    <a:pos x="126" y="53"/>
                  </a:cxn>
                  <a:cxn ang="0">
                    <a:pos x="117" y="59"/>
                  </a:cxn>
                  <a:cxn ang="0">
                    <a:pos x="112" y="67"/>
                  </a:cxn>
                  <a:cxn ang="0">
                    <a:pos x="103" y="76"/>
                  </a:cxn>
                  <a:cxn ang="0">
                    <a:pos x="93" y="80"/>
                  </a:cxn>
                  <a:cxn ang="0">
                    <a:pos x="86" y="85"/>
                  </a:cxn>
                  <a:cxn ang="0">
                    <a:pos x="82" y="98"/>
                  </a:cxn>
                  <a:cxn ang="0">
                    <a:pos x="70" y="112"/>
                  </a:cxn>
                  <a:cxn ang="0">
                    <a:pos x="49" y="130"/>
                  </a:cxn>
                  <a:cxn ang="0">
                    <a:pos x="37" y="142"/>
                  </a:cxn>
                  <a:cxn ang="0">
                    <a:pos x="28" y="150"/>
                  </a:cxn>
                  <a:cxn ang="0">
                    <a:pos x="19" y="151"/>
                  </a:cxn>
                  <a:cxn ang="0">
                    <a:pos x="13" y="158"/>
                  </a:cxn>
                  <a:cxn ang="0">
                    <a:pos x="6" y="163"/>
                  </a:cxn>
                  <a:cxn ang="0">
                    <a:pos x="0" y="163"/>
                  </a:cxn>
                  <a:cxn ang="0">
                    <a:pos x="2" y="150"/>
                  </a:cxn>
                  <a:cxn ang="0">
                    <a:pos x="10" y="137"/>
                  </a:cxn>
                  <a:cxn ang="0">
                    <a:pos x="17" y="130"/>
                  </a:cxn>
                  <a:cxn ang="0">
                    <a:pos x="32" y="119"/>
                  </a:cxn>
                  <a:cxn ang="0">
                    <a:pos x="37" y="118"/>
                  </a:cxn>
                  <a:cxn ang="0">
                    <a:pos x="69" y="85"/>
                  </a:cxn>
                  <a:cxn ang="0">
                    <a:pos x="77" y="75"/>
                  </a:cxn>
                  <a:cxn ang="0">
                    <a:pos x="82" y="71"/>
                  </a:cxn>
                  <a:cxn ang="0">
                    <a:pos x="88" y="61"/>
                  </a:cxn>
                  <a:cxn ang="0">
                    <a:pos x="97" y="55"/>
                  </a:cxn>
                  <a:cxn ang="0">
                    <a:pos x="104" y="53"/>
                  </a:cxn>
                  <a:cxn ang="0">
                    <a:pos x="112" y="39"/>
                  </a:cxn>
                  <a:cxn ang="0">
                    <a:pos x="110" y="29"/>
                  </a:cxn>
                  <a:cxn ang="0">
                    <a:pos x="113" y="34"/>
                  </a:cxn>
                  <a:cxn ang="0">
                    <a:pos x="117" y="31"/>
                  </a:cxn>
                  <a:cxn ang="0">
                    <a:pos x="115" y="27"/>
                  </a:cxn>
                  <a:cxn ang="0">
                    <a:pos x="112" y="23"/>
                  </a:cxn>
                  <a:cxn ang="0">
                    <a:pos x="114" y="21"/>
                  </a:cxn>
                  <a:cxn ang="0">
                    <a:pos x="117" y="13"/>
                  </a:cxn>
                  <a:cxn ang="0">
                    <a:pos x="118" y="5"/>
                  </a:cxn>
                  <a:cxn ang="0">
                    <a:pos x="120" y="2"/>
                  </a:cxn>
                </a:cxnLst>
                <a:rect l="0" t="0" r="r" b="b"/>
                <a:pathLst>
                  <a:path w="129" h="163">
                    <a:moveTo>
                      <a:pt x="120" y="2"/>
                    </a:moveTo>
                    <a:lnTo>
                      <a:pt x="123" y="0"/>
                    </a:lnTo>
                    <a:lnTo>
                      <a:pt x="124" y="1"/>
                    </a:lnTo>
                    <a:lnTo>
                      <a:pt x="125" y="15"/>
                    </a:lnTo>
                    <a:lnTo>
                      <a:pt x="126" y="18"/>
                    </a:lnTo>
                    <a:lnTo>
                      <a:pt x="124" y="23"/>
                    </a:lnTo>
                    <a:lnTo>
                      <a:pt x="124" y="32"/>
                    </a:lnTo>
                    <a:lnTo>
                      <a:pt x="129" y="47"/>
                    </a:lnTo>
                    <a:lnTo>
                      <a:pt x="126" y="53"/>
                    </a:lnTo>
                    <a:lnTo>
                      <a:pt x="117" y="59"/>
                    </a:lnTo>
                    <a:lnTo>
                      <a:pt x="112" y="67"/>
                    </a:lnTo>
                    <a:lnTo>
                      <a:pt x="103" y="76"/>
                    </a:lnTo>
                    <a:lnTo>
                      <a:pt x="93" y="80"/>
                    </a:lnTo>
                    <a:lnTo>
                      <a:pt x="86" y="85"/>
                    </a:lnTo>
                    <a:lnTo>
                      <a:pt x="82" y="98"/>
                    </a:lnTo>
                    <a:lnTo>
                      <a:pt x="70" y="112"/>
                    </a:lnTo>
                    <a:lnTo>
                      <a:pt x="49" y="130"/>
                    </a:lnTo>
                    <a:lnTo>
                      <a:pt x="37" y="142"/>
                    </a:lnTo>
                    <a:lnTo>
                      <a:pt x="28" y="150"/>
                    </a:lnTo>
                    <a:lnTo>
                      <a:pt x="19" y="151"/>
                    </a:lnTo>
                    <a:lnTo>
                      <a:pt x="13" y="158"/>
                    </a:lnTo>
                    <a:lnTo>
                      <a:pt x="6" y="163"/>
                    </a:lnTo>
                    <a:lnTo>
                      <a:pt x="0" y="163"/>
                    </a:lnTo>
                    <a:lnTo>
                      <a:pt x="2" y="150"/>
                    </a:lnTo>
                    <a:lnTo>
                      <a:pt x="10" y="137"/>
                    </a:lnTo>
                    <a:lnTo>
                      <a:pt x="17" y="130"/>
                    </a:lnTo>
                    <a:lnTo>
                      <a:pt x="32" y="119"/>
                    </a:lnTo>
                    <a:lnTo>
                      <a:pt x="37" y="118"/>
                    </a:lnTo>
                    <a:lnTo>
                      <a:pt x="69" y="85"/>
                    </a:lnTo>
                    <a:lnTo>
                      <a:pt x="77" y="75"/>
                    </a:lnTo>
                    <a:lnTo>
                      <a:pt x="82" y="71"/>
                    </a:lnTo>
                    <a:lnTo>
                      <a:pt x="88" y="61"/>
                    </a:lnTo>
                    <a:lnTo>
                      <a:pt x="97" y="55"/>
                    </a:lnTo>
                    <a:lnTo>
                      <a:pt x="104" y="53"/>
                    </a:lnTo>
                    <a:lnTo>
                      <a:pt x="112" y="39"/>
                    </a:lnTo>
                    <a:lnTo>
                      <a:pt x="110" y="29"/>
                    </a:lnTo>
                    <a:lnTo>
                      <a:pt x="113" y="34"/>
                    </a:lnTo>
                    <a:lnTo>
                      <a:pt x="117" y="31"/>
                    </a:lnTo>
                    <a:lnTo>
                      <a:pt x="115" y="27"/>
                    </a:lnTo>
                    <a:lnTo>
                      <a:pt x="112" y="23"/>
                    </a:lnTo>
                    <a:lnTo>
                      <a:pt x="114" y="21"/>
                    </a:lnTo>
                    <a:lnTo>
                      <a:pt x="117" y="13"/>
                    </a:lnTo>
                    <a:lnTo>
                      <a:pt x="118" y="5"/>
                    </a:lnTo>
                    <a:lnTo>
                      <a:pt x="120" y="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64" name="Freeform 71"/>
              <p:cNvSpPr>
                <a:spLocks noChangeAspect="1"/>
              </p:cNvSpPr>
              <p:nvPr/>
            </p:nvSpPr>
            <p:spPr bwMode="gray">
              <a:xfrm>
                <a:off x="3835" y="2339"/>
                <a:ext cx="14" cy="14"/>
              </a:xfrm>
              <a:custGeom>
                <a:avLst/>
                <a:gdLst/>
                <a:ahLst/>
                <a:cxnLst>
                  <a:cxn ang="0">
                    <a:pos x="2" y="3"/>
                  </a:cxn>
                  <a:cxn ang="0">
                    <a:pos x="0" y="0"/>
                  </a:cxn>
                  <a:cxn ang="0">
                    <a:pos x="4" y="0"/>
                  </a:cxn>
                  <a:cxn ang="0">
                    <a:pos x="32" y="0"/>
                  </a:cxn>
                  <a:cxn ang="0">
                    <a:pos x="37" y="0"/>
                  </a:cxn>
                  <a:cxn ang="0">
                    <a:pos x="47" y="3"/>
                  </a:cxn>
                  <a:cxn ang="0">
                    <a:pos x="56" y="10"/>
                  </a:cxn>
                  <a:cxn ang="0">
                    <a:pos x="59" y="16"/>
                  </a:cxn>
                  <a:cxn ang="0">
                    <a:pos x="63" y="17"/>
                  </a:cxn>
                  <a:cxn ang="0">
                    <a:pos x="64" y="28"/>
                  </a:cxn>
                  <a:cxn ang="0">
                    <a:pos x="64" y="38"/>
                  </a:cxn>
                  <a:cxn ang="0">
                    <a:pos x="67" y="51"/>
                  </a:cxn>
                  <a:cxn ang="0">
                    <a:pos x="63" y="54"/>
                  </a:cxn>
                  <a:cxn ang="0">
                    <a:pos x="63" y="62"/>
                  </a:cxn>
                  <a:cxn ang="0">
                    <a:pos x="48" y="71"/>
                  </a:cxn>
                  <a:cxn ang="0">
                    <a:pos x="45" y="64"/>
                  </a:cxn>
                  <a:cxn ang="0">
                    <a:pos x="36" y="57"/>
                  </a:cxn>
                  <a:cxn ang="0">
                    <a:pos x="26" y="36"/>
                  </a:cxn>
                  <a:cxn ang="0">
                    <a:pos x="25" y="25"/>
                  </a:cxn>
                  <a:cxn ang="0">
                    <a:pos x="20" y="16"/>
                  </a:cxn>
                  <a:cxn ang="0">
                    <a:pos x="13" y="13"/>
                  </a:cxn>
                  <a:cxn ang="0">
                    <a:pos x="10" y="4"/>
                  </a:cxn>
                  <a:cxn ang="0">
                    <a:pos x="5" y="3"/>
                  </a:cxn>
                  <a:cxn ang="0">
                    <a:pos x="2" y="3"/>
                  </a:cxn>
                </a:cxnLst>
                <a:rect l="0" t="0" r="r" b="b"/>
                <a:pathLst>
                  <a:path w="67" h="71">
                    <a:moveTo>
                      <a:pt x="2" y="3"/>
                    </a:moveTo>
                    <a:lnTo>
                      <a:pt x="0" y="0"/>
                    </a:lnTo>
                    <a:lnTo>
                      <a:pt x="4" y="0"/>
                    </a:lnTo>
                    <a:lnTo>
                      <a:pt x="32" y="0"/>
                    </a:lnTo>
                    <a:lnTo>
                      <a:pt x="37" y="0"/>
                    </a:lnTo>
                    <a:lnTo>
                      <a:pt x="47" y="3"/>
                    </a:lnTo>
                    <a:lnTo>
                      <a:pt x="56" y="10"/>
                    </a:lnTo>
                    <a:lnTo>
                      <a:pt x="59" y="16"/>
                    </a:lnTo>
                    <a:lnTo>
                      <a:pt x="63" y="17"/>
                    </a:lnTo>
                    <a:lnTo>
                      <a:pt x="64" y="28"/>
                    </a:lnTo>
                    <a:lnTo>
                      <a:pt x="64" y="38"/>
                    </a:lnTo>
                    <a:lnTo>
                      <a:pt x="67" y="51"/>
                    </a:lnTo>
                    <a:lnTo>
                      <a:pt x="63" y="54"/>
                    </a:lnTo>
                    <a:lnTo>
                      <a:pt x="63" y="62"/>
                    </a:lnTo>
                    <a:lnTo>
                      <a:pt x="48" y="71"/>
                    </a:lnTo>
                    <a:lnTo>
                      <a:pt x="45" y="64"/>
                    </a:lnTo>
                    <a:lnTo>
                      <a:pt x="36" y="57"/>
                    </a:lnTo>
                    <a:lnTo>
                      <a:pt x="26" y="36"/>
                    </a:lnTo>
                    <a:lnTo>
                      <a:pt x="25" y="25"/>
                    </a:lnTo>
                    <a:lnTo>
                      <a:pt x="20" y="16"/>
                    </a:lnTo>
                    <a:lnTo>
                      <a:pt x="13" y="13"/>
                    </a:lnTo>
                    <a:lnTo>
                      <a:pt x="10" y="4"/>
                    </a:lnTo>
                    <a:lnTo>
                      <a:pt x="5" y="3"/>
                    </a:lnTo>
                    <a:lnTo>
                      <a:pt x="2" y="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65" name="Freeform 72"/>
              <p:cNvSpPr>
                <a:spLocks noChangeAspect="1"/>
              </p:cNvSpPr>
              <p:nvPr/>
            </p:nvSpPr>
            <p:spPr bwMode="gray">
              <a:xfrm>
                <a:off x="3830" y="2280"/>
                <a:ext cx="47" cy="69"/>
              </a:xfrm>
              <a:custGeom>
                <a:avLst/>
                <a:gdLst/>
                <a:ahLst/>
                <a:cxnLst>
                  <a:cxn ang="0">
                    <a:pos x="139" y="17"/>
                  </a:cxn>
                  <a:cxn ang="0">
                    <a:pos x="129" y="44"/>
                  </a:cxn>
                  <a:cxn ang="0">
                    <a:pos x="139" y="75"/>
                  </a:cxn>
                  <a:cxn ang="0">
                    <a:pos x="146" y="97"/>
                  </a:cxn>
                  <a:cxn ang="0">
                    <a:pos x="133" y="132"/>
                  </a:cxn>
                  <a:cxn ang="0">
                    <a:pos x="120" y="144"/>
                  </a:cxn>
                  <a:cxn ang="0">
                    <a:pos x="98" y="165"/>
                  </a:cxn>
                  <a:cxn ang="0">
                    <a:pos x="87" y="188"/>
                  </a:cxn>
                  <a:cxn ang="0">
                    <a:pos x="98" y="216"/>
                  </a:cxn>
                  <a:cxn ang="0">
                    <a:pos x="99" y="238"/>
                  </a:cxn>
                  <a:cxn ang="0">
                    <a:pos x="120" y="268"/>
                  </a:cxn>
                  <a:cxn ang="0">
                    <a:pos x="131" y="261"/>
                  </a:cxn>
                  <a:cxn ang="0">
                    <a:pos x="145" y="245"/>
                  </a:cxn>
                  <a:cxn ang="0">
                    <a:pos x="167" y="245"/>
                  </a:cxn>
                  <a:cxn ang="0">
                    <a:pos x="179" y="273"/>
                  </a:cxn>
                  <a:cxn ang="0">
                    <a:pos x="189" y="259"/>
                  </a:cxn>
                  <a:cxn ang="0">
                    <a:pos x="206" y="267"/>
                  </a:cxn>
                  <a:cxn ang="0">
                    <a:pos x="215" y="279"/>
                  </a:cxn>
                  <a:cxn ang="0">
                    <a:pos x="216" y="299"/>
                  </a:cxn>
                  <a:cxn ang="0">
                    <a:pos x="220" y="312"/>
                  </a:cxn>
                  <a:cxn ang="0">
                    <a:pos x="232" y="317"/>
                  </a:cxn>
                  <a:cxn ang="0">
                    <a:pos x="231" y="345"/>
                  </a:cxn>
                  <a:cxn ang="0">
                    <a:pos x="227" y="324"/>
                  </a:cxn>
                  <a:cxn ang="0">
                    <a:pos x="201" y="317"/>
                  </a:cxn>
                  <a:cxn ang="0">
                    <a:pos x="184" y="294"/>
                  </a:cxn>
                  <a:cxn ang="0">
                    <a:pos x="166" y="279"/>
                  </a:cxn>
                  <a:cxn ang="0">
                    <a:pos x="149" y="280"/>
                  </a:cxn>
                  <a:cxn ang="0">
                    <a:pos x="152" y="306"/>
                  </a:cxn>
                  <a:cxn ang="0">
                    <a:pos x="124" y="273"/>
                  </a:cxn>
                  <a:cxn ang="0">
                    <a:pos x="98" y="268"/>
                  </a:cxn>
                  <a:cxn ang="0">
                    <a:pos x="75" y="284"/>
                  </a:cxn>
                  <a:cxn ang="0">
                    <a:pos x="56" y="270"/>
                  </a:cxn>
                  <a:cxn ang="0">
                    <a:pos x="45" y="254"/>
                  </a:cxn>
                  <a:cxn ang="0">
                    <a:pos x="61" y="231"/>
                  </a:cxn>
                  <a:cxn ang="0">
                    <a:pos x="45" y="219"/>
                  </a:cxn>
                  <a:cxn ang="0">
                    <a:pos x="33" y="230"/>
                  </a:cxn>
                  <a:cxn ang="0">
                    <a:pos x="16" y="203"/>
                  </a:cxn>
                  <a:cxn ang="0">
                    <a:pos x="0" y="138"/>
                  </a:cxn>
                  <a:cxn ang="0">
                    <a:pos x="17" y="146"/>
                  </a:cxn>
                  <a:cxn ang="0">
                    <a:pos x="29" y="97"/>
                  </a:cxn>
                  <a:cxn ang="0">
                    <a:pos x="33" y="53"/>
                  </a:cxn>
                  <a:cxn ang="0">
                    <a:pos x="43" y="7"/>
                  </a:cxn>
                  <a:cxn ang="0">
                    <a:pos x="67" y="1"/>
                  </a:cxn>
                  <a:cxn ang="0">
                    <a:pos x="113" y="17"/>
                  </a:cxn>
                  <a:cxn ang="0">
                    <a:pos x="130" y="4"/>
                  </a:cxn>
                </a:cxnLst>
                <a:rect l="0" t="0" r="r" b="b"/>
                <a:pathLst>
                  <a:path w="236" h="345">
                    <a:moveTo>
                      <a:pt x="134" y="10"/>
                    </a:moveTo>
                    <a:lnTo>
                      <a:pt x="137" y="14"/>
                    </a:lnTo>
                    <a:lnTo>
                      <a:pt x="139" y="17"/>
                    </a:lnTo>
                    <a:lnTo>
                      <a:pt x="135" y="22"/>
                    </a:lnTo>
                    <a:lnTo>
                      <a:pt x="130" y="33"/>
                    </a:lnTo>
                    <a:lnTo>
                      <a:pt x="129" y="44"/>
                    </a:lnTo>
                    <a:lnTo>
                      <a:pt x="129" y="66"/>
                    </a:lnTo>
                    <a:lnTo>
                      <a:pt x="134" y="74"/>
                    </a:lnTo>
                    <a:lnTo>
                      <a:pt x="139" y="75"/>
                    </a:lnTo>
                    <a:lnTo>
                      <a:pt x="141" y="81"/>
                    </a:lnTo>
                    <a:lnTo>
                      <a:pt x="146" y="87"/>
                    </a:lnTo>
                    <a:lnTo>
                      <a:pt x="146" y="97"/>
                    </a:lnTo>
                    <a:lnTo>
                      <a:pt x="141" y="109"/>
                    </a:lnTo>
                    <a:lnTo>
                      <a:pt x="135" y="122"/>
                    </a:lnTo>
                    <a:lnTo>
                      <a:pt x="133" y="132"/>
                    </a:lnTo>
                    <a:lnTo>
                      <a:pt x="128" y="143"/>
                    </a:lnTo>
                    <a:lnTo>
                      <a:pt x="121" y="148"/>
                    </a:lnTo>
                    <a:lnTo>
                      <a:pt x="120" y="144"/>
                    </a:lnTo>
                    <a:lnTo>
                      <a:pt x="112" y="150"/>
                    </a:lnTo>
                    <a:lnTo>
                      <a:pt x="104" y="156"/>
                    </a:lnTo>
                    <a:lnTo>
                      <a:pt x="98" y="165"/>
                    </a:lnTo>
                    <a:lnTo>
                      <a:pt x="98" y="175"/>
                    </a:lnTo>
                    <a:lnTo>
                      <a:pt x="94" y="184"/>
                    </a:lnTo>
                    <a:lnTo>
                      <a:pt x="87" y="188"/>
                    </a:lnTo>
                    <a:lnTo>
                      <a:pt x="88" y="198"/>
                    </a:lnTo>
                    <a:lnTo>
                      <a:pt x="93" y="208"/>
                    </a:lnTo>
                    <a:lnTo>
                      <a:pt x="98" y="216"/>
                    </a:lnTo>
                    <a:lnTo>
                      <a:pt x="102" y="222"/>
                    </a:lnTo>
                    <a:lnTo>
                      <a:pt x="99" y="227"/>
                    </a:lnTo>
                    <a:lnTo>
                      <a:pt x="99" y="238"/>
                    </a:lnTo>
                    <a:lnTo>
                      <a:pt x="104" y="247"/>
                    </a:lnTo>
                    <a:lnTo>
                      <a:pt x="106" y="254"/>
                    </a:lnTo>
                    <a:lnTo>
                      <a:pt x="120" y="268"/>
                    </a:lnTo>
                    <a:lnTo>
                      <a:pt x="125" y="268"/>
                    </a:lnTo>
                    <a:lnTo>
                      <a:pt x="134" y="265"/>
                    </a:lnTo>
                    <a:lnTo>
                      <a:pt x="131" y="261"/>
                    </a:lnTo>
                    <a:lnTo>
                      <a:pt x="133" y="251"/>
                    </a:lnTo>
                    <a:lnTo>
                      <a:pt x="136" y="253"/>
                    </a:lnTo>
                    <a:lnTo>
                      <a:pt x="145" y="245"/>
                    </a:lnTo>
                    <a:lnTo>
                      <a:pt x="155" y="247"/>
                    </a:lnTo>
                    <a:lnTo>
                      <a:pt x="160" y="243"/>
                    </a:lnTo>
                    <a:lnTo>
                      <a:pt x="167" y="245"/>
                    </a:lnTo>
                    <a:lnTo>
                      <a:pt x="173" y="252"/>
                    </a:lnTo>
                    <a:lnTo>
                      <a:pt x="178" y="263"/>
                    </a:lnTo>
                    <a:lnTo>
                      <a:pt x="179" y="273"/>
                    </a:lnTo>
                    <a:lnTo>
                      <a:pt x="184" y="276"/>
                    </a:lnTo>
                    <a:lnTo>
                      <a:pt x="190" y="270"/>
                    </a:lnTo>
                    <a:lnTo>
                      <a:pt x="189" y="259"/>
                    </a:lnTo>
                    <a:lnTo>
                      <a:pt x="194" y="262"/>
                    </a:lnTo>
                    <a:lnTo>
                      <a:pt x="198" y="264"/>
                    </a:lnTo>
                    <a:lnTo>
                      <a:pt x="206" y="267"/>
                    </a:lnTo>
                    <a:lnTo>
                      <a:pt x="221" y="273"/>
                    </a:lnTo>
                    <a:lnTo>
                      <a:pt x="223" y="278"/>
                    </a:lnTo>
                    <a:lnTo>
                      <a:pt x="215" y="279"/>
                    </a:lnTo>
                    <a:lnTo>
                      <a:pt x="207" y="285"/>
                    </a:lnTo>
                    <a:lnTo>
                      <a:pt x="209" y="294"/>
                    </a:lnTo>
                    <a:lnTo>
                      <a:pt x="216" y="299"/>
                    </a:lnTo>
                    <a:lnTo>
                      <a:pt x="221" y="301"/>
                    </a:lnTo>
                    <a:lnTo>
                      <a:pt x="219" y="308"/>
                    </a:lnTo>
                    <a:lnTo>
                      <a:pt x="220" y="312"/>
                    </a:lnTo>
                    <a:lnTo>
                      <a:pt x="225" y="312"/>
                    </a:lnTo>
                    <a:lnTo>
                      <a:pt x="226" y="316"/>
                    </a:lnTo>
                    <a:lnTo>
                      <a:pt x="232" y="317"/>
                    </a:lnTo>
                    <a:lnTo>
                      <a:pt x="236" y="321"/>
                    </a:lnTo>
                    <a:lnTo>
                      <a:pt x="236" y="339"/>
                    </a:lnTo>
                    <a:lnTo>
                      <a:pt x="231" y="345"/>
                    </a:lnTo>
                    <a:lnTo>
                      <a:pt x="223" y="338"/>
                    </a:lnTo>
                    <a:lnTo>
                      <a:pt x="221" y="331"/>
                    </a:lnTo>
                    <a:lnTo>
                      <a:pt x="227" y="324"/>
                    </a:lnTo>
                    <a:lnTo>
                      <a:pt x="223" y="324"/>
                    </a:lnTo>
                    <a:lnTo>
                      <a:pt x="211" y="324"/>
                    </a:lnTo>
                    <a:lnTo>
                      <a:pt x="201" y="317"/>
                    </a:lnTo>
                    <a:lnTo>
                      <a:pt x="194" y="315"/>
                    </a:lnTo>
                    <a:lnTo>
                      <a:pt x="190" y="302"/>
                    </a:lnTo>
                    <a:lnTo>
                      <a:pt x="184" y="294"/>
                    </a:lnTo>
                    <a:lnTo>
                      <a:pt x="173" y="289"/>
                    </a:lnTo>
                    <a:lnTo>
                      <a:pt x="168" y="284"/>
                    </a:lnTo>
                    <a:lnTo>
                      <a:pt x="166" y="279"/>
                    </a:lnTo>
                    <a:lnTo>
                      <a:pt x="157" y="270"/>
                    </a:lnTo>
                    <a:lnTo>
                      <a:pt x="147" y="268"/>
                    </a:lnTo>
                    <a:lnTo>
                      <a:pt x="149" y="280"/>
                    </a:lnTo>
                    <a:lnTo>
                      <a:pt x="158" y="302"/>
                    </a:lnTo>
                    <a:lnTo>
                      <a:pt x="158" y="306"/>
                    </a:lnTo>
                    <a:lnTo>
                      <a:pt x="152" y="306"/>
                    </a:lnTo>
                    <a:lnTo>
                      <a:pt x="147" y="294"/>
                    </a:lnTo>
                    <a:lnTo>
                      <a:pt x="137" y="286"/>
                    </a:lnTo>
                    <a:lnTo>
                      <a:pt x="124" y="273"/>
                    </a:lnTo>
                    <a:lnTo>
                      <a:pt x="115" y="268"/>
                    </a:lnTo>
                    <a:lnTo>
                      <a:pt x="109" y="267"/>
                    </a:lnTo>
                    <a:lnTo>
                      <a:pt x="98" y="268"/>
                    </a:lnTo>
                    <a:lnTo>
                      <a:pt x="92" y="278"/>
                    </a:lnTo>
                    <a:lnTo>
                      <a:pt x="85" y="283"/>
                    </a:lnTo>
                    <a:lnTo>
                      <a:pt x="75" y="284"/>
                    </a:lnTo>
                    <a:lnTo>
                      <a:pt x="70" y="278"/>
                    </a:lnTo>
                    <a:lnTo>
                      <a:pt x="63" y="276"/>
                    </a:lnTo>
                    <a:lnTo>
                      <a:pt x="56" y="270"/>
                    </a:lnTo>
                    <a:lnTo>
                      <a:pt x="50" y="274"/>
                    </a:lnTo>
                    <a:lnTo>
                      <a:pt x="47" y="264"/>
                    </a:lnTo>
                    <a:lnTo>
                      <a:pt x="45" y="254"/>
                    </a:lnTo>
                    <a:lnTo>
                      <a:pt x="49" y="247"/>
                    </a:lnTo>
                    <a:lnTo>
                      <a:pt x="56" y="240"/>
                    </a:lnTo>
                    <a:lnTo>
                      <a:pt x="61" y="231"/>
                    </a:lnTo>
                    <a:lnTo>
                      <a:pt x="61" y="225"/>
                    </a:lnTo>
                    <a:lnTo>
                      <a:pt x="55" y="220"/>
                    </a:lnTo>
                    <a:lnTo>
                      <a:pt x="45" y="219"/>
                    </a:lnTo>
                    <a:lnTo>
                      <a:pt x="44" y="233"/>
                    </a:lnTo>
                    <a:lnTo>
                      <a:pt x="42" y="238"/>
                    </a:lnTo>
                    <a:lnTo>
                      <a:pt x="33" y="230"/>
                    </a:lnTo>
                    <a:lnTo>
                      <a:pt x="28" y="219"/>
                    </a:lnTo>
                    <a:lnTo>
                      <a:pt x="21" y="219"/>
                    </a:lnTo>
                    <a:lnTo>
                      <a:pt x="16" y="203"/>
                    </a:lnTo>
                    <a:lnTo>
                      <a:pt x="13" y="188"/>
                    </a:lnTo>
                    <a:lnTo>
                      <a:pt x="2" y="155"/>
                    </a:lnTo>
                    <a:lnTo>
                      <a:pt x="0" y="138"/>
                    </a:lnTo>
                    <a:lnTo>
                      <a:pt x="0" y="134"/>
                    </a:lnTo>
                    <a:lnTo>
                      <a:pt x="8" y="136"/>
                    </a:lnTo>
                    <a:lnTo>
                      <a:pt x="17" y="146"/>
                    </a:lnTo>
                    <a:lnTo>
                      <a:pt x="29" y="143"/>
                    </a:lnTo>
                    <a:lnTo>
                      <a:pt x="28" y="113"/>
                    </a:lnTo>
                    <a:lnTo>
                      <a:pt x="29" y="97"/>
                    </a:lnTo>
                    <a:lnTo>
                      <a:pt x="34" y="82"/>
                    </a:lnTo>
                    <a:lnTo>
                      <a:pt x="34" y="65"/>
                    </a:lnTo>
                    <a:lnTo>
                      <a:pt x="33" y="53"/>
                    </a:lnTo>
                    <a:lnTo>
                      <a:pt x="34" y="41"/>
                    </a:lnTo>
                    <a:lnTo>
                      <a:pt x="38" y="17"/>
                    </a:lnTo>
                    <a:lnTo>
                      <a:pt x="43" y="7"/>
                    </a:lnTo>
                    <a:lnTo>
                      <a:pt x="50" y="0"/>
                    </a:lnTo>
                    <a:lnTo>
                      <a:pt x="56" y="1"/>
                    </a:lnTo>
                    <a:lnTo>
                      <a:pt x="67" y="1"/>
                    </a:lnTo>
                    <a:lnTo>
                      <a:pt x="80" y="4"/>
                    </a:lnTo>
                    <a:lnTo>
                      <a:pt x="102" y="17"/>
                    </a:lnTo>
                    <a:lnTo>
                      <a:pt x="113" y="17"/>
                    </a:lnTo>
                    <a:lnTo>
                      <a:pt x="120" y="15"/>
                    </a:lnTo>
                    <a:lnTo>
                      <a:pt x="123" y="4"/>
                    </a:lnTo>
                    <a:lnTo>
                      <a:pt x="130" y="4"/>
                    </a:lnTo>
                    <a:lnTo>
                      <a:pt x="134" y="1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66" name="Freeform 73"/>
              <p:cNvSpPr>
                <a:spLocks noChangeAspect="1"/>
              </p:cNvSpPr>
              <p:nvPr/>
            </p:nvSpPr>
            <p:spPr bwMode="gray">
              <a:xfrm>
                <a:off x="3867" y="2349"/>
                <a:ext cx="9" cy="9"/>
              </a:xfrm>
              <a:custGeom>
                <a:avLst/>
                <a:gdLst/>
                <a:ahLst/>
                <a:cxnLst>
                  <a:cxn ang="0">
                    <a:pos x="2" y="0"/>
                  </a:cxn>
                  <a:cxn ang="0">
                    <a:pos x="6" y="2"/>
                  </a:cxn>
                  <a:cxn ang="0">
                    <a:pos x="7" y="4"/>
                  </a:cxn>
                  <a:cxn ang="0">
                    <a:pos x="9" y="6"/>
                  </a:cxn>
                  <a:cxn ang="0">
                    <a:pos x="14" y="6"/>
                  </a:cxn>
                  <a:cxn ang="0">
                    <a:pos x="43" y="29"/>
                  </a:cxn>
                  <a:cxn ang="0">
                    <a:pos x="45" y="35"/>
                  </a:cxn>
                  <a:cxn ang="0">
                    <a:pos x="45" y="45"/>
                  </a:cxn>
                  <a:cxn ang="0">
                    <a:pos x="35" y="41"/>
                  </a:cxn>
                  <a:cxn ang="0">
                    <a:pos x="27" y="35"/>
                  </a:cxn>
                  <a:cxn ang="0">
                    <a:pos x="20" y="25"/>
                  </a:cxn>
                  <a:cxn ang="0">
                    <a:pos x="17" y="22"/>
                  </a:cxn>
                  <a:cxn ang="0">
                    <a:pos x="9" y="27"/>
                  </a:cxn>
                  <a:cxn ang="0">
                    <a:pos x="2" y="33"/>
                  </a:cxn>
                  <a:cxn ang="0">
                    <a:pos x="0" y="32"/>
                  </a:cxn>
                  <a:cxn ang="0">
                    <a:pos x="2" y="18"/>
                  </a:cxn>
                  <a:cxn ang="0">
                    <a:pos x="2" y="0"/>
                  </a:cxn>
                </a:cxnLst>
                <a:rect l="0" t="0" r="r" b="b"/>
                <a:pathLst>
                  <a:path w="45" h="45">
                    <a:moveTo>
                      <a:pt x="2" y="0"/>
                    </a:moveTo>
                    <a:lnTo>
                      <a:pt x="6" y="2"/>
                    </a:lnTo>
                    <a:lnTo>
                      <a:pt x="7" y="4"/>
                    </a:lnTo>
                    <a:lnTo>
                      <a:pt x="9" y="6"/>
                    </a:lnTo>
                    <a:lnTo>
                      <a:pt x="14" y="6"/>
                    </a:lnTo>
                    <a:lnTo>
                      <a:pt x="43" y="29"/>
                    </a:lnTo>
                    <a:lnTo>
                      <a:pt x="45" y="35"/>
                    </a:lnTo>
                    <a:lnTo>
                      <a:pt x="45" y="45"/>
                    </a:lnTo>
                    <a:lnTo>
                      <a:pt x="35" y="41"/>
                    </a:lnTo>
                    <a:lnTo>
                      <a:pt x="27" y="35"/>
                    </a:lnTo>
                    <a:lnTo>
                      <a:pt x="20" y="25"/>
                    </a:lnTo>
                    <a:lnTo>
                      <a:pt x="17" y="22"/>
                    </a:lnTo>
                    <a:lnTo>
                      <a:pt x="9" y="27"/>
                    </a:lnTo>
                    <a:lnTo>
                      <a:pt x="2" y="33"/>
                    </a:lnTo>
                    <a:lnTo>
                      <a:pt x="0" y="32"/>
                    </a:lnTo>
                    <a:lnTo>
                      <a:pt x="2" y="18"/>
                    </a:lnTo>
                    <a:lnTo>
                      <a:pt x="2"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67" name="Freeform 74"/>
              <p:cNvSpPr>
                <a:spLocks noChangeAspect="1"/>
              </p:cNvSpPr>
              <p:nvPr/>
            </p:nvSpPr>
            <p:spPr bwMode="gray">
              <a:xfrm>
                <a:off x="3879" y="2348"/>
                <a:ext cx="15" cy="17"/>
              </a:xfrm>
              <a:custGeom>
                <a:avLst/>
                <a:gdLst/>
                <a:ahLst/>
                <a:cxnLst>
                  <a:cxn ang="0">
                    <a:pos x="0" y="4"/>
                  </a:cxn>
                  <a:cxn ang="0">
                    <a:pos x="3" y="4"/>
                  </a:cxn>
                  <a:cxn ang="0">
                    <a:pos x="26" y="5"/>
                  </a:cxn>
                  <a:cxn ang="0">
                    <a:pos x="38" y="0"/>
                  </a:cxn>
                  <a:cxn ang="0">
                    <a:pos x="44" y="2"/>
                  </a:cxn>
                  <a:cxn ang="0">
                    <a:pos x="51" y="6"/>
                  </a:cxn>
                  <a:cxn ang="0">
                    <a:pos x="55" y="15"/>
                  </a:cxn>
                  <a:cxn ang="0">
                    <a:pos x="64" y="21"/>
                  </a:cxn>
                  <a:cxn ang="0">
                    <a:pos x="64" y="32"/>
                  </a:cxn>
                  <a:cxn ang="0">
                    <a:pos x="62" y="47"/>
                  </a:cxn>
                  <a:cxn ang="0">
                    <a:pos x="64" y="57"/>
                  </a:cxn>
                  <a:cxn ang="0">
                    <a:pos x="72" y="78"/>
                  </a:cxn>
                  <a:cxn ang="0">
                    <a:pos x="77" y="85"/>
                  </a:cxn>
                  <a:cxn ang="0">
                    <a:pos x="62" y="85"/>
                  </a:cxn>
                  <a:cxn ang="0">
                    <a:pos x="51" y="83"/>
                  </a:cxn>
                  <a:cxn ang="0">
                    <a:pos x="48" y="73"/>
                  </a:cxn>
                  <a:cxn ang="0">
                    <a:pos x="42" y="70"/>
                  </a:cxn>
                  <a:cxn ang="0">
                    <a:pos x="34" y="64"/>
                  </a:cxn>
                  <a:cxn ang="0">
                    <a:pos x="34" y="59"/>
                  </a:cxn>
                  <a:cxn ang="0">
                    <a:pos x="37" y="51"/>
                  </a:cxn>
                  <a:cxn ang="0">
                    <a:pos x="35" y="48"/>
                  </a:cxn>
                  <a:cxn ang="0">
                    <a:pos x="19" y="32"/>
                  </a:cxn>
                  <a:cxn ang="0">
                    <a:pos x="13" y="30"/>
                  </a:cxn>
                  <a:cxn ang="0">
                    <a:pos x="6" y="21"/>
                  </a:cxn>
                  <a:cxn ang="0">
                    <a:pos x="0" y="6"/>
                  </a:cxn>
                  <a:cxn ang="0">
                    <a:pos x="0" y="4"/>
                  </a:cxn>
                </a:cxnLst>
                <a:rect l="0" t="0" r="r" b="b"/>
                <a:pathLst>
                  <a:path w="77" h="85">
                    <a:moveTo>
                      <a:pt x="0" y="4"/>
                    </a:moveTo>
                    <a:lnTo>
                      <a:pt x="3" y="4"/>
                    </a:lnTo>
                    <a:lnTo>
                      <a:pt x="26" y="5"/>
                    </a:lnTo>
                    <a:lnTo>
                      <a:pt x="38" y="0"/>
                    </a:lnTo>
                    <a:lnTo>
                      <a:pt x="44" y="2"/>
                    </a:lnTo>
                    <a:lnTo>
                      <a:pt x="51" y="6"/>
                    </a:lnTo>
                    <a:lnTo>
                      <a:pt x="55" y="15"/>
                    </a:lnTo>
                    <a:lnTo>
                      <a:pt x="64" y="21"/>
                    </a:lnTo>
                    <a:lnTo>
                      <a:pt x="64" y="32"/>
                    </a:lnTo>
                    <a:lnTo>
                      <a:pt x="62" y="47"/>
                    </a:lnTo>
                    <a:lnTo>
                      <a:pt x="64" y="57"/>
                    </a:lnTo>
                    <a:lnTo>
                      <a:pt x="72" y="78"/>
                    </a:lnTo>
                    <a:lnTo>
                      <a:pt x="77" y="85"/>
                    </a:lnTo>
                    <a:lnTo>
                      <a:pt x="62" y="85"/>
                    </a:lnTo>
                    <a:lnTo>
                      <a:pt x="51" y="83"/>
                    </a:lnTo>
                    <a:lnTo>
                      <a:pt x="48" y="73"/>
                    </a:lnTo>
                    <a:lnTo>
                      <a:pt x="42" y="70"/>
                    </a:lnTo>
                    <a:lnTo>
                      <a:pt x="34" y="64"/>
                    </a:lnTo>
                    <a:lnTo>
                      <a:pt x="34" y="59"/>
                    </a:lnTo>
                    <a:lnTo>
                      <a:pt x="37" y="51"/>
                    </a:lnTo>
                    <a:lnTo>
                      <a:pt x="35" y="48"/>
                    </a:lnTo>
                    <a:lnTo>
                      <a:pt x="19" y="32"/>
                    </a:lnTo>
                    <a:lnTo>
                      <a:pt x="13" y="30"/>
                    </a:lnTo>
                    <a:lnTo>
                      <a:pt x="6" y="21"/>
                    </a:lnTo>
                    <a:lnTo>
                      <a:pt x="0" y="6"/>
                    </a:lnTo>
                    <a:lnTo>
                      <a:pt x="0" y="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68" name="Freeform 75"/>
              <p:cNvSpPr>
                <a:spLocks noChangeAspect="1"/>
              </p:cNvSpPr>
              <p:nvPr/>
            </p:nvSpPr>
            <p:spPr bwMode="gray">
              <a:xfrm>
                <a:off x="3853" y="2356"/>
                <a:ext cx="13" cy="17"/>
              </a:xfrm>
              <a:custGeom>
                <a:avLst/>
                <a:gdLst/>
                <a:ahLst/>
                <a:cxnLst>
                  <a:cxn ang="0">
                    <a:pos x="0" y="1"/>
                  </a:cxn>
                  <a:cxn ang="0">
                    <a:pos x="2" y="0"/>
                  </a:cxn>
                  <a:cxn ang="0">
                    <a:pos x="11" y="2"/>
                  </a:cxn>
                  <a:cxn ang="0">
                    <a:pos x="24" y="11"/>
                  </a:cxn>
                  <a:cxn ang="0">
                    <a:pos x="27" y="17"/>
                  </a:cxn>
                  <a:cxn ang="0">
                    <a:pos x="33" y="18"/>
                  </a:cxn>
                  <a:cxn ang="0">
                    <a:pos x="49" y="18"/>
                  </a:cxn>
                  <a:cxn ang="0">
                    <a:pos x="50" y="22"/>
                  </a:cxn>
                  <a:cxn ang="0">
                    <a:pos x="60" y="19"/>
                  </a:cxn>
                  <a:cxn ang="0">
                    <a:pos x="63" y="21"/>
                  </a:cxn>
                  <a:cxn ang="0">
                    <a:pos x="63" y="33"/>
                  </a:cxn>
                  <a:cxn ang="0">
                    <a:pos x="60" y="44"/>
                  </a:cxn>
                  <a:cxn ang="0">
                    <a:pos x="52" y="49"/>
                  </a:cxn>
                  <a:cxn ang="0">
                    <a:pos x="44" y="59"/>
                  </a:cxn>
                  <a:cxn ang="0">
                    <a:pos x="36" y="65"/>
                  </a:cxn>
                  <a:cxn ang="0">
                    <a:pos x="32" y="67"/>
                  </a:cxn>
                  <a:cxn ang="0">
                    <a:pos x="23" y="68"/>
                  </a:cxn>
                  <a:cxn ang="0">
                    <a:pos x="11" y="73"/>
                  </a:cxn>
                  <a:cxn ang="0">
                    <a:pos x="3" y="83"/>
                  </a:cxn>
                  <a:cxn ang="0">
                    <a:pos x="1" y="71"/>
                  </a:cxn>
                  <a:cxn ang="0">
                    <a:pos x="1" y="59"/>
                  </a:cxn>
                  <a:cxn ang="0">
                    <a:pos x="3" y="45"/>
                  </a:cxn>
                  <a:cxn ang="0">
                    <a:pos x="6" y="17"/>
                  </a:cxn>
                  <a:cxn ang="0">
                    <a:pos x="4" y="11"/>
                  </a:cxn>
                  <a:cxn ang="0">
                    <a:pos x="0" y="6"/>
                  </a:cxn>
                  <a:cxn ang="0">
                    <a:pos x="0" y="1"/>
                  </a:cxn>
                </a:cxnLst>
                <a:rect l="0" t="0" r="r" b="b"/>
                <a:pathLst>
                  <a:path w="63" h="83">
                    <a:moveTo>
                      <a:pt x="0" y="1"/>
                    </a:moveTo>
                    <a:lnTo>
                      <a:pt x="2" y="0"/>
                    </a:lnTo>
                    <a:lnTo>
                      <a:pt x="11" y="2"/>
                    </a:lnTo>
                    <a:lnTo>
                      <a:pt x="24" y="11"/>
                    </a:lnTo>
                    <a:lnTo>
                      <a:pt x="27" y="17"/>
                    </a:lnTo>
                    <a:lnTo>
                      <a:pt x="33" y="18"/>
                    </a:lnTo>
                    <a:lnTo>
                      <a:pt x="49" y="18"/>
                    </a:lnTo>
                    <a:lnTo>
                      <a:pt x="50" y="22"/>
                    </a:lnTo>
                    <a:lnTo>
                      <a:pt x="60" y="19"/>
                    </a:lnTo>
                    <a:lnTo>
                      <a:pt x="63" y="21"/>
                    </a:lnTo>
                    <a:lnTo>
                      <a:pt x="63" y="33"/>
                    </a:lnTo>
                    <a:lnTo>
                      <a:pt x="60" y="44"/>
                    </a:lnTo>
                    <a:lnTo>
                      <a:pt x="52" y="49"/>
                    </a:lnTo>
                    <a:lnTo>
                      <a:pt x="44" y="59"/>
                    </a:lnTo>
                    <a:lnTo>
                      <a:pt x="36" y="65"/>
                    </a:lnTo>
                    <a:lnTo>
                      <a:pt x="32" y="67"/>
                    </a:lnTo>
                    <a:lnTo>
                      <a:pt x="23" y="68"/>
                    </a:lnTo>
                    <a:lnTo>
                      <a:pt x="11" y="73"/>
                    </a:lnTo>
                    <a:lnTo>
                      <a:pt x="3" y="83"/>
                    </a:lnTo>
                    <a:lnTo>
                      <a:pt x="1" y="71"/>
                    </a:lnTo>
                    <a:lnTo>
                      <a:pt x="1" y="59"/>
                    </a:lnTo>
                    <a:lnTo>
                      <a:pt x="3" y="45"/>
                    </a:lnTo>
                    <a:lnTo>
                      <a:pt x="6" y="17"/>
                    </a:lnTo>
                    <a:lnTo>
                      <a:pt x="4" y="11"/>
                    </a:lnTo>
                    <a:lnTo>
                      <a:pt x="0" y="6"/>
                    </a:lnTo>
                    <a:lnTo>
                      <a:pt x="0" y="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69" name="Freeform 76"/>
              <p:cNvSpPr>
                <a:spLocks noChangeAspect="1"/>
              </p:cNvSpPr>
              <p:nvPr/>
            </p:nvSpPr>
            <p:spPr bwMode="gray">
              <a:xfrm>
                <a:off x="3858" y="2367"/>
                <a:ext cx="12" cy="21"/>
              </a:xfrm>
              <a:custGeom>
                <a:avLst/>
                <a:gdLst/>
                <a:ahLst/>
                <a:cxnLst>
                  <a:cxn ang="0">
                    <a:pos x="29" y="8"/>
                  </a:cxn>
                  <a:cxn ang="0">
                    <a:pos x="39" y="0"/>
                  </a:cxn>
                  <a:cxn ang="0">
                    <a:pos x="43" y="1"/>
                  </a:cxn>
                  <a:cxn ang="0">
                    <a:pos x="59" y="5"/>
                  </a:cxn>
                  <a:cxn ang="0">
                    <a:pos x="59" y="14"/>
                  </a:cxn>
                  <a:cxn ang="0">
                    <a:pos x="57" y="25"/>
                  </a:cxn>
                  <a:cxn ang="0">
                    <a:pos x="52" y="30"/>
                  </a:cxn>
                  <a:cxn ang="0">
                    <a:pos x="51" y="41"/>
                  </a:cxn>
                  <a:cxn ang="0">
                    <a:pos x="41" y="62"/>
                  </a:cxn>
                  <a:cxn ang="0">
                    <a:pos x="40" y="75"/>
                  </a:cxn>
                  <a:cxn ang="0">
                    <a:pos x="41" y="83"/>
                  </a:cxn>
                  <a:cxn ang="0">
                    <a:pos x="44" y="90"/>
                  </a:cxn>
                  <a:cxn ang="0">
                    <a:pos x="43" y="101"/>
                  </a:cxn>
                  <a:cxn ang="0">
                    <a:pos x="34" y="107"/>
                  </a:cxn>
                  <a:cxn ang="0">
                    <a:pos x="25" y="97"/>
                  </a:cxn>
                  <a:cxn ang="0">
                    <a:pos x="19" y="89"/>
                  </a:cxn>
                  <a:cxn ang="0">
                    <a:pos x="13" y="86"/>
                  </a:cxn>
                  <a:cxn ang="0">
                    <a:pos x="6" y="79"/>
                  </a:cxn>
                  <a:cxn ang="0">
                    <a:pos x="0" y="69"/>
                  </a:cxn>
                  <a:cxn ang="0">
                    <a:pos x="3" y="57"/>
                  </a:cxn>
                  <a:cxn ang="0">
                    <a:pos x="18" y="51"/>
                  </a:cxn>
                  <a:cxn ang="0">
                    <a:pos x="22" y="42"/>
                  </a:cxn>
                  <a:cxn ang="0">
                    <a:pos x="22" y="25"/>
                  </a:cxn>
                  <a:cxn ang="0">
                    <a:pos x="27" y="10"/>
                  </a:cxn>
                  <a:cxn ang="0">
                    <a:pos x="29" y="8"/>
                  </a:cxn>
                </a:cxnLst>
                <a:rect l="0" t="0" r="r" b="b"/>
                <a:pathLst>
                  <a:path w="59" h="107">
                    <a:moveTo>
                      <a:pt x="29" y="8"/>
                    </a:moveTo>
                    <a:lnTo>
                      <a:pt x="39" y="0"/>
                    </a:lnTo>
                    <a:lnTo>
                      <a:pt x="43" y="1"/>
                    </a:lnTo>
                    <a:lnTo>
                      <a:pt x="59" y="5"/>
                    </a:lnTo>
                    <a:lnTo>
                      <a:pt x="59" y="14"/>
                    </a:lnTo>
                    <a:lnTo>
                      <a:pt x="57" y="25"/>
                    </a:lnTo>
                    <a:lnTo>
                      <a:pt x="52" y="30"/>
                    </a:lnTo>
                    <a:lnTo>
                      <a:pt x="51" y="41"/>
                    </a:lnTo>
                    <a:lnTo>
                      <a:pt x="41" y="62"/>
                    </a:lnTo>
                    <a:lnTo>
                      <a:pt x="40" y="75"/>
                    </a:lnTo>
                    <a:lnTo>
                      <a:pt x="41" y="83"/>
                    </a:lnTo>
                    <a:lnTo>
                      <a:pt x="44" y="90"/>
                    </a:lnTo>
                    <a:lnTo>
                      <a:pt x="43" y="101"/>
                    </a:lnTo>
                    <a:lnTo>
                      <a:pt x="34" y="107"/>
                    </a:lnTo>
                    <a:lnTo>
                      <a:pt x="25" y="97"/>
                    </a:lnTo>
                    <a:lnTo>
                      <a:pt x="19" y="89"/>
                    </a:lnTo>
                    <a:lnTo>
                      <a:pt x="13" y="86"/>
                    </a:lnTo>
                    <a:lnTo>
                      <a:pt x="6" y="79"/>
                    </a:lnTo>
                    <a:lnTo>
                      <a:pt x="0" y="69"/>
                    </a:lnTo>
                    <a:lnTo>
                      <a:pt x="3" y="57"/>
                    </a:lnTo>
                    <a:lnTo>
                      <a:pt x="18" y="51"/>
                    </a:lnTo>
                    <a:lnTo>
                      <a:pt x="22" y="42"/>
                    </a:lnTo>
                    <a:lnTo>
                      <a:pt x="22" y="25"/>
                    </a:lnTo>
                    <a:lnTo>
                      <a:pt x="27" y="10"/>
                    </a:lnTo>
                    <a:lnTo>
                      <a:pt x="29" y="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70" name="Freeform 77"/>
              <p:cNvSpPr>
                <a:spLocks noChangeAspect="1"/>
              </p:cNvSpPr>
              <p:nvPr/>
            </p:nvSpPr>
            <p:spPr bwMode="gray">
              <a:xfrm>
                <a:off x="3879" y="2361"/>
                <a:ext cx="10" cy="16"/>
              </a:xfrm>
              <a:custGeom>
                <a:avLst/>
                <a:gdLst/>
                <a:ahLst/>
                <a:cxnLst>
                  <a:cxn ang="0">
                    <a:pos x="0" y="0"/>
                  </a:cxn>
                  <a:cxn ang="0">
                    <a:pos x="2" y="5"/>
                  </a:cxn>
                  <a:cxn ang="0">
                    <a:pos x="6" y="8"/>
                  </a:cxn>
                  <a:cxn ang="0">
                    <a:pos x="11" y="6"/>
                  </a:cxn>
                  <a:cxn ang="0">
                    <a:pos x="16" y="8"/>
                  </a:cxn>
                  <a:cxn ang="0">
                    <a:pos x="29" y="7"/>
                  </a:cxn>
                  <a:cxn ang="0">
                    <a:pos x="37" y="18"/>
                  </a:cxn>
                  <a:cxn ang="0">
                    <a:pos x="38" y="43"/>
                  </a:cxn>
                  <a:cxn ang="0">
                    <a:pos x="43" y="51"/>
                  </a:cxn>
                  <a:cxn ang="0">
                    <a:pos x="48" y="64"/>
                  </a:cxn>
                  <a:cxn ang="0">
                    <a:pos x="51" y="69"/>
                  </a:cxn>
                  <a:cxn ang="0">
                    <a:pos x="44" y="72"/>
                  </a:cxn>
                  <a:cxn ang="0">
                    <a:pos x="38" y="70"/>
                  </a:cxn>
                  <a:cxn ang="0">
                    <a:pos x="37" y="81"/>
                  </a:cxn>
                  <a:cxn ang="0">
                    <a:pos x="29" y="78"/>
                  </a:cxn>
                  <a:cxn ang="0">
                    <a:pos x="26" y="67"/>
                  </a:cxn>
                  <a:cxn ang="0">
                    <a:pos x="26" y="43"/>
                  </a:cxn>
                  <a:cxn ang="0">
                    <a:pos x="19" y="30"/>
                  </a:cxn>
                  <a:cxn ang="0">
                    <a:pos x="8" y="34"/>
                  </a:cxn>
                  <a:cxn ang="0">
                    <a:pos x="6" y="22"/>
                  </a:cxn>
                  <a:cxn ang="0">
                    <a:pos x="3" y="10"/>
                  </a:cxn>
                  <a:cxn ang="0">
                    <a:pos x="1" y="6"/>
                  </a:cxn>
                  <a:cxn ang="0">
                    <a:pos x="0" y="0"/>
                  </a:cxn>
                </a:cxnLst>
                <a:rect l="0" t="0" r="r" b="b"/>
                <a:pathLst>
                  <a:path w="51" h="81">
                    <a:moveTo>
                      <a:pt x="0" y="0"/>
                    </a:moveTo>
                    <a:lnTo>
                      <a:pt x="2" y="5"/>
                    </a:lnTo>
                    <a:lnTo>
                      <a:pt x="6" y="8"/>
                    </a:lnTo>
                    <a:lnTo>
                      <a:pt x="11" y="6"/>
                    </a:lnTo>
                    <a:lnTo>
                      <a:pt x="16" y="8"/>
                    </a:lnTo>
                    <a:lnTo>
                      <a:pt x="29" y="7"/>
                    </a:lnTo>
                    <a:lnTo>
                      <a:pt x="37" y="18"/>
                    </a:lnTo>
                    <a:lnTo>
                      <a:pt x="38" y="43"/>
                    </a:lnTo>
                    <a:lnTo>
                      <a:pt x="43" y="51"/>
                    </a:lnTo>
                    <a:lnTo>
                      <a:pt x="48" y="64"/>
                    </a:lnTo>
                    <a:lnTo>
                      <a:pt x="51" y="69"/>
                    </a:lnTo>
                    <a:lnTo>
                      <a:pt x="44" y="72"/>
                    </a:lnTo>
                    <a:lnTo>
                      <a:pt x="38" y="70"/>
                    </a:lnTo>
                    <a:lnTo>
                      <a:pt x="37" y="81"/>
                    </a:lnTo>
                    <a:lnTo>
                      <a:pt x="29" y="78"/>
                    </a:lnTo>
                    <a:lnTo>
                      <a:pt x="26" y="67"/>
                    </a:lnTo>
                    <a:lnTo>
                      <a:pt x="26" y="43"/>
                    </a:lnTo>
                    <a:lnTo>
                      <a:pt x="19" y="30"/>
                    </a:lnTo>
                    <a:lnTo>
                      <a:pt x="8" y="34"/>
                    </a:lnTo>
                    <a:lnTo>
                      <a:pt x="6" y="22"/>
                    </a:lnTo>
                    <a:lnTo>
                      <a:pt x="3" y="10"/>
                    </a:lnTo>
                    <a:lnTo>
                      <a:pt x="1" y="6"/>
                    </a:lnTo>
                    <a:lnTo>
                      <a:pt x="0"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71" name="Freeform 78"/>
              <p:cNvSpPr>
                <a:spLocks noChangeAspect="1"/>
              </p:cNvSpPr>
              <p:nvPr/>
            </p:nvSpPr>
            <p:spPr bwMode="gray">
              <a:xfrm>
                <a:off x="3869" y="2363"/>
                <a:ext cx="7" cy="20"/>
              </a:xfrm>
              <a:custGeom>
                <a:avLst/>
                <a:gdLst/>
                <a:ahLst/>
                <a:cxnLst>
                  <a:cxn ang="0">
                    <a:pos x="35" y="2"/>
                  </a:cxn>
                  <a:cxn ang="0">
                    <a:pos x="37" y="0"/>
                  </a:cxn>
                  <a:cxn ang="0">
                    <a:pos x="38" y="5"/>
                  </a:cxn>
                  <a:cxn ang="0">
                    <a:pos x="37" y="10"/>
                  </a:cxn>
                  <a:cxn ang="0">
                    <a:pos x="37" y="33"/>
                  </a:cxn>
                  <a:cxn ang="0">
                    <a:pos x="36" y="48"/>
                  </a:cxn>
                  <a:cxn ang="0">
                    <a:pos x="24" y="58"/>
                  </a:cxn>
                  <a:cxn ang="0">
                    <a:pos x="15" y="75"/>
                  </a:cxn>
                  <a:cxn ang="0">
                    <a:pos x="10" y="86"/>
                  </a:cxn>
                  <a:cxn ang="0">
                    <a:pos x="6" y="96"/>
                  </a:cxn>
                  <a:cxn ang="0">
                    <a:pos x="3" y="99"/>
                  </a:cxn>
                  <a:cxn ang="0">
                    <a:pos x="0" y="87"/>
                  </a:cxn>
                  <a:cxn ang="0">
                    <a:pos x="0" y="78"/>
                  </a:cxn>
                  <a:cxn ang="0">
                    <a:pos x="8" y="58"/>
                  </a:cxn>
                  <a:cxn ang="0">
                    <a:pos x="17" y="41"/>
                  </a:cxn>
                  <a:cxn ang="0">
                    <a:pos x="26" y="21"/>
                  </a:cxn>
                  <a:cxn ang="0">
                    <a:pos x="31" y="5"/>
                  </a:cxn>
                  <a:cxn ang="0">
                    <a:pos x="35" y="2"/>
                  </a:cxn>
                </a:cxnLst>
                <a:rect l="0" t="0" r="r" b="b"/>
                <a:pathLst>
                  <a:path w="38" h="99">
                    <a:moveTo>
                      <a:pt x="35" y="2"/>
                    </a:moveTo>
                    <a:lnTo>
                      <a:pt x="37" y="0"/>
                    </a:lnTo>
                    <a:lnTo>
                      <a:pt x="38" y="5"/>
                    </a:lnTo>
                    <a:lnTo>
                      <a:pt x="37" y="10"/>
                    </a:lnTo>
                    <a:lnTo>
                      <a:pt x="37" y="33"/>
                    </a:lnTo>
                    <a:lnTo>
                      <a:pt x="36" y="48"/>
                    </a:lnTo>
                    <a:lnTo>
                      <a:pt x="24" y="58"/>
                    </a:lnTo>
                    <a:lnTo>
                      <a:pt x="15" y="75"/>
                    </a:lnTo>
                    <a:lnTo>
                      <a:pt x="10" y="86"/>
                    </a:lnTo>
                    <a:lnTo>
                      <a:pt x="6" y="96"/>
                    </a:lnTo>
                    <a:lnTo>
                      <a:pt x="3" y="99"/>
                    </a:lnTo>
                    <a:lnTo>
                      <a:pt x="0" y="87"/>
                    </a:lnTo>
                    <a:lnTo>
                      <a:pt x="0" y="78"/>
                    </a:lnTo>
                    <a:lnTo>
                      <a:pt x="8" y="58"/>
                    </a:lnTo>
                    <a:lnTo>
                      <a:pt x="17" y="41"/>
                    </a:lnTo>
                    <a:lnTo>
                      <a:pt x="26" y="21"/>
                    </a:lnTo>
                    <a:lnTo>
                      <a:pt x="31" y="5"/>
                    </a:lnTo>
                    <a:lnTo>
                      <a:pt x="35" y="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72" name="Freeform 79"/>
              <p:cNvSpPr>
                <a:spLocks noChangeAspect="1"/>
              </p:cNvSpPr>
              <p:nvPr/>
            </p:nvSpPr>
            <p:spPr bwMode="gray">
              <a:xfrm>
                <a:off x="3874" y="2375"/>
                <a:ext cx="8" cy="7"/>
              </a:xfrm>
              <a:custGeom>
                <a:avLst/>
                <a:gdLst/>
                <a:ahLst/>
                <a:cxnLst>
                  <a:cxn ang="0">
                    <a:pos x="0" y="18"/>
                  </a:cxn>
                  <a:cxn ang="0">
                    <a:pos x="0" y="16"/>
                  </a:cxn>
                  <a:cxn ang="0">
                    <a:pos x="2" y="16"/>
                  </a:cxn>
                  <a:cxn ang="0">
                    <a:pos x="9" y="12"/>
                  </a:cxn>
                  <a:cxn ang="0">
                    <a:pos x="12" y="5"/>
                  </a:cxn>
                  <a:cxn ang="0">
                    <a:pos x="20" y="0"/>
                  </a:cxn>
                  <a:cxn ang="0">
                    <a:pos x="32" y="5"/>
                  </a:cxn>
                  <a:cxn ang="0">
                    <a:pos x="39" y="3"/>
                  </a:cxn>
                  <a:cxn ang="0">
                    <a:pos x="39" y="14"/>
                  </a:cxn>
                  <a:cxn ang="0">
                    <a:pos x="38" y="18"/>
                  </a:cxn>
                  <a:cxn ang="0">
                    <a:pos x="39" y="24"/>
                  </a:cxn>
                  <a:cxn ang="0">
                    <a:pos x="37" y="27"/>
                  </a:cxn>
                  <a:cxn ang="0">
                    <a:pos x="22" y="31"/>
                  </a:cxn>
                  <a:cxn ang="0">
                    <a:pos x="7" y="30"/>
                  </a:cxn>
                  <a:cxn ang="0">
                    <a:pos x="4" y="26"/>
                  </a:cxn>
                  <a:cxn ang="0">
                    <a:pos x="0" y="18"/>
                  </a:cxn>
                </a:cxnLst>
                <a:rect l="0" t="0" r="r" b="b"/>
                <a:pathLst>
                  <a:path w="39" h="31">
                    <a:moveTo>
                      <a:pt x="0" y="18"/>
                    </a:moveTo>
                    <a:lnTo>
                      <a:pt x="0" y="16"/>
                    </a:lnTo>
                    <a:lnTo>
                      <a:pt x="2" y="16"/>
                    </a:lnTo>
                    <a:lnTo>
                      <a:pt x="9" y="12"/>
                    </a:lnTo>
                    <a:lnTo>
                      <a:pt x="12" y="5"/>
                    </a:lnTo>
                    <a:lnTo>
                      <a:pt x="20" y="0"/>
                    </a:lnTo>
                    <a:lnTo>
                      <a:pt x="32" y="5"/>
                    </a:lnTo>
                    <a:lnTo>
                      <a:pt x="39" y="3"/>
                    </a:lnTo>
                    <a:lnTo>
                      <a:pt x="39" y="14"/>
                    </a:lnTo>
                    <a:lnTo>
                      <a:pt x="38" y="18"/>
                    </a:lnTo>
                    <a:lnTo>
                      <a:pt x="39" y="24"/>
                    </a:lnTo>
                    <a:lnTo>
                      <a:pt x="37" y="27"/>
                    </a:lnTo>
                    <a:lnTo>
                      <a:pt x="22" y="31"/>
                    </a:lnTo>
                    <a:lnTo>
                      <a:pt x="7" y="30"/>
                    </a:lnTo>
                    <a:lnTo>
                      <a:pt x="4" y="26"/>
                    </a:lnTo>
                    <a:lnTo>
                      <a:pt x="0" y="1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73" name="Freeform 80"/>
              <p:cNvSpPr>
                <a:spLocks noChangeAspect="1"/>
              </p:cNvSpPr>
              <p:nvPr/>
            </p:nvSpPr>
            <p:spPr bwMode="gray">
              <a:xfrm>
                <a:off x="3853" y="2380"/>
                <a:ext cx="51" cy="46"/>
              </a:xfrm>
              <a:custGeom>
                <a:avLst/>
                <a:gdLst/>
                <a:ahLst/>
                <a:cxnLst>
                  <a:cxn ang="0">
                    <a:pos x="190" y="0"/>
                  </a:cxn>
                  <a:cxn ang="0">
                    <a:pos x="207" y="10"/>
                  </a:cxn>
                  <a:cxn ang="0">
                    <a:pos x="224" y="26"/>
                  </a:cxn>
                  <a:cxn ang="0">
                    <a:pos x="233" y="33"/>
                  </a:cxn>
                  <a:cxn ang="0">
                    <a:pos x="240" y="51"/>
                  </a:cxn>
                  <a:cxn ang="0">
                    <a:pos x="242" y="70"/>
                  </a:cxn>
                  <a:cxn ang="0">
                    <a:pos x="246" y="86"/>
                  </a:cxn>
                  <a:cxn ang="0">
                    <a:pos x="250" y="110"/>
                  </a:cxn>
                  <a:cxn ang="0">
                    <a:pos x="254" y="142"/>
                  </a:cxn>
                  <a:cxn ang="0">
                    <a:pos x="243" y="152"/>
                  </a:cxn>
                  <a:cxn ang="0">
                    <a:pos x="238" y="185"/>
                  </a:cxn>
                  <a:cxn ang="0">
                    <a:pos x="227" y="167"/>
                  </a:cxn>
                  <a:cxn ang="0">
                    <a:pos x="221" y="142"/>
                  </a:cxn>
                  <a:cxn ang="0">
                    <a:pos x="212" y="131"/>
                  </a:cxn>
                  <a:cxn ang="0">
                    <a:pos x="192" y="158"/>
                  </a:cxn>
                  <a:cxn ang="0">
                    <a:pos x="197" y="179"/>
                  </a:cxn>
                  <a:cxn ang="0">
                    <a:pos x="206" y="201"/>
                  </a:cxn>
                  <a:cxn ang="0">
                    <a:pos x="194" y="227"/>
                  </a:cxn>
                  <a:cxn ang="0">
                    <a:pos x="184" y="211"/>
                  </a:cxn>
                  <a:cxn ang="0">
                    <a:pos x="174" y="211"/>
                  </a:cxn>
                  <a:cxn ang="0">
                    <a:pos x="156" y="210"/>
                  </a:cxn>
                  <a:cxn ang="0">
                    <a:pos x="125" y="189"/>
                  </a:cxn>
                  <a:cxn ang="0">
                    <a:pos x="119" y="171"/>
                  </a:cxn>
                  <a:cxn ang="0">
                    <a:pos x="113" y="150"/>
                  </a:cxn>
                  <a:cxn ang="0">
                    <a:pos x="125" y="126"/>
                  </a:cxn>
                  <a:cxn ang="0">
                    <a:pos x="105" y="108"/>
                  </a:cxn>
                  <a:cxn ang="0">
                    <a:pos x="89" y="104"/>
                  </a:cxn>
                  <a:cxn ang="0">
                    <a:pos x="81" y="125"/>
                  </a:cxn>
                  <a:cxn ang="0">
                    <a:pos x="68" y="121"/>
                  </a:cxn>
                  <a:cxn ang="0">
                    <a:pos x="55" y="126"/>
                  </a:cxn>
                  <a:cxn ang="0">
                    <a:pos x="50" y="123"/>
                  </a:cxn>
                  <a:cxn ang="0">
                    <a:pos x="39" y="112"/>
                  </a:cxn>
                  <a:cxn ang="0">
                    <a:pos x="16" y="153"/>
                  </a:cxn>
                  <a:cxn ang="0">
                    <a:pos x="3" y="155"/>
                  </a:cxn>
                  <a:cxn ang="0">
                    <a:pos x="7" y="121"/>
                  </a:cxn>
                  <a:cxn ang="0">
                    <a:pos x="22" y="93"/>
                  </a:cxn>
                  <a:cxn ang="0">
                    <a:pos x="56" y="76"/>
                  </a:cxn>
                  <a:cxn ang="0">
                    <a:pos x="73" y="64"/>
                  </a:cxn>
                  <a:cxn ang="0">
                    <a:pos x="99" y="64"/>
                  </a:cxn>
                  <a:cxn ang="0">
                    <a:pos x="98" y="94"/>
                  </a:cxn>
                  <a:cxn ang="0">
                    <a:pos x="127" y="69"/>
                  </a:cxn>
                  <a:cxn ang="0">
                    <a:pos x="146" y="66"/>
                  </a:cxn>
                  <a:cxn ang="0">
                    <a:pos x="153" y="49"/>
                  </a:cxn>
                  <a:cxn ang="0">
                    <a:pos x="169" y="46"/>
                  </a:cxn>
                  <a:cxn ang="0">
                    <a:pos x="189" y="43"/>
                  </a:cxn>
                  <a:cxn ang="0">
                    <a:pos x="194" y="26"/>
                  </a:cxn>
                  <a:cxn ang="0">
                    <a:pos x="191" y="1"/>
                  </a:cxn>
                </a:cxnLst>
                <a:rect l="0" t="0" r="r" b="b"/>
                <a:pathLst>
                  <a:path w="254" h="227">
                    <a:moveTo>
                      <a:pt x="191" y="1"/>
                    </a:moveTo>
                    <a:lnTo>
                      <a:pt x="190" y="0"/>
                    </a:lnTo>
                    <a:lnTo>
                      <a:pt x="200" y="0"/>
                    </a:lnTo>
                    <a:lnTo>
                      <a:pt x="207" y="10"/>
                    </a:lnTo>
                    <a:lnTo>
                      <a:pt x="215" y="13"/>
                    </a:lnTo>
                    <a:lnTo>
                      <a:pt x="224" y="26"/>
                    </a:lnTo>
                    <a:lnTo>
                      <a:pt x="229" y="26"/>
                    </a:lnTo>
                    <a:lnTo>
                      <a:pt x="233" y="33"/>
                    </a:lnTo>
                    <a:lnTo>
                      <a:pt x="240" y="46"/>
                    </a:lnTo>
                    <a:lnTo>
                      <a:pt x="240" y="51"/>
                    </a:lnTo>
                    <a:lnTo>
                      <a:pt x="231" y="64"/>
                    </a:lnTo>
                    <a:lnTo>
                      <a:pt x="242" y="70"/>
                    </a:lnTo>
                    <a:lnTo>
                      <a:pt x="242" y="81"/>
                    </a:lnTo>
                    <a:lnTo>
                      <a:pt x="246" y="86"/>
                    </a:lnTo>
                    <a:lnTo>
                      <a:pt x="248" y="104"/>
                    </a:lnTo>
                    <a:lnTo>
                      <a:pt x="250" y="110"/>
                    </a:lnTo>
                    <a:lnTo>
                      <a:pt x="254" y="124"/>
                    </a:lnTo>
                    <a:lnTo>
                      <a:pt x="254" y="142"/>
                    </a:lnTo>
                    <a:lnTo>
                      <a:pt x="249" y="150"/>
                    </a:lnTo>
                    <a:lnTo>
                      <a:pt x="243" y="152"/>
                    </a:lnTo>
                    <a:lnTo>
                      <a:pt x="238" y="161"/>
                    </a:lnTo>
                    <a:lnTo>
                      <a:pt x="238" y="185"/>
                    </a:lnTo>
                    <a:lnTo>
                      <a:pt x="231" y="179"/>
                    </a:lnTo>
                    <a:lnTo>
                      <a:pt x="227" y="167"/>
                    </a:lnTo>
                    <a:lnTo>
                      <a:pt x="227" y="151"/>
                    </a:lnTo>
                    <a:lnTo>
                      <a:pt x="221" y="142"/>
                    </a:lnTo>
                    <a:lnTo>
                      <a:pt x="217" y="134"/>
                    </a:lnTo>
                    <a:lnTo>
                      <a:pt x="212" y="131"/>
                    </a:lnTo>
                    <a:lnTo>
                      <a:pt x="207" y="135"/>
                    </a:lnTo>
                    <a:lnTo>
                      <a:pt x="192" y="158"/>
                    </a:lnTo>
                    <a:lnTo>
                      <a:pt x="191" y="172"/>
                    </a:lnTo>
                    <a:lnTo>
                      <a:pt x="197" y="179"/>
                    </a:lnTo>
                    <a:lnTo>
                      <a:pt x="202" y="189"/>
                    </a:lnTo>
                    <a:lnTo>
                      <a:pt x="206" y="201"/>
                    </a:lnTo>
                    <a:lnTo>
                      <a:pt x="206" y="207"/>
                    </a:lnTo>
                    <a:lnTo>
                      <a:pt x="194" y="227"/>
                    </a:lnTo>
                    <a:lnTo>
                      <a:pt x="186" y="223"/>
                    </a:lnTo>
                    <a:lnTo>
                      <a:pt x="184" y="211"/>
                    </a:lnTo>
                    <a:lnTo>
                      <a:pt x="183" y="205"/>
                    </a:lnTo>
                    <a:lnTo>
                      <a:pt x="174" y="211"/>
                    </a:lnTo>
                    <a:lnTo>
                      <a:pt x="164" y="212"/>
                    </a:lnTo>
                    <a:lnTo>
                      <a:pt x="156" y="210"/>
                    </a:lnTo>
                    <a:lnTo>
                      <a:pt x="133" y="199"/>
                    </a:lnTo>
                    <a:lnTo>
                      <a:pt x="125" y="189"/>
                    </a:lnTo>
                    <a:lnTo>
                      <a:pt x="120" y="182"/>
                    </a:lnTo>
                    <a:lnTo>
                      <a:pt x="119" y="171"/>
                    </a:lnTo>
                    <a:lnTo>
                      <a:pt x="116" y="162"/>
                    </a:lnTo>
                    <a:lnTo>
                      <a:pt x="113" y="150"/>
                    </a:lnTo>
                    <a:lnTo>
                      <a:pt x="125" y="134"/>
                    </a:lnTo>
                    <a:lnTo>
                      <a:pt x="125" y="126"/>
                    </a:lnTo>
                    <a:lnTo>
                      <a:pt x="116" y="116"/>
                    </a:lnTo>
                    <a:lnTo>
                      <a:pt x="105" y="108"/>
                    </a:lnTo>
                    <a:lnTo>
                      <a:pt x="97" y="104"/>
                    </a:lnTo>
                    <a:lnTo>
                      <a:pt x="89" y="104"/>
                    </a:lnTo>
                    <a:lnTo>
                      <a:pt x="81" y="119"/>
                    </a:lnTo>
                    <a:lnTo>
                      <a:pt x="81" y="125"/>
                    </a:lnTo>
                    <a:lnTo>
                      <a:pt x="73" y="121"/>
                    </a:lnTo>
                    <a:lnTo>
                      <a:pt x="68" y="121"/>
                    </a:lnTo>
                    <a:lnTo>
                      <a:pt x="68" y="114"/>
                    </a:lnTo>
                    <a:lnTo>
                      <a:pt x="55" y="126"/>
                    </a:lnTo>
                    <a:lnTo>
                      <a:pt x="54" y="132"/>
                    </a:lnTo>
                    <a:lnTo>
                      <a:pt x="50" y="123"/>
                    </a:lnTo>
                    <a:lnTo>
                      <a:pt x="47" y="112"/>
                    </a:lnTo>
                    <a:lnTo>
                      <a:pt x="39" y="112"/>
                    </a:lnTo>
                    <a:lnTo>
                      <a:pt x="28" y="124"/>
                    </a:lnTo>
                    <a:lnTo>
                      <a:pt x="16" y="153"/>
                    </a:lnTo>
                    <a:lnTo>
                      <a:pt x="9" y="156"/>
                    </a:lnTo>
                    <a:lnTo>
                      <a:pt x="3" y="155"/>
                    </a:lnTo>
                    <a:lnTo>
                      <a:pt x="0" y="144"/>
                    </a:lnTo>
                    <a:lnTo>
                      <a:pt x="7" y="121"/>
                    </a:lnTo>
                    <a:lnTo>
                      <a:pt x="12" y="104"/>
                    </a:lnTo>
                    <a:lnTo>
                      <a:pt x="22" y="93"/>
                    </a:lnTo>
                    <a:lnTo>
                      <a:pt x="52" y="85"/>
                    </a:lnTo>
                    <a:lnTo>
                      <a:pt x="56" y="76"/>
                    </a:lnTo>
                    <a:lnTo>
                      <a:pt x="63" y="69"/>
                    </a:lnTo>
                    <a:lnTo>
                      <a:pt x="73" y="64"/>
                    </a:lnTo>
                    <a:lnTo>
                      <a:pt x="79" y="56"/>
                    </a:lnTo>
                    <a:lnTo>
                      <a:pt x="99" y="64"/>
                    </a:lnTo>
                    <a:lnTo>
                      <a:pt x="104" y="76"/>
                    </a:lnTo>
                    <a:lnTo>
                      <a:pt x="98" y="94"/>
                    </a:lnTo>
                    <a:lnTo>
                      <a:pt x="120" y="85"/>
                    </a:lnTo>
                    <a:lnTo>
                      <a:pt x="127" y="69"/>
                    </a:lnTo>
                    <a:lnTo>
                      <a:pt x="138" y="64"/>
                    </a:lnTo>
                    <a:lnTo>
                      <a:pt x="146" y="66"/>
                    </a:lnTo>
                    <a:lnTo>
                      <a:pt x="151" y="60"/>
                    </a:lnTo>
                    <a:lnTo>
                      <a:pt x="153" y="49"/>
                    </a:lnTo>
                    <a:lnTo>
                      <a:pt x="158" y="43"/>
                    </a:lnTo>
                    <a:lnTo>
                      <a:pt x="169" y="46"/>
                    </a:lnTo>
                    <a:lnTo>
                      <a:pt x="181" y="40"/>
                    </a:lnTo>
                    <a:lnTo>
                      <a:pt x="189" y="43"/>
                    </a:lnTo>
                    <a:lnTo>
                      <a:pt x="192" y="39"/>
                    </a:lnTo>
                    <a:lnTo>
                      <a:pt x="194" y="26"/>
                    </a:lnTo>
                    <a:lnTo>
                      <a:pt x="191" y="7"/>
                    </a:lnTo>
                    <a:lnTo>
                      <a:pt x="191" y="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35" name="Freeform 81"/>
            <p:cNvSpPr>
              <a:spLocks noChangeAspect="1"/>
            </p:cNvSpPr>
            <p:nvPr/>
          </p:nvSpPr>
          <p:spPr bwMode="gray">
            <a:xfrm>
              <a:off x="6744492" y="3603972"/>
              <a:ext cx="23813" cy="19050"/>
            </a:xfrm>
            <a:custGeom>
              <a:avLst/>
              <a:gdLst/>
              <a:ahLst/>
              <a:cxnLst>
                <a:cxn ang="0">
                  <a:pos x="67" y="9"/>
                </a:cxn>
                <a:cxn ang="0">
                  <a:pos x="72" y="14"/>
                </a:cxn>
                <a:cxn ang="0">
                  <a:pos x="76" y="21"/>
                </a:cxn>
                <a:cxn ang="0">
                  <a:pos x="77" y="26"/>
                </a:cxn>
                <a:cxn ang="0">
                  <a:pos x="77" y="32"/>
                </a:cxn>
                <a:cxn ang="0">
                  <a:pos x="76" y="37"/>
                </a:cxn>
                <a:cxn ang="0">
                  <a:pos x="70" y="37"/>
                </a:cxn>
                <a:cxn ang="0">
                  <a:pos x="65" y="35"/>
                </a:cxn>
                <a:cxn ang="0">
                  <a:pos x="61" y="27"/>
                </a:cxn>
                <a:cxn ang="0">
                  <a:pos x="59" y="20"/>
                </a:cxn>
                <a:cxn ang="0">
                  <a:pos x="56" y="16"/>
                </a:cxn>
                <a:cxn ang="0">
                  <a:pos x="51" y="16"/>
                </a:cxn>
                <a:cxn ang="0">
                  <a:pos x="46" y="19"/>
                </a:cxn>
                <a:cxn ang="0">
                  <a:pos x="43" y="24"/>
                </a:cxn>
                <a:cxn ang="0">
                  <a:pos x="41" y="48"/>
                </a:cxn>
                <a:cxn ang="0">
                  <a:pos x="39" y="56"/>
                </a:cxn>
                <a:cxn ang="0">
                  <a:pos x="34" y="58"/>
                </a:cxn>
                <a:cxn ang="0">
                  <a:pos x="29" y="57"/>
                </a:cxn>
                <a:cxn ang="0">
                  <a:pos x="26" y="53"/>
                </a:cxn>
                <a:cxn ang="0">
                  <a:pos x="21" y="48"/>
                </a:cxn>
                <a:cxn ang="0">
                  <a:pos x="17" y="42"/>
                </a:cxn>
                <a:cxn ang="0">
                  <a:pos x="7" y="31"/>
                </a:cxn>
                <a:cxn ang="0">
                  <a:pos x="3" y="29"/>
                </a:cxn>
                <a:cxn ang="0">
                  <a:pos x="0" y="27"/>
                </a:cxn>
                <a:cxn ang="0">
                  <a:pos x="2" y="25"/>
                </a:cxn>
                <a:cxn ang="0">
                  <a:pos x="11" y="22"/>
                </a:cxn>
                <a:cxn ang="0">
                  <a:pos x="26" y="21"/>
                </a:cxn>
                <a:cxn ang="0">
                  <a:pos x="33" y="16"/>
                </a:cxn>
                <a:cxn ang="0">
                  <a:pos x="53" y="0"/>
                </a:cxn>
                <a:cxn ang="0">
                  <a:pos x="55" y="8"/>
                </a:cxn>
                <a:cxn ang="0">
                  <a:pos x="67" y="9"/>
                </a:cxn>
              </a:cxnLst>
              <a:rect l="0" t="0" r="r" b="b"/>
              <a:pathLst>
                <a:path w="77" h="58">
                  <a:moveTo>
                    <a:pt x="67" y="9"/>
                  </a:moveTo>
                  <a:lnTo>
                    <a:pt x="72" y="14"/>
                  </a:lnTo>
                  <a:lnTo>
                    <a:pt x="76" y="21"/>
                  </a:lnTo>
                  <a:lnTo>
                    <a:pt x="77" y="26"/>
                  </a:lnTo>
                  <a:lnTo>
                    <a:pt x="77" y="32"/>
                  </a:lnTo>
                  <a:lnTo>
                    <a:pt x="76" y="37"/>
                  </a:lnTo>
                  <a:lnTo>
                    <a:pt x="70" y="37"/>
                  </a:lnTo>
                  <a:lnTo>
                    <a:pt x="65" y="35"/>
                  </a:lnTo>
                  <a:lnTo>
                    <a:pt x="61" y="27"/>
                  </a:lnTo>
                  <a:lnTo>
                    <a:pt x="59" y="20"/>
                  </a:lnTo>
                  <a:lnTo>
                    <a:pt x="56" y="16"/>
                  </a:lnTo>
                  <a:lnTo>
                    <a:pt x="51" y="16"/>
                  </a:lnTo>
                  <a:lnTo>
                    <a:pt x="46" y="19"/>
                  </a:lnTo>
                  <a:lnTo>
                    <a:pt x="43" y="24"/>
                  </a:lnTo>
                  <a:lnTo>
                    <a:pt x="41" y="48"/>
                  </a:lnTo>
                  <a:lnTo>
                    <a:pt x="39" y="56"/>
                  </a:lnTo>
                  <a:lnTo>
                    <a:pt x="34" y="58"/>
                  </a:lnTo>
                  <a:lnTo>
                    <a:pt x="29" y="57"/>
                  </a:lnTo>
                  <a:lnTo>
                    <a:pt x="26" y="53"/>
                  </a:lnTo>
                  <a:lnTo>
                    <a:pt x="21" y="48"/>
                  </a:lnTo>
                  <a:lnTo>
                    <a:pt x="17" y="42"/>
                  </a:lnTo>
                  <a:lnTo>
                    <a:pt x="7" y="31"/>
                  </a:lnTo>
                  <a:lnTo>
                    <a:pt x="3" y="29"/>
                  </a:lnTo>
                  <a:lnTo>
                    <a:pt x="0" y="27"/>
                  </a:lnTo>
                  <a:lnTo>
                    <a:pt x="2" y="25"/>
                  </a:lnTo>
                  <a:lnTo>
                    <a:pt x="11" y="22"/>
                  </a:lnTo>
                  <a:lnTo>
                    <a:pt x="26" y="21"/>
                  </a:lnTo>
                  <a:lnTo>
                    <a:pt x="33" y="16"/>
                  </a:lnTo>
                  <a:lnTo>
                    <a:pt x="53" y="0"/>
                  </a:lnTo>
                  <a:lnTo>
                    <a:pt x="55" y="8"/>
                  </a:lnTo>
                  <a:lnTo>
                    <a:pt x="67" y="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6" name="Freeform 82"/>
            <p:cNvSpPr>
              <a:spLocks noChangeAspect="1"/>
            </p:cNvSpPr>
            <p:nvPr/>
          </p:nvSpPr>
          <p:spPr bwMode="gray">
            <a:xfrm>
              <a:off x="6781005" y="3748434"/>
              <a:ext cx="4763" cy="14288"/>
            </a:xfrm>
            <a:custGeom>
              <a:avLst/>
              <a:gdLst/>
              <a:ahLst/>
              <a:cxnLst>
                <a:cxn ang="0">
                  <a:pos x="8" y="1"/>
                </a:cxn>
                <a:cxn ang="0">
                  <a:pos x="9" y="0"/>
                </a:cxn>
                <a:cxn ang="0">
                  <a:pos x="11" y="10"/>
                </a:cxn>
                <a:cxn ang="0">
                  <a:pos x="13" y="26"/>
                </a:cxn>
                <a:cxn ang="0">
                  <a:pos x="15" y="33"/>
                </a:cxn>
                <a:cxn ang="0">
                  <a:pos x="9" y="41"/>
                </a:cxn>
                <a:cxn ang="0">
                  <a:pos x="4" y="42"/>
                </a:cxn>
                <a:cxn ang="0">
                  <a:pos x="0" y="27"/>
                </a:cxn>
                <a:cxn ang="0">
                  <a:pos x="0" y="13"/>
                </a:cxn>
                <a:cxn ang="0">
                  <a:pos x="3" y="4"/>
                </a:cxn>
                <a:cxn ang="0">
                  <a:pos x="8" y="0"/>
                </a:cxn>
                <a:cxn ang="0">
                  <a:pos x="8" y="1"/>
                </a:cxn>
              </a:cxnLst>
              <a:rect l="0" t="0" r="r" b="b"/>
              <a:pathLst>
                <a:path w="15" h="42">
                  <a:moveTo>
                    <a:pt x="8" y="1"/>
                  </a:moveTo>
                  <a:lnTo>
                    <a:pt x="9" y="0"/>
                  </a:lnTo>
                  <a:lnTo>
                    <a:pt x="11" y="10"/>
                  </a:lnTo>
                  <a:lnTo>
                    <a:pt x="13" y="26"/>
                  </a:lnTo>
                  <a:lnTo>
                    <a:pt x="15" y="33"/>
                  </a:lnTo>
                  <a:lnTo>
                    <a:pt x="9" y="41"/>
                  </a:lnTo>
                  <a:lnTo>
                    <a:pt x="4" y="42"/>
                  </a:lnTo>
                  <a:lnTo>
                    <a:pt x="0" y="27"/>
                  </a:lnTo>
                  <a:lnTo>
                    <a:pt x="0" y="13"/>
                  </a:lnTo>
                  <a:lnTo>
                    <a:pt x="3" y="4"/>
                  </a:lnTo>
                  <a:lnTo>
                    <a:pt x="8" y="0"/>
                  </a:lnTo>
                  <a:lnTo>
                    <a:pt x="8" y="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7" name="Freeform 83"/>
            <p:cNvSpPr>
              <a:spLocks noChangeAspect="1"/>
            </p:cNvSpPr>
            <p:nvPr/>
          </p:nvSpPr>
          <p:spPr bwMode="gray">
            <a:xfrm>
              <a:off x="6931817" y="3837334"/>
              <a:ext cx="42863" cy="19050"/>
            </a:xfrm>
            <a:custGeom>
              <a:avLst/>
              <a:gdLst/>
              <a:ahLst/>
              <a:cxnLst>
                <a:cxn ang="0">
                  <a:pos x="0" y="39"/>
                </a:cxn>
                <a:cxn ang="0">
                  <a:pos x="2" y="38"/>
                </a:cxn>
                <a:cxn ang="0">
                  <a:pos x="11" y="29"/>
                </a:cxn>
                <a:cxn ang="0">
                  <a:pos x="18" y="17"/>
                </a:cxn>
                <a:cxn ang="0">
                  <a:pos x="27" y="16"/>
                </a:cxn>
                <a:cxn ang="0">
                  <a:pos x="55" y="11"/>
                </a:cxn>
                <a:cxn ang="0">
                  <a:pos x="61" y="7"/>
                </a:cxn>
                <a:cxn ang="0">
                  <a:pos x="71" y="10"/>
                </a:cxn>
                <a:cxn ang="0">
                  <a:pos x="98" y="7"/>
                </a:cxn>
                <a:cxn ang="0">
                  <a:pos x="109" y="3"/>
                </a:cxn>
                <a:cxn ang="0">
                  <a:pos x="118" y="2"/>
                </a:cxn>
                <a:cxn ang="0">
                  <a:pos x="124" y="0"/>
                </a:cxn>
                <a:cxn ang="0">
                  <a:pos x="132" y="2"/>
                </a:cxn>
                <a:cxn ang="0">
                  <a:pos x="133" y="6"/>
                </a:cxn>
                <a:cxn ang="0">
                  <a:pos x="129" y="19"/>
                </a:cxn>
                <a:cxn ang="0">
                  <a:pos x="113" y="23"/>
                </a:cxn>
                <a:cxn ang="0">
                  <a:pos x="88" y="37"/>
                </a:cxn>
                <a:cxn ang="0">
                  <a:pos x="73" y="40"/>
                </a:cxn>
                <a:cxn ang="0">
                  <a:pos x="61" y="46"/>
                </a:cxn>
                <a:cxn ang="0">
                  <a:pos x="39" y="51"/>
                </a:cxn>
                <a:cxn ang="0">
                  <a:pos x="23" y="61"/>
                </a:cxn>
                <a:cxn ang="0">
                  <a:pos x="18" y="59"/>
                </a:cxn>
                <a:cxn ang="0">
                  <a:pos x="0" y="39"/>
                </a:cxn>
              </a:cxnLst>
              <a:rect l="0" t="0" r="r" b="b"/>
              <a:pathLst>
                <a:path w="133" h="61">
                  <a:moveTo>
                    <a:pt x="0" y="39"/>
                  </a:moveTo>
                  <a:lnTo>
                    <a:pt x="2" y="38"/>
                  </a:lnTo>
                  <a:lnTo>
                    <a:pt x="11" y="29"/>
                  </a:lnTo>
                  <a:lnTo>
                    <a:pt x="18" y="17"/>
                  </a:lnTo>
                  <a:lnTo>
                    <a:pt x="27" y="16"/>
                  </a:lnTo>
                  <a:lnTo>
                    <a:pt x="55" y="11"/>
                  </a:lnTo>
                  <a:lnTo>
                    <a:pt x="61" y="7"/>
                  </a:lnTo>
                  <a:lnTo>
                    <a:pt x="71" y="10"/>
                  </a:lnTo>
                  <a:lnTo>
                    <a:pt x="98" y="7"/>
                  </a:lnTo>
                  <a:lnTo>
                    <a:pt x="109" y="3"/>
                  </a:lnTo>
                  <a:lnTo>
                    <a:pt x="118" y="2"/>
                  </a:lnTo>
                  <a:lnTo>
                    <a:pt x="124" y="0"/>
                  </a:lnTo>
                  <a:lnTo>
                    <a:pt x="132" y="2"/>
                  </a:lnTo>
                  <a:lnTo>
                    <a:pt x="133" y="6"/>
                  </a:lnTo>
                  <a:lnTo>
                    <a:pt x="129" y="19"/>
                  </a:lnTo>
                  <a:lnTo>
                    <a:pt x="113" y="23"/>
                  </a:lnTo>
                  <a:lnTo>
                    <a:pt x="88" y="37"/>
                  </a:lnTo>
                  <a:lnTo>
                    <a:pt x="73" y="40"/>
                  </a:lnTo>
                  <a:lnTo>
                    <a:pt x="61" y="46"/>
                  </a:lnTo>
                  <a:lnTo>
                    <a:pt x="39" y="51"/>
                  </a:lnTo>
                  <a:lnTo>
                    <a:pt x="23" y="61"/>
                  </a:lnTo>
                  <a:lnTo>
                    <a:pt x="18" y="59"/>
                  </a:lnTo>
                  <a:lnTo>
                    <a:pt x="0" y="39"/>
                  </a:lnTo>
                  <a:close/>
                </a:path>
              </a:pathLst>
            </a:custGeom>
            <a:solidFill>
              <a:schemeClr val="accent6"/>
            </a:solid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8" name="Freeform 84"/>
            <p:cNvSpPr>
              <a:spLocks noChangeAspect="1"/>
            </p:cNvSpPr>
            <p:nvPr/>
          </p:nvSpPr>
          <p:spPr bwMode="gray">
            <a:xfrm>
              <a:off x="6911180" y="3850034"/>
              <a:ext cx="26988" cy="22225"/>
            </a:xfrm>
            <a:custGeom>
              <a:avLst/>
              <a:gdLst/>
              <a:ahLst/>
              <a:cxnLst>
                <a:cxn ang="0">
                  <a:pos x="85" y="20"/>
                </a:cxn>
                <a:cxn ang="0">
                  <a:pos x="85" y="22"/>
                </a:cxn>
                <a:cxn ang="0">
                  <a:pos x="80" y="35"/>
                </a:cxn>
                <a:cxn ang="0">
                  <a:pos x="69" y="46"/>
                </a:cxn>
                <a:cxn ang="0">
                  <a:pos x="63" y="54"/>
                </a:cxn>
                <a:cxn ang="0">
                  <a:pos x="54" y="58"/>
                </a:cxn>
                <a:cxn ang="0">
                  <a:pos x="49" y="60"/>
                </a:cxn>
                <a:cxn ang="0">
                  <a:pos x="40" y="63"/>
                </a:cxn>
                <a:cxn ang="0">
                  <a:pos x="31" y="68"/>
                </a:cxn>
                <a:cxn ang="0">
                  <a:pos x="21" y="70"/>
                </a:cxn>
                <a:cxn ang="0">
                  <a:pos x="15" y="71"/>
                </a:cxn>
                <a:cxn ang="0">
                  <a:pos x="5" y="71"/>
                </a:cxn>
                <a:cxn ang="0">
                  <a:pos x="0" y="66"/>
                </a:cxn>
                <a:cxn ang="0">
                  <a:pos x="8" y="58"/>
                </a:cxn>
                <a:cxn ang="0">
                  <a:pos x="9" y="52"/>
                </a:cxn>
                <a:cxn ang="0">
                  <a:pos x="6" y="46"/>
                </a:cxn>
                <a:cxn ang="0">
                  <a:pos x="8" y="31"/>
                </a:cxn>
                <a:cxn ang="0">
                  <a:pos x="15" y="23"/>
                </a:cxn>
                <a:cxn ang="0">
                  <a:pos x="22" y="17"/>
                </a:cxn>
                <a:cxn ang="0">
                  <a:pos x="32" y="15"/>
                </a:cxn>
                <a:cxn ang="0">
                  <a:pos x="41" y="9"/>
                </a:cxn>
                <a:cxn ang="0">
                  <a:pos x="48" y="6"/>
                </a:cxn>
                <a:cxn ang="0">
                  <a:pos x="53" y="4"/>
                </a:cxn>
                <a:cxn ang="0">
                  <a:pos x="62" y="3"/>
                </a:cxn>
                <a:cxn ang="0">
                  <a:pos x="67" y="0"/>
                </a:cxn>
                <a:cxn ang="0">
                  <a:pos x="85" y="20"/>
                </a:cxn>
              </a:cxnLst>
              <a:rect l="0" t="0" r="r" b="b"/>
              <a:pathLst>
                <a:path w="85" h="71">
                  <a:moveTo>
                    <a:pt x="85" y="20"/>
                  </a:moveTo>
                  <a:lnTo>
                    <a:pt x="85" y="22"/>
                  </a:lnTo>
                  <a:lnTo>
                    <a:pt x="80" y="35"/>
                  </a:lnTo>
                  <a:lnTo>
                    <a:pt x="69" y="46"/>
                  </a:lnTo>
                  <a:lnTo>
                    <a:pt x="63" y="54"/>
                  </a:lnTo>
                  <a:lnTo>
                    <a:pt x="54" y="58"/>
                  </a:lnTo>
                  <a:lnTo>
                    <a:pt x="49" y="60"/>
                  </a:lnTo>
                  <a:lnTo>
                    <a:pt x="40" y="63"/>
                  </a:lnTo>
                  <a:lnTo>
                    <a:pt x="31" y="68"/>
                  </a:lnTo>
                  <a:lnTo>
                    <a:pt x="21" y="70"/>
                  </a:lnTo>
                  <a:lnTo>
                    <a:pt x="15" y="71"/>
                  </a:lnTo>
                  <a:lnTo>
                    <a:pt x="5" y="71"/>
                  </a:lnTo>
                  <a:lnTo>
                    <a:pt x="0" y="66"/>
                  </a:lnTo>
                  <a:lnTo>
                    <a:pt x="8" y="58"/>
                  </a:lnTo>
                  <a:lnTo>
                    <a:pt x="9" y="52"/>
                  </a:lnTo>
                  <a:lnTo>
                    <a:pt x="6" y="46"/>
                  </a:lnTo>
                  <a:lnTo>
                    <a:pt x="8" y="31"/>
                  </a:lnTo>
                  <a:lnTo>
                    <a:pt x="15" y="23"/>
                  </a:lnTo>
                  <a:lnTo>
                    <a:pt x="22" y="17"/>
                  </a:lnTo>
                  <a:lnTo>
                    <a:pt x="32" y="15"/>
                  </a:lnTo>
                  <a:lnTo>
                    <a:pt x="41" y="9"/>
                  </a:lnTo>
                  <a:lnTo>
                    <a:pt x="48" y="6"/>
                  </a:lnTo>
                  <a:lnTo>
                    <a:pt x="53" y="4"/>
                  </a:lnTo>
                  <a:lnTo>
                    <a:pt x="62" y="3"/>
                  </a:lnTo>
                  <a:lnTo>
                    <a:pt x="67" y="0"/>
                  </a:lnTo>
                  <a:lnTo>
                    <a:pt x="85" y="2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9" name="Freeform 85"/>
            <p:cNvSpPr>
              <a:spLocks noChangeAspect="1"/>
            </p:cNvSpPr>
            <p:nvPr/>
          </p:nvSpPr>
          <p:spPr bwMode="gray">
            <a:xfrm>
              <a:off x="6987380" y="3740497"/>
              <a:ext cx="50800" cy="19050"/>
            </a:xfrm>
            <a:custGeom>
              <a:avLst/>
              <a:gdLst/>
              <a:ahLst/>
              <a:cxnLst>
                <a:cxn ang="0">
                  <a:pos x="3" y="38"/>
                </a:cxn>
                <a:cxn ang="0">
                  <a:pos x="1" y="37"/>
                </a:cxn>
                <a:cxn ang="0">
                  <a:pos x="0" y="24"/>
                </a:cxn>
                <a:cxn ang="0">
                  <a:pos x="2" y="18"/>
                </a:cxn>
                <a:cxn ang="0">
                  <a:pos x="7" y="14"/>
                </a:cxn>
                <a:cxn ang="0">
                  <a:pos x="12" y="8"/>
                </a:cxn>
                <a:cxn ang="0">
                  <a:pos x="17" y="3"/>
                </a:cxn>
                <a:cxn ang="0">
                  <a:pos x="43" y="5"/>
                </a:cxn>
                <a:cxn ang="0">
                  <a:pos x="54" y="4"/>
                </a:cxn>
                <a:cxn ang="0">
                  <a:pos x="63" y="2"/>
                </a:cxn>
                <a:cxn ang="0">
                  <a:pos x="70" y="5"/>
                </a:cxn>
                <a:cxn ang="0">
                  <a:pos x="88" y="0"/>
                </a:cxn>
                <a:cxn ang="0">
                  <a:pos x="99" y="4"/>
                </a:cxn>
                <a:cxn ang="0">
                  <a:pos x="108" y="11"/>
                </a:cxn>
                <a:cxn ang="0">
                  <a:pos x="116" y="13"/>
                </a:cxn>
                <a:cxn ang="0">
                  <a:pos x="125" y="13"/>
                </a:cxn>
                <a:cxn ang="0">
                  <a:pos x="132" y="10"/>
                </a:cxn>
                <a:cxn ang="0">
                  <a:pos x="142" y="14"/>
                </a:cxn>
                <a:cxn ang="0">
                  <a:pos x="148" y="30"/>
                </a:cxn>
                <a:cxn ang="0">
                  <a:pos x="152" y="35"/>
                </a:cxn>
                <a:cxn ang="0">
                  <a:pos x="160" y="37"/>
                </a:cxn>
                <a:cxn ang="0">
                  <a:pos x="162" y="50"/>
                </a:cxn>
                <a:cxn ang="0">
                  <a:pos x="157" y="59"/>
                </a:cxn>
                <a:cxn ang="0">
                  <a:pos x="149" y="54"/>
                </a:cxn>
                <a:cxn ang="0">
                  <a:pos x="108" y="32"/>
                </a:cxn>
                <a:cxn ang="0">
                  <a:pos x="98" y="30"/>
                </a:cxn>
                <a:cxn ang="0">
                  <a:pos x="88" y="30"/>
                </a:cxn>
                <a:cxn ang="0">
                  <a:pos x="88" y="35"/>
                </a:cxn>
                <a:cxn ang="0">
                  <a:pos x="83" y="36"/>
                </a:cxn>
                <a:cxn ang="0">
                  <a:pos x="72" y="35"/>
                </a:cxn>
                <a:cxn ang="0">
                  <a:pos x="62" y="34"/>
                </a:cxn>
                <a:cxn ang="0">
                  <a:pos x="54" y="26"/>
                </a:cxn>
                <a:cxn ang="0">
                  <a:pos x="45" y="30"/>
                </a:cxn>
                <a:cxn ang="0">
                  <a:pos x="41" y="35"/>
                </a:cxn>
                <a:cxn ang="0">
                  <a:pos x="34" y="37"/>
                </a:cxn>
                <a:cxn ang="0">
                  <a:pos x="24" y="32"/>
                </a:cxn>
                <a:cxn ang="0">
                  <a:pos x="13" y="21"/>
                </a:cxn>
                <a:cxn ang="0">
                  <a:pos x="11" y="24"/>
                </a:cxn>
                <a:cxn ang="0">
                  <a:pos x="3" y="38"/>
                </a:cxn>
              </a:cxnLst>
              <a:rect l="0" t="0" r="r" b="b"/>
              <a:pathLst>
                <a:path w="162" h="59">
                  <a:moveTo>
                    <a:pt x="3" y="38"/>
                  </a:moveTo>
                  <a:lnTo>
                    <a:pt x="1" y="37"/>
                  </a:lnTo>
                  <a:lnTo>
                    <a:pt x="0" y="24"/>
                  </a:lnTo>
                  <a:lnTo>
                    <a:pt x="2" y="18"/>
                  </a:lnTo>
                  <a:lnTo>
                    <a:pt x="7" y="14"/>
                  </a:lnTo>
                  <a:lnTo>
                    <a:pt x="12" y="8"/>
                  </a:lnTo>
                  <a:lnTo>
                    <a:pt x="17" y="3"/>
                  </a:lnTo>
                  <a:lnTo>
                    <a:pt x="43" y="5"/>
                  </a:lnTo>
                  <a:lnTo>
                    <a:pt x="54" y="4"/>
                  </a:lnTo>
                  <a:lnTo>
                    <a:pt x="63" y="2"/>
                  </a:lnTo>
                  <a:lnTo>
                    <a:pt x="70" y="5"/>
                  </a:lnTo>
                  <a:lnTo>
                    <a:pt x="88" y="0"/>
                  </a:lnTo>
                  <a:lnTo>
                    <a:pt x="99" y="4"/>
                  </a:lnTo>
                  <a:lnTo>
                    <a:pt x="108" y="11"/>
                  </a:lnTo>
                  <a:lnTo>
                    <a:pt x="116" y="13"/>
                  </a:lnTo>
                  <a:lnTo>
                    <a:pt x="125" y="13"/>
                  </a:lnTo>
                  <a:lnTo>
                    <a:pt x="132" y="10"/>
                  </a:lnTo>
                  <a:lnTo>
                    <a:pt x="142" y="14"/>
                  </a:lnTo>
                  <a:lnTo>
                    <a:pt x="148" y="30"/>
                  </a:lnTo>
                  <a:lnTo>
                    <a:pt x="152" y="35"/>
                  </a:lnTo>
                  <a:lnTo>
                    <a:pt x="160" y="37"/>
                  </a:lnTo>
                  <a:lnTo>
                    <a:pt x="162" y="50"/>
                  </a:lnTo>
                  <a:lnTo>
                    <a:pt x="157" y="59"/>
                  </a:lnTo>
                  <a:lnTo>
                    <a:pt x="149" y="54"/>
                  </a:lnTo>
                  <a:lnTo>
                    <a:pt x="108" y="32"/>
                  </a:lnTo>
                  <a:lnTo>
                    <a:pt x="98" y="30"/>
                  </a:lnTo>
                  <a:lnTo>
                    <a:pt x="88" y="30"/>
                  </a:lnTo>
                  <a:lnTo>
                    <a:pt x="88" y="35"/>
                  </a:lnTo>
                  <a:lnTo>
                    <a:pt x="83" y="36"/>
                  </a:lnTo>
                  <a:lnTo>
                    <a:pt x="72" y="35"/>
                  </a:lnTo>
                  <a:lnTo>
                    <a:pt x="62" y="34"/>
                  </a:lnTo>
                  <a:lnTo>
                    <a:pt x="54" y="26"/>
                  </a:lnTo>
                  <a:lnTo>
                    <a:pt x="45" y="30"/>
                  </a:lnTo>
                  <a:lnTo>
                    <a:pt x="41" y="35"/>
                  </a:lnTo>
                  <a:lnTo>
                    <a:pt x="34" y="37"/>
                  </a:lnTo>
                  <a:lnTo>
                    <a:pt x="24" y="32"/>
                  </a:lnTo>
                  <a:lnTo>
                    <a:pt x="13" y="21"/>
                  </a:lnTo>
                  <a:lnTo>
                    <a:pt x="11" y="24"/>
                  </a:lnTo>
                  <a:lnTo>
                    <a:pt x="3" y="38"/>
                  </a:lnTo>
                  <a:close/>
                </a:path>
              </a:pathLst>
            </a:custGeom>
            <a:solidFill>
              <a:schemeClr val="accent6"/>
            </a:solid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1" name="Freeform 86"/>
            <p:cNvSpPr>
              <a:spLocks noChangeAspect="1"/>
            </p:cNvSpPr>
            <p:nvPr/>
          </p:nvSpPr>
          <p:spPr bwMode="gray">
            <a:xfrm>
              <a:off x="6830217" y="3662709"/>
              <a:ext cx="109538" cy="128588"/>
            </a:xfrm>
            <a:custGeom>
              <a:avLst/>
              <a:gdLst/>
              <a:ahLst/>
              <a:cxnLst>
                <a:cxn ang="0">
                  <a:pos x="141" y="30"/>
                </a:cxn>
                <a:cxn ang="0">
                  <a:pos x="163" y="33"/>
                </a:cxn>
                <a:cxn ang="0">
                  <a:pos x="184" y="36"/>
                </a:cxn>
                <a:cxn ang="0">
                  <a:pos x="205" y="43"/>
                </a:cxn>
                <a:cxn ang="0">
                  <a:pos x="229" y="42"/>
                </a:cxn>
                <a:cxn ang="0">
                  <a:pos x="288" y="42"/>
                </a:cxn>
                <a:cxn ang="0">
                  <a:pos x="325" y="6"/>
                </a:cxn>
                <a:cxn ang="0">
                  <a:pos x="344" y="4"/>
                </a:cxn>
                <a:cxn ang="0">
                  <a:pos x="339" y="30"/>
                </a:cxn>
                <a:cxn ang="0">
                  <a:pos x="303" y="69"/>
                </a:cxn>
                <a:cxn ang="0">
                  <a:pos x="268" y="78"/>
                </a:cxn>
                <a:cxn ang="0">
                  <a:pos x="218" y="68"/>
                </a:cxn>
                <a:cxn ang="0">
                  <a:pos x="164" y="72"/>
                </a:cxn>
                <a:cxn ang="0">
                  <a:pos x="145" y="69"/>
                </a:cxn>
                <a:cxn ang="0">
                  <a:pos x="121" y="72"/>
                </a:cxn>
                <a:cxn ang="0">
                  <a:pos x="87" y="69"/>
                </a:cxn>
                <a:cxn ang="0">
                  <a:pos x="67" y="107"/>
                </a:cxn>
                <a:cxn ang="0">
                  <a:pos x="86" y="148"/>
                </a:cxn>
                <a:cxn ang="0">
                  <a:pos x="124" y="164"/>
                </a:cxn>
                <a:cxn ang="0">
                  <a:pos x="151" y="143"/>
                </a:cxn>
                <a:cxn ang="0">
                  <a:pos x="172" y="148"/>
                </a:cxn>
                <a:cxn ang="0">
                  <a:pos x="215" y="138"/>
                </a:cxn>
                <a:cxn ang="0">
                  <a:pos x="244" y="124"/>
                </a:cxn>
                <a:cxn ang="0">
                  <a:pos x="243" y="150"/>
                </a:cxn>
                <a:cxn ang="0">
                  <a:pos x="198" y="172"/>
                </a:cxn>
                <a:cxn ang="0">
                  <a:pos x="166" y="189"/>
                </a:cxn>
                <a:cxn ang="0">
                  <a:pos x="137" y="193"/>
                </a:cxn>
                <a:cxn ang="0">
                  <a:pos x="180" y="251"/>
                </a:cxn>
                <a:cxn ang="0">
                  <a:pos x="196" y="271"/>
                </a:cxn>
                <a:cxn ang="0">
                  <a:pos x="184" y="286"/>
                </a:cxn>
                <a:cxn ang="0">
                  <a:pos x="202" y="309"/>
                </a:cxn>
                <a:cxn ang="0">
                  <a:pos x="216" y="320"/>
                </a:cxn>
                <a:cxn ang="0">
                  <a:pos x="211" y="337"/>
                </a:cxn>
                <a:cxn ang="0">
                  <a:pos x="175" y="354"/>
                </a:cxn>
                <a:cxn ang="0">
                  <a:pos x="146" y="348"/>
                </a:cxn>
                <a:cxn ang="0">
                  <a:pos x="143" y="314"/>
                </a:cxn>
                <a:cxn ang="0">
                  <a:pos x="113" y="280"/>
                </a:cxn>
                <a:cxn ang="0">
                  <a:pos x="119" y="245"/>
                </a:cxn>
                <a:cxn ang="0">
                  <a:pos x="92" y="245"/>
                </a:cxn>
                <a:cxn ang="0">
                  <a:pos x="83" y="280"/>
                </a:cxn>
                <a:cxn ang="0">
                  <a:pos x="86" y="354"/>
                </a:cxn>
                <a:cxn ang="0">
                  <a:pos x="85" y="397"/>
                </a:cxn>
                <a:cxn ang="0">
                  <a:pos x="55" y="404"/>
                </a:cxn>
                <a:cxn ang="0">
                  <a:pos x="27" y="384"/>
                </a:cxn>
                <a:cxn ang="0">
                  <a:pos x="43" y="316"/>
                </a:cxn>
                <a:cxn ang="0">
                  <a:pos x="22" y="284"/>
                </a:cxn>
                <a:cxn ang="0">
                  <a:pos x="0" y="259"/>
                </a:cxn>
                <a:cxn ang="0">
                  <a:pos x="18" y="210"/>
                </a:cxn>
                <a:cxn ang="0">
                  <a:pos x="37" y="144"/>
                </a:cxn>
                <a:cxn ang="0">
                  <a:pos x="51" y="138"/>
                </a:cxn>
                <a:cxn ang="0">
                  <a:pos x="45" y="97"/>
                </a:cxn>
                <a:cxn ang="0">
                  <a:pos x="55" y="80"/>
                </a:cxn>
                <a:cxn ang="0">
                  <a:pos x="73" y="46"/>
                </a:cxn>
                <a:cxn ang="0">
                  <a:pos x="93" y="51"/>
                </a:cxn>
                <a:cxn ang="0">
                  <a:pos x="110" y="24"/>
                </a:cxn>
              </a:cxnLst>
              <a:rect l="0" t="0" r="r" b="b"/>
              <a:pathLst>
                <a:path w="345" h="404">
                  <a:moveTo>
                    <a:pt x="120" y="22"/>
                  </a:moveTo>
                  <a:lnTo>
                    <a:pt x="139" y="24"/>
                  </a:lnTo>
                  <a:lnTo>
                    <a:pt x="141" y="30"/>
                  </a:lnTo>
                  <a:lnTo>
                    <a:pt x="147" y="35"/>
                  </a:lnTo>
                  <a:lnTo>
                    <a:pt x="155" y="36"/>
                  </a:lnTo>
                  <a:lnTo>
                    <a:pt x="163" y="33"/>
                  </a:lnTo>
                  <a:lnTo>
                    <a:pt x="169" y="33"/>
                  </a:lnTo>
                  <a:lnTo>
                    <a:pt x="178" y="35"/>
                  </a:lnTo>
                  <a:lnTo>
                    <a:pt x="184" y="36"/>
                  </a:lnTo>
                  <a:lnTo>
                    <a:pt x="193" y="36"/>
                  </a:lnTo>
                  <a:lnTo>
                    <a:pt x="201" y="38"/>
                  </a:lnTo>
                  <a:lnTo>
                    <a:pt x="205" y="43"/>
                  </a:lnTo>
                  <a:lnTo>
                    <a:pt x="216" y="47"/>
                  </a:lnTo>
                  <a:lnTo>
                    <a:pt x="222" y="46"/>
                  </a:lnTo>
                  <a:lnTo>
                    <a:pt x="229" y="42"/>
                  </a:lnTo>
                  <a:lnTo>
                    <a:pt x="237" y="41"/>
                  </a:lnTo>
                  <a:lnTo>
                    <a:pt x="274" y="46"/>
                  </a:lnTo>
                  <a:lnTo>
                    <a:pt x="288" y="42"/>
                  </a:lnTo>
                  <a:lnTo>
                    <a:pt x="309" y="21"/>
                  </a:lnTo>
                  <a:lnTo>
                    <a:pt x="317" y="16"/>
                  </a:lnTo>
                  <a:lnTo>
                    <a:pt x="325" y="6"/>
                  </a:lnTo>
                  <a:lnTo>
                    <a:pt x="335" y="0"/>
                  </a:lnTo>
                  <a:lnTo>
                    <a:pt x="341" y="2"/>
                  </a:lnTo>
                  <a:lnTo>
                    <a:pt x="344" y="4"/>
                  </a:lnTo>
                  <a:lnTo>
                    <a:pt x="345" y="13"/>
                  </a:lnTo>
                  <a:lnTo>
                    <a:pt x="344" y="20"/>
                  </a:lnTo>
                  <a:lnTo>
                    <a:pt x="339" y="30"/>
                  </a:lnTo>
                  <a:lnTo>
                    <a:pt x="323" y="47"/>
                  </a:lnTo>
                  <a:lnTo>
                    <a:pt x="313" y="60"/>
                  </a:lnTo>
                  <a:lnTo>
                    <a:pt x="303" y="69"/>
                  </a:lnTo>
                  <a:lnTo>
                    <a:pt x="293" y="75"/>
                  </a:lnTo>
                  <a:lnTo>
                    <a:pt x="280" y="75"/>
                  </a:lnTo>
                  <a:lnTo>
                    <a:pt x="268" y="78"/>
                  </a:lnTo>
                  <a:lnTo>
                    <a:pt x="245" y="78"/>
                  </a:lnTo>
                  <a:lnTo>
                    <a:pt x="234" y="70"/>
                  </a:lnTo>
                  <a:lnTo>
                    <a:pt x="218" y="68"/>
                  </a:lnTo>
                  <a:lnTo>
                    <a:pt x="201" y="68"/>
                  </a:lnTo>
                  <a:lnTo>
                    <a:pt x="178" y="69"/>
                  </a:lnTo>
                  <a:lnTo>
                    <a:pt x="164" y="72"/>
                  </a:lnTo>
                  <a:lnTo>
                    <a:pt x="156" y="68"/>
                  </a:lnTo>
                  <a:lnTo>
                    <a:pt x="148" y="68"/>
                  </a:lnTo>
                  <a:lnTo>
                    <a:pt x="145" y="69"/>
                  </a:lnTo>
                  <a:lnTo>
                    <a:pt x="135" y="67"/>
                  </a:lnTo>
                  <a:lnTo>
                    <a:pt x="130" y="68"/>
                  </a:lnTo>
                  <a:lnTo>
                    <a:pt x="121" y="72"/>
                  </a:lnTo>
                  <a:lnTo>
                    <a:pt x="109" y="72"/>
                  </a:lnTo>
                  <a:lnTo>
                    <a:pt x="98" y="69"/>
                  </a:lnTo>
                  <a:lnTo>
                    <a:pt x="87" y="69"/>
                  </a:lnTo>
                  <a:lnTo>
                    <a:pt x="77" y="80"/>
                  </a:lnTo>
                  <a:lnTo>
                    <a:pt x="70" y="94"/>
                  </a:lnTo>
                  <a:lnTo>
                    <a:pt x="67" y="107"/>
                  </a:lnTo>
                  <a:lnTo>
                    <a:pt x="67" y="137"/>
                  </a:lnTo>
                  <a:lnTo>
                    <a:pt x="75" y="144"/>
                  </a:lnTo>
                  <a:lnTo>
                    <a:pt x="86" y="148"/>
                  </a:lnTo>
                  <a:lnTo>
                    <a:pt x="100" y="171"/>
                  </a:lnTo>
                  <a:lnTo>
                    <a:pt x="121" y="170"/>
                  </a:lnTo>
                  <a:lnTo>
                    <a:pt x="124" y="164"/>
                  </a:lnTo>
                  <a:lnTo>
                    <a:pt x="132" y="156"/>
                  </a:lnTo>
                  <a:lnTo>
                    <a:pt x="140" y="146"/>
                  </a:lnTo>
                  <a:lnTo>
                    <a:pt x="151" y="143"/>
                  </a:lnTo>
                  <a:lnTo>
                    <a:pt x="159" y="145"/>
                  </a:lnTo>
                  <a:lnTo>
                    <a:pt x="163" y="145"/>
                  </a:lnTo>
                  <a:lnTo>
                    <a:pt x="172" y="148"/>
                  </a:lnTo>
                  <a:lnTo>
                    <a:pt x="177" y="140"/>
                  </a:lnTo>
                  <a:lnTo>
                    <a:pt x="193" y="138"/>
                  </a:lnTo>
                  <a:lnTo>
                    <a:pt x="215" y="138"/>
                  </a:lnTo>
                  <a:lnTo>
                    <a:pt x="217" y="129"/>
                  </a:lnTo>
                  <a:lnTo>
                    <a:pt x="233" y="124"/>
                  </a:lnTo>
                  <a:lnTo>
                    <a:pt x="244" y="124"/>
                  </a:lnTo>
                  <a:lnTo>
                    <a:pt x="250" y="133"/>
                  </a:lnTo>
                  <a:lnTo>
                    <a:pt x="249" y="144"/>
                  </a:lnTo>
                  <a:lnTo>
                    <a:pt x="243" y="150"/>
                  </a:lnTo>
                  <a:lnTo>
                    <a:pt x="231" y="144"/>
                  </a:lnTo>
                  <a:lnTo>
                    <a:pt x="218" y="146"/>
                  </a:lnTo>
                  <a:lnTo>
                    <a:pt x="198" y="172"/>
                  </a:lnTo>
                  <a:lnTo>
                    <a:pt x="189" y="180"/>
                  </a:lnTo>
                  <a:lnTo>
                    <a:pt x="173" y="187"/>
                  </a:lnTo>
                  <a:lnTo>
                    <a:pt x="166" y="189"/>
                  </a:lnTo>
                  <a:lnTo>
                    <a:pt x="155" y="196"/>
                  </a:lnTo>
                  <a:lnTo>
                    <a:pt x="150" y="197"/>
                  </a:lnTo>
                  <a:lnTo>
                    <a:pt x="137" y="193"/>
                  </a:lnTo>
                  <a:lnTo>
                    <a:pt x="139" y="203"/>
                  </a:lnTo>
                  <a:lnTo>
                    <a:pt x="152" y="212"/>
                  </a:lnTo>
                  <a:lnTo>
                    <a:pt x="180" y="251"/>
                  </a:lnTo>
                  <a:lnTo>
                    <a:pt x="185" y="252"/>
                  </a:lnTo>
                  <a:lnTo>
                    <a:pt x="190" y="263"/>
                  </a:lnTo>
                  <a:lnTo>
                    <a:pt x="196" y="271"/>
                  </a:lnTo>
                  <a:lnTo>
                    <a:pt x="193" y="277"/>
                  </a:lnTo>
                  <a:lnTo>
                    <a:pt x="185" y="279"/>
                  </a:lnTo>
                  <a:lnTo>
                    <a:pt x="184" y="286"/>
                  </a:lnTo>
                  <a:lnTo>
                    <a:pt x="185" y="293"/>
                  </a:lnTo>
                  <a:lnTo>
                    <a:pt x="198" y="301"/>
                  </a:lnTo>
                  <a:lnTo>
                    <a:pt x="202" y="309"/>
                  </a:lnTo>
                  <a:lnTo>
                    <a:pt x="202" y="317"/>
                  </a:lnTo>
                  <a:lnTo>
                    <a:pt x="209" y="321"/>
                  </a:lnTo>
                  <a:lnTo>
                    <a:pt x="216" y="320"/>
                  </a:lnTo>
                  <a:lnTo>
                    <a:pt x="218" y="328"/>
                  </a:lnTo>
                  <a:lnTo>
                    <a:pt x="215" y="332"/>
                  </a:lnTo>
                  <a:lnTo>
                    <a:pt x="211" y="337"/>
                  </a:lnTo>
                  <a:lnTo>
                    <a:pt x="196" y="337"/>
                  </a:lnTo>
                  <a:lnTo>
                    <a:pt x="182" y="341"/>
                  </a:lnTo>
                  <a:lnTo>
                    <a:pt x="175" y="354"/>
                  </a:lnTo>
                  <a:lnTo>
                    <a:pt x="166" y="360"/>
                  </a:lnTo>
                  <a:lnTo>
                    <a:pt x="150" y="359"/>
                  </a:lnTo>
                  <a:lnTo>
                    <a:pt x="146" y="348"/>
                  </a:lnTo>
                  <a:lnTo>
                    <a:pt x="145" y="333"/>
                  </a:lnTo>
                  <a:lnTo>
                    <a:pt x="148" y="321"/>
                  </a:lnTo>
                  <a:lnTo>
                    <a:pt x="143" y="314"/>
                  </a:lnTo>
                  <a:lnTo>
                    <a:pt x="131" y="305"/>
                  </a:lnTo>
                  <a:lnTo>
                    <a:pt x="120" y="294"/>
                  </a:lnTo>
                  <a:lnTo>
                    <a:pt x="113" y="280"/>
                  </a:lnTo>
                  <a:lnTo>
                    <a:pt x="121" y="264"/>
                  </a:lnTo>
                  <a:lnTo>
                    <a:pt x="121" y="253"/>
                  </a:lnTo>
                  <a:lnTo>
                    <a:pt x="119" y="245"/>
                  </a:lnTo>
                  <a:lnTo>
                    <a:pt x="116" y="239"/>
                  </a:lnTo>
                  <a:lnTo>
                    <a:pt x="105" y="237"/>
                  </a:lnTo>
                  <a:lnTo>
                    <a:pt x="92" y="245"/>
                  </a:lnTo>
                  <a:lnTo>
                    <a:pt x="81" y="253"/>
                  </a:lnTo>
                  <a:lnTo>
                    <a:pt x="76" y="267"/>
                  </a:lnTo>
                  <a:lnTo>
                    <a:pt x="83" y="280"/>
                  </a:lnTo>
                  <a:lnTo>
                    <a:pt x="83" y="294"/>
                  </a:lnTo>
                  <a:lnTo>
                    <a:pt x="82" y="344"/>
                  </a:lnTo>
                  <a:lnTo>
                    <a:pt x="86" y="354"/>
                  </a:lnTo>
                  <a:lnTo>
                    <a:pt x="80" y="368"/>
                  </a:lnTo>
                  <a:lnTo>
                    <a:pt x="81" y="384"/>
                  </a:lnTo>
                  <a:lnTo>
                    <a:pt x="85" y="397"/>
                  </a:lnTo>
                  <a:lnTo>
                    <a:pt x="82" y="400"/>
                  </a:lnTo>
                  <a:lnTo>
                    <a:pt x="67" y="401"/>
                  </a:lnTo>
                  <a:lnTo>
                    <a:pt x="55" y="404"/>
                  </a:lnTo>
                  <a:lnTo>
                    <a:pt x="42" y="403"/>
                  </a:lnTo>
                  <a:lnTo>
                    <a:pt x="33" y="398"/>
                  </a:lnTo>
                  <a:lnTo>
                    <a:pt x="27" y="384"/>
                  </a:lnTo>
                  <a:lnTo>
                    <a:pt x="34" y="363"/>
                  </a:lnTo>
                  <a:lnTo>
                    <a:pt x="35" y="350"/>
                  </a:lnTo>
                  <a:lnTo>
                    <a:pt x="43" y="316"/>
                  </a:lnTo>
                  <a:lnTo>
                    <a:pt x="39" y="310"/>
                  </a:lnTo>
                  <a:lnTo>
                    <a:pt x="34" y="284"/>
                  </a:lnTo>
                  <a:lnTo>
                    <a:pt x="22" y="284"/>
                  </a:lnTo>
                  <a:lnTo>
                    <a:pt x="11" y="285"/>
                  </a:lnTo>
                  <a:lnTo>
                    <a:pt x="2" y="273"/>
                  </a:lnTo>
                  <a:lnTo>
                    <a:pt x="0" y="259"/>
                  </a:lnTo>
                  <a:lnTo>
                    <a:pt x="1" y="240"/>
                  </a:lnTo>
                  <a:lnTo>
                    <a:pt x="12" y="226"/>
                  </a:lnTo>
                  <a:lnTo>
                    <a:pt x="18" y="210"/>
                  </a:lnTo>
                  <a:lnTo>
                    <a:pt x="26" y="196"/>
                  </a:lnTo>
                  <a:lnTo>
                    <a:pt x="24" y="166"/>
                  </a:lnTo>
                  <a:lnTo>
                    <a:pt x="37" y="144"/>
                  </a:lnTo>
                  <a:lnTo>
                    <a:pt x="44" y="137"/>
                  </a:lnTo>
                  <a:lnTo>
                    <a:pt x="49" y="128"/>
                  </a:lnTo>
                  <a:lnTo>
                    <a:pt x="51" y="138"/>
                  </a:lnTo>
                  <a:lnTo>
                    <a:pt x="54" y="126"/>
                  </a:lnTo>
                  <a:lnTo>
                    <a:pt x="53" y="105"/>
                  </a:lnTo>
                  <a:lnTo>
                    <a:pt x="45" y="97"/>
                  </a:lnTo>
                  <a:lnTo>
                    <a:pt x="48" y="97"/>
                  </a:lnTo>
                  <a:lnTo>
                    <a:pt x="55" y="86"/>
                  </a:lnTo>
                  <a:lnTo>
                    <a:pt x="55" y="80"/>
                  </a:lnTo>
                  <a:lnTo>
                    <a:pt x="57" y="69"/>
                  </a:lnTo>
                  <a:lnTo>
                    <a:pt x="62" y="58"/>
                  </a:lnTo>
                  <a:lnTo>
                    <a:pt x="73" y="46"/>
                  </a:lnTo>
                  <a:lnTo>
                    <a:pt x="78" y="46"/>
                  </a:lnTo>
                  <a:lnTo>
                    <a:pt x="86" y="52"/>
                  </a:lnTo>
                  <a:lnTo>
                    <a:pt x="93" y="51"/>
                  </a:lnTo>
                  <a:lnTo>
                    <a:pt x="102" y="40"/>
                  </a:lnTo>
                  <a:lnTo>
                    <a:pt x="104" y="27"/>
                  </a:lnTo>
                  <a:lnTo>
                    <a:pt x="110" y="24"/>
                  </a:lnTo>
                  <a:lnTo>
                    <a:pt x="120" y="22"/>
                  </a:lnTo>
                  <a:close/>
                </a:path>
              </a:pathLst>
            </a:custGeom>
            <a:solidFill>
              <a:schemeClr val="accent6"/>
            </a:solid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2" name="Freeform 87"/>
            <p:cNvSpPr>
              <a:spLocks noChangeAspect="1"/>
            </p:cNvSpPr>
            <p:nvPr/>
          </p:nvSpPr>
          <p:spPr bwMode="gray">
            <a:xfrm>
              <a:off x="6977855" y="3653184"/>
              <a:ext cx="25400" cy="53975"/>
            </a:xfrm>
            <a:custGeom>
              <a:avLst/>
              <a:gdLst/>
              <a:ahLst/>
              <a:cxnLst>
                <a:cxn ang="0">
                  <a:pos x="31" y="0"/>
                </a:cxn>
                <a:cxn ang="0">
                  <a:pos x="32" y="0"/>
                </a:cxn>
                <a:cxn ang="0">
                  <a:pos x="34" y="2"/>
                </a:cxn>
                <a:cxn ang="0">
                  <a:pos x="36" y="6"/>
                </a:cxn>
                <a:cxn ang="0">
                  <a:pos x="31" y="14"/>
                </a:cxn>
                <a:cxn ang="0">
                  <a:pos x="27" y="17"/>
                </a:cxn>
                <a:cxn ang="0">
                  <a:pos x="26" y="21"/>
                </a:cxn>
                <a:cxn ang="0">
                  <a:pos x="31" y="25"/>
                </a:cxn>
                <a:cxn ang="0">
                  <a:pos x="34" y="36"/>
                </a:cxn>
                <a:cxn ang="0">
                  <a:pos x="36" y="45"/>
                </a:cxn>
                <a:cxn ang="0">
                  <a:pos x="34" y="53"/>
                </a:cxn>
                <a:cxn ang="0">
                  <a:pos x="22" y="65"/>
                </a:cxn>
                <a:cxn ang="0">
                  <a:pos x="15" y="72"/>
                </a:cxn>
                <a:cxn ang="0">
                  <a:pos x="15" y="74"/>
                </a:cxn>
                <a:cxn ang="0">
                  <a:pos x="22" y="75"/>
                </a:cxn>
                <a:cxn ang="0">
                  <a:pos x="28" y="69"/>
                </a:cxn>
                <a:cxn ang="0">
                  <a:pos x="37" y="63"/>
                </a:cxn>
                <a:cxn ang="0">
                  <a:pos x="47" y="45"/>
                </a:cxn>
                <a:cxn ang="0">
                  <a:pos x="57" y="40"/>
                </a:cxn>
                <a:cxn ang="0">
                  <a:pos x="68" y="38"/>
                </a:cxn>
                <a:cxn ang="0">
                  <a:pos x="70" y="41"/>
                </a:cxn>
                <a:cxn ang="0">
                  <a:pos x="74" y="49"/>
                </a:cxn>
                <a:cxn ang="0">
                  <a:pos x="74" y="63"/>
                </a:cxn>
                <a:cxn ang="0">
                  <a:pos x="52" y="78"/>
                </a:cxn>
                <a:cxn ang="0">
                  <a:pos x="52" y="81"/>
                </a:cxn>
                <a:cxn ang="0">
                  <a:pos x="69" y="92"/>
                </a:cxn>
                <a:cxn ang="0">
                  <a:pos x="70" y="99"/>
                </a:cxn>
                <a:cxn ang="0">
                  <a:pos x="74" y="103"/>
                </a:cxn>
                <a:cxn ang="0">
                  <a:pos x="80" y="107"/>
                </a:cxn>
                <a:cxn ang="0">
                  <a:pos x="70" y="108"/>
                </a:cxn>
                <a:cxn ang="0">
                  <a:pos x="62" y="102"/>
                </a:cxn>
                <a:cxn ang="0">
                  <a:pos x="47" y="100"/>
                </a:cxn>
                <a:cxn ang="0">
                  <a:pos x="36" y="96"/>
                </a:cxn>
                <a:cxn ang="0">
                  <a:pos x="31" y="102"/>
                </a:cxn>
                <a:cxn ang="0">
                  <a:pos x="30" y="118"/>
                </a:cxn>
                <a:cxn ang="0">
                  <a:pos x="32" y="137"/>
                </a:cxn>
                <a:cxn ang="0">
                  <a:pos x="37" y="146"/>
                </a:cxn>
                <a:cxn ang="0">
                  <a:pos x="43" y="158"/>
                </a:cxn>
                <a:cxn ang="0">
                  <a:pos x="54" y="170"/>
                </a:cxn>
                <a:cxn ang="0">
                  <a:pos x="49" y="170"/>
                </a:cxn>
                <a:cxn ang="0">
                  <a:pos x="39" y="160"/>
                </a:cxn>
                <a:cxn ang="0">
                  <a:pos x="21" y="137"/>
                </a:cxn>
                <a:cxn ang="0">
                  <a:pos x="17" y="106"/>
                </a:cxn>
                <a:cxn ang="0">
                  <a:pos x="12" y="92"/>
                </a:cxn>
                <a:cxn ang="0">
                  <a:pos x="12" y="80"/>
                </a:cxn>
                <a:cxn ang="0">
                  <a:pos x="10" y="72"/>
                </a:cxn>
                <a:cxn ang="0">
                  <a:pos x="5" y="68"/>
                </a:cxn>
                <a:cxn ang="0">
                  <a:pos x="0" y="59"/>
                </a:cxn>
                <a:cxn ang="0">
                  <a:pos x="1" y="49"/>
                </a:cxn>
                <a:cxn ang="0">
                  <a:pos x="3" y="48"/>
                </a:cxn>
                <a:cxn ang="0">
                  <a:pos x="10" y="25"/>
                </a:cxn>
                <a:cxn ang="0">
                  <a:pos x="15" y="15"/>
                </a:cxn>
                <a:cxn ang="0">
                  <a:pos x="31" y="0"/>
                </a:cxn>
              </a:cxnLst>
              <a:rect l="0" t="0" r="r" b="b"/>
              <a:pathLst>
                <a:path w="80" h="170">
                  <a:moveTo>
                    <a:pt x="31" y="0"/>
                  </a:moveTo>
                  <a:lnTo>
                    <a:pt x="32" y="0"/>
                  </a:lnTo>
                  <a:lnTo>
                    <a:pt x="34" y="2"/>
                  </a:lnTo>
                  <a:lnTo>
                    <a:pt x="36" y="6"/>
                  </a:lnTo>
                  <a:lnTo>
                    <a:pt x="31" y="14"/>
                  </a:lnTo>
                  <a:lnTo>
                    <a:pt x="27" y="17"/>
                  </a:lnTo>
                  <a:lnTo>
                    <a:pt x="26" y="21"/>
                  </a:lnTo>
                  <a:lnTo>
                    <a:pt x="31" y="25"/>
                  </a:lnTo>
                  <a:lnTo>
                    <a:pt x="34" y="36"/>
                  </a:lnTo>
                  <a:lnTo>
                    <a:pt x="36" y="45"/>
                  </a:lnTo>
                  <a:lnTo>
                    <a:pt x="34" y="53"/>
                  </a:lnTo>
                  <a:lnTo>
                    <a:pt x="22" y="65"/>
                  </a:lnTo>
                  <a:lnTo>
                    <a:pt x="15" y="72"/>
                  </a:lnTo>
                  <a:lnTo>
                    <a:pt x="15" y="74"/>
                  </a:lnTo>
                  <a:lnTo>
                    <a:pt x="22" y="75"/>
                  </a:lnTo>
                  <a:lnTo>
                    <a:pt x="28" y="69"/>
                  </a:lnTo>
                  <a:lnTo>
                    <a:pt x="37" y="63"/>
                  </a:lnTo>
                  <a:lnTo>
                    <a:pt x="47" y="45"/>
                  </a:lnTo>
                  <a:lnTo>
                    <a:pt x="57" y="40"/>
                  </a:lnTo>
                  <a:lnTo>
                    <a:pt x="68" y="38"/>
                  </a:lnTo>
                  <a:lnTo>
                    <a:pt x="70" y="41"/>
                  </a:lnTo>
                  <a:lnTo>
                    <a:pt x="74" y="49"/>
                  </a:lnTo>
                  <a:lnTo>
                    <a:pt x="74" y="63"/>
                  </a:lnTo>
                  <a:lnTo>
                    <a:pt x="52" y="78"/>
                  </a:lnTo>
                  <a:lnTo>
                    <a:pt x="52" y="81"/>
                  </a:lnTo>
                  <a:lnTo>
                    <a:pt x="69" y="92"/>
                  </a:lnTo>
                  <a:lnTo>
                    <a:pt x="70" y="99"/>
                  </a:lnTo>
                  <a:lnTo>
                    <a:pt x="74" y="103"/>
                  </a:lnTo>
                  <a:lnTo>
                    <a:pt x="80" y="107"/>
                  </a:lnTo>
                  <a:lnTo>
                    <a:pt x="70" y="108"/>
                  </a:lnTo>
                  <a:lnTo>
                    <a:pt x="62" y="102"/>
                  </a:lnTo>
                  <a:lnTo>
                    <a:pt x="47" y="100"/>
                  </a:lnTo>
                  <a:lnTo>
                    <a:pt x="36" y="96"/>
                  </a:lnTo>
                  <a:lnTo>
                    <a:pt x="31" y="102"/>
                  </a:lnTo>
                  <a:lnTo>
                    <a:pt x="30" y="118"/>
                  </a:lnTo>
                  <a:lnTo>
                    <a:pt x="32" y="137"/>
                  </a:lnTo>
                  <a:lnTo>
                    <a:pt x="37" y="146"/>
                  </a:lnTo>
                  <a:lnTo>
                    <a:pt x="43" y="158"/>
                  </a:lnTo>
                  <a:lnTo>
                    <a:pt x="54" y="170"/>
                  </a:lnTo>
                  <a:lnTo>
                    <a:pt x="49" y="170"/>
                  </a:lnTo>
                  <a:lnTo>
                    <a:pt x="39" y="160"/>
                  </a:lnTo>
                  <a:lnTo>
                    <a:pt x="21" y="137"/>
                  </a:lnTo>
                  <a:lnTo>
                    <a:pt x="17" y="106"/>
                  </a:lnTo>
                  <a:lnTo>
                    <a:pt x="12" y="92"/>
                  </a:lnTo>
                  <a:lnTo>
                    <a:pt x="12" y="80"/>
                  </a:lnTo>
                  <a:lnTo>
                    <a:pt x="10" y="72"/>
                  </a:lnTo>
                  <a:lnTo>
                    <a:pt x="5" y="68"/>
                  </a:lnTo>
                  <a:lnTo>
                    <a:pt x="0" y="59"/>
                  </a:lnTo>
                  <a:lnTo>
                    <a:pt x="1" y="49"/>
                  </a:lnTo>
                  <a:lnTo>
                    <a:pt x="3" y="48"/>
                  </a:lnTo>
                  <a:lnTo>
                    <a:pt x="10" y="25"/>
                  </a:lnTo>
                  <a:lnTo>
                    <a:pt x="15" y="15"/>
                  </a:lnTo>
                  <a:lnTo>
                    <a:pt x="31"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3" name="Freeform 88"/>
            <p:cNvSpPr>
              <a:spLocks noChangeAspect="1"/>
            </p:cNvSpPr>
            <p:nvPr/>
          </p:nvSpPr>
          <p:spPr bwMode="gray">
            <a:xfrm>
              <a:off x="7039767" y="3699222"/>
              <a:ext cx="180975" cy="152400"/>
            </a:xfrm>
            <a:custGeom>
              <a:avLst/>
              <a:gdLst/>
              <a:ahLst/>
              <a:cxnLst>
                <a:cxn ang="0">
                  <a:pos x="549" y="469"/>
                </a:cxn>
                <a:cxn ang="0">
                  <a:pos x="503" y="428"/>
                </a:cxn>
                <a:cxn ang="0">
                  <a:pos x="474" y="427"/>
                </a:cxn>
                <a:cxn ang="0">
                  <a:pos x="441" y="433"/>
                </a:cxn>
                <a:cxn ang="0">
                  <a:pos x="426" y="433"/>
                </a:cxn>
                <a:cxn ang="0">
                  <a:pos x="378" y="431"/>
                </a:cxn>
                <a:cxn ang="0">
                  <a:pos x="419" y="383"/>
                </a:cxn>
                <a:cxn ang="0">
                  <a:pos x="444" y="385"/>
                </a:cxn>
                <a:cxn ang="0">
                  <a:pos x="431" y="368"/>
                </a:cxn>
                <a:cxn ang="0">
                  <a:pos x="421" y="335"/>
                </a:cxn>
                <a:cxn ang="0">
                  <a:pos x="406" y="293"/>
                </a:cxn>
                <a:cxn ang="0">
                  <a:pos x="378" y="269"/>
                </a:cxn>
                <a:cxn ang="0">
                  <a:pos x="342" y="250"/>
                </a:cxn>
                <a:cxn ang="0">
                  <a:pos x="290" y="235"/>
                </a:cxn>
                <a:cxn ang="0">
                  <a:pos x="229" y="223"/>
                </a:cxn>
                <a:cxn ang="0">
                  <a:pos x="210" y="206"/>
                </a:cxn>
                <a:cxn ang="0">
                  <a:pos x="188" y="203"/>
                </a:cxn>
                <a:cxn ang="0">
                  <a:pos x="168" y="183"/>
                </a:cxn>
                <a:cxn ang="0">
                  <a:pos x="161" y="149"/>
                </a:cxn>
                <a:cxn ang="0">
                  <a:pos x="152" y="167"/>
                </a:cxn>
                <a:cxn ang="0">
                  <a:pos x="132" y="203"/>
                </a:cxn>
                <a:cxn ang="0">
                  <a:pos x="105" y="190"/>
                </a:cxn>
                <a:cxn ang="0">
                  <a:pos x="95" y="163"/>
                </a:cxn>
                <a:cxn ang="0">
                  <a:pos x="56" y="141"/>
                </a:cxn>
                <a:cxn ang="0">
                  <a:pos x="95" y="130"/>
                </a:cxn>
                <a:cxn ang="0">
                  <a:pos x="147" y="120"/>
                </a:cxn>
                <a:cxn ang="0">
                  <a:pos x="162" y="93"/>
                </a:cxn>
                <a:cxn ang="0">
                  <a:pos x="94" y="106"/>
                </a:cxn>
                <a:cxn ang="0">
                  <a:pos x="55" y="83"/>
                </a:cxn>
                <a:cxn ang="0">
                  <a:pos x="27" y="63"/>
                </a:cxn>
                <a:cxn ang="0">
                  <a:pos x="2" y="51"/>
                </a:cxn>
                <a:cxn ang="0">
                  <a:pos x="29" y="23"/>
                </a:cxn>
                <a:cxn ang="0">
                  <a:pos x="78" y="0"/>
                </a:cxn>
                <a:cxn ang="0">
                  <a:pos x="126" y="18"/>
                </a:cxn>
                <a:cxn ang="0">
                  <a:pos x="178" y="49"/>
                </a:cxn>
                <a:cxn ang="0">
                  <a:pos x="179" y="114"/>
                </a:cxn>
                <a:cxn ang="0">
                  <a:pos x="205" y="122"/>
                </a:cxn>
                <a:cxn ang="0">
                  <a:pos x="234" y="164"/>
                </a:cxn>
                <a:cxn ang="0">
                  <a:pos x="269" y="148"/>
                </a:cxn>
                <a:cxn ang="0">
                  <a:pos x="302" y="103"/>
                </a:cxn>
                <a:cxn ang="0">
                  <a:pos x="345" y="90"/>
                </a:cxn>
                <a:cxn ang="0">
                  <a:pos x="380" y="57"/>
                </a:cxn>
                <a:cxn ang="0">
                  <a:pos x="421" y="77"/>
                </a:cxn>
                <a:cxn ang="0">
                  <a:pos x="471" y="100"/>
                </a:cxn>
                <a:cxn ang="0">
                  <a:pos x="506" y="104"/>
                </a:cxn>
                <a:cxn ang="0">
                  <a:pos x="534" y="114"/>
                </a:cxn>
                <a:cxn ang="0">
                  <a:pos x="543" y="121"/>
                </a:cxn>
                <a:cxn ang="0">
                  <a:pos x="555" y="129"/>
                </a:cxn>
                <a:cxn ang="0">
                  <a:pos x="555" y="351"/>
                </a:cxn>
                <a:cxn ang="0">
                  <a:pos x="568" y="480"/>
                </a:cxn>
              </a:cxnLst>
              <a:rect l="0" t="0" r="r" b="b"/>
              <a:pathLst>
                <a:path w="568" h="480">
                  <a:moveTo>
                    <a:pt x="568" y="480"/>
                  </a:moveTo>
                  <a:lnTo>
                    <a:pt x="568" y="479"/>
                  </a:lnTo>
                  <a:lnTo>
                    <a:pt x="556" y="475"/>
                  </a:lnTo>
                  <a:lnTo>
                    <a:pt x="549" y="469"/>
                  </a:lnTo>
                  <a:lnTo>
                    <a:pt x="532" y="455"/>
                  </a:lnTo>
                  <a:lnTo>
                    <a:pt x="523" y="444"/>
                  </a:lnTo>
                  <a:lnTo>
                    <a:pt x="513" y="433"/>
                  </a:lnTo>
                  <a:lnTo>
                    <a:pt x="503" y="428"/>
                  </a:lnTo>
                  <a:lnTo>
                    <a:pt x="501" y="425"/>
                  </a:lnTo>
                  <a:lnTo>
                    <a:pt x="497" y="421"/>
                  </a:lnTo>
                  <a:lnTo>
                    <a:pt x="484" y="423"/>
                  </a:lnTo>
                  <a:lnTo>
                    <a:pt x="474" y="427"/>
                  </a:lnTo>
                  <a:lnTo>
                    <a:pt x="455" y="423"/>
                  </a:lnTo>
                  <a:lnTo>
                    <a:pt x="447" y="431"/>
                  </a:lnTo>
                  <a:lnTo>
                    <a:pt x="442" y="426"/>
                  </a:lnTo>
                  <a:lnTo>
                    <a:pt x="441" y="433"/>
                  </a:lnTo>
                  <a:lnTo>
                    <a:pt x="441" y="436"/>
                  </a:lnTo>
                  <a:lnTo>
                    <a:pt x="438" y="437"/>
                  </a:lnTo>
                  <a:lnTo>
                    <a:pt x="431" y="437"/>
                  </a:lnTo>
                  <a:lnTo>
                    <a:pt x="426" y="433"/>
                  </a:lnTo>
                  <a:lnTo>
                    <a:pt x="405" y="439"/>
                  </a:lnTo>
                  <a:lnTo>
                    <a:pt x="385" y="440"/>
                  </a:lnTo>
                  <a:lnTo>
                    <a:pt x="378" y="440"/>
                  </a:lnTo>
                  <a:lnTo>
                    <a:pt x="378" y="431"/>
                  </a:lnTo>
                  <a:lnTo>
                    <a:pt x="384" y="421"/>
                  </a:lnTo>
                  <a:lnTo>
                    <a:pt x="390" y="405"/>
                  </a:lnTo>
                  <a:lnTo>
                    <a:pt x="406" y="386"/>
                  </a:lnTo>
                  <a:lnTo>
                    <a:pt x="419" y="383"/>
                  </a:lnTo>
                  <a:lnTo>
                    <a:pt x="427" y="384"/>
                  </a:lnTo>
                  <a:lnTo>
                    <a:pt x="437" y="390"/>
                  </a:lnTo>
                  <a:lnTo>
                    <a:pt x="444" y="393"/>
                  </a:lnTo>
                  <a:lnTo>
                    <a:pt x="444" y="385"/>
                  </a:lnTo>
                  <a:lnTo>
                    <a:pt x="433" y="377"/>
                  </a:lnTo>
                  <a:lnTo>
                    <a:pt x="435" y="373"/>
                  </a:lnTo>
                  <a:lnTo>
                    <a:pt x="442" y="372"/>
                  </a:lnTo>
                  <a:lnTo>
                    <a:pt x="431" y="368"/>
                  </a:lnTo>
                  <a:lnTo>
                    <a:pt x="420" y="359"/>
                  </a:lnTo>
                  <a:lnTo>
                    <a:pt x="426" y="357"/>
                  </a:lnTo>
                  <a:lnTo>
                    <a:pt x="430" y="341"/>
                  </a:lnTo>
                  <a:lnTo>
                    <a:pt x="421" y="335"/>
                  </a:lnTo>
                  <a:lnTo>
                    <a:pt x="414" y="321"/>
                  </a:lnTo>
                  <a:lnTo>
                    <a:pt x="410" y="300"/>
                  </a:lnTo>
                  <a:lnTo>
                    <a:pt x="410" y="297"/>
                  </a:lnTo>
                  <a:lnTo>
                    <a:pt x="406" y="293"/>
                  </a:lnTo>
                  <a:lnTo>
                    <a:pt x="395" y="277"/>
                  </a:lnTo>
                  <a:lnTo>
                    <a:pt x="389" y="277"/>
                  </a:lnTo>
                  <a:lnTo>
                    <a:pt x="383" y="275"/>
                  </a:lnTo>
                  <a:lnTo>
                    <a:pt x="378" y="269"/>
                  </a:lnTo>
                  <a:lnTo>
                    <a:pt x="377" y="269"/>
                  </a:lnTo>
                  <a:lnTo>
                    <a:pt x="372" y="262"/>
                  </a:lnTo>
                  <a:lnTo>
                    <a:pt x="361" y="260"/>
                  </a:lnTo>
                  <a:lnTo>
                    <a:pt x="342" y="250"/>
                  </a:lnTo>
                  <a:lnTo>
                    <a:pt x="334" y="251"/>
                  </a:lnTo>
                  <a:lnTo>
                    <a:pt x="313" y="240"/>
                  </a:lnTo>
                  <a:lnTo>
                    <a:pt x="299" y="237"/>
                  </a:lnTo>
                  <a:lnTo>
                    <a:pt x="290" y="235"/>
                  </a:lnTo>
                  <a:lnTo>
                    <a:pt x="270" y="228"/>
                  </a:lnTo>
                  <a:lnTo>
                    <a:pt x="260" y="227"/>
                  </a:lnTo>
                  <a:lnTo>
                    <a:pt x="243" y="224"/>
                  </a:lnTo>
                  <a:lnTo>
                    <a:pt x="229" y="223"/>
                  </a:lnTo>
                  <a:lnTo>
                    <a:pt x="228" y="219"/>
                  </a:lnTo>
                  <a:lnTo>
                    <a:pt x="224" y="218"/>
                  </a:lnTo>
                  <a:lnTo>
                    <a:pt x="215" y="213"/>
                  </a:lnTo>
                  <a:lnTo>
                    <a:pt x="210" y="206"/>
                  </a:lnTo>
                  <a:lnTo>
                    <a:pt x="207" y="199"/>
                  </a:lnTo>
                  <a:lnTo>
                    <a:pt x="199" y="199"/>
                  </a:lnTo>
                  <a:lnTo>
                    <a:pt x="189" y="197"/>
                  </a:lnTo>
                  <a:lnTo>
                    <a:pt x="188" y="203"/>
                  </a:lnTo>
                  <a:lnTo>
                    <a:pt x="184" y="197"/>
                  </a:lnTo>
                  <a:lnTo>
                    <a:pt x="175" y="191"/>
                  </a:lnTo>
                  <a:lnTo>
                    <a:pt x="170" y="189"/>
                  </a:lnTo>
                  <a:lnTo>
                    <a:pt x="168" y="183"/>
                  </a:lnTo>
                  <a:lnTo>
                    <a:pt x="158" y="179"/>
                  </a:lnTo>
                  <a:lnTo>
                    <a:pt x="156" y="171"/>
                  </a:lnTo>
                  <a:lnTo>
                    <a:pt x="157" y="162"/>
                  </a:lnTo>
                  <a:lnTo>
                    <a:pt x="161" y="149"/>
                  </a:lnTo>
                  <a:lnTo>
                    <a:pt x="159" y="142"/>
                  </a:lnTo>
                  <a:lnTo>
                    <a:pt x="157" y="148"/>
                  </a:lnTo>
                  <a:lnTo>
                    <a:pt x="156" y="159"/>
                  </a:lnTo>
                  <a:lnTo>
                    <a:pt x="152" y="167"/>
                  </a:lnTo>
                  <a:lnTo>
                    <a:pt x="145" y="181"/>
                  </a:lnTo>
                  <a:lnTo>
                    <a:pt x="142" y="189"/>
                  </a:lnTo>
                  <a:lnTo>
                    <a:pt x="138" y="196"/>
                  </a:lnTo>
                  <a:lnTo>
                    <a:pt x="132" y="203"/>
                  </a:lnTo>
                  <a:lnTo>
                    <a:pt x="113" y="206"/>
                  </a:lnTo>
                  <a:lnTo>
                    <a:pt x="108" y="203"/>
                  </a:lnTo>
                  <a:lnTo>
                    <a:pt x="105" y="200"/>
                  </a:lnTo>
                  <a:lnTo>
                    <a:pt x="105" y="190"/>
                  </a:lnTo>
                  <a:lnTo>
                    <a:pt x="102" y="179"/>
                  </a:lnTo>
                  <a:lnTo>
                    <a:pt x="103" y="174"/>
                  </a:lnTo>
                  <a:lnTo>
                    <a:pt x="103" y="163"/>
                  </a:lnTo>
                  <a:lnTo>
                    <a:pt x="95" y="163"/>
                  </a:lnTo>
                  <a:lnTo>
                    <a:pt x="88" y="149"/>
                  </a:lnTo>
                  <a:lnTo>
                    <a:pt x="78" y="143"/>
                  </a:lnTo>
                  <a:lnTo>
                    <a:pt x="65" y="143"/>
                  </a:lnTo>
                  <a:lnTo>
                    <a:pt x="56" y="141"/>
                  </a:lnTo>
                  <a:lnTo>
                    <a:pt x="57" y="132"/>
                  </a:lnTo>
                  <a:lnTo>
                    <a:pt x="67" y="127"/>
                  </a:lnTo>
                  <a:lnTo>
                    <a:pt x="81" y="127"/>
                  </a:lnTo>
                  <a:lnTo>
                    <a:pt x="95" y="130"/>
                  </a:lnTo>
                  <a:lnTo>
                    <a:pt x="115" y="119"/>
                  </a:lnTo>
                  <a:lnTo>
                    <a:pt x="125" y="115"/>
                  </a:lnTo>
                  <a:lnTo>
                    <a:pt x="135" y="119"/>
                  </a:lnTo>
                  <a:lnTo>
                    <a:pt x="147" y="120"/>
                  </a:lnTo>
                  <a:lnTo>
                    <a:pt x="156" y="116"/>
                  </a:lnTo>
                  <a:lnTo>
                    <a:pt x="157" y="105"/>
                  </a:lnTo>
                  <a:lnTo>
                    <a:pt x="161" y="99"/>
                  </a:lnTo>
                  <a:lnTo>
                    <a:pt x="162" y="93"/>
                  </a:lnTo>
                  <a:lnTo>
                    <a:pt x="152" y="97"/>
                  </a:lnTo>
                  <a:lnTo>
                    <a:pt x="132" y="101"/>
                  </a:lnTo>
                  <a:lnTo>
                    <a:pt x="110" y="106"/>
                  </a:lnTo>
                  <a:lnTo>
                    <a:pt x="94" y="106"/>
                  </a:lnTo>
                  <a:lnTo>
                    <a:pt x="86" y="104"/>
                  </a:lnTo>
                  <a:lnTo>
                    <a:pt x="77" y="106"/>
                  </a:lnTo>
                  <a:lnTo>
                    <a:pt x="62" y="99"/>
                  </a:lnTo>
                  <a:lnTo>
                    <a:pt x="55" y="83"/>
                  </a:lnTo>
                  <a:lnTo>
                    <a:pt x="52" y="72"/>
                  </a:lnTo>
                  <a:lnTo>
                    <a:pt x="46" y="67"/>
                  </a:lnTo>
                  <a:lnTo>
                    <a:pt x="36" y="62"/>
                  </a:lnTo>
                  <a:lnTo>
                    <a:pt x="27" y="63"/>
                  </a:lnTo>
                  <a:lnTo>
                    <a:pt x="19" y="60"/>
                  </a:lnTo>
                  <a:lnTo>
                    <a:pt x="17" y="66"/>
                  </a:lnTo>
                  <a:lnTo>
                    <a:pt x="0" y="58"/>
                  </a:lnTo>
                  <a:lnTo>
                    <a:pt x="2" y="51"/>
                  </a:lnTo>
                  <a:lnTo>
                    <a:pt x="7" y="45"/>
                  </a:lnTo>
                  <a:lnTo>
                    <a:pt x="16" y="28"/>
                  </a:lnTo>
                  <a:lnTo>
                    <a:pt x="19" y="25"/>
                  </a:lnTo>
                  <a:lnTo>
                    <a:pt x="29" y="23"/>
                  </a:lnTo>
                  <a:lnTo>
                    <a:pt x="38" y="23"/>
                  </a:lnTo>
                  <a:lnTo>
                    <a:pt x="48" y="19"/>
                  </a:lnTo>
                  <a:lnTo>
                    <a:pt x="66" y="3"/>
                  </a:lnTo>
                  <a:lnTo>
                    <a:pt x="78" y="0"/>
                  </a:lnTo>
                  <a:lnTo>
                    <a:pt x="93" y="0"/>
                  </a:lnTo>
                  <a:lnTo>
                    <a:pt x="107" y="2"/>
                  </a:lnTo>
                  <a:lnTo>
                    <a:pt x="119" y="11"/>
                  </a:lnTo>
                  <a:lnTo>
                    <a:pt x="126" y="18"/>
                  </a:lnTo>
                  <a:lnTo>
                    <a:pt x="135" y="23"/>
                  </a:lnTo>
                  <a:lnTo>
                    <a:pt x="168" y="23"/>
                  </a:lnTo>
                  <a:lnTo>
                    <a:pt x="172" y="39"/>
                  </a:lnTo>
                  <a:lnTo>
                    <a:pt x="178" y="49"/>
                  </a:lnTo>
                  <a:lnTo>
                    <a:pt x="179" y="65"/>
                  </a:lnTo>
                  <a:lnTo>
                    <a:pt x="175" y="77"/>
                  </a:lnTo>
                  <a:lnTo>
                    <a:pt x="174" y="90"/>
                  </a:lnTo>
                  <a:lnTo>
                    <a:pt x="179" y="114"/>
                  </a:lnTo>
                  <a:lnTo>
                    <a:pt x="193" y="132"/>
                  </a:lnTo>
                  <a:lnTo>
                    <a:pt x="194" y="127"/>
                  </a:lnTo>
                  <a:lnTo>
                    <a:pt x="195" y="119"/>
                  </a:lnTo>
                  <a:lnTo>
                    <a:pt x="205" y="122"/>
                  </a:lnTo>
                  <a:lnTo>
                    <a:pt x="210" y="138"/>
                  </a:lnTo>
                  <a:lnTo>
                    <a:pt x="213" y="142"/>
                  </a:lnTo>
                  <a:lnTo>
                    <a:pt x="218" y="153"/>
                  </a:lnTo>
                  <a:lnTo>
                    <a:pt x="234" y="164"/>
                  </a:lnTo>
                  <a:lnTo>
                    <a:pt x="242" y="164"/>
                  </a:lnTo>
                  <a:lnTo>
                    <a:pt x="255" y="163"/>
                  </a:lnTo>
                  <a:lnTo>
                    <a:pt x="261" y="151"/>
                  </a:lnTo>
                  <a:lnTo>
                    <a:pt x="269" y="148"/>
                  </a:lnTo>
                  <a:lnTo>
                    <a:pt x="275" y="143"/>
                  </a:lnTo>
                  <a:lnTo>
                    <a:pt x="276" y="135"/>
                  </a:lnTo>
                  <a:lnTo>
                    <a:pt x="296" y="120"/>
                  </a:lnTo>
                  <a:lnTo>
                    <a:pt x="302" y="103"/>
                  </a:lnTo>
                  <a:lnTo>
                    <a:pt x="310" y="100"/>
                  </a:lnTo>
                  <a:lnTo>
                    <a:pt x="318" y="100"/>
                  </a:lnTo>
                  <a:lnTo>
                    <a:pt x="336" y="97"/>
                  </a:lnTo>
                  <a:lnTo>
                    <a:pt x="345" y="90"/>
                  </a:lnTo>
                  <a:lnTo>
                    <a:pt x="344" y="81"/>
                  </a:lnTo>
                  <a:lnTo>
                    <a:pt x="349" y="77"/>
                  </a:lnTo>
                  <a:lnTo>
                    <a:pt x="361" y="67"/>
                  </a:lnTo>
                  <a:lnTo>
                    <a:pt x="380" y="57"/>
                  </a:lnTo>
                  <a:lnTo>
                    <a:pt x="387" y="60"/>
                  </a:lnTo>
                  <a:lnTo>
                    <a:pt x="390" y="65"/>
                  </a:lnTo>
                  <a:lnTo>
                    <a:pt x="410" y="72"/>
                  </a:lnTo>
                  <a:lnTo>
                    <a:pt x="421" y="77"/>
                  </a:lnTo>
                  <a:lnTo>
                    <a:pt x="427" y="78"/>
                  </a:lnTo>
                  <a:lnTo>
                    <a:pt x="432" y="83"/>
                  </a:lnTo>
                  <a:lnTo>
                    <a:pt x="455" y="90"/>
                  </a:lnTo>
                  <a:lnTo>
                    <a:pt x="471" y="100"/>
                  </a:lnTo>
                  <a:lnTo>
                    <a:pt x="479" y="104"/>
                  </a:lnTo>
                  <a:lnTo>
                    <a:pt x="491" y="108"/>
                  </a:lnTo>
                  <a:lnTo>
                    <a:pt x="501" y="106"/>
                  </a:lnTo>
                  <a:lnTo>
                    <a:pt x="506" y="104"/>
                  </a:lnTo>
                  <a:lnTo>
                    <a:pt x="514" y="108"/>
                  </a:lnTo>
                  <a:lnTo>
                    <a:pt x="519" y="106"/>
                  </a:lnTo>
                  <a:lnTo>
                    <a:pt x="523" y="108"/>
                  </a:lnTo>
                  <a:lnTo>
                    <a:pt x="534" y="114"/>
                  </a:lnTo>
                  <a:lnTo>
                    <a:pt x="539" y="114"/>
                  </a:lnTo>
                  <a:lnTo>
                    <a:pt x="541" y="116"/>
                  </a:lnTo>
                  <a:lnTo>
                    <a:pt x="541" y="119"/>
                  </a:lnTo>
                  <a:lnTo>
                    <a:pt x="543" y="121"/>
                  </a:lnTo>
                  <a:lnTo>
                    <a:pt x="549" y="121"/>
                  </a:lnTo>
                  <a:lnTo>
                    <a:pt x="551" y="120"/>
                  </a:lnTo>
                  <a:lnTo>
                    <a:pt x="556" y="120"/>
                  </a:lnTo>
                  <a:lnTo>
                    <a:pt x="555" y="129"/>
                  </a:lnTo>
                  <a:lnTo>
                    <a:pt x="560" y="254"/>
                  </a:lnTo>
                  <a:lnTo>
                    <a:pt x="560" y="326"/>
                  </a:lnTo>
                  <a:lnTo>
                    <a:pt x="556" y="347"/>
                  </a:lnTo>
                  <a:lnTo>
                    <a:pt x="555" y="351"/>
                  </a:lnTo>
                  <a:lnTo>
                    <a:pt x="562" y="368"/>
                  </a:lnTo>
                  <a:lnTo>
                    <a:pt x="562" y="409"/>
                  </a:lnTo>
                  <a:lnTo>
                    <a:pt x="565" y="466"/>
                  </a:lnTo>
                  <a:lnTo>
                    <a:pt x="568" y="480"/>
                  </a:lnTo>
                  <a:close/>
                </a:path>
              </a:pathLst>
            </a:custGeom>
            <a:solidFill>
              <a:schemeClr val="accent6"/>
            </a:solid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4" name="Freeform 89"/>
            <p:cNvSpPr>
              <a:spLocks noChangeAspect="1"/>
            </p:cNvSpPr>
            <p:nvPr/>
          </p:nvSpPr>
          <p:spPr bwMode="gray">
            <a:xfrm>
              <a:off x="7387430" y="3737322"/>
              <a:ext cx="41275" cy="38100"/>
            </a:xfrm>
            <a:custGeom>
              <a:avLst/>
              <a:gdLst/>
              <a:ahLst/>
              <a:cxnLst>
                <a:cxn ang="0">
                  <a:pos x="0" y="3"/>
                </a:cxn>
                <a:cxn ang="0">
                  <a:pos x="2" y="0"/>
                </a:cxn>
                <a:cxn ang="0">
                  <a:pos x="20" y="11"/>
                </a:cxn>
                <a:cxn ang="0">
                  <a:pos x="26" y="16"/>
                </a:cxn>
                <a:cxn ang="0">
                  <a:pos x="34" y="20"/>
                </a:cxn>
                <a:cxn ang="0">
                  <a:pos x="54" y="35"/>
                </a:cxn>
                <a:cxn ang="0">
                  <a:pos x="66" y="36"/>
                </a:cxn>
                <a:cxn ang="0">
                  <a:pos x="75" y="43"/>
                </a:cxn>
                <a:cxn ang="0">
                  <a:pos x="81" y="49"/>
                </a:cxn>
                <a:cxn ang="0">
                  <a:pos x="95" y="58"/>
                </a:cxn>
                <a:cxn ang="0">
                  <a:pos x="100" y="66"/>
                </a:cxn>
                <a:cxn ang="0">
                  <a:pos x="107" y="71"/>
                </a:cxn>
                <a:cxn ang="0">
                  <a:pos x="117" y="74"/>
                </a:cxn>
                <a:cxn ang="0">
                  <a:pos x="121" y="78"/>
                </a:cxn>
                <a:cxn ang="0">
                  <a:pos x="124" y="87"/>
                </a:cxn>
                <a:cxn ang="0">
                  <a:pos x="129" y="93"/>
                </a:cxn>
                <a:cxn ang="0">
                  <a:pos x="129" y="100"/>
                </a:cxn>
                <a:cxn ang="0">
                  <a:pos x="124" y="107"/>
                </a:cxn>
                <a:cxn ang="0">
                  <a:pos x="120" y="119"/>
                </a:cxn>
                <a:cxn ang="0">
                  <a:pos x="111" y="119"/>
                </a:cxn>
                <a:cxn ang="0">
                  <a:pos x="105" y="93"/>
                </a:cxn>
                <a:cxn ang="0">
                  <a:pos x="97" y="71"/>
                </a:cxn>
                <a:cxn ang="0">
                  <a:pos x="86" y="53"/>
                </a:cxn>
                <a:cxn ang="0">
                  <a:pos x="80" y="49"/>
                </a:cxn>
                <a:cxn ang="0">
                  <a:pos x="66" y="47"/>
                </a:cxn>
                <a:cxn ang="0">
                  <a:pos x="54" y="39"/>
                </a:cxn>
                <a:cxn ang="0">
                  <a:pos x="46" y="31"/>
                </a:cxn>
                <a:cxn ang="0">
                  <a:pos x="40" y="30"/>
                </a:cxn>
                <a:cxn ang="0">
                  <a:pos x="31" y="23"/>
                </a:cxn>
                <a:cxn ang="0">
                  <a:pos x="26" y="21"/>
                </a:cxn>
                <a:cxn ang="0">
                  <a:pos x="9" y="10"/>
                </a:cxn>
                <a:cxn ang="0">
                  <a:pos x="0" y="9"/>
                </a:cxn>
                <a:cxn ang="0">
                  <a:pos x="0" y="3"/>
                </a:cxn>
              </a:cxnLst>
              <a:rect l="0" t="0" r="r" b="b"/>
              <a:pathLst>
                <a:path w="129" h="119">
                  <a:moveTo>
                    <a:pt x="0" y="3"/>
                  </a:moveTo>
                  <a:lnTo>
                    <a:pt x="2" y="0"/>
                  </a:lnTo>
                  <a:lnTo>
                    <a:pt x="20" y="11"/>
                  </a:lnTo>
                  <a:lnTo>
                    <a:pt x="26" y="16"/>
                  </a:lnTo>
                  <a:lnTo>
                    <a:pt x="34" y="20"/>
                  </a:lnTo>
                  <a:lnTo>
                    <a:pt x="54" y="35"/>
                  </a:lnTo>
                  <a:lnTo>
                    <a:pt x="66" y="36"/>
                  </a:lnTo>
                  <a:lnTo>
                    <a:pt x="75" y="43"/>
                  </a:lnTo>
                  <a:lnTo>
                    <a:pt x="81" y="49"/>
                  </a:lnTo>
                  <a:lnTo>
                    <a:pt x="95" y="58"/>
                  </a:lnTo>
                  <a:lnTo>
                    <a:pt x="100" y="66"/>
                  </a:lnTo>
                  <a:lnTo>
                    <a:pt x="107" y="71"/>
                  </a:lnTo>
                  <a:lnTo>
                    <a:pt x="117" y="74"/>
                  </a:lnTo>
                  <a:lnTo>
                    <a:pt x="121" y="78"/>
                  </a:lnTo>
                  <a:lnTo>
                    <a:pt x="124" y="87"/>
                  </a:lnTo>
                  <a:lnTo>
                    <a:pt x="129" y="93"/>
                  </a:lnTo>
                  <a:lnTo>
                    <a:pt x="129" y="100"/>
                  </a:lnTo>
                  <a:lnTo>
                    <a:pt x="124" y="107"/>
                  </a:lnTo>
                  <a:lnTo>
                    <a:pt x="120" y="119"/>
                  </a:lnTo>
                  <a:lnTo>
                    <a:pt x="111" y="119"/>
                  </a:lnTo>
                  <a:lnTo>
                    <a:pt x="105" y="93"/>
                  </a:lnTo>
                  <a:lnTo>
                    <a:pt x="97" y="71"/>
                  </a:lnTo>
                  <a:lnTo>
                    <a:pt x="86" y="53"/>
                  </a:lnTo>
                  <a:lnTo>
                    <a:pt x="80" y="49"/>
                  </a:lnTo>
                  <a:lnTo>
                    <a:pt x="66" y="47"/>
                  </a:lnTo>
                  <a:lnTo>
                    <a:pt x="54" y="39"/>
                  </a:lnTo>
                  <a:lnTo>
                    <a:pt x="46" y="31"/>
                  </a:lnTo>
                  <a:lnTo>
                    <a:pt x="40" y="30"/>
                  </a:lnTo>
                  <a:lnTo>
                    <a:pt x="31" y="23"/>
                  </a:lnTo>
                  <a:lnTo>
                    <a:pt x="26" y="21"/>
                  </a:lnTo>
                  <a:lnTo>
                    <a:pt x="9" y="10"/>
                  </a:lnTo>
                  <a:lnTo>
                    <a:pt x="0" y="9"/>
                  </a:lnTo>
                  <a:lnTo>
                    <a:pt x="0" y="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5" name="Freeform 90"/>
            <p:cNvSpPr>
              <a:spLocks noChangeAspect="1"/>
            </p:cNvSpPr>
            <p:nvPr/>
          </p:nvSpPr>
          <p:spPr bwMode="gray">
            <a:xfrm>
              <a:off x="6538117" y="3280122"/>
              <a:ext cx="125413" cy="263525"/>
            </a:xfrm>
            <a:custGeom>
              <a:avLst/>
              <a:gdLst/>
              <a:ahLst/>
              <a:cxnLst>
                <a:cxn ang="0">
                  <a:pos x="237" y="758"/>
                </a:cxn>
                <a:cxn ang="0">
                  <a:pos x="250" y="749"/>
                </a:cxn>
                <a:cxn ang="0">
                  <a:pos x="270" y="727"/>
                </a:cxn>
                <a:cxn ang="0">
                  <a:pos x="321" y="713"/>
                </a:cxn>
                <a:cxn ang="0">
                  <a:pos x="376" y="679"/>
                </a:cxn>
                <a:cxn ang="0">
                  <a:pos x="387" y="654"/>
                </a:cxn>
                <a:cxn ang="0">
                  <a:pos x="388" y="643"/>
                </a:cxn>
                <a:cxn ang="0">
                  <a:pos x="388" y="607"/>
                </a:cxn>
                <a:cxn ang="0">
                  <a:pos x="395" y="596"/>
                </a:cxn>
                <a:cxn ang="0">
                  <a:pos x="389" y="557"/>
                </a:cxn>
                <a:cxn ang="0">
                  <a:pos x="382" y="507"/>
                </a:cxn>
                <a:cxn ang="0">
                  <a:pos x="336" y="409"/>
                </a:cxn>
                <a:cxn ang="0">
                  <a:pos x="323" y="401"/>
                </a:cxn>
                <a:cxn ang="0">
                  <a:pos x="281" y="372"/>
                </a:cxn>
                <a:cxn ang="0">
                  <a:pos x="255" y="344"/>
                </a:cxn>
                <a:cxn ang="0">
                  <a:pos x="228" y="297"/>
                </a:cxn>
                <a:cxn ang="0">
                  <a:pos x="194" y="245"/>
                </a:cxn>
                <a:cxn ang="0">
                  <a:pos x="239" y="171"/>
                </a:cxn>
                <a:cxn ang="0">
                  <a:pos x="258" y="140"/>
                </a:cxn>
                <a:cxn ang="0">
                  <a:pos x="307" y="105"/>
                </a:cxn>
                <a:cxn ang="0">
                  <a:pos x="312" y="97"/>
                </a:cxn>
                <a:cxn ang="0">
                  <a:pos x="255" y="77"/>
                </a:cxn>
                <a:cxn ang="0">
                  <a:pos x="244" y="26"/>
                </a:cxn>
                <a:cxn ang="0">
                  <a:pos x="184" y="5"/>
                </a:cxn>
                <a:cxn ang="0">
                  <a:pos x="142" y="19"/>
                </a:cxn>
                <a:cxn ang="0">
                  <a:pos x="104" y="33"/>
                </a:cxn>
                <a:cxn ang="0">
                  <a:pos x="71" y="31"/>
                </a:cxn>
                <a:cxn ang="0">
                  <a:pos x="36" y="33"/>
                </a:cxn>
                <a:cxn ang="0">
                  <a:pos x="13" y="37"/>
                </a:cxn>
                <a:cxn ang="0">
                  <a:pos x="12" y="60"/>
                </a:cxn>
                <a:cxn ang="0">
                  <a:pos x="41" y="112"/>
                </a:cxn>
                <a:cxn ang="0">
                  <a:pos x="97" y="134"/>
                </a:cxn>
                <a:cxn ang="0">
                  <a:pos x="129" y="162"/>
                </a:cxn>
                <a:cxn ang="0">
                  <a:pos x="146" y="192"/>
                </a:cxn>
                <a:cxn ang="0">
                  <a:pos x="107" y="208"/>
                </a:cxn>
                <a:cxn ang="0">
                  <a:pos x="107" y="231"/>
                </a:cxn>
                <a:cxn ang="0">
                  <a:pos x="165" y="280"/>
                </a:cxn>
                <a:cxn ang="0">
                  <a:pos x="213" y="332"/>
                </a:cxn>
                <a:cxn ang="0">
                  <a:pos x="238" y="371"/>
                </a:cxn>
                <a:cxn ang="0">
                  <a:pos x="265" y="396"/>
                </a:cxn>
                <a:cxn ang="0">
                  <a:pos x="292" y="457"/>
                </a:cxn>
                <a:cxn ang="0">
                  <a:pos x="299" y="558"/>
                </a:cxn>
                <a:cxn ang="0">
                  <a:pos x="281" y="625"/>
                </a:cxn>
                <a:cxn ang="0">
                  <a:pos x="238" y="646"/>
                </a:cxn>
                <a:cxn ang="0">
                  <a:pos x="206" y="674"/>
                </a:cxn>
                <a:cxn ang="0">
                  <a:pos x="194" y="697"/>
                </a:cxn>
                <a:cxn ang="0">
                  <a:pos x="158" y="705"/>
                </a:cxn>
                <a:cxn ang="0">
                  <a:pos x="134" y="726"/>
                </a:cxn>
                <a:cxn ang="0">
                  <a:pos x="161" y="752"/>
                </a:cxn>
                <a:cxn ang="0">
                  <a:pos x="148" y="797"/>
                </a:cxn>
                <a:cxn ang="0">
                  <a:pos x="153" y="832"/>
                </a:cxn>
                <a:cxn ang="0">
                  <a:pos x="195" y="797"/>
                </a:cxn>
                <a:cxn ang="0">
                  <a:pos x="228" y="773"/>
                </a:cxn>
              </a:cxnLst>
              <a:rect l="0" t="0" r="r" b="b"/>
              <a:pathLst>
                <a:path w="395" h="832">
                  <a:moveTo>
                    <a:pt x="228" y="773"/>
                  </a:moveTo>
                  <a:lnTo>
                    <a:pt x="238" y="776"/>
                  </a:lnTo>
                  <a:lnTo>
                    <a:pt x="242" y="768"/>
                  </a:lnTo>
                  <a:lnTo>
                    <a:pt x="237" y="758"/>
                  </a:lnTo>
                  <a:lnTo>
                    <a:pt x="239" y="753"/>
                  </a:lnTo>
                  <a:lnTo>
                    <a:pt x="245" y="754"/>
                  </a:lnTo>
                  <a:lnTo>
                    <a:pt x="247" y="748"/>
                  </a:lnTo>
                  <a:lnTo>
                    <a:pt x="250" y="749"/>
                  </a:lnTo>
                  <a:lnTo>
                    <a:pt x="249" y="741"/>
                  </a:lnTo>
                  <a:lnTo>
                    <a:pt x="253" y="737"/>
                  </a:lnTo>
                  <a:lnTo>
                    <a:pt x="255" y="731"/>
                  </a:lnTo>
                  <a:lnTo>
                    <a:pt x="270" y="727"/>
                  </a:lnTo>
                  <a:lnTo>
                    <a:pt x="276" y="731"/>
                  </a:lnTo>
                  <a:lnTo>
                    <a:pt x="283" y="731"/>
                  </a:lnTo>
                  <a:lnTo>
                    <a:pt x="308" y="716"/>
                  </a:lnTo>
                  <a:lnTo>
                    <a:pt x="321" y="713"/>
                  </a:lnTo>
                  <a:lnTo>
                    <a:pt x="330" y="701"/>
                  </a:lnTo>
                  <a:lnTo>
                    <a:pt x="361" y="687"/>
                  </a:lnTo>
                  <a:lnTo>
                    <a:pt x="367" y="681"/>
                  </a:lnTo>
                  <a:lnTo>
                    <a:pt x="376" y="679"/>
                  </a:lnTo>
                  <a:lnTo>
                    <a:pt x="378" y="673"/>
                  </a:lnTo>
                  <a:lnTo>
                    <a:pt x="379" y="665"/>
                  </a:lnTo>
                  <a:lnTo>
                    <a:pt x="385" y="660"/>
                  </a:lnTo>
                  <a:lnTo>
                    <a:pt x="387" y="654"/>
                  </a:lnTo>
                  <a:lnTo>
                    <a:pt x="383" y="650"/>
                  </a:lnTo>
                  <a:lnTo>
                    <a:pt x="385" y="646"/>
                  </a:lnTo>
                  <a:lnTo>
                    <a:pt x="388" y="647"/>
                  </a:lnTo>
                  <a:lnTo>
                    <a:pt x="388" y="643"/>
                  </a:lnTo>
                  <a:lnTo>
                    <a:pt x="383" y="619"/>
                  </a:lnTo>
                  <a:lnTo>
                    <a:pt x="384" y="615"/>
                  </a:lnTo>
                  <a:lnTo>
                    <a:pt x="388" y="618"/>
                  </a:lnTo>
                  <a:lnTo>
                    <a:pt x="388" y="607"/>
                  </a:lnTo>
                  <a:lnTo>
                    <a:pt x="392" y="602"/>
                  </a:lnTo>
                  <a:lnTo>
                    <a:pt x="395" y="603"/>
                  </a:lnTo>
                  <a:lnTo>
                    <a:pt x="395" y="607"/>
                  </a:lnTo>
                  <a:lnTo>
                    <a:pt x="395" y="596"/>
                  </a:lnTo>
                  <a:lnTo>
                    <a:pt x="394" y="587"/>
                  </a:lnTo>
                  <a:lnTo>
                    <a:pt x="390" y="585"/>
                  </a:lnTo>
                  <a:lnTo>
                    <a:pt x="389" y="569"/>
                  </a:lnTo>
                  <a:lnTo>
                    <a:pt x="389" y="557"/>
                  </a:lnTo>
                  <a:lnTo>
                    <a:pt x="388" y="549"/>
                  </a:lnTo>
                  <a:lnTo>
                    <a:pt x="388" y="539"/>
                  </a:lnTo>
                  <a:lnTo>
                    <a:pt x="385" y="536"/>
                  </a:lnTo>
                  <a:lnTo>
                    <a:pt x="382" y="507"/>
                  </a:lnTo>
                  <a:lnTo>
                    <a:pt x="366" y="456"/>
                  </a:lnTo>
                  <a:lnTo>
                    <a:pt x="344" y="434"/>
                  </a:lnTo>
                  <a:lnTo>
                    <a:pt x="337" y="424"/>
                  </a:lnTo>
                  <a:lnTo>
                    <a:pt x="336" y="409"/>
                  </a:lnTo>
                  <a:lnTo>
                    <a:pt x="335" y="413"/>
                  </a:lnTo>
                  <a:lnTo>
                    <a:pt x="329" y="414"/>
                  </a:lnTo>
                  <a:lnTo>
                    <a:pt x="329" y="409"/>
                  </a:lnTo>
                  <a:lnTo>
                    <a:pt x="323" y="401"/>
                  </a:lnTo>
                  <a:lnTo>
                    <a:pt x="306" y="398"/>
                  </a:lnTo>
                  <a:lnTo>
                    <a:pt x="298" y="387"/>
                  </a:lnTo>
                  <a:lnTo>
                    <a:pt x="290" y="378"/>
                  </a:lnTo>
                  <a:lnTo>
                    <a:pt x="281" y="372"/>
                  </a:lnTo>
                  <a:lnTo>
                    <a:pt x="274" y="362"/>
                  </a:lnTo>
                  <a:lnTo>
                    <a:pt x="270" y="359"/>
                  </a:lnTo>
                  <a:lnTo>
                    <a:pt x="265" y="351"/>
                  </a:lnTo>
                  <a:lnTo>
                    <a:pt x="255" y="344"/>
                  </a:lnTo>
                  <a:lnTo>
                    <a:pt x="248" y="334"/>
                  </a:lnTo>
                  <a:lnTo>
                    <a:pt x="236" y="324"/>
                  </a:lnTo>
                  <a:lnTo>
                    <a:pt x="234" y="312"/>
                  </a:lnTo>
                  <a:lnTo>
                    <a:pt x="228" y="297"/>
                  </a:lnTo>
                  <a:lnTo>
                    <a:pt x="217" y="290"/>
                  </a:lnTo>
                  <a:lnTo>
                    <a:pt x="197" y="270"/>
                  </a:lnTo>
                  <a:lnTo>
                    <a:pt x="191" y="258"/>
                  </a:lnTo>
                  <a:lnTo>
                    <a:pt x="194" y="245"/>
                  </a:lnTo>
                  <a:lnTo>
                    <a:pt x="197" y="235"/>
                  </a:lnTo>
                  <a:lnTo>
                    <a:pt x="199" y="222"/>
                  </a:lnTo>
                  <a:lnTo>
                    <a:pt x="211" y="195"/>
                  </a:lnTo>
                  <a:lnTo>
                    <a:pt x="239" y="171"/>
                  </a:lnTo>
                  <a:lnTo>
                    <a:pt x="243" y="166"/>
                  </a:lnTo>
                  <a:lnTo>
                    <a:pt x="247" y="152"/>
                  </a:lnTo>
                  <a:lnTo>
                    <a:pt x="253" y="145"/>
                  </a:lnTo>
                  <a:lnTo>
                    <a:pt x="258" y="140"/>
                  </a:lnTo>
                  <a:lnTo>
                    <a:pt x="276" y="132"/>
                  </a:lnTo>
                  <a:lnTo>
                    <a:pt x="286" y="124"/>
                  </a:lnTo>
                  <a:lnTo>
                    <a:pt x="287" y="116"/>
                  </a:lnTo>
                  <a:lnTo>
                    <a:pt x="307" y="105"/>
                  </a:lnTo>
                  <a:lnTo>
                    <a:pt x="315" y="108"/>
                  </a:lnTo>
                  <a:lnTo>
                    <a:pt x="318" y="106"/>
                  </a:lnTo>
                  <a:lnTo>
                    <a:pt x="319" y="102"/>
                  </a:lnTo>
                  <a:lnTo>
                    <a:pt x="312" y="97"/>
                  </a:lnTo>
                  <a:lnTo>
                    <a:pt x="293" y="98"/>
                  </a:lnTo>
                  <a:lnTo>
                    <a:pt x="283" y="96"/>
                  </a:lnTo>
                  <a:lnTo>
                    <a:pt x="278" y="91"/>
                  </a:lnTo>
                  <a:lnTo>
                    <a:pt x="255" y="77"/>
                  </a:lnTo>
                  <a:lnTo>
                    <a:pt x="248" y="65"/>
                  </a:lnTo>
                  <a:lnTo>
                    <a:pt x="243" y="50"/>
                  </a:lnTo>
                  <a:lnTo>
                    <a:pt x="248" y="35"/>
                  </a:lnTo>
                  <a:lnTo>
                    <a:pt x="244" y="26"/>
                  </a:lnTo>
                  <a:lnTo>
                    <a:pt x="224" y="25"/>
                  </a:lnTo>
                  <a:lnTo>
                    <a:pt x="211" y="21"/>
                  </a:lnTo>
                  <a:lnTo>
                    <a:pt x="196" y="15"/>
                  </a:lnTo>
                  <a:lnTo>
                    <a:pt x="184" y="5"/>
                  </a:lnTo>
                  <a:lnTo>
                    <a:pt x="169" y="0"/>
                  </a:lnTo>
                  <a:lnTo>
                    <a:pt x="162" y="1"/>
                  </a:lnTo>
                  <a:lnTo>
                    <a:pt x="152" y="12"/>
                  </a:lnTo>
                  <a:lnTo>
                    <a:pt x="142" y="19"/>
                  </a:lnTo>
                  <a:lnTo>
                    <a:pt x="127" y="27"/>
                  </a:lnTo>
                  <a:lnTo>
                    <a:pt x="121" y="28"/>
                  </a:lnTo>
                  <a:lnTo>
                    <a:pt x="113" y="26"/>
                  </a:lnTo>
                  <a:lnTo>
                    <a:pt x="104" y="33"/>
                  </a:lnTo>
                  <a:lnTo>
                    <a:pt x="94" y="38"/>
                  </a:lnTo>
                  <a:lnTo>
                    <a:pt x="91" y="32"/>
                  </a:lnTo>
                  <a:lnTo>
                    <a:pt x="77" y="36"/>
                  </a:lnTo>
                  <a:lnTo>
                    <a:pt x="71" y="31"/>
                  </a:lnTo>
                  <a:lnTo>
                    <a:pt x="65" y="32"/>
                  </a:lnTo>
                  <a:lnTo>
                    <a:pt x="50" y="42"/>
                  </a:lnTo>
                  <a:lnTo>
                    <a:pt x="44" y="41"/>
                  </a:lnTo>
                  <a:lnTo>
                    <a:pt x="36" y="33"/>
                  </a:lnTo>
                  <a:lnTo>
                    <a:pt x="23" y="31"/>
                  </a:lnTo>
                  <a:lnTo>
                    <a:pt x="21" y="28"/>
                  </a:lnTo>
                  <a:lnTo>
                    <a:pt x="17" y="31"/>
                  </a:lnTo>
                  <a:lnTo>
                    <a:pt x="13" y="37"/>
                  </a:lnTo>
                  <a:lnTo>
                    <a:pt x="7" y="44"/>
                  </a:lnTo>
                  <a:lnTo>
                    <a:pt x="7" y="48"/>
                  </a:lnTo>
                  <a:lnTo>
                    <a:pt x="0" y="44"/>
                  </a:lnTo>
                  <a:lnTo>
                    <a:pt x="12" y="60"/>
                  </a:lnTo>
                  <a:lnTo>
                    <a:pt x="29" y="80"/>
                  </a:lnTo>
                  <a:lnTo>
                    <a:pt x="39" y="90"/>
                  </a:lnTo>
                  <a:lnTo>
                    <a:pt x="44" y="100"/>
                  </a:lnTo>
                  <a:lnTo>
                    <a:pt x="41" y="112"/>
                  </a:lnTo>
                  <a:lnTo>
                    <a:pt x="43" y="120"/>
                  </a:lnTo>
                  <a:lnTo>
                    <a:pt x="57" y="135"/>
                  </a:lnTo>
                  <a:lnTo>
                    <a:pt x="77" y="139"/>
                  </a:lnTo>
                  <a:lnTo>
                    <a:pt x="97" y="134"/>
                  </a:lnTo>
                  <a:lnTo>
                    <a:pt x="113" y="135"/>
                  </a:lnTo>
                  <a:lnTo>
                    <a:pt x="122" y="146"/>
                  </a:lnTo>
                  <a:lnTo>
                    <a:pt x="127" y="155"/>
                  </a:lnTo>
                  <a:lnTo>
                    <a:pt x="129" y="162"/>
                  </a:lnTo>
                  <a:lnTo>
                    <a:pt x="137" y="168"/>
                  </a:lnTo>
                  <a:lnTo>
                    <a:pt x="141" y="177"/>
                  </a:lnTo>
                  <a:lnTo>
                    <a:pt x="147" y="183"/>
                  </a:lnTo>
                  <a:lnTo>
                    <a:pt x="146" y="192"/>
                  </a:lnTo>
                  <a:lnTo>
                    <a:pt x="130" y="208"/>
                  </a:lnTo>
                  <a:lnTo>
                    <a:pt x="125" y="208"/>
                  </a:lnTo>
                  <a:lnTo>
                    <a:pt x="114" y="205"/>
                  </a:lnTo>
                  <a:lnTo>
                    <a:pt x="107" y="208"/>
                  </a:lnTo>
                  <a:lnTo>
                    <a:pt x="103" y="213"/>
                  </a:lnTo>
                  <a:lnTo>
                    <a:pt x="99" y="222"/>
                  </a:lnTo>
                  <a:lnTo>
                    <a:pt x="100" y="229"/>
                  </a:lnTo>
                  <a:lnTo>
                    <a:pt x="107" y="231"/>
                  </a:lnTo>
                  <a:lnTo>
                    <a:pt x="115" y="237"/>
                  </a:lnTo>
                  <a:lnTo>
                    <a:pt x="134" y="247"/>
                  </a:lnTo>
                  <a:lnTo>
                    <a:pt x="161" y="267"/>
                  </a:lnTo>
                  <a:lnTo>
                    <a:pt x="165" y="280"/>
                  </a:lnTo>
                  <a:lnTo>
                    <a:pt x="188" y="301"/>
                  </a:lnTo>
                  <a:lnTo>
                    <a:pt x="191" y="311"/>
                  </a:lnTo>
                  <a:lnTo>
                    <a:pt x="208" y="331"/>
                  </a:lnTo>
                  <a:lnTo>
                    <a:pt x="213" y="332"/>
                  </a:lnTo>
                  <a:lnTo>
                    <a:pt x="231" y="344"/>
                  </a:lnTo>
                  <a:lnTo>
                    <a:pt x="236" y="358"/>
                  </a:lnTo>
                  <a:lnTo>
                    <a:pt x="239" y="370"/>
                  </a:lnTo>
                  <a:lnTo>
                    <a:pt x="238" y="371"/>
                  </a:lnTo>
                  <a:lnTo>
                    <a:pt x="239" y="372"/>
                  </a:lnTo>
                  <a:lnTo>
                    <a:pt x="243" y="386"/>
                  </a:lnTo>
                  <a:lnTo>
                    <a:pt x="251" y="386"/>
                  </a:lnTo>
                  <a:lnTo>
                    <a:pt x="265" y="396"/>
                  </a:lnTo>
                  <a:lnTo>
                    <a:pt x="274" y="404"/>
                  </a:lnTo>
                  <a:lnTo>
                    <a:pt x="278" y="421"/>
                  </a:lnTo>
                  <a:lnTo>
                    <a:pt x="291" y="450"/>
                  </a:lnTo>
                  <a:lnTo>
                    <a:pt x="292" y="457"/>
                  </a:lnTo>
                  <a:lnTo>
                    <a:pt x="292" y="490"/>
                  </a:lnTo>
                  <a:lnTo>
                    <a:pt x="290" y="527"/>
                  </a:lnTo>
                  <a:lnTo>
                    <a:pt x="292" y="543"/>
                  </a:lnTo>
                  <a:lnTo>
                    <a:pt x="299" y="558"/>
                  </a:lnTo>
                  <a:lnTo>
                    <a:pt x="298" y="607"/>
                  </a:lnTo>
                  <a:lnTo>
                    <a:pt x="296" y="619"/>
                  </a:lnTo>
                  <a:lnTo>
                    <a:pt x="290" y="628"/>
                  </a:lnTo>
                  <a:lnTo>
                    <a:pt x="281" y="625"/>
                  </a:lnTo>
                  <a:lnTo>
                    <a:pt x="271" y="634"/>
                  </a:lnTo>
                  <a:lnTo>
                    <a:pt x="264" y="638"/>
                  </a:lnTo>
                  <a:lnTo>
                    <a:pt x="256" y="638"/>
                  </a:lnTo>
                  <a:lnTo>
                    <a:pt x="238" y="646"/>
                  </a:lnTo>
                  <a:lnTo>
                    <a:pt x="237" y="656"/>
                  </a:lnTo>
                  <a:lnTo>
                    <a:pt x="218" y="657"/>
                  </a:lnTo>
                  <a:lnTo>
                    <a:pt x="208" y="661"/>
                  </a:lnTo>
                  <a:lnTo>
                    <a:pt x="206" y="674"/>
                  </a:lnTo>
                  <a:lnTo>
                    <a:pt x="207" y="683"/>
                  </a:lnTo>
                  <a:lnTo>
                    <a:pt x="208" y="692"/>
                  </a:lnTo>
                  <a:lnTo>
                    <a:pt x="202" y="694"/>
                  </a:lnTo>
                  <a:lnTo>
                    <a:pt x="194" y="697"/>
                  </a:lnTo>
                  <a:lnTo>
                    <a:pt x="183" y="704"/>
                  </a:lnTo>
                  <a:lnTo>
                    <a:pt x="173" y="708"/>
                  </a:lnTo>
                  <a:lnTo>
                    <a:pt x="165" y="705"/>
                  </a:lnTo>
                  <a:lnTo>
                    <a:pt x="158" y="705"/>
                  </a:lnTo>
                  <a:lnTo>
                    <a:pt x="157" y="715"/>
                  </a:lnTo>
                  <a:lnTo>
                    <a:pt x="152" y="720"/>
                  </a:lnTo>
                  <a:lnTo>
                    <a:pt x="145" y="724"/>
                  </a:lnTo>
                  <a:lnTo>
                    <a:pt x="134" y="726"/>
                  </a:lnTo>
                  <a:lnTo>
                    <a:pt x="129" y="727"/>
                  </a:lnTo>
                  <a:lnTo>
                    <a:pt x="136" y="738"/>
                  </a:lnTo>
                  <a:lnTo>
                    <a:pt x="154" y="746"/>
                  </a:lnTo>
                  <a:lnTo>
                    <a:pt x="161" y="752"/>
                  </a:lnTo>
                  <a:lnTo>
                    <a:pt x="157" y="760"/>
                  </a:lnTo>
                  <a:lnTo>
                    <a:pt x="150" y="770"/>
                  </a:lnTo>
                  <a:lnTo>
                    <a:pt x="148" y="786"/>
                  </a:lnTo>
                  <a:lnTo>
                    <a:pt x="148" y="797"/>
                  </a:lnTo>
                  <a:lnTo>
                    <a:pt x="151" y="810"/>
                  </a:lnTo>
                  <a:lnTo>
                    <a:pt x="156" y="822"/>
                  </a:lnTo>
                  <a:lnTo>
                    <a:pt x="151" y="827"/>
                  </a:lnTo>
                  <a:lnTo>
                    <a:pt x="153" y="832"/>
                  </a:lnTo>
                  <a:lnTo>
                    <a:pt x="162" y="830"/>
                  </a:lnTo>
                  <a:lnTo>
                    <a:pt x="175" y="821"/>
                  </a:lnTo>
                  <a:lnTo>
                    <a:pt x="186" y="807"/>
                  </a:lnTo>
                  <a:lnTo>
                    <a:pt x="195" y="797"/>
                  </a:lnTo>
                  <a:lnTo>
                    <a:pt x="216" y="789"/>
                  </a:lnTo>
                  <a:lnTo>
                    <a:pt x="220" y="785"/>
                  </a:lnTo>
                  <a:lnTo>
                    <a:pt x="220" y="778"/>
                  </a:lnTo>
                  <a:lnTo>
                    <a:pt x="228" y="77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6" name="Freeform 91"/>
            <p:cNvSpPr>
              <a:spLocks noChangeAspect="1"/>
            </p:cNvSpPr>
            <p:nvPr/>
          </p:nvSpPr>
          <p:spPr bwMode="gray">
            <a:xfrm>
              <a:off x="6668292" y="3572222"/>
              <a:ext cx="168275" cy="104775"/>
            </a:xfrm>
            <a:custGeom>
              <a:avLst/>
              <a:gdLst/>
              <a:ahLst/>
              <a:cxnLst>
                <a:cxn ang="0">
                  <a:pos x="249" y="133"/>
                </a:cxn>
                <a:cxn ang="0">
                  <a:pos x="268" y="155"/>
                </a:cxn>
                <a:cxn ang="0">
                  <a:pos x="281" y="158"/>
                </a:cxn>
                <a:cxn ang="0">
                  <a:pos x="288" y="121"/>
                </a:cxn>
                <a:cxn ang="0">
                  <a:pos x="301" y="122"/>
                </a:cxn>
                <a:cxn ang="0">
                  <a:pos x="312" y="139"/>
                </a:cxn>
                <a:cxn ang="0">
                  <a:pos x="319" y="128"/>
                </a:cxn>
                <a:cxn ang="0">
                  <a:pos x="309" y="111"/>
                </a:cxn>
                <a:cxn ang="0">
                  <a:pos x="328" y="96"/>
                </a:cxn>
                <a:cxn ang="0">
                  <a:pos x="324" y="81"/>
                </a:cxn>
                <a:cxn ang="0">
                  <a:pos x="351" y="64"/>
                </a:cxn>
                <a:cxn ang="0">
                  <a:pos x="383" y="20"/>
                </a:cxn>
                <a:cxn ang="0">
                  <a:pos x="392" y="0"/>
                </a:cxn>
                <a:cxn ang="0">
                  <a:pos x="395" y="14"/>
                </a:cxn>
                <a:cxn ang="0">
                  <a:pos x="404" y="9"/>
                </a:cxn>
                <a:cxn ang="0">
                  <a:pos x="417" y="4"/>
                </a:cxn>
                <a:cxn ang="0">
                  <a:pos x="433" y="20"/>
                </a:cxn>
                <a:cxn ang="0">
                  <a:pos x="442" y="43"/>
                </a:cxn>
                <a:cxn ang="0">
                  <a:pos x="448" y="57"/>
                </a:cxn>
                <a:cxn ang="0">
                  <a:pos x="463" y="54"/>
                </a:cxn>
                <a:cxn ang="0">
                  <a:pos x="462" y="68"/>
                </a:cxn>
                <a:cxn ang="0">
                  <a:pos x="474" y="65"/>
                </a:cxn>
                <a:cxn ang="0">
                  <a:pos x="502" y="80"/>
                </a:cxn>
                <a:cxn ang="0">
                  <a:pos x="530" y="95"/>
                </a:cxn>
                <a:cxn ang="0">
                  <a:pos x="512" y="108"/>
                </a:cxn>
                <a:cxn ang="0">
                  <a:pos x="482" y="110"/>
                </a:cxn>
                <a:cxn ang="0">
                  <a:pos x="476" y="126"/>
                </a:cxn>
                <a:cxn ang="0">
                  <a:pos x="492" y="137"/>
                </a:cxn>
                <a:cxn ang="0">
                  <a:pos x="463" y="149"/>
                </a:cxn>
                <a:cxn ang="0">
                  <a:pos x="446" y="143"/>
                </a:cxn>
                <a:cxn ang="0">
                  <a:pos x="439" y="151"/>
                </a:cxn>
                <a:cxn ang="0">
                  <a:pos x="412" y="142"/>
                </a:cxn>
                <a:cxn ang="0">
                  <a:pos x="336" y="150"/>
                </a:cxn>
                <a:cxn ang="0">
                  <a:pos x="323" y="201"/>
                </a:cxn>
                <a:cxn ang="0">
                  <a:pos x="282" y="275"/>
                </a:cxn>
                <a:cxn ang="0">
                  <a:pos x="265" y="299"/>
                </a:cxn>
                <a:cxn ang="0">
                  <a:pos x="231" y="307"/>
                </a:cxn>
                <a:cxn ang="0">
                  <a:pos x="189" y="306"/>
                </a:cxn>
                <a:cxn ang="0">
                  <a:pos x="178" y="296"/>
                </a:cxn>
                <a:cxn ang="0">
                  <a:pos x="139" y="305"/>
                </a:cxn>
                <a:cxn ang="0">
                  <a:pos x="105" y="326"/>
                </a:cxn>
                <a:cxn ang="0">
                  <a:pos x="77" y="323"/>
                </a:cxn>
                <a:cxn ang="0">
                  <a:pos x="40" y="325"/>
                </a:cxn>
                <a:cxn ang="0">
                  <a:pos x="0" y="269"/>
                </a:cxn>
                <a:cxn ang="0">
                  <a:pos x="7" y="264"/>
                </a:cxn>
                <a:cxn ang="0">
                  <a:pos x="28" y="283"/>
                </a:cxn>
                <a:cxn ang="0">
                  <a:pos x="53" y="284"/>
                </a:cxn>
                <a:cxn ang="0">
                  <a:pos x="84" y="293"/>
                </a:cxn>
                <a:cxn ang="0">
                  <a:pos x="91" y="269"/>
                </a:cxn>
                <a:cxn ang="0">
                  <a:pos x="96" y="250"/>
                </a:cxn>
                <a:cxn ang="0">
                  <a:pos x="103" y="239"/>
                </a:cxn>
                <a:cxn ang="0">
                  <a:pos x="116" y="221"/>
                </a:cxn>
                <a:cxn ang="0">
                  <a:pos x="137" y="218"/>
                </a:cxn>
                <a:cxn ang="0">
                  <a:pos x="161" y="215"/>
                </a:cxn>
                <a:cxn ang="0">
                  <a:pos x="190" y="201"/>
                </a:cxn>
                <a:cxn ang="0">
                  <a:pos x="215" y="167"/>
                </a:cxn>
                <a:cxn ang="0">
                  <a:pos x="240" y="131"/>
                </a:cxn>
              </a:cxnLst>
              <a:rect l="0" t="0" r="r" b="b"/>
              <a:pathLst>
                <a:path w="530" h="330">
                  <a:moveTo>
                    <a:pt x="242" y="129"/>
                  </a:moveTo>
                  <a:lnTo>
                    <a:pt x="245" y="131"/>
                  </a:lnTo>
                  <a:lnTo>
                    <a:pt x="249" y="133"/>
                  </a:lnTo>
                  <a:lnTo>
                    <a:pt x="259" y="144"/>
                  </a:lnTo>
                  <a:lnTo>
                    <a:pt x="263" y="150"/>
                  </a:lnTo>
                  <a:lnTo>
                    <a:pt x="268" y="155"/>
                  </a:lnTo>
                  <a:lnTo>
                    <a:pt x="271" y="159"/>
                  </a:lnTo>
                  <a:lnTo>
                    <a:pt x="276" y="160"/>
                  </a:lnTo>
                  <a:lnTo>
                    <a:pt x="281" y="158"/>
                  </a:lnTo>
                  <a:lnTo>
                    <a:pt x="283" y="150"/>
                  </a:lnTo>
                  <a:lnTo>
                    <a:pt x="285" y="126"/>
                  </a:lnTo>
                  <a:lnTo>
                    <a:pt x="288" y="121"/>
                  </a:lnTo>
                  <a:lnTo>
                    <a:pt x="293" y="118"/>
                  </a:lnTo>
                  <a:lnTo>
                    <a:pt x="298" y="118"/>
                  </a:lnTo>
                  <a:lnTo>
                    <a:pt x="301" y="122"/>
                  </a:lnTo>
                  <a:lnTo>
                    <a:pt x="303" y="129"/>
                  </a:lnTo>
                  <a:lnTo>
                    <a:pt x="307" y="137"/>
                  </a:lnTo>
                  <a:lnTo>
                    <a:pt x="312" y="139"/>
                  </a:lnTo>
                  <a:lnTo>
                    <a:pt x="318" y="139"/>
                  </a:lnTo>
                  <a:lnTo>
                    <a:pt x="319" y="134"/>
                  </a:lnTo>
                  <a:lnTo>
                    <a:pt x="319" y="128"/>
                  </a:lnTo>
                  <a:lnTo>
                    <a:pt x="318" y="123"/>
                  </a:lnTo>
                  <a:lnTo>
                    <a:pt x="314" y="116"/>
                  </a:lnTo>
                  <a:lnTo>
                    <a:pt x="309" y="111"/>
                  </a:lnTo>
                  <a:lnTo>
                    <a:pt x="315" y="110"/>
                  </a:lnTo>
                  <a:lnTo>
                    <a:pt x="320" y="106"/>
                  </a:lnTo>
                  <a:lnTo>
                    <a:pt x="328" y="96"/>
                  </a:lnTo>
                  <a:lnTo>
                    <a:pt x="322" y="94"/>
                  </a:lnTo>
                  <a:lnTo>
                    <a:pt x="319" y="88"/>
                  </a:lnTo>
                  <a:lnTo>
                    <a:pt x="324" y="81"/>
                  </a:lnTo>
                  <a:lnTo>
                    <a:pt x="329" y="79"/>
                  </a:lnTo>
                  <a:lnTo>
                    <a:pt x="339" y="79"/>
                  </a:lnTo>
                  <a:lnTo>
                    <a:pt x="351" y="64"/>
                  </a:lnTo>
                  <a:lnTo>
                    <a:pt x="357" y="53"/>
                  </a:lnTo>
                  <a:lnTo>
                    <a:pt x="357" y="47"/>
                  </a:lnTo>
                  <a:lnTo>
                    <a:pt x="383" y="20"/>
                  </a:lnTo>
                  <a:lnTo>
                    <a:pt x="387" y="13"/>
                  </a:lnTo>
                  <a:lnTo>
                    <a:pt x="388" y="6"/>
                  </a:lnTo>
                  <a:lnTo>
                    <a:pt x="392" y="0"/>
                  </a:lnTo>
                  <a:lnTo>
                    <a:pt x="394" y="0"/>
                  </a:lnTo>
                  <a:lnTo>
                    <a:pt x="395" y="3"/>
                  </a:lnTo>
                  <a:lnTo>
                    <a:pt x="395" y="14"/>
                  </a:lnTo>
                  <a:lnTo>
                    <a:pt x="393" y="20"/>
                  </a:lnTo>
                  <a:lnTo>
                    <a:pt x="393" y="22"/>
                  </a:lnTo>
                  <a:lnTo>
                    <a:pt x="404" y="9"/>
                  </a:lnTo>
                  <a:lnTo>
                    <a:pt x="408" y="2"/>
                  </a:lnTo>
                  <a:lnTo>
                    <a:pt x="415" y="2"/>
                  </a:lnTo>
                  <a:lnTo>
                    <a:pt x="417" y="4"/>
                  </a:lnTo>
                  <a:lnTo>
                    <a:pt x="422" y="19"/>
                  </a:lnTo>
                  <a:lnTo>
                    <a:pt x="428" y="22"/>
                  </a:lnTo>
                  <a:lnTo>
                    <a:pt x="433" y="20"/>
                  </a:lnTo>
                  <a:lnTo>
                    <a:pt x="443" y="29"/>
                  </a:lnTo>
                  <a:lnTo>
                    <a:pt x="446" y="40"/>
                  </a:lnTo>
                  <a:lnTo>
                    <a:pt x="442" y="43"/>
                  </a:lnTo>
                  <a:lnTo>
                    <a:pt x="443" y="57"/>
                  </a:lnTo>
                  <a:lnTo>
                    <a:pt x="444" y="58"/>
                  </a:lnTo>
                  <a:lnTo>
                    <a:pt x="448" y="57"/>
                  </a:lnTo>
                  <a:lnTo>
                    <a:pt x="452" y="57"/>
                  </a:lnTo>
                  <a:lnTo>
                    <a:pt x="458" y="54"/>
                  </a:lnTo>
                  <a:lnTo>
                    <a:pt x="463" y="54"/>
                  </a:lnTo>
                  <a:lnTo>
                    <a:pt x="467" y="59"/>
                  </a:lnTo>
                  <a:lnTo>
                    <a:pt x="465" y="64"/>
                  </a:lnTo>
                  <a:lnTo>
                    <a:pt x="462" y="68"/>
                  </a:lnTo>
                  <a:lnTo>
                    <a:pt x="463" y="70"/>
                  </a:lnTo>
                  <a:lnTo>
                    <a:pt x="469" y="70"/>
                  </a:lnTo>
                  <a:lnTo>
                    <a:pt x="474" y="65"/>
                  </a:lnTo>
                  <a:lnTo>
                    <a:pt x="480" y="65"/>
                  </a:lnTo>
                  <a:lnTo>
                    <a:pt x="486" y="69"/>
                  </a:lnTo>
                  <a:lnTo>
                    <a:pt x="502" y="80"/>
                  </a:lnTo>
                  <a:lnTo>
                    <a:pt x="523" y="86"/>
                  </a:lnTo>
                  <a:lnTo>
                    <a:pt x="529" y="91"/>
                  </a:lnTo>
                  <a:lnTo>
                    <a:pt x="530" y="95"/>
                  </a:lnTo>
                  <a:lnTo>
                    <a:pt x="528" y="100"/>
                  </a:lnTo>
                  <a:lnTo>
                    <a:pt x="518" y="104"/>
                  </a:lnTo>
                  <a:lnTo>
                    <a:pt x="512" y="108"/>
                  </a:lnTo>
                  <a:lnTo>
                    <a:pt x="501" y="112"/>
                  </a:lnTo>
                  <a:lnTo>
                    <a:pt x="491" y="115"/>
                  </a:lnTo>
                  <a:lnTo>
                    <a:pt x="482" y="110"/>
                  </a:lnTo>
                  <a:lnTo>
                    <a:pt x="475" y="113"/>
                  </a:lnTo>
                  <a:lnTo>
                    <a:pt x="474" y="121"/>
                  </a:lnTo>
                  <a:lnTo>
                    <a:pt x="476" y="126"/>
                  </a:lnTo>
                  <a:lnTo>
                    <a:pt x="482" y="132"/>
                  </a:lnTo>
                  <a:lnTo>
                    <a:pt x="487" y="133"/>
                  </a:lnTo>
                  <a:lnTo>
                    <a:pt x="492" y="137"/>
                  </a:lnTo>
                  <a:lnTo>
                    <a:pt x="494" y="140"/>
                  </a:lnTo>
                  <a:lnTo>
                    <a:pt x="480" y="143"/>
                  </a:lnTo>
                  <a:lnTo>
                    <a:pt x="463" y="149"/>
                  </a:lnTo>
                  <a:lnTo>
                    <a:pt x="457" y="149"/>
                  </a:lnTo>
                  <a:lnTo>
                    <a:pt x="452" y="147"/>
                  </a:lnTo>
                  <a:lnTo>
                    <a:pt x="446" y="143"/>
                  </a:lnTo>
                  <a:lnTo>
                    <a:pt x="444" y="143"/>
                  </a:lnTo>
                  <a:lnTo>
                    <a:pt x="443" y="148"/>
                  </a:lnTo>
                  <a:lnTo>
                    <a:pt x="439" y="151"/>
                  </a:lnTo>
                  <a:lnTo>
                    <a:pt x="435" y="151"/>
                  </a:lnTo>
                  <a:lnTo>
                    <a:pt x="421" y="147"/>
                  </a:lnTo>
                  <a:lnTo>
                    <a:pt x="412" y="142"/>
                  </a:lnTo>
                  <a:lnTo>
                    <a:pt x="361" y="140"/>
                  </a:lnTo>
                  <a:lnTo>
                    <a:pt x="342" y="142"/>
                  </a:lnTo>
                  <a:lnTo>
                    <a:pt x="336" y="150"/>
                  </a:lnTo>
                  <a:lnTo>
                    <a:pt x="330" y="167"/>
                  </a:lnTo>
                  <a:lnTo>
                    <a:pt x="328" y="189"/>
                  </a:lnTo>
                  <a:lnTo>
                    <a:pt x="323" y="201"/>
                  </a:lnTo>
                  <a:lnTo>
                    <a:pt x="297" y="230"/>
                  </a:lnTo>
                  <a:lnTo>
                    <a:pt x="291" y="257"/>
                  </a:lnTo>
                  <a:lnTo>
                    <a:pt x="282" y="275"/>
                  </a:lnTo>
                  <a:lnTo>
                    <a:pt x="275" y="287"/>
                  </a:lnTo>
                  <a:lnTo>
                    <a:pt x="271" y="294"/>
                  </a:lnTo>
                  <a:lnTo>
                    <a:pt x="265" y="299"/>
                  </a:lnTo>
                  <a:lnTo>
                    <a:pt x="252" y="303"/>
                  </a:lnTo>
                  <a:lnTo>
                    <a:pt x="240" y="305"/>
                  </a:lnTo>
                  <a:lnTo>
                    <a:pt x="231" y="307"/>
                  </a:lnTo>
                  <a:lnTo>
                    <a:pt x="220" y="314"/>
                  </a:lnTo>
                  <a:lnTo>
                    <a:pt x="210" y="314"/>
                  </a:lnTo>
                  <a:lnTo>
                    <a:pt x="189" y="306"/>
                  </a:lnTo>
                  <a:lnTo>
                    <a:pt x="184" y="306"/>
                  </a:lnTo>
                  <a:lnTo>
                    <a:pt x="183" y="299"/>
                  </a:lnTo>
                  <a:lnTo>
                    <a:pt x="178" y="296"/>
                  </a:lnTo>
                  <a:lnTo>
                    <a:pt x="151" y="295"/>
                  </a:lnTo>
                  <a:lnTo>
                    <a:pt x="146" y="296"/>
                  </a:lnTo>
                  <a:lnTo>
                    <a:pt x="139" y="305"/>
                  </a:lnTo>
                  <a:lnTo>
                    <a:pt x="123" y="323"/>
                  </a:lnTo>
                  <a:lnTo>
                    <a:pt x="115" y="327"/>
                  </a:lnTo>
                  <a:lnTo>
                    <a:pt x="105" y="326"/>
                  </a:lnTo>
                  <a:lnTo>
                    <a:pt x="96" y="326"/>
                  </a:lnTo>
                  <a:lnTo>
                    <a:pt x="87" y="330"/>
                  </a:lnTo>
                  <a:lnTo>
                    <a:pt x="77" y="323"/>
                  </a:lnTo>
                  <a:lnTo>
                    <a:pt x="66" y="325"/>
                  </a:lnTo>
                  <a:lnTo>
                    <a:pt x="54" y="328"/>
                  </a:lnTo>
                  <a:lnTo>
                    <a:pt x="40" y="325"/>
                  </a:lnTo>
                  <a:lnTo>
                    <a:pt x="27" y="314"/>
                  </a:lnTo>
                  <a:lnTo>
                    <a:pt x="0" y="274"/>
                  </a:lnTo>
                  <a:lnTo>
                    <a:pt x="0" y="269"/>
                  </a:lnTo>
                  <a:lnTo>
                    <a:pt x="2" y="268"/>
                  </a:lnTo>
                  <a:lnTo>
                    <a:pt x="5" y="266"/>
                  </a:lnTo>
                  <a:lnTo>
                    <a:pt x="7" y="264"/>
                  </a:lnTo>
                  <a:lnTo>
                    <a:pt x="10" y="273"/>
                  </a:lnTo>
                  <a:lnTo>
                    <a:pt x="13" y="278"/>
                  </a:lnTo>
                  <a:lnTo>
                    <a:pt x="28" y="283"/>
                  </a:lnTo>
                  <a:lnTo>
                    <a:pt x="34" y="284"/>
                  </a:lnTo>
                  <a:lnTo>
                    <a:pt x="48" y="283"/>
                  </a:lnTo>
                  <a:lnTo>
                    <a:pt x="53" y="284"/>
                  </a:lnTo>
                  <a:lnTo>
                    <a:pt x="59" y="288"/>
                  </a:lnTo>
                  <a:lnTo>
                    <a:pt x="67" y="290"/>
                  </a:lnTo>
                  <a:lnTo>
                    <a:pt x="84" y="293"/>
                  </a:lnTo>
                  <a:lnTo>
                    <a:pt x="86" y="285"/>
                  </a:lnTo>
                  <a:lnTo>
                    <a:pt x="89" y="279"/>
                  </a:lnTo>
                  <a:lnTo>
                    <a:pt x="91" y="269"/>
                  </a:lnTo>
                  <a:lnTo>
                    <a:pt x="93" y="263"/>
                  </a:lnTo>
                  <a:lnTo>
                    <a:pt x="91" y="253"/>
                  </a:lnTo>
                  <a:lnTo>
                    <a:pt x="96" y="250"/>
                  </a:lnTo>
                  <a:lnTo>
                    <a:pt x="102" y="251"/>
                  </a:lnTo>
                  <a:lnTo>
                    <a:pt x="103" y="253"/>
                  </a:lnTo>
                  <a:lnTo>
                    <a:pt x="103" y="239"/>
                  </a:lnTo>
                  <a:lnTo>
                    <a:pt x="105" y="235"/>
                  </a:lnTo>
                  <a:lnTo>
                    <a:pt x="113" y="225"/>
                  </a:lnTo>
                  <a:lnTo>
                    <a:pt x="116" y="221"/>
                  </a:lnTo>
                  <a:lnTo>
                    <a:pt x="134" y="220"/>
                  </a:lnTo>
                  <a:lnTo>
                    <a:pt x="137" y="219"/>
                  </a:lnTo>
                  <a:lnTo>
                    <a:pt x="137" y="218"/>
                  </a:lnTo>
                  <a:lnTo>
                    <a:pt x="142" y="217"/>
                  </a:lnTo>
                  <a:lnTo>
                    <a:pt x="152" y="217"/>
                  </a:lnTo>
                  <a:lnTo>
                    <a:pt x="161" y="215"/>
                  </a:lnTo>
                  <a:lnTo>
                    <a:pt x="174" y="214"/>
                  </a:lnTo>
                  <a:lnTo>
                    <a:pt x="179" y="212"/>
                  </a:lnTo>
                  <a:lnTo>
                    <a:pt x="190" y="201"/>
                  </a:lnTo>
                  <a:lnTo>
                    <a:pt x="205" y="183"/>
                  </a:lnTo>
                  <a:lnTo>
                    <a:pt x="207" y="177"/>
                  </a:lnTo>
                  <a:lnTo>
                    <a:pt x="215" y="167"/>
                  </a:lnTo>
                  <a:lnTo>
                    <a:pt x="231" y="154"/>
                  </a:lnTo>
                  <a:lnTo>
                    <a:pt x="238" y="143"/>
                  </a:lnTo>
                  <a:lnTo>
                    <a:pt x="240" y="131"/>
                  </a:lnTo>
                  <a:lnTo>
                    <a:pt x="242" y="129"/>
                  </a:lnTo>
                  <a:close/>
                </a:path>
              </a:pathLst>
            </a:custGeom>
            <a:solidFill>
              <a:schemeClr val="accent6"/>
            </a:solid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7" name="Freeform 92"/>
            <p:cNvSpPr>
              <a:spLocks noChangeAspect="1"/>
            </p:cNvSpPr>
            <p:nvPr/>
          </p:nvSpPr>
          <p:spPr bwMode="gray">
            <a:xfrm>
              <a:off x="6504780" y="3575397"/>
              <a:ext cx="71438" cy="93663"/>
            </a:xfrm>
            <a:custGeom>
              <a:avLst/>
              <a:gdLst/>
              <a:ahLst/>
              <a:cxnLst>
                <a:cxn ang="0">
                  <a:pos x="5" y="16"/>
                </a:cxn>
                <a:cxn ang="0">
                  <a:pos x="2" y="16"/>
                </a:cxn>
                <a:cxn ang="0">
                  <a:pos x="7" y="24"/>
                </a:cxn>
                <a:cxn ang="0">
                  <a:pos x="10" y="43"/>
                </a:cxn>
                <a:cxn ang="0">
                  <a:pos x="14" y="55"/>
                </a:cxn>
                <a:cxn ang="0">
                  <a:pos x="15" y="87"/>
                </a:cxn>
                <a:cxn ang="0">
                  <a:pos x="18" y="98"/>
                </a:cxn>
                <a:cxn ang="0">
                  <a:pos x="26" y="104"/>
                </a:cxn>
                <a:cxn ang="0">
                  <a:pos x="27" y="115"/>
                </a:cxn>
                <a:cxn ang="0">
                  <a:pos x="26" y="130"/>
                </a:cxn>
                <a:cxn ang="0">
                  <a:pos x="32" y="141"/>
                </a:cxn>
                <a:cxn ang="0">
                  <a:pos x="33" y="148"/>
                </a:cxn>
                <a:cxn ang="0">
                  <a:pos x="52" y="173"/>
                </a:cxn>
                <a:cxn ang="0">
                  <a:pos x="60" y="183"/>
                </a:cxn>
                <a:cxn ang="0">
                  <a:pos x="66" y="196"/>
                </a:cxn>
                <a:cxn ang="0">
                  <a:pos x="68" y="208"/>
                </a:cxn>
                <a:cxn ang="0">
                  <a:pos x="77" y="218"/>
                </a:cxn>
                <a:cxn ang="0">
                  <a:pos x="93" y="229"/>
                </a:cxn>
                <a:cxn ang="0">
                  <a:pos x="114" y="248"/>
                </a:cxn>
                <a:cxn ang="0">
                  <a:pos x="129" y="253"/>
                </a:cxn>
                <a:cxn ang="0">
                  <a:pos x="144" y="265"/>
                </a:cxn>
                <a:cxn ang="0">
                  <a:pos x="152" y="269"/>
                </a:cxn>
                <a:cxn ang="0">
                  <a:pos x="166" y="276"/>
                </a:cxn>
                <a:cxn ang="0">
                  <a:pos x="178" y="287"/>
                </a:cxn>
                <a:cxn ang="0">
                  <a:pos x="182" y="285"/>
                </a:cxn>
                <a:cxn ang="0">
                  <a:pos x="185" y="291"/>
                </a:cxn>
                <a:cxn ang="0">
                  <a:pos x="189" y="287"/>
                </a:cxn>
                <a:cxn ang="0">
                  <a:pos x="192" y="281"/>
                </a:cxn>
                <a:cxn ang="0">
                  <a:pos x="198" y="277"/>
                </a:cxn>
                <a:cxn ang="0">
                  <a:pos x="211" y="280"/>
                </a:cxn>
                <a:cxn ang="0">
                  <a:pos x="220" y="288"/>
                </a:cxn>
                <a:cxn ang="0">
                  <a:pos x="224" y="281"/>
                </a:cxn>
                <a:cxn ang="0">
                  <a:pos x="226" y="265"/>
                </a:cxn>
                <a:cxn ang="0">
                  <a:pos x="210" y="237"/>
                </a:cxn>
                <a:cxn ang="0">
                  <a:pos x="205" y="222"/>
                </a:cxn>
                <a:cxn ang="0">
                  <a:pos x="188" y="210"/>
                </a:cxn>
                <a:cxn ang="0">
                  <a:pos x="182" y="191"/>
                </a:cxn>
                <a:cxn ang="0">
                  <a:pos x="179" y="151"/>
                </a:cxn>
                <a:cxn ang="0">
                  <a:pos x="183" y="126"/>
                </a:cxn>
                <a:cxn ang="0">
                  <a:pos x="183" y="108"/>
                </a:cxn>
                <a:cxn ang="0">
                  <a:pos x="181" y="95"/>
                </a:cxn>
                <a:cxn ang="0">
                  <a:pos x="174" y="83"/>
                </a:cxn>
                <a:cxn ang="0">
                  <a:pos x="158" y="60"/>
                </a:cxn>
                <a:cxn ang="0">
                  <a:pos x="136" y="44"/>
                </a:cxn>
                <a:cxn ang="0">
                  <a:pos x="123" y="28"/>
                </a:cxn>
                <a:cxn ang="0">
                  <a:pos x="111" y="29"/>
                </a:cxn>
                <a:cxn ang="0">
                  <a:pos x="103" y="41"/>
                </a:cxn>
                <a:cxn ang="0">
                  <a:pos x="92" y="43"/>
                </a:cxn>
                <a:cxn ang="0">
                  <a:pos x="81" y="41"/>
                </a:cxn>
                <a:cxn ang="0">
                  <a:pos x="58" y="56"/>
                </a:cxn>
                <a:cxn ang="0">
                  <a:pos x="54" y="45"/>
                </a:cxn>
                <a:cxn ang="0">
                  <a:pos x="57" y="29"/>
                </a:cxn>
                <a:cxn ang="0">
                  <a:pos x="47" y="14"/>
                </a:cxn>
                <a:cxn ang="0">
                  <a:pos x="37" y="12"/>
                </a:cxn>
                <a:cxn ang="0">
                  <a:pos x="20" y="9"/>
                </a:cxn>
                <a:cxn ang="0">
                  <a:pos x="12" y="0"/>
                </a:cxn>
                <a:cxn ang="0">
                  <a:pos x="0" y="0"/>
                </a:cxn>
                <a:cxn ang="0">
                  <a:pos x="5" y="16"/>
                </a:cxn>
              </a:cxnLst>
              <a:rect l="0" t="0" r="r" b="b"/>
              <a:pathLst>
                <a:path w="226" h="291">
                  <a:moveTo>
                    <a:pt x="5" y="16"/>
                  </a:moveTo>
                  <a:lnTo>
                    <a:pt x="2" y="16"/>
                  </a:lnTo>
                  <a:lnTo>
                    <a:pt x="7" y="24"/>
                  </a:lnTo>
                  <a:lnTo>
                    <a:pt x="10" y="43"/>
                  </a:lnTo>
                  <a:lnTo>
                    <a:pt x="14" y="55"/>
                  </a:lnTo>
                  <a:lnTo>
                    <a:pt x="15" y="87"/>
                  </a:lnTo>
                  <a:lnTo>
                    <a:pt x="18" y="98"/>
                  </a:lnTo>
                  <a:lnTo>
                    <a:pt x="26" y="104"/>
                  </a:lnTo>
                  <a:lnTo>
                    <a:pt x="27" y="115"/>
                  </a:lnTo>
                  <a:lnTo>
                    <a:pt x="26" y="130"/>
                  </a:lnTo>
                  <a:lnTo>
                    <a:pt x="32" y="141"/>
                  </a:lnTo>
                  <a:lnTo>
                    <a:pt x="33" y="148"/>
                  </a:lnTo>
                  <a:lnTo>
                    <a:pt x="52" y="173"/>
                  </a:lnTo>
                  <a:lnTo>
                    <a:pt x="60" y="183"/>
                  </a:lnTo>
                  <a:lnTo>
                    <a:pt x="66" y="196"/>
                  </a:lnTo>
                  <a:lnTo>
                    <a:pt x="68" y="208"/>
                  </a:lnTo>
                  <a:lnTo>
                    <a:pt x="77" y="218"/>
                  </a:lnTo>
                  <a:lnTo>
                    <a:pt x="93" y="229"/>
                  </a:lnTo>
                  <a:lnTo>
                    <a:pt x="114" y="248"/>
                  </a:lnTo>
                  <a:lnTo>
                    <a:pt x="129" y="253"/>
                  </a:lnTo>
                  <a:lnTo>
                    <a:pt x="144" y="265"/>
                  </a:lnTo>
                  <a:lnTo>
                    <a:pt x="152" y="269"/>
                  </a:lnTo>
                  <a:lnTo>
                    <a:pt x="166" y="276"/>
                  </a:lnTo>
                  <a:lnTo>
                    <a:pt x="178" y="287"/>
                  </a:lnTo>
                  <a:lnTo>
                    <a:pt x="182" y="285"/>
                  </a:lnTo>
                  <a:lnTo>
                    <a:pt x="185" y="291"/>
                  </a:lnTo>
                  <a:lnTo>
                    <a:pt x="189" y="287"/>
                  </a:lnTo>
                  <a:lnTo>
                    <a:pt x="192" y="281"/>
                  </a:lnTo>
                  <a:lnTo>
                    <a:pt x="198" y="277"/>
                  </a:lnTo>
                  <a:lnTo>
                    <a:pt x="211" y="280"/>
                  </a:lnTo>
                  <a:lnTo>
                    <a:pt x="220" y="288"/>
                  </a:lnTo>
                  <a:lnTo>
                    <a:pt x="224" y="281"/>
                  </a:lnTo>
                  <a:lnTo>
                    <a:pt x="226" y="265"/>
                  </a:lnTo>
                  <a:lnTo>
                    <a:pt x="210" y="237"/>
                  </a:lnTo>
                  <a:lnTo>
                    <a:pt x="205" y="222"/>
                  </a:lnTo>
                  <a:lnTo>
                    <a:pt x="188" y="210"/>
                  </a:lnTo>
                  <a:lnTo>
                    <a:pt x="182" y="191"/>
                  </a:lnTo>
                  <a:lnTo>
                    <a:pt x="179" y="151"/>
                  </a:lnTo>
                  <a:lnTo>
                    <a:pt x="183" y="126"/>
                  </a:lnTo>
                  <a:lnTo>
                    <a:pt x="183" y="108"/>
                  </a:lnTo>
                  <a:lnTo>
                    <a:pt x="181" y="95"/>
                  </a:lnTo>
                  <a:lnTo>
                    <a:pt x="174" y="83"/>
                  </a:lnTo>
                  <a:lnTo>
                    <a:pt x="158" y="60"/>
                  </a:lnTo>
                  <a:lnTo>
                    <a:pt x="136" y="44"/>
                  </a:lnTo>
                  <a:lnTo>
                    <a:pt x="123" y="28"/>
                  </a:lnTo>
                  <a:lnTo>
                    <a:pt x="111" y="29"/>
                  </a:lnTo>
                  <a:lnTo>
                    <a:pt x="103" y="41"/>
                  </a:lnTo>
                  <a:lnTo>
                    <a:pt x="92" y="43"/>
                  </a:lnTo>
                  <a:lnTo>
                    <a:pt x="81" y="41"/>
                  </a:lnTo>
                  <a:lnTo>
                    <a:pt x="58" y="56"/>
                  </a:lnTo>
                  <a:lnTo>
                    <a:pt x="54" y="45"/>
                  </a:lnTo>
                  <a:lnTo>
                    <a:pt x="57" y="29"/>
                  </a:lnTo>
                  <a:lnTo>
                    <a:pt x="47" y="14"/>
                  </a:lnTo>
                  <a:lnTo>
                    <a:pt x="37" y="12"/>
                  </a:lnTo>
                  <a:lnTo>
                    <a:pt x="20" y="9"/>
                  </a:lnTo>
                  <a:lnTo>
                    <a:pt x="12" y="0"/>
                  </a:lnTo>
                  <a:lnTo>
                    <a:pt x="0" y="0"/>
                  </a:lnTo>
                  <a:lnTo>
                    <a:pt x="5" y="1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8" name="Freeform 93"/>
            <p:cNvSpPr>
              <a:spLocks noChangeAspect="1"/>
            </p:cNvSpPr>
            <p:nvPr/>
          </p:nvSpPr>
          <p:spPr bwMode="gray">
            <a:xfrm>
              <a:off x="6460330" y="3326159"/>
              <a:ext cx="136525" cy="268288"/>
            </a:xfrm>
            <a:custGeom>
              <a:avLst/>
              <a:gdLst/>
              <a:ahLst/>
              <a:cxnLst>
                <a:cxn ang="0">
                  <a:pos x="125" y="24"/>
                </a:cxn>
                <a:cxn ang="0">
                  <a:pos x="77" y="49"/>
                </a:cxn>
                <a:cxn ang="0">
                  <a:pos x="23" y="67"/>
                </a:cxn>
                <a:cxn ang="0">
                  <a:pos x="0" y="135"/>
                </a:cxn>
                <a:cxn ang="0">
                  <a:pos x="40" y="199"/>
                </a:cxn>
                <a:cxn ang="0">
                  <a:pos x="52" y="252"/>
                </a:cxn>
                <a:cxn ang="0">
                  <a:pos x="53" y="283"/>
                </a:cxn>
                <a:cxn ang="0">
                  <a:pos x="38" y="315"/>
                </a:cxn>
                <a:cxn ang="0">
                  <a:pos x="58" y="366"/>
                </a:cxn>
                <a:cxn ang="0">
                  <a:pos x="82" y="434"/>
                </a:cxn>
                <a:cxn ang="0">
                  <a:pos x="111" y="503"/>
                </a:cxn>
                <a:cxn ang="0">
                  <a:pos x="72" y="559"/>
                </a:cxn>
                <a:cxn ang="0">
                  <a:pos x="59" y="597"/>
                </a:cxn>
                <a:cxn ang="0">
                  <a:pos x="37" y="681"/>
                </a:cxn>
                <a:cxn ang="0">
                  <a:pos x="80" y="725"/>
                </a:cxn>
                <a:cxn ang="0">
                  <a:pos x="118" y="774"/>
                </a:cxn>
                <a:cxn ang="0">
                  <a:pos x="160" y="797"/>
                </a:cxn>
                <a:cxn ang="0">
                  <a:pos x="194" y="833"/>
                </a:cxn>
                <a:cxn ang="0">
                  <a:pos x="243" y="829"/>
                </a:cxn>
                <a:cxn ang="0">
                  <a:pos x="215" y="778"/>
                </a:cxn>
                <a:cxn ang="0">
                  <a:pos x="157" y="745"/>
                </a:cxn>
                <a:cxn ang="0">
                  <a:pos x="131" y="676"/>
                </a:cxn>
                <a:cxn ang="0">
                  <a:pos x="102" y="651"/>
                </a:cxn>
                <a:cxn ang="0">
                  <a:pos x="85" y="607"/>
                </a:cxn>
                <a:cxn ang="0">
                  <a:pos x="93" y="568"/>
                </a:cxn>
                <a:cxn ang="0">
                  <a:pos x="112" y="515"/>
                </a:cxn>
                <a:cxn ang="0">
                  <a:pos x="133" y="439"/>
                </a:cxn>
                <a:cxn ang="0">
                  <a:pos x="161" y="409"/>
                </a:cxn>
                <a:cxn ang="0">
                  <a:pos x="179" y="455"/>
                </a:cxn>
                <a:cxn ang="0">
                  <a:pos x="189" y="458"/>
                </a:cxn>
                <a:cxn ang="0">
                  <a:pos x="251" y="476"/>
                </a:cxn>
                <a:cxn ang="0">
                  <a:pos x="271" y="489"/>
                </a:cxn>
                <a:cxn ang="0">
                  <a:pos x="292" y="510"/>
                </a:cxn>
                <a:cxn ang="0">
                  <a:pos x="265" y="462"/>
                </a:cxn>
                <a:cxn ang="0">
                  <a:pos x="265" y="407"/>
                </a:cxn>
                <a:cxn ang="0">
                  <a:pos x="298" y="366"/>
                </a:cxn>
                <a:cxn ang="0">
                  <a:pos x="368" y="365"/>
                </a:cxn>
                <a:cxn ang="0">
                  <a:pos x="416" y="365"/>
                </a:cxn>
                <a:cxn ang="0">
                  <a:pos x="431" y="302"/>
                </a:cxn>
                <a:cxn ang="0">
                  <a:pos x="416" y="275"/>
                </a:cxn>
                <a:cxn ang="0">
                  <a:pos x="389" y="252"/>
                </a:cxn>
                <a:cxn ang="0">
                  <a:pos x="382" y="191"/>
                </a:cxn>
                <a:cxn ang="0">
                  <a:pos x="360" y="165"/>
                </a:cxn>
                <a:cxn ang="0">
                  <a:pos x="323" y="134"/>
                </a:cxn>
                <a:cxn ang="0">
                  <a:pos x="292" y="153"/>
                </a:cxn>
                <a:cxn ang="0">
                  <a:pos x="255" y="156"/>
                </a:cxn>
                <a:cxn ang="0">
                  <a:pos x="220" y="151"/>
                </a:cxn>
                <a:cxn ang="0">
                  <a:pos x="183" y="182"/>
                </a:cxn>
                <a:cxn ang="0">
                  <a:pos x="188" y="126"/>
                </a:cxn>
                <a:cxn ang="0">
                  <a:pos x="190" y="81"/>
                </a:cxn>
                <a:cxn ang="0">
                  <a:pos x="163" y="59"/>
                </a:cxn>
                <a:cxn ang="0">
                  <a:pos x="152" y="16"/>
                </a:cxn>
                <a:cxn ang="0">
                  <a:pos x="141" y="0"/>
                </a:cxn>
              </a:cxnLst>
              <a:rect l="0" t="0" r="r" b="b"/>
              <a:pathLst>
                <a:path w="431" h="844">
                  <a:moveTo>
                    <a:pt x="144" y="0"/>
                  </a:moveTo>
                  <a:lnTo>
                    <a:pt x="138" y="3"/>
                  </a:lnTo>
                  <a:lnTo>
                    <a:pt x="131" y="11"/>
                  </a:lnTo>
                  <a:lnTo>
                    <a:pt x="125" y="24"/>
                  </a:lnTo>
                  <a:lnTo>
                    <a:pt x="112" y="27"/>
                  </a:lnTo>
                  <a:lnTo>
                    <a:pt x="103" y="32"/>
                  </a:lnTo>
                  <a:lnTo>
                    <a:pt x="88" y="43"/>
                  </a:lnTo>
                  <a:lnTo>
                    <a:pt x="77" y="49"/>
                  </a:lnTo>
                  <a:lnTo>
                    <a:pt x="66" y="60"/>
                  </a:lnTo>
                  <a:lnTo>
                    <a:pt x="55" y="64"/>
                  </a:lnTo>
                  <a:lnTo>
                    <a:pt x="37" y="65"/>
                  </a:lnTo>
                  <a:lnTo>
                    <a:pt x="23" y="67"/>
                  </a:lnTo>
                  <a:lnTo>
                    <a:pt x="9" y="106"/>
                  </a:lnTo>
                  <a:lnTo>
                    <a:pt x="7" y="118"/>
                  </a:lnTo>
                  <a:lnTo>
                    <a:pt x="9" y="128"/>
                  </a:lnTo>
                  <a:lnTo>
                    <a:pt x="0" y="135"/>
                  </a:lnTo>
                  <a:lnTo>
                    <a:pt x="1" y="142"/>
                  </a:lnTo>
                  <a:lnTo>
                    <a:pt x="7" y="159"/>
                  </a:lnTo>
                  <a:lnTo>
                    <a:pt x="17" y="182"/>
                  </a:lnTo>
                  <a:lnTo>
                    <a:pt x="40" y="199"/>
                  </a:lnTo>
                  <a:lnTo>
                    <a:pt x="48" y="209"/>
                  </a:lnTo>
                  <a:lnTo>
                    <a:pt x="50" y="225"/>
                  </a:lnTo>
                  <a:lnTo>
                    <a:pt x="49" y="240"/>
                  </a:lnTo>
                  <a:lnTo>
                    <a:pt x="52" y="252"/>
                  </a:lnTo>
                  <a:lnTo>
                    <a:pt x="61" y="253"/>
                  </a:lnTo>
                  <a:lnTo>
                    <a:pt x="65" y="263"/>
                  </a:lnTo>
                  <a:lnTo>
                    <a:pt x="59" y="269"/>
                  </a:lnTo>
                  <a:lnTo>
                    <a:pt x="53" y="283"/>
                  </a:lnTo>
                  <a:lnTo>
                    <a:pt x="50" y="291"/>
                  </a:lnTo>
                  <a:lnTo>
                    <a:pt x="50" y="304"/>
                  </a:lnTo>
                  <a:lnTo>
                    <a:pt x="47" y="307"/>
                  </a:lnTo>
                  <a:lnTo>
                    <a:pt x="38" y="315"/>
                  </a:lnTo>
                  <a:lnTo>
                    <a:pt x="34" y="323"/>
                  </a:lnTo>
                  <a:lnTo>
                    <a:pt x="33" y="337"/>
                  </a:lnTo>
                  <a:lnTo>
                    <a:pt x="39" y="354"/>
                  </a:lnTo>
                  <a:lnTo>
                    <a:pt x="58" y="366"/>
                  </a:lnTo>
                  <a:lnTo>
                    <a:pt x="76" y="386"/>
                  </a:lnTo>
                  <a:lnTo>
                    <a:pt x="79" y="392"/>
                  </a:lnTo>
                  <a:lnTo>
                    <a:pt x="81" y="401"/>
                  </a:lnTo>
                  <a:lnTo>
                    <a:pt x="82" y="434"/>
                  </a:lnTo>
                  <a:lnTo>
                    <a:pt x="88" y="452"/>
                  </a:lnTo>
                  <a:lnTo>
                    <a:pt x="91" y="454"/>
                  </a:lnTo>
                  <a:lnTo>
                    <a:pt x="96" y="469"/>
                  </a:lnTo>
                  <a:lnTo>
                    <a:pt x="111" y="503"/>
                  </a:lnTo>
                  <a:lnTo>
                    <a:pt x="109" y="510"/>
                  </a:lnTo>
                  <a:lnTo>
                    <a:pt x="91" y="540"/>
                  </a:lnTo>
                  <a:lnTo>
                    <a:pt x="80" y="547"/>
                  </a:lnTo>
                  <a:lnTo>
                    <a:pt x="72" y="559"/>
                  </a:lnTo>
                  <a:lnTo>
                    <a:pt x="70" y="574"/>
                  </a:lnTo>
                  <a:lnTo>
                    <a:pt x="65" y="586"/>
                  </a:lnTo>
                  <a:lnTo>
                    <a:pt x="60" y="594"/>
                  </a:lnTo>
                  <a:lnTo>
                    <a:pt x="59" y="597"/>
                  </a:lnTo>
                  <a:lnTo>
                    <a:pt x="54" y="610"/>
                  </a:lnTo>
                  <a:lnTo>
                    <a:pt x="53" y="618"/>
                  </a:lnTo>
                  <a:lnTo>
                    <a:pt x="39" y="664"/>
                  </a:lnTo>
                  <a:lnTo>
                    <a:pt x="37" y="681"/>
                  </a:lnTo>
                  <a:lnTo>
                    <a:pt x="37" y="696"/>
                  </a:lnTo>
                  <a:lnTo>
                    <a:pt x="40" y="705"/>
                  </a:lnTo>
                  <a:lnTo>
                    <a:pt x="60" y="703"/>
                  </a:lnTo>
                  <a:lnTo>
                    <a:pt x="80" y="725"/>
                  </a:lnTo>
                  <a:lnTo>
                    <a:pt x="86" y="729"/>
                  </a:lnTo>
                  <a:lnTo>
                    <a:pt x="101" y="750"/>
                  </a:lnTo>
                  <a:lnTo>
                    <a:pt x="112" y="759"/>
                  </a:lnTo>
                  <a:lnTo>
                    <a:pt x="118" y="774"/>
                  </a:lnTo>
                  <a:lnTo>
                    <a:pt x="145" y="804"/>
                  </a:lnTo>
                  <a:lnTo>
                    <a:pt x="140" y="788"/>
                  </a:lnTo>
                  <a:lnTo>
                    <a:pt x="152" y="788"/>
                  </a:lnTo>
                  <a:lnTo>
                    <a:pt x="160" y="797"/>
                  </a:lnTo>
                  <a:lnTo>
                    <a:pt x="177" y="800"/>
                  </a:lnTo>
                  <a:lnTo>
                    <a:pt x="187" y="802"/>
                  </a:lnTo>
                  <a:lnTo>
                    <a:pt x="197" y="817"/>
                  </a:lnTo>
                  <a:lnTo>
                    <a:pt x="194" y="833"/>
                  </a:lnTo>
                  <a:lnTo>
                    <a:pt x="198" y="844"/>
                  </a:lnTo>
                  <a:lnTo>
                    <a:pt x="221" y="829"/>
                  </a:lnTo>
                  <a:lnTo>
                    <a:pt x="232" y="831"/>
                  </a:lnTo>
                  <a:lnTo>
                    <a:pt x="243" y="829"/>
                  </a:lnTo>
                  <a:lnTo>
                    <a:pt x="251" y="817"/>
                  </a:lnTo>
                  <a:lnTo>
                    <a:pt x="242" y="804"/>
                  </a:lnTo>
                  <a:lnTo>
                    <a:pt x="230" y="790"/>
                  </a:lnTo>
                  <a:lnTo>
                    <a:pt x="215" y="778"/>
                  </a:lnTo>
                  <a:lnTo>
                    <a:pt x="181" y="773"/>
                  </a:lnTo>
                  <a:lnTo>
                    <a:pt x="168" y="758"/>
                  </a:lnTo>
                  <a:lnTo>
                    <a:pt x="162" y="754"/>
                  </a:lnTo>
                  <a:lnTo>
                    <a:pt x="157" y="745"/>
                  </a:lnTo>
                  <a:lnTo>
                    <a:pt x="151" y="709"/>
                  </a:lnTo>
                  <a:lnTo>
                    <a:pt x="145" y="699"/>
                  </a:lnTo>
                  <a:lnTo>
                    <a:pt x="136" y="691"/>
                  </a:lnTo>
                  <a:lnTo>
                    <a:pt x="131" y="676"/>
                  </a:lnTo>
                  <a:lnTo>
                    <a:pt x="129" y="660"/>
                  </a:lnTo>
                  <a:lnTo>
                    <a:pt x="124" y="649"/>
                  </a:lnTo>
                  <a:lnTo>
                    <a:pt x="114" y="646"/>
                  </a:lnTo>
                  <a:lnTo>
                    <a:pt x="102" y="651"/>
                  </a:lnTo>
                  <a:lnTo>
                    <a:pt x="92" y="649"/>
                  </a:lnTo>
                  <a:lnTo>
                    <a:pt x="88" y="640"/>
                  </a:lnTo>
                  <a:lnTo>
                    <a:pt x="86" y="623"/>
                  </a:lnTo>
                  <a:lnTo>
                    <a:pt x="85" y="607"/>
                  </a:lnTo>
                  <a:lnTo>
                    <a:pt x="85" y="592"/>
                  </a:lnTo>
                  <a:lnTo>
                    <a:pt x="86" y="586"/>
                  </a:lnTo>
                  <a:lnTo>
                    <a:pt x="92" y="578"/>
                  </a:lnTo>
                  <a:lnTo>
                    <a:pt x="93" y="568"/>
                  </a:lnTo>
                  <a:lnTo>
                    <a:pt x="98" y="563"/>
                  </a:lnTo>
                  <a:lnTo>
                    <a:pt x="103" y="553"/>
                  </a:lnTo>
                  <a:lnTo>
                    <a:pt x="103" y="542"/>
                  </a:lnTo>
                  <a:lnTo>
                    <a:pt x="112" y="515"/>
                  </a:lnTo>
                  <a:lnTo>
                    <a:pt x="119" y="501"/>
                  </a:lnTo>
                  <a:lnTo>
                    <a:pt x="126" y="487"/>
                  </a:lnTo>
                  <a:lnTo>
                    <a:pt x="128" y="471"/>
                  </a:lnTo>
                  <a:lnTo>
                    <a:pt x="133" y="439"/>
                  </a:lnTo>
                  <a:lnTo>
                    <a:pt x="129" y="415"/>
                  </a:lnTo>
                  <a:lnTo>
                    <a:pt x="142" y="411"/>
                  </a:lnTo>
                  <a:lnTo>
                    <a:pt x="157" y="409"/>
                  </a:lnTo>
                  <a:lnTo>
                    <a:pt x="161" y="409"/>
                  </a:lnTo>
                  <a:lnTo>
                    <a:pt x="168" y="411"/>
                  </a:lnTo>
                  <a:lnTo>
                    <a:pt x="179" y="414"/>
                  </a:lnTo>
                  <a:lnTo>
                    <a:pt x="182" y="419"/>
                  </a:lnTo>
                  <a:lnTo>
                    <a:pt x="179" y="455"/>
                  </a:lnTo>
                  <a:lnTo>
                    <a:pt x="183" y="462"/>
                  </a:lnTo>
                  <a:lnTo>
                    <a:pt x="187" y="462"/>
                  </a:lnTo>
                  <a:lnTo>
                    <a:pt x="184" y="458"/>
                  </a:lnTo>
                  <a:lnTo>
                    <a:pt x="189" y="458"/>
                  </a:lnTo>
                  <a:lnTo>
                    <a:pt x="212" y="460"/>
                  </a:lnTo>
                  <a:lnTo>
                    <a:pt x="222" y="458"/>
                  </a:lnTo>
                  <a:lnTo>
                    <a:pt x="233" y="461"/>
                  </a:lnTo>
                  <a:lnTo>
                    <a:pt x="251" y="476"/>
                  </a:lnTo>
                  <a:lnTo>
                    <a:pt x="257" y="484"/>
                  </a:lnTo>
                  <a:lnTo>
                    <a:pt x="264" y="488"/>
                  </a:lnTo>
                  <a:lnTo>
                    <a:pt x="270" y="492"/>
                  </a:lnTo>
                  <a:lnTo>
                    <a:pt x="271" y="489"/>
                  </a:lnTo>
                  <a:lnTo>
                    <a:pt x="276" y="493"/>
                  </a:lnTo>
                  <a:lnTo>
                    <a:pt x="285" y="511"/>
                  </a:lnTo>
                  <a:lnTo>
                    <a:pt x="291" y="516"/>
                  </a:lnTo>
                  <a:lnTo>
                    <a:pt x="292" y="510"/>
                  </a:lnTo>
                  <a:lnTo>
                    <a:pt x="292" y="501"/>
                  </a:lnTo>
                  <a:lnTo>
                    <a:pt x="286" y="487"/>
                  </a:lnTo>
                  <a:lnTo>
                    <a:pt x="280" y="473"/>
                  </a:lnTo>
                  <a:lnTo>
                    <a:pt x="265" y="462"/>
                  </a:lnTo>
                  <a:lnTo>
                    <a:pt x="258" y="440"/>
                  </a:lnTo>
                  <a:lnTo>
                    <a:pt x="255" y="429"/>
                  </a:lnTo>
                  <a:lnTo>
                    <a:pt x="258" y="411"/>
                  </a:lnTo>
                  <a:lnTo>
                    <a:pt x="265" y="407"/>
                  </a:lnTo>
                  <a:lnTo>
                    <a:pt x="270" y="396"/>
                  </a:lnTo>
                  <a:lnTo>
                    <a:pt x="278" y="392"/>
                  </a:lnTo>
                  <a:lnTo>
                    <a:pt x="292" y="372"/>
                  </a:lnTo>
                  <a:lnTo>
                    <a:pt x="298" y="366"/>
                  </a:lnTo>
                  <a:lnTo>
                    <a:pt x="307" y="363"/>
                  </a:lnTo>
                  <a:lnTo>
                    <a:pt x="334" y="365"/>
                  </a:lnTo>
                  <a:lnTo>
                    <a:pt x="350" y="368"/>
                  </a:lnTo>
                  <a:lnTo>
                    <a:pt x="368" y="365"/>
                  </a:lnTo>
                  <a:lnTo>
                    <a:pt x="396" y="364"/>
                  </a:lnTo>
                  <a:lnTo>
                    <a:pt x="405" y="374"/>
                  </a:lnTo>
                  <a:lnTo>
                    <a:pt x="416" y="369"/>
                  </a:lnTo>
                  <a:lnTo>
                    <a:pt x="416" y="365"/>
                  </a:lnTo>
                  <a:lnTo>
                    <a:pt x="420" y="365"/>
                  </a:lnTo>
                  <a:lnTo>
                    <a:pt x="427" y="354"/>
                  </a:lnTo>
                  <a:lnTo>
                    <a:pt x="427" y="312"/>
                  </a:lnTo>
                  <a:lnTo>
                    <a:pt x="431" y="302"/>
                  </a:lnTo>
                  <a:lnTo>
                    <a:pt x="430" y="293"/>
                  </a:lnTo>
                  <a:lnTo>
                    <a:pt x="429" y="286"/>
                  </a:lnTo>
                  <a:lnTo>
                    <a:pt x="424" y="280"/>
                  </a:lnTo>
                  <a:lnTo>
                    <a:pt x="416" y="275"/>
                  </a:lnTo>
                  <a:lnTo>
                    <a:pt x="414" y="268"/>
                  </a:lnTo>
                  <a:lnTo>
                    <a:pt x="404" y="267"/>
                  </a:lnTo>
                  <a:lnTo>
                    <a:pt x="397" y="262"/>
                  </a:lnTo>
                  <a:lnTo>
                    <a:pt x="389" y="252"/>
                  </a:lnTo>
                  <a:lnTo>
                    <a:pt x="386" y="241"/>
                  </a:lnTo>
                  <a:lnTo>
                    <a:pt x="387" y="216"/>
                  </a:lnTo>
                  <a:lnTo>
                    <a:pt x="386" y="203"/>
                  </a:lnTo>
                  <a:lnTo>
                    <a:pt x="382" y="191"/>
                  </a:lnTo>
                  <a:lnTo>
                    <a:pt x="377" y="181"/>
                  </a:lnTo>
                  <a:lnTo>
                    <a:pt x="370" y="176"/>
                  </a:lnTo>
                  <a:lnTo>
                    <a:pt x="368" y="169"/>
                  </a:lnTo>
                  <a:lnTo>
                    <a:pt x="360" y="165"/>
                  </a:lnTo>
                  <a:lnTo>
                    <a:pt x="353" y="158"/>
                  </a:lnTo>
                  <a:lnTo>
                    <a:pt x="348" y="150"/>
                  </a:lnTo>
                  <a:lnTo>
                    <a:pt x="335" y="135"/>
                  </a:lnTo>
                  <a:lnTo>
                    <a:pt x="323" y="134"/>
                  </a:lnTo>
                  <a:lnTo>
                    <a:pt x="312" y="135"/>
                  </a:lnTo>
                  <a:lnTo>
                    <a:pt x="301" y="138"/>
                  </a:lnTo>
                  <a:lnTo>
                    <a:pt x="297" y="149"/>
                  </a:lnTo>
                  <a:lnTo>
                    <a:pt x="292" y="153"/>
                  </a:lnTo>
                  <a:lnTo>
                    <a:pt x="285" y="156"/>
                  </a:lnTo>
                  <a:lnTo>
                    <a:pt x="273" y="162"/>
                  </a:lnTo>
                  <a:lnTo>
                    <a:pt x="264" y="162"/>
                  </a:lnTo>
                  <a:lnTo>
                    <a:pt x="255" y="156"/>
                  </a:lnTo>
                  <a:lnTo>
                    <a:pt x="249" y="146"/>
                  </a:lnTo>
                  <a:lnTo>
                    <a:pt x="242" y="144"/>
                  </a:lnTo>
                  <a:lnTo>
                    <a:pt x="233" y="146"/>
                  </a:lnTo>
                  <a:lnTo>
                    <a:pt x="220" y="151"/>
                  </a:lnTo>
                  <a:lnTo>
                    <a:pt x="208" y="164"/>
                  </a:lnTo>
                  <a:lnTo>
                    <a:pt x="195" y="169"/>
                  </a:lnTo>
                  <a:lnTo>
                    <a:pt x="188" y="178"/>
                  </a:lnTo>
                  <a:lnTo>
                    <a:pt x="183" y="182"/>
                  </a:lnTo>
                  <a:lnTo>
                    <a:pt x="184" y="177"/>
                  </a:lnTo>
                  <a:lnTo>
                    <a:pt x="181" y="164"/>
                  </a:lnTo>
                  <a:lnTo>
                    <a:pt x="185" y="150"/>
                  </a:lnTo>
                  <a:lnTo>
                    <a:pt x="188" y="126"/>
                  </a:lnTo>
                  <a:lnTo>
                    <a:pt x="193" y="115"/>
                  </a:lnTo>
                  <a:lnTo>
                    <a:pt x="193" y="106"/>
                  </a:lnTo>
                  <a:lnTo>
                    <a:pt x="194" y="97"/>
                  </a:lnTo>
                  <a:lnTo>
                    <a:pt x="190" y="81"/>
                  </a:lnTo>
                  <a:lnTo>
                    <a:pt x="194" y="64"/>
                  </a:lnTo>
                  <a:lnTo>
                    <a:pt x="190" y="60"/>
                  </a:lnTo>
                  <a:lnTo>
                    <a:pt x="169" y="60"/>
                  </a:lnTo>
                  <a:lnTo>
                    <a:pt x="163" y="59"/>
                  </a:lnTo>
                  <a:lnTo>
                    <a:pt x="161" y="58"/>
                  </a:lnTo>
                  <a:lnTo>
                    <a:pt x="161" y="40"/>
                  </a:lnTo>
                  <a:lnTo>
                    <a:pt x="158" y="25"/>
                  </a:lnTo>
                  <a:lnTo>
                    <a:pt x="152" y="16"/>
                  </a:lnTo>
                  <a:lnTo>
                    <a:pt x="149" y="11"/>
                  </a:lnTo>
                  <a:lnTo>
                    <a:pt x="142" y="14"/>
                  </a:lnTo>
                  <a:lnTo>
                    <a:pt x="140" y="8"/>
                  </a:lnTo>
                  <a:lnTo>
                    <a:pt x="141" y="0"/>
                  </a:lnTo>
                  <a:lnTo>
                    <a:pt x="144"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49" name="Freeform 94"/>
            <p:cNvSpPr>
              <a:spLocks noChangeAspect="1"/>
            </p:cNvSpPr>
            <p:nvPr/>
          </p:nvSpPr>
          <p:spPr bwMode="gray">
            <a:xfrm>
              <a:off x="6366667" y="3181697"/>
              <a:ext cx="153988" cy="333375"/>
            </a:xfrm>
            <a:custGeom>
              <a:avLst/>
              <a:gdLst/>
              <a:ahLst/>
              <a:cxnLst>
                <a:cxn ang="0">
                  <a:pos x="125" y="657"/>
                </a:cxn>
                <a:cxn ang="0">
                  <a:pos x="116" y="592"/>
                </a:cxn>
                <a:cxn ang="0">
                  <a:pos x="89" y="559"/>
                </a:cxn>
                <a:cxn ang="0">
                  <a:pos x="85" y="536"/>
                </a:cxn>
                <a:cxn ang="0">
                  <a:pos x="78" y="512"/>
                </a:cxn>
                <a:cxn ang="0">
                  <a:pos x="22" y="470"/>
                </a:cxn>
                <a:cxn ang="0">
                  <a:pos x="0" y="443"/>
                </a:cxn>
                <a:cxn ang="0">
                  <a:pos x="19" y="416"/>
                </a:cxn>
                <a:cxn ang="0">
                  <a:pos x="27" y="376"/>
                </a:cxn>
                <a:cxn ang="0">
                  <a:pos x="47" y="365"/>
                </a:cxn>
                <a:cxn ang="0">
                  <a:pos x="42" y="326"/>
                </a:cxn>
                <a:cxn ang="0">
                  <a:pos x="59" y="276"/>
                </a:cxn>
                <a:cxn ang="0">
                  <a:pos x="101" y="268"/>
                </a:cxn>
                <a:cxn ang="0">
                  <a:pos x="134" y="197"/>
                </a:cxn>
                <a:cxn ang="0">
                  <a:pos x="160" y="155"/>
                </a:cxn>
                <a:cxn ang="0">
                  <a:pos x="194" y="92"/>
                </a:cxn>
                <a:cxn ang="0">
                  <a:pos x="242" y="63"/>
                </a:cxn>
                <a:cxn ang="0">
                  <a:pos x="264" y="33"/>
                </a:cxn>
                <a:cxn ang="0">
                  <a:pos x="290" y="5"/>
                </a:cxn>
                <a:cxn ang="0">
                  <a:pos x="322" y="20"/>
                </a:cxn>
                <a:cxn ang="0">
                  <a:pos x="354" y="79"/>
                </a:cxn>
                <a:cxn ang="0">
                  <a:pos x="342" y="163"/>
                </a:cxn>
                <a:cxn ang="0">
                  <a:pos x="311" y="198"/>
                </a:cxn>
                <a:cxn ang="0">
                  <a:pos x="304" y="256"/>
                </a:cxn>
                <a:cxn ang="0">
                  <a:pos x="323" y="258"/>
                </a:cxn>
                <a:cxn ang="0">
                  <a:pos x="366" y="281"/>
                </a:cxn>
                <a:cxn ang="0">
                  <a:pos x="391" y="346"/>
                </a:cxn>
                <a:cxn ang="0">
                  <a:pos x="423" y="387"/>
                </a:cxn>
                <a:cxn ang="0">
                  <a:pos x="488" y="391"/>
                </a:cxn>
                <a:cxn ang="0">
                  <a:pos x="456" y="427"/>
                </a:cxn>
                <a:cxn ang="0">
                  <a:pos x="445" y="443"/>
                </a:cxn>
                <a:cxn ang="0">
                  <a:pos x="426" y="464"/>
                </a:cxn>
                <a:cxn ang="0">
                  <a:pos x="383" y="496"/>
                </a:cxn>
                <a:cxn ang="0">
                  <a:pos x="332" y="518"/>
                </a:cxn>
                <a:cxn ang="0">
                  <a:pos x="304" y="581"/>
                </a:cxn>
                <a:cxn ang="0">
                  <a:pos x="312" y="635"/>
                </a:cxn>
                <a:cxn ang="0">
                  <a:pos x="344" y="693"/>
                </a:cxn>
                <a:cxn ang="0">
                  <a:pos x="354" y="722"/>
                </a:cxn>
                <a:cxn ang="0">
                  <a:pos x="342" y="760"/>
                </a:cxn>
                <a:cxn ang="0">
                  <a:pos x="334" y="807"/>
                </a:cxn>
                <a:cxn ang="0">
                  <a:pos x="376" y="854"/>
                </a:cxn>
                <a:cxn ang="0">
                  <a:pos x="391" y="922"/>
                </a:cxn>
                <a:cxn ang="0">
                  <a:pos x="375" y="1000"/>
                </a:cxn>
                <a:cxn ang="0">
                  <a:pos x="355" y="1047"/>
                </a:cxn>
                <a:cxn ang="0">
                  <a:pos x="349" y="1017"/>
                </a:cxn>
                <a:cxn ang="0">
                  <a:pos x="351" y="958"/>
                </a:cxn>
                <a:cxn ang="0">
                  <a:pos x="351" y="937"/>
                </a:cxn>
                <a:cxn ang="0">
                  <a:pos x="333" y="851"/>
                </a:cxn>
                <a:cxn ang="0">
                  <a:pos x="317" y="821"/>
                </a:cxn>
                <a:cxn ang="0">
                  <a:pos x="297" y="721"/>
                </a:cxn>
                <a:cxn ang="0">
                  <a:pos x="279" y="688"/>
                </a:cxn>
                <a:cxn ang="0">
                  <a:pos x="251" y="653"/>
                </a:cxn>
                <a:cxn ang="0">
                  <a:pos x="226" y="693"/>
                </a:cxn>
                <a:cxn ang="0">
                  <a:pos x="179" y="726"/>
                </a:cxn>
                <a:cxn ang="0">
                  <a:pos x="154" y="728"/>
                </a:cxn>
                <a:cxn ang="0">
                  <a:pos x="122" y="726"/>
                </a:cxn>
                <a:cxn ang="0">
                  <a:pos x="112" y="704"/>
                </a:cxn>
              </a:cxnLst>
              <a:rect l="0" t="0" r="r" b="b"/>
              <a:pathLst>
                <a:path w="489" h="1050">
                  <a:moveTo>
                    <a:pt x="112" y="704"/>
                  </a:moveTo>
                  <a:lnTo>
                    <a:pt x="117" y="690"/>
                  </a:lnTo>
                  <a:lnTo>
                    <a:pt x="119" y="673"/>
                  </a:lnTo>
                  <a:lnTo>
                    <a:pt x="125" y="657"/>
                  </a:lnTo>
                  <a:lnTo>
                    <a:pt x="125" y="638"/>
                  </a:lnTo>
                  <a:lnTo>
                    <a:pt x="121" y="607"/>
                  </a:lnTo>
                  <a:lnTo>
                    <a:pt x="117" y="599"/>
                  </a:lnTo>
                  <a:lnTo>
                    <a:pt x="116" y="592"/>
                  </a:lnTo>
                  <a:lnTo>
                    <a:pt x="109" y="580"/>
                  </a:lnTo>
                  <a:lnTo>
                    <a:pt x="95" y="556"/>
                  </a:lnTo>
                  <a:lnTo>
                    <a:pt x="92" y="545"/>
                  </a:lnTo>
                  <a:lnTo>
                    <a:pt x="89" y="559"/>
                  </a:lnTo>
                  <a:lnTo>
                    <a:pt x="78" y="553"/>
                  </a:lnTo>
                  <a:lnTo>
                    <a:pt x="71" y="539"/>
                  </a:lnTo>
                  <a:lnTo>
                    <a:pt x="74" y="531"/>
                  </a:lnTo>
                  <a:lnTo>
                    <a:pt x="85" y="536"/>
                  </a:lnTo>
                  <a:lnTo>
                    <a:pt x="84" y="531"/>
                  </a:lnTo>
                  <a:lnTo>
                    <a:pt x="76" y="525"/>
                  </a:lnTo>
                  <a:lnTo>
                    <a:pt x="79" y="518"/>
                  </a:lnTo>
                  <a:lnTo>
                    <a:pt x="78" y="512"/>
                  </a:lnTo>
                  <a:lnTo>
                    <a:pt x="38" y="493"/>
                  </a:lnTo>
                  <a:lnTo>
                    <a:pt x="37" y="482"/>
                  </a:lnTo>
                  <a:lnTo>
                    <a:pt x="28" y="479"/>
                  </a:lnTo>
                  <a:lnTo>
                    <a:pt x="22" y="470"/>
                  </a:lnTo>
                  <a:lnTo>
                    <a:pt x="21" y="474"/>
                  </a:lnTo>
                  <a:lnTo>
                    <a:pt x="14" y="468"/>
                  </a:lnTo>
                  <a:lnTo>
                    <a:pt x="10" y="458"/>
                  </a:lnTo>
                  <a:lnTo>
                    <a:pt x="0" y="443"/>
                  </a:lnTo>
                  <a:lnTo>
                    <a:pt x="1" y="425"/>
                  </a:lnTo>
                  <a:lnTo>
                    <a:pt x="3" y="418"/>
                  </a:lnTo>
                  <a:lnTo>
                    <a:pt x="7" y="413"/>
                  </a:lnTo>
                  <a:lnTo>
                    <a:pt x="19" y="416"/>
                  </a:lnTo>
                  <a:lnTo>
                    <a:pt x="17" y="387"/>
                  </a:lnTo>
                  <a:lnTo>
                    <a:pt x="19" y="384"/>
                  </a:lnTo>
                  <a:lnTo>
                    <a:pt x="22" y="381"/>
                  </a:lnTo>
                  <a:lnTo>
                    <a:pt x="27" y="376"/>
                  </a:lnTo>
                  <a:lnTo>
                    <a:pt x="36" y="378"/>
                  </a:lnTo>
                  <a:lnTo>
                    <a:pt x="41" y="377"/>
                  </a:lnTo>
                  <a:lnTo>
                    <a:pt x="46" y="371"/>
                  </a:lnTo>
                  <a:lnTo>
                    <a:pt x="47" y="365"/>
                  </a:lnTo>
                  <a:lnTo>
                    <a:pt x="44" y="365"/>
                  </a:lnTo>
                  <a:lnTo>
                    <a:pt x="41" y="355"/>
                  </a:lnTo>
                  <a:lnTo>
                    <a:pt x="41" y="339"/>
                  </a:lnTo>
                  <a:lnTo>
                    <a:pt x="42" y="326"/>
                  </a:lnTo>
                  <a:lnTo>
                    <a:pt x="53" y="327"/>
                  </a:lnTo>
                  <a:lnTo>
                    <a:pt x="57" y="322"/>
                  </a:lnTo>
                  <a:lnTo>
                    <a:pt x="60" y="302"/>
                  </a:lnTo>
                  <a:lnTo>
                    <a:pt x="59" y="276"/>
                  </a:lnTo>
                  <a:lnTo>
                    <a:pt x="66" y="269"/>
                  </a:lnTo>
                  <a:lnTo>
                    <a:pt x="80" y="265"/>
                  </a:lnTo>
                  <a:lnTo>
                    <a:pt x="93" y="268"/>
                  </a:lnTo>
                  <a:lnTo>
                    <a:pt x="101" y="268"/>
                  </a:lnTo>
                  <a:lnTo>
                    <a:pt x="106" y="263"/>
                  </a:lnTo>
                  <a:lnTo>
                    <a:pt x="112" y="243"/>
                  </a:lnTo>
                  <a:lnTo>
                    <a:pt x="130" y="208"/>
                  </a:lnTo>
                  <a:lnTo>
                    <a:pt x="134" y="197"/>
                  </a:lnTo>
                  <a:lnTo>
                    <a:pt x="132" y="187"/>
                  </a:lnTo>
                  <a:lnTo>
                    <a:pt x="138" y="178"/>
                  </a:lnTo>
                  <a:lnTo>
                    <a:pt x="154" y="167"/>
                  </a:lnTo>
                  <a:lnTo>
                    <a:pt x="160" y="155"/>
                  </a:lnTo>
                  <a:lnTo>
                    <a:pt x="159" y="127"/>
                  </a:lnTo>
                  <a:lnTo>
                    <a:pt x="166" y="111"/>
                  </a:lnTo>
                  <a:lnTo>
                    <a:pt x="179" y="100"/>
                  </a:lnTo>
                  <a:lnTo>
                    <a:pt x="194" y="92"/>
                  </a:lnTo>
                  <a:lnTo>
                    <a:pt x="204" y="84"/>
                  </a:lnTo>
                  <a:lnTo>
                    <a:pt x="211" y="70"/>
                  </a:lnTo>
                  <a:lnTo>
                    <a:pt x="231" y="66"/>
                  </a:lnTo>
                  <a:lnTo>
                    <a:pt x="242" y="63"/>
                  </a:lnTo>
                  <a:lnTo>
                    <a:pt x="258" y="68"/>
                  </a:lnTo>
                  <a:lnTo>
                    <a:pt x="263" y="63"/>
                  </a:lnTo>
                  <a:lnTo>
                    <a:pt x="259" y="47"/>
                  </a:lnTo>
                  <a:lnTo>
                    <a:pt x="264" y="33"/>
                  </a:lnTo>
                  <a:lnTo>
                    <a:pt x="275" y="28"/>
                  </a:lnTo>
                  <a:lnTo>
                    <a:pt x="281" y="21"/>
                  </a:lnTo>
                  <a:lnTo>
                    <a:pt x="281" y="9"/>
                  </a:lnTo>
                  <a:lnTo>
                    <a:pt x="290" y="5"/>
                  </a:lnTo>
                  <a:lnTo>
                    <a:pt x="294" y="0"/>
                  </a:lnTo>
                  <a:lnTo>
                    <a:pt x="297" y="0"/>
                  </a:lnTo>
                  <a:lnTo>
                    <a:pt x="310" y="6"/>
                  </a:lnTo>
                  <a:lnTo>
                    <a:pt x="322" y="20"/>
                  </a:lnTo>
                  <a:lnTo>
                    <a:pt x="326" y="37"/>
                  </a:lnTo>
                  <a:lnTo>
                    <a:pt x="331" y="45"/>
                  </a:lnTo>
                  <a:lnTo>
                    <a:pt x="347" y="47"/>
                  </a:lnTo>
                  <a:lnTo>
                    <a:pt x="354" y="79"/>
                  </a:lnTo>
                  <a:lnTo>
                    <a:pt x="355" y="100"/>
                  </a:lnTo>
                  <a:lnTo>
                    <a:pt x="351" y="128"/>
                  </a:lnTo>
                  <a:lnTo>
                    <a:pt x="351" y="136"/>
                  </a:lnTo>
                  <a:lnTo>
                    <a:pt x="342" y="163"/>
                  </a:lnTo>
                  <a:lnTo>
                    <a:pt x="333" y="174"/>
                  </a:lnTo>
                  <a:lnTo>
                    <a:pt x="326" y="177"/>
                  </a:lnTo>
                  <a:lnTo>
                    <a:pt x="322" y="187"/>
                  </a:lnTo>
                  <a:lnTo>
                    <a:pt x="311" y="198"/>
                  </a:lnTo>
                  <a:lnTo>
                    <a:pt x="307" y="217"/>
                  </a:lnTo>
                  <a:lnTo>
                    <a:pt x="301" y="231"/>
                  </a:lnTo>
                  <a:lnTo>
                    <a:pt x="305" y="247"/>
                  </a:lnTo>
                  <a:lnTo>
                    <a:pt x="304" y="256"/>
                  </a:lnTo>
                  <a:lnTo>
                    <a:pt x="294" y="273"/>
                  </a:lnTo>
                  <a:lnTo>
                    <a:pt x="299" y="278"/>
                  </a:lnTo>
                  <a:lnTo>
                    <a:pt x="312" y="264"/>
                  </a:lnTo>
                  <a:lnTo>
                    <a:pt x="323" y="258"/>
                  </a:lnTo>
                  <a:lnTo>
                    <a:pt x="342" y="257"/>
                  </a:lnTo>
                  <a:lnTo>
                    <a:pt x="361" y="256"/>
                  </a:lnTo>
                  <a:lnTo>
                    <a:pt x="361" y="267"/>
                  </a:lnTo>
                  <a:lnTo>
                    <a:pt x="366" y="281"/>
                  </a:lnTo>
                  <a:lnTo>
                    <a:pt x="367" y="301"/>
                  </a:lnTo>
                  <a:lnTo>
                    <a:pt x="381" y="311"/>
                  </a:lnTo>
                  <a:lnTo>
                    <a:pt x="397" y="319"/>
                  </a:lnTo>
                  <a:lnTo>
                    <a:pt x="391" y="346"/>
                  </a:lnTo>
                  <a:lnTo>
                    <a:pt x="387" y="366"/>
                  </a:lnTo>
                  <a:lnTo>
                    <a:pt x="402" y="369"/>
                  </a:lnTo>
                  <a:lnTo>
                    <a:pt x="420" y="375"/>
                  </a:lnTo>
                  <a:lnTo>
                    <a:pt x="423" y="387"/>
                  </a:lnTo>
                  <a:lnTo>
                    <a:pt x="441" y="404"/>
                  </a:lnTo>
                  <a:lnTo>
                    <a:pt x="461" y="402"/>
                  </a:lnTo>
                  <a:lnTo>
                    <a:pt x="476" y="389"/>
                  </a:lnTo>
                  <a:lnTo>
                    <a:pt x="488" y="391"/>
                  </a:lnTo>
                  <a:lnTo>
                    <a:pt x="489" y="397"/>
                  </a:lnTo>
                  <a:lnTo>
                    <a:pt x="488" y="402"/>
                  </a:lnTo>
                  <a:lnTo>
                    <a:pt x="483" y="409"/>
                  </a:lnTo>
                  <a:lnTo>
                    <a:pt x="456" y="427"/>
                  </a:lnTo>
                  <a:lnTo>
                    <a:pt x="456" y="432"/>
                  </a:lnTo>
                  <a:lnTo>
                    <a:pt x="458" y="440"/>
                  </a:lnTo>
                  <a:lnTo>
                    <a:pt x="452" y="441"/>
                  </a:lnTo>
                  <a:lnTo>
                    <a:pt x="445" y="443"/>
                  </a:lnTo>
                  <a:lnTo>
                    <a:pt x="440" y="447"/>
                  </a:lnTo>
                  <a:lnTo>
                    <a:pt x="439" y="453"/>
                  </a:lnTo>
                  <a:lnTo>
                    <a:pt x="433" y="456"/>
                  </a:lnTo>
                  <a:lnTo>
                    <a:pt x="426" y="464"/>
                  </a:lnTo>
                  <a:lnTo>
                    <a:pt x="420" y="477"/>
                  </a:lnTo>
                  <a:lnTo>
                    <a:pt x="407" y="480"/>
                  </a:lnTo>
                  <a:lnTo>
                    <a:pt x="398" y="485"/>
                  </a:lnTo>
                  <a:lnTo>
                    <a:pt x="383" y="496"/>
                  </a:lnTo>
                  <a:lnTo>
                    <a:pt x="372" y="502"/>
                  </a:lnTo>
                  <a:lnTo>
                    <a:pt x="361" y="513"/>
                  </a:lnTo>
                  <a:lnTo>
                    <a:pt x="350" y="517"/>
                  </a:lnTo>
                  <a:lnTo>
                    <a:pt x="332" y="518"/>
                  </a:lnTo>
                  <a:lnTo>
                    <a:pt x="318" y="520"/>
                  </a:lnTo>
                  <a:lnTo>
                    <a:pt x="304" y="559"/>
                  </a:lnTo>
                  <a:lnTo>
                    <a:pt x="302" y="571"/>
                  </a:lnTo>
                  <a:lnTo>
                    <a:pt x="304" y="581"/>
                  </a:lnTo>
                  <a:lnTo>
                    <a:pt x="295" y="588"/>
                  </a:lnTo>
                  <a:lnTo>
                    <a:pt x="296" y="595"/>
                  </a:lnTo>
                  <a:lnTo>
                    <a:pt x="302" y="612"/>
                  </a:lnTo>
                  <a:lnTo>
                    <a:pt x="312" y="635"/>
                  </a:lnTo>
                  <a:lnTo>
                    <a:pt x="335" y="652"/>
                  </a:lnTo>
                  <a:lnTo>
                    <a:pt x="343" y="662"/>
                  </a:lnTo>
                  <a:lnTo>
                    <a:pt x="345" y="678"/>
                  </a:lnTo>
                  <a:lnTo>
                    <a:pt x="344" y="693"/>
                  </a:lnTo>
                  <a:lnTo>
                    <a:pt x="347" y="705"/>
                  </a:lnTo>
                  <a:lnTo>
                    <a:pt x="356" y="706"/>
                  </a:lnTo>
                  <a:lnTo>
                    <a:pt x="360" y="716"/>
                  </a:lnTo>
                  <a:lnTo>
                    <a:pt x="354" y="722"/>
                  </a:lnTo>
                  <a:lnTo>
                    <a:pt x="348" y="736"/>
                  </a:lnTo>
                  <a:lnTo>
                    <a:pt x="345" y="744"/>
                  </a:lnTo>
                  <a:lnTo>
                    <a:pt x="345" y="757"/>
                  </a:lnTo>
                  <a:lnTo>
                    <a:pt x="342" y="760"/>
                  </a:lnTo>
                  <a:lnTo>
                    <a:pt x="333" y="768"/>
                  </a:lnTo>
                  <a:lnTo>
                    <a:pt x="329" y="776"/>
                  </a:lnTo>
                  <a:lnTo>
                    <a:pt x="328" y="790"/>
                  </a:lnTo>
                  <a:lnTo>
                    <a:pt x="334" y="807"/>
                  </a:lnTo>
                  <a:lnTo>
                    <a:pt x="353" y="819"/>
                  </a:lnTo>
                  <a:lnTo>
                    <a:pt x="371" y="839"/>
                  </a:lnTo>
                  <a:lnTo>
                    <a:pt x="374" y="845"/>
                  </a:lnTo>
                  <a:lnTo>
                    <a:pt x="376" y="854"/>
                  </a:lnTo>
                  <a:lnTo>
                    <a:pt x="377" y="887"/>
                  </a:lnTo>
                  <a:lnTo>
                    <a:pt x="383" y="905"/>
                  </a:lnTo>
                  <a:lnTo>
                    <a:pt x="386" y="907"/>
                  </a:lnTo>
                  <a:lnTo>
                    <a:pt x="391" y="922"/>
                  </a:lnTo>
                  <a:lnTo>
                    <a:pt x="406" y="956"/>
                  </a:lnTo>
                  <a:lnTo>
                    <a:pt x="404" y="963"/>
                  </a:lnTo>
                  <a:lnTo>
                    <a:pt x="386" y="993"/>
                  </a:lnTo>
                  <a:lnTo>
                    <a:pt x="375" y="1000"/>
                  </a:lnTo>
                  <a:lnTo>
                    <a:pt x="367" y="1012"/>
                  </a:lnTo>
                  <a:lnTo>
                    <a:pt x="365" y="1027"/>
                  </a:lnTo>
                  <a:lnTo>
                    <a:pt x="360" y="1039"/>
                  </a:lnTo>
                  <a:lnTo>
                    <a:pt x="355" y="1047"/>
                  </a:lnTo>
                  <a:lnTo>
                    <a:pt x="354" y="1050"/>
                  </a:lnTo>
                  <a:lnTo>
                    <a:pt x="344" y="1043"/>
                  </a:lnTo>
                  <a:lnTo>
                    <a:pt x="345" y="1031"/>
                  </a:lnTo>
                  <a:lnTo>
                    <a:pt x="349" y="1017"/>
                  </a:lnTo>
                  <a:lnTo>
                    <a:pt x="359" y="993"/>
                  </a:lnTo>
                  <a:lnTo>
                    <a:pt x="359" y="981"/>
                  </a:lnTo>
                  <a:lnTo>
                    <a:pt x="361" y="964"/>
                  </a:lnTo>
                  <a:lnTo>
                    <a:pt x="351" y="958"/>
                  </a:lnTo>
                  <a:lnTo>
                    <a:pt x="344" y="953"/>
                  </a:lnTo>
                  <a:lnTo>
                    <a:pt x="345" y="946"/>
                  </a:lnTo>
                  <a:lnTo>
                    <a:pt x="354" y="947"/>
                  </a:lnTo>
                  <a:lnTo>
                    <a:pt x="351" y="937"/>
                  </a:lnTo>
                  <a:lnTo>
                    <a:pt x="354" y="924"/>
                  </a:lnTo>
                  <a:lnTo>
                    <a:pt x="349" y="897"/>
                  </a:lnTo>
                  <a:lnTo>
                    <a:pt x="338" y="870"/>
                  </a:lnTo>
                  <a:lnTo>
                    <a:pt x="333" y="851"/>
                  </a:lnTo>
                  <a:lnTo>
                    <a:pt x="329" y="855"/>
                  </a:lnTo>
                  <a:lnTo>
                    <a:pt x="327" y="860"/>
                  </a:lnTo>
                  <a:lnTo>
                    <a:pt x="322" y="844"/>
                  </a:lnTo>
                  <a:lnTo>
                    <a:pt x="317" y="821"/>
                  </a:lnTo>
                  <a:lnTo>
                    <a:pt x="311" y="805"/>
                  </a:lnTo>
                  <a:lnTo>
                    <a:pt x="306" y="784"/>
                  </a:lnTo>
                  <a:lnTo>
                    <a:pt x="301" y="759"/>
                  </a:lnTo>
                  <a:lnTo>
                    <a:pt x="297" y="721"/>
                  </a:lnTo>
                  <a:lnTo>
                    <a:pt x="299" y="695"/>
                  </a:lnTo>
                  <a:lnTo>
                    <a:pt x="295" y="695"/>
                  </a:lnTo>
                  <a:lnTo>
                    <a:pt x="291" y="694"/>
                  </a:lnTo>
                  <a:lnTo>
                    <a:pt x="279" y="688"/>
                  </a:lnTo>
                  <a:lnTo>
                    <a:pt x="269" y="679"/>
                  </a:lnTo>
                  <a:lnTo>
                    <a:pt x="262" y="671"/>
                  </a:lnTo>
                  <a:lnTo>
                    <a:pt x="254" y="673"/>
                  </a:lnTo>
                  <a:lnTo>
                    <a:pt x="251" y="653"/>
                  </a:lnTo>
                  <a:lnTo>
                    <a:pt x="246" y="642"/>
                  </a:lnTo>
                  <a:lnTo>
                    <a:pt x="246" y="662"/>
                  </a:lnTo>
                  <a:lnTo>
                    <a:pt x="241" y="685"/>
                  </a:lnTo>
                  <a:lnTo>
                    <a:pt x="226" y="693"/>
                  </a:lnTo>
                  <a:lnTo>
                    <a:pt x="211" y="700"/>
                  </a:lnTo>
                  <a:lnTo>
                    <a:pt x="200" y="710"/>
                  </a:lnTo>
                  <a:lnTo>
                    <a:pt x="189" y="717"/>
                  </a:lnTo>
                  <a:lnTo>
                    <a:pt x="179" y="726"/>
                  </a:lnTo>
                  <a:lnTo>
                    <a:pt x="170" y="738"/>
                  </a:lnTo>
                  <a:lnTo>
                    <a:pt x="165" y="733"/>
                  </a:lnTo>
                  <a:lnTo>
                    <a:pt x="159" y="735"/>
                  </a:lnTo>
                  <a:lnTo>
                    <a:pt x="154" y="728"/>
                  </a:lnTo>
                  <a:lnTo>
                    <a:pt x="146" y="738"/>
                  </a:lnTo>
                  <a:lnTo>
                    <a:pt x="136" y="733"/>
                  </a:lnTo>
                  <a:lnTo>
                    <a:pt x="127" y="730"/>
                  </a:lnTo>
                  <a:lnTo>
                    <a:pt x="122" y="726"/>
                  </a:lnTo>
                  <a:lnTo>
                    <a:pt x="125" y="717"/>
                  </a:lnTo>
                  <a:lnTo>
                    <a:pt x="116" y="725"/>
                  </a:lnTo>
                  <a:lnTo>
                    <a:pt x="109" y="721"/>
                  </a:lnTo>
                  <a:lnTo>
                    <a:pt x="112" y="70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0" name="Freeform 95"/>
            <p:cNvSpPr>
              <a:spLocks noChangeAspect="1"/>
            </p:cNvSpPr>
            <p:nvPr/>
          </p:nvSpPr>
          <p:spPr bwMode="gray">
            <a:xfrm>
              <a:off x="6541292" y="3435697"/>
              <a:ext cx="92075" cy="74613"/>
            </a:xfrm>
            <a:custGeom>
              <a:avLst/>
              <a:gdLst/>
              <a:ahLst/>
              <a:cxnLst>
                <a:cxn ang="0">
                  <a:pos x="115" y="236"/>
                </a:cxn>
                <a:cxn ang="0">
                  <a:pos x="106" y="230"/>
                </a:cxn>
                <a:cxn ang="0">
                  <a:pos x="82" y="232"/>
                </a:cxn>
                <a:cxn ang="0">
                  <a:pos x="72" y="221"/>
                </a:cxn>
                <a:cxn ang="0">
                  <a:pos x="75" y="204"/>
                </a:cxn>
                <a:cxn ang="0">
                  <a:pos x="64" y="203"/>
                </a:cxn>
                <a:cxn ang="0">
                  <a:pos x="50" y="214"/>
                </a:cxn>
                <a:cxn ang="0">
                  <a:pos x="41" y="186"/>
                </a:cxn>
                <a:cxn ang="0">
                  <a:pos x="45" y="184"/>
                </a:cxn>
                <a:cxn ang="0">
                  <a:pos x="36" y="172"/>
                </a:cxn>
                <a:cxn ang="0">
                  <a:pos x="37" y="157"/>
                </a:cxn>
                <a:cxn ang="0">
                  <a:pos x="25" y="129"/>
                </a:cxn>
                <a:cxn ang="0">
                  <a:pos x="3" y="96"/>
                </a:cxn>
                <a:cxn ang="0">
                  <a:pos x="3" y="67"/>
                </a:cxn>
                <a:cxn ang="0">
                  <a:pos x="15" y="52"/>
                </a:cxn>
                <a:cxn ang="0">
                  <a:pos x="37" y="28"/>
                </a:cxn>
                <a:cxn ang="0">
                  <a:pos x="52" y="19"/>
                </a:cxn>
                <a:cxn ang="0">
                  <a:pos x="95" y="24"/>
                </a:cxn>
                <a:cxn ang="0">
                  <a:pos x="141" y="20"/>
                </a:cxn>
                <a:cxn ang="0">
                  <a:pos x="161" y="25"/>
                </a:cxn>
                <a:cxn ang="0">
                  <a:pos x="187" y="37"/>
                </a:cxn>
                <a:cxn ang="0">
                  <a:pos x="207" y="38"/>
                </a:cxn>
                <a:cxn ang="0">
                  <a:pos x="223" y="15"/>
                </a:cxn>
                <a:cxn ang="0">
                  <a:pos x="242" y="11"/>
                </a:cxn>
                <a:cxn ang="0">
                  <a:pos x="258" y="20"/>
                </a:cxn>
                <a:cxn ang="0">
                  <a:pos x="279" y="6"/>
                </a:cxn>
                <a:cxn ang="0">
                  <a:pos x="281" y="37"/>
                </a:cxn>
                <a:cxn ang="0">
                  <a:pos x="290" y="68"/>
                </a:cxn>
                <a:cxn ang="0">
                  <a:pos x="287" y="129"/>
                </a:cxn>
                <a:cxn ang="0">
                  <a:pos x="272" y="135"/>
                </a:cxn>
                <a:cxn ang="0">
                  <a:pos x="255" y="148"/>
                </a:cxn>
                <a:cxn ang="0">
                  <a:pos x="229" y="156"/>
                </a:cxn>
                <a:cxn ang="0">
                  <a:pos x="209" y="167"/>
                </a:cxn>
                <a:cxn ang="0">
                  <a:pos x="197" y="184"/>
                </a:cxn>
                <a:cxn ang="0">
                  <a:pos x="199" y="202"/>
                </a:cxn>
                <a:cxn ang="0">
                  <a:pos x="185" y="207"/>
                </a:cxn>
                <a:cxn ang="0">
                  <a:pos x="164" y="218"/>
                </a:cxn>
                <a:cxn ang="0">
                  <a:pos x="149" y="215"/>
                </a:cxn>
                <a:cxn ang="0">
                  <a:pos x="143" y="230"/>
                </a:cxn>
                <a:cxn ang="0">
                  <a:pos x="125" y="236"/>
                </a:cxn>
              </a:cxnLst>
              <a:rect l="0" t="0" r="r" b="b"/>
              <a:pathLst>
                <a:path w="290" h="237">
                  <a:moveTo>
                    <a:pt x="120" y="237"/>
                  </a:moveTo>
                  <a:lnTo>
                    <a:pt x="115" y="236"/>
                  </a:lnTo>
                  <a:lnTo>
                    <a:pt x="112" y="234"/>
                  </a:lnTo>
                  <a:lnTo>
                    <a:pt x="106" y="230"/>
                  </a:lnTo>
                  <a:lnTo>
                    <a:pt x="89" y="229"/>
                  </a:lnTo>
                  <a:lnTo>
                    <a:pt x="82" y="232"/>
                  </a:lnTo>
                  <a:lnTo>
                    <a:pt x="72" y="232"/>
                  </a:lnTo>
                  <a:lnTo>
                    <a:pt x="72" y="221"/>
                  </a:lnTo>
                  <a:lnTo>
                    <a:pt x="77" y="214"/>
                  </a:lnTo>
                  <a:lnTo>
                    <a:pt x="75" y="204"/>
                  </a:lnTo>
                  <a:lnTo>
                    <a:pt x="69" y="202"/>
                  </a:lnTo>
                  <a:lnTo>
                    <a:pt x="64" y="203"/>
                  </a:lnTo>
                  <a:lnTo>
                    <a:pt x="59" y="211"/>
                  </a:lnTo>
                  <a:lnTo>
                    <a:pt x="50" y="214"/>
                  </a:lnTo>
                  <a:lnTo>
                    <a:pt x="41" y="188"/>
                  </a:lnTo>
                  <a:lnTo>
                    <a:pt x="41" y="186"/>
                  </a:lnTo>
                  <a:lnTo>
                    <a:pt x="45" y="189"/>
                  </a:lnTo>
                  <a:lnTo>
                    <a:pt x="45" y="184"/>
                  </a:lnTo>
                  <a:lnTo>
                    <a:pt x="36" y="173"/>
                  </a:lnTo>
                  <a:lnTo>
                    <a:pt x="36" y="172"/>
                  </a:lnTo>
                  <a:lnTo>
                    <a:pt x="37" y="166"/>
                  </a:lnTo>
                  <a:lnTo>
                    <a:pt x="37" y="157"/>
                  </a:lnTo>
                  <a:lnTo>
                    <a:pt x="31" y="143"/>
                  </a:lnTo>
                  <a:lnTo>
                    <a:pt x="25" y="129"/>
                  </a:lnTo>
                  <a:lnTo>
                    <a:pt x="10" y="118"/>
                  </a:lnTo>
                  <a:lnTo>
                    <a:pt x="3" y="96"/>
                  </a:lnTo>
                  <a:lnTo>
                    <a:pt x="0" y="85"/>
                  </a:lnTo>
                  <a:lnTo>
                    <a:pt x="3" y="67"/>
                  </a:lnTo>
                  <a:lnTo>
                    <a:pt x="10" y="63"/>
                  </a:lnTo>
                  <a:lnTo>
                    <a:pt x="15" y="52"/>
                  </a:lnTo>
                  <a:lnTo>
                    <a:pt x="23" y="48"/>
                  </a:lnTo>
                  <a:lnTo>
                    <a:pt x="37" y="28"/>
                  </a:lnTo>
                  <a:lnTo>
                    <a:pt x="43" y="22"/>
                  </a:lnTo>
                  <a:lnTo>
                    <a:pt x="52" y="19"/>
                  </a:lnTo>
                  <a:lnTo>
                    <a:pt x="79" y="21"/>
                  </a:lnTo>
                  <a:lnTo>
                    <a:pt x="95" y="24"/>
                  </a:lnTo>
                  <a:lnTo>
                    <a:pt x="113" y="21"/>
                  </a:lnTo>
                  <a:lnTo>
                    <a:pt x="141" y="20"/>
                  </a:lnTo>
                  <a:lnTo>
                    <a:pt x="150" y="30"/>
                  </a:lnTo>
                  <a:lnTo>
                    <a:pt x="161" y="25"/>
                  </a:lnTo>
                  <a:lnTo>
                    <a:pt x="169" y="33"/>
                  </a:lnTo>
                  <a:lnTo>
                    <a:pt x="187" y="37"/>
                  </a:lnTo>
                  <a:lnTo>
                    <a:pt x="198" y="41"/>
                  </a:lnTo>
                  <a:lnTo>
                    <a:pt x="207" y="38"/>
                  </a:lnTo>
                  <a:lnTo>
                    <a:pt x="207" y="24"/>
                  </a:lnTo>
                  <a:lnTo>
                    <a:pt x="223" y="15"/>
                  </a:lnTo>
                  <a:lnTo>
                    <a:pt x="234" y="11"/>
                  </a:lnTo>
                  <a:lnTo>
                    <a:pt x="242" y="11"/>
                  </a:lnTo>
                  <a:lnTo>
                    <a:pt x="251" y="20"/>
                  </a:lnTo>
                  <a:lnTo>
                    <a:pt x="258" y="20"/>
                  </a:lnTo>
                  <a:lnTo>
                    <a:pt x="268" y="15"/>
                  </a:lnTo>
                  <a:lnTo>
                    <a:pt x="279" y="6"/>
                  </a:lnTo>
                  <a:lnTo>
                    <a:pt x="283" y="0"/>
                  </a:lnTo>
                  <a:lnTo>
                    <a:pt x="281" y="37"/>
                  </a:lnTo>
                  <a:lnTo>
                    <a:pt x="283" y="53"/>
                  </a:lnTo>
                  <a:lnTo>
                    <a:pt x="290" y="68"/>
                  </a:lnTo>
                  <a:lnTo>
                    <a:pt x="289" y="117"/>
                  </a:lnTo>
                  <a:lnTo>
                    <a:pt x="287" y="129"/>
                  </a:lnTo>
                  <a:lnTo>
                    <a:pt x="281" y="138"/>
                  </a:lnTo>
                  <a:lnTo>
                    <a:pt x="272" y="135"/>
                  </a:lnTo>
                  <a:lnTo>
                    <a:pt x="262" y="144"/>
                  </a:lnTo>
                  <a:lnTo>
                    <a:pt x="255" y="148"/>
                  </a:lnTo>
                  <a:lnTo>
                    <a:pt x="247" y="148"/>
                  </a:lnTo>
                  <a:lnTo>
                    <a:pt x="229" y="156"/>
                  </a:lnTo>
                  <a:lnTo>
                    <a:pt x="228" y="166"/>
                  </a:lnTo>
                  <a:lnTo>
                    <a:pt x="209" y="167"/>
                  </a:lnTo>
                  <a:lnTo>
                    <a:pt x="199" y="171"/>
                  </a:lnTo>
                  <a:lnTo>
                    <a:pt x="197" y="184"/>
                  </a:lnTo>
                  <a:lnTo>
                    <a:pt x="198" y="193"/>
                  </a:lnTo>
                  <a:lnTo>
                    <a:pt x="199" y="202"/>
                  </a:lnTo>
                  <a:lnTo>
                    <a:pt x="193" y="204"/>
                  </a:lnTo>
                  <a:lnTo>
                    <a:pt x="185" y="207"/>
                  </a:lnTo>
                  <a:lnTo>
                    <a:pt x="174" y="214"/>
                  </a:lnTo>
                  <a:lnTo>
                    <a:pt x="164" y="218"/>
                  </a:lnTo>
                  <a:lnTo>
                    <a:pt x="156" y="215"/>
                  </a:lnTo>
                  <a:lnTo>
                    <a:pt x="149" y="215"/>
                  </a:lnTo>
                  <a:lnTo>
                    <a:pt x="148" y="225"/>
                  </a:lnTo>
                  <a:lnTo>
                    <a:pt x="143" y="230"/>
                  </a:lnTo>
                  <a:lnTo>
                    <a:pt x="136" y="234"/>
                  </a:lnTo>
                  <a:lnTo>
                    <a:pt x="125" y="236"/>
                  </a:lnTo>
                  <a:lnTo>
                    <a:pt x="120" y="23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1" name="Freeform 96"/>
            <p:cNvSpPr>
              <a:spLocks noChangeAspect="1"/>
            </p:cNvSpPr>
            <p:nvPr/>
          </p:nvSpPr>
          <p:spPr bwMode="gray">
            <a:xfrm>
              <a:off x="6504780" y="3292822"/>
              <a:ext cx="125413" cy="155575"/>
            </a:xfrm>
            <a:custGeom>
              <a:avLst/>
              <a:gdLst/>
              <a:ahLst/>
              <a:cxnLst>
                <a:cxn ang="0">
                  <a:pos x="135" y="39"/>
                </a:cxn>
                <a:cxn ang="0">
                  <a:pos x="147" y="71"/>
                </a:cxn>
                <a:cxn ang="0">
                  <a:pos x="183" y="98"/>
                </a:cxn>
                <a:cxn ang="0">
                  <a:pos x="228" y="105"/>
                </a:cxn>
                <a:cxn ang="0">
                  <a:pos x="243" y="127"/>
                </a:cxn>
                <a:cxn ang="0">
                  <a:pos x="252" y="151"/>
                </a:cxn>
                <a:cxn ang="0">
                  <a:pos x="220" y="164"/>
                </a:cxn>
                <a:cxn ang="0">
                  <a:pos x="205" y="181"/>
                </a:cxn>
                <a:cxn ang="0">
                  <a:pos x="221" y="196"/>
                </a:cxn>
                <a:cxn ang="0">
                  <a:pos x="271" y="239"/>
                </a:cxn>
                <a:cxn ang="0">
                  <a:pos x="314" y="290"/>
                </a:cxn>
                <a:cxn ang="0">
                  <a:pos x="342" y="317"/>
                </a:cxn>
                <a:cxn ang="0">
                  <a:pos x="345" y="331"/>
                </a:cxn>
                <a:cxn ang="0">
                  <a:pos x="371" y="355"/>
                </a:cxn>
                <a:cxn ang="0">
                  <a:pos x="397" y="409"/>
                </a:cxn>
                <a:cxn ang="0">
                  <a:pos x="394" y="455"/>
                </a:cxn>
                <a:cxn ang="0">
                  <a:pos x="366" y="469"/>
                </a:cxn>
                <a:cxn ang="0">
                  <a:pos x="338" y="464"/>
                </a:cxn>
                <a:cxn ang="0">
                  <a:pos x="313" y="490"/>
                </a:cxn>
                <a:cxn ang="0">
                  <a:pos x="276" y="474"/>
                </a:cxn>
                <a:cxn ang="0">
                  <a:pos x="287" y="459"/>
                </a:cxn>
                <a:cxn ang="0">
                  <a:pos x="290" y="398"/>
                </a:cxn>
                <a:cxn ang="0">
                  <a:pos x="276" y="380"/>
                </a:cxn>
                <a:cxn ang="0">
                  <a:pos x="257" y="367"/>
                </a:cxn>
                <a:cxn ang="0">
                  <a:pos x="247" y="321"/>
                </a:cxn>
                <a:cxn ang="0">
                  <a:pos x="237" y="286"/>
                </a:cxn>
                <a:cxn ang="0">
                  <a:pos x="220" y="270"/>
                </a:cxn>
                <a:cxn ang="0">
                  <a:pos x="195" y="240"/>
                </a:cxn>
                <a:cxn ang="0">
                  <a:pos x="161" y="243"/>
                </a:cxn>
                <a:cxn ang="0">
                  <a:pos x="145" y="261"/>
                </a:cxn>
                <a:cxn ang="0">
                  <a:pos x="115" y="261"/>
                </a:cxn>
                <a:cxn ang="0">
                  <a:pos x="93" y="251"/>
                </a:cxn>
                <a:cxn ang="0">
                  <a:pos x="55" y="274"/>
                </a:cxn>
                <a:cxn ang="0">
                  <a:pos x="44" y="282"/>
                </a:cxn>
                <a:cxn ang="0">
                  <a:pos x="48" y="231"/>
                </a:cxn>
                <a:cxn ang="0">
                  <a:pos x="54" y="202"/>
                </a:cxn>
                <a:cxn ang="0">
                  <a:pos x="50" y="165"/>
                </a:cxn>
                <a:cxn ang="0">
                  <a:pos x="21" y="163"/>
                </a:cxn>
                <a:cxn ang="0">
                  <a:pos x="12" y="121"/>
                </a:cxn>
                <a:cxn ang="0">
                  <a:pos x="0" y="113"/>
                </a:cxn>
                <a:cxn ang="0">
                  <a:pos x="5" y="99"/>
                </a:cxn>
                <a:cxn ang="0">
                  <a:pos x="23" y="92"/>
                </a:cxn>
                <a:cxn ang="0">
                  <a:pos x="48" y="61"/>
                </a:cxn>
                <a:cxn ang="0">
                  <a:pos x="59" y="76"/>
                </a:cxn>
                <a:cxn ang="0">
                  <a:pos x="85" y="52"/>
                </a:cxn>
                <a:cxn ang="0">
                  <a:pos x="77" y="7"/>
                </a:cxn>
                <a:cxn ang="0">
                  <a:pos x="106" y="3"/>
                </a:cxn>
              </a:cxnLst>
              <a:rect l="0" t="0" r="r" b="b"/>
              <a:pathLst>
                <a:path w="398" h="490">
                  <a:moveTo>
                    <a:pt x="106" y="3"/>
                  </a:moveTo>
                  <a:lnTo>
                    <a:pt x="118" y="19"/>
                  </a:lnTo>
                  <a:lnTo>
                    <a:pt x="135" y="39"/>
                  </a:lnTo>
                  <a:lnTo>
                    <a:pt x="145" y="49"/>
                  </a:lnTo>
                  <a:lnTo>
                    <a:pt x="150" y="59"/>
                  </a:lnTo>
                  <a:lnTo>
                    <a:pt x="147" y="71"/>
                  </a:lnTo>
                  <a:lnTo>
                    <a:pt x="149" y="79"/>
                  </a:lnTo>
                  <a:lnTo>
                    <a:pt x="163" y="94"/>
                  </a:lnTo>
                  <a:lnTo>
                    <a:pt x="183" y="98"/>
                  </a:lnTo>
                  <a:lnTo>
                    <a:pt x="203" y="93"/>
                  </a:lnTo>
                  <a:lnTo>
                    <a:pt x="219" y="94"/>
                  </a:lnTo>
                  <a:lnTo>
                    <a:pt x="228" y="105"/>
                  </a:lnTo>
                  <a:lnTo>
                    <a:pt x="233" y="114"/>
                  </a:lnTo>
                  <a:lnTo>
                    <a:pt x="235" y="121"/>
                  </a:lnTo>
                  <a:lnTo>
                    <a:pt x="243" y="127"/>
                  </a:lnTo>
                  <a:lnTo>
                    <a:pt x="247" y="136"/>
                  </a:lnTo>
                  <a:lnTo>
                    <a:pt x="253" y="142"/>
                  </a:lnTo>
                  <a:lnTo>
                    <a:pt x="252" y="151"/>
                  </a:lnTo>
                  <a:lnTo>
                    <a:pt x="236" y="167"/>
                  </a:lnTo>
                  <a:lnTo>
                    <a:pt x="231" y="167"/>
                  </a:lnTo>
                  <a:lnTo>
                    <a:pt x="220" y="164"/>
                  </a:lnTo>
                  <a:lnTo>
                    <a:pt x="213" y="167"/>
                  </a:lnTo>
                  <a:lnTo>
                    <a:pt x="209" y="172"/>
                  </a:lnTo>
                  <a:lnTo>
                    <a:pt x="205" y="181"/>
                  </a:lnTo>
                  <a:lnTo>
                    <a:pt x="206" y="188"/>
                  </a:lnTo>
                  <a:lnTo>
                    <a:pt x="213" y="190"/>
                  </a:lnTo>
                  <a:lnTo>
                    <a:pt x="221" y="196"/>
                  </a:lnTo>
                  <a:lnTo>
                    <a:pt x="240" y="206"/>
                  </a:lnTo>
                  <a:lnTo>
                    <a:pt x="267" y="226"/>
                  </a:lnTo>
                  <a:lnTo>
                    <a:pt x="271" y="239"/>
                  </a:lnTo>
                  <a:lnTo>
                    <a:pt x="294" y="260"/>
                  </a:lnTo>
                  <a:lnTo>
                    <a:pt x="297" y="270"/>
                  </a:lnTo>
                  <a:lnTo>
                    <a:pt x="314" y="290"/>
                  </a:lnTo>
                  <a:lnTo>
                    <a:pt x="319" y="291"/>
                  </a:lnTo>
                  <a:lnTo>
                    <a:pt x="337" y="303"/>
                  </a:lnTo>
                  <a:lnTo>
                    <a:pt x="342" y="317"/>
                  </a:lnTo>
                  <a:lnTo>
                    <a:pt x="345" y="329"/>
                  </a:lnTo>
                  <a:lnTo>
                    <a:pt x="344" y="330"/>
                  </a:lnTo>
                  <a:lnTo>
                    <a:pt x="345" y="331"/>
                  </a:lnTo>
                  <a:lnTo>
                    <a:pt x="349" y="345"/>
                  </a:lnTo>
                  <a:lnTo>
                    <a:pt x="357" y="345"/>
                  </a:lnTo>
                  <a:lnTo>
                    <a:pt x="371" y="355"/>
                  </a:lnTo>
                  <a:lnTo>
                    <a:pt x="380" y="363"/>
                  </a:lnTo>
                  <a:lnTo>
                    <a:pt x="384" y="380"/>
                  </a:lnTo>
                  <a:lnTo>
                    <a:pt x="397" y="409"/>
                  </a:lnTo>
                  <a:lnTo>
                    <a:pt x="398" y="416"/>
                  </a:lnTo>
                  <a:lnTo>
                    <a:pt x="398" y="449"/>
                  </a:lnTo>
                  <a:lnTo>
                    <a:pt x="394" y="455"/>
                  </a:lnTo>
                  <a:lnTo>
                    <a:pt x="383" y="464"/>
                  </a:lnTo>
                  <a:lnTo>
                    <a:pt x="373" y="469"/>
                  </a:lnTo>
                  <a:lnTo>
                    <a:pt x="366" y="469"/>
                  </a:lnTo>
                  <a:lnTo>
                    <a:pt x="357" y="460"/>
                  </a:lnTo>
                  <a:lnTo>
                    <a:pt x="349" y="460"/>
                  </a:lnTo>
                  <a:lnTo>
                    <a:pt x="338" y="464"/>
                  </a:lnTo>
                  <a:lnTo>
                    <a:pt x="322" y="473"/>
                  </a:lnTo>
                  <a:lnTo>
                    <a:pt x="322" y="487"/>
                  </a:lnTo>
                  <a:lnTo>
                    <a:pt x="313" y="490"/>
                  </a:lnTo>
                  <a:lnTo>
                    <a:pt x="302" y="486"/>
                  </a:lnTo>
                  <a:lnTo>
                    <a:pt x="284" y="482"/>
                  </a:lnTo>
                  <a:lnTo>
                    <a:pt x="276" y="474"/>
                  </a:lnTo>
                  <a:lnTo>
                    <a:pt x="276" y="470"/>
                  </a:lnTo>
                  <a:lnTo>
                    <a:pt x="280" y="470"/>
                  </a:lnTo>
                  <a:lnTo>
                    <a:pt x="287" y="459"/>
                  </a:lnTo>
                  <a:lnTo>
                    <a:pt x="287" y="417"/>
                  </a:lnTo>
                  <a:lnTo>
                    <a:pt x="291" y="407"/>
                  </a:lnTo>
                  <a:lnTo>
                    <a:pt x="290" y="398"/>
                  </a:lnTo>
                  <a:lnTo>
                    <a:pt x="289" y="391"/>
                  </a:lnTo>
                  <a:lnTo>
                    <a:pt x="284" y="385"/>
                  </a:lnTo>
                  <a:lnTo>
                    <a:pt x="276" y="380"/>
                  </a:lnTo>
                  <a:lnTo>
                    <a:pt x="274" y="373"/>
                  </a:lnTo>
                  <a:lnTo>
                    <a:pt x="264" y="372"/>
                  </a:lnTo>
                  <a:lnTo>
                    <a:pt x="257" y="367"/>
                  </a:lnTo>
                  <a:lnTo>
                    <a:pt x="249" y="357"/>
                  </a:lnTo>
                  <a:lnTo>
                    <a:pt x="246" y="346"/>
                  </a:lnTo>
                  <a:lnTo>
                    <a:pt x="247" y="321"/>
                  </a:lnTo>
                  <a:lnTo>
                    <a:pt x="246" y="308"/>
                  </a:lnTo>
                  <a:lnTo>
                    <a:pt x="242" y="296"/>
                  </a:lnTo>
                  <a:lnTo>
                    <a:pt x="237" y="286"/>
                  </a:lnTo>
                  <a:lnTo>
                    <a:pt x="230" y="281"/>
                  </a:lnTo>
                  <a:lnTo>
                    <a:pt x="228" y="274"/>
                  </a:lnTo>
                  <a:lnTo>
                    <a:pt x="220" y="270"/>
                  </a:lnTo>
                  <a:lnTo>
                    <a:pt x="213" y="263"/>
                  </a:lnTo>
                  <a:lnTo>
                    <a:pt x="208" y="255"/>
                  </a:lnTo>
                  <a:lnTo>
                    <a:pt x="195" y="240"/>
                  </a:lnTo>
                  <a:lnTo>
                    <a:pt x="183" y="239"/>
                  </a:lnTo>
                  <a:lnTo>
                    <a:pt x="172" y="240"/>
                  </a:lnTo>
                  <a:lnTo>
                    <a:pt x="161" y="243"/>
                  </a:lnTo>
                  <a:lnTo>
                    <a:pt x="157" y="254"/>
                  </a:lnTo>
                  <a:lnTo>
                    <a:pt x="152" y="258"/>
                  </a:lnTo>
                  <a:lnTo>
                    <a:pt x="145" y="261"/>
                  </a:lnTo>
                  <a:lnTo>
                    <a:pt x="133" y="267"/>
                  </a:lnTo>
                  <a:lnTo>
                    <a:pt x="124" y="267"/>
                  </a:lnTo>
                  <a:lnTo>
                    <a:pt x="115" y="261"/>
                  </a:lnTo>
                  <a:lnTo>
                    <a:pt x="109" y="251"/>
                  </a:lnTo>
                  <a:lnTo>
                    <a:pt x="102" y="249"/>
                  </a:lnTo>
                  <a:lnTo>
                    <a:pt x="93" y="251"/>
                  </a:lnTo>
                  <a:lnTo>
                    <a:pt x="80" y="256"/>
                  </a:lnTo>
                  <a:lnTo>
                    <a:pt x="68" y="269"/>
                  </a:lnTo>
                  <a:lnTo>
                    <a:pt x="55" y="274"/>
                  </a:lnTo>
                  <a:lnTo>
                    <a:pt x="48" y="283"/>
                  </a:lnTo>
                  <a:lnTo>
                    <a:pt x="43" y="287"/>
                  </a:lnTo>
                  <a:lnTo>
                    <a:pt x="44" y="282"/>
                  </a:lnTo>
                  <a:lnTo>
                    <a:pt x="41" y="269"/>
                  </a:lnTo>
                  <a:lnTo>
                    <a:pt x="45" y="255"/>
                  </a:lnTo>
                  <a:lnTo>
                    <a:pt x="48" y="231"/>
                  </a:lnTo>
                  <a:lnTo>
                    <a:pt x="53" y="220"/>
                  </a:lnTo>
                  <a:lnTo>
                    <a:pt x="53" y="211"/>
                  </a:lnTo>
                  <a:lnTo>
                    <a:pt x="54" y="202"/>
                  </a:lnTo>
                  <a:lnTo>
                    <a:pt x="50" y="186"/>
                  </a:lnTo>
                  <a:lnTo>
                    <a:pt x="54" y="169"/>
                  </a:lnTo>
                  <a:lnTo>
                    <a:pt x="50" y="165"/>
                  </a:lnTo>
                  <a:lnTo>
                    <a:pt x="29" y="165"/>
                  </a:lnTo>
                  <a:lnTo>
                    <a:pt x="23" y="164"/>
                  </a:lnTo>
                  <a:lnTo>
                    <a:pt x="21" y="163"/>
                  </a:lnTo>
                  <a:lnTo>
                    <a:pt x="21" y="145"/>
                  </a:lnTo>
                  <a:lnTo>
                    <a:pt x="18" y="130"/>
                  </a:lnTo>
                  <a:lnTo>
                    <a:pt x="12" y="121"/>
                  </a:lnTo>
                  <a:lnTo>
                    <a:pt x="9" y="116"/>
                  </a:lnTo>
                  <a:lnTo>
                    <a:pt x="2" y="119"/>
                  </a:lnTo>
                  <a:lnTo>
                    <a:pt x="0" y="113"/>
                  </a:lnTo>
                  <a:lnTo>
                    <a:pt x="1" y="105"/>
                  </a:lnTo>
                  <a:lnTo>
                    <a:pt x="4" y="105"/>
                  </a:lnTo>
                  <a:lnTo>
                    <a:pt x="5" y="99"/>
                  </a:lnTo>
                  <a:lnTo>
                    <a:pt x="10" y="95"/>
                  </a:lnTo>
                  <a:lnTo>
                    <a:pt x="17" y="93"/>
                  </a:lnTo>
                  <a:lnTo>
                    <a:pt x="23" y="92"/>
                  </a:lnTo>
                  <a:lnTo>
                    <a:pt x="21" y="84"/>
                  </a:lnTo>
                  <a:lnTo>
                    <a:pt x="21" y="79"/>
                  </a:lnTo>
                  <a:lnTo>
                    <a:pt x="48" y="61"/>
                  </a:lnTo>
                  <a:lnTo>
                    <a:pt x="53" y="54"/>
                  </a:lnTo>
                  <a:lnTo>
                    <a:pt x="54" y="49"/>
                  </a:lnTo>
                  <a:lnTo>
                    <a:pt x="59" y="76"/>
                  </a:lnTo>
                  <a:lnTo>
                    <a:pt x="80" y="71"/>
                  </a:lnTo>
                  <a:lnTo>
                    <a:pt x="84" y="67"/>
                  </a:lnTo>
                  <a:lnTo>
                    <a:pt x="85" y="52"/>
                  </a:lnTo>
                  <a:lnTo>
                    <a:pt x="79" y="36"/>
                  </a:lnTo>
                  <a:lnTo>
                    <a:pt x="76" y="19"/>
                  </a:lnTo>
                  <a:lnTo>
                    <a:pt x="77" y="7"/>
                  </a:lnTo>
                  <a:lnTo>
                    <a:pt x="86" y="0"/>
                  </a:lnTo>
                  <a:lnTo>
                    <a:pt x="106" y="1"/>
                  </a:lnTo>
                  <a:lnTo>
                    <a:pt x="106" y="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52" name="Group 97"/>
            <p:cNvGrpSpPr>
              <a:grpSpLocks noChangeAspect="1"/>
            </p:cNvGrpSpPr>
            <p:nvPr/>
          </p:nvGrpSpPr>
          <p:grpSpPr bwMode="gray">
            <a:xfrm>
              <a:off x="5818980" y="3002309"/>
              <a:ext cx="636588" cy="587375"/>
              <a:chOff x="3183" y="2052"/>
              <a:chExt cx="401" cy="370"/>
            </a:xfrm>
            <a:grpFill/>
          </p:grpSpPr>
          <p:sp>
            <p:nvSpPr>
              <p:cNvPr id="356" name="Freeform 98"/>
              <p:cNvSpPr>
                <a:spLocks noChangeAspect="1"/>
              </p:cNvSpPr>
              <p:nvPr/>
            </p:nvSpPr>
            <p:spPr bwMode="gray">
              <a:xfrm>
                <a:off x="3509" y="2232"/>
                <a:ext cx="3" cy="5"/>
              </a:xfrm>
              <a:custGeom>
                <a:avLst/>
                <a:gdLst/>
                <a:ahLst/>
                <a:cxnLst>
                  <a:cxn ang="0">
                    <a:pos x="0" y="4"/>
                  </a:cxn>
                  <a:cxn ang="0">
                    <a:pos x="1" y="26"/>
                  </a:cxn>
                  <a:cxn ang="0">
                    <a:pos x="9" y="27"/>
                  </a:cxn>
                  <a:cxn ang="0">
                    <a:pos x="14" y="21"/>
                  </a:cxn>
                  <a:cxn ang="0">
                    <a:pos x="14" y="12"/>
                  </a:cxn>
                  <a:cxn ang="0">
                    <a:pos x="9" y="3"/>
                  </a:cxn>
                  <a:cxn ang="0">
                    <a:pos x="5" y="0"/>
                  </a:cxn>
                  <a:cxn ang="0">
                    <a:pos x="0" y="4"/>
                  </a:cxn>
                </a:cxnLst>
                <a:rect l="0" t="0" r="r" b="b"/>
                <a:pathLst>
                  <a:path w="14" h="27">
                    <a:moveTo>
                      <a:pt x="0" y="4"/>
                    </a:moveTo>
                    <a:lnTo>
                      <a:pt x="1" y="26"/>
                    </a:lnTo>
                    <a:lnTo>
                      <a:pt x="9" y="27"/>
                    </a:lnTo>
                    <a:lnTo>
                      <a:pt x="14" y="21"/>
                    </a:lnTo>
                    <a:lnTo>
                      <a:pt x="14" y="12"/>
                    </a:lnTo>
                    <a:lnTo>
                      <a:pt x="9" y="3"/>
                    </a:lnTo>
                    <a:lnTo>
                      <a:pt x="5" y="0"/>
                    </a:lnTo>
                    <a:lnTo>
                      <a:pt x="0" y="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57" name="Freeform 99"/>
              <p:cNvSpPr>
                <a:spLocks noChangeAspect="1"/>
              </p:cNvSpPr>
              <p:nvPr/>
            </p:nvSpPr>
            <p:spPr bwMode="gray">
              <a:xfrm>
                <a:off x="3262" y="2066"/>
                <a:ext cx="322" cy="332"/>
              </a:xfrm>
              <a:custGeom>
                <a:avLst/>
                <a:gdLst/>
                <a:ahLst/>
                <a:cxnLst>
                  <a:cxn ang="0">
                    <a:pos x="351" y="1334"/>
                  </a:cxn>
                  <a:cxn ang="0">
                    <a:pos x="468" y="1614"/>
                  </a:cxn>
                  <a:cxn ang="0">
                    <a:pos x="594" y="1598"/>
                  </a:cxn>
                  <a:cxn ang="0">
                    <a:pos x="655" y="1431"/>
                  </a:cxn>
                  <a:cxn ang="0">
                    <a:pos x="659" y="1302"/>
                  </a:cxn>
                  <a:cxn ang="0">
                    <a:pos x="733" y="1205"/>
                  </a:cxn>
                  <a:cxn ang="0">
                    <a:pos x="880" y="1087"/>
                  </a:cxn>
                  <a:cxn ang="0">
                    <a:pos x="1036" y="913"/>
                  </a:cxn>
                  <a:cxn ang="0">
                    <a:pos x="1107" y="902"/>
                  </a:cxn>
                  <a:cxn ang="0">
                    <a:pos x="1134" y="854"/>
                  </a:cxn>
                  <a:cxn ang="0">
                    <a:pos x="1120" y="738"/>
                  </a:cxn>
                  <a:cxn ang="0">
                    <a:pos x="1122" y="669"/>
                  </a:cxn>
                  <a:cxn ang="0">
                    <a:pos x="1143" y="613"/>
                  </a:cxn>
                  <a:cxn ang="0">
                    <a:pos x="1264" y="679"/>
                  </a:cxn>
                  <a:cxn ang="0">
                    <a:pos x="1268" y="798"/>
                  </a:cxn>
                  <a:cxn ang="0">
                    <a:pos x="1346" y="881"/>
                  </a:cxn>
                  <a:cxn ang="0">
                    <a:pos x="1387" y="799"/>
                  </a:cxn>
                  <a:cxn ang="0">
                    <a:pos x="1487" y="652"/>
                  </a:cxn>
                  <a:cxn ang="0">
                    <a:pos x="1602" y="525"/>
                  </a:cxn>
                  <a:cxn ang="0">
                    <a:pos x="1532" y="422"/>
                  </a:cxn>
                  <a:cxn ang="0">
                    <a:pos x="1379" y="492"/>
                  </a:cxn>
                  <a:cxn ang="0">
                    <a:pos x="1319" y="570"/>
                  </a:cxn>
                  <a:cxn ang="0">
                    <a:pos x="1160" y="592"/>
                  </a:cxn>
                  <a:cxn ang="0">
                    <a:pos x="1133" y="551"/>
                  </a:cxn>
                  <a:cxn ang="0">
                    <a:pos x="1090" y="541"/>
                  </a:cxn>
                  <a:cxn ang="0">
                    <a:pos x="1046" y="615"/>
                  </a:cxn>
                  <a:cxn ang="0">
                    <a:pos x="873" y="555"/>
                  </a:cxn>
                  <a:cxn ang="0">
                    <a:pos x="772" y="530"/>
                  </a:cxn>
                  <a:cxn ang="0">
                    <a:pos x="676" y="480"/>
                  </a:cxn>
                  <a:cxn ang="0">
                    <a:pos x="675" y="409"/>
                  </a:cxn>
                  <a:cxn ang="0">
                    <a:pos x="690" y="367"/>
                  </a:cxn>
                  <a:cxn ang="0">
                    <a:pos x="631" y="332"/>
                  </a:cxn>
                  <a:cxn ang="0">
                    <a:pos x="589" y="304"/>
                  </a:cxn>
                  <a:cxn ang="0">
                    <a:pos x="581" y="224"/>
                  </a:cxn>
                  <a:cxn ang="0">
                    <a:pos x="617" y="223"/>
                  </a:cxn>
                  <a:cxn ang="0">
                    <a:pos x="597" y="174"/>
                  </a:cxn>
                  <a:cxn ang="0">
                    <a:pos x="628" y="126"/>
                  </a:cxn>
                  <a:cxn ang="0">
                    <a:pos x="666" y="52"/>
                  </a:cxn>
                  <a:cxn ang="0">
                    <a:pos x="642" y="22"/>
                  </a:cxn>
                  <a:cxn ang="0">
                    <a:pos x="599" y="6"/>
                  </a:cxn>
                  <a:cxn ang="0">
                    <a:pos x="489" y="68"/>
                  </a:cxn>
                  <a:cxn ang="0">
                    <a:pos x="427" y="92"/>
                  </a:cxn>
                  <a:cxn ang="0">
                    <a:pos x="333" y="79"/>
                  </a:cxn>
                  <a:cxn ang="0">
                    <a:pos x="320" y="126"/>
                  </a:cxn>
                  <a:cxn ang="0">
                    <a:pos x="321" y="181"/>
                  </a:cxn>
                  <a:cxn ang="0">
                    <a:pos x="384" y="232"/>
                  </a:cxn>
                  <a:cxn ang="0">
                    <a:pos x="362" y="267"/>
                  </a:cxn>
                  <a:cxn ang="0">
                    <a:pos x="371" y="324"/>
                  </a:cxn>
                  <a:cxn ang="0">
                    <a:pos x="314" y="388"/>
                  </a:cxn>
                  <a:cxn ang="0">
                    <a:pos x="212" y="504"/>
                  </a:cxn>
                  <a:cxn ang="0">
                    <a:pos x="132" y="513"/>
                  </a:cxn>
                  <a:cxn ang="0">
                    <a:pos x="111" y="603"/>
                  </a:cxn>
                  <a:cxn ang="0">
                    <a:pos x="142" y="669"/>
                  </a:cxn>
                  <a:cxn ang="0">
                    <a:pos x="166" y="733"/>
                  </a:cxn>
                  <a:cxn ang="0">
                    <a:pos x="127" y="734"/>
                  </a:cxn>
                  <a:cxn ang="0">
                    <a:pos x="47" y="740"/>
                  </a:cxn>
                  <a:cxn ang="0">
                    <a:pos x="0" y="773"/>
                  </a:cxn>
                  <a:cxn ang="0">
                    <a:pos x="124" y="814"/>
                  </a:cxn>
                  <a:cxn ang="0">
                    <a:pos x="131" y="945"/>
                  </a:cxn>
                  <a:cxn ang="0">
                    <a:pos x="229" y="857"/>
                  </a:cxn>
                  <a:cxn ang="0">
                    <a:pos x="246" y="924"/>
                  </a:cxn>
                  <a:cxn ang="0">
                    <a:pos x="261" y="1041"/>
                  </a:cxn>
                  <a:cxn ang="0">
                    <a:pos x="276" y="1157"/>
                  </a:cxn>
                </a:cxnLst>
                <a:rect l="0" t="0" r="r" b="b"/>
                <a:pathLst>
                  <a:path w="1608" h="1661">
                    <a:moveTo>
                      <a:pt x="304" y="1236"/>
                    </a:moveTo>
                    <a:lnTo>
                      <a:pt x="306" y="1238"/>
                    </a:lnTo>
                    <a:lnTo>
                      <a:pt x="310" y="1250"/>
                    </a:lnTo>
                    <a:lnTo>
                      <a:pt x="312" y="1252"/>
                    </a:lnTo>
                    <a:lnTo>
                      <a:pt x="315" y="1249"/>
                    </a:lnTo>
                    <a:lnTo>
                      <a:pt x="320" y="1250"/>
                    </a:lnTo>
                    <a:lnTo>
                      <a:pt x="316" y="1255"/>
                    </a:lnTo>
                    <a:lnTo>
                      <a:pt x="316" y="1260"/>
                    </a:lnTo>
                    <a:lnTo>
                      <a:pt x="322" y="1281"/>
                    </a:lnTo>
                    <a:lnTo>
                      <a:pt x="331" y="1293"/>
                    </a:lnTo>
                    <a:lnTo>
                      <a:pt x="338" y="1297"/>
                    </a:lnTo>
                    <a:lnTo>
                      <a:pt x="348" y="1319"/>
                    </a:lnTo>
                    <a:lnTo>
                      <a:pt x="351" y="1334"/>
                    </a:lnTo>
                    <a:lnTo>
                      <a:pt x="358" y="1343"/>
                    </a:lnTo>
                    <a:lnTo>
                      <a:pt x="364" y="1358"/>
                    </a:lnTo>
                    <a:lnTo>
                      <a:pt x="370" y="1388"/>
                    </a:lnTo>
                    <a:lnTo>
                      <a:pt x="382" y="1426"/>
                    </a:lnTo>
                    <a:lnTo>
                      <a:pt x="382" y="1429"/>
                    </a:lnTo>
                    <a:lnTo>
                      <a:pt x="391" y="1444"/>
                    </a:lnTo>
                    <a:lnTo>
                      <a:pt x="401" y="1453"/>
                    </a:lnTo>
                    <a:lnTo>
                      <a:pt x="418" y="1475"/>
                    </a:lnTo>
                    <a:lnTo>
                      <a:pt x="425" y="1494"/>
                    </a:lnTo>
                    <a:lnTo>
                      <a:pt x="432" y="1519"/>
                    </a:lnTo>
                    <a:lnTo>
                      <a:pt x="454" y="1572"/>
                    </a:lnTo>
                    <a:lnTo>
                      <a:pt x="461" y="1600"/>
                    </a:lnTo>
                    <a:lnTo>
                      <a:pt x="468" y="1614"/>
                    </a:lnTo>
                    <a:lnTo>
                      <a:pt x="481" y="1633"/>
                    </a:lnTo>
                    <a:lnTo>
                      <a:pt x="495" y="1650"/>
                    </a:lnTo>
                    <a:lnTo>
                      <a:pt x="508" y="1661"/>
                    </a:lnTo>
                    <a:lnTo>
                      <a:pt x="525" y="1661"/>
                    </a:lnTo>
                    <a:lnTo>
                      <a:pt x="534" y="1653"/>
                    </a:lnTo>
                    <a:lnTo>
                      <a:pt x="534" y="1650"/>
                    </a:lnTo>
                    <a:lnTo>
                      <a:pt x="540" y="1647"/>
                    </a:lnTo>
                    <a:lnTo>
                      <a:pt x="546" y="1642"/>
                    </a:lnTo>
                    <a:lnTo>
                      <a:pt x="548" y="1636"/>
                    </a:lnTo>
                    <a:lnTo>
                      <a:pt x="547" y="1632"/>
                    </a:lnTo>
                    <a:lnTo>
                      <a:pt x="554" y="1611"/>
                    </a:lnTo>
                    <a:lnTo>
                      <a:pt x="577" y="1600"/>
                    </a:lnTo>
                    <a:lnTo>
                      <a:pt x="594" y="1598"/>
                    </a:lnTo>
                    <a:lnTo>
                      <a:pt x="593" y="1588"/>
                    </a:lnTo>
                    <a:lnTo>
                      <a:pt x="594" y="1578"/>
                    </a:lnTo>
                    <a:lnTo>
                      <a:pt x="607" y="1560"/>
                    </a:lnTo>
                    <a:lnTo>
                      <a:pt x="610" y="1552"/>
                    </a:lnTo>
                    <a:lnTo>
                      <a:pt x="615" y="1541"/>
                    </a:lnTo>
                    <a:lnTo>
                      <a:pt x="628" y="1539"/>
                    </a:lnTo>
                    <a:lnTo>
                      <a:pt x="632" y="1542"/>
                    </a:lnTo>
                    <a:lnTo>
                      <a:pt x="643" y="1542"/>
                    </a:lnTo>
                    <a:lnTo>
                      <a:pt x="643" y="1525"/>
                    </a:lnTo>
                    <a:lnTo>
                      <a:pt x="640" y="1496"/>
                    </a:lnTo>
                    <a:lnTo>
                      <a:pt x="640" y="1467"/>
                    </a:lnTo>
                    <a:lnTo>
                      <a:pt x="643" y="1456"/>
                    </a:lnTo>
                    <a:lnTo>
                      <a:pt x="655" y="1431"/>
                    </a:lnTo>
                    <a:lnTo>
                      <a:pt x="660" y="1417"/>
                    </a:lnTo>
                    <a:lnTo>
                      <a:pt x="667" y="1390"/>
                    </a:lnTo>
                    <a:lnTo>
                      <a:pt x="669" y="1381"/>
                    </a:lnTo>
                    <a:lnTo>
                      <a:pt x="667" y="1368"/>
                    </a:lnTo>
                    <a:lnTo>
                      <a:pt x="661" y="1363"/>
                    </a:lnTo>
                    <a:lnTo>
                      <a:pt x="660" y="1358"/>
                    </a:lnTo>
                    <a:lnTo>
                      <a:pt x="658" y="1356"/>
                    </a:lnTo>
                    <a:lnTo>
                      <a:pt x="660" y="1352"/>
                    </a:lnTo>
                    <a:lnTo>
                      <a:pt x="664" y="1356"/>
                    </a:lnTo>
                    <a:lnTo>
                      <a:pt x="656" y="1324"/>
                    </a:lnTo>
                    <a:lnTo>
                      <a:pt x="659" y="1314"/>
                    </a:lnTo>
                    <a:lnTo>
                      <a:pt x="659" y="1304"/>
                    </a:lnTo>
                    <a:lnTo>
                      <a:pt x="659" y="1302"/>
                    </a:lnTo>
                    <a:lnTo>
                      <a:pt x="655" y="1297"/>
                    </a:lnTo>
                    <a:lnTo>
                      <a:pt x="654" y="1284"/>
                    </a:lnTo>
                    <a:lnTo>
                      <a:pt x="654" y="1262"/>
                    </a:lnTo>
                    <a:lnTo>
                      <a:pt x="661" y="1251"/>
                    </a:lnTo>
                    <a:lnTo>
                      <a:pt x="670" y="1238"/>
                    </a:lnTo>
                    <a:lnTo>
                      <a:pt x="680" y="1233"/>
                    </a:lnTo>
                    <a:lnTo>
                      <a:pt x="688" y="1232"/>
                    </a:lnTo>
                    <a:lnTo>
                      <a:pt x="698" y="1238"/>
                    </a:lnTo>
                    <a:lnTo>
                      <a:pt x="706" y="1234"/>
                    </a:lnTo>
                    <a:lnTo>
                      <a:pt x="713" y="1222"/>
                    </a:lnTo>
                    <a:lnTo>
                      <a:pt x="718" y="1208"/>
                    </a:lnTo>
                    <a:lnTo>
                      <a:pt x="720" y="1208"/>
                    </a:lnTo>
                    <a:lnTo>
                      <a:pt x="733" y="1205"/>
                    </a:lnTo>
                    <a:lnTo>
                      <a:pt x="746" y="1202"/>
                    </a:lnTo>
                    <a:lnTo>
                      <a:pt x="769" y="1193"/>
                    </a:lnTo>
                    <a:lnTo>
                      <a:pt x="776" y="1185"/>
                    </a:lnTo>
                    <a:lnTo>
                      <a:pt x="776" y="1174"/>
                    </a:lnTo>
                    <a:lnTo>
                      <a:pt x="782" y="1164"/>
                    </a:lnTo>
                    <a:lnTo>
                      <a:pt x="795" y="1155"/>
                    </a:lnTo>
                    <a:lnTo>
                      <a:pt x="820" y="1136"/>
                    </a:lnTo>
                    <a:lnTo>
                      <a:pt x="837" y="1123"/>
                    </a:lnTo>
                    <a:lnTo>
                      <a:pt x="849" y="1109"/>
                    </a:lnTo>
                    <a:lnTo>
                      <a:pt x="864" y="1098"/>
                    </a:lnTo>
                    <a:lnTo>
                      <a:pt x="875" y="1092"/>
                    </a:lnTo>
                    <a:lnTo>
                      <a:pt x="878" y="1088"/>
                    </a:lnTo>
                    <a:lnTo>
                      <a:pt x="880" y="1087"/>
                    </a:lnTo>
                    <a:lnTo>
                      <a:pt x="890" y="1077"/>
                    </a:lnTo>
                    <a:lnTo>
                      <a:pt x="925" y="1034"/>
                    </a:lnTo>
                    <a:lnTo>
                      <a:pt x="938" y="1024"/>
                    </a:lnTo>
                    <a:lnTo>
                      <a:pt x="968" y="1007"/>
                    </a:lnTo>
                    <a:lnTo>
                      <a:pt x="986" y="1001"/>
                    </a:lnTo>
                    <a:lnTo>
                      <a:pt x="995" y="996"/>
                    </a:lnTo>
                    <a:lnTo>
                      <a:pt x="998" y="996"/>
                    </a:lnTo>
                    <a:lnTo>
                      <a:pt x="1015" y="981"/>
                    </a:lnTo>
                    <a:lnTo>
                      <a:pt x="1024" y="970"/>
                    </a:lnTo>
                    <a:lnTo>
                      <a:pt x="1026" y="964"/>
                    </a:lnTo>
                    <a:lnTo>
                      <a:pt x="1036" y="953"/>
                    </a:lnTo>
                    <a:lnTo>
                      <a:pt x="1030" y="929"/>
                    </a:lnTo>
                    <a:lnTo>
                      <a:pt x="1036" y="913"/>
                    </a:lnTo>
                    <a:lnTo>
                      <a:pt x="1068" y="897"/>
                    </a:lnTo>
                    <a:lnTo>
                      <a:pt x="1078" y="894"/>
                    </a:lnTo>
                    <a:lnTo>
                      <a:pt x="1084" y="889"/>
                    </a:lnTo>
                    <a:lnTo>
                      <a:pt x="1089" y="880"/>
                    </a:lnTo>
                    <a:lnTo>
                      <a:pt x="1091" y="874"/>
                    </a:lnTo>
                    <a:lnTo>
                      <a:pt x="1096" y="868"/>
                    </a:lnTo>
                    <a:lnTo>
                      <a:pt x="1100" y="868"/>
                    </a:lnTo>
                    <a:lnTo>
                      <a:pt x="1097" y="880"/>
                    </a:lnTo>
                    <a:lnTo>
                      <a:pt x="1097" y="893"/>
                    </a:lnTo>
                    <a:lnTo>
                      <a:pt x="1099" y="894"/>
                    </a:lnTo>
                    <a:lnTo>
                      <a:pt x="1101" y="894"/>
                    </a:lnTo>
                    <a:lnTo>
                      <a:pt x="1104" y="895"/>
                    </a:lnTo>
                    <a:lnTo>
                      <a:pt x="1107" y="902"/>
                    </a:lnTo>
                    <a:lnTo>
                      <a:pt x="1116" y="901"/>
                    </a:lnTo>
                    <a:lnTo>
                      <a:pt x="1121" y="897"/>
                    </a:lnTo>
                    <a:lnTo>
                      <a:pt x="1124" y="899"/>
                    </a:lnTo>
                    <a:lnTo>
                      <a:pt x="1126" y="890"/>
                    </a:lnTo>
                    <a:lnTo>
                      <a:pt x="1128" y="886"/>
                    </a:lnTo>
                    <a:lnTo>
                      <a:pt x="1131" y="896"/>
                    </a:lnTo>
                    <a:lnTo>
                      <a:pt x="1134" y="900"/>
                    </a:lnTo>
                    <a:lnTo>
                      <a:pt x="1142" y="897"/>
                    </a:lnTo>
                    <a:lnTo>
                      <a:pt x="1135" y="884"/>
                    </a:lnTo>
                    <a:lnTo>
                      <a:pt x="1137" y="878"/>
                    </a:lnTo>
                    <a:lnTo>
                      <a:pt x="1135" y="874"/>
                    </a:lnTo>
                    <a:lnTo>
                      <a:pt x="1133" y="863"/>
                    </a:lnTo>
                    <a:lnTo>
                      <a:pt x="1134" y="854"/>
                    </a:lnTo>
                    <a:lnTo>
                      <a:pt x="1132" y="846"/>
                    </a:lnTo>
                    <a:lnTo>
                      <a:pt x="1127" y="841"/>
                    </a:lnTo>
                    <a:lnTo>
                      <a:pt x="1124" y="832"/>
                    </a:lnTo>
                    <a:lnTo>
                      <a:pt x="1124" y="823"/>
                    </a:lnTo>
                    <a:lnTo>
                      <a:pt x="1126" y="820"/>
                    </a:lnTo>
                    <a:lnTo>
                      <a:pt x="1127" y="804"/>
                    </a:lnTo>
                    <a:lnTo>
                      <a:pt x="1126" y="800"/>
                    </a:lnTo>
                    <a:lnTo>
                      <a:pt x="1122" y="799"/>
                    </a:lnTo>
                    <a:lnTo>
                      <a:pt x="1122" y="784"/>
                    </a:lnTo>
                    <a:lnTo>
                      <a:pt x="1116" y="778"/>
                    </a:lnTo>
                    <a:lnTo>
                      <a:pt x="1116" y="770"/>
                    </a:lnTo>
                    <a:lnTo>
                      <a:pt x="1118" y="759"/>
                    </a:lnTo>
                    <a:lnTo>
                      <a:pt x="1120" y="738"/>
                    </a:lnTo>
                    <a:lnTo>
                      <a:pt x="1111" y="728"/>
                    </a:lnTo>
                    <a:lnTo>
                      <a:pt x="1105" y="723"/>
                    </a:lnTo>
                    <a:lnTo>
                      <a:pt x="1094" y="718"/>
                    </a:lnTo>
                    <a:lnTo>
                      <a:pt x="1085" y="714"/>
                    </a:lnTo>
                    <a:lnTo>
                      <a:pt x="1084" y="708"/>
                    </a:lnTo>
                    <a:lnTo>
                      <a:pt x="1085" y="703"/>
                    </a:lnTo>
                    <a:lnTo>
                      <a:pt x="1090" y="695"/>
                    </a:lnTo>
                    <a:lnTo>
                      <a:pt x="1097" y="694"/>
                    </a:lnTo>
                    <a:lnTo>
                      <a:pt x="1104" y="690"/>
                    </a:lnTo>
                    <a:lnTo>
                      <a:pt x="1106" y="683"/>
                    </a:lnTo>
                    <a:lnTo>
                      <a:pt x="1126" y="681"/>
                    </a:lnTo>
                    <a:lnTo>
                      <a:pt x="1126" y="673"/>
                    </a:lnTo>
                    <a:lnTo>
                      <a:pt x="1122" y="669"/>
                    </a:lnTo>
                    <a:lnTo>
                      <a:pt x="1123" y="665"/>
                    </a:lnTo>
                    <a:lnTo>
                      <a:pt x="1108" y="667"/>
                    </a:lnTo>
                    <a:lnTo>
                      <a:pt x="1101" y="662"/>
                    </a:lnTo>
                    <a:lnTo>
                      <a:pt x="1099" y="648"/>
                    </a:lnTo>
                    <a:lnTo>
                      <a:pt x="1095" y="644"/>
                    </a:lnTo>
                    <a:lnTo>
                      <a:pt x="1110" y="620"/>
                    </a:lnTo>
                    <a:lnTo>
                      <a:pt x="1112" y="608"/>
                    </a:lnTo>
                    <a:lnTo>
                      <a:pt x="1117" y="605"/>
                    </a:lnTo>
                    <a:lnTo>
                      <a:pt x="1126" y="622"/>
                    </a:lnTo>
                    <a:lnTo>
                      <a:pt x="1132" y="630"/>
                    </a:lnTo>
                    <a:lnTo>
                      <a:pt x="1133" y="622"/>
                    </a:lnTo>
                    <a:lnTo>
                      <a:pt x="1137" y="610"/>
                    </a:lnTo>
                    <a:lnTo>
                      <a:pt x="1143" y="613"/>
                    </a:lnTo>
                    <a:lnTo>
                      <a:pt x="1145" y="627"/>
                    </a:lnTo>
                    <a:lnTo>
                      <a:pt x="1153" y="636"/>
                    </a:lnTo>
                    <a:lnTo>
                      <a:pt x="1159" y="632"/>
                    </a:lnTo>
                    <a:lnTo>
                      <a:pt x="1166" y="638"/>
                    </a:lnTo>
                    <a:lnTo>
                      <a:pt x="1175" y="624"/>
                    </a:lnTo>
                    <a:lnTo>
                      <a:pt x="1177" y="628"/>
                    </a:lnTo>
                    <a:lnTo>
                      <a:pt x="1180" y="648"/>
                    </a:lnTo>
                    <a:lnTo>
                      <a:pt x="1185" y="667"/>
                    </a:lnTo>
                    <a:lnTo>
                      <a:pt x="1192" y="675"/>
                    </a:lnTo>
                    <a:lnTo>
                      <a:pt x="1203" y="680"/>
                    </a:lnTo>
                    <a:lnTo>
                      <a:pt x="1246" y="684"/>
                    </a:lnTo>
                    <a:lnTo>
                      <a:pt x="1250" y="681"/>
                    </a:lnTo>
                    <a:lnTo>
                      <a:pt x="1264" y="679"/>
                    </a:lnTo>
                    <a:lnTo>
                      <a:pt x="1288" y="681"/>
                    </a:lnTo>
                    <a:lnTo>
                      <a:pt x="1311" y="685"/>
                    </a:lnTo>
                    <a:lnTo>
                      <a:pt x="1326" y="691"/>
                    </a:lnTo>
                    <a:lnTo>
                      <a:pt x="1325" y="696"/>
                    </a:lnTo>
                    <a:lnTo>
                      <a:pt x="1315" y="701"/>
                    </a:lnTo>
                    <a:lnTo>
                      <a:pt x="1310" y="714"/>
                    </a:lnTo>
                    <a:lnTo>
                      <a:pt x="1298" y="729"/>
                    </a:lnTo>
                    <a:lnTo>
                      <a:pt x="1288" y="739"/>
                    </a:lnTo>
                    <a:lnTo>
                      <a:pt x="1276" y="744"/>
                    </a:lnTo>
                    <a:lnTo>
                      <a:pt x="1262" y="754"/>
                    </a:lnTo>
                    <a:lnTo>
                      <a:pt x="1260" y="762"/>
                    </a:lnTo>
                    <a:lnTo>
                      <a:pt x="1261" y="778"/>
                    </a:lnTo>
                    <a:lnTo>
                      <a:pt x="1268" y="798"/>
                    </a:lnTo>
                    <a:lnTo>
                      <a:pt x="1278" y="799"/>
                    </a:lnTo>
                    <a:lnTo>
                      <a:pt x="1284" y="809"/>
                    </a:lnTo>
                    <a:lnTo>
                      <a:pt x="1292" y="814"/>
                    </a:lnTo>
                    <a:lnTo>
                      <a:pt x="1295" y="807"/>
                    </a:lnTo>
                    <a:lnTo>
                      <a:pt x="1301" y="786"/>
                    </a:lnTo>
                    <a:lnTo>
                      <a:pt x="1312" y="771"/>
                    </a:lnTo>
                    <a:lnTo>
                      <a:pt x="1319" y="772"/>
                    </a:lnTo>
                    <a:lnTo>
                      <a:pt x="1326" y="786"/>
                    </a:lnTo>
                    <a:lnTo>
                      <a:pt x="1331" y="803"/>
                    </a:lnTo>
                    <a:lnTo>
                      <a:pt x="1333" y="811"/>
                    </a:lnTo>
                    <a:lnTo>
                      <a:pt x="1336" y="819"/>
                    </a:lnTo>
                    <a:lnTo>
                      <a:pt x="1342" y="847"/>
                    </a:lnTo>
                    <a:lnTo>
                      <a:pt x="1346" y="881"/>
                    </a:lnTo>
                    <a:lnTo>
                      <a:pt x="1349" y="878"/>
                    </a:lnTo>
                    <a:lnTo>
                      <a:pt x="1354" y="873"/>
                    </a:lnTo>
                    <a:lnTo>
                      <a:pt x="1363" y="875"/>
                    </a:lnTo>
                    <a:lnTo>
                      <a:pt x="1368" y="874"/>
                    </a:lnTo>
                    <a:lnTo>
                      <a:pt x="1373" y="868"/>
                    </a:lnTo>
                    <a:lnTo>
                      <a:pt x="1374" y="862"/>
                    </a:lnTo>
                    <a:lnTo>
                      <a:pt x="1371" y="862"/>
                    </a:lnTo>
                    <a:lnTo>
                      <a:pt x="1368" y="852"/>
                    </a:lnTo>
                    <a:lnTo>
                      <a:pt x="1368" y="836"/>
                    </a:lnTo>
                    <a:lnTo>
                      <a:pt x="1369" y="823"/>
                    </a:lnTo>
                    <a:lnTo>
                      <a:pt x="1380" y="824"/>
                    </a:lnTo>
                    <a:lnTo>
                      <a:pt x="1384" y="819"/>
                    </a:lnTo>
                    <a:lnTo>
                      <a:pt x="1387" y="799"/>
                    </a:lnTo>
                    <a:lnTo>
                      <a:pt x="1386" y="773"/>
                    </a:lnTo>
                    <a:lnTo>
                      <a:pt x="1393" y="766"/>
                    </a:lnTo>
                    <a:lnTo>
                      <a:pt x="1407" y="762"/>
                    </a:lnTo>
                    <a:lnTo>
                      <a:pt x="1420" y="765"/>
                    </a:lnTo>
                    <a:lnTo>
                      <a:pt x="1428" y="765"/>
                    </a:lnTo>
                    <a:lnTo>
                      <a:pt x="1433" y="760"/>
                    </a:lnTo>
                    <a:lnTo>
                      <a:pt x="1439" y="740"/>
                    </a:lnTo>
                    <a:lnTo>
                      <a:pt x="1457" y="705"/>
                    </a:lnTo>
                    <a:lnTo>
                      <a:pt x="1461" y="694"/>
                    </a:lnTo>
                    <a:lnTo>
                      <a:pt x="1459" y="684"/>
                    </a:lnTo>
                    <a:lnTo>
                      <a:pt x="1465" y="675"/>
                    </a:lnTo>
                    <a:lnTo>
                      <a:pt x="1481" y="664"/>
                    </a:lnTo>
                    <a:lnTo>
                      <a:pt x="1487" y="652"/>
                    </a:lnTo>
                    <a:lnTo>
                      <a:pt x="1486" y="624"/>
                    </a:lnTo>
                    <a:lnTo>
                      <a:pt x="1493" y="608"/>
                    </a:lnTo>
                    <a:lnTo>
                      <a:pt x="1506" y="597"/>
                    </a:lnTo>
                    <a:lnTo>
                      <a:pt x="1521" y="589"/>
                    </a:lnTo>
                    <a:lnTo>
                      <a:pt x="1531" y="581"/>
                    </a:lnTo>
                    <a:lnTo>
                      <a:pt x="1538" y="567"/>
                    </a:lnTo>
                    <a:lnTo>
                      <a:pt x="1558" y="563"/>
                    </a:lnTo>
                    <a:lnTo>
                      <a:pt x="1569" y="560"/>
                    </a:lnTo>
                    <a:lnTo>
                      <a:pt x="1585" y="565"/>
                    </a:lnTo>
                    <a:lnTo>
                      <a:pt x="1590" y="560"/>
                    </a:lnTo>
                    <a:lnTo>
                      <a:pt x="1586" y="544"/>
                    </a:lnTo>
                    <a:lnTo>
                      <a:pt x="1591" y="530"/>
                    </a:lnTo>
                    <a:lnTo>
                      <a:pt x="1602" y="525"/>
                    </a:lnTo>
                    <a:lnTo>
                      <a:pt x="1608" y="518"/>
                    </a:lnTo>
                    <a:lnTo>
                      <a:pt x="1608" y="506"/>
                    </a:lnTo>
                    <a:lnTo>
                      <a:pt x="1604" y="493"/>
                    </a:lnTo>
                    <a:lnTo>
                      <a:pt x="1594" y="490"/>
                    </a:lnTo>
                    <a:lnTo>
                      <a:pt x="1580" y="490"/>
                    </a:lnTo>
                    <a:lnTo>
                      <a:pt x="1570" y="486"/>
                    </a:lnTo>
                    <a:lnTo>
                      <a:pt x="1552" y="486"/>
                    </a:lnTo>
                    <a:lnTo>
                      <a:pt x="1554" y="470"/>
                    </a:lnTo>
                    <a:lnTo>
                      <a:pt x="1556" y="455"/>
                    </a:lnTo>
                    <a:lnTo>
                      <a:pt x="1543" y="453"/>
                    </a:lnTo>
                    <a:lnTo>
                      <a:pt x="1541" y="442"/>
                    </a:lnTo>
                    <a:lnTo>
                      <a:pt x="1543" y="434"/>
                    </a:lnTo>
                    <a:lnTo>
                      <a:pt x="1532" y="422"/>
                    </a:lnTo>
                    <a:lnTo>
                      <a:pt x="1520" y="426"/>
                    </a:lnTo>
                    <a:lnTo>
                      <a:pt x="1505" y="436"/>
                    </a:lnTo>
                    <a:lnTo>
                      <a:pt x="1492" y="439"/>
                    </a:lnTo>
                    <a:lnTo>
                      <a:pt x="1472" y="441"/>
                    </a:lnTo>
                    <a:lnTo>
                      <a:pt x="1463" y="439"/>
                    </a:lnTo>
                    <a:lnTo>
                      <a:pt x="1457" y="434"/>
                    </a:lnTo>
                    <a:lnTo>
                      <a:pt x="1452" y="433"/>
                    </a:lnTo>
                    <a:lnTo>
                      <a:pt x="1443" y="438"/>
                    </a:lnTo>
                    <a:lnTo>
                      <a:pt x="1434" y="444"/>
                    </a:lnTo>
                    <a:lnTo>
                      <a:pt x="1428" y="455"/>
                    </a:lnTo>
                    <a:lnTo>
                      <a:pt x="1408" y="472"/>
                    </a:lnTo>
                    <a:lnTo>
                      <a:pt x="1393" y="476"/>
                    </a:lnTo>
                    <a:lnTo>
                      <a:pt x="1379" y="492"/>
                    </a:lnTo>
                    <a:lnTo>
                      <a:pt x="1369" y="499"/>
                    </a:lnTo>
                    <a:lnTo>
                      <a:pt x="1354" y="507"/>
                    </a:lnTo>
                    <a:lnTo>
                      <a:pt x="1342" y="515"/>
                    </a:lnTo>
                    <a:lnTo>
                      <a:pt x="1314" y="522"/>
                    </a:lnTo>
                    <a:lnTo>
                      <a:pt x="1296" y="527"/>
                    </a:lnTo>
                    <a:lnTo>
                      <a:pt x="1298" y="529"/>
                    </a:lnTo>
                    <a:lnTo>
                      <a:pt x="1298" y="531"/>
                    </a:lnTo>
                    <a:lnTo>
                      <a:pt x="1295" y="538"/>
                    </a:lnTo>
                    <a:lnTo>
                      <a:pt x="1295" y="540"/>
                    </a:lnTo>
                    <a:lnTo>
                      <a:pt x="1296" y="542"/>
                    </a:lnTo>
                    <a:lnTo>
                      <a:pt x="1315" y="550"/>
                    </a:lnTo>
                    <a:lnTo>
                      <a:pt x="1321" y="556"/>
                    </a:lnTo>
                    <a:lnTo>
                      <a:pt x="1319" y="570"/>
                    </a:lnTo>
                    <a:lnTo>
                      <a:pt x="1320" y="574"/>
                    </a:lnTo>
                    <a:lnTo>
                      <a:pt x="1320" y="577"/>
                    </a:lnTo>
                    <a:lnTo>
                      <a:pt x="1312" y="581"/>
                    </a:lnTo>
                    <a:lnTo>
                      <a:pt x="1292" y="584"/>
                    </a:lnTo>
                    <a:lnTo>
                      <a:pt x="1278" y="585"/>
                    </a:lnTo>
                    <a:lnTo>
                      <a:pt x="1257" y="589"/>
                    </a:lnTo>
                    <a:lnTo>
                      <a:pt x="1249" y="590"/>
                    </a:lnTo>
                    <a:lnTo>
                      <a:pt x="1240" y="590"/>
                    </a:lnTo>
                    <a:lnTo>
                      <a:pt x="1230" y="587"/>
                    </a:lnTo>
                    <a:lnTo>
                      <a:pt x="1225" y="587"/>
                    </a:lnTo>
                    <a:lnTo>
                      <a:pt x="1202" y="595"/>
                    </a:lnTo>
                    <a:lnTo>
                      <a:pt x="1183" y="595"/>
                    </a:lnTo>
                    <a:lnTo>
                      <a:pt x="1160" y="592"/>
                    </a:lnTo>
                    <a:lnTo>
                      <a:pt x="1149" y="588"/>
                    </a:lnTo>
                    <a:lnTo>
                      <a:pt x="1145" y="585"/>
                    </a:lnTo>
                    <a:lnTo>
                      <a:pt x="1142" y="585"/>
                    </a:lnTo>
                    <a:lnTo>
                      <a:pt x="1140" y="584"/>
                    </a:lnTo>
                    <a:lnTo>
                      <a:pt x="1140" y="577"/>
                    </a:lnTo>
                    <a:lnTo>
                      <a:pt x="1139" y="574"/>
                    </a:lnTo>
                    <a:lnTo>
                      <a:pt x="1134" y="573"/>
                    </a:lnTo>
                    <a:lnTo>
                      <a:pt x="1134" y="568"/>
                    </a:lnTo>
                    <a:lnTo>
                      <a:pt x="1143" y="560"/>
                    </a:lnTo>
                    <a:lnTo>
                      <a:pt x="1144" y="556"/>
                    </a:lnTo>
                    <a:lnTo>
                      <a:pt x="1139" y="556"/>
                    </a:lnTo>
                    <a:lnTo>
                      <a:pt x="1135" y="554"/>
                    </a:lnTo>
                    <a:lnTo>
                      <a:pt x="1133" y="551"/>
                    </a:lnTo>
                    <a:lnTo>
                      <a:pt x="1133" y="544"/>
                    </a:lnTo>
                    <a:lnTo>
                      <a:pt x="1137" y="531"/>
                    </a:lnTo>
                    <a:lnTo>
                      <a:pt x="1137" y="525"/>
                    </a:lnTo>
                    <a:lnTo>
                      <a:pt x="1134" y="515"/>
                    </a:lnTo>
                    <a:lnTo>
                      <a:pt x="1133" y="512"/>
                    </a:lnTo>
                    <a:lnTo>
                      <a:pt x="1128" y="509"/>
                    </a:lnTo>
                    <a:lnTo>
                      <a:pt x="1123" y="511"/>
                    </a:lnTo>
                    <a:lnTo>
                      <a:pt x="1115" y="517"/>
                    </a:lnTo>
                    <a:lnTo>
                      <a:pt x="1107" y="517"/>
                    </a:lnTo>
                    <a:lnTo>
                      <a:pt x="1099" y="520"/>
                    </a:lnTo>
                    <a:lnTo>
                      <a:pt x="1097" y="522"/>
                    </a:lnTo>
                    <a:lnTo>
                      <a:pt x="1094" y="529"/>
                    </a:lnTo>
                    <a:lnTo>
                      <a:pt x="1090" y="541"/>
                    </a:lnTo>
                    <a:lnTo>
                      <a:pt x="1091" y="556"/>
                    </a:lnTo>
                    <a:lnTo>
                      <a:pt x="1090" y="570"/>
                    </a:lnTo>
                    <a:lnTo>
                      <a:pt x="1086" y="574"/>
                    </a:lnTo>
                    <a:lnTo>
                      <a:pt x="1086" y="578"/>
                    </a:lnTo>
                    <a:lnTo>
                      <a:pt x="1094" y="582"/>
                    </a:lnTo>
                    <a:lnTo>
                      <a:pt x="1099" y="592"/>
                    </a:lnTo>
                    <a:lnTo>
                      <a:pt x="1099" y="599"/>
                    </a:lnTo>
                    <a:lnTo>
                      <a:pt x="1092" y="610"/>
                    </a:lnTo>
                    <a:lnTo>
                      <a:pt x="1092" y="613"/>
                    </a:lnTo>
                    <a:lnTo>
                      <a:pt x="1080" y="611"/>
                    </a:lnTo>
                    <a:lnTo>
                      <a:pt x="1069" y="614"/>
                    </a:lnTo>
                    <a:lnTo>
                      <a:pt x="1054" y="613"/>
                    </a:lnTo>
                    <a:lnTo>
                      <a:pt x="1046" y="615"/>
                    </a:lnTo>
                    <a:lnTo>
                      <a:pt x="1036" y="610"/>
                    </a:lnTo>
                    <a:lnTo>
                      <a:pt x="1026" y="609"/>
                    </a:lnTo>
                    <a:lnTo>
                      <a:pt x="1020" y="609"/>
                    </a:lnTo>
                    <a:lnTo>
                      <a:pt x="973" y="601"/>
                    </a:lnTo>
                    <a:lnTo>
                      <a:pt x="967" y="595"/>
                    </a:lnTo>
                    <a:lnTo>
                      <a:pt x="959" y="592"/>
                    </a:lnTo>
                    <a:lnTo>
                      <a:pt x="945" y="593"/>
                    </a:lnTo>
                    <a:lnTo>
                      <a:pt x="925" y="589"/>
                    </a:lnTo>
                    <a:lnTo>
                      <a:pt x="913" y="581"/>
                    </a:lnTo>
                    <a:lnTo>
                      <a:pt x="907" y="576"/>
                    </a:lnTo>
                    <a:lnTo>
                      <a:pt x="897" y="562"/>
                    </a:lnTo>
                    <a:lnTo>
                      <a:pt x="891" y="558"/>
                    </a:lnTo>
                    <a:lnTo>
                      <a:pt x="873" y="555"/>
                    </a:lnTo>
                    <a:lnTo>
                      <a:pt x="869" y="555"/>
                    </a:lnTo>
                    <a:lnTo>
                      <a:pt x="866" y="558"/>
                    </a:lnTo>
                    <a:lnTo>
                      <a:pt x="860" y="557"/>
                    </a:lnTo>
                    <a:lnTo>
                      <a:pt x="852" y="554"/>
                    </a:lnTo>
                    <a:lnTo>
                      <a:pt x="841" y="554"/>
                    </a:lnTo>
                    <a:lnTo>
                      <a:pt x="832" y="558"/>
                    </a:lnTo>
                    <a:lnTo>
                      <a:pt x="827" y="558"/>
                    </a:lnTo>
                    <a:lnTo>
                      <a:pt x="806" y="554"/>
                    </a:lnTo>
                    <a:lnTo>
                      <a:pt x="796" y="541"/>
                    </a:lnTo>
                    <a:lnTo>
                      <a:pt x="794" y="539"/>
                    </a:lnTo>
                    <a:lnTo>
                      <a:pt x="785" y="538"/>
                    </a:lnTo>
                    <a:lnTo>
                      <a:pt x="782" y="538"/>
                    </a:lnTo>
                    <a:lnTo>
                      <a:pt x="772" y="530"/>
                    </a:lnTo>
                    <a:lnTo>
                      <a:pt x="761" y="525"/>
                    </a:lnTo>
                    <a:lnTo>
                      <a:pt x="751" y="524"/>
                    </a:lnTo>
                    <a:lnTo>
                      <a:pt x="741" y="519"/>
                    </a:lnTo>
                    <a:lnTo>
                      <a:pt x="736" y="515"/>
                    </a:lnTo>
                    <a:lnTo>
                      <a:pt x="724" y="501"/>
                    </a:lnTo>
                    <a:lnTo>
                      <a:pt x="715" y="495"/>
                    </a:lnTo>
                    <a:lnTo>
                      <a:pt x="707" y="491"/>
                    </a:lnTo>
                    <a:lnTo>
                      <a:pt x="703" y="487"/>
                    </a:lnTo>
                    <a:lnTo>
                      <a:pt x="690" y="480"/>
                    </a:lnTo>
                    <a:lnTo>
                      <a:pt x="687" y="480"/>
                    </a:lnTo>
                    <a:lnTo>
                      <a:pt x="686" y="484"/>
                    </a:lnTo>
                    <a:lnTo>
                      <a:pt x="681" y="484"/>
                    </a:lnTo>
                    <a:lnTo>
                      <a:pt x="676" y="480"/>
                    </a:lnTo>
                    <a:lnTo>
                      <a:pt x="675" y="474"/>
                    </a:lnTo>
                    <a:lnTo>
                      <a:pt x="670" y="469"/>
                    </a:lnTo>
                    <a:lnTo>
                      <a:pt x="659" y="468"/>
                    </a:lnTo>
                    <a:lnTo>
                      <a:pt x="658" y="465"/>
                    </a:lnTo>
                    <a:lnTo>
                      <a:pt x="659" y="458"/>
                    </a:lnTo>
                    <a:lnTo>
                      <a:pt x="664" y="450"/>
                    </a:lnTo>
                    <a:lnTo>
                      <a:pt x="667" y="449"/>
                    </a:lnTo>
                    <a:lnTo>
                      <a:pt x="669" y="442"/>
                    </a:lnTo>
                    <a:lnTo>
                      <a:pt x="672" y="438"/>
                    </a:lnTo>
                    <a:lnTo>
                      <a:pt x="669" y="429"/>
                    </a:lnTo>
                    <a:lnTo>
                      <a:pt x="672" y="422"/>
                    </a:lnTo>
                    <a:lnTo>
                      <a:pt x="677" y="416"/>
                    </a:lnTo>
                    <a:lnTo>
                      <a:pt x="675" y="409"/>
                    </a:lnTo>
                    <a:lnTo>
                      <a:pt x="675" y="405"/>
                    </a:lnTo>
                    <a:lnTo>
                      <a:pt x="679" y="400"/>
                    </a:lnTo>
                    <a:lnTo>
                      <a:pt x="685" y="400"/>
                    </a:lnTo>
                    <a:lnTo>
                      <a:pt x="688" y="393"/>
                    </a:lnTo>
                    <a:lnTo>
                      <a:pt x="696" y="388"/>
                    </a:lnTo>
                    <a:lnTo>
                      <a:pt x="699" y="382"/>
                    </a:lnTo>
                    <a:lnTo>
                      <a:pt x="701" y="377"/>
                    </a:lnTo>
                    <a:lnTo>
                      <a:pt x="703" y="375"/>
                    </a:lnTo>
                    <a:lnTo>
                      <a:pt x="706" y="377"/>
                    </a:lnTo>
                    <a:lnTo>
                      <a:pt x="712" y="375"/>
                    </a:lnTo>
                    <a:lnTo>
                      <a:pt x="709" y="374"/>
                    </a:lnTo>
                    <a:lnTo>
                      <a:pt x="692" y="369"/>
                    </a:lnTo>
                    <a:lnTo>
                      <a:pt x="690" y="367"/>
                    </a:lnTo>
                    <a:lnTo>
                      <a:pt x="686" y="361"/>
                    </a:lnTo>
                    <a:lnTo>
                      <a:pt x="681" y="359"/>
                    </a:lnTo>
                    <a:lnTo>
                      <a:pt x="669" y="350"/>
                    </a:lnTo>
                    <a:lnTo>
                      <a:pt x="663" y="350"/>
                    </a:lnTo>
                    <a:lnTo>
                      <a:pt x="656" y="346"/>
                    </a:lnTo>
                    <a:lnTo>
                      <a:pt x="654" y="342"/>
                    </a:lnTo>
                    <a:lnTo>
                      <a:pt x="654" y="339"/>
                    </a:lnTo>
                    <a:lnTo>
                      <a:pt x="651" y="335"/>
                    </a:lnTo>
                    <a:lnTo>
                      <a:pt x="647" y="335"/>
                    </a:lnTo>
                    <a:lnTo>
                      <a:pt x="645" y="332"/>
                    </a:lnTo>
                    <a:lnTo>
                      <a:pt x="640" y="330"/>
                    </a:lnTo>
                    <a:lnTo>
                      <a:pt x="632" y="334"/>
                    </a:lnTo>
                    <a:lnTo>
                      <a:pt x="631" y="332"/>
                    </a:lnTo>
                    <a:lnTo>
                      <a:pt x="629" y="326"/>
                    </a:lnTo>
                    <a:lnTo>
                      <a:pt x="628" y="325"/>
                    </a:lnTo>
                    <a:lnTo>
                      <a:pt x="624" y="324"/>
                    </a:lnTo>
                    <a:lnTo>
                      <a:pt x="621" y="325"/>
                    </a:lnTo>
                    <a:lnTo>
                      <a:pt x="612" y="324"/>
                    </a:lnTo>
                    <a:lnTo>
                      <a:pt x="608" y="325"/>
                    </a:lnTo>
                    <a:lnTo>
                      <a:pt x="602" y="329"/>
                    </a:lnTo>
                    <a:lnTo>
                      <a:pt x="599" y="329"/>
                    </a:lnTo>
                    <a:lnTo>
                      <a:pt x="596" y="326"/>
                    </a:lnTo>
                    <a:lnTo>
                      <a:pt x="597" y="316"/>
                    </a:lnTo>
                    <a:lnTo>
                      <a:pt x="593" y="313"/>
                    </a:lnTo>
                    <a:lnTo>
                      <a:pt x="589" y="307"/>
                    </a:lnTo>
                    <a:lnTo>
                      <a:pt x="589" y="304"/>
                    </a:lnTo>
                    <a:lnTo>
                      <a:pt x="584" y="299"/>
                    </a:lnTo>
                    <a:lnTo>
                      <a:pt x="584" y="294"/>
                    </a:lnTo>
                    <a:lnTo>
                      <a:pt x="586" y="287"/>
                    </a:lnTo>
                    <a:lnTo>
                      <a:pt x="583" y="281"/>
                    </a:lnTo>
                    <a:lnTo>
                      <a:pt x="583" y="277"/>
                    </a:lnTo>
                    <a:lnTo>
                      <a:pt x="584" y="270"/>
                    </a:lnTo>
                    <a:lnTo>
                      <a:pt x="586" y="264"/>
                    </a:lnTo>
                    <a:lnTo>
                      <a:pt x="579" y="254"/>
                    </a:lnTo>
                    <a:lnTo>
                      <a:pt x="572" y="246"/>
                    </a:lnTo>
                    <a:lnTo>
                      <a:pt x="572" y="237"/>
                    </a:lnTo>
                    <a:lnTo>
                      <a:pt x="569" y="229"/>
                    </a:lnTo>
                    <a:lnTo>
                      <a:pt x="570" y="226"/>
                    </a:lnTo>
                    <a:lnTo>
                      <a:pt x="581" y="224"/>
                    </a:lnTo>
                    <a:lnTo>
                      <a:pt x="584" y="221"/>
                    </a:lnTo>
                    <a:lnTo>
                      <a:pt x="585" y="222"/>
                    </a:lnTo>
                    <a:lnTo>
                      <a:pt x="586" y="229"/>
                    </a:lnTo>
                    <a:lnTo>
                      <a:pt x="589" y="234"/>
                    </a:lnTo>
                    <a:lnTo>
                      <a:pt x="591" y="237"/>
                    </a:lnTo>
                    <a:lnTo>
                      <a:pt x="599" y="239"/>
                    </a:lnTo>
                    <a:lnTo>
                      <a:pt x="601" y="238"/>
                    </a:lnTo>
                    <a:lnTo>
                      <a:pt x="604" y="237"/>
                    </a:lnTo>
                    <a:lnTo>
                      <a:pt x="607" y="238"/>
                    </a:lnTo>
                    <a:lnTo>
                      <a:pt x="608" y="232"/>
                    </a:lnTo>
                    <a:lnTo>
                      <a:pt x="612" y="229"/>
                    </a:lnTo>
                    <a:lnTo>
                      <a:pt x="616" y="223"/>
                    </a:lnTo>
                    <a:lnTo>
                      <a:pt x="617" y="223"/>
                    </a:lnTo>
                    <a:lnTo>
                      <a:pt x="621" y="228"/>
                    </a:lnTo>
                    <a:lnTo>
                      <a:pt x="623" y="228"/>
                    </a:lnTo>
                    <a:lnTo>
                      <a:pt x="632" y="217"/>
                    </a:lnTo>
                    <a:lnTo>
                      <a:pt x="632" y="215"/>
                    </a:lnTo>
                    <a:lnTo>
                      <a:pt x="628" y="208"/>
                    </a:lnTo>
                    <a:lnTo>
                      <a:pt x="622" y="200"/>
                    </a:lnTo>
                    <a:lnTo>
                      <a:pt x="621" y="195"/>
                    </a:lnTo>
                    <a:lnTo>
                      <a:pt x="622" y="192"/>
                    </a:lnTo>
                    <a:lnTo>
                      <a:pt x="622" y="189"/>
                    </a:lnTo>
                    <a:lnTo>
                      <a:pt x="612" y="184"/>
                    </a:lnTo>
                    <a:lnTo>
                      <a:pt x="607" y="185"/>
                    </a:lnTo>
                    <a:lnTo>
                      <a:pt x="606" y="181"/>
                    </a:lnTo>
                    <a:lnTo>
                      <a:pt x="597" y="174"/>
                    </a:lnTo>
                    <a:lnTo>
                      <a:pt x="597" y="159"/>
                    </a:lnTo>
                    <a:lnTo>
                      <a:pt x="602" y="158"/>
                    </a:lnTo>
                    <a:lnTo>
                      <a:pt x="600" y="152"/>
                    </a:lnTo>
                    <a:lnTo>
                      <a:pt x="601" y="149"/>
                    </a:lnTo>
                    <a:lnTo>
                      <a:pt x="602" y="148"/>
                    </a:lnTo>
                    <a:lnTo>
                      <a:pt x="595" y="141"/>
                    </a:lnTo>
                    <a:lnTo>
                      <a:pt x="596" y="135"/>
                    </a:lnTo>
                    <a:lnTo>
                      <a:pt x="596" y="133"/>
                    </a:lnTo>
                    <a:lnTo>
                      <a:pt x="606" y="133"/>
                    </a:lnTo>
                    <a:lnTo>
                      <a:pt x="610" y="130"/>
                    </a:lnTo>
                    <a:lnTo>
                      <a:pt x="621" y="133"/>
                    </a:lnTo>
                    <a:lnTo>
                      <a:pt x="623" y="131"/>
                    </a:lnTo>
                    <a:lnTo>
                      <a:pt x="628" y="126"/>
                    </a:lnTo>
                    <a:lnTo>
                      <a:pt x="633" y="116"/>
                    </a:lnTo>
                    <a:lnTo>
                      <a:pt x="633" y="105"/>
                    </a:lnTo>
                    <a:lnTo>
                      <a:pt x="643" y="104"/>
                    </a:lnTo>
                    <a:lnTo>
                      <a:pt x="644" y="103"/>
                    </a:lnTo>
                    <a:lnTo>
                      <a:pt x="642" y="100"/>
                    </a:lnTo>
                    <a:lnTo>
                      <a:pt x="643" y="97"/>
                    </a:lnTo>
                    <a:lnTo>
                      <a:pt x="647" y="94"/>
                    </a:lnTo>
                    <a:lnTo>
                      <a:pt x="648" y="92"/>
                    </a:lnTo>
                    <a:lnTo>
                      <a:pt x="651" y="88"/>
                    </a:lnTo>
                    <a:lnTo>
                      <a:pt x="658" y="83"/>
                    </a:lnTo>
                    <a:lnTo>
                      <a:pt x="658" y="77"/>
                    </a:lnTo>
                    <a:lnTo>
                      <a:pt x="664" y="71"/>
                    </a:lnTo>
                    <a:lnTo>
                      <a:pt x="666" y="52"/>
                    </a:lnTo>
                    <a:lnTo>
                      <a:pt x="669" y="50"/>
                    </a:lnTo>
                    <a:lnTo>
                      <a:pt x="669" y="43"/>
                    </a:lnTo>
                    <a:lnTo>
                      <a:pt x="675" y="35"/>
                    </a:lnTo>
                    <a:lnTo>
                      <a:pt x="675" y="32"/>
                    </a:lnTo>
                    <a:lnTo>
                      <a:pt x="671" y="29"/>
                    </a:lnTo>
                    <a:lnTo>
                      <a:pt x="667" y="29"/>
                    </a:lnTo>
                    <a:lnTo>
                      <a:pt x="660" y="38"/>
                    </a:lnTo>
                    <a:lnTo>
                      <a:pt x="658" y="38"/>
                    </a:lnTo>
                    <a:lnTo>
                      <a:pt x="655" y="34"/>
                    </a:lnTo>
                    <a:lnTo>
                      <a:pt x="653" y="23"/>
                    </a:lnTo>
                    <a:lnTo>
                      <a:pt x="648" y="27"/>
                    </a:lnTo>
                    <a:lnTo>
                      <a:pt x="644" y="27"/>
                    </a:lnTo>
                    <a:lnTo>
                      <a:pt x="642" y="22"/>
                    </a:lnTo>
                    <a:lnTo>
                      <a:pt x="639" y="22"/>
                    </a:lnTo>
                    <a:lnTo>
                      <a:pt x="637" y="20"/>
                    </a:lnTo>
                    <a:lnTo>
                      <a:pt x="636" y="11"/>
                    </a:lnTo>
                    <a:lnTo>
                      <a:pt x="632" y="9"/>
                    </a:lnTo>
                    <a:lnTo>
                      <a:pt x="631" y="7"/>
                    </a:lnTo>
                    <a:lnTo>
                      <a:pt x="628" y="6"/>
                    </a:lnTo>
                    <a:lnTo>
                      <a:pt x="624" y="6"/>
                    </a:lnTo>
                    <a:lnTo>
                      <a:pt x="621" y="1"/>
                    </a:lnTo>
                    <a:lnTo>
                      <a:pt x="618" y="0"/>
                    </a:lnTo>
                    <a:lnTo>
                      <a:pt x="615" y="0"/>
                    </a:lnTo>
                    <a:lnTo>
                      <a:pt x="610" y="2"/>
                    </a:lnTo>
                    <a:lnTo>
                      <a:pt x="604" y="2"/>
                    </a:lnTo>
                    <a:lnTo>
                      <a:pt x="599" y="6"/>
                    </a:lnTo>
                    <a:lnTo>
                      <a:pt x="585" y="6"/>
                    </a:lnTo>
                    <a:lnTo>
                      <a:pt x="575" y="13"/>
                    </a:lnTo>
                    <a:lnTo>
                      <a:pt x="564" y="19"/>
                    </a:lnTo>
                    <a:lnTo>
                      <a:pt x="557" y="24"/>
                    </a:lnTo>
                    <a:lnTo>
                      <a:pt x="552" y="29"/>
                    </a:lnTo>
                    <a:lnTo>
                      <a:pt x="547" y="30"/>
                    </a:lnTo>
                    <a:lnTo>
                      <a:pt x="543" y="35"/>
                    </a:lnTo>
                    <a:lnTo>
                      <a:pt x="536" y="32"/>
                    </a:lnTo>
                    <a:lnTo>
                      <a:pt x="531" y="35"/>
                    </a:lnTo>
                    <a:lnTo>
                      <a:pt x="526" y="35"/>
                    </a:lnTo>
                    <a:lnTo>
                      <a:pt x="492" y="60"/>
                    </a:lnTo>
                    <a:lnTo>
                      <a:pt x="488" y="66"/>
                    </a:lnTo>
                    <a:lnTo>
                      <a:pt x="489" y="68"/>
                    </a:lnTo>
                    <a:lnTo>
                      <a:pt x="489" y="71"/>
                    </a:lnTo>
                    <a:lnTo>
                      <a:pt x="486" y="79"/>
                    </a:lnTo>
                    <a:lnTo>
                      <a:pt x="482" y="83"/>
                    </a:lnTo>
                    <a:lnTo>
                      <a:pt x="478" y="82"/>
                    </a:lnTo>
                    <a:lnTo>
                      <a:pt x="475" y="78"/>
                    </a:lnTo>
                    <a:lnTo>
                      <a:pt x="456" y="79"/>
                    </a:lnTo>
                    <a:lnTo>
                      <a:pt x="454" y="81"/>
                    </a:lnTo>
                    <a:lnTo>
                      <a:pt x="449" y="87"/>
                    </a:lnTo>
                    <a:lnTo>
                      <a:pt x="446" y="88"/>
                    </a:lnTo>
                    <a:lnTo>
                      <a:pt x="440" y="88"/>
                    </a:lnTo>
                    <a:lnTo>
                      <a:pt x="433" y="86"/>
                    </a:lnTo>
                    <a:lnTo>
                      <a:pt x="429" y="88"/>
                    </a:lnTo>
                    <a:lnTo>
                      <a:pt x="427" y="92"/>
                    </a:lnTo>
                    <a:lnTo>
                      <a:pt x="423" y="94"/>
                    </a:lnTo>
                    <a:lnTo>
                      <a:pt x="421" y="95"/>
                    </a:lnTo>
                    <a:lnTo>
                      <a:pt x="414" y="94"/>
                    </a:lnTo>
                    <a:lnTo>
                      <a:pt x="411" y="95"/>
                    </a:lnTo>
                    <a:lnTo>
                      <a:pt x="407" y="93"/>
                    </a:lnTo>
                    <a:lnTo>
                      <a:pt x="395" y="93"/>
                    </a:lnTo>
                    <a:lnTo>
                      <a:pt x="390" y="92"/>
                    </a:lnTo>
                    <a:lnTo>
                      <a:pt x="385" y="92"/>
                    </a:lnTo>
                    <a:lnTo>
                      <a:pt x="370" y="83"/>
                    </a:lnTo>
                    <a:lnTo>
                      <a:pt x="360" y="81"/>
                    </a:lnTo>
                    <a:lnTo>
                      <a:pt x="342" y="73"/>
                    </a:lnTo>
                    <a:lnTo>
                      <a:pt x="337" y="76"/>
                    </a:lnTo>
                    <a:lnTo>
                      <a:pt x="333" y="79"/>
                    </a:lnTo>
                    <a:lnTo>
                      <a:pt x="326" y="78"/>
                    </a:lnTo>
                    <a:lnTo>
                      <a:pt x="322" y="79"/>
                    </a:lnTo>
                    <a:lnTo>
                      <a:pt x="321" y="82"/>
                    </a:lnTo>
                    <a:lnTo>
                      <a:pt x="320" y="90"/>
                    </a:lnTo>
                    <a:lnTo>
                      <a:pt x="312" y="104"/>
                    </a:lnTo>
                    <a:lnTo>
                      <a:pt x="312" y="106"/>
                    </a:lnTo>
                    <a:lnTo>
                      <a:pt x="321" y="106"/>
                    </a:lnTo>
                    <a:lnTo>
                      <a:pt x="323" y="111"/>
                    </a:lnTo>
                    <a:lnTo>
                      <a:pt x="323" y="115"/>
                    </a:lnTo>
                    <a:lnTo>
                      <a:pt x="319" y="117"/>
                    </a:lnTo>
                    <a:lnTo>
                      <a:pt x="317" y="119"/>
                    </a:lnTo>
                    <a:lnTo>
                      <a:pt x="317" y="122"/>
                    </a:lnTo>
                    <a:lnTo>
                      <a:pt x="320" y="126"/>
                    </a:lnTo>
                    <a:lnTo>
                      <a:pt x="322" y="127"/>
                    </a:lnTo>
                    <a:lnTo>
                      <a:pt x="333" y="126"/>
                    </a:lnTo>
                    <a:lnTo>
                      <a:pt x="336" y="129"/>
                    </a:lnTo>
                    <a:lnTo>
                      <a:pt x="337" y="132"/>
                    </a:lnTo>
                    <a:lnTo>
                      <a:pt x="337" y="133"/>
                    </a:lnTo>
                    <a:lnTo>
                      <a:pt x="332" y="138"/>
                    </a:lnTo>
                    <a:lnTo>
                      <a:pt x="326" y="141"/>
                    </a:lnTo>
                    <a:lnTo>
                      <a:pt x="325" y="147"/>
                    </a:lnTo>
                    <a:lnTo>
                      <a:pt x="337" y="158"/>
                    </a:lnTo>
                    <a:lnTo>
                      <a:pt x="337" y="164"/>
                    </a:lnTo>
                    <a:lnTo>
                      <a:pt x="336" y="169"/>
                    </a:lnTo>
                    <a:lnTo>
                      <a:pt x="322" y="178"/>
                    </a:lnTo>
                    <a:lnTo>
                      <a:pt x="321" y="181"/>
                    </a:lnTo>
                    <a:lnTo>
                      <a:pt x="330" y="185"/>
                    </a:lnTo>
                    <a:lnTo>
                      <a:pt x="333" y="194"/>
                    </a:lnTo>
                    <a:lnTo>
                      <a:pt x="343" y="200"/>
                    </a:lnTo>
                    <a:lnTo>
                      <a:pt x="342" y="207"/>
                    </a:lnTo>
                    <a:lnTo>
                      <a:pt x="349" y="208"/>
                    </a:lnTo>
                    <a:lnTo>
                      <a:pt x="352" y="212"/>
                    </a:lnTo>
                    <a:lnTo>
                      <a:pt x="358" y="210"/>
                    </a:lnTo>
                    <a:lnTo>
                      <a:pt x="363" y="211"/>
                    </a:lnTo>
                    <a:lnTo>
                      <a:pt x="363" y="216"/>
                    </a:lnTo>
                    <a:lnTo>
                      <a:pt x="362" y="222"/>
                    </a:lnTo>
                    <a:lnTo>
                      <a:pt x="365" y="229"/>
                    </a:lnTo>
                    <a:lnTo>
                      <a:pt x="366" y="230"/>
                    </a:lnTo>
                    <a:lnTo>
                      <a:pt x="384" y="232"/>
                    </a:lnTo>
                    <a:lnTo>
                      <a:pt x="389" y="235"/>
                    </a:lnTo>
                    <a:lnTo>
                      <a:pt x="394" y="234"/>
                    </a:lnTo>
                    <a:lnTo>
                      <a:pt x="400" y="242"/>
                    </a:lnTo>
                    <a:lnTo>
                      <a:pt x="398" y="246"/>
                    </a:lnTo>
                    <a:lnTo>
                      <a:pt x="401" y="250"/>
                    </a:lnTo>
                    <a:lnTo>
                      <a:pt x="396" y="255"/>
                    </a:lnTo>
                    <a:lnTo>
                      <a:pt x="394" y="259"/>
                    </a:lnTo>
                    <a:lnTo>
                      <a:pt x="386" y="260"/>
                    </a:lnTo>
                    <a:lnTo>
                      <a:pt x="382" y="260"/>
                    </a:lnTo>
                    <a:lnTo>
                      <a:pt x="380" y="259"/>
                    </a:lnTo>
                    <a:lnTo>
                      <a:pt x="375" y="260"/>
                    </a:lnTo>
                    <a:lnTo>
                      <a:pt x="373" y="262"/>
                    </a:lnTo>
                    <a:lnTo>
                      <a:pt x="362" y="267"/>
                    </a:lnTo>
                    <a:lnTo>
                      <a:pt x="358" y="275"/>
                    </a:lnTo>
                    <a:lnTo>
                      <a:pt x="357" y="286"/>
                    </a:lnTo>
                    <a:lnTo>
                      <a:pt x="362" y="292"/>
                    </a:lnTo>
                    <a:lnTo>
                      <a:pt x="360" y="297"/>
                    </a:lnTo>
                    <a:lnTo>
                      <a:pt x="363" y="298"/>
                    </a:lnTo>
                    <a:lnTo>
                      <a:pt x="364" y="301"/>
                    </a:lnTo>
                    <a:lnTo>
                      <a:pt x="363" y="304"/>
                    </a:lnTo>
                    <a:lnTo>
                      <a:pt x="358" y="308"/>
                    </a:lnTo>
                    <a:lnTo>
                      <a:pt x="357" y="314"/>
                    </a:lnTo>
                    <a:lnTo>
                      <a:pt x="357" y="316"/>
                    </a:lnTo>
                    <a:lnTo>
                      <a:pt x="359" y="318"/>
                    </a:lnTo>
                    <a:lnTo>
                      <a:pt x="369" y="318"/>
                    </a:lnTo>
                    <a:lnTo>
                      <a:pt x="371" y="324"/>
                    </a:lnTo>
                    <a:lnTo>
                      <a:pt x="369" y="326"/>
                    </a:lnTo>
                    <a:lnTo>
                      <a:pt x="365" y="328"/>
                    </a:lnTo>
                    <a:lnTo>
                      <a:pt x="362" y="326"/>
                    </a:lnTo>
                    <a:lnTo>
                      <a:pt x="359" y="324"/>
                    </a:lnTo>
                    <a:lnTo>
                      <a:pt x="357" y="331"/>
                    </a:lnTo>
                    <a:lnTo>
                      <a:pt x="343" y="336"/>
                    </a:lnTo>
                    <a:lnTo>
                      <a:pt x="331" y="352"/>
                    </a:lnTo>
                    <a:lnTo>
                      <a:pt x="326" y="355"/>
                    </a:lnTo>
                    <a:lnTo>
                      <a:pt x="321" y="361"/>
                    </a:lnTo>
                    <a:lnTo>
                      <a:pt x="317" y="366"/>
                    </a:lnTo>
                    <a:lnTo>
                      <a:pt x="316" y="372"/>
                    </a:lnTo>
                    <a:lnTo>
                      <a:pt x="317" y="380"/>
                    </a:lnTo>
                    <a:lnTo>
                      <a:pt x="314" y="388"/>
                    </a:lnTo>
                    <a:lnTo>
                      <a:pt x="305" y="393"/>
                    </a:lnTo>
                    <a:lnTo>
                      <a:pt x="298" y="393"/>
                    </a:lnTo>
                    <a:lnTo>
                      <a:pt x="292" y="398"/>
                    </a:lnTo>
                    <a:lnTo>
                      <a:pt x="287" y="406"/>
                    </a:lnTo>
                    <a:lnTo>
                      <a:pt x="283" y="417"/>
                    </a:lnTo>
                    <a:lnTo>
                      <a:pt x="277" y="428"/>
                    </a:lnTo>
                    <a:lnTo>
                      <a:pt x="262" y="450"/>
                    </a:lnTo>
                    <a:lnTo>
                      <a:pt x="256" y="457"/>
                    </a:lnTo>
                    <a:lnTo>
                      <a:pt x="244" y="464"/>
                    </a:lnTo>
                    <a:lnTo>
                      <a:pt x="233" y="474"/>
                    </a:lnTo>
                    <a:lnTo>
                      <a:pt x="229" y="479"/>
                    </a:lnTo>
                    <a:lnTo>
                      <a:pt x="219" y="495"/>
                    </a:lnTo>
                    <a:lnTo>
                      <a:pt x="212" y="504"/>
                    </a:lnTo>
                    <a:lnTo>
                      <a:pt x="204" y="519"/>
                    </a:lnTo>
                    <a:lnTo>
                      <a:pt x="199" y="522"/>
                    </a:lnTo>
                    <a:lnTo>
                      <a:pt x="195" y="523"/>
                    </a:lnTo>
                    <a:lnTo>
                      <a:pt x="172" y="523"/>
                    </a:lnTo>
                    <a:lnTo>
                      <a:pt x="169" y="524"/>
                    </a:lnTo>
                    <a:lnTo>
                      <a:pt x="161" y="527"/>
                    </a:lnTo>
                    <a:lnTo>
                      <a:pt x="156" y="533"/>
                    </a:lnTo>
                    <a:lnTo>
                      <a:pt x="152" y="534"/>
                    </a:lnTo>
                    <a:lnTo>
                      <a:pt x="149" y="533"/>
                    </a:lnTo>
                    <a:lnTo>
                      <a:pt x="147" y="528"/>
                    </a:lnTo>
                    <a:lnTo>
                      <a:pt x="139" y="514"/>
                    </a:lnTo>
                    <a:lnTo>
                      <a:pt x="136" y="512"/>
                    </a:lnTo>
                    <a:lnTo>
                      <a:pt x="132" y="513"/>
                    </a:lnTo>
                    <a:lnTo>
                      <a:pt x="122" y="522"/>
                    </a:lnTo>
                    <a:lnTo>
                      <a:pt x="118" y="528"/>
                    </a:lnTo>
                    <a:lnTo>
                      <a:pt x="107" y="538"/>
                    </a:lnTo>
                    <a:lnTo>
                      <a:pt x="93" y="556"/>
                    </a:lnTo>
                    <a:lnTo>
                      <a:pt x="85" y="563"/>
                    </a:lnTo>
                    <a:lnTo>
                      <a:pt x="83" y="570"/>
                    </a:lnTo>
                    <a:lnTo>
                      <a:pt x="79" y="588"/>
                    </a:lnTo>
                    <a:lnTo>
                      <a:pt x="79" y="593"/>
                    </a:lnTo>
                    <a:lnTo>
                      <a:pt x="81" y="598"/>
                    </a:lnTo>
                    <a:lnTo>
                      <a:pt x="88" y="601"/>
                    </a:lnTo>
                    <a:lnTo>
                      <a:pt x="94" y="600"/>
                    </a:lnTo>
                    <a:lnTo>
                      <a:pt x="101" y="603"/>
                    </a:lnTo>
                    <a:lnTo>
                      <a:pt x="111" y="603"/>
                    </a:lnTo>
                    <a:lnTo>
                      <a:pt x="113" y="604"/>
                    </a:lnTo>
                    <a:lnTo>
                      <a:pt x="117" y="608"/>
                    </a:lnTo>
                    <a:lnTo>
                      <a:pt x="118" y="611"/>
                    </a:lnTo>
                    <a:lnTo>
                      <a:pt x="118" y="616"/>
                    </a:lnTo>
                    <a:lnTo>
                      <a:pt x="112" y="636"/>
                    </a:lnTo>
                    <a:lnTo>
                      <a:pt x="112" y="641"/>
                    </a:lnTo>
                    <a:lnTo>
                      <a:pt x="113" y="646"/>
                    </a:lnTo>
                    <a:lnTo>
                      <a:pt x="123" y="657"/>
                    </a:lnTo>
                    <a:lnTo>
                      <a:pt x="127" y="658"/>
                    </a:lnTo>
                    <a:lnTo>
                      <a:pt x="137" y="654"/>
                    </a:lnTo>
                    <a:lnTo>
                      <a:pt x="139" y="655"/>
                    </a:lnTo>
                    <a:lnTo>
                      <a:pt x="142" y="658"/>
                    </a:lnTo>
                    <a:lnTo>
                      <a:pt x="142" y="669"/>
                    </a:lnTo>
                    <a:lnTo>
                      <a:pt x="143" y="678"/>
                    </a:lnTo>
                    <a:lnTo>
                      <a:pt x="148" y="685"/>
                    </a:lnTo>
                    <a:lnTo>
                      <a:pt x="150" y="692"/>
                    </a:lnTo>
                    <a:lnTo>
                      <a:pt x="155" y="698"/>
                    </a:lnTo>
                    <a:lnTo>
                      <a:pt x="160" y="703"/>
                    </a:lnTo>
                    <a:lnTo>
                      <a:pt x="160" y="706"/>
                    </a:lnTo>
                    <a:lnTo>
                      <a:pt x="164" y="711"/>
                    </a:lnTo>
                    <a:lnTo>
                      <a:pt x="165" y="714"/>
                    </a:lnTo>
                    <a:lnTo>
                      <a:pt x="160" y="716"/>
                    </a:lnTo>
                    <a:lnTo>
                      <a:pt x="160" y="718"/>
                    </a:lnTo>
                    <a:lnTo>
                      <a:pt x="160" y="728"/>
                    </a:lnTo>
                    <a:lnTo>
                      <a:pt x="159" y="732"/>
                    </a:lnTo>
                    <a:lnTo>
                      <a:pt x="166" y="733"/>
                    </a:lnTo>
                    <a:lnTo>
                      <a:pt x="166" y="735"/>
                    </a:lnTo>
                    <a:lnTo>
                      <a:pt x="159" y="735"/>
                    </a:lnTo>
                    <a:lnTo>
                      <a:pt x="154" y="739"/>
                    </a:lnTo>
                    <a:lnTo>
                      <a:pt x="154" y="741"/>
                    </a:lnTo>
                    <a:lnTo>
                      <a:pt x="150" y="743"/>
                    </a:lnTo>
                    <a:lnTo>
                      <a:pt x="147" y="743"/>
                    </a:lnTo>
                    <a:lnTo>
                      <a:pt x="140" y="743"/>
                    </a:lnTo>
                    <a:lnTo>
                      <a:pt x="139" y="740"/>
                    </a:lnTo>
                    <a:lnTo>
                      <a:pt x="138" y="739"/>
                    </a:lnTo>
                    <a:lnTo>
                      <a:pt x="139" y="733"/>
                    </a:lnTo>
                    <a:lnTo>
                      <a:pt x="139" y="732"/>
                    </a:lnTo>
                    <a:lnTo>
                      <a:pt x="132" y="730"/>
                    </a:lnTo>
                    <a:lnTo>
                      <a:pt x="127" y="734"/>
                    </a:lnTo>
                    <a:lnTo>
                      <a:pt x="115" y="738"/>
                    </a:lnTo>
                    <a:lnTo>
                      <a:pt x="111" y="745"/>
                    </a:lnTo>
                    <a:lnTo>
                      <a:pt x="110" y="746"/>
                    </a:lnTo>
                    <a:lnTo>
                      <a:pt x="107" y="746"/>
                    </a:lnTo>
                    <a:lnTo>
                      <a:pt x="93" y="746"/>
                    </a:lnTo>
                    <a:lnTo>
                      <a:pt x="84" y="739"/>
                    </a:lnTo>
                    <a:lnTo>
                      <a:pt x="78" y="741"/>
                    </a:lnTo>
                    <a:lnTo>
                      <a:pt x="74" y="739"/>
                    </a:lnTo>
                    <a:lnTo>
                      <a:pt x="62" y="740"/>
                    </a:lnTo>
                    <a:lnTo>
                      <a:pt x="58" y="739"/>
                    </a:lnTo>
                    <a:lnTo>
                      <a:pt x="52" y="740"/>
                    </a:lnTo>
                    <a:lnTo>
                      <a:pt x="48" y="739"/>
                    </a:lnTo>
                    <a:lnTo>
                      <a:pt x="47" y="740"/>
                    </a:lnTo>
                    <a:lnTo>
                      <a:pt x="46" y="740"/>
                    </a:lnTo>
                    <a:lnTo>
                      <a:pt x="43" y="735"/>
                    </a:lnTo>
                    <a:lnTo>
                      <a:pt x="41" y="735"/>
                    </a:lnTo>
                    <a:lnTo>
                      <a:pt x="40" y="740"/>
                    </a:lnTo>
                    <a:lnTo>
                      <a:pt x="40" y="757"/>
                    </a:lnTo>
                    <a:lnTo>
                      <a:pt x="20" y="757"/>
                    </a:lnTo>
                    <a:lnTo>
                      <a:pt x="16" y="759"/>
                    </a:lnTo>
                    <a:lnTo>
                      <a:pt x="11" y="757"/>
                    </a:lnTo>
                    <a:lnTo>
                      <a:pt x="9" y="762"/>
                    </a:lnTo>
                    <a:lnTo>
                      <a:pt x="7" y="764"/>
                    </a:lnTo>
                    <a:lnTo>
                      <a:pt x="5" y="767"/>
                    </a:lnTo>
                    <a:lnTo>
                      <a:pt x="0" y="771"/>
                    </a:lnTo>
                    <a:lnTo>
                      <a:pt x="0" y="773"/>
                    </a:lnTo>
                    <a:lnTo>
                      <a:pt x="2" y="782"/>
                    </a:lnTo>
                    <a:lnTo>
                      <a:pt x="9" y="782"/>
                    </a:lnTo>
                    <a:lnTo>
                      <a:pt x="13" y="791"/>
                    </a:lnTo>
                    <a:lnTo>
                      <a:pt x="27" y="809"/>
                    </a:lnTo>
                    <a:lnTo>
                      <a:pt x="37" y="820"/>
                    </a:lnTo>
                    <a:lnTo>
                      <a:pt x="47" y="825"/>
                    </a:lnTo>
                    <a:lnTo>
                      <a:pt x="67" y="827"/>
                    </a:lnTo>
                    <a:lnTo>
                      <a:pt x="89" y="825"/>
                    </a:lnTo>
                    <a:lnTo>
                      <a:pt x="105" y="821"/>
                    </a:lnTo>
                    <a:lnTo>
                      <a:pt x="113" y="818"/>
                    </a:lnTo>
                    <a:lnTo>
                      <a:pt x="117" y="810"/>
                    </a:lnTo>
                    <a:lnTo>
                      <a:pt x="122" y="808"/>
                    </a:lnTo>
                    <a:lnTo>
                      <a:pt x="124" y="814"/>
                    </a:lnTo>
                    <a:lnTo>
                      <a:pt x="117" y="834"/>
                    </a:lnTo>
                    <a:lnTo>
                      <a:pt x="106" y="843"/>
                    </a:lnTo>
                    <a:lnTo>
                      <a:pt x="96" y="850"/>
                    </a:lnTo>
                    <a:lnTo>
                      <a:pt x="84" y="852"/>
                    </a:lnTo>
                    <a:lnTo>
                      <a:pt x="70" y="854"/>
                    </a:lnTo>
                    <a:lnTo>
                      <a:pt x="59" y="857"/>
                    </a:lnTo>
                    <a:lnTo>
                      <a:pt x="51" y="850"/>
                    </a:lnTo>
                    <a:lnTo>
                      <a:pt x="47" y="854"/>
                    </a:lnTo>
                    <a:lnTo>
                      <a:pt x="50" y="870"/>
                    </a:lnTo>
                    <a:lnTo>
                      <a:pt x="90" y="911"/>
                    </a:lnTo>
                    <a:lnTo>
                      <a:pt x="104" y="926"/>
                    </a:lnTo>
                    <a:lnTo>
                      <a:pt x="124" y="944"/>
                    </a:lnTo>
                    <a:lnTo>
                      <a:pt x="131" y="945"/>
                    </a:lnTo>
                    <a:lnTo>
                      <a:pt x="156" y="947"/>
                    </a:lnTo>
                    <a:lnTo>
                      <a:pt x="167" y="944"/>
                    </a:lnTo>
                    <a:lnTo>
                      <a:pt x="174" y="943"/>
                    </a:lnTo>
                    <a:lnTo>
                      <a:pt x="183" y="936"/>
                    </a:lnTo>
                    <a:lnTo>
                      <a:pt x="190" y="936"/>
                    </a:lnTo>
                    <a:lnTo>
                      <a:pt x="207" y="924"/>
                    </a:lnTo>
                    <a:lnTo>
                      <a:pt x="213" y="916"/>
                    </a:lnTo>
                    <a:lnTo>
                      <a:pt x="218" y="906"/>
                    </a:lnTo>
                    <a:lnTo>
                      <a:pt x="219" y="879"/>
                    </a:lnTo>
                    <a:lnTo>
                      <a:pt x="222" y="867"/>
                    </a:lnTo>
                    <a:lnTo>
                      <a:pt x="224" y="852"/>
                    </a:lnTo>
                    <a:lnTo>
                      <a:pt x="226" y="856"/>
                    </a:lnTo>
                    <a:lnTo>
                      <a:pt x="229" y="857"/>
                    </a:lnTo>
                    <a:lnTo>
                      <a:pt x="258" y="858"/>
                    </a:lnTo>
                    <a:lnTo>
                      <a:pt x="260" y="859"/>
                    </a:lnTo>
                    <a:lnTo>
                      <a:pt x="253" y="866"/>
                    </a:lnTo>
                    <a:lnTo>
                      <a:pt x="242" y="866"/>
                    </a:lnTo>
                    <a:lnTo>
                      <a:pt x="239" y="879"/>
                    </a:lnTo>
                    <a:lnTo>
                      <a:pt x="241" y="880"/>
                    </a:lnTo>
                    <a:lnTo>
                      <a:pt x="240" y="891"/>
                    </a:lnTo>
                    <a:lnTo>
                      <a:pt x="242" y="894"/>
                    </a:lnTo>
                    <a:lnTo>
                      <a:pt x="249" y="897"/>
                    </a:lnTo>
                    <a:lnTo>
                      <a:pt x="242" y="911"/>
                    </a:lnTo>
                    <a:lnTo>
                      <a:pt x="242" y="922"/>
                    </a:lnTo>
                    <a:lnTo>
                      <a:pt x="242" y="924"/>
                    </a:lnTo>
                    <a:lnTo>
                      <a:pt x="246" y="924"/>
                    </a:lnTo>
                    <a:lnTo>
                      <a:pt x="249" y="928"/>
                    </a:lnTo>
                    <a:lnTo>
                      <a:pt x="249" y="934"/>
                    </a:lnTo>
                    <a:lnTo>
                      <a:pt x="255" y="952"/>
                    </a:lnTo>
                    <a:lnTo>
                      <a:pt x="256" y="963"/>
                    </a:lnTo>
                    <a:lnTo>
                      <a:pt x="256" y="971"/>
                    </a:lnTo>
                    <a:lnTo>
                      <a:pt x="250" y="987"/>
                    </a:lnTo>
                    <a:lnTo>
                      <a:pt x="247" y="998"/>
                    </a:lnTo>
                    <a:lnTo>
                      <a:pt x="247" y="1009"/>
                    </a:lnTo>
                    <a:lnTo>
                      <a:pt x="251" y="1028"/>
                    </a:lnTo>
                    <a:lnTo>
                      <a:pt x="253" y="1031"/>
                    </a:lnTo>
                    <a:lnTo>
                      <a:pt x="253" y="1047"/>
                    </a:lnTo>
                    <a:lnTo>
                      <a:pt x="257" y="1044"/>
                    </a:lnTo>
                    <a:lnTo>
                      <a:pt x="261" y="1041"/>
                    </a:lnTo>
                    <a:lnTo>
                      <a:pt x="262" y="1045"/>
                    </a:lnTo>
                    <a:lnTo>
                      <a:pt x="263" y="1052"/>
                    </a:lnTo>
                    <a:lnTo>
                      <a:pt x="261" y="1056"/>
                    </a:lnTo>
                    <a:lnTo>
                      <a:pt x="261" y="1060"/>
                    </a:lnTo>
                    <a:lnTo>
                      <a:pt x="260" y="1065"/>
                    </a:lnTo>
                    <a:lnTo>
                      <a:pt x="257" y="1084"/>
                    </a:lnTo>
                    <a:lnTo>
                      <a:pt x="263" y="1093"/>
                    </a:lnTo>
                    <a:lnTo>
                      <a:pt x="262" y="1096"/>
                    </a:lnTo>
                    <a:lnTo>
                      <a:pt x="265" y="1114"/>
                    </a:lnTo>
                    <a:lnTo>
                      <a:pt x="266" y="1114"/>
                    </a:lnTo>
                    <a:lnTo>
                      <a:pt x="273" y="1139"/>
                    </a:lnTo>
                    <a:lnTo>
                      <a:pt x="276" y="1147"/>
                    </a:lnTo>
                    <a:lnTo>
                      <a:pt x="276" y="1157"/>
                    </a:lnTo>
                    <a:lnTo>
                      <a:pt x="278" y="1163"/>
                    </a:lnTo>
                    <a:lnTo>
                      <a:pt x="282" y="1192"/>
                    </a:lnTo>
                    <a:lnTo>
                      <a:pt x="284" y="1201"/>
                    </a:lnTo>
                    <a:lnTo>
                      <a:pt x="289" y="1212"/>
                    </a:lnTo>
                    <a:lnTo>
                      <a:pt x="293" y="1214"/>
                    </a:lnTo>
                    <a:lnTo>
                      <a:pt x="295" y="1225"/>
                    </a:lnTo>
                    <a:lnTo>
                      <a:pt x="304" y="123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58" name="Freeform 100"/>
              <p:cNvSpPr>
                <a:spLocks noChangeAspect="1"/>
              </p:cNvSpPr>
              <p:nvPr/>
            </p:nvSpPr>
            <p:spPr bwMode="gray">
              <a:xfrm>
                <a:off x="3183" y="2052"/>
                <a:ext cx="184" cy="168"/>
              </a:xfrm>
              <a:custGeom>
                <a:avLst/>
                <a:gdLst/>
                <a:ahLst/>
                <a:cxnLst>
                  <a:cxn ang="0">
                    <a:pos x="106" y="668"/>
                  </a:cxn>
                  <a:cxn ang="0">
                    <a:pos x="108" y="599"/>
                  </a:cxn>
                  <a:cxn ang="0">
                    <a:pos x="0" y="475"/>
                  </a:cxn>
                  <a:cxn ang="0">
                    <a:pos x="109" y="492"/>
                  </a:cxn>
                  <a:cxn ang="0">
                    <a:pos x="187" y="487"/>
                  </a:cxn>
                  <a:cxn ang="0">
                    <a:pos x="302" y="458"/>
                  </a:cxn>
                  <a:cxn ang="0">
                    <a:pos x="325" y="378"/>
                  </a:cxn>
                  <a:cxn ang="0">
                    <a:pos x="379" y="373"/>
                  </a:cxn>
                  <a:cxn ang="0">
                    <a:pos x="405" y="346"/>
                  </a:cxn>
                  <a:cxn ang="0">
                    <a:pos x="435" y="356"/>
                  </a:cxn>
                  <a:cxn ang="0">
                    <a:pos x="464" y="297"/>
                  </a:cxn>
                  <a:cxn ang="0">
                    <a:pos x="490" y="258"/>
                  </a:cxn>
                  <a:cxn ang="0">
                    <a:pos x="506" y="218"/>
                  </a:cxn>
                  <a:cxn ang="0">
                    <a:pos x="549" y="202"/>
                  </a:cxn>
                  <a:cxn ang="0">
                    <a:pos x="561" y="163"/>
                  </a:cxn>
                  <a:cxn ang="0">
                    <a:pos x="588" y="114"/>
                  </a:cxn>
                  <a:cxn ang="0">
                    <a:pos x="570" y="60"/>
                  </a:cxn>
                  <a:cxn ang="0">
                    <a:pos x="604" y="34"/>
                  </a:cxn>
                  <a:cxn ang="0">
                    <a:pos x="645" y="12"/>
                  </a:cxn>
                  <a:cxn ang="0">
                    <a:pos x="731" y="11"/>
                  </a:cxn>
                  <a:cxn ang="0">
                    <a:pos x="780" y="2"/>
                  </a:cxn>
                  <a:cxn ang="0">
                    <a:pos x="811" y="16"/>
                  </a:cxn>
                  <a:cxn ang="0">
                    <a:pos x="830" y="59"/>
                  </a:cxn>
                  <a:cxn ang="0">
                    <a:pos x="852" y="78"/>
                  </a:cxn>
                  <a:cxn ang="0">
                    <a:pos x="903" y="99"/>
                  </a:cxn>
                  <a:cxn ang="0">
                    <a:pos x="877" y="153"/>
                  </a:cxn>
                  <a:cxn ang="0">
                    <a:pos x="828" y="156"/>
                  </a:cxn>
                  <a:cxn ang="0">
                    <a:pos x="790" y="163"/>
                  </a:cxn>
                  <a:cxn ang="0">
                    <a:pos x="721" y="148"/>
                  </a:cxn>
                  <a:cxn ang="0">
                    <a:pos x="718" y="185"/>
                  </a:cxn>
                  <a:cxn ang="0">
                    <a:pos x="732" y="202"/>
                  </a:cxn>
                  <a:cxn ang="0">
                    <a:pos x="717" y="248"/>
                  </a:cxn>
                  <a:cxn ang="0">
                    <a:pos x="753" y="280"/>
                  </a:cxn>
                  <a:cxn ang="0">
                    <a:pos x="789" y="304"/>
                  </a:cxn>
                  <a:cxn ang="0">
                    <a:pos x="775" y="329"/>
                  </a:cxn>
                  <a:cxn ang="0">
                    <a:pos x="758" y="368"/>
                  </a:cxn>
                  <a:cxn ang="0">
                    <a:pos x="766" y="394"/>
                  </a:cxn>
                  <a:cxn ang="0">
                    <a:pos x="721" y="425"/>
                  </a:cxn>
                  <a:cxn ang="0">
                    <a:pos x="687" y="468"/>
                  </a:cxn>
                  <a:cxn ang="0">
                    <a:pos x="624" y="549"/>
                  </a:cxn>
                  <a:cxn ang="0">
                    <a:pos x="556" y="597"/>
                  </a:cxn>
                  <a:cxn ang="0">
                    <a:pos x="517" y="592"/>
                  </a:cxn>
                  <a:cxn ang="0">
                    <a:pos x="476" y="668"/>
                  </a:cxn>
                  <a:cxn ang="0">
                    <a:pos x="513" y="686"/>
                  </a:cxn>
                  <a:cxn ang="0">
                    <a:pos x="537" y="728"/>
                  </a:cxn>
                  <a:cxn ang="0">
                    <a:pos x="559" y="781"/>
                  </a:cxn>
                  <a:cxn ang="0">
                    <a:pos x="554" y="805"/>
                  </a:cxn>
                  <a:cxn ang="0">
                    <a:pos x="534" y="803"/>
                  </a:cxn>
                  <a:cxn ang="0">
                    <a:pos x="488" y="816"/>
                  </a:cxn>
                  <a:cxn ang="0">
                    <a:pos x="442" y="810"/>
                  </a:cxn>
                  <a:cxn ang="0">
                    <a:pos x="406" y="827"/>
                  </a:cxn>
                  <a:cxn ang="0">
                    <a:pos x="363" y="834"/>
                  </a:cxn>
                  <a:cxn ang="0">
                    <a:pos x="329" y="781"/>
                  </a:cxn>
                  <a:cxn ang="0">
                    <a:pos x="250" y="744"/>
                  </a:cxn>
                  <a:cxn ang="0">
                    <a:pos x="164" y="746"/>
                  </a:cxn>
                  <a:cxn ang="0">
                    <a:pos x="61" y="761"/>
                  </a:cxn>
                </a:cxnLst>
                <a:rect l="0" t="0" r="r" b="b"/>
                <a:pathLst>
                  <a:path w="921" h="842">
                    <a:moveTo>
                      <a:pt x="42" y="757"/>
                    </a:moveTo>
                    <a:lnTo>
                      <a:pt x="42" y="743"/>
                    </a:lnTo>
                    <a:lnTo>
                      <a:pt x="44" y="730"/>
                    </a:lnTo>
                    <a:lnTo>
                      <a:pt x="55" y="701"/>
                    </a:lnTo>
                    <a:lnTo>
                      <a:pt x="64" y="689"/>
                    </a:lnTo>
                    <a:lnTo>
                      <a:pt x="77" y="679"/>
                    </a:lnTo>
                    <a:lnTo>
                      <a:pt x="91" y="674"/>
                    </a:lnTo>
                    <a:lnTo>
                      <a:pt x="106" y="668"/>
                    </a:lnTo>
                    <a:lnTo>
                      <a:pt x="118" y="665"/>
                    </a:lnTo>
                    <a:lnTo>
                      <a:pt x="131" y="653"/>
                    </a:lnTo>
                    <a:lnTo>
                      <a:pt x="134" y="647"/>
                    </a:lnTo>
                    <a:lnTo>
                      <a:pt x="133" y="637"/>
                    </a:lnTo>
                    <a:lnTo>
                      <a:pt x="128" y="632"/>
                    </a:lnTo>
                    <a:lnTo>
                      <a:pt x="108" y="628"/>
                    </a:lnTo>
                    <a:lnTo>
                      <a:pt x="109" y="614"/>
                    </a:lnTo>
                    <a:lnTo>
                      <a:pt x="108" y="599"/>
                    </a:lnTo>
                    <a:lnTo>
                      <a:pt x="103" y="573"/>
                    </a:lnTo>
                    <a:lnTo>
                      <a:pt x="98" y="567"/>
                    </a:lnTo>
                    <a:lnTo>
                      <a:pt x="71" y="558"/>
                    </a:lnTo>
                    <a:lnTo>
                      <a:pt x="55" y="550"/>
                    </a:lnTo>
                    <a:lnTo>
                      <a:pt x="43" y="540"/>
                    </a:lnTo>
                    <a:lnTo>
                      <a:pt x="22" y="497"/>
                    </a:lnTo>
                    <a:lnTo>
                      <a:pt x="8" y="485"/>
                    </a:lnTo>
                    <a:lnTo>
                      <a:pt x="0" y="475"/>
                    </a:lnTo>
                    <a:lnTo>
                      <a:pt x="4" y="470"/>
                    </a:lnTo>
                    <a:lnTo>
                      <a:pt x="63" y="486"/>
                    </a:lnTo>
                    <a:lnTo>
                      <a:pt x="81" y="496"/>
                    </a:lnTo>
                    <a:lnTo>
                      <a:pt x="88" y="497"/>
                    </a:lnTo>
                    <a:lnTo>
                      <a:pt x="92" y="496"/>
                    </a:lnTo>
                    <a:lnTo>
                      <a:pt x="96" y="493"/>
                    </a:lnTo>
                    <a:lnTo>
                      <a:pt x="99" y="492"/>
                    </a:lnTo>
                    <a:lnTo>
                      <a:pt x="109" y="492"/>
                    </a:lnTo>
                    <a:lnTo>
                      <a:pt x="118" y="491"/>
                    </a:lnTo>
                    <a:lnTo>
                      <a:pt x="130" y="491"/>
                    </a:lnTo>
                    <a:lnTo>
                      <a:pt x="144" y="490"/>
                    </a:lnTo>
                    <a:lnTo>
                      <a:pt x="161" y="490"/>
                    </a:lnTo>
                    <a:lnTo>
                      <a:pt x="177" y="497"/>
                    </a:lnTo>
                    <a:lnTo>
                      <a:pt x="180" y="495"/>
                    </a:lnTo>
                    <a:lnTo>
                      <a:pt x="184" y="490"/>
                    </a:lnTo>
                    <a:lnTo>
                      <a:pt x="187" y="487"/>
                    </a:lnTo>
                    <a:lnTo>
                      <a:pt x="194" y="485"/>
                    </a:lnTo>
                    <a:lnTo>
                      <a:pt x="206" y="485"/>
                    </a:lnTo>
                    <a:lnTo>
                      <a:pt x="232" y="486"/>
                    </a:lnTo>
                    <a:lnTo>
                      <a:pt x="248" y="482"/>
                    </a:lnTo>
                    <a:lnTo>
                      <a:pt x="268" y="475"/>
                    </a:lnTo>
                    <a:lnTo>
                      <a:pt x="293" y="470"/>
                    </a:lnTo>
                    <a:lnTo>
                      <a:pt x="302" y="464"/>
                    </a:lnTo>
                    <a:lnTo>
                      <a:pt x="302" y="458"/>
                    </a:lnTo>
                    <a:lnTo>
                      <a:pt x="298" y="454"/>
                    </a:lnTo>
                    <a:lnTo>
                      <a:pt x="298" y="450"/>
                    </a:lnTo>
                    <a:lnTo>
                      <a:pt x="302" y="431"/>
                    </a:lnTo>
                    <a:lnTo>
                      <a:pt x="301" y="418"/>
                    </a:lnTo>
                    <a:lnTo>
                      <a:pt x="305" y="404"/>
                    </a:lnTo>
                    <a:lnTo>
                      <a:pt x="308" y="398"/>
                    </a:lnTo>
                    <a:lnTo>
                      <a:pt x="319" y="389"/>
                    </a:lnTo>
                    <a:lnTo>
                      <a:pt x="325" y="378"/>
                    </a:lnTo>
                    <a:lnTo>
                      <a:pt x="333" y="374"/>
                    </a:lnTo>
                    <a:lnTo>
                      <a:pt x="336" y="377"/>
                    </a:lnTo>
                    <a:lnTo>
                      <a:pt x="336" y="380"/>
                    </a:lnTo>
                    <a:lnTo>
                      <a:pt x="348" y="382"/>
                    </a:lnTo>
                    <a:lnTo>
                      <a:pt x="359" y="379"/>
                    </a:lnTo>
                    <a:lnTo>
                      <a:pt x="370" y="377"/>
                    </a:lnTo>
                    <a:lnTo>
                      <a:pt x="377" y="375"/>
                    </a:lnTo>
                    <a:lnTo>
                      <a:pt x="379" y="373"/>
                    </a:lnTo>
                    <a:lnTo>
                      <a:pt x="379" y="371"/>
                    </a:lnTo>
                    <a:lnTo>
                      <a:pt x="372" y="368"/>
                    </a:lnTo>
                    <a:lnTo>
                      <a:pt x="371" y="366"/>
                    </a:lnTo>
                    <a:lnTo>
                      <a:pt x="375" y="362"/>
                    </a:lnTo>
                    <a:lnTo>
                      <a:pt x="392" y="353"/>
                    </a:lnTo>
                    <a:lnTo>
                      <a:pt x="394" y="348"/>
                    </a:lnTo>
                    <a:lnTo>
                      <a:pt x="399" y="346"/>
                    </a:lnTo>
                    <a:lnTo>
                      <a:pt x="405" y="346"/>
                    </a:lnTo>
                    <a:lnTo>
                      <a:pt x="421" y="351"/>
                    </a:lnTo>
                    <a:lnTo>
                      <a:pt x="421" y="348"/>
                    </a:lnTo>
                    <a:lnTo>
                      <a:pt x="418" y="347"/>
                    </a:lnTo>
                    <a:lnTo>
                      <a:pt x="420" y="343"/>
                    </a:lnTo>
                    <a:lnTo>
                      <a:pt x="424" y="343"/>
                    </a:lnTo>
                    <a:lnTo>
                      <a:pt x="431" y="348"/>
                    </a:lnTo>
                    <a:lnTo>
                      <a:pt x="432" y="352"/>
                    </a:lnTo>
                    <a:lnTo>
                      <a:pt x="435" y="356"/>
                    </a:lnTo>
                    <a:lnTo>
                      <a:pt x="441" y="358"/>
                    </a:lnTo>
                    <a:lnTo>
                      <a:pt x="443" y="358"/>
                    </a:lnTo>
                    <a:lnTo>
                      <a:pt x="463" y="337"/>
                    </a:lnTo>
                    <a:lnTo>
                      <a:pt x="463" y="334"/>
                    </a:lnTo>
                    <a:lnTo>
                      <a:pt x="461" y="323"/>
                    </a:lnTo>
                    <a:lnTo>
                      <a:pt x="459" y="305"/>
                    </a:lnTo>
                    <a:lnTo>
                      <a:pt x="461" y="302"/>
                    </a:lnTo>
                    <a:lnTo>
                      <a:pt x="464" y="297"/>
                    </a:lnTo>
                    <a:lnTo>
                      <a:pt x="467" y="292"/>
                    </a:lnTo>
                    <a:lnTo>
                      <a:pt x="469" y="292"/>
                    </a:lnTo>
                    <a:lnTo>
                      <a:pt x="470" y="288"/>
                    </a:lnTo>
                    <a:lnTo>
                      <a:pt x="469" y="282"/>
                    </a:lnTo>
                    <a:lnTo>
                      <a:pt x="470" y="277"/>
                    </a:lnTo>
                    <a:lnTo>
                      <a:pt x="476" y="275"/>
                    </a:lnTo>
                    <a:lnTo>
                      <a:pt x="478" y="261"/>
                    </a:lnTo>
                    <a:lnTo>
                      <a:pt x="490" y="258"/>
                    </a:lnTo>
                    <a:lnTo>
                      <a:pt x="497" y="259"/>
                    </a:lnTo>
                    <a:lnTo>
                      <a:pt x="507" y="251"/>
                    </a:lnTo>
                    <a:lnTo>
                      <a:pt x="515" y="249"/>
                    </a:lnTo>
                    <a:lnTo>
                      <a:pt x="519" y="243"/>
                    </a:lnTo>
                    <a:lnTo>
                      <a:pt x="519" y="239"/>
                    </a:lnTo>
                    <a:lnTo>
                      <a:pt x="515" y="234"/>
                    </a:lnTo>
                    <a:lnTo>
                      <a:pt x="510" y="218"/>
                    </a:lnTo>
                    <a:lnTo>
                      <a:pt x="506" y="218"/>
                    </a:lnTo>
                    <a:lnTo>
                      <a:pt x="500" y="208"/>
                    </a:lnTo>
                    <a:lnTo>
                      <a:pt x="499" y="205"/>
                    </a:lnTo>
                    <a:lnTo>
                      <a:pt x="500" y="200"/>
                    </a:lnTo>
                    <a:lnTo>
                      <a:pt x="504" y="197"/>
                    </a:lnTo>
                    <a:lnTo>
                      <a:pt x="508" y="199"/>
                    </a:lnTo>
                    <a:lnTo>
                      <a:pt x="527" y="203"/>
                    </a:lnTo>
                    <a:lnTo>
                      <a:pt x="538" y="205"/>
                    </a:lnTo>
                    <a:lnTo>
                      <a:pt x="549" y="202"/>
                    </a:lnTo>
                    <a:lnTo>
                      <a:pt x="555" y="199"/>
                    </a:lnTo>
                    <a:lnTo>
                      <a:pt x="562" y="189"/>
                    </a:lnTo>
                    <a:lnTo>
                      <a:pt x="562" y="181"/>
                    </a:lnTo>
                    <a:lnTo>
                      <a:pt x="566" y="178"/>
                    </a:lnTo>
                    <a:lnTo>
                      <a:pt x="562" y="175"/>
                    </a:lnTo>
                    <a:lnTo>
                      <a:pt x="558" y="173"/>
                    </a:lnTo>
                    <a:lnTo>
                      <a:pt x="558" y="167"/>
                    </a:lnTo>
                    <a:lnTo>
                      <a:pt x="561" y="163"/>
                    </a:lnTo>
                    <a:lnTo>
                      <a:pt x="565" y="156"/>
                    </a:lnTo>
                    <a:lnTo>
                      <a:pt x="572" y="147"/>
                    </a:lnTo>
                    <a:lnTo>
                      <a:pt x="581" y="141"/>
                    </a:lnTo>
                    <a:lnTo>
                      <a:pt x="587" y="133"/>
                    </a:lnTo>
                    <a:lnTo>
                      <a:pt x="591" y="126"/>
                    </a:lnTo>
                    <a:lnTo>
                      <a:pt x="591" y="120"/>
                    </a:lnTo>
                    <a:lnTo>
                      <a:pt x="588" y="116"/>
                    </a:lnTo>
                    <a:lnTo>
                      <a:pt x="588" y="114"/>
                    </a:lnTo>
                    <a:lnTo>
                      <a:pt x="593" y="105"/>
                    </a:lnTo>
                    <a:lnTo>
                      <a:pt x="593" y="104"/>
                    </a:lnTo>
                    <a:lnTo>
                      <a:pt x="588" y="94"/>
                    </a:lnTo>
                    <a:lnTo>
                      <a:pt x="585" y="81"/>
                    </a:lnTo>
                    <a:lnTo>
                      <a:pt x="578" y="73"/>
                    </a:lnTo>
                    <a:lnTo>
                      <a:pt x="570" y="67"/>
                    </a:lnTo>
                    <a:lnTo>
                      <a:pt x="569" y="66"/>
                    </a:lnTo>
                    <a:lnTo>
                      <a:pt x="570" y="60"/>
                    </a:lnTo>
                    <a:lnTo>
                      <a:pt x="574" y="56"/>
                    </a:lnTo>
                    <a:lnTo>
                      <a:pt x="591" y="43"/>
                    </a:lnTo>
                    <a:lnTo>
                      <a:pt x="591" y="38"/>
                    </a:lnTo>
                    <a:lnTo>
                      <a:pt x="592" y="36"/>
                    </a:lnTo>
                    <a:lnTo>
                      <a:pt x="597" y="36"/>
                    </a:lnTo>
                    <a:lnTo>
                      <a:pt x="602" y="39"/>
                    </a:lnTo>
                    <a:lnTo>
                      <a:pt x="605" y="38"/>
                    </a:lnTo>
                    <a:lnTo>
                      <a:pt x="604" y="34"/>
                    </a:lnTo>
                    <a:lnTo>
                      <a:pt x="605" y="32"/>
                    </a:lnTo>
                    <a:lnTo>
                      <a:pt x="615" y="29"/>
                    </a:lnTo>
                    <a:lnTo>
                      <a:pt x="619" y="25"/>
                    </a:lnTo>
                    <a:lnTo>
                      <a:pt x="619" y="23"/>
                    </a:lnTo>
                    <a:lnTo>
                      <a:pt x="624" y="22"/>
                    </a:lnTo>
                    <a:lnTo>
                      <a:pt x="628" y="19"/>
                    </a:lnTo>
                    <a:lnTo>
                      <a:pt x="636" y="18"/>
                    </a:lnTo>
                    <a:lnTo>
                      <a:pt x="645" y="12"/>
                    </a:lnTo>
                    <a:lnTo>
                      <a:pt x="652" y="12"/>
                    </a:lnTo>
                    <a:lnTo>
                      <a:pt x="662" y="7"/>
                    </a:lnTo>
                    <a:lnTo>
                      <a:pt x="666" y="8"/>
                    </a:lnTo>
                    <a:lnTo>
                      <a:pt x="701" y="6"/>
                    </a:lnTo>
                    <a:lnTo>
                      <a:pt x="705" y="7"/>
                    </a:lnTo>
                    <a:lnTo>
                      <a:pt x="712" y="6"/>
                    </a:lnTo>
                    <a:lnTo>
                      <a:pt x="726" y="11"/>
                    </a:lnTo>
                    <a:lnTo>
                      <a:pt x="731" y="11"/>
                    </a:lnTo>
                    <a:lnTo>
                      <a:pt x="737" y="6"/>
                    </a:lnTo>
                    <a:lnTo>
                      <a:pt x="741" y="6"/>
                    </a:lnTo>
                    <a:lnTo>
                      <a:pt x="746" y="2"/>
                    </a:lnTo>
                    <a:lnTo>
                      <a:pt x="755" y="4"/>
                    </a:lnTo>
                    <a:lnTo>
                      <a:pt x="757" y="0"/>
                    </a:lnTo>
                    <a:lnTo>
                      <a:pt x="755" y="1"/>
                    </a:lnTo>
                    <a:lnTo>
                      <a:pt x="766" y="4"/>
                    </a:lnTo>
                    <a:lnTo>
                      <a:pt x="780" y="2"/>
                    </a:lnTo>
                    <a:lnTo>
                      <a:pt x="784" y="3"/>
                    </a:lnTo>
                    <a:lnTo>
                      <a:pt x="789" y="6"/>
                    </a:lnTo>
                    <a:lnTo>
                      <a:pt x="796" y="4"/>
                    </a:lnTo>
                    <a:lnTo>
                      <a:pt x="798" y="7"/>
                    </a:lnTo>
                    <a:lnTo>
                      <a:pt x="798" y="19"/>
                    </a:lnTo>
                    <a:lnTo>
                      <a:pt x="800" y="20"/>
                    </a:lnTo>
                    <a:lnTo>
                      <a:pt x="806" y="16"/>
                    </a:lnTo>
                    <a:lnTo>
                      <a:pt x="811" y="16"/>
                    </a:lnTo>
                    <a:lnTo>
                      <a:pt x="822" y="23"/>
                    </a:lnTo>
                    <a:lnTo>
                      <a:pt x="828" y="29"/>
                    </a:lnTo>
                    <a:lnTo>
                      <a:pt x="830" y="35"/>
                    </a:lnTo>
                    <a:lnTo>
                      <a:pt x="830" y="41"/>
                    </a:lnTo>
                    <a:lnTo>
                      <a:pt x="828" y="47"/>
                    </a:lnTo>
                    <a:lnTo>
                      <a:pt x="830" y="50"/>
                    </a:lnTo>
                    <a:lnTo>
                      <a:pt x="832" y="55"/>
                    </a:lnTo>
                    <a:lnTo>
                      <a:pt x="830" y="59"/>
                    </a:lnTo>
                    <a:lnTo>
                      <a:pt x="825" y="60"/>
                    </a:lnTo>
                    <a:lnTo>
                      <a:pt x="825" y="62"/>
                    </a:lnTo>
                    <a:lnTo>
                      <a:pt x="827" y="66"/>
                    </a:lnTo>
                    <a:lnTo>
                      <a:pt x="834" y="67"/>
                    </a:lnTo>
                    <a:lnTo>
                      <a:pt x="840" y="78"/>
                    </a:lnTo>
                    <a:lnTo>
                      <a:pt x="844" y="79"/>
                    </a:lnTo>
                    <a:lnTo>
                      <a:pt x="849" y="78"/>
                    </a:lnTo>
                    <a:lnTo>
                      <a:pt x="852" y="78"/>
                    </a:lnTo>
                    <a:lnTo>
                      <a:pt x="857" y="74"/>
                    </a:lnTo>
                    <a:lnTo>
                      <a:pt x="861" y="73"/>
                    </a:lnTo>
                    <a:lnTo>
                      <a:pt x="862" y="77"/>
                    </a:lnTo>
                    <a:lnTo>
                      <a:pt x="862" y="83"/>
                    </a:lnTo>
                    <a:lnTo>
                      <a:pt x="872" y="89"/>
                    </a:lnTo>
                    <a:lnTo>
                      <a:pt x="889" y="95"/>
                    </a:lnTo>
                    <a:lnTo>
                      <a:pt x="897" y="100"/>
                    </a:lnTo>
                    <a:lnTo>
                      <a:pt x="903" y="99"/>
                    </a:lnTo>
                    <a:lnTo>
                      <a:pt x="910" y="104"/>
                    </a:lnTo>
                    <a:lnTo>
                      <a:pt x="921" y="105"/>
                    </a:lnTo>
                    <a:lnTo>
                      <a:pt x="887" y="130"/>
                    </a:lnTo>
                    <a:lnTo>
                      <a:pt x="883" y="136"/>
                    </a:lnTo>
                    <a:lnTo>
                      <a:pt x="884" y="138"/>
                    </a:lnTo>
                    <a:lnTo>
                      <a:pt x="884" y="141"/>
                    </a:lnTo>
                    <a:lnTo>
                      <a:pt x="881" y="149"/>
                    </a:lnTo>
                    <a:lnTo>
                      <a:pt x="877" y="153"/>
                    </a:lnTo>
                    <a:lnTo>
                      <a:pt x="873" y="152"/>
                    </a:lnTo>
                    <a:lnTo>
                      <a:pt x="870" y="148"/>
                    </a:lnTo>
                    <a:lnTo>
                      <a:pt x="851" y="149"/>
                    </a:lnTo>
                    <a:lnTo>
                      <a:pt x="849" y="151"/>
                    </a:lnTo>
                    <a:lnTo>
                      <a:pt x="844" y="157"/>
                    </a:lnTo>
                    <a:lnTo>
                      <a:pt x="841" y="158"/>
                    </a:lnTo>
                    <a:lnTo>
                      <a:pt x="835" y="158"/>
                    </a:lnTo>
                    <a:lnTo>
                      <a:pt x="828" y="156"/>
                    </a:lnTo>
                    <a:lnTo>
                      <a:pt x="824" y="158"/>
                    </a:lnTo>
                    <a:lnTo>
                      <a:pt x="822" y="162"/>
                    </a:lnTo>
                    <a:lnTo>
                      <a:pt x="818" y="164"/>
                    </a:lnTo>
                    <a:lnTo>
                      <a:pt x="816" y="165"/>
                    </a:lnTo>
                    <a:lnTo>
                      <a:pt x="809" y="164"/>
                    </a:lnTo>
                    <a:lnTo>
                      <a:pt x="806" y="165"/>
                    </a:lnTo>
                    <a:lnTo>
                      <a:pt x="802" y="163"/>
                    </a:lnTo>
                    <a:lnTo>
                      <a:pt x="790" y="163"/>
                    </a:lnTo>
                    <a:lnTo>
                      <a:pt x="785" y="162"/>
                    </a:lnTo>
                    <a:lnTo>
                      <a:pt x="780" y="162"/>
                    </a:lnTo>
                    <a:lnTo>
                      <a:pt x="765" y="153"/>
                    </a:lnTo>
                    <a:lnTo>
                      <a:pt x="755" y="151"/>
                    </a:lnTo>
                    <a:lnTo>
                      <a:pt x="737" y="143"/>
                    </a:lnTo>
                    <a:lnTo>
                      <a:pt x="732" y="146"/>
                    </a:lnTo>
                    <a:lnTo>
                      <a:pt x="728" y="149"/>
                    </a:lnTo>
                    <a:lnTo>
                      <a:pt x="721" y="148"/>
                    </a:lnTo>
                    <a:lnTo>
                      <a:pt x="717" y="149"/>
                    </a:lnTo>
                    <a:lnTo>
                      <a:pt x="716" y="152"/>
                    </a:lnTo>
                    <a:lnTo>
                      <a:pt x="715" y="160"/>
                    </a:lnTo>
                    <a:lnTo>
                      <a:pt x="707" y="174"/>
                    </a:lnTo>
                    <a:lnTo>
                      <a:pt x="707" y="176"/>
                    </a:lnTo>
                    <a:lnTo>
                      <a:pt x="716" y="176"/>
                    </a:lnTo>
                    <a:lnTo>
                      <a:pt x="718" y="181"/>
                    </a:lnTo>
                    <a:lnTo>
                      <a:pt x="718" y="185"/>
                    </a:lnTo>
                    <a:lnTo>
                      <a:pt x="714" y="187"/>
                    </a:lnTo>
                    <a:lnTo>
                      <a:pt x="712" y="189"/>
                    </a:lnTo>
                    <a:lnTo>
                      <a:pt x="712" y="192"/>
                    </a:lnTo>
                    <a:lnTo>
                      <a:pt x="715" y="196"/>
                    </a:lnTo>
                    <a:lnTo>
                      <a:pt x="717" y="197"/>
                    </a:lnTo>
                    <a:lnTo>
                      <a:pt x="728" y="196"/>
                    </a:lnTo>
                    <a:lnTo>
                      <a:pt x="731" y="199"/>
                    </a:lnTo>
                    <a:lnTo>
                      <a:pt x="732" y="202"/>
                    </a:lnTo>
                    <a:lnTo>
                      <a:pt x="732" y="203"/>
                    </a:lnTo>
                    <a:lnTo>
                      <a:pt x="727" y="208"/>
                    </a:lnTo>
                    <a:lnTo>
                      <a:pt x="721" y="211"/>
                    </a:lnTo>
                    <a:lnTo>
                      <a:pt x="720" y="217"/>
                    </a:lnTo>
                    <a:lnTo>
                      <a:pt x="732" y="228"/>
                    </a:lnTo>
                    <a:lnTo>
                      <a:pt x="732" y="234"/>
                    </a:lnTo>
                    <a:lnTo>
                      <a:pt x="731" y="239"/>
                    </a:lnTo>
                    <a:lnTo>
                      <a:pt x="717" y="248"/>
                    </a:lnTo>
                    <a:lnTo>
                      <a:pt x="716" y="251"/>
                    </a:lnTo>
                    <a:lnTo>
                      <a:pt x="725" y="255"/>
                    </a:lnTo>
                    <a:lnTo>
                      <a:pt x="728" y="264"/>
                    </a:lnTo>
                    <a:lnTo>
                      <a:pt x="738" y="270"/>
                    </a:lnTo>
                    <a:lnTo>
                      <a:pt x="737" y="277"/>
                    </a:lnTo>
                    <a:lnTo>
                      <a:pt x="744" y="278"/>
                    </a:lnTo>
                    <a:lnTo>
                      <a:pt x="747" y="282"/>
                    </a:lnTo>
                    <a:lnTo>
                      <a:pt x="753" y="280"/>
                    </a:lnTo>
                    <a:lnTo>
                      <a:pt x="758" y="281"/>
                    </a:lnTo>
                    <a:lnTo>
                      <a:pt x="758" y="286"/>
                    </a:lnTo>
                    <a:lnTo>
                      <a:pt x="757" y="292"/>
                    </a:lnTo>
                    <a:lnTo>
                      <a:pt x="760" y="299"/>
                    </a:lnTo>
                    <a:lnTo>
                      <a:pt x="761" y="300"/>
                    </a:lnTo>
                    <a:lnTo>
                      <a:pt x="779" y="302"/>
                    </a:lnTo>
                    <a:lnTo>
                      <a:pt x="784" y="305"/>
                    </a:lnTo>
                    <a:lnTo>
                      <a:pt x="789" y="304"/>
                    </a:lnTo>
                    <a:lnTo>
                      <a:pt x="795" y="312"/>
                    </a:lnTo>
                    <a:lnTo>
                      <a:pt x="793" y="316"/>
                    </a:lnTo>
                    <a:lnTo>
                      <a:pt x="796" y="320"/>
                    </a:lnTo>
                    <a:lnTo>
                      <a:pt x="791" y="325"/>
                    </a:lnTo>
                    <a:lnTo>
                      <a:pt x="789" y="329"/>
                    </a:lnTo>
                    <a:lnTo>
                      <a:pt x="781" y="330"/>
                    </a:lnTo>
                    <a:lnTo>
                      <a:pt x="777" y="330"/>
                    </a:lnTo>
                    <a:lnTo>
                      <a:pt x="775" y="329"/>
                    </a:lnTo>
                    <a:lnTo>
                      <a:pt x="770" y="330"/>
                    </a:lnTo>
                    <a:lnTo>
                      <a:pt x="768" y="332"/>
                    </a:lnTo>
                    <a:lnTo>
                      <a:pt x="757" y="337"/>
                    </a:lnTo>
                    <a:lnTo>
                      <a:pt x="753" y="345"/>
                    </a:lnTo>
                    <a:lnTo>
                      <a:pt x="752" y="356"/>
                    </a:lnTo>
                    <a:lnTo>
                      <a:pt x="757" y="362"/>
                    </a:lnTo>
                    <a:lnTo>
                      <a:pt x="755" y="367"/>
                    </a:lnTo>
                    <a:lnTo>
                      <a:pt x="758" y="368"/>
                    </a:lnTo>
                    <a:lnTo>
                      <a:pt x="759" y="371"/>
                    </a:lnTo>
                    <a:lnTo>
                      <a:pt x="758" y="374"/>
                    </a:lnTo>
                    <a:lnTo>
                      <a:pt x="753" y="378"/>
                    </a:lnTo>
                    <a:lnTo>
                      <a:pt x="752" y="384"/>
                    </a:lnTo>
                    <a:lnTo>
                      <a:pt x="752" y="386"/>
                    </a:lnTo>
                    <a:lnTo>
                      <a:pt x="754" y="388"/>
                    </a:lnTo>
                    <a:lnTo>
                      <a:pt x="764" y="388"/>
                    </a:lnTo>
                    <a:lnTo>
                      <a:pt x="766" y="394"/>
                    </a:lnTo>
                    <a:lnTo>
                      <a:pt x="764" y="396"/>
                    </a:lnTo>
                    <a:lnTo>
                      <a:pt x="760" y="398"/>
                    </a:lnTo>
                    <a:lnTo>
                      <a:pt x="757" y="396"/>
                    </a:lnTo>
                    <a:lnTo>
                      <a:pt x="754" y="394"/>
                    </a:lnTo>
                    <a:lnTo>
                      <a:pt x="752" y="401"/>
                    </a:lnTo>
                    <a:lnTo>
                      <a:pt x="738" y="406"/>
                    </a:lnTo>
                    <a:lnTo>
                      <a:pt x="726" y="422"/>
                    </a:lnTo>
                    <a:lnTo>
                      <a:pt x="721" y="425"/>
                    </a:lnTo>
                    <a:lnTo>
                      <a:pt x="716" y="431"/>
                    </a:lnTo>
                    <a:lnTo>
                      <a:pt x="712" y="436"/>
                    </a:lnTo>
                    <a:lnTo>
                      <a:pt x="711" y="442"/>
                    </a:lnTo>
                    <a:lnTo>
                      <a:pt x="712" y="450"/>
                    </a:lnTo>
                    <a:lnTo>
                      <a:pt x="709" y="458"/>
                    </a:lnTo>
                    <a:lnTo>
                      <a:pt x="700" y="463"/>
                    </a:lnTo>
                    <a:lnTo>
                      <a:pt x="693" y="463"/>
                    </a:lnTo>
                    <a:lnTo>
                      <a:pt x="687" y="468"/>
                    </a:lnTo>
                    <a:lnTo>
                      <a:pt x="682" y="476"/>
                    </a:lnTo>
                    <a:lnTo>
                      <a:pt x="678" y="487"/>
                    </a:lnTo>
                    <a:lnTo>
                      <a:pt x="672" y="498"/>
                    </a:lnTo>
                    <a:lnTo>
                      <a:pt x="657" y="520"/>
                    </a:lnTo>
                    <a:lnTo>
                      <a:pt x="651" y="527"/>
                    </a:lnTo>
                    <a:lnTo>
                      <a:pt x="639" y="534"/>
                    </a:lnTo>
                    <a:lnTo>
                      <a:pt x="628" y="544"/>
                    </a:lnTo>
                    <a:lnTo>
                      <a:pt x="624" y="549"/>
                    </a:lnTo>
                    <a:lnTo>
                      <a:pt x="614" y="565"/>
                    </a:lnTo>
                    <a:lnTo>
                      <a:pt x="607" y="574"/>
                    </a:lnTo>
                    <a:lnTo>
                      <a:pt x="599" y="589"/>
                    </a:lnTo>
                    <a:lnTo>
                      <a:pt x="594" y="592"/>
                    </a:lnTo>
                    <a:lnTo>
                      <a:pt x="590" y="593"/>
                    </a:lnTo>
                    <a:lnTo>
                      <a:pt x="567" y="593"/>
                    </a:lnTo>
                    <a:lnTo>
                      <a:pt x="564" y="594"/>
                    </a:lnTo>
                    <a:lnTo>
                      <a:pt x="556" y="597"/>
                    </a:lnTo>
                    <a:lnTo>
                      <a:pt x="551" y="603"/>
                    </a:lnTo>
                    <a:lnTo>
                      <a:pt x="547" y="604"/>
                    </a:lnTo>
                    <a:lnTo>
                      <a:pt x="544" y="603"/>
                    </a:lnTo>
                    <a:lnTo>
                      <a:pt x="542" y="598"/>
                    </a:lnTo>
                    <a:lnTo>
                      <a:pt x="534" y="584"/>
                    </a:lnTo>
                    <a:lnTo>
                      <a:pt x="531" y="582"/>
                    </a:lnTo>
                    <a:lnTo>
                      <a:pt x="527" y="583"/>
                    </a:lnTo>
                    <a:lnTo>
                      <a:pt x="517" y="592"/>
                    </a:lnTo>
                    <a:lnTo>
                      <a:pt x="513" y="598"/>
                    </a:lnTo>
                    <a:lnTo>
                      <a:pt x="502" y="608"/>
                    </a:lnTo>
                    <a:lnTo>
                      <a:pt x="488" y="626"/>
                    </a:lnTo>
                    <a:lnTo>
                      <a:pt x="480" y="633"/>
                    </a:lnTo>
                    <a:lnTo>
                      <a:pt x="478" y="640"/>
                    </a:lnTo>
                    <a:lnTo>
                      <a:pt x="474" y="658"/>
                    </a:lnTo>
                    <a:lnTo>
                      <a:pt x="474" y="663"/>
                    </a:lnTo>
                    <a:lnTo>
                      <a:pt x="476" y="668"/>
                    </a:lnTo>
                    <a:lnTo>
                      <a:pt x="483" y="671"/>
                    </a:lnTo>
                    <a:lnTo>
                      <a:pt x="489" y="670"/>
                    </a:lnTo>
                    <a:lnTo>
                      <a:pt x="496" y="673"/>
                    </a:lnTo>
                    <a:lnTo>
                      <a:pt x="506" y="673"/>
                    </a:lnTo>
                    <a:lnTo>
                      <a:pt x="508" y="674"/>
                    </a:lnTo>
                    <a:lnTo>
                      <a:pt x="512" y="678"/>
                    </a:lnTo>
                    <a:lnTo>
                      <a:pt x="513" y="681"/>
                    </a:lnTo>
                    <a:lnTo>
                      <a:pt x="513" y="686"/>
                    </a:lnTo>
                    <a:lnTo>
                      <a:pt x="507" y="706"/>
                    </a:lnTo>
                    <a:lnTo>
                      <a:pt x="507" y="711"/>
                    </a:lnTo>
                    <a:lnTo>
                      <a:pt x="508" y="716"/>
                    </a:lnTo>
                    <a:lnTo>
                      <a:pt x="518" y="727"/>
                    </a:lnTo>
                    <a:lnTo>
                      <a:pt x="522" y="728"/>
                    </a:lnTo>
                    <a:lnTo>
                      <a:pt x="532" y="724"/>
                    </a:lnTo>
                    <a:lnTo>
                      <a:pt x="534" y="725"/>
                    </a:lnTo>
                    <a:lnTo>
                      <a:pt x="537" y="728"/>
                    </a:lnTo>
                    <a:lnTo>
                      <a:pt x="537" y="739"/>
                    </a:lnTo>
                    <a:lnTo>
                      <a:pt x="538" y="748"/>
                    </a:lnTo>
                    <a:lnTo>
                      <a:pt x="543" y="755"/>
                    </a:lnTo>
                    <a:lnTo>
                      <a:pt x="545" y="762"/>
                    </a:lnTo>
                    <a:lnTo>
                      <a:pt x="550" y="768"/>
                    </a:lnTo>
                    <a:lnTo>
                      <a:pt x="555" y="773"/>
                    </a:lnTo>
                    <a:lnTo>
                      <a:pt x="555" y="776"/>
                    </a:lnTo>
                    <a:lnTo>
                      <a:pt x="559" y="781"/>
                    </a:lnTo>
                    <a:lnTo>
                      <a:pt x="560" y="784"/>
                    </a:lnTo>
                    <a:lnTo>
                      <a:pt x="555" y="786"/>
                    </a:lnTo>
                    <a:lnTo>
                      <a:pt x="555" y="788"/>
                    </a:lnTo>
                    <a:lnTo>
                      <a:pt x="555" y="798"/>
                    </a:lnTo>
                    <a:lnTo>
                      <a:pt x="554" y="802"/>
                    </a:lnTo>
                    <a:lnTo>
                      <a:pt x="561" y="803"/>
                    </a:lnTo>
                    <a:lnTo>
                      <a:pt x="561" y="805"/>
                    </a:lnTo>
                    <a:lnTo>
                      <a:pt x="554" y="805"/>
                    </a:lnTo>
                    <a:lnTo>
                      <a:pt x="549" y="809"/>
                    </a:lnTo>
                    <a:lnTo>
                      <a:pt x="549" y="811"/>
                    </a:lnTo>
                    <a:lnTo>
                      <a:pt x="545" y="813"/>
                    </a:lnTo>
                    <a:lnTo>
                      <a:pt x="542" y="813"/>
                    </a:lnTo>
                    <a:lnTo>
                      <a:pt x="535" y="813"/>
                    </a:lnTo>
                    <a:lnTo>
                      <a:pt x="534" y="810"/>
                    </a:lnTo>
                    <a:lnTo>
                      <a:pt x="533" y="809"/>
                    </a:lnTo>
                    <a:lnTo>
                      <a:pt x="534" y="803"/>
                    </a:lnTo>
                    <a:lnTo>
                      <a:pt x="534" y="802"/>
                    </a:lnTo>
                    <a:lnTo>
                      <a:pt x="527" y="800"/>
                    </a:lnTo>
                    <a:lnTo>
                      <a:pt x="522" y="804"/>
                    </a:lnTo>
                    <a:lnTo>
                      <a:pt x="510" y="808"/>
                    </a:lnTo>
                    <a:lnTo>
                      <a:pt x="506" y="815"/>
                    </a:lnTo>
                    <a:lnTo>
                      <a:pt x="505" y="816"/>
                    </a:lnTo>
                    <a:lnTo>
                      <a:pt x="502" y="816"/>
                    </a:lnTo>
                    <a:lnTo>
                      <a:pt x="488" y="816"/>
                    </a:lnTo>
                    <a:lnTo>
                      <a:pt x="479" y="809"/>
                    </a:lnTo>
                    <a:lnTo>
                      <a:pt x="473" y="811"/>
                    </a:lnTo>
                    <a:lnTo>
                      <a:pt x="469" y="809"/>
                    </a:lnTo>
                    <a:lnTo>
                      <a:pt x="457" y="810"/>
                    </a:lnTo>
                    <a:lnTo>
                      <a:pt x="453" y="809"/>
                    </a:lnTo>
                    <a:lnTo>
                      <a:pt x="447" y="810"/>
                    </a:lnTo>
                    <a:lnTo>
                      <a:pt x="443" y="809"/>
                    </a:lnTo>
                    <a:lnTo>
                      <a:pt x="442" y="810"/>
                    </a:lnTo>
                    <a:lnTo>
                      <a:pt x="441" y="810"/>
                    </a:lnTo>
                    <a:lnTo>
                      <a:pt x="438" y="805"/>
                    </a:lnTo>
                    <a:lnTo>
                      <a:pt x="436" y="805"/>
                    </a:lnTo>
                    <a:lnTo>
                      <a:pt x="435" y="810"/>
                    </a:lnTo>
                    <a:lnTo>
                      <a:pt x="435" y="827"/>
                    </a:lnTo>
                    <a:lnTo>
                      <a:pt x="415" y="827"/>
                    </a:lnTo>
                    <a:lnTo>
                      <a:pt x="411" y="829"/>
                    </a:lnTo>
                    <a:lnTo>
                      <a:pt x="406" y="827"/>
                    </a:lnTo>
                    <a:lnTo>
                      <a:pt x="404" y="832"/>
                    </a:lnTo>
                    <a:lnTo>
                      <a:pt x="402" y="834"/>
                    </a:lnTo>
                    <a:lnTo>
                      <a:pt x="400" y="837"/>
                    </a:lnTo>
                    <a:lnTo>
                      <a:pt x="395" y="841"/>
                    </a:lnTo>
                    <a:lnTo>
                      <a:pt x="391" y="842"/>
                    </a:lnTo>
                    <a:lnTo>
                      <a:pt x="378" y="837"/>
                    </a:lnTo>
                    <a:lnTo>
                      <a:pt x="367" y="836"/>
                    </a:lnTo>
                    <a:lnTo>
                      <a:pt x="363" y="834"/>
                    </a:lnTo>
                    <a:lnTo>
                      <a:pt x="362" y="827"/>
                    </a:lnTo>
                    <a:lnTo>
                      <a:pt x="360" y="824"/>
                    </a:lnTo>
                    <a:lnTo>
                      <a:pt x="355" y="820"/>
                    </a:lnTo>
                    <a:lnTo>
                      <a:pt x="350" y="808"/>
                    </a:lnTo>
                    <a:lnTo>
                      <a:pt x="344" y="791"/>
                    </a:lnTo>
                    <a:lnTo>
                      <a:pt x="344" y="784"/>
                    </a:lnTo>
                    <a:lnTo>
                      <a:pt x="340" y="784"/>
                    </a:lnTo>
                    <a:lnTo>
                      <a:pt x="329" y="781"/>
                    </a:lnTo>
                    <a:lnTo>
                      <a:pt x="322" y="776"/>
                    </a:lnTo>
                    <a:lnTo>
                      <a:pt x="318" y="756"/>
                    </a:lnTo>
                    <a:lnTo>
                      <a:pt x="316" y="751"/>
                    </a:lnTo>
                    <a:lnTo>
                      <a:pt x="308" y="745"/>
                    </a:lnTo>
                    <a:lnTo>
                      <a:pt x="302" y="741"/>
                    </a:lnTo>
                    <a:lnTo>
                      <a:pt x="292" y="740"/>
                    </a:lnTo>
                    <a:lnTo>
                      <a:pt x="271" y="744"/>
                    </a:lnTo>
                    <a:lnTo>
                      <a:pt x="250" y="744"/>
                    </a:lnTo>
                    <a:lnTo>
                      <a:pt x="236" y="750"/>
                    </a:lnTo>
                    <a:lnTo>
                      <a:pt x="227" y="748"/>
                    </a:lnTo>
                    <a:lnTo>
                      <a:pt x="212" y="746"/>
                    </a:lnTo>
                    <a:lnTo>
                      <a:pt x="205" y="759"/>
                    </a:lnTo>
                    <a:lnTo>
                      <a:pt x="200" y="753"/>
                    </a:lnTo>
                    <a:lnTo>
                      <a:pt x="188" y="753"/>
                    </a:lnTo>
                    <a:lnTo>
                      <a:pt x="178" y="745"/>
                    </a:lnTo>
                    <a:lnTo>
                      <a:pt x="164" y="746"/>
                    </a:lnTo>
                    <a:lnTo>
                      <a:pt x="151" y="745"/>
                    </a:lnTo>
                    <a:lnTo>
                      <a:pt x="144" y="753"/>
                    </a:lnTo>
                    <a:lnTo>
                      <a:pt x="130" y="755"/>
                    </a:lnTo>
                    <a:lnTo>
                      <a:pt x="102" y="751"/>
                    </a:lnTo>
                    <a:lnTo>
                      <a:pt x="91" y="751"/>
                    </a:lnTo>
                    <a:lnTo>
                      <a:pt x="76" y="759"/>
                    </a:lnTo>
                    <a:lnTo>
                      <a:pt x="69" y="755"/>
                    </a:lnTo>
                    <a:lnTo>
                      <a:pt x="61" y="761"/>
                    </a:lnTo>
                    <a:lnTo>
                      <a:pt x="53" y="761"/>
                    </a:lnTo>
                    <a:lnTo>
                      <a:pt x="48" y="765"/>
                    </a:lnTo>
                    <a:lnTo>
                      <a:pt x="45" y="759"/>
                    </a:lnTo>
                    <a:lnTo>
                      <a:pt x="42" y="75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59" name="Freeform 101"/>
              <p:cNvSpPr>
                <a:spLocks noChangeAspect="1"/>
              </p:cNvSpPr>
              <p:nvPr/>
            </p:nvSpPr>
            <p:spPr bwMode="gray">
              <a:xfrm>
                <a:off x="3489" y="2165"/>
                <a:ext cx="37" cy="20"/>
              </a:xfrm>
              <a:custGeom>
                <a:avLst/>
                <a:gdLst/>
                <a:ahLst/>
                <a:cxnLst>
                  <a:cxn ang="0">
                    <a:pos x="164" y="32"/>
                  </a:cxn>
                  <a:cxn ang="0">
                    <a:pos x="164" y="30"/>
                  </a:cxn>
                  <a:cxn ang="0">
                    <a:pos x="150" y="22"/>
                  </a:cxn>
                  <a:cxn ang="0">
                    <a:pos x="148" y="18"/>
                  </a:cxn>
                  <a:cxn ang="0">
                    <a:pos x="145" y="17"/>
                  </a:cxn>
                  <a:cxn ang="0">
                    <a:pos x="130" y="21"/>
                  </a:cxn>
                  <a:cxn ang="0">
                    <a:pos x="126" y="21"/>
                  </a:cxn>
                  <a:cxn ang="0">
                    <a:pos x="112" y="16"/>
                  </a:cxn>
                  <a:cxn ang="0">
                    <a:pos x="96" y="15"/>
                  </a:cxn>
                  <a:cxn ang="0">
                    <a:pos x="89" y="10"/>
                  </a:cxn>
                  <a:cxn ang="0">
                    <a:pos x="89" y="7"/>
                  </a:cxn>
                  <a:cxn ang="0">
                    <a:pos x="85" y="1"/>
                  </a:cxn>
                  <a:cxn ang="0">
                    <a:pos x="79" y="0"/>
                  </a:cxn>
                  <a:cxn ang="0">
                    <a:pos x="65" y="1"/>
                  </a:cxn>
                  <a:cxn ang="0">
                    <a:pos x="53" y="6"/>
                  </a:cxn>
                  <a:cxn ang="0">
                    <a:pos x="42" y="17"/>
                  </a:cxn>
                  <a:cxn ang="0">
                    <a:pos x="32" y="33"/>
                  </a:cxn>
                  <a:cxn ang="0">
                    <a:pos x="11" y="53"/>
                  </a:cxn>
                  <a:cxn ang="0">
                    <a:pos x="10" y="59"/>
                  </a:cxn>
                  <a:cxn ang="0">
                    <a:pos x="9" y="63"/>
                  </a:cxn>
                  <a:cxn ang="0">
                    <a:pos x="0" y="71"/>
                  </a:cxn>
                  <a:cxn ang="0">
                    <a:pos x="0" y="76"/>
                  </a:cxn>
                  <a:cxn ang="0">
                    <a:pos x="5" y="77"/>
                  </a:cxn>
                  <a:cxn ang="0">
                    <a:pos x="6" y="80"/>
                  </a:cxn>
                  <a:cxn ang="0">
                    <a:pos x="6" y="87"/>
                  </a:cxn>
                  <a:cxn ang="0">
                    <a:pos x="8" y="88"/>
                  </a:cxn>
                  <a:cxn ang="0">
                    <a:pos x="11" y="88"/>
                  </a:cxn>
                  <a:cxn ang="0">
                    <a:pos x="15" y="91"/>
                  </a:cxn>
                  <a:cxn ang="0">
                    <a:pos x="26" y="95"/>
                  </a:cxn>
                  <a:cxn ang="0">
                    <a:pos x="49" y="98"/>
                  </a:cxn>
                  <a:cxn ang="0">
                    <a:pos x="68" y="98"/>
                  </a:cxn>
                  <a:cxn ang="0">
                    <a:pos x="91" y="90"/>
                  </a:cxn>
                  <a:cxn ang="0">
                    <a:pos x="96" y="90"/>
                  </a:cxn>
                  <a:cxn ang="0">
                    <a:pos x="106" y="93"/>
                  </a:cxn>
                  <a:cxn ang="0">
                    <a:pos x="115" y="93"/>
                  </a:cxn>
                  <a:cxn ang="0">
                    <a:pos x="123" y="92"/>
                  </a:cxn>
                  <a:cxn ang="0">
                    <a:pos x="144" y="88"/>
                  </a:cxn>
                  <a:cxn ang="0">
                    <a:pos x="158" y="87"/>
                  </a:cxn>
                  <a:cxn ang="0">
                    <a:pos x="178" y="84"/>
                  </a:cxn>
                  <a:cxn ang="0">
                    <a:pos x="186" y="80"/>
                  </a:cxn>
                  <a:cxn ang="0">
                    <a:pos x="186" y="77"/>
                  </a:cxn>
                  <a:cxn ang="0">
                    <a:pos x="185" y="73"/>
                  </a:cxn>
                  <a:cxn ang="0">
                    <a:pos x="187" y="59"/>
                  </a:cxn>
                  <a:cxn ang="0">
                    <a:pos x="181" y="53"/>
                  </a:cxn>
                  <a:cxn ang="0">
                    <a:pos x="162" y="45"/>
                  </a:cxn>
                  <a:cxn ang="0">
                    <a:pos x="161" y="43"/>
                  </a:cxn>
                  <a:cxn ang="0">
                    <a:pos x="161" y="41"/>
                  </a:cxn>
                  <a:cxn ang="0">
                    <a:pos x="164" y="34"/>
                  </a:cxn>
                  <a:cxn ang="0">
                    <a:pos x="164" y="32"/>
                  </a:cxn>
                </a:cxnLst>
                <a:rect l="0" t="0" r="r" b="b"/>
                <a:pathLst>
                  <a:path w="187" h="98">
                    <a:moveTo>
                      <a:pt x="164" y="32"/>
                    </a:moveTo>
                    <a:lnTo>
                      <a:pt x="164" y="30"/>
                    </a:lnTo>
                    <a:lnTo>
                      <a:pt x="150" y="22"/>
                    </a:lnTo>
                    <a:lnTo>
                      <a:pt x="148" y="18"/>
                    </a:lnTo>
                    <a:lnTo>
                      <a:pt x="145" y="17"/>
                    </a:lnTo>
                    <a:lnTo>
                      <a:pt x="130" y="21"/>
                    </a:lnTo>
                    <a:lnTo>
                      <a:pt x="126" y="21"/>
                    </a:lnTo>
                    <a:lnTo>
                      <a:pt x="112" y="16"/>
                    </a:lnTo>
                    <a:lnTo>
                      <a:pt x="96" y="15"/>
                    </a:lnTo>
                    <a:lnTo>
                      <a:pt x="89" y="10"/>
                    </a:lnTo>
                    <a:lnTo>
                      <a:pt x="89" y="7"/>
                    </a:lnTo>
                    <a:lnTo>
                      <a:pt x="85" y="1"/>
                    </a:lnTo>
                    <a:lnTo>
                      <a:pt x="79" y="0"/>
                    </a:lnTo>
                    <a:lnTo>
                      <a:pt x="65" y="1"/>
                    </a:lnTo>
                    <a:lnTo>
                      <a:pt x="53" y="6"/>
                    </a:lnTo>
                    <a:lnTo>
                      <a:pt x="42" y="17"/>
                    </a:lnTo>
                    <a:lnTo>
                      <a:pt x="32" y="33"/>
                    </a:lnTo>
                    <a:lnTo>
                      <a:pt x="11" y="53"/>
                    </a:lnTo>
                    <a:lnTo>
                      <a:pt x="10" y="59"/>
                    </a:lnTo>
                    <a:lnTo>
                      <a:pt x="9" y="63"/>
                    </a:lnTo>
                    <a:lnTo>
                      <a:pt x="0" y="71"/>
                    </a:lnTo>
                    <a:lnTo>
                      <a:pt x="0" y="76"/>
                    </a:lnTo>
                    <a:lnTo>
                      <a:pt x="5" y="77"/>
                    </a:lnTo>
                    <a:lnTo>
                      <a:pt x="6" y="80"/>
                    </a:lnTo>
                    <a:lnTo>
                      <a:pt x="6" y="87"/>
                    </a:lnTo>
                    <a:lnTo>
                      <a:pt x="8" y="88"/>
                    </a:lnTo>
                    <a:lnTo>
                      <a:pt x="11" y="88"/>
                    </a:lnTo>
                    <a:lnTo>
                      <a:pt x="15" y="91"/>
                    </a:lnTo>
                    <a:lnTo>
                      <a:pt x="26" y="95"/>
                    </a:lnTo>
                    <a:lnTo>
                      <a:pt x="49" y="98"/>
                    </a:lnTo>
                    <a:lnTo>
                      <a:pt x="68" y="98"/>
                    </a:lnTo>
                    <a:lnTo>
                      <a:pt x="91" y="90"/>
                    </a:lnTo>
                    <a:lnTo>
                      <a:pt x="96" y="90"/>
                    </a:lnTo>
                    <a:lnTo>
                      <a:pt x="106" y="93"/>
                    </a:lnTo>
                    <a:lnTo>
                      <a:pt x="115" y="93"/>
                    </a:lnTo>
                    <a:lnTo>
                      <a:pt x="123" y="92"/>
                    </a:lnTo>
                    <a:lnTo>
                      <a:pt x="144" y="88"/>
                    </a:lnTo>
                    <a:lnTo>
                      <a:pt x="158" y="87"/>
                    </a:lnTo>
                    <a:lnTo>
                      <a:pt x="178" y="84"/>
                    </a:lnTo>
                    <a:lnTo>
                      <a:pt x="186" y="80"/>
                    </a:lnTo>
                    <a:lnTo>
                      <a:pt x="186" y="77"/>
                    </a:lnTo>
                    <a:lnTo>
                      <a:pt x="185" y="73"/>
                    </a:lnTo>
                    <a:lnTo>
                      <a:pt x="187" y="59"/>
                    </a:lnTo>
                    <a:lnTo>
                      <a:pt x="181" y="53"/>
                    </a:lnTo>
                    <a:lnTo>
                      <a:pt x="162" y="45"/>
                    </a:lnTo>
                    <a:lnTo>
                      <a:pt x="161" y="43"/>
                    </a:lnTo>
                    <a:lnTo>
                      <a:pt x="161" y="41"/>
                    </a:lnTo>
                    <a:lnTo>
                      <a:pt x="164" y="34"/>
                    </a:lnTo>
                    <a:lnTo>
                      <a:pt x="164" y="3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60" name="Freeform 102"/>
              <p:cNvSpPr>
                <a:spLocks noChangeAspect="1"/>
              </p:cNvSpPr>
              <p:nvPr/>
            </p:nvSpPr>
            <p:spPr bwMode="gray">
              <a:xfrm>
                <a:off x="3394" y="2140"/>
                <a:ext cx="88" cy="49"/>
              </a:xfrm>
              <a:custGeom>
                <a:avLst/>
                <a:gdLst/>
                <a:ahLst/>
                <a:cxnLst>
                  <a:cxn ang="0">
                    <a:pos x="432" y="170"/>
                  </a:cxn>
                  <a:cxn ang="0">
                    <a:pos x="428" y="203"/>
                  </a:cxn>
                  <a:cxn ang="0">
                    <a:pos x="441" y="221"/>
                  </a:cxn>
                  <a:cxn ang="0">
                    <a:pos x="434" y="242"/>
                  </a:cxn>
                  <a:cxn ang="0">
                    <a:pos x="396" y="242"/>
                  </a:cxn>
                  <a:cxn ang="0">
                    <a:pos x="368" y="238"/>
                  </a:cxn>
                  <a:cxn ang="0">
                    <a:pos x="308" y="224"/>
                  </a:cxn>
                  <a:cxn ang="0">
                    <a:pos x="267" y="218"/>
                  </a:cxn>
                  <a:cxn ang="0">
                    <a:pos x="239" y="191"/>
                  </a:cxn>
                  <a:cxn ang="0">
                    <a:pos x="211" y="184"/>
                  </a:cxn>
                  <a:cxn ang="0">
                    <a:pos x="192" y="184"/>
                  </a:cxn>
                  <a:cxn ang="0">
                    <a:pos x="168" y="187"/>
                  </a:cxn>
                  <a:cxn ang="0">
                    <a:pos x="136" y="168"/>
                  </a:cxn>
                  <a:cxn ang="0">
                    <a:pos x="114" y="159"/>
                  </a:cxn>
                  <a:cxn ang="0">
                    <a:pos x="83" y="148"/>
                  </a:cxn>
                  <a:cxn ang="0">
                    <a:pos x="57" y="124"/>
                  </a:cxn>
                  <a:cxn ang="0">
                    <a:pos x="32" y="109"/>
                  </a:cxn>
                  <a:cxn ang="0">
                    <a:pos x="23" y="113"/>
                  </a:cxn>
                  <a:cxn ang="0">
                    <a:pos x="12" y="98"/>
                  </a:cxn>
                  <a:cxn ang="0">
                    <a:pos x="1" y="87"/>
                  </a:cxn>
                  <a:cxn ang="0">
                    <a:pos x="11" y="71"/>
                  </a:cxn>
                  <a:cxn ang="0">
                    <a:pos x="14" y="51"/>
                  </a:cxn>
                  <a:cxn ang="0">
                    <a:pos x="17" y="34"/>
                  </a:cxn>
                  <a:cxn ang="0">
                    <a:pos x="30" y="22"/>
                  </a:cxn>
                  <a:cxn ang="0">
                    <a:pos x="43" y="6"/>
                  </a:cxn>
                  <a:cxn ang="0">
                    <a:pos x="54" y="4"/>
                  </a:cxn>
                  <a:cxn ang="0">
                    <a:pos x="67" y="18"/>
                  </a:cxn>
                  <a:cxn ang="0">
                    <a:pos x="71" y="8"/>
                  </a:cxn>
                  <a:cxn ang="0">
                    <a:pos x="73" y="0"/>
                  </a:cxn>
                  <a:cxn ang="0">
                    <a:pos x="110" y="7"/>
                  </a:cxn>
                  <a:cxn ang="0">
                    <a:pos x="141" y="24"/>
                  </a:cxn>
                  <a:cxn ang="0">
                    <a:pos x="174" y="46"/>
                  </a:cxn>
                  <a:cxn ang="0">
                    <a:pos x="186" y="77"/>
                  </a:cxn>
                  <a:cxn ang="0">
                    <a:pos x="200" y="74"/>
                  </a:cxn>
                  <a:cxn ang="0">
                    <a:pos x="207" y="67"/>
                  </a:cxn>
                  <a:cxn ang="0">
                    <a:pos x="221" y="63"/>
                  </a:cxn>
                  <a:cxn ang="0">
                    <a:pos x="226" y="73"/>
                  </a:cxn>
                  <a:cxn ang="0">
                    <a:pos x="226" y="95"/>
                  </a:cxn>
                  <a:cxn ang="0">
                    <a:pos x="235" y="101"/>
                  </a:cxn>
                  <a:cxn ang="0">
                    <a:pos x="251" y="104"/>
                  </a:cxn>
                  <a:cxn ang="0">
                    <a:pos x="272" y="106"/>
                  </a:cxn>
                  <a:cxn ang="0">
                    <a:pos x="277" y="117"/>
                  </a:cxn>
                  <a:cxn ang="0">
                    <a:pos x="301" y="131"/>
                  </a:cxn>
                  <a:cxn ang="0">
                    <a:pos x="315" y="142"/>
                  </a:cxn>
                  <a:cxn ang="0">
                    <a:pos x="329" y="149"/>
                  </a:cxn>
                  <a:cxn ang="0">
                    <a:pos x="344" y="149"/>
                  </a:cxn>
                  <a:cxn ang="0">
                    <a:pos x="356" y="144"/>
                  </a:cxn>
                  <a:cxn ang="0">
                    <a:pos x="377" y="151"/>
                  </a:cxn>
                  <a:cxn ang="0">
                    <a:pos x="398" y="158"/>
                  </a:cxn>
                  <a:cxn ang="0">
                    <a:pos x="422" y="159"/>
                  </a:cxn>
                  <a:cxn ang="0">
                    <a:pos x="439" y="151"/>
                  </a:cxn>
                </a:cxnLst>
                <a:rect l="0" t="0" r="r" b="b"/>
                <a:pathLst>
                  <a:path w="441" h="244">
                    <a:moveTo>
                      <a:pt x="439" y="151"/>
                    </a:moveTo>
                    <a:lnTo>
                      <a:pt x="436" y="158"/>
                    </a:lnTo>
                    <a:lnTo>
                      <a:pt x="432" y="170"/>
                    </a:lnTo>
                    <a:lnTo>
                      <a:pt x="433" y="185"/>
                    </a:lnTo>
                    <a:lnTo>
                      <a:pt x="432" y="199"/>
                    </a:lnTo>
                    <a:lnTo>
                      <a:pt x="428" y="203"/>
                    </a:lnTo>
                    <a:lnTo>
                      <a:pt x="428" y="207"/>
                    </a:lnTo>
                    <a:lnTo>
                      <a:pt x="436" y="211"/>
                    </a:lnTo>
                    <a:lnTo>
                      <a:pt x="441" y="221"/>
                    </a:lnTo>
                    <a:lnTo>
                      <a:pt x="441" y="228"/>
                    </a:lnTo>
                    <a:lnTo>
                      <a:pt x="434" y="239"/>
                    </a:lnTo>
                    <a:lnTo>
                      <a:pt x="434" y="242"/>
                    </a:lnTo>
                    <a:lnTo>
                      <a:pt x="422" y="240"/>
                    </a:lnTo>
                    <a:lnTo>
                      <a:pt x="411" y="243"/>
                    </a:lnTo>
                    <a:lnTo>
                      <a:pt x="396" y="242"/>
                    </a:lnTo>
                    <a:lnTo>
                      <a:pt x="388" y="244"/>
                    </a:lnTo>
                    <a:lnTo>
                      <a:pt x="378" y="239"/>
                    </a:lnTo>
                    <a:lnTo>
                      <a:pt x="368" y="238"/>
                    </a:lnTo>
                    <a:lnTo>
                      <a:pt x="362" y="238"/>
                    </a:lnTo>
                    <a:lnTo>
                      <a:pt x="315" y="230"/>
                    </a:lnTo>
                    <a:lnTo>
                      <a:pt x="308" y="224"/>
                    </a:lnTo>
                    <a:lnTo>
                      <a:pt x="299" y="221"/>
                    </a:lnTo>
                    <a:lnTo>
                      <a:pt x="287" y="222"/>
                    </a:lnTo>
                    <a:lnTo>
                      <a:pt x="267" y="218"/>
                    </a:lnTo>
                    <a:lnTo>
                      <a:pt x="255" y="210"/>
                    </a:lnTo>
                    <a:lnTo>
                      <a:pt x="249" y="205"/>
                    </a:lnTo>
                    <a:lnTo>
                      <a:pt x="239" y="191"/>
                    </a:lnTo>
                    <a:lnTo>
                      <a:pt x="232" y="187"/>
                    </a:lnTo>
                    <a:lnTo>
                      <a:pt x="213" y="184"/>
                    </a:lnTo>
                    <a:lnTo>
                      <a:pt x="211" y="184"/>
                    </a:lnTo>
                    <a:lnTo>
                      <a:pt x="208" y="187"/>
                    </a:lnTo>
                    <a:lnTo>
                      <a:pt x="202" y="186"/>
                    </a:lnTo>
                    <a:lnTo>
                      <a:pt x="192" y="184"/>
                    </a:lnTo>
                    <a:lnTo>
                      <a:pt x="183" y="183"/>
                    </a:lnTo>
                    <a:lnTo>
                      <a:pt x="173" y="187"/>
                    </a:lnTo>
                    <a:lnTo>
                      <a:pt x="168" y="187"/>
                    </a:lnTo>
                    <a:lnTo>
                      <a:pt x="148" y="183"/>
                    </a:lnTo>
                    <a:lnTo>
                      <a:pt x="138" y="170"/>
                    </a:lnTo>
                    <a:lnTo>
                      <a:pt x="136" y="168"/>
                    </a:lnTo>
                    <a:lnTo>
                      <a:pt x="127" y="167"/>
                    </a:lnTo>
                    <a:lnTo>
                      <a:pt x="124" y="167"/>
                    </a:lnTo>
                    <a:lnTo>
                      <a:pt x="114" y="159"/>
                    </a:lnTo>
                    <a:lnTo>
                      <a:pt x="103" y="154"/>
                    </a:lnTo>
                    <a:lnTo>
                      <a:pt x="93" y="153"/>
                    </a:lnTo>
                    <a:lnTo>
                      <a:pt x="83" y="148"/>
                    </a:lnTo>
                    <a:lnTo>
                      <a:pt x="78" y="144"/>
                    </a:lnTo>
                    <a:lnTo>
                      <a:pt x="66" y="130"/>
                    </a:lnTo>
                    <a:lnTo>
                      <a:pt x="57" y="124"/>
                    </a:lnTo>
                    <a:lnTo>
                      <a:pt x="49" y="120"/>
                    </a:lnTo>
                    <a:lnTo>
                      <a:pt x="45" y="116"/>
                    </a:lnTo>
                    <a:lnTo>
                      <a:pt x="32" y="109"/>
                    </a:lnTo>
                    <a:lnTo>
                      <a:pt x="28" y="109"/>
                    </a:lnTo>
                    <a:lnTo>
                      <a:pt x="28" y="113"/>
                    </a:lnTo>
                    <a:lnTo>
                      <a:pt x="23" y="113"/>
                    </a:lnTo>
                    <a:lnTo>
                      <a:pt x="18" y="109"/>
                    </a:lnTo>
                    <a:lnTo>
                      <a:pt x="17" y="103"/>
                    </a:lnTo>
                    <a:lnTo>
                      <a:pt x="12" y="98"/>
                    </a:lnTo>
                    <a:lnTo>
                      <a:pt x="1" y="97"/>
                    </a:lnTo>
                    <a:lnTo>
                      <a:pt x="0" y="94"/>
                    </a:lnTo>
                    <a:lnTo>
                      <a:pt x="1" y="87"/>
                    </a:lnTo>
                    <a:lnTo>
                      <a:pt x="6" y="79"/>
                    </a:lnTo>
                    <a:lnTo>
                      <a:pt x="9" y="78"/>
                    </a:lnTo>
                    <a:lnTo>
                      <a:pt x="11" y="71"/>
                    </a:lnTo>
                    <a:lnTo>
                      <a:pt x="14" y="67"/>
                    </a:lnTo>
                    <a:lnTo>
                      <a:pt x="11" y="58"/>
                    </a:lnTo>
                    <a:lnTo>
                      <a:pt x="14" y="51"/>
                    </a:lnTo>
                    <a:lnTo>
                      <a:pt x="19" y="45"/>
                    </a:lnTo>
                    <a:lnTo>
                      <a:pt x="17" y="38"/>
                    </a:lnTo>
                    <a:lnTo>
                      <a:pt x="17" y="34"/>
                    </a:lnTo>
                    <a:lnTo>
                      <a:pt x="21" y="29"/>
                    </a:lnTo>
                    <a:lnTo>
                      <a:pt x="27" y="29"/>
                    </a:lnTo>
                    <a:lnTo>
                      <a:pt x="30" y="22"/>
                    </a:lnTo>
                    <a:lnTo>
                      <a:pt x="38" y="17"/>
                    </a:lnTo>
                    <a:lnTo>
                      <a:pt x="41" y="11"/>
                    </a:lnTo>
                    <a:lnTo>
                      <a:pt x="43" y="6"/>
                    </a:lnTo>
                    <a:lnTo>
                      <a:pt x="45" y="4"/>
                    </a:lnTo>
                    <a:lnTo>
                      <a:pt x="48" y="7"/>
                    </a:lnTo>
                    <a:lnTo>
                      <a:pt x="54" y="4"/>
                    </a:lnTo>
                    <a:lnTo>
                      <a:pt x="56" y="6"/>
                    </a:lnTo>
                    <a:lnTo>
                      <a:pt x="59" y="11"/>
                    </a:lnTo>
                    <a:lnTo>
                      <a:pt x="67" y="18"/>
                    </a:lnTo>
                    <a:lnTo>
                      <a:pt x="68" y="14"/>
                    </a:lnTo>
                    <a:lnTo>
                      <a:pt x="67" y="12"/>
                    </a:lnTo>
                    <a:lnTo>
                      <a:pt x="71" y="8"/>
                    </a:lnTo>
                    <a:lnTo>
                      <a:pt x="71" y="2"/>
                    </a:lnTo>
                    <a:lnTo>
                      <a:pt x="71" y="1"/>
                    </a:lnTo>
                    <a:lnTo>
                      <a:pt x="73" y="0"/>
                    </a:lnTo>
                    <a:lnTo>
                      <a:pt x="89" y="2"/>
                    </a:lnTo>
                    <a:lnTo>
                      <a:pt x="92" y="3"/>
                    </a:lnTo>
                    <a:lnTo>
                      <a:pt x="110" y="7"/>
                    </a:lnTo>
                    <a:lnTo>
                      <a:pt x="130" y="13"/>
                    </a:lnTo>
                    <a:lnTo>
                      <a:pt x="135" y="15"/>
                    </a:lnTo>
                    <a:lnTo>
                      <a:pt x="141" y="24"/>
                    </a:lnTo>
                    <a:lnTo>
                      <a:pt x="151" y="33"/>
                    </a:lnTo>
                    <a:lnTo>
                      <a:pt x="163" y="36"/>
                    </a:lnTo>
                    <a:lnTo>
                      <a:pt x="174" y="46"/>
                    </a:lnTo>
                    <a:lnTo>
                      <a:pt x="181" y="55"/>
                    </a:lnTo>
                    <a:lnTo>
                      <a:pt x="184" y="72"/>
                    </a:lnTo>
                    <a:lnTo>
                      <a:pt x="186" y="77"/>
                    </a:lnTo>
                    <a:lnTo>
                      <a:pt x="192" y="79"/>
                    </a:lnTo>
                    <a:lnTo>
                      <a:pt x="196" y="79"/>
                    </a:lnTo>
                    <a:lnTo>
                      <a:pt x="200" y="74"/>
                    </a:lnTo>
                    <a:lnTo>
                      <a:pt x="204" y="73"/>
                    </a:lnTo>
                    <a:lnTo>
                      <a:pt x="207" y="70"/>
                    </a:lnTo>
                    <a:lnTo>
                      <a:pt x="207" y="67"/>
                    </a:lnTo>
                    <a:lnTo>
                      <a:pt x="211" y="63"/>
                    </a:lnTo>
                    <a:lnTo>
                      <a:pt x="215" y="65"/>
                    </a:lnTo>
                    <a:lnTo>
                      <a:pt x="221" y="63"/>
                    </a:lnTo>
                    <a:lnTo>
                      <a:pt x="227" y="65"/>
                    </a:lnTo>
                    <a:lnTo>
                      <a:pt x="229" y="67"/>
                    </a:lnTo>
                    <a:lnTo>
                      <a:pt x="226" y="73"/>
                    </a:lnTo>
                    <a:lnTo>
                      <a:pt x="227" y="79"/>
                    </a:lnTo>
                    <a:lnTo>
                      <a:pt x="224" y="92"/>
                    </a:lnTo>
                    <a:lnTo>
                      <a:pt x="226" y="95"/>
                    </a:lnTo>
                    <a:lnTo>
                      <a:pt x="231" y="93"/>
                    </a:lnTo>
                    <a:lnTo>
                      <a:pt x="233" y="98"/>
                    </a:lnTo>
                    <a:lnTo>
                      <a:pt x="235" y="101"/>
                    </a:lnTo>
                    <a:lnTo>
                      <a:pt x="240" y="101"/>
                    </a:lnTo>
                    <a:lnTo>
                      <a:pt x="245" y="105"/>
                    </a:lnTo>
                    <a:lnTo>
                      <a:pt x="251" y="104"/>
                    </a:lnTo>
                    <a:lnTo>
                      <a:pt x="259" y="106"/>
                    </a:lnTo>
                    <a:lnTo>
                      <a:pt x="267" y="108"/>
                    </a:lnTo>
                    <a:lnTo>
                      <a:pt x="272" y="106"/>
                    </a:lnTo>
                    <a:lnTo>
                      <a:pt x="277" y="103"/>
                    </a:lnTo>
                    <a:lnTo>
                      <a:pt x="280" y="104"/>
                    </a:lnTo>
                    <a:lnTo>
                      <a:pt x="277" y="117"/>
                    </a:lnTo>
                    <a:lnTo>
                      <a:pt x="278" y="124"/>
                    </a:lnTo>
                    <a:lnTo>
                      <a:pt x="293" y="133"/>
                    </a:lnTo>
                    <a:lnTo>
                      <a:pt x="301" y="131"/>
                    </a:lnTo>
                    <a:lnTo>
                      <a:pt x="308" y="132"/>
                    </a:lnTo>
                    <a:lnTo>
                      <a:pt x="314" y="138"/>
                    </a:lnTo>
                    <a:lnTo>
                      <a:pt x="315" y="142"/>
                    </a:lnTo>
                    <a:lnTo>
                      <a:pt x="319" y="148"/>
                    </a:lnTo>
                    <a:lnTo>
                      <a:pt x="323" y="151"/>
                    </a:lnTo>
                    <a:lnTo>
                      <a:pt x="329" y="149"/>
                    </a:lnTo>
                    <a:lnTo>
                      <a:pt x="333" y="147"/>
                    </a:lnTo>
                    <a:lnTo>
                      <a:pt x="339" y="151"/>
                    </a:lnTo>
                    <a:lnTo>
                      <a:pt x="344" y="149"/>
                    </a:lnTo>
                    <a:lnTo>
                      <a:pt x="350" y="152"/>
                    </a:lnTo>
                    <a:lnTo>
                      <a:pt x="352" y="151"/>
                    </a:lnTo>
                    <a:lnTo>
                      <a:pt x="356" y="144"/>
                    </a:lnTo>
                    <a:lnTo>
                      <a:pt x="361" y="143"/>
                    </a:lnTo>
                    <a:lnTo>
                      <a:pt x="369" y="144"/>
                    </a:lnTo>
                    <a:lnTo>
                      <a:pt x="377" y="151"/>
                    </a:lnTo>
                    <a:lnTo>
                      <a:pt x="387" y="153"/>
                    </a:lnTo>
                    <a:lnTo>
                      <a:pt x="394" y="157"/>
                    </a:lnTo>
                    <a:lnTo>
                      <a:pt x="398" y="158"/>
                    </a:lnTo>
                    <a:lnTo>
                      <a:pt x="405" y="156"/>
                    </a:lnTo>
                    <a:lnTo>
                      <a:pt x="419" y="159"/>
                    </a:lnTo>
                    <a:lnTo>
                      <a:pt x="422" y="159"/>
                    </a:lnTo>
                    <a:lnTo>
                      <a:pt x="428" y="151"/>
                    </a:lnTo>
                    <a:lnTo>
                      <a:pt x="436" y="149"/>
                    </a:lnTo>
                    <a:lnTo>
                      <a:pt x="439" y="15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61" name="Freeform 103"/>
              <p:cNvSpPr>
                <a:spLocks noChangeAspect="1"/>
              </p:cNvSpPr>
              <p:nvPr/>
            </p:nvSpPr>
            <p:spPr bwMode="gray">
              <a:xfrm>
                <a:off x="3479" y="2187"/>
                <a:ext cx="52" cy="67"/>
              </a:xfrm>
              <a:custGeom>
                <a:avLst/>
                <a:gdLst/>
                <a:ahLst/>
                <a:cxnLst>
                  <a:cxn ang="0">
                    <a:pos x="241" y="337"/>
                  </a:cxn>
                  <a:cxn ang="0">
                    <a:pos x="226" y="291"/>
                  </a:cxn>
                  <a:cxn ang="0">
                    <a:pos x="221" y="257"/>
                  </a:cxn>
                  <a:cxn ang="0">
                    <a:pos x="198" y="225"/>
                  </a:cxn>
                  <a:cxn ang="0">
                    <a:pos x="174" y="230"/>
                  </a:cxn>
                  <a:cxn ang="0">
                    <a:pos x="161" y="215"/>
                  </a:cxn>
                  <a:cxn ang="0">
                    <a:pos x="153" y="227"/>
                  </a:cxn>
                  <a:cxn ang="0">
                    <a:pos x="149" y="246"/>
                  </a:cxn>
                  <a:cxn ang="0">
                    <a:pos x="129" y="283"/>
                  </a:cxn>
                  <a:cxn ang="0">
                    <a:pos x="115" y="267"/>
                  </a:cxn>
                  <a:cxn ang="0">
                    <a:pos x="108" y="279"/>
                  </a:cxn>
                  <a:cxn ang="0">
                    <a:pos x="96" y="280"/>
                  </a:cxn>
                  <a:cxn ang="0">
                    <a:pos x="80" y="284"/>
                  </a:cxn>
                  <a:cxn ang="0">
                    <a:pos x="75" y="286"/>
                  </a:cxn>
                  <a:cxn ang="0">
                    <a:pos x="69" y="291"/>
                  </a:cxn>
                  <a:cxn ang="0">
                    <a:pos x="58" y="292"/>
                  </a:cxn>
                  <a:cxn ang="0">
                    <a:pos x="53" y="273"/>
                  </a:cxn>
                  <a:cxn ang="0">
                    <a:pos x="49" y="258"/>
                  </a:cxn>
                  <a:cxn ang="0">
                    <a:pos x="48" y="241"/>
                  </a:cxn>
                  <a:cxn ang="0">
                    <a:pos x="40" y="227"/>
                  </a:cxn>
                  <a:cxn ang="0">
                    <a:pos x="42" y="215"/>
                  </a:cxn>
                  <a:cxn ang="0">
                    <a:pos x="42" y="195"/>
                  </a:cxn>
                  <a:cxn ang="0">
                    <a:pos x="38" y="179"/>
                  </a:cxn>
                  <a:cxn ang="0">
                    <a:pos x="32" y="165"/>
                  </a:cxn>
                  <a:cxn ang="0">
                    <a:pos x="36" y="133"/>
                  </a:cxn>
                  <a:cxn ang="0">
                    <a:pos x="21" y="118"/>
                  </a:cxn>
                  <a:cxn ang="0">
                    <a:pos x="1" y="109"/>
                  </a:cxn>
                  <a:cxn ang="0">
                    <a:pos x="1" y="98"/>
                  </a:cxn>
                  <a:cxn ang="0">
                    <a:pos x="13" y="89"/>
                  </a:cxn>
                  <a:cxn ang="0">
                    <a:pos x="22" y="78"/>
                  </a:cxn>
                  <a:cxn ang="0">
                    <a:pos x="42" y="68"/>
                  </a:cxn>
                  <a:cxn ang="0">
                    <a:pos x="39" y="60"/>
                  </a:cxn>
                  <a:cxn ang="0">
                    <a:pos x="17" y="57"/>
                  </a:cxn>
                  <a:cxn ang="0">
                    <a:pos x="11" y="39"/>
                  </a:cxn>
                  <a:cxn ang="0">
                    <a:pos x="28" y="3"/>
                  </a:cxn>
                  <a:cxn ang="0">
                    <a:pos x="42" y="17"/>
                  </a:cxn>
                  <a:cxn ang="0">
                    <a:pos x="49" y="17"/>
                  </a:cxn>
                  <a:cxn ang="0">
                    <a:pos x="59" y="8"/>
                  </a:cxn>
                  <a:cxn ang="0">
                    <a:pos x="69" y="31"/>
                  </a:cxn>
                  <a:cxn ang="0">
                    <a:pos x="82" y="33"/>
                  </a:cxn>
                  <a:cxn ang="0">
                    <a:pos x="93" y="23"/>
                  </a:cxn>
                  <a:cxn ang="0">
                    <a:pos x="101" y="62"/>
                  </a:cxn>
                  <a:cxn ang="0">
                    <a:pos x="118" y="75"/>
                  </a:cxn>
                  <a:cxn ang="0">
                    <a:pos x="166" y="76"/>
                  </a:cxn>
                  <a:cxn ang="0">
                    <a:pos x="203" y="76"/>
                  </a:cxn>
                  <a:cxn ang="0">
                    <a:pos x="242" y="86"/>
                  </a:cxn>
                  <a:cxn ang="0">
                    <a:pos x="231" y="96"/>
                  </a:cxn>
                  <a:cxn ang="0">
                    <a:pos x="214" y="124"/>
                  </a:cxn>
                  <a:cxn ang="0">
                    <a:pos x="192" y="140"/>
                  </a:cxn>
                  <a:cxn ang="0">
                    <a:pos x="176" y="157"/>
                  </a:cxn>
                  <a:cxn ang="0">
                    <a:pos x="184" y="193"/>
                  </a:cxn>
                  <a:cxn ang="0">
                    <a:pos x="199" y="204"/>
                  </a:cxn>
                  <a:cxn ang="0">
                    <a:pos x="211" y="202"/>
                  </a:cxn>
                  <a:cxn ang="0">
                    <a:pos x="228" y="166"/>
                  </a:cxn>
                  <a:cxn ang="0">
                    <a:pos x="241" y="181"/>
                  </a:cxn>
                  <a:cxn ang="0">
                    <a:pos x="249" y="206"/>
                  </a:cxn>
                  <a:cxn ang="0">
                    <a:pos x="258" y="243"/>
                  </a:cxn>
                  <a:cxn ang="0">
                    <a:pos x="260" y="279"/>
                  </a:cxn>
                  <a:cxn ang="0">
                    <a:pos x="250" y="305"/>
                  </a:cxn>
                  <a:cxn ang="0">
                    <a:pos x="243" y="318"/>
                  </a:cxn>
                </a:cxnLst>
                <a:rect l="0" t="0" r="r" b="b"/>
                <a:pathLst>
                  <a:path w="262" h="337">
                    <a:moveTo>
                      <a:pt x="243" y="335"/>
                    </a:moveTo>
                    <a:lnTo>
                      <a:pt x="241" y="337"/>
                    </a:lnTo>
                    <a:lnTo>
                      <a:pt x="233" y="319"/>
                    </a:lnTo>
                    <a:lnTo>
                      <a:pt x="226" y="291"/>
                    </a:lnTo>
                    <a:lnTo>
                      <a:pt x="225" y="276"/>
                    </a:lnTo>
                    <a:lnTo>
                      <a:pt x="221" y="257"/>
                    </a:lnTo>
                    <a:lnTo>
                      <a:pt x="204" y="230"/>
                    </a:lnTo>
                    <a:lnTo>
                      <a:pt x="198" y="225"/>
                    </a:lnTo>
                    <a:lnTo>
                      <a:pt x="187" y="229"/>
                    </a:lnTo>
                    <a:lnTo>
                      <a:pt x="174" y="230"/>
                    </a:lnTo>
                    <a:lnTo>
                      <a:pt x="166" y="225"/>
                    </a:lnTo>
                    <a:lnTo>
                      <a:pt x="161" y="215"/>
                    </a:lnTo>
                    <a:lnTo>
                      <a:pt x="157" y="218"/>
                    </a:lnTo>
                    <a:lnTo>
                      <a:pt x="153" y="227"/>
                    </a:lnTo>
                    <a:lnTo>
                      <a:pt x="146" y="234"/>
                    </a:lnTo>
                    <a:lnTo>
                      <a:pt x="149" y="246"/>
                    </a:lnTo>
                    <a:lnTo>
                      <a:pt x="149" y="257"/>
                    </a:lnTo>
                    <a:lnTo>
                      <a:pt x="129" y="283"/>
                    </a:lnTo>
                    <a:lnTo>
                      <a:pt x="125" y="280"/>
                    </a:lnTo>
                    <a:lnTo>
                      <a:pt x="115" y="267"/>
                    </a:lnTo>
                    <a:lnTo>
                      <a:pt x="110" y="274"/>
                    </a:lnTo>
                    <a:lnTo>
                      <a:pt x="108" y="279"/>
                    </a:lnTo>
                    <a:lnTo>
                      <a:pt x="99" y="288"/>
                    </a:lnTo>
                    <a:lnTo>
                      <a:pt x="96" y="280"/>
                    </a:lnTo>
                    <a:lnTo>
                      <a:pt x="91" y="285"/>
                    </a:lnTo>
                    <a:lnTo>
                      <a:pt x="80" y="284"/>
                    </a:lnTo>
                    <a:lnTo>
                      <a:pt x="79" y="289"/>
                    </a:lnTo>
                    <a:lnTo>
                      <a:pt x="75" y="286"/>
                    </a:lnTo>
                    <a:lnTo>
                      <a:pt x="71" y="288"/>
                    </a:lnTo>
                    <a:lnTo>
                      <a:pt x="69" y="291"/>
                    </a:lnTo>
                    <a:lnTo>
                      <a:pt x="65" y="294"/>
                    </a:lnTo>
                    <a:lnTo>
                      <a:pt x="58" y="292"/>
                    </a:lnTo>
                    <a:lnTo>
                      <a:pt x="51" y="279"/>
                    </a:lnTo>
                    <a:lnTo>
                      <a:pt x="53" y="273"/>
                    </a:lnTo>
                    <a:lnTo>
                      <a:pt x="51" y="269"/>
                    </a:lnTo>
                    <a:lnTo>
                      <a:pt x="49" y="258"/>
                    </a:lnTo>
                    <a:lnTo>
                      <a:pt x="50" y="251"/>
                    </a:lnTo>
                    <a:lnTo>
                      <a:pt x="48" y="241"/>
                    </a:lnTo>
                    <a:lnTo>
                      <a:pt x="43" y="236"/>
                    </a:lnTo>
                    <a:lnTo>
                      <a:pt x="40" y="227"/>
                    </a:lnTo>
                    <a:lnTo>
                      <a:pt x="40" y="218"/>
                    </a:lnTo>
                    <a:lnTo>
                      <a:pt x="42" y="215"/>
                    </a:lnTo>
                    <a:lnTo>
                      <a:pt x="43" y="199"/>
                    </a:lnTo>
                    <a:lnTo>
                      <a:pt x="42" y="195"/>
                    </a:lnTo>
                    <a:lnTo>
                      <a:pt x="38" y="194"/>
                    </a:lnTo>
                    <a:lnTo>
                      <a:pt x="38" y="179"/>
                    </a:lnTo>
                    <a:lnTo>
                      <a:pt x="32" y="173"/>
                    </a:lnTo>
                    <a:lnTo>
                      <a:pt x="32" y="165"/>
                    </a:lnTo>
                    <a:lnTo>
                      <a:pt x="34" y="154"/>
                    </a:lnTo>
                    <a:lnTo>
                      <a:pt x="36" y="133"/>
                    </a:lnTo>
                    <a:lnTo>
                      <a:pt x="27" y="123"/>
                    </a:lnTo>
                    <a:lnTo>
                      <a:pt x="21" y="118"/>
                    </a:lnTo>
                    <a:lnTo>
                      <a:pt x="10" y="113"/>
                    </a:lnTo>
                    <a:lnTo>
                      <a:pt x="1" y="109"/>
                    </a:lnTo>
                    <a:lnTo>
                      <a:pt x="0" y="103"/>
                    </a:lnTo>
                    <a:lnTo>
                      <a:pt x="1" y="98"/>
                    </a:lnTo>
                    <a:lnTo>
                      <a:pt x="6" y="90"/>
                    </a:lnTo>
                    <a:lnTo>
                      <a:pt x="13" y="89"/>
                    </a:lnTo>
                    <a:lnTo>
                      <a:pt x="20" y="85"/>
                    </a:lnTo>
                    <a:lnTo>
                      <a:pt x="22" y="78"/>
                    </a:lnTo>
                    <a:lnTo>
                      <a:pt x="42" y="76"/>
                    </a:lnTo>
                    <a:lnTo>
                      <a:pt x="42" y="68"/>
                    </a:lnTo>
                    <a:lnTo>
                      <a:pt x="38" y="64"/>
                    </a:lnTo>
                    <a:lnTo>
                      <a:pt x="39" y="60"/>
                    </a:lnTo>
                    <a:lnTo>
                      <a:pt x="24" y="62"/>
                    </a:lnTo>
                    <a:lnTo>
                      <a:pt x="17" y="57"/>
                    </a:lnTo>
                    <a:lnTo>
                      <a:pt x="15" y="43"/>
                    </a:lnTo>
                    <a:lnTo>
                      <a:pt x="11" y="39"/>
                    </a:lnTo>
                    <a:lnTo>
                      <a:pt x="26" y="15"/>
                    </a:lnTo>
                    <a:lnTo>
                      <a:pt x="28" y="3"/>
                    </a:lnTo>
                    <a:lnTo>
                      <a:pt x="32" y="0"/>
                    </a:lnTo>
                    <a:lnTo>
                      <a:pt x="42" y="17"/>
                    </a:lnTo>
                    <a:lnTo>
                      <a:pt x="48" y="25"/>
                    </a:lnTo>
                    <a:lnTo>
                      <a:pt x="49" y="17"/>
                    </a:lnTo>
                    <a:lnTo>
                      <a:pt x="53" y="5"/>
                    </a:lnTo>
                    <a:lnTo>
                      <a:pt x="59" y="8"/>
                    </a:lnTo>
                    <a:lnTo>
                      <a:pt x="61" y="22"/>
                    </a:lnTo>
                    <a:lnTo>
                      <a:pt x="69" y="31"/>
                    </a:lnTo>
                    <a:lnTo>
                      <a:pt x="74" y="27"/>
                    </a:lnTo>
                    <a:lnTo>
                      <a:pt x="82" y="33"/>
                    </a:lnTo>
                    <a:lnTo>
                      <a:pt x="91" y="19"/>
                    </a:lnTo>
                    <a:lnTo>
                      <a:pt x="93" y="23"/>
                    </a:lnTo>
                    <a:lnTo>
                      <a:pt x="96" y="43"/>
                    </a:lnTo>
                    <a:lnTo>
                      <a:pt x="101" y="62"/>
                    </a:lnTo>
                    <a:lnTo>
                      <a:pt x="107" y="70"/>
                    </a:lnTo>
                    <a:lnTo>
                      <a:pt x="118" y="75"/>
                    </a:lnTo>
                    <a:lnTo>
                      <a:pt x="162" y="79"/>
                    </a:lnTo>
                    <a:lnTo>
                      <a:pt x="166" y="76"/>
                    </a:lnTo>
                    <a:lnTo>
                      <a:pt x="180" y="74"/>
                    </a:lnTo>
                    <a:lnTo>
                      <a:pt x="203" y="76"/>
                    </a:lnTo>
                    <a:lnTo>
                      <a:pt x="227" y="80"/>
                    </a:lnTo>
                    <a:lnTo>
                      <a:pt x="242" y="86"/>
                    </a:lnTo>
                    <a:lnTo>
                      <a:pt x="239" y="91"/>
                    </a:lnTo>
                    <a:lnTo>
                      <a:pt x="231" y="96"/>
                    </a:lnTo>
                    <a:lnTo>
                      <a:pt x="226" y="109"/>
                    </a:lnTo>
                    <a:lnTo>
                      <a:pt x="214" y="124"/>
                    </a:lnTo>
                    <a:lnTo>
                      <a:pt x="203" y="134"/>
                    </a:lnTo>
                    <a:lnTo>
                      <a:pt x="192" y="140"/>
                    </a:lnTo>
                    <a:lnTo>
                      <a:pt x="178" y="149"/>
                    </a:lnTo>
                    <a:lnTo>
                      <a:pt x="176" y="157"/>
                    </a:lnTo>
                    <a:lnTo>
                      <a:pt x="177" y="173"/>
                    </a:lnTo>
                    <a:lnTo>
                      <a:pt x="184" y="193"/>
                    </a:lnTo>
                    <a:lnTo>
                      <a:pt x="194" y="194"/>
                    </a:lnTo>
                    <a:lnTo>
                      <a:pt x="199" y="204"/>
                    </a:lnTo>
                    <a:lnTo>
                      <a:pt x="206" y="210"/>
                    </a:lnTo>
                    <a:lnTo>
                      <a:pt x="211" y="202"/>
                    </a:lnTo>
                    <a:lnTo>
                      <a:pt x="217" y="181"/>
                    </a:lnTo>
                    <a:lnTo>
                      <a:pt x="228" y="166"/>
                    </a:lnTo>
                    <a:lnTo>
                      <a:pt x="233" y="167"/>
                    </a:lnTo>
                    <a:lnTo>
                      <a:pt x="241" y="181"/>
                    </a:lnTo>
                    <a:lnTo>
                      <a:pt x="246" y="198"/>
                    </a:lnTo>
                    <a:lnTo>
                      <a:pt x="249" y="206"/>
                    </a:lnTo>
                    <a:lnTo>
                      <a:pt x="252" y="215"/>
                    </a:lnTo>
                    <a:lnTo>
                      <a:pt x="258" y="243"/>
                    </a:lnTo>
                    <a:lnTo>
                      <a:pt x="262" y="276"/>
                    </a:lnTo>
                    <a:lnTo>
                      <a:pt x="260" y="279"/>
                    </a:lnTo>
                    <a:lnTo>
                      <a:pt x="262" y="308"/>
                    </a:lnTo>
                    <a:lnTo>
                      <a:pt x="250" y="305"/>
                    </a:lnTo>
                    <a:lnTo>
                      <a:pt x="244" y="310"/>
                    </a:lnTo>
                    <a:lnTo>
                      <a:pt x="243" y="318"/>
                    </a:lnTo>
                    <a:lnTo>
                      <a:pt x="243" y="33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62" name="Freeform 104"/>
              <p:cNvSpPr>
                <a:spLocks noChangeAspect="1"/>
              </p:cNvSpPr>
              <p:nvPr/>
            </p:nvSpPr>
            <p:spPr bwMode="gray">
              <a:xfrm>
                <a:off x="3390" y="2379"/>
                <a:ext cx="23" cy="43"/>
              </a:xfrm>
              <a:custGeom>
                <a:avLst/>
                <a:gdLst/>
                <a:ahLst/>
                <a:cxnLst>
                  <a:cxn ang="0">
                    <a:pos x="18" y="0"/>
                  </a:cxn>
                  <a:cxn ang="0">
                    <a:pos x="13" y="4"/>
                  </a:cxn>
                  <a:cxn ang="0">
                    <a:pos x="19" y="9"/>
                  </a:cxn>
                  <a:cxn ang="0">
                    <a:pos x="28" y="12"/>
                  </a:cxn>
                  <a:cxn ang="0">
                    <a:pos x="33" y="19"/>
                  </a:cxn>
                  <a:cxn ang="0">
                    <a:pos x="28" y="19"/>
                  </a:cxn>
                  <a:cxn ang="0">
                    <a:pos x="22" y="25"/>
                  </a:cxn>
                  <a:cxn ang="0">
                    <a:pos x="19" y="38"/>
                  </a:cxn>
                  <a:cxn ang="0">
                    <a:pos x="13" y="47"/>
                  </a:cxn>
                  <a:cxn ang="0">
                    <a:pos x="7" y="95"/>
                  </a:cxn>
                  <a:cxn ang="0">
                    <a:pos x="2" y="91"/>
                  </a:cxn>
                  <a:cxn ang="0">
                    <a:pos x="0" y="95"/>
                  </a:cxn>
                  <a:cxn ang="0">
                    <a:pos x="0" y="111"/>
                  </a:cxn>
                  <a:cxn ang="0">
                    <a:pos x="7" y="166"/>
                  </a:cxn>
                  <a:cxn ang="0">
                    <a:pos x="11" y="182"/>
                  </a:cxn>
                  <a:cxn ang="0">
                    <a:pos x="19" y="198"/>
                  </a:cxn>
                  <a:cxn ang="0">
                    <a:pos x="29" y="209"/>
                  </a:cxn>
                  <a:cxn ang="0">
                    <a:pos x="45" y="211"/>
                  </a:cxn>
                  <a:cxn ang="0">
                    <a:pos x="59" y="211"/>
                  </a:cxn>
                  <a:cxn ang="0">
                    <a:pos x="86" y="197"/>
                  </a:cxn>
                  <a:cxn ang="0">
                    <a:pos x="100" y="187"/>
                  </a:cxn>
                  <a:cxn ang="0">
                    <a:pos x="113" y="170"/>
                  </a:cxn>
                  <a:cxn ang="0">
                    <a:pos x="115" y="145"/>
                  </a:cxn>
                  <a:cxn ang="0">
                    <a:pos x="116" y="125"/>
                  </a:cxn>
                  <a:cxn ang="0">
                    <a:pos x="115" y="117"/>
                  </a:cxn>
                  <a:cxn ang="0">
                    <a:pos x="108" y="114"/>
                  </a:cxn>
                  <a:cxn ang="0">
                    <a:pos x="98" y="87"/>
                  </a:cxn>
                  <a:cxn ang="0">
                    <a:pos x="92" y="75"/>
                  </a:cxn>
                  <a:cxn ang="0">
                    <a:pos x="86" y="69"/>
                  </a:cxn>
                  <a:cxn ang="0">
                    <a:pos x="83" y="62"/>
                  </a:cxn>
                  <a:cxn ang="0">
                    <a:pos x="80" y="55"/>
                  </a:cxn>
                  <a:cxn ang="0">
                    <a:pos x="67" y="44"/>
                  </a:cxn>
                  <a:cxn ang="0">
                    <a:pos x="64" y="33"/>
                  </a:cxn>
                  <a:cxn ang="0">
                    <a:pos x="45" y="12"/>
                  </a:cxn>
                  <a:cxn ang="0">
                    <a:pos x="35" y="4"/>
                  </a:cxn>
                  <a:cxn ang="0">
                    <a:pos x="27" y="0"/>
                  </a:cxn>
                  <a:cxn ang="0">
                    <a:pos x="18" y="0"/>
                  </a:cxn>
                </a:cxnLst>
                <a:rect l="0" t="0" r="r" b="b"/>
                <a:pathLst>
                  <a:path w="116" h="211">
                    <a:moveTo>
                      <a:pt x="18" y="0"/>
                    </a:moveTo>
                    <a:lnTo>
                      <a:pt x="13" y="4"/>
                    </a:lnTo>
                    <a:lnTo>
                      <a:pt x="19" y="9"/>
                    </a:lnTo>
                    <a:lnTo>
                      <a:pt x="28" y="12"/>
                    </a:lnTo>
                    <a:lnTo>
                      <a:pt x="33" y="19"/>
                    </a:lnTo>
                    <a:lnTo>
                      <a:pt x="28" y="19"/>
                    </a:lnTo>
                    <a:lnTo>
                      <a:pt x="22" y="25"/>
                    </a:lnTo>
                    <a:lnTo>
                      <a:pt x="19" y="38"/>
                    </a:lnTo>
                    <a:lnTo>
                      <a:pt x="13" y="47"/>
                    </a:lnTo>
                    <a:lnTo>
                      <a:pt x="7" y="95"/>
                    </a:lnTo>
                    <a:lnTo>
                      <a:pt x="2" y="91"/>
                    </a:lnTo>
                    <a:lnTo>
                      <a:pt x="0" y="95"/>
                    </a:lnTo>
                    <a:lnTo>
                      <a:pt x="0" y="111"/>
                    </a:lnTo>
                    <a:lnTo>
                      <a:pt x="7" y="166"/>
                    </a:lnTo>
                    <a:lnTo>
                      <a:pt x="11" y="182"/>
                    </a:lnTo>
                    <a:lnTo>
                      <a:pt x="19" y="198"/>
                    </a:lnTo>
                    <a:lnTo>
                      <a:pt x="29" y="209"/>
                    </a:lnTo>
                    <a:lnTo>
                      <a:pt x="45" y="211"/>
                    </a:lnTo>
                    <a:lnTo>
                      <a:pt x="59" y="211"/>
                    </a:lnTo>
                    <a:lnTo>
                      <a:pt x="86" y="197"/>
                    </a:lnTo>
                    <a:lnTo>
                      <a:pt x="100" y="187"/>
                    </a:lnTo>
                    <a:lnTo>
                      <a:pt x="113" y="170"/>
                    </a:lnTo>
                    <a:lnTo>
                      <a:pt x="115" y="145"/>
                    </a:lnTo>
                    <a:lnTo>
                      <a:pt x="116" y="125"/>
                    </a:lnTo>
                    <a:lnTo>
                      <a:pt x="115" y="117"/>
                    </a:lnTo>
                    <a:lnTo>
                      <a:pt x="108" y="114"/>
                    </a:lnTo>
                    <a:lnTo>
                      <a:pt x="98" y="87"/>
                    </a:lnTo>
                    <a:lnTo>
                      <a:pt x="92" y="75"/>
                    </a:lnTo>
                    <a:lnTo>
                      <a:pt x="86" y="69"/>
                    </a:lnTo>
                    <a:lnTo>
                      <a:pt x="83" y="62"/>
                    </a:lnTo>
                    <a:lnTo>
                      <a:pt x="80" y="55"/>
                    </a:lnTo>
                    <a:lnTo>
                      <a:pt x="67" y="44"/>
                    </a:lnTo>
                    <a:lnTo>
                      <a:pt x="64" y="33"/>
                    </a:lnTo>
                    <a:lnTo>
                      <a:pt x="45" y="12"/>
                    </a:lnTo>
                    <a:lnTo>
                      <a:pt x="35" y="4"/>
                    </a:lnTo>
                    <a:lnTo>
                      <a:pt x="27" y="0"/>
                    </a:lnTo>
                    <a:lnTo>
                      <a:pt x="18"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53" name="Freeform 105"/>
            <p:cNvSpPr>
              <a:spLocks noChangeAspect="1"/>
            </p:cNvSpPr>
            <p:nvPr/>
          </p:nvSpPr>
          <p:spPr bwMode="gray">
            <a:xfrm>
              <a:off x="6850855" y="3240434"/>
              <a:ext cx="30163" cy="63500"/>
            </a:xfrm>
            <a:custGeom>
              <a:avLst/>
              <a:gdLst/>
              <a:ahLst/>
              <a:cxnLst>
                <a:cxn ang="0">
                  <a:pos x="75" y="0"/>
                </a:cxn>
                <a:cxn ang="0">
                  <a:pos x="82" y="4"/>
                </a:cxn>
                <a:cxn ang="0">
                  <a:pos x="87" y="9"/>
                </a:cxn>
                <a:cxn ang="0">
                  <a:pos x="92" y="9"/>
                </a:cxn>
                <a:cxn ang="0">
                  <a:pos x="94" y="10"/>
                </a:cxn>
                <a:cxn ang="0">
                  <a:pos x="97" y="15"/>
                </a:cxn>
                <a:cxn ang="0">
                  <a:pos x="97" y="18"/>
                </a:cxn>
                <a:cxn ang="0">
                  <a:pos x="93" y="26"/>
                </a:cxn>
                <a:cxn ang="0">
                  <a:pos x="93" y="32"/>
                </a:cxn>
                <a:cxn ang="0">
                  <a:pos x="94" y="41"/>
                </a:cxn>
                <a:cxn ang="0">
                  <a:pos x="92" y="50"/>
                </a:cxn>
                <a:cxn ang="0">
                  <a:pos x="83" y="69"/>
                </a:cxn>
                <a:cxn ang="0">
                  <a:pos x="79" y="95"/>
                </a:cxn>
                <a:cxn ang="0">
                  <a:pos x="76" y="114"/>
                </a:cxn>
                <a:cxn ang="0">
                  <a:pos x="68" y="131"/>
                </a:cxn>
                <a:cxn ang="0">
                  <a:pos x="57" y="150"/>
                </a:cxn>
                <a:cxn ang="0">
                  <a:pos x="51" y="159"/>
                </a:cxn>
                <a:cxn ang="0">
                  <a:pos x="48" y="168"/>
                </a:cxn>
                <a:cxn ang="0">
                  <a:pos x="40" y="199"/>
                </a:cxn>
                <a:cxn ang="0">
                  <a:pos x="36" y="195"/>
                </a:cxn>
                <a:cxn ang="0">
                  <a:pos x="33" y="182"/>
                </a:cxn>
                <a:cxn ang="0">
                  <a:pos x="25" y="170"/>
                </a:cxn>
                <a:cxn ang="0">
                  <a:pos x="16" y="163"/>
                </a:cxn>
                <a:cxn ang="0">
                  <a:pos x="6" y="147"/>
                </a:cxn>
                <a:cxn ang="0">
                  <a:pos x="1" y="122"/>
                </a:cxn>
                <a:cxn ang="0">
                  <a:pos x="0" y="102"/>
                </a:cxn>
                <a:cxn ang="0">
                  <a:pos x="2" y="92"/>
                </a:cxn>
                <a:cxn ang="0">
                  <a:pos x="9" y="76"/>
                </a:cxn>
                <a:cxn ang="0">
                  <a:pos x="48" y="17"/>
                </a:cxn>
                <a:cxn ang="0">
                  <a:pos x="65" y="7"/>
                </a:cxn>
                <a:cxn ang="0">
                  <a:pos x="68" y="3"/>
                </a:cxn>
                <a:cxn ang="0">
                  <a:pos x="75" y="0"/>
                </a:cxn>
              </a:cxnLst>
              <a:rect l="0" t="0" r="r" b="b"/>
              <a:pathLst>
                <a:path w="97" h="199">
                  <a:moveTo>
                    <a:pt x="75" y="0"/>
                  </a:moveTo>
                  <a:lnTo>
                    <a:pt x="82" y="4"/>
                  </a:lnTo>
                  <a:lnTo>
                    <a:pt x="87" y="9"/>
                  </a:lnTo>
                  <a:lnTo>
                    <a:pt x="92" y="9"/>
                  </a:lnTo>
                  <a:lnTo>
                    <a:pt x="94" y="10"/>
                  </a:lnTo>
                  <a:lnTo>
                    <a:pt x="97" y="15"/>
                  </a:lnTo>
                  <a:lnTo>
                    <a:pt x="97" y="18"/>
                  </a:lnTo>
                  <a:lnTo>
                    <a:pt x="93" y="26"/>
                  </a:lnTo>
                  <a:lnTo>
                    <a:pt x="93" y="32"/>
                  </a:lnTo>
                  <a:lnTo>
                    <a:pt x="94" y="41"/>
                  </a:lnTo>
                  <a:lnTo>
                    <a:pt x="92" y="50"/>
                  </a:lnTo>
                  <a:lnTo>
                    <a:pt x="83" y="69"/>
                  </a:lnTo>
                  <a:lnTo>
                    <a:pt x="79" y="95"/>
                  </a:lnTo>
                  <a:lnTo>
                    <a:pt x="76" y="114"/>
                  </a:lnTo>
                  <a:lnTo>
                    <a:pt x="68" y="131"/>
                  </a:lnTo>
                  <a:lnTo>
                    <a:pt x="57" y="150"/>
                  </a:lnTo>
                  <a:lnTo>
                    <a:pt x="51" y="159"/>
                  </a:lnTo>
                  <a:lnTo>
                    <a:pt x="48" y="168"/>
                  </a:lnTo>
                  <a:lnTo>
                    <a:pt x="40" y="199"/>
                  </a:lnTo>
                  <a:lnTo>
                    <a:pt x="36" y="195"/>
                  </a:lnTo>
                  <a:lnTo>
                    <a:pt x="33" y="182"/>
                  </a:lnTo>
                  <a:lnTo>
                    <a:pt x="25" y="170"/>
                  </a:lnTo>
                  <a:lnTo>
                    <a:pt x="16" y="163"/>
                  </a:lnTo>
                  <a:lnTo>
                    <a:pt x="6" y="147"/>
                  </a:lnTo>
                  <a:lnTo>
                    <a:pt x="1" y="122"/>
                  </a:lnTo>
                  <a:lnTo>
                    <a:pt x="0" y="102"/>
                  </a:lnTo>
                  <a:lnTo>
                    <a:pt x="2" y="92"/>
                  </a:lnTo>
                  <a:lnTo>
                    <a:pt x="9" y="76"/>
                  </a:lnTo>
                  <a:lnTo>
                    <a:pt x="48" y="17"/>
                  </a:lnTo>
                  <a:lnTo>
                    <a:pt x="65" y="7"/>
                  </a:lnTo>
                  <a:lnTo>
                    <a:pt x="68" y="3"/>
                  </a:lnTo>
                  <a:lnTo>
                    <a:pt x="75"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54" name="Group 106"/>
            <p:cNvGrpSpPr>
              <a:grpSpLocks noChangeAspect="1"/>
            </p:cNvGrpSpPr>
            <p:nvPr/>
          </p:nvGrpSpPr>
          <p:grpSpPr bwMode="gray">
            <a:xfrm>
              <a:off x="7017542" y="2807047"/>
              <a:ext cx="282575" cy="320675"/>
              <a:chOff x="3938" y="1929"/>
              <a:chExt cx="178" cy="202"/>
            </a:xfrm>
            <a:grpFill/>
          </p:grpSpPr>
          <p:sp>
            <p:nvSpPr>
              <p:cNvPr id="352" name="Freeform 107"/>
              <p:cNvSpPr>
                <a:spLocks noChangeAspect="1"/>
              </p:cNvSpPr>
              <p:nvPr/>
            </p:nvSpPr>
            <p:spPr bwMode="gray">
              <a:xfrm>
                <a:off x="4050" y="1929"/>
                <a:ext cx="66" cy="61"/>
              </a:xfrm>
              <a:custGeom>
                <a:avLst/>
                <a:gdLst/>
                <a:ahLst/>
                <a:cxnLst>
                  <a:cxn ang="0">
                    <a:pos x="301" y="94"/>
                  </a:cxn>
                  <a:cxn ang="0">
                    <a:pos x="299" y="113"/>
                  </a:cxn>
                  <a:cxn ang="0">
                    <a:pos x="294" y="141"/>
                  </a:cxn>
                  <a:cxn ang="0">
                    <a:pos x="304" y="164"/>
                  </a:cxn>
                  <a:cxn ang="0">
                    <a:pos x="330" y="159"/>
                  </a:cxn>
                  <a:cxn ang="0">
                    <a:pos x="308" y="177"/>
                  </a:cxn>
                  <a:cxn ang="0">
                    <a:pos x="283" y="191"/>
                  </a:cxn>
                  <a:cxn ang="0">
                    <a:pos x="271" y="195"/>
                  </a:cxn>
                  <a:cxn ang="0">
                    <a:pos x="238" y="195"/>
                  </a:cxn>
                  <a:cxn ang="0">
                    <a:pos x="208" y="223"/>
                  </a:cxn>
                  <a:cxn ang="0">
                    <a:pos x="195" y="259"/>
                  </a:cxn>
                  <a:cxn ang="0">
                    <a:pos x="162" y="248"/>
                  </a:cxn>
                  <a:cxn ang="0">
                    <a:pos x="114" y="224"/>
                  </a:cxn>
                  <a:cxn ang="0">
                    <a:pos x="84" y="227"/>
                  </a:cxn>
                  <a:cxn ang="0">
                    <a:pos x="63" y="235"/>
                  </a:cxn>
                  <a:cxn ang="0">
                    <a:pos x="36" y="226"/>
                  </a:cxn>
                  <a:cxn ang="0">
                    <a:pos x="34" y="251"/>
                  </a:cxn>
                  <a:cxn ang="0">
                    <a:pos x="74" y="277"/>
                  </a:cxn>
                  <a:cxn ang="0">
                    <a:pos x="59" y="283"/>
                  </a:cxn>
                  <a:cxn ang="0">
                    <a:pos x="40" y="289"/>
                  </a:cxn>
                  <a:cxn ang="0">
                    <a:pos x="22" y="307"/>
                  </a:cxn>
                  <a:cxn ang="0">
                    <a:pos x="11" y="295"/>
                  </a:cxn>
                  <a:cxn ang="0">
                    <a:pos x="0" y="247"/>
                  </a:cxn>
                  <a:cxn ang="0">
                    <a:pos x="11" y="214"/>
                  </a:cxn>
                  <a:cxn ang="0">
                    <a:pos x="34" y="195"/>
                  </a:cxn>
                  <a:cxn ang="0">
                    <a:pos x="31" y="176"/>
                  </a:cxn>
                  <a:cxn ang="0">
                    <a:pos x="47" y="171"/>
                  </a:cxn>
                  <a:cxn ang="0">
                    <a:pos x="81" y="175"/>
                  </a:cxn>
                  <a:cxn ang="0">
                    <a:pos x="87" y="146"/>
                  </a:cxn>
                  <a:cxn ang="0">
                    <a:pos x="94" y="127"/>
                  </a:cxn>
                  <a:cxn ang="0">
                    <a:pos x="102" y="90"/>
                  </a:cxn>
                  <a:cxn ang="0">
                    <a:pos x="99" y="25"/>
                  </a:cxn>
                  <a:cxn ang="0">
                    <a:pos x="110" y="3"/>
                  </a:cxn>
                  <a:cxn ang="0">
                    <a:pos x="122" y="8"/>
                  </a:cxn>
                  <a:cxn ang="0">
                    <a:pos x="135" y="22"/>
                  </a:cxn>
                  <a:cxn ang="0">
                    <a:pos x="179" y="75"/>
                  </a:cxn>
                  <a:cxn ang="0">
                    <a:pos x="222" y="103"/>
                  </a:cxn>
                  <a:cxn ang="0">
                    <a:pos x="250" y="116"/>
                  </a:cxn>
                  <a:cxn ang="0">
                    <a:pos x="272" y="118"/>
                  </a:cxn>
                </a:cxnLst>
                <a:rect l="0" t="0" r="r" b="b"/>
                <a:pathLst>
                  <a:path w="330" h="307">
                    <a:moveTo>
                      <a:pt x="285" y="108"/>
                    </a:moveTo>
                    <a:lnTo>
                      <a:pt x="301" y="94"/>
                    </a:lnTo>
                    <a:lnTo>
                      <a:pt x="305" y="97"/>
                    </a:lnTo>
                    <a:lnTo>
                      <a:pt x="299" y="113"/>
                    </a:lnTo>
                    <a:lnTo>
                      <a:pt x="291" y="129"/>
                    </a:lnTo>
                    <a:lnTo>
                      <a:pt x="294" y="141"/>
                    </a:lnTo>
                    <a:lnTo>
                      <a:pt x="304" y="148"/>
                    </a:lnTo>
                    <a:lnTo>
                      <a:pt x="304" y="164"/>
                    </a:lnTo>
                    <a:lnTo>
                      <a:pt x="315" y="164"/>
                    </a:lnTo>
                    <a:lnTo>
                      <a:pt x="330" y="159"/>
                    </a:lnTo>
                    <a:lnTo>
                      <a:pt x="325" y="170"/>
                    </a:lnTo>
                    <a:lnTo>
                      <a:pt x="308" y="177"/>
                    </a:lnTo>
                    <a:lnTo>
                      <a:pt x="293" y="188"/>
                    </a:lnTo>
                    <a:lnTo>
                      <a:pt x="283" y="191"/>
                    </a:lnTo>
                    <a:lnTo>
                      <a:pt x="277" y="187"/>
                    </a:lnTo>
                    <a:lnTo>
                      <a:pt x="271" y="195"/>
                    </a:lnTo>
                    <a:lnTo>
                      <a:pt x="254" y="193"/>
                    </a:lnTo>
                    <a:lnTo>
                      <a:pt x="238" y="195"/>
                    </a:lnTo>
                    <a:lnTo>
                      <a:pt x="223" y="204"/>
                    </a:lnTo>
                    <a:lnTo>
                      <a:pt x="208" y="223"/>
                    </a:lnTo>
                    <a:lnTo>
                      <a:pt x="199" y="241"/>
                    </a:lnTo>
                    <a:lnTo>
                      <a:pt x="195" y="259"/>
                    </a:lnTo>
                    <a:lnTo>
                      <a:pt x="189" y="268"/>
                    </a:lnTo>
                    <a:lnTo>
                      <a:pt x="162" y="248"/>
                    </a:lnTo>
                    <a:lnTo>
                      <a:pt x="142" y="241"/>
                    </a:lnTo>
                    <a:lnTo>
                      <a:pt x="114" y="224"/>
                    </a:lnTo>
                    <a:lnTo>
                      <a:pt x="97" y="221"/>
                    </a:lnTo>
                    <a:lnTo>
                      <a:pt x="84" y="227"/>
                    </a:lnTo>
                    <a:lnTo>
                      <a:pt x="74" y="236"/>
                    </a:lnTo>
                    <a:lnTo>
                      <a:pt x="63" y="235"/>
                    </a:lnTo>
                    <a:lnTo>
                      <a:pt x="52" y="225"/>
                    </a:lnTo>
                    <a:lnTo>
                      <a:pt x="36" y="226"/>
                    </a:lnTo>
                    <a:lnTo>
                      <a:pt x="28" y="240"/>
                    </a:lnTo>
                    <a:lnTo>
                      <a:pt x="34" y="251"/>
                    </a:lnTo>
                    <a:lnTo>
                      <a:pt x="57" y="262"/>
                    </a:lnTo>
                    <a:lnTo>
                      <a:pt x="74" y="277"/>
                    </a:lnTo>
                    <a:lnTo>
                      <a:pt x="71" y="284"/>
                    </a:lnTo>
                    <a:lnTo>
                      <a:pt x="59" y="283"/>
                    </a:lnTo>
                    <a:lnTo>
                      <a:pt x="50" y="283"/>
                    </a:lnTo>
                    <a:lnTo>
                      <a:pt x="40" y="289"/>
                    </a:lnTo>
                    <a:lnTo>
                      <a:pt x="35" y="297"/>
                    </a:lnTo>
                    <a:lnTo>
                      <a:pt x="22" y="307"/>
                    </a:lnTo>
                    <a:lnTo>
                      <a:pt x="14" y="305"/>
                    </a:lnTo>
                    <a:lnTo>
                      <a:pt x="11" y="295"/>
                    </a:lnTo>
                    <a:lnTo>
                      <a:pt x="18" y="264"/>
                    </a:lnTo>
                    <a:lnTo>
                      <a:pt x="0" y="247"/>
                    </a:lnTo>
                    <a:lnTo>
                      <a:pt x="2" y="224"/>
                    </a:lnTo>
                    <a:lnTo>
                      <a:pt x="11" y="214"/>
                    </a:lnTo>
                    <a:lnTo>
                      <a:pt x="24" y="207"/>
                    </a:lnTo>
                    <a:lnTo>
                      <a:pt x="34" y="195"/>
                    </a:lnTo>
                    <a:lnTo>
                      <a:pt x="38" y="184"/>
                    </a:lnTo>
                    <a:lnTo>
                      <a:pt x="31" y="176"/>
                    </a:lnTo>
                    <a:lnTo>
                      <a:pt x="34" y="167"/>
                    </a:lnTo>
                    <a:lnTo>
                      <a:pt x="47" y="171"/>
                    </a:lnTo>
                    <a:lnTo>
                      <a:pt x="60" y="175"/>
                    </a:lnTo>
                    <a:lnTo>
                      <a:pt x="81" y="175"/>
                    </a:lnTo>
                    <a:lnTo>
                      <a:pt x="88" y="160"/>
                    </a:lnTo>
                    <a:lnTo>
                      <a:pt x="87" y="146"/>
                    </a:lnTo>
                    <a:lnTo>
                      <a:pt x="87" y="135"/>
                    </a:lnTo>
                    <a:lnTo>
                      <a:pt x="94" y="127"/>
                    </a:lnTo>
                    <a:lnTo>
                      <a:pt x="100" y="110"/>
                    </a:lnTo>
                    <a:lnTo>
                      <a:pt x="102" y="90"/>
                    </a:lnTo>
                    <a:lnTo>
                      <a:pt x="109" y="58"/>
                    </a:lnTo>
                    <a:lnTo>
                      <a:pt x="99" y="25"/>
                    </a:lnTo>
                    <a:lnTo>
                      <a:pt x="99" y="15"/>
                    </a:lnTo>
                    <a:lnTo>
                      <a:pt x="110" y="3"/>
                    </a:lnTo>
                    <a:lnTo>
                      <a:pt x="115" y="0"/>
                    </a:lnTo>
                    <a:lnTo>
                      <a:pt x="122" y="8"/>
                    </a:lnTo>
                    <a:lnTo>
                      <a:pt x="126" y="15"/>
                    </a:lnTo>
                    <a:lnTo>
                      <a:pt x="135" y="22"/>
                    </a:lnTo>
                    <a:lnTo>
                      <a:pt x="158" y="54"/>
                    </a:lnTo>
                    <a:lnTo>
                      <a:pt x="179" y="75"/>
                    </a:lnTo>
                    <a:lnTo>
                      <a:pt x="199" y="92"/>
                    </a:lnTo>
                    <a:lnTo>
                      <a:pt x="222" y="103"/>
                    </a:lnTo>
                    <a:lnTo>
                      <a:pt x="244" y="108"/>
                    </a:lnTo>
                    <a:lnTo>
                      <a:pt x="250" y="116"/>
                    </a:lnTo>
                    <a:lnTo>
                      <a:pt x="261" y="121"/>
                    </a:lnTo>
                    <a:lnTo>
                      <a:pt x="272" y="118"/>
                    </a:lnTo>
                    <a:lnTo>
                      <a:pt x="285" y="10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53" name="Freeform 108"/>
              <p:cNvSpPr>
                <a:spLocks noChangeAspect="1"/>
              </p:cNvSpPr>
              <p:nvPr/>
            </p:nvSpPr>
            <p:spPr bwMode="gray">
              <a:xfrm>
                <a:off x="3952" y="1989"/>
                <a:ext cx="123" cy="110"/>
              </a:xfrm>
              <a:custGeom>
                <a:avLst/>
                <a:gdLst/>
                <a:ahLst/>
                <a:cxnLst>
                  <a:cxn ang="0">
                    <a:pos x="578" y="13"/>
                  </a:cxn>
                  <a:cxn ang="0">
                    <a:pos x="582" y="69"/>
                  </a:cxn>
                  <a:cxn ang="0">
                    <a:pos x="607" y="118"/>
                  </a:cxn>
                  <a:cxn ang="0">
                    <a:pos x="608" y="160"/>
                  </a:cxn>
                  <a:cxn ang="0">
                    <a:pos x="593" y="180"/>
                  </a:cxn>
                  <a:cxn ang="0">
                    <a:pos x="571" y="223"/>
                  </a:cxn>
                  <a:cxn ang="0">
                    <a:pos x="554" y="268"/>
                  </a:cxn>
                  <a:cxn ang="0">
                    <a:pos x="558" y="317"/>
                  </a:cxn>
                  <a:cxn ang="0">
                    <a:pos x="535" y="365"/>
                  </a:cxn>
                  <a:cxn ang="0">
                    <a:pos x="545" y="404"/>
                  </a:cxn>
                  <a:cxn ang="0">
                    <a:pos x="521" y="439"/>
                  </a:cxn>
                  <a:cxn ang="0">
                    <a:pos x="495" y="425"/>
                  </a:cxn>
                  <a:cxn ang="0">
                    <a:pos x="491" y="408"/>
                  </a:cxn>
                  <a:cxn ang="0">
                    <a:pos x="483" y="440"/>
                  </a:cxn>
                  <a:cxn ang="0">
                    <a:pos x="456" y="443"/>
                  </a:cxn>
                  <a:cxn ang="0">
                    <a:pos x="437" y="474"/>
                  </a:cxn>
                  <a:cxn ang="0">
                    <a:pos x="427" y="446"/>
                  </a:cxn>
                  <a:cxn ang="0">
                    <a:pos x="404" y="478"/>
                  </a:cxn>
                  <a:cxn ang="0">
                    <a:pos x="356" y="476"/>
                  </a:cxn>
                  <a:cxn ang="0">
                    <a:pos x="351" y="470"/>
                  </a:cxn>
                  <a:cxn ang="0">
                    <a:pos x="333" y="470"/>
                  </a:cxn>
                  <a:cxn ang="0">
                    <a:pos x="320" y="451"/>
                  </a:cxn>
                  <a:cxn ang="0">
                    <a:pos x="328" y="504"/>
                  </a:cxn>
                  <a:cxn ang="0">
                    <a:pos x="307" y="503"/>
                  </a:cxn>
                  <a:cxn ang="0">
                    <a:pos x="295" y="517"/>
                  </a:cxn>
                  <a:cxn ang="0">
                    <a:pos x="252" y="546"/>
                  </a:cxn>
                  <a:cxn ang="0">
                    <a:pos x="233" y="517"/>
                  </a:cxn>
                  <a:cxn ang="0">
                    <a:pos x="248" y="479"/>
                  </a:cxn>
                  <a:cxn ang="0">
                    <a:pos x="228" y="476"/>
                  </a:cxn>
                  <a:cxn ang="0">
                    <a:pos x="190" y="468"/>
                  </a:cxn>
                  <a:cxn ang="0">
                    <a:pos x="156" y="483"/>
                  </a:cxn>
                  <a:cxn ang="0">
                    <a:pos x="133" y="492"/>
                  </a:cxn>
                  <a:cxn ang="0">
                    <a:pos x="92" y="503"/>
                  </a:cxn>
                  <a:cxn ang="0">
                    <a:pos x="69" y="524"/>
                  </a:cxn>
                  <a:cxn ang="0">
                    <a:pos x="43" y="515"/>
                  </a:cxn>
                  <a:cxn ang="0">
                    <a:pos x="20" y="521"/>
                  </a:cxn>
                  <a:cxn ang="0">
                    <a:pos x="0" y="503"/>
                  </a:cxn>
                  <a:cxn ang="0">
                    <a:pos x="35" y="478"/>
                  </a:cxn>
                  <a:cxn ang="0">
                    <a:pos x="74" y="446"/>
                  </a:cxn>
                  <a:cxn ang="0">
                    <a:pos x="106" y="417"/>
                  </a:cxn>
                  <a:cxn ang="0">
                    <a:pos x="155" y="416"/>
                  </a:cxn>
                  <a:cxn ang="0">
                    <a:pos x="219" y="407"/>
                  </a:cxn>
                  <a:cxn ang="0">
                    <a:pos x="237" y="412"/>
                  </a:cxn>
                  <a:cxn ang="0">
                    <a:pos x="270" y="412"/>
                  </a:cxn>
                  <a:cxn ang="0">
                    <a:pos x="300" y="357"/>
                  </a:cxn>
                  <a:cxn ang="0">
                    <a:pos x="322" y="305"/>
                  </a:cxn>
                  <a:cxn ang="0">
                    <a:pos x="351" y="284"/>
                  </a:cxn>
                  <a:cxn ang="0">
                    <a:pos x="333" y="306"/>
                  </a:cxn>
                  <a:cxn ang="0">
                    <a:pos x="336" y="333"/>
                  </a:cxn>
                  <a:cxn ang="0">
                    <a:pos x="363" y="321"/>
                  </a:cxn>
                  <a:cxn ang="0">
                    <a:pos x="410" y="295"/>
                  </a:cxn>
                  <a:cxn ang="0">
                    <a:pos x="440" y="257"/>
                  </a:cxn>
                  <a:cxn ang="0">
                    <a:pos x="467" y="235"/>
                  </a:cxn>
                  <a:cxn ang="0">
                    <a:pos x="486" y="188"/>
                  </a:cxn>
                  <a:cxn ang="0">
                    <a:pos x="499" y="154"/>
                  </a:cxn>
                  <a:cxn ang="0">
                    <a:pos x="495" y="117"/>
                  </a:cxn>
                  <a:cxn ang="0">
                    <a:pos x="499" y="92"/>
                  </a:cxn>
                  <a:cxn ang="0">
                    <a:pos x="512" y="49"/>
                  </a:cxn>
                  <a:cxn ang="0">
                    <a:pos x="524" y="20"/>
                  </a:cxn>
                  <a:cxn ang="0">
                    <a:pos x="539" y="48"/>
                  </a:cxn>
                  <a:cxn ang="0">
                    <a:pos x="560" y="41"/>
                  </a:cxn>
                  <a:cxn ang="0">
                    <a:pos x="559" y="22"/>
                  </a:cxn>
                  <a:cxn ang="0">
                    <a:pos x="547" y="3"/>
                  </a:cxn>
                </a:cxnLst>
                <a:rect l="0" t="0" r="r" b="b"/>
                <a:pathLst>
                  <a:path w="613" h="552">
                    <a:moveTo>
                      <a:pt x="560" y="6"/>
                    </a:moveTo>
                    <a:lnTo>
                      <a:pt x="576" y="6"/>
                    </a:lnTo>
                    <a:lnTo>
                      <a:pt x="578" y="13"/>
                    </a:lnTo>
                    <a:lnTo>
                      <a:pt x="576" y="37"/>
                    </a:lnTo>
                    <a:lnTo>
                      <a:pt x="577" y="53"/>
                    </a:lnTo>
                    <a:lnTo>
                      <a:pt x="582" y="69"/>
                    </a:lnTo>
                    <a:lnTo>
                      <a:pt x="592" y="83"/>
                    </a:lnTo>
                    <a:lnTo>
                      <a:pt x="598" y="96"/>
                    </a:lnTo>
                    <a:lnTo>
                      <a:pt x="607" y="118"/>
                    </a:lnTo>
                    <a:lnTo>
                      <a:pt x="613" y="143"/>
                    </a:lnTo>
                    <a:lnTo>
                      <a:pt x="612" y="153"/>
                    </a:lnTo>
                    <a:lnTo>
                      <a:pt x="608" y="160"/>
                    </a:lnTo>
                    <a:lnTo>
                      <a:pt x="607" y="171"/>
                    </a:lnTo>
                    <a:lnTo>
                      <a:pt x="599" y="180"/>
                    </a:lnTo>
                    <a:lnTo>
                      <a:pt x="593" y="180"/>
                    </a:lnTo>
                    <a:lnTo>
                      <a:pt x="585" y="208"/>
                    </a:lnTo>
                    <a:lnTo>
                      <a:pt x="583" y="224"/>
                    </a:lnTo>
                    <a:lnTo>
                      <a:pt x="571" y="223"/>
                    </a:lnTo>
                    <a:lnTo>
                      <a:pt x="556" y="232"/>
                    </a:lnTo>
                    <a:lnTo>
                      <a:pt x="551" y="251"/>
                    </a:lnTo>
                    <a:lnTo>
                      <a:pt x="554" y="268"/>
                    </a:lnTo>
                    <a:lnTo>
                      <a:pt x="556" y="284"/>
                    </a:lnTo>
                    <a:lnTo>
                      <a:pt x="556" y="305"/>
                    </a:lnTo>
                    <a:lnTo>
                      <a:pt x="558" y="317"/>
                    </a:lnTo>
                    <a:lnTo>
                      <a:pt x="548" y="327"/>
                    </a:lnTo>
                    <a:lnTo>
                      <a:pt x="539" y="347"/>
                    </a:lnTo>
                    <a:lnTo>
                      <a:pt x="535" y="365"/>
                    </a:lnTo>
                    <a:lnTo>
                      <a:pt x="535" y="386"/>
                    </a:lnTo>
                    <a:lnTo>
                      <a:pt x="543" y="397"/>
                    </a:lnTo>
                    <a:lnTo>
                      <a:pt x="545" y="404"/>
                    </a:lnTo>
                    <a:lnTo>
                      <a:pt x="537" y="409"/>
                    </a:lnTo>
                    <a:lnTo>
                      <a:pt x="527" y="425"/>
                    </a:lnTo>
                    <a:lnTo>
                      <a:pt x="521" y="439"/>
                    </a:lnTo>
                    <a:lnTo>
                      <a:pt x="494" y="459"/>
                    </a:lnTo>
                    <a:lnTo>
                      <a:pt x="491" y="449"/>
                    </a:lnTo>
                    <a:lnTo>
                      <a:pt x="495" y="425"/>
                    </a:lnTo>
                    <a:lnTo>
                      <a:pt x="502" y="417"/>
                    </a:lnTo>
                    <a:lnTo>
                      <a:pt x="505" y="408"/>
                    </a:lnTo>
                    <a:lnTo>
                      <a:pt x="491" y="408"/>
                    </a:lnTo>
                    <a:lnTo>
                      <a:pt x="489" y="419"/>
                    </a:lnTo>
                    <a:lnTo>
                      <a:pt x="484" y="429"/>
                    </a:lnTo>
                    <a:lnTo>
                      <a:pt x="483" y="440"/>
                    </a:lnTo>
                    <a:lnTo>
                      <a:pt x="475" y="434"/>
                    </a:lnTo>
                    <a:lnTo>
                      <a:pt x="462" y="433"/>
                    </a:lnTo>
                    <a:lnTo>
                      <a:pt x="456" y="443"/>
                    </a:lnTo>
                    <a:lnTo>
                      <a:pt x="451" y="468"/>
                    </a:lnTo>
                    <a:lnTo>
                      <a:pt x="445" y="476"/>
                    </a:lnTo>
                    <a:lnTo>
                      <a:pt x="437" y="474"/>
                    </a:lnTo>
                    <a:lnTo>
                      <a:pt x="435" y="459"/>
                    </a:lnTo>
                    <a:lnTo>
                      <a:pt x="436" y="447"/>
                    </a:lnTo>
                    <a:lnTo>
                      <a:pt x="427" y="446"/>
                    </a:lnTo>
                    <a:lnTo>
                      <a:pt x="419" y="455"/>
                    </a:lnTo>
                    <a:lnTo>
                      <a:pt x="410" y="466"/>
                    </a:lnTo>
                    <a:lnTo>
                      <a:pt x="404" y="478"/>
                    </a:lnTo>
                    <a:lnTo>
                      <a:pt x="402" y="479"/>
                    </a:lnTo>
                    <a:lnTo>
                      <a:pt x="384" y="476"/>
                    </a:lnTo>
                    <a:lnTo>
                      <a:pt x="356" y="476"/>
                    </a:lnTo>
                    <a:lnTo>
                      <a:pt x="341" y="479"/>
                    </a:lnTo>
                    <a:lnTo>
                      <a:pt x="345" y="474"/>
                    </a:lnTo>
                    <a:lnTo>
                      <a:pt x="351" y="470"/>
                    </a:lnTo>
                    <a:lnTo>
                      <a:pt x="339" y="467"/>
                    </a:lnTo>
                    <a:lnTo>
                      <a:pt x="336" y="463"/>
                    </a:lnTo>
                    <a:lnTo>
                      <a:pt x="333" y="470"/>
                    </a:lnTo>
                    <a:lnTo>
                      <a:pt x="327" y="462"/>
                    </a:lnTo>
                    <a:lnTo>
                      <a:pt x="325" y="449"/>
                    </a:lnTo>
                    <a:lnTo>
                      <a:pt x="320" y="451"/>
                    </a:lnTo>
                    <a:lnTo>
                      <a:pt x="309" y="476"/>
                    </a:lnTo>
                    <a:lnTo>
                      <a:pt x="328" y="488"/>
                    </a:lnTo>
                    <a:lnTo>
                      <a:pt x="328" y="504"/>
                    </a:lnTo>
                    <a:lnTo>
                      <a:pt x="320" y="498"/>
                    </a:lnTo>
                    <a:lnTo>
                      <a:pt x="314" y="501"/>
                    </a:lnTo>
                    <a:lnTo>
                      <a:pt x="307" y="503"/>
                    </a:lnTo>
                    <a:lnTo>
                      <a:pt x="300" y="508"/>
                    </a:lnTo>
                    <a:lnTo>
                      <a:pt x="296" y="514"/>
                    </a:lnTo>
                    <a:lnTo>
                      <a:pt x="295" y="517"/>
                    </a:lnTo>
                    <a:lnTo>
                      <a:pt x="279" y="546"/>
                    </a:lnTo>
                    <a:lnTo>
                      <a:pt x="268" y="552"/>
                    </a:lnTo>
                    <a:lnTo>
                      <a:pt x="252" y="546"/>
                    </a:lnTo>
                    <a:lnTo>
                      <a:pt x="247" y="536"/>
                    </a:lnTo>
                    <a:lnTo>
                      <a:pt x="236" y="529"/>
                    </a:lnTo>
                    <a:lnTo>
                      <a:pt x="233" y="517"/>
                    </a:lnTo>
                    <a:lnTo>
                      <a:pt x="233" y="499"/>
                    </a:lnTo>
                    <a:lnTo>
                      <a:pt x="238" y="494"/>
                    </a:lnTo>
                    <a:lnTo>
                      <a:pt x="248" y="479"/>
                    </a:lnTo>
                    <a:lnTo>
                      <a:pt x="249" y="474"/>
                    </a:lnTo>
                    <a:lnTo>
                      <a:pt x="247" y="472"/>
                    </a:lnTo>
                    <a:lnTo>
                      <a:pt x="228" y="476"/>
                    </a:lnTo>
                    <a:lnTo>
                      <a:pt x="216" y="471"/>
                    </a:lnTo>
                    <a:lnTo>
                      <a:pt x="203" y="468"/>
                    </a:lnTo>
                    <a:lnTo>
                      <a:pt x="190" y="468"/>
                    </a:lnTo>
                    <a:lnTo>
                      <a:pt x="179" y="478"/>
                    </a:lnTo>
                    <a:lnTo>
                      <a:pt x="163" y="488"/>
                    </a:lnTo>
                    <a:lnTo>
                      <a:pt x="156" y="483"/>
                    </a:lnTo>
                    <a:lnTo>
                      <a:pt x="147" y="487"/>
                    </a:lnTo>
                    <a:lnTo>
                      <a:pt x="142" y="487"/>
                    </a:lnTo>
                    <a:lnTo>
                      <a:pt x="133" y="492"/>
                    </a:lnTo>
                    <a:lnTo>
                      <a:pt x="126" y="492"/>
                    </a:lnTo>
                    <a:lnTo>
                      <a:pt x="119" y="495"/>
                    </a:lnTo>
                    <a:lnTo>
                      <a:pt x="92" y="503"/>
                    </a:lnTo>
                    <a:lnTo>
                      <a:pt x="85" y="497"/>
                    </a:lnTo>
                    <a:lnTo>
                      <a:pt x="78" y="498"/>
                    </a:lnTo>
                    <a:lnTo>
                      <a:pt x="69" y="524"/>
                    </a:lnTo>
                    <a:lnTo>
                      <a:pt x="64" y="525"/>
                    </a:lnTo>
                    <a:lnTo>
                      <a:pt x="51" y="520"/>
                    </a:lnTo>
                    <a:lnTo>
                      <a:pt x="43" y="515"/>
                    </a:lnTo>
                    <a:lnTo>
                      <a:pt x="32" y="519"/>
                    </a:lnTo>
                    <a:lnTo>
                      <a:pt x="24" y="519"/>
                    </a:lnTo>
                    <a:lnTo>
                      <a:pt x="20" y="521"/>
                    </a:lnTo>
                    <a:lnTo>
                      <a:pt x="10" y="517"/>
                    </a:lnTo>
                    <a:lnTo>
                      <a:pt x="0" y="516"/>
                    </a:lnTo>
                    <a:lnTo>
                      <a:pt x="0" y="503"/>
                    </a:lnTo>
                    <a:lnTo>
                      <a:pt x="1" y="495"/>
                    </a:lnTo>
                    <a:lnTo>
                      <a:pt x="26" y="488"/>
                    </a:lnTo>
                    <a:lnTo>
                      <a:pt x="35" y="478"/>
                    </a:lnTo>
                    <a:lnTo>
                      <a:pt x="45" y="471"/>
                    </a:lnTo>
                    <a:lnTo>
                      <a:pt x="63" y="461"/>
                    </a:lnTo>
                    <a:lnTo>
                      <a:pt x="74" y="446"/>
                    </a:lnTo>
                    <a:lnTo>
                      <a:pt x="87" y="438"/>
                    </a:lnTo>
                    <a:lnTo>
                      <a:pt x="94" y="424"/>
                    </a:lnTo>
                    <a:lnTo>
                      <a:pt x="106" y="417"/>
                    </a:lnTo>
                    <a:lnTo>
                      <a:pt x="118" y="413"/>
                    </a:lnTo>
                    <a:lnTo>
                      <a:pt x="136" y="418"/>
                    </a:lnTo>
                    <a:lnTo>
                      <a:pt x="155" y="416"/>
                    </a:lnTo>
                    <a:lnTo>
                      <a:pt x="169" y="417"/>
                    </a:lnTo>
                    <a:lnTo>
                      <a:pt x="209" y="408"/>
                    </a:lnTo>
                    <a:lnTo>
                      <a:pt x="219" y="407"/>
                    </a:lnTo>
                    <a:lnTo>
                      <a:pt x="228" y="403"/>
                    </a:lnTo>
                    <a:lnTo>
                      <a:pt x="238" y="403"/>
                    </a:lnTo>
                    <a:lnTo>
                      <a:pt x="237" y="412"/>
                    </a:lnTo>
                    <a:lnTo>
                      <a:pt x="260" y="418"/>
                    </a:lnTo>
                    <a:lnTo>
                      <a:pt x="265" y="417"/>
                    </a:lnTo>
                    <a:lnTo>
                      <a:pt x="270" y="412"/>
                    </a:lnTo>
                    <a:lnTo>
                      <a:pt x="282" y="403"/>
                    </a:lnTo>
                    <a:lnTo>
                      <a:pt x="284" y="371"/>
                    </a:lnTo>
                    <a:lnTo>
                      <a:pt x="300" y="357"/>
                    </a:lnTo>
                    <a:lnTo>
                      <a:pt x="312" y="339"/>
                    </a:lnTo>
                    <a:lnTo>
                      <a:pt x="320" y="320"/>
                    </a:lnTo>
                    <a:lnTo>
                      <a:pt x="322" y="305"/>
                    </a:lnTo>
                    <a:lnTo>
                      <a:pt x="324" y="294"/>
                    </a:lnTo>
                    <a:lnTo>
                      <a:pt x="343" y="283"/>
                    </a:lnTo>
                    <a:lnTo>
                      <a:pt x="351" y="284"/>
                    </a:lnTo>
                    <a:lnTo>
                      <a:pt x="350" y="294"/>
                    </a:lnTo>
                    <a:lnTo>
                      <a:pt x="341" y="298"/>
                    </a:lnTo>
                    <a:lnTo>
                      <a:pt x="333" y="306"/>
                    </a:lnTo>
                    <a:lnTo>
                      <a:pt x="332" y="309"/>
                    </a:lnTo>
                    <a:lnTo>
                      <a:pt x="336" y="321"/>
                    </a:lnTo>
                    <a:lnTo>
                      <a:pt x="336" y="333"/>
                    </a:lnTo>
                    <a:lnTo>
                      <a:pt x="341" y="333"/>
                    </a:lnTo>
                    <a:lnTo>
                      <a:pt x="354" y="332"/>
                    </a:lnTo>
                    <a:lnTo>
                      <a:pt x="363" y="321"/>
                    </a:lnTo>
                    <a:lnTo>
                      <a:pt x="377" y="314"/>
                    </a:lnTo>
                    <a:lnTo>
                      <a:pt x="393" y="309"/>
                    </a:lnTo>
                    <a:lnTo>
                      <a:pt x="410" y="295"/>
                    </a:lnTo>
                    <a:lnTo>
                      <a:pt x="422" y="284"/>
                    </a:lnTo>
                    <a:lnTo>
                      <a:pt x="430" y="269"/>
                    </a:lnTo>
                    <a:lnTo>
                      <a:pt x="440" y="257"/>
                    </a:lnTo>
                    <a:lnTo>
                      <a:pt x="453" y="247"/>
                    </a:lnTo>
                    <a:lnTo>
                      <a:pt x="459" y="247"/>
                    </a:lnTo>
                    <a:lnTo>
                      <a:pt x="467" y="235"/>
                    </a:lnTo>
                    <a:lnTo>
                      <a:pt x="468" y="225"/>
                    </a:lnTo>
                    <a:lnTo>
                      <a:pt x="470" y="215"/>
                    </a:lnTo>
                    <a:lnTo>
                      <a:pt x="486" y="188"/>
                    </a:lnTo>
                    <a:lnTo>
                      <a:pt x="490" y="176"/>
                    </a:lnTo>
                    <a:lnTo>
                      <a:pt x="492" y="165"/>
                    </a:lnTo>
                    <a:lnTo>
                      <a:pt x="499" y="154"/>
                    </a:lnTo>
                    <a:lnTo>
                      <a:pt x="502" y="139"/>
                    </a:lnTo>
                    <a:lnTo>
                      <a:pt x="502" y="123"/>
                    </a:lnTo>
                    <a:lnTo>
                      <a:pt x="495" y="117"/>
                    </a:lnTo>
                    <a:lnTo>
                      <a:pt x="484" y="112"/>
                    </a:lnTo>
                    <a:lnTo>
                      <a:pt x="489" y="107"/>
                    </a:lnTo>
                    <a:lnTo>
                      <a:pt x="499" y="92"/>
                    </a:lnTo>
                    <a:lnTo>
                      <a:pt x="497" y="62"/>
                    </a:lnTo>
                    <a:lnTo>
                      <a:pt x="502" y="53"/>
                    </a:lnTo>
                    <a:lnTo>
                      <a:pt x="512" y="49"/>
                    </a:lnTo>
                    <a:lnTo>
                      <a:pt x="513" y="32"/>
                    </a:lnTo>
                    <a:lnTo>
                      <a:pt x="517" y="24"/>
                    </a:lnTo>
                    <a:lnTo>
                      <a:pt x="524" y="20"/>
                    </a:lnTo>
                    <a:lnTo>
                      <a:pt x="531" y="29"/>
                    </a:lnTo>
                    <a:lnTo>
                      <a:pt x="535" y="42"/>
                    </a:lnTo>
                    <a:lnTo>
                      <a:pt x="539" y="48"/>
                    </a:lnTo>
                    <a:lnTo>
                      <a:pt x="547" y="38"/>
                    </a:lnTo>
                    <a:lnTo>
                      <a:pt x="553" y="42"/>
                    </a:lnTo>
                    <a:lnTo>
                      <a:pt x="560" y="41"/>
                    </a:lnTo>
                    <a:lnTo>
                      <a:pt x="566" y="27"/>
                    </a:lnTo>
                    <a:lnTo>
                      <a:pt x="567" y="15"/>
                    </a:lnTo>
                    <a:lnTo>
                      <a:pt x="559" y="22"/>
                    </a:lnTo>
                    <a:lnTo>
                      <a:pt x="547" y="26"/>
                    </a:lnTo>
                    <a:lnTo>
                      <a:pt x="543" y="14"/>
                    </a:lnTo>
                    <a:lnTo>
                      <a:pt x="547" y="3"/>
                    </a:lnTo>
                    <a:lnTo>
                      <a:pt x="551" y="0"/>
                    </a:lnTo>
                    <a:lnTo>
                      <a:pt x="560" y="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54" name="Freeform 109"/>
              <p:cNvSpPr>
                <a:spLocks noChangeAspect="1"/>
              </p:cNvSpPr>
              <p:nvPr/>
            </p:nvSpPr>
            <p:spPr bwMode="gray">
              <a:xfrm>
                <a:off x="3966" y="2088"/>
                <a:ext cx="28" cy="21"/>
              </a:xfrm>
              <a:custGeom>
                <a:avLst/>
                <a:gdLst/>
                <a:ahLst/>
                <a:cxnLst>
                  <a:cxn ang="0">
                    <a:pos x="113" y="70"/>
                  </a:cxn>
                  <a:cxn ang="0">
                    <a:pos x="102" y="63"/>
                  </a:cxn>
                  <a:cxn ang="0">
                    <a:pos x="88" y="58"/>
                  </a:cxn>
                  <a:cxn ang="0">
                    <a:pos x="74" y="62"/>
                  </a:cxn>
                  <a:cxn ang="0">
                    <a:pos x="66" y="68"/>
                  </a:cxn>
                  <a:cxn ang="0">
                    <a:pos x="59" y="80"/>
                  </a:cxn>
                  <a:cxn ang="0">
                    <a:pos x="50" y="95"/>
                  </a:cxn>
                  <a:cxn ang="0">
                    <a:pos x="48" y="106"/>
                  </a:cxn>
                  <a:cxn ang="0">
                    <a:pos x="39" y="107"/>
                  </a:cxn>
                  <a:cxn ang="0">
                    <a:pos x="30" y="100"/>
                  </a:cxn>
                  <a:cxn ang="0">
                    <a:pos x="26" y="95"/>
                  </a:cxn>
                  <a:cxn ang="0">
                    <a:pos x="19" y="82"/>
                  </a:cxn>
                  <a:cxn ang="0">
                    <a:pos x="20" y="76"/>
                  </a:cxn>
                  <a:cxn ang="0">
                    <a:pos x="16" y="69"/>
                  </a:cxn>
                  <a:cxn ang="0">
                    <a:pos x="10" y="64"/>
                  </a:cxn>
                  <a:cxn ang="0">
                    <a:pos x="0" y="64"/>
                  </a:cxn>
                  <a:cxn ang="0">
                    <a:pos x="15" y="53"/>
                  </a:cxn>
                  <a:cxn ang="0">
                    <a:pos x="37" y="23"/>
                  </a:cxn>
                  <a:cxn ang="0">
                    <a:pos x="50" y="25"/>
                  </a:cxn>
                  <a:cxn ang="0">
                    <a:pos x="57" y="28"/>
                  </a:cxn>
                  <a:cxn ang="0">
                    <a:pos x="68" y="26"/>
                  </a:cxn>
                  <a:cxn ang="0">
                    <a:pos x="78" y="21"/>
                  </a:cxn>
                  <a:cxn ang="0">
                    <a:pos x="82" y="14"/>
                  </a:cxn>
                  <a:cxn ang="0">
                    <a:pos x="95" y="1"/>
                  </a:cxn>
                  <a:cxn ang="0">
                    <a:pos x="102" y="0"/>
                  </a:cxn>
                  <a:cxn ang="0">
                    <a:pos x="112" y="3"/>
                  </a:cxn>
                  <a:cxn ang="0">
                    <a:pos x="123" y="9"/>
                  </a:cxn>
                  <a:cxn ang="0">
                    <a:pos x="132" y="10"/>
                  </a:cxn>
                  <a:cxn ang="0">
                    <a:pos x="138" y="33"/>
                  </a:cxn>
                  <a:cxn ang="0">
                    <a:pos x="140" y="36"/>
                  </a:cxn>
                  <a:cxn ang="0">
                    <a:pos x="134" y="44"/>
                  </a:cxn>
                  <a:cxn ang="0">
                    <a:pos x="128" y="47"/>
                  </a:cxn>
                  <a:cxn ang="0">
                    <a:pos x="123" y="54"/>
                  </a:cxn>
                  <a:cxn ang="0">
                    <a:pos x="118" y="63"/>
                  </a:cxn>
                  <a:cxn ang="0">
                    <a:pos x="113" y="70"/>
                  </a:cxn>
                </a:cxnLst>
                <a:rect l="0" t="0" r="r" b="b"/>
                <a:pathLst>
                  <a:path w="140" h="107">
                    <a:moveTo>
                      <a:pt x="113" y="70"/>
                    </a:moveTo>
                    <a:lnTo>
                      <a:pt x="102" y="63"/>
                    </a:lnTo>
                    <a:lnTo>
                      <a:pt x="88" y="58"/>
                    </a:lnTo>
                    <a:lnTo>
                      <a:pt x="74" y="62"/>
                    </a:lnTo>
                    <a:lnTo>
                      <a:pt x="66" y="68"/>
                    </a:lnTo>
                    <a:lnTo>
                      <a:pt x="59" y="80"/>
                    </a:lnTo>
                    <a:lnTo>
                      <a:pt x="50" y="95"/>
                    </a:lnTo>
                    <a:lnTo>
                      <a:pt x="48" y="106"/>
                    </a:lnTo>
                    <a:lnTo>
                      <a:pt x="39" y="107"/>
                    </a:lnTo>
                    <a:lnTo>
                      <a:pt x="30" y="100"/>
                    </a:lnTo>
                    <a:lnTo>
                      <a:pt x="26" y="95"/>
                    </a:lnTo>
                    <a:lnTo>
                      <a:pt x="19" y="82"/>
                    </a:lnTo>
                    <a:lnTo>
                      <a:pt x="20" y="76"/>
                    </a:lnTo>
                    <a:lnTo>
                      <a:pt x="16" y="69"/>
                    </a:lnTo>
                    <a:lnTo>
                      <a:pt x="10" y="64"/>
                    </a:lnTo>
                    <a:lnTo>
                      <a:pt x="0" y="64"/>
                    </a:lnTo>
                    <a:lnTo>
                      <a:pt x="15" y="53"/>
                    </a:lnTo>
                    <a:lnTo>
                      <a:pt x="37" y="23"/>
                    </a:lnTo>
                    <a:lnTo>
                      <a:pt x="50" y="25"/>
                    </a:lnTo>
                    <a:lnTo>
                      <a:pt x="57" y="28"/>
                    </a:lnTo>
                    <a:lnTo>
                      <a:pt x="68" y="26"/>
                    </a:lnTo>
                    <a:lnTo>
                      <a:pt x="78" y="21"/>
                    </a:lnTo>
                    <a:lnTo>
                      <a:pt x="82" y="14"/>
                    </a:lnTo>
                    <a:lnTo>
                      <a:pt x="95" y="1"/>
                    </a:lnTo>
                    <a:lnTo>
                      <a:pt x="102" y="0"/>
                    </a:lnTo>
                    <a:lnTo>
                      <a:pt x="112" y="3"/>
                    </a:lnTo>
                    <a:lnTo>
                      <a:pt x="123" y="9"/>
                    </a:lnTo>
                    <a:lnTo>
                      <a:pt x="132" y="10"/>
                    </a:lnTo>
                    <a:lnTo>
                      <a:pt x="138" y="33"/>
                    </a:lnTo>
                    <a:lnTo>
                      <a:pt x="140" y="36"/>
                    </a:lnTo>
                    <a:lnTo>
                      <a:pt x="134" y="44"/>
                    </a:lnTo>
                    <a:lnTo>
                      <a:pt x="128" y="47"/>
                    </a:lnTo>
                    <a:lnTo>
                      <a:pt x="123" y="54"/>
                    </a:lnTo>
                    <a:lnTo>
                      <a:pt x="118" y="63"/>
                    </a:lnTo>
                    <a:lnTo>
                      <a:pt x="113" y="7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55" name="Freeform 110"/>
              <p:cNvSpPr>
                <a:spLocks noChangeAspect="1"/>
              </p:cNvSpPr>
              <p:nvPr/>
            </p:nvSpPr>
            <p:spPr bwMode="gray">
              <a:xfrm>
                <a:off x="3938" y="2093"/>
                <a:ext cx="26" cy="38"/>
              </a:xfrm>
              <a:custGeom>
                <a:avLst/>
                <a:gdLst/>
                <a:ahLst/>
                <a:cxnLst>
                  <a:cxn ang="0">
                    <a:pos x="69" y="2"/>
                  </a:cxn>
                  <a:cxn ang="0">
                    <a:pos x="56" y="4"/>
                  </a:cxn>
                  <a:cxn ang="0">
                    <a:pos x="42" y="22"/>
                  </a:cxn>
                  <a:cxn ang="0">
                    <a:pos x="29" y="29"/>
                  </a:cxn>
                  <a:cxn ang="0">
                    <a:pos x="18" y="29"/>
                  </a:cxn>
                  <a:cxn ang="0">
                    <a:pos x="0" y="48"/>
                  </a:cxn>
                  <a:cxn ang="0">
                    <a:pos x="16" y="64"/>
                  </a:cxn>
                  <a:cxn ang="0">
                    <a:pos x="11" y="62"/>
                  </a:cxn>
                  <a:cxn ang="0">
                    <a:pos x="9" y="88"/>
                  </a:cxn>
                  <a:cxn ang="0">
                    <a:pos x="27" y="78"/>
                  </a:cxn>
                  <a:cxn ang="0">
                    <a:pos x="41" y="75"/>
                  </a:cxn>
                  <a:cxn ang="0">
                    <a:pos x="32" y="65"/>
                  </a:cxn>
                  <a:cxn ang="0">
                    <a:pos x="37" y="50"/>
                  </a:cxn>
                  <a:cxn ang="0">
                    <a:pos x="51" y="74"/>
                  </a:cxn>
                  <a:cxn ang="0">
                    <a:pos x="53" y="86"/>
                  </a:cxn>
                  <a:cxn ang="0">
                    <a:pos x="47" y="112"/>
                  </a:cxn>
                  <a:cxn ang="0">
                    <a:pos x="36" y="128"/>
                  </a:cxn>
                  <a:cxn ang="0">
                    <a:pos x="38" y="159"/>
                  </a:cxn>
                  <a:cxn ang="0">
                    <a:pos x="41" y="174"/>
                  </a:cxn>
                  <a:cxn ang="0">
                    <a:pos x="58" y="166"/>
                  </a:cxn>
                  <a:cxn ang="0">
                    <a:pos x="57" y="145"/>
                  </a:cxn>
                  <a:cxn ang="0">
                    <a:pos x="62" y="151"/>
                  </a:cxn>
                  <a:cxn ang="0">
                    <a:pos x="63" y="172"/>
                  </a:cxn>
                  <a:cxn ang="0">
                    <a:pos x="70" y="185"/>
                  </a:cxn>
                  <a:cxn ang="0">
                    <a:pos x="79" y="169"/>
                  </a:cxn>
                  <a:cxn ang="0">
                    <a:pos x="94" y="164"/>
                  </a:cxn>
                  <a:cxn ang="0">
                    <a:pos x="107" y="117"/>
                  </a:cxn>
                  <a:cxn ang="0">
                    <a:pos x="120" y="89"/>
                  </a:cxn>
                  <a:cxn ang="0">
                    <a:pos x="131" y="69"/>
                  </a:cxn>
                  <a:cxn ang="0">
                    <a:pos x="124" y="48"/>
                  </a:cxn>
                  <a:cxn ang="0">
                    <a:pos x="110" y="40"/>
                  </a:cxn>
                  <a:cxn ang="0">
                    <a:pos x="112" y="19"/>
                  </a:cxn>
                  <a:cxn ang="0">
                    <a:pos x="86" y="22"/>
                  </a:cxn>
                  <a:cxn ang="0">
                    <a:pos x="77" y="3"/>
                  </a:cxn>
                </a:cxnLst>
                <a:rect l="0" t="0" r="r" b="b"/>
                <a:pathLst>
                  <a:path w="131" h="187">
                    <a:moveTo>
                      <a:pt x="67" y="2"/>
                    </a:moveTo>
                    <a:lnTo>
                      <a:pt x="69" y="2"/>
                    </a:lnTo>
                    <a:lnTo>
                      <a:pt x="64" y="0"/>
                    </a:lnTo>
                    <a:lnTo>
                      <a:pt x="56" y="4"/>
                    </a:lnTo>
                    <a:lnTo>
                      <a:pt x="47" y="13"/>
                    </a:lnTo>
                    <a:lnTo>
                      <a:pt x="42" y="22"/>
                    </a:lnTo>
                    <a:lnTo>
                      <a:pt x="35" y="22"/>
                    </a:lnTo>
                    <a:lnTo>
                      <a:pt x="29" y="29"/>
                    </a:lnTo>
                    <a:lnTo>
                      <a:pt x="21" y="32"/>
                    </a:lnTo>
                    <a:lnTo>
                      <a:pt x="18" y="29"/>
                    </a:lnTo>
                    <a:lnTo>
                      <a:pt x="11" y="34"/>
                    </a:lnTo>
                    <a:lnTo>
                      <a:pt x="0" y="48"/>
                    </a:lnTo>
                    <a:lnTo>
                      <a:pt x="10" y="56"/>
                    </a:lnTo>
                    <a:lnTo>
                      <a:pt x="16" y="64"/>
                    </a:lnTo>
                    <a:lnTo>
                      <a:pt x="16" y="72"/>
                    </a:lnTo>
                    <a:lnTo>
                      <a:pt x="11" y="62"/>
                    </a:lnTo>
                    <a:lnTo>
                      <a:pt x="5" y="62"/>
                    </a:lnTo>
                    <a:lnTo>
                      <a:pt x="9" y="88"/>
                    </a:lnTo>
                    <a:lnTo>
                      <a:pt x="14" y="81"/>
                    </a:lnTo>
                    <a:lnTo>
                      <a:pt x="27" y="78"/>
                    </a:lnTo>
                    <a:lnTo>
                      <a:pt x="37" y="84"/>
                    </a:lnTo>
                    <a:lnTo>
                      <a:pt x="41" y="75"/>
                    </a:lnTo>
                    <a:lnTo>
                      <a:pt x="35" y="72"/>
                    </a:lnTo>
                    <a:lnTo>
                      <a:pt x="32" y="65"/>
                    </a:lnTo>
                    <a:lnTo>
                      <a:pt x="32" y="54"/>
                    </a:lnTo>
                    <a:lnTo>
                      <a:pt x="37" y="50"/>
                    </a:lnTo>
                    <a:lnTo>
                      <a:pt x="43" y="63"/>
                    </a:lnTo>
                    <a:lnTo>
                      <a:pt x="51" y="74"/>
                    </a:lnTo>
                    <a:lnTo>
                      <a:pt x="51" y="85"/>
                    </a:lnTo>
                    <a:lnTo>
                      <a:pt x="53" y="86"/>
                    </a:lnTo>
                    <a:lnTo>
                      <a:pt x="53" y="100"/>
                    </a:lnTo>
                    <a:lnTo>
                      <a:pt x="47" y="112"/>
                    </a:lnTo>
                    <a:lnTo>
                      <a:pt x="41" y="118"/>
                    </a:lnTo>
                    <a:lnTo>
                      <a:pt x="36" y="128"/>
                    </a:lnTo>
                    <a:lnTo>
                      <a:pt x="35" y="143"/>
                    </a:lnTo>
                    <a:lnTo>
                      <a:pt x="38" y="159"/>
                    </a:lnTo>
                    <a:lnTo>
                      <a:pt x="35" y="167"/>
                    </a:lnTo>
                    <a:lnTo>
                      <a:pt x="41" y="174"/>
                    </a:lnTo>
                    <a:lnTo>
                      <a:pt x="54" y="180"/>
                    </a:lnTo>
                    <a:lnTo>
                      <a:pt x="58" y="166"/>
                    </a:lnTo>
                    <a:lnTo>
                      <a:pt x="53" y="155"/>
                    </a:lnTo>
                    <a:lnTo>
                      <a:pt x="57" y="145"/>
                    </a:lnTo>
                    <a:lnTo>
                      <a:pt x="65" y="148"/>
                    </a:lnTo>
                    <a:lnTo>
                      <a:pt x="62" y="151"/>
                    </a:lnTo>
                    <a:lnTo>
                      <a:pt x="61" y="160"/>
                    </a:lnTo>
                    <a:lnTo>
                      <a:pt x="63" y="172"/>
                    </a:lnTo>
                    <a:lnTo>
                      <a:pt x="63" y="187"/>
                    </a:lnTo>
                    <a:lnTo>
                      <a:pt x="70" y="185"/>
                    </a:lnTo>
                    <a:lnTo>
                      <a:pt x="79" y="177"/>
                    </a:lnTo>
                    <a:lnTo>
                      <a:pt x="79" y="169"/>
                    </a:lnTo>
                    <a:lnTo>
                      <a:pt x="88" y="160"/>
                    </a:lnTo>
                    <a:lnTo>
                      <a:pt x="94" y="164"/>
                    </a:lnTo>
                    <a:lnTo>
                      <a:pt x="100" y="148"/>
                    </a:lnTo>
                    <a:lnTo>
                      <a:pt x="107" y="117"/>
                    </a:lnTo>
                    <a:lnTo>
                      <a:pt x="113" y="100"/>
                    </a:lnTo>
                    <a:lnTo>
                      <a:pt x="120" y="89"/>
                    </a:lnTo>
                    <a:lnTo>
                      <a:pt x="127" y="78"/>
                    </a:lnTo>
                    <a:lnTo>
                      <a:pt x="131" y="69"/>
                    </a:lnTo>
                    <a:lnTo>
                      <a:pt x="129" y="59"/>
                    </a:lnTo>
                    <a:lnTo>
                      <a:pt x="124" y="48"/>
                    </a:lnTo>
                    <a:lnTo>
                      <a:pt x="111" y="45"/>
                    </a:lnTo>
                    <a:lnTo>
                      <a:pt x="110" y="40"/>
                    </a:lnTo>
                    <a:lnTo>
                      <a:pt x="115" y="26"/>
                    </a:lnTo>
                    <a:lnTo>
                      <a:pt x="112" y="19"/>
                    </a:lnTo>
                    <a:lnTo>
                      <a:pt x="104" y="21"/>
                    </a:lnTo>
                    <a:lnTo>
                      <a:pt x="86" y="22"/>
                    </a:lnTo>
                    <a:lnTo>
                      <a:pt x="77" y="9"/>
                    </a:lnTo>
                    <a:lnTo>
                      <a:pt x="77" y="3"/>
                    </a:lnTo>
                    <a:lnTo>
                      <a:pt x="67" y="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55" name="Freeform 111"/>
            <p:cNvSpPr>
              <a:spLocks noChangeAspect="1"/>
            </p:cNvSpPr>
            <p:nvPr/>
          </p:nvSpPr>
          <p:spPr bwMode="gray">
            <a:xfrm>
              <a:off x="6955630" y="2968972"/>
              <a:ext cx="60325" cy="90488"/>
            </a:xfrm>
            <a:custGeom>
              <a:avLst/>
              <a:gdLst/>
              <a:ahLst/>
              <a:cxnLst>
                <a:cxn ang="0">
                  <a:pos x="130" y="5"/>
                </a:cxn>
                <a:cxn ang="0">
                  <a:pos x="156" y="46"/>
                </a:cxn>
                <a:cxn ang="0">
                  <a:pos x="173" y="73"/>
                </a:cxn>
                <a:cxn ang="0">
                  <a:pos x="184" y="113"/>
                </a:cxn>
                <a:cxn ang="0">
                  <a:pos x="184" y="170"/>
                </a:cxn>
                <a:cxn ang="0">
                  <a:pos x="181" y="201"/>
                </a:cxn>
                <a:cxn ang="0">
                  <a:pos x="163" y="228"/>
                </a:cxn>
                <a:cxn ang="0">
                  <a:pos x="142" y="233"/>
                </a:cxn>
                <a:cxn ang="0">
                  <a:pos x="131" y="235"/>
                </a:cxn>
                <a:cxn ang="0">
                  <a:pos x="120" y="252"/>
                </a:cxn>
                <a:cxn ang="0">
                  <a:pos x="111" y="245"/>
                </a:cxn>
                <a:cxn ang="0">
                  <a:pos x="95" y="241"/>
                </a:cxn>
                <a:cxn ang="0">
                  <a:pos x="88" y="252"/>
                </a:cxn>
                <a:cxn ang="0">
                  <a:pos x="79" y="263"/>
                </a:cxn>
                <a:cxn ang="0">
                  <a:pos x="72" y="252"/>
                </a:cxn>
                <a:cxn ang="0">
                  <a:pos x="66" y="272"/>
                </a:cxn>
                <a:cxn ang="0">
                  <a:pos x="57" y="269"/>
                </a:cxn>
                <a:cxn ang="0">
                  <a:pos x="66" y="257"/>
                </a:cxn>
                <a:cxn ang="0">
                  <a:pos x="51" y="264"/>
                </a:cxn>
                <a:cxn ang="0">
                  <a:pos x="38" y="276"/>
                </a:cxn>
                <a:cxn ang="0">
                  <a:pos x="31" y="274"/>
                </a:cxn>
                <a:cxn ang="0">
                  <a:pos x="20" y="274"/>
                </a:cxn>
                <a:cxn ang="0">
                  <a:pos x="8" y="285"/>
                </a:cxn>
                <a:cxn ang="0">
                  <a:pos x="9" y="273"/>
                </a:cxn>
                <a:cxn ang="0">
                  <a:pos x="22" y="267"/>
                </a:cxn>
                <a:cxn ang="0">
                  <a:pos x="24" y="253"/>
                </a:cxn>
                <a:cxn ang="0">
                  <a:pos x="13" y="256"/>
                </a:cxn>
                <a:cxn ang="0">
                  <a:pos x="15" y="235"/>
                </a:cxn>
                <a:cxn ang="0">
                  <a:pos x="20" y="212"/>
                </a:cxn>
                <a:cxn ang="0">
                  <a:pos x="23" y="199"/>
                </a:cxn>
                <a:cxn ang="0">
                  <a:pos x="34" y="186"/>
                </a:cxn>
                <a:cxn ang="0">
                  <a:pos x="30" y="174"/>
                </a:cxn>
                <a:cxn ang="0">
                  <a:pos x="23" y="155"/>
                </a:cxn>
                <a:cxn ang="0">
                  <a:pos x="19" y="129"/>
                </a:cxn>
                <a:cxn ang="0">
                  <a:pos x="15" y="139"/>
                </a:cxn>
                <a:cxn ang="0">
                  <a:pos x="4" y="132"/>
                </a:cxn>
                <a:cxn ang="0">
                  <a:pos x="1" y="123"/>
                </a:cxn>
                <a:cxn ang="0">
                  <a:pos x="17" y="115"/>
                </a:cxn>
                <a:cxn ang="0">
                  <a:pos x="39" y="117"/>
                </a:cxn>
                <a:cxn ang="0">
                  <a:pos x="38" y="108"/>
                </a:cxn>
                <a:cxn ang="0">
                  <a:pos x="34" y="95"/>
                </a:cxn>
                <a:cxn ang="0">
                  <a:pos x="38" y="86"/>
                </a:cxn>
                <a:cxn ang="0">
                  <a:pos x="29" y="83"/>
                </a:cxn>
                <a:cxn ang="0">
                  <a:pos x="24" y="72"/>
                </a:cxn>
                <a:cxn ang="0">
                  <a:pos x="22" y="64"/>
                </a:cxn>
                <a:cxn ang="0">
                  <a:pos x="19" y="53"/>
                </a:cxn>
                <a:cxn ang="0">
                  <a:pos x="36" y="45"/>
                </a:cxn>
                <a:cxn ang="0">
                  <a:pos x="76" y="21"/>
                </a:cxn>
                <a:cxn ang="0">
                  <a:pos x="108" y="16"/>
                </a:cxn>
              </a:cxnLst>
              <a:rect l="0" t="0" r="r" b="b"/>
              <a:pathLst>
                <a:path w="190" h="285">
                  <a:moveTo>
                    <a:pt x="125" y="0"/>
                  </a:moveTo>
                  <a:lnTo>
                    <a:pt x="130" y="5"/>
                  </a:lnTo>
                  <a:lnTo>
                    <a:pt x="146" y="36"/>
                  </a:lnTo>
                  <a:lnTo>
                    <a:pt x="156" y="46"/>
                  </a:lnTo>
                  <a:lnTo>
                    <a:pt x="165" y="58"/>
                  </a:lnTo>
                  <a:lnTo>
                    <a:pt x="173" y="73"/>
                  </a:lnTo>
                  <a:lnTo>
                    <a:pt x="180" y="91"/>
                  </a:lnTo>
                  <a:lnTo>
                    <a:pt x="184" y="113"/>
                  </a:lnTo>
                  <a:lnTo>
                    <a:pt x="183" y="150"/>
                  </a:lnTo>
                  <a:lnTo>
                    <a:pt x="184" y="170"/>
                  </a:lnTo>
                  <a:lnTo>
                    <a:pt x="190" y="171"/>
                  </a:lnTo>
                  <a:lnTo>
                    <a:pt x="181" y="201"/>
                  </a:lnTo>
                  <a:lnTo>
                    <a:pt x="174" y="217"/>
                  </a:lnTo>
                  <a:lnTo>
                    <a:pt x="163" y="228"/>
                  </a:lnTo>
                  <a:lnTo>
                    <a:pt x="154" y="230"/>
                  </a:lnTo>
                  <a:lnTo>
                    <a:pt x="142" y="233"/>
                  </a:lnTo>
                  <a:lnTo>
                    <a:pt x="135" y="230"/>
                  </a:lnTo>
                  <a:lnTo>
                    <a:pt x="131" y="235"/>
                  </a:lnTo>
                  <a:lnTo>
                    <a:pt x="127" y="242"/>
                  </a:lnTo>
                  <a:lnTo>
                    <a:pt x="120" y="252"/>
                  </a:lnTo>
                  <a:lnTo>
                    <a:pt x="116" y="245"/>
                  </a:lnTo>
                  <a:lnTo>
                    <a:pt x="111" y="245"/>
                  </a:lnTo>
                  <a:lnTo>
                    <a:pt x="101" y="240"/>
                  </a:lnTo>
                  <a:lnTo>
                    <a:pt x="95" y="241"/>
                  </a:lnTo>
                  <a:lnTo>
                    <a:pt x="83" y="246"/>
                  </a:lnTo>
                  <a:lnTo>
                    <a:pt x="88" y="252"/>
                  </a:lnTo>
                  <a:lnTo>
                    <a:pt x="86" y="260"/>
                  </a:lnTo>
                  <a:lnTo>
                    <a:pt x="79" y="263"/>
                  </a:lnTo>
                  <a:lnTo>
                    <a:pt x="76" y="256"/>
                  </a:lnTo>
                  <a:lnTo>
                    <a:pt x="72" y="252"/>
                  </a:lnTo>
                  <a:lnTo>
                    <a:pt x="71" y="268"/>
                  </a:lnTo>
                  <a:lnTo>
                    <a:pt x="66" y="272"/>
                  </a:lnTo>
                  <a:lnTo>
                    <a:pt x="61" y="273"/>
                  </a:lnTo>
                  <a:lnTo>
                    <a:pt x="57" y="269"/>
                  </a:lnTo>
                  <a:lnTo>
                    <a:pt x="65" y="263"/>
                  </a:lnTo>
                  <a:lnTo>
                    <a:pt x="66" y="257"/>
                  </a:lnTo>
                  <a:lnTo>
                    <a:pt x="60" y="260"/>
                  </a:lnTo>
                  <a:lnTo>
                    <a:pt x="51" y="264"/>
                  </a:lnTo>
                  <a:lnTo>
                    <a:pt x="41" y="276"/>
                  </a:lnTo>
                  <a:lnTo>
                    <a:pt x="38" y="276"/>
                  </a:lnTo>
                  <a:lnTo>
                    <a:pt x="35" y="269"/>
                  </a:lnTo>
                  <a:lnTo>
                    <a:pt x="31" y="274"/>
                  </a:lnTo>
                  <a:lnTo>
                    <a:pt x="22" y="283"/>
                  </a:lnTo>
                  <a:lnTo>
                    <a:pt x="20" y="274"/>
                  </a:lnTo>
                  <a:lnTo>
                    <a:pt x="12" y="277"/>
                  </a:lnTo>
                  <a:lnTo>
                    <a:pt x="8" y="285"/>
                  </a:lnTo>
                  <a:lnTo>
                    <a:pt x="4" y="282"/>
                  </a:lnTo>
                  <a:lnTo>
                    <a:pt x="9" y="273"/>
                  </a:lnTo>
                  <a:lnTo>
                    <a:pt x="11" y="263"/>
                  </a:lnTo>
                  <a:lnTo>
                    <a:pt x="22" y="267"/>
                  </a:lnTo>
                  <a:lnTo>
                    <a:pt x="20" y="261"/>
                  </a:lnTo>
                  <a:lnTo>
                    <a:pt x="24" y="253"/>
                  </a:lnTo>
                  <a:lnTo>
                    <a:pt x="19" y="250"/>
                  </a:lnTo>
                  <a:lnTo>
                    <a:pt x="13" y="256"/>
                  </a:lnTo>
                  <a:lnTo>
                    <a:pt x="11" y="247"/>
                  </a:lnTo>
                  <a:lnTo>
                    <a:pt x="15" y="235"/>
                  </a:lnTo>
                  <a:lnTo>
                    <a:pt x="15" y="225"/>
                  </a:lnTo>
                  <a:lnTo>
                    <a:pt x="20" y="212"/>
                  </a:lnTo>
                  <a:lnTo>
                    <a:pt x="27" y="203"/>
                  </a:lnTo>
                  <a:lnTo>
                    <a:pt x="23" y="199"/>
                  </a:lnTo>
                  <a:lnTo>
                    <a:pt x="31" y="193"/>
                  </a:lnTo>
                  <a:lnTo>
                    <a:pt x="34" y="186"/>
                  </a:lnTo>
                  <a:lnTo>
                    <a:pt x="30" y="180"/>
                  </a:lnTo>
                  <a:lnTo>
                    <a:pt x="30" y="174"/>
                  </a:lnTo>
                  <a:lnTo>
                    <a:pt x="24" y="167"/>
                  </a:lnTo>
                  <a:lnTo>
                    <a:pt x="23" y="155"/>
                  </a:lnTo>
                  <a:lnTo>
                    <a:pt x="20" y="143"/>
                  </a:lnTo>
                  <a:lnTo>
                    <a:pt x="19" y="129"/>
                  </a:lnTo>
                  <a:lnTo>
                    <a:pt x="13" y="127"/>
                  </a:lnTo>
                  <a:lnTo>
                    <a:pt x="15" y="139"/>
                  </a:lnTo>
                  <a:lnTo>
                    <a:pt x="11" y="142"/>
                  </a:lnTo>
                  <a:lnTo>
                    <a:pt x="4" y="132"/>
                  </a:lnTo>
                  <a:lnTo>
                    <a:pt x="0" y="132"/>
                  </a:lnTo>
                  <a:lnTo>
                    <a:pt x="1" y="123"/>
                  </a:lnTo>
                  <a:lnTo>
                    <a:pt x="8" y="115"/>
                  </a:lnTo>
                  <a:lnTo>
                    <a:pt x="17" y="115"/>
                  </a:lnTo>
                  <a:lnTo>
                    <a:pt x="29" y="110"/>
                  </a:lnTo>
                  <a:lnTo>
                    <a:pt x="39" y="117"/>
                  </a:lnTo>
                  <a:lnTo>
                    <a:pt x="43" y="118"/>
                  </a:lnTo>
                  <a:lnTo>
                    <a:pt x="38" y="108"/>
                  </a:lnTo>
                  <a:lnTo>
                    <a:pt x="38" y="100"/>
                  </a:lnTo>
                  <a:lnTo>
                    <a:pt x="34" y="95"/>
                  </a:lnTo>
                  <a:lnTo>
                    <a:pt x="35" y="89"/>
                  </a:lnTo>
                  <a:lnTo>
                    <a:pt x="38" y="86"/>
                  </a:lnTo>
                  <a:lnTo>
                    <a:pt x="31" y="81"/>
                  </a:lnTo>
                  <a:lnTo>
                    <a:pt x="29" y="83"/>
                  </a:lnTo>
                  <a:lnTo>
                    <a:pt x="25" y="77"/>
                  </a:lnTo>
                  <a:lnTo>
                    <a:pt x="24" y="72"/>
                  </a:lnTo>
                  <a:lnTo>
                    <a:pt x="28" y="72"/>
                  </a:lnTo>
                  <a:lnTo>
                    <a:pt x="22" y="64"/>
                  </a:lnTo>
                  <a:lnTo>
                    <a:pt x="19" y="58"/>
                  </a:lnTo>
                  <a:lnTo>
                    <a:pt x="19" y="53"/>
                  </a:lnTo>
                  <a:lnTo>
                    <a:pt x="23" y="56"/>
                  </a:lnTo>
                  <a:lnTo>
                    <a:pt x="36" y="45"/>
                  </a:lnTo>
                  <a:lnTo>
                    <a:pt x="58" y="22"/>
                  </a:lnTo>
                  <a:lnTo>
                    <a:pt x="76" y="21"/>
                  </a:lnTo>
                  <a:lnTo>
                    <a:pt x="93" y="22"/>
                  </a:lnTo>
                  <a:lnTo>
                    <a:pt x="108" y="16"/>
                  </a:lnTo>
                  <a:lnTo>
                    <a:pt x="125"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6" name="Freeform 112"/>
            <p:cNvSpPr>
              <a:spLocks noChangeAspect="1"/>
            </p:cNvSpPr>
            <p:nvPr/>
          </p:nvSpPr>
          <p:spPr bwMode="gray">
            <a:xfrm>
              <a:off x="6288880" y="2629247"/>
              <a:ext cx="550863" cy="269875"/>
            </a:xfrm>
            <a:custGeom>
              <a:avLst/>
              <a:gdLst/>
              <a:ahLst/>
              <a:cxnLst>
                <a:cxn ang="0">
                  <a:pos x="46" y="227"/>
                </a:cxn>
                <a:cxn ang="0">
                  <a:pos x="129" y="180"/>
                </a:cxn>
                <a:cxn ang="0">
                  <a:pos x="243" y="132"/>
                </a:cxn>
                <a:cxn ang="0">
                  <a:pos x="313" y="149"/>
                </a:cxn>
                <a:cxn ang="0">
                  <a:pos x="387" y="187"/>
                </a:cxn>
                <a:cxn ang="0">
                  <a:pos x="508" y="190"/>
                </a:cxn>
                <a:cxn ang="0">
                  <a:pos x="552" y="160"/>
                </a:cxn>
                <a:cxn ang="0">
                  <a:pos x="554" y="99"/>
                </a:cxn>
                <a:cxn ang="0">
                  <a:pos x="582" y="33"/>
                </a:cxn>
                <a:cxn ang="0">
                  <a:pos x="645" y="6"/>
                </a:cxn>
                <a:cxn ang="0">
                  <a:pos x="731" y="47"/>
                </a:cxn>
                <a:cxn ang="0">
                  <a:pos x="787" y="103"/>
                </a:cxn>
                <a:cxn ang="0">
                  <a:pos x="830" y="154"/>
                </a:cxn>
                <a:cxn ang="0">
                  <a:pos x="944" y="132"/>
                </a:cxn>
                <a:cxn ang="0">
                  <a:pos x="1034" y="169"/>
                </a:cxn>
                <a:cxn ang="0">
                  <a:pos x="1104" y="201"/>
                </a:cxn>
                <a:cxn ang="0">
                  <a:pos x="1200" y="249"/>
                </a:cxn>
                <a:cxn ang="0">
                  <a:pos x="1317" y="237"/>
                </a:cxn>
                <a:cxn ang="0">
                  <a:pos x="1439" y="179"/>
                </a:cxn>
                <a:cxn ang="0">
                  <a:pos x="1528" y="199"/>
                </a:cxn>
                <a:cxn ang="0">
                  <a:pos x="1565" y="195"/>
                </a:cxn>
                <a:cxn ang="0">
                  <a:pos x="1525" y="255"/>
                </a:cxn>
                <a:cxn ang="0">
                  <a:pos x="1517" y="325"/>
                </a:cxn>
                <a:cxn ang="0">
                  <a:pos x="1570" y="391"/>
                </a:cxn>
                <a:cxn ang="0">
                  <a:pos x="1667" y="348"/>
                </a:cxn>
                <a:cxn ang="0">
                  <a:pos x="1721" y="415"/>
                </a:cxn>
                <a:cxn ang="0">
                  <a:pos x="1734" y="458"/>
                </a:cxn>
                <a:cxn ang="0">
                  <a:pos x="1663" y="461"/>
                </a:cxn>
                <a:cxn ang="0">
                  <a:pos x="1576" y="482"/>
                </a:cxn>
                <a:cxn ang="0">
                  <a:pos x="1489" y="551"/>
                </a:cxn>
                <a:cxn ang="0">
                  <a:pos x="1411" y="611"/>
                </a:cxn>
                <a:cxn ang="0">
                  <a:pos x="1344" y="588"/>
                </a:cxn>
                <a:cxn ang="0">
                  <a:pos x="1298" y="646"/>
                </a:cxn>
                <a:cxn ang="0">
                  <a:pos x="1255" y="752"/>
                </a:cxn>
                <a:cxn ang="0">
                  <a:pos x="1163" y="789"/>
                </a:cxn>
                <a:cxn ang="0">
                  <a:pos x="1088" y="788"/>
                </a:cxn>
                <a:cxn ang="0">
                  <a:pos x="1014" y="815"/>
                </a:cxn>
                <a:cxn ang="0">
                  <a:pos x="942" y="847"/>
                </a:cxn>
                <a:cxn ang="0">
                  <a:pos x="903" y="834"/>
                </a:cxn>
                <a:cxn ang="0">
                  <a:pos x="801" y="805"/>
                </a:cxn>
                <a:cxn ang="0">
                  <a:pos x="744" y="767"/>
                </a:cxn>
                <a:cxn ang="0">
                  <a:pos x="527" y="766"/>
                </a:cxn>
                <a:cxn ang="0">
                  <a:pos x="463" y="730"/>
                </a:cxn>
                <a:cxn ang="0">
                  <a:pos x="421" y="659"/>
                </a:cxn>
                <a:cxn ang="0">
                  <a:pos x="353" y="625"/>
                </a:cxn>
                <a:cxn ang="0">
                  <a:pos x="280" y="590"/>
                </a:cxn>
                <a:cxn ang="0">
                  <a:pos x="211" y="584"/>
                </a:cxn>
                <a:cxn ang="0">
                  <a:pos x="158" y="552"/>
                </a:cxn>
                <a:cxn ang="0">
                  <a:pos x="163" y="470"/>
                </a:cxn>
                <a:cxn ang="0">
                  <a:pos x="124" y="372"/>
                </a:cxn>
                <a:cxn ang="0">
                  <a:pos x="70" y="369"/>
                </a:cxn>
                <a:cxn ang="0">
                  <a:pos x="3" y="288"/>
                </a:cxn>
              </a:cxnLst>
              <a:rect l="0" t="0" r="r" b="b"/>
              <a:pathLst>
                <a:path w="1734" h="848">
                  <a:moveTo>
                    <a:pt x="0" y="273"/>
                  </a:moveTo>
                  <a:lnTo>
                    <a:pt x="12" y="251"/>
                  </a:lnTo>
                  <a:lnTo>
                    <a:pt x="28" y="234"/>
                  </a:lnTo>
                  <a:lnTo>
                    <a:pt x="46" y="227"/>
                  </a:lnTo>
                  <a:lnTo>
                    <a:pt x="65" y="221"/>
                  </a:lnTo>
                  <a:lnTo>
                    <a:pt x="84" y="208"/>
                  </a:lnTo>
                  <a:lnTo>
                    <a:pt x="104" y="192"/>
                  </a:lnTo>
                  <a:lnTo>
                    <a:pt x="129" y="180"/>
                  </a:lnTo>
                  <a:lnTo>
                    <a:pt x="154" y="158"/>
                  </a:lnTo>
                  <a:lnTo>
                    <a:pt x="195" y="146"/>
                  </a:lnTo>
                  <a:lnTo>
                    <a:pt x="220" y="135"/>
                  </a:lnTo>
                  <a:lnTo>
                    <a:pt x="243" y="132"/>
                  </a:lnTo>
                  <a:lnTo>
                    <a:pt x="265" y="136"/>
                  </a:lnTo>
                  <a:lnTo>
                    <a:pt x="281" y="142"/>
                  </a:lnTo>
                  <a:lnTo>
                    <a:pt x="294" y="153"/>
                  </a:lnTo>
                  <a:lnTo>
                    <a:pt x="313" y="149"/>
                  </a:lnTo>
                  <a:lnTo>
                    <a:pt x="334" y="148"/>
                  </a:lnTo>
                  <a:lnTo>
                    <a:pt x="351" y="151"/>
                  </a:lnTo>
                  <a:lnTo>
                    <a:pt x="382" y="180"/>
                  </a:lnTo>
                  <a:lnTo>
                    <a:pt x="387" y="187"/>
                  </a:lnTo>
                  <a:lnTo>
                    <a:pt x="404" y="190"/>
                  </a:lnTo>
                  <a:lnTo>
                    <a:pt x="451" y="183"/>
                  </a:lnTo>
                  <a:lnTo>
                    <a:pt x="464" y="189"/>
                  </a:lnTo>
                  <a:lnTo>
                    <a:pt x="508" y="190"/>
                  </a:lnTo>
                  <a:lnTo>
                    <a:pt x="546" y="185"/>
                  </a:lnTo>
                  <a:lnTo>
                    <a:pt x="556" y="180"/>
                  </a:lnTo>
                  <a:lnTo>
                    <a:pt x="556" y="172"/>
                  </a:lnTo>
                  <a:lnTo>
                    <a:pt x="552" y="160"/>
                  </a:lnTo>
                  <a:lnTo>
                    <a:pt x="555" y="146"/>
                  </a:lnTo>
                  <a:lnTo>
                    <a:pt x="565" y="130"/>
                  </a:lnTo>
                  <a:lnTo>
                    <a:pt x="565" y="114"/>
                  </a:lnTo>
                  <a:lnTo>
                    <a:pt x="554" y="99"/>
                  </a:lnTo>
                  <a:lnTo>
                    <a:pt x="550" y="81"/>
                  </a:lnTo>
                  <a:lnTo>
                    <a:pt x="552" y="63"/>
                  </a:lnTo>
                  <a:lnTo>
                    <a:pt x="568" y="49"/>
                  </a:lnTo>
                  <a:lnTo>
                    <a:pt x="582" y="33"/>
                  </a:lnTo>
                  <a:lnTo>
                    <a:pt x="600" y="18"/>
                  </a:lnTo>
                  <a:lnTo>
                    <a:pt x="611" y="1"/>
                  </a:lnTo>
                  <a:lnTo>
                    <a:pt x="625" y="0"/>
                  </a:lnTo>
                  <a:lnTo>
                    <a:pt x="645" y="6"/>
                  </a:lnTo>
                  <a:lnTo>
                    <a:pt x="659" y="17"/>
                  </a:lnTo>
                  <a:lnTo>
                    <a:pt x="696" y="27"/>
                  </a:lnTo>
                  <a:lnTo>
                    <a:pt x="707" y="41"/>
                  </a:lnTo>
                  <a:lnTo>
                    <a:pt x="731" y="47"/>
                  </a:lnTo>
                  <a:lnTo>
                    <a:pt x="755" y="50"/>
                  </a:lnTo>
                  <a:lnTo>
                    <a:pt x="772" y="57"/>
                  </a:lnTo>
                  <a:lnTo>
                    <a:pt x="782" y="73"/>
                  </a:lnTo>
                  <a:lnTo>
                    <a:pt x="787" y="103"/>
                  </a:lnTo>
                  <a:lnTo>
                    <a:pt x="787" y="124"/>
                  </a:lnTo>
                  <a:lnTo>
                    <a:pt x="792" y="124"/>
                  </a:lnTo>
                  <a:lnTo>
                    <a:pt x="807" y="138"/>
                  </a:lnTo>
                  <a:lnTo>
                    <a:pt x="830" y="154"/>
                  </a:lnTo>
                  <a:lnTo>
                    <a:pt x="864" y="165"/>
                  </a:lnTo>
                  <a:lnTo>
                    <a:pt x="892" y="159"/>
                  </a:lnTo>
                  <a:lnTo>
                    <a:pt x="919" y="144"/>
                  </a:lnTo>
                  <a:lnTo>
                    <a:pt x="944" y="132"/>
                  </a:lnTo>
                  <a:lnTo>
                    <a:pt x="975" y="140"/>
                  </a:lnTo>
                  <a:lnTo>
                    <a:pt x="1023" y="157"/>
                  </a:lnTo>
                  <a:lnTo>
                    <a:pt x="1033" y="169"/>
                  </a:lnTo>
                  <a:lnTo>
                    <a:pt x="1034" y="169"/>
                  </a:lnTo>
                  <a:lnTo>
                    <a:pt x="1040" y="174"/>
                  </a:lnTo>
                  <a:lnTo>
                    <a:pt x="1062" y="186"/>
                  </a:lnTo>
                  <a:lnTo>
                    <a:pt x="1083" y="192"/>
                  </a:lnTo>
                  <a:lnTo>
                    <a:pt x="1104" y="201"/>
                  </a:lnTo>
                  <a:lnTo>
                    <a:pt x="1118" y="221"/>
                  </a:lnTo>
                  <a:lnTo>
                    <a:pt x="1145" y="237"/>
                  </a:lnTo>
                  <a:lnTo>
                    <a:pt x="1177" y="242"/>
                  </a:lnTo>
                  <a:lnTo>
                    <a:pt x="1200" y="249"/>
                  </a:lnTo>
                  <a:lnTo>
                    <a:pt x="1218" y="250"/>
                  </a:lnTo>
                  <a:lnTo>
                    <a:pt x="1243" y="248"/>
                  </a:lnTo>
                  <a:lnTo>
                    <a:pt x="1261" y="256"/>
                  </a:lnTo>
                  <a:lnTo>
                    <a:pt x="1317" y="237"/>
                  </a:lnTo>
                  <a:lnTo>
                    <a:pt x="1351" y="229"/>
                  </a:lnTo>
                  <a:lnTo>
                    <a:pt x="1378" y="224"/>
                  </a:lnTo>
                  <a:lnTo>
                    <a:pt x="1415" y="195"/>
                  </a:lnTo>
                  <a:lnTo>
                    <a:pt x="1439" y="179"/>
                  </a:lnTo>
                  <a:lnTo>
                    <a:pt x="1464" y="170"/>
                  </a:lnTo>
                  <a:lnTo>
                    <a:pt x="1489" y="180"/>
                  </a:lnTo>
                  <a:lnTo>
                    <a:pt x="1507" y="195"/>
                  </a:lnTo>
                  <a:lnTo>
                    <a:pt x="1528" y="199"/>
                  </a:lnTo>
                  <a:lnTo>
                    <a:pt x="1545" y="195"/>
                  </a:lnTo>
                  <a:lnTo>
                    <a:pt x="1559" y="187"/>
                  </a:lnTo>
                  <a:lnTo>
                    <a:pt x="1565" y="190"/>
                  </a:lnTo>
                  <a:lnTo>
                    <a:pt x="1565" y="195"/>
                  </a:lnTo>
                  <a:lnTo>
                    <a:pt x="1556" y="203"/>
                  </a:lnTo>
                  <a:lnTo>
                    <a:pt x="1540" y="232"/>
                  </a:lnTo>
                  <a:lnTo>
                    <a:pt x="1529" y="246"/>
                  </a:lnTo>
                  <a:lnTo>
                    <a:pt x="1525" y="255"/>
                  </a:lnTo>
                  <a:lnTo>
                    <a:pt x="1525" y="271"/>
                  </a:lnTo>
                  <a:lnTo>
                    <a:pt x="1528" y="288"/>
                  </a:lnTo>
                  <a:lnTo>
                    <a:pt x="1525" y="308"/>
                  </a:lnTo>
                  <a:lnTo>
                    <a:pt x="1517" y="325"/>
                  </a:lnTo>
                  <a:lnTo>
                    <a:pt x="1517" y="347"/>
                  </a:lnTo>
                  <a:lnTo>
                    <a:pt x="1520" y="367"/>
                  </a:lnTo>
                  <a:lnTo>
                    <a:pt x="1529" y="382"/>
                  </a:lnTo>
                  <a:lnTo>
                    <a:pt x="1570" y="391"/>
                  </a:lnTo>
                  <a:lnTo>
                    <a:pt x="1595" y="389"/>
                  </a:lnTo>
                  <a:lnTo>
                    <a:pt x="1620" y="382"/>
                  </a:lnTo>
                  <a:lnTo>
                    <a:pt x="1638" y="369"/>
                  </a:lnTo>
                  <a:lnTo>
                    <a:pt x="1667" y="348"/>
                  </a:lnTo>
                  <a:lnTo>
                    <a:pt x="1673" y="362"/>
                  </a:lnTo>
                  <a:lnTo>
                    <a:pt x="1686" y="377"/>
                  </a:lnTo>
                  <a:lnTo>
                    <a:pt x="1715" y="401"/>
                  </a:lnTo>
                  <a:lnTo>
                    <a:pt x="1721" y="415"/>
                  </a:lnTo>
                  <a:lnTo>
                    <a:pt x="1719" y="428"/>
                  </a:lnTo>
                  <a:lnTo>
                    <a:pt x="1719" y="437"/>
                  </a:lnTo>
                  <a:lnTo>
                    <a:pt x="1733" y="445"/>
                  </a:lnTo>
                  <a:lnTo>
                    <a:pt x="1734" y="458"/>
                  </a:lnTo>
                  <a:lnTo>
                    <a:pt x="1724" y="464"/>
                  </a:lnTo>
                  <a:lnTo>
                    <a:pt x="1707" y="461"/>
                  </a:lnTo>
                  <a:lnTo>
                    <a:pt x="1688" y="456"/>
                  </a:lnTo>
                  <a:lnTo>
                    <a:pt x="1663" y="461"/>
                  </a:lnTo>
                  <a:lnTo>
                    <a:pt x="1638" y="465"/>
                  </a:lnTo>
                  <a:lnTo>
                    <a:pt x="1613" y="464"/>
                  </a:lnTo>
                  <a:lnTo>
                    <a:pt x="1592" y="468"/>
                  </a:lnTo>
                  <a:lnTo>
                    <a:pt x="1576" y="482"/>
                  </a:lnTo>
                  <a:lnTo>
                    <a:pt x="1525" y="538"/>
                  </a:lnTo>
                  <a:lnTo>
                    <a:pt x="1507" y="550"/>
                  </a:lnTo>
                  <a:lnTo>
                    <a:pt x="1500" y="552"/>
                  </a:lnTo>
                  <a:lnTo>
                    <a:pt x="1489" y="551"/>
                  </a:lnTo>
                  <a:lnTo>
                    <a:pt x="1477" y="551"/>
                  </a:lnTo>
                  <a:lnTo>
                    <a:pt x="1457" y="573"/>
                  </a:lnTo>
                  <a:lnTo>
                    <a:pt x="1438" y="594"/>
                  </a:lnTo>
                  <a:lnTo>
                    <a:pt x="1411" y="611"/>
                  </a:lnTo>
                  <a:lnTo>
                    <a:pt x="1393" y="611"/>
                  </a:lnTo>
                  <a:lnTo>
                    <a:pt x="1372" y="606"/>
                  </a:lnTo>
                  <a:lnTo>
                    <a:pt x="1360" y="593"/>
                  </a:lnTo>
                  <a:lnTo>
                    <a:pt x="1344" y="588"/>
                  </a:lnTo>
                  <a:lnTo>
                    <a:pt x="1323" y="594"/>
                  </a:lnTo>
                  <a:lnTo>
                    <a:pt x="1314" y="611"/>
                  </a:lnTo>
                  <a:lnTo>
                    <a:pt x="1301" y="631"/>
                  </a:lnTo>
                  <a:lnTo>
                    <a:pt x="1298" y="646"/>
                  </a:lnTo>
                  <a:lnTo>
                    <a:pt x="1320" y="675"/>
                  </a:lnTo>
                  <a:lnTo>
                    <a:pt x="1323" y="689"/>
                  </a:lnTo>
                  <a:lnTo>
                    <a:pt x="1265" y="738"/>
                  </a:lnTo>
                  <a:lnTo>
                    <a:pt x="1255" y="752"/>
                  </a:lnTo>
                  <a:lnTo>
                    <a:pt x="1235" y="767"/>
                  </a:lnTo>
                  <a:lnTo>
                    <a:pt x="1221" y="776"/>
                  </a:lnTo>
                  <a:lnTo>
                    <a:pt x="1191" y="787"/>
                  </a:lnTo>
                  <a:lnTo>
                    <a:pt x="1163" y="789"/>
                  </a:lnTo>
                  <a:lnTo>
                    <a:pt x="1158" y="792"/>
                  </a:lnTo>
                  <a:lnTo>
                    <a:pt x="1130" y="783"/>
                  </a:lnTo>
                  <a:lnTo>
                    <a:pt x="1114" y="789"/>
                  </a:lnTo>
                  <a:lnTo>
                    <a:pt x="1088" y="788"/>
                  </a:lnTo>
                  <a:lnTo>
                    <a:pt x="1070" y="795"/>
                  </a:lnTo>
                  <a:lnTo>
                    <a:pt x="1033" y="802"/>
                  </a:lnTo>
                  <a:lnTo>
                    <a:pt x="1022" y="805"/>
                  </a:lnTo>
                  <a:lnTo>
                    <a:pt x="1014" y="815"/>
                  </a:lnTo>
                  <a:lnTo>
                    <a:pt x="1003" y="819"/>
                  </a:lnTo>
                  <a:lnTo>
                    <a:pt x="990" y="821"/>
                  </a:lnTo>
                  <a:lnTo>
                    <a:pt x="960" y="832"/>
                  </a:lnTo>
                  <a:lnTo>
                    <a:pt x="942" y="847"/>
                  </a:lnTo>
                  <a:lnTo>
                    <a:pt x="932" y="848"/>
                  </a:lnTo>
                  <a:lnTo>
                    <a:pt x="920" y="845"/>
                  </a:lnTo>
                  <a:lnTo>
                    <a:pt x="909" y="836"/>
                  </a:lnTo>
                  <a:lnTo>
                    <a:pt x="903" y="834"/>
                  </a:lnTo>
                  <a:lnTo>
                    <a:pt x="874" y="832"/>
                  </a:lnTo>
                  <a:lnTo>
                    <a:pt x="852" y="825"/>
                  </a:lnTo>
                  <a:lnTo>
                    <a:pt x="834" y="815"/>
                  </a:lnTo>
                  <a:lnTo>
                    <a:pt x="801" y="805"/>
                  </a:lnTo>
                  <a:lnTo>
                    <a:pt x="778" y="795"/>
                  </a:lnTo>
                  <a:lnTo>
                    <a:pt x="763" y="782"/>
                  </a:lnTo>
                  <a:lnTo>
                    <a:pt x="754" y="771"/>
                  </a:lnTo>
                  <a:lnTo>
                    <a:pt x="744" y="767"/>
                  </a:lnTo>
                  <a:lnTo>
                    <a:pt x="710" y="756"/>
                  </a:lnTo>
                  <a:lnTo>
                    <a:pt x="693" y="754"/>
                  </a:lnTo>
                  <a:lnTo>
                    <a:pt x="675" y="756"/>
                  </a:lnTo>
                  <a:lnTo>
                    <a:pt x="527" y="766"/>
                  </a:lnTo>
                  <a:lnTo>
                    <a:pt x="506" y="766"/>
                  </a:lnTo>
                  <a:lnTo>
                    <a:pt x="492" y="760"/>
                  </a:lnTo>
                  <a:lnTo>
                    <a:pt x="476" y="746"/>
                  </a:lnTo>
                  <a:lnTo>
                    <a:pt x="463" y="730"/>
                  </a:lnTo>
                  <a:lnTo>
                    <a:pt x="451" y="716"/>
                  </a:lnTo>
                  <a:lnTo>
                    <a:pt x="439" y="696"/>
                  </a:lnTo>
                  <a:lnTo>
                    <a:pt x="432" y="676"/>
                  </a:lnTo>
                  <a:lnTo>
                    <a:pt x="421" y="659"/>
                  </a:lnTo>
                  <a:lnTo>
                    <a:pt x="410" y="644"/>
                  </a:lnTo>
                  <a:lnTo>
                    <a:pt x="398" y="643"/>
                  </a:lnTo>
                  <a:lnTo>
                    <a:pt x="385" y="633"/>
                  </a:lnTo>
                  <a:lnTo>
                    <a:pt x="353" y="625"/>
                  </a:lnTo>
                  <a:lnTo>
                    <a:pt x="337" y="616"/>
                  </a:lnTo>
                  <a:lnTo>
                    <a:pt x="322" y="606"/>
                  </a:lnTo>
                  <a:lnTo>
                    <a:pt x="292" y="596"/>
                  </a:lnTo>
                  <a:lnTo>
                    <a:pt x="280" y="590"/>
                  </a:lnTo>
                  <a:lnTo>
                    <a:pt x="267" y="590"/>
                  </a:lnTo>
                  <a:lnTo>
                    <a:pt x="254" y="595"/>
                  </a:lnTo>
                  <a:lnTo>
                    <a:pt x="245" y="595"/>
                  </a:lnTo>
                  <a:lnTo>
                    <a:pt x="211" y="584"/>
                  </a:lnTo>
                  <a:lnTo>
                    <a:pt x="180" y="581"/>
                  </a:lnTo>
                  <a:lnTo>
                    <a:pt x="164" y="574"/>
                  </a:lnTo>
                  <a:lnTo>
                    <a:pt x="157" y="567"/>
                  </a:lnTo>
                  <a:lnTo>
                    <a:pt x="158" y="552"/>
                  </a:lnTo>
                  <a:lnTo>
                    <a:pt x="166" y="536"/>
                  </a:lnTo>
                  <a:lnTo>
                    <a:pt x="167" y="517"/>
                  </a:lnTo>
                  <a:lnTo>
                    <a:pt x="163" y="498"/>
                  </a:lnTo>
                  <a:lnTo>
                    <a:pt x="163" y="470"/>
                  </a:lnTo>
                  <a:lnTo>
                    <a:pt x="151" y="427"/>
                  </a:lnTo>
                  <a:lnTo>
                    <a:pt x="141" y="410"/>
                  </a:lnTo>
                  <a:lnTo>
                    <a:pt x="134" y="388"/>
                  </a:lnTo>
                  <a:lnTo>
                    <a:pt x="124" y="372"/>
                  </a:lnTo>
                  <a:lnTo>
                    <a:pt x="108" y="369"/>
                  </a:lnTo>
                  <a:lnTo>
                    <a:pt x="93" y="361"/>
                  </a:lnTo>
                  <a:lnTo>
                    <a:pt x="77" y="358"/>
                  </a:lnTo>
                  <a:lnTo>
                    <a:pt x="70" y="369"/>
                  </a:lnTo>
                  <a:lnTo>
                    <a:pt x="55" y="358"/>
                  </a:lnTo>
                  <a:lnTo>
                    <a:pt x="44" y="337"/>
                  </a:lnTo>
                  <a:lnTo>
                    <a:pt x="14" y="314"/>
                  </a:lnTo>
                  <a:lnTo>
                    <a:pt x="3" y="288"/>
                  </a:lnTo>
                  <a:lnTo>
                    <a:pt x="0" y="277"/>
                  </a:lnTo>
                  <a:lnTo>
                    <a:pt x="0" y="27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7" name="Freeform 113"/>
            <p:cNvSpPr>
              <a:spLocks noChangeAspect="1"/>
            </p:cNvSpPr>
            <p:nvPr/>
          </p:nvSpPr>
          <p:spPr bwMode="gray">
            <a:xfrm>
              <a:off x="6650830" y="3335684"/>
              <a:ext cx="41275" cy="36513"/>
            </a:xfrm>
            <a:custGeom>
              <a:avLst/>
              <a:gdLst/>
              <a:ahLst/>
              <a:cxnLst>
                <a:cxn ang="0">
                  <a:pos x="102" y="5"/>
                </a:cxn>
                <a:cxn ang="0">
                  <a:pos x="100" y="5"/>
                </a:cxn>
                <a:cxn ang="0">
                  <a:pos x="105" y="0"/>
                </a:cxn>
                <a:cxn ang="0">
                  <a:pos x="112" y="5"/>
                </a:cxn>
                <a:cxn ang="0">
                  <a:pos x="123" y="8"/>
                </a:cxn>
                <a:cxn ang="0">
                  <a:pos x="127" y="20"/>
                </a:cxn>
                <a:cxn ang="0">
                  <a:pos x="127" y="27"/>
                </a:cxn>
                <a:cxn ang="0">
                  <a:pos x="117" y="37"/>
                </a:cxn>
                <a:cxn ang="0">
                  <a:pos x="105" y="61"/>
                </a:cxn>
                <a:cxn ang="0">
                  <a:pos x="100" y="79"/>
                </a:cxn>
                <a:cxn ang="0">
                  <a:pos x="91" y="85"/>
                </a:cxn>
                <a:cxn ang="0">
                  <a:pos x="78" y="99"/>
                </a:cxn>
                <a:cxn ang="0">
                  <a:pos x="66" y="101"/>
                </a:cxn>
                <a:cxn ang="0">
                  <a:pos x="59" y="113"/>
                </a:cxn>
                <a:cxn ang="0">
                  <a:pos x="53" y="112"/>
                </a:cxn>
                <a:cxn ang="0">
                  <a:pos x="48" y="109"/>
                </a:cxn>
                <a:cxn ang="0">
                  <a:pos x="11" y="97"/>
                </a:cxn>
                <a:cxn ang="0">
                  <a:pos x="3" y="86"/>
                </a:cxn>
                <a:cxn ang="0">
                  <a:pos x="0" y="50"/>
                </a:cxn>
                <a:cxn ang="0">
                  <a:pos x="6" y="45"/>
                </a:cxn>
                <a:cxn ang="0">
                  <a:pos x="19" y="31"/>
                </a:cxn>
                <a:cxn ang="0">
                  <a:pos x="28" y="24"/>
                </a:cxn>
                <a:cxn ang="0">
                  <a:pos x="30" y="20"/>
                </a:cxn>
                <a:cxn ang="0">
                  <a:pos x="37" y="15"/>
                </a:cxn>
                <a:cxn ang="0">
                  <a:pos x="49" y="10"/>
                </a:cxn>
                <a:cxn ang="0">
                  <a:pos x="78" y="9"/>
                </a:cxn>
                <a:cxn ang="0">
                  <a:pos x="85" y="4"/>
                </a:cxn>
                <a:cxn ang="0">
                  <a:pos x="92" y="5"/>
                </a:cxn>
                <a:cxn ang="0">
                  <a:pos x="97" y="4"/>
                </a:cxn>
                <a:cxn ang="0">
                  <a:pos x="102" y="5"/>
                </a:cxn>
              </a:cxnLst>
              <a:rect l="0" t="0" r="r" b="b"/>
              <a:pathLst>
                <a:path w="127" h="113">
                  <a:moveTo>
                    <a:pt x="102" y="5"/>
                  </a:moveTo>
                  <a:lnTo>
                    <a:pt x="100" y="5"/>
                  </a:lnTo>
                  <a:lnTo>
                    <a:pt x="105" y="0"/>
                  </a:lnTo>
                  <a:lnTo>
                    <a:pt x="112" y="5"/>
                  </a:lnTo>
                  <a:lnTo>
                    <a:pt x="123" y="8"/>
                  </a:lnTo>
                  <a:lnTo>
                    <a:pt x="127" y="20"/>
                  </a:lnTo>
                  <a:lnTo>
                    <a:pt x="127" y="27"/>
                  </a:lnTo>
                  <a:lnTo>
                    <a:pt x="117" y="37"/>
                  </a:lnTo>
                  <a:lnTo>
                    <a:pt x="105" y="61"/>
                  </a:lnTo>
                  <a:lnTo>
                    <a:pt x="100" y="79"/>
                  </a:lnTo>
                  <a:lnTo>
                    <a:pt x="91" y="85"/>
                  </a:lnTo>
                  <a:lnTo>
                    <a:pt x="78" y="99"/>
                  </a:lnTo>
                  <a:lnTo>
                    <a:pt x="66" y="101"/>
                  </a:lnTo>
                  <a:lnTo>
                    <a:pt x="59" y="113"/>
                  </a:lnTo>
                  <a:lnTo>
                    <a:pt x="53" y="112"/>
                  </a:lnTo>
                  <a:lnTo>
                    <a:pt x="48" y="109"/>
                  </a:lnTo>
                  <a:lnTo>
                    <a:pt x="11" y="97"/>
                  </a:lnTo>
                  <a:lnTo>
                    <a:pt x="3" y="86"/>
                  </a:lnTo>
                  <a:lnTo>
                    <a:pt x="0" y="50"/>
                  </a:lnTo>
                  <a:lnTo>
                    <a:pt x="6" y="45"/>
                  </a:lnTo>
                  <a:lnTo>
                    <a:pt x="19" y="31"/>
                  </a:lnTo>
                  <a:lnTo>
                    <a:pt x="28" y="24"/>
                  </a:lnTo>
                  <a:lnTo>
                    <a:pt x="30" y="20"/>
                  </a:lnTo>
                  <a:lnTo>
                    <a:pt x="37" y="15"/>
                  </a:lnTo>
                  <a:lnTo>
                    <a:pt x="49" y="10"/>
                  </a:lnTo>
                  <a:lnTo>
                    <a:pt x="78" y="9"/>
                  </a:lnTo>
                  <a:lnTo>
                    <a:pt x="85" y="4"/>
                  </a:lnTo>
                  <a:lnTo>
                    <a:pt x="92" y="5"/>
                  </a:lnTo>
                  <a:lnTo>
                    <a:pt x="97" y="4"/>
                  </a:lnTo>
                  <a:lnTo>
                    <a:pt x="102" y="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8" name="Freeform 114"/>
            <p:cNvSpPr>
              <a:spLocks noChangeAspect="1"/>
            </p:cNvSpPr>
            <p:nvPr/>
          </p:nvSpPr>
          <p:spPr bwMode="gray">
            <a:xfrm>
              <a:off x="6041230" y="2592734"/>
              <a:ext cx="1066800" cy="741363"/>
            </a:xfrm>
            <a:custGeom>
              <a:avLst/>
              <a:gdLst/>
              <a:ahLst/>
              <a:cxnLst>
                <a:cxn ang="0">
                  <a:pos x="2191" y="2191"/>
                </a:cxn>
                <a:cxn ang="0">
                  <a:pos x="2134" y="2244"/>
                </a:cxn>
                <a:cxn ang="0">
                  <a:pos x="2015" y="2329"/>
                </a:cxn>
                <a:cxn ang="0">
                  <a:pos x="1898" y="2261"/>
                </a:cxn>
                <a:cxn ang="0">
                  <a:pos x="1746" y="2168"/>
                </a:cxn>
                <a:cxn ang="0">
                  <a:pos x="1585" y="2194"/>
                </a:cxn>
                <a:cxn ang="0">
                  <a:pos x="1509" y="2247"/>
                </a:cxn>
                <a:cxn ang="0">
                  <a:pos x="1333" y="2120"/>
                </a:cxn>
                <a:cxn ang="0">
                  <a:pos x="1352" y="1901"/>
                </a:cxn>
                <a:cxn ang="0">
                  <a:pos x="1237" y="1793"/>
                </a:cxn>
                <a:cxn ang="0">
                  <a:pos x="1036" y="1874"/>
                </a:cxn>
                <a:cxn ang="0">
                  <a:pos x="881" y="1862"/>
                </a:cxn>
                <a:cxn ang="0">
                  <a:pos x="793" y="1879"/>
                </a:cxn>
                <a:cxn ang="0">
                  <a:pos x="691" y="1881"/>
                </a:cxn>
                <a:cxn ang="0">
                  <a:pos x="603" y="1834"/>
                </a:cxn>
                <a:cxn ang="0">
                  <a:pos x="556" y="1803"/>
                </a:cxn>
                <a:cxn ang="0">
                  <a:pos x="423" y="1731"/>
                </a:cxn>
                <a:cxn ang="0">
                  <a:pos x="348" y="1701"/>
                </a:cxn>
                <a:cxn ang="0">
                  <a:pos x="291" y="1675"/>
                </a:cxn>
                <a:cxn ang="0">
                  <a:pos x="278" y="1580"/>
                </a:cxn>
                <a:cxn ang="0">
                  <a:pos x="322" y="1567"/>
                </a:cxn>
                <a:cxn ang="0">
                  <a:pos x="300" y="1492"/>
                </a:cxn>
                <a:cxn ang="0">
                  <a:pos x="360" y="1411"/>
                </a:cxn>
                <a:cxn ang="0">
                  <a:pos x="326" y="1368"/>
                </a:cxn>
                <a:cxn ang="0">
                  <a:pos x="230" y="1391"/>
                </a:cxn>
                <a:cxn ang="0">
                  <a:pos x="126" y="1355"/>
                </a:cxn>
                <a:cxn ang="0">
                  <a:pos x="88" y="1295"/>
                </a:cxn>
                <a:cxn ang="0">
                  <a:pos x="63" y="1212"/>
                </a:cxn>
                <a:cxn ang="0">
                  <a:pos x="105" y="1043"/>
                </a:cxn>
                <a:cxn ang="0">
                  <a:pos x="364" y="920"/>
                </a:cxn>
                <a:cxn ang="0">
                  <a:pos x="471" y="693"/>
                </a:cxn>
                <a:cxn ang="0">
                  <a:pos x="656" y="507"/>
                </a:cxn>
                <a:cxn ang="0">
                  <a:pos x="854" y="474"/>
                </a:cxn>
                <a:cxn ang="0">
                  <a:pos x="1031" y="711"/>
                </a:cxn>
                <a:cxn ang="0">
                  <a:pos x="1283" y="882"/>
                </a:cxn>
                <a:cxn ang="0">
                  <a:pos x="1719" y="963"/>
                </a:cxn>
                <a:cxn ang="0">
                  <a:pos x="2042" y="854"/>
                </a:cxn>
                <a:cxn ang="0">
                  <a:pos x="2284" y="666"/>
                </a:cxn>
                <a:cxn ang="0">
                  <a:pos x="2450" y="478"/>
                </a:cxn>
                <a:cxn ang="0">
                  <a:pos x="2342" y="311"/>
                </a:cxn>
                <a:cxn ang="0">
                  <a:pos x="2557" y="161"/>
                </a:cxn>
                <a:cxn ang="0">
                  <a:pos x="2738" y="0"/>
                </a:cxn>
                <a:cxn ang="0">
                  <a:pos x="2901" y="155"/>
                </a:cxn>
                <a:cxn ang="0">
                  <a:pos x="3109" y="394"/>
                </a:cxn>
                <a:cxn ang="0">
                  <a:pos x="3323" y="441"/>
                </a:cxn>
                <a:cxn ang="0">
                  <a:pos x="3195" y="693"/>
                </a:cxn>
                <a:cxn ang="0">
                  <a:pos x="2994" y="941"/>
                </a:cxn>
                <a:cxn ang="0">
                  <a:pos x="2729" y="1097"/>
                </a:cxn>
                <a:cxn ang="0">
                  <a:pos x="2616" y="1118"/>
                </a:cxn>
                <a:cxn ang="0">
                  <a:pos x="2542" y="1082"/>
                </a:cxn>
                <a:cxn ang="0">
                  <a:pos x="2444" y="1221"/>
                </a:cxn>
                <a:cxn ang="0">
                  <a:pos x="2611" y="1254"/>
                </a:cxn>
                <a:cxn ang="0">
                  <a:pos x="2643" y="1301"/>
                </a:cxn>
                <a:cxn ang="0">
                  <a:pos x="2521" y="1404"/>
                </a:cxn>
                <a:cxn ang="0">
                  <a:pos x="2646" y="1642"/>
                </a:cxn>
                <a:cxn ang="0">
                  <a:pos x="2640" y="1677"/>
                </a:cxn>
                <a:cxn ang="0">
                  <a:pos x="2624" y="1743"/>
                </a:cxn>
                <a:cxn ang="0">
                  <a:pos x="2628" y="1814"/>
                </a:cxn>
                <a:cxn ang="0">
                  <a:pos x="2555" y="1933"/>
                </a:cxn>
                <a:cxn ang="0">
                  <a:pos x="2512" y="2028"/>
                </a:cxn>
                <a:cxn ang="0">
                  <a:pos x="2435" y="2097"/>
                </a:cxn>
                <a:cxn ang="0">
                  <a:pos x="2344" y="2177"/>
                </a:cxn>
                <a:cxn ang="0">
                  <a:pos x="2245" y="2202"/>
                </a:cxn>
              </a:cxnLst>
              <a:rect l="0" t="0" r="r" b="b"/>
              <a:pathLst>
                <a:path w="3356" h="2335">
                  <a:moveTo>
                    <a:pt x="2243" y="2202"/>
                  </a:moveTo>
                  <a:lnTo>
                    <a:pt x="2240" y="2209"/>
                  </a:lnTo>
                  <a:lnTo>
                    <a:pt x="2239" y="2206"/>
                  </a:lnTo>
                  <a:lnTo>
                    <a:pt x="2239" y="2202"/>
                  </a:lnTo>
                  <a:lnTo>
                    <a:pt x="2235" y="2199"/>
                  </a:lnTo>
                  <a:lnTo>
                    <a:pt x="2226" y="2201"/>
                  </a:lnTo>
                  <a:lnTo>
                    <a:pt x="2225" y="2202"/>
                  </a:lnTo>
                  <a:lnTo>
                    <a:pt x="2224" y="2202"/>
                  </a:lnTo>
                  <a:lnTo>
                    <a:pt x="2224" y="2205"/>
                  </a:lnTo>
                  <a:lnTo>
                    <a:pt x="2229" y="2211"/>
                  </a:lnTo>
                  <a:lnTo>
                    <a:pt x="2224" y="2212"/>
                  </a:lnTo>
                  <a:lnTo>
                    <a:pt x="2211" y="2213"/>
                  </a:lnTo>
                  <a:lnTo>
                    <a:pt x="2210" y="2209"/>
                  </a:lnTo>
                  <a:lnTo>
                    <a:pt x="2211" y="2206"/>
                  </a:lnTo>
                  <a:lnTo>
                    <a:pt x="2209" y="2202"/>
                  </a:lnTo>
                  <a:lnTo>
                    <a:pt x="2199" y="2194"/>
                  </a:lnTo>
                  <a:lnTo>
                    <a:pt x="2191" y="2191"/>
                  </a:lnTo>
                  <a:lnTo>
                    <a:pt x="2188" y="2185"/>
                  </a:lnTo>
                  <a:lnTo>
                    <a:pt x="2186" y="2198"/>
                  </a:lnTo>
                  <a:lnTo>
                    <a:pt x="2186" y="2209"/>
                  </a:lnTo>
                  <a:lnTo>
                    <a:pt x="2187" y="2216"/>
                  </a:lnTo>
                  <a:lnTo>
                    <a:pt x="2187" y="2218"/>
                  </a:lnTo>
                  <a:lnTo>
                    <a:pt x="2183" y="2220"/>
                  </a:lnTo>
                  <a:lnTo>
                    <a:pt x="2180" y="2220"/>
                  </a:lnTo>
                  <a:lnTo>
                    <a:pt x="2171" y="2209"/>
                  </a:lnTo>
                  <a:lnTo>
                    <a:pt x="2164" y="2204"/>
                  </a:lnTo>
                  <a:lnTo>
                    <a:pt x="2161" y="2198"/>
                  </a:lnTo>
                  <a:lnTo>
                    <a:pt x="2155" y="2215"/>
                  </a:lnTo>
                  <a:lnTo>
                    <a:pt x="2155" y="2222"/>
                  </a:lnTo>
                  <a:lnTo>
                    <a:pt x="2156" y="2227"/>
                  </a:lnTo>
                  <a:lnTo>
                    <a:pt x="2156" y="2236"/>
                  </a:lnTo>
                  <a:lnTo>
                    <a:pt x="2153" y="2239"/>
                  </a:lnTo>
                  <a:lnTo>
                    <a:pt x="2149" y="2237"/>
                  </a:lnTo>
                  <a:lnTo>
                    <a:pt x="2134" y="2244"/>
                  </a:lnTo>
                  <a:lnTo>
                    <a:pt x="2123" y="2245"/>
                  </a:lnTo>
                  <a:lnTo>
                    <a:pt x="2116" y="2249"/>
                  </a:lnTo>
                  <a:lnTo>
                    <a:pt x="2107" y="2249"/>
                  </a:lnTo>
                  <a:lnTo>
                    <a:pt x="2105" y="2247"/>
                  </a:lnTo>
                  <a:lnTo>
                    <a:pt x="2094" y="2249"/>
                  </a:lnTo>
                  <a:lnTo>
                    <a:pt x="2084" y="2258"/>
                  </a:lnTo>
                  <a:lnTo>
                    <a:pt x="2073" y="2261"/>
                  </a:lnTo>
                  <a:lnTo>
                    <a:pt x="2059" y="2263"/>
                  </a:lnTo>
                  <a:lnTo>
                    <a:pt x="2051" y="2261"/>
                  </a:lnTo>
                  <a:lnTo>
                    <a:pt x="2048" y="2265"/>
                  </a:lnTo>
                  <a:lnTo>
                    <a:pt x="2038" y="2270"/>
                  </a:lnTo>
                  <a:lnTo>
                    <a:pt x="2024" y="2274"/>
                  </a:lnTo>
                  <a:lnTo>
                    <a:pt x="2015" y="2271"/>
                  </a:lnTo>
                  <a:lnTo>
                    <a:pt x="2004" y="2297"/>
                  </a:lnTo>
                  <a:lnTo>
                    <a:pt x="2011" y="2309"/>
                  </a:lnTo>
                  <a:lnTo>
                    <a:pt x="2015" y="2317"/>
                  </a:lnTo>
                  <a:lnTo>
                    <a:pt x="2015" y="2329"/>
                  </a:lnTo>
                  <a:lnTo>
                    <a:pt x="1999" y="2335"/>
                  </a:lnTo>
                  <a:lnTo>
                    <a:pt x="1988" y="2329"/>
                  </a:lnTo>
                  <a:lnTo>
                    <a:pt x="1973" y="2298"/>
                  </a:lnTo>
                  <a:lnTo>
                    <a:pt x="1971" y="2291"/>
                  </a:lnTo>
                  <a:lnTo>
                    <a:pt x="1972" y="2288"/>
                  </a:lnTo>
                  <a:lnTo>
                    <a:pt x="1978" y="2266"/>
                  </a:lnTo>
                  <a:lnTo>
                    <a:pt x="1974" y="2259"/>
                  </a:lnTo>
                  <a:lnTo>
                    <a:pt x="1968" y="2261"/>
                  </a:lnTo>
                  <a:lnTo>
                    <a:pt x="1958" y="2269"/>
                  </a:lnTo>
                  <a:lnTo>
                    <a:pt x="1947" y="2269"/>
                  </a:lnTo>
                  <a:lnTo>
                    <a:pt x="1942" y="2264"/>
                  </a:lnTo>
                  <a:lnTo>
                    <a:pt x="1941" y="2259"/>
                  </a:lnTo>
                  <a:lnTo>
                    <a:pt x="1923" y="2254"/>
                  </a:lnTo>
                  <a:lnTo>
                    <a:pt x="1915" y="2252"/>
                  </a:lnTo>
                  <a:lnTo>
                    <a:pt x="1911" y="2252"/>
                  </a:lnTo>
                  <a:lnTo>
                    <a:pt x="1907" y="2260"/>
                  </a:lnTo>
                  <a:lnTo>
                    <a:pt x="1898" y="2261"/>
                  </a:lnTo>
                  <a:lnTo>
                    <a:pt x="1898" y="2269"/>
                  </a:lnTo>
                  <a:lnTo>
                    <a:pt x="1895" y="2258"/>
                  </a:lnTo>
                  <a:lnTo>
                    <a:pt x="1890" y="2261"/>
                  </a:lnTo>
                  <a:lnTo>
                    <a:pt x="1881" y="2265"/>
                  </a:lnTo>
                  <a:lnTo>
                    <a:pt x="1874" y="2260"/>
                  </a:lnTo>
                  <a:lnTo>
                    <a:pt x="1855" y="2261"/>
                  </a:lnTo>
                  <a:lnTo>
                    <a:pt x="1845" y="2259"/>
                  </a:lnTo>
                  <a:lnTo>
                    <a:pt x="1840" y="2254"/>
                  </a:lnTo>
                  <a:lnTo>
                    <a:pt x="1817" y="2240"/>
                  </a:lnTo>
                  <a:lnTo>
                    <a:pt x="1810" y="2228"/>
                  </a:lnTo>
                  <a:lnTo>
                    <a:pt x="1805" y="2213"/>
                  </a:lnTo>
                  <a:lnTo>
                    <a:pt x="1810" y="2198"/>
                  </a:lnTo>
                  <a:lnTo>
                    <a:pt x="1806" y="2189"/>
                  </a:lnTo>
                  <a:lnTo>
                    <a:pt x="1786" y="2188"/>
                  </a:lnTo>
                  <a:lnTo>
                    <a:pt x="1773" y="2184"/>
                  </a:lnTo>
                  <a:lnTo>
                    <a:pt x="1758" y="2178"/>
                  </a:lnTo>
                  <a:lnTo>
                    <a:pt x="1746" y="2168"/>
                  </a:lnTo>
                  <a:lnTo>
                    <a:pt x="1731" y="2163"/>
                  </a:lnTo>
                  <a:lnTo>
                    <a:pt x="1724" y="2164"/>
                  </a:lnTo>
                  <a:lnTo>
                    <a:pt x="1714" y="2175"/>
                  </a:lnTo>
                  <a:lnTo>
                    <a:pt x="1704" y="2182"/>
                  </a:lnTo>
                  <a:lnTo>
                    <a:pt x="1689" y="2190"/>
                  </a:lnTo>
                  <a:lnTo>
                    <a:pt x="1683" y="2191"/>
                  </a:lnTo>
                  <a:lnTo>
                    <a:pt x="1675" y="2189"/>
                  </a:lnTo>
                  <a:lnTo>
                    <a:pt x="1666" y="2196"/>
                  </a:lnTo>
                  <a:lnTo>
                    <a:pt x="1656" y="2201"/>
                  </a:lnTo>
                  <a:lnTo>
                    <a:pt x="1653" y="2195"/>
                  </a:lnTo>
                  <a:lnTo>
                    <a:pt x="1639" y="2199"/>
                  </a:lnTo>
                  <a:lnTo>
                    <a:pt x="1633" y="2194"/>
                  </a:lnTo>
                  <a:lnTo>
                    <a:pt x="1627" y="2195"/>
                  </a:lnTo>
                  <a:lnTo>
                    <a:pt x="1612" y="2205"/>
                  </a:lnTo>
                  <a:lnTo>
                    <a:pt x="1606" y="2204"/>
                  </a:lnTo>
                  <a:lnTo>
                    <a:pt x="1598" y="2196"/>
                  </a:lnTo>
                  <a:lnTo>
                    <a:pt x="1585" y="2194"/>
                  </a:lnTo>
                  <a:lnTo>
                    <a:pt x="1583" y="2191"/>
                  </a:lnTo>
                  <a:lnTo>
                    <a:pt x="1579" y="2194"/>
                  </a:lnTo>
                  <a:lnTo>
                    <a:pt x="1575" y="2200"/>
                  </a:lnTo>
                  <a:lnTo>
                    <a:pt x="1569" y="2207"/>
                  </a:lnTo>
                  <a:lnTo>
                    <a:pt x="1569" y="2211"/>
                  </a:lnTo>
                  <a:lnTo>
                    <a:pt x="1562" y="2207"/>
                  </a:lnTo>
                  <a:lnTo>
                    <a:pt x="1562" y="2205"/>
                  </a:lnTo>
                  <a:lnTo>
                    <a:pt x="1542" y="2204"/>
                  </a:lnTo>
                  <a:lnTo>
                    <a:pt x="1533" y="2211"/>
                  </a:lnTo>
                  <a:lnTo>
                    <a:pt x="1532" y="2223"/>
                  </a:lnTo>
                  <a:lnTo>
                    <a:pt x="1535" y="2240"/>
                  </a:lnTo>
                  <a:lnTo>
                    <a:pt x="1541" y="2256"/>
                  </a:lnTo>
                  <a:lnTo>
                    <a:pt x="1540" y="2271"/>
                  </a:lnTo>
                  <a:lnTo>
                    <a:pt x="1536" y="2275"/>
                  </a:lnTo>
                  <a:lnTo>
                    <a:pt x="1515" y="2280"/>
                  </a:lnTo>
                  <a:lnTo>
                    <a:pt x="1510" y="2253"/>
                  </a:lnTo>
                  <a:lnTo>
                    <a:pt x="1509" y="2247"/>
                  </a:lnTo>
                  <a:lnTo>
                    <a:pt x="1497" y="2245"/>
                  </a:lnTo>
                  <a:lnTo>
                    <a:pt x="1482" y="2258"/>
                  </a:lnTo>
                  <a:lnTo>
                    <a:pt x="1462" y="2260"/>
                  </a:lnTo>
                  <a:lnTo>
                    <a:pt x="1444" y="2243"/>
                  </a:lnTo>
                  <a:lnTo>
                    <a:pt x="1441" y="2231"/>
                  </a:lnTo>
                  <a:lnTo>
                    <a:pt x="1423" y="2225"/>
                  </a:lnTo>
                  <a:lnTo>
                    <a:pt x="1408" y="2222"/>
                  </a:lnTo>
                  <a:lnTo>
                    <a:pt x="1412" y="2202"/>
                  </a:lnTo>
                  <a:lnTo>
                    <a:pt x="1418" y="2175"/>
                  </a:lnTo>
                  <a:lnTo>
                    <a:pt x="1402" y="2167"/>
                  </a:lnTo>
                  <a:lnTo>
                    <a:pt x="1388" y="2157"/>
                  </a:lnTo>
                  <a:lnTo>
                    <a:pt x="1387" y="2137"/>
                  </a:lnTo>
                  <a:lnTo>
                    <a:pt x="1382" y="2123"/>
                  </a:lnTo>
                  <a:lnTo>
                    <a:pt x="1382" y="2112"/>
                  </a:lnTo>
                  <a:lnTo>
                    <a:pt x="1363" y="2113"/>
                  </a:lnTo>
                  <a:lnTo>
                    <a:pt x="1344" y="2114"/>
                  </a:lnTo>
                  <a:lnTo>
                    <a:pt x="1333" y="2120"/>
                  </a:lnTo>
                  <a:lnTo>
                    <a:pt x="1320" y="2134"/>
                  </a:lnTo>
                  <a:lnTo>
                    <a:pt x="1315" y="2129"/>
                  </a:lnTo>
                  <a:lnTo>
                    <a:pt x="1325" y="2112"/>
                  </a:lnTo>
                  <a:lnTo>
                    <a:pt x="1326" y="2103"/>
                  </a:lnTo>
                  <a:lnTo>
                    <a:pt x="1322" y="2087"/>
                  </a:lnTo>
                  <a:lnTo>
                    <a:pt x="1328" y="2073"/>
                  </a:lnTo>
                  <a:lnTo>
                    <a:pt x="1332" y="2054"/>
                  </a:lnTo>
                  <a:lnTo>
                    <a:pt x="1343" y="2043"/>
                  </a:lnTo>
                  <a:lnTo>
                    <a:pt x="1347" y="2033"/>
                  </a:lnTo>
                  <a:lnTo>
                    <a:pt x="1354" y="2030"/>
                  </a:lnTo>
                  <a:lnTo>
                    <a:pt x="1363" y="2019"/>
                  </a:lnTo>
                  <a:lnTo>
                    <a:pt x="1372" y="1992"/>
                  </a:lnTo>
                  <a:lnTo>
                    <a:pt x="1372" y="1984"/>
                  </a:lnTo>
                  <a:lnTo>
                    <a:pt x="1376" y="1956"/>
                  </a:lnTo>
                  <a:lnTo>
                    <a:pt x="1375" y="1935"/>
                  </a:lnTo>
                  <a:lnTo>
                    <a:pt x="1368" y="1903"/>
                  </a:lnTo>
                  <a:lnTo>
                    <a:pt x="1352" y="1901"/>
                  </a:lnTo>
                  <a:lnTo>
                    <a:pt x="1347" y="1893"/>
                  </a:lnTo>
                  <a:lnTo>
                    <a:pt x="1343" y="1876"/>
                  </a:lnTo>
                  <a:lnTo>
                    <a:pt x="1331" y="1862"/>
                  </a:lnTo>
                  <a:lnTo>
                    <a:pt x="1318" y="1856"/>
                  </a:lnTo>
                  <a:lnTo>
                    <a:pt x="1315" y="1856"/>
                  </a:lnTo>
                  <a:lnTo>
                    <a:pt x="1311" y="1861"/>
                  </a:lnTo>
                  <a:lnTo>
                    <a:pt x="1302" y="1865"/>
                  </a:lnTo>
                  <a:lnTo>
                    <a:pt x="1298" y="1852"/>
                  </a:lnTo>
                  <a:lnTo>
                    <a:pt x="1288" y="1849"/>
                  </a:lnTo>
                  <a:lnTo>
                    <a:pt x="1274" y="1849"/>
                  </a:lnTo>
                  <a:lnTo>
                    <a:pt x="1264" y="1845"/>
                  </a:lnTo>
                  <a:lnTo>
                    <a:pt x="1246" y="1845"/>
                  </a:lnTo>
                  <a:lnTo>
                    <a:pt x="1248" y="1829"/>
                  </a:lnTo>
                  <a:lnTo>
                    <a:pt x="1250" y="1814"/>
                  </a:lnTo>
                  <a:lnTo>
                    <a:pt x="1237" y="1812"/>
                  </a:lnTo>
                  <a:lnTo>
                    <a:pt x="1235" y="1801"/>
                  </a:lnTo>
                  <a:lnTo>
                    <a:pt x="1237" y="1793"/>
                  </a:lnTo>
                  <a:lnTo>
                    <a:pt x="1226" y="1781"/>
                  </a:lnTo>
                  <a:lnTo>
                    <a:pt x="1214" y="1785"/>
                  </a:lnTo>
                  <a:lnTo>
                    <a:pt x="1199" y="1795"/>
                  </a:lnTo>
                  <a:lnTo>
                    <a:pt x="1186" y="1798"/>
                  </a:lnTo>
                  <a:lnTo>
                    <a:pt x="1166" y="1800"/>
                  </a:lnTo>
                  <a:lnTo>
                    <a:pt x="1157" y="1798"/>
                  </a:lnTo>
                  <a:lnTo>
                    <a:pt x="1151" y="1793"/>
                  </a:lnTo>
                  <a:lnTo>
                    <a:pt x="1146" y="1792"/>
                  </a:lnTo>
                  <a:lnTo>
                    <a:pt x="1137" y="1797"/>
                  </a:lnTo>
                  <a:lnTo>
                    <a:pt x="1128" y="1803"/>
                  </a:lnTo>
                  <a:lnTo>
                    <a:pt x="1122" y="1814"/>
                  </a:lnTo>
                  <a:lnTo>
                    <a:pt x="1102" y="1831"/>
                  </a:lnTo>
                  <a:lnTo>
                    <a:pt x="1087" y="1835"/>
                  </a:lnTo>
                  <a:lnTo>
                    <a:pt x="1073" y="1851"/>
                  </a:lnTo>
                  <a:lnTo>
                    <a:pt x="1063" y="1858"/>
                  </a:lnTo>
                  <a:lnTo>
                    <a:pt x="1048" y="1866"/>
                  </a:lnTo>
                  <a:lnTo>
                    <a:pt x="1036" y="1874"/>
                  </a:lnTo>
                  <a:lnTo>
                    <a:pt x="1008" y="1881"/>
                  </a:lnTo>
                  <a:lnTo>
                    <a:pt x="990" y="1886"/>
                  </a:lnTo>
                  <a:lnTo>
                    <a:pt x="992" y="1888"/>
                  </a:lnTo>
                  <a:lnTo>
                    <a:pt x="992" y="1886"/>
                  </a:lnTo>
                  <a:lnTo>
                    <a:pt x="978" y="1878"/>
                  </a:lnTo>
                  <a:lnTo>
                    <a:pt x="976" y="1874"/>
                  </a:lnTo>
                  <a:lnTo>
                    <a:pt x="973" y="1873"/>
                  </a:lnTo>
                  <a:lnTo>
                    <a:pt x="958" y="1877"/>
                  </a:lnTo>
                  <a:lnTo>
                    <a:pt x="954" y="1877"/>
                  </a:lnTo>
                  <a:lnTo>
                    <a:pt x="940" y="1872"/>
                  </a:lnTo>
                  <a:lnTo>
                    <a:pt x="924" y="1871"/>
                  </a:lnTo>
                  <a:lnTo>
                    <a:pt x="917" y="1866"/>
                  </a:lnTo>
                  <a:lnTo>
                    <a:pt x="917" y="1863"/>
                  </a:lnTo>
                  <a:lnTo>
                    <a:pt x="913" y="1857"/>
                  </a:lnTo>
                  <a:lnTo>
                    <a:pt x="907" y="1856"/>
                  </a:lnTo>
                  <a:lnTo>
                    <a:pt x="893" y="1857"/>
                  </a:lnTo>
                  <a:lnTo>
                    <a:pt x="881" y="1862"/>
                  </a:lnTo>
                  <a:lnTo>
                    <a:pt x="870" y="1873"/>
                  </a:lnTo>
                  <a:lnTo>
                    <a:pt x="860" y="1889"/>
                  </a:lnTo>
                  <a:lnTo>
                    <a:pt x="839" y="1909"/>
                  </a:lnTo>
                  <a:lnTo>
                    <a:pt x="838" y="1915"/>
                  </a:lnTo>
                  <a:lnTo>
                    <a:pt x="833" y="1915"/>
                  </a:lnTo>
                  <a:lnTo>
                    <a:pt x="829" y="1913"/>
                  </a:lnTo>
                  <a:lnTo>
                    <a:pt x="827" y="1910"/>
                  </a:lnTo>
                  <a:lnTo>
                    <a:pt x="827" y="1903"/>
                  </a:lnTo>
                  <a:lnTo>
                    <a:pt x="831" y="1890"/>
                  </a:lnTo>
                  <a:lnTo>
                    <a:pt x="831" y="1884"/>
                  </a:lnTo>
                  <a:lnTo>
                    <a:pt x="828" y="1874"/>
                  </a:lnTo>
                  <a:lnTo>
                    <a:pt x="827" y="1871"/>
                  </a:lnTo>
                  <a:lnTo>
                    <a:pt x="822" y="1868"/>
                  </a:lnTo>
                  <a:lnTo>
                    <a:pt x="817" y="1870"/>
                  </a:lnTo>
                  <a:lnTo>
                    <a:pt x="809" y="1876"/>
                  </a:lnTo>
                  <a:lnTo>
                    <a:pt x="801" y="1876"/>
                  </a:lnTo>
                  <a:lnTo>
                    <a:pt x="793" y="1879"/>
                  </a:lnTo>
                  <a:lnTo>
                    <a:pt x="791" y="1881"/>
                  </a:lnTo>
                  <a:lnTo>
                    <a:pt x="788" y="1879"/>
                  </a:lnTo>
                  <a:lnTo>
                    <a:pt x="780" y="1881"/>
                  </a:lnTo>
                  <a:lnTo>
                    <a:pt x="774" y="1889"/>
                  </a:lnTo>
                  <a:lnTo>
                    <a:pt x="771" y="1889"/>
                  </a:lnTo>
                  <a:lnTo>
                    <a:pt x="757" y="1886"/>
                  </a:lnTo>
                  <a:lnTo>
                    <a:pt x="750" y="1888"/>
                  </a:lnTo>
                  <a:lnTo>
                    <a:pt x="746" y="1887"/>
                  </a:lnTo>
                  <a:lnTo>
                    <a:pt x="739" y="1883"/>
                  </a:lnTo>
                  <a:lnTo>
                    <a:pt x="729" y="1881"/>
                  </a:lnTo>
                  <a:lnTo>
                    <a:pt x="723" y="1873"/>
                  </a:lnTo>
                  <a:lnTo>
                    <a:pt x="713" y="1873"/>
                  </a:lnTo>
                  <a:lnTo>
                    <a:pt x="708" y="1874"/>
                  </a:lnTo>
                  <a:lnTo>
                    <a:pt x="704" y="1881"/>
                  </a:lnTo>
                  <a:lnTo>
                    <a:pt x="702" y="1882"/>
                  </a:lnTo>
                  <a:lnTo>
                    <a:pt x="696" y="1879"/>
                  </a:lnTo>
                  <a:lnTo>
                    <a:pt x="691" y="1881"/>
                  </a:lnTo>
                  <a:lnTo>
                    <a:pt x="685" y="1877"/>
                  </a:lnTo>
                  <a:lnTo>
                    <a:pt x="681" y="1879"/>
                  </a:lnTo>
                  <a:lnTo>
                    <a:pt x="675" y="1881"/>
                  </a:lnTo>
                  <a:lnTo>
                    <a:pt x="671" y="1878"/>
                  </a:lnTo>
                  <a:lnTo>
                    <a:pt x="667" y="1872"/>
                  </a:lnTo>
                  <a:lnTo>
                    <a:pt x="666" y="1868"/>
                  </a:lnTo>
                  <a:lnTo>
                    <a:pt x="661" y="1862"/>
                  </a:lnTo>
                  <a:lnTo>
                    <a:pt x="653" y="1861"/>
                  </a:lnTo>
                  <a:lnTo>
                    <a:pt x="645" y="1863"/>
                  </a:lnTo>
                  <a:lnTo>
                    <a:pt x="630" y="1854"/>
                  </a:lnTo>
                  <a:lnTo>
                    <a:pt x="629" y="1847"/>
                  </a:lnTo>
                  <a:lnTo>
                    <a:pt x="632" y="1834"/>
                  </a:lnTo>
                  <a:lnTo>
                    <a:pt x="629" y="1833"/>
                  </a:lnTo>
                  <a:lnTo>
                    <a:pt x="624" y="1836"/>
                  </a:lnTo>
                  <a:lnTo>
                    <a:pt x="619" y="1838"/>
                  </a:lnTo>
                  <a:lnTo>
                    <a:pt x="611" y="1836"/>
                  </a:lnTo>
                  <a:lnTo>
                    <a:pt x="603" y="1834"/>
                  </a:lnTo>
                  <a:lnTo>
                    <a:pt x="599" y="1835"/>
                  </a:lnTo>
                  <a:lnTo>
                    <a:pt x="592" y="1831"/>
                  </a:lnTo>
                  <a:lnTo>
                    <a:pt x="589" y="1831"/>
                  </a:lnTo>
                  <a:lnTo>
                    <a:pt x="585" y="1828"/>
                  </a:lnTo>
                  <a:lnTo>
                    <a:pt x="583" y="1823"/>
                  </a:lnTo>
                  <a:lnTo>
                    <a:pt x="578" y="1825"/>
                  </a:lnTo>
                  <a:lnTo>
                    <a:pt x="576" y="1822"/>
                  </a:lnTo>
                  <a:lnTo>
                    <a:pt x="579" y="1809"/>
                  </a:lnTo>
                  <a:lnTo>
                    <a:pt x="578" y="1803"/>
                  </a:lnTo>
                  <a:lnTo>
                    <a:pt x="581" y="1797"/>
                  </a:lnTo>
                  <a:lnTo>
                    <a:pt x="579" y="1795"/>
                  </a:lnTo>
                  <a:lnTo>
                    <a:pt x="573" y="1793"/>
                  </a:lnTo>
                  <a:lnTo>
                    <a:pt x="567" y="1795"/>
                  </a:lnTo>
                  <a:lnTo>
                    <a:pt x="563" y="1793"/>
                  </a:lnTo>
                  <a:lnTo>
                    <a:pt x="560" y="1797"/>
                  </a:lnTo>
                  <a:lnTo>
                    <a:pt x="559" y="1800"/>
                  </a:lnTo>
                  <a:lnTo>
                    <a:pt x="556" y="1803"/>
                  </a:lnTo>
                  <a:lnTo>
                    <a:pt x="553" y="1804"/>
                  </a:lnTo>
                  <a:lnTo>
                    <a:pt x="548" y="1809"/>
                  </a:lnTo>
                  <a:lnTo>
                    <a:pt x="544" y="1808"/>
                  </a:lnTo>
                  <a:lnTo>
                    <a:pt x="538" y="1807"/>
                  </a:lnTo>
                  <a:lnTo>
                    <a:pt x="536" y="1802"/>
                  </a:lnTo>
                  <a:lnTo>
                    <a:pt x="533" y="1785"/>
                  </a:lnTo>
                  <a:lnTo>
                    <a:pt x="527" y="1776"/>
                  </a:lnTo>
                  <a:lnTo>
                    <a:pt x="515" y="1766"/>
                  </a:lnTo>
                  <a:lnTo>
                    <a:pt x="503" y="1763"/>
                  </a:lnTo>
                  <a:lnTo>
                    <a:pt x="493" y="1754"/>
                  </a:lnTo>
                  <a:lnTo>
                    <a:pt x="487" y="1745"/>
                  </a:lnTo>
                  <a:lnTo>
                    <a:pt x="482" y="1743"/>
                  </a:lnTo>
                  <a:lnTo>
                    <a:pt x="462" y="1737"/>
                  </a:lnTo>
                  <a:lnTo>
                    <a:pt x="444" y="1733"/>
                  </a:lnTo>
                  <a:lnTo>
                    <a:pt x="441" y="1732"/>
                  </a:lnTo>
                  <a:lnTo>
                    <a:pt x="425" y="1730"/>
                  </a:lnTo>
                  <a:lnTo>
                    <a:pt x="423" y="1731"/>
                  </a:lnTo>
                  <a:lnTo>
                    <a:pt x="423" y="1732"/>
                  </a:lnTo>
                  <a:lnTo>
                    <a:pt x="423" y="1737"/>
                  </a:lnTo>
                  <a:lnTo>
                    <a:pt x="419" y="1742"/>
                  </a:lnTo>
                  <a:lnTo>
                    <a:pt x="420" y="1744"/>
                  </a:lnTo>
                  <a:lnTo>
                    <a:pt x="419" y="1748"/>
                  </a:lnTo>
                  <a:lnTo>
                    <a:pt x="411" y="1741"/>
                  </a:lnTo>
                  <a:lnTo>
                    <a:pt x="408" y="1736"/>
                  </a:lnTo>
                  <a:lnTo>
                    <a:pt x="406" y="1734"/>
                  </a:lnTo>
                  <a:lnTo>
                    <a:pt x="403" y="1733"/>
                  </a:lnTo>
                  <a:lnTo>
                    <a:pt x="386" y="1728"/>
                  </a:lnTo>
                  <a:lnTo>
                    <a:pt x="384" y="1726"/>
                  </a:lnTo>
                  <a:lnTo>
                    <a:pt x="380" y="1720"/>
                  </a:lnTo>
                  <a:lnTo>
                    <a:pt x="375" y="1718"/>
                  </a:lnTo>
                  <a:lnTo>
                    <a:pt x="363" y="1709"/>
                  </a:lnTo>
                  <a:lnTo>
                    <a:pt x="357" y="1709"/>
                  </a:lnTo>
                  <a:lnTo>
                    <a:pt x="350" y="1705"/>
                  </a:lnTo>
                  <a:lnTo>
                    <a:pt x="348" y="1701"/>
                  </a:lnTo>
                  <a:lnTo>
                    <a:pt x="348" y="1698"/>
                  </a:lnTo>
                  <a:lnTo>
                    <a:pt x="345" y="1694"/>
                  </a:lnTo>
                  <a:lnTo>
                    <a:pt x="341" y="1694"/>
                  </a:lnTo>
                  <a:lnTo>
                    <a:pt x="339" y="1691"/>
                  </a:lnTo>
                  <a:lnTo>
                    <a:pt x="334" y="1689"/>
                  </a:lnTo>
                  <a:lnTo>
                    <a:pt x="326" y="1693"/>
                  </a:lnTo>
                  <a:lnTo>
                    <a:pt x="325" y="1691"/>
                  </a:lnTo>
                  <a:lnTo>
                    <a:pt x="323" y="1685"/>
                  </a:lnTo>
                  <a:lnTo>
                    <a:pt x="322" y="1684"/>
                  </a:lnTo>
                  <a:lnTo>
                    <a:pt x="318" y="1683"/>
                  </a:lnTo>
                  <a:lnTo>
                    <a:pt x="315" y="1684"/>
                  </a:lnTo>
                  <a:lnTo>
                    <a:pt x="306" y="1683"/>
                  </a:lnTo>
                  <a:lnTo>
                    <a:pt x="302" y="1684"/>
                  </a:lnTo>
                  <a:lnTo>
                    <a:pt x="296" y="1688"/>
                  </a:lnTo>
                  <a:lnTo>
                    <a:pt x="293" y="1688"/>
                  </a:lnTo>
                  <a:lnTo>
                    <a:pt x="290" y="1685"/>
                  </a:lnTo>
                  <a:lnTo>
                    <a:pt x="291" y="1675"/>
                  </a:lnTo>
                  <a:lnTo>
                    <a:pt x="287" y="1672"/>
                  </a:lnTo>
                  <a:lnTo>
                    <a:pt x="283" y="1666"/>
                  </a:lnTo>
                  <a:lnTo>
                    <a:pt x="283" y="1663"/>
                  </a:lnTo>
                  <a:lnTo>
                    <a:pt x="278" y="1658"/>
                  </a:lnTo>
                  <a:lnTo>
                    <a:pt x="278" y="1653"/>
                  </a:lnTo>
                  <a:lnTo>
                    <a:pt x="280" y="1646"/>
                  </a:lnTo>
                  <a:lnTo>
                    <a:pt x="277" y="1640"/>
                  </a:lnTo>
                  <a:lnTo>
                    <a:pt x="277" y="1636"/>
                  </a:lnTo>
                  <a:lnTo>
                    <a:pt x="278" y="1629"/>
                  </a:lnTo>
                  <a:lnTo>
                    <a:pt x="280" y="1623"/>
                  </a:lnTo>
                  <a:lnTo>
                    <a:pt x="273" y="1613"/>
                  </a:lnTo>
                  <a:lnTo>
                    <a:pt x="266" y="1605"/>
                  </a:lnTo>
                  <a:lnTo>
                    <a:pt x="266" y="1596"/>
                  </a:lnTo>
                  <a:lnTo>
                    <a:pt x="263" y="1588"/>
                  </a:lnTo>
                  <a:lnTo>
                    <a:pt x="264" y="1585"/>
                  </a:lnTo>
                  <a:lnTo>
                    <a:pt x="275" y="1583"/>
                  </a:lnTo>
                  <a:lnTo>
                    <a:pt x="278" y="1580"/>
                  </a:lnTo>
                  <a:lnTo>
                    <a:pt x="279" y="1581"/>
                  </a:lnTo>
                  <a:lnTo>
                    <a:pt x="280" y="1588"/>
                  </a:lnTo>
                  <a:lnTo>
                    <a:pt x="283" y="1593"/>
                  </a:lnTo>
                  <a:lnTo>
                    <a:pt x="285" y="1596"/>
                  </a:lnTo>
                  <a:lnTo>
                    <a:pt x="293" y="1598"/>
                  </a:lnTo>
                  <a:lnTo>
                    <a:pt x="295" y="1597"/>
                  </a:lnTo>
                  <a:lnTo>
                    <a:pt x="298" y="1596"/>
                  </a:lnTo>
                  <a:lnTo>
                    <a:pt x="301" y="1597"/>
                  </a:lnTo>
                  <a:lnTo>
                    <a:pt x="302" y="1591"/>
                  </a:lnTo>
                  <a:lnTo>
                    <a:pt x="306" y="1588"/>
                  </a:lnTo>
                  <a:lnTo>
                    <a:pt x="310" y="1582"/>
                  </a:lnTo>
                  <a:lnTo>
                    <a:pt x="311" y="1582"/>
                  </a:lnTo>
                  <a:lnTo>
                    <a:pt x="315" y="1587"/>
                  </a:lnTo>
                  <a:lnTo>
                    <a:pt x="317" y="1587"/>
                  </a:lnTo>
                  <a:lnTo>
                    <a:pt x="326" y="1576"/>
                  </a:lnTo>
                  <a:lnTo>
                    <a:pt x="326" y="1574"/>
                  </a:lnTo>
                  <a:lnTo>
                    <a:pt x="322" y="1567"/>
                  </a:lnTo>
                  <a:lnTo>
                    <a:pt x="316" y="1559"/>
                  </a:lnTo>
                  <a:lnTo>
                    <a:pt x="315" y="1554"/>
                  </a:lnTo>
                  <a:lnTo>
                    <a:pt x="316" y="1551"/>
                  </a:lnTo>
                  <a:lnTo>
                    <a:pt x="316" y="1548"/>
                  </a:lnTo>
                  <a:lnTo>
                    <a:pt x="306" y="1543"/>
                  </a:lnTo>
                  <a:lnTo>
                    <a:pt x="301" y="1544"/>
                  </a:lnTo>
                  <a:lnTo>
                    <a:pt x="300" y="1540"/>
                  </a:lnTo>
                  <a:lnTo>
                    <a:pt x="291" y="1533"/>
                  </a:lnTo>
                  <a:lnTo>
                    <a:pt x="291" y="1518"/>
                  </a:lnTo>
                  <a:lnTo>
                    <a:pt x="296" y="1517"/>
                  </a:lnTo>
                  <a:lnTo>
                    <a:pt x="294" y="1511"/>
                  </a:lnTo>
                  <a:lnTo>
                    <a:pt x="295" y="1508"/>
                  </a:lnTo>
                  <a:lnTo>
                    <a:pt x="296" y="1507"/>
                  </a:lnTo>
                  <a:lnTo>
                    <a:pt x="289" y="1500"/>
                  </a:lnTo>
                  <a:lnTo>
                    <a:pt x="290" y="1494"/>
                  </a:lnTo>
                  <a:lnTo>
                    <a:pt x="290" y="1492"/>
                  </a:lnTo>
                  <a:lnTo>
                    <a:pt x="300" y="1492"/>
                  </a:lnTo>
                  <a:lnTo>
                    <a:pt x="304" y="1489"/>
                  </a:lnTo>
                  <a:lnTo>
                    <a:pt x="315" y="1492"/>
                  </a:lnTo>
                  <a:lnTo>
                    <a:pt x="317" y="1490"/>
                  </a:lnTo>
                  <a:lnTo>
                    <a:pt x="322" y="1485"/>
                  </a:lnTo>
                  <a:lnTo>
                    <a:pt x="327" y="1475"/>
                  </a:lnTo>
                  <a:lnTo>
                    <a:pt x="327" y="1464"/>
                  </a:lnTo>
                  <a:lnTo>
                    <a:pt x="337" y="1463"/>
                  </a:lnTo>
                  <a:lnTo>
                    <a:pt x="338" y="1462"/>
                  </a:lnTo>
                  <a:lnTo>
                    <a:pt x="336" y="1459"/>
                  </a:lnTo>
                  <a:lnTo>
                    <a:pt x="337" y="1456"/>
                  </a:lnTo>
                  <a:lnTo>
                    <a:pt x="341" y="1453"/>
                  </a:lnTo>
                  <a:lnTo>
                    <a:pt x="342" y="1451"/>
                  </a:lnTo>
                  <a:lnTo>
                    <a:pt x="345" y="1447"/>
                  </a:lnTo>
                  <a:lnTo>
                    <a:pt x="352" y="1442"/>
                  </a:lnTo>
                  <a:lnTo>
                    <a:pt x="352" y="1436"/>
                  </a:lnTo>
                  <a:lnTo>
                    <a:pt x="358" y="1430"/>
                  </a:lnTo>
                  <a:lnTo>
                    <a:pt x="360" y="1411"/>
                  </a:lnTo>
                  <a:lnTo>
                    <a:pt x="363" y="1409"/>
                  </a:lnTo>
                  <a:lnTo>
                    <a:pt x="363" y="1402"/>
                  </a:lnTo>
                  <a:lnTo>
                    <a:pt x="369" y="1394"/>
                  </a:lnTo>
                  <a:lnTo>
                    <a:pt x="369" y="1391"/>
                  </a:lnTo>
                  <a:lnTo>
                    <a:pt x="365" y="1388"/>
                  </a:lnTo>
                  <a:lnTo>
                    <a:pt x="361" y="1388"/>
                  </a:lnTo>
                  <a:lnTo>
                    <a:pt x="354" y="1397"/>
                  </a:lnTo>
                  <a:lnTo>
                    <a:pt x="352" y="1397"/>
                  </a:lnTo>
                  <a:lnTo>
                    <a:pt x="349" y="1393"/>
                  </a:lnTo>
                  <a:lnTo>
                    <a:pt x="347" y="1382"/>
                  </a:lnTo>
                  <a:lnTo>
                    <a:pt x="342" y="1386"/>
                  </a:lnTo>
                  <a:lnTo>
                    <a:pt x="338" y="1386"/>
                  </a:lnTo>
                  <a:lnTo>
                    <a:pt x="336" y="1381"/>
                  </a:lnTo>
                  <a:lnTo>
                    <a:pt x="333" y="1381"/>
                  </a:lnTo>
                  <a:lnTo>
                    <a:pt x="331" y="1379"/>
                  </a:lnTo>
                  <a:lnTo>
                    <a:pt x="330" y="1370"/>
                  </a:lnTo>
                  <a:lnTo>
                    <a:pt x="326" y="1368"/>
                  </a:lnTo>
                  <a:lnTo>
                    <a:pt x="325" y="1366"/>
                  </a:lnTo>
                  <a:lnTo>
                    <a:pt x="322" y="1365"/>
                  </a:lnTo>
                  <a:lnTo>
                    <a:pt x="318" y="1365"/>
                  </a:lnTo>
                  <a:lnTo>
                    <a:pt x="315" y="1360"/>
                  </a:lnTo>
                  <a:lnTo>
                    <a:pt x="312" y="1359"/>
                  </a:lnTo>
                  <a:lnTo>
                    <a:pt x="309" y="1359"/>
                  </a:lnTo>
                  <a:lnTo>
                    <a:pt x="304" y="1361"/>
                  </a:lnTo>
                  <a:lnTo>
                    <a:pt x="298" y="1361"/>
                  </a:lnTo>
                  <a:lnTo>
                    <a:pt x="293" y="1365"/>
                  </a:lnTo>
                  <a:lnTo>
                    <a:pt x="279" y="1365"/>
                  </a:lnTo>
                  <a:lnTo>
                    <a:pt x="269" y="1372"/>
                  </a:lnTo>
                  <a:lnTo>
                    <a:pt x="258" y="1378"/>
                  </a:lnTo>
                  <a:lnTo>
                    <a:pt x="251" y="1383"/>
                  </a:lnTo>
                  <a:lnTo>
                    <a:pt x="246" y="1388"/>
                  </a:lnTo>
                  <a:lnTo>
                    <a:pt x="241" y="1389"/>
                  </a:lnTo>
                  <a:lnTo>
                    <a:pt x="237" y="1394"/>
                  </a:lnTo>
                  <a:lnTo>
                    <a:pt x="230" y="1391"/>
                  </a:lnTo>
                  <a:lnTo>
                    <a:pt x="225" y="1394"/>
                  </a:lnTo>
                  <a:lnTo>
                    <a:pt x="220" y="1394"/>
                  </a:lnTo>
                  <a:lnTo>
                    <a:pt x="209" y="1393"/>
                  </a:lnTo>
                  <a:lnTo>
                    <a:pt x="202" y="1388"/>
                  </a:lnTo>
                  <a:lnTo>
                    <a:pt x="196" y="1389"/>
                  </a:lnTo>
                  <a:lnTo>
                    <a:pt x="188" y="1384"/>
                  </a:lnTo>
                  <a:lnTo>
                    <a:pt x="171" y="1378"/>
                  </a:lnTo>
                  <a:lnTo>
                    <a:pt x="161" y="1372"/>
                  </a:lnTo>
                  <a:lnTo>
                    <a:pt x="161" y="1366"/>
                  </a:lnTo>
                  <a:lnTo>
                    <a:pt x="160" y="1362"/>
                  </a:lnTo>
                  <a:lnTo>
                    <a:pt x="156" y="1363"/>
                  </a:lnTo>
                  <a:lnTo>
                    <a:pt x="151" y="1367"/>
                  </a:lnTo>
                  <a:lnTo>
                    <a:pt x="148" y="1367"/>
                  </a:lnTo>
                  <a:lnTo>
                    <a:pt x="143" y="1368"/>
                  </a:lnTo>
                  <a:lnTo>
                    <a:pt x="139" y="1367"/>
                  </a:lnTo>
                  <a:lnTo>
                    <a:pt x="133" y="1356"/>
                  </a:lnTo>
                  <a:lnTo>
                    <a:pt x="126" y="1355"/>
                  </a:lnTo>
                  <a:lnTo>
                    <a:pt x="124" y="1351"/>
                  </a:lnTo>
                  <a:lnTo>
                    <a:pt x="124" y="1349"/>
                  </a:lnTo>
                  <a:lnTo>
                    <a:pt x="129" y="1348"/>
                  </a:lnTo>
                  <a:lnTo>
                    <a:pt x="131" y="1344"/>
                  </a:lnTo>
                  <a:lnTo>
                    <a:pt x="129" y="1339"/>
                  </a:lnTo>
                  <a:lnTo>
                    <a:pt x="127" y="1336"/>
                  </a:lnTo>
                  <a:lnTo>
                    <a:pt x="129" y="1330"/>
                  </a:lnTo>
                  <a:lnTo>
                    <a:pt x="129" y="1324"/>
                  </a:lnTo>
                  <a:lnTo>
                    <a:pt x="127" y="1318"/>
                  </a:lnTo>
                  <a:lnTo>
                    <a:pt x="121" y="1312"/>
                  </a:lnTo>
                  <a:lnTo>
                    <a:pt x="110" y="1305"/>
                  </a:lnTo>
                  <a:lnTo>
                    <a:pt x="105" y="1305"/>
                  </a:lnTo>
                  <a:lnTo>
                    <a:pt x="99" y="1309"/>
                  </a:lnTo>
                  <a:lnTo>
                    <a:pt x="97" y="1308"/>
                  </a:lnTo>
                  <a:lnTo>
                    <a:pt x="97" y="1296"/>
                  </a:lnTo>
                  <a:lnTo>
                    <a:pt x="95" y="1293"/>
                  </a:lnTo>
                  <a:lnTo>
                    <a:pt x="88" y="1295"/>
                  </a:lnTo>
                  <a:lnTo>
                    <a:pt x="83" y="1292"/>
                  </a:lnTo>
                  <a:lnTo>
                    <a:pt x="79" y="1291"/>
                  </a:lnTo>
                  <a:lnTo>
                    <a:pt x="65" y="1293"/>
                  </a:lnTo>
                  <a:lnTo>
                    <a:pt x="54" y="1290"/>
                  </a:lnTo>
                  <a:lnTo>
                    <a:pt x="56" y="1289"/>
                  </a:lnTo>
                  <a:lnTo>
                    <a:pt x="53" y="1284"/>
                  </a:lnTo>
                  <a:lnTo>
                    <a:pt x="47" y="1281"/>
                  </a:lnTo>
                  <a:lnTo>
                    <a:pt x="46" y="1278"/>
                  </a:lnTo>
                  <a:lnTo>
                    <a:pt x="53" y="1270"/>
                  </a:lnTo>
                  <a:lnTo>
                    <a:pt x="57" y="1269"/>
                  </a:lnTo>
                  <a:lnTo>
                    <a:pt x="62" y="1271"/>
                  </a:lnTo>
                  <a:lnTo>
                    <a:pt x="65" y="1271"/>
                  </a:lnTo>
                  <a:lnTo>
                    <a:pt x="62" y="1271"/>
                  </a:lnTo>
                  <a:lnTo>
                    <a:pt x="70" y="1274"/>
                  </a:lnTo>
                  <a:lnTo>
                    <a:pt x="73" y="1273"/>
                  </a:lnTo>
                  <a:lnTo>
                    <a:pt x="73" y="1237"/>
                  </a:lnTo>
                  <a:lnTo>
                    <a:pt x="63" y="1212"/>
                  </a:lnTo>
                  <a:lnTo>
                    <a:pt x="63" y="1193"/>
                  </a:lnTo>
                  <a:lnTo>
                    <a:pt x="56" y="1182"/>
                  </a:lnTo>
                  <a:lnTo>
                    <a:pt x="37" y="1180"/>
                  </a:lnTo>
                  <a:lnTo>
                    <a:pt x="17" y="1187"/>
                  </a:lnTo>
                  <a:lnTo>
                    <a:pt x="6" y="1179"/>
                  </a:lnTo>
                  <a:lnTo>
                    <a:pt x="2" y="1162"/>
                  </a:lnTo>
                  <a:lnTo>
                    <a:pt x="0" y="1142"/>
                  </a:lnTo>
                  <a:lnTo>
                    <a:pt x="11" y="1108"/>
                  </a:lnTo>
                  <a:lnTo>
                    <a:pt x="10" y="1097"/>
                  </a:lnTo>
                  <a:lnTo>
                    <a:pt x="19" y="1079"/>
                  </a:lnTo>
                  <a:lnTo>
                    <a:pt x="51" y="1064"/>
                  </a:lnTo>
                  <a:lnTo>
                    <a:pt x="56" y="1059"/>
                  </a:lnTo>
                  <a:lnTo>
                    <a:pt x="63" y="1059"/>
                  </a:lnTo>
                  <a:lnTo>
                    <a:pt x="69" y="1044"/>
                  </a:lnTo>
                  <a:lnTo>
                    <a:pt x="79" y="1048"/>
                  </a:lnTo>
                  <a:lnTo>
                    <a:pt x="94" y="1042"/>
                  </a:lnTo>
                  <a:lnTo>
                    <a:pt x="105" y="1043"/>
                  </a:lnTo>
                  <a:lnTo>
                    <a:pt x="111" y="1056"/>
                  </a:lnTo>
                  <a:lnTo>
                    <a:pt x="122" y="1058"/>
                  </a:lnTo>
                  <a:lnTo>
                    <a:pt x="138" y="1054"/>
                  </a:lnTo>
                  <a:lnTo>
                    <a:pt x="148" y="1055"/>
                  </a:lnTo>
                  <a:lnTo>
                    <a:pt x="161" y="1045"/>
                  </a:lnTo>
                  <a:lnTo>
                    <a:pt x="167" y="1027"/>
                  </a:lnTo>
                  <a:lnTo>
                    <a:pt x="176" y="1016"/>
                  </a:lnTo>
                  <a:lnTo>
                    <a:pt x="193" y="1011"/>
                  </a:lnTo>
                  <a:lnTo>
                    <a:pt x="212" y="1010"/>
                  </a:lnTo>
                  <a:lnTo>
                    <a:pt x="239" y="1005"/>
                  </a:lnTo>
                  <a:lnTo>
                    <a:pt x="251" y="1000"/>
                  </a:lnTo>
                  <a:lnTo>
                    <a:pt x="259" y="986"/>
                  </a:lnTo>
                  <a:lnTo>
                    <a:pt x="274" y="973"/>
                  </a:lnTo>
                  <a:lnTo>
                    <a:pt x="310" y="953"/>
                  </a:lnTo>
                  <a:lnTo>
                    <a:pt x="348" y="941"/>
                  </a:lnTo>
                  <a:lnTo>
                    <a:pt x="358" y="934"/>
                  </a:lnTo>
                  <a:lnTo>
                    <a:pt x="364" y="920"/>
                  </a:lnTo>
                  <a:lnTo>
                    <a:pt x="364" y="892"/>
                  </a:lnTo>
                  <a:lnTo>
                    <a:pt x="366" y="881"/>
                  </a:lnTo>
                  <a:lnTo>
                    <a:pt x="374" y="871"/>
                  </a:lnTo>
                  <a:lnTo>
                    <a:pt x="373" y="859"/>
                  </a:lnTo>
                  <a:lnTo>
                    <a:pt x="386" y="849"/>
                  </a:lnTo>
                  <a:lnTo>
                    <a:pt x="386" y="834"/>
                  </a:lnTo>
                  <a:lnTo>
                    <a:pt x="377" y="807"/>
                  </a:lnTo>
                  <a:lnTo>
                    <a:pt x="370" y="795"/>
                  </a:lnTo>
                  <a:lnTo>
                    <a:pt x="366" y="780"/>
                  </a:lnTo>
                  <a:lnTo>
                    <a:pt x="361" y="742"/>
                  </a:lnTo>
                  <a:lnTo>
                    <a:pt x="354" y="727"/>
                  </a:lnTo>
                  <a:lnTo>
                    <a:pt x="347" y="720"/>
                  </a:lnTo>
                  <a:lnTo>
                    <a:pt x="355" y="712"/>
                  </a:lnTo>
                  <a:lnTo>
                    <a:pt x="375" y="705"/>
                  </a:lnTo>
                  <a:lnTo>
                    <a:pt x="393" y="703"/>
                  </a:lnTo>
                  <a:lnTo>
                    <a:pt x="416" y="695"/>
                  </a:lnTo>
                  <a:lnTo>
                    <a:pt x="471" y="693"/>
                  </a:lnTo>
                  <a:lnTo>
                    <a:pt x="478" y="688"/>
                  </a:lnTo>
                  <a:lnTo>
                    <a:pt x="472" y="670"/>
                  </a:lnTo>
                  <a:lnTo>
                    <a:pt x="470" y="655"/>
                  </a:lnTo>
                  <a:lnTo>
                    <a:pt x="473" y="635"/>
                  </a:lnTo>
                  <a:lnTo>
                    <a:pt x="479" y="611"/>
                  </a:lnTo>
                  <a:lnTo>
                    <a:pt x="492" y="584"/>
                  </a:lnTo>
                  <a:lnTo>
                    <a:pt x="500" y="558"/>
                  </a:lnTo>
                  <a:lnTo>
                    <a:pt x="511" y="537"/>
                  </a:lnTo>
                  <a:lnTo>
                    <a:pt x="535" y="537"/>
                  </a:lnTo>
                  <a:lnTo>
                    <a:pt x="544" y="544"/>
                  </a:lnTo>
                  <a:lnTo>
                    <a:pt x="563" y="550"/>
                  </a:lnTo>
                  <a:lnTo>
                    <a:pt x="597" y="547"/>
                  </a:lnTo>
                  <a:lnTo>
                    <a:pt x="606" y="556"/>
                  </a:lnTo>
                  <a:lnTo>
                    <a:pt x="616" y="563"/>
                  </a:lnTo>
                  <a:lnTo>
                    <a:pt x="630" y="552"/>
                  </a:lnTo>
                  <a:lnTo>
                    <a:pt x="653" y="544"/>
                  </a:lnTo>
                  <a:lnTo>
                    <a:pt x="656" y="507"/>
                  </a:lnTo>
                  <a:lnTo>
                    <a:pt x="654" y="484"/>
                  </a:lnTo>
                  <a:lnTo>
                    <a:pt x="659" y="459"/>
                  </a:lnTo>
                  <a:lnTo>
                    <a:pt x="670" y="439"/>
                  </a:lnTo>
                  <a:lnTo>
                    <a:pt x="686" y="440"/>
                  </a:lnTo>
                  <a:lnTo>
                    <a:pt x="705" y="434"/>
                  </a:lnTo>
                  <a:lnTo>
                    <a:pt x="721" y="418"/>
                  </a:lnTo>
                  <a:lnTo>
                    <a:pt x="731" y="398"/>
                  </a:lnTo>
                  <a:lnTo>
                    <a:pt x="756" y="405"/>
                  </a:lnTo>
                  <a:lnTo>
                    <a:pt x="772" y="389"/>
                  </a:lnTo>
                  <a:lnTo>
                    <a:pt x="777" y="389"/>
                  </a:lnTo>
                  <a:lnTo>
                    <a:pt x="777" y="393"/>
                  </a:lnTo>
                  <a:lnTo>
                    <a:pt x="780" y="404"/>
                  </a:lnTo>
                  <a:lnTo>
                    <a:pt x="791" y="430"/>
                  </a:lnTo>
                  <a:lnTo>
                    <a:pt x="821" y="453"/>
                  </a:lnTo>
                  <a:lnTo>
                    <a:pt x="832" y="474"/>
                  </a:lnTo>
                  <a:lnTo>
                    <a:pt x="847" y="485"/>
                  </a:lnTo>
                  <a:lnTo>
                    <a:pt x="854" y="474"/>
                  </a:lnTo>
                  <a:lnTo>
                    <a:pt x="870" y="477"/>
                  </a:lnTo>
                  <a:lnTo>
                    <a:pt x="885" y="485"/>
                  </a:lnTo>
                  <a:lnTo>
                    <a:pt x="901" y="488"/>
                  </a:lnTo>
                  <a:lnTo>
                    <a:pt x="911" y="504"/>
                  </a:lnTo>
                  <a:lnTo>
                    <a:pt x="918" y="526"/>
                  </a:lnTo>
                  <a:lnTo>
                    <a:pt x="928" y="543"/>
                  </a:lnTo>
                  <a:lnTo>
                    <a:pt x="940" y="586"/>
                  </a:lnTo>
                  <a:lnTo>
                    <a:pt x="940" y="614"/>
                  </a:lnTo>
                  <a:lnTo>
                    <a:pt x="944" y="633"/>
                  </a:lnTo>
                  <a:lnTo>
                    <a:pt x="943" y="652"/>
                  </a:lnTo>
                  <a:lnTo>
                    <a:pt x="935" y="668"/>
                  </a:lnTo>
                  <a:lnTo>
                    <a:pt x="934" y="683"/>
                  </a:lnTo>
                  <a:lnTo>
                    <a:pt x="941" y="690"/>
                  </a:lnTo>
                  <a:lnTo>
                    <a:pt x="957" y="697"/>
                  </a:lnTo>
                  <a:lnTo>
                    <a:pt x="988" y="700"/>
                  </a:lnTo>
                  <a:lnTo>
                    <a:pt x="1022" y="711"/>
                  </a:lnTo>
                  <a:lnTo>
                    <a:pt x="1031" y="711"/>
                  </a:lnTo>
                  <a:lnTo>
                    <a:pt x="1044" y="706"/>
                  </a:lnTo>
                  <a:lnTo>
                    <a:pt x="1057" y="706"/>
                  </a:lnTo>
                  <a:lnTo>
                    <a:pt x="1069" y="712"/>
                  </a:lnTo>
                  <a:lnTo>
                    <a:pt x="1099" y="722"/>
                  </a:lnTo>
                  <a:lnTo>
                    <a:pt x="1114" y="732"/>
                  </a:lnTo>
                  <a:lnTo>
                    <a:pt x="1130" y="741"/>
                  </a:lnTo>
                  <a:lnTo>
                    <a:pt x="1162" y="749"/>
                  </a:lnTo>
                  <a:lnTo>
                    <a:pt x="1175" y="759"/>
                  </a:lnTo>
                  <a:lnTo>
                    <a:pt x="1187" y="760"/>
                  </a:lnTo>
                  <a:lnTo>
                    <a:pt x="1198" y="775"/>
                  </a:lnTo>
                  <a:lnTo>
                    <a:pt x="1209" y="792"/>
                  </a:lnTo>
                  <a:lnTo>
                    <a:pt x="1216" y="812"/>
                  </a:lnTo>
                  <a:lnTo>
                    <a:pt x="1228" y="832"/>
                  </a:lnTo>
                  <a:lnTo>
                    <a:pt x="1240" y="846"/>
                  </a:lnTo>
                  <a:lnTo>
                    <a:pt x="1253" y="862"/>
                  </a:lnTo>
                  <a:lnTo>
                    <a:pt x="1269" y="876"/>
                  </a:lnTo>
                  <a:lnTo>
                    <a:pt x="1283" y="882"/>
                  </a:lnTo>
                  <a:lnTo>
                    <a:pt x="1304" y="882"/>
                  </a:lnTo>
                  <a:lnTo>
                    <a:pt x="1452" y="872"/>
                  </a:lnTo>
                  <a:lnTo>
                    <a:pt x="1470" y="870"/>
                  </a:lnTo>
                  <a:lnTo>
                    <a:pt x="1487" y="872"/>
                  </a:lnTo>
                  <a:lnTo>
                    <a:pt x="1521" y="883"/>
                  </a:lnTo>
                  <a:lnTo>
                    <a:pt x="1531" y="887"/>
                  </a:lnTo>
                  <a:lnTo>
                    <a:pt x="1540" y="898"/>
                  </a:lnTo>
                  <a:lnTo>
                    <a:pt x="1555" y="911"/>
                  </a:lnTo>
                  <a:lnTo>
                    <a:pt x="1578" y="921"/>
                  </a:lnTo>
                  <a:lnTo>
                    <a:pt x="1611" y="931"/>
                  </a:lnTo>
                  <a:lnTo>
                    <a:pt x="1629" y="941"/>
                  </a:lnTo>
                  <a:lnTo>
                    <a:pt x="1651" y="948"/>
                  </a:lnTo>
                  <a:lnTo>
                    <a:pt x="1680" y="950"/>
                  </a:lnTo>
                  <a:lnTo>
                    <a:pt x="1686" y="952"/>
                  </a:lnTo>
                  <a:lnTo>
                    <a:pt x="1697" y="961"/>
                  </a:lnTo>
                  <a:lnTo>
                    <a:pt x="1709" y="964"/>
                  </a:lnTo>
                  <a:lnTo>
                    <a:pt x="1719" y="963"/>
                  </a:lnTo>
                  <a:lnTo>
                    <a:pt x="1737" y="948"/>
                  </a:lnTo>
                  <a:lnTo>
                    <a:pt x="1767" y="937"/>
                  </a:lnTo>
                  <a:lnTo>
                    <a:pt x="1780" y="935"/>
                  </a:lnTo>
                  <a:lnTo>
                    <a:pt x="1791" y="931"/>
                  </a:lnTo>
                  <a:lnTo>
                    <a:pt x="1799" y="921"/>
                  </a:lnTo>
                  <a:lnTo>
                    <a:pt x="1810" y="918"/>
                  </a:lnTo>
                  <a:lnTo>
                    <a:pt x="1847" y="911"/>
                  </a:lnTo>
                  <a:lnTo>
                    <a:pt x="1865" y="904"/>
                  </a:lnTo>
                  <a:lnTo>
                    <a:pt x="1891" y="905"/>
                  </a:lnTo>
                  <a:lnTo>
                    <a:pt x="1907" y="899"/>
                  </a:lnTo>
                  <a:lnTo>
                    <a:pt x="1935" y="908"/>
                  </a:lnTo>
                  <a:lnTo>
                    <a:pt x="1940" y="905"/>
                  </a:lnTo>
                  <a:lnTo>
                    <a:pt x="1968" y="903"/>
                  </a:lnTo>
                  <a:lnTo>
                    <a:pt x="1998" y="892"/>
                  </a:lnTo>
                  <a:lnTo>
                    <a:pt x="2012" y="883"/>
                  </a:lnTo>
                  <a:lnTo>
                    <a:pt x="2032" y="868"/>
                  </a:lnTo>
                  <a:lnTo>
                    <a:pt x="2042" y="854"/>
                  </a:lnTo>
                  <a:lnTo>
                    <a:pt x="2100" y="805"/>
                  </a:lnTo>
                  <a:lnTo>
                    <a:pt x="2097" y="791"/>
                  </a:lnTo>
                  <a:lnTo>
                    <a:pt x="2075" y="762"/>
                  </a:lnTo>
                  <a:lnTo>
                    <a:pt x="2078" y="747"/>
                  </a:lnTo>
                  <a:lnTo>
                    <a:pt x="2091" y="727"/>
                  </a:lnTo>
                  <a:lnTo>
                    <a:pt x="2100" y="710"/>
                  </a:lnTo>
                  <a:lnTo>
                    <a:pt x="2121" y="704"/>
                  </a:lnTo>
                  <a:lnTo>
                    <a:pt x="2137" y="709"/>
                  </a:lnTo>
                  <a:lnTo>
                    <a:pt x="2149" y="722"/>
                  </a:lnTo>
                  <a:lnTo>
                    <a:pt x="2170" y="727"/>
                  </a:lnTo>
                  <a:lnTo>
                    <a:pt x="2188" y="727"/>
                  </a:lnTo>
                  <a:lnTo>
                    <a:pt x="2215" y="710"/>
                  </a:lnTo>
                  <a:lnTo>
                    <a:pt x="2234" y="689"/>
                  </a:lnTo>
                  <a:lnTo>
                    <a:pt x="2254" y="667"/>
                  </a:lnTo>
                  <a:lnTo>
                    <a:pt x="2266" y="667"/>
                  </a:lnTo>
                  <a:lnTo>
                    <a:pt x="2277" y="668"/>
                  </a:lnTo>
                  <a:lnTo>
                    <a:pt x="2284" y="666"/>
                  </a:lnTo>
                  <a:lnTo>
                    <a:pt x="2302" y="654"/>
                  </a:lnTo>
                  <a:lnTo>
                    <a:pt x="2353" y="598"/>
                  </a:lnTo>
                  <a:lnTo>
                    <a:pt x="2369" y="584"/>
                  </a:lnTo>
                  <a:lnTo>
                    <a:pt x="2390" y="580"/>
                  </a:lnTo>
                  <a:lnTo>
                    <a:pt x="2415" y="581"/>
                  </a:lnTo>
                  <a:lnTo>
                    <a:pt x="2440" y="577"/>
                  </a:lnTo>
                  <a:lnTo>
                    <a:pt x="2465" y="572"/>
                  </a:lnTo>
                  <a:lnTo>
                    <a:pt x="2484" y="577"/>
                  </a:lnTo>
                  <a:lnTo>
                    <a:pt x="2501" y="580"/>
                  </a:lnTo>
                  <a:lnTo>
                    <a:pt x="2511" y="574"/>
                  </a:lnTo>
                  <a:lnTo>
                    <a:pt x="2510" y="561"/>
                  </a:lnTo>
                  <a:lnTo>
                    <a:pt x="2496" y="553"/>
                  </a:lnTo>
                  <a:lnTo>
                    <a:pt x="2496" y="544"/>
                  </a:lnTo>
                  <a:lnTo>
                    <a:pt x="2498" y="531"/>
                  </a:lnTo>
                  <a:lnTo>
                    <a:pt x="2492" y="517"/>
                  </a:lnTo>
                  <a:lnTo>
                    <a:pt x="2463" y="493"/>
                  </a:lnTo>
                  <a:lnTo>
                    <a:pt x="2450" y="478"/>
                  </a:lnTo>
                  <a:lnTo>
                    <a:pt x="2444" y="464"/>
                  </a:lnTo>
                  <a:lnTo>
                    <a:pt x="2415" y="485"/>
                  </a:lnTo>
                  <a:lnTo>
                    <a:pt x="2397" y="498"/>
                  </a:lnTo>
                  <a:lnTo>
                    <a:pt x="2372" y="505"/>
                  </a:lnTo>
                  <a:lnTo>
                    <a:pt x="2347" y="507"/>
                  </a:lnTo>
                  <a:lnTo>
                    <a:pt x="2306" y="498"/>
                  </a:lnTo>
                  <a:lnTo>
                    <a:pt x="2297" y="483"/>
                  </a:lnTo>
                  <a:lnTo>
                    <a:pt x="2294" y="463"/>
                  </a:lnTo>
                  <a:lnTo>
                    <a:pt x="2294" y="441"/>
                  </a:lnTo>
                  <a:lnTo>
                    <a:pt x="2302" y="424"/>
                  </a:lnTo>
                  <a:lnTo>
                    <a:pt x="2305" y="404"/>
                  </a:lnTo>
                  <a:lnTo>
                    <a:pt x="2302" y="387"/>
                  </a:lnTo>
                  <a:lnTo>
                    <a:pt x="2302" y="371"/>
                  </a:lnTo>
                  <a:lnTo>
                    <a:pt x="2306" y="362"/>
                  </a:lnTo>
                  <a:lnTo>
                    <a:pt x="2317" y="348"/>
                  </a:lnTo>
                  <a:lnTo>
                    <a:pt x="2333" y="319"/>
                  </a:lnTo>
                  <a:lnTo>
                    <a:pt x="2342" y="311"/>
                  </a:lnTo>
                  <a:lnTo>
                    <a:pt x="2342" y="306"/>
                  </a:lnTo>
                  <a:lnTo>
                    <a:pt x="2353" y="308"/>
                  </a:lnTo>
                  <a:lnTo>
                    <a:pt x="2366" y="318"/>
                  </a:lnTo>
                  <a:lnTo>
                    <a:pt x="2398" y="328"/>
                  </a:lnTo>
                  <a:lnTo>
                    <a:pt x="2423" y="340"/>
                  </a:lnTo>
                  <a:lnTo>
                    <a:pt x="2434" y="338"/>
                  </a:lnTo>
                  <a:lnTo>
                    <a:pt x="2449" y="327"/>
                  </a:lnTo>
                  <a:lnTo>
                    <a:pt x="2499" y="296"/>
                  </a:lnTo>
                  <a:lnTo>
                    <a:pt x="2500" y="289"/>
                  </a:lnTo>
                  <a:lnTo>
                    <a:pt x="2498" y="276"/>
                  </a:lnTo>
                  <a:lnTo>
                    <a:pt x="2501" y="264"/>
                  </a:lnTo>
                  <a:lnTo>
                    <a:pt x="2512" y="251"/>
                  </a:lnTo>
                  <a:lnTo>
                    <a:pt x="2519" y="240"/>
                  </a:lnTo>
                  <a:lnTo>
                    <a:pt x="2526" y="210"/>
                  </a:lnTo>
                  <a:lnTo>
                    <a:pt x="2531" y="188"/>
                  </a:lnTo>
                  <a:lnTo>
                    <a:pt x="2538" y="171"/>
                  </a:lnTo>
                  <a:lnTo>
                    <a:pt x="2557" y="161"/>
                  </a:lnTo>
                  <a:lnTo>
                    <a:pt x="2581" y="134"/>
                  </a:lnTo>
                  <a:lnTo>
                    <a:pt x="2581" y="129"/>
                  </a:lnTo>
                  <a:lnTo>
                    <a:pt x="2576" y="118"/>
                  </a:lnTo>
                  <a:lnTo>
                    <a:pt x="2578" y="91"/>
                  </a:lnTo>
                  <a:lnTo>
                    <a:pt x="2571" y="87"/>
                  </a:lnTo>
                  <a:lnTo>
                    <a:pt x="2560" y="87"/>
                  </a:lnTo>
                  <a:lnTo>
                    <a:pt x="2542" y="92"/>
                  </a:lnTo>
                  <a:lnTo>
                    <a:pt x="2538" y="87"/>
                  </a:lnTo>
                  <a:lnTo>
                    <a:pt x="2543" y="74"/>
                  </a:lnTo>
                  <a:lnTo>
                    <a:pt x="2567" y="50"/>
                  </a:lnTo>
                  <a:lnTo>
                    <a:pt x="2575" y="38"/>
                  </a:lnTo>
                  <a:lnTo>
                    <a:pt x="2591" y="26"/>
                  </a:lnTo>
                  <a:lnTo>
                    <a:pt x="2625" y="20"/>
                  </a:lnTo>
                  <a:lnTo>
                    <a:pt x="2666" y="5"/>
                  </a:lnTo>
                  <a:lnTo>
                    <a:pt x="2691" y="6"/>
                  </a:lnTo>
                  <a:lnTo>
                    <a:pt x="2726" y="0"/>
                  </a:lnTo>
                  <a:lnTo>
                    <a:pt x="2738" y="0"/>
                  </a:lnTo>
                  <a:lnTo>
                    <a:pt x="2757" y="9"/>
                  </a:lnTo>
                  <a:lnTo>
                    <a:pt x="2774" y="21"/>
                  </a:lnTo>
                  <a:lnTo>
                    <a:pt x="2785" y="33"/>
                  </a:lnTo>
                  <a:lnTo>
                    <a:pt x="2801" y="37"/>
                  </a:lnTo>
                  <a:lnTo>
                    <a:pt x="2820" y="34"/>
                  </a:lnTo>
                  <a:lnTo>
                    <a:pt x="2836" y="38"/>
                  </a:lnTo>
                  <a:lnTo>
                    <a:pt x="2850" y="44"/>
                  </a:lnTo>
                  <a:lnTo>
                    <a:pt x="2858" y="58"/>
                  </a:lnTo>
                  <a:lnTo>
                    <a:pt x="2870" y="76"/>
                  </a:lnTo>
                  <a:lnTo>
                    <a:pt x="2871" y="89"/>
                  </a:lnTo>
                  <a:lnTo>
                    <a:pt x="2879" y="96"/>
                  </a:lnTo>
                  <a:lnTo>
                    <a:pt x="2888" y="102"/>
                  </a:lnTo>
                  <a:lnTo>
                    <a:pt x="2890" y="111"/>
                  </a:lnTo>
                  <a:lnTo>
                    <a:pt x="2891" y="106"/>
                  </a:lnTo>
                  <a:lnTo>
                    <a:pt x="2893" y="119"/>
                  </a:lnTo>
                  <a:lnTo>
                    <a:pt x="2898" y="134"/>
                  </a:lnTo>
                  <a:lnTo>
                    <a:pt x="2901" y="155"/>
                  </a:lnTo>
                  <a:lnTo>
                    <a:pt x="2909" y="172"/>
                  </a:lnTo>
                  <a:lnTo>
                    <a:pt x="2914" y="189"/>
                  </a:lnTo>
                  <a:lnTo>
                    <a:pt x="2935" y="229"/>
                  </a:lnTo>
                  <a:lnTo>
                    <a:pt x="2941" y="270"/>
                  </a:lnTo>
                  <a:lnTo>
                    <a:pt x="2950" y="289"/>
                  </a:lnTo>
                  <a:lnTo>
                    <a:pt x="2949" y="294"/>
                  </a:lnTo>
                  <a:lnTo>
                    <a:pt x="2950" y="295"/>
                  </a:lnTo>
                  <a:lnTo>
                    <a:pt x="2952" y="313"/>
                  </a:lnTo>
                  <a:lnTo>
                    <a:pt x="2952" y="334"/>
                  </a:lnTo>
                  <a:lnTo>
                    <a:pt x="2965" y="345"/>
                  </a:lnTo>
                  <a:lnTo>
                    <a:pt x="2988" y="348"/>
                  </a:lnTo>
                  <a:lnTo>
                    <a:pt x="3009" y="340"/>
                  </a:lnTo>
                  <a:lnTo>
                    <a:pt x="3025" y="348"/>
                  </a:lnTo>
                  <a:lnTo>
                    <a:pt x="3044" y="350"/>
                  </a:lnTo>
                  <a:lnTo>
                    <a:pt x="3062" y="359"/>
                  </a:lnTo>
                  <a:lnTo>
                    <a:pt x="3094" y="387"/>
                  </a:lnTo>
                  <a:lnTo>
                    <a:pt x="3109" y="394"/>
                  </a:lnTo>
                  <a:lnTo>
                    <a:pt x="3121" y="396"/>
                  </a:lnTo>
                  <a:lnTo>
                    <a:pt x="3125" y="403"/>
                  </a:lnTo>
                  <a:lnTo>
                    <a:pt x="3125" y="408"/>
                  </a:lnTo>
                  <a:lnTo>
                    <a:pt x="3127" y="407"/>
                  </a:lnTo>
                  <a:lnTo>
                    <a:pt x="3128" y="423"/>
                  </a:lnTo>
                  <a:lnTo>
                    <a:pt x="3135" y="432"/>
                  </a:lnTo>
                  <a:lnTo>
                    <a:pt x="3134" y="448"/>
                  </a:lnTo>
                  <a:lnTo>
                    <a:pt x="3135" y="466"/>
                  </a:lnTo>
                  <a:lnTo>
                    <a:pt x="3145" y="482"/>
                  </a:lnTo>
                  <a:lnTo>
                    <a:pt x="3151" y="495"/>
                  </a:lnTo>
                  <a:lnTo>
                    <a:pt x="3170" y="494"/>
                  </a:lnTo>
                  <a:lnTo>
                    <a:pt x="3189" y="500"/>
                  </a:lnTo>
                  <a:lnTo>
                    <a:pt x="3207" y="498"/>
                  </a:lnTo>
                  <a:lnTo>
                    <a:pt x="3238" y="483"/>
                  </a:lnTo>
                  <a:lnTo>
                    <a:pt x="3272" y="461"/>
                  </a:lnTo>
                  <a:lnTo>
                    <a:pt x="3290" y="459"/>
                  </a:lnTo>
                  <a:lnTo>
                    <a:pt x="3323" y="441"/>
                  </a:lnTo>
                  <a:lnTo>
                    <a:pt x="3355" y="432"/>
                  </a:lnTo>
                  <a:lnTo>
                    <a:pt x="3356" y="435"/>
                  </a:lnTo>
                  <a:lnTo>
                    <a:pt x="3348" y="448"/>
                  </a:lnTo>
                  <a:lnTo>
                    <a:pt x="3348" y="468"/>
                  </a:lnTo>
                  <a:lnTo>
                    <a:pt x="3353" y="484"/>
                  </a:lnTo>
                  <a:lnTo>
                    <a:pt x="3350" y="504"/>
                  </a:lnTo>
                  <a:lnTo>
                    <a:pt x="3338" y="514"/>
                  </a:lnTo>
                  <a:lnTo>
                    <a:pt x="3324" y="527"/>
                  </a:lnTo>
                  <a:lnTo>
                    <a:pt x="3322" y="548"/>
                  </a:lnTo>
                  <a:lnTo>
                    <a:pt x="3308" y="581"/>
                  </a:lnTo>
                  <a:lnTo>
                    <a:pt x="3300" y="623"/>
                  </a:lnTo>
                  <a:lnTo>
                    <a:pt x="3281" y="661"/>
                  </a:lnTo>
                  <a:lnTo>
                    <a:pt x="3268" y="679"/>
                  </a:lnTo>
                  <a:lnTo>
                    <a:pt x="3263" y="699"/>
                  </a:lnTo>
                  <a:lnTo>
                    <a:pt x="3251" y="709"/>
                  </a:lnTo>
                  <a:lnTo>
                    <a:pt x="3246" y="705"/>
                  </a:lnTo>
                  <a:lnTo>
                    <a:pt x="3195" y="693"/>
                  </a:lnTo>
                  <a:lnTo>
                    <a:pt x="3182" y="700"/>
                  </a:lnTo>
                  <a:lnTo>
                    <a:pt x="3146" y="735"/>
                  </a:lnTo>
                  <a:lnTo>
                    <a:pt x="3154" y="748"/>
                  </a:lnTo>
                  <a:lnTo>
                    <a:pt x="3160" y="775"/>
                  </a:lnTo>
                  <a:lnTo>
                    <a:pt x="3160" y="834"/>
                  </a:lnTo>
                  <a:lnTo>
                    <a:pt x="3144" y="859"/>
                  </a:lnTo>
                  <a:lnTo>
                    <a:pt x="3124" y="876"/>
                  </a:lnTo>
                  <a:lnTo>
                    <a:pt x="3124" y="894"/>
                  </a:lnTo>
                  <a:lnTo>
                    <a:pt x="3116" y="893"/>
                  </a:lnTo>
                  <a:lnTo>
                    <a:pt x="3108" y="878"/>
                  </a:lnTo>
                  <a:lnTo>
                    <a:pt x="3097" y="867"/>
                  </a:lnTo>
                  <a:lnTo>
                    <a:pt x="3086" y="876"/>
                  </a:lnTo>
                  <a:lnTo>
                    <a:pt x="3079" y="896"/>
                  </a:lnTo>
                  <a:lnTo>
                    <a:pt x="3069" y="911"/>
                  </a:lnTo>
                  <a:lnTo>
                    <a:pt x="3038" y="935"/>
                  </a:lnTo>
                  <a:lnTo>
                    <a:pt x="3014" y="941"/>
                  </a:lnTo>
                  <a:lnTo>
                    <a:pt x="2994" y="941"/>
                  </a:lnTo>
                  <a:lnTo>
                    <a:pt x="2989" y="950"/>
                  </a:lnTo>
                  <a:lnTo>
                    <a:pt x="2995" y="981"/>
                  </a:lnTo>
                  <a:lnTo>
                    <a:pt x="2953" y="985"/>
                  </a:lnTo>
                  <a:lnTo>
                    <a:pt x="2939" y="975"/>
                  </a:lnTo>
                  <a:lnTo>
                    <a:pt x="2920" y="970"/>
                  </a:lnTo>
                  <a:lnTo>
                    <a:pt x="2908" y="980"/>
                  </a:lnTo>
                  <a:lnTo>
                    <a:pt x="2883" y="1009"/>
                  </a:lnTo>
                  <a:lnTo>
                    <a:pt x="2865" y="1024"/>
                  </a:lnTo>
                  <a:lnTo>
                    <a:pt x="2826" y="1045"/>
                  </a:lnTo>
                  <a:lnTo>
                    <a:pt x="2811" y="1052"/>
                  </a:lnTo>
                  <a:lnTo>
                    <a:pt x="2783" y="1087"/>
                  </a:lnTo>
                  <a:lnTo>
                    <a:pt x="2781" y="1091"/>
                  </a:lnTo>
                  <a:lnTo>
                    <a:pt x="2774" y="1094"/>
                  </a:lnTo>
                  <a:lnTo>
                    <a:pt x="2767" y="1097"/>
                  </a:lnTo>
                  <a:lnTo>
                    <a:pt x="2756" y="1097"/>
                  </a:lnTo>
                  <a:lnTo>
                    <a:pt x="2734" y="1104"/>
                  </a:lnTo>
                  <a:lnTo>
                    <a:pt x="2729" y="1097"/>
                  </a:lnTo>
                  <a:lnTo>
                    <a:pt x="2724" y="1102"/>
                  </a:lnTo>
                  <a:lnTo>
                    <a:pt x="2709" y="1113"/>
                  </a:lnTo>
                  <a:lnTo>
                    <a:pt x="2673" y="1128"/>
                  </a:lnTo>
                  <a:lnTo>
                    <a:pt x="2665" y="1136"/>
                  </a:lnTo>
                  <a:lnTo>
                    <a:pt x="2657" y="1149"/>
                  </a:lnTo>
                  <a:lnTo>
                    <a:pt x="2646" y="1157"/>
                  </a:lnTo>
                  <a:lnTo>
                    <a:pt x="2638" y="1157"/>
                  </a:lnTo>
                  <a:lnTo>
                    <a:pt x="2632" y="1163"/>
                  </a:lnTo>
                  <a:lnTo>
                    <a:pt x="2613" y="1172"/>
                  </a:lnTo>
                  <a:lnTo>
                    <a:pt x="2607" y="1168"/>
                  </a:lnTo>
                  <a:lnTo>
                    <a:pt x="2616" y="1156"/>
                  </a:lnTo>
                  <a:lnTo>
                    <a:pt x="2630" y="1151"/>
                  </a:lnTo>
                  <a:lnTo>
                    <a:pt x="2635" y="1140"/>
                  </a:lnTo>
                  <a:lnTo>
                    <a:pt x="2638" y="1129"/>
                  </a:lnTo>
                  <a:lnTo>
                    <a:pt x="2630" y="1126"/>
                  </a:lnTo>
                  <a:lnTo>
                    <a:pt x="2622" y="1119"/>
                  </a:lnTo>
                  <a:lnTo>
                    <a:pt x="2616" y="1118"/>
                  </a:lnTo>
                  <a:lnTo>
                    <a:pt x="2625" y="1112"/>
                  </a:lnTo>
                  <a:lnTo>
                    <a:pt x="2627" y="1101"/>
                  </a:lnTo>
                  <a:lnTo>
                    <a:pt x="2638" y="1093"/>
                  </a:lnTo>
                  <a:lnTo>
                    <a:pt x="2660" y="1063"/>
                  </a:lnTo>
                  <a:lnTo>
                    <a:pt x="2667" y="1050"/>
                  </a:lnTo>
                  <a:lnTo>
                    <a:pt x="2665" y="1042"/>
                  </a:lnTo>
                  <a:lnTo>
                    <a:pt x="2652" y="1028"/>
                  </a:lnTo>
                  <a:lnTo>
                    <a:pt x="2649" y="1016"/>
                  </a:lnTo>
                  <a:lnTo>
                    <a:pt x="2644" y="1010"/>
                  </a:lnTo>
                  <a:lnTo>
                    <a:pt x="2639" y="1016"/>
                  </a:lnTo>
                  <a:lnTo>
                    <a:pt x="2616" y="1017"/>
                  </a:lnTo>
                  <a:lnTo>
                    <a:pt x="2606" y="1021"/>
                  </a:lnTo>
                  <a:lnTo>
                    <a:pt x="2590" y="1038"/>
                  </a:lnTo>
                  <a:lnTo>
                    <a:pt x="2578" y="1053"/>
                  </a:lnTo>
                  <a:lnTo>
                    <a:pt x="2571" y="1065"/>
                  </a:lnTo>
                  <a:lnTo>
                    <a:pt x="2568" y="1070"/>
                  </a:lnTo>
                  <a:lnTo>
                    <a:pt x="2542" y="1082"/>
                  </a:lnTo>
                  <a:lnTo>
                    <a:pt x="2524" y="1096"/>
                  </a:lnTo>
                  <a:lnTo>
                    <a:pt x="2516" y="1098"/>
                  </a:lnTo>
                  <a:lnTo>
                    <a:pt x="2509" y="1112"/>
                  </a:lnTo>
                  <a:lnTo>
                    <a:pt x="2506" y="1126"/>
                  </a:lnTo>
                  <a:lnTo>
                    <a:pt x="2498" y="1135"/>
                  </a:lnTo>
                  <a:lnTo>
                    <a:pt x="2488" y="1141"/>
                  </a:lnTo>
                  <a:lnTo>
                    <a:pt x="2473" y="1144"/>
                  </a:lnTo>
                  <a:lnTo>
                    <a:pt x="2462" y="1147"/>
                  </a:lnTo>
                  <a:lnTo>
                    <a:pt x="2451" y="1147"/>
                  </a:lnTo>
                  <a:lnTo>
                    <a:pt x="2445" y="1144"/>
                  </a:lnTo>
                  <a:lnTo>
                    <a:pt x="2433" y="1142"/>
                  </a:lnTo>
                  <a:lnTo>
                    <a:pt x="2423" y="1152"/>
                  </a:lnTo>
                  <a:lnTo>
                    <a:pt x="2417" y="1172"/>
                  </a:lnTo>
                  <a:lnTo>
                    <a:pt x="2414" y="1189"/>
                  </a:lnTo>
                  <a:lnTo>
                    <a:pt x="2431" y="1207"/>
                  </a:lnTo>
                  <a:lnTo>
                    <a:pt x="2435" y="1216"/>
                  </a:lnTo>
                  <a:lnTo>
                    <a:pt x="2444" y="1221"/>
                  </a:lnTo>
                  <a:lnTo>
                    <a:pt x="2451" y="1221"/>
                  </a:lnTo>
                  <a:lnTo>
                    <a:pt x="2456" y="1228"/>
                  </a:lnTo>
                  <a:lnTo>
                    <a:pt x="2465" y="1228"/>
                  </a:lnTo>
                  <a:lnTo>
                    <a:pt x="2469" y="1239"/>
                  </a:lnTo>
                  <a:lnTo>
                    <a:pt x="2479" y="1247"/>
                  </a:lnTo>
                  <a:lnTo>
                    <a:pt x="2482" y="1255"/>
                  </a:lnTo>
                  <a:lnTo>
                    <a:pt x="2482" y="1265"/>
                  </a:lnTo>
                  <a:lnTo>
                    <a:pt x="2490" y="1276"/>
                  </a:lnTo>
                  <a:lnTo>
                    <a:pt x="2517" y="1286"/>
                  </a:lnTo>
                  <a:lnTo>
                    <a:pt x="2531" y="1285"/>
                  </a:lnTo>
                  <a:lnTo>
                    <a:pt x="2543" y="1269"/>
                  </a:lnTo>
                  <a:lnTo>
                    <a:pt x="2554" y="1260"/>
                  </a:lnTo>
                  <a:lnTo>
                    <a:pt x="2562" y="1249"/>
                  </a:lnTo>
                  <a:lnTo>
                    <a:pt x="2584" y="1239"/>
                  </a:lnTo>
                  <a:lnTo>
                    <a:pt x="2591" y="1238"/>
                  </a:lnTo>
                  <a:lnTo>
                    <a:pt x="2602" y="1249"/>
                  </a:lnTo>
                  <a:lnTo>
                    <a:pt x="2611" y="1254"/>
                  </a:lnTo>
                  <a:lnTo>
                    <a:pt x="2622" y="1255"/>
                  </a:lnTo>
                  <a:lnTo>
                    <a:pt x="2629" y="1264"/>
                  </a:lnTo>
                  <a:lnTo>
                    <a:pt x="2637" y="1265"/>
                  </a:lnTo>
                  <a:lnTo>
                    <a:pt x="2649" y="1263"/>
                  </a:lnTo>
                  <a:lnTo>
                    <a:pt x="2657" y="1258"/>
                  </a:lnTo>
                  <a:lnTo>
                    <a:pt x="2671" y="1264"/>
                  </a:lnTo>
                  <a:lnTo>
                    <a:pt x="2683" y="1266"/>
                  </a:lnTo>
                  <a:lnTo>
                    <a:pt x="2687" y="1268"/>
                  </a:lnTo>
                  <a:lnTo>
                    <a:pt x="2684" y="1281"/>
                  </a:lnTo>
                  <a:lnTo>
                    <a:pt x="2680" y="1290"/>
                  </a:lnTo>
                  <a:lnTo>
                    <a:pt x="2680" y="1295"/>
                  </a:lnTo>
                  <a:lnTo>
                    <a:pt x="2670" y="1307"/>
                  </a:lnTo>
                  <a:lnTo>
                    <a:pt x="2666" y="1303"/>
                  </a:lnTo>
                  <a:lnTo>
                    <a:pt x="2662" y="1293"/>
                  </a:lnTo>
                  <a:lnTo>
                    <a:pt x="2656" y="1297"/>
                  </a:lnTo>
                  <a:lnTo>
                    <a:pt x="2650" y="1295"/>
                  </a:lnTo>
                  <a:lnTo>
                    <a:pt x="2643" y="1301"/>
                  </a:lnTo>
                  <a:lnTo>
                    <a:pt x="2637" y="1311"/>
                  </a:lnTo>
                  <a:lnTo>
                    <a:pt x="2614" y="1313"/>
                  </a:lnTo>
                  <a:lnTo>
                    <a:pt x="2602" y="1319"/>
                  </a:lnTo>
                  <a:lnTo>
                    <a:pt x="2591" y="1319"/>
                  </a:lnTo>
                  <a:lnTo>
                    <a:pt x="2594" y="1333"/>
                  </a:lnTo>
                  <a:lnTo>
                    <a:pt x="2590" y="1333"/>
                  </a:lnTo>
                  <a:lnTo>
                    <a:pt x="2585" y="1338"/>
                  </a:lnTo>
                  <a:lnTo>
                    <a:pt x="2578" y="1355"/>
                  </a:lnTo>
                  <a:lnTo>
                    <a:pt x="2568" y="1356"/>
                  </a:lnTo>
                  <a:lnTo>
                    <a:pt x="2564" y="1345"/>
                  </a:lnTo>
                  <a:lnTo>
                    <a:pt x="2555" y="1345"/>
                  </a:lnTo>
                  <a:lnTo>
                    <a:pt x="2548" y="1354"/>
                  </a:lnTo>
                  <a:lnTo>
                    <a:pt x="2555" y="1362"/>
                  </a:lnTo>
                  <a:lnTo>
                    <a:pt x="2552" y="1371"/>
                  </a:lnTo>
                  <a:lnTo>
                    <a:pt x="2544" y="1381"/>
                  </a:lnTo>
                  <a:lnTo>
                    <a:pt x="2526" y="1391"/>
                  </a:lnTo>
                  <a:lnTo>
                    <a:pt x="2521" y="1404"/>
                  </a:lnTo>
                  <a:lnTo>
                    <a:pt x="2509" y="1421"/>
                  </a:lnTo>
                  <a:lnTo>
                    <a:pt x="2500" y="1437"/>
                  </a:lnTo>
                  <a:lnTo>
                    <a:pt x="2503" y="1446"/>
                  </a:lnTo>
                  <a:lnTo>
                    <a:pt x="2514" y="1448"/>
                  </a:lnTo>
                  <a:lnTo>
                    <a:pt x="2522" y="1456"/>
                  </a:lnTo>
                  <a:lnTo>
                    <a:pt x="2555" y="1473"/>
                  </a:lnTo>
                  <a:lnTo>
                    <a:pt x="2562" y="1483"/>
                  </a:lnTo>
                  <a:lnTo>
                    <a:pt x="2567" y="1499"/>
                  </a:lnTo>
                  <a:lnTo>
                    <a:pt x="2574" y="1508"/>
                  </a:lnTo>
                  <a:lnTo>
                    <a:pt x="2584" y="1548"/>
                  </a:lnTo>
                  <a:lnTo>
                    <a:pt x="2590" y="1561"/>
                  </a:lnTo>
                  <a:lnTo>
                    <a:pt x="2594" y="1578"/>
                  </a:lnTo>
                  <a:lnTo>
                    <a:pt x="2603" y="1592"/>
                  </a:lnTo>
                  <a:lnTo>
                    <a:pt x="2617" y="1598"/>
                  </a:lnTo>
                  <a:lnTo>
                    <a:pt x="2618" y="1608"/>
                  </a:lnTo>
                  <a:lnTo>
                    <a:pt x="2635" y="1625"/>
                  </a:lnTo>
                  <a:lnTo>
                    <a:pt x="2646" y="1642"/>
                  </a:lnTo>
                  <a:lnTo>
                    <a:pt x="2646" y="1646"/>
                  </a:lnTo>
                  <a:lnTo>
                    <a:pt x="2628" y="1637"/>
                  </a:lnTo>
                  <a:lnTo>
                    <a:pt x="2613" y="1632"/>
                  </a:lnTo>
                  <a:lnTo>
                    <a:pt x="2602" y="1632"/>
                  </a:lnTo>
                  <a:lnTo>
                    <a:pt x="2590" y="1624"/>
                  </a:lnTo>
                  <a:lnTo>
                    <a:pt x="2576" y="1620"/>
                  </a:lnTo>
                  <a:lnTo>
                    <a:pt x="2551" y="1625"/>
                  </a:lnTo>
                  <a:lnTo>
                    <a:pt x="2551" y="1631"/>
                  </a:lnTo>
                  <a:lnTo>
                    <a:pt x="2576" y="1626"/>
                  </a:lnTo>
                  <a:lnTo>
                    <a:pt x="2581" y="1630"/>
                  </a:lnTo>
                  <a:lnTo>
                    <a:pt x="2584" y="1637"/>
                  </a:lnTo>
                  <a:lnTo>
                    <a:pt x="2595" y="1639"/>
                  </a:lnTo>
                  <a:lnTo>
                    <a:pt x="2607" y="1647"/>
                  </a:lnTo>
                  <a:lnTo>
                    <a:pt x="2618" y="1660"/>
                  </a:lnTo>
                  <a:lnTo>
                    <a:pt x="2627" y="1664"/>
                  </a:lnTo>
                  <a:lnTo>
                    <a:pt x="2632" y="1667"/>
                  </a:lnTo>
                  <a:lnTo>
                    <a:pt x="2640" y="1677"/>
                  </a:lnTo>
                  <a:lnTo>
                    <a:pt x="2648" y="1690"/>
                  </a:lnTo>
                  <a:lnTo>
                    <a:pt x="2646" y="1695"/>
                  </a:lnTo>
                  <a:lnTo>
                    <a:pt x="2633" y="1696"/>
                  </a:lnTo>
                  <a:lnTo>
                    <a:pt x="2622" y="1706"/>
                  </a:lnTo>
                  <a:lnTo>
                    <a:pt x="2611" y="1710"/>
                  </a:lnTo>
                  <a:lnTo>
                    <a:pt x="2603" y="1715"/>
                  </a:lnTo>
                  <a:lnTo>
                    <a:pt x="2600" y="1720"/>
                  </a:lnTo>
                  <a:lnTo>
                    <a:pt x="2589" y="1727"/>
                  </a:lnTo>
                  <a:lnTo>
                    <a:pt x="2573" y="1727"/>
                  </a:lnTo>
                  <a:lnTo>
                    <a:pt x="2562" y="1730"/>
                  </a:lnTo>
                  <a:lnTo>
                    <a:pt x="2551" y="1734"/>
                  </a:lnTo>
                  <a:lnTo>
                    <a:pt x="2563" y="1733"/>
                  </a:lnTo>
                  <a:lnTo>
                    <a:pt x="2575" y="1737"/>
                  </a:lnTo>
                  <a:lnTo>
                    <a:pt x="2586" y="1742"/>
                  </a:lnTo>
                  <a:lnTo>
                    <a:pt x="2607" y="1733"/>
                  </a:lnTo>
                  <a:lnTo>
                    <a:pt x="2616" y="1736"/>
                  </a:lnTo>
                  <a:lnTo>
                    <a:pt x="2624" y="1743"/>
                  </a:lnTo>
                  <a:lnTo>
                    <a:pt x="2628" y="1749"/>
                  </a:lnTo>
                  <a:lnTo>
                    <a:pt x="2633" y="1753"/>
                  </a:lnTo>
                  <a:lnTo>
                    <a:pt x="2640" y="1755"/>
                  </a:lnTo>
                  <a:lnTo>
                    <a:pt x="2648" y="1755"/>
                  </a:lnTo>
                  <a:lnTo>
                    <a:pt x="2652" y="1758"/>
                  </a:lnTo>
                  <a:lnTo>
                    <a:pt x="2646" y="1761"/>
                  </a:lnTo>
                  <a:lnTo>
                    <a:pt x="2633" y="1776"/>
                  </a:lnTo>
                  <a:lnTo>
                    <a:pt x="2623" y="1781"/>
                  </a:lnTo>
                  <a:lnTo>
                    <a:pt x="2627" y="1782"/>
                  </a:lnTo>
                  <a:lnTo>
                    <a:pt x="2643" y="1775"/>
                  </a:lnTo>
                  <a:lnTo>
                    <a:pt x="2643" y="1788"/>
                  </a:lnTo>
                  <a:lnTo>
                    <a:pt x="2641" y="1798"/>
                  </a:lnTo>
                  <a:lnTo>
                    <a:pt x="2640" y="1795"/>
                  </a:lnTo>
                  <a:lnTo>
                    <a:pt x="2635" y="1798"/>
                  </a:lnTo>
                  <a:lnTo>
                    <a:pt x="2623" y="1802"/>
                  </a:lnTo>
                  <a:lnTo>
                    <a:pt x="2623" y="1804"/>
                  </a:lnTo>
                  <a:lnTo>
                    <a:pt x="2628" y="1814"/>
                  </a:lnTo>
                  <a:lnTo>
                    <a:pt x="2625" y="1829"/>
                  </a:lnTo>
                  <a:lnTo>
                    <a:pt x="2622" y="1833"/>
                  </a:lnTo>
                  <a:lnTo>
                    <a:pt x="2622" y="1850"/>
                  </a:lnTo>
                  <a:lnTo>
                    <a:pt x="2616" y="1865"/>
                  </a:lnTo>
                  <a:lnTo>
                    <a:pt x="2611" y="1862"/>
                  </a:lnTo>
                  <a:lnTo>
                    <a:pt x="2606" y="1856"/>
                  </a:lnTo>
                  <a:lnTo>
                    <a:pt x="2601" y="1860"/>
                  </a:lnTo>
                  <a:lnTo>
                    <a:pt x="2594" y="1871"/>
                  </a:lnTo>
                  <a:lnTo>
                    <a:pt x="2587" y="1879"/>
                  </a:lnTo>
                  <a:lnTo>
                    <a:pt x="2582" y="1887"/>
                  </a:lnTo>
                  <a:lnTo>
                    <a:pt x="2578" y="1890"/>
                  </a:lnTo>
                  <a:lnTo>
                    <a:pt x="2574" y="1897"/>
                  </a:lnTo>
                  <a:lnTo>
                    <a:pt x="2571" y="1904"/>
                  </a:lnTo>
                  <a:lnTo>
                    <a:pt x="2571" y="1911"/>
                  </a:lnTo>
                  <a:lnTo>
                    <a:pt x="2567" y="1921"/>
                  </a:lnTo>
                  <a:lnTo>
                    <a:pt x="2560" y="1930"/>
                  </a:lnTo>
                  <a:lnTo>
                    <a:pt x="2555" y="1933"/>
                  </a:lnTo>
                  <a:lnTo>
                    <a:pt x="2546" y="1943"/>
                  </a:lnTo>
                  <a:lnTo>
                    <a:pt x="2543" y="1957"/>
                  </a:lnTo>
                  <a:lnTo>
                    <a:pt x="2537" y="1964"/>
                  </a:lnTo>
                  <a:lnTo>
                    <a:pt x="2535" y="1962"/>
                  </a:lnTo>
                  <a:lnTo>
                    <a:pt x="2533" y="1948"/>
                  </a:lnTo>
                  <a:lnTo>
                    <a:pt x="2525" y="1949"/>
                  </a:lnTo>
                  <a:lnTo>
                    <a:pt x="2517" y="1956"/>
                  </a:lnTo>
                  <a:lnTo>
                    <a:pt x="2526" y="1973"/>
                  </a:lnTo>
                  <a:lnTo>
                    <a:pt x="2526" y="1976"/>
                  </a:lnTo>
                  <a:lnTo>
                    <a:pt x="2521" y="1992"/>
                  </a:lnTo>
                  <a:lnTo>
                    <a:pt x="2521" y="1997"/>
                  </a:lnTo>
                  <a:lnTo>
                    <a:pt x="2520" y="2003"/>
                  </a:lnTo>
                  <a:lnTo>
                    <a:pt x="2517" y="2010"/>
                  </a:lnTo>
                  <a:lnTo>
                    <a:pt x="2515" y="2013"/>
                  </a:lnTo>
                  <a:lnTo>
                    <a:pt x="2511" y="2014"/>
                  </a:lnTo>
                  <a:lnTo>
                    <a:pt x="2511" y="2021"/>
                  </a:lnTo>
                  <a:lnTo>
                    <a:pt x="2512" y="2028"/>
                  </a:lnTo>
                  <a:lnTo>
                    <a:pt x="2511" y="2030"/>
                  </a:lnTo>
                  <a:lnTo>
                    <a:pt x="2506" y="2028"/>
                  </a:lnTo>
                  <a:lnTo>
                    <a:pt x="2500" y="2028"/>
                  </a:lnTo>
                  <a:lnTo>
                    <a:pt x="2495" y="2033"/>
                  </a:lnTo>
                  <a:lnTo>
                    <a:pt x="2498" y="2040"/>
                  </a:lnTo>
                  <a:lnTo>
                    <a:pt x="2494" y="2046"/>
                  </a:lnTo>
                  <a:lnTo>
                    <a:pt x="2490" y="2044"/>
                  </a:lnTo>
                  <a:lnTo>
                    <a:pt x="2484" y="2045"/>
                  </a:lnTo>
                  <a:lnTo>
                    <a:pt x="2478" y="2060"/>
                  </a:lnTo>
                  <a:lnTo>
                    <a:pt x="2471" y="2065"/>
                  </a:lnTo>
                  <a:lnTo>
                    <a:pt x="2469" y="2075"/>
                  </a:lnTo>
                  <a:lnTo>
                    <a:pt x="2465" y="2081"/>
                  </a:lnTo>
                  <a:lnTo>
                    <a:pt x="2447" y="2083"/>
                  </a:lnTo>
                  <a:lnTo>
                    <a:pt x="2440" y="2081"/>
                  </a:lnTo>
                  <a:lnTo>
                    <a:pt x="2431" y="2088"/>
                  </a:lnTo>
                  <a:lnTo>
                    <a:pt x="2433" y="2091"/>
                  </a:lnTo>
                  <a:lnTo>
                    <a:pt x="2435" y="2097"/>
                  </a:lnTo>
                  <a:lnTo>
                    <a:pt x="2433" y="2105"/>
                  </a:lnTo>
                  <a:lnTo>
                    <a:pt x="2418" y="2119"/>
                  </a:lnTo>
                  <a:lnTo>
                    <a:pt x="2413" y="2119"/>
                  </a:lnTo>
                  <a:lnTo>
                    <a:pt x="2410" y="2131"/>
                  </a:lnTo>
                  <a:lnTo>
                    <a:pt x="2408" y="2123"/>
                  </a:lnTo>
                  <a:lnTo>
                    <a:pt x="2402" y="2127"/>
                  </a:lnTo>
                  <a:lnTo>
                    <a:pt x="2401" y="2135"/>
                  </a:lnTo>
                  <a:lnTo>
                    <a:pt x="2398" y="2134"/>
                  </a:lnTo>
                  <a:lnTo>
                    <a:pt x="2395" y="2134"/>
                  </a:lnTo>
                  <a:lnTo>
                    <a:pt x="2385" y="2141"/>
                  </a:lnTo>
                  <a:lnTo>
                    <a:pt x="2380" y="2140"/>
                  </a:lnTo>
                  <a:lnTo>
                    <a:pt x="2372" y="2141"/>
                  </a:lnTo>
                  <a:lnTo>
                    <a:pt x="2365" y="2152"/>
                  </a:lnTo>
                  <a:lnTo>
                    <a:pt x="2361" y="2159"/>
                  </a:lnTo>
                  <a:lnTo>
                    <a:pt x="2356" y="2164"/>
                  </a:lnTo>
                  <a:lnTo>
                    <a:pt x="2354" y="2170"/>
                  </a:lnTo>
                  <a:lnTo>
                    <a:pt x="2344" y="2177"/>
                  </a:lnTo>
                  <a:lnTo>
                    <a:pt x="2328" y="2183"/>
                  </a:lnTo>
                  <a:lnTo>
                    <a:pt x="2316" y="2189"/>
                  </a:lnTo>
                  <a:lnTo>
                    <a:pt x="2309" y="2186"/>
                  </a:lnTo>
                  <a:lnTo>
                    <a:pt x="2302" y="2184"/>
                  </a:lnTo>
                  <a:lnTo>
                    <a:pt x="2299" y="2189"/>
                  </a:lnTo>
                  <a:lnTo>
                    <a:pt x="2297" y="2193"/>
                  </a:lnTo>
                  <a:lnTo>
                    <a:pt x="2291" y="2195"/>
                  </a:lnTo>
                  <a:lnTo>
                    <a:pt x="2285" y="2193"/>
                  </a:lnTo>
                  <a:lnTo>
                    <a:pt x="2285" y="2188"/>
                  </a:lnTo>
                  <a:lnTo>
                    <a:pt x="2277" y="2184"/>
                  </a:lnTo>
                  <a:lnTo>
                    <a:pt x="2268" y="2190"/>
                  </a:lnTo>
                  <a:lnTo>
                    <a:pt x="2263" y="2199"/>
                  </a:lnTo>
                  <a:lnTo>
                    <a:pt x="2256" y="2199"/>
                  </a:lnTo>
                  <a:lnTo>
                    <a:pt x="2253" y="2193"/>
                  </a:lnTo>
                  <a:lnTo>
                    <a:pt x="2253" y="2189"/>
                  </a:lnTo>
                  <a:lnTo>
                    <a:pt x="2245" y="2191"/>
                  </a:lnTo>
                  <a:lnTo>
                    <a:pt x="2245" y="2202"/>
                  </a:lnTo>
                  <a:lnTo>
                    <a:pt x="2243" y="220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59" name="Freeform 115"/>
            <p:cNvSpPr>
              <a:spLocks noChangeAspect="1"/>
            </p:cNvSpPr>
            <p:nvPr/>
          </p:nvSpPr>
          <p:spPr bwMode="gray">
            <a:xfrm>
              <a:off x="6925467" y="2867372"/>
              <a:ext cx="109538" cy="120650"/>
            </a:xfrm>
            <a:custGeom>
              <a:avLst/>
              <a:gdLst/>
              <a:ahLst/>
              <a:cxnLst>
                <a:cxn ang="0">
                  <a:pos x="220" y="310"/>
                </a:cxn>
                <a:cxn ang="0">
                  <a:pos x="185" y="277"/>
                </a:cxn>
                <a:cxn ang="0">
                  <a:pos x="169" y="266"/>
                </a:cxn>
                <a:cxn ang="0">
                  <a:pos x="174" y="262"/>
                </a:cxn>
                <a:cxn ang="0">
                  <a:pos x="174" y="236"/>
                </a:cxn>
                <a:cxn ang="0">
                  <a:pos x="186" y="226"/>
                </a:cxn>
                <a:cxn ang="0">
                  <a:pos x="199" y="212"/>
                </a:cxn>
                <a:cxn ang="0">
                  <a:pos x="235" y="200"/>
                </a:cxn>
                <a:cxn ang="0">
                  <a:pos x="257" y="181"/>
                </a:cxn>
                <a:cxn ang="0">
                  <a:pos x="289" y="155"/>
                </a:cxn>
                <a:cxn ang="0">
                  <a:pos x="297" y="121"/>
                </a:cxn>
                <a:cxn ang="0">
                  <a:pos x="295" y="101"/>
                </a:cxn>
                <a:cxn ang="0">
                  <a:pos x="308" y="80"/>
                </a:cxn>
                <a:cxn ang="0">
                  <a:pos x="342" y="46"/>
                </a:cxn>
                <a:cxn ang="0">
                  <a:pos x="347" y="41"/>
                </a:cxn>
                <a:cxn ang="0">
                  <a:pos x="343" y="27"/>
                </a:cxn>
                <a:cxn ang="0">
                  <a:pos x="327" y="11"/>
                </a:cxn>
                <a:cxn ang="0">
                  <a:pos x="305" y="9"/>
                </a:cxn>
                <a:cxn ang="0">
                  <a:pos x="288" y="44"/>
                </a:cxn>
                <a:cxn ang="0">
                  <a:pos x="233" y="74"/>
                </a:cxn>
                <a:cxn ang="0">
                  <a:pos x="208" y="83"/>
                </a:cxn>
                <a:cxn ang="0">
                  <a:pos x="172" y="118"/>
                </a:cxn>
                <a:cxn ang="0">
                  <a:pos x="139" y="103"/>
                </a:cxn>
                <a:cxn ang="0">
                  <a:pos x="102" y="142"/>
                </a:cxn>
                <a:cxn ang="0">
                  <a:pos x="45" y="178"/>
                </a:cxn>
                <a:cxn ang="0">
                  <a:pos x="2" y="220"/>
                </a:cxn>
                <a:cxn ang="0">
                  <a:pos x="13" y="235"/>
                </a:cxn>
                <a:cxn ang="0">
                  <a:pos x="30" y="239"/>
                </a:cxn>
                <a:cxn ang="0">
                  <a:pos x="57" y="245"/>
                </a:cxn>
                <a:cxn ang="0">
                  <a:pos x="59" y="258"/>
                </a:cxn>
                <a:cxn ang="0">
                  <a:pos x="50" y="301"/>
                </a:cxn>
                <a:cxn ang="0">
                  <a:pos x="59" y="307"/>
                </a:cxn>
                <a:cxn ang="0">
                  <a:pos x="43" y="320"/>
                </a:cxn>
                <a:cxn ang="0">
                  <a:pos x="32" y="339"/>
                </a:cxn>
                <a:cxn ang="0">
                  <a:pos x="40" y="353"/>
                </a:cxn>
                <a:cxn ang="0">
                  <a:pos x="48" y="355"/>
                </a:cxn>
                <a:cxn ang="0">
                  <a:pos x="40" y="361"/>
                </a:cxn>
                <a:cxn ang="0">
                  <a:pos x="47" y="366"/>
                </a:cxn>
                <a:cxn ang="0">
                  <a:pos x="53" y="377"/>
                </a:cxn>
                <a:cxn ang="0">
                  <a:pos x="64" y="372"/>
                </a:cxn>
                <a:cxn ang="0">
                  <a:pos x="74" y="360"/>
                </a:cxn>
                <a:cxn ang="0">
                  <a:pos x="78" y="356"/>
                </a:cxn>
                <a:cxn ang="0">
                  <a:pos x="91" y="368"/>
                </a:cxn>
                <a:cxn ang="0">
                  <a:pos x="102" y="369"/>
                </a:cxn>
                <a:cxn ang="0">
                  <a:pos x="121" y="374"/>
                </a:cxn>
                <a:cxn ang="0">
                  <a:pos x="156" y="340"/>
                </a:cxn>
                <a:cxn ang="0">
                  <a:pos x="191" y="340"/>
                </a:cxn>
                <a:cxn ang="0">
                  <a:pos x="223" y="318"/>
                </a:cxn>
              </a:cxnLst>
              <a:rect l="0" t="0" r="r" b="b"/>
              <a:pathLst>
                <a:path w="349" h="377">
                  <a:moveTo>
                    <a:pt x="223" y="318"/>
                  </a:moveTo>
                  <a:lnTo>
                    <a:pt x="220" y="310"/>
                  </a:lnTo>
                  <a:lnTo>
                    <a:pt x="196" y="290"/>
                  </a:lnTo>
                  <a:lnTo>
                    <a:pt x="185" y="277"/>
                  </a:lnTo>
                  <a:lnTo>
                    <a:pt x="171" y="272"/>
                  </a:lnTo>
                  <a:lnTo>
                    <a:pt x="169" y="266"/>
                  </a:lnTo>
                  <a:lnTo>
                    <a:pt x="174" y="253"/>
                  </a:lnTo>
                  <a:lnTo>
                    <a:pt x="174" y="262"/>
                  </a:lnTo>
                  <a:lnTo>
                    <a:pt x="175" y="255"/>
                  </a:lnTo>
                  <a:lnTo>
                    <a:pt x="174" y="236"/>
                  </a:lnTo>
                  <a:lnTo>
                    <a:pt x="175" y="229"/>
                  </a:lnTo>
                  <a:lnTo>
                    <a:pt x="186" y="226"/>
                  </a:lnTo>
                  <a:lnTo>
                    <a:pt x="196" y="220"/>
                  </a:lnTo>
                  <a:lnTo>
                    <a:pt x="199" y="212"/>
                  </a:lnTo>
                  <a:lnTo>
                    <a:pt x="223" y="209"/>
                  </a:lnTo>
                  <a:lnTo>
                    <a:pt x="235" y="200"/>
                  </a:lnTo>
                  <a:lnTo>
                    <a:pt x="239" y="194"/>
                  </a:lnTo>
                  <a:lnTo>
                    <a:pt x="257" y="181"/>
                  </a:lnTo>
                  <a:lnTo>
                    <a:pt x="274" y="162"/>
                  </a:lnTo>
                  <a:lnTo>
                    <a:pt x="289" y="155"/>
                  </a:lnTo>
                  <a:lnTo>
                    <a:pt x="295" y="150"/>
                  </a:lnTo>
                  <a:lnTo>
                    <a:pt x="297" y="121"/>
                  </a:lnTo>
                  <a:lnTo>
                    <a:pt x="293" y="112"/>
                  </a:lnTo>
                  <a:lnTo>
                    <a:pt x="295" y="101"/>
                  </a:lnTo>
                  <a:lnTo>
                    <a:pt x="304" y="87"/>
                  </a:lnTo>
                  <a:lnTo>
                    <a:pt x="308" y="80"/>
                  </a:lnTo>
                  <a:lnTo>
                    <a:pt x="335" y="49"/>
                  </a:lnTo>
                  <a:lnTo>
                    <a:pt x="342" y="46"/>
                  </a:lnTo>
                  <a:lnTo>
                    <a:pt x="349" y="48"/>
                  </a:lnTo>
                  <a:lnTo>
                    <a:pt x="347" y="41"/>
                  </a:lnTo>
                  <a:lnTo>
                    <a:pt x="343" y="33"/>
                  </a:lnTo>
                  <a:lnTo>
                    <a:pt x="343" y="27"/>
                  </a:lnTo>
                  <a:lnTo>
                    <a:pt x="335" y="26"/>
                  </a:lnTo>
                  <a:lnTo>
                    <a:pt x="327" y="11"/>
                  </a:lnTo>
                  <a:lnTo>
                    <a:pt x="316" y="0"/>
                  </a:lnTo>
                  <a:lnTo>
                    <a:pt x="305" y="9"/>
                  </a:lnTo>
                  <a:lnTo>
                    <a:pt x="298" y="29"/>
                  </a:lnTo>
                  <a:lnTo>
                    <a:pt x="288" y="44"/>
                  </a:lnTo>
                  <a:lnTo>
                    <a:pt x="257" y="68"/>
                  </a:lnTo>
                  <a:lnTo>
                    <a:pt x="233" y="74"/>
                  </a:lnTo>
                  <a:lnTo>
                    <a:pt x="213" y="74"/>
                  </a:lnTo>
                  <a:lnTo>
                    <a:pt x="208" y="83"/>
                  </a:lnTo>
                  <a:lnTo>
                    <a:pt x="214" y="114"/>
                  </a:lnTo>
                  <a:lnTo>
                    <a:pt x="172" y="118"/>
                  </a:lnTo>
                  <a:lnTo>
                    <a:pt x="158" y="108"/>
                  </a:lnTo>
                  <a:lnTo>
                    <a:pt x="139" y="103"/>
                  </a:lnTo>
                  <a:lnTo>
                    <a:pt x="127" y="113"/>
                  </a:lnTo>
                  <a:lnTo>
                    <a:pt x="102" y="142"/>
                  </a:lnTo>
                  <a:lnTo>
                    <a:pt x="84" y="157"/>
                  </a:lnTo>
                  <a:lnTo>
                    <a:pt x="45" y="178"/>
                  </a:lnTo>
                  <a:lnTo>
                    <a:pt x="30" y="185"/>
                  </a:lnTo>
                  <a:lnTo>
                    <a:pt x="2" y="220"/>
                  </a:lnTo>
                  <a:lnTo>
                    <a:pt x="0" y="224"/>
                  </a:lnTo>
                  <a:lnTo>
                    <a:pt x="13" y="235"/>
                  </a:lnTo>
                  <a:lnTo>
                    <a:pt x="16" y="246"/>
                  </a:lnTo>
                  <a:lnTo>
                    <a:pt x="30" y="239"/>
                  </a:lnTo>
                  <a:lnTo>
                    <a:pt x="42" y="243"/>
                  </a:lnTo>
                  <a:lnTo>
                    <a:pt x="57" y="245"/>
                  </a:lnTo>
                  <a:lnTo>
                    <a:pt x="63" y="248"/>
                  </a:lnTo>
                  <a:lnTo>
                    <a:pt x="59" y="258"/>
                  </a:lnTo>
                  <a:lnTo>
                    <a:pt x="56" y="278"/>
                  </a:lnTo>
                  <a:lnTo>
                    <a:pt x="50" y="301"/>
                  </a:lnTo>
                  <a:lnTo>
                    <a:pt x="52" y="307"/>
                  </a:lnTo>
                  <a:lnTo>
                    <a:pt x="59" y="307"/>
                  </a:lnTo>
                  <a:lnTo>
                    <a:pt x="45" y="315"/>
                  </a:lnTo>
                  <a:lnTo>
                    <a:pt x="43" y="320"/>
                  </a:lnTo>
                  <a:lnTo>
                    <a:pt x="37" y="323"/>
                  </a:lnTo>
                  <a:lnTo>
                    <a:pt x="32" y="339"/>
                  </a:lnTo>
                  <a:lnTo>
                    <a:pt x="24" y="352"/>
                  </a:lnTo>
                  <a:lnTo>
                    <a:pt x="40" y="353"/>
                  </a:lnTo>
                  <a:lnTo>
                    <a:pt x="50" y="350"/>
                  </a:lnTo>
                  <a:lnTo>
                    <a:pt x="48" y="355"/>
                  </a:lnTo>
                  <a:lnTo>
                    <a:pt x="45" y="361"/>
                  </a:lnTo>
                  <a:lnTo>
                    <a:pt x="40" y="361"/>
                  </a:lnTo>
                  <a:lnTo>
                    <a:pt x="41" y="368"/>
                  </a:lnTo>
                  <a:lnTo>
                    <a:pt x="47" y="366"/>
                  </a:lnTo>
                  <a:lnTo>
                    <a:pt x="51" y="376"/>
                  </a:lnTo>
                  <a:lnTo>
                    <a:pt x="53" y="377"/>
                  </a:lnTo>
                  <a:lnTo>
                    <a:pt x="61" y="377"/>
                  </a:lnTo>
                  <a:lnTo>
                    <a:pt x="64" y="372"/>
                  </a:lnTo>
                  <a:lnTo>
                    <a:pt x="71" y="370"/>
                  </a:lnTo>
                  <a:lnTo>
                    <a:pt x="74" y="360"/>
                  </a:lnTo>
                  <a:lnTo>
                    <a:pt x="72" y="355"/>
                  </a:lnTo>
                  <a:lnTo>
                    <a:pt x="78" y="356"/>
                  </a:lnTo>
                  <a:lnTo>
                    <a:pt x="84" y="365"/>
                  </a:lnTo>
                  <a:lnTo>
                    <a:pt x="91" y="368"/>
                  </a:lnTo>
                  <a:lnTo>
                    <a:pt x="99" y="374"/>
                  </a:lnTo>
                  <a:lnTo>
                    <a:pt x="102" y="369"/>
                  </a:lnTo>
                  <a:lnTo>
                    <a:pt x="113" y="365"/>
                  </a:lnTo>
                  <a:lnTo>
                    <a:pt x="121" y="374"/>
                  </a:lnTo>
                  <a:lnTo>
                    <a:pt x="134" y="363"/>
                  </a:lnTo>
                  <a:lnTo>
                    <a:pt x="156" y="340"/>
                  </a:lnTo>
                  <a:lnTo>
                    <a:pt x="174" y="339"/>
                  </a:lnTo>
                  <a:lnTo>
                    <a:pt x="191" y="340"/>
                  </a:lnTo>
                  <a:lnTo>
                    <a:pt x="206" y="334"/>
                  </a:lnTo>
                  <a:lnTo>
                    <a:pt x="223" y="31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60" name="Group 116"/>
            <p:cNvGrpSpPr>
              <a:grpSpLocks noChangeAspect="1"/>
            </p:cNvGrpSpPr>
            <p:nvPr/>
          </p:nvGrpSpPr>
          <p:grpSpPr bwMode="gray">
            <a:xfrm>
              <a:off x="5099842" y="1268760"/>
              <a:ext cx="2973388" cy="1638300"/>
              <a:chOff x="2730" y="960"/>
              <a:chExt cx="1873" cy="1032"/>
            </a:xfrm>
            <a:grpFill/>
          </p:grpSpPr>
          <p:grpSp>
            <p:nvGrpSpPr>
              <p:cNvPr id="335" name="Group 117"/>
              <p:cNvGrpSpPr>
                <a:grpSpLocks noChangeAspect="1"/>
              </p:cNvGrpSpPr>
              <p:nvPr/>
            </p:nvGrpSpPr>
            <p:grpSpPr bwMode="gray">
              <a:xfrm>
                <a:off x="3044" y="960"/>
                <a:ext cx="1473" cy="481"/>
                <a:chOff x="3044" y="960"/>
                <a:chExt cx="1473" cy="481"/>
              </a:xfrm>
              <a:grpFill/>
            </p:grpSpPr>
            <p:sp>
              <p:nvSpPr>
                <p:cNvPr id="339" name="Freeform 118"/>
                <p:cNvSpPr>
                  <a:spLocks noChangeAspect="1"/>
                </p:cNvSpPr>
                <p:nvPr/>
              </p:nvSpPr>
              <p:spPr bwMode="gray">
                <a:xfrm>
                  <a:off x="3044" y="1416"/>
                  <a:ext cx="23" cy="25"/>
                </a:xfrm>
                <a:custGeom>
                  <a:avLst/>
                  <a:gdLst/>
                  <a:ahLst/>
                  <a:cxnLst>
                    <a:cxn ang="0">
                      <a:pos x="27" y="8"/>
                    </a:cxn>
                    <a:cxn ang="0">
                      <a:pos x="29" y="5"/>
                    </a:cxn>
                    <a:cxn ang="0">
                      <a:pos x="34" y="3"/>
                    </a:cxn>
                    <a:cxn ang="0">
                      <a:pos x="38" y="7"/>
                    </a:cxn>
                    <a:cxn ang="0">
                      <a:pos x="49" y="0"/>
                    </a:cxn>
                    <a:cxn ang="0">
                      <a:pos x="54" y="0"/>
                    </a:cxn>
                    <a:cxn ang="0">
                      <a:pos x="94" y="37"/>
                    </a:cxn>
                    <a:cxn ang="0">
                      <a:pos x="100" y="51"/>
                    </a:cxn>
                    <a:cxn ang="0">
                      <a:pos x="105" y="53"/>
                    </a:cxn>
                    <a:cxn ang="0">
                      <a:pos x="105" y="34"/>
                    </a:cxn>
                    <a:cxn ang="0">
                      <a:pos x="109" y="49"/>
                    </a:cxn>
                    <a:cxn ang="0">
                      <a:pos x="116" y="65"/>
                    </a:cxn>
                    <a:cxn ang="0">
                      <a:pos x="115" y="78"/>
                    </a:cxn>
                    <a:cxn ang="0">
                      <a:pos x="109" y="64"/>
                    </a:cxn>
                    <a:cxn ang="0">
                      <a:pos x="97" y="76"/>
                    </a:cxn>
                    <a:cxn ang="0">
                      <a:pos x="77" y="105"/>
                    </a:cxn>
                    <a:cxn ang="0">
                      <a:pos x="63" y="113"/>
                    </a:cxn>
                    <a:cxn ang="0">
                      <a:pos x="55" y="113"/>
                    </a:cxn>
                    <a:cxn ang="0">
                      <a:pos x="45" y="124"/>
                    </a:cxn>
                    <a:cxn ang="0">
                      <a:pos x="35" y="125"/>
                    </a:cxn>
                    <a:cxn ang="0">
                      <a:pos x="30" y="118"/>
                    </a:cxn>
                    <a:cxn ang="0">
                      <a:pos x="28" y="126"/>
                    </a:cxn>
                    <a:cxn ang="0">
                      <a:pos x="19" y="118"/>
                    </a:cxn>
                    <a:cxn ang="0">
                      <a:pos x="12" y="105"/>
                    </a:cxn>
                    <a:cxn ang="0">
                      <a:pos x="6" y="105"/>
                    </a:cxn>
                    <a:cxn ang="0">
                      <a:pos x="4" y="118"/>
                    </a:cxn>
                    <a:cxn ang="0">
                      <a:pos x="8" y="125"/>
                    </a:cxn>
                    <a:cxn ang="0">
                      <a:pos x="2" y="115"/>
                    </a:cxn>
                    <a:cxn ang="0">
                      <a:pos x="0" y="104"/>
                    </a:cxn>
                    <a:cxn ang="0">
                      <a:pos x="2" y="91"/>
                    </a:cxn>
                    <a:cxn ang="0">
                      <a:pos x="3" y="56"/>
                    </a:cxn>
                    <a:cxn ang="0">
                      <a:pos x="7" y="41"/>
                    </a:cxn>
                    <a:cxn ang="0">
                      <a:pos x="19" y="17"/>
                    </a:cxn>
                    <a:cxn ang="0">
                      <a:pos x="27" y="8"/>
                    </a:cxn>
                  </a:cxnLst>
                  <a:rect l="0" t="0" r="r" b="b"/>
                  <a:pathLst>
                    <a:path w="116" h="126">
                      <a:moveTo>
                        <a:pt x="27" y="8"/>
                      </a:moveTo>
                      <a:lnTo>
                        <a:pt x="29" y="5"/>
                      </a:lnTo>
                      <a:lnTo>
                        <a:pt x="34" y="3"/>
                      </a:lnTo>
                      <a:lnTo>
                        <a:pt x="38" y="7"/>
                      </a:lnTo>
                      <a:lnTo>
                        <a:pt x="49" y="0"/>
                      </a:lnTo>
                      <a:lnTo>
                        <a:pt x="54" y="0"/>
                      </a:lnTo>
                      <a:lnTo>
                        <a:pt x="94" y="37"/>
                      </a:lnTo>
                      <a:lnTo>
                        <a:pt x="100" y="51"/>
                      </a:lnTo>
                      <a:lnTo>
                        <a:pt x="105" y="53"/>
                      </a:lnTo>
                      <a:lnTo>
                        <a:pt x="105" y="34"/>
                      </a:lnTo>
                      <a:lnTo>
                        <a:pt x="109" y="49"/>
                      </a:lnTo>
                      <a:lnTo>
                        <a:pt x="116" y="65"/>
                      </a:lnTo>
                      <a:lnTo>
                        <a:pt x="115" y="78"/>
                      </a:lnTo>
                      <a:lnTo>
                        <a:pt x="109" y="64"/>
                      </a:lnTo>
                      <a:lnTo>
                        <a:pt x="97" y="76"/>
                      </a:lnTo>
                      <a:lnTo>
                        <a:pt x="77" y="105"/>
                      </a:lnTo>
                      <a:lnTo>
                        <a:pt x="63" y="113"/>
                      </a:lnTo>
                      <a:lnTo>
                        <a:pt x="55" y="113"/>
                      </a:lnTo>
                      <a:lnTo>
                        <a:pt x="45" y="124"/>
                      </a:lnTo>
                      <a:lnTo>
                        <a:pt x="35" y="125"/>
                      </a:lnTo>
                      <a:lnTo>
                        <a:pt x="30" y="118"/>
                      </a:lnTo>
                      <a:lnTo>
                        <a:pt x="28" y="126"/>
                      </a:lnTo>
                      <a:lnTo>
                        <a:pt x="19" y="118"/>
                      </a:lnTo>
                      <a:lnTo>
                        <a:pt x="12" y="105"/>
                      </a:lnTo>
                      <a:lnTo>
                        <a:pt x="6" y="105"/>
                      </a:lnTo>
                      <a:lnTo>
                        <a:pt x="4" y="118"/>
                      </a:lnTo>
                      <a:lnTo>
                        <a:pt x="8" y="125"/>
                      </a:lnTo>
                      <a:lnTo>
                        <a:pt x="2" y="115"/>
                      </a:lnTo>
                      <a:lnTo>
                        <a:pt x="0" y="104"/>
                      </a:lnTo>
                      <a:lnTo>
                        <a:pt x="2" y="91"/>
                      </a:lnTo>
                      <a:lnTo>
                        <a:pt x="3" y="56"/>
                      </a:lnTo>
                      <a:lnTo>
                        <a:pt x="7" y="41"/>
                      </a:lnTo>
                      <a:lnTo>
                        <a:pt x="19" y="17"/>
                      </a:lnTo>
                      <a:lnTo>
                        <a:pt x="27" y="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40" name="Freeform 119"/>
                <p:cNvSpPr>
                  <a:spLocks noChangeAspect="1"/>
                </p:cNvSpPr>
                <p:nvPr/>
              </p:nvSpPr>
              <p:spPr bwMode="gray">
                <a:xfrm>
                  <a:off x="3605" y="995"/>
                  <a:ext cx="67" cy="84"/>
                </a:xfrm>
                <a:custGeom>
                  <a:avLst/>
                  <a:gdLst/>
                  <a:ahLst/>
                  <a:cxnLst>
                    <a:cxn ang="0">
                      <a:pos x="42" y="277"/>
                    </a:cxn>
                    <a:cxn ang="0">
                      <a:pos x="52" y="238"/>
                    </a:cxn>
                    <a:cxn ang="0">
                      <a:pos x="66" y="185"/>
                    </a:cxn>
                    <a:cxn ang="0">
                      <a:pos x="96" y="201"/>
                    </a:cxn>
                    <a:cxn ang="0">
                      <a:pos x="80" y="149"/>
                    </a:cxn>
                    <a:cxn ang="0">
                      <a:pos x="92" y="119"/>
                    </a:cxn>
                    <a:cxn ang="0">
                      <a:pos x="93" y="115"/>
                    </a:cxn>
                    <a:cxn ang="0">
                      <a:pos x="100" y="94"/>
                    </a:cxn>
                    <a:cxn ang="0">
                      <a:pos x="105" y="88"/>
                    </a:cxn>
                    <a:cxn ang="0">
                      <a:pos x="124" y="52"/>
                    </a:cxn>
                    <a:cxn ang="0">
                      <a:pos x="124" y="29"/>
                    </a:cxn>
                    <a:cxn ang="0">
                      <a:pos x="136" y="39"/>
                    </a:cxn>
                    <a:cxn ang="0">
                      <a:pos x="155" y="62"/>
                    </a:cxn>
                    <a:cxn ang="0">
                      <a:pos x="155" y="16"/>
                    </a:cxn>
                    <a:cxn ang="0">
                      <a:pos x="194" y="12"/>
                    </a:cxn>
                    <a:cxn ang="0">
                      <a:pos x="195" y="29"/>
                    </a:cxn>
                    <a:cxn ang="0">
                      <a:pos x="208" y="30"/>
                    </a:cxn>
                    <a:cxn ang="0">
                      <a:pos x="195" y="73"/>
                    </a:cxn>
                    <a:cxn ang="0">
                      <a:pos x="194" y="108"/>
                    </a:cxn>
                    <a:cxn ang="0">
                      <a:pos x="209" y="103"/>
                    </a:cxn>
                    <a:cxn ang="0">
                      <a:pos x="219" y="66"/>
                    </a:cxn>
                    <a:cxn ang="0">
                      <a:pos x="233" y="79"/>
                    </a:cxn>
                    <a:cxn ang="0">
                      <a:pos x="238" y="99"/>
                    </a:cxn>
                    <a:cxn ang="0">
                      <a:pos x="249" y="72"/>
                    </a:cxn>
                    <a:cxn ang="0">
                      <a:pos x="262" y="95"/>
                    </a:cxn>
                    <a:cxn ang="0">
                      <a:pos x="261" y="119"/>
                    </a:cxn>
                    <a:cxn ang="0">
                      <a:pos x="273" y="131"/>
                    </a:cxn>
                    <a:cxn ang="0">
                      <a:pos x="279" y="110"/>
                    </a:cxn>
                    <a:cxn ang="0">
                      <a:pos x="292" y="163"/>
                    </a:cxn>
                    <a:cxn ang="0">
                      <a:pos x="334" y="195"/>
                    </a:cxn>
                    <a:cxn ang="0">
                      <a:pos x="337" y="234"/>
                    </a:cxn>
                    <a:cxn ang="0">
                      <a:pos x="337" y="259"/>
                    </a:cxn>
                    <a:cxn ang="0">
                      <a:pos x="318" y="312"/>
                    </a:cxn>
                    <a:cxn ang="0">
                      <a:pos x="301" y="317"/>
                    </a:cxn>
                    <a:cxn ang="0">
                      <a:pos x="242" y="344"/>
                    </a:cxn>
                    <a:cxn ang="0">
                      <a:pos x="216" y="347"/>
                    </a:cxn>
                    <a:cxn ang="0">
                      <a:pos x="200" y="346"/>
                    </a:cxn>
                    <a:cxn ang="0">
                      <a:pos x="190" y="360"/>
                    </a:cxn>
                    <a:cxn ang="0">
                      <a:pos x="149" y="352"/>
                    </a:cxn>
                    <a:cxn ang="0">
                      <a:pos x="133" y="352"/>
                    </a:cxn>
                    <a:cxn ang="0">
                      <a:pos x="92" y="368"/>
                    </a:cxn>
                    <a:cxn ang="0">
                      <a:pos x="77" y="385"/>
                    </a:cxn>
                    <a:cxn ang="0">
                      <a:pos x="41" y="409"/>
                    </a:cxn>
                    <a:cxn ang="0">
                      <a:pos x="6" y="416"/>
                    </a:cxn>
                    <a:cxn ang="0">
                      <a:pos x="12" y="398"/>
                    </a:cxn>
                    <a:cxn ang="0">
                      <a:pos x="0" y="393"/>
                    </a:cxn>
                    <a:cxn ang="0">
                      <a:pos x="9" y="355"/>
                    </a:cxn>
                    <a:cxn ang="0">
                      <a:pos x="33" y="297"/>
                    </a:cxn>
                  </a:cxnLst>
                  <a:rect l="0" t="0" r="r" b="b"/>
                  <a:pathLst>
                    <a:path w="337" h="418">
                      <a:moveTo>
                        <a:pt x="33" y="286"/>
                      </a:moveTo>
                      <a:lnTo>
                        <a:pt x="42" y="277"/>
                      </a:lnTo>
                      <a:lnTo>
                        <a:pt x="42" y="269"/>
                      </a:lnTo>
                      <a:lnTo>
                        <a:pt x="52" y="238"/>
                      </a:lnTo>
                      <a:lnTo>
                        <a:pt x="49" y="228"/>
                      </a:lnTo>
                      <a:lnTo>
                        <a:pt x="66" y="185"/>
                      </a:lnTo>
                      <a:lnTo>
                        <a:pt x="85" y="202"/>
                      </a:lnTo>
                      <a:lnTo>
                        <a:pt x="96" y="201"/>
                      </a:lnTo>
                      <a:lnTo>
                        <a:pt x="80" y="183"/>
                      </a:lnTo>
                      <a:lnTo>
                        <a:pt x="80" y="149"/>
                      </a:lnTo>
                      <a:lnTo>
                        <a:pt x="81" y="131"/>
                      </a:lnTo>
                      <a:lnTo>
                        <a:pt x="92" y="119"/>
                      </a:lnTo>
                      <a:lnTo>
                        <a:pt x="100" y="118"/>
                      </a:lnTo>
                      <a:lnTo>
                        <a:pt x="93" y="115"/>
                      </a:lnTo>
                      <a:lnTo>
                        <a:pt x="93" y="103"/>
                      </a:lnTo>
                      <a:lnTo>
                        <a:pt x="100" y="94"/>
                      </a:lnTo>
                      <a:lnTo>
                        <a:pt x="109" y="92"/>
                      </a:lnTo>
                      <a:lnTo>
                        <a:pt x="105" y="88"/>
                      </a:lnTo>
                      <a:lnTo>
                        <a:pt x="105" y="73"/>
                      </a:lnTo>
                      <a:lnTo>
                        <a:pt x="124" y="52"/>
                      </a:lnTo>
                      <a:lnTo>
                        <a:pt x="125" y="44"/>
                      </a:lnTo>
                      <a:lnTo>
                        <a:pt x="124" y="29"/>
                      </a:lnTo>
                      <a:lnTo>
                        <a:pt x="130" y="24"/>
                      </a:lnTo>
                      <a:lnTo>
                        <a:pt x="136" y="39"/>
                      </a:lnTo>
                      <a:lnTo>
                        <a:pt x="139" y="56"/>
                      </a:lnTo>
                      <a:lnTo>
                        <a:pt x="155" y="62"/>
                      </a:lnTo>
                      <a:lnTo>
                        <a:pt x="157" y="48"/>
                      </a:lnTo>
                      <a:lnTo>
                        <a:pt x="155" y="16"/>
                      </a:lnTo>
                      <a:lnTo>
                        <a:pt x="166" y="0"/>
                      </a:lnTo>
                      <a:lnTo>
                        <a:pt x="194" y="12"/>
                      </a:lnTo>
                      <a:lnTo>
                        <a:pt x="194" y="36"/>
                      </a:lnTo>
                      <a:lnTo>
                        <a:pt x="195" y="29"/>
                      </a:lnTo>
                      <a:lnTo>
                        <a:pt x="200" y="23"/>
                      </a:lnTo>
                      <a:lnTo>
                        <a:pt x="208" y="30"/>
                      </a:lnTo>
                      <a:lnTo>
                        <a:pt x="208" y="43"/>
                      </a:lnTo>
                      <a:lnTo>
                        <a:pt x="195" y="73"/>
                      </a:lnTo>
                      <a:lnTo>
                        <a:pt x="197" y="94"/>
                      </a:lnTo>
                      <a:lnTo>
                        <a:pt x="194" y="108"/>
                      </a:lnTo>
                      <a:lnTo>
                        <a:pt x="194" y="122"/>
                      </a:lnTo>
                      <a:lnTo>
                        <a:pt x="209" y="103"/>
                      </a:lnTo>
                      <a:lnTo>
                        <a:pt x="219" y="84"/>
                      </a:lnTo>
                      <a:lnTo>
                        <a:pt x="219" y="66"/>
                      </a:lnTo>
                      <a:lnTo>
                        <a:pt x="224" y="65"/>
                      </a:lnTo>
                      <a:lnTo>
                        <a:pt x="233" y="79"/>
                      </a:lnTo>
                      <a:lnTo>
                        <a:pt x="236" y="94"/>
                      </a:lnTo>
                      <a:lnTo>
                        <a:pt x="238" y="99"/>
                      </a:lnTo>
                      <a:lnTo>
                        <a:pt x="245" y="88"/>
                      </a:lnTo>
                      <a:lnTo>
                        <a:pt x="249" y="72"/>
                      </a:lnTo>
                      <a:lnTo>
                        <a:pt x="258" y="77"/>
                      </a:lnTo>
                      <a:lnTo>
                        <a:pt x="262" y="95"/>
                      </a:lnTo>
                      <a:lnTo>
                        <a:pt x="259" y="110"/>
                      </a:lnTo>
                      <a:lnTo>
                        <a:pt x="261" y="119"/>
                      </a:lnTo>
                      <a:lnTo>
                        <a:pt x="267" y="131"/>
                      </a:lnTo>
                      <a:lnTo>
                        <a:pt x="273" y="131"/>
                      </a:lnTo>
                      <a:lnTo>
                        <a:pt x="272" y="118"/>
                      </a:lnTo>
                      <a:lnTo>
                        <a:pt x="279" y="110"/>
                      </a:lnTo>
                      <a:lnTo>
                        <a:pt x="284" y="137"/>
                      </a:lnTo>
                      <a:lnTo>
                        <a:pt x="292" y="163"/>
                      </a:lnTo>
                      <a:lnTo>
                        <a:pt x="326" y="184"/>
                      </a:lnTo>
                      <a:lnTo>
                        <a:pt x="334" y="195"/>
                      </a:lnTo>
                      <a:lnTo>
                        <a:pt x="337" y="217"/>
                      </a:lnTo>
                      <a:lnTo>
                        <a:pt x="337" y="234"/>
                      </a:lnTo>
                      <a:lnTo>
                        <a:pt x="333" y="245"/>
                      </a:lnTo>
                      <a:lnTo>
                        <a:pt x="337" y="259"/>
                      </a:lnTo>
                      <a:lnTo>
                        <a:pt x="337" y="276"/>
                      </a:lnTo>
                      <a:lnTo>
                        <a:pt x="318" y="312"/>
                      </a:lnTo>
                      <a:lnTo>
                        <a:pt x="307" y="323"/>
                      </a:lnTo>
                      <a:lnTo>
                        <a:pt x="301" y="317"/>
                      </a:lnTo>
                      <a:lnTo>
                        <a:pt x="280" y="321"/>
                      </a:lnTo>
                      <a:lnTo>
                        <a:pt x="242" y="344"/>
                      </a:lnTo>
                      <a:lnTo>
                        <a:pt x="226" y="341"/>
                      </a:lnTo>
                      <a:lnTo>
                        <a:pt x="216" y="347"/>
                      </a:lnTo>
                      <a:lnTo>
                        <a:pt x="205" y="344"/>
                      </a:lnTo>
                      <a:lnTo>
                        <a:pt x="200" y="346"/>
                      </a:lnTo>
                      <a:lnTo>
                        <a:pt x="199" y="355"/>
                      </a:lnTo>
                      <a:lnTo>
                        <a:pt x="190" y="360"/>
                      </a:lnTo>
                      <a:lnTo>
                        <a:pt x="176" y="342"/>
                      </a:lnTo>
                      <a:lnTo>
                        <a:pt x="149" y="352"/>
                      </a:lnTo>
                      <a:lnTo>
                        <a:pt x="143" y="346"/>
                      </a:lnTo>
                      <a:lnTo>
                        <a:pt x="133" y="352"/>
                      </a:lnTo>
                      <a:lnTo>
                        <a:pt x="98" y="350"/>
                      </a:lnTo>
                      <a:lnTo>
                        <a:pt x="92" y="368"/>
                      </a:lnTo>
                      <a:lnTo>
                        <a:pt x="86" y="371"/>
                      </a:lnTo>
                      <a:lnTo>
                        <a:pt x="77" y="385"/>
                      </a:lnTo>
                      <a:lnTo>
                        <a:pt x="53" y="396"/>
                      </a:lnTo>
                      <a:lnTo>
                        <a:pt x="41" y="409"/>
                      </a:lnTo>
                      <a:lnTo>
                        <a:pt x="33" y="418"/>
                      </a:lnTo>
                      <a:lnTo>
                        <a:pt x="6" y="416"/>
                      </a:lnTo>
                      <a:lnTo>
                        <a:pt x="7" y="409"/>
                      </a:lnTo>
                      <a:lnTo>
                        <a:pt x="12" y="398"/>
                      </a:lnTo>
                      <a:lnTo>
                        <a:pt x="11" y="387"/>
                      </a:lnTo>
                      <a:lnTo>
                        <a:pt x="0" y="393"/>
                      </a:lnTo>
                      <a:lnTo>
                        <a:pt x="4" y="366"/>
                      </a:lnTo>
                      <a:lnTo>
                        <a:pt x="9" y="355"/>
                      </a:lnTo>
                      <a:lnTo>
                        <a:pt x="38" y="302"/>
                      </a:lnTo>
                      <a:lnTo>
                        <a:pt x="33" y="297"/>
                      </a:lnTo>
                      <a:lnTo>
                        <a:pt x="33" y="28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41" name="Freeform 120"/>
                <p:cNvSpPr>
                  <a:spLocks noChangeAspect="1"/>
                </p:cNvSpPr>
                <p:nvPr/>
              </p:nvSpPr>
              <p:spPr bwMode="gray">
                <a:xfrm>
                  <a:off x="4015" y="1163"/>
                  <a:ext cx="73" cy="67"/>
                </a:xfrm>
                <a:custGeom>
                  <a:avLst/>
                  <a:gdLst/>
                  <a:ahLst/>
                  <a:cxnLst>
                    <a:cxn ang="0">
                      <a:pos x="179" y="89"/>
                    </a:cxn>
                    <a:cxn ang="0">
                      <a:pos x="185" y="89"/>
                    </a:cxn>
                    <a:cxn ang="0">
                      <a:pos x="200" y="103"/>
                    </a:cxn>
                    <a:cxn ang="0">
                      <a:pos x="194" y="120"/>
                    </a:cxn>
                    <a:cxn ang="0">
                      <a:pos x="195" y="127"/>
                    </a:cxn>
                    <a:cxn ang="0">
                      <a:pos x="205" y="132"/>
                    </a:cxn>
                    <a:cxn ang="0">
                      <a:pos x="216" y="133"/>
                    </a:cxn>
                    <a:cxn ang="0">
                      <a:pos x="228" y="133"/>
                    </a:cxn>
                    <a:cxn ang="0">
                      <a:pos x="233" y="103"/>
                    </a:cxn>
                    <a:cxn ang="0">
                      <a:pos x="225" y="60"/>
                    </a:cxn>
                    <a:cxn ang="0">
                      <a:pos x="235" y="34"/>
                    </a:cxn>
                    <a:cxn ang="0">
                      <a:pos x="268" y="49"/>
                    </a:cxn>
                    <a:cxn ang="0">
                      <a:pos x="290" y="89"/>
                    </a:cxn>
                    <a:cxn ang="0">
                      <a:pos x="307" y="109"/>
                    </a:cxn>
                    <a:cxn ang="0">
                      <a:pos x="314" y="127"/>
                    </a:cxn>
                    <a:cxn ang="0">
                      <a:pos x="309" y="151"/>
                    </a:cxn>
                    <a:cxn ang="0">
                      <a:pos x="300" y="170"/>
                    </a:cxn>
                    <a:cxn ang="0">
                      <a:pos x="296" y="191"/>
                    </a:cxn>
                    <a:cxn ang="0">
                      <a:pos x="309" y="234"/>
                    </a:cxn>
                    <a:cxn ang="0">
                      <a:pos x="344" y="259"/>
                    </a:cxn>
                    <a:cxn ang="0">
                      <a:pos x="365" y="280"/>
                    </a:cxn>
                    <a:cxn ang="0">
                      <a:pos x="343" y="289"/>
                    </a:cxn>
                    <a:cxn ang="0">
                      <a:pos x="314" y="287"/>
                    </a:cxn>
                    <a:cxn ang="0">
                      <a:pos x="305" y="302"/>
                    </a:cxn>
                    <a:cxn ang="0">
                      <a:pos x="287" y="272"/>
                    </a:cxn>
                    <a:cxn ang="0">
                      <a:pos x="279" y="253"/>
                    </a:cxn>
                    <a:cxn ang="0">
                      <a:pos x="238" y="280"/>
                    </a:cxn>
                    <a:cxn ang="0">
                      <a:pos x="211" y="301"/>
                    </a:cxn>
                    <a:cxn ang="0">
                      <a:pos x="174" y="310"/>
                    </a:cxn>
                    <a:cxn ang="0">
                      <a:pos x="172" y="303"/>
                    </a:cxn>
                    <a:cxn ang="0">
                      <a:pos x="169" y="289"/>
                    </a:cxn>
                    <a:cxn ang="0">
                      <a:pos x="162" y="256"/>
                    </a:cxn>
                    <a:cxn ang="0">
                      <a:pos x="146" y="288"/>
                    </a:cxn>
                    <a:cxn ang="0">
                      <a:pos x="150" y="298"/>
                    </a:cxn>
                    <a:cxn ang="0">
                      <a:pos x="140" y="331"/>
                    </a:cxn>
                    <a:cxn ang="0">
                      <a:pos x="113" y="324"/>
                    </a:cxn>
                    <a:cxn ang="0">
                      <a:pos x="70" y="307"/>
                    </a:cxn>
                    <a:cxn ang="0">
                      <a:pos x="54" y="260"/>
                    </a:cxn>
                    <a:cxn ang="0">
                      <a:pos x="15" y="242"/>
                    </a:cxn>
                    <a:cxn ang="0">
                      <a:pos x="0" y="196"/>
                    </a:cxn>
                    <a:cxn ang="0">
                      <a:pos x="20" y="196"/>
                    </a:cxn>
                    <a:cxn ang="0">
                      <a:pos x="27" y="179"/>
                    </a:cxn>
                    <a:cxn ang="0">
                      <a:pos x="15" y="176"/>
                    </a:cxn>
                    <a:cxn ang="0">
                      <a:pos x="26" y="173"/>
                    </a:cxn>
                    <a:cxn ang="0">
                      <a:pos x="13" y="152"/>
                    </a:cxn>
                    <a:cxn ang="0">
                      <a:pos x="8" y="140"/>
                    </a:cxn>
                    <a:cxn ang="0">
                      <a:pos x="21" y="143"/>
                    </a:cxn>
                    <a:cxn ang="0">
                      <a:pos x="17" y="122"/>
                    </a:cxn>
                    <a:cxn ang="0">
                      <a:pos x="26" y="99"/>
                    </a:cxn>
                    <a:cxn ang="0">
                      <a:pos x="44" y="95"/>
                    </a:cxn>
                    <a:cxn ang="0">
                      <a:pos x="33" y="88"/>
                    </a:cxn>
                    <a:cxn ang="0">
                      <a:pos x="26" y="67"/>
                    </a:cxn>
                    <a:cxn ang="0">
                      <a:pos x="36" y="51"/>
                    </a:cxn>
                    <a:cxn ang="0">
                      <a:pos x="67" y="43"/>
                    </a:cxn>
                    <a:cxn ang="0">
                      <a:pos x="80" y="22"/>
                    </a:cxn>
                    <a:cxn ang="0">
                      <a:pos x="119" y="0"/>
                    </a:cxn>
                    <a:cxn ang="0">
                      <a:pos x="117" y="13"/>
                    </a:cxn>
                    <a:cxn ang="0">
                      <a:pos x="146" y="54"/>
                    </a:cxn>
                    <a:cxn ang="0">
                      <a:pos x="160" y="54"/>
                    </a:cxn>
                    <a:cxn ang="0">
                      <a:pos x="169" y="68"/>
                    </a:cxn>
                    <a:cxn ang="0">
                      <a:pos x="168" y="87"/>
                    </a:cxn>
                  </a:cxnLst>
                  <a:rect l="0" t="0" r="r" b="b"/>
                  <a:pathLst>
                    <a:path w="365" h="334">
                      <a:moveTo>
                        <a:pt x="178" y="86"/>
                      </a:moveTo>
                      <a:lnTo>
                        <a:pt x="179" y="89"/>
                      </a:lnTo>
                      <a:lnTo>
                        <a:pt x="180" y="95"/>
                      </a:lnTo>
                      <a:lnTo>
                        <a:pt x="185" y="89"/>
                      </a:lnTo>
                      <a:lnTo>
                        <a:pt x="201" y="94"/>
                      </a:lnTo>
                      <a:lnTo>
                        <a:pt x="200" y="103"/>
                      </a:lnTo>
                      <a:lnTo>
                        <a:pt x="201" y="106"/>
                      </a:lnTo>
                      <a:lnTo>
                        <a:pt x="194" y="120"/>
                      </a:lnTo>
                      <a:lnTo>
                        <a:pt x="196" y="121"/>
                      </a:lnTo>
                      <a:lnTo>
                        <a:pt x="195" y="127"/>
                      </a:lnTo>
                      <a:lnTo>
                        <a:pt x="198" y="135"/>
                      </a:lnTo>
                      <a:lnTo>
                        <a:pt x="205" y="132"/>
                      </a:lnTo>
                      <a:lnTo>
                        <a:pt x="210" y="138"/>
                      </a:lnTo>
                      <a:lnTo>
                        <a:pt x="216" y="133"/>
                      </a:lnTo>
                      <a:lnTo>
                        <a:pt x="226" y="137"/>
                      </a:lnTo>
                      <a:lnTo>
                        <a:pt x="228" y="133"/>
                      </a:lnTo>
                      <a:lnTo>
                        <a:pt x="228" y="109"/>
                      </a:lnTo>
                      <a:lnTo>
                        <a:pt x="233" y="103"/>
                      </a:lnTo>
                      <a:lnTo>
                        <a:pt x="226" y="92"/>
                      </a:lnTo>
                      <a:lnTo>
                        <a:pt x="225" y="60"/>
                      </a:lnTo>
                      <a:lnTo>
                        <a:pt x="225" y="47"/>
                      </a:lnTo>
                      <a:lnTo>
                        <a:pt x="235" y="34"/>
                      </a:lnTo>
                      <a:lnTo>
                        <a:pt x="242" y="30"/>
                      </a:lnTo>
                      <a:lnTo>
                        <a:pt x="268" y="49"/>
                      </a:lnTo>
                      <a:lnTo>
                        <a:pt x="287" y="78"/>
                      </a:lnTo>
                      <a:lnTo>
                        <a:pt x="290" y="89"/>
                      </a:lnTo>
                      <a:lnTo>
                        <a:pt x="297" y="109"/>
                      </a:lnTo>
                      <a:lnTo>
                        <a:pt x="307" y="109"/>
                      </a:lnTo>
                      <a:lnTo>
                        <a:pt x="314" y="115"/>
                      </a:lnTo>
                      <a:lnTo>
                        <a:pt x="314" y="127"/>
                      </a:lnTo>
                      <a:lnTo>
                        <a:pt x="311" y="138"/>
                      </a:lnTo>
                      <a:lnTo>
                        <a:pt x="309" y="151"/>
                      </a:lnTo>
                      <a:lnTo>
                        <a:pt x="305" y="163"/>
                      </a:lnTo>
                      <a:lnTo>
                        <a:pt x="300" y="170"/>
                      </a:lnTo>
                      <a:lnTo>
                        <a:pt x="296" y="181"/>
                      </a:lnTo>
                      <a:lnTo>
                        <a:pt x="296" y="191"/>
                      </a:lnTo>
                      <a:lnTo>
                        <a:pt x="298" y="201"/>
                      </a:lnTo>
                      <a:lnTo>
                        <a:pt x="309" y="234"/>
                      </a:lnTo>
                      <a:lnTo>
                        <a:pt x="323" y="254"/>
                      </a:lnTo>
                      <a:lnTo>
                        <a:pt x="344" y="259"/>
                      </a:lnTo>
                      <a:lnTo>
                        <a:pt x="361" y="272"/>
                      </a:lnTo>
                      <a:lnTo>
                        <a:pt x="365" y="280"/>
                      </a:lnTo>
                      <a:lnTo>
                        <a:pt x="364" y="283"/>
                      </a:lnTo>
                      <a:lnTo>
                        <a:pt x="343" y="289"/>
                      </a:lnTo>
                      <a:lnTo>
                        <a:pt x="317" y="277"/>
                      </a:lnTo>
                      <a:lnTo>
                        <a:pt x="314" y="287"/>
                      </a:lnTo>
                      <a:lnTo>
                        <a:pt x="314" y="296"/>
                      </a:lnTo>
                      <a:lnTo>
                        <a:pt x="305" y="302"/>
                      </a:lnTo>
                      <a:lnTo>
                        <a:pt x="281" y="273"/>
                      </a:lnTo>
                      <a:lnTo>
                        <a:pt x="287" y="272"/>
                      </a:lnTo>
                      <a:lnTo>
                        <a:pt x="289" y="261"/>
                      </a:lnTo>
                      <a:lnTo>
                        <a:pt x="279" y="253"/>
                      </a:lnTo>
                      <a:lnTo>
                        <a:pt x="265" y="272"/>
                      </a:lnTo>
                      <a:lnTo>
                        <a:pt x="238" y="280"/>
                      </a:lnTo>
                      <a:lnTo>
                        <a:pt x="225" y="287"/>
                      </a:lnTo>
                      <a:lnTo>
                        <a:pt x="211" y="301"/>
                      </a:lnTo>
                      <a:lnTo>
                        <a:pt x="183" y="312"/>
                      </a:lnTo>
                      <a:lnTo>
                        <a:pt x="174" y="310"/>
                      </a:lnTo>
                      <a:lnTo>
                        <a:pt x="165" y="302"/>
                      </a:lnTo>
                      <a:lnTo>
                        <a:pt x="172" y="303"/>
                      </a:lnTo>
                      <a:lnTo>
                        <a:pt x="179" y="296"/>
                      </a:lnTo>
                      <a:lnTo>
                        <a:pt x="169" y="289"/>
                      </a:lnTo>
                      <a:lnTo>
                        <a:pt x="162" y="276"/>
                      </a:lnTo>
                      <a:lnTo>
                        <a:pt x="162" y="256"/>
                      </a:lnTo>
                      <a:lnTo>
                        <a:pt x="149" y="265"/>
                      </a:lnTo>
                      <a:lnTo>
                        <a:pt x="146" y="288"/>
                      </a:lnTo>
                      <a:lnTo>
                        <a:pt x="155" y="285"/>
                      </a:lnTo>
                      <a:lnTo>
                        <a:pt x="150" y="298"/>
                      </a:lnTo>
                      <a:lnTo>
                        <a:pt x="146" y="320"/>
                      </a:lnTo>
                      <a:lnTo>
                        <a:pt x="140" y="331"/>
                      </a:lnTo>
                      <a:lnTo>
                        <a:pt x="130" y="334"/>
                      </a:lnTo>
                      <a:lnTo>
                        <a:pt x="113" y="324"/>
                      </a:lnTo>
                      <a:lnTo>
                        <a:pt x="90" y="320"/>
                      </a:lnTo>
                      <a:lnTo>
                        <a:pt x="70" y="307"/>
                      </a:lnTo>
                      <a:lnTo>
                        <a:pt x="61" y="289"/>
                      </a:lnTo>
                      <a:lnTo>
                        <a:pt x="54" y="260"/>
                      </a:lnTo>
                      <a:lnTo>
                        <a:pt x="42" y="262"/>
                      </a:lnTo>
                      <a:lnTo>
                        <a:pt x="15" y="242"/>
                      </a:lnTo>
                      <a:lnTo>
                        <a:pt x="10" y="223"/>
                      </a:lnTo>
                      <a:lnTo>
                        <a:pt x="0" y="196"/>
                      </a:lnTo>
                      <a:lnTo>
                        <a:pt x="10" y="190"/>
                      </a:lnTo>
                      <a:lnTo>
                        <a:pt x="20" y="196"/>
                      </a:lnTo>
                      <a:lnTo>
                        <a:pt x="32" y="190"/>
                      </a:lnTo>
                      <a:lnTo>
                        <a:pt x="27" y="179"/>
                      </a:lnTo>
                      <a:lnTo>
                        <a:pt x="17" y="181"/>
                      </a:lnTo>
                      <a:lnTo>
                        <a:pt x="15" y="176"/>
                      </a:lnTo>
                      <a:lnTo>
                        <a:pt x="17" y="173"/>
                      </a:lnTo>
                      <a:lnTo>
                        <a:pt x="26" y="173"/>
                      </a:lnTo>
                      <a:lnTo>
                        <a:pt x="24" y="159"/>
                      </a:lnTo>
                      <a:lnTo>
                        <a:pt x="13" y="152"/>
                      </a:lnTo>
                      <a:lnTo>
                        <a:pt x="7" y="141"/>
                      </a:lnTo>
                      <a:lnTo>
                        <a:pt x="8" y="140"/>
                      </a:lnTo>
                      <a:lnTo>
                        <a:pt x="17" y="151"/>
                      </a:lnTo>
                      <a:lnTo>
                        <a:pt x="21" y="143"/>
                      </a:lnTo>
                      <a:lnTo>
                        <a:pt x="22" y="132"/>
                      </a:lnTo>
                      <a:lnTo>
                        <a:pt x="17" y="122"/>
                      </a:lnTo>
                      <a:lnTo>
                        <a:pt x="17" y="106"/>
                      </a:lnTo>
                      <a:lnTo>
                        <a:pt x="26" y="99"/>
                      </a:lnTo>
                      <a:lnTo>
                        <a:pt x="39" y="103"/>
                      </a:lnTo>
                      <a:lnTo>
                        <a:pt x="44" y="95"/>
                      </a:lnTo>
                      <a:lnTo>
                        <a:pt x="38" y="83"/>
                      </a:lnTo>
                      <a:lnTo>
                        <a:pt x="33" y="88"/>
                      </a:lnTo>
                      <a:lnTo>
                        <a:pt x="29" y="82"/>
                      </a:lnTo>
                      <a:lnTo>
                        <a:pt x="26" y="67"/>
                      </a:lnTo>
                      <a:lnTo>
                        <a:pt x="28" y="62"/>
                      </a:lnTo>
                      <a:lnTo>
                        <a:pt x="36" y="51"/>
                      </a:lnTo>
                      <a:lnTo>
                        <a:pt x="42" y="55"/>
                      </a:lnTo>
                      <a:lnTo>
                        <a:pt x="67" y="43"/>
                      </a:lnTo>
                      <a:lnTo>
                        <a:pt x="77" y="18"/>
                      </a:lnTo>
                      <a:lnTo>
                        <a:pt x="80" y="22"/>
                      </a:lnTo>
                      <a:lnTo>
                        <a:pt x="103" y="4"/>
                      </a:lnTo>
                      <a:lnTo>
                        <a:pt x="119" y="0"/>
                      </a:lnTo>
                      <a:lnTo>
                        <a:pt x="123" y="1"/>
                      </a:lnTo>
                      <a:lnTo>
                        <a:pt x="117" y="13"/>
                      </a:lnTo>
                      <a:lnTo>
                        <a:pt x="119" y="24"/>
                      </a:lnTo>
                      <a:lnTo>
                        <a:pt x="146" y="54"/>
                      </a:lnTo>
                      <a:lnTo>
                        <a:pt x="151" y="57"/>
                      </a:lnTo>
                      <a:lnTo>
                        <a:pt x="160" y="54"/>
                      </a:lnTo>
                      <a:lnTo>
                        <a:pt x="162" y="62"/>
                      </a:lnTo>
                      <a:lnTo>
                        <a:pt x="169" y="68"/>
                      </a:lnTo>
                      <a:lnTo>
                        <a:pt x="163" y="78"/>
                      </a:lnTo>
                      <a:lnTo>
                        <a:pt x="168" y="87"/>
                      </a:lnTo>
                      <a:lnTo>
                        <a:pt x="178" y="8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42" name="Freeform 121"/>
                <p:cNvSpPr>
                  <a:spLocks noChangeAspect="1"/>
                </p:cNvSpPr>
                <p:nvPr/>
              </p:nvSpPr>
              <p:spPr bwMode="gray">
                <a:xfrm>
                  <a:off x="4066" y="1166"/>
                  <a:ext cx="44" cy="50"/>
                </a:xfrm>
                <a:custGeom>
                  <a:avLst/>
                  <a:gdLst/>
                  <a:ahLst/>
                  <a:cxnLst>
                    <a:cxn ang="0">
                      <a:pos x="0" y="0"/>
                    </a:cxn>
                    <a:cxn ang="0">
                      <a:pos x="16" y="8"/>
                    </a:cxn>
                    <a:cxn ang="0">
                      <a:pos x="32" y="30"/>
                    </a:cxn>
                    <a:cxn ang="0">
                      <a:pos x="42" y="38"/>
                    </a:cxn>
                    <a:cxn ang="0">
                      <a:pos x="56" y="59"/>
                    </a:cxn>
                    <a:cxn ang="0">
                      <a:pos x="64" y="66"/>
                    </a:cxn>
                    <a:cxn ang="0">
                      <a:pos x="89" y="71"/>
                    </a:cxn>
                    <a:cxn ang="0">
                      <a:pos x="106" y="59"/>
                    </a:cxn>
                    <a:cxn ang="0">
                      <a:pos x="116" y="56"/>
                    </a:cxn>
                    <a:cxn ang="0">
                      <a:pos x="138" y="64"/>
                    </a:cxn>
                    <a:cxn ang="0">
                      <a:pos x="152" y="89"/>
                    </a:cxn>
                    <a:cxn ang="0">
                      <a:pos x="169" y="97"/>
                    </a:cxn>
                    <a:cxn ang="0">
                      <a:pos x="182" y="110"/>
                    </a:cxn>
                    <a:cxn ang="0">
                      <a:pos x="201" y="120"/>
                    </a:cxn>
                    <a:cxn ang="0">
                      <a:pos x="215" y="136"/>
                    </a:cxn>
                    <a:cxn ang="0">
                      <a:pos x="222" y="136"/>
                    </a:cxn>
                    <a:cxn ang="0">
                      <a:pos x="224" y="145"/>
                    </a:cxn>
                    <a:cxn ang="0">
                      <a:pos x="206" y="142"/>
                    </a:cxn>
                    <a:cxn ang="0">
                      <a:pos x="197" y="146"/>
                    </a:cxn>
                    <a:cxn ang="0">
                      <a:pos x="193" y="155"/>
                    </a:cxn>
                    <a:cxn ang="0">
                      <a:pos x="181" y="156"/>
                    </a:cxn>
                    <a:cxn ang="0">
                      <a:pos x="185" y="161"/>
                    </a:cxn>
                    <a:cxn ang="0">
                      <a:pos x="182" y="169"/>
                    </a:cxn>
                    <a:cxn ang="0">
                      <a:pos x="182" y="183"/>
                    </a:cxn>
                    <a:cxn ang="0">
                      <a:pos x="188" y="194"/>
                    </a:cxn>
                    <a:cxn ang="0">
                      <a:pos x="183" y="200"/>
                    </a:cxn>
                    <a:cxn ang="0">
                      <a:pos x="180" y="217"/>
                    </a:cxn>
                    <a:cxn ang="0">
                      <a:pos x="167" y="226"/>
                    </a:cxn>
                    <a:cxn ang="0">
                      <a:pos x="163" y="232"/>
                    </a:cxn>
                    <a:cxn ang="0">
                      <a:pos x="138" y="248"/>
                    </a:cxn>
                    <a:cxn ang="0">
                      <a:pos x="128" y="241"/>
                    </a:cxn>
                    <a:cxn ang="0">
                      <a:pos x="91" y="233"/>
                    </a:cxn>
                    <a:cxn ang="0">
                      <a:pos x="77" y="222"/>
                    </a:cxn>
                    <a:cxn ang="0">
                      <a:pos x="54" y="164"/>
                    </a:cxn>
                    <a:cxn ang="0">
                      <a:pos x="56" y="147"/>
                    </a:cxn>
                    <a:cxn ang="0">
                      <a:pos x="69" y="108"/>
                    </a:cxn>
                    <a:cxn ang="0">
                      <a:pos x="73" y="85"/>
                    </a:cxn>
                    <a:cxn ang="0">
                      <a:pos x="64" y="85"/>
                    </a:cxn>
                    <a:cxn ang="0">
                      <a:pos x="61" y="73"/>
                    </a:cxn>
                    <a:cxn ang="0">
                      <a:pos x="16" y="19"/>
                    </a:cxn>
                    <a:cxn ang="0">
                      <a:pos x="8" y="12"/>
                    </a:cxn>
                    <a:cxn ang="0">
                      <a:pos x="0" y="0"/>
                    </a:cxn>
                  </a:cxnLst>
                  <a:rect l="0" t="0" r="r" b="b"/>
                  <a:pathLst>
                    <a:path w="224" h="248">
                      <a:moveTo>
                        <a:pt x="0" y="0"/>
                      </a:moveTo>
                      <a:lnTo>
                        <a:pt x="16" y="8"/>
                      </a:lnTo>
                      <a:lnTo>
                        <a:pt x="32" y="30"/>
                      </a:lnTo>
                      <a:lnTo>
                        <a:pt x="42" y="38"/>
                      </a:lnTo>
                      <a:lnTo>
                        <a:pt x="56" y="59"/>
                      </a:lnTo>
                      <a:lnTo>
                        <a:pt x="64" y="66"/>
                      </a:lnTo>
                      <a:lnTo>
                        <a:pt x="89" y="71"/>
                      </a:lnTo>
                      <a:lnTo>
                        <a:pt x="106" y="59"/>
                      </a:lnTo>
                      <a:lnTo>
                        <a:pt x="116" y="56"/>
                      </a:lnTo>
                      <a:lnTo>
                        <a:pt x="138" y="64"/>
                      </a:lnTo>
                      <a:lnTo>
                        <a:pt x="152" y="89"/>
                      </a:lnTo>
                      <a:lnTo>
                        <a:pt x="169" y="97"/>
                      </a:lnTo>
                      <a:lnTo>
                        <a:pt x="182" y="110"/>
                      </a:lnTo>
                      <a:lnTo>
                        <a:pt x="201" y="120"/>
                      </a:lnTo>
                      <a:lnTo>
                        <a:pt x="215" y="136"/>
                      </a:lnTo>
                      <a:lnTo>
                        <a:pt x="222" y="136"/>
                      </a:lnTo>
                      <a:lnTo>
                        <a:pt x="224" y="145"/>
                      </a:lnTo>
                      <a:lnTo>
                        <a:pt x="206" y="142"/>
                      </a:lnTo>
                      <a:lnTo>
                        <a:pt x="197" y="146"/>
                      </a:lnTo>
                      <a:lnTo>
                        <a:pt x="193" y="155"/>
                      </a:lnTo>
                      <a:lnTo>
                        <a:pt x="181" y="156"/>
                      </a:lnTo>
                      <a:lnTo>
                        <a:pt x="185" y="161"/>
                      </a:lnTo>
                      <a:lnTo>
                        <a:pt x="182" y="169"/>
                      </a:lnTo>
                      <a:lnTo>
                        <a:pt x="182" y="183"/>
                      </a:lnTo>
                      <a:lnTo>
                        <a:pt x="188" y="194"/>
                      </a:lnTo>
                      <a:lnTo>
                        <a:pt x="183" y="200"/>
                      </a:lnTo>
                      <a:lnTo>
                        <a:pt x="180" y="217"/>
                      </a:lnTo>
                      <a:lnTo>
                        <a:pt x="167" y="226"/>
                      </a:lnTo>
                      <a:lnTo>
                        <a:pt x="163" y="232"/>
                      </a:lnTo>
                      <a:lnTo>
                        <a:pt x="138" y="248"/>
                      </a:lnTo>
                      <a:lnTo>
                        <a:pt x="128" y="241"/>
                      </a:lnTo>
                      <a:lnTo>
                        <a:pt x="91" y="233"/>
                      </a:lnTo>
                      <a:lnTo>
                        <a:pt x="77" y="222"/>
                      </a:lnTo>
                      <a:lnTo>
                        <a:pt x="54" y="164"/>
                      </a:lnTo>
                      <a:lnTo>
                        <a:pt x="56" y="147"/>
                      </a:lnTo>
                      <a:lnTo>
                        <a:pt x="69" y="108"/>
                      </a:lnTo>
                      <a:lnTo>
                        <a:pt x="73" y="85"/>
                      </a:lnTo>
                      <a:lnTo>
                        <a:pt x="64" y="85"/>
                      </a:lnTo>
                      <a:lnTo>
                        <a:pt x="61" y="73"/>
                      </a:lnTo>
                      <a:lnTo>
                        <a:pt x="16" y="19"/>
                      </a:lnTo>
                      <a:lnTo>
                        <a:pt x="8" y="12"/>
                      </a:lnTo>
                      <a:lnTo>
                        <a:pt x="0"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43" name="Freeform 122"/>
                <p:cNvSpPr>
                  <a:spLocks noChangeAspect="1"/>
                </p:cNvSpPr>
                <p:nvPr/>
              </p:nvSpPr>
              <p:spPr bwMode="gray">
                <a:xfrm>
                  <a:off x="4119" y="1193"/>
                  <a:ext cx="54" cy="36"/>
                </a:xfrm>
                <a:custGeom>
                  <a:avLst/>
                  <a:gdLst/>
                  <a:ahLst/>
                  <a:cxnLst>
                    <a:cxn ang="0">
                      <a:pos x="3" y="0"/>
                    </a:cxn>
                    <a:cxn ang="0">
                      <a:pos x="9" y="6"/>
                    </a:cxn>
                    <a:cxn ang="0">
                      <a:pos x="19" y="10"/>
                    </a:cxn>
                    <a:cxn ang="0">
                      <a:pos x="24" y="15"/>
                    </a:cxn>
                    <a:cxn ang="0">
                      <a:pos x="26" y="25"/>
                    </a:cxn>
                    <a:cxn ang="0">
                      <a:pos x="36" y="30"/>
                    </a:cxn>
                    <a:cxn ang="0">
                      <a:pos x="51" y="33"/>
                    </a:cxn>
                    <a:cxn ang="0">
                      <a:pos x="66" y="35"/>
                    </a:cxn>
                    <a:cxn ang="0">
                      <a:pos x="73" y="31"/>
                    </a:cxn>
                    <a:cxn ang="0">
                      <a:pos x="127" y="41"/>
                    </a:cxn>
                    <a:cxn ang="0">
                      <a:pos x="129" y="49"/>
                    </a:cxn>
                    <a:cxn ang="0">
                      <a:pos x="122" y="49"/>
                    </a:cxn>
                    <a:cxn ang="0">
                      <a:pos x="121" y="55"/>
                    </a:cxn>
                    <a:cxn ang="0">
                      <a:pos x="109" y="67"/>
                    </a:cxn>
                    <a:cxn ang="0">
                      <a:pos x="132" y="64"/>
                    </a:cxn>
                    <a:cxn ang="0">
                      <a:pos x="154" y="68"/>
                    </a:cxn>
                    <a:cxn ang="0">
                      <a:pos x="163" y="62"/>
                    </a:cxn>
                    <a:cxn ang="0">
                      <a:pos x="172" y="62"/>
                    </a:cxn>
                    <a:cxn ang="0">
                      <a:pos x="182" y="68"/>
                    </a:cxn>
                    <a:cxn ang="0">
                      <a:pos x="188" y="79"/>
                    </a:cxn>
                    <a:cxn ang="0">
                      <a:pos x="207" y="75"/>
                    </a:cxn>
                    <a:cxn ang="0">
                      <a:pos x="218" y="79"/>
                    </a:cxn>
                    <a:cxn ang="0">
                      <a:pos x="225" y="91"/>
                    </a:cxn>
                    <a:cxn ang="0">
                      <a:pos x="266" y="100"/>
                    </a:cxn>
                    <a:cxn ang="0">
                      <a:pos x="256" y="108"/>
                    </a:cxn>
                    <a:cxn ang="0">
                      <a:pos x="257" y="135"/>
                    </a:cxn>
                    <a:cxn ang="0">
                      <a:pos x="245" y="154"/>
                    </a:cxn>
                    <a:cxn ang="0">
                      <a:pos x="208" y="176"/>
                    </a:cxn>
                    <a:cxn ang="0">
                      <a:pos x="198" y="180"/>
                    </a:cxn>
                    <a:cxn ang="0">
                      <a:pos x="191" y="171"/>
                    </a:cxn>
                    <a:cxn ang="0">
                      <a:pos x="186" y="176"/>
                    </a:cxn>
                    <a:cxn ang="0">
                      <a:pos x="179" y="173"/>
                    </a:cxn>
                    <a:cxn ang="0">
                      <a:pos x="174" y="164"/>
                    </a:cxn>
                    <a:cxn ang="0">
                      <a:pos x="171" y="175"/>
                    </a:cxn>
                    <a:cxn ang="0">
                      <a:pos x="160" y="175"/>
                    </a:cxn>
                    <a:cxn ang="0">
                      <a:pos x="144" y="170"/>
                    </a:cxn>
                    <a:cxn ang="0">
                      <a:pos x="133" y="156"/>
                    </a:cxn>
                    <a:cxn ang="0">
                      <a:pos x="117" y="156"/>
                    </a:cxn>
                    <a:cxn ang="0">
                      <a:pos x="104" y="151"/>
                    </a:cxn>
                    <a:cxn ang="0">
                      <a:pos x="95" y="140"/>
                    </a:cxn>
                    <a:cxn ang="0">
                      <a:pos x="85" y="135"/>
                    </a:cxn>
                    <a:cxn ang="0">
                      <a:pos x="75" y="123"/>
                    </a:cxn>
                    <a:cxn ang="0">
                      <a:pos x="57" y="118"/>
                    </a:cxn>
                    <a:cxn ang="0">
                      <a:pos x="46" y="110"/>
                    </a:cxn>
                    <a:cxn ang="0">
                      <a:pos x="45" y="81"/>
                    </a:cxn>
                    <a:cxn ang="0">
                      <a:pos x="31" y="67"/>
                    </a:cxn>
                    <a:cxn ang="0">
                      <a:pos x="26" y="47"/>
                    </a:cxn>
                    <a:cxn ang="0">
                      <a:pos x="5" y="20"/>
                    </a:cxn>
                    <a:cxn ang="0">
                      <a:pos x="0" y="3"/>
                    </a:cxn>
                    <a:cxn ang="0">
                      <a:pos x="3" y="0"/>
                    </a:cxn>
                  </a:cxnLst>
                  <a:rect l="0" t="0" r="r" b="b"/>
                  <a:pathLst>
                    <a:path w="266" h="180">
                      <a:moveTo>
                        <a:pt x="3" y="0"/>
                      </a:moveTo>
                      <a:lnTo>
                        <a:pt x="9" y="6"/>
                      </a:lnTo>
                      <a:lnTo>
                        <a:pt x="19" y="10"/>
                      </a:lnTo>
                      <a:lnTo>
                        <a:pt x="24" y="15"/>
                      </a:lnTo>
                      <a:lnTo>
                        <a:pt x="26" y="25"/>
                      </a:lnTo>
                      <a:lnTo>
                        <a:pt x="36" y="30"/>
                      </a:lnTo>
                      <a:lnTo>
                        <a:pt x="51" y="33"/>
                      </a:lnTo>
                      <a:lnTo>
                        <a:pt x="66" y="35"/>
                      </a:lnTo>
                      <a:lnTo>
                        <a:pt x="73" y="31"/>
                      </a:lnTo>
                      <a:lnTo>
                        <a:pt x="127" y="41"/>
                      </a:lnTo>
                      <a:lnTo>
                        <a:pt x="129" y="49"/>
                      </a:lnTo>
                      <a:lnTo>
                        <a:pt x="122" y="49"/>
                      </a:lnTo>
                      <a:lnTo>
                        <a:pt x="121" y="55"/>
                      </a:lnTo>
                      <a:lnTo>
                        <a:pt x="109" y="67"/>
                      </a:lnTo>
                      <a:lnTo>
                        <a:pt x="132" y="64"/>
                      </a:lnTo>
                      <a:lnTo>
                        <a:pt x="154" y="68"/>
                      </a:lnTo>
                      <a:lnTo>
                        <a:pt x="163" y="62"/>
                      </a:lnTo>
                      <a:lnTo>
                        <a:pt x="172" y="62"/>
                      </a:lnTo>
                      <a:lnTo>
                        <a:pt x="182" y="68"/>
                      </a:lnTo>
                      <a:lnTo>
                        <a:pt x="188" y="79"/>
                      </a:lnTo>
                      <a:lnTo>
                        <a:pt x="207" y="75"/>
                      </a:lnTo>
                      <a:lnTo>
                        <a:pt x="218" y="79"/>
                      </a:lnTo>
                      <a:lnTo>
                        <a:pt x="225" y="91"/>
                      </a:lnTo>
                      <a:lnTo>
                        <a:pt x="266" y="100"/>
                      </a:lnTo>
                      <a:lnTo>
                        <a:pt x="256" y="108"/>
                      </a:lnTo>
                      <a:lnTo>
                        <a:pt x="257" y="135"/>
                      </a:lnTo>
                      <a:lnTo>
                        <a:pt x="245" y="154"/>
                      </a:lnTo>
                      <a:lnTo>
                        <a:pt x="208" y="176"/>
                      </a:lnTo>
                      <a:lnTo>
                        <a:pt x="198" y="180"/>
                      </a:lnTo>
                      <a:lnTo>
                        <a:pt x="191" y="171"/>
                      </a:lnTo>
                      <a:lnTo>
                        <a:pt x="186" y="176"/>
                      </a:lnTo>
                      <a:lnTo>
                        <a:pt x="179" y="173"/>
                      </a:lnTo>
                      <a:lnTo>
                        <a:pt x="174" y="164"/>
                      </a:lnTo>
                      <a:lnTo>
                        <a:pt x="171" y="175"/>
                      </a:lnTo>
                      <a:lnTo>
                        <a:pt x="160" y="175"/>
                      </a:lnTo>
                      <a:lnTo>
                        <a:pt x="144" y="170"/>
                      </a:lnTo>
                      <a:lnTo>
                        <a:pt x="133" y="156"/>
                      </a:lnTo>
                      <a:lnTo>
                        <a:pt x="117" y="156"/>
                      </a:lnTo>
                      <a:lnTo>
                        <a:pt x="104" y="151"/>
                      </a:lnTo>
                      <a:lnTo>
                        <a:pt x="95" y="140"/>
                      </a:lnTo>
                      <a:lnTo>
                        <a:pt x="85" y="135"/>
                      </a:lnTo>
                      <a:lnTo>
                        <a:pt x="75" y="123"/>
                      </a:lnTo>
                      <a:lnTo>
                        <a:pt x="57" y="118"/>
                      </a:lnTo>
                      <a:lnTo>
                        <a:pt x="46" y="110"/>
                      </a:lnTo>
                      <a:lnTo>
                        <a:pt x="45" y="81"/>
                      </a:lnTo>
                      <a:lnTo>
                        <a:pt x="31" y="67"/>
                      </a:lnTo>
                      <a:lnTo>
                        <a:pt x="26" y="47"/>
                      </a:lnTo>
                      <a:lnTo>
                        <a:pt x="5" y="20"/>
                      </a:lnTo>
                      <a:lnTo>
                        <a:pt x="0" y="3"/>
                      </a:lnTo>
                      <a:lnTo>
                        <a:pt x="3"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44" name="Freeform 123"/>
                <p:cNvSpPr>
                  <a:spLocks noChangeAspect="1"/>
                </p:cNvSpPr>
                <p:nvPr/>
              </p:nvSpPr>
              <p:spPr bwMode="gray">
                <a:xfrm>
                  <a:off x="4047" y="1261"/>
                  <a:ext cx="43" cy="27"/>
                </a:xfrm>
                <a:custGeom>
                  <a:avLst/>
                  <a:gdLst/>
                  <a:ahLst/>
                  <a:cxnLst>
                    <a:cxn ang="0">
                      <a:pos x="92" y="7"/>
                    </a:cxn>
                    <a:cxn ang="0">
                      <a:pos x="110" y="0"/>
                    </a:cxn>
                    <a:cxn ang="0">
                      <a:pos x="126" y="2"/>
                    </a:cxn>
                    <a:cxn ang="0">
                      <a:pos x="137" y="5"/>
                    </a:cxn>
                    <a:cxn ang="0">
                      <a:pos x="148" y="16"/>
                    </a:cxn>
                    <a:cxn ang="0">
                      <a:pos x="156" y="18"/>
                    </a:cxn>
                    <a:cxn ang="0">
                      <a:pos x="169" y="36"/>
                    </a:cxn>
                    <a:cxn ang="0">
                      <a:pos x="187" y="51"/>
                    </a:cxn>
                    <a:cxn ang="0">
                      <a:pos x="203" y="78"/>
                    </a:cxn>
                    <a:cxn ang="0">
                      <a:pos x="207" y="93"/>
                    </a:cxn>
                    <a:cxn ang="0">
                      <a:pos x="207" y="112"/>
                    </a:cxn>
                    <a:cxn ang="0">
                      <a:pos x="212" y="126"/>
                    </a:cxn>
                    <a:cxn ang="0">
                      <a:pos x="212" y="136"/>
                    </a:cxn>
                    <a:cxn ang="0">
                      <a:pos x="202" y="132"/>
                    </a:cxn>
                    <a:cxn ang="0">
                      <a:pos x="193" y="136"/>
                    </a:cxn>
                    <a:cxn ang="0">
                      <a:pos x="181" y="134"/>
                    </a:cxn>
                    <a:cxn ang="0">
                      <a:pos x="167" y="127"/>
                    </a:cxn>
                    <a:cxn ang="0">
                      <a:pos x="139" y="128"/>
                    </a:cxn>
                    <a:cxn ang="0">
                      <a:pos x="122" y="120"/>
                    </a:cxn>
                    <a:cxn ang="0">
                      <a:pos x="115" y="112"/>
                    </a:cxn>
                    <a:cxn ang="0">
                      <a:pos x="102" y="115"/>
                    </a:cxn>
                    <a:cxn ang="0">
                      <a:pos x="85" y="110"/>
                    </a:cxn>
                    <a:cxn ang="0">
                      <a:pos x="68" y="99"/>
                    </a:cxn>
                    <a:cxn ang="0">
                      <a:pos x="48" y="95"/>
                    </a:cxn>
                    <a:cxn ang="0">
                      <a:pos x="21" y="110"/>
                    </a:cxn>
                    <a:cxn ang="0">
                      <a:pos x="10" y="109"/>
                    </a:cxn>
                    <a:cxn ang="0">
                      <a:pos x="0" y="95"/>
                    </a:cxn>
                    <a:cxn ang="0">
                      <a:pos x="8" y="89"/>
                    </a:cxn>
                    <a:cxn ang="0">
                      <a:pos x="37" y="86"/>
                    </a:cxn>
                    <a:cxn ang="0">
                      <a:pos x="41" y="79"/>
                    </a:cxn>
                    <a:cxn ang="0">
                      <a:pos x="48" y="62"/>
                    </a:cxn>
                    <a:cxn ang="0">
                      <a:pos x="60" y="31"/>
                    </a:cxn>
                    <a:cxn ang="0">
                      <a:pos x="60" y="19"/>
                    </a:cxn>
                    <a:cxn ang="0">
                      <a:pos x="65" y="10"/>
                    </a:cxn>
                    <a:cxn ang="0">
                      <a:pos x="92" y="7"/>
                    </a:cxn>
                  </a:cxnLst>
                  <a:rect l="0" t="0" r="r" b="b"/>
                  <a:pathLst>
                    <a:path w="212" h="136">
                      <a:moveTo>
                        <a:pt x="92" y="7"/>
                      </a:moveTo>
                      <a:lnTo>
                        <a:pt x="110" y="0"/>
                      </a:lnTo>
                      <a:lnTo>
                        <a:pt x="126" y="2"/>
                      </a:lnTo>
                      <a:lnTo>
                        <a:pt x="137" y="5"/>
                      </a:lnTo>
                      <a:lnTo>
                        <a:pt x="148" y="16"/>
                      </a:lnTo>
                      <a:lnTo>
                        <a:pt x="156" y="18"/>
                      </a:lnTo>
                      <a:lnTo>
                        <a:pt x="169" y="36"/>
                      </a:lnTo>
                      <a:lnTo>
                        <a:pt x="187" y="51"/>
                      </a:lnTo>
                      <a:lnTo>
                        <a:pt x="203" y="78"/>
                      </a:lnTo>
                      <a:lnTo>
                        <a:pt x="207" y="93"/>
                      </a:lnTo>
                      <a:lnTo>
                        <a:pt x="207" y="112"/>
                      </a:lnTo>
                      <a:lnTo>
                        <a:pt x="212" y="126"/>
                      </a:lnTo>
                      <a:lnTo>
                        <a:pt x="212" y="136"/>
                      </a:lnTo>
                      <a:lnTo>
                        <a:pt x="202" y="132"/>
                      </a:lnTo>
                      <a:lnTo>
                        <a:pt x="193" y="136"/>
                      </a:lnTo>
                      <a:lnTo>
                        <a:pt x="181" y="134"/>
                      </a:lnTo>
                      <a:lnTo>
                        <a:pt x="167" y="127"/>
                      </a:lnTo>
                      <a:lnTo>
                        <a:pt x="139" y="128"/>
                      </a:lnTo>
                      <a:lnTo>
                        <a:pt x="122" y="120"/>
                      </a:lnTo>
                      <a:lnTo>
                        <a:pt x="115" y="112"/>
                      </a:lnTo>
                      <a:lnTo>
                        <a:pt x="102" y="115"/>
                      </a:lnTo>
                      <a:lnTo>
                        <a:pt x="85" y="110"/>
                      </a:lnTo>
                      <a:lnTo>
                        <a:pt x="68" y="99"/>
                      </a:lnTo>
                      <a:lnTo>
                        <a:pt x="48" y="95"/>
                      </a:lnTo>
                      <a:lnTo>
                        <a:pt x="21" y="110"/>
                      </a:lnTo>
                      <a:lnTo>
                        <a:pt x="10" y="109"/>
                      </a:lnTo>
                      <a:lnTo>
                        <a:pt x="0" y="95"/>
                      </a:lnTo>
                      <a:lnTo>
                        <a:pt x="8" y="89"/>
                      </a:lnTo>
                      <a:lnTo>
                        <a:pt x="37" y="86"/>
                      </a:lnTo>
                      <a:lnTo>
                        <a:pt x="41" y="79"/>
                      </a:lnTo>
                      <a:lnTo>
                        <a:pt x="48" y="62"/>
                      </a:lnTo>
                      <a:lnTo>
                        <a:pt x="60" y="31"/>
                      </a:lnTo>
                      <a:lnTo>
                        <a:pt x="60" y="19"/>
                      </a:lnTo>
                      <a:lnTo>
                        <a:pt x="65" y="10"/>
                      </a:lnTo>
                      <a:lnTo>
                        <a:pt x="92" y="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45" name="Freeform 124"/>
                <p:cNvSpPr>
                  <a:spLocks noChangeAspect="1"/>
                </p:cNvSpPr>
                <p:nvPr/>
              </p:nvSpPr>
              <p:spPr bwMode="gray">
                <a:xfrm>
                  <a:off x="3080" y="1282"/>
                  <a:ext cx="68" cy="102"/>
                </a:xfrm>
                <a:custGeom>
                  <a:avLst/>
                  <a:gdLst/>
                  <a:ahLst/>
                  <a:cxnLst>
                    <a:cxn ang="0">
                      <a:pos x="152" y="22"/>
                    </a:cxn>
                    <a:cxn ang="0">
                      <a:pos x="199" y="0"/>
                    </a:cxn>
                    <a:cxn ang="0">
                      <a:pos x="234" y="15"/>
                    </a:cxn>
                    <a:cxn ang="0">
                      <a:pos x="277" y="45"/>
                    </a:cxn>
                    <a:cxn ang="0">
                      <a:pos x="272" y="68"/>
                    </a:cxn>
                    <a:cxn ang="0">
                      <a:pos x="234" y="86"/>
                    </a:cxn>
                    <a:cxn ang="0">
                      <a:pos x="267" y="94"/>
                    </a:cxn>
                    <a:cxn ang="0">
                      <a:pos x="245" y="114"/>
                    </a:cxn>
                    <a:cxn ang="0">
                      <a:pos x="238" y="119"/>
                    </a:cxn>
                    <a:cxn ang="0">
                      <a:pos x="232" y="158"/>
                    </a:cxn>
                    <a:cxn ang="0">
                      <a:pos x="226" y="165"/>
                    </a:cxn>
                    <a:cxn ang="0">
                      <a:pos x="219" y="189"/>
                    </a:cxn>
                    <a:cxn ang="0">
                      <a:pos x="224" y="226"/>
                    </a:cxn>
                    <a:cxn ang="0">
                      <a:pos x="218" y="267"/>
                    </a:cxn>
                    <a:cxn ang="0">
                      <a:pos x="230" y="331"/>
                    </a:cxn>
                    <a:cxn ang="0">
                      <a:pos x="250" y="373"/>
                    </a:cxn>
                    <a:cxn ang="0">
                      <a:pos x="278" y="426"/>
                    </a:cxn>
                    <a:cxn ang="0">
                      <a:pos x="306" y="450"/>
                    </a:cxn>
                    <a:cxn ang="0">
                      <a:pos x="338" y="472"/>
                    </a:cxn>
                    <a:cxn ang="0">
                      <a:pos x="322" y="490"/>
                    </a:cxn>
                    <a:cxn ang="0">
                      <a:pos x="320" y="498"/>
                    </a:cxn>
                    <a:cxn ang="0">
                      <a:pos x="301" y="502"/>
                    </a:cxn>
                    <a:cxn ang="0">
                      <a:pos x="284" y="470"/>
                    </a:cxn>
                    <a:cxn ang="0">
                      <a:pos x="261" y="481"/>
                    </a:cxn>
                    <a:cxn ang="0">
                      <a:pos x="273" y="487"/>
                    </a:cxn>
                    <a:cxn ang="0">
                      <a:pos x="251" y="491"/>
                    </a:cxn>
                    <a:cxn ang="0">
                      <a:pos x="243" y="495"/>
                    </a:cxn>
                    <a:cxn ang="0">
                      <a:pos x="220" y="476"/>
                    </a:cxn>
                    <a:cxn ang="0">
                      <a:pos x="210" y="488"/>
                    </a:cxn>
                    <a:cxn ang="0">
                      <a:pos x="182" y="480"/>
                    </a:cxn>
                    <a:cxn ang="0">
                      <a:pos x="189" y="466"/>
                    </a:cxn>
                    <a:cxn ang="0">
                      <a:pos x="144" y="470"/>
                    </a:cxn>
                    <a:cxn ang="0">
                      <a:pos x="127" y="461"/>
                    </a:cxn>
                    <a:cxn ang="0">
                      <a:pos x="125" y="438"/>
                    </a:cxn>
                    <a:cxn ang="0">
                      <a:pos x="124" y="421"/>
                    </a:cxn>
                    <a:cxn ang="0">
                      <a:pos x="135" y="413"/>
                    </a:cxn>
                    <a:cxn ang="0">
                      <a:pos x="157" y="412"/>
                    </a:cxn>
                    <a:cxn ang="0">
                      <a:pos x="143" y="400"/>
                    </a:cxn>
                    <a:cxn ang="0">
                      <a:pos x="116" y="380"/>
                    </a:cxn>
                    <a:cxn ang="0">
                      <a:pos x="138" y="348"/>
                    </a:cxn>
                    <a:cxn ang="0">
                      <a:pos x="109" y="380"/>
                    </a:cxn>
                    <a:cxn ang="0">
                      <a:pos x="107" y="345"/>
                    </a:cxn>
                    <a:cxn ang="0">
                      <a:pos x="90" y="342"/>
                    </a:cxn>
                    <a:cxn ang="0">
                      <a:pos x="76" y="353"/>
                    </a:cxn>
                    <a:cxn ang="0">
                      <a:pos x="65" y="319"/>
                    </a:cxn>
                    <a:cxn ang="0">
                      <a:pos x="51" y="331"/>
                    </a:cxn>
                    <a:cxn ang="0">
                      <a:pos x="32" y="347"/>
                    </a:cxn>
                    <a:cxn ang="0">
                      <a:pos x="16" y="340"/>
                    </a:cxn>
                    <a:cxn ang="0">
                      <a:pos x="1" y="294"/>
                    </a:cxn>
                    <a:cxn ang="0">
                      <a:pos x="3" y="255"/>
                    </a:cxn>
                    <a:cxn ang="0">
                      <a:pos x="27" y="242"/>
                    </a:cxn>
                    <a:cxn ang="0">
                      <a:pos x="42" y="244"/>
                    </a:cxn>
                    <a:cxn ang="0">
                      <a:pos x="53" y="230"/>
                    </a:cxn>
                    <a:cxn ang="0">
                      <a:pos x="64" y="206"/>
                    </a:cxn>
                    <a:cxn ang="0">
                      <a:pos x="70" y="186"/>
                    </a:cxn>
                    <a:cxn ang="0">
                      <a:pos x="79" y="162"/>
                    </a:cxn>
                    <a:cxn ang="0">
                      <a:pos x="75" y="158"/>
                    </a:cxn>
                    <a:cxn ang="0">
                      <a:pos x="68" y="141"/>
                    </a:cxn>
                    <a:cxn ang="0">
                      <a:pos x="73" y="97"/>
                    </a:cxn>
                    <a:cxn ang="0">
                      <a:pos x="103" y="87"/>
                    </a:cxn>
                    <a:cxn ang="0">
                      <a:pos x="94" y="74"/>
                    </a:cxn>
                    <a:cxn ang="0">
                      <a:pos x="92" y="61"/>
                    </a:cxn>
                    <a:cxn ang="0">
                      <a:pos x="124" y="20"/>
                    </a:cxn>
                  </a:cxnLst>
                  <a:rect l="0" t="0" r="r" b="b"/>
                  <a:pathLst>
                    <a:path w="338" h="508">
                      <a:moveTo>
                        <a:pt x="124" y="20"/>
                      </a:moveTo>
                      <a:lnTo>
                        <a:pt x="128" y="17"/>
                      </a:lnTo>
                      <a:lnTo>
                        <a:pt x="152" y="22"/>
                      </a:lnTo>
                      <a:lnTo>
                        <a:pt x="161" y="12"/>
                      </a:lnTo>
                      <a:lnTo>
                        <a:pt x="187" y="0"/>
                      </a:lnTo>
                      <a:lnTo>
                        <a:pt x="199" y="0"/>
                      </a:lnTo>
                      <a:lnTo>
                        <a:pt x="210" y="9"/>
                      </a:lnTo>
                      <a:lnTo>
                        <a:pt x="219" y="14"/>
                      </a:lnTo>
                      <a:lnTo>
                        <a:pt x="234" y="15"/>
                      </a:lnTo>
                      <a:lnTo>
                        <a:pt x="256" y="33"/>
                      </a:lnTo>
                      <a:lnTo>
                        <a:pt x="268" y="34"/>
                      </a:lnTo>
                      <a:lnTo>
                        <a:pt x="277" y="45"/>
                      </a:lnTo>
                      <a:lnTo>
                        <a:pt x="279" y="55"/>
                      </a:lnTo>
                      <a:lnTo>
                        <a:pt x="245" y="63"/>
                      </a:lnTo>
                      <a:lnTo>
                        <a:pt x="272" y="68"/>
                      </a:lnTo>
                      <a:lnTo>
                        <a:pt x="268" y="74"/>
                      </a:lnTo>
                      <a:lnTo>
                        <a:pt x="256" y="73"/>
                      </a:lnTo>
                      <a:lnTo>
                        <a:pt x="234" y="86"/>
                      </a:lnTo>
                      <a:lnTo>
                        <a:pt x="246" y="88"/>
                      </a:lnTo>
                      <a:lnTo>
                        <a:pt x="265" y="82"/>
                      </a:lnTo>
                      <a:lnTo>
                        <a:pt x="267" y="94"/>
                      </a:lnTo>
                      <a:lnTo>
                        <a:pt x="262" y="103"/>
                      </a:lnTo>
                      <a:lnTo>
                        <a:pt x="253" y="111"/>
                      </a:lnTo>
                      <a:lnTo>
                        <a:pt x="245" y="114"/>
                      </a:lnTo>
                      <a:lnTo>
                        <a:pt x="225" y="111"/>
                      </a:lnTo>
                      <a:lnTo>
                        <a:pt x="222" y="121"/>
                      </a:lnTo>
                      <a:lnTo>
                        <a:pt x="238" y="119"/>
                      </a:lnTo>
                      <a:lnTo>
                        <a:pt x="242" y="131"/>
                      </a:lnTo>
                      <a:lnTo>
                        <a:pt x="235" y="143"/>
                      </a:lnTo>
                      <a:lnTo>
                        <a:pt x="232" y="158"/>
                      </a:lnTo>
                      <a:lnTo>
                        <a:pt x="226" y="156"/>
                      </a:lnTo>
                      <a:lnTo>
                        <a:pt x="222" y="160"/>
                      </a:lnTo>
                      <a:lnTo>
                        <a:pt x="226" y="165"/>
                      </a:lnTo>
                      <a:lnTo>
                        <a:pt x="225" y="176"/>
                      </a:lnTo>
                      <a:lnTo>
                        <a:pt x="219" y="178"/>
                      </a:lnTo>
                      <a:lnTo>
                        <a:pt x="219" y="189"/>
                      </a:lnTo>
                      <a:lnTo>
                        <a:pt x="218" y="201"/>
                      </a:lnTo>
                      <a:lnTo>
                        <a:pt x="219" y="214"/>
                      </a:lnTo>
                      <a:lnTo>
                        <a:pt x="224" y="226"/>
                      </a:lnTo>
                      <a:lnTo>
                        <a:pt x="224" y="235"/>
                      </a:lnTo>
                      <a:lnTo>
                        <a:pt x="216" y="255"/>
                      </a:lnTo>
                      <a:lnTo>
                        <a:pt x="218" y="267"/>
                      </a:lnTo>
                      <a:lnTo>
                        <a:pt x="222" y="273"/>
                      </a:lnTo>
                      <a:lnTo>
                        <a:pt x="226" y="313"/>
                      </a:lnTo>
                      <a:lnTo>
                        <a:pt x="230" y="331"/>
                      </a:lnTo>
                      <a:lnTo>
                        <a:pt x="234" y="341"/>
                      </a:lnTo>
                      <a:lnTo>
                        <a:pt x="242" y="353"/>
                      </a:lnTo>
                      <a:lnTo>
                        <a:pt x="250" y="373"/>
                      </a:lnTo>
                      <a:lnTo>
                        <a:pt x="253" y="382"/>
                      </a:lnTo>
                      <a:lnTo>
                        <a:pt x="254" y="394"/>
                      </a:lnTo>
                      <a:lnTo>
                        <a:pt x="278" y="426"/>
                      </a:lnTo>
                      <a:lnTo>
                        <a:pt x="288" y="436"/>
                      </a:lnTo>
                      <a:lnTo>
                        <a:pt x="296" y="439"/>
                      </a:lnTo>
                      <a:lnTo>
                        <a:pt x="306" y="450"/>
                      </a:lnTo>
                      <a:lnTo>
                        <a:pt x="322" y="464"/>
                      </a:lnTo>
                      <a:lnTo>
                        <a:pt x="327" y="463"/>
                      </a:lnTo>
                      <a:lnTo>
                        <a:pt x="338" y="472"/>
                      </a:lnTo>
                      <a:lnTo>
                        <a:pt x="332" y="475"/>
                      </a:lnTo>
                      <a:lnTo>
                        <a:pt x="332" y="485"/>
                      </a:lnTo>
                      <a:lnTo>
                        <a:pt x="322" y="490"/>
                      </a:lnTo>
                      <a:lnTo>
                        <a:pt x="301" y="486"/>
                      </a:lnTo>
                      <a:lnTo>
                        <a:pt x="296" y="491"/>
                      </a:lnTo>
                      <a:lnTo>
                        <a:pt x="320" y="498"/>
                      </a:lnTo>
                      <a:lnTo>
                        <a:pt x="311" y="499"/>
                      </a:lnTo>
                      <a:lnTo>
                        <a:pt x="310" y="508"/>
                      </a:lnTo>
                      <a:lnTo>
                        <a:pt x="301" y="502"/>
                      </a:lnTo>
                      <a:lnTo>
                        <a:pt x="286" y="486"/>
                      </a:lnTo>
                      <a:lnTo>
                        <a:pt x="281" y="482"/>
                      </a:lnTo>
                      <a:lnTo>
                        <a:pt x="284" y="470"/>
                      </a:lnTo>
                      <a:lnTo>
                        <a:pt x="274" y="475"/>
                      </a:lnTo>
                      <a:lnTo>
                        <a:pt x="265" y="475"/>
                      </a:lnTo>
                      <a:lnTo>
                        <a:pt x="261" y="481"/>
                      </a:lnTo>
                      <a:lnTo>
                        <a:pt x="262" y="487"/>
                      </a:lnTo>
                      <a:lnTo>
                        <a:pt x="268" y="491"/>
                      </a:lnTo>
                      <a:lnTo>
                        <a:pt x="273" y="487"/>
                      </a:lnTo>
                      <a:lnTo>
                        <a:pt x="275" y="498"/>
                      </a:lnTo>
                      <a:lnTo>
                        <a:pt x="261" y="499"/>
                      </a:lnTo>
                      <a:lnTo>
                        <a:pt x="251" y="491"/>
                      </a:lnTo>
                      <a:lnTo>
                        <a:pt x="246" y="491"/>
                      </a:lnTo>
                      <a:lnTo>
                        <a:pt x="248" y="498"/>
                      </a:lnTo>
                      <a:lnTo>
                        <a:pt x="243" y="495"/>
                      </a:lnTo>
                      <a:lnTo>
                        <a:pt x="237" y="481"/>
                      </a:lnTo>
                      <a:lnTo>
                        <a:pt x="229" y="482"/>
                      </a:lnTo>
                      <a:lnTo>
                        <a:pt x="220" y="476"/>
                      </a:lnTo>
                      <a:lnTo>
                        <a:pt x="216" y="487"/>
                      </a:lnTo>
                      <a:lnTo>
                        <a:pt x="213" y="483"/>
                      </a:lnTo>
                      <a:lnTo>
                        <a:pt x="210" y="488"/>
                      </a:lnTo>
                      <a:lnTo>
                        <a:pt x="209" y="499"/>
                      </a:lnTo>
                      <a:lnTo>
                        <a:pt x="204" y="499"/>
                      </a:lnTo>
                      <a:lnTo>
                        <a:pt x="182" y="480"/>
                      </a:lnTo>
                      <a:lnTo>
                        <a:pt x="178" y="471"/>
                      </a:lnTo>
                      <a:lnTo>
                        <a:pt x="191" y="471"/>
                      </a:lnTo>
                      <a:lnTo>
                        <a:pt x="189" y="466"/>
                      </a:lnTo>
                      <a:lnTo>
                        <a:pt x="173" y="465"/>
                      </a:lnTo>
                      <a:lnTo>
                        <a:pt x="151" y="472"/>
                      </a:lnTo>
                      <a:lnTo>
                        <a:pt x="144" y="470"/>
                      </a:lnTo>
                      <a:lnTo>
                        <a:pt x="139" y="461"/>
                      </a:lnTo>
                      <a:lnTo>
                        <a:pt x="134" y="465"/>
                      </a:lnTo>
                      <a:lnTo>
                        <a:pt x="127" y="461"/>
                      </a:lnTo>
                      <a:lnTo>
                        <a:pt x="125" y="458"/>
                      </a:lnTo>
                      <a:lnTo>
                        <a:pt x="124" y="449"/>
                      </a:lnTo>
                      <a:lnTo>
                        <a:pt x="125" y="438"/>
                      </a:lnTo>
                      <a:lnTo>
                        <a:pt x="125" y="431"/>
                      </a:lnTo>
                      <a:lnTo>
                        <a:pt x="122" y="423"/>
                      </a:lnTo>
                      <a:lnTo>
                        <a:pt x="124" y="421"/>
                      </a:lnTo>
                      <a:lnTo>
                        <a:pt x="137" y="427"/>
                      </a:lnTo>
                      <a:lnTo>
                        <a:pt x="139" y="422"/>
                      </a:lnTo>
                      <a:lnTo>
                        <a:pt x="135" y="413"/>
                      </a:lnTo>
                      <a:lnTo>
                        <a:pt x="144" y="418"/>
                      </a:lnTo>
                      <a:lnTo>
                        <a:pt x="156" y="416"/>
                      </a:lnTo>
                      <a:lnTo>
                        <a:pt x="157" y="412"/>
                      </a:lnTo>
                      <a:lnTo>
                        <a:pt x="145" y="410"/>
                      </a:lnTo>
                      <a:lnTo>
                        <a:pt x="150" y="404"/>
                      </a:lnTo>
                      <a:lnTo>
                        <a:pt x="143" y="400"/>
                      </a:lnTo>
                      <a:lnTo>
                        <a:pt x="124" y="397"/>
                      </a:lnTo>
                      <a:lnTo>
                        <a:pt x="116" y="388"/>
                      </a:lnTo>
                      <a:lnTo>
                        <a:pt x="116" y="380"/>
                      </a:lnTo>
                      <a:lnTo>
                        <a:pt x="119" y="382"/>
                      </a:lnTo>
                      <a:lnTo>
                        <a:pt x="121" y="372"/>
                      </a:lnTo>
                      <a:lnTo>
                        <a:pt x="138" y="348"/>
                      </a:lnTo>
                      <a:lnTo>
                        <a:pt x="124" y="357"/>
                      </a:lnTo>
                      <a:lnTo>
                        <a:pt x="116" y="373"/>
                      </a:lnTo>
                      <a:lnTo>
                        <a:pt x="109" y="380"/>
                      </a:lnTo>
                      <a:lnTo>
                        <a:pt x="109" y="364"/>
                      </a:lnTo>
                      <a:lnTo>
                        <a:pt x="107" y="356"/>
                      </a:lnTo>
                      <a:lnTo>
                        <a:pt x="107" y="345"/>
                      </a:lnTo>
                      <a:lnTo>
                        <a:pt x="109" y="336"/>
                      </a:lnTo>
                      <a:lnTo>
                        <a:pt x="97" y="348"/>
                      </a:lnTo>
                      <a:lnTo>
                        <a:pt x="90" y="342"/>
                      </a:lnTo>
                      <a:lnTo>
                        <a:pt x="86" y="352"/>
                      </a:lnTo>
                      <a:lnTo>
                        <a:pt x="80" y="348"/>
                      </a:lnTo>
                      <a:lnTo>
                        <a:pt x="76" y="353"/>
                      </a:lnTo>
                      <a:lnTo>
                        <a:pt x="73" y="341"/>
                      </a:lnTo>
                      <a:lnTo>
                        <a:pt x="73" y="325"/>
                      </a:lnTo>
                      <a:lnTo>
                        <a:pt x="65" y="319"/>
                      </a:lnTo>
                      <a:lnTo>
                        <a:pt x="57" y="335"/>
                      </a:lnTo>
                      <a:lnTo>
                        <a:pt x="55" y="346"/>
                      </a:lnTo>
                      <a:lnTo>
                        <a:pt x="51" y="331"/>
                      </a:lnTo>
                      <a:lnTo>
                        <a:pt x="46" y="336"/>
                      </a:lnTo>
                      <a:lnTo>
                        <a:pt x="44" y="347"/>
                      </a:lnTo>
                      <a:lnTo>
                        <a:pt x="32" y="347"/>
                      </a:lnTo>
                      <a:lnTo>
                        <a:pt x="26" y="346"/>
                      </a:lnTo>
                      <a:lnTo>
                        <a:pt x="22" y="341"/>
                      </a:lnTo>
                      <a:lnTo>
                        <a:pt x="16" y="340"/>
                      </a:lnTo>
                      <a:lnTo>
                        <a:pt x="10" y="330"/>
                      </a:lnTo>
                      <a:lnTo>
                        <a:pt x="3" y="309"/>
                      </a:lnTo>
                      <a:lnTo>
                        <a:pt x="1" y="294"/>
                      </a:lnTo>
                      <a:lnTo>
                        <a:pt x="0" y="280"/>
                      </a:lnTo>
                      <a:lnTo>
                        <a:pt x="3" y="269"/>
                      </a:lnTo>
                      <a:lnTo>
                        <a:pt x="3" y="255"/>
                      </a:lnTo>
                      <a:lnTo>
                        <a:pt x="6" y="246"/>
                      </a:lnTo>
                      <a:lnTo>
                        <a:pt x="21" y="234"/>
                      </a:lnTo>
                      <a:lnTo>
                        <a:pt x="27" y="242"/>
                      </a:lnTo>
                      <a:lnTo>
                        <a:pt x="33" y="235"/>
                      </a:lnTo>
                      <a:lnTo>
                        <a:pt x="43" y="234"/>
                      </a:lnTo>
                      <a:lnTo>
                        <a:pt x="42" y="244"/>
                      </a:lnTo>
                      <a:lnTo>
                        <a:pt x="48" y="249"/>
                      </a:lnTo>
                      <a:lnTo>
                        <a:pt x="52" y="240"/>
                      </a:lnTo>
                      <a:lnTo>
                        <a:pt x="53" y="230"/>
                      </a:lnTo>
                      <a:lnTo>
                        <a:pt x="57" y="228"/>
                      </a:lnTo>
                      <a:lnTo>
                        <a:pt x="58" y="206"/>
                      </a:lnTo>
                      <a:lnTo>
                        <a:pt x="64" y="206"/>
                      </a:lnTo>
                      <a:lnTo>
                        <a:pt x="65" y="199"/>
                      </a:lnTo>
                      <a:lnTo>
                        <a:pt x="62" y="189"/>
                      </a:lnTo>
                      <a:lnTo>
                        <a:pt x="70" y="186"/>
                      </a:lnTo>
                      <a:lnTo>
                        <a:pt x="70" y="174"/>
                      </a:lnTo>
                      <a:lnTo>
                        <a:pt x="74" y="171"/>
                      </a:lnTo>
                      <a:lnTo>
                        <a:pt x="79" y="162"/>
                      </a:lnTo>
                      <a:lnTo>
                        <a:pt x="85" y="156"/>
                      </a:lnTo>
                      <a:lnTo>
                        <a:pt x="86" y="149"/>
                      </a:lnTo>
                      <a:lnTo>
                        <a:pt x="75" y="158"/>
                      </a:lnTo>
                      <a:lnTo>
                        <a:pt x="71" y="152"/>
                      </a:lnTo>
                      <a:lnTo>
                        <a:pt x="76" y="140"/>
                      </a:lnTo>
                      <a:lnTo>
                        <a:pt x="68" y="141"/>
                      </a:lnTo>
                      <a:lnTo>
                        <a:pt x="52" y="126"/>
                      </a:lnTo>
                      <a:lnTo>
                        <a:pt x="55" y="111"/>
                      </a:lnTo>
                      <a:lnTo>
                        <a:pt x="73" y="97"/>
                      </a:lnTo>
                      <a:lnTo>
                        <a:pt x="85" y="90"/>
                      </a:lnTo>
                      <a:lnTo>
                        <a:pt x="91" y="95"/>
                      </a:lnTo>
                      <a:lnTo>
                        <a:pt x="103" y="87"/>
                      </a:lnTo>
                      <a:lnTo>
                        <a:pt x="95" y="87"/>
                      </a:lnTo>
                      <a:lnTo>
                        <a:pt x="90" y="81"/>
                      </a:lnTo>
                      <a:lnTo>
                        <a:pt x="94" y="74"/>
                      </a:lnTo>
                      <a:lnTo>
                        <a:pt x="100" y="72"/>
                      </a:lnTo>
                      <a:lnTo>
                        <a:pt x="97" y="66"/>
                      </a:lnTo>
                      <a:lnTo>
                        <a:pt x="92" y="61"/>
                      </a:lnTo>
                      <a:lnTo>
                        <a:pt x="91" y="52"/>
                      </a:lnTo>
                      <a:lnTo>
                        <a:pt x="109" y="30"/>
                      </a:lnTo>
                      <a:lnTo>
                        <a:pt x="124" y="2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46" name="Freeform 125"/>
                <p:cNvSpPr>
                  <a:spLocks noChangeAspect="1"/>
                </p:cNvSpPr>
                <p:nvPr/>
              </p:nvSpPr>
              <p:spPr bwMode="gray">
                <a:xfrm>
                  <a:off x="3104" y="1129"/>
                  <a:ext cx="169" cy="159"/>
                </a:xfrm>
                <a:custGeom>
                  <a:avLst/>
                  <a:gdLst/>
                  <a:ahLst/>
                  <a:cxnLst>
                    <a:cxn ang="0">
                      <a:pos x="31" y="669"/>
                    </a:cxn>
                    <a:cxn ang="0">
                      <a:pos x="88" y="629"/>
                    </a:cxn>
                    <a:cxn ang="0">
                      <a:pos x="84" y="616"/>
                    </a:cxn>
                    <a:cxn ang="0">
                      <a:pos x="83" y="578"/>
                    </a:cxn>
                    <a:cxn ang="0">
                      <a:pos x="109" y="554"/>
                    </a:cxn>
                    <a:cxn ang="0">
                      <a:pos x="106" y="527"/>
                    </a:cxn>
                    <a:cxn ang="0">
                      <a:pos x="144" y="509"/>
                    </a:cxn>
                    <a:cxn ang="0">
                      <a:pos x="113" y="481"/>
                    </a:cxn>
                    <a:cxn ang="0">
                      <a:pos x="103" y="457"/>
                    </a:cxn>
                    <a:cxn ang="0">
                      <a:pos x="105" y="410"/>
                    </a:cxn>
                    <a:cxn ang="0">
                      <a:pos x="163" y="404"/>
                    </a:cxn>
                    <a:cxn ang="0">
                      <a:pos x="230" y="351"/>
                    </a:cxn>
                    <a:cxn ang="0">
                      <a:pos x="259" y="310"/>
                    </a:cxn>
                    <a:cxn ang="0">
                      <a:pos x="302" y="253"/>
                    </a:cxn>
                    <a:cxn ang="0">
                      <a:pos x="372" y="196"/>
                    </a:cxn>
                    <a:cxn ang="0">
                      <a:pos x="385" y="219"/>
                    </a:cxn>
                    <a:cxn ang="0">
                      <a:pos x="398" y="169"/>
                    </a:cxn>
                    <a:cxn ang="0">
                      <a:pos x="426" y="161"/>
                    </a:cxn>
                    <a:cxn ang="0">
                      <a:pos x="502" y="184"/>
                    </a:cxn>
                    <a:cxn ang="0">
                      <a:pos x="572" y="161"/>
                    </a:cxn>
                    <a:cxn ang="0">
                      <a:pos x="615" y="124"/>
                    </a:cxn>
                    <a:cxn ang="0">
                      <a:pos x="660" y="105"/>
                    </a:cxn>
                    <a:cxn ang="0">
                      <a:pos x="689" y="39"/>
                    </a:cxn>
                    <a:cxn ang="0">
                      <a:pos x="750" y="0"/>
                    </a:cxn>
                    <a:cxn ang="0">
                      <a:pos x="832" y="36"/>
                    </a:cxn>
                    <a:cxn ang="0">
                      <a:pos x="829" y="110"/>
                    </a:cxn>
                    <a:cxn ang="0">
                      <a:pos x="799" y="176"/>
                    </a:cxn>
                    <a:cxn ang="0">
                      <a:pos x="733" y="221"/>
                    </a:cxn>
                    <a:cxn ang="0">
                      <a:pos x="648" y="244"/>
                    </a:cxn>
                    <a:cxn ang="0">
                      <a:pos x="614" y="276"/>
                    </a:cxn>
                    <a:cxn ang="0">
                      <a:pos x="540" y="304"/>
                    </a:cxn>
                    <a:cxn ang="0">
                      <a:pos x="472" y="372"/>
                    </a:cxn>
                    <a:cxn ang="0">
                      <a:pos x="391" y="442"/>
                    </a:cxn>
                    <a:cxn ang="0">
                      <a:pos x="374" y="453"/>
                    </a:cxn>
                    <a:cxn ang="0">
                      <a:pos x="358" y="511"/>
                    </a:cxn>
                    <a:cxn ang="0">
                      <a:pos x="331" y="520"/>
                    </a:cxn>
                    <a:cxn ang="0">
                      <a:pos x="294" y="530"/>
                    </a:cxn>
                    <a:cxn ang="0">
                      <a:pos x="297" y="562"/>
                    </a:cxn>
                    <a:cxn ang="0">
                      <a:pos x="249" y="547"/>
                    </a:cxn>
                    <a:cxn ang="0">
                      <a:pos x="273" y="603"/>
                    </a:cxn>
                    <a:cxn ang="0">
                      <a:pos x="262" y="625"/>
                    </a:cxn>
                    <a:cxn ang="0">
                      <a:pos x="251" y="651"/>
                    </a:cxn>
                    <a:cxn ang="0">
                      <a:pos x="213" y="601"/>
                    </a:cxn>
                    <a:cxn ang="0">
                      <a:pos x="221" y="652"/>
                    </a:cxn>
                    <a:cxn ang="0">
                      <a:pos x="228" y="687"/>
                    </a:cxn>
                    <a:cxn ang="0">
                      <a:pos x="179" y="679"/>
                    </a:cxn>
                    <a:cxn ang="0">
                      <a:pos x="211" y="723"/>
                    </a:cxn>
                    <a:cxn ang="0">
                      <a:pos x="185" y="718"/>
                    </a:cxn>
                    <a:cxn ang="0">
                      <a:pos x="192" y="760"/>
                    </a:cxn>
                    <a:cxn ang="0">
                      <a:pos x="159" y="794"/>
                    </a:cxn>
                    <a:cxn ang="0">
                      <a:pos x="82" y="761"/>
                    </a:cxn>
                    <a:cxn ang="0">
                      <a:pos x="39" y="757"/>
                    </a:cxn>
                    <a:cxn ang="0">
                      <a:pos x="63" y="724"/>
                    </a:cxn>
                    <a:cxn ang="0">
                      <a:pos x="52" y="713"/>
                    </a:cxn>
                    <a:cxn ang="0">
                      <a:pos x="0" y="692"/>
                    </a:cxn>
                  </a:cxnLst>
                  <a:rect l="0" t="0" r="r" b="b"/>
                  <a:pathLst>
                    <a:path w="843" h="796">
                      <a:moveTo>
                        <a:pt x="0" y="692"/>
                      </a:moveTo>
                      <a:lnTo>
                        <a:pt x="0" y="687"/>
                      </a:lnTo>
                      <a:lnTo>
                        <a:pt x="4" y="692"/>
                      </a:lnTo>
                      <a:lnTo>
                        <a:pt x="17" y="689"/>
                      </a:lnTo>
                      <a:lnTo>
                        <a:pt x="31" y="669"/>
                      </a:lnTo>
                      <a:lnTo>
                        <a:pt x="60" y="659"/>
                      </a:lnTo>
                      <a:lnTo>
                        <a:pt x="55" y="653"/>
                      </a:lnTo>
                      <a:lnTo>
                        <a:pt x="60" y="636"/>
                      </a:lnTo>
                      <a:lnTo>
                        <a:pt x="77" y="621"/>
                      </a:lnTo>
                      <a:lnTo>
                        <a:pt x="88" y="629"/>
                      </a:lnTo>
                      <a:lnTo>
                        <a:pt x="101" y="631"/>
                      </a:lnTo>
                      <a:lnTo>
                        <a:pt x="116" y="641"/>
                      </a:lnTo>
                      <a:lnTo>
                        <a:pt x="133" y="644"/>
                      </a:lnTo>
                      <a:lnTo>
                        <a:pt x="124" y="631"/>
                      </a:lnTo>
                      <a:lnTo>
                        <a:pt x="84" y="616"/>
                      </a:lnTo>
                      <a:lnTo>
                        <a:pt x="77" y="604"/>
                      </a:lnTo>
                      <a:lnTo>
                        <a:pt x="86" y="606"/>
                      </a:lnTo>
                      <a:lnTo>
                        <a:pt x="103" y="604"/>
                      </a:lnTo>
                      <a:lnTo>
                        <a:pt x="108" y="593"/>
                      </a:lnTo>
                      <a:lnTo>
                        <a:pt x="83" y="578"/>
                      </a:lnTo>
                      <a:lnTo>
                        <a:pt x="86" y="572"/>
                      </a:lnTo>
                      <a:lnTo>
                        <a:pt x="120" y="570"/>
                      </a:lnTo>
                      <a:lnTo>
                        <a:pt x="127" y="565"/>
                      </a:lnTo>
                      <a:lnTo>
                        <a:pt x="121" y="556"/>
                      </a:lnTo>
                      <a:lnTo>
                        <a:pt x="109" y="554"/>
                      </a:lnTo>
                      <a:lnTo>
                        <a:pt x="103" y="545"/>
                      </a:lnTo>
                      <a:lnTo>
                        <a:pt x="98" y="536"/>
                      </a:lnTo>
                      <a:lnTo>
                        <a:pt x="98" y="523"/>
                      </a:lnTo>
                      <a:lnTo>
                        <a:pt x="100" y="519"/>
                      </a:lnTo>
                      <a:lnTo>
                        <a:pt x="106" y="527"/>
                      </a:lnTo>
                      <a:lnTo>
                        <a:pt x="129" y="513"/>
                      </a:lnTo>
                      <a:lnTo>
                        <a:pt x="151" y="519"/>
                      </a:lnTo>
                      <a:lnTo>
                        <a:pt x="163" y="511"/>
                      </a:lnTo>
                      <a:lnTo>
                        <a:pt x="152" y="513"/>
                      </a:lnTo>
                      <a:lnTo>
                        <a:pt x="144" y="509"/>
                      </a:lnTo>
                      <a:lnTo>
                        <a:pt x="138" y="496"/>
                      </a:lnTo>
                      <a:lnTo>
                        <a:pt x="127" y="493"/>
                      </a:lnTo>
                      <a:lnTo>
                        <a:pt x="108" y="498"/>
                      </a:lnTo>
                      <a:lnTo>
                        <a:pt x="105" y="490"/>
                      </a:lnTo>
                      <a:lnTo>
                        <a:pt x="113" y="481"/>
                      </a:lnTo>
                      <a:lnTo>
                        <a:pt x="122" y="455"/>
                      </a:lnTo>
                      <a:lnTo>
                        <a:pt x="117" y="457"/>
                      </a:lnTo>
                      <a:lnTo>
                        <a:pt x="116" y="452"/>
                      </a:lnTo>
                      <a:lnTo>
                        <a:pt x="113" y="443"/>
                      </a:lnTo>
                      <a:lnTo>
                        <a:pt x="103" y="457"/>
                      </a:lnTo>
                      <a:lnTo>
                        <a:pt x="103" y="442"/>
                      </a:lnTo>
                      <a:lnTo>
                        <a:pt x="97" y="437"/>
                      </a:lnTo>
                      <a:lnTo>
                        <a:pt x="103" y="426"/>
                      </a:lnTo>
                      <a:lnTo>
                        <a:pt x="100" y="421"/>
                      </a:lnTo>
                      <a:lnTo>
                        <a:pt x="105" y="410"/>
                      </a:lnTo>
                      <a:lnTo>
                        <a:pt x="124" y="410"/>
                      </a:lnTo>
                      <a:lnTo>
                        <a:pt x="124" y="426"/>
                      </a:lnTo>
                      <a:lnTo>
                        <a:pt x="131" y="431"/>
                      </a:lnTo>
                      <a:lnTo>
                        <a:pt x="153" y="418"/>
                      </a:lnTo>
                      <a:lnTo>
                        <a:pt x="163" y="404"/>
                      </a:lnTo>
                      <a:lnTo>
                        <a:pt x="165" y="387"/>
                      </a:lnTo>
                      <a:lnTo>
                        <a:pt x="184" y="378"/>
                      </a:lnTo>
                      <a:lnTo>
                        <a:pt x="208" y="383"/>
                      </a:lnTo>
                      <a:lnTo>
                        <a:pt x="229" y="362"/>
                      </a:lnTo>
                      <a:lnTo>
                        <a:pt x="230" y="351"/>
                      </a:lnTo>
                      <a:lnTo>
                        <a:pt x="226" y="340"/>
                      </a:lnTo>
                      <a:lnTo>
                        <a:pt x="237" y="332"/>
                      </a:lnTo>
                      <a:lnTo>
                        <a:pt x="234" y="320"/>
                      </a:lnTo>
                      <a:lnTo>
                        <a:pt x="249" y="308"/>
                      </a:lnTo>
                      <a:lnTo>
                        <a:pt x="259" y="310"/>
                      </a:lnTo>
                      <a:lnTo>
                        <a:pt x="269" y="304"/>
                      </a:lnTo>
                      <a:lnTo>
                        <a:pt x="265" y="298"/>
                      </a:lnTo>
                      <a:lnTo>
                        <a:pt x="271" y="277"/>
                      </a:lnTo>
                      <a:lnTo>
                        <a:pt x="278" y="269"/>
                      </a:lnTo>
                      <a:lnTo>
                        <a:pt x="302" y="253"/>
                      </a:lnTo>
                      <a:lnTo>
                        <a:pt x="334" y="240"/>
                      </a:lnTo>
                      <a:lnTo>
                        <a:pt x="341" y="233"/>
                      </a:lnTo>
                      <a:lnTo>
                        <a:pt x="343" y="222"/>
                      </a:lnTo>
                      <a:lnTo>
                        <a:pt x="348" y="211"/>
                      </a:lnTo>
                      <a:lnTo>
                        <a:pt x="372" y="196"/>
                      </a:lnTo>
                      <a:lnTo>
                        <a:pt x="383" y="201"/>
                      </a:lnTo>
                      <a:lnTo>
                        <a:pt x="377" y="212"/>
                      </a:lnTo>
                      <a:lnTo>
                        <a:pt x="371" y="229"/>
                      </a:lnTo>
                      <a:lnTo>
                        <a:pt x="380" y="232"/>
                      </a:lnTo>
                      <a:lnTo>
                        <a:pt x="385" y="219"/>
                      </a:lnTo>
                      <a:lnTo>
                        <a:pt x="404" y="212"/>
                      </a:lnTo>
                      <a:lnTo>
                        <a:pt x="409" y="201"/>
                      </a:lnTo>
                      <a:lnTo>
                        <a:pt x="401" y="195"/>
                      </a:lnTo>
                      <a:lnTo>
                        <a:pt x="398" y="184"/>
                      </a:lnTo>
                      <a:lnTo>
                        <a:pt x="398" y="169"/>
                      </a:lnTo>
                      <a:lnTo>
                        <a:pt x="404" y="170"/>
                      </a:lnTo>
                      <a:lnTo>
                        <a:pt x="407" y="162"/>
                      </a:lnTo>
                      <a:lnTo>
                        <a:pt x="402" y="157"/>
                      </a:lnTo>
                      <a:lnTo>
                        <a:pt x="423" y="152"/>
                      </a:lnTo>
                      <a:lnTo>
                        <a:pt x="426" y="161"/>
                      </a:lnTo>
                      <a:lnTo>
                        <a:pt x="470" y="165"/>
                      </a:lnTo>
                      <a:lnTo>
                        <a:pt x="470" y="185"/>
                      </a:lnTo>
                      <a:lnTo>
                        <a:pt x="481" y="190"/>
                      </a:lnTo>
                      <a:lnTo>
                        <a:pt x="488" y="178"/>
                      </a:lnTo>
                      <a:lnTo>
                        <a:pt x="502" y="184"/>
                      </a:lnTo>
                      <a:lnTo>
                        <a:pt x="546" y="152"/>
                      </a:lnTo>
                      <a:lnTo>
                        <a:pt x="557" y="152"/>
                      </a:lnTo>
                      <a:lnTo>
                        <a:pt x="560" y="161"/>
                      </a:lnTo>
                      <a:lnTo>
                        <a:pt x="562" y="162"/>
                      </a:lnTo>
                      <a:lnTo>
                        <a:pt x="572" y="161"/>
                      </a:lnTo>
                      <a:lnTo>
                        <a:pt x="577" y="154"/>
                      </a:lnTo>
                      <a:lnTo>
                        <a:pt x="583" y="156"/>
                      </a:lnTo>
                      <a:lnTo>
                        <a:pt x="588" y="147"/>
                      </a:lnTo>
                      <a:lnTo>
                        <a:pt x="595" y="146"/>
                      </a:lnTo>
                      <a:lnTo>
                        <a:pt x="615" y="124"/>
                      </a:lnTo>
                      <a:lnTo>
                        <a:pt x="633" y="124"/>
                      </a:lnTo>
                      <a:lnTo>
                        <a:pt x="638" y="118"/>
                      </a:lnTo>
                      <a:lnTo>
                        <a:pt x="643" y="102"/>
                      </a:lnTo>
                      <a:lnTo>
                        <a:pt x="653" y="109"/>
                      </a:lnTo>
                      <a:lnTo>
                        <a:pt x="660" y="105"/>
                      </a:lnTo>
                      <a:lnTo>
                        <a:pt x="667" y="97"/>
                      </a:lnTo>
                      <a:lnTo>
                        <a:pt x="663" y="70"/>
                      </a:lnTo>
                      <a:lnTo>
                        <a:pt x="668" y="56"/>
                      </a:lnTo>
                      <a:lnTo>
                        <a:pt x="680" y="51"/>
                      </a:lnTo>
                      <a:lnTo>
                        <a:pt x="689" y="39"/>
                      </a:lnTo>
                      <a:lnTo>
                        <a:pt x="697" y="39"/>
                      </a:lnTo>
                      <a:lnTo>
                        <a:pt x="708" y="25"/>
                      </a:lnTo>
                      <a:lnTo>
                        <a:pt x="713" y="14"/>
                      </a:lnTo>
                      <a:lnTo>
                        <a:pt x="726" y="20"/>
                      </a:lnTo>
                      <a:lnTo>
                        <a:pt x="750" y="0"/>
                      </a:lnTo>
                      <a:lnTo>
                        <a:pt x="782" y="1"/>
                      </a:lnTo>
                      <a:lnTo>
                        <a:pt x="812" y="12"/>
                      </a:lnTo>
                      <a:lnTo>
                        <a:pt x="820" y="20"/>
                      </a:lnTo>
                      <a:lnTo>
                        <a:pt x="825" y="29"/>
                      </a:lnTo>
                      <a:lnTo>
                        <a:pt x="832" y="36"/>
                      </a:lnTo>
                      <a:lnTo>
                        <a:pt x="831" y="46"/>
                      </a:lnTo>
                      <a:lnTo>
                        <a:pt x="842" y="76"/>
                      </a:lnTo>
                      <a:lnTo>
                        <a:pt x="842" y="87"/>
                      </a:lnTo>
                      <a:lnTo>
                        <a:pt x="834" y="93"/>
                      </a:lnTo>
                      <a:lnTo>
                        <a:pt x="829" y="110"/>
                      </a:lnTo>
                      <a:lnTo>
                        <a:pt x="843" y="111"/>
                      </a:lnTo>
                      <a:lnTo>
                        <a:pt x="841" y="119"/>
                      </a:lnTo>
                      <a:lnTo>
                        <a:pt x="829" y="127"/>
                      </a:lnTo>
                      <a:lnTo>
                        <a:pt x="819" y="141"/>
                      </a:lnTo>
                      <a:lnTo>
                        <a:pt x="799" y="176"/>
                      </a:lnTo>
                      <a:lnTo>
                        <a:pt x="807" y="189"/>
                      </a:lnTo>
                      <a:lnTo>
                        <a:pt x="789" y="180"/>
                      </a:lnTo>
                      <a:lnTo>
                        <a:pt x="781" y="180"/>
                      </a:lnTo>
                      <a:lnTo>
                        <a:pt x="772" y="184"/>
                      </a:lnTo>
                      <a:lnTo>
                        <a:pt x="733" y="221"/>
                      </a:lnTo>
                      <a:lnTo>
                        <a:pt x="712" y="229"/>
                      </a:lnTo>
                      <a:lnTo>
                        <a:pt x="702" y="229"/>
                      </a:lnTo>
                      <a:lnTo>
                        <a:pt x="680" y="240"/>
                      </a:lnTo>
                      <a:lnTo>
                        <a:pt x="669" y="238"/>
                      </a:lnTo>
                      <a:lnTo>
                        <a:pt x="648" y="244"/>
                      </a:lnTo>
                      <a:lnTo>
                        <a:pt x="641" y="251"/>
                      </a:lnTo>
                      <a:lnTo>
                        <a:pt x="638" y="261"/>
                      </a:lnTo>
                      <a:lnTo>
                        <a:pt x="628" y="271"/>
                      </a:lnTo>
                      <a:lnTo>
                        <a:pt x="624" y="260"/>
                      </a:lnTo>
                      <a:lnTo>
                        <a:pt x="614" y="276"/>
                      </a:lnTo>
                      <a:lnTo>
                        <a:pt x="558" y="310"/>
                      </a:lnTo>
                      <a:lnTo>
                        <a:pt x="552" y="309"/>
                      </a:lnTo>
                      <a:lnTo>
                        <a:pt x="545" y="289"/>
                      </a:lnTo>
                      <a:lnTo>
                        <a:pt x="539" y="294"/>
                      </a:lnTo>
                      <a:lnTo>
                        <a:pt x="540" y="304"/>
                      </a:lnTo>
                      <a:lnTo>
                        <a:pt x="538" y="308"/>
                      </a:lnTo>
                      <a:lnTo>
                        <a:pt x="534" y="318"/>
                      </a:lnTo>
                      <a:lnTo>
                        <a:pt x="506" y="350"/>
                      </a:lnTo>
                      <a:lnTo>
                        <a:pt x="481" y="356"/>
                      </a:lnTo>
                      <a:lnTo>
                        <a:pt x="472" y="372"/>
                      </a:lnTo>
                      <a:lnTo>
                        <a:pt x="469" y="363"/>
                      </a:lnTo>
                      <a:lnTo>
                        <a:pt x="449" y="398"/>
                      </a:lnTo>
                      <a:lnTo>
                        <a:pt x="422" y="431"/>
                      </a:lnTo>
                      <a:lnTo>
                        <a:pt x="395" y="436"/>
                      </a:lnTo>
                      <a:lnTo>
                        <a:pt x="391" y="442"/>
                      </a:lnTo>
                      <a:lnTo>
                        <a:pt x="389" y="434"/>
                      </a:lnTo>
                      <a:lnTo>
                        <a:pt x="378" y="436"/>
                      </a:lnTo>
                      <a:lnTo>
                        <a:pt x="373" y="430"/>
                      </a:lnTo>
                      <a:lnTo>
                        <a:pt x="367" y="445"/>
                      </a:lnTo>
                      <a:lnTo>
                        <a:pt x="374" y="453"/>
                      </a:lnTo>
                      <a:lnTo>
                        <a:pt x="383" y="454"/>
                      </a:lnTo>
                      <a:lnTo>
                        <a:pt x="385" y="465"/>
                      </a:lnTo>
                      <a:lnTo>
                        <a:pt x="359" y="491"/>
                      </a:lnTo>
                      <a:lnTo>
                        <a:pt x="362" y="501"/>
                      </a:lnTo>
                      <a:lnTo>
                        <a:pt x="358" y="511"/>
                      </a:lnTo>
                      <a:lnTo>
                        <a:pt x="340" y="514"/>
                      </a:lnTo>
                      <a:lnTo>
                        <a:pt x="331" y="504"/>
                      </a:lnTo>
                      <a:lnTo>
                        <a:pt x="316" y="498"/>
                      </a:lnTo>
                      <a:lnTo>
                        <a:pt x="319" y="506"/>
                      </a:lnTo>
                      <a:lnTo>
                        <a:pt x="331" y="520"/>
                      </a:lnTo>
                      <a:lnTo>
                        <a:pt x="341" y="543"/>
                      </a:lnTo>
                      <a:lnTo>
                        <a:pt x="304" y="517"/>
                      </a:lnTo>
                      <a:lnTo>
                        <a:pt x="294" y="520"/>
                      </a:lnTo>
                      <a:lnTo>
                        <a:pt x="296" y="524"/>
                      </a:lnTo>
                      <a:lnTo>
                        <a:pt x="294" y="530"/>
                      </a:lnTo>
                      <a:lnTo>
                        <a:pt x="299" y="544"/>
                      </a:lnTo>
                      <a:lnTo>
                        <a:pt x="304" y="549"/>
                      </a:lnTo>
                      <a:lnTo>
                        <a:pt x="293" y="541"/>
                      </a:lnTo>
                      <a:lnTo>
                        <a:pt x="291" y="547"/>
                      </a:lnTo>
                      <a:lnTo>
                        <a:pt x="297" y="562"/>
                      </a:lnTo>
                      <a:lnTo>
                        <a:pt x="293" y="570"/>
                      </a:lnTo>
                      <a:lnTo>
                        <a:pt x="285" y="571"/>
                      </a:lnTo>
                      <a:lnTo>
                        <a:pt x="280" y="561"/>
                      </a:lnTo>
                      <a:lnTo>
                        <a:pt x="251" y="538"/>
                      </a:lnTo>
                      <a:lnTo>
                        <a:pt x="249" y="547"/>
                      </a:lnTo>
                      <a:lnTo>
                        <a:pt x="262" y="561"/>
                      </a:lnTo>
                      <a:lnTo>
                        <a:pt x="270" y="574"/>
                      </a:lnTo>
                      <a:lnTo>
                        <a:pt x="278" y="593"/>
                      </a:lnTo>
                      <a:lnTo>
                        <a:pt x="278" y="604"/>
                      </a:lnTo>
                      <a:lnTo>
                        <a:pt x="273" y="603"/>
                      </a:lnTo>
                      <a:lnTo>
                        <a:pt x="271" y="610"/>
                      </a:lnTo>
                      <a:lnTo>
                        <a:pt x="270" y="620"/>
                      </a:lnTo>
                      <a:lnTo>
                        <a:pt x="264" y="613"/>
                      </a:lnTo>
                      <a:lnTo>
                        <a:pt x="261" y="613"/>
                      </a:lnTo>
                      <a:lnTo>
                        <a:pt x="262" y="625"/>
                      </a:lnTo>
                      <a:lnTo>
                        <a:pt x="265" y="629"/>
                      </a:lnTo>
                      <a:lnTo>
                        <a:pt x="260" y="633"/>
                      </a:lnTo>
                      <a:lnTo>
                        <a:pt x="251" y="625"/>
                      </a:lnTo>
                      <a:lnTo>
                        <a:pt x="249" y="636"/>
                      </a:lnTo>
                      <a:lnTo>
                        <a:pt x="251" y="651"/>
                      </a:lnTo>
                      <a:lnTo>
                        <a:pt x="244" y="653"/>
                      </a:lnTo>
                      <a:lnTo>
                        <a:pt x="239" y="644"/>
                      </a:lnTo>
                      <a:lnTo>
                        <a:pt x="232" y="643"/>
                      </a:lnTo>
                      <a:lnTo>
                        <a:pt x="228" y="630"/>
                      </a:lnTo>
                      <a:lnTo>
                        <a:pt x="213" y="601"/>
                      </a:lnTo>
                      <a:lnTo>
                        <a:pt x="207" y="621"/>
                      </a:lnTo>
                      <a:lnTo>
                        <a:pt x="210" y="633"/>
                      </a:lnTo>
                      <a:lnTo>
                        <a:pt x="197" y="640"/>
                      </a:lnTo>
                      <a:lnTo>
                        <a:pt x="213" y="646"/>
                      </a:lnTo>
                      <a:lnTo>
                        <a:pt x="221" y="652"/>
                      </a:lnTo>
                      <a:lnTo>
                        <a:pt x="221" y="663"/>
                      </a:lnTo>
                      <a:lnTo>
                        <a:pt x="230" y="668"/>
                      </a:lnTo>
                      <a:lnTo>
                        <a:pt x="226" y="671"/>
                      </a:lnTo>
                      <a:lnTo>
                        <a:pt x="228" y="678"/>
                      </a:lnTo>
                      <a:lnTo>
                        <a:pt x="228" y="687"/>
                      </a:lnTo>
                      <a:lnTo>
                        <a:pt x="226" y="700"/>
                      </a:lnTo>
                      <a:lnTo>
                        <a:pt x="216" y="701"/>
                      </a:lnTo>
                      <a:lnTo>
                        <a:pt x="211" y="686"/>
                      </a:lnTo>
                      <a:lnTo>
                        <a:pt x="205" y="684"/>
                      </a:lnTo>
                      <a:lnTo>
                        <a:pt x="179" y="679"/>
                      </a:lnTo>
                      <a:lnTo>
                        <a:pt x="170" y="681"/>
                      </a:lnTo>
                      <a:lnTo>
                        <a:pt x="179" y="689"/>
                      </a:lnTo>
                      <a:lnTo>
                        <a:pt x="194" y="691"/>
                      </a:lnTo>
                      <a:lnTo>
                        <a:pt x="207" y="712"/>
                      </a:lnTo>
                      <a:lnTo>
                        <a:pt x="211" y="723"/>
                      </a:lnTo>
                      <a:lnTo>
                        <a:pt x="207" y="730"/>
                      </a:lnTo>
                      <a:lnTo>
                        <a:pt x="202" y="733"/>
                      </a:lnTo>
                      <a:lnTo>
                        <a:pt x="200" y="739"/>
                      </a:lnTo>
                      <a:lnTo>
                        <a:pt x="190" y="730"/>
                      </a:lnTo>
                      <a:lnTo>
                        <a:pt x="185" y="718"/>
                      </a:lnTo>
                      <a:lnTo>
                        <a:pt x="174" y="714"/>
                      </a:lnTo>
                      <a:lnTo>
                        <a:pt x="179" y="732"/>
                      </a:lnTo>
                      <a:lnTo>
                        <a:pt x="184" y="744"/>
                      </a:lnTo>
                      <a:lnTo>
                        <a:pt x="191" y="751"/>
                      </a:lnTo>
                      <a:lnTo>
                        <a:pt x="192" y="760"/>
                      </a:lnTo>
                      <a:lnTo>
                        <a:pt x="185" y="769"/>
                      </a:lnTo>
                      <a:lnTo>
                        <a:pt x="180" y="781"/>
                      </a:lnTo>
                      <a:lnTo>
                        <a:pt x="174" y="782"/>
                      </a:lnTo>
                      <a:lnTo>
                        <a:pt x="167" y="796"/>
                      </a:lnTo>
                      <a:lnTo>
                        <a:pt x="159" y="794"/>
                      </a:lnTo>
                      <a:lnTo>
                        <a:pt x="152" y="788"/>
                      </a:lnTo>
                      <a:lnTo>
                        <a:pt x="133" y="789"/>
                      </a:lnTo>
                      <a:lnTo>
                        <a:pt x="115" y="777"/>
                      </a:lnTo>
                      <a:lnTo>
                        <a:pt x="97" y="776"/>
                      </a:lnTo>
                      <a:lnTo>
                        <a:pt x="82" y="761"/>
                      </a:lnTo>
                      <a:lnTo>
                        <a:pt x="61" y="764"/>
                      </a:lnTo>
                      <a:lnTo>
                        <a:pt x="39" y="777"/>
                      </a:lnTo>
                      <a:lnTo>
                        <a:pt x="24" y="776"/>
                      </a:lnTo>
                      <a:lnTo>
                        <a:pt x="35" y="766"/>
                      </a:lnTo>
                      <a:lnTo>
                        <a:pt x="39" y="757"/>
                      </a:lnTo>
                      <a:lnTo>
                        <a:pt x="33" y="757"/>
                      </a:lnTo>
                      <a:lnTo>
                        <a:pt x="34" y="745"/>
                      </a:lnTo>
                      <a:lnTo>
                        <a:pt x="39" y="738"/>
                      </a:lnTo>
                      <a:lnTo>
                        <a:pt x="56" y="723"/>
                      </a:lnTo>
                      <a:lnTo>
                        <a:pt x="63" y="724"/>
                      </a:lnTo>
                      <a:lnTo>
                        <a:pt x="78" y="713"/>
                      </a:lnTo>
                      <a:lnTo>
                        <a:pt x="77" y="711"/>
                      </a:lnTo>
                      <a:lnTo>
                        <a:pt x="68" y="703"/>
                      </a:lnTo>
                      <a:lnTo>
                        <a:pt x="63" y="711"/>
                      </a:lnTo>
                      <a:lnTo>
                        <a:pt x="52" y="713"/>
                      </a:lnTo>
                      <a:lnTo>
                        <a:pt x="40" y="727"/>
                      </a:lnTo>
                      <a:lnTo>
                        <a:pt x="18" y="724"/>
                      </a:lnTo>
                      <a:lnTo>
                        <a:pt x="17" y="714"/>
                      </a:lnTo>
                      <a:lnTo>
                        <a:pt x="4" y="706"/>
                      </a:lnTo>
                      <a:lnTo>
                        <a:pt x="0" y="69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47" name="Freeform 126"/>
                <p:cNvSpPr>
                  <a:spLocks noChangeAspect="1"/>
                </p:cNvSpPr>
                <p:nvPr/>
              </p:nvSpPr>
              <p:spPr bwMode="gray">
                <a:xfrm>
                  <a:off x="3090" y="1355"/>
                  <a:ext cx="9" cy="16"/>
                </a:xfrm>
                <a:custGeom>
                  <a:avLst/>
                  <a:gdLst/>
                  <a:ahLst/>
                  <a:cxnLst>
                    <a:cxn ang="0">
                      <a:pos x="0" y="11"/>
                    </a:cxn>
                    <a:cxn ang="0">
                      <a:pos x="0" y="8"/>
                    </a:cxn>
                    <a:cxn ang="0">
                      <a:pos x="13" y="0"/>
                    </a:cxn>
                    <a:cxn ang="0">
                      <a:pos x="23" y="5"/>
                    </a:cxn>
                    <a:cxn ang="0">
                      <a:pos x="33" y="16"/>
                    </a:cxn>
                    <a:cxn ang="0">
                      <a:pos x="35" y="10"/>
                    </a:cxn>
                    <a:cxn ang="0">
                      <a:pos x="47" y="30"/>
                    </a:cxn>
                    <a:cxn ang="0">
                      <a:pos x="48" y="40"/>
                    </a:cxn>
                    <a:cxn ang="0">
                      <a:pos x="47" y="53"/>
                    </a:cxn>
                    <a:cxn ang="0">
                      <a:pos x="44" y="57"/>
                    </a:cxn>
                    <a:cxn ang="0">
                      <a:pos x="45" y="68"/>
                    </a:cxn>
                    <a:cxn ang="0">
                      <a:pos x="48" y="78"/>
                    </a:cxn>
                    <a:cxn ang="0">
                      <a:pos x="44" y="81"/>
                    </a:cxn>
                    <a:cxn ang="0">
                      <a:pos x="38" y="59"/>
                    </a:cxn>
                    <a:cxn ang="0">
                      <a:pos x="31" y="46"/>
                    </a:cxn>
                    <a:cxn ang="0">
                      <a:pos x="24" y="27"/>
                    </a:cxn>
                    <a:cxn ang="0">
                      <a:pos x="4" y="19"/>
                    </a:cxn>
                    <a:cxn ang="0">
                      <a:pos x="0" y="11"/>
                    </a:cxn>
                  </a:cxnLst>
                  <a:rect l="0" t="0" r="r" b="b"/>
                  <a:pathLst>
                    <a:path w="48" h="81">
                      <a:moveTo>
                        <a:pt x="0" y="11"/>
                      </a:moveTo>
                      <a:lnTo>
                        <a:pt x="0" y="8"/>
                      </a:lnTo>
                      <a:lnTo>
                        <a:pt x="13" y="0"/>
                      </a:lnTo>
                      <a:lnTo>
                        <a:pt x="23" y="5"/>
                      </a:lnTo>
                      <a:lnTo>
                        <a:pt x="33" y="16"/>
                      </a:lnTo>
                      <a:lnTo>
                        <a:pt x="35" y="10"/>
                      </a:lnTo>
                      <a:lnTo>
                        <a:pt x="47" y="30"/>
                      </a:lnTo>
                      <a:lnTo>
                        <a:pt x="48" y="40"/>
                      </a:lnTo>
                      <a:lnTo>
                        <a:pt x="47" y="53"/>
                      </a:lnTo>
                      <a:lnTo>
                        <a:pt x="44" y="57"/>
                      </a:lnTo>
                      <a:lnTo>
                        <a:pt x="45" y="68"/>
                      </a:lnTo>
                      <a:lnTo>
                        <a:pt x="48" y="78"/>
                      </a:lnTo>
                      <a:lnTo>
                        <a:pt x="44" y="81"/>
                      </a:lnTo>
                      <a:lnTo>
                        <a:pt x="38" y="59"/>
                      </a:lnTo>
                      <a:lnTo>
                        <a:pt x="31" y="46"/>
                      </a:lnTo>
                      <a:lnTo>
                        <a:pt x="24" y="27"/>
                      </a:lnTo>
                      <a:lnTo>
                        <a:pt x="4" y="19"/>
                      </a:lnTo>
                      <a:lnTo>
                        <a:pt x="0" y="1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48" name="Freeform 127"/>
                <p:cNvSpPr>
                  <a:spLocks noChangeAspect="1"/>
                </p:cNvSpPr>
                <p:nvPr/>
              </p:nvSpPr>
              <p:spPr bwMode="gray">
                <a:xfrm>
                  <a:off x="4042" y="1314"/>
                  <a:ext cx="17" cy="13"/>
                </a:xfrm>
                <a:custGeom>
                  <a:avLst/>
                  <a:gdLst/>
                  <a:ahLst/>
                  <a:cxnLst>
                    <a:cxn ang="0">
                      <a:pos x="44" y="7"/>
                    </a:cxn>
                    <a:cxn ang="0">
                      <a:pos x="57" y="9"/>
                    </a:cxn>
                    <a:cxn ang="0">
                      <a:pos x="84" y="4"/>
                    </a:cxn>
                    <a:cxn ang="0">
                      <a:pos x="85" y="7"/>
                    </a:cxn>
                    <a:cxn ang="0">
                      <a:pos x="84" y="14"/>
                    </a:cxn>
                    <a:cxn ang="0">
                      <a:pos x="79" y="27"/>
                    </a:cxn>
                    <a:cxn ang="0">
                      <a:pos x="76" y="37"/>
                    </a:cxn>
                    <a:cxn ang="0">
                      <a:pos x="71" y="45"/>
                    </a:cxn>
                    <a:cxn ang="0">
                      <a:pos x="70" y="40"/>
                    </a:cxn>
                    <a:cxn ang="0">
                      <a:pos x="70" y="26"/>
                    </a:cxn>
                    <a:cxn ang="0">
                      <a:pos x="62" y="51"/>
                    </a:cxn>
                    <a:cxn ang="0">
                      <a:pos x="54" y="50"/>
                    </a:cxn>
                    <a:cxn ang="0">
                      <a:pos x="44" y="42"/>
                    </a:cxn>
                    <a:cxn ang="0">
                      <a:pos x="36" y="52"/>
                    </a:cxn>
                    <a:cxn ang="0">
                      <a:pos x="20" y="51"/>
                    </a:cxn>
                    <a:cxn ang="0">
                      <a:pos x="17" y="57"/>
                    </a:cxn>
                    <a:cxn ang="0">
                      <a:pos x="13" y="61"/>
                    </a:cxn>
                    <a:cxn ang="0">
                      <a:pos x="0" y="46"/>
                    </a:cxn>
                    <a:cxn ang="0">
                      <a:pos x="4" y="40"/>
                    </a:cxn>
                    <a:cxn ang="0">
                      <a:pos x="11" y="37"/>
                    </a:cxn>
                    <a:cxn ang="0">
                      <a:pos x="10" y="29"/>
                    </a:cxn>
                    <a:cxn ang="0">
                      <a:pos x="13" y="23"/>
                    </a:cxn>
                    <a:cxn ang="0">
                      <a:pos x="19" y="20"/>
                    </a:cxn>
                    <a:cxn ang="0">
                      <a:pos x="19" y="14"/>
                    </a:cxn>
                    <a:cxn ang="0">
                      <a:pos x="16" y="4"/>
                    </a:cxn>
                    <a:cxn ang="0">
                      <a:pos x="25" y="0"/>
                    </a:cxn>
                    <a:cxn ang="0">
                      <a:pos x="41" y="2"/>
                    </a:cxn>
                    <a:cxn ang="0">
                      <a:pos x="44" y="3"/>
                    </a:cxn>
                    <a:cxn ang="0">
                      <a:pos x="44" y="7"/>
                    </a:cxn>
                  </a:cxnLst>
                  <a:rect l="0" t="0" r="r" b="b"/>
                  <a:pathLst>
                    <a:path w="85" h="61">
                      <a:moveTo>
                        <a:pt x="44" y="7"/>
                      </a:moveTo>
                      <a:lnTo>
                        <a:pt x="57" y="9"/>
                      </a:lnTo>
                      <a:lnTo>
                        <a:pt x="84" y="4"/>
                      </a:lnTo>
                      <a:lnTo>
                        <a:pt x="85" y="7"/>
                      </a:lnTo>
                      <a:lnTo>
                        <a:pt x="84" y="14"/>
                      </a:lnTo>
                      <a:lnTo>
                        <a:pt x="79" y="27"/>
                      </a:lnTo>
                      <a:lnTo>
                        <a:pt x="76" y="37"/>
                      </a:lnTo>
                      <a:lnTo>
                        <a:pt x="71" y="45"/>
                      </a:lnTo>
                      <a:lnTo>
                        <a:pt x="70" y="40"/>
                      </a:lnTo>
                      <a:lnTo>
                        <a:pt x="70" y="26"/>
                      </a:lnTo>
                      <a:lnTo>
                        <a:pt x="62" y="51"/>
                      </a:lnTo>
                      <a:lnTo>
                        <a:pt x="54" y="50"/>
                      </a:lnTo>
                      <a:lnTo>
                        <a:pt x="44" y="42"/>
                      </a:lnTo>
                      <a:lnTo>
                        <a:pt x="36" y="52"/>
                      </a:lnTo>
                      <a:lnTo>
                        <a:pt x="20" y="51"/>
                      </a:lnTo>
                      <a:lnTo>
                        <a:pt x="17" y="57"/>
                      </a:lnTo>
                      <a:lnTo>
                        <a:pt x="13" y="61"/>
                      </a:lnTo>
                      <a:lnTo>
                        <a:pt x="0" y="46"/>
                      </a:lnTo>
                      <a:lnTo>
                        <a:pt x="4" y="40"/>
                      </a:lnTo>
                      <a:lnTo>
                        <a:pt x="11" y="37"/>
                      </a:lnTo>
                      <a:lnTo>
                        <a:pt x="10" y="29"/>
                      </a:lnTo>
                      <a:lnTo>
                        <a:pt x="13" y="23"/>
                      </a:lnTo>
                      <a:lnTo>
                        <a:pt x="19" y="20"/>
                      </a:lnTo>
                      <a:lnTo>
                        <a:pt x="19" y="14"/>
                      </a:lnTo>
                      <a:lnTo>
                        <a:pt x="16" y="4"/>
                      </a:lnTo>
                      <a:lnTo>
                        <a:pt x="25" y="0"/>
                      </a:lnTo>
                      <a:lnTo>
                        <a:pt x="41" y="2"/>
                      </a:lnTo>
                      <a:lnTo>
                        <a:pt x="44" y="3"/>
                      </a:lnTo>
                      <a:lnTo>
                        <a:pt x="44" y="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49" name="Freeform 128"/>
                <p:cNvSpPr>
                  <a:spLocks noChangeAspect="1"/>
                </p:cNvSpPr>
                <p:nvPr/>
              </p:nvSpPr>
              <p:spPr bwMode="gray">
                <a:xfrm>
                  <a:off x="3158" y="1386"/>
                  <a:ext cx="22" cy="25"/>
                </a:xfrm>
                <a:custGeom>
                  <a:avLst/>
                  <a:gdLst/>
                  <a:ahLst/>
                  <a:cxnLst>
                    <a:cxn ang="0">
                      <a:pos x="15" y="75"/>
                    </a:cxn>
                    <a:cxn ang="0">
                      <a:pos x="12" y="75"/>
                    </a:cxn>
                    <a:cxn ang="0">
                      <a:pos x="7" y="57"/>
                    </a:cxn>
                    <a:cxn ang="0">
                      <a:pos x="7" y="49"/>
                    </a:cxn>
                    <a:cxn ang="0">
                      <a:pos x="3" y="47"/>
                    </a:cxn>
                    <a:cxn ang="0">
                      <a:pos x="0" y="36"/>
                    </a:cxn>
                    <a:cxn ang="0">
                      <a:pos x="10" y="41"/>
                    </a:cxn>
                    <a:cxn ang="0">
                      <a:pos x="19" y="38"/>
                    </a:cxn>
                    <a:cxn ang="0">
                      <a:pos x="6" y="25"/>
                    </a:cxn>
                    <a:cxn ang="0">
                      <a:pos x="10" y="23"/>
                    </a:cxn>
                    <a:cxn ang="0">
                      <a:pos x="15" y="15"/>
                    </a:cxn>
                    <a:cxn ang="0">
                      <a:pos x="19" y="3"/>
                    </a:cxn>
                    <a:cxn ang="0">
                      <a:pos x="27" y="0"/>
                    </a:cxn>
                    <a:cxn ang="0">
                      <a:pos x="37" y="16"/>
                    </a:cxn>
                    <a:cxn ang="0">
                      <a:pos x="46" y="23"/>
                    </a:cxn>
                    <a:cxn ang="0">
                      <a:pos x="52" y="38"/>
                    </a:cxn>
                    <a:cxn ang="0">
                      <a:pos x="68" y="46"/>
                    </a:cxn>
                    <a:cxn ang="0">
                      <a:pos x="82" y="62"/>
                    </a:cxn>
                    <a:cxn ang="0">
                      <a:pos x="109" y="98"/>
                    </a:cxn>
                    <a:cxn ang="0">
                      <a:pos x="112" y="108"/>
                    </a:cxn>
                    <a:cxn ang="0">
                      <a:pos x="103" y="123"/>
                    </a:cxn>
                    <a:cxn ang="0">
                      <a:pos x="96" y="118"/>
                    </a:cxn>
                    <a:cxn ang="0">
                      <a:pos x="89" y="117"/>
                    </a:cxn>
                    <a:cxn ang="0">
                      <a:pos x="85" y="122"/>
                    </a:cxn>
                    <a:cxn ang="0">
                      <a:pos x="74" y="122"/>
                    </a:cxn>
                    <a:cxn ang="0">
                      <a:pos x="60" y="112"/>
                    </a:cxn>
                    <a:cxn ang="0">
                      <a:pos x="64" y="103"/>
                    </a:cxn>
                    <a:cxn ang="0">
                      <a:pos x="54" y="96"/>
                    </a:cxn>
                    <a:cxn ang="0">
                      <a:pos x="44" y="95"/>
                    </a:cxn>
                    <a:cxn ang="0">
                      <a:pos x="26" y="82"/>
                    </a:cxn>
                    <a:cxn ang="0">
                      <a:pos x="31" y="95"/>
                    </a:cxn>
                    <a:cxn ang="0">
                      <a:pos x="39" y="106"/>
                    </a:cxn>
                    <a:cxn ang="0">
                      <a:pos x="37" y="113"/>
                    </a:cxn>
                    <a:cxn ang="0">
                      <a:pos x="28" y="95"/>
                    </a:cxn>
                    <a:cxn ang="0">
                      <a:pos x="15" y="75"/>
                    </a:cxn>
                  </a:cxnLst>
                  <a:rect l="0" t="0" r="r" b="b"/>
                  <a:pathLst>
                    <a:path w="112" h="123">
                      <a:moveTo>
                        <a:pt x="15" y="75"/>
                      </a:moveTo>
                      <a:lnTo>
                        <a:pt x="12" y="75"/>
                      </a:lnTo>
                      <a:lnTo>
                        <a:pt x="7" y="57"/>
                      </a:lnTo>
                      <a:lnTo>
                        <a:pt x="7" y="49"/>
                      </a:lnTo>
                      <a:lnTo>
                        <a:pt x="3" y="47"/>
                      </a:lnTo>
                      <a:lnTo>
                        <a:pt x="0" y="36"/>
                      </a:lnTo>
                      <a:lnTo>
                        <a:pt x="10" y="41"/>
                      </a:lnTo>
                      <a:lnTo>
                        <a:pt x="19" y="38"/>
                      </a:lnTo>
                      <a:lnTo>
                        <a:pt x="6" y="25"/>
                      </a:lnTo>
                      <a:lnTo>
                        <a:pt x="10" y="23"/>
                      </a:lnTo>
                      <a:lnTo>
                        <a:pt x="15" y="15"/>
                      </a:lnTo>
                      <a:lnTo>
                        <a:pt x="19" y="3"/>
                      </a:lnTo>
                      <a:lnTo>
                        <a:pt x="27" y="0"/>
                      </a:lnTo>
                      <a:lnTo>
                        <a:pt x="37" y="16"/>
                      </a:lnTo>
                      <a:lnTo>
                        <a:pt x="46" y="23"/>
                      </a:lnTo>
                      <a:lnTo>
                        <a:pt x="52" y="38"/>
                      </a:lnTo>
                      <a:lnTo>
                        <a:pt x="68" y="46"/>
                      </a:lnTo>
                      <a:lnTo>
                        <a:pt x="82" y="62"/>
                      </a:lnTo>
                      <a:lnTo>
                        <a:pt x="109" y="98"/>
                      </a:lnTo>
                      <a:lnTo>
                        <a:pt x="112" y="108"/>
                      </a:lnTo>
                      <a:lnTo>
                        <a:pt x="103" y="123"/>
                      </a:lnTo>
                      <a:lnTo>
                        <a:pt x="96" y="118"/>
                      </a:lnTo>
                      <a:lnTo>
                        <a:pt x="89" y="117"/>
                      </a:lnTo>
                      <a:lnTo>
                        <a:pt x="85" y="122"/>
                      </a:lnTo>
                      <a:lnTo>
                        <a:pt x="74" y="122"/>
                      </a:lnTo>
                      <a:lnTo>
                        <a:pt x="60" y="112"/>
                      </a:lnTo>
                      <a:lnTo>
                        <a:pt x="64" y="103"/>
                      </a:lnTo>
                      <a:lnTo>
                        <a:pt x="54" y="96"/>
                      </a:lnTo>
                      <a:lnTo>
                        <a:pt x="44" y="95"/>
                      </a:lnTo>
                      <a:lnTo>
                        <a:pt x="26" y="82"/>
                      </a:lnTo>
                      <a:lnTo>
                        <a:pt x="31" y="95"/>
                      </a:lnTo>
                      <a:lnTo>
                        <a:pt x="39" y="106"/>
                      </a:lnTo>
                      <a:lnTo>
                        <a:pt x="37" y="113"/>
                      </a:lnTo>
                      <a:lnTo>
                        <a:pt x="28" y="95"/>
                      </a:lnTo>
                      <a:lnTo>
                        <a:pt x="15" y="7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50" name="Freeform 129"/>
                <p:cNvSpPr>
                  <a:spLocks noChangeAspect="1"/>
                </p:cNvSpPr>
                <p:nvPr/>
              </p:nvSpPr>
              <p:spPr bwMode="gray">
                <a:xfrm>
                  <a:off x="3534" y="960"/>
                  <a:ext cx="81" cy="75"/>
                </a:xfrm>
                <a:custGeom>
                  <a:avLst/>
                  <a:gdLst/>
                  <a:ahLst/>
                  <a:cxnLst>
                    <a:cxn ang="0">
                      <a:pos x="81" y="49"/>
                    </a:cxn>
                    <a:cxn ang="0">
                      <a:pos x="90" y="63"/>
                    </a:cxn>
                    <a:cxn ang="0">
                      <a:pos x="54" y="79"/>
                    </a:cxn>
                    <a:cxn ang="0">
                      <a:pos x="47" y="106"/>
                    </a:cxn>
                    <a:cxn ang="0">
                      <a:pos x="0" y="138"/>
                    </a:cxn>
                    <a:cxn ang="0">
                      <a:pos x="17" y="168"/>
                    </a:cxn>
                    <a:cxn ang="0">
                      <a:pos x="19" y="154"/>
                    </a:cxn>
                    <a:cxn ang="0">
                      <a:pos x="31" y="142"/>
                    </a:cxn>
                    <a:cxn ang="0">
                      <a:pos x="45" y="154"/>
                    </a:cxn>
                    <a:cxn ang="0">
                      <a:pos x="51" y="168"/>
                    </a:cxn>
                    <a:cxn ang="0">
                      <a:pos x="71" y="160"/>
                    </a:cxn>
                    <a:cxn ang="0">
                      <a:pos x="75" y="181"/>
                    </a:cxn>
                    <a:cxn ang="0">
                      <a:pos x="76" y="220"/>
                    </a:cxn>
                    <a:cxn ang="0">
                      <a:pos x="83" y="247"/>
                    </a:cxn>
                    <a:cxn ang="0">
                      <a:pos x="103" y="276"/>
                    </a:cxn>
                    <a:cxn ang="0">
                      <a:pos x="120" y="302"/>
                    </a:cxn>
                    <a:cxn ang="0">
                      <a:pos x="157" y="255"/>
                    </a:cxn>
                    <a:cxn ang="0">
                      <a:pos x="161" y="298"/>
                    </a:cxn>
                    <a:cxn ang="0">
                      <a:pos x="176" y="300"/>
                    </a:cxn>
                    <a:cxn ang="0">
                      <a:pos x="185" y="313"/>
                    </a:cxn>
                    <a:cxn ang="0">
                      <a:pos x="233" y="338"/>
                    </a:cxn>
                    <a:cxn ang="0">
                      <a:pos x="260" y="354"/>
                    </a:cxn>
                    <a:cxn ang="0">
                      <a:pos x="327" y="373"/>
                    </a:cxn>
                    <a:cxn ang="0">
                      <a:pos x="350" y="366"/>
                    </a:cxn>
                    <a:cxn ang="0">
                      <a:pos x="365" y="348"/>
                    </a:cxn>
                    <a:cxn ang="0">
                      <a:pos x="375" y="322"/>
                    </a:cxn>
                    <a:cxn ang="0">
                      <a:pos x="377" y="295"/>
                    </a:cxn>
                    <a:cxn ang="0">
                      <a:pos x="366" y="262"/>
                    </a:cxn>
                    <a:cxn ang="0">
                      <a:pos x="339" y="232"/>
                    </a:cxn>
                    <a:cxn ang="0">
                      <a:pos x="371" y="232"/>
                    </a:cxn>
                    <a:cxn ang="0">
                      <a:pos x="376" y="190"/>
                    </a:cxn>
                    <a:cxn ang="0">
                      <a:pos x="377" y="160"/>
                    </a:cxn>
                    <a:cxn ang="0">
                      <a:pos x="383" y="139"/>
                    </a:cxn>
                    <a:cxn ang="0">
                      <a:pos x="405" y="107"/>
                    </a:cxn>
                    <a:cxn ang="0">
                      <a:pos x="386" y="103"/>
                    </a:cxn>
                    <a:cxn ang="0">
                      <a:pos x="390" y="72"/>
                    </a:cxn>
                    <a:cxn ang="0">
                      <a:pos x="384" y="65"/>
                    </a:cxn>
                    <a:cxn ang="0">
                      <a:pos x="367" y="18"/>
                    </a:cxn>
                    <a:cxn ang="0">
                      <a:pos x="359" y="0"/>
                    </a:cxn>
                    <a:cxn ang="0">
                      <a:pos x="335" y="2"/>
                    </a:cxn>
                    <a:cxn ang="0">
                      <a:pos x="306" y="0"/>
                    </a:cxn>
                    <a:cxn ang="0">
                      <a:pos x="306" y="32"/>
                    </a:cxn>
                    <a:cxn ang="0">
                      <a:pos x="269" y="75"/>
                    </a:cxn>
                    <a:cxn ang="0">
                      <a:pos x="237" y="95"/>
                    </a:cxn>
                    <a:cxn ang="0">
                      <a:pos x="255" y="66"/>
                    </a:cxn>
                    <a:cxn ang="0">
                      <a:pos x="265" y="45"/>
                    </a:cxn>
                    <a:cxn ang="0">
                      <a:pos x="291" y="2"/>
                    </a:cxn>
                    <a:cxn ang="0">
                      <a:pos x="97" y="0"/>
                    </a:cxn>
                    <a:cxn ang="0">
                      <a:pos x="77" y="32"/>
                    </a:cxn>
                  </a:cxnLst>
                  <a:rect l="0" t="0" r="r" b="b"/>
                  <a:pathLst>
                    <a:path w="405" h="373">
                      <a:moveTo>
                        <a:pt x="77" y="32"/>
                      </a:moveTo>
                      <a:lnTo>
                        <a:pt x="81" y="49"/>
                      </a:lnTo>
                      <a:lnTo>
                        <a:pt x="91" y="55"/>
                      </a:lnTo>
                      <a:lnTo>
                        <a:pt x="90" y="63"/>
                      </a:lnTo>
                      <a:lnTo>
                        <a:pt x="80" y="72"/>
                      </a:lnTo>
                      <a:lnTo>
                        <a:pt x="54" y="79"/>
                      </a:lnTo>
                      <a:lnTo>
                        <a:pt x="49" y="91"/>
                      </a:lnTo>
                      <a:lnTo>
                        <a:pt x="47" y="106"/>
                      </a:lnTo>
                      <a:lnTo>
                        <a:pt x="16" y="141"/>
                      </a:lnTo>
                      <a:lnTo>
                        <a:pt x="0" y="138"/>
                      </a:lnTo>
                      <a:lnTo>
                        <a:pt x="13" y="149"/>
                      </a:lnTo>
                      <a:lnTo>
                        <a:pt x="17" y="168"/>
                      </a:lnTo>
                      <a:lnTo>
                        <a:pt x="21" y="163"/>
                      </a:lnTo>
                      <a:lnTo>
                        <a:pt x="19" y="154"/>
                      </a:lnTo>
                      <a:lnTo>
                        <a:pt x="21" y="146"/>
                      </a:lnTo>
                      <a:lnTo>
                        <a:pt x="31" y="142"/>
                      </a:lnTo>
                      <a:lnTo>
                        <a:pt x="38" y="160"/>
                      </a:lnTo>
                      <a:lnTo>
                        <a:pt x="45" y="154"/>
                      </a:lnTo>
                      <a:lnTo>
                        <a:pt x="50" y="158"/>
                      </a:lnTo>
                      <a:lnTo>
                        <a:pt x="51" y="168"/>
                      </a:lnTo>
                      <a:lnTo>
                        <a:pt x="64" y="160"/>
                      </a:lnTo>
                      <a:lnTo>
                        <a:pt x="71" y="160"/>
                      </a:lnTo>
                      <a:lnTo>
                        <a:pt x="71" y="168"/>
                      </a:lnTo>
                      <a:lnTo>
                        <a:pt x="75" y="181"/>
                      </a:lnTo>
                      <a:lnTo>
                        <a:pt x="76" y="192"/>
                      </a:lnTo>
                      <a:lnTo>
                        <a:pt x="76" y="220"/>
                      </a:lnTo>
                      <a:lnTo>
                        <a:pt x="77" y="236"/>
                      </a:lnTo>
                      <a:lnTo>
                        <a:pt x="83" y="247"/>
                      </a:lnTo>
                      <a:lnTo>
                        <a:pt x="97" y="257"/>
                      </a:lnTo>
                      <a:lnTo>
                        <a:pt x="103" y="276"/>
                      </a:lnTo>
                      <a:lnTo>
                        <a:pt x="115" y="289"/>
                      </a:lnTo>
                      <a:lnTo>
                        <a:pt x="120" y="302"/>
                      </a:lnTo>
                      <a:lnTo>
                        <a:pt x="144" y="278"/>
                      </a:lnTo>
                      <a:lnTo>
                        <a:pt x="157" y="255"/>
                      </a:lnTo>
                      <a:lnTo>
                        <a:pt x="160" y="269"/>
                      </a:lnTo>
                      <a:lnTo>
                        <a:pt x="161" y="298"/>
                      </a:lnTo>
                      <a:lnTo>
                        <a:pt x="166" y="306"/>
                      </a:lnTo>
                      <a:lnTo>
                        <a:pt x="176" y="300"/>
                      </a:lnTo>
                      <a:lnTo>
                        <a:pt x="187" y="303"/>
                      </a:lnTo>
                      <a:lnTo>
                        <a:pt x="185" y="313"/>
                      </a:lnTo>
                      <a:lnTo>
                        <a:pt x="228" y="327"/>
                      </a:lnTo>
                      <a:lnTo>
                        <a:pt x="233" y="338"/>
                      </a:lnTo>
                      <a:lnTo>
                        <a:pt x="254" y="348"/>
                      </a:lnTo>
                      <a:lnTo>
                        <a:pt x="260" y="354"/>
                      </a:lnTo>
                      <a:lnTo>
                        <a:pt x="265" y="366"/>
                      </a:lnTo>
                      <a:lnTo>
                        <a:pt x="327" y="373"/>
                      </a:lnTo>
                      <a:lnTo>
                        <a:pt x="338" y="365"/>
                      </a:lnTo>
                      <a:lnTo>
                        <a:pt x="350" y="366"/>
                      </a:lnTo>
                      <a:lnTo>
                        <a:pt x="351" y="351"/>
                      </a:lnTo>
                      <a:lnTo>
                        <a:pt x="365" y="348"/>
                      </a:lnTo>
                      <a:lnTo>
                        <a:pt x="376" y="338"/>
                      </a:lnTo>
                      <a:lnTo>
                        <a:pt x="375" y="322"/>
                      </a:lnTo>
                      <a:lnTo>
                        <a:pt x="377" y="313"/>
                      </a:lnTo>
                      <a:lnTo>
                        <a:pt x="377" y="295"/>
                      </a:lnTo>
                      <a:lnTo>
                        <a:pt x="365" y="275"/>
                      </a:lnTo>
                      <a:lnTo>
                        <a:pt x="366" y="262"/>
                      </a:lnTo>
                      <a:lnTo>
                        <a:pt x="356" y="259"/>
                      </a:lnTo>
                      <a:lnTo>
                        <a:pt x="339" y="232"/>
                      </a:lnTo>
                      <a:lnTo>
                        <a:pt x="336" y="212"/>
                      </a:lnTo>
                      <a:lnTo>
                        <a:pt x="371" y="232"/>
                      </a:lnTo>
                      <a:lnTo>
                        <a:pt x="376" y="216"/>
                      </a:lnTo>
                      <a:lnTo>
                        <a:pt x="376" y="190"/>
                      </a:lnTo>
                      <a:lnTo>
                        <a:pt x="375" y="163"/>
                      </a:lnTo>
                      <a:lnTo>
                        <a:pt x="377" y="160"/>
                      </a:lnTo>
                      <a:lnTo>
                        <a:pt x="378" y="147"/>
                      </a:lnTo>
                      <a:lnTo>
                        <a:pt x="383" y="139"/>
                      </a:lnTo>
                      <a:lnTo>
                        <a:pt x="388" y="113"/>
                      </a:lnTo>
                      <a:lnTo>
                        <a:pt x="405" y="107"/>
                      </a:lnTo>
                      <a:lnTo>
                        <a:pt x="399" y="102"/>
                      </a:lnTo>
                      <a:lnTo>
                        <a:pt x="386" y="103"/>
                      </a:lnTo>
                      <a:lnTo>
                        <a:pt x="384" y="90"/>
                      </a:lnTo>
                      <a:lnTo>
                        <a:pt x="390" y="72"/>
                      </a:lnTo>
                      <a:lnTo>
                        <a:pt x="392" y="60"/>
                      </a:lnTo>
                      <a:lnTo>
                        <a:pt x="384" y="65"/>
                      </a:lnTo>
                      <a:lnTo>
                        <a:pt x="386" y="53"/>
                      </a:lnTo>
                      <a:lnTo>
                        <a:pt x="367" y="18"/>
                      </a:lnTo>
                      <a:lnTo>
                        <a:pt x="366" y="6"/>
                      </a:lnTo>
                      <a:lnTo>
                        <a:pt x="359" y="0"/>
                      </a:lnTo>
                      <a:lnTo>
                        <a:pt x="344" y="0"/>
                      </a:lnTo>
                      <a:lnTo>
                        <a:pt x="335" y="2"/>
                      </a:lnTo>
                      <a:lnTo>
                        <a:pt x="330" y="0"/>
                      </a:lnTo>
                      <a:lnTo>
                        <a:pt x="306" y="0"/>
                      </a:lnTo>
                      <a:lnTo>
                        <a:pt x="308" y="2"/>
                      </a:lnTo>
                      <a:lnTo>
                        <a:pt x="306" y="32"/>
                      </a:lnTo>
                      <a:lnTo>
                        <a:pt x="282" y="50"/>
                      </a:lnTo>
                      <a:lnTo>
                        <a:pt x="269" y="75"/>
                      </a:lnTo>
                      <a:lnTo>
                        <a:pt x="253" y="77"/>
                      </a:lnTo>
                      <a:lnTo>
                        <a:pt x="237" y="95"/>
                      </a:lnTo>
                      <a:lnTo>
                        <a:pt x="223" y="92"/>
                      </a:lnTo>
                      <a:lnTo>
                        <a:pt x="255" y="66"/>
                      </a:lnTo>
                      <a:lnTo>
                        <a:pt x="265" y="68"/>
                      </a:lnTo>
                      <a:lnTo>
                        <a:pt x="265" y="45"/>
                      </a:lnTo>
                      <a:lnTo>
                        <a:pt x="290" y="33"/>
                      </a:lnTo>
                      <a:lnTo>
                        <a:pt x="291" y="2"/>
                      </a:lnTo>
                      <a:lnTo>
                        <a:pt x="290" y="0"/>
                      </a:lnTo>
                      <a:lnTo>
                        <a:pt x="97" y="0"/>
                      </a:lnTo>
                      <a:lnTo>
                        <a:pt x="83" y="15"/>
                      </a:lnTo>
                      <a:lnTo>
                        <a:pt x="77" y="3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51" name="Freeform 130"/>
                <p:cNvSpPr>
                  <a:spLocks noChangeAspect="1"/>
                </p:cNvSpPr>
                <p:nvPr/>
              </p:nvSpPr>
              <p:spPr bwMode="gray">
                <a:xfrm>
                  <a:off x="4473" y="1348"/>
                  <a:ext cx="44" cy="25"/>
                </a:xfrm>
                <a:custGeom>
                  <a:avLst/>
                  <a:gdLst/>
                  <a:ahLst/>
                  <a:cxnLst>
                    <a:cxn ang="0">
                      <a:pos x="82" y="99"/>
                    </a:cxn>
                    <a:cxn ang="0">
                      <a:pos x="78" y="98"/>
                    </a:cxn>
                    <a:cxn ang="0">
                      <a:pos x="69" y="103"/>
                    </a:cxn>
                    <a:cxn ang="0">
                      <a:pos x="63" y="110"/>
                    </a:cxn>
                    <a:cxn ang="0">
                      <a:pos x="60" y="119"/>
                    </a:cxn>
                    <a:cxn ang="0">
                      <a:pos x="38" y="121"/>
                    </a:cxn>
                    <a:cxn ang="0">
                      <a:pos x="36" y="118"/>
                    </a:cxn>
                    <a:cxn ang="0">
                      <a:pos x="16" y="125"/>
                    </a:cxn>
                    <a:cxn ang="0">
                      <a:pos x="15" y="116"/>
                    </a:cxn>
                    <a:cxn ang="0">
                      <a:pos x="4" y="100"/>
                    </a:cxn>
                    <a:cxn ang="0">
                      <a:pos x="0" y="91"/>
                    </a:cxn>
                    <a:cxn ang="0">
                      <a:pos x="4" y="78"/>
                    </a:cxn>
                    <a:cxn ang="0">
                      <a:pos x="12" y="72"/>
                    </a:cxn>
                    <a:cxn ang="0">
                      <a:pos x="16" y="60"/>
                    </a:cxn>
                    <a:cxn ang="0">
                      <a:pos x="36" y="43"/>
                    </a:cxn>
                    <a:cxn ang="0">
                      <a:pos x="42" y="33"/>
                    </a:cxn>
                    <a:cxn ang="0">
                      <a:pos x="55" y="19"/>
                    </a:cxn>
                    <a:cxn ang="0">
                      <a:pos x="63" y="19"/>
                    </a:cxn>
                    <a:cxn ang="0">
                      <a:pos x="66" y="10"/>
                    </a:cxn>
                    <a:cxn ang="0">
                      <a:pos x="82" y="5"/>
                    </a:cxn>
                    <a:cxn ang="0">
                      <a:pos x="82" y="3"/>
                    </a:cxn>
                    <a:cxn ang="0">
                      <a:pos x="82" y="5"/>
                    </a:cxn>
                    <a:cxn ang="0">
                      <a:pos x="84" y="3"/>
                    </a:cxn>
                    <a:cxn ang="0">
                      <a:pos x="84" y="5"/>
                    </a:cxn>
                    <a:cxn ang="0">
                      <a:pos x="90" y="6"/>
                    </a:cxn>
                    <a:cxn ang="0">
                      <a:pos x="101" y="1"/>
                    </a:cxn>
                    <a:cxn ang="0">
                      <a:pos x="114" y="10"/>
                    </a:cxn>
                    <a:cxn ang="0">
                      <a:pos x="127" y="1"/>
                    </a:cxn>
                    <a:cxn ang="0">
                      <a:pos x="133" y="3"/>
                    </a:cxn>
                    <a:cxn ang="0">
                      <a:pos x="135" y="0"/>
                    </a:cxn>
                    <a:cxn ang="0">
                      <a:pos x="156" y="11"/>
                    </a:cxn>
                    <a:cxn ang="0">
                      <a:pos x="184" y="19"/>
                    </a:cxn>
                    <a:cxn ang="0">
                      <a:pos x="188" y="24"/>
                    </a:cxn>
                    <a:cxn ang="0">
                      <a:pos x="186" y="28"/>
                    </a:cxn>
                    <a:cxn ang="0">
                      <a:pos x="186" y="32"/>
                    </a:cxn>
                    <a:cxn ang="0">
                      <a:pos x="214" y="55"/>
                    </a:cxn>
                    <a:cxn ang="0">
                      <a:pos x="218" y="67"/>
                    </a:cxn>
                    <a:cxn ang="0">
                      <a:pos x="214" y="77"/>
                    </a:cxn>
                    <a:cxn ang="0">
                      <a:pos x="193" y="91"/>
                    </a:cxn>
                    <a:cxn ang="0">
                      <a:pos x="143" y="107"/>
                    </a:cxn>
                    <a:cxn ang="0">
                      <a:pos x="133" y="113"/>
                    </a:cxn>
                    <a:cxn ang="0">
                      <a:pos x="113" y="109"/>
                    </a:cxn>
                    <a:cxn ang="0">
                      <a:pos x="107" y="104"/>
                    </a:cxn>
                    <a:cxn ang="0">
                      <a:pos x="82" y="100"/>
                    </a:cxn>
                    <a:cxn ang="0">
                      <a:pos x="82" y="99"/>
                    </a:cxn>
                  </a:cxnLst>
                  <a:rect l="0" t="0" r="r" b="b"/>
                  <a:pathLst>
                    <a:path w="218" h="125">
                      <a:moveTo>
                        <a:pt x="82" y="99"/>
                      </a:moveTo>
                      <a:lnTo>
                        <a:pt x="78" y="98"/>
                      </a:lnTo>
                      <a:lnTo>
                        <a:pt x="69" y="103"/>
                      </a:lnTo>
                      <a:lnTo>
                        <a:pt x="63" y="110"/>
                      </a:lnTo>
                      <a:lnTo>
                        <a:pt x="60" y="119"/>
                      </a:lnTo>
                      <a:lnTo>
                        <a:pt x="38" y="121"/>
                      </a:lnTo>
                      <a:lnTo>
                        <a:pt x="36" y="118"/>
                      </a:lnTo>
                      <a:lnTo>
                        <a:pt x="16" y="125"/>
                      </a:lnTo>
                      <a:lnTo>
                        <a:pt x="15" y="116"/>
                      </a:lnTo>
                      <a:lnTo>
                        <a:pt x="4" y="100"/>
                      </a:lnTo>
                      <a:lnTo>
                        <a:pt x="0" y="91"/>
                      </a:lnTo>
                      <a:lnTo>
                        <a:pt x="4" y="78"/>
                      </a:lnTo>
                      <a:lnTo>
                        <a:pt x="12" y="72"/>
                      </a:lnTo>
                      <a:lnTo>
                        <a:pt x="16" y="60"/>
                      </a:lnTo>
                      <a:lnTo>
                        <a:pt x="36" y="43"/>
                      </a:lnTo>
                      <a:lnTo>
                        <a:pt x="42" y="33"/>
                      </a:lnTo>
                      <a:lnTo>
                        <a:pt x="55" y="19"/>
                      </a:lnTo>
                      <a:lnTo>
                        <a:pt x="63" y="19"/>
                      </a:lnTo>
                      <a:lnTo>
                        <a:pt x="66" y="10"/>
                      </a:lnTo>
                      <a:lnTo>
                        <a:pt x="82" y="5"/>
                      </a:lnTo>
                      <a:lnTo>
                        <a:pt x="82" y="3"/>
                      </a:lnTo>
                      <a:lnTo>
                        <a:pt x="82" y="5"/>
                      </a:lnTo>
                      <a:lnTo>
                        <a:pt x="84" y="3"/>
                      </a:lnTo>
                      <a:lnTo>
                        <a:pt x="84" y="5"/>
                      </a:lnTo>
                      <a:lnTo>
                        <a:pt x="90" y="6"/>
                      </a:lnTo>
                      <a:lnTo>
                        <a:pt x="101" y="1"/>
                      </a:lnTo>
                      <a:lnTo>
                        <a:pt x="114" y="10"/>
                      </a:lnTo>
                      <a:lnTo>
                        <a:pt x="127" y="1"/>
                      </a:lnTo>
                      <a:lnTo>
                        <a:pt x="133" y="3"/>
                      </a:lnTo>
                      <a:lnTo>
                        <a:pt x="135" y="0"/>
                      </a:lnTo>
                      <a:lnTo>
                        <a:pt x="156" y="11"/>
                      </a:lnTo>
                      <a:lnTo>
                        <a:pt x="184" y="19"/>
                      </a:lnTo>
                      <a:lnTo>
                        <a:pt x="188" y="24"/>
                      </a:lnTo>
                      <a:lnTo>
                        <a:pt x="186" y="28"/>
                      </a:lnTo>
                      <a:lnTo>
                        <a:pt x="186" y="32"/>
                      </a:lnTo>
                      <a:lnTo>
                        <a:pt x="214" y="55"/>
                      </a:lnTo>
                      <a:lnTo>
                        <a:pt x="218" y="67"/>
                      </a:lnTo>
                      <a:lnTo>
                        <a:pt x="214" y="77"/>
                      </a:lnTo>
                      <a:lnTo>
                        <a:pt x="193" y="91"/>
                      </a:lnTo>
                      <a:lnTo>
                        <a:pt x="143" y="107"/>
                      </a:lnTo>
                      <a:lnTo>
                        <a:pt x="133" y="113"/>
                      </a:lnTo>
                      <a:lnTo>
                        <a:pt x="113" y="109"/>
                      </a:lnTo>
                      <a:lnTo>
                        <a:pt x="107" y="104"/>
                      </a:lnTo>
                      <a:lnTo>
                        <a:pt x="82" y="100"/>
                      </a:lnTo>
                      <a:lnTo>
                        <a:pt x="82" y="9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336" name="Freeform 131"/>
              <p:cNvSpPr>
                <a:spLocks noChangeAspect="1"/>
              </p:cNvSpPr>
              <p:nvPr/>
            </p:nvSpPr>
            <p:spPr bwMode="gray">
              <a:xfrm>
                <a:off x="4071" y="1777"/>
                <a:ext cx="34" cy="144"/>
              </a:xfrm>
              <a:custGeom>
                <a:avLst/>
                <a:gdLst/>
                <a:ahLst/>
                <a:cxnLst>
                  <a:cxn ang="0">
                    <a:pos x="55" y="0"/>
                  </a:cxn>
                  <a:cxn ang="0">
                    <a:pos x="69" y="22"/>
                  </a:cxn>
                  <a:cxn ang="0">
                    <a:pos x="76" y="79"/>
                  </a:cxn>
                  <a:cxn ang="0">
                    <a:pos x="92" y="144"/>
                  </a:cxn>
                  <a:cxn ang="0">
                    <a:pos x="90" y="187"/>
                  </a:cxn>
                  <a:cxn ang="0">
                    <a:pos x="84" y="210"/>
                  </a:cxn>
                  <a:cxn ang="0">
                    <a:pos x="90" y="243"/>
                  </a:cxn>
                  <a:cxn ang="0">
                    <a:pos x="92" y="257"/>
                  </a:cxn>
                  <a:cxn ang="0">
                    <a:pos x="102" y="289"/>
                  </a:cxn>
                  <a:cxn ang="0">
                    <a:pos x="116" y="344"/>
                  </a:cxn>
                  <a:cxn ang="0">
                    <a:pos x="139" y="425"/>
                  </a:cxn>
                  <a:cxn ang="0">
                    <a:pos x="150" y="459"/>
                  </a:cxn>
                  <a:cxn ang="0">
                    <a:pos x="168" y="487"/>
                  </a:cxn>
                  <a:cxn ang="0">
                    <a:pos x="149" y="466"/>
                  </a:cxn>
                  <a:cxn ang="0">
                    <a:pos x="119" y="448"/>
                  </a:cxn>
                  <a:cxn ang="0">
                    <a:pos x="92" y="447"/>
                  </a:cxn>
                  <a:cxn ang="0">
                    <a:pos x="75" y="475"/>
                  </a:cxn>
                  <a:cxn ang="0">
                    <a:pos x="65" y="509"/>
                  </a:cxn>
                  <a:cxn ang="0">
                    <a:pos x="53" y="566"/>
                  </a:cxn>
                  <a:cxn ang="0">
                    <a:pos x="61" y="602"/>
                  </a:cxn>
                  <a:cxn ang="0">
                    <a:pos x="80" y="635"/>
                  </a:cxn>
                  <a:cxn ang="0">
                    <a:pos x="89" y="651"/>
                  </a:cxn>
                  <a:cxn ang="0">
                    <a:pos x="100" y="654"/>
                  </a:cxn>
                  <a:cxn ang="0">
                    <a:pos x="108" y="684"/>
                  </a:cxn>
                  <a:cxn ang="0">
                    <a:pos x="102" y="713"/>
                  </a:cxn>
                  <a:cxn ang="0">
                    <a:pos x="69" y="663"/>
                  </a:cxn>
                  <a:cxn ang="0">
                    <a:pos x="46" y="673"/>
                  </a:cxn>
                  <a:cxn ang="0">
                    <a:pos x="31" y="721"/>
                  </a:cxn>
                  <a:cxn ang="0">
                    <a:pos x="15" y="689"/>
                  </a:cxn>
                  <a:cxn ang="0">
                    <a:pos x="21" y="623"/>
                  </a:cxn>
                  <a:cxn ang="0">
                    <a:pos x="32" y="554"/>
                  </a:cxn>
                  <a:cxn ang="0">
                    <a:pos x="23" y="522"/>
                  </a:cxn>
                  <a:cxn ang="0">
                    <a:pos x="17" y="479"/>
                  </a:cxn>
                  <a:cxn ang="0">
                    <a:pos x="28" y="425"/>
                  </a:cxn>
                  <a:cxn ang="0">
                    <a:pos x="32" y="392"/>
                  </a:cxn>
                  <a:cxn ang="0">
                    <a:pos x="30" y="375"/>
                  </a:cxn>
                  <a:cxn ang="0">
                    <a:pos x="25" y="348"/>
                  </a:cxn>
                  <a:cxn ang="0">
                    <a:pos x="31" y="297"/>
                  </a:cxn>
                  <a:cxn ang="0">
                    <a:pos x="21" y="260"/>
                  </a:cxn>
                  <a:cxn ang="0">
                    <a:pos x="4" y="243"/>
                  </a:cxn>
                  <a:cxn ang="0">
                    <a:pos x="3" y="226"/>
                  </a:cxn>
                  <a:cxn ang="0">
                    <a:pos x="0" y="188"/>
                  </a:cxn>
                  <a:cxn ang="0">
                    <a:pos x="12" y="125"/>
                  </a:cxn>
                  <a:cxn ang="0">
                    <a:pos x="9" y="96"/>
                  </a:cxn>
                  <a:cxn ang="0">
                    <a:pos x="25" y="79"/>
                  </a:cxn>
                  <a:cxn ang="0">
                    <a:pos x="37" y="87"/>
                  </a:cxn>
                  <a:cxn ang="0">
                    <a:pos x="50" y="81"/>
                  </a:cxn>
                  <a:cxn ang="0">
                    <a:pos x="50" y="66"/>
                  </a:cxn>
                  <a:cxn ang="0">
                    <a:pos x="59" y="64"/>
                  </a:cxn>
                  <a:cxn ang="0">
                    <a:pos x="49" y="33"/>
                  </a:cxn>
                  <a:cxn ang="0">
                    <a:pos x="38" y="9"/>
                  </a:cxn>
                  <a:cxn ang="0">
                    <a:pos x="47" y="6"/>
                  </a:cxn>
                </a:cxnLst>
                <a:rect l="0" t="0" r="r" b="b"/>
                <a:pathLst>
                  <a:path w="170" h="721">
                    <a:moveTo>
                      <a:pt x="52" y="3"/>
                    </a:moveTo>
                    <a:lnTo>
                      <a:pt x="55" y="0"/>
                    </a:lnTo>
                    <a:lnTo>
                      <a:pt x="63" y="4"/>
                    </a:lnTo>
                    <a:lnTo>
                      <a:pt x="69" y="22"/>
                    </a:lnTo>
                    <a:lnTo>
                      <a:pt x="73" y="59"/>
                    </a:lnTo>
                    <a:lnTo>
                      <a:pt x="76" y="79"/>
                    </a:lnTo>
                    <a:lnTo>
                      <a:pt x="87" y="113"/>
                    </a:lnTo>
                    <a:lnTo>
                      <a:pt x="92" y="144"/>
                    </a:lnTo>
                    <a:lnTo>
                      <a:pt x="93" y="166"/>
                    </a:lnTo>
                    <a:lnTo>
                      <a:pt x="90" y="187"/>
                    </a:lnTo>
                    <a:lnTo>
                      <a:pt x="82" y="192"/>
                    </a:lnTo>
                    <a:lnTo>
                      <a:pt x="84" y="210"/>
                    </a:lnTo>
                    <a:lnTo>
                      <a:pt x="89" y="229"/>
                    </a:lnTo>
                    <a:lnTo>
                      <a:pt x="90" y="243"/>
                    </a:lnTo>
                    <a:lnTo>
                      <a:pt x="89" y="258"/>
                    </a:lnTo>
                    <a:lnTo>
                      <a:pt x="92" y="257"/>
                    </a:lnTo>
                    <a:lnTo>
                      <a:pt x="98" y="272"/>
                    </a:lnTo>
                    <a:lnTo>
                      <a:pt x="102" y="289"/>
                    </a:lnTo>
                    <a:lnTo>
                      <a:pt x="103" y="292"/>
                    </a:lnTo>
                    <a:lnTo>
                      <a:pt x="116" y="344"/>
                    </a:lnTo>
                    <a:lnTo>
                      <a:pt x="135" y="407"/>
                    </a:lnTo>
                    <a:lnTo>
                      <a:pt x="139" y="425"/>
                    </a:lnTo>
                    <a:lnTo>
                      <a:pt x="144" y="445"/>
                    </a:lnTo>
                    <a:lnTo>
                      <a:pt x="150" y="459"/>
                    </a:lnTo>
                    <a:lnTo>
                      <a:pt x="157" y="474"/>
                    </a:lnTo>
                    <a:lnTo>
                      <a:pt x="168" y="487"/>
                    </a:lnTo>
                    <a:lnTo>
                      <a:pt x="170" y="496"/>
                    </a:lnTo>
                    <a:lnTo>
                      <a:pt x="149" y="466"/>
                    </a:lnTo>
                    <a:lnTo>
                      <a:pt x="135" y="456"/>
                    </a:lnTo>
                    <a:lnTo>
                      <a:pt x="119" y="448"/>
                    </a:lnTo>
                    <a:lnTo>
                      <a:pt x="104" y="445"/>
                    </a:lnTo>
                    <a:lnTo>
                      <a:pt x="92" y="447"/>
                    </a:lnTo>
                    <a:lnTo>
                      <a:pt x="80" y="457"/>
                    </a:lnTo>
                    <a:lnTo>
                      <a:pt x="75" y="475"/>
                    </a:lnTo>
                    <a:lnTo>
                      <a:pt x="73" y="491"/>
                    </a:lnTo>
                    <a:lnTo>
                      <a:pt x="65" y="509"/>
                    </a:lnTo>
                    <a:lnTo>
                      <a:pt x="55" y="549"/>
                    </a:lnTo>
                    <a:lnTo>
                      <a:pt x="53" y="566"/>
                    </a:lnTo>
                    <a:lnTo>
                      <a:pt x="53" y="586"/>
                    </a:lnTo>
                    <a:lnTo>
                      <a:pt x="61" y="602"/>
                    </a:lnTo>
                    <a:lnTo>
                      <a:pt x="77" y="623"/>
                    </a:lnTo>
                    <a:lnTo>
                      <a:pt x="80" y="635"/>
                    </a:lnTo>
                    <a:lnTo>
                      <a:pt x="84" y="645"/>
                    </a:lnTo>
                    <a:lnTo>
                      <a:pt x="89" y="651"/>
                    </a:lnTo>
                    <a:lnTo>
                      <a:pt x="97" y="656"/>
                    </a:lnTo>
                    <a:lnTo>
                      <a:pt x="100" y="654"/>
                    </a:lnTo>
                    <a:lnTo>
                      <a:pt x="103" y="657"/>
                    </a:lnTo>
                    <a:lnTo>
                      <a:pt x="108" y="684"/>
                    </a:lnTo>
                    <a:lnTo>
                      <a:pt x="107" y="700"/>
                    </a:lnTo>
                    <a:lnTo>
                      <a:pt x="102" y="713"/>
                    </a:lnTo>
                    <a:lnTo>
                      <a:pt x="95" y="674"/>
                    </a:lnTo>
                    <a:lnTo>
                      <a:pt x="69" y="663"/>
                    </a:lnTo>
                    <a:lnTo>
                      <a:pt x="55" y="662"/>
                    </a:lnTo>
                    <a:lnTo>
                      <a:pt x="46" y="673"/>
                    </a:lnTo>
                    <a:lnTo>
                      <a:pt x="36" y="706"/>
                    </a:lnTo>
                    <a:lnTo>
                      <a:pt x="31" y="721"/>
                    </a:lnTo>
                    <a:lnTo>
                      <a:pt x="18" y="714"/>
                    </a:lnTo>
                    <a:lnTo>
                      <a:pt x="15" y="689"/>
                    </a:lnTo>
                    <a:lnTo>
                      <a:pt x="15" y="666"/>
                    </a:lnTo>
                    <a:lnTo>
                      <a:pt x="21" y="623"/>
                    </a:lnTo>
                    <a:lnTo>
                      <a:pt x="26" y="565"/>
                    </a:lnTo>
                    <a:lnTo>
                      <a:pt x="32" y="554"/>
                    </a:lnTo>
                    <a:lnTo>
                      <a:pt x="31" y="539"/>
                    </a:lnTo>
                    <a:lnTo>
                      <a:pt x="23" y="522"/>
                    </a:lnTo>
                    <a:lnTo>
                      <a:pt x="17" y="499"/>
                    </a:lnTo>
                    <a:lnTo>
                      <a:pt x="17" y="479"/>
                    </a:lnTo>
                    <a:lnTo>
                      <a:pt x="22" y="463"/>
                    </a:lnTo>
                    <a:lnTo>
                      <a:pt x="28" y="425"/>
                    </a:lnTo>
                    <a:lnTo>
                      <a:pt x="28" y="394"/>
                    </a:lnTo>
                    <a:lnTo>
                      <a:pt x="32" y="392"/>
                    </a:lnTo>
                    <a:lnTo>
                      <a:pt x="30" y="386"/>
                    </a:lnTo>
                    <a:lnTo>
                      <a:pt x="30" y="375"/>
                    </a:lnTo>
                    <a:lnTo>
                      <a:pt x="28" y="360"/>
                    </a:lnTo>
                    <a:lnTo>
                      <a:pt x="25" y="348"/>
                    </a:lnTo>
                    <a:lnTo>
                      <a:pt x="25" y="331"/>
                    </a:lnTo>
                    <a:lnTo>
                      <a:pt x="31" y="297"/>
                    </a:lnTo>
                    <a:lnTo>
                      <a:pt x="31" y="284"/>
                    </a:lnTo>
                    <a:lnTo>
                      <a:pt x="21" y="260"/>
                    </a:lnTo>
                    <a:lnTo>
                      <a:pt x="11" y="249"/>
                    </a:lnTo>
                    <a:lnTo>
                      <a:pt x="4" y="243"/>
                    </a:lnTo>
                    <a:lnTo>
                      <a:pt x="6" y="237"/>
                    </a:lnTo>
                    <a:lnTo>
                      <a:pt x="3" y="226"/>
                    </a:lnTo>
                    <a:lnTo>
                      <a:pt x="0" y="205"/>
                    </a:lnTo>
                    <a:lnTo>
                      <a:pt x="0" y="188"/>
                    </a:lnTo>
                    <a:lnTo>
                      <a:pt x="10" y="160"/>
                    </a:lnTo>
                    <a:lnTo>
                      <a:pt x="12" y="125"/>
                    </a:lnTo>
                    <a:lnTo>
                      <a:pt x="11" y="108"/>
                    </a:lnTo>
                    <a:lnTo>
                      <a:pt x="9" y="96"/>
                    </a:lnTo>
                    <a:lnTo>
                      <a:pt x="14" y="85"/>
                    </a:lnTo>
                    <a:lnTo>
                      <a:pt x="25" y="79"/>
                    </a:lnTo>
                    <a:lnTo>
                      <a:pt x="31" y="81"/>
                    </a:lnTo>
                    <a:lnTo>
                      <a:pt x="37" y="87"/>
                    </a:lnTo>
                    <a:lnTo>
                      <a:pt x="48" y="86"/>
                    </a:lnTo>
                    <a:lnTo>
                      <a:pt x="50" y="81"/>
                    </a:lnTo>
                    <a:lnTo>
                      <a:pt x="48" y="75"/>
                    </a:lnTo>
                    <a:lnTo>
                      <a:pt x="50" y="66"/>
                    </a:lnTo>
                    <a:lnTo>
                      <a:pt x="57" y="66"/>
                    </a:lnTo>
                    <a:lnTo>
                      <a:pt x="59" y="64"/>
                    </a:lnTo>
                    <a:lnTo>
                      <a:pt x="54" y="52"/>
                    </a:lnTo>
                    <a:lnTo>
                      <a:pt x="49" y="33"/>
                    </a:lnTo>
                    <a:lnTo>
                      <a:pt x="39" y="16"/>
                    </a:lnTo>
                    <a:lnTo>
                      <a:pt x="38" y="9"/>
                    </a:lnTo>
                    <a:lnTo>
                      <a:pt x="41" y="6"/>
                    </a:lnTo>
                    <a:lnTo>
                      <a:pt x="47" y="6"/>
                    </a:lnTo>
                    <a:lnTo>
                      <a:pt x="52" y="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37" name="Freeform 132"/>
              <p:cNvSpPr>
                <a:spLocks noChangeAspect="1"/>
              </p:cNvSpPr>
              <p:nvPr/>
            </p:nvSpPr>
            <p:spPr bwMode="gray">
              <a:xfrm>
                <a:off x="2817" y="1091"/>
                <a:ext cx="1786" cy="901"/>
              </a:xfrm>
              <a:custGeom>
                <a:avLst/>
                <a:gdLst/>
                <a:ahLst/>
                <a:cxnLst>
                  <a:cxn ang="0">
                    <a:pos x="3264" y="3913"/>
                  </a:cxn>
                  <a:cxn ang="0">
                    <a:pos x="4333" y="3788"/>
                  </a:cxn>
                  <a:cxn ang="0">
                    <a:pos x="5307" y="3536"/>
                  </a:cxn>
                  <a:cxn ang="0">
                    <a:pos x="5833" y="4138"/>
                  </a:cxn>
                  <a:cxn ang="0">
                    <a:pos x="6066" y="4138"/>
                  </a:cxn>
                  <a:cxn ang="0">
                    <a:pos x="6189" y="3482"/>
                  </a:cxn>
                  <a:cxn ang="0">
                    <a:pos x="5968" y="3336"/>
                  </a:cxn>
                  <a:cxn ang="0">
                    <a:pos x="6672" y="2912"/>
                  </a:cxn>
                  <a:cxn ang="0">
                    <a:pos x="6999" y="2815"/>
                  </a:cxn>
                  <a:cxn ang="0">
                    <a:pos x="7448" y="2593"/>
                  </a:cxn>
                  <a:cxn ang="0">
                    <a:pos x="7045" y="3206"/>
                  </a:cxn>
                  <a:cxn ang="0">
                    <a:pos x="7368" y="3293"/>
                  </a:cxn>
                  <a:cxn ang="0">
                    <a:pos x="7505" y="2864"/>
                  </a:cxn>
                  <a:cxn ang="0">
                    <a:pos x="7925" y="2760"/>
                  </a:cxn>
                  <a:cxn ang="0">
                    <a:pos x="8227" y="2553"/>
                  </a:cxn>
                  <a:cxn ang="0">
                    <a:pos x="8363" y="2256"/>
                  </a:cxn>
                  <a:cxn ang="0">
                    <a:pos x="8646" y="2287"/>
                  </a:cxn>
                  <a:cxn ang="0">
                    <a:pos x="8841" y="2201"/>
                  </a:cxn>
                  <a:cxn ang="0">
                    <a:pos x="8685" y="1981"/>
                  </a:cxn>
                  <a:cxn ang="0">
                    <a:pos x="8538" y="1863"/>
                  </a:cxn>
                  <a:cxn ang="0">
                    <a:pos x="7819" y="1608"/>
                  </a:cxn>
                  <a:cxn ang="0">
                    <a:pos x="7284" y="1590"/>
                  </a:cxn>
                  <a:cxn ang="0">
                    <a:pos x="6685" y="1267"/>
                  </a:cxn>
                  <a:cxn ang="0">
                    <a:pos x="6173" y="1286"/>
                  </a:cxn>
                  <a:cxn ang="0">
                    <a:pos x="5674" y="1395"/>
                  </a:cxn>
                  <a:cxn ang="0">
                    <a:pos x="5597" y="1031"/>
                  </a:cxn>
                  <a:cxn ang="0">
                    <a:pos x="5210" y="1036"/>
                  </a:cxn>
                  <a:cxn ang="0">
                    <a:pos x="4698" y="872"/>
                  </a:cxn>
                  <a:cxn ang="0">
                    <a:pos x="4354" y="1003"/>
                  </a:cxn>
                  <a:cxn ang="0">
                    <a:pos x="4584" y="721"/>
                  </a:cxn>
                  <a:cxn ang="0">
                    <a:pos x="4684" y="394"/>
                  </a:cxn>
                  <a:cxn ang="0">
                    <a:pos x="4372" y="204"/>
                  </a:cxn>
                  <a:cxn ang="0">
                    <a:pos x="4025" y="232"/>
                  </a:cxn>
                  <a:cxn ang="0">
                    <a:pos x="3791" y="419"/>
                  </a:cxn>
                  <a:cxn ang="0">
                    <a:pos x="3374" y="550"/>
                  </a:cxn>
                  <a:cxn ang="0">
                    <a:pos x="3254" y="832"/>
                  </a:cxn>
                  <a:cxn ang="0">
                    <a:pos x="2949" y="1149"/>
                  </a:cxn>
                  <a:cxn ang="0">
                    <a:pos x="2945" y="1235"/>
                  </a:cxn>
                  <a:cxn ang="0">
                    <a:pos x="2627" y="1222"/>
                  </a:cxn>
                  <a:cxn ang="0">
                    <a:pos x="2758" y="1734"/>
                  </a:cxn>
                  <a:cxn ang="0">
                    <a:pos x="2590" y="1842"/>
                  </a:cxn>
                  <a:cxn ang="0">
                    <a:pos x="2499" y="1888"/>
                  </a:cxn>
                  <a:cxn ang="0">
                    <a:pos x="2297" y="1040"/>
                  </a:cxn>
                  <a:cxn ang="0">
                    <a:pos x="2235" y="1800"/>
                  </a:cxn>
                  <a:cxn ang="0">
                    <a:pos x="1570" y="1757"/>
                  </a:cxn>
                  <a:cxn ang="0">
                    <a:pos x="1175" y="1897"/>
                  </a:cxn>
                  <a:cxn ang="0">
                    <a:pos x="933" y="2056"/>
                  </a:cxn>
                  <a:cxn ang="0">
                    <a:pos x="501" y="2289"/>
                  </a:cxn>
                  <a:cxn ang="0">
                    <a:pos x="306" y="2013"/>
                  </a:cxn>
                  <a:cxn ang="0">
                    <a:pos x="589" y="1783"/>
                  </a:cxn>
                  <a:cxn ang="0">
                    <a:pos x="191" y="1600"/>
                  </a:cxn>
                  <a:cxn ang="0">
                    <a:pos x="215" y="2548"/>
                  </a:cxn>
                  <a:cxn ang="0">
                    <a:pos x="14" y="3054"/>
                  </a:cxn>
                  <a:cxn ang="0">
                    <a:pos x="241" y="3470"/>
                  </a:cxn>
                  <a:cxn ang="0">
                    <a:pos x="440" y="3762"/>
                  </a:cxn>
                  <a:cxn ang="0">
                    <a:pos x="644" y="4043"/>
                  </a:cxn>
                  <a:cxn ang="0">
                    <a:pos x="898" y="4398"/>
                  </a:cxn>
                  <a:cxn ang="0">
                    <a:pos x="1107" y="4133"/>
                  </a:cxn>
                  <a:cxn ang="0">
                    <a:pos x="1169" y="3800"/>
                  </a:cxn>
                  <a:cxn ang="0">
                    <a:pos x="1520" y="3752"/>
                  </a:cxn>
                  <a:cxn ang="0">
                    <a:pos x="1831" y="3572"/>
                  </a:cxn>
                  <a:cxn ang="0">
                    <a:pos x="2183" y="3384"/>
                  </a:cxn>
                  <a:cxn ang="0">
                    <a:pos x="2523" y="3466"/>
                  </a:cxn>
                </a:cxnLst>
                <a:rect l="0" t="0" r="r" b="b"/>
                <a:pathLst>
                  <a:path w="8931" h="4504">
                    <a:moveTo>
                      <a:pt x="2688" y="3454"/>
                    </a:moveTo>
                    <a:lnTo>
                      <a:pt x="2691" y="3461"/>
                    </a:lnTo>
                    <a:lnTo>
                      <a:pt x="2695" y="3463"/>
                    </a:lnTo>
                    <a:lnTo>
                      <a:pt x="2768" y="3530"/>
                    </a:lnTo>
                    <a:lnTo>
                      <a:pt x="2887" y="3748"/>
                    </a:lnTo>
                    <a:lnTo>
                      <a:pt x="2902" y="3737"/>
                    </a:lnTo>
                    <a:lnTo>
                      <a:pt x="2904" y="3730"/>
                    </a:lnTo>
                    <a:lnTo>
                      <a:pt x="2904" y="3723"/>
                    </a:lnTo>
                    <a:lnTo>
                      <a:pt x="2915" y="3709"/>
                    </a:lnTo>
                    <a:lnTo>
                      <a:pt x="2923" y="3708"/>
                    </a:lnTo>
                    <a:lnTo>
                      <a:pt x="2928" y="3714"/>
                    </a:lnTo>
                    <a:lnTo>
                      <a:pt x="2936" y="3717"/>
                    </a:lnTo>
                    <a:lnTo>
                      <a:pt x="2950" y="3725"/>
                    </a:lnTo>
                    <a:lnTo>
                      <a:pt x="2946" y="3732"/>
                    </a:lnTo>
                    <a:lnTo>
                      <a:pt x="2951" y="3739"/>
                    </a:lnTo>
                    <a:lnTo>
                      <a:pt x="2956" y="3740"/>
                    </a:lnTo>
                    <a:lnTo>
                      <a:pt x="2961" y="3753"/>
                    </a:lnTo>
                    <a:lnTo>
                      <a:pt x="2985" y="3751"/>
                    </a:lnTo>
                    <a:lnTo>
                      <a:pt x="3003" y="3756"/>
                    </a:lnTo>
                    <a:lnTo>
                      <a:pt x="3010" y="3753"/>
                    </a:lnTo>
                    <a:lnTo>
                      <a:pt x="3026" y="3753"/>
                    </a:lnTo>
                    <a:lnTo>
                      <a:pt x="3028" y="3746"/>
                    </a:lnTo>
                    <a:lnTo>
                      <a:pt x="3033" y="3740"/>
                    </a:lnTo>
                    <a:lnTo>
                      <a:pt x="3042" y="3741"/>
                    </a:lnTo>
                    <a:lnTo>
                      <a:pt x="3049" y="3741"/>
                    </a:lnTo>
                    <a:lnTo>
                      <a:pt x="3053" y="3734"/>
                    </a:lnTo>
                    <a:lnTo>
                      <a:pt x="3060" y="3729"/>
                    </a:lnTo>
                    <a:lnTo>
                      <a:pt x="3075" y="3734"/>
                    </a:lnTo>
                    <a:lnTo>
                      <a:pt x="3082" y="3737"/>
                    </a:lnTo>
                    <a:lnTo>
                      <a:pt x="3086" y="3745"/>
                    </a:lnTo>
                    <a:lnTo>
                      <a:pt x="3093" y="3748"/>
                    </a:lnTo>
                    <a:lnTo>
                      <a:pt x="3103" y="3761"/>
                    </a:lnTo>
                    <a:lnTo>
                      <a:pt x="3112" y="3764"/>
                    </a:lnTo>
                    <a:lnTo>
                      <a:pt x="3114" y="3772"/>
                    </a:lnTo>
                    <a:lnTo>
                      <a:pt x="3112" y="3779"/>
                    </a:lnTo>
                    <a:lnTo>
                      <a:pt x="3113" y="3788"/>
                    </a:lnTo>
                    <a:lnTo>
                      <a:pt x="3117" y="3795"/>
                    </a:lnTo>
                    <a:lnTo>
                      <a:pt x="3125" y="3796"/>
                    </a:lnTo>
                    <a:lnTo>
                      <a:pt x="3146" y="3807"/>
                    </a:lnTo>
                    <a:lnTo>
                      <a:pt x="3150" y="3815"/>
                    </a:lnTo>
                    <a:lnTo>
                      <a:pt x="3150" y="3822"/>
                    </a:lnTo>
                    <a:lnTo>
                      <a:pt x="3157" y="3826"/>
                    </a:lnTo>
                    <a:lnTo>
                      <a:pt x="3162" y="3831"/>
                    </a:lnTo>
                    <a:lnTo>
                      <a:pt x="3170" y="3845"/>
                    </a:lnTo>
                    <a:lnTo>
                      <a:pt x="3176" y="3849"/>
                    </a:lnTo>
                    <a:lnTo>
                      <a:pt x="3193" y="3852"/>
                    </a:lnTo>
                    <a:lnTo>
                      <a:pt x="3199" y="3857"/>
                    </a:lnTo>
                    <a:lnTo>
                      <a:pt x="3208" y="3859"/>
                    </a:lnTo>
                    <a:lnTo>
                      <a:pt x="3215" y="3860"/>
                    </a:lnTo>
                    <a:lnTo>
                      <a:pt x="3224" y="3860"/>
                    </a:lnTo>
                    <a:lnTo>
                      <a:pt x="3226" y="3853"/>
                    </a:lnTo>
                    <a:lnTo>
                      <a:pt x="3231" y="3847"/>
                    </a:lnTo>
                    <a:lnTo>
                      <a:pt x="3246" y="3841"/>
                    </a:lnTo>
                    <a:lnTo>
                      <a:pt x="3248" y="3849"/>
                    </a:lnTo>
                    <a:lnTo>
                      <a:pt x="3252" y="3857"/>
                    </a:lnTo>
                    <a:lnTo>
                      <a:pt x="3259" y="3861"/>
                    </a:lnTo>
                    <a:lnTo>
                      <a:pt x="3267" y="3875"/>
                    </a:lnTo>
                    <a:lnTo>
                      <a:pt x="3273" y="3880"/>
                    </a:lnTo>
                    <a:lnTo>
                      <a:pt x="3277" y="3887"/>
                    </a:lnTo>
                    <a:lnTo>
                      <a:pt x="3264" y="3913"/>
                    </a:lnTo>
                    <a:lnTo>
                      <a:pt x="3289" y="3920"/>
                    </a:lnTo>
                    <a:lnTo>
                      <a:pt x="3305" y="3904"/>
                    </a:lnTo>
                    <a:lnTo>
                      <a:pt x="3310" y="3904"/>
                    </a:lnTo>
                    <a:lnTo>
                      <a:pt x="3322" y="3882"/>
                    </a:lnTo>
                    <a:lnTo>
                      <a:pt x="3338" y="3865"/>
                    </a:lnTo>
                    <a:lnTo>
                      <a:pt x="3356" y="3858"/>
                    </a:lnTo>
                    <a:lnTo>
                      <a:pt x="3375" y="3852"/>
                    </a:lnTo>
                    <a:lnTo>
                      <a:pt x="3394" y="3839"/>
                    </a:lnTo>
                    <a:lnTo>
                      <a:pt x="3414" y="3823"/>
                    </a:lnTo>
                    <a:lnTo>
                      <a:pt x="3439" y="3811"/>
                    </a:lnTo>
                    <a:lnTo>
                      <a:pt x="3464" y="3789"/>
                    </a:lnTo>
                    <a:lnTo>
                      <a:pt x="3505" y="3777"/>
                    </a:lnTo>
                    <a:lnTo>
                      <a:pt x="3530" y="3766"/>
                    </a:lnTo>
                    <a:lnTo>
                      <a:pt x="3553" y="3763"/>
                    </a:lnTo>
                    <a:lnTo>
                      <a:pt x="3575" y="3767"/>
                    </a:lnTo>
                    <a:lnTo>
                      <a:pt x="3591" y="3773"/>
                    </a:lnTo>
                    <a:lnTo>
                      <a:pt x="3604" y="3784"/>
                    </a:lnTo>
                    <a:lnTo>
                      <a:pt x="3623" y="3780"/>
                    </a:lnTo>
                    <a:lnTo>
                      <a:pt x="3644" y="3779"/>
                    </a:lnTo>
                    <a:lnTo>
                      <a:pt x="3661" y="3782"/>
                    </a:lnTo>
                    <a:lnTo>
                      <a:pt x="3692" y="3811"/>
                    </a:lnTo>
                    <a:lnTo>
                      <a:pt x="3697" y="3818"/>
                    </a:lnTo>
                    <a:lnTo>
                      <a:pt x="3714" y="3821"/>
                    </a:lnTo>
                    <a:lnTo>
                      <a:pt x="3761" y="3814"/>
                    </a:lnTo>
                    <a:lnTo>
                      <a:pt x="3774" y="3820"/>
                    </a:lnTo>
                    <a:lnTo>
                      <a:pt x="3818" y="3821"/>
                    </a:lnTo>
                    <a:lnTo>
                      <a:pt x="3856" y="3816"/>
                    </a:lnTo>
                    <a:lnTo>
                      <a:pt x="3866" y="3811"/>
                    </a:lnTo>
                    <a:lnTo>
                      <a:pt x="3866" y="3803"/>
                    </a:lnTo>
                    <a:lnTo>
                      <a:pt x="3862" y="3791"/>
                    </a:lnTo>
                    <a:lnTo>
                      <a:pt x="3865" y="3777"/>
                    </a:lnTo>
                    <a:lnTo>
                      <a:pt x="3875" y="3761"/>
                    </a:lnTo>
                    <a:lnTo>
                      <a:pt x="3875" y="3745"/>
                    </a:lnTo>
                    <a:lnTo>
                      <a:pt x="3864" y="3730"/>
                    </a:lnTo>
                    <a:lnTo>
                      <a:pt x="3860" y="3712"/>
                    </a:lnTo>
                    <a:lnTo>
                      <a:pt x="3862" y="3694"/>
                    </a:lnTo>
                    <a:lnTo>
                      <a:pt x="3878" y="3680"/>
                    </a:lnTo>
                    <a:lnTo>
                      <a:pt x="3892" y="3664"/>
                    </a:lnTo>
                    <a:lnTo>
                      <a:pt x="3910" y="3649"/>
                    </a:lnTo>
                    <a:lnTo>
                      <a:pt x="3921" y="3632"/>
                    </a:lnTo>
                    <a:lnTo>
                      <a:pt x="3935" y="3631"/>
                    </a:lnTo>
                    <a:lnTo>
                      <a:pt x="3955" y="3637"/>
                    </a:lnTo>
                    <a:lnTo>
                      <a:pt x="3969" y="3648"/>
                    </a:lnTo>
                    <a:lnTo>
                      <a:pt x="4006" y="3658"/>
                    </a:lnTo>
                    <a:lnTo>
                      <a:pt x="4017" y="3672"/>
                    </a:lnTo>
                    <a:lnTo>
                      <a:pt x="4041" y="3678"/>
                    </a:lnTo>
                    <a:lnTo>
                      <a:pt x="4065" y="3681"/>
                    </a:lnTo>
                    <a:lnTo>
                      <a:pt x="4082" y="3688"/>
                    </a:lnTo>
                    <a:lnTo>
                      <a:pt x="4092" y="3704"/>
                    </a:lnTo>
                    <a:lnTo>
                      <a:pt x="4097" y="3734"/>
                    </a:lnTo>
                    <a:lnTo>
                      <a:pt x="4097" y="3755"/>
                    </a:lnTo>
                    <a:lnTo>
                      <a:pt x="4102" y="3755"/>
                    </a:lnTo>
                    <a:lnTo>
                      <a:pt x="4117" y="3769"/>
                    </a:lnTo>
                    <a:lnTo>
                      <a:pt x="4140" y="3785"/>
                    </a:lnTo>
                    <a:lnTo>
                      <a:pt x="4174" y="3796"/>
                    </a:lnTo>
                    <a:lnTo>
                      <a:pt x="4202" y="3790"/>
                    </a:lnTo>
                    <a:lnTo>
                      <a:pt x="4229" y="3775"/>
                    </a:lnTo>
                    <a:lnTo>
                      <a:pt x="4254" y="3763"/>
                    </a:lnTo>
                    <a:lnTo>
                      <a:pt x="4285" y="3771"/>
                    </a:lnTo>
                    <a:lnTo>
                      <a:pt x="4333" y="3788"/>
                    </a:lnTo>
                    <a:lnTo>
                      <a:pt x="4343" y="3800"/>
                    </a:lnTo>
                    <a:lnTo>
                      <a:pt x="4344" y="3800"/>
                    </a:lnTo>
                    <a:lnTo>
                      <a:pt x="4350" y="3805"/>
                    </a:lnTo>
                    <a:lnTo>
                      <a:pt x="4372" y="3817"/>
                    </a:lnTo>
                    <a:lnTo>
                      <a:pt x="4393" y="3823"/>
                    </a:lnTo>
                    <a:lnTo>
                      <a:pt x="4414" y="3832"/>
                    </a:lnTo>
                    <a:lnTo>
                      <a:pt x="4428" y="3852"/>
                    </a:lnTo>
                    <a:lnTo>
                      <a:pt x="4455" y="3868"/>
                    </a:lnTo>
                    <a:lnTo>
                      <a:pt x="4487" y="3873"/>
                    </a:lnTo>
                    <a:lnTo>
                      <a:pt x="4510" y="3880"/>
                    </a:lnTo>
                    <a:lnTo>
                      <a:pt x="4528" y="3881"/>
                    </a:lnTo>
                    <a:lnTo>
                      <a:pt x="4553" y="3879"/>
                    </a:lnTo>
                    <a:lnTo>
                      <a:pt x="4571" y="3887"/>
                    </a:lnTo>
                    <a:lnTo>
                      <a:pt x="4627" y="3868"/>
                    </a:lnTo>
                    <a:lnTo>
                      <a:pt x="4661" y="3860"/>
                    </a:lnTo>
                    <a:lnTo>
                      <a:pt x="4688" y="3855"/>
                    </a:lnTo>
                    <a:lnTo>
                      <a:pt x="4725" y="3826"/>
                    </a:lnTo>
                    <a:lnTo>
                      <a:pt x="4749" y="3810"/>
                    </a:lnTo>
                    <a:lnTo>
                      <a:pt x="4774" y="3801"/>
                    </a:lnTo>
                    <a:lnTo>
                      <a:pt x="4799" y="3811"/>
                    </a:lnTo>
                    <a:lnTo>
                      <a:pt x="4817" y="3826"/>
                    </a:lnTo>
                    <a:lnTo>
                      <a:pt x="4838" y="3830"/>
                    </a:lnTo>
                    <a:lnTo>
                      <a:pt x="4855" y="3826"/>
                    </a:lnTo>
                    <a:lnTo>
                      <a:pt x="4869" y="3818"/>
                    </a:lnTo>
                    <a:lnTo>
                      <a:pt x="4875" y="3821"/>
                    </a:lnTo>
                    <a:lnTo>
                      <a:pt x="4886" y="3823"/>
                    </a:lnTo>
                    <a:lnTo>
                      <a:pt x="4899" y="3833"/>
                    </a:lnTo>
                    <a:lnTo>
                      <a:pt x="4931" y="3843"/>
                    </a:lnTo>
                    <a:lnTo>
                      <a:pt x="4956" y="3855"/>
                    </a:lnTo>
                    <a:lnTo>
                      <a:pt x="4967" y="3853"/>
                    </a:lnTo>
                    <a:lnTo>
                      <a:pt x="4982" y="3842"/>
                    </a:lnTo>
                    <a:lnTo>
                      <a:pt x="5032" y="3811"/>
                    </a:lnTo>
                    <a:lnTo>
                      <a:pt x="5033" y="3804"/>
                    </a:lnTo>
                    <a:lnTo>
                      <a:pt x="5031" y="3791"/>
                    </a:lnTo>
                    <a:lnTo>
                      <a:pt x="5034" y="3779"/>
                    </a:lnTo>
                    <a:lnTo>
                      <a:pt x="5045" y="3766"/>
                    </a:lnTo>
                    <a:lnTo>
                      <a:pt x="5052" y="3755"/>
                    </a:lnTo>
                    <a:lnTo>
                      <a:pt x="5059" y="3725"/>
                    </a:lnTo>
                    <a:lnTo>
                      <a:pt x="5064" y="3703"/>
                    </a:lnTo>
                    <a:lnTo>
                      <a:pt x="5071" y="3686"/>
                    </a:lnTo>
                    <a:lnTo>
                      <a:pt x="5090" y="3676"/>
                    </a:lnTo>
                    <a:lnTo>
                      <a:pt x="5114" y="3649"/>
                    </a:lnTo>
                    <a:lnTo>
                      <a:pt x="5114" y="3644"/>
                    </a:lnTo>
                    <a:lnTo>
                      <a:pt x="5109" y="3633"/>
                    </a:lnTo>
                    <a:lnTo>
                      <a:pt x="5111" y="3606"/>
                    </a:lnTo>
                    <a:lnTo>
                      <a:pt x="5104" y="3602"/>
                    </a:lnTo>
                    <a:lnTo>
                      <a:pt x="5093" y="3602"/>
                    </a:lnTo>
                    <a:lnTo>
                      <a:pt x="5075" y="3607"/>
                    </a:lnTo>
                    <a:lnTo>
                      <a:pt x="5071" y="3602"/>
                    </a:lnTo>
                    <a:lnTo>
                      <a:pt x="5076" y="3589"/>
                    </a:lnTo>
                    <a:lnTo>
                      <a:pt x="5100" y="3565"/>
                    </a:lnTo>
                    <a:lnTo>
                      <a:pt x="5108" y="3553"/>
                    </a:lnTo>
                    <a:lnTo>
                      <a:pt x="5124" y="3541"/>
                    </a:lnTo>
                    <a:lnTo>
                      <a:pt x="5158" y="3535"/>
                    </a:lnTo>
                    <a:lnTo>
                      <a:pt x="5199" y="3520"/>
                    </a:lnTo>
                    <a:lnTo>
                      <a:pt x="5224" y="3521"/>
                    </a:lnTo>
                    <a:lnTo>
                      <a:pt x="5259" y="3515"/>
                    </a:lnTo>
                    <a:lnTo>
                      <a:pt x="5271" y="3515"/>
                    </a:lnTo>
                    <a:lnTo>
                      <a:pt x="5290" y="3524"/>
                    </a:lnTo>
                    <a:lnTo>
                      <a:pt x="5307" y="3536"/>
                    </a:lnTo>
                    <a:lnTo>
                      <a:pt x="5318" y="3548"/>
                    </a:lnTo>
                    <a:lnTo>
                      <a:pt x="5334" y="3552"/>
                    </a:lnTo>
                    <a:lnTo>
                      <a:pt x="5353" y="3549"/>
                    </a:lnTo>
                    <a:lnTo>
                      <a:pt x="5369" y="3553"/>
                    </a:lnTo>
                    <a:lnTo>
                      <a:pt x="5383" y="3559"/>
                    </a:lnTo>
                    <a:lnTo>
                      <a:pt x="5391" y="3573"/>
                    </a:lnTo>
                    <a:lnTo>
                      <a:pt x="5403" y="3591"/>
                    </a:lnTo>
                    <a:lnTo>
                      <a:pt x="5404" y="3604"/>
                    </a:lnTo>
                    <a:lnTo>
                      <a:pt x="5412" y="3611"/>
                    </a:lnTo>
                    <a:lnTo>
                      <a:pt x="5421" y="3617"/>
                    </a:lnTo>
                    <a:lnTo>
                      <a:pt x="5423" y="3626"/>
                    </a:lnTo>
                    <a:lnTo>
                      <a:pt x="5424" y="3621"/>
                    </a:lnTo>
                    <a:lnTo>
                      <a:pt x="5426" y="3634"/>
                    </a:lnTo>
                    <a:lnTo>
                      <a:pt x="5431" y="3649"/>
                    </a:lnTo>
                    <a:lnTo>
                      <a:pt x="5434" y="3670"/>
                    </a:lnTo>
                    <a:lnTo>
                      <a:pt x="5442" y="3687"/>
                    </a:lnTo>
                    <a:lnTo>
                      <a:pt x="5447" y="3704"/>
                    </a:lnTo>
                    <a:lnTo>
                      <a:pt x="5468" y="3744"/>
                    </a:lnTo>
                    <a:lnTo>
                      <a:pt x="5474" y="3785"/>
                    </a:lnTo>
                    <a:lnTo>
                      <a:pt x="5483" y="3804"/>
                    </a:lnTo>
                    <a:lnTo>
                      <a:pt x="5482" y="3809"/>
                    </a:lnTo>
                    <a:lnTo>
                      <a:pt x="5483" y="3810"/>
                    </a:lnTo>
                    <a:lnTo>
                      <a:pt x="5485" y="3828"/>
                    </a:lnTo>
                    <a:lnTo>
                      <a:pt x="5485" y="3849"/>
                    </a:lnTo>
                    <a:lnTo>
                      <a:pt x="5498" y="3860"/>
                    </a:lnTo>
                    <a:lnTo>
                      <a:pt x="5521" y="3863"/>
                    </a:lnTo>
                    <a:lnTo>
                      <a:pt x="5542" y="3855"/>
                    </a:lnTo>
                    <a:lnTo>
                      <a:pt x="5558" y="3863"/>
                    </a:lnTo>
                    <a:lnTo>
                      <a:pt x="5577" y="3865"/>
                    </a:lnTo>
                    <a:lnTo>
                      <a:pt x="5595" y="3874"/>
                    </a:lnTo>
                    <a:lnTo>
                      <a:pt x="5627" y="3902"/>
                    </a:lnTo>
                    <a:lnTo>
                      <a:pt x="5642" y="3909"/>
                    </a:lnTo>
                    <a:lnTo>
                      <a:pt x="5654" y="3911"/>
                    </a:lnTo>
                    <a:lnTo>
                      <a:pt x="5658" y="3918"/>
                    </a:lnTo>
                    <a:lnTo>
                      <a:pt x="5658" y="3923"/>
                    </a:lnTo>
                    <a:lnTo>
                      <a:pt x="5660" y="3922"/>
                    </a:lnTo>
                    <a:lnTo>
                      <a:pt x="5661" y="3938"/>
                    </a:lnTo>
                    <a:lnTo>
                      <a:pt x="5668" y="3947"/>
                    </a:lnTo>
                    <a:lnTo>
                      <a:pt x="5667" y="3963"/>
                    </a:lnTo>
                    <a:lnTo>
                      <a:pt x="5668" y="3981"/>
                    </a:lnTo>
                    <a:lnTo>
                      <a:pt x="5678" y="3997"/>
                    </a:lnTo>
                    <a:lnTo>
                      <a:pt x="5684" y="4010"/>
                    </a:lnTo>
                    <a:lnTo>
                      <a:pt x="5703" y="4009"/>
                    </a:lnTo>
                    <a:lnTo>
                      <a:pt x="5722" y="4015"/>
                    </a:lnTo>
                    <a:lnTo>
                      <a:pt x="5740" y="4013"/>
                    </a:lnTo>
                    <a:lnTo>
                      <a:pt x="5771" y="3998"/>
                    </a:lnTo>
                    <a:lnTo>
                      <a:pt x="5805" y="3976"/>
                    </a:lnTo>
                    <a:lnTo>
                      <a:pt x="5823" y="3974"/>
                    </a:lnTo>
                    <a:lnTo>
                      <a:pt x="5856" y="3956"/>
                    </a:lnTo>
                    <a:lnTo>
                      <a:pt x="5888" y="3947"/>
                    </a:lnTo>
                    <a:lnTo>
                      <a:pt x="5889" y="3950"/>
                    </a:lnTo>
                    <a:lnTo>
                      <a:pt x="5881" y="3963"/>
                    </a:lnTo>
                    <a:lnTo>
                      <a:pt x="5881" y="3983"/>
                    </a:lnTo>
                    <a:lnTo>
                      <a:pt x="5886" y="3999"/>
                    </a:lnTo>
                    <a:lnTo>
                      <a:pt x="5883" y="4019"/>
                    </a:lnTo>
                    <a:lnTo>
                      <a:pt x="5871" y="4029"/>
                    </a:lnTo>
                    <a:lnTo>
                      <a:pt x="5857" y="4042"/>
                    </a:lnTo>
                    <a:lnTo>
                      <a:pt x="5855" y="4063"/>
                    </a:lnTo>
                    <a:lnTo>
                      <a:pt x="5841" y="4096"/>
                    </a:lnTo>
                    <a:lnTo>
                      <a:pt x="5833" y="4138"/>
                    </a:lnTo>
                    <a:lnTo>
                      <a:pt x="5814" y="4176"/>
                    </a:lnTo>
                    <a:lnTo>
                      <a:pt x="5801" y="4194"/>
                    </a:lnTo>
                    <a:lnTo>
                      <a:pt x="5796" y="4214"/>
                    </a:lnTo>
                    <a:lnTo>
                      <a:pt x="5784" y="4224"/>
                    </a:lnTo>
                    <a:lnTo>
                      <a:pt x="5779" y="4220"/>
                    </a:lnTo>
                    <a:lnTo>
                      <a:pt x="5728" y="4208"/>
                    </a:lnTo>
                    <a:lnTo>
                      <a:pt x="5715" y="4215"/>
                    </a:lnTo>
                    <a:lnTo>
                      <a:pt x="5679" y="4250"/>
                    </a:lnTo>
                    <a:lnTo>
                      <a:pt x="5687" y="4263"/>
                    </a:lnTo>
                    <a:lnTo>
                      <a:pt x="5693" y="4290"/>
                    </a:lnTo>
                    <a:lnTo>
                      <a:pt x="5693" y="4349"/>
                    </a:lnTo>
                    <a:lnTo>
                      <a:pt x="5677" y="4374"/>
                    </a:lnTo>
                    <a:lnTo>
                      <a:pt x="5657" y="4391"/>
                    </a:lnTo>
                    <a:lnTo>
                      <a:pt x="5657" y="4409"/>
                    </a:lnTo>
                    <a:lnTo>
                      <a:pt x="5657" y="4415"/>
                    </a:lnTo>
                    <a:lnTo>
                      <a:pt x="5661" y="4423"/>
                    </a:lnTo>
                    <a:lnTo>
                      <a:pt x="5669" y="4419"/>
                    </a:lnTo>
                    <a:lnTo>
                      <a:pt x="5667" y="4412"/>
                    </a:lnTo>
                    <a:lnTo>
                      <a:pt x="5665" y="4407"/>
                    </a:lnTo>
                    <a:lnTo>
                      <a:pt x="5673" y="4404"/>
                    </a:lnTo>
                    <a:lnTo>
                      <a:pt x="5693" y="4406"/>
                    </a:lnTo>
                    <a:lnTo>
                      <a:pt x="5699" y="4396"/>
                    </a:lnTo>
                    <a:lnTo>
                      <a:pt x="5705" y="4390"/>
                    </a:lnTo>
                    <a:lnTo>
                      <a:pt x="5709" y="4382"/>
                    </a:lnTo>
                    <a:lnTo>
                      <a:pt x="5721" y="4369"/>
                    </a:lnTo>
                    <a:lnTo>
                      <a:pt x="5728" y="4345"/>
                    </a:lnTo>
                    <a:lnTo>
                      <a:pt x="5730" y="4354"/>
                    </a:lnTo>
                    <a:lnTo>
                      <a:pt x="5737" y="4355"/>
                    </a:lnTo>
                    <a:lnTo>
                      <a:pt x="5732" y="4365"/>
                    </a:lnTo>
                    <a:lnTo>
                      <a:pt x="5736" y="4370"/>
                    </a:lnTo>
                    <a:lnTo>
                      <a:pt x="5748" y="4361"/>
                    </a:lnTo>
                    <a:lnTo>
                      <a:pt x="5754" y="4359"/>
                    </a:lnTo>
                    <a:lnTo>
                      <a:pt x="5754" y="4366"/>
                    </a:lnTo>
                    <a:lnTo>
                      <a:pt x="5753" y="4374"/>
                    </a:lnTo>
                    <a:lnTo>
                      <a:pt x="5753" y="4385"/>
                    </a:lnTo>
                    <a:lnTo>
                      <a:pt x="5755" y="4387"/>
                    </a:lnTo>
                    <a:lnTo>
                      <a:pt x="5764" y="4387"/>
                    </a:lnTo>
                    <a:lnTo>
                      <a:pt x="5774" y="4390"/>
                    </a:lnTo>
                    <a:lnTo>
                      <a:pt x="5784" y="4396"/>
                    </a:lnTo>
                    <a:lnTo>
                      <a:pt x="5787" y="4395"/>
                    </a:lnTo>
                    <a:lnTo>
                      <a:pt x="5794" y="4398"/>
                    </a:lnTo>
                    <a:lnTo>
                      <a:pt x="5806" y="4401"/>
                    </a:lnTo>
                    <a:lnTo>
                      <a:pt x="5828" y="4393"/>
                    </a:lnTo>
                    <a:lnTo>
                      <a:pt x="5835" y="4393"/>
                    </a:lnTo>
                    <a:lnTo>
                      <a:pt x="5846" y="4387"/>
                    </a:lnTo>
                    <a:lnTo>
                      <a:pt x="5860" y="4376"/>
                    </a:lnTo>
                    <a:lnTo>
                      <a:pt x="5903" y="4347"/>
                    </a:lnTo>
                    <a:lnTo>
                      <a:pt x="5916" y="4332"/>
                    </a:lnTo>
                    <a:lnTo>
                      <a:pt x="5925" y="4318"/>
                    </a:lnTo>
                    <a:lnTo>
                      <a:pt x="5939" y="4299"/>
                    </a:lnTo>
                    <a:lnTo>
                      <a:pt x="5940" y="4290"/>
                    </a:lnTo>
                    <a:lnTo>
                      <a:pt x="5947" y="4279"/>
                    </a:lnTo>
                    <a:lnTo>
                      <a:pt x="5957" y="4269"/>
                    </a:lnTo>
                    <a:lnTo>
                      <a:pt x="5968" y="4263"/>
                    </a:lnTo>
                    <a:lnTo>
                      <a:pt x="5982" y="4240"/>
                    </a:lnTo>
                    <a:lnTo>
                      <a:pt x="5989" y="4232"/>
                    </a:lnTo>
                    <a:lnTo>
                      <a:pt x="6000" y="4215"/>
                    </a:lnTo>
                    <a:lnTo>
                      <a:pt x="6050" y="4161"/>
                    </a:lnTo>
                    <a:lnTo>
                      <a:pt x="6055" y="4148"/>
                    </a:lnTo>
                    <a:lnTo>
                      <a:pt x="6066" y="4138"/>
                    </a:lnTo>
                    <a:lnTo>
                      <a:pt x="6069" y="4134"/>
                    </a:lnTo>
                    <a:lnTo>
                      <a:pt x="6083" y="4106"/>
                    </a:lnTo>
                    <a:lnTo>
                      <a:pt x="6095" y="4070"/>
                    </a:lnTo>
                    <a:lnTo>
                      <a:pt x="6102" y="4056"/>
                    </a:lnTo>
                    <a:lnTo>
                      <a:pt x="6123" y="4031"/>
                    </a:lnTo>
                    <a:lnTo>
                      <a:pt x="6140" y="4001"/>
                    </a:lnTo>
                    <a:lnTo>
                      <a:pt x="6160" y="3979"/>
                    </a:lnTo>
                    <a:lnTo>
                      <a:pt x="6169" y="3967"/>
                    </a:lnTo>
                    <a:lnTo>
                      <a:pt x="6172" y="3961"/>
                    </a:lnTo>
                    <a:lnTo>
                      <a:pt x="6179" y="3957"/>
                    </a:lnTo>
                    <a:lnTo>
                      <a:pt x="6188" y="3949"/>
                    </a:lnTo>
                    <a:lnTo>
                      <a:pt x="6192" y="3924"/>
                    </a:lnTo>
                    <a:lnTo>
                      <a:pt x="6194" y="3912"/>
                    </a:lnTo>
                    <a:lnTo>
                      <a:pt x="6193" y="3902"/>
                    </a:lnTo>
                    <a:lnTo>
                      <a:pt x="6195" y="3890"/>
                    </a:lnTo>
                    <a:lnTo>
                      <a:pt x="6204" y="3871"/>
                    </a:lnTo>
                    <a:lnTo>
                      <a:pt x="6205" y="3861"/>
                    </a:lnTo>
                    <a:lnTo>
                      <a:pt x="6201" y="3827"/>
                    </a:lnTo>
                    <a:lnTo>
                      <a:pt x="6210" y="3816"/>
                    </a:lnTo>
                    <a:lnTo>
                      <a:pt x="6209" y="3810"/>
                    </a:lnTo>
                    <a:lnTo>
                      <a:pt x="6205" y="3806"/>
                    </a:lnTo>
                    <a:lnTo>
                      <a:pt x="6199" y="3778"/>
                    </a:lnTo>
                    <a:lnTo>
                      <a:pt x="6199" y="3757"/>
                    </a:lnTo>
                    <a:lnTo>
                      <a:pt x="6205" y="3747"/>
                    </a:lnTo>
                    <a:lnTo>
                      <a:pt x="6208" y="3734"/>
                    </a:lnTo>
                    <a:lnTo>
                      <a:pt x="6209" y="3713"/>
                    </a:lnTo>
                    <a:lnTo>
                      <a:pt x="6214" y="3712"/>
                    </a:lnTo>
                    <a:lnTo>
                      <a:pt x="6214" y="3705"/>
                    </a:lnTo>
                    <a:lnTo>
                      <a:pt x="6219" y="3702"/>
                    </a:lnTo>
                    <a:lnTo>
                      <a:pt x="6216" y="3696"/>
                    </a:lnTo>
                    <a:lnTo>
                      <a:pt x="6228" y="3676"/>
                    </a:lnTo>
                    <a:lnTo>
                      <a:pt x="6236" y="3671"/>
                    </a:lnTo>
                    <a:lnTo>
                      <a:pt x="6241" y="3661"/>
                    </a:lnTo>
                    <a:lnTo>
                      <a:pt x="6247" y="3653"/>
                    </a:lnTo>
                    <a:lnTo>
                      <a:pt x="6248" y="3643"/>
                    </a:lnTo>
                    <a:lnTo>
                      <a:pt x="6253" y="3631"/>
                    </a:lnTo>
                    <a:lnTo>
                      <a:pt x="6233" y="3610"/>
                    </a:lnTo>
                    <a:lnTo>
                      <a:pt x="6241" y="3591"/>
                    </a:lnTo>
                    <a:lnTo>
                      <a:pt x="6238" y="3578"/>
                    </a:lnTo>
                    <a:lnTo>
                      <a:pt x="6235" y="3565"/>
                    </a:lnTo>
                    <a:lnTo>
                      <a:pt x="6225" y="3559"/>
                    </a:lnTo>
                    <a:lnTo>
                      <a:pt x="6214" y="3549"/>
                    </a:lnTo>
                    <a:lnTo>
                      <a:pt x="6203" y="3551"/>
                    </a:lnTo>
                    <a:lnTo>
                      <a:pt x="6190" y="3542"/>
                    </a:lnTo>
                    <a:lnTo>
                      <a:pt x="6176" y="3537"/>
                    </a:lnTo>
                    <a:lnTo>
                      <a:pt x="6168" y="3538"/>
                    </a:lnTo>
                    <a:lnTo>
                      <a:pt x="6174" y="3532"/>
                    </a:lnTo>
                    <a:lnTo>
                      <a:pt x="6188" y="3532"/>
                    </a:lnTo>
                    <a:lnTo>
                      <a:pt x="6200" y="3542"/>
                    </a:lnTo>
                    <a:lnTo>
                      <a:pt x="6209" y="3543"/>
                    </a:lnTo>
                    <a:lnTo>
                      <a:pt x="6219" y="3542"/>
                    </a:lnTo>
                    <a:lnTo>
                      <a:pt x="6237" y="3554"/>
                    </a:lnTo>
                    <a:lnTo>
                      <a:pt x="6241" y="3551"/>
                    </a:lnTo>
                    <a:lnTo>
                      <a:pt x="6249" y="3540"/>
                    </a:lnTo>
                    <a:lnTo>
                      <a:pt x="6248" y="3529"/>
                    </a:lnTo>
                    <a:lnTo>
                      <a:pt x="6241" y="3526"/>
                    </a:lnTo>
                    <a:lnTo>
                      <a:pt x="6215" y="3508"/>
                    </a:lnTo>
                    <a:lnTo>
                      <a:pt x="6203" y="3495"/>
                    </a:lnTo>
                    <a:lnTo>
                      <a:pt x="6192" y="3487"/>
                    </a:lnTo>
                    <a:lnTo>
                      <a:pt x="6189" y="3482"/>
                    </a:lnTo>
                    <a:lnTo>
                      <a:pt x="6189" y="3468"/>
                    </a:lnTo>
                    <a:lnTo>
                      <a:pt x="6182" y="3461"/>
                    </a:lnTo>
                    <a:lnTo>
                      <a:pt x="6173" y="3454"/>
                    </a:lnTo>
                    <a:lnTo>
                      <a:pt x="6163" y="3450"/>
                    </a:lnTo>
                    <a:lnTo>
                      <a:pt x="6161" y="3445"/>
                    </a:lnTo>
                    <a:lnTo>
                      <a:pt x="6161" y="3440"/>
                    </a:lnTo>
                    <a:lnTo>
                      <a:pt x="6158" y="3440"/>
                    </a:lnTo>
                    <a:lnTo>
                      <a:pt x="6150" y="3440"/>
                    </a:lnTo>
                    <a:lnTo>
                      <a:pt x="6135" y="3446"/>
                    </a:lnTo>
                    <a:lnTo>
                      <a:pt x="6124" y="3446"/>
                    </a:lnTo>
                    <a:lnTo>
                      <a:pt x="6103" y="3438"/>
                    </a:lnTo>
                    <a:lnTo>
                      <a:pt x="6103" y="3457"/>
                    </a:lnTo>
                    <a:lnTo>
                      <a:pt x="6106" y="3459"/>
                    </a:lnTo>
                    <a:lnTo>
                      <a:pt x="6103" y="3467"/>
                    </a:lnTo>
                    <a:lnTo>
                      <a:pt x="6101" y="3483"/>
                    </a:lnTo>
                    <a:lnTo>
                      <a:pt x="6093" y="3504"/>
                    </a:lnTo>
                    <a:lnTo>
                      <a:pt x="6082" y="3510"/>
                    </a:lnTo>
                    <a:lnTo>
                      <a:pt x="6086" y="3495"/>
                    </a:lnTo>
                    <a:lnTo>
                      <a:pt x="6095" y="3481"/>
                    </a:lnTo>
                    <a:lnTo>
                      <a:pt x="6090" y="3471"/>
                    </a:lnTo>
                    <a:lnTo>
                      <a:pt x="6071" y="3493"/>
                    </a:lnTo>
                    <a:lnTo>
                      <a:pt x="6058" y="3500"/>
                    </a:lnTo>
                    <a:lnTo>
                      <a:pt x="6038" y="3505"/>
                    </a:lnTo>
                    <a:lnTo>
                      <a:pt x="6023" y="3504"/>
                    </a:lnTo>
                    <a:lnTo>
                      <a:pt x="6023" y="3499"/>
                    </a:lnTo>
                    <a:lnTo>
                      <a:pt x="6032" y="3495"/>
                    </a:lnTo>
                    <a:lnTo>
                      <a:pt x="6038" y="3488"/>
                    </a:lnTo>
                    <a:lnTo>
                      <a:pt x="6045" y="3477"/>
                    </a:lnTo>
                    <a:lnTo>
                      <a:pt x="6043" y="3470"/>
                    </a:lnTo>
                    <a:lnTo>
                      <a:pt x="6033" y="3465"/>
                    </a:lnTo>
                    <a:lnTo>
                      <a:pt x="6028" y="3455"/>
                    </a:lnTo>
                    <a:lnTo>
                      <a:pt x="6034" y="3452"/>
                    </a:lnTo>
                    <a:lnTo>
                      <a:pt x="6043" y="3443"/>
                    </a:lnTo>
                    <a:lnTo>
                      <a:pt x="6044" y="3438"/>
                    </a:lnTo>
                    <a:lnTo>
                      <a:pt x="6028" y="3439"/>
                    </a:lnTo>
                    <a:lnTo>
                      <a:pt x="6018" y="3445"/>
                    </a:lnTo>
                    <a:lnTo>
                      <a:pt x="6015" y="3454"/>
                    </a:lnTo>
                    <a:lnTo>
                      <a:pt x="6021" y="3462"/>
                    </a:lnTo>
                    <a:lnTo>
                      <a:pt x="6018" y="3470"/>
                    </a:lnTo>
                    <a:lnTo>
                      <a:pt x="6010" y="3479"/>
                    </a:lnTo>
                    <a:lnTo>
                      <a:pt x="6001" y="3479"/>
                    </a:lnTo>
                    <a:lnTo>
                      <a:pt x="5996" y="3487"/>
                    </a:lnTo>
                    <a:lnTo>
                      <a:pt x="5994" y="3484"/>
                    </a:lnTo>
                    <a:lnTo>
                      <a:pt x="5993" y="3466"/>
                    </a:lnTo>
                    <a:lnTo>
                      <a:pt x="5995" y="3455"/>
                    </a:lnTo>
                    <a:lnTo>
                      <a:pt x="5996" y="3444"/>
                    </a:lnTo>
                    <a:lnTo>
                      <a:pt x="5997" y="3434"/>
                    </a:lnTo>
                    <a:lnTo>
                      <a:pt x="5996" y="3430"/>
                    </a:lnTo>
                    <a:lnTo>
                      <a:pt x="5997" y="3417"/>
                    </a:lnTo>
                    <a:lnTo>
                      <a:pt x="5995" y="3408"/>
                    </a:lnTo>
                    <a:lnTo>
                      <a:pt x="5985" y="3406"/>
                    </a:lnTo>
                    <a:lnTo>
                      <a:pt x="5962" y="3412"/>
                    </a:lnTo>
                    <a:lnTo>
                      <a:pt x="5939" y="3413"/>
                    </a:lnTo>
                    <a:lnTo>
                      <a:pt x="5929" y="3405"/>
                    </a:lnTo>
                    <a:lnTo>
                      <a:pt x="5910" y="3396"/>
                    </a:lnTo>
                    <a:lnTo>
                      <a:pt x="5910" y="3390"/>
                    </a:lnTo>
                    <a:lnTo>
                      <a:pt x="5915" y="3376"/>
                    </a:lnTo>
                    <a:lnTo>
                      <a:pt x="5942" y="3354"/>
                    </a:lnTo>
                    <a:lnTo>
                      <a:pt x="5950" y="3350"/>
                    </a:lnTo>
                    <a:lnTo>
                      <a:pt x="5968" y="3336"/>
                    </a:lnTo>
                    <a:lnTo>
                      <a:pt x="5977" y="3320"/>
                    </a:lnTo>
                    <a:lnTo>
                      <a:pt x="5983" y="3314"/>
                    </a:lnTo>
                    <a:lnTo>
                      <a:pt x="5989" y="3312"/>
                    </a:lnTo>
                    <a:lnTo>
                      <a:pt x="5999" y="3305"/>
                    </a:lnTo>
                    <a:lnTo>
                      <a:pt x="6047" y="3260"/>
                    </a:lnTo>
                    <a:lnTo>
                      <a:pt x="6056" y="3241"/>
                    </a:lnTo>
                    <a:lnTo>
                      <a:pt x="6065" y="3235"/>
                    </a:lnTo>
                    <a:lnTo>
                      <a:pt x="6069" y="3226"/>
                    </a:lnTo>
                    <a:lnTo>
                      <a:pt x="6070" y="3218"/>
                    </a:lnTo>
                    <a:lnTo>
                      <a:pt x="6076" y="3212"/>
                    </a:lnTo>
                    <a:lnTo>
                      <a:pt x="6083" y="3202"/>
                    </a:lnTo>
                    <a:lnTo>
                      <a:pt x="6087" y="3194"/>
                    </a:lnTo>
                    <a:lnTo>
                      <a:pt x="6093" y="3196"/>
                    </a:lnTo>
                    <a:lnTo>
                      <a:pt x="6099" y="3182"/>
                    </a:lnTo>
                    <a:lnTo>
                      <a:pt x="6114" y="3169"/>
                    </a:lnTo>
                    <a:lnTo>
                      <a:pt x="6130" y="3145"/>
                    </a:lnTo>
                    <a:lnTo>
                      <a:pt x="6140" y="3147"/>
                    </a:lnTo>
                    <a:lnTo>
                      <a:pt x="6158" y="3127"/>
                    </a:lnTo>
                    <a:lnTo>
                      <a:pt x="6166" y="3111"/>
                    </a:lnTo>
                    <a:lnTo>
                      <a:pt x="6169" y="3112"/>
                    </a:lnTo>
                    <a:lnTo>
                      <a:pt x="6182" y="3101"/>
                    </a:lnTo>
                    <a:lnTo>
                      <a:pt x="6193" y="3095"/>
                    </a:lnTo>
                    <a:lnTo>
                      <a:pt x="6201" y="3078"/>
                    </a:lnTo>
                    <a:lnTo>
                      <a:pt x="6204" y="3063"/>
                    </a:lnTo>
                    <a:lnTo>
                      <a:pt x="6219" y="3043"/>
                    </a:lnTo>
                    <a:lnTo>
                      <a:pt x="6258" y="3011"/>
                    </a:lnTo>
                    <a:lnTo>
                      <a:pt x="6270" y="2994"/>
                    </a:lnTo>
                    <a:lnTo>
                      <a:pt x="6280" y="2976"/>
                    </a:lnTo>
                    <a:lnTo>
                      <a:pt x="6298" y="2960"/>
                    </a:lnTo>
                    <a:lnTo>
                      <a:pt x="6316" y="2946"/>
                    </a:lnTo>
                    <a:lnTo>
                      <a:pt x="6345" y="2932"/>
                    </a:lnTo>
                    <a:lnTo>
                      <a:pt x="6400" y="2927"/>
                    </a:lnTo>
                    <a:lnTo>
                      <a:pt x="6436" y="2927"/>
                    </a:lnTo>
                    <a:lnTo>
                      <a:pt x="6456" y="2924"/>
                    </a:lnTo>
                    <a:lnTo>
                      <a:pt x="6464" y="2927"/>
                    </a:lnTo>
                    <a:lnTo>
                      <a:pt x="6475" y="2925"/>
                    </a:lnTo>
                    <a:lnTo>
                      <a:pt x="6488" y="2929"/>
                    </a:lnTo>
                    <a:lnTo>
                      <a:pt x="6495" y="2929"/>
                    </a:lnTo>
                    <a:lnTo>
                      <a:pt x="6495" y="2941"/>
                    </a:lnTo>
                    <a:lnTo>
                      <a:pt x="6500" y="2950"/>
                    </a:lnTo>
                    <a:lnTo>
                      <a:pt x="6507" y="2951"/>
                    </a:lnTo>
                    <a:lnTo>
                      <a:pt x="6518" y="2949"/>
                    </a:lnTo>
                    <a:lnTo>
                      <a:pt x="6521" y="2944"/>
                    </a:lnTo>
                    <a:lnTo>
                      <a:pt x="6522" y="2923"/>
                    </a:lnTo>
                    <a:lnTo>
                      <a:pt x="6527" y="2919"/>
                    </a:lnTo>
                    <a:lnTo>
                      <a:pt x="6585" y="2943"/>
                    </a:lnTo>
                    <a:lnTo>
                      <a:pt x="6602" y="2940"/>
                    </a:lnTo>
                    <a:lnTo>
                      <a:pt x="6602" y="2932"/>
                    </a:lnTo>
                    <a:lnTo>
                      <a:pt x="6610" y="2927"/>
                    </a:lnTo>
                    <a:lnTo>
                      <a:pt x="6630" y="2928"/>
                    </a:lnTo>
                    <a:lnTo>
                      <a:pt x="6638" y="2937"/>
                    </a:lnTo>
                    <a:lnTo>
                      <a:pt x="6641" y="2944"/>
                    </a:lnTo>
                    <a:lnTo>
                      <a:pt x="6646" y="2945"/>
                    </a:lnTo>
                    <a:lnTo>
                      <a:pt x="6660" y="2941"/>
                    </a:lnTo>
                    <a:lnTo>
                      <a:pt x="6660" y="2932"/>
                    </a:lnTo>
                    <a:lnTo>
                      <a:pt x="6656" y="2932"/>
                    </a:lnTo>
                    <a:lnTo>
                      <a:pt x="6651" y="2923"/>
                    </a:lnTo>
                    <a:lnTo>
                      <a:pt x="6660" y="2918"/>
                    </a:lnTo>
                    <a:lnTo>
                      <a:pt x="6673" y="2918"/>
                    </a:lnTo>
                    <a:lnTo>
                      <a:pt x="6672" y="2912"/>
                    </a:lnTo>
                    <a:lnTo>
                      <a:pt x="6667" y="2905"/>
                    </a:lnTo>
                    <a:lnTo>
                      <a:pt x="6668" y="2898"/>
                    </a:lnTo>
                    <a:lnTo>
                      <a:pt x="6679" y="2891"/>
                    </a:lnTo>
                    <a:lnTo>
                      <a:pt x="6692" y="2890"/>
                    </a:lnTo>
                    <a:lnTo>
                      <a:pt x="6705" y="2892"/>
                    </a:lnTo>
                    <a:lnTo>
                      <a:pt x="6737" y="2905"/>
                    </a:lnTo>
                    <a:lnTo>
                      <a:pt x="6747" y="2905"/>
                    </a:lnTo>
                    <a:lnTo>
                      <a:pt x="6760" y="2913"/>
                    </a:lnTo>
                    <a:lnTo>
                      <a:pt x="6762" y="2918"/>
                    </a:lnTo>
                    <a:lnTo>
                      <a:pt x="6770" y="2921"/>
                    </a:lnTo>
                    <a:lnTo>
                      <a:pt x="6775" y="2908"/>
                    </a:lnTo>
                    <a:lnTo>
                      <a:pt x="6785" y="2906"/>
                    </a:lnTo>
                    <a:lnTo>
                      <a:pt x="6798" y="2910"/>
                    </a:lnTo>
                    <a:lnTo>
                      <a:pt x="6808" y="2916"/>
                    </a:lnTo>
                    <a:lnTo>
                      <a:pt x="6817" y="2927"/>
                    </a:lnTo>
                    <a:lnTo>
                      <a:pt x="6822" y="2937"/>
                    </a:lnTo>
                    <a:lnTo>
                      <a:pt x="6841" y="2940"/>
                    </a:lnTo>
                    <a:lnTo>
                      <a:pt x="6845" y="2948"/>
                    </a:lnTo>
                    <a:lnTo>
                      <a:pt x="6833" y="2953"/>
                    </a:lnTo>
                    <a:lnTo>
                      <a:pt x="6817" y="2954"/>
                    </a:lnTo>
                    <a:lnTo>
                      <a:pt x="6795" y="2954"/>
                    </a:lnTo>
                    <a:lnTo>
                      <a:pt x="6784" y="2959"/>
                    </a:lnTo>
                    <a:lnTo>
                      <a:pt x="6785" y="2965"/>
                    </a:lnTo>
                    <a:lnTo>
                      <a:pt x="6800" y="2984"/>
                    </a:lnTo>
                    <a:lnTo>
                      <a:pt x="6816" y="2986"/>
                    </a:lnTo>
                    <a:lnTo>
                      <a:pt x="6829" y="2984"/>
                    </a:lnTo>
                    <a:lnTo>
                      <a:pt x="6843" y="2981"/>
                    </a:lnTo>
                    <a:lnTo>
                      <a:pt x="6849" y="2971"/>
                    </a:lnTo>
                    <a:lnTo>
                      <a:pt x="6859" y="2966"/>
                    </a:lnTo>
                    <a:lnTo>
                      <a:pt x="6866" y="2973"/>
                    </a:lnTo>
                    <a:lnTo>
                      <a:pt x="6878" y="2978"/>
                    </a:lnTo>
                    <a:lnTo>
                      <a:pt x="6886" y="2972"/>
                    </a:lnTo>
                    <a:lnTo>
                      <a:pt x="6892" y="2962"/>
                    </a:lnTo>
                    <a:lnTo>
                      <a:pt x="6905" y="2960"/>
                    </a:lnTo>
                    <a:lnTo>
                      <a:pt x="6907" y="2953"/>
                    </a:lnTo>
                    <a:lnTo>
                      <a:pt x="6919" y="2946"/>
                    </a:lnTo>
                    <a:lnTo>
                      <a:pt x="6935" y="2951"/>
                    </a:lnTo>
                    <a:lnTo>
                      <a:pt x="6942" y="2962"/>
                    </a:lnTo>
                    <a:lnTo>
                      <a:pt x="6951" y="2962"/>
                    </a:lnTo>
                    <a:lnTo>
                      <a:pt x="6963" y="2959"/>
                    </a:lnTo>
                    <a:lnTo>
                      <a:pt x="6967" y="2950"/>
                    </a:lnTo>
                    <a:lnTo>
                      <a:pt x="6981" y="2951"/>
                    </a:lnTo>
                    <a:lnTo>
                      <a:pt x="6988" y="2956"/>
                    </a:lnTo>
                    <a:lnTo>
                      <a:pt x="6991" y="2950"/>
                    </a:lnTo>
                    <a:lnTo>
                      <a:pt x="7001" y="2950"/>
                    </a:lnTo>
                    <a:lnTo>
                      <a:pt x="7002" y="2943"/>
                    </a:lnTo>
                    <a:lnTo>
                      <a:pt x="7000" y="2933"/>
                    </a:lnTo>
                    <a:lnTo>
                      <a:pt x="6993" y="2922"/>
                    </a:lnTo>
                    <a:lnTo>
                      <a:pt x="6972" y="2913"/>
                    </a:lnTo>
                    <a:lnTo>
                      <a:pt x="6951" y="2917"/>
                    </a:lnTo>
                    <a:lnTo>
                      <a:pt x="6952" y="2910"/>
                    </a:lnTo>
                    <a:lnTo>
                      <a:pt x="6958" y="2902"/>
                    </a:lnTo>
                    <a:lnTo>
                      <a:pt x="6950" y="2879"/>
                    </a:lnTo>
                    <a:lnTo>
                      <a:pt x="6953" y="2875"/>
                    </a:lnTo>
                    <a:lnTo>
                      <a:pt x="6959" y="2879"/>
                    </a:lnTo>
                    <a:lnTo>
                      <a:pt x="6962" y="2879"/>
                    </a:lnTo>
                    <a:lnTo>
                      <a:pt x="6975" y="2849"/>
                    </a:lnTo>
                    <a:lnTo>
                      <a:pt x="6983" y="2837"/>
                    </a:lnTo>
                    <a:lnTo>
                      <a:pt x="6986" y="2827"/>
                    </a:lnTo>
                    <a:lnTo>
                      <a:pt x="6999" y="2815"/>
                    </a:lnTo>
                    <a:lnTo>
                      <a:pt x="7011" y="2809"/>
                    </a:lnTo>
                    <a:lnTo>
                      <a:pt x="7047" y="2776"/>
                    </a:lnTo>
                    <a:lnTo>
                      <a:pt x="7047" y="2767"/>
                    </a:lnTo>
                    <a:lnTo>
                      <a:pt x="7051" y="2757"/>
                    </a:lnTo>
                    <a:lnTo>
                      <a:pt x="7074" y="2731"/>
                    </a:lnTo>
                    <a:lnTo>
                      <a:pt x="7083" y="2723"/>
                    </a:lnTo>
                    <a:lnTo>
                      <a:pt x="7088" y="2697"/>
                    </a:lnTo>
                    <a:lnTo>
                      <a:pt x="7099" y="2690"/>
                    </a:lnTo>
                    <a:lnTo>
                      <a:pt x="7118" y="2670"/>
                    </a:lnTo>
                    <a:lnTo>
                      <a:pt x="7128" y="2666"/>
                    </a:lnTo>
                    <a:lnTo>
                      <a:pt x="7137" y="2659"/>
                    </a:lnTo>
                    <a:lnTo>
                      <a:pt x="7165" y="2661"/>
                    </a:lnTo>
                    <a:lnTo>
                      <a:pt x="7205" y="2653"/>
                    </a:lnTo>
                    <a:lnTo>
                      <a:pt x="7211" y="2648"/>
                    </a:lnTo>
                    <a:lnTo>
                      <a:pt x="7215" y="2642"/>
                    </a:lnTo>
                    <a:lnTo>
                      <a:pt x="7221" y="2643"/>
                    </a:lnTo>
                    <a:lnTo>
                      <a:pt x="7235" y="2652"/>
                    </a:lnTo>
                    <a:lnTo>
                      <a:pt x="7241" y="2659"/>
                    </a:lnTo>
                    <a:lnTo>
                      <a:pt x="7244" y="2670"/>
                    </a:lnTo>
                    <a:lnTo>
                      <a:pt x="7260" y="2669"/>
                    </a:lnTo>
                    <a:lnTo>
                      <a:pt x="7270" y="2658"/>
                    </a:lnTo>
                    <a:lnTo>
                      <a:pt x="7290" y="2638"/>
                    </a:lnTo>
                    <a:lnTo>
                      <a:pt x="7281" y="2685"/>
                    </a:lnTo>
                    <a:lnTo>
                      <a:pt x="7273" y="2693"/>
                    </a:lnTo>
                    <a:lnTo>
                      <a:pt x="7269" y="2703"/>
                    </a:lnTo>
                    <a:lnTo>
                      <a:pt x="7263" y="2712"/>
                    </a:lnTo>
                    <a:lnTo>
                      <a:pt x="7263" y="2725"/>
                    </a:lnTo>
                    <a:lnTo>
                      <a:pt x="7269" y="2733"/>
                    </a:lnTo>
                    <a:lnTo>
                      <a:pt x="7268" y="2741"/>
                    </a:lnTo>
                    <a:lnTo>
                      <a:pt x="7263" y="2745"/>
                    </a:lnTo>
                    <a:lnTo>
                      <a:pt x="7260" y="2752"/>
                    </a:lnTo>
                    <a:lnTo>
                      <a:pt x="7265" y="2756"/>
                    </a:lnTo>
                    <a:lnTo>
                      <a:pt x="7280" y="2749"/>
                    </a:lnTo>
                    <a:lnTo>
                      <a:pt x="7292" y="2746"/>
                    </a:lnTo>
                    <a:lnTo>
                      <a:pt x="7281" y="2771"/>
                    </a:lnTo>
                    <a:lnTo>
                      <a:pt x="7278" y="2787"/>
                    </a:lnTo>
                    <a:lnTo>
                      <a:pt x="7279" y="2797"/>
                    </a:lnTo>
                    <a:lnTo>
                      <a:pt x="7286" y="2793"/>
                    </a:lnTo>
                    <a:lnTo>
                      <a:pt x="7300" y="2781"/>
                    </a:lnTo>
                    <a:lnTo>
                      <a:pt x="7309" y="2781"/>
                    </a:lnTo>
                    <a:lnTo>
                      <a:pt x="7345" y="2734"/>
                    </a:lnTo>
                    <a:lnTo>
                      <a:pt x="7355" y="2728"/>
                    </a:lnTo>
                    <a:lnTo>
                      <a:pt x="7367" y="2713"/>
                    </a:lnTo>
                    <a:lnTo>
                      <a:pt x="7378" y="2704"/>
                    </a:lnTo>
                    <a:lnTo>
                      <a:pt x="7399" y="2680"/>
                    </a:lnTo>
                    <a:lnTo>
                      <a:pt x="7414" y="2679"/>
                    </a:lnTo>
                    <a:lnTo>
                      <a:pt x="7420" y="2675"/>
                    </a:lnTo>
                    <a:lnTo>
                      <a:pt x="7422" y="2666"/>
                    </a:lnTo>
                    <a:lnTo>
                      <a:pt x="7430" y="2671"/>
                    </a:lnTo>
                    <a:lnTo>
                      <a:pt x="7429" y="2680"/>
                    </a:lnTo>
                    <a:lnTo>
                      <a:pt x="7431" y="2688"/>
                    </a:lnTo>
                    <a:lnTo>
                      <a:pt x="7438" y="2687"/>
                    </a:lnTo>
                    <a:lnTo>
                      <a:pt x="7447" y="2669"/>
                    </a:lnTo>
                    <a:lnTo>
                      <a:pt x="7437" y="2666"/>
                    </a:lnTo>
                    <a:lnTo>
                      <a:pt x="7434" y="2656"/>
                    </a:lnTo>
                    <a:lnTo>
                      <a:pt x="7437" y="2642"/>
                    </a:lnTo>
                    <a:lnTo>
                      <a:pt x="7438" y="2627"/>
                    </a:lnTo>
                    <a:lnTo>
                      <a:pt x="7438" y="2618"/>
                    </a:lnTo>
                    <a:lnTo>
                      <a:pt x="7448" y="2601"/>
                    </a:lnTo>
                    <a:lnTo>
                      <a:pt x="7448" y="2593"/>
                    </a:lnTo>
                    <a:lnTo>
                      <a:pt x="7452" y="2583"/>
                    </a:lnTo>
                    <a:lnTo>
                      <a:pt x="7467" y="2569"/>
                    </a:lnTo>
                    <a:lnTo>
                      <a:pt x="7511" y="2553"/>
                    </a:lnTo>
                    <a:lnTo>
                      <a:pt x="7526" y="2557"/>
                    </a:lnTo>
                    <a:lnTo>
                      <a:pt x="7542" y="2572"/>
                    </a:lnTo>
                    <a:lnTo>
                      <a:pt x="7535" y="2585"/>
                    </a:lnTo>
                    <a:lnTo>
                      <a:pt x="7524" y="2582"/>
                    </a:lnTo>
                    <a:lnTo>
                      <a:pt x="7506" y="2596"/>
                    </a:lnTo>
                    <a:lnTo>
                      <a:pt x="7496" y="2607"/>
                    </a:lnTo>
                    <a:lnTo>
                      <a:pt x="7494" y="2623"/>
                    </a:lnTo>
                    <a:lnTo>
                      <a:pt x="7490" y="2631"/>
                    </a:lnTo>
                    <a:lnTo>
                      <a:pt x="7489" y="2644"/>
                    </a:lnTo>
                    <a:lnTo>
                      <a:pt x="7489" y="2670"/>
                    </a:lnTo>
                    <a:lnTo>
                      <a:pt x="7478" y="2681"/>
                    </a:lnTo>
                    <a:lnTo>
                      <a:pt x="7477" y="2688"/>
                    </a:lnTo>
                    <a:lnTo>
                      <a:pt x="7478" y="2699"/>
                    </a:lnTo>
                    <a:lnTo>
                      <a:pt x="7480" y="2706"/>
                    </a:lnTo>
                    <a:lnTo>
                      <a:pt x="7479" y="2718"/>
                    </a:lnTo>
                    <a:lnTo>
                      <a:pt x="7472" y="2728"/>
                    </a:lnTo>
                    <a:lnTo>
                      <a:pt x="7465" y="2731"/>
                    </a:lnTo>
                    <a:lnTo>
                      <a:pt x="7464" y="2738"/>
                    </a:lnTo>
                    <a:lnTo>
                      <a:pt x="7463" y="2749"/>
                    </a:lnTo>
                    <a:lnTo>
                      <a:pt x="7472" y="2755"/>
                    </a:lnTo>
                    <a:lnTo>
                      <a:pt x="7472" y="2762"/>
                    </a:lnTo>
                    <a:lnTo>
                      <a:pt x="7462" y="2771"/>
                    </a:lnTo>
                    <a:lnTo>
                      <a:pt x="7451" y="2777"/>
                    </a:lnTo>
                    <a:lnTo>
                      <a:pt x="7440" y="2774"/>
                    </a:lnTo>
                    <a:lnTo>
                      <a:pt x="7427" y="2779"/>
                    </a:lnTo>
                    <a:lnTo>
                      <a:pt x="7415" y="2797"/>
                    </a:lnTo>
                    <a:lnTo>
                      <a:pt x="7402" y="2798"/>
                    </a:lnTo>
                    <a:lnTo>
                      <a:pt x="7376" y="2809"/>
                    </a:lnTo>
                    <a:lnTo>
                      <a:pt x="7372" y="2814"/>
                    </a:lnTo>
                    <a:lnTo>
                      <a:pt x="7372" y="2826"/>
                    </a:lnTo>
                    <a:lnTo>
                      <a:pt x="7367" y="2838"/>
                    </a:lnTo>
                    <a:lnTo>
                      <a:pt x="7356" y="2848"/>
                    </a:lnTo>
                    <a:lnTo>
                      <a:pt x="7343" y="2864"/>
                    </a:lnTo>
                    <a:lnTo>
                      <a:pt x="7318" y="2897"/>
                    </a:lnTo>
                    <a:lnTo>
                      <a:pt x="7293" y="2911"/>
                    </a:lnTo>
                    <a:lnTo>
                      <a:pt x="7286" y="2929"/>
                    </a:lnTo>
                    <a:lnTo>
                      <a:pt x="7276" y="2934"/>
                    </a:lnTo>
                    <a:lnTo>
                      <a:pt x="7258" y="2960"/>
                    </a:lnTo>
                    <a:lnTo>
                      <a:pt x="7255" y="2978"/>
                    </a:lnTo>
                    <a:lnTo>
                      <a:pt x="7236" y="3002"/>
                    </a:lnTo>
                    <a:lnTo>
                      <a:pt x="7225" y="3019"/>
                    </a:lnTo>
                    <a:lnTo>
                      <a:pt x="7210" y="3031"/>
                    </a:lnTo>
                    <a:lnTo>
                      <a:pt x="7195" y="3047"/>
                    </a:lnTo>
                    <a:lnTo>
                      <a:pt x="7182" y="3066"/>
                    </a:lnTo>
                    <a:lnTo>
                      <a:pt x="7162" y="3075"/>
                    </a:lnTo>
                    <a:lnTo>
                      <a:pt x="7144" y="3075"/>
                    </a:lnTo>
                    <a:lnTo>
                      <a:pt x="7137" y="3085"/>
                    </a:lnTo>
                    <a:lnTo>
                      <a:pt x="7128" y="3096"/>
                    </a:lnTo>
                    <a:lnTo>
                      <a:pt x="7108" y="3091"/>
                    </a:lnTo>
                    <a:lnTo>
                      <a:pt x="7098" y="3093"/>
                    </a:lnTo>
                    <a:lnTo>
                      <a:pt x="7103" y="3105"/>
                    </a:lnTo>
                    <a:lnTo>
                      <a:pt x="7106" y="3124"/>
                    </a:lnTo>
                    <a:lnTo>
                      <a:pt x="7093" y="3164"/>
                    </a:lnTo>
                    <a:lnTo>
                      <a:pt x="7077" y="3174"/>
                    </a:lnTo>
                    <a:lnTo>
                      <a:pt x="7065" y="3186"/>
                    </a:lnTo>
                    <a:lnTo>
                      <a:pt x="7051" y="3193"/>
                    </a:lnTo>
                    <a:lnTo>
                      <a:pt x="7045" y="3206"/>
                    </a:lnTo>
                    <a:lnTo>
                      <a:pt x="7040" y="3229"/>
                    </a:lnTo>
                    <a:lnTo>
                      <a:pt x="7028" y="3279"/>
                    </a:lnTo>
                    <a:lnTo>
                      <a:pt x="7027" y="3328"/>
                    </a:lnTo>
                    <a:lnTo>
                      <a:pt x="7028" y="3352"/>
                    </a:lnTo>
                    <a:lnTo>
                      <a:pt x="7031" y="3374"/>
                    </a:lnTo>
                    <a:lnTo>
                      <a:pt x="7032" y="3403"/>
                    </a:lnTo>
                    <a:lnTo>
                      <a:pt x="7036" y="3418"/>
                    </a:lnTo>
                    <a:lnTo>
                      <a:pt x="7040" y="3459"/>
                    </a:lnTo>
                    <a:lnTo>
                      <a:pt x="7042" y="3463"/>
                    </a:lnTo>
                    <a:lnTo>
                      <a:pt x="7044" y="3467"/>
                    </a:lnTo>
                    <a:lnTo>
                      <a:pt x="7051" y="3503"/>
                    </a:lnTo>
                    <a:lnTo>
                      <a:pt x="7056" y="3524"/>
                    </a:lnTo>
                    <a:lnTo>
                      <a:pt x="7058" y="3551"/>
                    </a:lnTo>
                    <a:lnTo>
                      <a:pt x="7061" y="3573"/>
                    </a:lnTo>
                    <a:lnTo>
                      <a:pt x="7066" y="3596"/>
                    </a:lnTo>
                    <a:lnTo>
                      <a:pt x="7075" y="3617"/>
                    </a:lnTo>
                    <a:lnTo>
                      <a:pt x="7081" y="3640"/>
                    </a:lnTo>
                    <a:lnTo>
                      <a:pt x="7081" y="3685"/>
                    </a:lnTo>
                    <a:lnTo>
                      <a:pt x="7082" y="3705"/>
                    </a:lnTo>
                    <a:lnTo>
                      <a:pt x="7092" y="3729"/>
                    </a:lnTo>
                    <a:lnTo>
                      <a:pt x="7094" y="3742"/>
                    </a:lnTo>
                    <a:lnTo>
                      <a:pt x="7108" y="3728"/>
                    </a:lnTo>
                    <a:lnTo>
                      <a:pt x="7120" y="3718"/>
                    </a:lnTo>
                    <a:lnTo>
                      <a:pt x="7131" y="3704"/>
                    </a:lnTo>
                    <a:lnTo>
                      <a:pt x="7139" y="3691"/>
                    </a:lnTo>
                    <a:lnTo>
                      <a:pt x="7150" y="3682"/>
                    </a:lnTo>
                    <a:lnTo>
                      <a:pt x="7172" y="3656"/>
                    </a:lnTo>
                    <a:lnTo>
                      <a:pt x="7184" y="3626"/>
                    </a:lnTo>
                    <a:lnTo>
                      <a:pt x="7185" y="3613"/>
                    </a:lnTo>
                    <a:lnTo>
                      <a:pt x="7184" y="3595"/>
                    </a:lnTo>
                    <a:lnTo>
                      <a:pt x="7188" y="3589"/>
                    </a:lnTo>
                    <a:lnTo>
                      <a:pt x="7192" y="3573"/>
                    </a:lnTo>
                    <a:lnTo>
                      <a:pt x="7187" y="3569"/>
                    </a:lnTo>
                    <a:lnTo>
                      <a:pt x="7192" y="3561"/>
                    </a:lnTo>
                    <a:lnTo>
                      <a:pt x="7198" y="3562"/>
                    </a:lnTo>
                    <a:lnTo>
                      <a:pt x="7203" y="3567"/>
                    </a:lnTo>
                    <a:lnTo>
                      <a:pt x="7212" y="3556"/>
                    </a:lnTo>
                    <a:lnTo>
                      <a:pt x="7228" y="3545"/>
                    </a:lnTo>
                    <a:lnTo>
                      <a:pt x="7252" y="3536"/>
                    </a:lnTo>
                    <a:lnTo>
                      <a:pt x="7269" y="3542"/>
                    </a:lnTo>
                    <a:lnTo>
                      <a:pt x="7268" y="3536"/>
                    </a:lnTo>
                    <a:lnTo>
                      <a:pt x="7264" y="3529"/>
                    </a:lnTo>
                    <a:lnTo>
                      <a:pt x="7262" y="3516"/>
                    </a:lnTo>
                    <a:lnTo>
                      <a:pt x="7262" y="3479"/>
                    </a:lnTo>
                    <a:lnTo>
                      <a:pt x="7263" y="3463"/>
                    </a:lnTo>
                    <a:lnTo>
                      <a:pt x="7273" y="3450"/>
                    </a:lnTo>
                    <a:lnTo>
                      <a:pt x="7301" y="3423"/>
                    </a:lnTo>
                    <a:lnTo>
                      <a:pt x="7319" y="3413"/>
                    </a:lnTo>
                    <a:lnTo>
                      <a:pt x="7335" y="3409"/>
                    </a:lnTo>
                    <a:lnTo>
                      <a:pt x="7341" y="3418"/>
                    </a:lnTo>
                    <a:lnTo>
                      <a:pt x="7354" y="3418"/>
                    </a:lnTo>
                    <a:lnTo>
                      <a:pt x="7366" y="3414"/>
                    </a:lnTo>
                    <a:lnTo>
                      <a:pt x="7382" y="3398"/>
                    </a:lnTo>
                    <a:lnTo>
                      <a:pt x="7384" y="3390"/>
                    </a:lnTo>
                    <a:lnTo>
                      <a:pt x="7365" y="3362"/>
                    </a:lnTo>
                    <a:lnTo>
                      <a:pt x="7360" y="3347"/>
                    </a:lnTo>
                    <a:lnTo>
                      <a:pt x="7357" y="3335"/>
                    </a:lnTo>
                    <a:lnTo>
                      <a:pt x="7359" y="3322"/>
                    </a:lnTo>
                    <a:lnTo>
                      <a:pt x="7362" y="3305"/>
                    </a:lnTo>
                    <a:lnTo>
                      <a:pt x="7368" y="3293"/>
                    </a:lnTo>
                    <a:lnTo>
                      <a:pt x="7372" y="3279"/>
                    </a:lnTo>
                    <a:lnTo>
                      <a:pt x="7381" y="3267"/>
                    </a:lnTo>
                    <a:lnTo>
                      <a:pt x="7397" y="3256"/>
                    </a:lnTo>
                    <a:lnTo>
                      <a:pt x="7394" y="3247"/>
                    </a:lnTo>
                    <a:lnTo>
                      <a:pt x="7391" y="3242"/>
                    </a:lnTo>
                    <a:lnTo>
                      <a:pt x="7389" y="3237"/>
                    </a:lnTo>
                    <a:lnTo>
                      <a:pt x="7405" y="3231"/>
                    </a:lnTo>
                    <a:lnTo>
                      <a:pt x="7422" y="3229"/>
                    </a:lnTo>
                    <a:lnTo>
                      <a:pt x="7429" y="3222"/>
                    </a:lnTo>
                    <a:lnTo>
                      <a:pt x="7431" y="3226"/>
                    </a:lnTo>
                    <a:lnTo>
                      <a:pt x="7424" y="3237"/>
                    </a:lnTo>
                    <a:lnTo>
                      <a:pt x="7416" y="3242"/>
                    </a:lnTo>
                    <a:lnTo>
                      <a:pt x="7413" y="3251"/>
                    </a:lnTo>
                    <a:lnTo>
                      <a:pt x="7422" y="3271"/>
                    </a:lnTo>
                    <a:lnTo>
                      <a:pt x="7431" y="3274"/>
                    </a:lnTo>
                    <a:lnTo>
                      <a:pt x="7435" y="3274"/>
                    </a:lnTo>
                    <a:lnTo>
                      <a:pt x="7445" y="3258"/>
                    </a:lnTo>
                    <a:lnTo>
                      <a:pt x="7447" y="3247"/>
                    </a:lnTo>
                    <a:lnTo>
                      <a:pt x="7442" y="3212"/>
                    </a:lnTo>
                    <a:lnTo>
                      <a:pt x="7437" y="3203"/>
                    </a:lnTo>
                    <a:lnTo>
                      <a:pt x="7421" y="3206"/>
                    </a:lnTo>
                    <a:lnTo>
                      <a:pt x="7419" y="3202"/>
                    </a:lnTo>
                    <a:lnTo>
                      <a:pt x="7419" y="3180"/>
                    </a:lnTo>
                    <a:lnTo>
                      <a:pt x="7416" y="3159"/>
                    </a:lnTo>
                    <a:lnTo>
                      <a:pt x="7418" y="3147"/>
                    </a:lnTo>
                    <a:lnTo>
                      <a:pt x="7421" y="3137"/>
                    </a:lnTo>
                    <a:lnTo>
                      <a:pt x="7434" y="3126"/>
                    </a:lnTo>
                    <a:lnTo>
                      <a:pt x="7445" y="3106"/>
                    </a:lnTo>
                    <a:lnTo>
                      <a:pt x="7443" y="3097"/>
                    </a:lnTo>
                    <a:lnTo>
                      <a:pt x="7413" y="3079"/>
                    </a:lnTo>
                    <a:lnTo>
                      <a:pt x="7400" y="3083"/>
                    </a:lnTo>
                    <a:lnTo>
                      <a:pt x="7397" y="3096"/>
                    </a:lnTo>
                    <a:lnTo>
                      <a:pt x="7394" y="3100"/>
                    </a:lnTo>
                    <a:lnTo>
                      <a:pt x="7387" y="3097"/>
                    </a:lnTo>
                    <a:lnTo>
                      <a:pt x="7381" y="3093"/>
                    </a:lnTo>
                    <a:lnTo>
                      <a:pt x="7377" y="3081"/>
                    </a:lnTo>
                    <a:lnTo>
                      <a:pt x="7377" y="3063"/>
                    </a:lnTo>
                    <a:lnTo>
                      <a:pt x="7381" y="3051"/>
                    </a:lnTo>
                    <a:lnTo>
                      <a:pt x="7386" y="3032"/>
                    </a:lnTo>
                    <a:lnTo>
                      <a:pt x="7393" y="3019"/>
                    </a:lnTo>
                    <a:lnTo>
                      <a:pt x="7407" y="2999"/>
                    </a:lnTo>
                    <a:lnTo>
                      <a:pt x="7420" y="2983"/>
                    </a:lnTo>
                    <a:lnTo>
                      <a:pt x="7427" y="2970"/>
                    </a:lnTo>
                    <a:lnTo>
                      <a:pt x="7426" y="2960"/>
                    </a:lnTo>
                    <a:lnTo>
                      <a:pt x="7430" y="2954"/>
                    </a:lnTo>
                    <a:lnTo>
                      <a:pt x="7440" y="2957"/>
                    </a:lnTo>
                    <a:lnTo>
                      <a:pt x="7437" y="2950"/>
                    </a:lnTo>
                    <a:lnTo>
                      <a:pt x="7437" y="2943"/>
                    </a:lnTo>
                    <a:lnTo>
                      <a:pt x="7446" y="2938"/>
                    </a:lnTo>
                    <a:lnTo>
                      <a:pt x="7450" y="2932"/>
                    </a:lnTo>
                    <a:lnTo>
                      <a:pt x="7446" y="2918"/>
                    </a:lnTo>
                    <a:lnTo>
                      <a:pt x="7447" y="2905"/>
                    </a:lnTo>
                    <a:lnTo>
                      <a:pt x="7454" y="2892"/>
                    </a:lnTo>
                    <a:lnTo>
                      <a:pt x="7456" y="2881"/>
                    </a:lnTo>
                    <a:lnTo>
                      <a:pt x="7462" y="2875"/>
                    </a:lnTo>
                    <a:lnTo>
                      <a:pt x="7472" y="2871"/>
                    </a:lnTo>
                    <a:lnTo>
                      <a:pt x="7485" y="2862"/>
                    </a:lnTo>
                    <a:lnTo>
                      <a:pt x="7492" y="2867"/>
                    </a:lnTo>
                    <a:lnTo>
                      <a:pt x="7496" y="2876"/>
                    </a:lnTo>
                    <a:lnTo>
                      <a:pt x="7505" y="2864"/>
                    </a:lnTo>
                    <a:lnTo>
                      <a:pt x="7517" y="2855"/>
                    </a:lnTo>
                    <a:lnTo>
                      <a:pt x="7527" y="2865"/>
                    </a:lnTo>
                    <a:lnTo>
                      <a:pt x="7532" y="2879"/>
                    </a:lnTo>
                    <a:lnTo>
                      <a:pt x="7542" y="2881"/>
                    </a:lnTo>
                    <a:lnTo>
                      <a:pt x="7547" y="2864"/>
                    </a:lnTo>
                    <a:lnTo>
                      <a:pt x="7547" y="2852"/>
                    </a:lnTo>
                    <a:lnTo>
                      <a:pt x="7556" y="2840"/>
                    </a:lnTo>
                    <a:lnTo>
                      <a:pt x="7563" y="2836"/>
                    </a:lnTo>
                    <a:lnTo>
                      <a:pt x="7581" y="2830"/>
                    </a:lnTo>
                    <a:lnTo>
                      <a:pt x="7588" y="2824"/>
                    </a:lnTo>
                    <a:lnTo>
                      <a:pt x="7598" y="2809"/>
                    </a:lnTo>
                    <a:lnTo>
                      <a:pt x="7604" y="2803"/>
                    </a:lnTo>
                    <a:lnTo>
                      <a:pt x="7609" y="2806"/>
                    </a:lnTo>
                    <a:lnTo>
                      <a:pt x="7612" y="2814"/>
                    </a:lnTo>
                    <a:lnTo>
                      <a:pt x="7607" y="2821"/>
                    </a:lnTo>
                    <a:lnTo>
                      <a:pt x="7610" y="2841"/>
                    </a:lnTo>
                    <a:lnTo>
                      <a:pt x="7606" y="2855"/>
                    </a:lnTo>
                    <a:lnTo>
                      <a:pt x="7606" y="2864"/>
                    </a:lnTo>
                    <a:lnTo>
                      <a:pt x="7604" y="2870"/>
                    </a:lnTo>
                    <a:lnTo>
                      <a:pt x="7602" y="2875"/>
                    </a:lnTo>
                    <a:lnTo>
                      <a:pt x="7602" y="2880"/>
                    </a:lnTo>
                    <a:lnTo>
                      <a:pt x="7606" y="2880"/>
                    </a:lnTo>
                    <a:lnTo>
                      <a:pt x="7618" y="2863"/>
                    </a:lnTo>
                    <a:lnTo>
                      <a:pt x="7647" y="2835"/>
                    </a:lnTo>
                    <a:lnTo>
                      <a:pt x="7649" y="2828"/>
                    </a:lnTo>
                    <a:lnTo>
                      <a:pt x="7647" y="2819"/>
                    </a:lnTo>
                    <a:lnTo>
                      <a:pt x="7650" y="2815"/>
                    </a:lnTo>
                    <a:lnTo>
                      <a:pt x="7658" y="2822"/>
                    </a:lnTo>
                    <a:lnTo>
                      <a:pt x="7667" y="2814"/>
                    </a:lnTo>
                    <a:lnTo>
                      <a:pt x="7678" y="2812"/>
                    </a:lnTo>
                    <a:lnTo>
                      <a:pt x="7694" y="2800"/>
                    </a:lnTo>
                    <a:lnTo>
                      <a:pt x="7706" y="2799"/>
                    </a:lnTo>
                    <a:lnTo>
                      <a:pt x="7714" y="2790"/>
                    </a:lnTo>
                    <a:lnTo>
                      <a:pt x="7720" y="2795"/>
                    </a:lnTo>
                    <a:lnTo>
                      <a:pt x="7726" y="2794"/>
                    </a:lnTo>
                    <a:lnTo>
                      <a:pt x="7755" y="2795"/>
                    </a:lnTo>
                    <a:lnTo>
                      <a:pt x="7770" y="2799"/>
                    </a:lnTo>
                    <a:lnTo>
                      <a:pt x="7781" y="2804"/>
                    </a:lnTo>
                    <a:lnTo>
                      <a:pt x="7795" y="2815"/>
                    </a:lnTo>
                    <a:lnTo>
                      <a:pt x="7800" y="2827"/>
                    </a:lnTo>
                    <a:lnTo>
                      <a:pt x="7819" y="2857"/>
                    </a:lnTo>
                    <a:lnTo>
                      <a:pt x="7820" y="2863"/>
                    </a:lnTo>
                    <a:lnTo>
                      <a:pt x="7833" y="2865"/>
                    </a:lnTo>
                    <a:lnTo>
                      <a:pt x="7836" y="2863"/>
                    </a:lnTo>
                    <a:lnTo>
                      <a:pt x="7836" y="2846"/>
                    </a:lnTo>
                    <a:lnTo>
                      <a:pt x="7848" y="2820"/>
                    </a:lnTo>
                    <a:lnTo>
                      <a:pt x="7848" y="2814"/>
                    </a:lnTo>
                    <a:lnTo>
                      <a:pt x="7845" y="2811"/>
                    </a:lnTo>
                    <a:lnTo>
                      <a:pt x="7852" y="2809"/>
                    </a:lnTo>
                    <a:lnTo>
                      <a:pt x="7865" y="2800"/>
                    </a:lnTo>
                    <a:lnTo>
                      <a:pt x="7871" y="2799"/>
                    </a:lnTo>
                    <a:lnTo>
                      <a:pt x="7875" y="2792"/>
                    </a:lnTo>
                    <a:lnTo>
                      <a:pt x="7879" y="2795"/>
                    </a:lnTo>
                    <a:lnTo>
                      <a:pt x="7886" y="2795"/>
                    </a:lnTo>
                    <a:lnTo>
                      <a:pt x="7899" y="2778"/>
                    </a:lnTo>
                    <a:lnTo>
                      <a:pt x="7903" y="2777"/>
                    </a:lnTo>
                    <a:lnTo>
                      <a:pt x="7903" y="2772"/>
                    </a:lnTo>
                    <a:lnTo>
                      <a:pt x="7913" y="2765"/>
                    </a:lnTo>
                    <a:lnTo>
                      <a:pt x="7921" y="2763"/>
                    </a:lnTo>
                    <a:lnTo>
                      <a:pt x="7925" y="2760"/>
                    </a:lnTo>
                    <a:lnTo>
                      <a:pt x="7931" y="2758"/>
                    </a:lnTo>
                    <a:lnTo>
                      <a:pt x="7932" y="2754"/>
                    </a:lnTo>
                    <a:lnTo>
                      <a:pt x="7931" y="2749"/>
                    </a:lnTo>
                    <a:lnTo>
                      <a:pt x="7926" y="2744"/>
                    </a:lnTo>
                    <a:lnTo>
                      <a:pt x="7927" y="2739"/>
                    </a:lnTo>
                    <a:lnTo>
                      <a:pt x="7936" y="2746"/>
                    </a:lnTo>
                    <a:lnTo>
                      <a:pt x="7941" y="2749"/>
                    </a:lnTo>
                    <a:lnTo>
                      <a:pt x="7946" y="2745"/>
                    </a:lnTo>
                    <a:lnTo>
                      <a:pt x="7948" y="2733"/>
                    </a:lnTo>
                    <a:lnTo>
                      <a:pt x="7946" y="2727"/>
                    </a:lnTo>
                    <a:lnTo>
                      <a:pt x="7957" y="2727"/>
                    </a:lnTo>
                    <a:lnTo>
                      <a:pt x="7968" y="2719"/>
                    </a:lnTo>
                    <a:lnTo>
                      <a:pt x="7970" y="2719"/>
                    </a:lnTo>
                    <a:lnTo>
                      <a:pt x="7973" y="2714"/>
                    </a:lnTo>
                    <a:lnTo>
                      <a:pt x="7968" y="2703"/>
                    </a:lnTo>
                    <a:lnTo>
                      <a:pt x="7972" y="2701"/>
                    </a:lnTo>
                    <a:lnTo>
                      <a:pt x="7978" y="2706"/>
                    </a:lnTo>
                    <a:lnTo>
                      <a:pt x="7981" y="2706"/>
                    </a:lnTo>
                    <a:lnTo>
                      <a:pt x="7988" y="2702"/>
                    </a:lnTo>
                    <a:lnTo>
                      <a:pt x="7992" y="2696"/>
                    </a:lnTo>
                    <a:lnTo>
                      <a:pt x="7996" y="2688"/>
                    </a:lnTo>
                    <a:lnTo>
                      <a:pt x="8000" y="2688"/>
                    </a:lnTo>
                    <a:lnTo>
                      <a:pt x="8002" y="2684"/>
                    </a:lnTo>
                    <a:lnTo>
                      <a:pt x="8004" y="2671"/>
                    </a:lnTo>
                    <a:lnTo>
                      <a:pt x="8006" y="2664"/>
                    </a:lnTo>
                    <a:lnTo>
                      <a:pt x="8012" y="2665"/>
                    </a:lnTo>
                    <a:lnTo>
                      <a:pt x="8017" y="2674"/>
                    </a:lnTo>
                    <a:lnTo>
                      <a:pt x="8022" y="2675"/>
                    </a:lnTo>
                    <a:lnTo>
                      <a:pt x="8027" y="2672"/>
                    </a:lnTo>
                    <a:lnTo>
                      <a:pt x="8040" y="2660"/>
                    </a:lnTo>
                    <a:lnTo>
                      <a:pt x="8067" y="2652"/>
                    </a:lnTo>
                    <a:lnTo>
                      <a:pt x="8075" y="2644"/>
                    </a:lnTo>
                    <a:lnTo>
                      <a:pt x="8090" y="2637"/>
                    </a:lnTo>
                    <a:lnTo>
                      <a:pt x="8093" y="2629"/>
                    </a:lnTo>
                    <a:lnTo>
                      <a:pt x="8094" y="2623"/>
                    </a:lnTo>
                    <a:lnTo>
                      <a:pt x="8094" y="2616"/>
                    </a:lnTo>
                    <a:lnTo>
                      <a:pt x="8103" y="2614"/>
                    </a:lnTo>
                    <a:lnTo>
                      <a:pt x="8102" y="2618"/>
                    </a:lnTo>
                    <a:lnTo>
                      <a:pt x="8099" y="2625"/>
                    </a:lnTo>
                    <a:lnTo>
                      <a:pt x="8103" y="2625"/>
                    </a:lnTo>
                    <a:lnTo>
                      <a:pt x="8126" y="2612"/>
                    </a:lnTo>
                    <a:lnTo>
                      <a:pt x="8133" y="2612"/>
                    </a:lnTo>
                    <a:lnTo>
                      <a:pt x="8146" y="2605"/>
                    </a:lnTo>
                    <a:lnTo>
                      <a:pt x="8182" y="2579"/>
                    </a:lnTo>
                    <a:lnTo>
                      <a:pt x="8209" y="2569"/>
                    </a:lnTo>
                    <a:lnTo>
                      <a:pt x="8212" y="2566"/>
                    </a:lnTo>
                    <a:lnTo>
                      <a:pt x="8210" y="2563"/>
                    </a:lnTo>
                    <a:lnTo>
                      <a:pt x="8205" y="2559"/>
                    </a:lnTo>
                    <a:lnTo>
                      <a:pt x="8199" y="2543"/>
                    </a:lnTo>
                    <a:lnTo>
                      <a:pt x="8196" y="2534"/>
                    </a:lnTo>
                    <a:lnTo>
                      <a:pt x="8200" y="2530"/>
                    </a:lnTo>
                    <a:lnTo>
                      <a:pt x="8204" y="2536"/>
                    </a:lnTo>
                    <a:lnTo>
                      <a:pt x="8209" y="2548"/>
                    </a:lnTo>
                    <a:lnTo>
                      <a:pt x="8215" y="2557"/>
                    </a:lnTo>
                    <a:lnTo>
                      <a:pt x="8219" y="2557"/>
                    </a:lnTo>
                    <a:lnTo>
                      <a:pt x="8219" y="2563"/>
                    </a:lnTo>
                    <a:lnTo>
                      <a:pt x="8221" y="2566"/>
                    </a:lnTo>
                    <a:lnTo>
                      <a:pt x="8232" y="2567"/>
                    </a:lnTo>
                    <a:lnTo>
                      <a:pt x="8231" y="2559"/>
                    </a:lnTo>
                    <a:lnTo>
                      <a:pt x="8227" y="2553"/>
                    </a:lnTo>
                    <a:lnTo>
                      <a:pt x="8233" y="2553"/>
                    </a:lnTo>
                    <a:lnTo>
                      <a:pt x="8237" y="2561"/>
                    </a:lnTo>
                    <a:lnTo>
                      <a:pt x="8243" y="2568"/>
                    </a:lnTo>
                    <a:lnTo>
                      <a:pt x="8253" y="2568"/>
                    </a:lnTo>
                    <a:lnTo>
                      <a:pt x="8266" y="2573"/>
                    </a:lnTo>
                    <a:lnTo>
                      <a:pt x="8275" y="2582"/>
                    </a:lnTo>
                    <a:lnTo>
                      <a:pt x="8290" y="2591"/>
                    </a:lnTo>
                    <a:lnTo>
                      <a:pt x="8306" y="2596"/>
                    </a:lnTo>
                    <a:lnTo>
                      <a:pt x="8309" y="2594"/>
                    </a:lnTo>
                    <a:lnTo>
                      <a:pt x="8313" y="2582"/>
                    </a:lnTo>
                    <a:lnTo>
                      <a:pt x="8320" y="2580"/>
                    </a:lnTo>
                    <a:lnTo>
                      <a:pt x="8334" y="2558"/>
                    </a:lnTo>
                    <a:lnTo>
                      <a:pt x="8338" y="2545"/>
                    </a:lnTo>
                    <a:lnTo>
                      <a:pt x="8334" y="2535"/>
                    </a:lnTo>
                    <a:lnTo>
                      <a:pt x="8324" y="2526"/>
                    </a:lnTo>
                    <a:lnTo>
                      <a:pt x="8311" y="2521"/>
                    </a:lnTo>
                    <a:lnTo>
                      <a:pt x="8308" y="2518"/>
                    </a:lnTo>
                    <a:lnTo>
                      <a:pt x="8307" y="2512"/>
                    </a:lnTo>
                    <a:lnTo>
                      <a:pt x="8309" y="2512"/>
                    </a:lnTo>
                    <a:lnTo>
                      <a:pt x="8316" y="2509"/>
                    </a:lnTo>
                    <a:lnTo>
                      <a:pt x="8327" y="2510"/>
                    </a:lnTo>
                    <a:lnTo>
                      <a:pt x="8332" y="2507"/>
                    </a:lnTo>
                    <a:lnTo>
                      <a:pt x="8324" y="2491"/>
                    </a:lnTo>
                    <a:lnTo>
                      <a:pt x="8317" y="2491"/>
                    </a:lnTo>
                    <a:lnTo>
                      <a:pt x="8308" y="2478"/>
                    </a:lnTo>
                    <a:lnTo>
                      <a:pt x="8301" y="2464"/>
                    </a:lnTo>
                    <a:lnTo>
                      <a:pt x="8297" y="2443"/>
                    </a:lnTo>
                    <a:lnTo>
                      <a:pt x="8295" y="2435"/>
                    </a:lnTo>
                    <a:lnTo>
                      <a:pt x="8291" y="2396"/>
                    </a:lnTo>
                    <a:lnTo>
                      <a:pt x="8280" y="2402"/>
                    </a:lnTo>
                    <a:lnTo>
                      <a:pt x="8271" y="2390"/>
                    </a:lnTo>
                    <a:lnTo>
                      <a:pt x="8270" y="2384"/>
                    </a:lnTo>
                    <a:lnTo>
                      <a:pt x="8280" y="2381"/>
                    </a:lnTo>
                    <a:lnTo>
                      <a:pt x="8284" y="2384"/>
                    </a:lnTo>
                    <a:lnTo>
                      <a:pt x="8280" y="2369"/>
                    </a:lnTo>
                    <a:lnTo>
                      <a:pt x="8273" y="2347"/>
                    </a:lnTo>
                    <a:lnTo>
                      <a:pt x="8266" y="2359"/>
                    </a:lnTo>
                    <a:lnTo>
                      <a:pt x="8260" y="2363"/>
                    </a:lnTo>
                    <a:lnTo>
                      <a:pt x="8249" y="2358"/>
                    </a:lnTo>
                    <a:lnTo>
                      <a:pt x="8242" y="2349"/>
                    </a:lnTo>
                    <a:lnTo>
                      <a:pt x="8231" y="2346"/>
                    </a:lnTo>
                    <a:lnTo>
                      <a:pt x="8222" y="2335"/>
                    </a:lnTo>
                    <a:lnTo>
                      <a:pt x="8221" y="2321"/>
                    </a:lnTo>
                    <a:lnTo>
                      <a:pt x="8221" y="2311"/>
                    </a:lnTo>
                    <a:lnTo>
                      <a:pt x="8222" y="2300"/>
                    </a:lnTo>
                    <a:lnTo>
                      <a:pt x="8230" y="2292"/>
                    </a:lnTo>
                    <a:lnTo>
                      <a:pt x="8239" y="2300"/>
                    </a:lnTo>
                    <a:lnTo>
                      <a:pt x="8258" y="2305"/>
                    </a:lnTo>
                    <a:lnTo>
                      <a:pt x="8268" y="2298"/>
                    </a:lnTo>
                    <a:lnTo>
                      <a:pt x="8266" y="2302"/>
                    </a:lnTo>
                    <a:lnTo>
                      <a:pt x="8271" y="2309"/>
                    </a:lnTo>
                    <a:lnTo>
                      <a:pt x="8289" y="2305"/>
                    </a:lnTo>
                    <a:lnTo>
                      <a:pt x="8285" y="2314"/>
                    </a:lnTo>
                    <a:lnTo>
                      <a:pt x="8286" y="2319"/>
                    </a:lnTo>
                    <a:lnTo>
                      <a:pt x="8298" y="2310"/>
                    </a:lnTo>
                    <a:lnTo>
                      <a:pt x="8306" y="2299"/>
                    </a:lnTo>
                    <a:lnTo>
                      <a:pt x="8320" y="2292"/>
                    </a:lnTo>
                    <a:lnTo>
                      <a:pt x="8335" y="2288"/>
                    </a:lnTo>
                    <a:lnTo>
                      <a:pt x="8355" y="2263"/>
                    </a:lnTo>
                    <a:lnTo>
                      <a:pt x="8363" y="2256"/>
                    </a:lnTo>
                    <a:lnTo>
                      <a:pt x="8363" y="2254"/>
                    </a:lnTo>
                    <a:lnTo>
                      <a:pt x="8377" y="2243"/>
                    </a:lnTo>
                    <a:lnTo>
                      <a:pt x="8393" y="2219"/>
                    </a:lnTo>
                    <a:lnTo>
                      <a:pt x="8395" y="2204"/>
                    </a:lnTo>
                    <a:lnTo>
                      <a:pt x="8404" y="2193"/>
                    </a:lnTo>
                    <a:lnTo>
                      <a:pt x="8403" y="2179"/>
                    </a:lnTo>
                    <a:lnTo>
                      <a:pt x="8390" y="2170"/>
                    </a:lnTo>
                    <a:lnTo>
                      <a:pt x="8373" y="2149"/>
                    </a:lnTo>
                    <a:lnTo>
                      <a:pt x="8372" y="2130"/>
                    </a:lnTo>
                    <a:lnTo>
                      <a:pt x="8370" y="2115"/>
                    </a:lnTo>
                    <a:lnTo>
                      <a:pt x="8378" y="2115"/>
                    </a:lnTo>
                    <a:lnTo>
                      <a:pt x="8384" y="2111"/>
                    </a:lnTo>
                    <a:lnTo>
                      <a:pt x="8389" y="2119"/>
                    </a:lnTo>
                    <a:lnTo>
                      <a:pt x="8402" y="2112"/>
                    </a:lnTo>
                    <a:lnTo>
                      <a:pt x="8400" y="2088"/>
                    </a:lnTo>
                    <a:lnTo>
                      <a:pt x="8408" y="2095"/>
                    </a:lnTo>
                    <a:lnTo>
                      <a:pt x="8410" y="2085"/>
                    </a:lnTo>
                    <a:lnTo>
                      <a:pt x="8413" y="2096"/>
                    </a:lnTo>
                    <a:lnTo>
                      <a:pt x="8424" y="2110"/>
                    </a:lnTo>
                    <a:lnTo>
                      <a:pt x="8431" y="2107"/>
                    </a:lnTo>
                    <a:lnTo>
                      <a:pt x="8437" y="2095"/>
                    </a:lnTo>
                    <a:lnTo>
                      <a:pt x="8440" y="2085"/>
                    </a:lnTo>
                    <a:lnTo>
                      <a:pt x="8446" y="2084"/>
                    </a:lnTo>
                    <a:lnTo>
                      <a:pt x="8447" y="2087"/>
                    </a:lnTo>
                    <a:lnTo>
                      <a:pt x="8443" y="2106"/>
                    </a:lnTo>
                    <a:lnTo>
                      <a:pt x="8445" y="2120"/>
                    </a:lnTo>
                    <a:lnTo>
                      <a:pt x="8436" y="2126"/>
                    </a:lnTo>
                    <a:lnTo>
                      <a:pt x="8430" y="2126"/>
                    </a:lnTo>
                    <a:lnTo>
                      <a:pt x="8422" y="2123"/>
                    </a:lnTo>
                    <a:lnTo>
                      <a:pt x="8427" y="2137"/>
                    </a:lnTo>
                    <a:lnTo>
                      <a:pt x="8432" y="2147"/>
                    </a:lnTo>
                    <a:lnTo>
                      <a:pt x="8437" y="2158"/>
                    </a:lnTo>
                    <a:lnTo>
                      <a:pt x="8443" y="2159"/>
                    </a:lnTo>
                    <a:lnTo>
                      <a:pt x="8448" y="2173"/>
                    </a:lnTo>
                    <a:lnTo>
                      <a:pt x="8448" y="2190"/>
                    </a:lnTo>
                    <a:lnTo>
                      <a:pt x="8459" y="2195"/>
                    </a:lnTo>
                    <a:lnTo>
                      <a:pt x="8473" y="2195"/>
                    </a:lnTo>
                    <a:lnTo>
                      <a:pt x="8491" y="2200"/>
                    </a:lnTo>
                    <a:lnTo>
                      <a:pt x="8511" y="2193"/>
                    </a:lnTo>
                    <a:lnTo>
                      <a:pt x="8516" y="2185"/>
                    </a:lnTo>
                    <a:lnTo>
                      <a:pt x="8526" y="2184"/>
                    </a:lnTo>
                    <a:lnTo>
                      <a:pt x="8546" y="2187"/>
                    </a:lnTo>
                    <a:lnTo>
                      <a:pt x="8556" y="2185"/>
                    </a:lnTo>
                    <a:lnTo>
                      <a:pt x="8564" y="2192"/>
                    </a:lnTo>
                    <a:lnTo>
                      <a:pt x="8569" y="2200"/>
                    </a:lnTo>
                    <a:lnTo>
                      <a:pt x="8578" y="2200"/>
                    </a:lnTo>
                    <a:lnTo>
                      <a:pt x="8589" y="2204"/>
                    </a:lnTo>
                    <a:lnTo>
                      <a:pt x="8588" y="2222"/>
                    </a:lnTo>
                    <a:lnTo>
                      <a:pt x="8593" y="2233"/>
                    </a:lnTo>
                    <a:lnTo>
                      <a:pt x="8593" y="2247"/>
                    </a:lnTo>
                    <a:lnTo>
                      <a:pt x="8591" y="2259"/>
                    </a:lnTo>
                    <a:lnTo>
                      <a:pt x="8613" y="2278"/>
                    </a:lnTo>
                    <a:lnTo>
                      <a:pt x="8618" y="2286"/>
                    </a:lnTo>
                    <a:lnTo>
                      <a:pt x="8619" y="2293"/>
                    </a:lnTo>
                    <a:lnTo>
                      <a:pt x="8630" y="2294"/>
                    </a:lnTo>
                    <a:lnTo>
                      <a:pt x="8640" y="2299"/>
                    </a:lnTo>
                    <a:lnTo>
                      <a:pt x="8645" y="2298"/>
                    </a:lnTo>
                    <a:lnTo>
                      <a:pt x="8637" y="2292"/>
                    </a:lnTo>
                    <a:lnTo>
                      <a:pt x="8644" y="2281"/>
                    </a:lnTo>
                    <a:lnTo>
                      <a:pt x="8646" y="2287"/>
                    </a:lnTo>
                    <a:lnTo>
                      <a:pt x="8656" y="2288"/>
                    </a:lnTo>
                    <a:lnTo>
                      <a:pt x="8656" y="2272"/>
                    </a:lnTo>
                    <a:lnTo>
                      <a:pt x="8660" y="2266"/>
                    </a:lnTo>
                    <a:lnTo>
                      <a:pt x="8661" y="2270"/>
                    </a:lnTo>
                    <a:lnTo>
                      <a:pt x="8660" y="2286"/>
                    </a:lnTo>
                    <a:lnTo>
                      <a:pt x="8652" y="2295"/>
                    </a:lnTo>
                    <a:lnTo>
                      <a:pt x="8668" y="2309"/>
                    </a:lnTo>
                    <a:lnTo>
                      <a:pt x="8678" y="2309"/>
                    </a:lnTo>
                    <a:lnTo>
                      <a:pt x="8684" y="2313"/>
                    </a:lnTo>
                    <a:lnTo>
                      <a:pt x="8682" y="2319"/>
                    </a:lnTo>
                    <a:lnTo>
                      <a:pt x="8693" y="2329"/>
                    </a:lnTo>
                    <a:lnTo>
                      <a:pt x="8693" y="2340"/>
                    </a:lnTo>
                    <a:lnTo>
                      <a:pt x="8705" y="2340"/>
                    </a:lnTo>
                    <a:lnTo>
                      <a:pt x="8709" y="2330"/>
                    </a:lnTo>
                    <a:lnTo>
                      <a:pt x="8707" y="2345"/>
                    </a:lnTo>
                    <a:lnTo>
                      <a:pt x="8718" y="2348"/>
                    </a:lnTo>
                    <a:lnTo>
                      <a:pt x="8727" y="2343"/>
                    </a:lnTo>
                    <a:lnTo>
                      <a:pt x="8731" y="2331"/>
                    </a:lnTo>
                    <a:lnTo>
                      <a:pt x="8732" y="2317"/>
                    </a:lnTo>
                    <a:lnTo>
                      <a:pt x="8737" y="2324"/>
                    </a:lnTo>
                    <a:lnTo>
                      <a:pt x="8736" y="2332"/>
                    </a:lnTo>
                    <a:lnTo>
                      <a:pt x="8728" y="2351"/>
                    </a:lnTo>
                    <a:lnTo>
                      <a:pt x="8736" y="2358"/>
                    </a:lnTo>
                    <a:lnTo>
                      <a:pt x="8744" y="2360"/>
                    </a:lnTo>
                    <a:lnTo>
                      <a:pt x="8749" y="2359"/>
                    </a:lnTo>
                    <a:lnTo>
                      <a:pt x="8757" y="2352"/>
                    </a:lnTo>
                    <a:lnTo>
                      <a:pt x="8757" y="2335"/>
                    </a:lnTo>
                    <a:lnTo>
                      <a:pt x="8747" y="2333"/>
                    </a:lnTo>
                    <a:lnTo>
                      <a:pt x="8746" y="2329"/>
                    </a:lnTo>
                    <a:lnTo>
                      <a:pt x="8755" y="2326"/>
                    </a:lnTo>
                    <a:lnTo>
                      <a:pt x="8764" y="2331"/>
                    </a:lnTo>
                    <a:lnTo>
                      <a:pt x="8773" y="2341"/>
                    </a:lnTo>
                    <a:lnTo>
                      <a:pt x="8785" y="2337"/>
                    </a:lnTo>
                    <a:lnTo>
                      <a:pt x="8776" y="2319"/>
                    </a:lnTo>
                    <a:lnTo>
                      <a:pt x="8776" y="2315"/>
                    </a:lnTo>
                    <a:lnTo>
                      <a:pt x="8770" y="2309"/>
                    </a:lnTo>
                    <a:lnTo>
                      <a:pt x="8758" y="2311"/>
                    </a:lnTo>
                    <a:lnTo>
                      <a:pt x="8758" y="2309"/>
                    </a:lnTo>
                    <a:lnTo>
                      <a:pt x="8752" y="2305"/>
                    </a:lnTo>
                    <a:lnTo>
                      <a:pt x="8750" y="2300"/>
                    </a:lnTo>
                    <a:lnTo>
                      <a:pt x="8761" y="2299"/>
                    </a:lnTo>
                    <a:lnTo>
                      <a:pt x="8764" y="2293"/>
                    </a:lnTo>
                    <a:lnTo>
                      <a:pt x="8758" y="2287"/>
                    </a:lnTo>
                    <a:lnTo>
                      <a:pt x="8744" y="2290"/>
                    </a:lnTo>
                    <a:lnTo>
                      <a:pt x="8753" y="2283"/>
                    </a:lnTo>
                    <a:lnTo>
                      <a:pt x="8765" y="2283"/>
                    </a:lnTo>
                    <a:lnTo>
                      <a:pt x="8770" y="2278"/>
                    </a:lnTo>
                    <a:lnTo>
                      <a:pt x="8769" y="2270"/>
                    </a:lnTo>
                    <a:lnTo>
                      <a:pt x="8779" y="2276"/>
                    </a:lnTo>
                    <a:lnTo>
                      <a:pt x="8801" y="2256"/>
                    </a:lnTo>
                    <a:lnTo>
                      <a:pt x="8796" y="2249"/>
                    </a:lnTo>
                    <a:lnTo>
                      <a:pt x="8790" y="2236"/>
                    </a:lnTo>
                    <a:lnTo>
                      <a:pt x="8780" y="2238"/>
                    </a:lnTo>
                    <a:lnTo>
                      <a:pt x="8769" y="2233"/>
                    </a:lnTo>
                    <a:lnTo>
                      <a:pt x="8795" y="2232"/>
                    </a:lnTo>
                    <a:lnTo>
                      <a:pt x="8792" y="2220"/>
                    </a:lnTo>
                    <a:lnTo>
                      <a:pt x="8796" y="2209"/>
                    </a:lnTo>
                    <a:lnTo>
                      <a:pt x="8811" y="2197"/>
                    </a:lnTo>
                    <a:lnTo>
                      <a:pt x="8824" y="2195"/>
                    </a:lnTo>
                    <a:lnTo>
                      <a:pt x="8841" y="2201"/>
                    </a:lnTo>
                    <a:lnTo>
                      <a:pt x="8852" y="2201"/>
                    </a:lnTo>
                    <a:lnTo>
                      <a:pt x="8857" y="2195"/>
                    </a:lnTo>
                    <a:lnTo>
                      <a:pt x="8854" y="2186"/>
                    </a:lnTo>
                    <a:lnTo>
                      <a:pt x="8839" y="2176"/>
                    </a:lnTo>
                    <a:lnTo>
                      <a:pt x="8835" y="2160"/>
                    </a:lnTo>
                    <a:lnTo>
                      <a:pt x="8840" y="2153"/>
                    </a:lnTo>
                    <a:lnTo>
                      <a:pt x="8850" y="2166"/>
                    </a:lnTo>
                    <a:lnTo>
                      <a:pt x="8861" y="2173"/>
                    </a:lnTo>
                    <a:lnTo>
                      <a:pt x="8867" y="2182"/>
                    </a:lnTo>
                    <a:lnTo>
                      <a:pt x="8881" y="2184"/>
                    </a:lnTo>
                    <a:lnTo>
                      <a:pt x="8883" y="2174"/>
                    </a:lnTo>
                    <a:lnTo>
                      <a:pt x="8882" y="2164"/>
                    </a:lnTo>
                    <a:lnTo>
                      <a:pt x="8886" y="2142"/>
                    </a:lnTo>
                    <a:lnTo>
                      <a:pt x="8898" y="2137"/>
                    </a:lnTo>
                    <a:lnTo>
                      <a:pt x="8906" y="2126"/>
                    </a:lnTo>
                    <a:lnTo>
                      <a:pt x="8916" y="2125"/>
                    </a:lnTo>
                    <a:lnTo>
                      <a:pt x="8926" y="2127"/>
                    </a:lnTo>
                    <a:lnTo>
                      <a:pt x="8931" y="2116"/>
                    </a:lnTo>
                    <a:lnTo>
                      <a:pt x="8921" y="2114"/>
                    </a:lnTo>
                    <a:lnTo>
                      <a:pt x="8917" y="2116"/>
                    </a:lnTo>
                    <a:lnTo>
                      <a:pt x="8909" y="2110"/>
                    </a:lnTo>
                    <a:lnTo>
                      <a:pt x="8902" y="2109"/>
                    </a:lnTo>
                    <a:lnTo>
                      <a:pt x="8904" y="2101"/>
                    </a:lnTo>
                    <a:lnTo>
                      <a:pt x="8895" y="2091"/>
                    </a:lnTo>
                    <a:lnTo>
                      <a:pt x="8883" y="2104"/>
                    </a:lnTo>
                    <a:lnTo>
                      <a:pt x="8878" y="2098"/>
                    </a:lnTo>
                    <a:lnTo>
                      <a:pt x="8886" y="2093"/>
                    </a:lnTo>
                    <a:lnTo>
                      <a:pt x="8886" y="2089"/>
                    </a:lnTo>
                    <a:lnTo>
                      <a:pt x="8874" y="2078"/>
                    </a:lnTo>
                    <a:lnTo>
                      <a:pt x="8862" y="2071"/>
                    </a:lnTo>
                    <a:lnTo>
                      <a:pt x="8856" y="2058"/>
                    </a:lnTo>
                    <a:lnTo>
                      <a:pt x="8841" y="2046"/>
                    </a:lnTo>
                    <a:lnTo>
                      <a:pt x="8834" y="2035"/>
                    </a:lnTo>
                    <a:lnTo>
                      <a:pt x="8834" y="2026"/>
                    </a:lnTo>
                    <a:lnTo>
                      <a:pt x="8823" y="2020"/>
                    </a:lnTo>
                    <a:lnTo>
                      <a:pt x="8819" y="2013"/>
                    </a:lnTo>
                    <a:lnTo>
                      <a:pt x="8817" y="2002"/>
                    </a:lnTo>
                    <a:lnTo>
                      <a:pt x="8769" y="1992"/>
                    </a:lnTo>
                    <a:lnTo>
                      <a:pt x="8759" y="1996"/>
                    </a:lnTo>
                    <a:lnTo>
                      <a:pt x="8781" y="2002"/>
                    </a:lnTo>
                    <a:lnTo>
                      <a:pt x="8777" y="2009"/>
                    </a:lnTo>
                    <a:lnTo>
                      <a:pt x="8766" y="2010"/>
                    </a:lnTo>
                    <a:lnTo>
                      <a:pt x="8755" y="2008"/>
                    </a:lnTo>
                    <a:lnTo>
                      <a:pt x="8737" y="1997"/>
                    </a:lnTo>
                    <a:lnTo>
                      <a:pt x="8741" y="2010"/>
                    </a:lnTo>
                    <a:lnTo>
                      <a:pt x="8737" y="2019"/>
                    </a:lnTo>
                    <a:lnTo>
                      <a:pt x="8732" y="2019"/>
                    </a:lnTo>
                    <a:lnTo>
                      <a:pt x="8728" y="2009"/>
                    </a:lnTo>
                    <a:lnTo>
                      <a:pt x="8723" y="2002"/>
                    </a:lnTo>
                    <a:lnTo>
                      <a:pt x="8726" y="1992"/>
                    </a:lnTo>
                    <a:lnTo>
                      <a:pt x="8734" y="1990"/>
                    </a:lnTo>
                    <a:lnTo>
                      <a:pt x="8723" y="1983"/>
                    </a:lnTo>
                    <a:lnTo>
                      <a:pt x="8717" y="1983"/>
                    </a:lnTo>
                    <a:lnTo>
                      <a:pt x="8715" y="1977"/>
                    </a:lnTo>
                    <a:lnTo>
                      <a:pt x="8707" y="1975"/>
                    </a:lnTo>
                    <a:lnTo>
                      <a:pt x="8709" y="1982"/>
                    </a:lnTo>
                    <a:lnTo>
                      <a:pt x="8704" y="1993"/>
                    </a:lnTo>
                    <a:lnTo>
                      <a:pt x="8700" y="1991"/>
                    </a:lnTo>
                    <a:lnTo>
                      <a:pt x="8698" y="1985"/>
                    </a:lnTo>
                    <a:lnTo>
                      <a:pt x="8685" y="1981"/>
                    </a:lnTo>
                    <a:lnTo>
                      <a:pt x="8674" y="1982"/>
                    </a:lnTo>
                    <a:lnTo>
                      <a:pt x="8663" y="1987"/>
                    </a:lnTo>
                    <a:lnTo>
                      <a:pt x="8668" y="1994"/>
                    </a:lnTo>
                    <a:lnTo>
                      <a:pt x="8671" y="1987"/>
                    </a:lnTo>
                    <a:lnTo>
                      <a:pt x="8683" y="1983"/>
                    </a:lnTo>
                    <a:lnTo>
                      <a:pt x="8684" y="1988"/>
                    </a:lnTo>
                    <a:lnTo>
                      <a:pt x="8677" y="1992"/>
                    </a:lnTo>
                    <a:lnTo>
                      <a:pt x="8690" y="1997"/>
                    </a:lnTo>
                    <a:lnTo>
                      <a:pt x="8690" y="2023"/>
                    </a:lnTo>
                    <a:lnTo>
                      <a:pt x="8685" y="2046"/>
                    </a:lnTo>
                    <a:lnTo>
                      <a:pt x="8693" y="2048"/>
                    </a:lnTo>
                    <a:lnTo>
                      <a:pt x="8696" y="2044"/>
                    </a:lnTo>
                    <a:lnTo>
                      <a:pt x="8700" y="2047"/>
                    </a:lnTo>
                    <a:lnTo>
                      <a:pt x="8706" y="2060"/>
                    </a:lnTo>
                    <a:lnTo>
                      <a:pt x="8706" y="2069"/>
                    </a:lnTo>
                    <a:lnTo>
                      <a:pt x="8704" y="2079"/>
                    </a:lnTo>
                    <a:lnTo>
                      <a:pt x="8696" y="2080"/>
                    </a:lnTo>
                    <a:lnTo>
                      <a:pt x="8693" y="2088"/>
                    </a:lnTo>
                    <a:lnTo>
                      <a:pt x="8693" y="2080"/>
                    </a:lnTo>
                    <a:lnTo>
                      <a:pt x="8695" y="2076"/>
                    </a:lnTo>
                    <a:lnTo>
                      <a:pt x="8695" y="2061"/>
                    </a:lnTo>
                    <a:lnTo>
                      <a:pt x="8683" y="2056"/>
                    </a:lnTo>
                    <a:lnTo>
                      <a:pt x="8673" y="2057"/>
                    </a:lnTo>
                    <a:lnTo>
                      <a:pt x="8671" y="2047"/>
                    </a:lnTo>
                    <a:lnTo>
                      <a:pt x="8672" y="2041"/>
                    </a:lnTo>
                    <a:lnTo>
                      <a:pt x="8660" y="2034"/>
                    </a:lnTo>
                    <a:lnTo>
                      <a:pt x="8655" y="2025"/>
                    </a:lnTo>
                    <a:lnTo>
                      <a:pt x="8657" y="2013"/>
                    </a:lnTo>
                    <a:lnTo>
                      <a:pt x="8656" y="2002"/>
                    </a:lnTo>
                    <a:lnTo>
                      <a:pt x="8650" y="1987"/>
                    </a:lnTo>
                    <a:lnTo>
                      <a:pt x="8647" y="1971"/>
                    </a:lnTo>
                    <a:lnTo>
                      <a:pt x="8642" y="1949"/>
                    </a:lnTo>
                    <a:lnTo>
                      <a:pt x="8637" y="1940"/>
                    </a:lnTo>
                    <a:lnTo>
                      <a:pt x="8640" y="1932"/>
                    </a:lnTo>
                    <a:lnTo>
                      <a:pt x="8647" y="1940"/>
                    </a:lnTo>
                    <a:lnTo>
                      <a:pt x="8648" y="1951"/>
                    </a:lnTo>
                    <a:lnTo>
                      <a:pt x="8651" y="1947"/>
                    </a:lnTo>
                    <a:lnTo>
                      <a:pt x="8647" y="1938"/>
                    </a:lnTo>
                    <a:lnTo>
                      <a:pt x="8623" y="1920"/>
                    </a:lnTo>
                    <a:lnTo>
                      <a:pt x="8619" y="1906"/>
                    </a:lnTo>
                    <a:lnTo>
                      <a:pt x="8618" y="1897"/>
                    </a:lnTo>
                    <a:lnTo>
                      <a:pt x="8592" y="1884"/>
                    </a:lnTo>
                    <a:lnTo>
                      <a:pt x="8588" y="1886"/>
                    </a:lnTo>
                    <a:lnTo>
                      <a:pt x="8592" y="1897"/>
                    </a:lnTo>
                    <a:lnTo>
                      <a:pt x="8599" y="1910"/>
                    </a:lnTo>
                    <a:lnTo>
                      <a:pt x="8605" y="1916"/>
                    </a:lnTo>
                    <a:lnTo>
                      <a:pt x="8610" y="1916"/>
                    </a:lnTo>
                    <a:lnTo>
                      <a:pt x="8615" y="1923"/>
                    </a:lnTo>
                    <a:lnTo>
                      <a:pt x="8617" y="1932"/>
                    </a:lnTo>
                    <a:lnTo>
                      <a:pt x="8608" y="1928"/>
                    </a:lnTo>
                    <a:lnTo>
                      <a:pt x="8578" y="1906"/>
                    </a:lnTo>
                    <a:lnTo>
                      <a:pt x="8569" y="1904"/>
                    </a:lnTo>
                    <a:lnTo>
                      <a:pt x="8559" y="1897"/>
                    </a:lnTo>
                    <a:lnTo>
                      <a:pt x="8564" y="1891"/>
                    </a:lnTo>
                    <a:lnTo>
                      <a:pt x="8574" y="1889"/>
                    </a:lnTo>
                    <a:lnTo>
                      <a:pt x="8575" y="1879"/>
                    </a:lnTo>
                    <a:lnTo>
                      <a:pt x="8577" y="1874"/>
                    </a:lnTo>
                    <a:lnTo>
                      <a:pt x="8556" y="1869"/>
                    </a:lnTo>
                    <a:lnTo>
                      <a:pt x="8545" y="1869"/>
                    </a:lnTo>
                    <a:lnTo>
                      <a:pt x="8538" y="1863"/>
                    </a:lnTo>
                    <a:lnTo>
                      <a:pt x="8527" y="1859"/>
                    </a:lnTo>
                    <a:lnTo>
                      <a:pt x="8532" y="1852"/>
                    </a:lnTo>
                    <a:lnTo>
                      <a:pt x="8537" y="1851"/>
                    </a:lnTo>
                    <a:lnTo>
                      <a:pt x="8534" y="1845"/>
                    </a:lnTo>
                    <a:lnTo>
                      <a:pt x="8532" y="1836"/>
                    </a:lnTo>
                    <a:lnTo>
                      <a:pt x="8515" y="1836"/>
                    </a:lnTo>
                    <a:lnTo>
                      <a:pt x="8517" y="1829"/>
                    </a:lnTo>
                    <a:lnTo>
                      <a:pt x="8510" y="1818"/>
                    </a:lnTo>
                    <a:lnTo>
                      <a:pt x="8501" y="1820"/>
                    </a:lnTo>
                    <a:lnTo>
                      <a:pt x="8501" y="1816"/>
                    </a:lnTo>
                    <a:lnTo>
                      <a:pt x="8489" y="1808"/>
                    </a:lnTo>
                    <a:lnTo>
                      <a:pt x="8470" y="1816"/>
                    </a:lnTo>
                    <a:lnTo>
                      <a:pt x="8469" y="1810"/>
                    </a:lnTo>
                    <a:lnTo>
                      <a:pt x="8472" y="1802"/>
                    </a:lnTo>
                    <a:lnTo>
                      <a:pt x="8470" y="1795"/>
                    </a:lnTo>
                    <a:lnTo>
                      <a:pt x="8465" y="1787"/>
                    </a:lnTo>
                    <a:lnTo>
                      <a:pt x="8453" y="1776"/>
                    </a:lnTo>
                    <a:lnTo>
                      <a:pt x="8463" y="1789"/>
                    </a:lnTo>
                    <a:lnTo>
                      <a:pt x="8448" y="1782"/>
                    </a:lnTo>
                    <a:lnTo>
                      <a:pt x="8442" y="1782"/>
                    </a:lnTo>
                    <a:lnTo>
                      <a:pt x="8433" y="1773"/>
                    </a:lnTo>
                    <a:lnTo>
                      <a:pt x="8431" y="1752"/>
                    </a:lnTo>
                    <a:lnTo>
                      <a:pt x="8425" y="1740"/>
                    </a:lnTo>
                    <a:lnTo>
                      <a:pt x="8419" y="1740"/>
                    </a:lnTo>
                    <a:lnTo>
                      <a:pt x="8394" y="1729"/>
                    </a:lnTo>
                    <a:lnTo>
                      <a:pt x="8387" y="1721"/>
                    </a:lnTo>
                    <a:lnTo>
                      <a:pt x="8375" y="1722"/>
                    </a:lnTo>
                    <a:lnTo>
                      <a:pt x="8363" y="1716"/>
                    </a:lnTo>
                    <a:lnTo>
                      <a:pt x="8363" y="1716"/>
                    </a:lnTo>
                    <a:lnTo>
                      <a:pt x="8317" y="1666"/>
                    </a:lnTo>
                    <a:lnTo>
                      <a:pt x="8295" y="1652"/>
                    </a:lnTo>
                    <a:lnTo>
                      <a:pt x="8282" y="1648"/>
                    </a:lnTo>
                    <a:lnTo>
                      <a:pt x="8276" y="1637"/>
                    </a:lnTo>
                    <a:lnTo>
                      <a:pt x="8271" y="1641"/>
                    </a:lnTo>
                    <a:lnTo>
                      <a:pt x="8234" y="1622"/>
                    </a:lnTo>
                    <a:lnTo>
                      <a:pt x="8220" y="1606"/>
                    </a:lnTo>
                    <a:lnTo>
                      <a:pt x="8212" y="1609"/>
                    </a:lnTo>
                    <a:lnTo>
                      <a:pt x="8191" y="1599"/>
                    </a:lnTo>
                    <a:lnTo>
                      <a:pt x="8179" y="1598"/>
                    </a:lnTo>
                    <a:lnTo>
                      <a:pt x="8150" y="1569"/>
                    </a:lnTo>
                    <a:lnTo>
                      <a:pt x="8137" y="1567"/>
                    </a:lnTo>
                    <a:lnTo>
                      <a:pt x="8086" y="1566"/>
                    </a:lnTo>
                    <a:lnTo>
                      <a:pt x="8081" y="1571"/>
                    </a:lnTo>
                    <a:lnTo>
                      <a:pt x="8066" y="1574"/>
                    </a:lnTo>
                    <a:lnTo>
                      <a:pt x="8056" y="1568"/>
                    </a:lnTo>
                    <a:lnTo>
                      <a:pt x="8042" y="1563"/>
                    </a:lnTo>
                    <a:lnTo>
                      <a:pt x="8028" y="1567"/>
                    </a:lnTo>
                    <a:lnTo>
                      <a:pt x="8005" y="1565"/>
                    </a:lnTo>
                    <a:lnTo>
                      <a:pt x="7992" y="1571"/>
                    </a:lnTo>
                    <a:lnTo>
                      <a:pt x="7978" y="1568"/>
                    </a:lnTo>
                    <a:lnTo>
                      <a:pt x="7952" y="1553"/>
                    </a:lnTo>
                    <a:lnTo>
                      <a:pt x="7945" y="1556"/>
                    </a:lnTo>
                    <a:lnTo>
                      <a:pt x="7877" y="1539"/>
                    </a:lnTo>
                    <a:lnTo>
                      <a:pt x="7850" y="1539"/>
                    </a:lnTo>
                    <a:lnTo>
                      <a:pt x="7840" y="1545"/>
                    </a:lnTo>
                    <a:lnTo>
                      <a:pt x="7839" y="1557"/>
                    </a:lnTo>
                    <a:lnTo>
                      <a:pt x="7843" y="1567"/>
                    </a:lnTo>
                    <a:lnTo>
                      <a:pt x="7841" y="1589"/>
                    </a:lnTo>
                    <a:lnTo>
                      <a:pt x="7824" y="1595"/>
                    </a:lnTo>
                    <a:lnTo>
                      <a:pt x="7819" y="1608"/>
                    </a:lnTo>
                    <a:lnTo>
                      <a:pt x="7849" y="1615"/>
                    </a:lnTo>
                    <a:lnTo>
                      <a:pt x="7860" y="1651"/>
                    </a:lnTo>
                    <a:lnTo>
                      <a:pt x="7866" y="1657"/>
                    </a:lnTo>
                    <a:lnTo>
                      <a:pt x="7866" y="1666"/>
                    </a:lnTo>
                    <a:lnTo>
                      <a:pt x="7871" y="1689"/>
                    </a:lnTo>
                    <a:lnTo>
                      <a:pt x="7840" y="1725"/>
                    </a:lnTo>
                    <a:lnTo>
                      <a:pt x="7820" y="1739"/>
                    </a:lnTo>
                    <a:lnTo>
                      <a:pt x="7797" y="1738"/>
                    </a:lnTo>
                    <a:lnTo>
                      <a:pt x="7790" y="1733"/>
                    </a:lnTo>
                    <a:lnTo>
                      <a:pt x="7782" y="1711"/>
                    </a:lnTo>
                    <a:lnTo>
                      <a:pt x="7777" y="1700"/>
                    </a:lnTo>
                    <a:lnTo>
                      <a:pt x="7762" y="1690"/>
                    </a:lnTo>
                    <a:lnTo>
                      <a:pt x="7760" y="1684"/>
                    </a:lnTo>
                    <a:lnTo>
                      <a:pt x="7750" y="1678"/>
                    </a:lnTo>
                    <a:lnTo>
                      <a:pt x="7727" y="1675"/>
                    </a:lnTo>
                    <a:lnTo>
                      <a:pt x="7721" y="1670"/>
                    </a:lnTo>
                    <a:lnTo>
                      <a:pt x="7719" y="1663"/>
                    </a:lnTo>
                    <a:lnTo>
                      <a:pt x="7717" y="1655"/>
                    </a:lnTo>
                    <a:lnTo>
                      <a:pt x="7720" y="1625"/>
                    </a:lnTo>
                    <a:lnTo>
                      <a:pt x="7716" y="1614"/>
                    </a:lnTo>
                    <a:lnTo>
                      <a:pt x="7698" y="1608"/>
                    </a:lnTo>
                    <a:lnTo>
                      <a:pt x="7700" y="1598"/>
                    </a:lnTo>
                    <a:lnTo>
                      <a:pt x="7707" y="1595"/>
                    </a:lnTo>
                    <a:lnTo>
                      <a:pt x="7706" y="1590"/>
                    </a:lnTo>
                    <a:lnTo>
                      <a:pt x="7693" y="1582"/>
                    </a:lnTo>
                    <a:lnTo>
                      <a:pt x="7685" y="1584"/>
                    </a:lnTo>
                    <a:lnTo>
                      <a:pt x="7679" y="1590"/>
                    </a:lnTo>
                    <a:lnTo>
                      <a:pt x="7650" y="1627"/>
                    </a:lnTo>
                    <a:lnTo>
                      <a:pt x="7641" y="1628"/>
                    </a:lnTo>
                    <a:lnTo>
                      <a:pt x="7635" y="1626"/>
                    </a:lnTo>
                    <a:lnTo>
                      <a:pt x="7613" y="1626"/>
                    </a:lnTo>
                    <a:lnTo>
                      <a:pt x="7591" y="1614"/>
                    </a:lnTo>
                    <a:lnTo>
                      <a:pt x="7559" y="1610"/>
                    </a:lnTo>
                    <a:lnTo>
                      <a:pt x="7547" y="1614"/>
                    </a:lnTo>
                    <a:lnTo>
                      <a:pt x="7544" y="1617"/>
                    </a:lnTo>
                    <a:lnTo>
                      <a:pt x="7542" y="1614"/>
                    </a:lnTo>
                    <a:lnTo>
                      <a:pt x="7518" y="1616"/>
                    </a:lnTo>
                    <a:lnTo>
                      <a:pt x="7504" y="1606"/>
                    </a:lnTo>
                    <a:lnTo>
                      <a:pt x="7489" y="1582"/>
                    </a:lnTo>
                    <a:lnTo>
                      <a:pt x="7469" y="1594"/>
                    </a:lnTo>
                    <a:lnTo>
                      <a:pt x="7438" y="1590"/>
                    </a:lnTo>
                    <a:lnTo>
                      <a:pt x="7420" y="1600"/>
                    </a:lnTo>
                    <a:lnTo>
                      <a:pt x="7405" y="1594"/>
                    </a:lnTo>
                    <a:lnTo>
                      <a:pt x="7398" y="1594"/>
                    </a:lnTo>
                    <a:lnTo>
                      <a:pt x="7393" y="1599"/>
                    </a:lnTo>
                    <a:lnTo>
                      <a:pt x="7389" y="1606"/>
                    </a:lnTo>
                    <a:lnTo>
                      <a:pt x="7382" y="1606"/>
                    </a:lnTo>
                    <a:lnTo>
                      <a:pt x="7378" y="1623"/>
                    </a:lnTo>
                    <a:lnTo>
                      <a:pt x="7362" y="1622"/>
                    </a:lnTo>
                    <a:lnTo>
                      <a:pt x="7356" y="1635"/>
                    </a:lnTo>
                    <a:lnTo>
                      <a:pt x="7346" y="1646"/>
                    </a:lnTo>
                    <a:lnTo>
                      <a:pt x="7338" y="1643"/>
                    </a:lnTo>
                    <a:lnTo>
                      <a:pt x="7339" y="1626"/>
                    </a:lnTo>
                    <a:lnTo>
                      <a:pt x="7336" y="1616"/>
                    </a:lnTo>
                    <a:lnTo>
                      <a:pt x="7327" y="1620"/>
                    </a:lnTo>
                    <a:lnTo>
                      <a:pt x="7322" y="1617"/>
                    </a:lnTo>
                    <a:lnTo>
                      <a:pt x="7314" y="1605"/>
                    </a:lnTo>
                    <a:lnTo>
                      <a:pt x="7306" y="1596"/>
                    </a:lnTo>
                    <a:lnTo>
                      <a:pt x="7293" y="1590"/>
                    </a:lnTo>
                    <a:lnTo>
                      <a:pt x="7284" y="1590"/>
                    </a:lnTo>
                    <a:lnTo>
                      <a:pt x="7273" y="1590"/>
                    </a:lnTo>
                    <a:lnTo>
                      <a:pt x="7268" y="1582"/>
                    </a:lnTo>
                    <a:lnTo>
                      <a:pt x="7250" y="1578"/>
                    </a:lnTo>
                    <a:lnTo>
                      <a:pt x="7250" y="1569"/>
                    </a:lnTo>
                    <a:lnTo>
                      <a:pt x="7270" y="1509"/>
                    </a:lnTo>
                    <a:lnTo>
                      <a:pt x="7270" y="1497"/>
                    </a:lnTo>
                    <a:lnTo>
                      <a:pt x="7268" y="1486"/>
                    </a:lnTo>
                    <a:lnTo>
                      <a:pt x="7268" y="1480"/>
                    </a:lnTo>
                    <a:lnTo>
                      <a:pt x="7258" y="1459"/>
                    </a:lnTo>
                    <a:lnTo>
                      <a:pt x="7258" y="1455"/>
                    </a:lnTo>
                    <a:lnTo>
                      <a:pt x="7247" y="1444"/>
                    </a:lnTo>
                    <a:lnTo>
                      <a:pt x="7238" y="1431"/>
                    </a:lnTo>
                    <a:lnTo>
                      <a:pt x="7232" y="1426"/>
                    </a:lnTo>
                    <a:lnTo>
                      <a:pt x="7222" y="1409"/>
                    </a:lnTo>
                    <a:lnTo>
                      <a:pt x="7212" y="1402"/>
                    </a:lnTo>
                    <a:lnTo>
                      <a:pt x="7204" y="1393"/>
                    </a:lnTo>
                    <a:lnTo>
                      <a:pt x="7192" y="1388"/>
                    </a:lnTo>
                    <a:lnTo>
                      <a:pt x="7152" y="1384"/>
                    </a:lnTo>
                    <a:lnTo>
                      <a:pt x="7139" y="1379"/>
                    </a:lnTo>
                    <a:lnTo>
                      <a:pt x="7112" y="1378"/>
                    </a:lnTo>
                    <a:lnTo>
                      <a:pt x="7090" y="1382"/>
                    </a:lnTo>
                    <a:lnTo>
                      <a:pt x="7064" y="1380"/>
                    </a:lnTo>
                    <a:lnTo>
                      <a:pt x="7051" y="1383"/>
                    </a:lnTo>
                    <a:lnTo>
                      <a:pt x="7047" y="1388"/>
                    </a:lnTo>
                    <a:lnTo>
                      <a:pt x="7024" y="1385"/>
                    </a:lnTo>
                    <a:lnTo>
                      <a:pt x="7017" y="1393"/>
                    </a:lnTo>
                    <a:lnTo>
                      <a:pt x="7006" y="1393"/>
                    </a:lnTo>
                    <a:lnTo>
                      <a:pt x="6979" y="1386"/>
                    </a:lnTo>
                    <a:lnTo>
                      <a:pt x="6973" y="1388"/>
                    </a:lnTo>
                    <a:lnTo>
                      <a:pt x="6964" y="1396"/>
                    </a:lnTo>
                    <a:lnTo>
                      <a:pt x="6951" y="1400"/>
                    </a:lnTo>
                    <a:lnTo>
                      <a:pt x="6941" y="1395"/>
                    </a:lnTo>
                    <a:lnTo>
                      <a:pt x="6920" y="1396"/>
                    </a:lnTo>
                    <a:lnTo>
                      <a:pt x="6913" y="1400"/>
                    </a:lnTo>
                    <a:lnTo>
                      <a:pt x="6905" y="1397"/>
                    </a:lnTo>
                    <a:lnTo>
                      <a:pt x="6881" y="1410"/>
                    </a:lnTo>
                    <a:lnTo>
                      <a:pt x="6870" y="1410"/>
                    </a:lnTo>
                    <a:lnTo>
                      <a:pt x="6861" y="1417"/>
                    </a:lnTo>
                    <a:lnTo>
                      <a:pt x="6855" y="1409"/>
                    </a:lnTo>
                    <a:lnTo>
                      <a:pt x="6837" y="1393"/>
                    </a:lnTo>
                    <a:lnTo>
                      <a:pt x="6823" y="1391"/>
                    </a:lnTo>
                    <a:lnTo>
                      <a:pt x="6817" y="1386"/>
                    </a:lnTo>
                    <a:lnTo>
                      <a:pt x="6840" y="1379"/>
                    </a:lnTo>
                    <a:lnTo>
                      <a:pt x="6848" y="1368"/>
                    </a:lnTo>
                    <a:lnTo>
                      <a:pt x="6850" y="1354"/>
                    </a:lnTo>
                    <a:lnTo>
                      <a:pt x="6814" y="1323"/>
                    </a:lnTo>
                    <a:lnTo>
                      <a:pt x="6811" y="1315"/>
                    </a:lnTo>
                    <a:lnTo>
                      <a:pt x="6808" y="1307"/>
                    </a:lnTo>
                    <a:lnTo>
                      <a:pt x="6786" y="1310"/>
                    </a:lnTo>
                    <a:lnTo>
                      <a:pt x="6769" y="1316"/>
                    </a:lnTo>
                    <a:lnTo>
                      <a:pt x="6759" y="1316"/>
                    </a:lnTo>
                    <a:lnTo>
                      <a:pt x="6755" y="1307"/>
                    </a:lnTo>
                    <a:lnTo>
                      <a:pt x="6755" y="1299"/>
                    </a:lnTo>
                    <a:lnTo>
                      <a:pt x="6737" y="1288"/>
                    </a:lnTo>
                    <a:lnTo>
                      <a:pt x="6732" y="1276"/>
                    </a:lnTo>
                    <a:lnTo>
                      <a:pt x="6725" y="1275"/>
                    </a:lnTo>
                    <a:lnTo>
                      <a:pt x="6706" y="1264"/>
                    </a:lnTo>
                    <a:lnTo>
                      <a:pt x="6701" y="1271"/>
                    </a:lnTo>
                    <a:lnTo>
                      <a:pt x="6692" y="1272"/>
                    </a:lnTo>
                    <a:lnTo>
                      <a:pt x="6685" y="1267"/>
                    </a:lnTo>
                    <a:lnTo>
                      <a:pt x="6671" y="1264"/>
                    </a:lnTo>
                    <a:lnTo>
                      <a:pt x="6665" y="1266"/>
                    </a:lnTo>
                    <a:lnTo>
                      <a:pt x="6665" y="1260"/>
                    </a:lnTo>
                    <a:lnTo>
                      <a:pt x="6684" y="1232"/>
                    </a:lnTo>
                    <a:lnTo>
                      <a:pt x="6690" y="1227"/>
                    </a:lnTo>
                    <a:lnTo>
                      <a:pt x="6703" y="1237"/>
                    </a:lnTo>
                    <a:lnTo>
                      <a:pt x="6709" y="1245"/>
                    </a:lnTo>
                    <a:lnTo>
                      <a:pt x="6722" y="1237"/>
                    </a:lnTo>
                    <a:lnTo>
                      <a:pt x="6722" y="1226"/>
                    </a:lnTo>
                    <a:lnTo>
                      <a:pt x="6721" y="1217"/>
                    </a:lnTo>
                    <a:lnTo>
                      <a:pt x="6708" y="1181"/>
                    </a:lnTo>
                    <a:lnTo>
                      <a:pt x="6689" y="1169"/>
                    </a:lnTo>
                    <a:lnTo>
                      <a:pt x="6678" y="1162"/>
                    </a:lnTo>
                    <a:lnTo>
                      <a:pt x="6662" y="1159"/>
                    </a:lnTo>
                    <a:lnTo>
                      <a:pt x="6656" y="1153"/>
                    </a:lnTo>
                    <a:lnTo>
                      <a:pt x="6636" y="1143"/>
                    </a:lnTo>
                    <a:lnTo>
                      <a:pt x="6617" y="1147"/>
                    </a:lnTo>
                    <a:lnTo>
                      <a:pt x="6615" y="1151"/>
                    </a:lnTo>
                    <a:lnTo>
                      <a:pt x="6612" y="1144"/>
                    </a:lnTo>
                    <a:lnTo>
                      <a:pt x="6603" y="1143"/>
                    </a:lnTo>
                    <a:lnTo>
                      <a:pt x="6575" y="1143"/>
                    </a:lnTo>
                    <a:lnTo>
                      <a:pt x="6565" y="1148"/>
                    </a:lnTo>
                    <a:lnTo>
                      <a:pt x="6540" y="1142"/>
                    </a:lnTo>
                    <a:lnTo>
                      <a:pt x="6528" y="1131"/>
                    </a:lnTo>
                    <a:lnTo>
                      <a:pt x="6512" y="1131"/>
                    </a:lnTo>
                    <a:lnTo>
                      <a:pt x="6490" y="1109"/>
                    </a:lnTo>
                    <a:lnTo>
                      <a:pt x="6484" y="1111"/>
                    </a:lnTo>
                    <a:lnTo>
                      <a:pt x="6443" y="1106"/>
                    </a:lnTo>
                    <a:lnTo>
                      <a:pt x="6419" y="1092"/>
                    </a:lnTo>
                    <a:lnTo>
                      <a:pt x="6378" y="1089"/>
                    </a:lnTo>
                    <a:lnTo>
                      <a:pt x="6365" y="1084"/>
                    </a:lnTo>
                    <a:lnTo>
                      <a:pt x="6319" y="1086"/>
                    </a:lnTo>
                    <a:lnTo>
                      <a:pt x="6264" y="1079"/>
                    </a:lnTo>
                    <a:lnTo>
                      <a:pt x="6257" y="1073"/>
                    </a:lnTo>
                    <a:lnTo>
                      <a:pt x="6252" y="1066"/>
                    </a:lnTo>
                    <a:lnTo>
                      <a:pt x="6242" y="1060"/>
                    </a:lnTo>
                    <a:lnTo>
                      <a:pt x="6232" y="1058"/>
                    </a:lnTo>
                    <a:lnTo>
                      <a:pt x="6225" y="1057"/>
                    </a:lnTo>
                    <a:lnTo>
                      <a:pt x="6217" y="1068"/>
                    </a:lnTo>
                    <a:lnTo>
                      <a:pt x="6216" y="1074"/>
                    </a:lnTo>
                    <a:lnTo>
                      <a:pt x="6226" y="1084"/>
                    </a:lnTo>
                    <a:lnTo>
                      <a:pt x="6227" y="1093"/>
                    </a:lnTo>
                    <a:lnTo>
                      <a:pt x="6235" y="1105"/>
                    </a:lnTo>
                    <a:lnTo>
                      <a:pt x="6227" y="1109"/>
                    </a:lnTo>
                    <a:lnTo>
                      <a:pt x="6216" y="1119"/>
                    </a:lnTo>
                    <a:lnTo>
                      <a:pt x="6211" y="1127"/>
                    </a:lnTo>
                    <a:lnTo>
                      <a:pt x="6206" y="1152"/>
                    </a:lnTo>
                    <a:lnTo>
                      <a:pt x="6199" y="1167"/>
                    </a:lnTo>
                    <a:lnTo>
                      <a:pt x="6192" y="1176"/>
                    </a:lnTo>
                    <a:lnTo>
                      <a:pt x="6179" y="1179"/>
                    </a:lnTo>
                    <a:lnTo>
                      <a:pt x="6166" y="1191"/>
                    </a:lnTo>
                    <a:lnTo>
                      <a:pt x="6158" y="1205"/>
                    </a:lnTo>
                    <a:lnTo>
                      <a:pt x="6157" y="1212"/>
                    </a:lnTo>
                    <a:lnTo>
                      <a:pt x="6163" y="1226"/>
                    </a:lnTo>
                    <a:lnTo>
                      <a:pt x="6165" y="1234"/>
                    </a:lnTo>
                    <a:lnTo>
                      <a:pt x="6155" y="1235"/>
                    </a:lnTo>
                    <a:lnTo>
                      <a:pt x="6156" y="1255"/>
                    </a:lnTo>
                    <a:lnTo>
                      <a:pt x="6161" y="1269"/>
                    </a:lnTo>
                    <a:lnTo>
                      <a:pt x="6171" y="1280"/>
                    </a:lnTo>
                    <a:lnTo>
                      <a:pt x="6173" y="1286"/>
                    </a:lnTo>
                    <a:lnTo>
                      <a:pt x="6173" y="1298"/>
                    </a:lnTo>
                    <a:lnTo>
                      <a:pt x="6171" y="1307"/>
                    </a:lnTo>
                    <a:lnTo>
                      <a:pt x="6161" y="1307"/>
                    </a:lnTo>
                    <a:lnTo>
                      <a:pt x="6141" y="1294"/>
                    </a:lnTo>
                    <a:lnTo>
                      <a:pt x="6135" y="1313"/>
                    </a:lnTo>
                    <a:lnTo>
                      <a:pt x="6120" y="1307"/>
                    </a:lnTo>
                    <a:lnTo>
                      <a:pt x="6115" y="1314"/>
                    </a:lnTo>
                    <a:lnTo>
                      <a:pt x="6113" y="1309"/>
                    </a:lnTo>
                    <a:lnTo>
                      <a:pt x="6093" y="1325"/>
                    </a:lnTo>
                    <a:lnTo>
                      <a:pt x="6088" y="1334"/>
                    </a:lnTo>
                    <a:lnTo>
                      <a:pt x="6080" y="1340"/>
                    </a:lnTo>
                    <a:lnTo>
                      <a:pt x="6076" y="1352"/>
                    </a:lnTo>
                    <a:lnTo>
                      <a:pt x="6065" y="1351"/>
                    </a:lnTo>
                    <a:lnTo>
                      <a:pt x="6060" y="1357"/>
                    </a:lnTo>
                    <a:lnTo>
                      <a:pt x="6054" y="1350"/>
                    </a:lnTo>
                    <a:lnTo>
                      <a:pt x="6047" y="1348"/>
                    </a:lnTo>
                    <a:lnTo>
                      <a:pt x="6042" y="1343"/>
                    </a:lnTo>
                    <a:lnTo>
                      <a:pt x="6042" y="1334"/>
                    </a:lnTo>
                    <a:lnTo>
                      <a:pt x="6033" y="1331"/>
                    </a:lnTo>
                    <a:lnTo>
                      <a:pt x="6029" y="1320"/>
                    </a:lnTo>
                    <a:lnTo>
                      <a:pt x="6021" y="1314"/>
                    </a:lnTo>
                    <a:lnTo>
                      <a:pt x="6013" y="1314"/>
                    </a:lnTo>
                    <a:lnTo>
                      <a:pt x="5985" y="1293"/>
                    </a:lnTo>
                    <a:lnTo>
                      <a:pt x="5972" y="1294"/>
                    </a:lnTo>
                    <a:lnTo>
                      <a:pt x="5956" y="1288"/>
                    </a:lnTo>
                    <a:lnTo>
                      <a:pt x="5950" y="1281"/>
                    </a:lnTo>
                    <a:lnTo>
                      <a:pt x="5941" y="1280"/>
                    </a:lnTo>
                    <a:lnTo>
                      <a:pt x="5929" y="1272"/>
                    </a:lnTo>
                    <a:lnTo>
                      <a:pt x="5898" y="1276"/>
                    </a:lnTo>
                    <a:lnTo>
                      <a:pt x="5887" y="1294"/>
                    </a:lnTo>
                    <a:lnTo>
                      <a:pt x="5886" y="1304"/>
                    </a:lnTo>
                    <a:lnTo>
                      <a:pt x="5888" y="1318"/>
                    </a:lnTo>
                    <a:lnTo>
                      <a:pt x="5887" y="1324"/>
                    </a:lnTo>
                    <a:lnTo>
                      <a:pt x="5877" y="1309"/>
                    </a:lnTo>
                    <a:lnTo>
                      <a:pt x="5872" y="1314"/>
                    </a:lnTo>
                    <a:lnTo>
                      <a:pt x="5845" y="1309"/>
                    </a:lnTo>
                    <a:lnTo>
                      <a:pt x="5834" y="1314"/>
                    </a:lnTo>
                    <a:lnTo>
                      <a:pt x="5824" y="1312"/>
                    </a:lnTo>
                    <a:lnTo>
                      <a:pt x="5811" y="1292"/>
                    </a:lnTo>
                    <a:lnTo>
                      <a:pt x="5802" y="1287"/>
                    </a:lnTo>
                    <a:lnTo>
                      <a:pt x="5792" y="1264"/>
                    </a:lnTo>
                    <a:lnTo>
                      <a:pt x="5783" y="1254"/>
                    </a:lnTo>
                    <a:lnTo>
                      <a:pt x="5775" y="1232"/>
                    </a:lnTo>
                    <a:lnTo>
                      <a:pt x="5774" y="1217"/>
                    </a:lnTo>
                    <a:lnTo>
                      <a:pt x="5773" y="1214"/>
                    </a:lnTo>
                    <a:lnTo>
                      <a:pt x="5767" y="1218"/>
                    </a:lnTo>
                    <a:lnTo>
                      <a:pt x="5762" y="1232"/>
                    </a:lnTo>
                    <a:lnTo>
                      <a:pt x="5744" y="1275"/>
                    </a:lnTo>
                    <a:lnTo>
                      <a:pt x="5737" y="1289"/>
                    </a:lnTo>
                    <a:lnTo>
                      <a:pt x="5736" y="1307"/>
                    </a:lnTo>
                    <a:lnTo>
                      <a:pt x="5733" y="1319"/>
                    </a:lnTo>
                    <a:lnTo>
                      <a:pt x="5735" y="1353"/>
                    </a:lnTo>
                    <a:lnTo>
                      <a:pt x="5727" y="1358"/>
                    </a:lnTo>
                    <a:lnTo>
                      <a:pt x="5719" y="1380"/>
                    </a:lnTo>
                    <a:lnTo>
                      <a:pt x="5712" y="1388"/>
                    </a:lnTo>
                    <a:lnTo>
                      <a:pt x="5710" y="1406"/>
                    </a:lnTo>
                    <a:lnTo>
                      <a:pt x="5700" y="1418"/>
                    </a:lnTo>
                    <a:lnTo>
                      <a:pt x="5697" y="1433"/>
                    </a:lnTo>
                    <a:lnTo>
                      <a:pt x="5684" y="1427"/>
                    </a:lnTo>
                    <a:lnTo>
                      <a:pt x="5674" y="1395"/>
                    </a:lnTo>
                    <a:lnTo>
                      <a:pt x="5671" y="1393"/>
                    </a:lnTo>
                    <a:lnTo>
                      <a:pt x="5669" y="1405"/>
                    </a:lnTo>
                    <a:lnTo>
                      <a:pt x="5662" y="1406"/>
                    </a:lnTo>
                    <a:lnTo>
                      <a:pt x="5656" y="1397"/>
                    </a:lnTo>
                    <a:lnTo>
                      <a:pt x="5649" y="1399"/>
                    </a:lnTo>
                    <a:lnTo>
                      <a:pt x="5641" y="1394"/>
                    </a:lnTo>
                    <a:lnTo>
                      <a:pt x="5636" y="1386"/>
                    </a:lnTo>
                    <a:lnTo>
                      <a:pt x="5636" y="1379"/>
                    </a:lnTo>
                    <a:lnTo>
                      <a:pt x="5627" y="1368"/>
                    </a:lnTo>
                    <a:lnTo>
                      <a:pt x="5620" y="1375"/>
                    </a:lnTo>
                    <a:lnTo>
                      <a:pt x="5618" y="1369"/>
                    </a:lnTo>
                    <a:lnTo>
                      <a:pt x="5613" y="1364"/>
                    </a:lnTo>
                    <a:lnTo>
                      <a:pt x="5609" y="1354"/>
                    </a:lnTo>
                    <a:lnTo>
                      <a:pt x="5607" y="1340"/>
                    </a:lnTo>
                    <a:lnTo>
                      <a:pt x="5599" y="1336"/>
                    </a:lnTo>
                    <a:lnTo>
                      <a:pt x="5596" y="1340"/>
                    </a:lnTo>
                    <a:lnTo>
                      <a:pt x="5596" y="1332"/>
                    </a:lnTo>
                    <a:lnTo>
                      <a:pt x="5588" y="1318"/>
                    </a:lnTo>
                    <a:lnTo>
                      <a:pt x="5586" y="1303"/>
                    </a:lnTo>
                    <a:lnTo>
                      <a:pt x="5582" y="1299"/>
                    </a:lnTo>
                    <a:lnTo>
                      <a:pt x="5582" y="1288"/>
                    </a:lnTo>
                    <a:lnTo>
                      <a:pt x="5579" y="1282"/>
                    </a:lnTo>
                    <a:lnTo>
                      <a:pt x="5576" y="1270"/>
                    </a:lnTo>
                    <a:lnTo>
                      <a:pt x="5575" y="1273"/>
                    </a:lnTo>
                    <a:lnTo>
                      <a:pt x="5565" y="1280"/>
                    </a:lnTo>
                    <a:lnTo>
                      <a:pt x="5559" y="1272"/>
                    </a:lnTo>
                    <a:lnTo>
                      <a:pt x="5561" y="1264"/>
                    </a:lnTo>
                    <a:lnTo>
                      <a:pt x="5559" y="1255"/>
                    </a:lnTo>
                    <a:lnTo>
                      <a:pt x="5555" y="1251"/>
                    </a:lnTo>
                    <a:lnTo>
                      <a:pt x="5554" y="1245"/>
                    </a:lnTo>
                    <a:lnTo>
                      <a:pt x="5553" y="1229"/>
                    </a:lnTo>
                    <a:lnTo>
                      <a:pt x="5572" y="1200"/>
                    </a:lnTo>
                    <a:lnTo>
                      <a:pt x="5577" y="1205"/>
                    </a:lnTo>
                    <a:lnTo>
                      <a:pt x="5582" y="1203"/>
                    </a:lnTo>
                    <a:lnTo>
                      <a:pt x="5579" y="1199"/>
                    </a:lnTo>
                    <a:lnTo>
                      <a:pt x="5580" y="1192"/>
                    </a:lnTo>
                    <a:lnTo>
                      <a:pt x="5591" y="1187"/>
                    </a:lnTo>
                    <a:lnTo>
                      <a:pt x="5597" y="1180"/>
                    </a:lnTo>
                    <a:lnTo>
                      <a:pt x="5591" y="1181"/>
                    </a:lnTo>
                    <a:lnTo>
                      <a:pt x="5591" y="1178"/>
                    </a:lnTo>
                    <a:lnTo>
                      <a:pt x="5596" y="1173"/>
                    </a:lnTo>
                    <a:lnTo>
                      <a:pt x="5593" y="1169"/>
                    </a:lnTo>
                    <a:lnTo>
                      <a:pt x="5593" y="1159"/>
                    </a:lnTo>
                    <a:lnTo>
                      <a:pt x="5603" y="1141"/>
                    </a:lnTo>
                    <a:lnTo>
                      <a:pt x="5581" y="1125"/>
                    </a:lnTo>
                    <a:lnTo>
                      <a:pt x="5582" y="1120"/>
                    </a:lnTo>
                    <a:lnTo>
                      <a:pt x="5590" y="1111"/>
                    </a:lnTo>
                    <a:lnTo>
                      <a:pt x="5580" y="1104"/>
                    </a:lnTo>
                    <a:lnTo>
                      <a:pt x="5582" y="1094"/>
                    </a:lnTo>
                    <a:lnTo>
                      <a:pt x="5588" y="1090"/>
                    </a:lnTo>
                    <a:lnTo>
                      <a:pt x="5588" y="1077"/>
                    </a:lnTo>
                    <a:lnTo>
                      <a:pt x="5591" y="1074"/>
                    </a:lnTo>
                    <a:lnTo>
                      <a:pt x="5587" y="1072"/>
                    </a:lnTo>
                    <a:lnTo>
                      <a:pt x="5586" y="1066"/>
                    </a:lnTo>
                    <a:lnTo>
                      <a:pt x="5587" y="1058"/>
                    </a:lnTo>
                    <a:lnTo>
                      <a:pt x="5585" y="1050"/>
                    </a:lnTo>
                    <a:lnTo>
                      <a:pt x="5592" y="1049"/>
                    </a:lnTo>
                    <a:lnTo>
                      <a:pt x="5593" y="1045"/>
                    </a:lnTo>
                    <a:lnTo>
                      <a:pt x="5595" y="1038"/>
                    </a:lnTo>
                    <a:lnTo>
                      <a:pt x="5597" y="1031"/>
                    </a:lnTo>
                    <a:lnTo>
                      <a:pt x="5593" y="1028"/>
                    </a:lnTo>
                    <a:lnTo>
                      <a:pt x="5593" y="1022"/>
                    </a:lnTo>
                    <a:lnTo>
                      <a:pt x="5577" y="1012"/>
                    </a:lnTo>
                    <a:lnTo>
                      <a:pt x="5572" y="1001"/>
                    </a:lnTo>
                    <a:lnTo>
                      <a:pt x="5565" y="992"/>
                    </a:lnTo>
                    <a:lnTo>
                      <a:pt x="5565" y="985"/>
                    </a:lnTo>
                    <a:lnTo>
                      <a:pt x="5541" y="971"/>
                    </a:lnTo>
                    <a:lnTo>
                      <a:pt x="5542" y="964"/>
                    </a:lnTo>
                    <a:lnTo>
                      <a:pt x="5541" y="957"/>
                    </a:lnTo>
                    <a:lnTo>
                      <a:pt x="5528" y="955"/>
                    </a:lnTo>
                    <a:lnTo>
                      <a:pt x="5523" y="952"/>
                    </a:lnTo>
                    <a:lnTo>
                      <a:pt x="5527" y="948"/>
                    </a:lnTo>
                    <a:lnTo>
                      <a:pt x="5521" y="939"/>
                    </a:lnTo>
                    <a:lnTo>
                      <a:pt x="5504" y="932"/>
                    </a:lnTo>
                    <a:lnTo>
                      <a:pt x="5494" y="936"/>
                    </a:lnTo>
                    <a:lnTo>
                      <a:pt x="5478" y="933"/>
                    </a:lnTo>
                    <a:lnTo>
                      <a:pt x="5461" y="925"/>
                    </a:lnTo>
                    <a:lnTo>
                      <a:pt x="5457" y="930"/>
                    </a:lnTo>
                    <a:lnTo>
                      <a:pt x="5455" y="938"/>
                    </a:lnTo>
                    <a:lnTo>
                      <a:pt x="5447" y="938"/>
                    </a:lnTo>
                    <a:lnTo>
                      <a:pt x="5437" y="950"/>
                    </a:lnTo>
                    <a:lnTo>
                      <a:pt x="5435" y="947"/>
                    </a:lnTo>
                    <a:lnTo>
                      <a:pt x="5434" y="941"/>
                    </a:lnTo>
                    <a:lnTo>
                      <a:pt x="5415" y="918"/>
                    </a:lnTo>
                    <a:lnTo>
                      <a:pt x="5408" y="925"/>
                    </a:lnTo>
                    <a:lnTo>
                      <a:pt x="5399" y="920"/>
                    </a:lnTo>
                    <a:lnTo>
                      <a:pt x="5392" y="922"/>
                    </a:lnTo>
                    <a:lnTo>
                      <a:pt x="5385" y="912"/>
                    </a:lnTo>
                    <a:lnTo>
                      <a:pt x="5380" y="916"/>
                    </a:lnTo>
                    <a:lnTo>
                      <a:pt x="5373" y="910"/>
                    </a:lnTo>
                    <a:lnTo>
                      <a:pt x="5370" y="918"/>
                    </a:lnTo>
                    <a:lnTo>
                      <a:pt x="5361" y="910"/>
                    </a:lnTo>
                    <a:lnTo>
                      <a:pt x="5361" y="904"/>
                    </a:lnTo>
                    <a:lnTo>
                      <a:pt x="5359" y="895"/>
                    </a:lnTo>
                    <a:lnTo>
                      <a:pt x="5354" y="891"/>
                    </a:lnTo>
                    <a:lnTo>
                      <a:pt x="5350" y="896"/>
                    </a:lnTo>
                    <a:lnTo>
                      <a:pt x="5339" y="883"/>
                    </a:lnTo>
                    <a:lnTo>
                      <a:pt x="5333" y="885"/>
                    </a:lnTo>
                    <a:lnTo>
                      <a:pt x="5323" y="879"/>
                    </a:lnTo>
                    <a:lnTo>
                      <a:pt x="5305" y="875"/>
                    </a:lnTo>
                    <a:lnTo>
                      <a:pt x="5292" y="866"/>
                    </a:lnTo>
                    <a:lnTo>
                      <a:pt x="5286" y="866"/>
                    </a:lnTo>
                    <a:lnTo>
                      <a:pt x="5285" y="873"/>
                    </a:lnTo>
                    <a:lnTo>
                      <a:pt x="5285" y="880"/>
                    </a:lnTo>
                    <a:lnTo>
                      <a:pt x="5286" y="890"/>
                    </a:lnTo>
                    <a:lnTo>
                      <a:pt x="5284" y="895"/>
                    </a:lnTo>
                    <a:lnTo>
                      <a:pt x="5268" y="893"/>
                    </a:lnTo>
                    <a:lnTo>
                      <a:pt x="5258" y="877"/>
                    </a:lnTo>
                    <a:lnTo>
                      <a:pt x="5257" y="883"/>
                    </a:lnTo>
                    <a:lnTo>
                      <a:pt x="5256" y="900"/>
                    </a:lnTo>
                    <a:lnTo>
                      <a:pt x="5247" y="942"/>
                    </a:lnTo>
                    <a:lnTo>
                      <a:pt x="5252" y="944"/>
                    </a:lnTo>
                    <a:lnTo>
                      <a:pt x="5249" y="950"/>
                    </a:lnTo>
                    <a:lnTo>
                      <a:pt x="5248" y="955"/>
                    </a:lnTo>
                    <a:lnTo>
                      <a:pt x="5251" y="970"/>
                    </a:lnTo>
                    <a:lnTo>
                      <a:pt x="5264" y="1003"/>
                    </a:lnTo>
                    <a:lnTo>
                      <a:pt x="5260" y="1011"/>
                    </a:lnTo>
                    <a:lnTo>
                      <a:pt x="5252" y="1019"/>
                    </a:lnTo>
                    <a:lnTo>
                      <a:pt x="5225" y="1024"/>
                    </a:lnTo>
                    <a:lnTo>
                      <a:pt x="5210" y="1036"/>
                    </a:lnTo>
                    <a:lnTo>
                      <a:pt x="5204" y="1031"/>
                    </a:lnTo>
                    <a:lnTo>
                      <a:pt x="5200" y="1038"/>
                    </a:lnTo>
                    <a:lnTo>
                      <a:pt x="5195" y="1034"/>
                    </a:lnTo>
                    <a:lnTo>
                      <a:pt x="5179" y="1038"/>
                    </a:lnTo>
                    <a:lnTo>
                      <a:pt x="5168" y="1033"/>
                    </a:lnTo>
                    <a:lnTo>
                      <a:pt x="5161" y="1033"/>
                    </a:lnTo>
                    <a:lnTo>
                      <a:pt x="5136" y="1038"/>
                    </a:lnTo>
                    <a:lnTo>
                      <a:pt x="5131" y="1041"/>
                    </a:lnTo>
                    <a:lnTo>
                      <a:pt x="5112" y="1030"/>
                    </a:lnTo>
                    <a:lnTo>
                      <a:pt x="5082" y="1023"/>
                    </a:lnTo>
                    <a:lnTo>
                      <a:pt x="5074" y="1022"/>
                    </a:lnTo>
                    <a:lnTo>
                      <a:pt x="5074" y="1030"/>
                    </a:lnTo>
                    <a:lnTo>
                      <a:pt x="5071" y="1035"/>
                    </a:lnTo>
                    <a:lnTo>
                      <a:pt x="5042" y="1015"/>
                    </a:lnTo>
                    <a:lnTo>
                      <a:pt x="5023" y="1011"/>
                    </a:lnTo>
                    <a:lnTo>
                      <a:pt x="4994" y="995"/>
                    </a:lnTo>
                    <a:lnTo>
                      <a:pt x="4989" y="987"/>
                    </a:lnTo>
                    <a:lnTo>
                      <a:pt x="4989" y="980"/>
                    </a:lnTo>
                    <a:lnTo>
                      <a:pt x="4989" y="974"/>
                    </a:lnTo>
                    <a:lnTo>
                      <a:pt x="4990" y="969"/>
                    </a:lnTo>
                    <a:lnTo>
                      <a:pt x="4988" y="955"/>
                    </a:lnTo>
                    <a:lnTo>
                      <a:pt x="4990" y="948"/>
                    </a:lnTo>
                    <a:lnTo>
                      <a:pt x="4996" y="944"/>
                    </a:lnTo>
                    <a:lnTo>
                      <a:pt x="5007" y="944"/>
                    </a:lnTo>
                    <a:lnTo>
                      <a:pt x="5009" y="938"/>
                    </a:lnTo>
                    <a:lnTo>
                      <a:pt x="5015" y="938"/>
                    </a:lnTo>
                    <a:lnTo>
                      <a:pt x="5012" y="931"/>
                    </a:lnTo>
                    <a:lnTo>
                      <a:pt x="5005" y="925"/>
                    </a:lnTo>
                    <a:lnTo>
                      <a:pt x="4978" y="926"/>
                    </a:lnTo>
                    <a:lnTo>
                      <a:pt x="4967" y="920"/>
                    </a:lnTo>
                    <a:lnTo>
                      <a:pt x="4948" y="925"/>
                    </a:lnTo>
                    <a:lnTo>
                      <a:pt x="4924" y="920"/>
                    </a:lnTo>
                    <a:lnTo>
                      <a:pt x="4912" y="912"/>
                    </a:lnTo>
                    <a:lnTo>
                      <a:pt x="4900" y="912"/>
                    </a:lnTo>
                    <a:lnTo>
                      <a:pt x="4888" y="907"/>
                    </a:lnTo>
                    <a:lnTo>
                      <a:pt x="4875" y="907"/>
                    </a:lnTo>
                    <a:lnTo>
                      <a:pt x="4858" y="899"/>
                    </a:lnTo>
                    <a:lnTo>
                      <a:pt x="4837" y="895"/>
                    </a:lnTo>
                    <a:lnTo>
                      <a:pt x="4818" y="900"/>
                    </a:lnTo>
                    <a:lnTo>
                      <a:pt x="4818" y="909"/>
                    </a:lnTo>
                    <a:lnTo>
                      <a:pt x="4792" y="918"/>
                    </a:lnTo>
                    <a:lnTo>
                      <a:pt x="4779" y="921"/>
                    </a:lnTo>
                    <a:lnTo>
                      <a:pt x="4756" y="918"/>
                    </a:lnTo>
                    <a:lnTo>
                      <a:pt x="4721" y="932"/>
                    </a:lnTo>
                    <a:lnTo>
                      <a:pt x="4736" y="957"/>
                    </a:lnTo>
                    <a:lnTo>
                      <a:pt x="4738" y="969"/>
                    </a:lnTo>
                    <a:lnTo>
                      <a:pt x="4735" y="974"/>
                    </a:lnTo>
                    <a:lnTo>
                      <a:pt x="4713" y="990"/>
                    </a:lnTo>
                    <a:lnTo>
                      <a:pt x="4698" y="984"/>
                    </a:lnTo>
                    <a:lnTo>
                      <a:pt x="4700" y="976"/>
                    </a:lnTo>
                    <a:lnTo>
                      <a:pt x="4715" y="979"/>
                    </a:lnTo>
                    <a:lnTo>
                      <a:pt x="4719" y="969"/>
                    </a:lnTo>
                    <a:lnTo>
                      <a:pt x="4703" y="964"/>
                    </a:lnTo>
                    <a:lnTo>
                      <a:pt x="4705" y="955"/>
                    </a:lnTo>
                    <a:lnTo>
                      <a:pt x="4700" y="947"/>
                    </a:lnTo>
                    <a:lnTo>
                      <a:pt x="4711" y="922"/>
                    </a:lnTo>
                    <a:lnTo>
                      <a:pt x="4710" y="907"/>
                    </a:lnTo>
                    <a:lnTo>
                      <a:pt x="4705" y="894"/>
                    </a:lnTo>
                    <a:lnTo>
                      <a:pt x="4700" y="889"/>
                    </a:lnTo>
                    <a:lnTo>
                      <a:pt x="4698" y="872"/>
                    </a:lnTo>
                    <a:lnTo>
                      <a:pt x="4690" y="858"/>
                    </a:lnTo>
                    <a:lnTo>
                      <a:pt x="4678" y="832"/>
                    </a:lnTo>
                    <a:lnTo>
                      <a:pt x="4684" y="861"/>
                    </a:lnTo>
                    <a:lnTo>
                      <a:pt x="4682" y="878"/>
                    </a:lnTo>
                    <a:lnTo>
                      <a:pt x="4674" y="891"/>
                    </a:lnTo>
                    <a:lnTo>
                      <a:pt x="4658" y="896"/>
                    </a:lnTo>
                    <a:lnTo>
                      <a:pt x="4628" y="894"/>
                    </a:lnTo>
                    <a:lnTo>
                      <a:pt x="4619" y="896"/>
                    </a:lnTo>
                    <a:lnTo>
                      <a:pt x="4617" y="891"/>
                    </a:lnTo>
                    <a:lnTo>
                      <a:pt x="4596" y="874"/>
                    </a:lnTo>
                    <a:lnTo>
                      <a:pt x="4592" y="862"/>
                    </a:lnTo>
                    <a:lnTo>
                      <a:pt x="4591" y="848"/>
                    </a:lnTo>
                    <a:lnTo>
                      <a:pt x="4596" y="837"/>
                    </a:lnTo>
                    <a:lnTo>
                      <a:pt x="4598" y="847"/>
                    </a:lnTo>
                    <a:lnTo>
                      <a:pt x="4607" y="832"/>
                    </a:lnTo>
                    <a:lnTo>
                      <a:pt x="4608" y="826"/>
                    </a:lnTo>
                    <a:lnTo>
                      <a:pt x="4584" y="834"/>
                    </a:lnTo>
                    <a:lnTo>
                      <a:pt x="4576" y="842"/>
                    </a:lnTo>
                    <a:lnTo>
                      <a:pt x="4574" y="851"/>
                    </a:lnTo>
                    <a:lnTo>
                      <a:pt x="4570" y="855"/>
                    </a:lnTo>
                    <a:lnTo>
                      <a:pt x="4565" y="845"/>
                    </a:lnTo>
                    <a:lnTo>
                      <a:pt x="4553" y="840"/>
                    </a:lnTo>
                    <a:lnTo>
                      <a:pt x="4542" y="831"/>
                    </a:lnTo>
                    <a:lnTo>
                      <a:pt x="4527" y="834"/>
                    </a:lnTo>
                    <a:lnTo>
                      <a:pt x="4515" y="839"/>
                    </a:lnTo>
                    <a:lnTo>
                      <a:pt x="4512" y="852"/>
                    </a:lnTo>
                    <a:lnTo>
                      <a:pt x="4496" y="875"/>
                    </a:lnTo>
                    <a:lnTo>
                      <a:pt x="4495" y="884"/>
                    </a:lnTo>
                    <a:lnTo>
                      <a:pt x="4500" y="899"/>
                    </a:lnTo>
                    <a:lnTo>
                      <a:pt x="4507" y="911"/>
                    </a:lnTo>
                    <a:lnTo>
                      <a:pt x="4514" y="907"/>
                    </a:lnTo>
                    <a:lnTo>
                      <a:pt x="4509" y="905"/>
                    </a:lnTo>
                    <a:lnTo>
                      <a:pt x="4509" y="896"/>
                    </a:lnTo>
                    <a:lnTo>
                      <a:pt x="4515" y="902"/>
                    </a:lnTo>
                    <a:lnTo>
                      <a:pt x="4534" y="902"/>
                    </a:lnTo>
                    <a:lnTo>
                      <a:pt x="4542" y="893"/>
                    </a:lnTo>
                    <a:lnTo>
                      <a:pt x="4552" y="888"/>
                    </a:lnTo>
                    <a:lnTo>
                      <a:pt x="4557" y="879"/>
                    </a:lnTo>
                    <a:lnTo>
                      <a:pt x="4565" y="884"/>
                    </a:lnTo>
                    <a:lnTo>
                      <a:pt x="4573" y="901"/>
                    </a:lnTo>
                    <a:lnTo>
                      <a:pt x="4542" y="916"/>
                    </a:lnTo>
                    <a:lnTo>
                      <a:pt x="4536" y="930"/>
                    </a:lnTo>
                    <a:lnTo>
                      <a:pt x="4531" y="927"/>
                    </a:lnTo>
                    <a:lnTo>
                      <a:pt x="4506" y="948"/>
                    </a:lnTo>
                    <a:lnTo>
                      <a:pt x="4495" y="948"/>
                    </a:lnTo>
                    <a:lnTo>
                      <a:pt x="4478" y="926"/>
                    </a:lnTo>
                    <a:lnTo>
                      <a:pt x="4490" y="949"/>
                    </a:lnTo>
                    <a:lnTo>
                      <a:pt x="4487" y="952"/>
                    </a:lnTo>
                    <a:lnTo>
                      <a:pt x="4480" y="945"/>
                    </a:lnTo>
                    <a:lnTo>
                      <a:pt x="4482" y="953"/>
                    </a:lnTo>
                    <a:lnTo>
                      <a:pt x="4479" y="960"/>
                    </a:lnTo>
                    <a:lnTo>
                      <a:pt x="4444" y="971"/>
                    </a:lnTo>
                    <a:lnTo>
                      <a:pt x="4432" y="970"/>
                    </a:lnTo>
                    <a:lnTo>
                      <a:pt x="4430" y="979"/>
                    </a:lnTo>
                    <a:lnTo>
                      <a:pt x="4432" y="986"/>
                    </a:lnTo>
                    <a:lnTo>
                      <a:pt x="4414" y="982"/>
                    </a:lnTo>
                    <a:lnTo>
                      <a:pt x="4394" y="1001"/>
                    </a:lnTo>
                    <a:lnTo>
                      <a:pt x="4389" y="998"/>
                    </a:lnTo>
                    <a:lnTo>
                      <a:pt x="4361" y="996"/>
                    </a:lnTo>
                    <a:lnTo>
                      <a:pt x="4354" y="1003"/>
                    </a:lnTo>
                    <a:lnTo>
                      <a:pt x="4326" y="996"/>
                    </a:lnTo>
                    <a:lnTo>
                      <a:pt x="4315" y="1004"/>
                    </a:lnTo>
                    <a:lnTo>
                      <a:pt x="4316" y="1018"/>
                    </a:lnTo>
                    <a:lnTo>
                      <a:pt x="4323" y="1036"/>
                    </a:lnTo>
                    <a:lnTo>
                      <a:pt x="4358" y="1054"/>
                    </a:lnTo>
                    <a:lnTo>
                      <a:pt x="4350" y="1056"/>
                    </a:lnTo>
                    <a:lnTo>
                      <a:pt x="4340" y="1054"/>
                    </a:lnTo>
                    <a:lnTo>
                      <a:pt x="4317" y="1044"/>
                    </a:lnTo>
                    <a:lnTo>
                      <a:pt x="4308" y="1038"/>
                    </a:lnTo>
                    <a:lnTo>
                      <a:pt x="4301" y="1047"/>
                    </a:lnTo>
                    <a:lnTo>
                      <a:pt x="4294" y="1052"/>
                    </a:lnTo>
                    <a:lnTo>
                      <a:pt x="4288" y="1065"/>
                    </a:lnTo>
                    <a:lnTo>
                      <a:pt x="4278" y="1071"/>
                    </a:lnTo>
                    <a:lnTo>
                      <a:pt x="4267" y="1072"/>
                    </a:lnTo>
                    <a:lnTo>
                      <a:pt x="4253" y="1082"/>
                    </a:lnTo>
                    <a:lnTo>
                      <a:pt x="4242" y="1090"/>
                    </a:lnTo>
                    <a:lnTo>
                      <a:pt x="4229" y="1109"/>
                    </a:lnTo>
                    <a:lnTo>
                      <a:pt x="4232" y="1104"/>
                    </a:lnTo>
                    <a:lnTo>
                      <a:pt x="4229" y="1101"/>
                    </a:lnTo>
                    <a:lnTo>
                      <a:pt x="4215" y="1105"/>
                    </a:lnTo>
                    <a:lnTo>
                      <a:pt x="4213" y="1111"/>
                    </a:lnTo>
                    <a:lnTo>
                      <a:pt x="4206" y="1110"/>
                    </a:lnTo>
                    <a:lnTo>
                      <a:pt x="4205" y="1103"/>
                    </a:lnTo>
                    <a:lnTo>
                      <a:pt x="4227" y="1083"/>
                    </a:lnTo>
                    <a:lnTo>
                      <a:pt x="4236" y="1078"/>
                    </a:lnTo>
                    <a:lnTo>
                      <a:pt x="4240" y="1072"/>
                    </a:lnTo>
                    <a:lnTo>
                      <a:pt x="4252" y="1063"/>
                    </a:lnTo>
                    <a:lnTo>
                      <a:pt x="4263" y="1067"/>
                    </a:lnTo>
                    <a:lnTo>
                      <a:pt x="4276" y="1055"/>
                    </a:lnTo>
                    <a:lnTo>
                      <a:pt x="4285" y="1044"/>
                    </a:lnTo>
                    <a:lnTo>
                      <a:pt x="4301" y="1008"/>
                    </a:lnTo>
                    <a:lnTo>
                      <a:pt x="4306" y="1002"/>
                    </a:lnTo>
                    <a:lnTo>
                      <a:pt x="4306" y="997"/>
                    </a:lnTo>
                    <a:lnTo>
                      <a:pt x="4310" y="987"/>
                    </a:lnTo>
                    <a:lnTo>
                      <a:pt x="4316" y="972"/>
                    </a:lnTo>
                    <a:lnTo>
                      <a:pt x="4326" y="974"/>
                    </a:lnTo>
                    <a:lnTo>
                      <a:pt x="4349" y="965"/>
                    </a:lnTo>
                    <a:lnTo>
                      <a:pt x="4351" y="952"/>
                    </a:lnTo>
                    <a:lnTo>
                      <a:pt x="4365" y="928"/>
                    </a:lnTo>
                    <a:lnTo>
                      <a:pt x="4369" y="911"/>
                    </a:lnTo>
                    <a:lnTo>
                      <a:pt x="4409" y="910"/>
                    </a:lnTo>
                    <a:lnTo>
                      <a:pt x="4419" y="907"/>
                    </a:lnTo>
                    <a:lnTo>
                      <a:pt x="4425" y="915"/>
                    </a:lnTo>
                    <a:lnTo>
                      <a:pt x="4445" y="875"/>
                    </a:lnTo>
                    <a:lnTo>
                      <a:pt x="4452" y="864"/>
                    </a:lnTo>
                    <a:lnTo>
                      <a:pt x="4456" y="848"/>
                    </a:lnTo>
                    <a:lnTo>
                      <a:pt x="4484" y="820"/>
                    </a:lnTo>
                    <a:lnTo>
                      <a:pt x="4500" y="813"/>
                    </a:lnTo>
                    <a:lnTo>
                      <a:pt x="4511" y="802"/>
                    </a:lnTo>
                    <a:lnTo>
                      <a:pt x="4520" y="788"/>
                    </a:lnTo>
                    <a:lnTo>
                      <a:pt x="4526" y="767"/>
                    </a:lnTo>
                    <a:lnTo>
                      <a:pt x="4547" y="748"/>
                    </a:lnTo>
                    <a:lnTo>
                      <a:pt x="4545" y="743"/>
                    </a:lnTo>
                    <a:lnTo>
                      <a:pt x="4548" y="735"/>
                    </a:lnTo>
                    <a:lnTo>
                      <a:pt x="4559" y="733"/>
                    </a:lnTo>
                    <a:lnTo>
                      <a:pt x="4566" y="727"/>
                    </a:lnTo>
                    <a:lnTo>
                      <a:pt x="4563" y="724"/>
                    </a:lnTo>
                    <a:lnTo>
                      <a:pt x="4569" y="722"/>
                    </a:lnTo>
                    <a:lnTo>
                      <a:pt x="4573" y="726"/>
                    </a:lnTo>
                    <a:lnTo>
                      <a:pt x="4584" y="721"/>
                    </a:lnTo>
                    <a:lnTo>
                      <a:pt x="4587" y="707"/>
                    </a:lnTo>
                    <a:lnTo>
                      <a:pt x="4592" y="708"/>
                    </a:lnTo>
                    <a:lnTo>
                      <a:pt x="4607" y="692"/>
                    </a:lnTo>
                    <a:lnTo>
                      <a:pt x="4625" y="703"/>
                    </a:lnTo>
                    <a:lnTo>
                      <a:pt x="4627" y="695"/>
                    </a:lnTo>
                    <a:lnTo>
                      <a:pt x="4630" y="686"/>
                    </a:lnTo>
                    <a:lnTo>
                      <a:pt x="4625" y="678"/>
                    </a:lnTo>
                    <a:lnTo>
                      <a:pt x="4657" y="665"/>
                    </a:lnTo>
                    <a:lnTo>
                      <a:pt x="4643" y="662"/>
                    </a:lnTo>
                    <a:lnTo>
                      <a:pt x="4645" y="656"/>
                    </a:lnTo>
                    <a:lnTo>
                      <a:pt x="4667" y="645"/>
                    </a:lnTo>
                    <a:lnTo>
                      <a:pt x="4665" y="656"/>
                    </a:lnTo>
                    <a:lnTo>
                      <a:pt x="4672" y="645"/>
                    </a:lnTo>
                    <a:lnTo>
                      <a:pt x="4678" y="643"/>
                    </a:lnTo>
                    <a:lnTo>
                      <a:pt x="4684" y="636"/>
                    </a:lnTo>
                    <a:lnTo>
                      <a:pt x="4679" y="631"/>
                    </a:lnTo>
                    <a:lnTo>
                      <a:pt x="4688" y="622"/>
                    </a:lnTo>
                    <a:lnTo>
                      <a:pt x="4698" y="624"/>
                    </a:lnTo>
                    <a:lnTo>
                      <a:pt x="4704" y="611"/>
                    </a:lnTo>
                    <a:lnTo>
                      <a:pt x="4708" y="599"/>
                    </a:lnTo>
                    <a:lnTo>
                      <a:pt x="4708" y="595"/>
                    </a:lnTo>
                    <a:lnTo>
                      <a:pt x="4719" y="582"/>
                    </a:lnTo>
                    <a:lnTo>
                      <a:pt x="4722" y="573"/>
                    </a:lnTo>
                    <a:lnTo>
                      <a:pt x="4729" y="567"/>
                    </a:lnTo>
                    <a:lnTo>
                      <a:pt x="4729" y="549"/>
                    </a:lnTo>
                    <a:lnTo>
                      <a:pt x="4726" y="548"/>
                    </a:lnTo>
                    <a:lnTo>
                      <a:pt x="4722" y="534"/>
                    </a:lnTo>
                    <a:lnTo>
                      <a:pt x="4731" y="538"/>
                    </a:lnTo>
                    <a:lnTo>
                      <a:pt x="4730" y="518"/>
                    </a:lnTo>
                    <a:lnTo>
                      <a:pt x="4716" y="518"/>
                    </a:lnTo>
                    <a:lnTo>
                      <a:pt x="4703" y="506"/>
                    </a:lnTo>
                    <a:lnTo>
                      <a:pt x="4701" y="491"/>
                    </a:lnTo>
                    <a:lnTo>
                      <a:pt x="4692" y="492"/>
                    </a:lnTo>
                    <a:lnTo>
                      <a:pt x="4689" y="502"/>
                    </a:lnTo>
                    <a:lnTo>
                      <a:pt x="4686" y="507"/>
                    </a:lnTo>
                    <a:lnTo>
                      <a:pt x="4681" y="497"/>
                    </a:lnTo>
                    <a:lnTo>
                      <a:pt x="4681" y="493"/>
                    </a:lnTo>
                    <a:lnTo>
                      <a:pt x="4676" y="481"/>
                    </a:lnTo>
                    <a:lnTo>
                      <a:pt x="4679" y="475"/>
                    </a:lnTo>
                    <a:lnTo>
                      <a:pt x="4666" y="464"/>
                    </a:lnTo>
                    <a:lnTo>
                      <a:pt x="4660" y="454"/>
                    </a:lnTo>
                    <a:lnTo>
                      <a:pt x="4662" y="447"/>
                    </a:lnTo>
                    <a:lnTo>
                      <a:pt x="4670" y="449"/>
                    </a:lnTo>
                    <a:lnTo>
                      <a:pt x="4687" y="470"/>
                    </a:lnTo>
                    <a:lnTo>
                      <a:pt x="4717" y="490"/>
                    </a:lnTo>
                    <a:lnTo>
                      <a:pt x="4711" y="507"/>
                    </a:lnTo>
                    <a:lnTo>
                      <a:pt x="4717" y="505"/>
                    </a:lnTo>
                    <a:lnTo>
                      <a:pt x="4724" y="493"/>
                    </a:lnTo>
                    <a:lnTo>
                      <a:pt x="4736" y="455"/>
                    </a:lnTo>
                    <a:lnTo>
                      <a:pt x="4736" y="441"/>
                    </a:lnTo>
                    <a:lnTo>
                      <a:pt x="4732" y="428"/>
                    </a:lnTo>
                    <a:lnTo>
                      <a:pt x="4726" y="432"/>
                    </a:lnTo>
                    <a:lnTo>
                      <a:pt x="4717" y="428"/>
                    </a:lnTo>
                    <a:lnTo>
                      <a:pt x="4713" y="400"/>
                    </a:lnTo>
                    <a:lnTo>
                      <a:pt x="4714" y="389"/>
                    </a:lnTo>
                    <a:lnTo>
                      <a:pt x="4698" y="360"/>
                    </a:lnTo>
                    <a:lnTo>
                      <a:pt x="4689" y="364"/>
                    </a:lnTo>
                    <a:lnTo>
                      <a:pt x="4695" y="378"/>
                    </a:lnTo>
                    <a:lnTo>
                      <a:pt x="4686" y="387"/>
                    </a:lnTo>
                    <a:lnTo>
                      <a:pt x="4684" y="394"/>
                    </a:lnTo>
                    <a:lnTo>
                      <a:pt x="4679" y="394"/>
                    </a:lnTo>
                    <a:lnTo>
                      <a:pt x="4672" y="374"/>
                    </a:lnTo>
                    <a:lnTo>
                      <a:pt x="4662" y="362"/>
                    </a:lnTo>
                    <a:lnTo>
                      <a:pt x="4670" y="358"/>
                    </a:lnTo>
                    <a:lnTo>
                      <a:pt x="4671" y="349"/>
                    </a:lnTo>
                    <a:lnTo>
                      <a:pt x="4673" y="341"/>
                    </a:lnTo>
                    <a:lnTo>
                      <a:pt x="4647" y="315"/>
                    </a:lnTo>
                    <a:lnTo>
                      <a:pt x="4640" y="318"/>
                    </a:lnTo>
                    <a:lnTo>
                      <a:pt x="4639" y="306"/>
                    </a:lnTo>
                    <a:lnTo>
                      <a:pt x="4624" y="283"/>
                    </a:lnTo>
                    <a:lnTo>
                      <a:pt x="4603" y="271"/>
                    </a:lnTo>
                    <a:lnTo>
                      <a:pt x="4607" y="266"/>
                    </a:lnTo>
                    <a:lnTo>
                      <a:pt x="4603" y="258"/>
                    </a:lnTo>
                    <a:lnTo>
                      <a:pt x="4593" y="255"/>
                    </a:lnTo>
                    <a:lnTo>
                      <a:pt x="4588" y="261"/>
                    </a:lnTo>
                    <a:lnTo>
                      <a:pt x="4585" y="255"/>
                    </a:lnTo>
                    <a:lnTo>
                      <a:pt x="4586" y="244"/>
                    </a:lnTo>
                    <a:lnTo>
                      <a:pt x="4569" y="248"/>
                    </a:lnTo>
                    <a:lnTo>
                      <a:pt x="4539" y="242"/>
                    </a:lnTo>
                    <a:lnTo>
                      <a:pt x="4523" y="255"/>
                    </a:lnTo>
                    <a:lnTo>
                      <a:pt x="4518" y="253"/>
                    </a:lnTo>
                    <a:lnTo>
                      <a:pt x="4509" y="255"/>
                    </a:lnTo>
                    <a:lnTo>
                      <a:pt x="4489" y="238"/>
                    </a:lnTo>
                    <a:lnTo>
                      <a:pt x="4477" y="248"/>
                    </a:lnTo>
                    <a:lnTo>
                      <a:pt x="4469" y="247"/>
                    </a:lnTo>
                    <a:lnTo>
                      <a:pt x="4441" y="253"/>
                    </a:lnTo>
                    <a:lnTo>
                      <a:pt x="4435" y="247"/>
                    </a:lnTo>
                    <a:lnTo>
                      <a:pt x="4426" y="255"/>
                    </a:lnTo>
                    <a:lnTo>
                      <a:pt x="4428" y="248"/>
                    </a:lnTo>
                    <a:lnTo>
                      <a:pt x="4432" y="242"/>
                    </a:lnTo>
                    <a:lnTo>
                      <a:pt x="4430" y="238"/>
                    </a:lnTo>
                    <a:lnTo>
                      <a:pt x="4424" y="237"/>
                    </a:lnTo>
                    <a:lnTo>
                      <a:pt x="4421" y="244"/>
                    </a:lnTo>
                    <a:lnTo>
                      <a:pt x="4410" y="247"/>
                    </a:lnTo>
                    <a:lnTo>
                      <a:pt x="4409" y="258"/>
                    </a:lnTo>
                    <a:lnTo>
                      <a:pt x="4405" y="264"/>
                    </a:lnTo>
                    <a:lnTo>
                      <a:pt x="4416" y="261"/>
                    </a:lnTo>
                    <a:lnTo>
                      <a:pt x="4409" y="272"/>
                    </a:lnTo>
                    <a:lnTo>
                      <a:pt x="4403" y="272"/>
                    </a:lnTo>
                    <a:lnTo>
                      <a:pt x="4402" y="283"/>
                    </a:lnTo>
                    <a:lnTo>
                      <a:pt x="4397" y="294"/>
                    </a:lnTo>
                    <a:lnTo>
                      <a:pt x="4386" y="299"/>
                    </a:lnTo>
                    <a:lnTo>
                      <a:pt x="4382" y="296"/>
                    </a:lnTo>
                    <a:lnTo>
                      <a:pt x="4380" y="307"/>
                    </a:lnTo>
                    <a:lnTo>
                      <a:pt x="4356" y="306"/>
                    </a:lnTo>
                    <a:lnTo>
                      <a:pt x="4349" y="312"/>
                    </a:lnTo>
                    <a:lnTo>
                      <a:pt x="4334" y="306"/>
                    </a:lnTo>
                    <a:lnTo>
                      <a:pt x="4313" y="306"/>
                    </a:lnTo>
                    <a:lnTo>
                      <a:pt x="4313" y="301"/>
                    </a:lnTo>
                    <a:lnTo>
                      <a:pt x="4311" y="299"/>
                    </a:lnTo>
                    <a:lnTo>
                      <a:pt x="4329" y="288"/>
                    </a:lnTo>
                    <a:lnTo>
                      <a:pt x="4333" y="292"/>
                    </a:lnTo>
                    <a:lnTo>
                      <a:pt x="4343" y="264"/>
                    </a:lnTo>
                    <a:lnTo>
                      <a:pt x="4349" y="253"/>
                    </a:lnTo>
                    <a:lnTo>
                      <a:pt x="4353" y="242"/>
                    </a:lnTo>
                    <a:lnTo>
                      <a:pt x="4367" y="238"/>
                    </a:lnTo>
                    <a:lnTo>
                      <a:pt x="4377" y="216"/>
                    </a:lnTo>
                    <a:lnTo>
                      <a:pt x="4373" y="213"/>
                    </a:lnTo>
                    <a:lnTo>
                      <a:pt x="4370" y="207"/>
                    </a:lnTo>
                    <a:lnTo>
                      <a:pt x="4372" y="204"/>
                    </a:lnTo>
                    <a:lnTo>
                      <a:pt x="4380" y="204"/>
                    </a:lnTo>
                    <a:lnTo>
                      <a:pt x="4380" y="197"/>
                    </a:lnTo>
                    <a:lnTo>
                      <a:pt x="4373" y="195"/>
                    </a:lnTo>
                    <a:lnTo>
                      <a:pt x="4373" y="188"/>
                    </a:lnTo>
                    <a:lnTo>
                      <a:pt x="4375" y="183"/>
                    </a:lnTo>
                    <a:lnTo>
                      <a:pt x="4349" y="175"/>
                    </a:lnTo>
                    <a:lnTo>
                      <a:pt x="4344" y="178"/>
                    </a:lnTo>
                    <a:lnTo>
                      <a:pt x="4338" y="168"/>
                    </a:lnTo>
                    <a:lnTo>
                      <a:pt x="4329" y="166"/>
                    </a:lnTo>
                    <a:lnTo>
                      <a:pt x="4321" y="166"/>
                    </a:lnTo>
                    <a:lnTo>
                      <a:pt x="4312" y="173"/>
                    </a:lnTo>
                    <a:lnTo>
                      <a:pt x="4306" y="164"/>
                    </a:lnTo>
                    <a:lnTo>
                      <a:pt x="4289" y="173"/>
                    </a:lnTo>
                    <a:lnTo>
                      <a:pt x="4294" y="157"/>
                    </a:lnTo>
                    <a:lnTo>
                      <a:pt x="4292" y="143"/>
                    </a:lnTo>
                    <a:lnTo>
                      <a:pt x="4286" y="162"/>
                    </a:lnTo>
                    <a:lnTo>
                      <a:pt x="4268" y="161"/>
                    </a:lnTo>
                    <a:lnTo>
                      <a:pt x="4211" y="189"/>
                    </a:lnTo>
                    <a:lnTo>
                      <a:pt x="4224" y="169"/>
                    </a:lnTo>
                    <a:lnTo>
                      <a:pt x="4231" y="166"/>
                    </a:lnTo>
                    <a:lnTo>
                      <a:pt x="4256" y="126"/>
                    </a:lnTo>
                    <a:lnTo>
                      <a:pt x="4268" y="116"/>
                    </a:lnTo>
                    <a:lnTo>
                      <a:pt x="4276" y="115"/>
                    </a:lnTo>
                    <a:lnTo>
                      <a:pt x="4286" y="98"/>
                    </a:lnTo>
                    <a:lnTo>
                      <a:pt x="4286" y="91"/>
                    </a:lnTo>
                    <a:lnTo>
                      <a:pt x="4301" y="88"/>
                    </a:lnTo>
                    <a:lnTo>
                      <a:pt x="4310" y="95"/>
                    </a:lnTo>
                    <a:lnTo>
                      <a:pt x="4301" y="82"/>
                    </a:lnTo>
                    <a:lnTo>
                      <a:pt x="4290" y="43"/>
                    </a:lnTo>
                    <a:lnTo>
                      <a:pt x="4281" y="39"/>
                    </a:lnTo>
                    <a:lnTo>
                      <a:pt x="4276" y="48"/>
                    </a:lnTo>
                    <a:lnTo>
                      <a:pt x="4259" y="45"/>
                    </a:lnTo>
                    <a:lnTo>
                      <a:pt x="4242" y="34"/>
                    </a:lnTo>
                    <a:lnTo>
                      <a:pt x="4226" y="7"/>
                    </a:lnTo>
                    <a:lnTo>
                      <a:pt x="4219" y="17"/>
                    </a:lnTo>
                    <a:lnTo>
                      <a:pt x="4213" y="14"/>
                    </a:lnTo>
                    <a:lnTo>
                      <a:pt x="4211" y="12"/>
                    </a:lnTo>
                    <a:lnTo>
                      <a:pt x="4211" y="5"/>
                    </a:lnTo>
                    <a:lnTo>
                      <a:pt x="4203" y="0"/>
                    </a:lnTo>
                    <a:lnTo>
                      <a:pt x="4193" y="2"/>
                    </a:lnTo>
                    <a:lnTo>
                      <a:pt x="4178" y="14"/>
                    </a:lnTo>
                    <a:lnTo>
                      <a:pt x="4172" y="24"/>
                    </a:lnTo>
                    <a:lnTo>
                      <a:pt x="4166" y="27"/>
                    </a:lnTo>
                    <a:lnTo>
                      <a:pt x="4143" y="22"/>
                    </a:lnTo>
                    <a:lnTo>
                      <a:pt x="4139" y="35"/>
                    </a:lnTo>
                    <a:lnTo>
                      <a:pt x="4122" y="51"/>
                    </a:lnTo>
                    <a:lnTo>
                      <a:pt x="4098" y="88"/>
                    </a:lnTo>
                    <a:lnTo>
                      <a:pt x="4093" y="102"/>
                    </a:lnTo>
                    <a:lnTo>
                      <a:pt x="4073" y="120"/>
                    </a:lnTo>
                    <a:lnTo>
                      <a:pt x="4070" y="126"/>
                    </a:lnTo>
                    <a:lnTo>
                      <a:pt x="4049" y="157"/>
                    </a:lnTo>
                    <a:lnTo>
                      <a:pt x="4043" y="168"/>
                    </a:lnTo>
                    <a:lnTo>
                      <a:pt x="4042" y="178"/>
                    </a:lnTo>
                    <a:lnTo>
                      <a:pt x="4042" y="185"/>
                    </a:lnTo>
                    <a:lnTo>
                      <a:pt x="4039" y="194"/>
                    </a:lnTo>
                    <a:lnTo>
                      <a:pt x="4033" y="194"/>
                    </a:lnTo>
                    <a:lnTo>
                      <a:pt x="4032" y="201"/>
                    </a:lnTo>
                    <a:lnTo>
                      <a:pt x="4023" y="220"/>
                    </a:lnTo>
                    <a:lnTo>
                      <a:pt x="4025" y="222"/>
                    </a:lnTo>
                    <a:lnTo>
                      <a:pt x="4025" y="232"/>
                    </a:lnTo>
                    <a:lnTo>
                      <a:pt x="4030" y="238"/>
                    </a:lnTo>
                    <a:lnTo>
                      <a:pt x="4043" y="244"/>
                    </a:lnTo>
                    <a:lnTo>
                      <a:pt x="4046" y="258"/>
                    </a:lnTo>
                    <a:lnTo>
                      <a:pt x="4052" y="263"/>
                    </a:lnTo>
                    <a:lnTo>
                      <a:pt x="4050" y="267"/>
                    </a:lnTo>
                    <a:lnTo>
                      <a:pt x="4039" y="265"/>
                    </a:lnTo>
                    <a:lnTo>
                      <a:pt x="4037" y="258"/>
                    </a:lnTo>
                    <a:lnTo>
                      <a:pt x="4037" y="282"/>
                    </a:lnTo>
                    <a:lnTo>
                      <a:pt x="4041" y="285"/>
                    </a:lnTo>
                    <a:lnTo>
                      <a:pt x="4039" y="286"/>
                    </a:lnTo>
                    <a:lnTo>
                      <a:pt x="4010" y="303"/>
                    </a:lnTo>
                    <a:lnTo>
                      <a:pt x="3995" y="307"/>
                    </a:lnTo>
                    <a:lnTo>
                      <a:pt x="3975" y="306"/>
                    </a:lnTo>
                    <a:lnTo>
                      <a:pt x="3962" y="312"/>
                    </a:lnTo>
                    <a:lnTo>
                      <a:pt x="3913" y="302"/>
                    </a:lnTo>
                    <a:lnTo>
                      <a:pt x="3915" y="310"/>
                    </a:lnTo>
                    <a:lnTo>
                      <a:pt x="3915" y="315"/>
                    </a:lnTo>
                    <a:lnTo>
                      <a:pt x="3921" y="321"/>
                    </a:lnTo>
                    <a:lnTo>
                      <a:pt x="3923" y="334"/>
                    </a:lnTo>
                    <a:lnTo>
                      <a:pt x="3934" y="335"/>
                    </a:lnTo>
                    <a:lnTo>
                      <a:pt x="3941" y="344"/>
                    </a:lnTo>
                    <a:lnTo>
                      <a:pt x="3941" y="351"/>
                    </a:lnTo>
                    <a:lnTo>
                      <a:pt x="3960" y="351"/>
                    </a:lnTo>
                    <a:lnTo>
                      <a:pt x="3967" y="356"/>
                    </a:lnTo>
                    <a:lnTo>
                      <a:pt x="3968" y="364"/>
                    </a:lnTo>
                    <a:lnTo>
                      <a:pt x="3963" y="377"/>
                    </a:lnTo>
                    <a:lnTo>
                      <a:pt x="3963" y="396"/>
                    </a:lnTo>
                    <a:lnTo>
                      <a:pt x="3960" y="406"/>
                    </a:lnTo>
                    <a:lnTo>
                      <a:pt x="3947" y="401"/>
                    </a:lnTo>
                    <a:lnTo>
                      <a:pt x="3947" y="389"/>
                    </a:lnTo>
                    <a:lnTo>
                      <a:pt x="3944" y="384"/>
                    </a:lnTo>
                    <a:lnTo>
                      <a:pt x="3923" y="380"/>
                    </a:lnTo>
                    <a:lnTo>
                      <a:pt x="3923" y="377"/>
                    </a:lnTo>
                    <a:lnTo>
                      <a:pt x="3926" y="366"/>
                    </a:lnTo>
                    <a:lnTo>
                      <a:pt x="3924" y="361"/>
                    </a:lnTo>
                    <a:lnTo>
                      <a:pt x="3907" y="364"/>
                    </a:lnTo>
                    <a:lnTo>
                      <a:pt x="3908" y="353"/>
                    </a:lnTo>
                    <a:lnTo>
                      <a:pt x="3902" y="352"/>
                    </a:lnTo>
                    <a:lnTo>
                      <a:pt x="3865" y="379"/>
                    </a:lnTo>
                    <a:lnTo>
                      <a:pt x="3869" y="389"/>
                    </a:lnTo>
                    <a:lnTo>
                      <a:pt x="3869" y="396"/>
                    </a:lnTo>
                    <a:lnTo>
                      <a:pt x="3864" y="396"/>
                    </a:lnTo>
                    <a:lnTo>
                      <a:pt x="3860" y="390"/>
                    </a:lnTo>
                    <a:lnTo>
                      <a:pt x="3849" y="393"/>
                    </a:lnTo>
                    <a:lnTo>
                      <a:pt x="3844" y="404"/>
                    </a:lnTo>
                    <a:lnTo>
                      <a:pt x="3851" y="405"/>
                    </a:lnTo>
                    <a:lnTo>
                      <a:pt x="3854" y="409"/>
                    </a:lnTo>
                    <a:lnTo>
                      <a:pt x="3855" y="417"/>
                    </a:lnTo>
                    <a:lnTo>
                      <a:pt x="3850" y="419"/>
                    </a:lnTo>
                    <a:lnTo>
                      <a:pt x="3838" y="415"/>
                    </a:lnTo>
                    <a:lnTo>
                      <a:pt x="3821" y="428"/>
                    </a:lnTo>
                    <a:lnTo>
                      <a:pt x="3821" y="415"/>
                    </a:lnTo>
                    <a:lnTo>
                      <a:pt x="3819" y="411"/>
                    </a:lnTo>
                    <a:lnTo>
                      <a:pt x="3815" y="415"/>
                    </a:lnTo>
                    <a:lnTo>
                      <a:pt x="3805" y="431"/>
                    </a:lnTo>
                    <a:lnTo>
                      <a:pt x="3797" y="431"/>
                    </a:lnTo>
                    <a:lnTo>
                      <a:pt x="3784" y="442"/>
                    </a:lnTo>
                    <a:lnTo>
                      <a:pt x="3780" y="439"/>
                    </a:lnTo>
                    <a:lnTo>
                      <a:pt x="3790" y="427"/>
                    </a:lnTo>
                    <a:lnTo>
                      <a:pt x="3791" y="419"/>
                    </a:lnTo>
                    <a:lnTo>
                      <a:pt x="3780" y="417"/>
                    </a:lnTo>
                    <a:lnTo>
                      <a:pt x="3779" y="411"/>
                    </a:lnTo>
                    <a:lnTo>
                      <a:pt x="3774" y="419"/>
                    </a:lnTo>
                    <a:lnTo>
                      <a:pt x="3756" y="423"/>
                    </a:lnTo>
                    <a:lnTo>
                      <a:pt x="3748" y="438"/>
                    </a:lnTo>
                    <a:lnTo>
                      <a:pt x="3740" y="442"/>
                    </a:lnTo>
                    <a:lnTo>
                      <a:pt x="3736" y="436"/>
                    </a:lnTo>
                    <a:lnTo>
                      <a:pt x="3756" y="414"/>
                    </a:lnTo>
                    <a:lnTo>
                      <a:pt x="3761" y="393"/>
                    </a:lnTo>
                    <a:lnTo>
                      <a:pt x="3745" y="380"/>
                    </a:lnTo>
                    <a:lnTo>
                      <a:pt x="3716" y="382"/>
                    </a:lnTo>
                    <a:lnTo>
                      <a:pt x="3711" y="385"/>
                    </a:lnTo>
                    <a:lnTo>
                      <a:pt x="3710" y="393"/>
                    </a:lnTo>
                    <a:lnTo>
                      <a:pt x="3678" y="383"/>
                    </a:lnTo>
                    <a:lnTo>
                      <a:pt x="3676" y="390"/>
                    </a:lnTo>
                    <a:lnTo>
                      <a:pt x="3665" y="399"/>
                    </a:lnTo>
                    <a:lnTo>
                      <a:pt x="3657" y="389"/>
                    </a:lnTo>
                    <a:lnTo>
                      <a:pt x="3629" y="390"/>
                    </a:lnTo>
                    <a:lnTo>
                      <a:pt x="3628" y="394"/>
                    </a:lnTo>
                    <a:lnTo>
                      <a:pt x="3635" y="399"/>
                    </a:lnTo>
                    <a:lnTo>
                      <a:pt x="3635" y="403"/>
                    </a:lnTo>
                    <a:lnTo>
                      <a:pt x="3609" y="409"/>
                    </a:lnTo>
                    <a:lnTo>
                      <a:pt x="3608" y="405"/>
                    </a:lnTo>
                    <a:lnTo>
                      <a:pt x="3611" y="398"/>
                    </a:lnTo>
                    <a:lnTo>
                      <a:pt x="3604" y="399"/>
                    </a:lnTo>
                    <a:lnTo>
                      <a:pt x="3590" y="412"/>
                    </a:lnTo>
                    <a:lnTo>
                      <a:pt x="3586" y="401"/>
                    </a:lnTo>
                    <a:lnTo>
                      <a:pt x="3581" y="405"/>
                    </a:lnTo>
                    <a:lnTo>
                      <a:pt x="3581" y="423"/>
                    </a:lnTo>
                    <a:lnTo>
                      <a:pt x="3585" y="427"/>
                    </a:lnTo>
                    <a:lnTo>
                      <a:pt x="3604" y="417"/>
                    </a:lnTo>
                    <a:lnTo>
                      <a:pt x="3607" y="428"/>
                    </a:lnTo>
                    <a:lnTo>
                      <a:pt x="3611" y="435"/>
                    </a:lnTo>
                    <a:lnTo>
                      <a:pt x="3612" y="432"/>
                    </a:lnTo>
                    <a:lnTo>
                      <a:pt x="3612" y="426"/>
                    </a:lnTo>
                    <a:lnTo>
                      <a:pt x="3619" y="423"/>
                    </a:lnTo>
                    <a:lnTo>
                      <a:pt x="3618" y="428"/>
                    </a:lnTo>
                    <a:lnTo>
                      <a:pt x="3620" y="435"/>
                    </a:lnTo>
                    <a:lnTo>
                      <a:pt x="3614" y="446"/>
                    </a:lnTo>
                    <a:lnTo>
                      <a:pt x="3549" y="471"/>
                    </a:lnTo>
                    <a:lnTo>
                      <a:pt x="3520" y="475"/>
                    </a:lnTo>
                    <a:lnTo>
                      <a:pt x="3516" y="473"/>
                    </a:lnTo>
                    <a:lnTo>
                      <a:pt x="3514" y="481"/>
                    </a:lnTo>
                    <a:lnTo>
                      <a:pt x="3514" y="492"/>
                    </a:lnTo>
                    <a:lnTo>
                      <a:pt x="3514" y="489"/>
                    </a:lnTo>
                    <a:lnTo>
                      <a:pt x="3501" y="487"/>
                    </a:lnTo>
                    <a:lnTo>
                      <a:pt x="3488" y="496"/>
                    </a:lnTo>
                    <a:lnTo>
                      <a:pt x="3473" y="490"/>
                    </a:lnTo>
                    <a:lnTo>
                      <a:pt x="3455" y="502"/>
                    </a:lnTo>
                    <a:lnTo>
                      <a:pt x="3436" y="502"/>
                    </a:lnTo>
                    <a:lnTo>
                      <a:pt x="3420" y="516"/>
                    </a:lnTo>
                    <a:lnTo>
                      <a:pt x="3434" y="524"/>
                    </a:lnTo>
                    <a:lnTo>
                      <a:pt x="3415" y="529"/>
                    </a:lnTo>
                    <a:lnTo>
                      <a:pt x="3401" y="541"/>
                    </a:lnTo>
                    <a:lnTo>
                      <a:pt x="3385" y="528"/>
                    </a:lnTo>
                    <a:lnTo>
                      <a:pt x="3378" y="536"/>
                    </a:lnTo>
                    <a:lnTo>
                      <a:pt x="3366" y="539"/>
                    </a:lnTo>
                    <a:lnTo>
                      <a:pt x="3365" y="544"/>
                    </a:lnTo>
                    <a:lnTo>
                      <a:pt x="3371" y="544"/>
                    </a:lnTo>
                    <a:lnTo>
                      <a:pt x="3374" y="550"/>
                    </a:lnTo>
                    <a:lnTo>
                      <a:pt x="3355" y="555"/>
                    </a:lnTo>
                    <a:lnTo>
                      <a:pt x="3354" y="562"/>
                    </a:lnTo>
                    <a:lnTo>
                      <a:pt x="3344" y="566"/>
                    </a:lnTo>
                    <a:lnTo>
                      <a:pt x="3333" y="584"/>
                    </a:lnTo>
                    <a:lnTo>
                      <a:pt x="3322" y="593"/>
                    </a:lnTo>
                    <a:lnTo>
                      <a:pt x="3321" y="598"/>
                    </a:lnTo>
                    <a:lnTo>
                      <a:pt x="3322" y="604"/>
                    </a:lnTo>
                    <a:lnTo>
                      <a:pt x="3319" y="608"/>
                    </a:lnTo>
                    <a:lnTo>
                      <a:pt x="3305" y="614"/>
                    </a:lnTo>
                    <a:lnTo>
                      <a:pt x="3300" y="605"/>
                    </a:lnTo>
                    <a:lnTo>
                      <a:pt x="3292" y="604"/>
                    </a:lnTo>
                    <a:lnTo>
                      <a:pt x="3269" y="602"/>
                    </a:lnTo>
                    <a:lnTo>
                      <a:pt x="3261" y="606"/>
                    </a:lnTo>
                    <a:lnTo>
                      <a:pt x="3256" y="611"/>
                    </a:lnTo>
                    <a:lnTo>
                      <a:pt x="3262" y="618"/>
                    </a:lnTo>
                    <a:lnTo>
                      <a:pt x="3279" y="625"/>
                    </a:lnTo>
                    <a:lnTo>
                      <a:pt x="3301" y="626"/>
                    </a:lnTo>
                    <a:lnTo>
                      <a:pt x="3297" y="633"/>
                    </a:lnTo>
                    <a:lnTo>
                      <a:pt x="3288" y="642"/>
                    </a:lnTo>
                    <a:lnTo>
                      <a:pt x="3281" y="640"/>
                    </a:lnTo>
                    <a:lnTo>
                      <a:pt x="3279" y="633"/>
                    </a:lnTo>
                    <a:lnTo>
                      <a:pt x="3272" y="640"/>
                    </a:lnTo>
                    <a:lnTo>
                      <a:pt x="3274" y="645"/>
                    </a:lnTo>
                    <a:lnTo>
                      <a:pt x="3268" y="659"/>
                    </a:lnTo>
                    <a:lnTo>
                      <a:pt x="3262" y="667"/>
                    </a:lnTo>
                    <a:lnTo>
                      <a:pt x="3256" y="683"/>
                    </a:lnTo>
                    <a:lnTo>
                      <a:pt x="3249" y="683"/>
                    </a:lnTo>
                    <a:lnTo>
                      <a:pt x="3247" y="694"/>
                    </a:lnTo>
                    <a:lnTo>
                      <a:pt x="3253" y="702"/>
                    </a:lnTo>
                    <a:lnTo>
                      <a:pt x="3246" y="708"/>
                    </a:lnTo>
                    <a:lnTo>
                      <a:pt x="3236" y="691"/>
                    </a:lnTo>
                    <a:lnTo>
                      <a:pt x="3222" y="684"/>
                    </a:lnTo>
                    <a:lnTo>
                      <a:pt x="3221" y="674"/>
                    </a:lnTo>
                    <a:lnTo>
                      <a:pt x="3204" y="667"/>
                    </a:lnTo>
                    <a:lnTo>
                      <a:pt x="3203" y="668"/>
                    </a:lnTo>
                    <a:lnTo>
                      <a:pt x="3209" y="681"/>
                    </a:lnTo>
                    <a:lnTo>
                      <a:pt x="3194" y="690"/>
                    </a:lnTo>
                    <a:lnTo>
                      <a:pt x="3197" y="699"/>
                    </a:lnTo>
                    <a:lnTo>
                      <a:pt x="3192" y="701"/>
                    </a:lnTo>
                    <a:lnTo>
                      <a:pt x="3193" y="707"/>
                    </a:lnTo>
                    <a:lnTo>
                      <a:pt x="3222" y="711"/>
                    </a:lnTo>
                    <a:lnTo>
                      <a:pt x="3229" y="717"/>
                    </a:lnTo>
                    <a:lnTo>
                      <a:pt x="3242" y="724"/>
                    </a:lnTo>
                    <a:lnTo>
                      <a:pt x="3238" y="728"/>
                    </a:lnTo>
                    <a:lnTo>
                      <a:pt x="3238" y="735"/>
                    </a:lnTo>
                    <a:lnTo>
                      <a:pt x="3242" y="739"/>
                    </a:lnTo>
                    <a:lnTo>
                      <a:pt x="3240" y="743"/>
                    </a:lnTo>
                    <a:lnTo>
                      <a:pt x="3227" y="740"/>
                    </a:lnTo>
                    <a:lnTo>
                      <a:pt x="3224" y="744"/>
                    </a:lnTo>
                    <a:lnTo>
                      <a:pt x="3211" y="750"/>
                    </a:lnTo>
                    <a:lnTo>
                      <a:pt x="3215" y="756"/>
                    </a:lnTo>
                    <a:lnTo>
                      <a:pt x="3204" y="756"/>
                    </a:lnTo>
                    <a:lnTo>
                      <a:pt x="3202" y="761"/>
                    </a:lnTo>
                    <a:lnTo>
                      <a:pt x="3203" y="771"/>
                    </a:lnTo>
                    <a:lnTo>
                      <a:pt x="3209" y="777"/>
                    </a:lnTo>
                    <a:lnTo>
                      <a:pt x="3246" y="788"/>
                    </a:lnTo>
                    <a:lnTo>
                      <a:pt x="3249" y="814"/>
                    </a:lnTo>
                    <a:lnTo>
                      <a:pt x="3253" y="821"/>
                    </a:lnTo>
                    <a:lnTo>
                      <a:pt x="3259" y="826"/>
                    </a:lnTo>
                    <a:lnTo>
                      <a:pt x="3254" y="832"/>
                    </a:lnTo>
                    <a:lnTo>
                      <a:pt x="3242" y="828"/>
                    </a:lnTo>
                    <a:lnTo>
                      <a:pt x="3242" y="831"/>
                    </a:lnTo>
                    <a:lnTo>
                      <a:pt x="3245" y="839"/>
                    </a:lnTo>
                    <a:lnTo>
                      <a:pt x="3240" y="841"/>
                    </a:lnTo>
                    <a:lnTo>
                      <a:pt x="3242" y="847"/>
                    </a:lnTo>
                    <a:lnTo>
                      <a:pt x="3247" y="850"/>
                    </a:lnTo>
                    <a:lnTo>
                      <a:pt x="3247" y="856"/>
                    </a:lnTo>
                    <a:lnTo>
                      <a:pt x="3237" y="861"/>
                    </a:lnTo>
                    <a:lnTo>
                      <a:pt x="3215" y="863"/>
                    </a:lnTo>
                    <a:lnTo>
                      <a:pt x="3202" y="872"/>
                    </a:lnTo>
                    <a:lnTo>
                      <a:pt x="3189" y="871"/>
                    </a:lnTo>
                    <a:lnTo>
                      <a:pt x="3182" y="874"/>
                    </a:lnTo>
                    <a:lnTo>
                      <a:pt x="3179" y="883"/>
                    </a:lnTo>
                    <a:lnTo>
                      <a:pt x="3166" y="894"/>
                    </a:lnTo>
                    <a:lnTo>
                      <a:pt x="3148" y="889"/>
                    </a:lnTo>
                    <a:lnTo>
                      <a:pt x="3145" y="883"/>
                    </a:lnTo>
                    <a:lnTo>
                      <a:pt x="3143" y="883"/>
                    </a:lnTo>
                    <a:lnTo>
                      <a:pt x="3130" y="888"/>
                    </a:lnTo>
                    <a:lnTo>
                      <a:pt x="3105" y="893"/>
                    </a:lnTo>
                    <a:lnTo>
                      <a:pt x="3082" y="900"/>
                    </a:lnTo>
                    <a:lnTo>
                      <a:pt x="3035" y="906"/>
                    </a:lnTo>
                    <a:lnTo>
                      <a:pt x="3026" y="900"/>
                    </a:lnTo>
                    <a:lnTo>
                      <a:pt x="3007" y="904"/>
                    </a:lnTo>
                    <a:lnTo>
                      <a:pt x="2989" y="901"/>
                    </a:lnTo>
                    <a:lnTo>
                      <a:pt x="2952" y="912"/>
                    </a:lnTo>
                    <a:lnTo>
                      <a:pt x="2952" y="917"/>
                    </a:lnTo>
                    <a:lnTo>
                      <a:pt x="2950" y="920"/>
                    </a:lnTo>
                    <a:lnTo>
                      <a:pt x="2939" y="914"/>
                    </a:lnTo>
                    <a:lnTo>
                      <a:pt x="2929" y="918"/>
                    </a:lnTo>
                    <a:lnTo>
                      <a:pt x="2928" y="922"/>
                    </a:lnTo>
                    <a:lnTo>
                      <a:pt x="2912" y="926"/>
                    </a:lnTo>
                    <a:lnTo>
                      <a:pt x="2913" y="936"/>
                    </a:lnTo>
                    <a:lnTo>
                      <a:pt x="2917" y="944"/>
                    </a:lnTo>
                    <a:lnTo>
                      <a:pt x="2920" y="943"/>
                    </a:lnTo>
                    <a:lnTo>
                      <a:pt x="2921" y="938"/>
                    </a:lnTo>
                    <a:lnTo>
                      <a:pt x="2926" y="939"/>
                    </a:lnTo>
                    <a:lnTo>
                      <a:pt x="2924" y="947"/>
                    </a:lnTo>
                    <a:lnTo>
                      <a:pt x="2912" y="958"/>
                    </a:lnTo>
                    <a:lnTo>
                      <a:pt x="2912" y="964"/>
                    </a:lnTo>
                    <a:lnTo>
                      <a:pt x="2904" y="960"/>
                    </a:lnTo>
                    <a:lnTo>
                      <a:pt x="2901" y="966"/>
                    </a:lnTo>
                    <a:lnTo>
                      <a:pt x="2904" y="975"/>
                    </a:lnTo>
                    <a:lnTo>
                      <a:pt x="2913" y="977"/>
                    </a:lnTo>
                    <a:lnTo>
                      <a:pt x="2913" y="987"/>
                    </a:lnTo>
                    <a:lnTo>
                      <a:pt x="2901" y="996"/>
                    </a:lnTo>
                    <a:lnTo>
                      <a:pt x="2918" y="1009"/>
                    </a:lnTo>
                    <a:lnTo>
                      <a:pt x="2917" y="1014"/>
                    </a:lnTo>
                    <a:lnTo>
                      <a:pt x="2923" y="1019"/>
                    </a:lnTo>
                    <a:lnTo>
                      <a:pt x="2926" y="1018"/>
                    </a:lnTo>
                    <a:lnTo>
                      <a:pt x="2931" y="1040"/>
                    </a:lnTo>
                    <a:lnTo>
                      <a:pt x="2937" y="1046"/>
                    </a:lnTo>
                    <a:lnTo>
                      <a:pt x="2934" y="1052"/>
                    </a:lnTo>
                    <a:lnTo>
                      <a:pt x="2933" y="1058"/>
                    </a:lnTo>
                    <a:lnTo>
                      <a:pt x="2929" y="1066"/>
                    </a:lnTo>
                    <a:lnTo>
                      <a:pt x="2924" y="1082"/>
                    </a:lnTo>
                    <a:lnTo>
                      <a:pt x="2925" y="1097"/>
                    </a:lnTo>
                    <a:lnTo>
                      <a:pt x="2930" y="1105"/>
                    </a:lnTo>
                    <a:lnTo>
                      <a:pt x="2930" y="1122"/>
                    </a:lnTo>
                    <a:lnTo>
                      <a:pt x="2935" y="1133"/>
                    </a:lnTo>
                    <a:lnTo>
                      <a:pt x="2949" y="1149"/>
                    </a:lnTo>
                    <a:lnTo>
                      <a:pt x="2962" y="1153"/>
                    </a:lnTo>
                    <a:lnTo>
                      <a:pt x="2987" y="1157"/>
                    </a:lnTo>
                    <a:lnTo>
                      <a:pt x="3001" y="1168"/>
                    </a:lnTo>
                    <a:lnTo>
                      <a:pt x="3009" y="1168"/>
                    </a:lnTo>
                    <a:lnTo>
                      <a:pt x="3015" y="1184"/>
                    </a:lnTo>
                    <a:lnTo>
                      <a:pt x="3010" y="1196"/>
                    </a:lnTo>
                    <a:lnTo>
                      <a:pt x="3006" y="1200"/>
                    </a:lnTo>
                    <a:lnTo>
                      <a:pt x="3017" y="1203"/>
                    </a:lnTo>
                    <a:lnTo>
                      <a:pt x="3023" y="1211"/>
                    </a:lnTo>
                    <a:lnTo>
                      <a:pt x="3031" y="1227"/>
                    </a:lnTo>
                    <a:lnTo>
                      <a:pt x="3041" y="1233"/>
                    </a:lnTo>
                    <a:lnTo>
                      <a:pt x="3060" y="1239"/>
                    </a:lnTo>
                    <a:lnTo>
                      <a:pt x="3069" y="1246"/>
                    </a:lnTo>
                    <a:lnTo>
                      <a:pt x="3073" y="1239"/>
                    </a:lnTo>
                    <a:lnTo>
                      <a:pt x="3076" y="1254"/>
                    </a:lnTo>
                    <a:lnTo>
                      <a:pt x="3084" y="1272"/>
                    </a:lnTo>
                    <a:lnTo>
                      <a:pt x="3084" y="1282"/>
                    </a:lnTo>
                    <a:lnTo>
                      <a:pt x="3080" y="1302"/>
                    </a:lnTo>
                    <a:lnTo>
                      <a:pt x="3069" y="1312"/>
                    </a:lnTo>
                    <a:lnTo>
                      <a:pt x="3068" y="1329"/>
                    </a:lnTo>
                    <a:lnTo>
                      <a:pt x="3060" y="1343"/>
                    </a:lnTo>
                    <a:lnTo>
                      <a:pt x="3064" y="1358"/>
                    </a:lnTo>
                    <a:lnTo>
                      <a:pt x="3063" y="1372"/>
                    </a:lnTo>
                    <a:lnTo>
                      <a:pt x="3079" y="1394"/>
                    </a:lnTo>
                    <a:lnTo>
                      <a:pt x="3082" y="1426"/>
                    </a:lnTo>
                    <a:lnTo>
                      <a:pt x="3087" y="1440"/>
                    </a:lnTo>
                    <a:lnTo>
                      <a:pt x="3090" y="1459"/>
                    </a:lnTo>
                    <a:lnTo>
                      <a:pt x="3090" y="1474"/>
                    </a:lnTo>
                    <a:lnTo>
                      <a:pt x="3085" y="1487"/>
                    </a:lnTo>
                    <a:lnTo>
                      <a:pt x="3075" y="1501"/>
                    </a:lnTo>
                    <a:lnTo>
                      <a:pt x="3063" y="1504"/>
                    </a:lnTo>
                    <a:lnTo>
                      <a:pt x="3055" y="1501"/>
                    </a:lnTo>
                    <a:lnTo>
                      <a:pt x="3054" y="1509"/>
                    </a:lnTo>
                    <a:lnTo>
                      <a:pt x="3063" y="1530"/>
                    </a:lnTo>
                    <a:lnTo>
                      <a:pt x="3059" y="1539"/>
                    </a:lnTo>
                    <a:lnTo>
                      <a:pt x="3035" y="1529"/>
                    </a:lnTo>
                    <a:lnTo>
                      <a:pt x="3017" y="1528"/>
                    </a:lnTo>
                    <a:lnTo>
                      <a:pt x="3006" y="1517"/>
                    </a:lnTo>
                    <a:lnTo>
                      <a:pt x="3004" y="1504"/>
                    </a:lnTo>
                    <a:lnTo>
                      <a:pt x="3004" y="1458"/>
                    </a:lnTo>
                    <a:lnTo>
                      <a:pt x="3012" y="1428"/>
                    </a:lnTo>
                    <a:lnTo>
                      <a:pt x="3009" y="1422"/>
                    </a:lnTo>
                    <a:lnTo>
                      <a:pt x="3007" y="1393"/>
                    </a:lnTo>
                    <a:lnTo>
                      <a:pt x="3010" y="1379"/>
                    </a:lnTo>
                    <a:lnTo>
                      <a:pt x="3009" y="1362"/>
                    </a:lnTo>
                    <a:lnTo>
                      <a:pt x="3007" y="1352"/>
                    </a:lnTo>
                    <a:lnTo>
                      <a:pt x="3015" y="1340"/>
                    </a:lnTo>
                    <a:lnTo>
                      <a:pt x="3047" y="1319"/>
                    </a:lnTo>
                    <a:lnTo>
                      <a:pt x="3049" y="1313"/>
                    </a:lnTo>
                    <a:lnTo>
                      <a:pt x="3049" y="1300"/>
                    </a:lnTo>
                    <a:lnTo>
                      <a:pt x="3052" y="1288"/>
                    </a:lnTo>
                    <a:lnTo>
                      <a:pt x="3060" y="1287"/>
                    </a:lnTo>
                    <a:lnTo>
                      <a:pt x="3063" y="1270"/>
                    </a:lnTo>
                    <a:lnTo>
                      <a:pt x="3039" y="1254"/>
                    </a:lnTo>
                    <a:lnTo>
                      <a:pt x="3010" y="1264"/>
                    </a:lnTo>
                    <a:lnTo>
                      <a:pt x="2982" y="1267"/>
                    </a:lnTo>
                    <a:lnTo>
                      <a:pt x="2966" y="1260"/>
                    </a:lnTo>
                    <a:lnTo>
                      <a:pt x="2955" y="1248"/>
                    </a:lnTo>
                    <a:lnTo>
                      <a:pt x="2952" y="1250"/>
                    </a:lnTo>
                    <a:lnTo>
                      <a:pt x="2945" y="1235"/>
                    </a:lnTo>
                    <a:lnTo>
                      <a:pt x="2931" y="1219"/>
                    </a:lnTo>
                    <a:lnTo>
                      <a:pt x="2928" y="1212"/>
                    </a:lnTo>
                    <a:lnTo>
                      <a:pt x="2928" y="1203"/>
                    </a:lnTo>
                    <a:lnTo>
                      <a:pt x="2902" y="1191"/>
                    </a:lnTo>
                    <a:lnTo>
                      <a:pt x="2880" y="1174"/>
                    </a:lnTo>
                    <a:lnTo>
                      <a:pt x="2871" y="1163"/>
                    </a:lnTo>
                    <a:lnTo>
                      <a:pt x="2844" y="1149"/>
                    </a:lnTo>
                    <a:lnTo>
                      <a:pt x="2792" y="1148"/>
                    </a:lnTo>
                    <a:lnTo>
                      <a:pt x="2777" y="1151"/>
                    </a:lnTo>
                    <a:lnTo>
                      <a:pt x="2763" y="1171"/>
                    </a:lnTo>
                    <a:lnTo>
                      <a:pt x="2741" y="1181"/>
                    </a:lnTo>
                    <a:lnTo>
                      <a:pt x="2737" y="1201"/>
                    </a:lnTo>
                    <a:lnTo>
                      <a:pt x="2764" y="1202"/>
                    </a:lnTo>
                    <a:lnTo>
                      <a:pt x="2778" y="1213"/>
                    </a:lnTo>
                    <a:lnTo>
                      <a:pt x="2773" y="1227"/>
                    </a:lnTo>
                    <a:lnTo>
                      <a:pt x="2763" y="1240"/>
                    </a:lnTo>
                    <a:lnTo>
                      <a:pt x="2743" y="1246"/>
                    </a:lnTo>
                    <a:lnTo>
                      <a:pt x="2729" y="1259"/>
                    </a:lnTo>
                    <a:lnTo>
                      <a:pt x="2708" y="1265"/>
                    </a:lnTo>
                    <a:lnTo>
                      <a:pt x="2708" y="1249"/>
                    </a:lnTo>
                    <a:lnTo>
                      <a:pt x="2692" y="1233"/>
                    </a:lnTo>
                    <a:lnTo>
                      <a:pt x="2683" y="1217"/>
                    </a:lnTo>
                    <a:lnTo>
                      <a:pt x="2672" y="1218"/>
                    </a:lnTo>
                    <a:lnTo>
                      <a:pt x="2662" y="1232"/>
                    </a:lnTo>
                    <a:lnTo>
                      <a:pt x="2668" y="1239"/>
                    </a:lnTo>
                    <a:lnTo>
                      <a:pt x="2673" y="1260"/>
                    </a:lnTo>
                    <a:lnTo>
                      <a:pt x="2678" y="1275"/>
                    </a:lnTo>
                    <a:lnTo>
                      <a:pt x="2681" y="1287"/>
                    </a:lnTo>
                    <a:lnTo>
                      <a:pt x="2687" y="1289"/>
                    </a:lnTo>
                    <a:lnTo>
                      <a:pt x="2709" y="1308"/>
                    </a:lnTo>
                    <a:lnTo>
                      <a:pt x="2724" y="1314"/>
                    </a:lnTo>
                    <a:lnTo>
                      <a:pt x="2732" y="1326"/>
                    </a:lnTo>
                    <a:lnTo>
                      <a:pt x="2741" y="1327"/>
                    </a:lnTo>
                    <a:lnTo>
                      <a:pt x="2747" y="1335"/>
                    </a:lnTo>
                    <a:lnTo>
                      <a:pt x="2757" y="1329"/>
                    </a:lnTo>
                    <a:lnTo>
                      <a:pt x="2767" y="1319"/>
                    </a:lnTo>
                    <a:lnTo>
                      <a:pt x="2764" y="1334"/>
                    </a:lnTo>
                    <a:lnTo>
                      <a:pt x="2769" y="1341"/>
                    </a:lnTo>
                    <a:lnTo>
                      <a:pt x="2780" y="1337"/>
                    </a:lnTo>
                    <a:lnTo>
                      <a:pt x="2781" y="1367"/>
                    </a:lnTo>
                    <a:lnTo>
                      <a:pt x="2795" y="1383"/>
                    </a:lnTo>
                    <a:lnTo>
                      <a:pt x="2795" y="1393"/>
                    </a:lnTo>
                    <a:lnTo>
                      <a:pt x="2779" y="1390"/>
                    </a:lnTo>
                    <a:lnTo>
                      <a:pt x="2769" y="1384"/>
                    </a:lnTo>
                    <a:lnTo>
                      <a:pt x="2762" y="1377"/>
                    </a:lnTo>
                    <a:lnTo>
                      <a:pt x="2758" y="1367"/>
                    </a:lnTo>
                    <a:lnTo>
                      <a:pt x="2748" y="1358"/>
                    </a:lnTo>
                    <a:lnTo>
                      <a:pt x="2713" y="1354"/>
                    </a:lnTo>
                    <a:lnTo>
                      <a:pt x="2702" y="1348"/>
                    </a:lnTo>
                    <a:lnTo>
                      <a:pt x="2668" y="1345"/>
                    </a:lnTo>
                    <a:lnTo>
                      <a:pt x="2636" y="1332"/>
                    </a:lnTo>
                    <a:lnTo>
                      <a:pt x="2627" y="1325"/>
                    </a:lnTo>
                    <a:lnTo>
                      <a:pt x="2617" y="1310"/>
                    </a:lnTo>
                    <a:lnTo>
                      <a:pt x="2619" y="1307"/>
                    </a:lnTo>
                    <a:lnTo>
                      <a:pt x="2633" y="1304"/>
                    </a:lnTo>
                    <a:lnTo>
                      <a:pt x="2634" y="1299"/>
                    </a:lnTo>
                    <a:lnTo>
                      <a:pt x="2633" y="1278"/>
                    </a:lnTo>
                    <a:lnTo>
                      <a:pt x="2622" y="1256"/>
                    </a:lnTo>
                    <a:lnTo>
                      <a:pt x="2621" y="1246"/>
                    </a:lnTo>
                    <a:lnTo>
                      <a:pt x="2627" y="1222"/>
                    </a:lnTo>
                    <a:lnTo>
                      <a:pt x="2618" y="1211"/>
                    </a:lnTo>
                    <a:lnTo>
                      <a:pt x="2627" y="1202"/>
                    </a:lnTo>
                    <a:lnTo>
                      <a:pt x="2641" y="1163"/>
                    </a:lnTo>
                    <a:lnTo>
                      <a:pt x="2634" y="1137"/>
                    </a:lnTo>
                    <a:lnTo>
                      <a:pt x="2632" y="1120"/>
                    </a:lnTo>
                    <a:lnTo>
                      <a:pt x="2640" y="1115"/>
                    </a:lnTo>
                    <a:lnTo>
                      <a:pt x="2630" y="1100"/>
                    </a:lnTo>
                    <a:lnTo>
                      <a:pt x="2628" y="1090"/>
                    </a:lnTo>
                    <a:lnTo>
                      <a:pt x="2629" y="1082"/>
                    </a:lnTo>
                    <a:lnTo>
                      <a:pt x="2613" y="1066"/>
                    </a:lnTo>
                    <a:lnTo>
                      <a:pt x="2608" y="1055"/>
                    </a:lnTo>
                    <a:lnTo>
                      <a:pt x="2593" y="1063"/>
                    </a:lnTo>
                    <a:lnTo>
                      <a:pt x="2595" y="1074"/>
                    </a:lnTo>
                    <a:lnTo>
                      <a:pt x="2602" y="1094"/>
                    </a:lnTo>
                    <a:lnTo>
                      <a:pt x="2607" y="1115"/>
                    </a:lnTo>
                    <a:lnTo>
                      <a:pt x="2607" y="1160"/>
                    </a:lnTo>
                    <a:lnTo>
                      <a:pt x="2598" y="1176"/>
                    </a:lnTo>
                    <a:lnTo>
                      <a:pt x="2566" y="1207"/>
                    </a:lnTo>
                    <a:lnTo>
                      <a:pt x="2546" y="1217"/>
                    </a:lnTo>
                    <a:lnTo>
                      <a:pt x="2516" y="1239"/>
                    </a:lnTo>
                    <a:lnTo>
                      <a:pt x="2517" y="1253"/>
                    </a:lnTo>
                    <a:lnTo>
                      <a:pt x="2517" y="1261"/>
                    </a:lnTo>
                    <a:lnTo>
                      <a:pt x="2514" y="1272"/>
                    </a:lnTo>
                    <a:lnTo>
                      <a:pt x="2498" y="1289"/>
                    </a:lnTo>
                    <a:lnTo>
                      <a:pt x="2498" y="1298"/>
                    </a:lnTo>
                    <a:lnTo>
                      <a:pt x="2519" y="1321"/>
                    </a:lnTo>
                    <a:lnTo>
                      <a:pt x="2532" y="1343"/>
                    </a:lnTo>
                    <a:lnTo>
                      <a:pt x="2541" y="1362"/>
                    </a:lnTo>
                    <a:lnTo>
                      <a:pt x="2547" y="1395"/>
                    </a:lnTo>
                    <a:lnTo>
                      <a:pt x="2560" y="1417"/>
                    </a:lnTo>
                    <a:lnTo>
                      <a:pt x="2569" y="1438"/>
                    </a:lnTo>
                    <a:lnTo>
                      <a:pt x="2569" y="1448"/>
                    </a:lnTo>
                    <a:lnTo>
                      <a:pt x="2565" y="1468"/>
                    </a:lnTo>
                    <a:lnTo>
                      <a:pt x="2557" y="1488"/>
                    </a:lnTo>
                    <a:lnTo>
                      <a:pt x="2555" y="1496"/>
                    </a:lnTo>
                    <a:lnTo>
                      <a:pt x="2541" y="1514"/>
                    </a:lnTo>
                    <a:lnTo>
                      <a:pt x="2538" y="1528"/>
                    </a:lnTo>
                    <a:lnTo>
                      <a:pt x="2539" y="1545"/>
                    </a:lnTo>
                    <a:lnTo>
                      <a:pt x="2532" y="1555"/>
                    </a:lnTo>
                    <a:lnTo>
                      <a:pt x="2530" y="1568"/>
                    </a:lnTo>
                    <a:lnTo>
                      <a:pt x="2527" y="1588"/>
                    </a:lnTo>
                    <a:lnTo>
                      <a:pt x="2541" y="1611"/>
                    </a:lnTo>
                    <a:lnTo>
                      <a:pt x="2548" y="1632"/>
                    </a:lnTo>
                    <a:lnTo>
                      <a:pt x="2546" y="1647"/>
                    </a:lnTo>
                    <a:lnTo>
                      <a:pt x="2539" y="1664"/>
                    </a:lnTo>
                    <a:lnTo>
                      <a:pt x="2538" y="1673"/>
                    </a:lnTo>
                    <a:lnTo>
                      <a:pt x="2547" y="1689"/>
                    </a:lnTo>
                    <a:lnTo>
                      <a:pt x="2559" y="1691"/>
                    </a:lnTo>
                    <a:lnTo>
                      <a:pt x="2575" y="1686"/>
                    </a:lnTo>
                    <a:lnTo>
                      <a:pt x="2586" y="1686"/>
                    </a:lnTo>
                    <a:lnTo>
                      <a:pt x="2600" y="1691"/>
                    </a:lnTo>
                    <a:lnTo>
                      <a:pt x="2616" y="1694"/>
                    </a:lnTo>
                    <a:lnTo>
                      <a:pt x="2618" y="1685"/>
                    </a:lnTo>
                    <a:lnTo>
                      <a:pt x="2641" y="1670"/>
                    </a:lnTo>
                    <a:lnTo>
                      <a:pt x="2665" y="1670"/>
                    </a:lnTo>
                    <a:lnTo>
                      <a:pt x="2698" y="1690"/>
                    </a:lnTo>
                    <a:lnTo>
                      <a:pt x="2708" y="1700"/>
                    </a:lnTo>
                    <a:lnTo>
                      <a:pt x="2734" y="1716"/>
                    </a:lnTo>
                    <a:lnTo>
                      <a:pt x="2753" y="1724"/>
                    </a:lnTo>
                    <a:lnTo>
                      <a:pt x="2758" y="1734"/>
                    </a:lnTo>
                    <a:lnTo>
                      <a:pt x="2758" y="1750"/>
                    </a:lnTo>
                    <a:lnTo>
                      <a:pt x="2757" y="1761"/>
                    </a:lnTo>
                    <a:lnTo>
                      <a:pt x="2775" y="1802"/>
                    </a:lnTo>
                    <a:lnTo>
                      <a:pt x="2779" y="1802"/>
                    </a:lnTo>
                    <a:lnTo>
                      <a:pt x="2780" y="1814"/>
                    </a:lnTo>
                    <a:lnTo>
                      <a:pt x="2774" y="1822"/>
                    </a:lnTo>
                    <a:lnTo>
                      <a:pt x="2761" y="1824"/>
                    </a:lnTo>
                    <a:lnTo>
                      <a:pt x="2750" y="1832"/>
                    </a:lnTo>
                    <a:lnTo>
                      <a:pt x="2746" y="1845"/>
                    </a:lnTo>
                    <a:lnTo>
                      <a:pt x="2745" y="1868"/>
                    </a:lnTo>
                    <a:lnTo>
                      <a:pt x="2747" y="1886"/>
                    </a:lnTo>
                    <a:lnTo>
                      <a:pt x="2751" y="1896"/>
                    </a:lnTo>
                    <a:lnTo>
                      <a:pt x="2763" y="1894"/>
                    </a:lnTo>
                    <a:lnTo>
                      <a:pt x="2781" y="1904"/>
                    </a:lnTo>
                    <a:lnTo>
                      <a:pt x="2800" y="1902"/>
                    </a:lnTo>
                    <a:lnTo>
                      <a:pt x="2820" y="1915"/>
                    </a:lnTo>
                    <a:lnTo>
                      <a:pt x="2817" y="1918"/>
                    </a:lnTo>
                    <a:lnTo>
                      <a:pt x="2792" y="1923"/>
                    </a:lnTo>
                    <a:lnTo>
                      <a:pt x="2779" y="1920"/>
                    </a:lnTo>
                    <a:lnTo>
                      <a:pt x="2754" y="1921"/>
                    </a:lnTo>
                    <a:lnTo>
                      <a:pt x="2752" y="1912"/>
                    </a:lnTo>
                    <a:lnTo>
                      <a:pt x="2748" y="1905"/>
                    </a:lnTo>
                    <a:lnTo>
                      <a:pt x="2727" y="1894"/>
                    </a:lnTo>
                    <a:lnTo>
                      <a:pt x="2726" y="1883"/>
                    </a:lnTo>
                    <a:lnTo>
                      <a:pt x="2730" y="1878"/>
                    </a:lnTo>
                    <a:lnTo>
                      <a:pt x="2732" y="1868"/>
                    </a:lnTo>
                    <a:lnTo>
                      <a:pt x="2731" y="1857"/>
                    </a:lnTo>
                    <a:lnTo>
                      <a:pt x="2732" y="1842"/>
                    </a:lnTo>
                    <a:lnTo>
                      <a:pt x="2740" y="1825"/>
                    </a:lnTo>
                    <a:lnTo>
                      <a:pt x="2736" y="1821"/>
                    </a:lnTo>
                    <a:lnTo>
                      <a:pt x="2730" y="1824"/>
                    </a:lnTo>
                    <a:lnTo>
                      <a:pt x="2729" y="1814"/>
                    </a:lnTo>
                    <a:lnTo>
                      <a:pt x="2732" y="1800"/>
                    </a:lnTo>
                    <a:lnTo>
                      <a:pt x="2734" y="1798"/>
                    </a:lnTo>
                    <a:lnTo>
                      <a:pt x="2732" y="1791"/>
                    </a:lnTo>
                    <a:lnTo>
                      <a:pt x="2735" y="1783"/>
                    </a:lnTo>
                    <a:lnTo>
                      <a:pt x="2732" y="1776"/>
                    </a:lnTo>
                    <a:lnTo>
                      <a:pt x="2726" y="1767"/>
                    </a:lnTo>
                    <a:lnTo>
                      <a:pt x="2718" y="1762"/>
                    </a:lnTo>
                    <a:lnTo>
                      <a:pt x="2713" y="1754"/>
                    </a:lnTo>
                    <a:lnTo>
                      <a:pt x="2703" y="1749"/>
                    </a:lnTo>
                    <a:lnTo>
                      <a:pt x="2699" y="1739"/>
                    </a:lnTo>
                    <a:lnTo>
                      <a:pt x="2700" y="1727"/>
                    </a:lnTo>
                    <a:lnTo>
                      <a:pt x="2694" y="1708"/>
                    </a:lnTo>
                    <a:lnTo>
                      <a:pt x="2667" y="1712"/>
                    </a:lnTo>
                    <a:lnTo>
                      <a:pt x="2652" y="1718"/>
                    </a:lnTo>
                    <a:lnTo>
                      <a:pt x="2621" y="1724"/>
                    </a:lnTo>
                    <a:lnTo>
                      <a:pt x="2602" y="1737"/>
                    </a:lnTo>
                    <a:lnTo>
                      <a:pt x="2582" y="1744"/>
                    </a:lnTo>
                    <a:lnTo>
                      <a:pt x="2574" y="1750"/>
                    </a:lnTo>
                    <a:lnTo>
                      <a:pt x="2574" y="1760"/>
                    </a:lnTo>
                    <a:lnTo>
                      <a:pt x="2576" y="1772"/>
                    </a:lnTo>
                    <a:lnTo>
                      <a:pt x="2573" y="1786"/>
                    </a:lnTo>
                    <a:lnTo>
                      <a:pt x="2566" y="1794"/>
                    </a:lnTo>
                    <a:lnTo>
                      <a:pt x="2570" y="1805"/>
                    </a:lnTo>
                    <a:lnTo>
                      <a:pt x="2575" y="1808"/>
                    </a:lnTo>
                    <a:lnTo>
                      <a:pt x="2579" y="1818"/>
                    </a:lnTo>
                    <a:lnTo>
                      <a:pt x="2585" y="1825"/>
                    </a:lnTo>
                    <a:lnTo>
                      <a:pt x="2584" y="1835"/>
                    </a:lnTo>
                    <a:lnTo>
                      <a:pt x="2590" y="1842"/>
                    </a:lnTo>
                    <a:lnTo>
                      <a:pt x="2593" y="1854"/>
                    </a:lnTo>
                    <a:lnTo>
                      <a:pt x="2595" y="1873"/>
                    </a:lnTo>
                    <a:lnTo>
                      <a:pt x="2590" y="1900"/>
                    </a:lnTo>
                    <a:lnTo>
                      <a:pt x="2576" y="1911"/>
                    </a:lnTo>
                    <a:lnTo>
                      <a:pt x="2547" y="1948"/>
                    </a:lnTo>
                    <a:lnTo>
                      <a:pt x="2544" y="1954"/>
                    </a:lnTo>
                    <a:lnTo>
                      <a:pt x="2544" y="1969"/>
                    </a:lnTo>
                    <a:lnTo>
                      <a:pt x="2541" y="1988"/>
                    </a:lnTo>
                    <a:lnTo>
                      <a:pt x="2525" y="2013"/>
                    </a:lnTo>
                    <a:lnTo>
                      <a:pt x="2515" y="2023"/>
                    </a:lnTo>
                    <a:lnTo>
                      <a:pt x="2499" y="2031"/>
                    </a:lnTo>
                    <a:lnTo>
                      <a:pt x="2490" y="2042"/>
                    </a:lnTo>
                    <a:lnTo>
                      <a:pt x="2462" y="2053"/>
                    </a:lnTo>
                    <a:lnTo>
                      <a:pt x="2457" y="2061"/>
                    </a:lnTo>
                    <a:lnTo>
                      <a:pt x="2465" y="2078"/>
                    </a:lnTo>
                    <a:lnTo>
                      <a:pt x="2458" y="2098"/>
                    </a:lnTo>
                    <a:lnTo>
                      <a:pt x="2445" y="2103"/>
                    </a:lnTo>
                    <a:lnTo>
                      <a:pt x="2407" y="2085"/>
                    </a:lnTo>
                    <a:lnTo>
                      <a:pt x="2387" y="2083"/>
                    </a:lnTo>
                    <a:lnTo>
                      <a:pt x="2374" y="2087"/>
                    </a:lnTo>
                    <a:lnTo>
                      <a:pt x="2363" y="2088"/>
                    </a:lnTo>
                    <a:lnTo>
                      <a:pt x="2338" y="2083"/>
                    </a:lnTo>
                    <a:lnTo>
                      <a:pt x="2334" y="2080"/>
                    </a:lnTo>
                    <a:lnTo>
                      <a:pt x="2334" y="2071"/>
                    </a:lnTo>
                    <a:lnTo>
                      <a:pt x="2337" y="2064"/>
                    </a:lnTo>
                    <a:lnTo>
                      <a:pt x="2334" y="2040"/>
                    </a:lnTo>
                    <a:lnTo>
                      <a:pt x="2321" y="2037"/>
                    </a:lnTo>
                    <a:lnTo>
                      <a:pt x="2318" y="2030"/>
                    </a:lnTo>
                    <a:lnTo>
                      <a:pt x="2321" y="2026"/>
                    </a:lnTo>
                    <a:lnTo>
                      <a:pt x="2332" y="2021"/>
                    </a:lnTo>
                    <a:lnTo>
                      <a:pt x="2343" y="2030"/>
                    </a:lnTo>
                    <a:lnTo>
                      <a:pt x="2347" y="2037"/>
                    </a:lnTo>
                    <a:lnTo>
                      <a:pt x="2360" y="2037"/>
                    </a:lnTo>
                    <a:lnTo>
                      <a:pt x="2366" y="2028"/>
                    </a:lnTo>
                    <a:lnTo>
                      <a:pt x="2375" y="2028"/>
                    </a:lnTo>
                    <a:lnTo>
                      <a:pt x="2385" y="2012"/>
                    </a:lnTo>
                    <a:lnTo>
                      <a:pt x="2393" y="2018"/>
                    </a:lnTo>
                    <a:lnTo>
                      <a:pt x="2407" y="2012"/>
                    </a:lnTo>
                    <a:lnTo>
                      <a:pt x="2409" y="2005"/>
                    </a:lnTo>
                    <a:lnTo>
                      <a:pt x="2415" y="2003"/>
                    </a:lnTo>
                    <a:lnTo>
                      <a:pt x="2424" y="2004"/>
                    </a:lnTo>
                    <a:lnTo>
                      <a:pt x="2439" y="2001"/>
                    </a:lnTo>
                    <a:lnTo>
                      <a:pt x="2445" y="1992"/>
                    </a:lnTo>
                    <a:lnTo>
                      <a:pt x="2439" y="1983"/>
                    </a:lnTo>
                    <a:lnTo>
                      <a:pt x="2422" y="1983"/>
                    </a:lnTo>
                    <a:lnTo>
                      <a:pt x="2415" y="1988"/>
                    </a:lnTo>
                    <a:lnTo>
                      <a:pt x="2407" y="1982"/>
                    </a:lnTo>
                    <a:lnTo>
                      <a:pt x="2408" y="1969"/>
                    </a:lnTo>
                    <a:lnTo>
                      <a:pt x="2428" y="1981"/>
                    </a:lnTo>
                    <a:lnTo>
                      <a:pt x="2449" y="1977"/>
                    </a:lnTo>
                    <a:lnTo>
                      <a:pt x="2451" y="1974"/>
                    </a:lnTo>
                    <a:lnTo>
                      <a:pt x="2452" y="1956"/>
                    </a:lnTo>
                    <a:lnTo>
                      <a:pt x="2461" y="1956"/>
                    </a:lnTo>
                    <a:lnTo>
                      <a:pt x="2468" y="1947"/>
                    </a:lnTo>
                    <a:lnTo>
                      <a:pt x="2469" y="1937"/>
                    </a:lnTo>
                    <a:lnTo>
                      <a:pt x="2474" y="1924"/>
                    </a:lnTo>
                    <a:lnTo>
                      <a:pt x="2477" y="1915"/>
                    </a:lnTo>
                    <a:lnTo>
                      <a:pt x="2494" y="1906"/>
                    </a:lnTo>
                    <a:lnTo>
                      <a:pt x="2503" y="1895"/>
                    </a:lnTo>
                    <a:lnTo>
                      <a:pt x="2499" y="1888"/>
                    </a:lnTo>
                    <a:lnTo>
                      <a:pt x="2504" y="1878"/>
                    </a:lnTo>
                    <a:lnTo>
                      <a:pt x="2501" y="1843"/>
                    </a:lnTo>
                    <a:lnTo>
                      <a:pt x="2501" y="1832"/>
                    </a:lnTo>
                    <a:lnTo>
                      <a:pt x="2506" y="1815"/>
                    </a:lnTo>
                    <a:lnTo>
                      <a:pt x="2521" y="1792"/>
                    </a:lnTo>
                    <a:lnTo>
                      <a:pt x="2520" y="1762"/>
                    </a:lnTo>
                    <a:lnTo>
                      <a:pt x="2490" y="1735"/>
                    </a:lnTo>
                    <a:lnTo>
                      <a:pt x="2468" y="1701"/>
                    </a:lnTo>
                    <a:lnTo>
                      <a:pt x="2468" y="1684"/>
                    </a:lnTo>
                    <a:lnTo>
                      <a:pt x="2472" y="1670"/>
                    </a:lnTo>
                    <a:lnTo>
                      <a:pt x="2473" y="1657"/>
                    </a:lnTo>
                    <a:lnTo>
                      <a:pt x="2471" y="1643"/>
                    </a:lnTo>
                    <a:lnTo>
                      <a:pt x="2478" y="1630"/>
                    </a:lnTo>
                    <a:lnTo>
                      <a:pt x="2473" y="1606"/>
                    </a:lnTo>
                    <a:lnTo>
                      <a:pt x="2479" y="1592"/>
                    </a:lnTo>
                    <a:lnTo>
                      <a:pt x="2479" y="1571"/>
                    </a:lnTo>
                    <a:lnTo>
                      <a:pt x="2476" y="1565"/>
                    </a:lnTo>
                    <a:lnTo>
                      <a:pt x="2476" y="1558"/>
                    </a:lnTo>
                    <a:lnTo>
                      <a:pt x="2473" y="1555"/>
                    </a:lnTo>
                    <a:lnTo>
                      <a:pt x="2472" y="1545"/>
                    </a:lnTo>
                    <a:lnTo>
                      <a:pt x="2474" y="1530"/>
                    </a:lnTo>
                    <a:lnTo>
                      <a:pt x="2473" y="1524"/>
                    </a:lnTo>
                    <a:lnTo>
                      <a:pt x="2467" y="1518"/>
                    </a:lnTo>
                    <a:lnTo>
                      <a:pt x="2465" y="1504"/>
                    </a:lnTo>
                    <a:lnTo>
                      <a:pt x="2469" y="1492"/>
                    </a:lnTo>
                    <a:lnTo>
                      <a:pt x="2482" y="1482"/>
                    </a:lnTo>
                    <a:lnTo>
                      <a:pt x="2483" y="1475"/>
                    </a:lnTo>
                    <a:lnTo>
                      <a:pt x="2480" y="1442"/>
                    </a:lnTo>
                    <a:lnTo>
                      <a:pt x="2485" y="1427"/>
                    </a:lnTo>
                    <a:lnTo>
                      <a:pt x="2485" y="1406"/>
                    </a:lnTo>
                    <a:lnTo>
                      <a:pt x="2471" y="1373"/>
                    </a:lnTo>
                    <a:lnTo>
                      <a:pt x="2473" y="1350"/>
                    </a:lnTo>
                    <a:lnTo>
                      <a:pt x="2453" y="1334"/>
                    </a:lnTo>
                    <a:lnTo>
                      <a:pt x="2442" y="1321"/>
                    </a:lnTo>
                    <a:lnTo>
                      <a:pt x="2429" y="1297"/>
                    </a:lnTo>
                    <a:lnTo>
                      <a:pt x="2430" y="1283"/>
                    </a:lnTo>
                    <a:lnTo>
                      <a:pt x="2431" y="1281"/>
                    </a:lnTo>
                    <a:lnTo>
                      <a:pt x="2447" y="1271"/>
                    </a:lnTo>
                    <a:lnTo>
                      <a:pt x="2450" y="1260"/>
                    </a:lnTo>
                    <a:lnTo>
                      <a:pt x="2457" y="1250"/>
                    </a:lnTo>
                    <a:lnTo>
                      <a:pt x="2457" y="1243"/>
                    </a:lnTo>
                    <a:lnTo>
                      <a:pt x="2456" y="1233"/>
                    </a:lnTo>
                    <a:lnTo>
                      <a:pt x="2465" y="1217"/>
                    </a:lnTo>
                    <a:lnTo>
                      <a:pt x="2472" y="1187"/>
                    </a:lnTo>
                    <a:lnTo>
                      <a:pt x="2478" y="1173"/>
                    </a:lnTo>
                    <a:lnTo>
                      <a:pt x="2480" y="1147"/>
                    </a:lnTo>
                    <a:lnTo>
                      <a:pt x="2477" y="1132"/>
                    </a:lnTo>
                    <a:lnTo>
                      <a:pt x="2476" y="1114"/>
                    </a:lnTo>
                    <a:lnTo>
                      <a:pt x="2477" y="1092"/>
                    </a:lnTo>
                    <a:lnTo>
                      <a:pt x="2473" y="1084"/>
                    </a:lnTo>
                    <a:lnTo>
                      <a:pt x="2477" y="1079"/>
                    </a:lnTo>
                    <a:lnTo>
                      <a:pt x="2476" y="1078"/>
                    </a:lnTo>
                    <a:lnTo>
                      <a:pt x="2434" y="1058"/>
                    </a:lnTo>
                    <a:lnTo>
                      <a:pt x="2419" y="1046"/>
                    </a:lnTo>
                    <a:lnTo>
                      <a:pt x="2376" y="1052"/>
                    </a:lnTo>
                    <a:lnTo>
                      <a:pt x="2359" y="1050"/>
                    </a:lnTo>
                    <a:lnTo>
                      <a:pt x="2331" y="1051"/>
                    </a:lnTo>
                    <a:lnTo>
                      <a:pt x="2318" y="1045"/>
                    </a:lnTo>
                    <a:lnTo>
                      <a:pt x="2326" y="1038"/>
                    </a:lnTo>
                    <a:lnTo>
                      <a:pt x="2297" y="1040"/>
                    </a:lnTo>
                    <a:lnTo>
                      <a:pt x="2293" y="1050"/>
                    </a:lnTo>
                    <a:lnTo>
                      <a:pt x="2293" y="1056"/>
                    </a:lnTo>
                    <a:lnTo>
                      <a:pt x="2288" y="1071"/>
                    </a:lnTo>
                    <a:lnTo>
                      <a:pt x="2279" y="1084"/>
                    </a:lnTo>
                    <a:lnTo>
                      <a:pt x="2273" y="1103"/>
                    </a:lnTo>
                    <a:lnTo>
                      <a:pt x="2265" y="1143"/>
                    </a:lnTo>
                    <a:lnTo>
                      <a:pt x="2261" y="1164"/>
                    </a:lnTo>
                    <a:lnTo>
                      <a:pt x="2254" y="1176"/>
                    </a:lnTo>
                    <a:lnTo>
                      <a:pt x="2248" y="1228"/>
                    </a:lnTo>
                    <a:lnTo>
                      <a:pt x="2243" y="1246"/>
                    </a:lnTo>
                    <a:lnTo>
                      <a:pt x="2225" y="1282"/>
                    </a:lnTo>
                    <a:lnTo>
                      <a:pt x="2204" y="1305"/>
                    </a:lnTo>
                    <a:lnTo>
                      <a:pt x="2186" y="1323"/>
                    </a:lnTo>
                    <a:lnTo>
                      <a:pt x="2159" y="1336"/>
                    </a:lnTo>
                    <a:lnTo>
                      <a:pt x="2152" y="1369"/>
                    </a:lnTo>
                    <a:lnTo>
                      <a:pt x="2152" y="1374"/>
                    </a:lnTo>
                    <a:lnTo>
                      <a:pt x="2156" y="1375"/>
                    </a:lnTo>
                    <a:lnTo>
                      <a:pt x="2167" y="1358"/>
                    </a:lnTo>
                    <a:lnTo>
                      <a:pt x="2171" y="1361"/>
                    </a:lnTo>
                    <a:lnTo>
                      <a:pt x="2171" y="1375"/>
                    </a:lnTo>
                    <a:lnTo>
                      <a:pt x="2166" y="1385"/>
                    </a:lnTo>
                    <a:lnTo>
                      <a:pt x="2148" y="1397"/>
                    </a:lnTo>
                    <a:lnTo>
                      <a:pt x="2143" y="1415"/>
                    </a:lnTo>
                    <a:lnTo>
                      <a:pt x="2149" y="1428"/>
                    </a:lnTo>
                    <a:lnTo>
                      <a:pt x="2162" y="1422"/>
                    </a:lnTo>
                    <a:lnTo>
                      <a:pt x="2171" y="1415"/>
                    </a:lnTo>
                    <a:lnTo>
                      <a:pt x="2186" y="1416"/>
                    </a:lnTo>
                    <a:lnTo>
                      <a:pt x="2192" y="1432"/>
                    </a:lnTo>
                    <a:lnTo>
                      <a:pt x="2187" y="1445"/>
                    </a:lnTo>
                    <a:lnTo>
                      <a:pt x="2187" y="1487"/>
                    </a:lnTo>
                    <a:lnTo>
                      <a:pt x="2178" y="1499"/>
                    </a:lnTo>
                    <a:lnTo>
                      <a:pt x="2181" y="1522"/>
                    </a:lnTo>
                    <a:lnTo>
                      <a:pt x="2187" y="1534"/>
                    </a:lnTo>
                    <a:lnTo>
                      <a:pt x="2181" y="1550"/>
                    </a:lnTo>
                    <a:lnTo>
                      <a:pt x="2170" y="1550"/>
                    </a:lnTo>
                    <a:lnTo>
                      <a:pt x="2164" y="1540"/>
                    </a:lnTo>
                    <a:lnTo>
                      <a:pt x="2161" y="1563"/>
                    </a:lnTo>
                    <a:lnTo>
                      <a:pt x="2161" y="1606"/>
                    </a:lnTo>
                    <a:lnTo>
                      <a:pt x="2168" y="1621"/>
                    </a:lnTo>
                    <a:lnTo>
                      <a:pt x="2168" y="1606"/>
                    </a:lnTo>
                    <a:lnTo>
                      <a:pt x="2182" y="1601"/>
                    </a:lnTo>
                    <a:lnTo>
                      <a:pt x="2205" y="1616"/>
                    </a:lnTo>
                    <a:lnTo>
                      <a:pt x="2218" y="1628"/>
                    </a:lnTo>
                    <a:lnTo>
                      <a:pt x="2225" y="1625"/>
                    </a:lnTo>
                    <a:lnTo>
                      <a:pt x="2230" y="1625"/>
                    </a:lnTo>
                    <a:lnTo>
                      <a:pt x="2227" y="1647"/>
                    </a:lnTo>
                    <a:lnTo>
                      <a:pt x="2236" y="1671"/>
                    </a:lnTo>
                    <a:lnTo>
                      <a:pt x="2243" y="1686"/>
                    </a:lnTo>
                    <a:lnTo>
                      <a:pt x="2251" y="1706"/>
                    </a:lnTo>
                    <a:lnTo>
                      <a:pt x="2267" y="1717"/>
                    </a:lnTo>
                    <a:lnTo>
                      <a:pt x="2279" y="1713"/>
                    </a:lnTo>
                    <a:lnTo>
                      <a:pt x="2279" y="1719"/>
                    </a:lnTo>
                    <a:lnTo>
                      <a:pt x="2285" y="1727"/>
                    </a:lnTo>
                    <a:lnTo>
                      <a:pt x="2274" y="1743"/>
                    </a:lnTo>
                    <a:lnTo>
                      <a:pt x="2264" y="1776"/>
                    </a:lnTo>
                    <a:lnTo>
                      <a:pt x="2256" y="1799"/>
                    </a:lnTo>
                    <a:lnTo>
                      <a:pt x="2253" y="1811"/>
                    </a:lnTo>
                    <a:lnTo>
                      <a:pt x="2238" y="1822"/>
                    </a:lnTo>
                    <a:lnTo>
                      <a:pt x="2234" y="1814"/>
                    </a:lnTo>
                    <a:lnTo>
                      <a:pt x="2235" y="1800"/>
                    </a:lnTo>
                    <a:lnTo>
                      <a:pt x="2225" y="1787"/>
                    </a:lnTo>
                    <a:lnTo>
                      <a:pt x="2207" y="1776"/>
                    </a:lnTo>
                    <a:lnTo>
                      <a:pt x="2172" y="1733"/>
                    </a:lnTo>
                    <a:lnTo>
                      <a:pt x="2161" y="1724"/>
                    </a:lnTo>
                    <a:lnTo>
                      <a:pt x="2144" y="1721"/>
                    </a:lnTo>
                    <a:lnTo>
                      <a:pt x="2119" y="1701"/>
                    </a:lnTo>
                    <a:lnTo>
                      <a:pt x="2092" y="1691"/>
                    </a:lnTo>
                    <a:lnTo>
                      <a:pt x="2094" y="1682"/>
                    </a:lnTo>
                    <a:lnTo>
                      <a:pt x="2101" y="1682"/>
                    </a:lnTo>
                    <a:lnTo>
                      <a:pt x="2097" y="1679"/>
                    </a:lnTo>
                    <a:lnTo>
                      <a:pt x="2079" y="1675"/>
                    </a:lnTo>
                    <a:lnTo>
                      <a:pt x="2057" y="1658"/>
                    </a:lnTo>
                    <a:lnTo>
                      <a:pt x="2043" y="1652"/>
                    </a:lnTo>
                    <a:lnTo>
                      <a:pt x="2011" y="1622"/>
                    </a:lnTo>
                    <a:lnTo>
                      <a:pt x="1993" y="1617"/>
                    </a:lnTo>
                    <a:lnTo>
                      <a:pt x="1965" y="1603"/>
                    </a:lnTo>
                    <a:lnTo>
                      <a:pt x="1956" y="1603"/>
                    </a:lnTo>
                    <a:lnTo>
                      <a:pt x="1936" y="1589"/>
                    </a:lnTo>
                    <a:lnTo>
                      <a:pt x="1922" y="1590"/>
                    </a:lnTo>
                    <a:lnTo>
                      <a:pt x="1869" y="1587"/>
                    </a:lnTo>
                    <a:lnTo>
                      <a:pt x="1865" y="1581"/>
                    </a:lnTo>
                    <a:lnTo>
                      <a:pt x="1848" y="1573"/>
                    </a:lnTo>
                    <a:lnTo>
                      <a:pt x="1834" y="1573"/>
                    </a:lnTo>
                    <a:lnTo>
                      <a:pt x="1829" y="1577"/>
                    </a:lnTo>
                    <a:lnTo>
                      <a:pt x="1828" y="1587"/>
                    </a:lnTo>
                    <a:lnTo>
                      <a:pt x="1823" y="1595"/>
                    </a:lnTo>
                    <a:lnTo>
                      <a:pt x="1802" y="1609"/>
                    </a:lnTo>
                    <a:lnTo>
                      <a:pt x="1804" y="1617"/>
                    </a:lnTo>
                    <a:lnTo>
                      <a:pt x="1810" y="1635"/>
                    </a:lnTo>
                    <a:lnTo>
                      <a:pt x="1823" y="1655"/>
                    </a:lnTo>
                    <a:lnTo>
                      <a:pt x="1833" y="1690"/>
                    </a:lnTo>
                    <a:lnTo>
                      <a:pt x="1832" y="1682"/>
                    </a:lnTo>
                    <a:lnTo>
                      <a:pt x="1837" y="1684"/>
                    </a:lnTo>
                    <a:lnTo>
                      <a:pt x="1832" y="1718"/>
                    </a:lnTo>
                    <a:lnTo>
                      <a:pt x="1829" y="1724"/>
                    </a:lnTo>
                    <a:lnTo>
                      <a:pt x="1810" y="1746"/>
                    </a:lnTo>
                    <a:lnTo>
                      <a:pt x="1779" y="1750"/>
                    </a:lnTo>
                    <a:lnTo>
                      <a:pt x="1778" y="1765"/>
                    </a:lnTo>
                    <a:lnTo>
                      <a:pt x="1783" y="1773"/>
                    </a:lnTo>
                    <a:lnTo>
                      <a:pt x="1784" y="1783"/>
                    </a:lnTo>
                    <a:lnTo>
                      <a:pt x="1773" y="1799"/>
                    </a:lnTo>
                    <a:lnTo>
                      <a:pt x="1761" y="1805"/>
                    </a:lnTo>
                    <a:lnTo>
                      <a:pt x="1747" y="1798"/>
                    </a:lnTo>
                    <a:lnTo>
                      <a:pt x="1736" y="1787"/>
                    </a:lnTo>
                    <a:lnTo>
                      <a:pt x="1736" y="1770"/>
                    </a:lnTo>
                    <a:lnTo>
                      <a:pt x="1741" y="1759"/>
                    </a:lnTo>
                    <a:lnTo>
                      <a:pt x="1747" y="1750"/>
                    </a:lnTo>
                    <a:lnTo>
                      <a:pt x="1754" y="1745"/>
                    </a:lnTo>
                    <a:lnTo>
                      <a:pt x="1732" y="1713"/>
                    </a:lnTo>
                    <a:lnTo>
                      <a:pt x="1735" y="1705"/>
                    </a:lnTo>
                    <a:lnTo>
                      <a:pt x="1724" y="1703"/>
                    </a:lnTo>
                    <a:lnTo>
                      <a:pt x="1684" y="1721"/>
                    </a:lnTo>
                    <a:lnTo>
                      <a:pt x="1675" y="1737"/>
                    </a:lnTo>
                    <a:lnTo>
                      <a:pt x="1660" y="1743"/>
                    </a:lnTo>
                    <a:lnTo>
                      <a:pt x="1640" y="1773"/>
                    </a:lnTo>
                    <a:lnTo>
                      <a:pt x="1628" y="1775"/>
                    </a:lnTo>
                    <a:lnTo>
                      <a:pt x="1622" y="1766"/>
                    </a:lnTo>
                    <a:lnTo>
                      <a:pt x="1606" y="1762"/>
                    </a:lnTo>
                    <a:lnTo>
                      <a:pt x="1587" y="1767"/>
                    </a:lnTo>
                    <a:lnTo>
                      <a:pt x="1570" y="1757"/>
                    </a:lnTo>
                    <a:lnTo>
                      <a:pt x="1547" y="1772"/>
                    </a:lnTo>
                    <a:lnTo>
                      <a:pt x="1536" y="1771"/>
                    </a:lnTo>
                    <a:lnTo>
                      <a:pt x="1512" y="1792"/>
                    </a:lnTo>
                    <a:lnTo>
                      <a:pt x="1508" y="1802"/>
                    </a:lnTo>
                    <a:lnTo>
                      <a:pt x="1506" y="1822"/>
                    </a:lnTo>
                    <a:lnTo>
                      <a:pt x="1504" y="1831"/>
                    </a:lnTo>
                    <a:lnTo>
                      <a:pt x="1495" y="1831"/>
                    </a:lnTo>
                    <a:lnTo>
                      <a:pt x="1487" y="1824"/>
                    </a:lnTo>
                    <a:lnTo>
                      <a:pt x="1478" y="1813"/>
                    </a:lnTo>
                    <a:lnTo>
                      <a:pt x="1474" y="1816"/>
                    </a:lnTo>
                    <a:lnTo>
                      <a:pt x="1467" y="1821"/>
                    </a:lnTo>
                    <a:lnTo>
                      <a:pt x="1456" y="1807"/>
                    </a:lnTo>
                    <a:lnTo>
                      <a:pt x="1456" y="1779"/>
                    </a:lnTo>
                    <a:lnTo>
                      <a:pt x="1450" y="1773"/>
                    </a:lnTo>
                    <a:lnTo>
                      <a:pt x="1450" y="1766"/>
                    </a:lnTo>
                    <a:lnTo>
                      <a:pt x="1457" y="1751"/>
                    </a:lnTo>
                    <a:lnTo>
                      <a:pt x="1458" y="1737"/>
                    </a:lnTo>
                    <a:lnTo>
                      <a:pt x="1452" y="1724"/>
                    </a:lnTo>
                    <a:lnTo>
                      <a:pt x="1447" y="1722"/>
                    </a:lnTo>
                    <a:lnTo>
                      <a:pt x="1446" y="1730"/>
                    </a:lnTo>
                    <a:lnTo>
                      <a:pt x="1442" y="1730"/>
                    </a:lnTo>
                    <a:lnTo>
                      <a:pt x="1444" y="1721"/>
                    </a:lnTo>
                    <a:lnTo>
                      <a:pt x="1451" y="1716"/>
                    </a:lnTo>
                    <a:lnTo>
                      <a:pt x="1477" y="1713"/>
                    </a:lnTo>
                    <a:lnTo>
                      <a:pt x="1488" y="1707"/>
                    </a:lnTo>
                    <a:lnTo>
                      <a:pt x="1490" y="1705"/>
                    </a:lnTo>
                    <a:lnTo>
                      <a:pt x="1484" y="1707"/>
                    </a:lnTo>
                    <a:lnTo>
                      <a:pt x="1467" y="1712"/>
                    </a:lnTo>
                    <a:lnTo>
                      <a:pt x="1460" y="1711"/>
                    </a:lnTo>
                    <a:lnTo>
                      <a:pt x="1445" y="1712"/>
                    </a:lnTo>
                    <a:lnTo>
                      <a:pt x="1423" y="1723"/>
                    </a:lnTo>
                    <a:lnTo>
                      <a:pt x="1424" y="1730"/>
                    </a:lnTo>
                    <a:lnTo>
                      <a:pt x="1415" y="1734"/>
                    </a:lnTo>
                    <a:lnTo>
                      <a:pt x="1413" y="1738"/>
                    </a:lnTo>
                    <a:lnTo>
                      <a:pt x="1417" y="1751"/>
                    </a:lnTo>
                    <a:lnTo>
                      <a:pt x="1417" y="1759"/>
                    </a:lnTo>
                    <a:lnTo>
                      <a:pt x="1406" y="1765"/>
                    </a:lnTo>
                    <a:lnTo>
                      <a:pt x="1397" y="1760"/>
                    </a:lnTo>
                    <a:lnTo>
                      <a:pt x="1393" y="1751"/>
                    </a:lnTo>
                    <a:lnTo>
                      <a:pt x="1398" y="1743"/>
                    </a:lnTo>
                    <a:lnTo>
                      <a:pt x="1391" y="1743"/>
                    </a:lnTo>
                    <a:lnTo>
                      <a:pt x="1369" y="1767"/>
                    </a:lnTo>
                    <a:lnTo>
                      <a:pt x="1377" y="1766"/>
                    </a:lnTo>
                    <a:lnTo>
                      <a:pt x="1381" y="1775"/>
                    </a:lnTo>
                    <a:lnTo>
                      <a:pt x="1381" y="1783"/>
                    </a:lnTo>
                    <a:lnTo>
                      <a:pt x="1380" y="1793"/>
                    </a:lnTo>
                    <a:lnTo>
                      <a:pt x="1371" y="1800"/>
                    </a:lnTo>
                    <a:lnTo>
                      <a:pt x="1366" y="1803"/>
                    </a:lnTo>
                    <a:lnTo>
                      <a:pt x="1361" y="1789"/>
                    </a:lnTo>
                    <a:lnTo>
                      <a:pt x="1354" y="1777"/>
                    </a:lnTo>
                    <a:lnTo>
                      <a:pt x="1326" y="1786"/>
                    </a:lnTo>
                    <a:lnTo>
                      <a:pt x="1328" y="1789"/>
                    </a:lnTo>
                    <a:lnTo>
                      <a:pt x="1291" y="1807"/>
                    </a:lnTo>
                    <a:lnTo>
                      <a:pt x="1288" y="1804"/>
                    </a:lnTo>
                    <a:lnTo>
                      <a:pt x="1282" y="1807"/>
                    </a:lnTo>
                    <a:lnTo>
                      <a:pt x="1254" y="1832"/>
                    </a:lnTo>
                    <a:lnTo>
                      <a:pt x="1181" y="1880"/>
                    </a:lnTo>
                    <a:lnTo>
                      <a:pt x="1172" y="1880"/>
                    </a:lnTo>
                    <a:lnTo>
                      <a:pt x="1171" y="1895"/>
                    </a:lnTo>
                    <a:lnTo>
                      <a:pt x="1175" y="1897"/>
                    </a:lnTo>
                    <a:lnTo>
                      <a:pt x="1166" y="1905"/>
                    </a:lnTo>
                    <a:lnTo>
                      <a:pt x="1144" y="1908"/>
                    </a:lnTo>
                    <a:lnTo>
                      <a:pt x="1135" y="1916"/>
                    </a:lnTo>
                    <a:lnTo>
                      <a:pt x="1129" y="1913"/>
                    </a:lnTo>
                    <a:lnTo>
                      <a:pt x="1123" y="1927"/>
                    </a:lnTo>
                    <a:lnTo>
                      <a:pt x="1114" y="1958"/>
                    </a:lnTo>
                    <a:lnTo>
                      <a:pt x="1111" y="1970"/>
                    </a:lnTo>
                    <a:lnTo>
                      <a:pt x="1113" y="1996"/>
                    </a:lnTo>
                    <a:lnTo>
                      <a:pt x="1106" y="2008"/>
                    </a:lnTo>
                    <a:lnTo>
                      <a:pt x="1090" y="2017"/>
                    </a:lnTo>
                    <a:lnTo>
                      <a:pt x="1079" y="2015"/>
                    </a:lnTo>
                    <a:lnTo>
                      <a:pt x="1058" y="2024"/>
                    </a:lnTo>
                    <a:lnTo>
                      <a:pt x="1053" y="2044"/>
                    </a:lnTo>
                    <a:lnTo>
                      <a:pt x="1048" y="2030"/>
                    </a:lnTo>
                    <a:lnTo>
                      <a:pt x="1047" y="2015"/>
                    </a:lnTo>
                    <a:lnTo>
                      <a:pt x="1033" y="2023"/>
                    </a:lnTo>
                    <a:lnTo>
                      <a:pt x="1024" y="2023"/>
                    </a:lnTo>
                    <a:lnTo>
                      <a:pt x="1015" y="2017"/>
                    </a:lnTo>
                    <a:lnTo>
                      <a:pt x="1004" y="1997"/>
                    </a:lnTo>
                    <a:lnTo>
                      <a:pt x="1000" y="1985"/>
                    </a:lnTo>
                    <a:lnTo>
                      <a:pt x="978" y="1960"/>
                    </a:lnTo>
                    <a:lnTo>
                      <a:pt x="968" y="1950"/>
                    </a:lnTo>
                    <a:lnTo>
                      <a:pt x="963" y="1935"/>
                    </a:lnTo>
                    <a:lnTo>
                      <a:pt x="962" y="1921"/>
                    </a:lnTo>
                    <a:lnTo>
                      <a:pt x="973" y="1920"/>
                    </a:lnTo>
                    <a:lnTo>
                      <a:pt x="981" y="1910"/>
                    </a:lnTo>
                    <a:lnTo>
                      <a:pt x="984" y="1896"/>
                    </a:lnTo>
                    <a:lnTo>
                      <a:pt x="999" y="1891"/>
                    </a:lnTo>
                    <a:lnTo>
                      <a:pt x="1054" y="1880"/>
                    </a:lnTo>
                    <a:lnTo>
                      <a:pt x="1046" y="1863"/>
                    </a:lnTo>
                    <a:lnTo>
                      <a:pt x="1044" y="1845"/>
                    </a:lnTo>
                    <a:lnTo>
                      <a:pt x="1041" y="1826"/>
                    </a:lnTo>
                    <a:lnTo>
                      <a:pt x="1031" y="1832"/>
                    </a:lnTo>
                    <a:lnTo>
                      <a:pt x="1021" y="1814"/>
                    </a:lnTo>
                    <a:lnTo>
                      <a:pt x="1015" y="1809"/>
                    </a:lnTo>
                    <a:lnTo>
                      <a:pt x="1015" y="1792"/>
                    </a:lnTo>
                    <a:lnTo>
                      <a:pt x="1004" y="1783"/>
                    </a:lnTo>
                    <a:lnTo>
                      <a:pt x="978" y="1776"/>
                    </a:lnTo>
                    <a:lnTo>
                      <a:pt x="955" y="1776"/>
                    </a:lnTo>
                    <a:lnTo>
                      <a:pt x="930" y="1773"/>
                    </a:lnTo>
                    <a:lnTo>
                      <a:pt x="919" y="1777"/>
                    </a:lnTo>
                    <a:lnTo>
                      <a:pt x="909" y="1775"/>
                    </a:lnTo>
                    <a:lnTo>
                      <a:pt x="868" y="1754"/>
                    </a:lnTo>
                    <a:lnTo>
                      <a:pt x="870" y="1764"/>
                    </a:lnTo>
                    <a:lnTo>
                      <a:pt x="917" y="1805"/>
                    </a:lnTo>
                    <a:lnTo>
                      <a:pt x="917" y="1838"/>
                    </a:lnTo>
                    <a:lnTo>
                      <a:pt x="919" y="1853"/>
                    </a:lnTo>
                    <a:lnTo>
                      <a:pt x="914" y="1873"/>
                    </a:lnTo>
                    <a:lnTo>
                      <a:pt x="915" y="1890"/>
                    </a:lnTo>
                    <a:lnTo>
                      <a:pt x="901" y="1939"/>
                    </a:lnTo>
                    <a:lnTo>
                      <a:pt x="901" y="1953"/>
                    </a:lnTo>
                    <a:lnTo>
                      <a:pt x="902" y="1970"/>
                    </a:lnTo>
                    <a:lnTo>
                      <a:pt x="907" y="1975"/>
                    </a:lnTo>
                    <a:lnTo>
                      <a:pt x="919" y="1975"/>
                    </a:lnTo>
                    <a:lnTo>
                      <a:pt x="929" y="1982"/>
                    </a:lnTo>
                    <a:lnTo>
                      <a:pt x="938" y="2002"/>
                    </a:lnTo>
                    <a:lnTo>
                      <a:pt x="938" y="2013"/>
                    </a:lnTo>
                    <a:lnTo>
                      <a:pt x="933" y="2026"/>
                    </a:lnTo>
                    <a:lnTo>
                      <a:pt x="936" y="2037"/>
                    </a:lnTo>
                    <a:lnTo>
                      <a:pt x="933" y="2056"/>
                    </a:lnTo>
                    <a:lnTo>
                      <a:pt x="922" y="2072"/>
                    </a:lnTo>
                    <a:lnTo>
                      <a:pt x="915" y="2096"/>
                    </a:lnTo>
                    <a:lnTo>
                      <a:pt x="922" y="2114"/>
                    </a:lnTo>
                    <a:lnTo>
                      <a:pt x="918" y="2149"/>
                    </a:lnTo>
                    <a:lnTo>
                      <a:pt x="908" y="2134"/>
                    </a:lnTo>
                    <a:lnTo>
                      <a:pt x="906" y="2123"/>
                    </a:lnTo>
                    <a:lnTo>
                      <a:pt x="898" y="2114"/>
                    </a:lnTo>
                    <a:lnTo>
                      <a:pt x="890" y="2115"/>
                    </a:lnTo>
                    <a:lnTo>
                      <a:pt x="877" y="2126"/>
                    </a:lnTo>
                    <a:lnTo>
                      <a:pt x="885" y="2111"/>
                    </a:lnTo>
                    <a:lnTo>
                      <a:pt x="886" y="2099"/>
                    </a:lnTo>
                    <a:lnTo>
                      <a:pt x="869" y="2085"/>
                    </a:lnTo>
                    <a:lnTo>
                      <a:pt x="860" y="2080"/>
                    </a:lnTo>
                    <a:lnTo>
                      <a:pt x="837" y="2080"/>
                    </a:lnTo>
                    <a:lnTo>
                      <a:pt x="816" y="2062"/>
                    </a:lnTo>
                    <a:lnTo>
                      <a:pt x="807" y="2072"/>
                    </a:lnTo>
                    <a:lnTo>
                      <a:pt x="804" y="2083"/>
                    </a:lnTo>
                    <a:lnTo>
                      <a:pt x="788" y="2099"/>
                    </a:lnTo>
                    <a:lnTo>
                      <a:pt x="779" y="2114"/>
                    </a:lnTo>
                    <a:lnTo>
                      <a:pt x="768" y="2126"/>
                    </a:lnTo>
                    <a:lnTo>
                      <a:pt x="743" y="2136"/>
                    </a:lnTo>
                    <a:lnTo>
                      <a:pt x="735" y="2136"/>
                    </a:lnTo>
                    <a:lnTo>
                      <a:pt x="723" y="2144"/>
                    </a:lnTo>
                    <a:lnTo>
                      <a:pt x="716" y="2159"/>
                    </a:lnTo>
                    <a:lnTo>
                      <a:pt x="704" y="2170"/>
                    </a:lnTo>
                    <a:lnTo>
                      <a:pt x="693" y="2180"/>
                    </a:lnTo>
                    <a:lnTo>
                      <a:pt x="681" y="2184"/>
                    </a:lnTo>
                    <a:lnTo>
                      <a:pt x="681" y="2197"/>
                    </a:lnTo>
                    <a:lnTo>
                      <a:pt x="683" y="2223"/>
                    </a:lnTo>
                    <a:lnTo>
                      <a:pt x="696" y="2246"/>
                    </a:lnTo>
                    <a:lnTo>
                      <a:pt x="707" y="2261"/>
                    </a:lnTo>
                    <a:lnTo>
                      <a:pt x="714" y="2276"/>
                    </a:lnTo>
                    <a:lnTo>
                      <a:pt x="727" y="2308"/>
                    </a:lnTo>
                    <a:lnTo>
                      <a:pt x="730" y="2316"/>
                    </a:lnTo>
                    <a:lnTo>
                      <a:pt x="739" y="2330"/>
                    </a:lnTo>
                    <a:lnTo>
                      <a:pt x="739" y="2336"/>
                    </a:lnTo>
                    <a:lnTo>
                      <a:pt x="720" y="2324"/>
                    </a:lnTo>
                    <a:lnTo>
                      <a:pt x="714" y="2326"/>
                    </a:lnTo>
                    <a:lnTo>
                      <a:pt x="686" y="2315"/>
                    </a:lnTo>
                    <a:lnTo>
                      <a:pt x="687" y="2321"/>
                    </a:lnTo>
                    <a:lnTo>
                      <a:pt x="684" y="2325"/>
                    </a:lnTo>
                    <a:lnTo>
                      <a:pt x="671" y="2322"/>
                    </a:lnTo>
                    <a:lnTo>
                      <a:pt x="653" y="2314"/>
                    </a:lnTo>
                    <a:lnTo>
                      <a:pt x="634" y="2300"/>
                    </a:lnTo>
                    <a:lnTo>
                      <a:pt x="619" y="2298"/>
                    </a:lnTo>
                    <a:lnTo>
                      <a:pt x="610" y="2290"/>
                    </a:lnTo>
                    <a:lnTo>
                      <a:pt x="595" y="2304"/>
                    </a:lnTo>
                    <a:lnTo>
                      <a:pt x="587" y="2317"/>
                    </a:lnTo>
                    <a:lnTo>
                      <a:pt x="584" y="2297"/>
                    </a:lnTo>
                    <a:lnTo>
                      <a:pt x="599" y="2288"/>
                    </a:lnTo>
                    <a:lnTo>
                      <a:pt x="586" y="2283"/>
                    </a:lnTo>
                    <a:lnTo>
                      <a:pt x="570" y="2279"/>
                    </a:lnTo>
                    <a:lnTo>
                      <a:pt x="567" y="2266"/>
                    </a:lnTo>
                    <a:lnTo>
                      <a:pt x="549" y="2255"/>
                    </a:lnTo>
                    <a:lnTo>
                      <a:pt x="531" y="2246"/>
                    </a:lnTo>
                    <a:lnTo>
                      <a:pt x="520" y="2244"/>
                    </a:lnTo>
                    <a:lnTo>
                      <a:pt x="517" y="2265"/>
                    </a:lnTo>
                    <a:lnTo>
                      <a:pt x="509" y="2276"/>
                    </a:lnTo>
                    <a:lnTo>
                      <a:pt x="499" y="2279"/>
                    </a:lnTo>
                    <a:lnTo>
                      <a:pt x="501" y="2289"/>
                    </a:lnTo>
                    <a:lnTo>
                      <a:pt x="508" y="2304"/>
                    </a:lnTo>
                    <a:lnTo>
                      <a:pt x="516" y="2309"/>
                    </a:lnTo>
                    <a:lnTo>
                      <a:pt x="527" y="2332"/>
                    </a:lnTo>
                    <a:lnTo>
                      <a:pt x="543" y="2349"/>
                    </a:lnTo>
                    <a:lnTo>
                      <a:pt x="574" y="2336"/>
                    </a:lnTo>
                    <a:lnTo>
                      <a:pt x="580" y="2352"/>
                    </a:lnTo>
                    <a:lnTo>
                      <a:pt x="587" y="2399"/>
                    </a:lnTo>
                    <a:lnTo>
                      <a:pt x="592" y="2407"/>
                    </a:lnTo>
                    <a:lnTo>
                      <a:pt x="575" y="2400"/>
                    </a:lnTo>
                    <a:lnTo>
                      <a:pt x="560" y="2410"/>
                    </a:lnTo>
                    <a:lnTo>
                      <a:pt x="557" y="2417"/>
                    </a:lnTo>
                    <a:lnTo>
                      <a:pt x="557" y="2421"/>
                    </a:lnTo>
                    <a:lnTo>
                      <a:pt x="543" y="2413"/>
                    </a:lnTo>
                    <a:lnTo>
                      <a:pt x="533" y="2411"/>
                    </a:lnTo>
                    <a:lnTo>
                      <a:pt x="501" y="2395"/>
                    </a:lnTo>
                    <a:lnTo>
                      <a:pt x="484" y="2390"/>
                    </a:lnTo>
                    <a:lnTo>
                      <a:pt x="482" y="2383"/>
                    </a:lnTo>
                    <a:lnTo>
                      <a:pt x="474" y="2372"/>
                    </a:lnTo>
                    <a:lnTo>
                      <a:pt x="466" y="2364"/>
                    </a:lnTo>
                    <a:lnTo>
                      <a:pt x="460" y="2354"/>
                    </a:lnTo>
                    <a:lnTo>
                      <a:pt x="450" y="2348"/>
                    </a:lnTo>
                    <a:lnTo>
                      <a:pt x="444" y="2354"/>
                    </a:lnTo>
                    <a:lnTo>
                      <a:pt x="433" y="2356"/>
                    </a:lnTo>
                    <a:lnTo>
                      <a:pt x="415" y="2342"/>
                    </a:lnTo>
                    <a:lnTo>
                      <a:pt x="409" y="2330"/>
                    </a:lnTo>
                    <a:lnTo>
                      <a:pt x="396" y="2337"/>
                    </a:lnTo>
                    <a:lnTo>
                      <a:pt x="398" y="2329"/>
                    </a:lnTo>
                    <a:lnTo>
                      <a:pt x="408" y="2319"/>
                    </a:lnTo>
                    <a:lnTo>
                      <a:pt x="406" y="2299"/>
                    </a:lnTo>
                    <a:lnTo>
                      <a:pt x="408" y="2282"/>
                    </a:lnTo>
                    <a:lnTo>
                      <a:pt x="397" y="2272"/>
                    </a:lnTo>
                    <a:lnTo>
                      <a:pt x="398" y="2257"/>
                    </a:lnTo>
                    <a:lnTo>
                      <a:pt x="380" y="2222"/>
                    </a:lnTo>
                    <a:lnTo>
                      <a:pt x="385" y="2213"/>
                    </a:lnTo>
                    <a:lnTo>
                      <a:pt x="398" y="2209"/>
                    </a:lnTo>
                    <a:lnTo>
                      <a:pt x="402" y="2187"/>
                    </a:lnTo>
                    <a:lnTo>
                      <a:pt x="404" y="2161"/>
                    </a:lnTo>
                    <a:lnTo>
                      <a:pt x="402" y="2150"/>
                    </a:lnTo>
                    <a:lnTo>
                      <a:pt x="395" y="2142"/>
                    </a:lnTo>
                    <a:lnTo>
                      <a:pt x="388" y="2122"/>
                    </a:lnTo>
                    <a:lnTo>
                      <a:pt x="384" y="2116"/>
                    </a:lnTo>
                    <a:lnTo>
                      <a:pt x="368" y="2114"/>
                    </a:lnTo>
                    <a:lnTo>
                      <a:pt x="363" y="2101"/>
                    </a:lnTo>
                    <a:lnTo>
                      <a:pt x="353" y="2100"/>
                    </a:lnTo>
                    <a:lnTo>
                      <a:pt x="336" y="2094"/>
                    </a:lnTo>
                    <a:lnTo>
                      <a:pt x="336" y="2087"/>
                    </a:lnTo>
                    <a:lnTo>
                      <a:pt x="338" y="2078"/>
                    </a:lnTo>
                    <a:lnTo>
                      <a:pt x="336" y="2073"/>
                    </a:lnTo>
                    <a:lnTo>
                      <a:pt x="318" y="2071"/>
                    </a:lnTo>
                    <a:lnTo>
                      <a:pt x="285" y="2041"/>
                    </a:lnTo>
                    <a:lnTo>
                      <a:pt x="291" y="2035"/>
                    </a:lnTo>
                    <a:lnTo>
                      <a:pt x="275" y="2020"/>
                    </a:lnTo>
                    <a:lnTo>
                      <a:pt x="272" y="2004"/>
                    </a:lnTo>
                    <a:lnTo>
                      <a:pt x="264" y="1992"/>
                    </a:lnTo>
                    <a:lnTo>
                      <a:pt x="248" y="1987"/>
                    </a:lnTo>
                    <a:lnTo>
                      <a:pt x="256" y="1980"/>
                    </a:lnTo>
                    <a:lnTo>
                      <a:pt x="275" y="1976"/>
                    </a:lnTo>
                    <a:lnTo>
                      <a:pt x="295" y="1987"/>
                    </a:lnTo>
                    <a:lnTo>
                      <a:pt x="296" y="1999"/>
                    </a:lnTo>
                    <a:lnTo>
                      <a:pt x="306" y="2013"/>
                    </a:lnTo>
                    <a:lnTo>
                      <a:pt x="334" y="2033"/>
                    </a:lnTo>
                    <a:lnTo>
                      <a:pt x="338" y="2030"/>
                    </a:lnTo>
                    <a:lnTo>
                      <a:pt x="342" y="2020"/>
                    </a:lnTo>
                    <a:lnTo>
                      <a:pt x="350" y="2035"/>
                    </a:lnTo>
                    <a:lnTo>
                      <a:pt x="359" y="2042"/>
                    </a:lnTo>
                    <a:lnTo>
                      <a:pt x="365" y="2036"/>
                    </a:lnTo>
                    <a:lnTo>
                      <a:pt x="370" y="2039"/>
                    </a:lnTo>
                    <a:lnTo>
                      <a:pt x="375" y="2033"/>
                    </a:lnTo>
                    <a:lnTo>
                      <a:pt x="381" y="2034"/>
                    </a:lnTo>
                    <a:lnTo>
                      <a:pt x="384" y="2047"/>
                    </a:lnTo>
                    <a:lnTo>
                      <a:pt x="387" y="2060"/>
                    </a:lnTo>
                    <a:lnTo>
                      <a:pt x="402" y="2053"/>
                    </a:lnTo>
                    <a:lnTo>
                      <a:pt x="420" y="2058"/>
                    </a:lnTo>
                    <a:lnTo>
                      <a:pt x="427" y="2068"/>
                    </a:lnTo>
                    <a:lnTo>
                      <a:pt x="439" y="2068"/>
                    </a:lnTo>
                    <a:lnTo>
                      <a:pt x="447" y="2078"/>
                    </a:lnTo>
                    <a:lnTo>
                      <a:pt x="479" y="2087"/>
                    </a:lnTo>
                    <a:lnTo>
                      <a:pt x="494" y="2094"/>
                    </a:lnTo>
                    <a:lnTo>
                      <a:pt x="522" y="2096"/>
                    </a:lnTo>
                    <a:lnTo>
                      <a:pt x="548" y="2106"/>
                    </a:lnTo>
                    <a:lnTo>
                      <a:pt x="557" y="2116"/>
                    </a:lnTo>
                    <a:lnTo>
                      <a:pt x="576" y="2120"/>
                    </a:lnTo>
                    <a:lnTo>
                      <a:pt x="624" y="2123"/>
                    </a:lnTo>
                    <a:lnTo>
                      <a:pt x="637" y="2117"/>
                    </a:lnTo>
                    <a:lnTo>
                      <a:pt x="649" y="2115"/>
                    </a:lnTo>
                    <a:lnTo>
                      <a:pt x="693" y="2095"/>
                    </a:lnTo>
                    <a:lnTo>
                      <a:pt x="703" y="2085"/>
                    </a:lnTo>
                    <a:lnTo>
                      <a:pt x="712" y="2079"/>
                    </a:lnTo>
                    <a:lnTo>
                      <a:pt x="731" y="2057"/>
                    </a:lnTo>
                    <a:lnTo>
                      <a:pt x="752" y="2023"/>
                    </a:lnTo>
                    <a:lnTo>
                      <a:pt x="761" y="1998"/>
                    </a:lnTo>
                    <a:lnTo>
                      <a:pt x="764" y="1975"/>
                    </a:lnTo>
                    <a:lnTo>
                      <a:pt x="755" y="1970"/>
                    </a:lnTo>
                    <a:lnTo>
                      <a:pt x="752" y="1966"/>
                    </a:lnTo>
                    <a:lnTo>
                      <a:pt x="751" y="1944"/>
                    </a:lnTo>
                    <a:lnTo>
                      <a:pt x="746" y="1929"/>
                    </a:lnTo>
                    <a:lnTo>
                      <a:pt x="746" y="1907"/>
                    </a:lnTo>
                    <a:lnTo>
                      <a:pt x="735" y="1892"/>
                    </a:lnTo>
                    <a:lnTo>
                      <a:pt x="724" y="1886"/>
                    </a:lnTo>
                    <a:lnTo>
                      <a:pt x="718" y="1890"/>
                    </a:lnTo>
                    <a:lnTo>
                      <a:pt x="709" y="1883"/>
                    </a:lnTo>
                    <a:lnTo>
                      <a:pt x="710" y="1873"/>
                    </a:lnTo>
                    <a:lnTo>
                      <a:pt x="704" y="1869"/>
                    </a:lnTo>
                    <a:lnTo>
                      <a:pt x="693" y="1854"/>
                    </a:lnTo>
                    <a:lnTo>
                      <a:pt x="689" y="1845"/>
                    </a:lnTo>
                    <a:lnTo>
                      <a:pt x="683" y="1841"/>
                    </a:lnTo>
                    <a:lnTo>
                      <a:pt x="676" y="1835"/>
                    </a:lnTo>
                    <a:lnTo>
                      <a:pt x="681" y="1848"/>
                    </a:lnTo>
                    <a:lnTo>
                      <a:pt x="672" y="1851"/>
                    </a:lnTo>
                    <a:lnTo>
                      <a:pt x="650" y="1835"/>
                    </a:lnTo>
                    <a:lnTo>
                      <a:pt x="642" y="1825"/>
                    </a:lnTo>
                    <a:lnTo>
                      <a:pt x="639" y="1834"/>
                    </a:lnTo>
                    <a:lnTo>
                      <a:pt x="635" y="1827"/>
                    </a:lnTo>
                    <a:lnTo>
                      <a:pt x="632" y="1815"/>
                    </a:lnTo>
                    <a:lnTo>
                      <a:pt x="619" y="1800"/>
                    </a:lnTo>
                    <a:lnTo>
                      <a:pt x="627" y="1818"/>
                    </a:lnTo>
                    <a:lnTo>
                      <a:pt x="606" y="1811"/>
                    </a:lnTo>
                    <a:lnTo>
                      <a:pt x="599" y="1800"/>
                    </a:lnTo>
                    <a:lnTo>
                      <a:pt x="596" y="1793"/>
                    </a:lnTo>
                    <a:lnTo>
                      <a:pt x="589" y="1783"/>
                    </a:lnTo>
                    <a:lnTo>
                      <a:pt x="558" y="1751"/>
                    </a:lnTo>
                    <a:lnTo>
                      <a:pt x="542" y="1739"/>
                    </a:lnTo>
                    <a:lnTo>
                      <a:pt x="535" y="1730"/>
                    </a:lnTo>
                    <a:lnTo>
                      <a:pt x="509" y="1712"/>
                    </a:lnTo>
                    <a:lnTo>
                      <a:pt x="500" y="1701"/>
                    </a:lnTo>
                    <a:lnTo>
                      <a:pt x="466" y="1682"/>
                    </a:lnTo>
                    <a:lnTo>
                      <a:pt x="461" y="1678"/>
                    </a:lnTo>
                    <a:lnTo>
                      <a:pt x="427" y="1669"/>
                    </a:lnTo>
                    <a:lnTo>
                      <a:pt x="429" y="1675"/>
                    </a:lnTo>
                    <a:lnTo>
                      <a:pt x="427" y="1679"/>
                    </a:lnTo>
                    <a:lnTo>
                      <a:pt x="420" y="1679"/>
                    </a:lnTo>
                    <a:lnTo>
                      <a:pt x="403" y="1670"/>
                    </a:lnTo>
                    <a:lnTo>
                      <a:pt x="369" y="1662"/>
                    </a:lnTo>
                    <a:lnTo>
                      <a:pt x="354" y="1655"/>
                    </a:lnTo>
                    <a:lnTo>
                      <a:pt x="350" y="1662"/>
                    </a:lnTo>
                    <a:lnTo>
                      <a:pt x="333" y="1664"/>
                    </a:lnTo>
                    <a:lnTo>
                      <a:pt x="326" y="1670"/>
                    </a:lnTo>
                    <a:lnTo>
                      <a:pt x="322" y="1660"/>
                    </a:lnTo>
                    <a:lnTo>
                      <a:pt x="317" y="1657"/>
                    </a:lnTo>
                    <a:lnTo>
                      <a:pt x="320" y="1644"/>
                    </a:lnTo>
                    <a:lnTo>
                      <a:pt x="317" y="1641"/>
                    </a:lnTo>
                    <a:lnTo>
                      <a:pt x="299" y="1657"/>
                    </a:lnTo>
                    <a:lnTo>
                      <a:pt x="302" y="1637"/>
                    </a:lnTo>
                    <a:lnTo>
                      <a:pt x="293" y="1644"/>
                    </a:lnTo>
                    <a:lnTo>
                      <a:pt x="294" y="1633"/>
                    </a:lnTo>
                    <a:lnTo>
                      <a:pt x="291" y="1632"/>
                    </a:lnTo>
                    <a:lnTo>
                      <a:pt x="283" y="1632"/>
                    </a:lnTo>
                    <a:lnTo>
                      <a:pt x="268" y="1638"/>
                    </a:lnTo>
                    <a:lnTo>
                      <a:pt x="271" y="1631"/>
                    </a:lnTo>
                    <a:lnTo>
                      <a:pt x="269" y="1625"/>
                    </a:lnTo>
                    <a:lnTo>
                      <a:pt x="267" y="1617"/>
                    </a:lnTo>
                    <a:lnTo>
                      <a:pt x="251" y="1619"/>
                    </a:lnTo>
                    <a:lnTo>
                      <a:pt x="257" y="1589"/>
                    </a:lnTo>
                    <a:lnTo>
                      <a:pt x="261" y="1603"/>
                    </a:lnTo>
                    <a:lnTo>
                      <a:pt x="267" y="1606"/>
                    </a:lnTo>
                    <a:lnTo>
                      <a:pt x="273" y="1606"/>
                    </a:lnTo>
                    <a:lnTo>
                      <a:pt x="279" y="1614"/>
                    </a:lnTo>
                    <a:lnTo>
                      <a:pt x="290" y="1612"/>
                    </a:lnTo>
                    <a:lnTo>
                      <a:pt x="299" y="1616"/>
                    </a:lnTo>
                    <a:lnTo>
                      <a:pt x="307" y="1600"/>
                    </a:lnTo>
                    <a:lnTo>
                      <a:pt x="309" y="1589"/>
                    </a:lnTo>
                    <a:lnTo>
                      <a:pt x="290" y="1583"/>
                    </a:lnTo>
                    <a:lnTo>
                      <a:pt x="283" y="1585"/>
                    </a:lnTo>
                    <a:lnTo>
                      <a:pt x="275" y="1579"/>
                    </a:lnTo>
                    <a:lnTo>
                      <a:pt x="274" y="1573"/>
                    </a:lnTo>
                    <a:lnTo>
                      <a:pt x="259" y="1565"/>
                    </a:lnTo>
                    <a:lnTo>
                      <a:pt x="242" y="1558"/>
                    </a:lnTo>
                    <a:lnTo>
                      <a:pt x="248" y="1567"/>
                    </a:lnTo>
                    <a:lnTo>
                      <a:pt x="247" y="1582"/>
                    </a:lnTo>
                    <a:lnTo>
                      <a:pt x="239" y="1583"/>
                    </a:lnTo>
                    <a:lnTo>
                      <a:pt x="235" y="1579"/>
                    </a:lnTo>
                    <a:lnTo>
                      <a:pt x="232" y="1587"/>
                    </a:lnTo>
                    <a:lnTo>
                      <a:pt x="235" y="1598"/>
                    </a:lnTo>
                    <a:lnTo>
                      <a:pt x="231" y="1604"/>
                    </a:lnTo>
                    <a:lnTo>
                      <a:pt x="221" y="1604"/>
                    </a:lnTo>
                    <a:lnTo>
                      <a:pt x="210" y="1593"/>
                    </a:lnTo>
                    <a:lnTo>
                      <a:pt x="191" y="1583"/>
                    </a:lnTo>
                    <a:lnTo>
                      <a:pt x="189" y="1584"/>
                    </a:lnTo>
                    <a:lnTo>
                      <a:pt x="192" y="1589"/>
                    </a:lnTo>
                    <a:lnTo>
                      <a:pt x="191" y="1600"/>
                    </a:lnTo>
                    <a:lnTo>
                      <a:pt x="187" y="1612"/>
                    </a:lnTo>
                    <a:lnTo>
                      <a:pt x="185" y="1617"/>
                    </a:lnTo>
                    <a:lnTo>
                      <a:pt x="172" y="1621"/>
                    </a:lnTo>
                    <a:lnTo>
                      <a:pt x="150" y="1606"/>
                    </a:lnTo>
                    <a:lnTo>
                      <a:pt x="144" y="1637"/>
                    </a:lnTo>
                    <a:lnTo>
                      <a:pt x="138" y="1644"/>
                    </a:lnTo>
                    <a:lnTo>
                      <a:pt x="106" y="1664"/>
                    </a:lnTo>
                    <a:lnTo>
                      <a:pt x="103" y="1669"/>
                    </a:lnTo>
                    <a:lnTo>
                      <a:pt x="102" y="1680"/>
                    </a:lnTo>
                    <a:lnTo>
                      <a:pt x="101" y="1684"/>
                    </a:lnTo>
                    <a:lnTo>
                      <a:pt x="92" y="1692"/>
                    </a:lnTo>
                    <a:lnTo>
                      <a:pt x="90" y="1694"/>
                    </a:lnTo>
                    <a:lnTo>
                      <a:pt x="59" y="1721"/>
                    </a:lnTo>
                    <a:lnTo>
                      <a:pt x="69" y="1725"/>
                    </a:lnTo>
                    <a:lnTo>
                      <a:pt x="69" y="1730"/>
                    </a:lnTo>
                    <a:lnTo>
                      <a:pt x="58" y="1759"/>
                    </a:lnTo>
                    <a:lnTo>
                      <a:pt x="57" y="1768"/>
                    </a:lnTo>
                    <a:lnTo>
                      <a:pt x="59" y="1794"/>
                    </a:lnTo>
                    <a:lnTo>
                      <a:pt x="64" y="1814"/>
                    </a:lnTo>
                    <a:lnTo>
                      <a:pt x="69" y="1821"/>
                    </a:lnTo>
                    <a:lnTo>
                      <a:pt x="79" y="1827"/>
                    </a:lnTo>
                    <a:lnTo>
                      <a:pt x="92" y="1830"/>
                    </a:lnTo>
                    <a:lnTo>
                      <a:pt x="107" y="1837"/>
                    </a:lnTo>
                    <a:lnTo>
                      <a:pt x="127" y="1875"/>
                    </a:lnTo>
                    <a:lnTo>
                      <a:pt x="137" y="1890"/>
                    </a:lnTo>
                    <a:lnTo>
                      <a:pt x="140" y="1912"/>
                    </a:lnTo>
                    <a:lnTo>
                      <a:pt x="122" y="1949"/>
                    </a:lnTo>
                    <a:lnTo>
                      <a:pt x="103" y="1992"/>
                    </a:lnTo>
                    <a:lnTo>
                      <a:pt x="97" y="2005"/>
                    </a:lnTo>
                    <a:lnTo>
                      <a:pt x="99" y="2026"/>
                    </a:lnTo>
                    <a:lnTo>
                      <a:pt x="108" y="2046"/>
                    </a:lnTo>
                    <a:lnTo>
                      <a:pt x="116" y="2063"/>
                    </a:lnTo>
                    <a:lnTo>
                      <a:pt x="118" y="2082"/>
                    </a:lnTo>
                    <a:lnTo>
                      <a:pt x="133" y="2109"/>
                    </a:lnTo>
                    <a:lnTo>
                      <a:pt x="144" y="2143"/>
                    </a:lnTo>
                    <a:lnTo>
                      <a:pt x="146" y="2160"/>
                    </a:lnTo>
                    <a:lnTo>
                      <a:pt x="148" y="2175"/>
                    </a:lnTo>
                    <a:lnTo>
                      <a:pt x="134" y="2187"/>
                    </a:lnTo>
                    <a:lnTo>
                      <a:pt x="132" y="2209"/>
                    </a:lnTo>
                    <a:lnTo>
                      <a:pt x="127" y="2225"/>
                    </a:lnTo>
                    <a:lnTo>
                      <a:pt x="130" y="2235"/>
                    </a:lnTo>
                    <a:lnTo>
                      <a:pt x="132" y="2254"/>
                    </a:lnTo>
                    <a:lnTo>
                      <a:pt x="126" y="2265"/>
                    </a:lnTo>
                    <a:lnTo>
                      <a:pt x="127" y="2286"/>
                    </a:lnTo>
                    <a:lnTo>
                      <a:pt x="143" y="2289"/>
                    </a:lnTo>
                    <a:lnTo>
                      <a:pt x="151" y="2306"/>
                    </a:lnTo>
                    <a:lnTo>
                      <a:pt x="149" y="2327"/>
                    </a:lnTo>
                    <a:lnTo>
                      <a:pt x="156" y="2343"/>
                    </a:lnTo>
                    <a:lnTo>
                      <a:pt x="172" y="2358"/>
                    </a:lnTo>
                    <a:lnTo>
                      <a:pt x="173" y="2378"/>
                    </a:lnTo>
                    <a:lnTo>
                      <a:pt x="167" y="2396"/>
                    </a:lnTo>
                    <a:lnTo>
                      <a:pt x="157" y="2411"/>
                    </a:lnTo>
                    <a:lnTo>
                      <a:pt x="153" y="2427"/>
                    </a:lnTo>
                    <a:lnTo>
                      <a:pt x="159" y="2445"/>
                    </a:lnTo>
                    <a:lnTo>
                      <a:pt x="167" y="2458"/>
                    </a:lnTo>
                    <a:lnTo>
                      <a:pt x="197" y="2481"/>
                    </a:lnTo>
                    <a:lnTo>
                      <a:pt x="202" y="2498"/>
                    </a:lnTo>
                    <a:lnTo>
                      <a:pt x="212" y="2515"/>
                    </a:lnTo>
                    <a:lnTo>
                      <a:pt x="216" y="2509"/>
                    </a:lnTo>
                    <a:lnTo>
                      <a:pt x="215" y="2548"/>
                    </a:lnTo>
                    <a:lnTo>
                      <a:pt x="199" y="2586"/>
                    </a:lnTo>
                    <a:lnTo>
                      <a:pt x="186" y="2606"/>
                    </a:lnTo>
                    <a:lnTo>
                      <a:pt x="134" y="2675"/>
                    </a:lnTo>
                    <a:lnTo>
                      <a:pt x="96" y="2718"/>
                    </a:lnTo>
                    <a:lnTo>
                      <a:pt x="46" y="2767"/>
                    </a:lnTo>
                    <a:lnTo>
                      <a:pt x="10" y="2794"/>
                    </a:lnTo>
                    <a:lnTo>
                      <a:pt x="33" y="2798"/>
                    </a:lnTo>
                    <a:lnTo>
                      <a:pt x="44" y="2785"/>
                    </a:lnTo>
                    <a:lnTo>
                      <a:pt x="63" y="2776"/>
                    </a:lnTo>
                    <a:lnTo>
                      <a:pt x="64" y="2783"/>
                    </a:lnTo>
                    <a:lnTo>
                      <a:pt x="63" y="2788"/>
                    </a:lnTo>
                    <a:lnTo>
                      <a:pt x="63" y="2805"/>
                    </a:lnTo>
                    <a:lnTo>
                      <a:pt x="58" y="2798"/>
                    </a:lnTo>
                    <a:lnTo>
                      <a:pt x="54" y="2797"/>
                    </a:lnTo>
                    <a:lnTo>
                      <a:pt x="54" y="2811"/>
                    </a:lnTo>
                    <a:lnTo>
                      <a:pt x="59" y="2820"/>
                    </a:lnTo>
                    <a:lnTo>
                      <a:pt x="64" y="2821"/>
                    </a:lnTo>
                    <a:lnTo>
                      <a:pt x="70" y="2824"/>
                    </a:lnTo>
                    <a:lnTo>
                      <a:pt x="87" y="2838"/>
                    </a:lnTo>
                    <a:lnTo>
                      <a:pt x="99" y="2838"/>
                    </a:lnTo>
                    <a:lnTo>
                      <a:pt x="117" y="2833"/>
                    </a:lnTo>
                    <a:lnTo>
                      <a:pt x="128" y="2837"/>
                    </a:lnTo>
                    <a:lnTo>
                      <a:pt x="137" y="2844"/>
                    </a:lnTo>
                    <a:lnTo>
                      <a:pt x="137" y="2854"/>
                    </a:lnTo>
                    <a:lnTo>
                      <a:pt x="143" y="2858"/>
                    </a:lnTo>
                    <a:lnTo>
                      <a:pt x="150" y="2859"/>
                    </a:lnTo>
                    <a:lnTo>
                      <a:pt x="151" y="2863"/>
                    </a:lnTo>
                    <a:lnTo>
                      <a:pt x="145" y="2868"/>
                    </a:lnTo>
                    <a:lnTo>
                      <a:pt x="137" y="2868"/>
                    </a:lnTo>
                    <a:lnTo>
                      <a:pt x="110" y="2860"/>
                    </a:lnTo>
                    <a:lnTo>
                      <a:pt x="91" y="2859"/>
                    </a:lnTo>
                    <a:lnTo>
                      <a:pt x="85" y="2865"/>
                    </a:lnTo>
                    <a:lnTo>
                      <a:pt x="83" y="2873"/>
                    </a:lnTo>
                    <a:lnTo>
                      <a:pt x="68" y="2881"/>
                    </a:lnTo>
                    <a:lnTo>
                      <a:pt x="60" y="2876"/>
                    </a:lnTo>
                    <a:lnTo>
                      <a:pt x="54" y="2879"/>
                    </a:lnTo>
                    <a:lnTo>
                      <a:pt x="51" y="2889"/>
                    </a:lnTo>
                    <a:lnTo>
                      <a:pt x="44" y="2892"/>
                    </a:lnTo>
                    <a:lnTo>
                      <a:pt x="38" y="2886"/>
                    </a:lnTo>
                    <a:lnTo>
                      <a:pt x="31" y="2883"/>
                    </a:lnTo>
                    <a:lnTo>
                      <a:pt x="27" y="2891"/>
                    </a:lnTo>
                    <a:lnTo>
                      <a:pt x="30" y="2907"/>
                    </a:lnTo>
                    <a:lnTo>
                      <a:pt x="37" y="2908"/>
                    </a:lnTo>
                    <a:lnTo>
                      <a:pt x="42" y="2914"/>
                    </a:lnTo>
                    <a:lnTo>
                      <a:pt x="44" y="2922"/>
                    </a:lnTo>
                    <a:lnTo>
                      <a:pt x="41" y="2930"/>
                    </a:lnTo>
                    <a:lnTo>
                      <a:pt x="30" y="2941"/>
                    </a:lnTo>
                    <a:lnTo>
                      <a:pt x="21" y="2956"/>
                    </a:lnTo>
                    <a:lnTo>
                      <a:pt x="15" y="2970"/>
                    </a:lnTo>
                    <a:lnTo>
                      <a:pt x="19" y="2983"/>
                    </a:lnTo>
                    <a:lnTo>
                      <a:pt x="16" y="3002"/>
                    </a:lnTo>
                    <a:lnTo>
                      <a:pt x="17" y="3008"/>
                    </a:lnTo>
                    <a:lnTo>
                      <a:pt x="20" y="3013"/>
                    </a:lnTo>
                    <a:lnTo>
                      <a:pt x="20" y="3019"/>
                    </a:lnTo>
                    <a:lnTo>
                      <a:pt x="17" y="3026"/>
                    </a:lnTo>
                    <a:lnTo>
                      <a:pt x="9" y="3035"/>
                    </a:lnTo>
                    <a:lnTo>
                      <a:pt x="4" y="3038"/>
                    </a:lnTo>
                    <a:lnTo>
                      <a:pt x="1" y="3046"/>
                    </a:lnTo>
                    <a:lnTo>
                      <a:pt x="5" y="3053"/>
                    </a:lnTo>
                    <a:lnTo>
                      <a:pt x="14" y="3054"/>
                    </a:lnTo>
                    <a:lnTo>
                      <a:pt x="27" y="3053"/>
                    </a:lnTo>
                    <a:lnTo>
                      <a:pt x="38" y="3070"/>
                    </a:lnTo>
                    <a:lnTo>
                      <a:pt x="37" y="3086"/>
                    </a:lnTo>
                    <a:lnTo>
                      <a:pt x="27" y="3086"/>
                    </a:lnTo>
                    <a:lnTo>
                      <a:pt x="19" y="3075"/>
                    </a:lnTo>
                    <a:lnTo>
                      <a:pt x="10" y="3068"/>
                    </a:lnTo>
                    <a:lnTo>
                      <a:pt x="10" y="3083"/>
                    </a:lnTo>
                    <a:lnTo>
                      <a:pt x="6" y="3090"/>
                    </a:lnTo>
                    <a:lnTo>
                      <a:pt x="0" y="3105"/>
                    </a:lnTo>
                    <a:lnTo>
                      <a:pt x="1" y="3112"/>
                    </a:lnTo>
                    <a:lnTo>
                      <a:pt x="6" y="3118"/>
                    </a:lnTo>
                    <a:lnTo>
                      <a:pt x="10" y="3126"/>
                    </a:lnTo>
                    <a:lnTo>
                      <a:pt x="17" y="3129"/>
                    </a:lnTo>
                    <a:lnTo>
                      <a:pt x="21" y="3137"/>
                    </a:lnTo>
                    <a:lnTo>
                      <a:pt x="22" y="3145"/>
                    </a:lnTo>
                    <a:lnTo>
                      <a:pt x="17" y="3169"/>
                    </a:lnTo>
                    <a:lnTo>
                      <a:pt x="14" y="3176"/>
                    </a:lnTo>
                    <a:lnTo>
                      <a:pt x="22" y="3179"/>
                    </a:lnTo>
                    <a:lnTo>
                      <a:pt x="29" y="3183"/>
                    </a:lnTo>
                    <a:lnTo>
                      <a:pt x="29" y="3191"/>
                    </a:lnTo>
                    <a:lnTo>
                      <a:pt x="42" y="3213"/>
                    </a:lnTo>
                    <a:lnTo>
                      <a:pt x="44" y="3222"/>
                    </a:lnTo>
                    <a:lnTo>
                      <a:pt x="48" y="3229"/>
                    </a:lnTo>
                    <a:lnTo>
                      <a:pt x="48" y="3245"/>
                    </a:lnTo>
                    <a:lnTo>
                      <a:pt x="47" y="3252"/>
                    </a:lnTo>
                    <a:lnTo>
                      <a:pt x="49" y="3260"/>
                    </a:lnTo>
                    <a:lnTo>
                      <a:pt x="65" y="3257"/>
                    </a:lnTo>
                    <a:lnTo>
                      <a:pt x="73" y="3261"/>
                    </a:lnTo>
                    <a:lnTo>
                      <a:pt x="76" y="3268"/>
                    </a:lnTo>
                    <a:lnTo>
                      <a:pt x="92" y="3266"/>
                    </a:lnTo>
                    <a:lnTo>
                      <a:pt x="101" y="3267"/>
                    </a:lnTo>
                    <a:lnTo>
                      <a:pt x="113" y="3276"/>
                    </a:lnTo>
                    <a:lnTo>
                      <a:pt x="111" y="3296"/>
                    </a:lnTo>
                    <a:lnTo>
                      <a:pt x="126" y="3288"/>
                    </a:lnTo>
                    <a:lnTo>
                      <a:pt x="133" y="3287"/>
                    </a:lnTo>
                    <a:lnTo>
                      <a:pt x="139" y="3282"/>
                    </a:lnTo>
                    <a:lnTo>
                      <a:pt x="155" y="3280"/>
                    </a:lnTo>
                    <a:lnTo>
                      <a:pt x="162" y="3282"/>
                    </a:lnTo>
                    <a:lnTo>
                      <a:pt x="170" y="3287"/>
                    </a:lnTo>
                    <a:lnTo>
                      <a:pt x="176" y="3292"/>
                    </a:lnTo>
                    <a:lnTo>
                      <a:pt x="185" y="3305"/>
                    </a:lnTo>
                    <a:lnTo>
                      <a:pt x="193" y="3306"/>
                    </a:lnTo>
                    <a:lnTo>
                      <a:pt x="194" y="3317"/>
                    </a:lnTo>
                    <a:lnTo>
                      <a:pt x="192" y="3325"/>
                    </a:lnTo>
                    <a:lnTo>
                      <a:pt x="192" y="3333"/>
                    </a:lnTo>
                    <a:lnTo>
                      <a:pt x="197" y="3341"/>
                    </a:lnTo>
                    <a:lnTo>
                      <a:pt x="199" y="3348"/>
                    </a:lnTo>
                    <a:lnTo>
                      <a:pt x="198" y="3355"/>
                    </a:lnTo>
                    <a:lnTo>
                      <a:pt x="196" y="3363"/>
                    </a:lnTo>
                    <a:lnTo>
                      <a:pt x="189" y="3368"/>
                    </a:lnTo>
                    <a:lnTo>
                      <a:pt x="187" y="3376"/>
                    </a:lnTo>
                    <a:lnTo>
                      <a:pt x="189" y="3384"/>
                    </a:lnTo>
                    <a:lnTo>
                      <a:pt x="202" y="3395"/>
                    </a:lnTo>
                    <a:lnTo>
                      <a:pt x="205" y="3411"/>
                    </a:lnTo>
                    <a:lnTo>
                      <a:pt x="216" y="3433"/>
                    </a:lnTo>
                    <a:lnTo>
                      <a:pt x="221" y="3439"/>
                    </a:lnTo>
                    <a:lnTo>
                      <a:pt x="236" y="3448"/>
                    </a:lnTo>
                    <a:lnTo>
                      <a:pt x="241" y="3454"/>
                    </a:lnTo>
                    <a:lnTo>
                      <a:pt x="242" y="3462"/>
                    </a:lnTo>
                    <a:lnTo>
                      <a:pt x="241" y="3470"/>
                    </a:lnTo>
                    <a:lnTo>
                      <a:pt x="245" y="3477"/>
                    </a:lnTo>
                    <a:lnTo>
                      <a:pt x="268" y="3475"/>
                    </a:lnTo>
                    <a:lnTo>
                      <a:pt x="274" y="3479"/>
                    </a:lnTo>
                    <a:lnTo>
                      <a:pt x="282" y="3482"/>
                    </a:lnTo>
                    <a:lnTo>
                      <a:pt x="279" y="3489"/>
                    </a:lnTo>
                    <a:lnTo>
                      <a:pt x="284" y="3495"/>
                    </a:lnTo>
                    <a:lnTo>
                      <a:pt x="294" y="3497"/>
                    </a:lnTo>
                    <a:lnTo>
                      <a:pt x="295" y="3510"/>
                    </a:lnTo>
                    <a:lnTo>
                      <a:pt x="288" y="3515"/>
                    </a:lnTo>
                    <a:lnTo>
                      <a:pt x="284" y="3522"/>
                    </a:lnTo>
                    <a:lnTo>
                      <a:pt x="272" y="3532"/>
                    </a:lnTo>
                    <a:lnTo>
                      <a:pt x="264" y="3537"/>
                    </a:lnTo>
                    <a:lnTo>
                      <a:pt x="247" y="3535"/>
                    </a:lnTo>
                    <a:lnTo>
                      <a:pt x="235" y="3524"/>
                    </a:lnTo>
                    <a:lnTo>
                      <a:pt x="228" y="3524"/>
                    </a:lnTo>
                    <a:lnTo>
                      <a:pt x="220" y="3527"/>
                    </a:lnTo>
                    <a:lnTo>
                      <a:pt x="219" y="3535"/>
                    </a:lnTo>
                    <a:lnTo>
                      <a:pt x="212" y="3538"/>
                    </a:lnTo>
                    <a:lnTo>
                      <a:pt x="213" y="3546"/>
                    </a:lnTo>
                    <a:lnTo>
                      <a:pt x="224" y="3557"/>
                    </a:lnTo>
                    <a:lnTo>
                      <a:pt x="226" y="3564"/>
                    </a:lnTo>
                    <a:lnTo>
                      <a:pt x="224" y="3573"/>
                    </a:lnTo>
                    <a:lnTo>
                      <a:pt x="229" y="3578"/>
                    </a:lnTo>
                    <a:lnTo>
                      <a:pt x="228" y="3586"/>
                    </a:lnTo>
                    <a:lnTo>
                      <a:pt x="235" y="3590"/>
                    </a:lnTo>
                    <a:lnTo>
                      <a:pt x="237" y="3597"/>
                    </a:lnTo>
                    <a:lnTo>
                      <a:pt x="236" y="3606"/>
                    </a:lnTo>
                    <a:lnTo>
                      <a:pt x="241" y="3627"/>
                    </a:lnTo>
                    <a:lnTo>
                      <a:pt x="241" y="3627"/>
                    </a:lnTo>
                    <a:lnTo>
                      <a:pt x="247" y="3633"/>
                    </a:lnTo>
                    <a:lnTo>
                      <a:pt x="255" y="3635"/>
                    </a:lnTo>
                    <a:lnTo>
                      <a:pt x="262" y="3632"/>
                    </a:lnTo>
                    <a:lnTo>
                      <a:pt x="267" y="3626"/>
                    </a:lnTo>
                    <a:lnTo>
                      <a:pt x="269" y="3617"/>
                    </a:lnTo>
                    <a:lnTo>
                      <a:pt x="277" y="3612"/>
                    </a:lnTo>
                    <a:lnTo>
                      <a:pt x="293" y="3616"/>
                    </a:lnTo>
                    <a:lnTo>
                      <a:pt x="301" y="3616"/>
                    </a:lnTo>
                    <a:lnTo>
                      <a:pt x="317" y="3611"/>
                    </a:lnTo>
                    <a:lnTo>
                      <a:pt x="333" y="3613"/>
                    </a:lnTo>
                    <a:lnTo>
                      <a:pt x="349" y="3610"/>
                    </a:lnTo>
                    <a:lnTo>
                      <a:pt x="361" y="3619"/>
                    </a:lnTo>
                    <a:lnTo>
                      <a:pt x="366" y="3627"/>
                    </a:lnTo>
                    <a:lnTo>
                      <a:pt x="366" y="3635"/>
                    </a:lnTo>
                    <a:lnTo>
                      <a:pt x="379" y="3647"/>
                    </a:lnTo>
                    <a:lnTo>
                      <a:pt x="384" y="3653"/>
                    </a:lnTo>
                    <a:lnTo>
                      <a:pt x="384" y="3662"/>
                    </a:lnTo>
                    <a:lnTo>
                      <a:pt x="375" y="3666"/>
                    </a:lnTo>
                    <a:lnTo>
                      <a:pt x="368" y="3667"/>
                    </a:lnTo>
                    <a:lnTo>
                      <a:pt x="371" y="3675"/>
                    </a:lnTo>
                    <a:lnTo>
                      <a:pt x="371" y="3682"/>
                    </a:lnTo>
                    <a:lnTo>
                      <a:pt x="375" y="3698"/>
                    </a:lnTo>
                    <a:lnTo>
                      <a:pt x="382" y="3703"/>
                    </a:lnTo>
                    <a:lnTo>
                      <a:pt x="390" y="3705"/>
                    </a:lnTo>
                    <a:lnTo>
                      <a:pt x="406" y="3710"/>
                    </a:lnTo>
                    <a:lnTo>
                      <a:pt x="413" y="3707"/>
                    </a:lnTo>
                    <a:lnTo>
                      <a:pt x="422" y="3707"/>
                    </a:lnTo>
                    <a:lnTo>
                      <a:pt x="424" y="3715"/>
                    </a:lnTo>
                    <a:lnTo>
                      <a:pt x="435" y="3726"/>
                    </a:lnTo>
                    <a:lnTo>
                      <a:pt x="442" y="3753"/>
                    </a:lnTo>
                    <a:lnTo>
                      <a:pt x="440" y="3762"/>
                    </a:lnTo>
                    <a:lnTo>
                      <a:pt x="442" y="3769"/>
                    </a:lnTo>
                    <a:lnTo>
                      <a:pt x="449" y="3774"/>
                    </a:lnTo>
                    <a:lnTo>
                      <a:pt x="456" y="3779"/>
                    </a:lnTo>
                    <a:lnTo>
                      <a:pt x="463" y="3775"/>
                    </a:lnTo>
                    <a:lnTo>
                      <a:pt x="471" y="3774"/>
                    </a:lnTo>
                    <a:lnTo>
                      <a:pt x="479" y="3775"/>
                    </a:lnTo>
                    <a:lnTo>
                      <a:pt x="490" y="3787"/>
                    </a:lnTo>
                    <a:lnTo>
                      <a:pt x="499" y="3784"/>
                    </a:lnTo>
                    <a:lnTo>
                      <a:pt x="506" y="3788"/>
                    </a:lnTo>
                    <a:lnTo>
                      <a:pt x="531" y="3780"/>
                    </a:lnTo>
                    <a:lnTo>
                      <a:pt x="546" y="3773"/>
                    </a:lnTo>
                    <a:lnTo>
                      <a:pt x="553" y="3775"/>
                    </a:lnTo>
                    <a:lnTo>
                      <a:pt x="558" y="3782"/>
                    </a:lnTo>
                    <a:lnTo>
                      <a:pt x="569" y="3804"/>
                    </a:lnTo>
                    <a:lnTo>
                      <a:pt x="580" y="3816"/>
                    </a:lnTo>
                    <a:lnTo>
                      <a:pt x="587" y="3816"/>
                    </a:lnTo>
                    <a:lnTo>
                      <a:pt x="591" y="3809"/>
                    </a:lnTo>
                    <a:lnTo>
                      <a:pt x="600" y="3809"/>
                    </a:lnTo>
                    <a:lnTo>
                      <a:pt x="605" y="3815"/>
                    </a:lnTo>
                    <a:lnTo>
                      <a:pt x="612" y="3816"/>
                    </a:lnTo>
                    <a:lnTo>
                      <a:pt x="619" y="3820"/>
                    </a:lnTo>
                    <a:lnTo>
                      <a:pt x="626" y="3826"/>
                    </a:lnTo>
                    <a:lnTo>
                      <a:pt x="642" y="3825"/>
                    </a:lnTo>
                    <a:lnTo>
                      <a:pt x="655" y="3834"/>
                    </a:lnTo>
                    <a:lnTo>
                      <a:pt x="662" y="3833"/>
                    </a:lnTo>
                    <a:lnTo>
                      <a:pt x="675" y="3844"/>
                    </a:lnTo>
                    <a:lnTo>
                      <a:pt x="683" y="3845"/>
                    </a:lnTo>
                    <a:lnTo>
                      <a:pt x="692" y="3845"/>
                    </a:lnTo>
                    <a:lnTo>
                      <a:pt x="698" y="3850"/>
                    </a:lnTo>
                    <a:lnTo>
                      <a:pt x="691" y="3854"/>
                    </a:lnTo>
                    <a:lnTo>
                      <a:pt x="699" y="3877"/>
                    </a:lnTo>
                    <a:lnTo>
                      <a:pt x="691" y="3892"/>
                    </a:lnTo>
                    <a:lnTo>
                      <a:pt x="675" y="3896"/>
                    </a:lnTo>
                    <a:lnTo>
                      <a:pt x="680" y="3902"/>
                    </a:lnTo>
                    <a:lnTo>
                      <a:pt x="688" y="3904"/>
                    </a:lnTo>
                    <a:lnTo>
                      <a:pt x="693" y="3911"/>
                    </a:lnTo>
                    <a:lnTo>
                      <a:pt x="676" y="3916"/>
                    </a:lnTo>
                    <a:lnTo>
                      <a:pt x="673" y="3922"/>
                    </a:lnTo>
                    <a:lnTo>
                      <a:pt x="672" y="3930"/>
                    </a:lnTo>
                    <a:lnTo>
                      <a:pt x="677" y="3936"/>
                    </a:lnTo>
                    <a:lnTo>
                      <a:pt x="680" y="3944"/>
                    </a:lnTo>
                    <a:lnTo>
                      <a:pt x="678" y="3952"/>
                    </a:lnTo>
                    <a:lnTo>
                      <a:pt x="686" y="3956"/>
                    </a:lnTo>
                    <a:lnTo>
                      <a:pt x="682" y="3972"/>
                    </a:lnTo>
                    <a:lnTo>
                      <a:pt x="675" y="3995"/>
                    </a:lnTo>
                    <a:lnTo>
                      <a:pt x="667" y="3999"/>
                    </a:lnTo>
                    <a:lnTo>
                      <a:pt x="653" y="3995"/>
                    </a:lnTo>
                    <a:lnTo>
                      <a:pt x="644" y="3997"/>
                    </a:lnTo>
                    <a:lnTo>
                      <a:pt x="629" y="3989"/>
                    </a:lnTo>
                    <a:lnTo>
                      <a:pt x="623" y="3994"/>
                    </a:lnTo>
                    <a:lnTo>
                      <a:pt x="614" y="4008"/>
                    </a:lnTo>
                    <a:lnTo>
                      <a:pt x="600" y="4014"/>
                    </a:lnTo>
                    <a:lnTo>
                      <a:pt x="592" y="4029"/>
                    </a:lnTo>
                    <a:lnTo>
                      <a:pt x="594" y="4037"/>
                    </a:lnTo>
                    <a:lnTo>
                      <a:pt x="594" y="4052"/>
                    </a:lnTo>
                    <a:lnTo>
                      <a:pt x="607" y="4047"/>
                    </a:lnTo>
                    <a:lnTo>
                      <a:pt x="617" y="4048"/>
                    </a:lnTo>
                    <a:lnTo>
                      <a:pt x="623" y="4043"/>
                    </a:lnTo>
                    <a:lnTo>
                      <a:pt x="638" y="4041"/>
                    </a:lnTo>
                    <a:lnTo>
                      <a:pt x="644" y="4043"/>
                    </a:lnTo>
                    <a:lnTo>
                      <a:pt x="645" y="4049"/>
                    </a:lnTo>
                    <a:lnTo>
                      <a:pt x="653" y="4051"/>
                    </a:lnTo>
                    <a:lnTo>
                      <a:pt x="655" y="4053"/>
                    </a:lnTo>
                    <a:lnTo>
                      <a:pt x="654" y="4058"/>
                    </a:lnTo>
                    <a:lnTo>
                      <a:pt x="644" y="4058"/>
                    </a:lnTo>
                    <a:lnTo>
                      <a:pt x="632" y="4063"/>
                    </a:lnTo>
                    <a:lnTo>
                      <a:pt x="616" y="4073"/>
                    </a:lnTo>
                    <a:lnTo>
                      <a:pt x="605" y="4076"/>
                    </a:lnTo>
                    <a:lnTo>
                      <a:pt x="605" y="4081"/>
                    </a:lnTo>
                    <a:lnTo>
                      <a:pt x="610" y="4086"/>
                    </a:lnTo>
                    <a:lnTo>
                      <a:pt x="605" y="4089"/>
                    </a:lnTo>
                    <a:lnTo>
                      <a:pt x="594" y="4086"/>
                    </a:lnTo>
                    <a:lnTo>
                      <a:pt x="569" y="4090"/>
                    </a:lnTo>
                    <a:lnTo>
                      <a:pt x="567" y="4100"/>
                    </a:lnTo>
                    <a:lnTo>
                      <a:pt x="575" y="4107"/>
                    </a:lnTo>
                    <a:lnTo>
                      <a:pt x="587" y="4112"/>
                    </a:lnTo>
                    <a:lnTo>
                      <a:pt x="597" y="4126"/>
                    </a:lnTo>
                    <a:lnTo>
                      <a:pt x="607" y="4135"/>
                    </a:lnTo>
                    <a:lnTo>
                      <a:pt x="605" y="4137"/>
                    </a:lnTo>
                    <a:lnTo>
                      <a:pt x="591" y="4133"/>
                    </a:lnTo>
                    <a:lnTo>
                      <a:pt x="585" y="4143"/>
                    </a:lnTo>
                    <a:lnTo>
                      <a:pt x="579" y="4143"/>
                    </a:lnTo>
                    <a:lnTo>
                      <a:pt x="567" y="4160"/>
                    </a:lnTo>
                    <a:lnTo>
                      <a:pt x="557" y="4172"/>
                    </a:lnTo>
                    <a:lnTo>
                      <a:pt x="548" y="4191"/>
                    </a:lnTo>
                    <a:lnTo>
                      <a:pt x="535" y="4192"/>
                    </a:lnTo>
                    <a:lnTo>
                      <a:pt x="519" y="4189"/>
                    </a:lnTo>
                    <a:lnTo>
                      <a:pt x="516" y="4194"/>
                    </a:lnTo>
                    <a:lnTo>
                      <a:pt x="516" y="4200"/>
                    </a:lnTo>
                    <a:lnTo>
                      <a:pt x="506" y="4205"/>
                    </a:lnTo>
                    <a:lnTo>
                      <a:pt x="519" y="4210"/>
                    </a:lnTo>
                    <a:lnTo>
                      <a:pt x="531" y="4220"/>
                    </a:lnTo>
                    <a:lnTo>
                      <a:pt x="536" y="4235"/>
                    </a:lnTo>
                    <a:lnTo>
                      <a:pt x="546" y="4246"/>
                    </a:lnTo>
                    <a:lnTo>
                      <a:pt x="556" y="4247"/>
                    </a:lnTo>
                    <a:lnTo>
                      <a:pt x="560" y="4242"/>
                    </a:lnTo>
                    <a:lnTo>
                      <a:pt x="565" y="4250"/>
                    </a:lnTo>
                    <a:lnTo>
                      <a:pt x="580" y="4262"/>
                    </a:lnTo>
                    <a:lnTo>
                      <a:pt x="623" y="4280"/>
                    </a:lnTo>
                    <a:lnTo>
                      <a:pt x="649" y="4301"/>
                    </a:lnTo>
                    <a:lnTo>
                      <a:pt x="656" y="4313"/>
                    </a:lnTo>
                    <a:lnTo>
                      <a:pt x="662" y="4321"/>
                    </a:lnTo>
                    <a:lnTo>
                      <a:pt x="671" y="4323"/>
                    </a:lnTo>
                    <a:lnTo>
                      <a:pt x="683" y="4336"/>
                    </a:lnTo>
                    <a:lnTo>
                      <a:pt x="698" y="4331"/>
                    </a:lnTo>
                    <a:lnTo>
                      <a:pt x="707" y="4329"/>
                    </a:lnTo>
                    <a:lnTo>
                      <a:pt x="714" y="4332"/>
                    </a:lnTo>
                    <a:lnTo>
                      <a:pt x="723" y="4331"/>
                    </a:lnTo>
                    <a:lnTo>
                      <a:pt x="737" y="4336"/>
                    </a:lnTo>
                    <a:lnTo>
                      <a:pt x="743" y="4342"/>
                    </a:lnTo>
                    <a:lnTo>
                      <a:pt x="759" y="4344"/>
                    </a:lnTo>
                    <a:lnTo>
                      <a:pt x="782" y="4354"/>
                    </a:lnTo>
                    <a:lnTo>
                      <a:pt x="791" y="4355"/>
                    </a:lnTo>
                    <a:lnTo>
                      <a:pt x="815" y="4353"/>
                    </a:lnTo>
                    <a:lnTo>
                      <a:pt x="831" y="4358"/>
                    </a:lnTo>
                    <a:lnTo>
                      <a:pt x="847" y="4358"/>
                    </a:lnTo>
                    <a:lnTo>
                      <a:pt x="854" y="4363"/>
                    </a:lnTo>
                    <a:lnTo>
                      <a:pt x="858" y="4368"/>
                    </a:lnTo>
                    <a:lnTo>
                      <a:pt x="896" y="4390"/>
                    </a:lnTo>
                    <a:lnTo>
                      <a:pt x="898" y="4398"/>
                    </a:lnTo>
                    <a:lnTo>
                      <a:pt x="906" y="4402"/>
                    </a:lnTo>
                    <a:lnTo>
                      <a:pt x="914" y="4399"/>
                    </a:lnTo>
                    <a:lnTo>
                      <a:pt x="920" y="4395"/>
                    </a:lnTo>
                    <a:lnTo>
                      <a:pt x="935" y="4388"/>
                    </a:lnTo>
                    <a:lnTo>
                      <a:pt x="944" y="4388"/>
                    </a:lnTo>
                    <a:lnTo>
                      <a:pt x="950" y="4393"/>
                    </a:lnTo>
                    <a:lnTo>
                      <a:pt x="957" y="4392"/>
                    </a:lnTo>
                    <a:lnTo>
                      <a:pt x="973" y="4395"/>
                    </a:lnTo>
                    <a:lnTo>
                      <a:pt x="978" y="4401"/>
                    </a:lnTo>
                    <a:lnTo>
                      <a:pt x="985" y="4404"/>
                    </a:lnTo>
                    <a:lnTo>
                      <a:pt x="993" y="4404"/>
                    </a:lnTo>
                    <a:lnTo>
                      <a:pt x="1000" y="4408"/>
                    </a:lnTo>
                    <a:lnTo>
                      <a:pt x="1004" y="4415"/>
                    </a:lnTo>
                    <a:lnTo>
                      <a:pt x="1000" y="4430"/>
                    </a:lnTo>
                    <a:lnTo>
                      <a:pt x="1012" y="4440"/>
                    </a:lnTo>
                    <a:lnTo>
                      <a:pt x="1028" y="4445"/>
                    </a:lnTo>
                    <a:lnTo>
                      <a:pt x="1035" y="4450"/>
                    </a:lnTo>
                    <a:lnTo>
                      <a:pt x="1040" y="4453"/>
                    </a:lnTo>
                    <a:lnTo>
                      <a:pt x="1048" y="4458"/>
                    </a:lnTo>
                    <a:lnTo>
                      <a:pt x="1055" y="4458"/>
                    </a:lnTo>
                    <a:lnTo>
                      <a:pt x="1067" y="4469"/>
                    </a:lnTo>
                    <a:lnTo>
                      <a:pt x="1071" y="4477"/>
                    </a:lnTo>
                    <a:lnTo>
                      <a:pt x="1079" y="4477"/>
                    </a:lnTo>
                    <a:lnTo>
                      <a:pt x="1084" y="4493"/>
                    </a:lnTo>
                    <a:lnTo>
                      <a:pt x="1087" y="4500"/>
                    </a:lnTo>
                    <a:lnTo>
                      <a:pt x="1095" y="4500"/>
                    </a:lnTo>
                    <a:lnTo>
                      <a:pt x="1111" y="4504"/>
                    </a:lnTo>
                    <a:lnTo>
                      <a:pt x="1119" y="4501"/>
                    </a:lnTo>
                    <a:lnTo>
                      <a:pt x="1124" y="4496"/>
                    </a:lnTo>
                    <a:lnTo>
                      <a:pt x="1130" y="4481"/>
                    </a:lnTo>
                    <a:lnTo>
                      <a:pt x="1138" y="4477"/>
                    </a:lnTo>
                    <a:lnTo>
                      <a:pt x="1145" y="4473"/>
                    </a:lnTo>
                    <a:lnTo>
                      <a:pt x="1148" y="4466"/>
                    </a:lnTo>
                    <a:lnTo>
                      <a:pt x="1154" y="4456"/>
                    </a:lnTo>
                    <a:lnTo>
                      <a:pt x="1144" y="4451"/>
                    </a:lnTo>
                    <a:lnTo>
                      <a:pt x="1132" y="4423"/>
                    </a:lnTo>
                    <a:lnTo>
                      <a:pt x="1113" y="4391"/>
                    </a:lnTo>
                    <a:lnTo>
                      <a:pt x="1105" y="4380"/>
                    </a:lnTo>
                    <a:lnTo>
                      <a:pt x="1101" y="4366"/>
                    </a:lnTo>
                    <a:lnTo>
                      <a:pt x="1101" y="4344"/>
                    </a:lnTo>
                    <a:lnTo>
                      <a:pt x="1108" y="4317"/>
                    </a:lnTo>
                    <a:lnTo>
                      <a:pt x="1106" y="4305"/>
                    </a:lnTo>
                    <a:lnTo>
                      <a:pt x="1097" y="4326"/>
                    </a:lnTo>
                    <a:lnTo>
                      <a:pt x="1094" y="4320"/>
                    </a:lnTo>
                    <a:lnTo>
                      <a:pt x="1091" y="4302"/>
                    </a:lnTo>
                    <a:lnTo>
                      <a:pt x="1081" y="4285"/>
                    </a:lnTo>
                    <a:lnTo>
                      <a:pt x="1069" y="4268"/>
                    </a:lnTo>
                    <a:lnTo>
                      <a:pt x="1059" y="4268"/>
                    </a:lnTo>
                    <a:lnTo>
                      <a:pt x="1054" y="4253"/>
                    </a:lnTo>
                    <a:lnTo>
                      <a:pt x="1063" y="4240"/>
                    </a:lnTo>
                    <a:lnTo>
                      <a:pt x="1064" y="4229"/>
                    </a:lnTo>
                    <a:lnTo>
                      <a:pt x="1071" y="4218"/>
                    </a:lnTo>
                    <a:lnTo>
                      <a:pt x="1075" y="4218"/>
                    </a:lnTo>
                    <a:lnTo>
                      <a:pt x="1076" y="4215"/>
                    </a:lnTo>
                    <a:lnTo>
                      <a:pt x="1079" y="4207"/>
                    </a:lnTo>
                    <a:lnTo>
                      <a:pt x="1089" y="4198"/>
                    </a:lnTo>
                    <a:lnTo>
                      <a:pt x="1095" y="4162"/>
                    </a:lnTo>
                    <a:lnTo>
                      <a:pt x="1102" y="4165"/>
                    </a:lnTo>
                    <a:lnTo>
                      <a:pt x="1106" y="4144"/>
                    </a:lnTo>
                    <a:lnTo>
                      <a:pt x="1107" y="4133"/>
                    </a:lnTo>
                    <a:lnTo>
                      <a:pt x="1098" y="4117"/>
                    </a:lnTo>
                    <a:lnTo>
                      <a:pt x="1110" y="4121"/>
                    </a:lnTo>
                    <a:lnTo>
                      <a:pt x="1121" y="4121"/>
                    </a:lnTo>
                    <a:lnTo>
                      <a:pt x="1119" y="4128"/>
                    </a:lnTo>
                    <a:lnTo>
                      <a:pt x="1126" y="4139"/>
                    </a:lnTo>
                    <a:lnTo>
                      <a:pt x="1130" y="4154"/>
                    </a:lnTo>
                    <a:lnTo>
                      <a:pt x="1138" y="4154"/>
                    </a:lnTo>
                    <a:lnTo>
                      <a:pt x="1143" y="4151"/>
                    </a:lnTo>
                    <a:lnTo>
                      <a:pt x="1148" y="4151"/>
                    </a:lnTo>
                    <a:lnTo>
                      <a:pt x="1160" y="4123"/>
                    </a:lnTo>
                    <a:lnTo>
                      <a:pt x="1166" y="4119"/>
                    </a:lnTo>
                    <a:lnTo>
                      <a:pt x="1159" y="4117"/>
                    </a:lnTo>
                    <a:lnTo>
                      <a:pt x="1155" y="4111"/>
                    </a:lnTo>
                    <a:lnTo>
                      <a:pt x="1149" y="4107"/>
                    </a:lnTo>
                    <a:lnTo>
                      <a:pt x="1140" y="4107"/>
                    </a:lnTo>
                    <a:lnTo>
                      <a:pt x="1133" y="4105"/>
                    </a:lnTo>
                    <a:lnTo>
                      <a:pt x="1130" y="4099"/>
                    </a:lnTo>
                    <a:lnTo>
                      <a:pt x="1137" y="4091"/>
                    </a:lnTo>
                    <a:lnTo>
                      <a:pt x="1138" y="4084"/>
                    </a:lnTo>
                    <a:lnTo>
                      <a:pt x="1145" y="4081"/>
                    </a:lnTo>
                    <a:lnTo>
                      <a:pt x="1154" y="4087"/>
                    </a:lnTo>
                    <a:lnTo>
                      <a:pt x="1166" y="4084"/>
                    </a:lnTo>
                    <a:lnTo>
                      <a:pt x="1157" y="4027"/>
                    </a:lnTo>
                    <a:lnTo>
                      <a:pt x="1150" y="4025"/>
                    </a:lnTo>
                    <a:lnTo>
                      <a:pt x="1145" y="4019"/>
                    </a:lnTo>
                    <a:lnTo>
                      <a:pt x="1143" y="4010"/>
                    </a:lnTo>
                    <a:lnTo>
                      <a:pt x="1139" y="4004"/>
                    </a:lnTo>
                    <a:lnTo>
                      <a:pt x="1133" y="3998"/>
                    </a:lnTo>
                    <a:lnTo>
                      <a:pt x="1126" y="3998"/>
                    </a:lnTo>
                    <a:lnTo>
                      <a:pt x="1108" y="4000"/>
                    </a:lnTo>
                    <a:lnTo>
                      <a:pt x="1095" y="3997"/>
                    </a:lnTo>
                    <a:lnTo>
                      <a:pt x="1094" y="4005"/>
                    </a:lnTo>
                    <a:lnTo>
                      <a:pt x="1081" y="3993"/>
                    </a:lnTo>
                    <a:lnTo>
                      <a:pt x="1081" y="3986"/>
                    </a:lnTo>
                    <a:lnTo>
                      <a:pt x="1076" y="3978"/>
                    </a:lnTo>
                    <a:lnTo>
                      <a:pt x="1081" y="3971"/>
                    </a:lnTo>
                    <a:lnTo>
                      <a:pt x="1076" y="3965"/>
                    </a:lnTo>
                    <a:lnTo>
                      <a:pt x="1076" y="3957"/>
                    </a:lnTo>
                    <a:lnTo>
                      <a:pt x="1047" y="3947"/>
                    </a:lnTo>
                    <a:lnTo>
                      <a:pt x="1058" y="3903"/>
                    </a:lnTo>
                    <a:lnTo>
                      <a:pt x="1071" y="3896"/>
                    </a:lnTo>
                    <a:lnTo>
                      <a:pt x="1076" y="3888"/>
                    </a:lnTo>
                    <a:lnTo>
                      <a:pt x="1074" y="3881"/>
                    </a:lnTo>
                    <a:lnTo>
                      <a:pt x="1063" y="3870"/>
                    </a:lnTo>
                    <a:lnTo>
                      <a:pt x="1073" y="3825"/>
                    </a:lnTo>
                    <a:lnTo>
                      <a:pt x="1086" y="3816"/>
                    </a:lnTo>
                    <a:lnTo>
                      <a:pt x="1091" y="3810"/>
                    </a:lnTo>
                    <a:lnTo>
                      <a:pt x="1090" y="3801"/>
                    </a:lnTo>
                    <a:lnTo>
                      <a:pt x="1092" y="3794"/>
                    </a:lnTo>
                    <a:lnTo>
                      <a:pt x="1092" y="3787"/>
                    </a:lnTo>
                    <a:lnTo>
                      <a:pt x="1096" y="3778"/>
                    </a:lnTo>
                    <a:lnTo>
                      <a:pt x="1101" y="3772"/>
                    </a:lnTo>
                    <a:lnTo>
                      <a:pt x="1107" y="3777"/>
                    </a:lnTo>
                    <a:lnTo>
                      <a:pt x="1111" y="3784"/>
                    </a:lnTo>
                    <a:lnTo>
                      <a:pt x="1123" y="3794"/>
                    </a:lnTo>
                    <a:lnTo>
                      <a:pt x="1140" y="3831"/>
                    </a:lnTo>
                    <a:lnTo>
                      <a:pt x="1149" y="3833"/>
                    </a:lnTo>
                    <a:lnTo>
                      <a:pt x="1175" y="3816"/>
                    </a:lnTo>
                    <a:lnTo>
                      <a:pt x="1172" y="3807"/>
                    </a:lnTo>
                    <a:lnTo>
                      <a:pt x="1169" y="3800"/>
                    </a:lnTo>
                    <a:lnTo>
                      <a:pt x="1165" y="3775"/>
                    </a:lnTo>
                    <a:lnTo>
                      <a:pt x="1157" y="3762"/>
                    </a:lnTo>
                    <a:lnTo>
                      <a:pt x="1166" y="3763"/>
                    </a:lnTo>
                    <a:lnTo>
                      <a:pt x="1173" y="3760"/>
                    </a:lnTo>
                    <a:lnTo>
                      <a:pt x="1193" y="3746"/>
                    </a:lnTo>
                    <a:lnTo>
                      <a:pt x="1200" y="3742"/>
                    </a:lnTo>
                    <a:lnTo>
                      <a:pt x="1205" y="3736"/>
                    </a:lnTo>
                    <a:lnTo>
                      <a:pt x="1205" y="3728"/>
                    </a:lnTo>
                    <a:lnTo>
                      <a:pt x="1205" y="3719"/>
                    </a:lnTo>
                    <a:lnTo>
                      <a:pt x="1213" y="3718"/>
                    </a:lnTo>
                    <a:lnTo>
                      <a:pt x="1221" y="3719"/>
                    </a:lnTo>
                    <a:lnTo>
                      <a:pt x="1229" y="3715"/>
                    </a:lnTo>
                    <a:lnTo>
                      <a:pt x="1234" y="3709"/>
                    </a:lnTo>
                    <a:lnTo>
                      <a:pt x="1241" y="3705"/>
                    </a:lnTo>
                    <a:lnTo>
                      <a:pt x="1248" y="3703"/>
                    </a:lnTo>
                    <a:lnTo>
                      <a:pt x="1253" y="3697"/>
                    </a:lnTo>
                    <a:lnTo>
                      <a:pt x="1261" y="3692"/>
                    </a:lnTo>
                    <a:lnTo>
                      <a:pt x="1266" y="3686"/>
                    </a:lnTo>
                    <a:lnTo>
                      <a:pt x="1267" y="3678"/>
                    </a:lnTo>
                    <a:lnTo>
                      <a:pt x="1274" y="3672"/>
                    </a:lnTo>
                    <a:lnTo>
                      <a:pt x="1289" y="3669"/>
                    </a:lnTo>
                    <a:lnTo>
                      <a:pt x="1305" y="3669"/>
                    </a:lnTo>
                    <a:lnTo>
                      <a:pt x="1306" y="3677"/>
                    </a:lnTo>
                    <a:lnTo>
                      <a:pt x="1310" y="3685"/>
                    </a:lnTo>
                    <a:lnTo>
                      <a:pt x="1326" y="3681"/>
                    </a:lnTo>
                    <a:lnTo>
                      <a:pt x="1331" y="3687"/>
                    </a:lnTo>
                    <a:lnTo>
                      <a:pt x="1336" y="3680"/>
                    </a:lnTo>
                    <a:lnTo>
                      <a:pt x="1338" y="3671"/>
                    </a:lnTo>
                    <a:lnTo>
                      <a:pt x="1343" y="3665"/>
                    </a:lnTo>
                    <a:lnTo>
                      <a:pt x="1350" y="3665"/>
                    </a:lnTo>
                    <a:lnTo>
                      <a:pt x="1358" y="3662"/>
                    </a:lnTo>
                    <a:lnTo>
                      <a:pt x="1366" y="3662"/>
                    </a:lnTo>
                    <a:lnTo>
                      <a:pt x="1371" y="3678"/>
                    </a:lnTo>
                    <a:lnTo>
                      <a:pt x="1376" y="3685"/>
                    </a:lnTo>
                    <a:lnTo>
                      <a:pt x="1385" y="3681"/>
                    </a:lnTo>
                    <a:lnTo>
                      <a:pt x="1392" y="3681"/>
                    </a:lnTo>
                    <a:lnTo>
                      <a:pt x="1399" y="3683"/>
                    </a:lnTo>
                    <a:lnTo>
                      <a:pt x="1415" y="3680"/>
                    </a:lnTo>
                    <a:lnTo>
                      <a:pt x="1423" y="3681"/>
                    </a:lnTo>
                    <a:lnTo>
                      <a:pt x="1430" y="3685"/>
                    </a:lnTo>
                    <a:lnTo>
                      <a:pt x="1436" y="3691"/>
                    </a:lnTo>
                    <a:lnTo>
                      <a:pt x="1442" y="3705"/>
                    </a:lnTo>
                    <a:lnTo>
                      <a:pt x="1463" y="3718"/>
                    </a:lnTo>
                    <a:lnTo>
                      <a:pt x="1468" y="3724"/>
                    </a:lnTo>
                    <a:lnTo>
                      <a:pt x="1471" y="3732"/>
                    </a:lnTo>
                    <a:lnTo>
                      <a:pt x="1482" y="3745"/>
                    </a:lnTo>
                    <a:lnTo>
                      <a:pt x="1481" y="3752"/>
                    </a:lnTo>
                    <a:lnTo>
                      <a:pt x="1482" y="3761"/>
                    </a:lnTo>
                    <a:lnTo>
                      <a:pt x="1487" y="3767"/>
                    </a:lnTo>
                    <a:lnTo>
                      <a:pt x="1494" y="3764"/>
                    </a:lnTo>
                    <a:lnTo>
                      <a:pt x="1494" y="3757"/>
                    </a:lnTo>
                    <a:lnTo>
                      <a:pt x="1493" y="3748"/>
                    </a:lnTo>
                    <a:lnTo>
                      <a:pt x="1494" y="3741"/>
                    </a:lnTo>
                    <a:lnTo>
                      <a:pt x="1489" y="3734"/>
                    </a:lnTo>
                    <a:lnTo>
                      <a:pt x="1494" y="3728"/>
                    </a:lnTo>
                    <a:lnTo>
                      <a:pt x="1503" y="3726"/>
                    </a:lnTo>
                    <a:lnTo>
                      <a:pt x="1505" y="3734"/>
                    </a:lnTo>
                    <a:lnTo>
                      <a:pt x="1511" y="3739"/>
                    </a:lnTo>
                    <a:lnTo>
                      <a:pt x="1514" y="3747"/>
                    </a:lnTo>
                    <a:lnTo>
                      <a:pt x="1520" y="3752"/>
                    </a:lnTo>
                    <a:lnTo>
                      <a:pt x="1536" y="3757"/>
                    </a:lnTo>
                    <a:lnTo>
                      <a:pt x="1549" y="3766"/>
                    </a:lnTo>
                    <a:lnTo>
                      <a:pt x="1558" y="3763"/>
                    </a:lnTo>
                    <a:lnTo>
                      <a:pt x="1578" y="3750"/>
                    </a:lnTo>
                    <a:lnTo>
                      <a:pt x="1578" y="3741"/>
                    </a:lnTo>
                    <a:lnTo>
                      <a:pt x="1584" y="3737"/>
                    </a:lnTo>
                    <a:lnTo>
                      <a:pt x="1590" y="3732"/>
                    </a:lnTo>
                    <a:lnTo>
                      <a:pt x="1598" y="3731"/>
                    </a:lnTo>
                    <a:lnTo>
                      <a:pt x="1606" y="3734"/>
                    </a:lnTo>
                    <a:lnTo>
                      <a:pt x="1606" y="3725"/>
                    </a:lnTo>
                    <a:lnTo>
                      <a:pt x="1614" y="3725"/>
                    </a:lnTo>
                    <a:lnTo>
                      <a:pt x="1622" y="3728"/>
                    </a:lnTo>
                    <a:lnTo>
                      <a:pt x="1629" y="3723"/>
                    </a:lnTo>
                    <a:lnTo>
                      <a:pt x="1637" y="3728"/>
                    </a:lnTo>
                    <a:lnTo>
                      <a:pt x="1648" y="3739"/>
                    </a:lnTo>
                    <a:lnTo>
                      <a:pt x="1662" y="3730"/>
                    </a:lnTo>
                    <a:lnTo>
                      <a:pt x="1666" y="3723"/>
                    </a:lnTo>
                    <a:lnTo>
                      <a:pt x="1682" y="3723"/>
                    </a:lnTo>
                    <a:lnTo>
                      <a:pt x="1689" y="3719"/>
                    </a:lnTo>
                    <a:lnTo>
                      <a:pt x="1704" y="3725"/>
                    </a:lnTo>
                    <a:lnTo>
                      <a:pt x="1709" y="3731"/>
                    </a:lnTo>
                    <a:lnTo>
                      <a:pt x="1710" y="3747"/>
                    </a:lnTo>
                    <a:lnTo>
                      <a:pt x="1716" y="3753"/>
                    </a:lnTo>
                    <a:lnTo>
                      <a:pt x="1721" y="3760"/>
                    </a:lnTo>
                    <a:lnTo>
                      <a:pt x="1737" y="3757"/>
                    </a:lnTo>
                    <a:lnTo>
                      <a:pt x="1752" y="3761"/>
                    </a:lnTo>
                    <a:lnTo>
                      <a:pt x="1752" y="3761"/>
                    </a:lnTo>
                    <a:lnTo>
                      <a:pt x="1754" y="3772"/>
                    </a:lnTo>
                    <a:lnTo>
                      <a:pt x="1772" y="3771"/>
                    </a:lnTo>
                    <a:lnTo>
                      <a:pt x="1778" y="3766"/>
                    </a:lnTo>
                    <a:lnTo>
                      <a:pt x="1785" y="3751"/>
                    </a:lnTo>
                    <a:lnTo>
                      <a:pt x="1790" y="3745"/>
                    </a:lnTo>
                    <a:lnTo>
                      <a:pt x="1796" y="3747"/>
                    </a:lnTo>
                    <a:lnTo>
                      <a:pt x="1807" y="3760"/>
                    </a:lnTo>
                    <a:lnTo>
                      <a:pt x="1824" y="3761"/>
                    </a:lnTo>
                    <a:lnTo>
                      <a:pt x="1839" y="3757"/>
                    </a:lnTo>
                    <a:lnTo>
                      <a:pt x="1847" y="3752"/>
                    </a:lnTo>
                    <a:lnTo>
                      <a:pt x="1863" y="3747"/>
                    </a:lnTo>
                    <a:lnTo>
                      <a:pt x="1874" y="3709"/>
                    </a:lnTo>
                    <a:lnTo>
                      <a:pt x="1877" y="3702"/>
                    </a:lnTo>
                    <a:lnTo>
                      <a:pt x="1872" y="3696"/>
                    </a:lnTo>
                    <a:lnTo>
                      <a:pt x="1870" y="3692"/>
                    </a:lnTo>
                    <a:lnTo>
                      <a:pt x="1856" y="3691"/>
                    </a:lnTo>
                    <a:lnTo>
                      <a:pt x="1840" y="3689"/>
                    </a:lnTo>
                    <a:lnTo>
                      <a:pt x="1834" y="3682"/>
                    </a:lnTo>
                    <a:lnTo>
                      <a:pt x="1831" y="3677"/>
                    </a:lnTo>
                    <a:lnTo>
                      <a:pt x="1813" y="3674"/>
                    </a:lnTo>
                    <a:lnTo>
                      <a:pt x="1806" y="3671"/>
                    </a:lnTo>
                    <a:lnTo>
                      <a:pt x="1807" y="3662"/>
                    </a:lnTo>
                    <a:lnTo>
                      <a:pt x="1802" y="3655"/>
                    </a:lnTo>
                    <a:lnTo>
                      <a:pt x="1786" y="3653"/>
                    </a:lnTo>
                    <a:lnTo>
                      <a:pt x="1788" y="3644"/>
                    </a:lnTo>
                    <a:lnTo>
                      <a:pt x="1795" y="3642"/>
                    </a:lnTo>
                    <a:lnTo>
                      <a:pt x="1807" y="3632"/>
                    </a:lnTo>
                    <a:lnTo>
                      <a:pt x="1823" y="3626"/>
                    </a:lnTo>
                    <a:lnTo>
                      <a:pt x="1837" y="3617"/>
                    </a:lnTo>
                    <a:lnTo>
                      <a:pt x="1840" y="3611"/>
                    </a:lnTo>
                    <a:lnTo>
                      <a:pt x="1842" y="3602"/>
                    </a:lnTo>
                    <a:lnTo>
                      <a:pt x="1823" y="3575"/>
                    </a:lnTo>
                    <a:lnTo>
                      <a:pt x="1831" y="3572"/>
                    </a:lnTo>
                    <a:lnTo>
                      <a:pt x="1838" y="3565"/>
                    </a:lnTo>
                    <a:lnTo>
                      <a:pt x="1839" y="3558"/>
                    </a:lnTo>
                    <a:lnTo>
                      <a:pt x="1845" y="3553"/>
                    </a:lnTo>
                    <a:lnTo>
                      <a:pt x="1854" y="3552"/>
                    </a:lnTo>
                    <a:lnTo>
                      <a:pt x="1863" y="3553"/>
                    </a:lnTo>
                    <a:lnTo>
                      <a:pt x="1870" y="3552"/>
                    </a:lnTo>
                    <a:lnTo>
                      <a:pt x="1877" y="3554"/>
                    </a:lnTo>
                    <a:lnTo>
                      <a:pt x="1893" y="3554"/>
                    </a:lnTo>
                    <a:lnTo>
                      <a:pt x="1902" y="3551"/>
                    </a:lnTo>
                    <a:lnTo>
                      <a:pt x="1904" y="3543"/>
                    </a:lnTo>
                    <a:lnTo>
                      <a:pt x="1901" y="3537"/>
                    </a:lnTo>
                    <a:lnTo>
                      <a:pt x="1886" y="3529"/>
                    </a:lnTo>
                    <a:lnTo>
                      <a:pt x="1854" y="3524"/>
                    </a:lnTo>
                    <a:lnTo>
                      <a:pt x="1850" y="3518"/>
                    </a:lnTo>
                    <a:lnTo>
                      <a:pt x="1852" y="3509"/>
                    </a:lnTo>
                    <a:lnTo>
                      <a:pt x="1859" y="3509"/>
                    </a:lnTo>
                    <a:lnTo>
                      <a:pt x="1866" y="3506"/>
                    </a:lnTo>
                    <a:lnTo>
                      <a:pt x="1871" y="3499"/>
                    </a:lnTo>
                    <a:lnTo>
                      <a:pt x="1865" y="3494"/>
                    </a:lnTo>
                    <a:lnTo>
                      <a:pt x="1858" y="3498"/>
                    </a:lnTo>
                    <a:lnTo>
                      <a:pt x="1842" y="3498"/>
                    </a:lnTo>
                    <a:lnTo>
                      <a:pt x="1842" y="3489"/>
                    </a:lnTo>
                    <a:lnTo>
                      <a:pt x="1844" y="3482"/>
                    </a:lnTo>
                    <a:lnTo>
                      <a:pt x="1849" y="3476"/>
                    </a:lnTo>
                    <a:lnTo>
                      <a:pt x="1838" y="3463"/>
                    </a:lnTo>
                    <a:lnTo>
                      <a:pt x="1854" y="3463"/>
                    </a:lnTo>
                    <a:lnTo>
                      <a:pt x="1859" y="3457"/>
                    </a:lnTo>
                    <a:lnTo>
                      <a:pt x="1867" y="3457"/>
                    </a:lnTo>
                    <a:lnTo>
                      <a:pt x="1872" y="3463"/>
                    </a:lnTo>
                    <a:lnTo>
                      <a:pt x="1880" y="3462"/>
                    </a:lnTo>
                    <a:lnTo>
                      <a:pt x="1888" y="3463"/>
                    </a:lnTo>
                    <a:lnTo>
                      <a:pt x="1896" y="3461"/>
                    </a:lnTo>
                    <a:lnTo>
                      <a:pt x="1920" y="3461"/>
                    </a:lnTo>
                    <a:lnTo>
                      <a:pt x="1925" y="3468"/>
                    </a:lnTo>
                    <a:lnTo>
                      <a:pt x="1935" y="3456"/>
                    </a:lnTo>
                    <a:lnTo>
                      <a:pt x="1942" y="3452"/>
                    </a:lnTo>
                    <a:lnTo>
                      <a:pt x="1958" y="3454"/>
                    </a:lnTo>
                    <a:lnTo>
                      <a:pt x="1966" y="3449"/>
                    </a:lnTo>
                    <a:lnTo>
                      <a:pt x="1973" y="3446"/>
                    </a:lnTo>
                    <a:lnTo>
                      <a:pt x="1987" y="3436"/>
                    </a:lnTo>
                    <a:lnTo>
                      <a:pt x="1994" y="3439"/>
                    </a:lnTo>
                    <a:lnTo>
                      <a:pt x="2000" y="3444"/>
                    </a:lnTo>
                    <a:lnTo>
                      <a:pt x="2008" y="3444"/>
                    </a:lnTo>
                    <a:lnTo>
                      <a:pt x="2010" y="3436"/>
                    </a:lnTo>
                    <a:lnTo>
                      <a:pt x="2027" y="3432"/>
                    </a:lnTo>
                    <a:lnTo>
                      <a:pt x="2033" y="3428"/>
                    </a:lnTo>
                    <a:lnTo>
                      <a:pt x="2042" y="3427"/>
                    </a:lnTo>
                    <a:lnTo>
                      <a:pt x="2049" y="3424"/>
                    </a:lnTo>
                    <a:lnTo>
                      <a:pt x="2057" y="3424"/>
                    </a:lnTo>
                    <a:lnTo>
                      <a:pt x="2064" y="3427"/>
                    </a:lnTo>
                    <a:lnTo>
                      <a:pt x="2069" y="3419"/>
                    </a:lnTo>
                    <a:lnTo>
                      <a:pt x="2070" y="3412"/>
                    </a:lnTo>
                    <a:lnTo>
                      <a:pt x="2074" y="3403"/>
                    </a:lnTo>
                    <a:lnTo>
                      <a:pt x="2081" y="3400"/>
                    </a:lnTo>
                    <a:lnTo>
                      <a:pt x="2089" y="3398"/>
                    </a:lnTo>
                    <a:lnTo>
                      <a:pt x="2096" y="3402"/>
                    </a:lnTo>
                    <a:lnTo>
                      <a:pt x="2114" y="3396"/>
                    </a:lnTo>
                    <a:lnTo>
                      <a:pt x="2114" y="3397"/>
                    </a:lnTo>
                    <a:lnTo>
                      <a:pt x="2151" y="3387"/>
                    </a:lnTo>
                    <a:lnTo>
                      <a:pt x="2183" y="3384"/>
                    </a:lnTo>
                    <a:lnTo>
                      <a:pt x="2211" y="3375"/>
                    </a:lnTo>
                    <a:lnTo>
                      <a:pt x="2218" y="3369"/>
                    </a:lnTo>
                    <a:lnTo>
                      <a:pt x="2226" y="3370"/>
                    </a:lnTo>
                    <a:lnTo>
                      <a:pt x="2234" y="3368"/>
                    </a:lnTo>
                    <a:lnTo>
                      <a:pt x="2238" y="3362"/>
                    </a:lnTo>
                    <a:lnTo>
                      <a:pt x="2238" y="3353"/>
                    </a:lnTo>
                    <a:lnTo>
                      <a:pt x="2238" y="3346"/>
                    </a:lnTo>
                    <a:lnTo>
                      <a:pt x="2247" y="3347"/>
                    </a:lnTo>
                    <a:lnTo>
                      <a:pt x="2254" y="3344"/>
                    </a:lnTo>
                    <a:lnTo>
                      <a:pt x="2259" y="3338"/>
                    </a:lnTo>
                    <a:lnTo>
                      <a:pt x="2265" y="3333"/>
                    </a:lnTo>
                    <a:lnTo>
                      <a:pt x="2274" y="3333"/>
                    </a:lnTo>
                    <a:lnTo>
                      <a:pt x="2279" y="3326"/>
                    </a:lnTo>
                    <a:lnTo>
                      <a:pt x="2286" y="3326"/>
                    </a:lnTo>
                    <a:lnTo>
                      <a:pt x="2293" y="3332"/>
                    </a:lnTo>
                    <a:lnTo>
                      <a:pt x="2300" y="3330"/>
                    </a:lnTo>
                    <a:lnTo>
                      <a:pt x="2307" y="3333"/>
                    </a:lnTo>
                    <a:lnTo>
                      <a:pt x="2316" y="3331"/>
                    </a:lnTo>
                    <a:lnTo>
                      <a:pt x="2323" y="3335"/>
                    </a:lnTo>
                    <a:lnTo>
                      <a:pt x="2328" y="3341"/>
                    </a:lnTo>
                    <a:lnTo>
                      <a:pt x="2342" y="3349"/>
                    </a:lnTo>
                    <a:lnTo>
                      <a:pt x="2349" y="3346"/>
                    </a:lnTo>
                    <a:lnTo>
                      <a:pt x="2355" y="3341"/>
                    </a:lnTo>
                    <a:lnTo>
                      <a:pt x="2371" y="3338"/>
                    </a:lnTo>
                    <a:lnTo>
                      <a:pt x="2379" y="3341"/>
                    </a:lnTo>
                    <a:lnTo>
                      <a:pt x="2385" y="3347"/>
                    </a:lnTo>
                    <a:lnTo>
                      <a:pt x="2388" y="3354"/>
                    </a:lnTo>
                    <a:lnTo>
                      <a:pt x="2390" y="3370"/>
                    </a:lnTo>
                    <a:lnTo>
                      <a:pt x="2388" y="3379"/>
                    </a:lnTo>
                    <a:lnTo>
                      <a:pt x="2391" y="3386"/>
                    </a:lnTo>
                    <a:lnTo>
                      <a:pt x="2403" y="3397"/>
                    </a:lnTo>
                    <a:lnTo>
                      <a:pt x="2399" y="3403"/>
                    </a:lnTo>
                    <a:lnTo>
                      <a:pt x="2401" y="3420"/>
                    </a:lnTo>
                    <a:lnTo>
                      <a:pt x="2396" y="3427"/>
                    </a:lnTo>
                    <a:lnTo>
                      <a:pt x="2391" y="3433"/>
                    </a:lnTo>
                    <a:lnTo>
                      <a:pt x="2394" y="3440"/>
                    </a:lnTo>
                    <a:lnTo>
                      <a:pt x="2397" y="3448"/>
                    </a:lnTo>
                    <a:lnTo>
                      <a:pt x="2413" y="3444"/>
                    </a:lnTo>
                    <a:lnTo>
                      <a:pt x="2420" y="3449"/>
                    </a:lnTo>
                    <a:lnTo>
                      <a:pt x="2428" y="3448"/>
                    </a:lnTo>
                    <a:lnTo>
                      <a:pt x="2431" y="3439"/>
                    </a:lnTo>
                    <a:lnTo>
                      <a:pt x="2439" y="3439"/>
                    </a:lnTo>
                    <a:lnTo>
                      <a:pt x="2446" y="3441"/>
                    </a:lnTo>
                    <a:lnTo>
                      <a:pt x="2449" y="3433"/>
                    </a:lnTo>
                    <a:lnTo>
                      <a:pt x="2449" y="3425"/>
                    </a:lnTo>
                    <a:lnTo>
                      <a:pt x="2456" y="3427"/>
                    </a:lnTo>
                    <a:lnTo>
                      <a:pt x="2460" y="3434"/>
                    </a:lnTo>
                    <a:lnTo>
                      <a:pt x="2462" y="3443"/>
                    </a:lnTo>
                    <a:lnTo>
                      <a:pt x="2467" y="3448"/>
                    </a:lnTo>
                    <a:lnTo>
                      <a:pt x="2465" y="3455"/>
                    </a:lnTo>
                    <a:lnTo>
                      <a:pt x="2463" y="3463"/>
                    </a:lnTo>
                    <a:lnTo>
                      <a:pt x="2479" y="3465"/>
                    </a:lnTo>
                    <a:lnTo>
                      <a:pt x="2477" y="3457"/>
                    </a:lnTo>
                    <a:lnTo>
                      <a:pt x="2472" y="3451"/>
                    </a:lnTo>
                    <a:lnTo>
                      <a:pt x="2479" y="3448"/>
                    </a:lnTo>
                    <a:lnTo>
                      <a:pt x="2495" y="3451"/>
                    </a:lnTo>
                    <a:lnTo>
                      <a:pt x="2503" y="3456"/>
                    </a:lnTo>
                    <a:lnTo>
                      <a:pt x="2508" y="3462"/>
                    </a:lnTo>
                    <a:lnTo>
                      <a:pt x="2516" y="3466"/>
                    </a:lnTo>
                    <a:lnTo>
                      <a:pt x="2523" y="3466"/>
                    </a:lnTo>
                    <a:lnTo>
                      <a:pt x="2527" y="3459"/>
                    </a:lnTo>
                    <a:lnTo>
                      <a:pt x="2535" y="3455"/>
                    </a:lnTo>
                    <a:lnTo>
                      <a:pt x="2537" y="3463"/>
                    </a:lnTo>
                    <a:lnTo>
                      <a:pt x="2537" y="3471"/>
                    </a:lnTo>
                    <a:lnTo>
                      <a:pt x="2528" y="3473"/>
                    </a:lnTo>
                    <a:lnTo>
                      <a:pt x="2522" y="3478"/>
                    </a:lnTo>
                    <a:lnTo>
                      <a:pt x="2517" y="3486"/>
                    </a:lnTo>
                    <a:lnTo>
                      <a:pt x="2515" y="3493"/>
                    </a:lnTo>
                    <a:lnTo>
                      <a:pt x="2516" y="3502"/>
                    </a:lnTo>
                    <a:lnTo>
                      <a:pt x="2521" y="3508"/>
                    </a:lnTo>
                    <a:lnTo>
                      <a:pt x="2528" y="3508"/>
                    </a:lnTo>
                    <a:lnTo>
                      <a:pt x="2533" y="3502"/>
                    </a:lnTo>
                    <a:lnTo>
                      <a:pt x="2548" y="3495"/>
                    </a:lnTo>
                    <a:lnTo>
                      <a:pt x="2555" y="3498"/>
                    </a:lnTo>
                    <a:lnTo>
                      <a:pt x="2564" y="3498"/>
                    </a:lnTo>
                    <a:lnTo>
                      <a:pt x="2570" y="3503"/>
                    </a:lnTo>
                    <a:lnTo>
                      <a:pt x="2578" y="3503"/>
                    </a:lnTo>
                    <a:lnTo>
                      <a:pt x="2575" y="3495"/>
                    </a:lnTo>
                    <a:lnTo>
                      <a:pt x="2580" y="3489"/>
                    </a:lnTo>
                    <a:lnTo>
                      <a:pt x="2589" y="3488"/>
                    </a:lnTo>
                    <a:lnTo>
                      <a:pt x="2598" y="3477"/>
                    </a:lnTo>
                    <a:lnTo>
                      <a:pt x="2614" y="3475"/>
                    </a:lnTo>
                    <a:lnTo>
                      <a:pt x="2627" y="3463"/>
                    </a:lnTo>
                    <a:lnTo>
                      <a:pt x="2633" y="3449"/>
                    </a:lnTo>
                    <a:lnTo>
                      <a:pt x="2639" y="3444"/>
                    </a:lnTo>
                    <a:lnTo>
                      <a:pt x="2648" y="3445"/>
                    </a:lnTo>
                    <a:lnTo>
                      <a:pt x="2664" y="3441"/>
                    </a:lnTo>
                    <a:lnTo>
                      <a:pt x="2671" y="3439"/>
                    </a:lnTo>
                    <a:lnTo>
                      <a:pt x="2675" y="3432"/>
                    </a:lnTo>
                    <a:lnTo>
                      <a:pt x="2691" y="3430"/>
                    </a:lnTo>
                    <a:lnTo>
                      <a:pt x="2704" y="3422"/>
                    </a:lnTo>
                    <a:lnTo>
                      <a:pt x="2708" y="3429"/>
                    </a:lnTo>
                    <a:lnTo>
                      <a:pt x="2709" y="3436"/>
                    </a:lnTo>
                    <a:lnTo>
                      <a:pt x="2704" y="3444"/>
                    </a:lnTo>
                    <a:lnTo>
                      <a:pt x="2697" y="3446"/>
                    </a:lnTo>
                    <a:lnTo>
                      <a:pt x="2689" y="3446"/>
                    </a:lnTo>
                    <a:lnTo>
                      <a:pt x="2688" y="3454"/>
                    </a:lnTo>
                    <a:close/>
                  </a:path>
                </a:pathLst>
              </a:custGeom>
              <a:solidFill>
                <a:srgbClr val="FF0000"/>
              </a:solid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38" name="Freeform 133"/>
              <p:cNvSpPr>
                <a:spLocks noChangeAspect="1"/>
              </p:cNvSpPr>
              <p:nvPr/>
            </p:nvSpPr>
            <p:spPr bwMode="gray">
              <a:xfrm>
                <a:off x="2730" y="1750"/>
                <a:ext cx="36" cy="27"/>
              </a:xfrm>
              <a:custGeom>
                <a:avLst/>
                <a:gdLst/>
                <a:ahLst/>
                <a:cxnLst>
                  <a:cxn ang="0">
                    <a:pos x="0" y="118"/>
                  </a:cxn>
                  <a:cxn ang="0">
                    <a:pos x="2" y="114"/>
                  </a:cxn>
                  <a:cxn ang="0">
                    <a:pos x="12" y="107"/>
                  </a:cxn>
                  <a:cxn ang="0">
                    <a:pos x="14" y="102"/>
                  </a:cxn>
                  <a:cxn ang="0">
                    <a:pos x="19" y="87"/>
                  </a:cxn>
                  <a:cxn ang="0">
                    <a:pos x="21" y="76"/>
                  </a:cxn>
                  <a:cxn ang="0">
                    <a:pos x="25" y="70"/>
                  </a:cxn>
                  <a:cxn ang="0">
                    <a:pos x="46" y="69"/>
                  </a:cxn>
                  <a:cxn ang="0">
                    <a:pos x="55" y="63"/>
                  </a:cxn>
                  <a:cxn ang="0">
                    <a:pos x="67" y="48"/>
                  </a:cxn>
                  <a:cxn ang="0">
                    <a:pos x="77" y="32"/>
                  </a:cxn>
                  <a:cxn ang="0">
                    <a:pos x="82" y="15"/>
                  </a:cxn>
                  <a:cxn ang="0">
                    <a:pos x="83" y="0"/>
                  </a:cxn>
                  <a:cxn ang="0">
                    <a:pos x="79" y="27"/>
                  </a:cxn>
                  <a:cxn ang="0">
                    <a:pos x="71" y="46"/>
                  </a:cxn>
                  <a:cxn ang="0">
                    <a:pos x="65" y="55"/>
                  </a:cxn>
                  <a:cxn ang="0">
                    <a:pos x="57" y="64"/>
                  </a:cxn>
                  <a:cxn ang="0">
                    <a:pos x="61" y="71"/>
                  </a:cxn>
                  <a:cxn ang="0">
                    <a:pos x="67" y="70"/>
                  </a:cxn>
                  <a:cxn ang="0">
                    <a:pos x="76" y="75"/>
                  </a:cxn>
                  <a:cxn ang="0">
                    <a:pos x="87" y="75"/>
                  </a:cxn>
                  <a:cxn ang="0">
                    <a:pos x="89" y="66"/>
                  </a:cxn>
                  <a:cxn ang="0">
                    <a:pos x="89" y="49"/>
                  </a:cxn>
                  <a:cxn ang="0">
                    <a:pos x="93" y="44"/>
                  </a:cxn>
                  <a:cxn ang="0">
                    <a:pos x="93" y="41"/>
                  </a:cxn>
                  <a:cxn ang="0">
                    <a:pos x="103" y="38"/>
                  </a:cxn>
                  <a:cxn ang="0">
                    <a:pos x="109" y="43"/>
                  </a:cxn>
                  <a:cxn ang="0">
                    <a:pos x="116" y="46"/>
                  </a:cxn>
                  <a:cxn ang="0">
                    <a:pos x="122" y="50"/>
                  </a:cxn>
                  <a:cxn ang="0">
                    <a:pos x="130" y="54"/>
                  </a:cxn>
                  <a:cxn ang="0">
                    <a:pos x="147" y="57"/>
                  </a:cxn>
                  <a:cxn ang="0">
                    <a:pos x="163" y="55"/>
                  </a:cxn>
                  <a:cxn ang="0">
                    <a:pos x="169" y="59"/>
                  </a:cxn>
                  <a:cxn ang="0">
                    <a:pos x="180" y="82"/>
                  </a:cxn>
                  <a:cxn ang="0">
                    <a:pos x="174" y="97"/>
                  </a:cxn>
                  <a:cxn ang="0">
                    <a:pos x="174" y="114"/>
                  </a:cxn>
                  <a:cxn ang="0">
                    <a:pos x="177" y="124"/>
                  </a:cxn>
                  <a:cxn ang="0">
                    <a:pos x="153" y="127"/>
                  </a:cxn>
                  <a:cxn ang="0">
                    <a:pos x="126" y="133"/>
                  </a:cxn>
                  <a:cxn ang="0">
                    <a:pos x="78" y="134"/>
                  </a:cxn>
                  <a:cxn ang="0">
                    <a:pos x="14" y="123"/>
                  </a:cxn>
                  <a:cxn ang="0">
                    <a:pos x="0" y="118"/>
                  </a:cxn>
                </a:cxnLst>
                <a:rect l="0" t="0" r="r" b="b"/>
                <a:pathLst>
                  <a:path w="180" h="134">
                    <a:moveTo>
                      <a:pt x="0" y="118"/>
                    </a:moveTo>
                    <a:lnTo>
                      <a:pt x="2" y="114"/>
                    </a:lnTo>
                    <a:lnTo>
                      <a:pt x="12" y="107"/>
                    </a:lnTo>
                    <a:lnTo>
                      <a:pt x="14" y="102"/>
                    </a:lnTo>
                    <a:lnTo>
                      <a:pt x="19" y="87"/>
                    </a:lnTo>
                    <a:lnTo>
                      <a:pt x="21" y="76"/>
                    </a:lnTo>
                    <a:lnTo>
                      <a:pt x="25" y="70"/>
                    </a:lnTo>
                    <a:lnTo>
                      <a:pt x="46" y="69"/>
                    </a:lnTo>
                    <a:lnTo>
                      <a:pt x="55" y="63"/>
                    </a:lnTo>
                    <a:lnTo>
                      <a:pt x="67" y="48"/>
                    </a:lnTo>
                    <a:lnTo>
                      <a:pt x="77" y="32"/>
                    </a:lnTo>
                    <a:lnTo>
                      <a:pt x="82" y="15"/>
                    </a:lnTo>
                    <a:lnTo>
                      <a:pt x="83" y="0"/>
                    </a:lnTo>
                    <a:lnTo>
                      <a:pt x="79" y="27"/>
                    </a:lnTo>
                    <a:lnTo>
                      <a:pt x="71" y="46"/>
                    </a:lnTo>
                    <a:lnTo>
                      <a:pt x="65" y="55"/>
                    </a:lnTo>
                    <a:lnTo>
                      <a:pt x="57" y="64"/>
                    </a:lnTo>
                    <a:lnTo>
                      <a:pt x="61" y="71"/>
                    </a:lnTo>
                    <a:lnTo>
                      <a:pt x="67" y="70"/>
                    </a:lnTo>
                    <a:lnTo>
                      <a:pt x="76" y="75"/>
                    </a:lnTo>
                    <a:lnTo>
                      <a:pt x="87" y="75"/>
                    </a:lnTo>
                    <a:lnTo>
                      <a:pt x="89" y="66"/>
                    </a:lnTo>
                    <a:lnTo>
                      <a:pt x="89" y="49"/>
                    </a:lnTo>
                    <a:lnTo>
                      <a:pt x="93" y="44"/>
                    </a:lnTo>
                    <a:lnTo>
                      <a:pt x="93" y="41"/>
                    </a:lnTo>
                    <a:lnTo>
                      <a:pt x="103" y="38"/>
                    </a:lnTo>
                    <a:lnTo>
                      <a:pt x="109" y="43"/>
                    </a:lnTo>
                    <a:lnTo>
                      <a:pt x="116" y="46"/>
                    </a:lnTo>
                    <a:lnTo>
                      <a:pt x="122" y="50"/>
                    </a:lnTo>
                    <a:lnTo>
                      <a:pt x="130" y="54"/>
                    </a:lnTo>
                    <a:lnTo>
                      <a:pt x="147" y="57"/>
                    </a:lnTo>
                    <a:lnTo>
                      <a:pt x="163" y="55"/>
                    </a:lnTo>
                    <a:lnTo>
                      <a:pt x="169" y="59"/>
                    </a:lnTo>
                    <a:lnTo>
                      <a:pt x="180" y="82"/>
                    </a:lnTo>
                    <a:lnTo>
                      <a:pt x="174" y="97"/>
                    </a:lnTo>
                    <a:lnTo>
                      <a:pt x="174" y="114"/>
                    </a:lnTo>
                    <a:lnTo>
                      <a:pt x="177" y="124"/>
                    </a:lnTo>
                    <a:lnTo>
                      <a:pt x="153" y="127"/>
                    </a:lnTo>
                    <a:lnTo>
                      <a:pt x="126" y="133"/>
                    </a:lnTo>
                    <a:lnTo>
                      <a:pt x="78" y="134"/>
                    </a:lnTo>
                    <a:lnTo>
                      <a:pt x="14" y="123"/>
                    </a:lnTo>
                    <a:lnTo>
                      <a:pt x="0" y="11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grpSp>
          <p:nvGrpSpPr>
            <p:cNvPr id="61" name="Group 135"/>
            <p:cNvGrpSpPr>
              <a:grpSpLocks noChangeAspect="1"/>
            </p:cNvGrpSpPr>
            <p:nvPr/>
          </p:nvGrpSpPr>
          <p:grpSpPr bwMode="gray">
            <a:xfrm>
              <a:off x="5214142" y="2886422"/>
              <a:ext cx="647700" cy="585788"/>
              <a:chOff x="2802" y="1979"/>
              <a:chExt cx="408" cy="369"/>
            </a:xfrm>
            <a:grpFill/>
          </p:grpSpPr>
          <p:sp>
            <p:nvSpPr>
              <p:cNvPr id="306" name="Freeform 136"/>
              <p:cNvSpPr>
                <a:spLocks noChangeAspect="1"/>
              </p:cNvSpPr>
              <p:nvPr/>
            </p:nvSpPr>
            <p:spPr bwMode="gray">
              <a:xfrm>
                <a:off x="2899" y="2082"/>
                <a:ext cx="19" cy="23"/>
              </a:xfrm>
              <a:custGeom>
                <a:avLst/>
                <a:gdLst/>
                <a:ahLst/>
                <a:cxnLst>
                  <a:cxn ang="0">
                    <a:pos x="39" y="96"/>
                  </a:cxn>
                  <a:cxn ang="0">
                    <a:pos x="45" y="93"/>
                  </a:cxn>
                  <a:cxn ang="0">
                    <a:pos x="55" y="83"/>
                  </a:cxn>
                  <a:cxn ang="0">
                    <a:pos x="58" y="78"/>
                  </a:cxn>
                  <a:cxn ang="0">
                    <a:pos x="53" y="75"/>
                  </a:cxn>
                  <a:cxn ang="0">
                    <a:pos x="58" y="68"/>
                  </a:cxn>
                  <a:cxn ang="0">
                    <a:pos x="72" y="62"/>
                  </a:cxn>
                  <a:cxn ang="0">
                    <a:pos x="79" y="62"/>
                  </a:cxn>
                  <a:cxn ang="0">
                    <a:pos x="77" y="59"/>
                  </a:cxn>
                  <a:cxn ang="0">
                    <a:pos x="74" y="53"/>
                  </a:cxn>
                  <a:cxn ang="0">
                    <a:pos x="77" y="48"/>
                  </a:cxn>
                  <a:cxn ang="0">
                    <a:pos x="87" y="42"/>
                  </a:cxn>
                  <a:cxn ang="0">
                    <a:pos x="91" y="38"/>
                  </a:cxn>
                  <a:cxn ang="0">
                    <a:pos x="91" y="34"/>
                  </a:cxn>
                  <a:cxn ang="0">
                    <a:pos x="88" y="25"/>
                  </a:cxn>
                  <a:cxn ang="0">
                    <a:pos x="85" y="19"/>
                  </a:cxn>
                  <a:cxn ang="0">
                    <a:pos x="77" y="15"/>
                  </a:cxn>
                  <a:cxn ang="0">
                    <a:pos x="81" y="10"/>
                  </a:cxn>
                  <a:cxn ang="0">
                    <a:pos x="85" y="9"/>
                  </a:cxn>
                  <a:cxn ang="0">
                    <a:pos x="84" y="4"/>
                  </a:cxn>
                  <a:cxn ang="0">
                    <a:pos x="77" y="0"/>
                  </a:cxn>
                  <a:cxn ang="0">
                    <a:pos x="72" y="4"/>
                  </a:cxn>
                  <a:cxn ang="0">
                    <a:pos x="58" y="14"/>
                  </a:cxn>
                  <a:cxn ang="0">
                    <a:pos x="41" y="29"/>
                  </a:cxn>
                  <a:cxn ang="0">
                    <a:pos x="27" y="54"/>
                  </a:cxn>
                  <a:cxn ang="0">
                    <a:pos x="25" y="58"/>
                  </a:cxn>
                  <a:cxn ang="0">
                    <a:pos x="17" y="73"/>
                  </a:cxn>
                  <a:cxn ang="0">
                    <a:pos x="11" y="85"/>
                  </a:cxn>
                  <a:cxn ang="0">
                    <a:pos x="1" y="106"/>
                  </a:cxn>
                  <a:cxn ang="0">
                    <a:pos x="2" y="113"/>
                  </a:cxn>
                  <a:cxn ang="0">
                    <a:pos x="16" y="116"/>
                  </a:cxn>
                  <a:cxn ang="0">
                    <a:pos x="21" y="113"/>
                  </a:cxn>
                  <a:cxn ang="0">
                    <a:pos x="27" y="101"/>
                  </a:cxn>
                  <a:cxn ang="0">
                    <a:pos x="31" y="100"/>
                  </a:cxn>
                </a:cxnLst>
                <a:rect l="0" t="0" r="r" b="b"/>
                <a:pathLst>
                  <a:path w="95" h="116">
                    <a:moveTo>
                      <a:pt x="32" y="102"/>
                    </a:moveTo>
                    <a:lnTo>
                      <a:pt x="39" y="96"/>
                    </a:lnTo>
                    <a:lnTo>
                      <a:pt x="44" y="95"/>
                    </a:lnTo>
                    <a:lnTo>
                      <a:pt x="45" y="93"/>
                    </a:lnTo>
                    <a:lnTo>
                      <a:pt x="52" y="88"/>
                    </a:lnTo>
                    <a:lnTo>
                      <a:pt x="55" y="83"/>
                    </a:lnTo>
                    <a:lnTo>
                      <a:pt x="58" y="83"/>
                    </a:lnTo>
                    <a:lnTo>
                      <a:pt x="58" y="78"/>
                    </a:lnTo>
                    <a:lnTo>
                      <a:pt x="53" y="75"/>
                    </a:lnTo>
                    <a:lnTo>
                      <a:pt x="53" y="75"/>
                    </a:lnTo>
                    <a:lnTo>
                      <a:pt x="55" y="69"/>
                    </a:lnTo>
                    <a:lnTo>
                      <a:pt x="58" y="68"/>
                    </a:lnTo>
                    <a:lnTo>
                      <a:pt x="59" y="63"/>
                    </a:lnTo>
                    <a:lnTo>
                      <a:pt x="72" y="62"/>
                    </a:lnTo>
                    <a:lnTo>
                      <a:pt x="77" y="63"/>
                    </a:lnTo>
                    <a:lnTo>
                      <a:pt x="79" y="62"/>
                    </a:lnTo>
                    <a:lnTo>
                      <a:pt x="80" y="62"/>
                    </a:lnTo>
                    <a:lnTo>
                      <a:pt x="77" y="59"/>
                    </a:lnTo>
                    <a:lnTo>
                      <a:pt x="72" y="56"/>
                    </a:lnTo>
                    <a:lnTo>
                      <a:pt x="74" y="53"/>
                    </a:lnTo>
                    <a:lnTo>
                      <a:pt x="77" y="52"/>
                    </a:lnTo>
                    <a:lnTo>
                      <a:pt x="77" y="48"/>
                    </a:lnTo>
                    <a:lnTo>
                      <a:pt x="82" y="47"/>
                    </a:lnTo>
                    <a:lnTo>
                      <a:pt x="87" y="42"/>
                    </a:lnTo>
                    <a:lnTo>
                      <a:pt x="90" y="42"/>
                    </a:lnTo>
                    <a:lnTo>
                      <a:pt x="91" y="38"/>
                    </a:lnTo>
                    <a:lnTo>
                      <a:pt x="95" y="36"/>
                    </a:lnTo>
                    <a:lnTo>
                      <a:pt x="91" y="34"/>
                    </a:lnTo>
                    <a:lnTo>
                      <a:pt x="92" y="30"/>
                    </a:lnTo>
                    <a:lnTo>
                      <a:pt x="88" y="25"/>
                    </a:lnTo>
                    <a:lnTo>
                      <a:pt x="90" y="21"/>
                    </a:lnTo>
                    <a:lnTo>
                      <a:pt x="85" y="19"/>
                    </a:lnTo>
                    <a:lnTo>
                      <a:pt x="84" y="15"/>
                    </a:lnTo>
                    <a:lnTo>
                      <a:pt x="77" y="15"/>
                    </a:lnTo>
                    <a:lnTo>
                      <a:pt x="77" y="13"/>
                    </a:lnTo>
                    <a:lnTo>
                      <a:pt x="81" y="10"/>
                    </a:lnTo>
                    <a:lnTo>
                      <a:pt x="81" y="9"/>
                    </a:lnTo>
                    <a:lnTo>
                      <a:pt x="85" y="9"/>
                    </a:lnTo>
                    <a:lnTo>
                      <a:pt x="85" y="7"/>
                    </a:lnTo>
                    <a:lnTo>
                      <a:pt x="84" y="4"/>
                    </a:lnTo>
                    <a:lnTo>
                      <a:pt x="79" y="4"/>
                    </a:lnTo>
                    <a:lnTo>
                      <a:pt x="77" y="0"/>
                    </a:lnTo>
                    <a:lnTo>
                      <a:pt x="75" y="0"/>
                    </a:lnTo>
                    <a:lnTo>
                      <a:pt x="72" y="4"/>
                    </a:lnTo>
                    <a:lnTo>
                      <a:pt x="55" y="4"/>
                    </a:lnTo>
                    <a:lnTo>
                      <a:pt x="58" y="14"/>
                    </a:lnTo>
                    <a:lnTo>
                      <a:pt x="48" y="21"/>
                    </a:lnTo>
                    <a:lnTo>
                      <a:pt x="41" y="29"/>
                    </a:lnTo>
                    <a:lnTo>
                      <a:pt x="33" y="53"/>
                    </a:lnTo>
                    <a:lnTo>
                      <a:pt x="27" y="54"/>
                    </a:lnTo>
                    <a:lnTo>
                      <a:pt x="27" y="58"/>
                    </a:lnTo>
                    <a:lnTo>
                      <a:pt x="25" y="58"/>
                    </a:lnTo>
                    <a:lnTo>
                      <a:pt x="22" y="63"/>
                    </a:lnTo>
                    <a:lnTo>
                      <a:pt x="17" y="73"/>
                    </a:lnTo>
                    <a:lnTo>
                      <a:pt x="16" y="77"/>
                    </a:lnTo>
                    <a:lnTo>
                      <a:pt x="11" y="85"/>
                    </a:lnTo>
                    <a:lnTo>
                      <a:pt x="6" y="99"/>
                    </a:lnTo>
                    <a:lnTo>
                      <a:pt x="1" y="106"/>
                    </a:lnTo>
                    <a:lnTo>
                      <a:pt x="0" y="111"/>
                    </a:lnTo>
                    <a:lnTo>
                      <a:pt x="2" y="113"/>
                    </a:lnTo>
                    <a:lnTo>
                      <a:pt x="14" y="112"/>
                    </a:lnTo>
                    <a:lnTo>
                      <a:pt x="16" y="116"/>
                    </a:lnTo>
                    <a:lnTo>
                      <a:pt x="18" y="116"/>
                    </a:lnTo>
                    <a:lnTo>
                      <a:pt x="21" y="113"/>
                    </a:lnTo>
                    <a:lnTo>
                      <a:pt x="26" y="115"/>
                    </a:lnTo>
                    <a:lnTo>
                      <a:pt x="27" y="101"/>
                    </a:lnTo>
                    <a:lnTo>
                      <a:pt x="29" y="99"/>
                    </a:lnTo>
                    <a:lnTo>
                      <a:pt x="31" y="100"/>
                    </a:lnTo>
                    <a:lnTo>
                      <a:pt x="32" y="10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307" name="Group 137"/>
              <p:cNvGrpSpPr>
                <a:grpSpLocks noChangeAspect="1"/>
              </p:cNvGrpSpPr>
              <p:nvPr/>
            </p:nvGrpSpPr>
            <p:grpSpPr bwMode="gray">
              <a:xfrm>
                <a:off x="2889" y="2101"/>
                <a:ext cx="17" cy="51"/>
                <a:chOff x="2889" y="2101"/>
                <a:chExt cx="17" cy="51"/>
              </a:xfrm>
              <a:grpFill/>
            </p:grpSpPr>
            <p:sp>
              <p:nvSpPr>
                <p:cNvPr id="332" name="Freeform 138"/>
                <p:cNvSpPr>
                  <a:spLocks noChangeAspect="1"/>
                </p:cNvSpPr>
                <p:nvPr/>
              </p:nvSpPr>
              <p:spPr bwMode="gray">
                <a:xfrm>
                  <a:off x="2897" y="2111"/>
                  <a:ext cx="8" cy="16"/>
                </a:xfrm>
                <a:custGeom>
                  <a:avLst/>
                  <a:gdLst/>
                  <a:ahLst/>
                  <a:cxnLst>
                    <a:cxn ang="0">
                      <a:pos x="30" y="66"/>
                    </a:cxn>
                    <a:cxn ang="0">
                      <a:pos x="32" y="64"/>
                    </a:cxn>
                    <a:cxn ang="0">
                      <a:pos x="33" y="55"/>
                    </a:cxn>
                    <a:cxn ang="0">
                      <a:pos x="36" y="49"/>
                    </a:cxn>
                    <a:cxn ang="0">
                      <a:pos x="33" y="40"/>
                    </a:cxn>
                    <a:cxn ang="0">
                      <a:pos x="35" y="29"/>
                    </a:cxn>
                    <a:cxn ang="0">
                      <a:pos x="36" y="21"/>
                    </a:cxn>
                    <a:cxn ang="0">
                      <a:pos x="37" y="12"/>
                    </a:cxn>
                    <a:cxn ang="0">
                      <a:pos x="37" y="10"/>
                    </a:cxn>
                    <a:cxn ang="0">
                      <a:pos x="37" y="10"/>
                    </a:cxn>
                    <a:cxn ang="0">
                      <a:pos x="33" y="10"/>
                    </a:cxn>
                    <a:cxn ang="0">
                      <a:pos x="30" y="7"/>
                    </a:cxn>
                    <a:cxn ang="0">
                      <a:pos x="28" y="0"/>
                    </a:cxn>
                    <a:cxn ang="0">
                      <a:pos x="24" y="1"/>
                    </a:cxn>
                    <a:cxn ang="0">
                      <a:pos x="16" y="0"/>
                    </a:cxn>
                    <a:cxn ang="0">
                      <a:pos x="12" y="1"/>
                    </a:cxn>
                    <a:cxn ang="0">
                      <a:pos x="10" y="3"/>
                    </a:cxn>
                    <a:cxn ang="0">
                      <a:pos x="10" y="13"/>
                    </a:cxn>
                    <a:cxn ang="0">
                      <a:pos x="4" y="19"/>
                    </a:cxn>
                    <a:cxn ang="0">
                      <a:pos x="4" y="34"/>
                    </a:cxn>
                    <a:cxn ang="0">
                      <a:pos x="6" y="39"/>
                    </a:cxn>
                    <a:cxn ang="0">
                      <a:pos x="5" y="45"/>
                    </a:cxn>
                    <a:cxn ang="0">
                      <a:pos x="15" y="44"/>
                    </a:cxn>
                    <a:cxn ang="0">
                      <a:pos x="19" y="45"/>
                    </a:cxn>
                    <a:cxn ang="0">
                      <a:pos x="19" y="48"/>
                    </a:cxn>
                    <a:cxn ang="0">
                      <a:pos x="17" y="49"/>
                    </a:cxn>
                    <a:cxn ang="0">
                      <a:pos x="11" y="50"/>
                    </a:cxn>
                    <a:cxn ang="0">
                      <a:pos x="8" y="53"/>
                    </a:cxn>
                    <a:cxn ang="0">
                      <a:pos x="6" y="56"/>
                    </a:cxn>
                    <a:cxn ang="0">
                      <a:pos x="4" y="65"/>
                    </a:cxn>
                    <a:cxn ang="0">
                      <a:pos x="0" y="69"/>
                    </a:cxn>
                    <a:cxn ang="0">
                      <a:pos x="0" y="75"/>
                    </a:cxn>
                    <a:cxn ang="0">
                      <a:pos x="4" y="80"/>
                    </a:cxn>
                    <a:cxn ang="0">
                      <a:pos x="4" y="76"/>
                    </a:cxn>
                    <a:cxn ang="0">
                      <a:pos x="16" y="75"/>
                    </a:cxn>
                    <a:cxn ang="0">
                      <a:pos x="26" y="66"/>
                    </a:cxn>
                    <a:cxn ang="0">
                      <a:pos x="30" y="66"/>
                    </a:cxn>
                  </a:cxnLst>
                  <a:rect l="0" t="0" r="r" b="b"/>
                  <a:pathLst>
                    <a:path w="37" h="80">
                      <a:moveTo>
                        <a:pt x="30" y="66"/>
                      </a:moveTo>
                      <a:lnTo>
                        <a:pt x="32" y="64"/>
                      </a:lnTo>
                      <a:lnTo>
                        <a:pt x="33" y="55"/>
                      </a:lnTo>
                      <a:lnTo>
                        <a:pt x="36" y="49"/>
                      </a:lnTo>
                      <a:lnTo>
                        <a:pt x="33" y="40"/>
                      </a:lnTo>
                      <a:lnTo>
                        <a:pt x="35" y="29"/>
                      </a:lnTo>
                      <a:lnTo>
                        <a:pt x="36" y="21"/>
                      </a:lnTo>
                      <a:lnTo>
                        <a:pt x="37" y="12"/>
                      </a:lnTo>
                      <a:lnTo>
                        <a:pt x="37" y="10"/>
                      </a:lnTo>
                      <a:lnTo>
                        <a:pt x="37" y="10"/>
                      </a:lnTo>
                      <a:lnTo>
                        <a:pt x="33" y="10"/>
                      </a:lnTo>
                      <a:lnTo>
                        <a:pt x="30" y="7"/>
                      </a:lnTo>
                      <a:lnTo>
                        <a:pt x="28" y="0"/>
                      </a:lnTo>
                      <a:lnTo>
                        <a:pt x="24" y="1"/>
                      </a:lnTo>
                      <a:lnTo>
                        <a:pt x="16" y="0"/>
                      </a:lnTo>
                      <a:lnTo>
                        <a:pt x="12" y="1"/>
                      </a:lnTo>
                      <a:lnTo>
                        <a:pt x="10" y="3"/>
                      </a:lnTo>
                      <a:lnTo>
                        <a:pt x="10" y="13"/>
                      </a:lnTo>
                      <a:lnTo>
                        <a:pt x="4" y="19"/>
                      </a:lnTo>
                      <a:lnTo>
                        <a:pt x="4" y="34"/>
                      </a:lnTo>
                      <a:lnTo>
                        <a:pt x="6" y="39"/>
                      </a:lnTo>
                      <a:lnTo>
                        <a:pt x="5" y="45"/>
                      </a:lnTo>
                      <a:lnTo>
                        <a:pt x="15" y="44"/>
                      </a:lnTo>
                      <a:lnTo>
                        <a:pt x="19" y="45"/>
                      </a:lnTo>
                      <a:lnTo>
                        <a:pt x="19" y="48"/>
                      </a:lnTo>
                      <a:lnTo>
                        <a:pt x="17" y="49"/>
                      </a:lnTo>
                      <a:lnTo>
                        <a:pt x="11" y="50"/>
                      </a:lnTo>
                      <a:lnTo>
                        <a:pt x="8" y="53"/>
                      </a:lnTo>
                      <a:lnTo>
                        <a:pt x="6" y="56"/>
                      </a:lnTo>
                      <a:lnTo>
                        <a:pt x="4" y="65"/>
                      </a:lnTo>
                      <a:lnTo>
                        <a:pt x="0" y="69"/>
                      </a:lnTo>
                      <a:lnTo>
                        <a:pt x="0" y="75"/>
                      </a:lnTo>
                      <a:lnTo>
                        <a:pt x="4" y="80"/>
                      </a:lnTo>
                      <a:lnTo>
                        <a:pt x="4" y="76"/>
                      </a:lnTo>
                      <a:lnTo>
                        <a:pt x="16" y="75"/>
                      </a:lnTo>
                      <a:lnTo>
                        <a:pt x="26" y="66"/>
                      </a:lnTo>
                      <a:lnTo>
                        <a:pt x="30" y="6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33" name="Freeform 139"/>
                <p:cNvSpPr>
                  <a:spLocks noChangeAspect="1"/>
                </p:cNvSpPr>
                <p:nvPr/>
              </p:nvSpPr>
              <p:spPr bwMode="gray">
                <a:xfrm>
                  <a:off x="2889" y="2124"/>
                  <a:ext cx="4" cy="5"/>
                </a:xfrm>
                <a:custGeom>
                  <a:avLst/>
                  <a:gdLst/>
                  <a:ahLst/>
                  <a:cxnLst>
                    <a:cxn ang="0">
                      <a:pos x="1" y="24"/>
                    </a:cxn>
                    <a:cxn ang="0">
                      <a:pos x="8" y="21"/>
                    </a:cxn>
                    <a:cxn ang="0">
                      <a:pos x="7" y="16"/>
                    </a:cxn>
                    <a:cxn ang="0">
                      <a:pos x="18" y="5"/>
                    </a:cxn>
                    <a:cxn ang="0">
                      <a:pos x="14" y="0"/>
                    </a:cxn>
                    <a:cxn ang="0">
                      <a:pos x="0" y="14"/>
                    </a:cxn>
                    <a:cxn ang="0">
                      <a:pos x="1" y="24"/>
                    </a:cxn>
                  </a:cxnLst>
                  <a:rect l="0" t="0" r="r" b="b"/>
                  <a:pathLst>
                    <a:path w="18" h="24">
                      <a:moveTo>
                        <a:pt x="1" y="24"/>
                      </a:moveTo>
                      <a:lnTo>
                        <a:pt x="8" y="21"/>
                      </a:lnTo>
                      <a:lnTo>
                        <a:pt x="7" y="16"/>
                      </a:lnTo>
                      <a:lnTo>
                        <a:pt x="18" y="5"/>
                      </a:lnTo>
                      <a:lnTo>
                        <a:pt x="14" y="0"/>
                      </a:lnTo>
                      <a:lnTo>
                        <a:pt x="0" y="14"/>
                      </a:lnTo>
                      <a:lnTo>
                        <a:pt x="1" y="2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34" name="Freeform 140"/>
                <p:cNvSpPr>
                  <a:spLocks noChangeAspect="1"/>
                </p:cNvSpPr>
                <p:nvPr/>
              </p:nvSpPr>
              <p:spPr bwMode="gray">
                <a:xfrm>
                  <a:off x="2890" y="2101"/>
                  <a:ext cx="16" cy="51"/>
                </a:xfrm>
                <a:custGeom>
                  <a:avLst/>
                  <a:gdLst/>
                  <a:ahLst/>
                  <a:cxnLst>
                    <a:cxn ang="0">
                      <a:pos x="45" y="242"/>
                    </a:cxn>
                    <a:cxn ang="0">
                      <a:pos x="55" y="178"/>
                    </a:cxn>
                    <a:cxn ang="0">
                      <a:pos x="70" y="140"/>
                    </a:cxn>
                    <a:cxn ang="0">
                      <a:pos x="71" y="119"/>
                    </a:cxn>
                    <a:cxn ang="0">
                      <a:pos x="65" y="115"/>
                    </a:cxn>
                    <a:cxn ang="0">
                      <a:pos x="43" y="125"/>
                    </a:cxn>
                    <a:cxn ang="0">
                      <a:pos x="39" y="124"/>
                    </a:cxn>
                    <a:cxn ang="0">
                      <a:pos x="43" y="114"/>
                    </a:cxn>
                    <a:cxn ang="0">
                      <a:pos x="47" y="102"/>
                    </a:cxn>
                    <a:cxn ang="0">
                      <a:pos x="56" y="98"/>
                    </a:cxn>
                    <a:cxn ang="0">
                      <a:pos x="58" y="94"/>
                    </a:cxn>
                    <a:cxn ang="0">
                      <a:pos x="44" y="94"/>
                    </a:cxn>
                    <a:cxn ang="0">
                      <a:pos x="43" y="83"/>
                    </a:cxn>
                    <a:cxn ang="0">
                      <a:pos x="49" y="62"/>
                    </a:cxn>
                    <a:cxn ang="0">
                      <a:pos x="51" y="50"/>
                    </a:cxn>
                    <a:cxn ang="0">
                      <a:pos x="63" y="50"/>
                    </a:cxn>
                    <a:cxn ang="0">
                      <a:pos x="69" y="56"/>
                    </a:cxn>
                    <a:cxn ang="0">
                      <a:pos x="76" y="59"/>
                    </a:cxn>
                    <a:cxn ang="0">
                      <a:pos x="81" y="33"/>
                    </a:cxn>
                    <a:cxn ang="0">
                      <a:pos x="80" y="22"/>
                    </a:cxn>
                    <a:cxn ang="0">
                      <a:pos x="81" y="13"/>
                    </a:cxn>
                    <a:cxn ang="0">
                      <a:pos x="80" y="1"/>
                    </a:cxn>
                    <a:cxn ang="0">
                      <a:pos x="76" y="2"/>
                    </a:cxn>
                    <a:cxn ang="0">
                      <a:pos x="70" y="14"/>
                    </a:cxn>
                    <a:cxn ang="0">
                      <a:pos x="65" y="17"/>
                    </a:cxn>
                    <a:cxn ang="0">
                      <a:pos x="51" y="14"/>
                    </a:cxn>
                    <a:cxn ang="0">
                      <a:pos x="47" y="17"/>
                    </a:cxn>
                    <a:cxn ang="0">
                      <a:pos x="39" y="41"/>
                    </a:cxn>
                    <a:cxn ang="0">
                      <a:pos x="29" y="80"/>
                    </a:cxn>
                    <a:cxn ang="0">
                      <a:pos x="13" y="113"/>
                    </a:cxn>
                    <a:cxn ang="0">
                      <a:pos x="6" y="129"/>
                    </a:cxn>
                    <a:cxn ang="0">
                      <a:pos x="0" y="137"/>
                    </a:cxn>
                    <a:cxn ang="0">
                      <a:pos x="4" y="148"/>
                    </a:cxn>
                    <a:cxn ang="0">
                      <a:pos x="39" y="251"/>
                    </a:cxn>
                  </a:cxnLst>
                  <a:rect l="0" t="0" r="r" b="b"/>
                  <a:pathLst>
                    <a:path w="81" h="251">
                      <a:moveTo>
                        <a:pt x="44" y="248"/>
                      </a:moveTo>
                      <a:lnTo>
                        <a:pt x="45" y="242"/>
                      </a:lnTo>
                      <a:lnTo>
                        <a:pt x="49" y="232"/>
                      </a:lnTo>
                      <a:lnTo>
                        <a:pt x="55" y="178"/>
                      </a:lnTo>
                      <a:lnTo>
                        <a:pt x="61" y="158"/>
                      </a:lnTo>
                      <a:lnTo>
                        <a:pt x="70" y="140"/>
                      </a:lnTo>
                      <a:lnTo>
                        <a:pt x="67" y="132"/>
                      </a:lnTo>
                      <a:lnTo>
                        <a:pt x="71" y="119"/>
                      </a:lnTo>
                      <a:lnTo>
                        <a:pt x="69" y="115"/>
                      </a:lnTo>
                      <a:lnTo>
                        <a:pt x="65" y="115"/>
                      </a:lnTo>
                      <a:lnTo>
                        <a:pt x="55" y="124"/>
                      </a:lnTo>
                      <a:lnTo>
                        <a:pt x="43" y="125"/>
                      </a:lnTo>
                      <a:lnTo>
                        <a:pt x="43" y="129"/>
                      </a:lnTo>
                      <a:lnTo>
                        <a:pt x="39" y="124"/>
                      </a:lnTo>
                      <a:lnTo>
                        <a:pt x="39" y="118"/>
                      </a:lnTo>
                      <a:lnTo>
                        <a:pt x="43" y="114"/>
                      </a:lnTo>
                      <a:lnTo>
                        <a:pt x="45" y="105"/>
                      </a:lnTo>
                      <a:lnTo>
                        <a:pt x="47" y="102"/>
                      </a:lnTo>
                      <a:lnTo>
                        <a:pt x="50" y="99"/>
                      </a:lnTo>
                      <a:lnTo>
                        <a:pt x="56" y="98"/>
                      </a:lnTo>
                      <a:lnTo>
                        <a:pt x="58" y="97"/>
                      </a:lnTo>
                      <a:lnTo>
                        <a:pt x="58" y="94"/>
                      </a:lnTo>
                      <a:lnTo>
                        <a:pt x="54" y="93"/>
                      </a:lnTo>
                      <a:lnTo>
                        <a:pt x="44" y="94"/>
                      </a:lnTo>
                      <a:lnTo>
                        <a:pt x="45" y="88"/>
                      </a:lnTo>
                      <a:lnTo>
                        <a:pt x="43" y="83"/>
                      </a:lnTo>
                      <a:lnTo>
                        <a:pt x="43" y="68"/>
                      </a:lnTo>
                      <a:lnTo>
                        <a:pt x="49" y="62"/>
                      </a:lnTo>
                      <a:lnTo>
                        <a:pt x="49" y="52"/>
                      </a:lnTo>
                      <a:lnTo>
                        <a:pt x="51" y="50"/>
                      </a:lnTo>
                      <a:lnTo>
                        <a:pt x="55" y="49"/>
                      </a:lnTo>
                      <a:lnTo>
                        <a:pt x="63" y="50"/>
                      </a:lnTo>
                      <a:lnTo>
                        <a:pt x="67" y="49"/>
                      </a:lnTo>
                      <a:lnTo>
                        <a:pt x="69" y="56"/>
                      </a:lnTo>
                      <a:lnTo>
                        <a:pt x="72" y="59"/>
                      </a:lnTo>
                      <a:lnTo>
                        <a:pt x="76" y="59"/>
                      </a:lnTo>
                      <a:lnTo>
                        <a:pt x="76" y="39"/>
                      </a:lnTo>
                      <a:lnTo>
                        <a:pt x="81" y="33"/>
                      </a:lnTo>
                      <a:lnTo>
                        <a:pt x="78" y="27"/>
                      </a:lnTo>
                      <a:lnTo>
                        <a:pt x="80" y="22"/>
                      </a:lnTo>
                      <a:lnTo>
                        <a:pt x="78" y="17"/>
                      </a:lnTo>
                      <a:lnTo>
                        <a:pt x="81" y="13"/>
                      </a:lnTo>
                      <a:lnTo>
                        <a:pt x="81" y="3"/>
                      </a:lnTo>
                      <a:lnTo>
                        <a:pt x="80" y="1"/>
                      </a:lnTo>
                      <a:lnTo>
                        <a:pt x="78" y="0"/>
                      </a:lnTo>
                      <a:lnTo>
                        <a:pt x="76" y="2"/>
                      </a:lnTo>
                      <a:lnTo>
                        <a:pt x="75" y="16"/>
                      </a:lnTo>
                      <a:lnTo>
                        <a:pt x="70" y="14"/>
                      </a:lnTo>
                      <a:lnTo>
                        <a:pt x="67" y="17"/>
                      </a:lnTo>
                      <a:lnTo>
                        <a:pt x="65" y="17"/>
                      </a:lnTo>
                      <a:lnTo>
                        <a:pt x="63" y="13"/>
                      </a:lnTo>
                      <a:lnTo>
                        <a:pt x="51" y="14"/>
                      </a:lnTo>
                      <a:lnTo>
                        <a:pt x="49" y="12"/>
                      </a:lnTo>
                      <a:lnTo>
                        <a:pt x="47" y="17"/>
                      </a:lnTo>
                      <a:lnTo>
                        <a:pt x="47" y="27"/>
                      </a:lnTo>
                      <a:lnTo>
                        <a:pt x="39" y="41"/>
                      </a:lnTo>
                      <a:lnTo>
                        <a:pt x="38" y="49"/>
                      </a:lnTo>
                      <a:lnTo>
                        <a:pt x="29" y="80"/>
                      </a:lnTo>
                      <a:lnTo>
                        <a:pt x="22" y="104"/>
                      </a:lnTo>
                      <a:lnTo>
                        <a:pt x="13" y="113"/>
                      </a:lnTo>
                      <a:lnTo>
                        <a:pt x="17" y="118"/>
                      </a:lnTo>
                      <a:lnTo>
                        <a:pt x="6" y="129"/>
                      </a:lnTo>
                      <a:lnTo>
                        <a:pt x="7" y="134"/>
                      </a:lnTo>
                      <a:lnTo>
                        <a:pt x="0" y="137"/>
                      </a:lnTo>
                      <a:lnTo>
                        <a:pt x="1" y="142"/>
                      </a:lnTo>
                      <a:lnTo>
                        <a:pt x="4" y="148"/>
                      </a:lnTo>
                      <a:lnTo>
                        <a:pt x="23" y="206"/>
                      </a:lnTo>
                      <a:lnTo>
                        <a:pt x="39" y="251"/>
                      </a:lnTo>
                      <a:lnTo>
                        <a:pt x="44" y="24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308" name="Freeform 141"/>
              <p:cNvSpPr>
                <a:spLocks noChangeAspect="1"/>
              </p:cNvSpPr>
              <p:nvPr/>
            </p:nvSpPr>
            <p:spPr bwMode="gray">
              <a:xfrm>
                <a:off x="3027" y="2143"/>
                <a:ext cx="19" cy="19"/>
              </a:xfrm>
              <a:custGeom>
                <a:avLst/>
                <a:gdLst/>
                <a:ahLst/>
                <a:cxnLst>
                  <a:cxn ang="0">
                    <a:pos x="96" y="95"/>
                  </a:cxn>
                  <a:cxn ang="0">
                    <a:pos x="94" y="84"/>
                  </a:cxn>
                  <a:cxn ang="0">
                    <a:pos x="90" y="81"/>
                  </a:cxn>
                  <a:cxn ang="0">
                    <a:pos x="86" y="73"/>
                  </a:cxn>
                  <a:cxn ang="0">
                    <a:pos x="81" y="52"/>
                  </a:cxn>
                  <a:cxn ang="0">
                    <a:pos x="73" y="48"/>
                  </a:cxn>
                  <a:cxn ang="0">
                    <a:pos x="62" y="47"/>
                  </a:cxn>
                  <a:cxn ang="0">
                    <a:pos x="64" y="42"/>
                  </a:cxn>
                  <a:cxn ang="0">
                    <a:pos x="67" y="39"/>
                  </a:cxn>
                  <a:cxn ang="0">
                    <a:pos x="73" y="36"/>
                  </a:cxn>
                  <a:cxn ang="0">
                    <a:pos x="85" y="33"/>
                  </a:cxn>
                  <a:cxn ang="0">
                    <a:pos x="92" y="26"/>
                  </a:cxn>
                  <a:cxn ang="0">
                    <a:pos x="92" y="22"/>
                  </a:cxn>
                  <a:cxn ang="0">
                    <a:pos x="90" y="18"/>
                  </a:cxn>
                  <a:cxn ang="0">
                    <a:pos x="79" y="11"/>
                  </a:cxn>
                  <a:cxn ang="0">
                    <a:pos x="78" y="6"/>
                  </a:cxn>
                  <a:cxn ang="0">
                    <a:pos x="79" y="5"/>
                  </a:cxn>
                  <a:cxn ang="0">
                    <a:pos x="67" y="1"/>
                  </a:cxn>
                  <a:cxn ang="0">
                    <a:pos x="53" y="0"/>
                  </a:cxn>
                  <a:cxn ang="0">
                    <a:pos x="38" y="6"/>
                  </a:cxn>
                  <a:cxn ang="0">
                    <a:pos x="26" y="23"/>
                  </a:cxn>
                  <a:cxn ang="0">
                    <a:pos x="16" y="43"/>
                  </a:cxn>
                  <a:cxn ang="0">
                    <a:pos x="0" y="59"/>
                  </a:cxn>
                  <a:cxn ang="0">
                    <a:pos x="4" y="61"/>
                  </a:cxn>
                  <a:cxn ang="0">
                    <a:pos x="26" y="65"/>
                  </a:cxn>
                  <a:cxn ang="0">
                    <a:pos x="46" y="73"/>
                  </a:cxn>
                  <a:cxn ang="0">
                    <a:pos x="53" y="80"/>
                  </a:cxn>
                  <a:cxn ang="0">
                    <a:pos x="63" y="95"/>
                  </a:cxn>
                  <a:cxn ang="0">
                    <a:pos x="96" y="95"/>
                  </a:cxn>
                </a:cxnLst>
                <a:rect l="0" t="0" r="r" b="b"/>
                <a:pathLst>
                  <a:path w="96" h="95">
                    <a:moveTo>
                      <a:pt x="96" y="95"/>
                    </a:moveTo>
                    <a:lnTo>
                      <a:pt x="94" y="84"/>
                    </a:lnTo>
                    <a:lnTo>
                      <a:pt x="90" y="81"/>
                    </a:lnTo>
                    <a:lnTo>
                      <a:pt x="86" y="73"/>
                    </a:lnTo>
                    <a:lnTo>
                      <a:pt x="81" y="52"/>
                    </a:lnTo>
                    <a:lnTo>
                      <a:pt x="73" y="48"/>
                    </a:lnTo>
                    <a:lnTo>
                      <a:pt x="62" y="47"/>
                    </a:lnTo>
                    <a:lnTo>
                      <a:pt x="64" y="42"/>
                    </a:lnTo>
                    <a:lnTo>
                      <a:pt x="67" y="39"/>
                    </a:lnTo>
                    <a:lnTo>
                      <a:pt x="73" y="36"/>
                    </a:lnTo>
                    <a:lnTo>
                      <a:pt x="85" y="33"/>
                    </a:lnTo>
                    <a:lnTo>
                      <a:pt x="92" y="26"/>
                    </a:lnTo>
                    <a:lnTo>
                      <a:pt x="92" y="22"/>
                    </a:lnTo>
                    <a:lnTo>
                      <a:pt x="90" y="18"/>
                    </a:lnTo>
                    <a:lnTo>
                      <a:pt x="79" y="11"/>
                    </a:lnTo>
                    <a:lnTo>
                      <a:pt x="78" y="6"/>
                    </a:lnTo>
                    <a:lnTo>
                      <a:pt x="79" y="5"/>
                    </a:lnTo>
                    <a:lnTo>
                      <a:pt x="67" y="1"/>
                    </a:lnTo>
                    <a:lnTo>
                      <a:pt x="53" y="0"/>
                    </a:lnTo>
                    <a:lnTo>
                      <a:pt x="38" y="6"/>
                    </a:lnTo>
                    <a:lnTo>
                      <a:pt x="26" y="23"/>
                    </a:lnTo>
                    <a:lnTo>
                      <a:pt x="16" y="43"/>
                    </a:lnTo>
                    <a:lnTo>
                      <a:pt x="0" y="59"/>
                    </a:lnTo>
                    <a:lnTo>
                      <a:pt x="4" y="61"/>
                    </a:lnTo>
                    <a:lnTo>
                      <a:pt x="26" y="65"/>
                    </a:lnTo>
                    <a:lnTo>
                      <a:pt x="46" y="73"/>
                    </a:lnTo>
                    <a:lnTo>
                      <a:pt x="53" y="80"/>
                    </a:lnTo>
                    <a:lnTo>
                      <a:pt x="63" y="95"/>
                    </a:lnTo>
                    <a:lnTo>
                      <a:pt x="96" y="9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309" name="Group 142"/>
              <p:cNvGrpSpPr>
                <a:grpSpLocks noChangeAspect="1"/>
              </p:cNvGrpSpPr>
              <p:nvPr/>
            </p:nvGrpSpPr>
            <p:grpSpPr bwMode="gray">
              <a:xfrm>
                <a:off x="2896" y="2116"/>
                <a:ext cx="231" cy="189"/>
                <a:chOff x="2896" y="2116"/>
                <a:chExt cx="231" cy="189"/>
              </a:xfrm>
              <a:grpFill/>
            </p:grpSpPr>
            <p:sp>
              <p:nvSpPr>
                <p:cNvPr id="330" name="Freeform 143"/>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31" name="Freeform 144"/>
                <p:cNvSpPr>
                  <a:spLocks noChangeAspect="1"/>
                </p:cNvSpPr>
                <p:nvPr/>
              </p:nvSpPr>
              <p:spPr bwMode="gray">
                <a:xfrm>
                  <a:off x="2896" y="2116"/>
                  <a:ext cx="231" cy="189"/>
                </a:xfrm>
                <a:custGeom>
                  <a:avLst/>
                  <a:gdLst/>
                  <a:ahLst/>
                  <a:cxnLst>
                    <a:cxn ang="0">
                      <a:pos x="9706" y="2910"/>
                    </a:cxn>
                    <a:cxn ang="0">
                      <a:pos x="10455" y="3296"/>
                    </a:cxn>
                    <a:cxn ang="0">
                      <a:pos x="10697" y="3824"/>
                    </a:cxn>
                    <a:cxn ang="0">
                      <a:pos x="11100" y="4189"/>
                    </a:cxn>
                    <a:cxn ang="0">
                      <a:pos x="11258" y="4460"/>
                    </a:cxn>
                    <a:cxn ang="0">
                      <a:pos x="11663" y="4798"/>
                    </a:cxn>
                    <a:cxn ang="0">
                      <a:pos x="11788" y="5234"/>
                    </a:cxn>
                    <a:cxn ang="0">
                      <a:pos x="11824" y="5695"/>
                    </a:cxn>
                    <a:cxn ang="0">
                      <a:pos x="12147" y="6336"/>
                    </a:cxn>
                    <a:cxn ang="0">
                      <a:pos x="12348" y="6619"/>
                    </a:cxn>
                    <a:cxn ang="0">
                      <a:pos x="13158" y="7915"/>
                    </a:cxn>
                    <a:cxn ang="0">
                      <a:pos x="15424" y="10363"/>
                    </a:cxn>
                    <a:cxn ang="0">
                      <a:pos x="10244" y="11935"/>
                    </a:cxn>
                    <a:cxn ang="0">
                      <a:pos x="9104" y="12745"/>
                    </a:cxn>
                    <a:cxn ang="0">
                      <a:pos x="7168" y="12457"/>
                    </a:cxn>
                    <a:cxn ang="0">
                      <a:pos x="6570" y="12466"/>
                    </a:cxn>
                    <a:cxn ang="0">
                      <a:pos x="6524" y="12554"/>
                    </a:cxn>
                    <a:cxn ang="0">
                      <a:pos x="6474" y="12661"/>
                    </a:cxn>
                    <a:cxn ang="0">
                      <a:pos x="6461" y="12671"/>
                    </a:cxn>
                    <a:cxn ang="0">
                      <a:pos x="6442" y="12664"/>
                    </a:cxn>
                    <a:cxn ang="0">
                      <a:pos x="6434" y="12672"/>
                    </a:cxn>
                    <a:cxn ang="0">
                      <a:pos x="6449" y="12718"/>
                    </a:cxn>
                    <a:cxn ang="0">
                      <a:pos x="6493" y="12822"/>
                    </a:cxn>
                    <a:cxn ang="0">
                      <a:pos x="6493" y="12849"/>
                    </a:cxn>
                    <a:cxn ang="0">
                      <a:pos x="6127" y="13229"/>
                    </a:cxn>
                    <a:cxn ang="0">
                      <a:pos x="5877" y="12675"/>
                    </a:cxn>
                    <a:cxn ang="0">
                      <a:pos x="5396" y="12043"/>
                    </a:cxn>
                    <a:cxn ang="0">
                      <a:pos x="4967" y="11398"/>
                    </a:cxn>
                    <a:cxn ang="0">
                      <a:pos x="4842" y="10911"/>
                    </a:cxn>
                    <a:cxn ang="0">
                      <a:pos x="4559" y="10532"/>
                    </a:cxn>
                    <a:cxn ang="0">
                      <a:pos x="4050" y="10087"/>
                    </a:cxn>
                    <a:cxn ang="0">
                      <a:pos x="3642" y="9870"/>
                    </a:cxn>
                    <a:cxn ang="0">
                      <a:pos x="3359" y="8893"/>
                    </a:cxn>
                    <a:cxn ang="0">
                      <a:pos x="3366" y="8593"/>
                    </a:cxn>
                    <a:cxn ang="0">
                      <a:pos x="3225" y="8044"/>
                    </a:cxn>
                    <a:cxn ang="0">
                      <a:pos x="3034" y="7550"/>
                    </a:cxn>
                    <a:cxn ang="0">
                      <a:pos x="2492" y="6909"/>
                    </a:cxn>
                    <a:cxn ang="0">
                      <a:pos x="2243" y="6803"/>
                    </a:cxn>
                    <a:cxn ang="0">
                      <a:pos x="2042" y="6580"/>
                    </a:cxn>
                    <a:cxn ang="0">
                      <a:pos x="1833" y="5901"/>
                    </a:cxn>
                    <a:cxn ang="0">
                      <a:pos x="1507" y="5504"/>
                    </a:cxn>
                    <a:cxn ang="0">
                      <a:pos x="1117" y="4757"/>
                    </a:cxn>
                    <a:cxn ang="0">
                      <a:pos x="724" y="4245"/>
                    </a:cxn>
                    <a:cxn ang="0">
                      <a:pos x="242" y="3599"/>
                    </a:cxn>
                    <a:cxn ang="0">
                      <a:pos x="0" y="3649"/>
                    </a:cxn>
                    <a:cxn ang="0">
                      <a:pos x="249" y="2682"/>
                    </a:cxn>
                    <a:cxn ang="0">
                      <a:pos x="1352" y="2467"/>
                    </a:cxn>
                    <a:cxn ang="0">
                      <a:pos x="2171" y="1850"/>
                    </a:cxn>
                    <a:cxn ang="0">
                      <a:pos x="1840" y="685"/>
                    </a:cxn>
                    <a:cxn ang="0">
                      <a:pos x="3424" y="0"/>
                    </a:cxn>
                    <a:cxn ang="0">
                      <a:pos x="6284" y="1324"/>
                    </a:cxn>
                    <a:cxn ang="0">
                      <a:pos x="6826" y="2203"/>
                    </a:cxn>
                  </a:cxnLst>
                  <a:rect l="0" t="0" r="r" b="b"/>
                  <a:pathLst>
                    <a:path w="15957" h="13229">
                      <a:moveTo>
                        <a:pt x="9071" y="2723"/>
                      </a:moveTo>
                      <a:lnTo>
                        <a:pt x="9131" y="2757"/>
                      </a:lnTo>
                      <a:lnTo>
                        <a:pt x="9432" y="2810"/>
                      </a:lnTo>
                      <a:lnTo>
                        <a:pt x="9706" y="2910"/>
                      </a:lnTo>
                      <a:lnTo>
                        <a:pt x="9809" y="2999"/>
                      </a:lnTo>
                      <a:lnTo>
                        <a:pt x="9934" y="3216"/>
                      </a:lnTo>
                      <a:lnTo>
                        <a:pt x="10393" y="3219"/>
                      </a:lnTo>
                      <a:lnTo>
                        <a:pt x="10455" y="3296"/>
                      </a:lnTo>
                      <a:lnTo>
                        <a:pt x="10504" y="3434"/>
                      </a:lnTo>
                      <a:lnTo>
                        <a:pt x="10545" y="3497"/>
                      </a:lnTo>
                      <a:lnTo>
                        <a:pt x="10573" y="3599"/>
                      </a:lnTo>
                      <a:lnTo>
                        <a:pt x="10697" y="3824"/>
                      </a:lnTo>
                      <a:lnTo>
                        <a:pt x="10817" y="3869"/>
                      </a:lnTo>
                      <a:lnTo>
                        <a:pt x="10903" y="4039"/>
                      </a:lnTo>
                      <a:lnTo>
                        <a:pt x="11097" y="4175"/>
                      </a:lnTo>
                      <a:lnTo>
                        <a:pt x="11100" y="4189"/>
                      </a:lnTo>
                      <a:lnTo>
                        <a:pt x="11062" y="4232"/>
                      </a:lnTo>
                      <a:lnTo>
                        <a:pt x="11097" y="4290"/>
                      </a:lnTo>
                      <a:lnTo>
                        <a:pt x="11134" y="4426"/>
                      </a:lnTo>
                      <a:lnTo>
                        <a:pt x="11258" y="4460"/>
                      </a:lnTo>
                      <a:lnTo>
                        <a:pt x="11313" y="4512"/>
                      </a:lnTo>
                      <a:lnTo>
                        <a:pt x="11537" y="4658"/>
                      </a:lnTo>
                      <a:lnTo>
                        <a:pt x="11613" y="4723"/>
                      </a:lnTo>
                      <a:lnTo>
                        <a:pt x="11663" y="4798"/>
                      </a:lnTo>
                      <a:lnTo>
                        <a:pt x="11680" y="4839"/>
                      </a:lnTo>
                      <a:lnTo>
                        <a:pt x="11658" y="4977"/>
                      </a:lnTo>
                      <a:lnTo>
                        <a:pt x="11764" y="5127"/>
                      </a:lnTo>
                      <a:lnTo>
                        <a:pt x="11788" y="5234"/>
                      </a:lnTo>
                      <a:lnTo>
                        <a:pt x="11781" y="5294"/>
                      </a:lnTo>
                      <a:lnTo>
                        <a:pt x="11711" y="5381"/>
                      </a:lnTo>
                      <a:lnTo>
                        <a:pt x="11715" y="5546"/>
                      </a:lnTo>
                      <a:lnTo>
                        <a:pt x="11824" y="5695"/>
                      </a:lnTo>
                      <a:lnTo>
                        <a:pt x="12016" y="5908"/>
                      </a:lnTo>
                      <a:lnTo>
                        <a:pt x="12063" y="6177"/>
                      </a:lnTo>
                      <a:lnTo>
                        <a:pt x="12135" y="6264"/>
                      </a:lnTo>
                      <a:lnTo>
                        <a:pt x="12147" y="6336"/>
                      </a:lnTo>
                      <a:lnTo>
                        <a:pt x="12184" y="6371"/>
                      </a:lnTo>
                      <a:lnTo>
                        <a:pt x="12207" y="6448"/>
                      </a:lnTo>
                      <a:lnTo>
                        <a:pt x="12243" y="6448"/>
                      </a:lnTo>
                      <a:lnTo>
                        <a:pt x="12348" y="6619"/>
                      </a:lnTo>
                      <a:lnTo>
                        <a:pt x="12423" y="6638"/>
                      </a:lnTo>
                      <a:lnTo>
                        <a:pt x="12480" y="6842"/>
                      </a:lnTo>
                      <a:lnTo>
                        <a:pt x="12935" y="7241"/>
                      </a:lnTo>
                      <a:lnTo>
                        <a:pt x="13158" y="7915"/>
                      </a:lnTo>
                      <a:lnTo>
                        <a:pt x="15429" y="8331"/>
                      </a:lnTo>
                      <a:lnTo>
                        <a:pt x="15576" y="8167"/>
                      </a:lnTo>
                      <a:lnTo>
                        <a:pt x="15957" y="8740"/>
                      </a:lnTo>
                      <a:lnTo>
                        <a:pt x="15424" y="10363"/>
                      </a:lnTo>
                      <a:lnTo>
                        <a:pt x="13158" y="11166"/>
                      </a:lnTo>
                      <a:lnTo>
                        <a:pt x="11049" y="11512"/>
                      </a:lnTo>
                      <a:lnTo>
                        <a:pt x="10746" y="11729"/>
                      </a:lnTo>
                      <a:lnTo>
                        <a:pt x="10244" y="11935"/>
                      </a:lnTo>
                      <a:lnTo>
                        <a:pt x="9691" y="12918"/>
                      </a:lnTo>
                      <a:lnTo>
                        <a:pt x="9503" y="13060"/>
                      </a:lnTo>
                      <a:lnTo>
                        <a:pt x="9370" y="13076"/>
                      </a:lnTo>
                      <a:lnTo>
                        <a:pt x="9104" y="12745"/>
                      </a:lnTo>
                      <a:lnTo>
                        <a:pt x="8174" y="12657"/>
                      </a:lnTo>
                      <a:lnTo>
                        <a:pt x="8036" y="12551"/>
                      </a:lnTo>
                      <a:lnTo>
                        <a:pt x="7547" y="12502"/>
                      </a:lnTo>
                      <a:lnTo>
                        <a:pt x="7168" y="12457"/>
                      </a:lnTo>
                      <a:lnTo>
                        <a:pt x="6859" y="12543"/>
                      </a:lnTo>
                      <a:lnTo>
                        <a:pt x="6711" y="12286"/>
                      </a:lnTo>
                      <a:lnTo>
                        <a:pt x="6580" y="12452"/>
                      </a:lnTo>
                      <a:lnTo>
                        <a:pt x="6570" y="12466"/>
                      </a:lnTo>
                      <a:lnTo>
                        <a:pt x="6560" y="12481"/>
                      </a:lnTo>
                      <a:lnTo>
                        <a:pt x="6551" y="12499"/>
                      </a:lnTo>
                      <a:lnTo>
                        <a:pt x="6542" y="12517"/>
                      </a:lnTo>
                      <a:lnTo>
                        <a:pt x="6524" y="12554"/>
                      </a:lnTo>
                      <a:lnTo>
                        <a:pt x="6507" y="12592"/>
                      </a:lnTo>
                      <a:lnTo>
                        <a:pt x="6492" y="12625"/>
                      </a:lnTo>
                      <a:lnTo>
                        <a:pt x="6480" y="12652"/>
                      </a:lnTo>
                      <a:lnTo>
                        <a:pt x="6474" y="12661"/>
                      </a:lnTo>
                      <a:lnTo>
                        <a:pt x="6468" y="12668"/>
                      </a:lnTo>
                      <a:lnTo>
                        <a:pt x="6466" y="12670"/>
                      </a:lnTo>
                      <a:lnTo>
                        <a:pt x="6464" y="12671"/>
                      </a:lnTo>
                      <a:lnTo>
                        <a:pt x="6461" y="12671"/>
                      </a:lnTo>
                      <a:lnTo>
                        <a:pt x="6460" y="12670"/>
                      </a:lnTo>
                      <a:lnTo>
                        <a:pt x="6452" y="12667"/>
                      </a:lnTo>
                      <a:lnTo>
                        <a:pt x="6447" y="12665"/>
                      </a:lnTo>
                      <a:lnTo>
                        <a:pt x="6442" y="12664"/>
                      </a:lnTo>
                      <a:lnTo>
                        <a:pt x="6439" y="12665"/>
                      </a:lnTo>
                      <a:lnTo>
                        <a:pt x="6436" y="12666"/>
                      </a:lnTo>
                      <a:lnTo>
                        <a:pt x="6435" y="12669"/>
                      </a:lnTo>
                      <a:lnTo>
                        <a:pt x="6434" y="12672"/>
                      </a:lnTo>
                      <a:lnTo>
                        <a:pt x="6434" y="12676"/>
                      </a:lnTo>
                      <a:lnTo>
                        <a:pt x="6437" y="12688"/>
                      </a:lnTo>
                      <a:lnTo>
                        <a:pt x="6442" y="12702"/>
                      </a:lnTo>
                      <a:lnTo>
                        <a:pt x="6449" y="12718"/>
                      </a:lnTo>
                      <a:lnTo>
                        <a:pt x="6457" y="12735"/>
                      </a:lnTo>
                      <a:lnTo>
                        <a:pt x="6474" y="12773"/>
                      </a:lnTo>
                      <a:lnTo>
                        <a:pt x="6488" y="12807"/>
                      </a:lnTo>
                      <a:lnTo>
                        <a:pt x="6493" y="12822"/>
                      </a:lnTo>
                      <a:lnTo>
                        <a:pt x="6495" y="12835"/>
                      </a:lnTo>
                      <a:lnTo>
                        <a:pt x="6495" y="12841"/>
                      </a:lnTo>
                      <a:lnTo>
                        <a:pt x="6495" y="12845"/>
                      </a:lnTo>
                      <a:lnTo>
                        <a:pt x="6493" y="12849"/>
                      </a:lnTo>
                      <a:lnTo>
                        <a:pt x="6490" y="12851"/>
                      </a:lnTo>
                      <a:lnTo>
                        <a:pt x="6442" y="13138"/>
                      </a:lnTo>
                      <a:lnTo>
                        <a:pt x="6289" y="13180"/>
                      </a:lnTo>
                      <a:lnTo>
                        <a:pt x="6127" y="13229"/>
                      </a:lnTo>
                      <a:lnTo>
                        <a:pt x="6092" y="13137"/>
                      </a:lnTo>
                      <a:lnTo>
                        <a:pt x="6092" y="13002"/>
                      </a:lnTo>
                      <a:lnTo>
                        <a:pt x="5928" y="12707"/>
                      </a:lnTo>
                      <a:lnTo>
                        <a:pt x="5877" y="12675"/>
                      </a:lnTo>
                      <a:lnTo>
                        <a:pt x="5820" y="12590"/>
                      </a:lnTo>
                      <a:lnTo>
                        <a:pt x="5760" y="12346"/>
                      </a:lnTo>
                      <a:lnTo>
                        <a:pt x="5511" y="12104"/>
                      </a:lnTo>
                      <a:lnTo>
                        <a:pt x="5396" y="12043"/>
                      </a:lnTo>
                      <a:lnTo>
                        <a:pt x="5329" y="11966"/>
                      </a:lnTo>
                      <a:lnTo>
                        <a:pt x="5175" y="11749"/>
                      </a:lnTo>
                      <a:lnTo>
                        <a:pt x="5026" y="11439"/>
                      </a:lnTo>
                      <a:lnTo>
                        <a:pt x="4967" y="11398"/>
                      </a:lnTo>
                      <a:lnTo>
                        <a:pt x="4943" y="11357"/>
                      </a:lnTo>
                      <a:lnTo>
                        <a:pt x="4900" y="11197"/>
                      </a:lnTo>
                      <a:lnTo>
                        <a:pt x="4893" y="11035"/>
                      </a:lnTo>
                      <a:lnTo>
                        <a:pt x="4842" y="10911"/>
                      </a:lnTo>
                      <a:lnTo>
                        <a:pt x="4758" y="10766"/>
                      </a:lnTo>
                      <a:lnTo>
                        <a:pt x="4661" y="10672"/>
                      </a:lnTo>
                      <a:lnTo>
                        <a:pt x="4617" y="10581"/>
                      </a:lnTo>
                      <a:lnTo>
                        <a:pt x="4559" y="10532"/>
                      </a:lnTo>
                      <a:lnTo>
                        <a:pt x="4443" y="10363"/>
                      </a:lnTo>
                      <a:lnTo>
                        <a:pt x="4361" y="10288"/>
                      </a:lnTo>
                      <a:lnTo>
                        <a:pt x="4157" y="10146"/>
                      </a:lnTo>
                      <a:lnTo>
                        <a:pt x="4050" y="10087"/>
                      </a:lnTo>
                      <a:lnTo>
                        <a:pt x="4015" y="10102"/>
                      </a:lnTo>
                      <a:lnTo>
                        <a:pt x="3932" y="10071"/>
                      </a:lnTo>
                      <a:lnTo>
                        <a:pt x="3740" y="9952"/>
                      </a:lnTo>
                      <a:lnTo>
                        <a:pt x="3642" y="9870"/>
                      </a:lnTo>
                      <a:lnTo>
                        <a:pt x="3582" y="9793"/>
                      </a:lnTo>
                      <a:lnTo>
                        <a:pt x="3491" y="9608"/>
                      </a:lnTo>
                      <a:lnTo>
                        <a:pt x="3451" y="9466"/>
                      </a:lnTo>
                      <a:lnTo>
                        <a:pt x="3359" y="8893"/>
                      </a:lnTo>
                      <a:lnTo>
                        <a:pt x="3309" y="8803"/>
                      </a:lnTo>
                      <a:lnTo>
                        <a:pt x="3299" y="8728"/>
                      </a:lnTo>
                      <a:lnTo>
                        <a:pt x="3333" y="8694"/>
                      </a:lnTo>
                      <a:lnTo>
                        <a:pt x="3366" y="8593"/>
                      </a:lnTo>
                      <a:lnTo>
                        <a:pt x="3383" y="8406"/>
                      </a:lnTo>
                      <a:lnTo>
                        <a:pt x="3326" y="8203"/>
                      </a:lnTo>
                      <a:lnTo>
                        <a:pt x="3283" y="8114"/>
                      </a:lnTo>
                      <a:lnTo>
                        <a:pt x="3225" y="8044"/>
                      </a:lnTo>
                      <a:lnTo>
                        <a:pt x="3174" y="7927"/>
                      </a:lnTo>
                      <a:lnTo>
                        <a:pt x="3141" y="7785"/>
                      </a:lnTo>
                      <a:lnTo>
                        <a:pt x="3091" y="7700"/>
                      </a:lnTo>
                      <a:lnTo>
                        <a:pt x="3034" y="7550"/>
                      </a:lnTo>
                      <a:lnTo>
                        <a:pt x="2859" y="7241"/>
                      </a:lnTo>
                      <a:lnTo>
                        <a:pt x="2650" y="7038"/>
                      </a:lnTo>
                      <a:lnTo>
                        <a:pt x="2518" y="6946"/>
                      </a:lnTo>
                      <a:lnTo>
                        <a:pt x="2492" y="6909"/>
                      </a:lnTo>
                      <a:lnTo>
                        <a:pt x="2451" y="6902"/>
                      </a:lnTo>
                      <a:lnTo>
                        <a:pt x="2435" y="6861"/>
                      </a:lnTo>
                      <a:lnTo>
                        <a:pt x="2326" y="6803"/>
                      </a:lnTo>
                      <a:lnTo>
                        <a:pt x="2243" y="6803"/>
                      </a:lnTo>
                      <a:lnTo>
                        <a:pt x="2193" y="6818"/>
                      </a:lnTo>
                      <a:lnTo>
                        <a:pt x="2135" y="6791"/>
                      </a:lnTo>
                      <a:lnTo>
                        <a:pt x="2108" y="6692"/>
                      </a:lnTo>
                      <a:lnTo>
                        <a:pt x="2042" y="6580"/>
                      </a:lnTo>
                      <a:lnTo>
                        <a:pt x="1949" y="6472"/>
                      </a:lnTo>
                      <a:lnTo>
                        <a:pt x="1949" y="6336"/>
                      </a:lnTo>
                      <a:lnTo>
                        <a:pt x="1965" y="6312"/>
                      </a:lnTo>
                      <a:lnTo>
                        <a:pt x="1833" y="5901"/>
                      </a:lnTo>
                      <a:lnTo>
                        <a:pt x="1757" y="5789"/>
                      </a:lnTo>
                      <a:lnTo>
                        <a:pt x="1665" y="5616"/>
                      </a:lnTo>
                      <a:lnTo>
                        <a:pt x="1549" y="5562"/>
                      </a:lnTo>
                      <a:lnTo>
                        <a:pt x="1507" y="5504"/>
                      </a:lnTo>
                      <a:lnTo>
                        <a:pt x="1483" y="5405"/>
                      </a:lnTo>
                      <a:lnTo>
                        <a:pt x="1326" y="5202"/>
                      </a:lnTo>
                      <a:lnTo>
                        <a:pt x="1198" y="4866"/>
                      </a:lnTo>
                      <a:lnTo>
                        <a:pt x="1117" y="4757"/>
                      </a:lnTo>
                      <a:lnTo>
                        <a:pt x="1016" y="4682"/>
                      </a:lnTo>
                      <a:lnTo>
                        <a:pt x="841" y="4447"/>
                      </a:lnTo>
                      <a:lnTo>
                        <a:pt x="824" y="4372"/>
                      </a:lnTo>
                      <a:lnTo>
                        <a:pt x="724" y="4245"/>
                      </a:lnTo>
                      <a:lnTo>
                        <a:pt x="625" y="4019"/>
                      </a:lnTo>
                      <a:lnTo>
                        <a:pt x="434" y="3656"/>
                      </a:lnTo>
                      <a:lnTo>
                        <a:pt x="357" y="3599"/>
                      </a:lnTo>
                      <a:lnTo>
                        <a:pt x="242" y="3599"/>
                      </a:lnTo>
                      <a:lnTo>
                        <a:pt x="125" y="3581"/>
                      </a:lnTo>
                      <a:lnTo>
                        <a:pt x="101" y="3565"/>
                      </a:lnTo>
                      <a:lnTo>
                        <a:pt x="34" y="3581"/>
                      </a:lnTo>
                      <a:lnTo>
                        <a:pt x="0" y="3649"/>
                      </a:lnTo>
                      <a:lnTo>
                        <a:pt x="159" y="3246"/>
                      </a:lnTo>
                      <a:lnTo>
                        <a:pt x="168" y="2943"/>
                      </a:lnTo>
                      <a:lnTo>
                        <a:pt x="192" y="2825"/>
                      </a:lnTo>
                      <a:lnTo>
                        <a:pt x="249" y="2682"/>
                      </a:lnTo>
                      <a:lnTo>
                        <a:pt x="242" y="2477"/>
                      </a:lnTo>
                      <a:lnTo>
                        <a:pt x="276" y="2595"/>
                      </a:lnTo>
                      <a:lnTo>
                        <a:pt x="1117" y="2702"/>
                      </a:lnTo>
                      <a:lnTo>
                        <a:pt x="1352" y="2467"/>
                      </a:lnTo>
                      <a:lnTo>
                        <a:pt x="1366" y="2419"/>
                      </a:lnTo>
                      <a:lnTo>
                        <a:pt x="1567" y="2061"/>
                      </a:lnTo>
                      <a:lnTo>
                        <a:pt x="2145" y="1974"/>
                      </a:lnTo>
                      <a:lnTo>
                        <a:pt x="2171" y="1850"/>
                      </a:lnTo>
                      <a:lnTo>
                        <a:pt x="2255" y="1618"/>
                      </a:lnTo>
                      <a:lnTo>
                        <a:pt x="2560" y="1448"/>
                      </a:lnTo>
                      <a:lnTo>
                        <a:pt x="2569" y="1429"/>
                      </a:lnTo>
                      <a:lnTo>
                        <a:pt x="1840" y="685"/>
                      </a:lnTo>
                      <a:lnTo>
                        <a:pt x="1731" y="590"/>
                      </a:lnTo>
                      <a:lnTo>
                        <a:pt x="2281" y="464"/>
                      </a:lnTo>
                      <a:lnTo>
                        <a:pt x="3197" y="281"/>
                      </a:lnTo>
                      <a:lnTo>
                        <a:pt x="3424" y="0"/>
                      </a:lnTo>
                      <a:lnTo>
                        <a:pt x="4576" y="321"/>
                      </a:lnTo>
                      <a:lnTo>
                        <a:pt x="5434" y="970"/>
                      </a:lnTo>
                      <a:lnTo>
                        <a:pt x="6203" y="1265"/>
                      </a:lnTo>
                      <a:lnTo>
                        <a:pt x="6284" y="1324"/>
                      </a:lnTo>
                      <a:lnTo>
                        <a:pt x="6395" y="1591"/>
                      </a:lnTo>
                      <a:lnTo>
                        <a:pt x="6793" y="1625"/>
                      </a:lnTo>
                      <a:lnTo>
                        <a:pt x="6826" y="1659"/>
                      </a:lnTo>
                      <a:lnTo>
                        <a:pt x="6826" y="2203"/>
                      </a:lnTo>
                      <a:lnTo>
                        <a:pt x="6859" y="2247"/>
                      </a:lnTo>
                      <a:lnTo>
                        <a:pt x="7719" y="2641"/>
                      </a:lnTo>
                      <a:lnTo>
                        <a:pt x="9071" y="2723"/>
                      </a:lnTo>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grpSp>
            <p:nvGrpSpPr>
              <p:cNvPr id="310" name="Group 145"/>
              <p:cNvGrpSpPr>
                <a:grpSpLocks noChangeAspect="1"/>
              </p:cNvGrpSpPr>
              <p:nvPr/>
            </p:nvGrpSpPr>
            <p:grpSpPr bwMode="gray">
              <a:xfrm>
                <a:off x="2984" y="2276"/>
                <a:ext cx="114" cy="72"/>
                <a:chOff x="2984" y="2276"/>
                <a:chExt cx="114" cy="72"/>
              </a:xfrm>
              <a:grpFill/>
            </p:grpSpPr>
            <p:sp>
              <p:nvSpPr>
                <p:cNvPr id="328" name="Freeform 146"/>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29" name="Freeform 147"/>
                <p:cNvSpPr>
                  <a:spLocks noChangeAspect="1"/>
                </p:cNvSpPr>
                <p:nvPr/>
              </p:nvSpPr>
              <p:spPr bwMode="gray">
                <a:xfrm>
                  <a:off x="2984" y="2276"/>
                  <a:ext cx="114" cy="72"/>
                </a:xfrm>
                <a:custGeom>
                  <a:avLst/>
                  <a:gdLst/>
                  <a:ahLst/>
                  <a:cxnLst>
                    <a:cxn ang="0">
                      <a:pos x="14868" y="4199"/>
                    </a:cxn>
                    <a:cxn ang="0">
                      <a:pos x="14514" y="5031"/>
                    </a:cxn>
                    <a:cxn ang="0">
                      <a:pos x="14466" y="5374"/>
                    </a:cxn>
                    <a:cxn ang="0">
                      <a:pos x="14027" y="5466"/>
                    </a:cxn>
                    <a:cxn ang="0">
                      <a:pos x="13073" y="5967"/>
                    </a:cxn>
                    <a:cxn ang="0">
                      <a:pos x="12036" y="6264"/>
                    </a:cxn>
                    <a:cxn ang="0">
                      <a:pos x="10929" y="6593"/>
                    </a:cxn>
                    <a:cxn ang="0">
                      <a:pos x="9740" y="7051"/>
                    </a:cxn>
                    <a:cxn ang="0">
                      <a:pos x="9205" y="7739"/>
                    </a:cxn>
                    <a:cxn ang="0">
                      <a:pos x="8905" y="7936"/>
                    </a:cxn>
                    <a:cxn ang="0">
                      <a:pos x="7539" y="8146"/>
                    </a:cxn>
                    <a:cxn ang="0">
                      <a:pos x="6784" y="8623"/>
                    </a:cxn>
                    <a:cxn ang="0">
                      <a:pos x="5672" y="8733"/>
                    </a:cxn>
                    <a:cxn ang="0">
                      <a:pos x="4779" y="8801"/>
                    </a:cxn>
                    <a:cxn ang="0">
                      <a:pos x="3686" y="9598"/>
                    </a:cxn>
                    <a:cxn ang="0">
                      <a:pos x="2368" y="9909"/>
                    </a:cxn>
                    <a:cxn ang="0">
                      <a:pos x="1652" y="9818"/>
                    </a:cxn>
                    <a:cxn ang="0">
                      <a:pos x="898" y="9087"/>
                    </a:cxn>
                    <a:cxn ang="0">
                      <a:pos x="716" y="7955"/>
                    </a:cxn>
                    <a:cxn ang="0">
                      <a:pos x="482" y="6794"/>
                    </a:cxn>
                    <a:cxn ang="0">
                      <a:pos x="320" y="6215"/>
                    </a:cxn>
                    <a:cxn ang="0">
                      <a:pos x="67" y="5752"/>
                    </a:cxn>
                    <a:cxn ang="0">
                      <a:pos x="86" y="5552"/>
                    </a:cxn>
                    <a:cxn ang="0">
                      <a:pos x="201" y="5007"/>
                    </a:cxn>
                    <a:cxn ang="0">
                      <a:pos x="153" y="4142"/>
                    </a:cxn>
                    <a:cxn ang="0">
                      <a:pos x="850" y="3308"/>
                    </a:cxn>
                    <a:cxn ang="0">
                      <a:pos x="854" y="3271"/>
                    </a:cxn>
                    <a:cxn ang="0">
                      <a:pos x="847" y="3234"/>
                    </a:cxn>
                    <a:cxn ang="0">
                      <a:pos x="825" y="3184"/>
                    </a:cxn>
                    <a:cxn ang="0">
                      <a:pos x="777" y="3110"/>
                    </a:cxn>
                    <a:cxn ang="0">
                      <a:pos x="741" y="3050"/>
                    </a:cxn>
                    <a:cxn ang="0">
                      <a:pos x="727" y="3014"/>
                    </a:cxn>
                    <a:cxn ang="0">
                      <a:pos x="722" y="2979"/>
                    </a:cxn>
                    <a:cxn ang="0">
                      <a:pos x="730" y="2945"/>
                    </a:cxn>
                    <a:cxn ang="0">
                      <a:pos x="1266" y="2241"/>
                    </a:cxn>
                    <a:cxn ang="0">
                      <a:pos x="3858" y="2689"/>
                    </a:cxn>
                    <a:cxn ang="0">
                      <a:pos x="6615" y="3737"/>
                    </a:cxn>
                    <a:cxn ang="0">
                      <a:pos x="6718" y="3700"/>
                    </a:cxn>
                    <a:cxn ang="0">
                      <a:pos x="6894" y="3652"/>
                    </a:cxn>
                    <a:cxn ang="0">
                      <a:pos x="6943" y="3637"/>
                    </a:cxn>
                    <a:cxn ang="0">
                      <a:pos x="6990" y="3616"/>
                    </a:cxn>
                    <a:cxn ang="0">
                      <a:pos x="7033" y="3591"/>
                    </a:cxn>
                    <a:cxn ang="0">
                      <a:pos x="7072" y="3559"/>
                    </a:cxn>
                    <a:cxn ang="0">
                      <a:pos x="7105" y="3519"/>
                    </a:cxn>
                    <a:cxn ang="0">
                      <a:pos x="9312" y="1068"/>
                    </a:cxn>
                    <a:cxn ang="0">
                      <a:pos x="10014" y="620"/>
                    </a:cxn>
                    <a:cxn ang="0">
                      <a:pos x="10264" y="564"/>
                    </a:cxn>
                    <a:cxn ang="0">
                      <a:pos x="10633" y="503"/>
                    </a:cxn>
                    <a:cxn ang="0">
                      <a:pos x="11090" y="440"/>
                    </a:cxn>
                    <a:cxn ang="0">
                      <a:pos x="11961" y="328"/>
                    </a:cxn>
                    <a:cxn ang="0">
                      <a:pos x="12844" y="217"/>
                    </a:cxn>
                    <a:cxn ang="0">
                      <a:pos x="13320" y="152"/>
                    </a:cxn>
                    <a:cxn ang="0">
                      <a:pos x="13716" y="91"/>
                    </a:cxn>
                    <a:cxn ang="0">
                      <a:pos x="14003" y="35"/>
                    </a:cxn>
                    <a:cxn ang="0">
                      <a:pos x="15675" y="3780"/>
                    </a:cxn>
                  </a:cxnLst>
                  <a:rect l="0" t="0" r="r" b="b"/>
                  <a:pathLst>
                    <a:path w="15675" h="9942">
                      <a:moveTo>
                        <a:pt x="15675" y="3780"/>
                      </a:moveTo>
                      <a:lnTo>
                        <a:pt x="15169" y="3985"/>
                      </a:lnTo>
                      <a:lnTo>
                        <a:pt x="14868" y="4199"/>
                      </a:lnTo>
                      <a:lnTo>
                        <a:pt x="14648" y="4443"/>
                      </a:lnTo>
                      <a:lnTo>
                        <a:pt x="14447" y="4864"/>
                      </a:lnTo>
                      <a:lnTo>
                        <a:pt x="14514" y="5031"/>
                      </a:lnTo>
                      <a:lnTo>
                        <a:pt x="14543" y="5260"/>
                      </a:lnTo>
                      <a:lnTo>
                        <a:pt x="14538" y="5308"/>
                      </a:lnTo>
                      <a:lnTo>
                        <a:pt x="14466" y="5374"/>
                      </a:lnTo>
                      <a:lnTo>
                        <a:pt x="14385" y="5418"/>
                      </a:lnTo>
                      <a:lnTo>
                        <a:pt x="14190" y="5385"/>
                      </a:lnTo>
                      <a:lnTo>
                        <a:pt x="14027" y="5466"/>
                      </a:lnTo>
                      <a:lnTo>
                        <a:pt x="13627" y="5576"/>
                      </a:lnTo>
                      <a:lnTo>
                        <a:pt x="13364" y="5843"/>
                      </a:lnTo>
                      <a:lnTo>
                        <a:pt x="13073" y="5967"/>
                      </a:lnTo>
                      <a:lnTo>
                        <a:pt x="12652" y="6020"/>
                      </a:lnTo>
                      <a:lnTo>
                        <a:pt x="12404" y="6082"/>
                      </a:lnTo>
                      <a:lnTo>
                        <a:pt x="12036" y="6264"/>
                      </a:lnTo>
                      <a:lnTo>
                        <a:pt x="11764" y="6336"/>
                      </a:lnTo>
                      <a:lnTo>
                        <a:pt x="11211" y="6574"/>
                      </a:lnTo>
                      <a:lnTo>
                        <a:pt x="10929" y="6593"/>
                      </a:lnTo>
                      <a:lnTo>
                        <a:pt x="10470" y="6679"/>
                      </a:lnTo>
                      <a:lnTo>
                        <a:pt x="9988" y="6908"/>
                      </a:lnTo>
                      <a:lnTo>
                        <a:pt x="9740" y="7051"/>
                      </a:lnTo>
                      <a:lnTo>
                        <a:pt x="9645" y="7262"/>
                      </a:lnTo>
                      <a:lnTo>
                        <a:pt x="9521" y="7448"/>
                      </a:lnTo>
                      <a:lnTo>
                        <a:pt x="9205" y="7739"/>
                      </a:lnTo>
                      <a:lnTo>
                        <a:pt x="9072" y="7825"/>
                      </a:lnTo>
                      <a:lnTo>
                        <a:pt x="9020" y="7897"/>
                      </a:lnTo>
                      <a:lnTo>
                        <a:pt x="8905" y="7936"/>
                      </a:lnTo>
                      <a:lnTo>
                        <a:pt x="8198" y="7906"/>
                      </a:lnTo>
                      <a:lnTo>
                        <a:pt x="7845" y="7951"/>
                      </a:lnTo>
                      <a:lnTo>
                        <a:pt x="7539" y="8146"/>
                      </a:lnTo>
                      <a:lnTo>
                        <a:pt x="7391" y="8347"/>
                      </a:lnTo>
                      <a:lnTo>
                        <a:pt x="6962" y="8585"/>
                      </a:lnTo>
                      <a:lnTo>
                        <a:pt x="6784" y="8623"/>
                      </a:lnTo>
                      <a:lnTo>
                        <a:pt x="6259" y="8776"/>
                      </a:lnTo>
                      <a:lnTo>
                        <a:pt x="5978" y="8801"/>
                      </a:lnTo>
                      <a:lnTo>
                        <a:pt x="5672" y="8733"/>
                      </a:lnTo>
                      <a:lnTo>
                        <a:pt x="5353" y="8786"/>
                      </a:lnTo>
                      <a:lnTo>
                        <a:pt x="5109" y="8762"/>
                      </a:lnTo>
                      <a:lnTo>
                        <a:pt x="4779" y="8801"/>
                      </a:lnTo>
                      <a:lnTo>
                        <a:pt x="4497" y="8977"/>
                      </a:lnTo>
                      <a:lnTo>
                        <a:pt x="4292" y="9321"/>
                      </a:lnTo>
                      <a:lnTo>
                        <a:pt x="3686" y="9598"/>
                      </a:lnTo>
                      <a:lnTo>
                        <a:pt x="3405" y="9771"/>
                      </a:lnTo>
                      <a:lnTo>
                        <a:pt x="2769" y="9785"/>
                      </a:lnTo>
                      <a:lnTo>
                        <a:pt x="2368" y="9909"/>
                      </a:lnTo>
                      <a:lnTo>
                        <a:pt x="2149" y="9890"/>
                      </a:lnTo>
                      <a:lnTo>
                        <a:pt x="1934" y="9942"/>
                      </a:lnTo>
                      <a:lnTo>
                        <a:pt x="1652" y="9818"/>
                      </a:lnTo>
                      <a:lnTo>
                        <a:pt x="1309" y="9832"/>
                      </a:lnTo>
                      <a:lnTo>
                        <a:pt x="1180" y="9435"/>
                      </a:lnTo>
                      <a:lnTo>
                        <a:pt x="898" y="9087"/>
                      </a:lnTo>
                      <a:lnTo>
                        <a:pt x="898" y="8356"/>
                      </a:lnTo>
                      <a:lnTo>
                        <a:pt x="865" y="8108"/>
                      </a:lnTo>
                      <a:lnTo>
                        <a:pt x="716" y="7955"/>
                      </a:lnTo>
                      <a:lnTo>
                        <a:pt x="635" y="7758"/>
                      </a:lnTo>
                      <a:lnTo>
                        <a:pt x="535" y="7310"/>
                      </a:lnTo>
                      <a:lnTo>
                        <a:pt x="482" y="6794"/>
                      </a:lnTo>
                      <a:lnTo>
                        <a:pt x="401" y="6584"/>
                      </a:lnTo>
                      <a:lnTo>
                        <a:pt x="320" y="6450"/>
                      </a:lnTo>
                      <a:lnTo>
                        <a:pt x="320" y="6215"/>
                      </a:lnTo>
                      <a:lnTo>
                        <a:pt x="86" y="5886"/>
                      </a:lnTo>
                      <a:lnTo>
                        <a:pt x="0" y="5814"/>
                      </a:lnTo>
                      <a:lnTo>
                        <a:pt x="67" y="5752"/>
                      </a:lnTo>
                      <a:lnTo>
                        <a:pt x="134" y="5767"/>
                      </a:lnTo>
                      <a:lnTo>
                        <a:pt x="134" y="5666"/>
                      </a:lnTo>
                      <a:lnTo>
                        <a:pt x="86" y="5552"/>
                      </a:lnTo>
                      <a:lnTo>
                        <a:pt x="86" y="5303"/>
                      </a:lnTo>
                      <a:lnTo>
                        <a:pt x="34" y="5155"/>
                      </a:lnTo>
                      <a:lnTo>
                        <a:pt x="201" y="5007"/>
                      </a:lnTo>
                      <a:lnTo>
                        <a:pt x="234" y="4888"/>
                      </a:lnTo>
                      <a:lnTo>
                        <a:pt x="201" y="4438"/>
                      </a:lnTo>
                      <a:lnTo>
                        <a:pt x="153" y="4142"/>
                      </a:lnTo>
                      <a:lnTo>
                        <a:pt x="101" y="4075"/>
                      </a:lnTo>
                      <a:lnTo>
                        <a:pt x="710" y="3760"/>
                      </a:lnTo>
                      <a:lnTo>
                        <a:pt x="850" y="3308"/>
                      </a:lnTo>
                      <a:lnTo>
                        <a:pt x="853" y="3295"/>
                      </a:lnTo>
                      <a:lnTo>
                        <a:pt x="854" y="3283"/>
                      </a:lnTo>
                      <a:lnTo>
                        <a:pt x="854" y="3271"/>
                      </a:lnTo>
                      <a:lnTo>
                        <a:pt x="853" y="3258"/>
                      </a:lnTo>
                      <a:lnTo>
                        <a:pt x="850" y="3246"/>
                      </a:lnTo>
                      <a:lnTo>
                        <a:pt x="847" y="3234"/>
                      </a:lnTo>
                      <a:lnTo>
                        <a:pt x="843" y="3222"/>
                      </a:lnTo>
                      <a:lnTo>
                        <a:pt x="838" y="3209"/>
                      </a:lnTo>
                      <a:lnTo>
                        <a:pt x="825" y="3184"/>
                      </a:lnTo>
                      <a:lnTo>
                        <a:pt x="809" y="3159"/>
                      </a:lnTo>
                      <a:lnTo>
                        <a:pt x="793" y="3135"/>
                      </a:lnTo>
                      <a:lnTo>
                        <a:pt x="777" y="3110"/>
                      </a:lnTo>
                      <a:lnTo>
                        <a:pt x="761" y="3086"/>
                      </a:lnTo>
                      <a:lnTo>
                        <a:pt x="747" y="3061"/>
                      </a:lnTo>
                      <a:lnTo>
                        <a:pt x="741" y="3050"/>
                      </a:lnTo>
                      <a:lnTo>
                        <a:pt x="736" y="3038"/>
                      </a:lnTo>
                      <a:lnTo>
                        <a:pt x="731" y="3026"/>
                      </a:lnTo>
                      <a:lnTo>
                        <a:pt x="727" y="3014"/>
                      </a:lnTo>
                      <a:lnTo>
                        <a:pt x="724" y="3002"/>
                      </a:lnTo>
                      <a:lnTo>
                        <a:pt x="722" y="2991"/>
                      </a:lnTo>
                      <a:lnTo>
                        <a:pt x="722" y="2979"/>
                      </a:lnTo>
                      <a:lnTo>
                        <a:pt x="723" y="2967"/>
                      </a:lnTo>
                      <a:lnTo>
                        <a:pt x="725" y="2956"/>
                      </a:lnTo>
                      <a:lnTo>
                        <a:pt x="730" y="2945"/>
                      </a:lnTo>
                      <a:lnTo>
                        <a:pt x="735" y="2934"/>
                      </a:lnTo>
                      <a:lnTo>
                        <a:pt x="743" y="2922"/>
                      </a:lnTo>
                      <a:lnTo>
                        <a:pt x="1266" y="2241"/>
                      </a:lnTo>
                      <a:lnTo>
                        <a:pt x="1614" y="2657"/>
                      </a:lnTo>
                      <a:lnTo>
                        <a:pt x="2120" y="2602"/>
                      </a:lnTo>
                      <a:lnTo>
                        <a:pt x="3858" y="2689"/>
                      </a:lnTo>
                      <a:lnTo>
                        <a:pt x="4187" y="2967"/>
                      </a:lnTo>
                      <a:lnTo>
                        <a:pt x="6020" y="3083"/>
                      </a:lnTo>
                      <a:lnTo>
                        <a:pt x="6615" y="3737"/>
                      </a:lnTo>
                      <a:lnTo>
                        <a:pt x="6648" y="3723"/>
                      </a:lnTo>
                      <a:lnTo>
                        <a:pt x="6683" y="3710"/>
                      </a:lnTo>
                      <a:lnTo>
                        <a:pt x="6718" y="3700"/>
                      </a:lnTo>
                      <a:lnTo>
                        <a:pt x="6754" y="3690"/>
                      </a:lnTo>
                      <a:lnTo>
                        <a:pt x="6825" y="3671"/>
                      </a:lnTo>
                      <a:lnTo>
                        <a:pt x="6894" y="3652"/>
                      </a:lnTo>
                      <a:lnTo>
                        <a:pt x="6910" y="3648"/>
                      </a:lnTo>
                      <a:lnTo>
                        <a:pt x="6927" y="3642"/>
                      </a:lnTo>
                      <a:lnTo>
                        <a:pt x="6943" y="3637"/>
                      </a:lnTo>
                      <a:lnTo>
                        <a:pt x="6959" y="3630"/>
                      </a:lnTo>
                      <a:lnTo>
                        <a:pt x="6974" y="3624"/>
                      </a:lnTo>
                      <a:lnTo>
                        <a:pt x="6990" y="3616"/>
                      </a:lnTo>
                      <a:lnTo>
                        <a:pt x="7005" y="3609"/>
                      </a:lnTo>
                      <a:lnTo>
                        <a:pt x="7019" y="3600"/>
                      </a:lnTo>
                      <a:lnTo>
                        <a:pt x="7033" y="3591"/>
                      </a:lnTo>
                      <a:lnTo>
                        <a:pt x="7047" y="3582"/>
                      </a:lnTo>
                      <a:lnTo>
                        <a:pt x="7059" y="3571"/>
                      </a:lnTo>
                      <a:lnTo>
                        <a:pt x="7072" y="3559"/>
                      </a:lnTo>
                      <a:lnTo>
                        <a:pt x="7084" y="3547"/>
                      </a:lnTo>
                      <a:lnTo>
                        <a:pt x="7095" y="3534"/>
                      </a:lnTo>
                      <a:lnTo>
                        <a:pt x="7105" y="3519"/>
                      </a:lnTo>
                      <a:lnTo>
                        <a:pt x="7116" y="3504"/>
                      </a:lnTo>
                      <a:lnTo>
                        <a:pt x="8300" y="1543"/>
                      </a:lnTo>
                      <a:lnTo>
                        <a:pt x="9312" y="1068"/>
                      </a:lnTo>
                      <a:lnTo>
                        <a:pt x="9929" y="654"/>
                      </a:lnTo>
                      <a:lnTo>
                        <a:pt x="9962" y="638"/>
                      </a:lnTo>
                      <a:lnTo>
                        <a:pt x="10014" y="620"/>
                      </a:lnTo>
                      <a:lnTo>
                        <a:pt x="10082" y="602"/>
                      </a:lnTo>
                      <a:lnTo>
                        <a:pt x="10166" y="583"/>
                      </a:lnTo>
                      <a:lnTo>
                        <a:pt x="10264" y="564"/>
                      </a:lnTo>
                      <a:lnTo>
                        <a:pt x="10375" y="544"/>
                      </a:lnTo>
                      <a:lnTo>
                        <a:pt x="10498" y="524"/>
                      </a:lnTo>
                      <a:lnTo>
                        <a:pt x="10633" y="503"/>
                      </a:lnTo>
                      <a:lnTo>
                        <a:pt x="10777" y="483"/>
                      </a:lnTo>
                      <a:lnTo>
                        <a:pt x="10930" y="461"/>
                      </a:lnTo>
                      <a:lnTo>
                        <a:pt x="11090" y="440"/>
                      </a:lnTo>
                      <a:lnTo>
                        <a:pt x="11257" y="417"/>
                      </a:lnTo>
                      <a:lnTo>
                        <a:pt x="11603" y="373"/>
                      </a:lnTo>
                      <a:lnTo>
                        <a:pt x="11961" y="328"/>
                      </a:lnTo>
                      <a:lnTo>
                        <a:pt x="12321" y="284"/>
                      </a:lnTo>
                      <a:lnTo>
                        <a:pt x="12673" y="238"/>
                      </a:lnTo>
                      <a:lnTo>
                        <a:pt x="12844" y="217"/>
                      </a:lnTo>
                      <a:lnTo>
                        <a:pt x="13010" y="195"/>
                      </a:lnTo>
                      <a:lnTo>
                        <a:pt x="13168" y="174"/>
                      </a:lnTo>
                      <a:lnTo>
                        <a:pt x="13320" y="152"/>
                      </a:lnTo>
                      <a:lnTo>
                        <a:pt x="13462" y="131"/>
                      </a:lnTo>
                      <a:lnTo>
                        <a:pt x="13595" y="111"/>
                      </a:lnTo>
                      <a:lnTo>
                        <a:pt x="13716" y="91"/>
                      </a:lnTo>
                      <a:lnTo>
                        <a:pt x="13826" y="72"/>
                      </a:lnTo>
                      <a:lnTo>
                        <a:pt x="13921" y="53"/>
                      </a:lnTo>
                      <a:lnTo>
                        <a:pt x="14003" y="35"/>
                      </a:lnTo>
                      <a:lnTo>
                        <a:pt x="14069" y="17"/>
                      </a:lnTo>
                      <a:lnTo>
                        <a:pt x="14118" y="0"/>
                      </a:lnTo>
                      <a:lnTo>
                        <a:pt x="15675" y="3780"/>
                      </a:lnTo>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311" name="Freeform 148"/>
              <p:cNvSpPr>
                <a:spLocks noChangeAspect="1"/>
              </p:cNvSpPr>
              <p:nvPr/>
            </p:nvSpPr>
            <p:spPr bwMode="gray">
              <a:xfrm>
                <a:off x="3104" y="2214"/>
                <a:ext cx="3" cy="2"/>
              </a:xfrm>
              <a:custGeom>
                <a:avLst/>
                <a:gdLst/>
                <a:ahLst/>
                <a:cxnLst>
                  <a:cxn ang="0">
                    <a:pos x="0" y="8"/>
                  </a:cxn>
                  <a:cxn ang="0">
                    <a:pos x="7" y="9"/>
                  </a:cxn>
                  <a:cxn ang="0">
                    <a:pos x="10" y="6"/>
                  </a:cxn>
                  <a:cxn ang="0">
                    <a:pos x="12" y="9"/>
                  </a:cxn>
                  <a:cxn ang="0">
                    <a:pos x="16" y="5"/>
                  </a:cxn>
                  <a:cxn ang="0">
                    <a:pos x="14" y="4"/>
                  </a:cxn>
                  <a:cxn ang="0">
                    <a:pos x="11" y="4"/>
                  </a:cxn>
                  <a:cxn ang="0">
                    <a:pos x="10" y="1"/>
                  </a:cxn>
                  <a:cxn ang="0">
                    <a:pos x="7" y="0"/>
                  </a:cxn>
                  <a:cxn ang="0">
                    <a:pos x="3" y="1"/>
                  </a:cxn>
                  <a:cxn ang="0">
                    <a:pos x="0" y="8"/>
                  </a:cxn>
                </a:cxnLst>
                <a:rect l="0" t="0" r="r" b="b"/>
                <a:pathLst>
                  <a:path w="16" h="9">
                    <a:moveTo>
                      <a:pt x="0" y="8"/>
                    </a:moveTo>
                    <a:lnTo>
                      <a:pt x="7" y="9"/>
                    </a:lnTo>
                    <a:lnTo>
                      <a:pt x="10" y="6"/>
                    </a:lnTo>
                    <a:lnTo>
                      <a:pt x="12" y="9"/>
                    </a:lnTo>
                    <a:lnTo>
                      <a:pt x="16" y="5"/>
                    </a:lnTo>
                    <a:lnTo>
                      <a:pt x="14" y="4"/>
                    </a:lnTo>
                    <a:lnTo>
                      <a:pt x="11" y="4"/>
                    </a:lnTo>
                    <a:lnTo>
                      <a:pt x="10" y="1"/>
                    </a:lnTo>
                    <a:lnTo>
                      <a:pt x="7" y="0"/>
                    </a:lnTo>
                    <a:lnTo>
                      <a:pt x="3" y="1"/>
                    </a:lnTo>
                    <a:lnTo>
                      <a:pt x="0" y="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312" name="Group 149"/>
              <p:cNvGrpSpPr>
                <a:grpSpLocks noChangeAspect="1"/>
              </p:cNvGrpSpPr>
              <p:nvPr/>
            </p:nvGrpSpPr>
            <p:grpSpPr bwMode="gray">
              <a:xfrm>
                <a:off x="3086" y="2189"/>
                <a:ext cx="85" cy="114"/>
                <a:chOff x="3086" y="2189"/>
                <a:chExt cx="85" cy="114"/>
              </a:xfrm>
              <a:grpFill/>
            </p:grpSpPr>
            <p:sp>
              <p:nvSpPr>
                <p:cNvPr id="326" name="Freeform 150"/>
                <p:cNvSpPr>
                  <a:spLocks noChangeAspect="1"/>
                </p:cNvSpPr>
                <p:nvPr/>
              </p:nvSpPr>
              <p:spPr bwMode="gray">
                <a:xfrm>
                  <a:off x="3130" y="2189"/>
                  <a:ext cx="4" cy="8"/>
                </a:xfrm>
                <a:custGeom>
                  <a:avLst/>
                  <a:gdLst/>
                  <a:ahLst/>
                  <a:cxnLst>
                    <a:cxn ang="0">
                      <a:pos x="0" y="15"/>
                    </a:cxn>
                    <a:cxn ang="0">
                      <a:pos x="1" y="19"/>
                    </a:cxn>
                    <a:cxn ang="0">
                      <a:pos x="3" y="25"/>
                    </a:cxn>
                    <a:cxn ang="0">
                      <a:pos x="2" y="27"/>
                    </a:cxn>
                    <a:cxn ang="0">
                      <a:pos x="3" y="31"/>
                    </a:cxn>
                    <a:cxn ang="0">
                      <a:pos x="1" y="36"/>
                    </a:cxn>
                    <a:cxn ang="0">
                      <a:pos x="3" y="37"/>
                    </a:cxn>
                    <a:cxn ang="0">
                      <a:pos x="11" y="40"/>
                    </a:cxn>
                    <a:cxn ang="0">
                      <a:pos x="12" y="36"/>
                    </a:cxn>
                    <a:cxn ang="0">
                      <a:pos x="17" y="27"/>
                    </a:cxn>
                    <a:cxn ang="0">
                      <a:pos x="17" y="18"/>
                    </a:cxn>
                    <a:cxn ang="0">
                      <a:pos x="15" y="15"/>
                    </a:cxn>
                    <a:cxn ang="0">
                      <a:pos x="15" y="11"/>
                    </a:cxn>
                    <a:cxn ang="0">
                      <a:pos x="18" y="9"/>
                    </a:cxn>
                    <a:cxn ang="0">
                      <a:pos x="19" y="4"/>
                    </a:cxn>
                    <a:cxn ang="0">
                      <a:pos x="15" y="0"/>
                    </a:cxn>
                    <a:cxn ang="0">
                      <a:pos x="9" y="4"/>
                    </a:cxn>
                    <a:cxn ang="0">
                      <a:pos x="7" y="4"/>
                    </a:cxn>
                    <a:cxn ang="0">
                      <a:pos x="0" y="15"/>
                    </a:cxn>
                  </a:cxnLst>
                  <a:rect l="0" t="0" r="r" b="b"/>
                  <a:pathLst>
                    <a:path w="19" h="40">
                      <a:moveTo>
                        <a:pt x="0" y="15"/>
                      </a:moveTo>
                      <a:lnTo>
                        <a:pt x="1" y="19"/>
                      </a:lnTo>
                      <a:lnTo>
                        <a:pt x="3" y="25"/>
                      </a:lnTo>
                      <a:lnTo>
                        <a:pt x="2" y="27"/>
                      </a:lnTo>
                      <a:lnTo>
                        <a:pt x="3" y="31"/>
                      </a:lnTo>
                      <a:lnTo>
                        <a:pt x="1" y="36"/>
                      </a:lnTo>
                      <a:lnTo>
                        <a:pt x="3" y="37"/>
                      </a:lnTo>
                      <a:lnTo>
                        <a:pt x="11" y="40"/>
                      </a:lnTo>
                      <a:lnTo>
                        <a:pt x="12" y="36"/>
                      </a:lnTo>
                      <a:lnTo>
                        <a:pt x="17" y="27"/>
                      </a:lnTo>
                      <a:lnTo>
                        <a:pt x="17" y="18"/>
                      </a:lnTo>
                      <a:lnTo>
                        <a:pt x="15" y="15"/>
                      </a:lnTo>
                      <a:lnTo>
                        <a:pt x="15" y="11"/>
                      </a:lnTo>
                      <a:lnTo>
                        <a:pt x="18" y="9"/>
                      </a:lnTo>
                      <a:lnTo>
                        <a:pt x="19" y="4"/>
                      </a:lnTo>
                      <a:lnTo>
                        <a:pt x="15" y="0"/>
                      </a:lnTo>
                      <a:lnTo>
                        <a:pt x="9" y="4"/>
                      </a:lnTo>
                      <a:lnTo>
                        <a:pt x="7" y="4"/>
                      </a:lnTo>
                      <a:lnTo>
                        <a:pt x="0" y="1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27" name="Freeform 151"/>
                <p:cNvSpPr>
                  <a:spLocks noChangeAspect="1"/>
                </p:cNvSpPr>
                <p:nvPr/>
              </p:nvSpPr>
              <p:spPr bwMode="gray">
                <a:xfrm>
                  <a:off x="3086" y="2207"/>
                  <a:ext cx="85" cy="96"/>
                </a:xfrm>
                <a:custGeom>
                  <a:avLst/>
                  <a:gdLst/>
                  <a:ahLst/>
                  <a:cxnLst>
                    <a:cxn ang="0">
                      <a:pos x="203" y="0"/>
                    </a:cxn>
                    <a:cxn ang="0">
                      <a:pos x="187" y="59"/>
                    </a:cxn>
                    <a:cxn ang="0">
                      <a:pos x="203" y="170"/>
                    </a:cxn>
                    <a:cxn ang="0">
                      <a:pos x="0" y="345"/>
                    </a:cxn>
                    <a:cxn ang="0">
                      <a:pos x="83" y="474"/>
                    </a:cxn>
                    <a:cxn ang="0">
                      <a:pos x="107" y="466"/>
                    </a:cxn>
                    <a:cxn ang="0">
                      <a:pos x="137" y="459"/>
                    </a:cxn>
                    <a:cxn ang="0">
                      <a:pos x="154" y="464"/>
                    </a:cxn>
                    <a:cxn ang="0">
                      <a:pos x="165" y="460"/>
                    </a:cxn>
                    <a:cxn ang="0">
                      <a:pos x="179" y="447"/>
                    </a:cxn>
                    <a:cxn ang="0">
                      <a:pos x="180" y="436"/>
                    </a:cxn>
                    <a:cxn ang="0">
                      <a:pos x="186" y="425"/>
                    </a:cxn>
                    <a:cxn ang="0">
                      <a:pos x="224" y="407"/>
                    </a:cxn>
                    <a:cxn ang="0">
                      <a:pos x="241" y="404"/>
                    </a:cxn>
                    <a:cxn ang="0">
                      <a:pos x="253" y="382"/>
                    </a:cxn>
                    <a:cxn ang="0">
                      <a:pos x="262" y="361"/>
                    </a:cxn>
                    <a:cxn ang="0">
                      <a:pos x="278" y="352"/>
                    </a:cxn>
                    <a:cxn ang="0">
                      <a:pos x="289" y="348"/>
                    </a:cxn>
                    <a:cxn ang="0">
                      <a:pos x="309" y="346"/>
                    </a:cxn>
                    <a:cxn ang="0">
                      <a:pos x="319" y="337"/>
                    </a:cxn>
                    <a:cxn ang="0">
                      <a:pos x="314" y="325"/>
                    </a:cxn>
                    <a:cxn ang="0">
                      <a:pos x="312" y="303"/>
                    </a:cxn>
                    <a:cxn ang="0">
                      <a:pos x="314" y="285"/>
                    </a:cxn>
                    <a:cxn ang="0">
                      <a:pos x="335" y="256"/>
                    </a:cxn>
                    <a:cxn ang="0">
                      <a:pos x="342" y="255"/>
                    </a:cxn>
                    <a:cxn ang="0">
                      <a:pos x="347" y="262"/>
                    </a:cxn>
                    <a:cxn ang="0">
                      <a:pos x="355" y="261"/>
                    </a:cxn>
                    <a:cxn ang="0">
                      <a:pos x="369" y="239"/>
                    </a:cxn>
                    <a:cxn ang="0">
                      <a:pos x="382" y="216"/>
                    </a:cxn>
                    <a:cxn ang="0">
                      <a:pos x="416" y="178"/>
                    </a:cxn>
                    <a:cxn ang="0">
                      <a:pos x="422" y="161"/>
                    </a:cxn>
                    <a:cxn ang="0">
                      <a:pos x="427" y="143"/>
                    </a:cxn>
                    <a:cxn ang="0">
                      <a:pos x="419" y="137"/>
                    </a:cxn>
                    <a:cxn ang="0">
                      <a:pos x="406" y="131"/>
                    </a:cxn>
                    <a:cxn ang="0">
                      <a:pos x="391" y="111"/>
                    </a:cxn>
                    <a:cxn ang="0">
                      <a:pos x="382" y="103"/>
                    </a:cxn>
                    <a:cxn ang="0">
                      <a:pos x="375" y="92"/>
                    </a:cxn>
                    <a:cxn ang="0">
                      <a:pos x="366" y="79"/>
                    </a:cxn>
                    <a:cxn ang="0">
                      <a:pos x="347" y="73"/>
                    </a:cxn>
                    <a:cxn ang="0">
                      <a:pos x="315" y="63"/>
                    </a:cxn>
                    <a:cxn ang="0">
                      <a:pos x="285" y="51"/>
                    </a:cxn>
                    <a:cxn ang="0">
                      <a:pos x="266" y="40"/>
                    </a:cxn>
                    <a:cxn ang="0">
                      <a:pos x="252" y="23"/>
                    </a:cxn>
                    <a:cxn ang="0">
                      <a:pos x="241" y="12"/>
                    </a:cxn>
                  </a:cxnLst>
                  <a:rect l="0" t="0" r="r" b="b"/>
                  <a:pathLst>
                    <a:path w="427" h="482">
                      <a:moveTo>
                        <a:pt x="236" y="0"/>
                      </a:moveTo>
                      <a:lnTo>
                        <a:pt x="203" y="0"/>
                      </a:lnTo>
                      <a:lnTo>
                        <a:pt x="220" y="46"/>
                      </a:lnTo>
                      <a:lnTo>
                        <a:pt x="187" y="59"/>
                      </a:lnTo>
                      <a:lnTo>
                        <a:pt x="176" y="130"/>
                      </a:lnTo>
                      <a:lnTo>
                        <a:pt x="203" y="170"/>
                      </a:lnTo>
                      <a:lnTo>
                        <a:pt x="165" y="287"/>
                      </a:lnTo>
                      <a:lnTo>
                        <a:pt x="0" y="345"/>
                      </a:lnTo>
                      <a:lnTo>
                        <a:pt x="57" y="482"/>
                      </a:lnTo>
                      <a:lnTo>
                        <a:pt x="83" y="474"/>
                      </a:lnTo>
                      <a:lnTo>
                        <a:pt x="94" y="473"/>
                      </a:lnTo>
                      <a:lnTo>
                        <a:pt x="107" y="466"/>
                      </a:lnTo>
                      <a:lnTo>
                        <a:pt x="117" y="460"/>
                      </a:lnTo>
                      <a:lnTo>
                        <a:pt x="137" y="459"/>
                      </a:lnTo>
                      <a:lnTo>
                        <a:pt x="150" y="461"/>
                      </a:lnTo>
                      <a:lnTo>
                        <a:pt x="154" y="464"/>
                      </a:lnTo>
                      <a:lnTo>
                        <a:pt x="161" y="464"/>
                      </a:lnTo>
                      <a:lnTo>
                        <a:pt x="165" y="460"/>
                      </a:lnTo>
                      <a:lnTo>
                        <a:pt x="172" y="455"/>
                      </a:lnTo>
                      <a:lnTo>
                        <a:pt x="179" y="447"/>
                      </a:lnTo>
                      <a:lnTo>
                        <a:pt x="180" y="443"/>
                      </a:lnTo>
                      <a:lnTo>
                        <a:pt x="180" y="436"/>
                      </a:lnTo>
                      <a:lnTo>
                        <a:pt x="180" y="430"/>
                      </a:lnTo>
                      <a:lnTo>
                        <a:pt x="186" y="425"/>
                      </a:lnTo>
                      <a:lnTo>
                        <a:pt x="194" y="414"/>
                      </a:lnTo>
                      <a:lnTo>
                        <a:pt x="224" y="407"/>
                      </a:lnTo>
                      <a:lnTo>
                        <a:pt x="234" y="407"/>
                      </a:lnTo>
                      <a:lnTo>
                        <a:pt x="241" y="404"/>
                      </a:lnTo>
                      <a:lnTo>
                        <a:pt x="250" y="394"/>
                      </a:lnTo>
                      <a:lnTo>
                        <a:pt x="253" y="382"/>
                      </a:lnTo>
                      <a:lnTo>
                        <a:pt x="256" y="371"/>
                      </a:lnTo>
                      <a:lnTo>
                        <a:pt x="262" y="361"/>
                      </a:lnTo>
                      <a:lnTo>
                        <a:pt x="269" y="355"/>
                      </a:lnTo>
                      <a:lnTo>
                        <a:pt x="278" y="352"/>
                      </a:lnTo>
                      <a:lnTo>
                        <a:pt x="282" y="347"/>
                      </a:lnTo>
                      <a:lnTo>
                        <a:pt x="289" y="348"/>
                      </a:lnTo>
                      <a:lnTo>
                        <a:pt x="301" y="346"/>
                      </a:lnTo>
                      <a:lnTo>
                        <a:pt x="309" y="346"/>
                      </a:lnTo>
                      <a:lnTo>
                        <a:pt x="316" y="342"/>
                      </a:lnTo>
                      <a:lnTo>
                        <a:pt x="319" y="337"/>
                      </a:lnTo>
                      <a:lnTo>
                        <a:pt x="316" y="328"/>
                      </a:lnTo>
                      <a:lnTo>
                        <a:pt x="314" y="325"/>
                      </a:lnTo>
                      <a:lnTo>
                        <a:pt x="312" y="312"/>
                      </a:lnTo>
                      <a:lnTo>
                        <a:pt x="312" y="303"/>
                      </a:lnTo>
                      <a:lnTo>
                        <a:pt x="315" y="293"/>
                      </a:lnTo>
                      <a:lnTo>
                        <a:pt x="314" y="285"/>
                      </a:lnTo>
                      <a:lnTo>
                        <a:pt x="327" y="265"/>
                      </a:lnTo>
                      <a:lnTo>
                        <a:pt x="335" y="256"/>
                      </a:lnTo>
                      <a:lnTo>
                        <a:pt x="339" y="253"/>
                      </a:lnTo>
                      <a:lnTo>
                        <a:pt x="342" y="255"/>
                      </a:lnTo>
                      <a:lnTo>
                        <a:pt x="344" y="260"/>
                      </a:lnTo>
                      <a:lnTo>
                        <a:pt x="347" y="262"/>
                      </a:lnTo>
                      <a:lnTo>
                        <a:pt x="353" y="264"/>
                      </a:lnTo>
                      <a:lnTo>
                        <a:pt x="355" y="261"/>
                      </a:lnTo>
                      <a:lnTo>
                        <a:pt x="365" y="244"/>
                      </a:lnTo>
                      <a:lnTo>
                        <a:pt x="369" y="239"/>
                      </a:lnTo>
                      <a:lnTo>
                        <a:pt x="376" y="224"/>
                      </a:lnTo>
                      <a:lnTo>
                        <a:pt x="382" y="216"/>
                      </a:lnTo>
                      <a:lnTo>
                        <a:pt x="396" y="206"/>
                      </a:lnTo>
                      <a:lnTo>
                        <a:pt x="416" y="178"/>
                      </a:lnTo>
                      <a:lnTo>
                        <a:pt x="421" y="167"/>
                      </a:lnTo>
                      <a:lnTo>
                        <a:pt x="422" y="161"/>
                      </a:lnTo>
                      <a:lnTo>
                        <a:pt x="427" y="147"/>
                      </a:lnTo>
                      <a:lnTo>
                        <a:pt x="427" y="143"/>
                      </a:lnTo>
                      <a:lnTo>
                        <a:pt x="423" y="140"/>
                      </a:lnTo>
                      <a:lnTo>
                        <a:pt x="419" y="137"/>
                      </a:lnTo>
                      <a:lnTo>
                        <a:pt x="418" y="134"/>
                      </a:lnTo>
                      <a:lnTo>
                        <a:pt x="406" y="131"/>
                      </a:lnTo>
                      <a:lnTo>
                        <a:pt x="396" y="124"/>
                      </a:lnTo>
                      <a:lnTo>
                        <a:pt x="391" y="111"/>
                      </a:lnTo>
                      <a:lnTo>
                        <a:pt x="386" y="108"/>
                      </a:lnTo>
                      <a:lnTo>
                        <a:pt x="382" y="103"/>
                      </a:lnTo>
                      <a:lnTo>
                        <a:pt x="381" y="98"/>
                      </a:lnTo>
                      <a:lnTo>
                        <a:pt x="375" y="92"/>
                      </a:lnTo>
                      <a:lnTo>
                        <a:pt x="373" y="88"/>
                      </a:lnTo>
                      <a:lnTo>
                        <a:pt x="366" y="79"/>
                      </a:lnTo>
                      <a:lnTo>
                        <a:pt x="354" y="73"/>
                      </a:lnTo>
                      <a:lnTo>
                        <a:pt x="347" y="73"/>
                      </a:lnTo>
                      <a:lnTo>
                        <a:pt x="332" y="66"/>
                      </a:lnTo>
                      <a:lnTo>
                        <a:pt x="315" y="63"/>
                      </a:lnTo>
                      <a:lnTo>
                        <a:pt x="309" y="61"/>
                      </a:lnTo>
                      <a:lnTo>
                        <a:pt x="285" y="51"/>
                      </a:lnTo>
                      <a:lnTo>
                        <a:pt x="274" y="43"/>
                      </a:lnTo>
                      <a:lnTo>
                        <a:pt x="266" y="40"/>
                      </a:lnTo>
                      <a:lnTo>
                        <a:pt x="260" y="30"/>
                      </a:lnTo>
                      <a:lnTo>
                        <a:pt x="252" y="23"/>
                      </a:lnTo>
                      <a:lnTo>
                        <a:pt x="250" y="19"/>
                      </a:lnTo>
                      <a:lnTo>
                        <a:pt x="241" y="12"/>
                      </a:lnTo>
                      <a:lnTo>
                        <a:pt x="236"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313" name="Freeform 152"/>
              <p:cNvSpPr>
                <a:spLocks noChangeAspect="1"/>
              </p:cNvSpPr>
              <p:nvPr/>
            </p:nvSpPr>
            <p:spPr bwMode="gray">
              <a:xfrm>
                <a:off x="3069" y="2190"/>
                <a:ext cx="1" cy="3"/>
              </a:xfrm>
              <a:custGeom>
                <a:avLst/>
                <a:gdLst/>
                <a:ahLst/>
                <a:cxnLst>
                  <a:cxn ang="0">
                    <a:pos x="8" y="3"/>
                  </a:cxn>
                  <a:cxn ang="0">
                    <a:pos x="0" y="0"/>
                  </a:cxn>
                  <a:cxn ang="0">
                    <a:pos x="0" y="11"/>
                  </a:cxn>
                  <a:cxn ang="0">
                    <a:pos x="3" y="19"/>
                  </a:cxn>
                  <a:cxn ang="0">
                    <a:pos x="8" y="17"/>
                  </a:cxn>
                  <a:cxn ang="0">
                    <a:pos x="8" y="3"/>
                  </a:cxn>
                </a:cxnLst>
                <a:rect l="0" t="0" r="r" b="b"/>
                <a:pathLst>
                  <a:path w="8" h="19">
                    <a:moveTo>
                      <a:pt x="8" y="3"/>
                    </a:moveTo>
                    <a:lnTo>
                      <a:pt x="0" y="0"/>
                    </a:lnTo>
                    <a:lnTo>
                      <a:pt x="0" y="11"/>
                    </a:lnTo>
                    <a:lnTo>
                      <a:pt x="3" y="19"/>
                    </a:lnTo>
                    <a:lnTo>
                      <a:pt x="8" y="17"/>
                    </a:lnTo>
                    <a:lnTo>
                      <a:pt x="8" y="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314" name="Group 153"/>
              <p:cNvGrpSpPr>
                <a:grpSpLocks noChangeAspect="1"/>
              </p:cNvGrpSpPr>
              <p:nvPr/>
            </p:nvGrpSpPr>
            <p:grpSpPr bwMode="gray">
              <a:xfrm>
                <a:off x="3000" y="2012"/>
                <a:ext cx="210" cy="192"/>
                <a:chOff x="3000" y="2012"/>
                <a:chExt cx="210" cy="192"/>
              </a:xfrm>
              <a:grpFill/>
            </p:grpSpPr>
            <p:sp>
              <p:nvSpPr>
                <p:cNvPr id="324" name="Freeform 154"/>
                <p:cNvSpPr>
                  <a:spLocks noChangeAspect="1"/>
                </p:cNvSpPr>
                <p:nvPr/>
              </p:nvSpPr>
              <p:spPr bwMode="gray">
                <a:xfrm>
                  <a:off x="3122" y="2182"/>
                  <a:ext cx="10" cy="5"/>
                </a:xfrm>
                <a:custGeom>
                  <a:avLst/>
                  <a:gdLst/>
                  <a:ahLst/>
                  <a:cxnLst>
                    <a:cxn ang="0">
                      <a:pos x="50" y="2"/>
                    </a:cxn>
                    <a:cxn ang="0">
                      <a:pos x="45" y="0"/>
                    </a:cxn>
                    <a:cxn ang="0">
                      <a:pos x="27" y="2"/>
                    </a:cxn>
                    <a:cxn ang="0">
                      <a:pos x="23" y="10"/>
                    </a:cxn>
                    <a:cxn ang="0">
                      <a:pos x="12" y="18"/>
                    </a:cxn>
                    <a:cxn ang="0">
                      <a:pos x="0" y="22"/>
                    </a:cxn>
                    <a:cxn ang="0">
                      <a:pos x="1" y="26"/>
                    </a:cxn>
                    <a:cxn ang="0">
                      <a:pos x="27" y="19"/>
                    </a:cxn>
                    <a:cxn ang="0">
                      <a:pos x="50" y="2"/>
                    </a:cxn>
                  </a:cxnLst>
                  <a:rect l="0" t="0" r="r" b="b"/>
                  <a:pathLst>
                    <a:path w="50" h="26">
                      <a:moveTo>
                        <a:pt x="50" y="2"/>
                      </a:moveTo>
                      <a:lnTo>
                        <a:pt x="45" y="0"/>
                      </a:lnTo>
                      <a:lnTo>
                        <a:pt x="27" y="2"/>
                      </a:lnTo>
                      <a:lnTo>
                        <a:pt x="23" y="10"/>
                      </a:lnTo>
                      <a:lnTo>
                        <a:pt x="12" y="18"/>
                      </a:lnTo>
                      <a:lnTo>
                        <a:pt x="0" y="22"/>
                      </a:lnTo>
                      <a:lnTo>
                        <a:pt x="1" y="26"/>
                      </a:lnTo>
                      <a:lnTo>
                        <a:pt x="27" y="19"/>
                      </a:lnTo>
                      <a:lnTo>
                        <a:pt x="50" y="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25" name="Freeform 155"/>
                <p:cNvSpPr>
                  <a:spLocks noChangeAspect="1"/>
                </p:cNvSpPr>
                <p:nvPr/>
              </p:nvSpPr>
              <p:spPr bwMode="gray">
                <a:xfrm>
                  <a:off x="3000" y="2012"/>
                  <a:ext cx="210" cy="192"/>
                </a:xfrm>
                <a:custGeom>
                  <a:avLst/>
                  <a:gdLst/>
                  <a:ahLst/>
                  <a:cxnLst>
                    <a:cxn ang="0">
                      <a:pos x="920" y="957"/>
                    </a:cxn>
                    <a:cxn ang="0">
                      <a:pos x="836" y="944"/>
                    </a:cxn>
                    <a:cxn ang="0">
                      <a:pos x="792" y="933"/>
                    </a:cxn>
                    <a:cxn ang="0">
                      <a:pos x="717" y="912"/>
                    </a:cxn>
                    <a:cxn ang="0">
                      <a:pos x="673" y="839"/>
                    </a:cxn>
                    <a:cxn ang="0">
                      <a:pos x="610" y="865"/>
                    </a:cxn>
                    <a:cxn ang="0">
                      <a:pos x="551" y="868"/>
                    </a:cxn>
                    <a:cxn ang="0">
                      <a:pos x="511" y="859"/>
                    </a:cxn>
                    <a:cxn ang="0">
                      <a:pos x="462" y="822"/>
                    </a:cxn>
                    <a:cxn ang="0">
                      <a:pos x="400" y="794"/>
                    </a:cxn>
                    <a:cxn ang="0">
                      <a:pos x="351" y="713"/>
                    </a:cxn>
                    <a:cxn ang="0">
                      <a:pos x="323" y="661"/>
                    </a:cxn>
                    <a:cxn ang="0">
                      <a:pos x="292" y="661"/>
                    </a:cxn>
                    <a:cxn ang="0">
                      <a:pos x="270" y="632"/>
                    </a:cxn>
                    <a:cxn ang="0">
                      <a:pos x="252" y="640"/>
                    </a:cxn>
                    <a:cxn ang="0">
                      <a:pos x="237" y="653"/>
                    </a:cxn>
                    <a:cxn ang="0">
                      <a:pos x="188" y="595"/>
                    </a:cxn>
                    <a:cxn ang="0">
                      <a:pos x="172" y="506"/>
                    </a:cxn>
                    <a:cxn ang="0">
                      <a:pos x="111" y="466"/>
                    </a:cxn>
                    <a:cxn ang="0">
                      <a:pos x="82" y="422"/>
                    </a:cxn>
                    <a:cxn ang="0">
                      <a:pos x="72" y="393"/>
                    </a:cxn>
                    <a:cxn ang="0">
                      <a:pos x="100" y="328"/>
                    </a:cxn>
                    <a:cxn ang="0">
                      <a:pos x="102" y="278"/>
                    </a:cxn>
                    <a:cxn ang="0">
                      <a:pos x="40" y="213"/>
                    </a:cxn>
                    <a:cxn ang="0">
                      <a:pos x="12" y="118"/>
                    </a:cxn>
                    <a:cxn ang="0">
                      <a:pos x="0" y="34"/>
                    </a:cxn>
                    <a:cxn ang="0">
                      <a:pos x="38" y="16"/>
                    </a:cxn>
                    <a:cxn ang="0">
                      <a:pos x="121" y="68"/>
                    </a:cxn>
                    <a:cxn ang="0">
                      <a:pos x="166" y="27"/>
                    </a:cxn>
                    <a:cxn ang="0">
                      <a:pos x="227" y="57"/>
                    </a:cxn>
                    <a:cxn ang="0">
                      <a:pos x="232" y="85"/>
                    </a:cxn>
                    <a:cxn ang="0">
                      <a:pos x="260" y="123"/>
                    </a:cxn>
                    <a:cxn ang="0">
                      <a:pos x="303" y="171"/>
                    </a:cxn>
                    <a:cxn ang="0">
                      <a:pos x="357" y="203"/>
                    </a:cxn>
                    <a:cxn ang="0">
                      <a:pos x="497" y="207"/>
                    </a:cxn>
                    <a:cxn ang="0">
                      <a:pos x="543" y="207"/>
                    </a:cxn>
                    <a:cxn ang="0">
                      <a:pos x="600" y="135"/>
                    </a:cxn>
                    <a:cxn ang="0">
                      <a:pos x="664" y="121"/>
                    </a:cxn>
                    <a:cxn ang="0">
                      <a:pos x="722" y="119"/>
                    </a:cxn>
                    <a:cxn ang="0">
                      <a:pos x="804" y="150"/>
                    </a:cxn>
                    <a:cxn ang="0">
                      <a:pos x="851" y="187"/>
                    </a:cxn>
                    <a:cxn ang="0">
                      <a:pos x="936" y="230"/>
                    </a:cxn>
                    <a:cxn ang="0">
                      <a:pos x="935" y="321"/>
                    </a:cxn>
                    <a:cxn ang="0">
                      <a:pos x="895" y="398"/>
                    </a:cxn>
                    <a:cxn ang="0">
                      <a:pos x="899" y="470"/>
                    </a:cxn>
                    <a:cxn ang="0">
                      <a:pos x="909" y="546"/>
                    </a:cxn>
                    <a:cxn ang="0">
                      <a:pos x="960" y="586"/>
                    </a:cxn>
                    <a:cxn ang="0">
                      <a:pos x="915" y="676"/>
                    </a:cxn>
                    <a:cxn ang="0">
                      <a:pos x="986" y="759"/>
                    </a:cxn>
                    <a:cxn ang="0">
                      <a:pos x="1023" y="829"/>
                    </a:cxn>
                    <a:cxn ang="0">
                      <a:pos x="1033" y="866"/>
                    </a:cxn>
                    <a:cxn ang="0">
                      <a:pos x="970" y="902"/>
                    </a:cxn>
                  </a:cxnLst>
                  <a:rect l="0" t="0" r="r" b="b"/>
                  <a:pathLst>
                    <a:path w="1049" h="961">
                      <a:moveTo>
                        <a:pt x="957" y="958"/>
                      </a:moveTo>
                      <a:lnTo>
                        <a:pt x="954" y="957"/>
                      </a:lnTo>
                      <a:lnTo>
                        <a:pt x="947" y="961"/>
                      </a:lnTo>
                      <a:lnTo>
                        <a:pt x="932" y="960"/>
                      </a:lnTo>
                      <a:lnTo>
                        <a:pt x="920" y="957"/>
                      </a:lnTo>
                      <a:lnTo>
                        <a:pt x="903" y="951"/>
                      </a:lnTo>
                      <a:lnTo>
                        <a:pt x="895" y="944"/>
                      </a:lnTo>
                      <a:lnTo>
                        <a:pt x="889" y="949"/>
                      </a:lnTo>
                      <a:lnTo>
                        <a:pt x="855" y="947"/>
                      </a:lnTo>
                      <a:lnTo>
                        <a:pt x="836" y="944"/>
                      </a:lnTo>
                      <a:lnTo>
                        <a:pt x="825" y="939"/>
                      </a:lnTo>
                      <a:lnTo>
                        <a:pt x="820" y="941"/>
                      </a:lnTo>
                      <a:lnTo>
                        <a:pt x="818" y="945"/>
                      </a:lnTo>
                      <a:lnTo>
                        <a:pt x="806" y="938"/>
                      </a:lnTo>
                      <a:lnTo>
                        <a:pt x="792" y="933"/>
                      </a:lnTo>
                      <a:lnTo>
                        <a:pt x="775" y="933"/>
                      </a:lnTo>
                      <a:lnTo>
                        <a:pt x="755" y="930"/>
                      </a:lnTo>
                      <a:lnTo>
                        <a:pt x="744" y="926"/>
                      </a:lnTo>
                      <a:lnTo>
                        <a:pt x="726" y="925"/>
                      </a:lnTo>
                      <a:lnTo>
                        <a:pt x="717" y="912"/>
                      </a:lnTo>
                      <a:lnTo>
                        <a:pt x="710" y="893"/>
                      </a:lnTo>
                      <a:lnTo>
                        <a:pt x="705" y="869"/>
                      </a:lnTo>
                      <a:lnTo>
                        <a:pt x="697" y="852"/>
                      </a:lnTo>
                      <a:lnTo>
                        <a:pt x="683" y="843"/>
                      </a:lnTo>
                      <a:lnTo>
                        <a:pt x="673" y="839"/>
                      </a:lnTo>
                      <a:lnTo>
                        <a:pt x="665" y="838"/>
                      </a:lnTo>
                      <a:lnTo>
                        <a:pt x="645" y="847"/>
                      </a:lnTo>
                      <a:lnTo>
                        <a:pt x="625" y="853"/>
                      </a:lnTo>
                      <a:lnTo>
                        <a:pt x="619" y="860"/>
                      </a:lnTo>
                      <a:lnTo>
                        <a:pt x="610" y="865"/>
                      </a:lnTo>
                      <a:lnTo>
                        <a:pt x="600" y="865"/>
                      </a:lnTo>
                      <a:lnTo>
                        <a:pt x="584" y="875"/>
                      </a:lnTo>
                      <a:lnTo>
                        <a:pt x="573" y="877"/>
                      </a:lnTo>
                      <a:lnTo>
                        <a:pt x="559" y="874"/>
                      </a:lnTo>
                      <a:lnTo>
                        <a:pt x="551" y="868"/>
                      </a:lnTo>
                      <a:lnTo>
                        <a:pt x="537" y="865"/>
                      </a:lnTo>
                      <a:lnTo>
                        <a:pt x="523" y="868"/>
                      </a:lnTo>
                      <a:lnTo>
                        <a:pt x="516" y="868"/>
                      </a:lnTo>
                      <a:lnTo>
                        <a:pt x="507" y="856"/>
                      </a:lnTo>
                      <a:lnTo>
                        <a:pt x="511" y="859"/>
                      </a:lnTo>
                      <a:lnTo>
                        <a:pt x="509" y="854"/>
                      </a:lnTo>
                      <a:lnTo>
                        <a:pt x="502" y="849"/>
                      </a:lnTo>
                      <a:lnTo>
                        <a:pt x="470" y="838"/>
                      </a:lnTo>
                      <a:lnTo>
                        <a:pt x="462" y="826"/>
                      </a:lnTo>
                      <a:lnTo>
                        <a:pt x="462" y="822"/>
                      </a:lnTo>
                      <a:lnTo>
                        <a:pt x="453" y="812"/>
                      </a:lnTo>
                      <a:lnTo>
                        <a:pt x="438" y="805"/>
                      </a:lnTo>
                      <a:lnTo>
                        <a:pt x="425" y="800"/>
                      </a:lnTo>
                      <a:lnTo>
                        <a:pt x="409" y="799"/>
                      </a:lnTo>
                      <a:lnTo>
                        <a:pt x="400" y="794"/>
                      </a:lnTo>
                      <a:lnTo>
                        <a:pt x="392" y="785"/>
                      </a:lnTo>
                      <a:lnTo>
                        <a:pt x="384" y="762"/>
                      </a:lnTo>
                      <a:lnTo>
                        <a:pt x="374" y="745"/>
                      </a:lnTo>
                      <a:lnTo>
                        <a:pt x="371" y="730"/>
                      </a:lnTo>
                      <a:lnTo>
                        <a:pt x="351" y="713"/>
                      </a:lnTo>
                      <a:lnTo>
                        <a:pt x="347" y="699"/>
                      </a:lnTo>
                      <a:lnTo>
                        <a:pt x="342" y="689"/>
                      </a:lnTo>
                      <a:lnTo>
                        <a:pt x="334" y="685"/>
                      </a:lnTo>
                      <a:lnTo>
                        <a:pt x="324" y="669"/>
                      </a:lnTo>
                      <a:lnTo>
                        <a:pt x="323" y="661"/>
                      </a:lnTo>
                      <a:lnTo>
                        <a:pt x="319" y="655"/>
                      </a:lnTo>
                      <a:lnTo>
                        <a:pt x="313" y="651"/>
                      </a:lnTo>
                      <a:lnTo>
                        <a:pt x="301" y="656"/>
                      </a:lnTo>
                      <a:lnTo>
                        <a:pt x="293" y="664"/>
                      </a:lnTo>
                      <a:lnTo>
                        <a:pt x="292" y="661"/>
                      </a:lnTo>
                      <a:lnTo>
                        <a:pt x="286" y="659"/>
                      </a:lnTo>
                      <a:lnTo>
                        <a:pt x="283" y="654"/>
                      </a:lnTo>
                      <a:lnTo>
                        <a:pt x="276" y="649"/>
                      </a:lnTo>
                      <a:lnTo>
                        <a:pt x="271" y="642"/>
                      </a:lnTo>
                      <a:lnTo>
                        <a:pt x="270" y="632"/>
                      </a:lnTo>
                      <a:lnTo>
                        <a:pt x="265" y="627"/>
                      </a:lnTo>
                      <a:lnTo>
                        <a:pt x="256" y="624"/>
                      </a:lnTo>
                      <a:lnTo>
                        <a:pt x="252" y="628"/>
                      </a:lnTo>
                      <a:lnTo>
                        <a:pt x="254" y="634"/>
                      </a:lnTo>
                      <a:lnTo>
                        <a:pt x="252" y="640"/>
                      </a:lnTo>
                      <a:lnTo>
                        <a:pt x="253" y="646"/>
                      </a:lnTo>
                      <a:lnTo>
                        <a:pt x="244" y="646"/>
                      </a:lnTo>
                      <a:lnTo>
                        <a:pt x="243" y="656"/>
                      </a:lnTo>
                      <a:lnTo>
                        <a:pt x="240" y="655"/>
                      </a:lnTo>
                      <a:lnTo>
                        <a:pt x="237" y="653"/>
                      </a:lnTo>
                      <a:lnTo>
                        <a:pt x="217" y="638"/>
                      </a:lnTo>
                      <a:lnTo>
                        <a:pt x="210" y="630"/>
                      </a:lnTo>
                      <a:lnTo>
                        <a:pt x="205" y="622"/>
                      </a:lnTo>
                      <a:lnTo>
                        <a:pt x="201" y="602"/>
                      </a:lnTo>
                      <a:lnTo>
                        <a:pt x="188" y="595"/>
                      </a:lnTo>
                      <a:lnTo>
                        <a:pt x="189" y="574"/>
                      </a:lnTo>
                      <a:lnTo>
                        <a:pt x="193" y="547"/>
                      </a:lnTo>
                      <a:lnTo>
                        <a:pt x="186" y="533"/>
                      </a:lnTo>
                      <a:lnTo>
                        <a:pt x="179" y="521"/>
                      </a:lnTo>
                      <a:lnTo>
                        <a:pt x="172" y="506"/>
                      </a:lnTo>
                      <a:lnTo>
                        <a:pt x="163" y="497"/>
                      </a:lnTo>
                      <a:lnTo>
                        <a:pt x="150" y="493"/>
                      </a:lnTo>
                      <a:lnTo>
                        <a:pt x="140" y="488"/>
                      </a:lnTo>
                      <a:lnTo>
                        <a:pt x="126" y="477"/>
                      </a:lnTo>
                      <a:lnTo>
                        <a:pt x="111" y="466"/>
                      </a:lnTo>
                      <a:lnTo>
                        <a:pt x="99" y="460"/>
                      </a:lnTo>
                      <a:lnTo>
                        <a:pt x="99" y="449"/>
                      </a:lnTo>
                      <a:lnTo>
                        <a:pt x="93" y="435"/>
                      </a:lnTo>
                      <a:lnTo>
                        <a:pt x="86" y="429"/>
                      </a:lnTo>
                      <a:lnTo>
                        <a:pt x="82" y="422"/>
                      </a:lnTo>
                      <a:lnTo>
                        <a:pt x="73" y="422"/>
                      </a:lnTo>
                      <a:lnTo>
                        <a:pt x="67" y="417"/>
                      </a:lnTo>
                      <a:lnTo>
                        <a:pt x="65" y="401"/>
                      </a:lnTo>
                      <a:lnTo>
                        <a:pt x="68" y="400"/>
                      </a:lnTo>
                      <a:lnTo>
                        <a:pt x="72" y="393"/>
                      </a:lnTo>
                      <a:lnTo>
                        <a:pt x="76" y="368"/>
                      </a:lnTo>
                      <a:lnTo>
                        <a:pt x="80" y="360"/>
                      </a:lnTo>
                      <a:lnTo>
                        <a:pt x="88" y="358"/>
                      </a:lnTo>
                      <a:lnTo>
                        <a:pt x="87" y="349"/>
                      </a:lnTo>
                      <a:lnTo>
                        <a:pt x="100" y="328"/>
                      </a:lnTo>
                      <a:lnTo>
                        <a:pt x="109" y="317"/>
                      </a:lnTo>
                      <a:lnTo>
                        <a:pt x="104" y="299"/>
                      </a:lnTo>
                      <a:lnTo>
                        <a:pt x="110" y="285"/>
                      </a:lnTo>
                      <a:lnTo>
                        <a:pt x="116" y="278"/>
                      </a:lnTo>
                      <a:lnTo>
                        <a:pt x="102" y="278"/>
                      </a:lnTo>
                      <a:lnTo>
                        <a:pt x="80" y="273"/>
                      </a:lnTo>
                      <a:lnTo>
                        <a:pt x="68" y="262"/>
                      </a:lnTo>
                      <a:lnTo>
                        <a:pt x="62" y="240"/>
                      </a:lnTo>
                      <a:lnTo>
                        <a:pt x="50" y="230"/>
                      </a:lnTo>
                      <a:lnTo>
                        <a:pt x="40" y="213"/>
                      </a:lnTo>
                      <a:lnTo>
                        <a:pt x="35" y="180"/>
                      </a:lnTo>
                      <a:lnTo>
                        <a:pt x="34" y="164"/>
                      </a:lnTo>
                      <a:lnTo>
                        <a:pt x="22" y="147"/>
                      </a:lnTo>
                      <a:lnTo>
                        <a:pt x="8" y="139"/>
                      </a:lnTo>
                      <a:lnTo>
                        <a:pt x="12" y="118"/>
                      </a:lnTo>
                      <a:lnTo>
                        <a:pt x="10" y="102"/>
                      </a:lnTo>
                      <a:lnTo>
                        <a:pt x="10" y="85"/>
                      </a:lnTo>
                      <a:lnTo>
                        <a:pt x="8" y="58"/>
                      </a:lnTo>
                      <a:lnTo>
                        <a:pt x="1" y="41"/>
                      </a:lnTo>
                      <a:lnTo>
                        <a:pt x="0" y="34"/>
                      </a:lnTo>
                      <a:lnTo>
                        <a:pt x="14" y="25"/>
                      </a:lnTo>
                      <a:lnTo>
                        <a:pt x="16" y="18"/>
                      </a:lnTo>
                      <a:lnTo>
                        <a:pt x="25" y="0"/>
                      </a:lnTo>
                      <a:lnTo>
                        <a:pt x="34" y="11"/>
                      </a:lnTo>
                      <a:lnTo>
                        <a:pt x="38" y="16"/>
                      </a:lnTo>
                      <a:lnTo>
                        <a:pt x="70" y="62"/>
                      </a:lnTo>
                      <a:lnTo>
                        <a:pt x="86" y="65"/>
                      </a:lnTo>
                      <a:lnTo>
                        <a:pt x="99" y="68"/>
                      </a:lnTo>
                      <a:lnTo>
                        <a:pt x="104" y="68"/>
                      </a:lnTo>
                      <a:lnTo>
                        <a:pt x="121" y="68"/>
                      </a:lnTo>
                      <a:lnTo>
                        <a:pt x="127" y="68"/>
                      </a:lnTo>
                      <a:lnTo>
                        <a:pt x="138" y="65"/>
                      </a:lnTo>
                      <a:lnTo>
                        <a:pt x="150" y="53"/>
                      </a:lnTo>
                      <a:lnTo>
                        <a:pt x="156" y="37"/>
                      </a:lnTo>
                      <a:lnTo>
                        <a:pt x="166" y="27"/>
                      </a:lnTo>
                      <a:lnTo>
                        <a:pt x="178" y="19"/>
                      </a:lnTo>
                      <a:lnTo>
                        <a:pt x="204" y="13"/>
                      </a:lnTo>
                      <a:lnTo>
                        <a:pt x="221" y="22"/>
                      </a:lnTo>
                      <a:lnTo>
                        <a:pt x="220" y="36"/>
                      </a:lnTo>
                      <a:lnTo>
                        <a:pt x="227" y="57"/>
                      </a:lnTo>
                      <a:lnTo>
                        <a:pt x="212" y="65"/>
                      </a:lnTo>
                      <a:lnTo>
                        <a:pt x="209" y="70"/>
                      </a:lnTo>
                      <a:lnTo>
                        <a:pt x="220" y="77"/>
                      </a:lnTo>
                      <a:lnTo>
                        <a:pt x="224" y="81"/>
                      </a:lnTo>
                      <a:lnTo>
                        <a:pt x="232" y="85"/>
                      </a:lnTo>
                      <a:lnTo>
                        <a:pt x="240" y="92"/>
                      </a:lnTo>
                      <a:lnTo>
                        <a:pt x="247" y="95"/>
                      </a:lnTo>
                      <a:lnTo>
                        <a:pt x="254" y="95"/>
                      </a:lnTo>
                      <a:lnTo>
                        <a:pt x="258" y="94"/>
                      </a:lnTo>
                      <a:lnTo>
                        <a:pt x="260" y="123"/>
                      </a:lnTo>
                      <a:lnTo>
                        <a:pt x="265" y="142"/>
                      </a:lnTo>
                      <a:lnTo>
                        <a:pt x="270" y="155"/>
                      </a:lnTo>
                      <a:lnTo>
                        <a:pt x="282" y="165"/>
                      </a:lnTo>
                      <a:lnTo>
                        <a:pt x="293" y="167"/>
                      </a:lnTo>
                      <a:lnTo>
                        <a:pt x="303" y="171"/>
                      </a:lnTo>
                      <a:lnTo>
                        <a:pt x="318" y="170"/>
                      </a:lnTo>
                      <a:lnTo>
                        <a:pt x="329" y="171"/>
                      </a:lnTo>
                      <a:lnTo>
                        <a:pt x="336" y="176"/>
                      </a:lnTo>
                      <a:lnTo>
                        <a:pt x="344" y="192"/>
                      </a:lnTo>
                      <a:lnTo>
                        <a:pt x="357" y="203"/>
                      </a:lnTo>
                      <a:lnTo>
                        <a:pt x="377" y="214"/>
                      </a:lnTo>
                      <a:lnTo>
                        <a:pt x="411" y="225"/>
                      </a:lnTo>
                      <a:lnTo>
                        <a:pt x="423" y="226"/>
                      </a:lnTo>
                      <a:lnTo>
                        <a:pt x="479" y="209"/>
                      </a:lnTo>
                      <a:lnTo>
                        <a:pt x="497" y="207"/>
                      </a:lnTo>
                      <a:lnTo>
                        <a:pt x="519" y="202"/>
                      </a:lnTo>
                      <a:lnTo>
                        <a:pt x="516" y="205"/>
                      </a:lnTo>
                      <a:lnTo>
                        <a:pt x="502" y="208"/>
                      </a:lnTo>
                      <a:lnTo>
                        <a:pt x="519" y="210"/>
                      </a:lnTo>
                      <a:lnTo>
                        <a:pt x="543" y="207"/>
                      </a:lnTo>
                      <a:lnTo>
                        <a:pt x="543" y="187"/>
                      </a:lnTo>
                      <a:lnTo>
                        <a:pt x="534" y="166"/>
                      </a:lnTo>
                      <a:lnTo>
                        <a:pt x="548" y="166"/>
                      </a:lnTo>
                      <a:lnTo>
                        <a:pt x="566" y="162"/>
                      </a:lnTo>
                      <a:lnTo>
                        <a:pt x="600" y="135"/>
                      </a:lnTo>
                      <a:lnTo>
                        <a:pt x="615" y="121"/>
                      </a:lnTo>
                      <a:lnTo>
                        <a:pt x="631" y="117"/>
                      </a:lnTo>
                      <a:lnTo>
                        <a:pt x="642" y="117"/>
                      </a:lnTo>
                      <a:lnTo>
                        <a:pt x="653" y="121"/>
                      </a:lnTo>
                      <a:lnTo>
                        <a:pt x="664" y="121"/>
                      </a:lnTo>
                      <a:lnTo>
                        <a:pt x="669" y="116"/>
                      </a:lnTo>
                      <a:lnTo>
                        <a:pt x="672" y="107"/>
                      </a:lnTo>
                      <a:lnTo>
                        <a:pt x="686" y="105"/>
                      </a:lnTo>
                      <a:lnTo>
                        <a:pt x="707" y="107"/>
                      </a:lnTo>
                      <a:lnTo>
                        <a:pt x="722" y="119"/>
                      </a:lnTo>
                      <a:lnTo>
                        <a:pt x="731" y="131"/>
                      </a:lnTo>
                      <a:lnTo>
                        <a:pt x="769" y="143"/>
                      </a:lnTo>
                      <a:lnTo>
                        <a:pt x="782" y="150"/>
                      </a:lnTo>
                      <a:lnTo>
                        <a:pt x="793" y="153"/>
                      </a:lnTo>
                      <a:lnTo>
                        <a:pt x="804" y="150"/>
                      </a:lnTo>
                      <a:lnTo>
                        <a:pt x="819" y="153"/>
                      </a:lnTo>
                      <a:lnTo>
                        <a:pt x="828" y="158"/>
                      </a:lnTo>
                      <a:lnTo>
                        <a:pt x="837" y="171"/>
                      </a:lnTo>
                      <a:lnTo>
                        <a:pt x="841" y="183"/>
                      </a:lnTo>
                      <a:lnTo>
                        <a:pt x="851" y="187"/>
                      </a:lnTo>
                      <a:lnTo>
                        <a:pt x="867" y="197"/>
                      </a:lnTo>
                      <a:lnTo>
                        <a:pt x="889" y="215"/>
                      </a:lnTo>
                      <a:lnTo>
                        <a:pt x="905" y="225"/>
                      </a:lnTo>
                      <a:lnTo>
                        <a:pt x="931" y="225"/>
                      </a:lnTo>
                      <a:lnTo>
                        <a:pt x="936" y="230"/>
                      </a:lnTo>
                      <a:lnTo>
                        <a:pt x="936" y="267"/>
                      </a:lnTo>
                      <a:lnTo>
                        <a:pt x="939" y="278"/>
                      </a:lnTo>
                      <a:lnTo>
                        <a:pt x="937" y="291"/>
                      </a:lnTo>
                      <a:lnTo>
                        <a:pt x="935" y="305"/>
                      </a:lnTo>
                      <a:lnTo>
                        <a:pt x="935" y="321"/>
                      </a:lnTo>
                      <a:lnTo>
                        <a:pt x="930" y="343"/>
                      </a:lnTo>
                      <a:lnTo>
                        <a:pt x="916" y="365"/>
                      </a:lnTo>
                      <a:lnTo>
                        <a:pt x="916" y="380"/>
                      </a:lnTo>
                      <a:lnTo>
                        <a:pt x="895" y="388"/>
                      </a:lnTo>
                      <a:lnTo>
                        <a:pt x="895" y="398"/>
                      </a:lnTo>
                      <a:lnTo>
                        <a:pt x="895" y="418"/>
                      </a:lnTo>
                      <a:lnTo>
                        <a:pt x="909" y="423"/>
                      </a:lnTo>
                      <a:lnTo>
                        <a:pt x="910" y="434"/>
                      </a:lnTo>
                      <a:lnTo>
                        <a:pt x="903" y="452"/>
                      </a:lnTo>
                      <a:lnTo>
                        <a:pt x="899" y="470"/>
                      </a:lnTo>
                      <a:lnTo>
                        <a:pt x="901" y="482"/>
                      </a:lnTo>
                      <a:lnTo>
                        <a:pt x="907" y="498"/>
                      </a:lnTo>
                      <a:lnTo>
                        <a:pt x="910" y="516"/>
                      </a:lnTo>
                      <a:lnTo>
                        <a:pt x="907" y="533"/>
                      </a:lnTo>
                      <a:lnTo>
                        <a:pt x="909" y="546"/>
                      </a:lnTo>
                      <a:lnTo>
                        <a:pt x="919" y="557"/>
                      </a:lnTo>
                      <a:lnTo>
                        <a:pt x="931" y="560"/>
                      </a:lnTo>
                      <a:lnTo>
                        <a:pt x="943" y="560"/>
                      </a:lnTo>
                      <a:lnTo>
                        <a:pt x="954" y="570"/>
                      </a:lnTo>
                      <a:lnTo>
                        <a:pt x="960" y="586"/>
                      </a:lnTo>
                      <a:lnTo>
                        <a:pt x="960" y="601"/>
                      </a:lnTo>
                      <a:lnTo>
                        <a:pt x="954" y="618"/>
                      </a:lnTo>
                      <a:lnTo>
                        <a:pt x="931" y="646"/>
                      </a:lnTo>
                      <a:lnTo>
                        <a:pt x="919" y="671"/>
                      </a:lnTo>
                      <a:lnTo>
                        <a:pt x="915" y="676"/>
                      </a:lnTo>
                      <a:lnTo>
                        <a:pt x="923" y="686"/>
                      </a:lnTo>
                      <a:lnTo>
                        <a:pt x="937" y="698"/>
                      </a:lnTo>
                      <a:lnTo>
                        <a:pt x="958" y="741"/>
                      </a:lnTo>
                      <a:lnTo>
                        <a:pt x="970" y="751"/>
                      </a:lnTo>
                      <a:lnTo>
                        <a:pt x="986" y="759"/>
                      </a:lnTo>
                      <a:lnTo>
                        <a:pt x="1013" y="768"/>
                      </a:lnTo>
                      <a:lnTo>
                        <a:pt x="1018" y="774"/>
                      </a:lnTo>
                      <a:lnTo>
                        <a:pt x="1023" y="800"/>
                      </a:lnTo>
                      <a:lnTo>
                        <a:pt x="1024" y="815"/>
                      </a:lnTo>
                      <a:lnTo>
                        <a:pt x="1023" y="829"/>
                      </a:lnTo>
                      <a:lnTo>
                        <a:pt x="1043" y="833"/>
                      </a:lnTo>
                      <a:lnTo>
                        <a:pt x="1048" y="838"/>
                      </a:lnTo>
                      <a:lnTo>
                        <a:pt x="1049" y="848"/>
                      </a:lnTo>
                      <a:lnTo>
                        <a:pt x="1046" y="854"/>
                      </a:lnTo>
                      <a:lnTo>
                        <a:pt x="1033" y="866"/>
                      </a:lnTo>
                      <a:lnTo>
                        <a:pt x="1021" y="869"/>
                      </a:lnTo>
                      <a:lnTo>
                        <a:pt x="1006" y="875"/>
                      </a:lnTo>
                      <a:lnTo>
                        <a:pt x="992" y="880"/>
                      </a:lnTo>
                      <a:lnTo>
                        <a:pt x="979" y="890"/>
                      </a:lnTo>
                      <a:lnTo>
                        <a:pt x="970" y="902"/>
                      </a:lnTo>
                      <a:lnTo>
                        <a:pt x="959" y="931"/>
                      </a:lnTo>
                      <a:lnTo>
                        <a:pt x="957" y="944"/>
                      </a:lnTo>
                      <a:lnTo>
                        <a:pt x="957" y="95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315" name="Freeform 156"/>
              <p:cNvSpPr>
                <a:spLocks noChangeAspect="1"/>
              </p:cNvSpPr>
              <p:nvPr/>
            </p:nvSpPr>
            <p:spPr bwMode="gray">
              <a:xfrm>
                <a:off x="2941" y="2045"/>
                <a:ext cx="107" cy="109"/>
              </a:xfrm>
              <a:custGeom>
                <a:avLst/>
                <a:gdLst/>
                <a:ahLst/>
                <a:cxnLst>
                  <a:cxn ang="0">
                    <a:pos x="527" y="500"/>
                  </a:cxn>
                  <a:cxn ang="0">
                    <a:pos x="510" y="490"/>
                  </a:cxn>
                  <a:cxn ang="0">
                    <a:pos x="505" y="494"/>
                  </a:cxn>
                  <a:cxn ang="0">
                    <a:pos x="479" y="489"/>
                  </a:cxn>
                  <a:cxn ang="0">
                    <a:pos x="452" y="512"/>
                  </a:cxn>
                  <a:cxn ang="0">
                    <a:pos x="426" y="548"/>
                  </a:cxn>
                  <a:cxn ang="0">
                    <a:pos x="265" y="515"/>
                  </a:cxn>
                  <a:cxn ang="0">
                    <a:pos x="263" y="472"/>
                  </a:cxn>
                  <a:cxn ang="0">
                    <a:pos x="232" y="467"/>
                  </a:cxn>
                  <a:cxn ang="0">
                    <a:pos x="218" y="444"/>
                  </a:cxn>
                  <a:cxn ang="0">
                    <a:pos x="100" y="376"/>
                  </a:cxn>
                  <a:cxn ang="0">
                    <a:pos x="0" y="278"/>
                  </a:cxn>
                  <a:cxn ang="0">
                    <a:pos x="58" y="237"/>
                  </a:cxn>
                  <a:cxn ang="0">
                    <a:pos x="95" y="220"/>
                  </a:cxn>
                  <a:cxn ang="0">
                    <a:pos x="111" y="209"/>
                  </a:cxn>
                  <a:cxn ang="0">
                    <a:pos x="133" y="180"/>
                  </a:cxn>
                  <a:cxn ang="0">
                    <a:pos x="140" y="73"/>
                  </a:cxn>
                  <a:cxn ang="0">
                    <a:pos x="189" y="31"/>
                  </a:cxn>
                  <a:cxn ang="0">
                    <a:pos x="229" y="0"/>
                  </a:cxn>
                  <a:cxn ang="0">
                    <a:pos x="279" y="10"/>
                  </a:cxn>
                  <a:cxn ang="0">
                    <a:pos x="306" y="20"/>
                  </a:cxn>
                  <a:cxn ang="0">
                    <a:pos x="329" y="14"/>
                  </a:cxn>
                  <a:cxn ang="0">
                    <a:pos x="344" y="64"/>
                  </a:cxn>
                  <a:cxn ang="0">
                    <a:pos x="362" y="96"/>
                  </a:cxn>
                  <a:cxn ang="0">
                    <a:pos x="396" y="112"/>
                  </a:cxn>
                  <a:cxn ang="0">
                    <a:pos x="404" y="119"/>
                  </a:cxn>
                  <a:cxn ang="0">
                    <a:pos x="403" y="152"/>
                  </a:cxn>
                  <a:cxn ang="0">
                    <a:pos x="381" y="184"/>
                  </a:cxn>
                  <a:cxn ang="0">
                    <a:pos x="374" y="195"/>
                  </a:cxn>
                  <a:cxn ang="0">
                    <a:pos x="366" y="227"/>
                  </a:cxn>
                  <a:cxn ang="0">
                    <a:pos x="359" y="236"/>
                  </a:cxn>
                  <a:cxn ang="0">
                    <a:pos x="367" y="256"/>
                  </a:cxn>
                  <a:cxn ang="0">
                    <a:pos x="380" y="264"/>
                  </a:cxn>
                  <a:cxn ang="0">
                    <a:pos x="393" y="283"/>
                  </a:cxn>
                  <a:cxn ang="0">
                    <a:pos x="405" y="301"/>
                  </a:cxn>
                  <a:cxn ang="0">
                    <a:pos x="432" y="322"/>
                  </a:cxn>
                  <a:cxn ang="0">
                    <a:pos x="457" y="331"/>
                  </a:cxn>
                  <a:cxn ang="0">
                    <a:pos x="473" y="355"/>
                  </a:cxn>
                  <a:cxn ang="0">
                    <a:pos x="487" y="381"/>
                  </a:cxn>
                  <a:cxn ang="0">
                    <a:pos x="482" y="429"/>
                  </a:cxn>
                  <a:cxn ang="0">
                    <a:pos x="499" y="456"/>
                  </a:cxn>
                  <a:cxn ang="0">
                    <a:pos x="511" y="472"/>
                  </a:cxn>
                  <a:cxn ang="0">
                    <a:pos x="534" y="489"/>
                  </a:cxn>
                </a:cxnLst>
                <a:rect l="0" t="0" r="r" b="b"/>
                <a:pathLst>
                  <a:path w="534" h="548">
                    <a:moveTo>
                      <a:pt x="534" y="489"/>
                    </a:moveTo>
                    <a:lnTo>
                      <a:pt x="527" y="500"/>
                    </a:lnTo>
                    <a:lnTo>
                      <a:pt x="520" y="495"/>
                    </a:lnTo>
                    <a:lnTo>
                      <a:pt x="510" y="490"/>
                    </a:lnTo>
                    <a:lnTo>
                      <a:pt x="507" y="491"/>
                    </a:lnTo>
                    <a:lnTo>
                      <a:pt x="505" y="494"/>
                    </a:lnTo>
                    <a:lnTo>
                      <a:pt x="493" y="490"/>
                    </a:lnTo>
                    <a:lnTo>
                      <a:pt x="479" y="489"/>
                    </a:lnTo>
                    <a:lnTo>
                      <a:pt x="463" y="495"/>
                    </a:lnTo>
                    <a:lnTo>
                      <a:pt x="452" y="512"/>
                    </a:lnTo>
                    <a:lnTo>
                      <a:pt x="442" y="532"/>
                    </a:lnTo>
                    <a:lnTo>
                      <a:pt x="426" y="548"/>
                    </a:lnTo>
                    <a:lnTo>
                      <a:pt x="328" y="543"/>
                    </a:lnTo>
                    <a:lnTo>
                      <a:pt x="265" y="515"/>
                    </a:lnTo>
                    <a:lnTo>
                      <a:pt x="263" y="511"/>
                    </a:lnTo>
                    <a:lnTo>
                      <a:pt x="263" y="472"/>
                    </a:lnTo>
                    <a:lnTo>
                      <a:pt x="261" y="469"/>
                    </a:lnTo>
                    <a:lnTo>
                      <a:pt x="232" y="467"/>
                    </a:lnTo>
                    <a:lnTo>
                      <a:pt x="224" y="449"/>
                    </a:lnTo>
                    <a:lnTo>
                      <a:pt x="218" y="444"/>
                    </a:lnTo>
                    <a:lnTo>
                      <a:pt x="162" y="423"/>
                    </a:lnTo>
                    <a:lnTo>
                      <a:pt x="100" y="376"/>
                    </a:lnTo>
                    <a:lnTo>
                      <a:pt x="16" y="353"/>
                    </a:lnTo>
                    <a:lnTo>
                      <a:pt x="0" y="278"/>
                    </a:lnTo>
                    <a:lnTo>
                      <a:pt x="43" y="248"/>
                    </a:lnTo>
                    <a:lnTo>
                      <a:pt x="58" y="237"/>
                    </a:lnTo>
                    <a:lnTo>
                      <a:pt x="73" y="232"/>
                    </a:lnTo>
                    <a:lnTo>
                      <a:pt x="95" y="220"/>
                    </a:lnTo>
                    <a:lnTo>
                      <a:pt x="107" y="213"/>
                    </a:lnTo>
                    <a:lnTo>
                      <a:pt x="111" y="209"/>
                    </a:lnTo>
                    <a:lnTo>
                      <a:pt x="123" y="204"/>
                    </a:lnTo>
                    <a:lnTo>
                      <a:pt x="133" y="180"/>
                    </a:lnTo>
                    <a:lnTo>
                      <a:pt x="136" y="143"/>
                    </a:lnTo>
                    <a:lnTo>
                      <a:pt x="140" y="73"/>
                    </a:lnTo>
                    <a:lnTo>
                      <a:pt x="171" y="60"/>
                    </a:lnTo>
                    <a:lnTo>
                      <a:pt x="189" y="31"/>
                    </a:lnTo>
                    <a:lnTo>
                      <a:pt x="204" y="22"/>
                    </a:lnTo>
                    <a:lnTo>
                      <a:pt x="229" y="0"/>
                    </a:lnTo>
                    <a:lnTo>
                      <a:pt x="249" y="9"/>
                    </a:lnTo>
                    <a:lnTo>
                      <a:pt x="279" y="10"/>
                    </a:lnTo>
                    <a:lnTo>
                      <a:pt x="297" y="9"/>
                    </a:lnTo>
                    <a:lnTo>
                      <a:pt x="306" y="20"/>
                    </a:lnTo>
                    <a:lnTo>
                      <a:pt x="322" y="22"/>
                    </a:lnTo>
                    <a:lnTo>
                      <a:pt x="329" y="14"/>
                    </a:lnTo>
                    <a:lnTo>
                      <a:pt x="334" y="47"/>
                    </a:lnTo>
                    <a:lnTo>
                      <a:pt x="344" y="64"/>
                    </a:lnTo>
                    <a:lnTo>
                      <a:pt x="356" y="74"/>
                    </a:lnTo>
                    <a:lnTo>
                      <a:pt x="362" y="96"/>
                    </a:lnTo>
                    <a:lnTo>
                      <a:pt x="374" y="107"/>
                    </a:lnTo>
                    <a:lnTo>
                      <a:pt x="396" y="112"/>
                    </a:lnTo>
                    <a:lnTo>
                      <a:pt x="410" y="112"/>
                    </a:lnTo>
                    <a:lnTo>
                      <a:pt x="404" y="119"/>
                    </a:lnTo>
                    <a:lnTo>
                      <a:pt x="398" y="133"/>
                    </a:lnTo>
                    <a:lnTo>
                      <a:pt x="403" y="152"/>
                    </a:lnTo>
                    <a:lnTo>
                      <a:pt x="394" y="162"/>
                    </a:lnTo>
                    <a:lnTo>
                      <a:pt x="381" y="184"/>
                    </a:lnTo>
                    <a:lnTo>
                      <a:pt x="382" y="192"/>
                    </a:lnTo>
                    <a:lnTo>
                      <a:pt x="374" y="195"/>
                    </a:lnTo>
                    <a:lnTo>
                      <a:pt x="370" y="202"/>
                    </a:lnTo>
                    <a:lnTo>
                      <a:pt x="366" y="227"/>
                    </a:lnTo>
                    <a:lnTo>
                      <a:pt x="362" y="234"/>
                    </a:lnTo>
                    <a:lnTo>
                      <a:pt x="359" y="236"/>
                    </a:lnTo>
                    <a:lnTo>
                      <a:pt x="361" y="251"/>
                    </a:lnTo>
                    <a:lnTo>
                      <a:pt x="367" y="256"/>
                    </a:lnTo>
                    <a:lnTo>
                      <a:pt x="376" y="256"/>
                    </a:lnTo>
                    <a:lnTo>
                      <a:pt x="380" y="264"/>
                    </a:lnTo>
                    <a:lnTo>
                      <a:pt x="387" y="269"/>
                    </a:lnTo>
                    <a:lnTo>
                      <a:pt x="393" y="283"/>
                    </a:lnTo>
                    <a:lnTo>
                      <a:pt x="393" y="294"/>
                    </a:lnTo>
                    <a:lnTo>
                      <a:pt x="405" y="301"/>
                    </a:lnTo>
                    <a:lnTo>
                      <a:pt x="420" y="311"/>
                    </a:lnTo>
                    <a:lnTo>
                      <a:pt x="432" y="322"/>
                    </a:lnTo>
                    <a:lnTo>
                      <a:pt x="444" y="327"/>
                    </a:lnTo>
                    <a:lnTo>
                      <a:pt x="457" y="331"/>
                    </a:lnTo>
                    <a:lnTo>
                      <a:pt x="466" y="340"/>
                    </a:lnTo>
                    <a:lnTo>
                      <a:pt x="473" y="355"/>
                    </a:lnTo>
                    <a:lnTo>
                      <a:pt x="480" y="367"/>
                    </a:lnTo>
                    <a:lnTo>
                      <a:pt x="487" y="381"/>
                    </a:lnTo>
                    <a:lnTo>
                      <a:pt x="483" y="408"/>
                    </a:lnTo>
                    <a:lnTo>
                      <a:pt x="482" y="429"/>
                    </a:lnTo>
                    <a:lnTo>
                      <a:pt x="495" y="436"/>
                    </a:lnTo>
                    <a:lnTo>
                      <a:pt x="499" y="456"/>
                    </a:lnTo>
                    <a:lnTo>
                      <a:pt x="504" y="464"/>
                    </a:lnTo>
                    <a:lnTo>
                      <a:pt x="511" y="472"/>
                    </a:lnTo>
                    <a:lnTo>
                      <a:pt x="531" y="487"/>
                    </a:lnTo>
                    <a:lnTo>
                      <a:pt x="534" y="48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16" name="Freeform 157"/>
              <p:cNvSpPr>
                <a:spLocks noChangeAspect="1"/>
              </p:cNvSpPr>
              <p:nvPr/>
            </p:nvSpPr>
            <p:spPr bwMode="gray">
              <a:xfrm>
                <a:off x="3072" y="2191"/>
                <a:ext cx="9" cy="20"/>
              </a:xfrm>
              <a:custGeom>
                <a:avLst/>
                <a:gdLst/>
                <a:ahLst/>
                <a:cxnLst>
                  <a:cxn ang="0">
                    <a:pos x="16" y="98"/>
                  </a:cxn>
                  <a:cxn ang="0">
                    <a:pos x="35" y="90"/>
                  </a:cxn>
                  <a:cxn ang="0">
                    <a:pos x="38" y="87"/>
                  </a:cxn>
                  <a:cxn ang="0">
                    <a:pos x="39" y="81"/>
                  </a:cxn>
                  <a:cxn ang="0">
                    <a:pos x="43" y="74"/>
                  </a:cxn>
                  <a:cxn ang="0">
                    <a:pos x="44" y="70"/>
                  </a:cxn>
                  <a:cxn ang="0">
                    <a:pos x="44" y="55"/>
                  </a:cxn>
                  <a:cxn ang="0">
                    <a:pos x="40" y="50"/>
                  </a:cxn>
                  <a:cxn ang="0">
                    <a:pos x="40" y="42"/>
                  </a:cxn>
                  <a:cxn ang="0">
                    <a:pos x="40" y="33"/>
                  </a:cxn>
                  <a:cxn ang="0">
                    <a:pos x="43" y="32"/>
                  </a:cxn>
                  <a:cxn ang="0">
                    <a:pos x="41" y="29"/>
                  </a:cxn>
                  <a:cxn ang="0">
                    <a:pos x="44" y="25"/>
                  </a:cxn>
                  <a:cxn ang="0">
                    <a:pos x="44" y="21"/>
                  </a:cxn>
                  <a:cxn ang="0">
                    <a:pos x="45" y="16"/>
                  </a:cxn>
                  <a:cxn ang="0">
                    <a:pos x="43" y="15"/>
                  </a:cxn>
                  <a:cxn ang="0">
                    <a:pos x="36" y="12"/>
                  </a:cxn>
                  <a:cxn ang="0">
                    <a:pos x="34" y="10"/>
                  </a:cxn>
                  <a:cxn ang="0">
                    <a:pos x="34" y="6"/>
                  </a:cxn>
                  <a:cxn ang="0">
                    <a:pos x="30" y="4"/>
                  </a:cxn>
                  <a:cxn ang="0">
                    <a:pos x="24" y="0"/>
                  </a:cxn>
                  <a:cxn ang="0">
                    <a:pos x="18" y="4"/>
                  </a:cxn>
                  <a:cxn ang="0">
                    <a:pos x="13" y="12"/>
                  </a:cxn>
                  <a:cxn ang="0">
                    <a:pos x="11" y="26"/>
                  </a:cxn>
                  <a:cxn ang="0">
                    <a:pos x="7" y="36"/>
                  </a:cxn>
                  <a:cxn ang="0">
                    <a:pos x="1" y="43"/>
                  </a:cxn>
                  <a:cxn ang="0">
                    <a:pos x="1" y="50"/>
                  </a:cxn>
                  <a:cxn ang="0">
                    <a:pos x="0" y="55"/>
                  </a:cxn>
                  <a:cxn ang="0">
                    <a:pos x="2" y="58"/>
                  </a:cxn>
                  <a:cxn ang="0">
                    <a:pos x="0" y="63"/>
                  </a:cxn>
                  <a:cxn ang="0">
                    <a:pos x="1" y="66"/>
                  </a:cxn>
                  <a:cxn ang="0">
                    <a:pos x="5" y="74"/>
                  </a:cxn>
                  <a:cxn ang="0">
                    <a:pos x="2" y="77"/>
                  </a:cxn>
                  <a:cxn ang="0">
                    <a:pos x="5" y="80"/>
                  </a:cxn>
                  <a:cxn ang="0">
                    <a:pos x="3" y="84"/>
                  </a:cxn>
                  <a:cxn ang="0">
                    <a:pos x="2" y="85"/>
                  </a:cxn>
                  <a:cxn ang="0">
                    <a:pos x="9" y="97"/>
                  </a:cxn>
                  <a:cxn ang="0">
                    <a:pos x="16" y="98"/>
                  </a:cxn>
                </a:cxnLst>
                <a:rect l="0" t="0" r="r" b="b"/>
                <a:pathLst>
                  <a:path w="45" h="98">
                    <a:moveTo>
                      <a:pt x="16" y="98"/>
                    </a:moveTo>
                    <a:lnTo>
                      <a:pt x="35" y="90"/>
                    </a:lnTo>
                    <a:lnTo>
                      <a:pt x="38" y="87"/>
                    </a:lnTo>
                    <a:lnTo>
                      <a:pt x="39" y="81"/>
                    </a:lnTo>
                    <a:lnTo>
                      <a:pt x="43" y="74"/>
                    </a:lnTo>
                    <a:lnTo>
                      <a:pt x="44" y="70"/>
                    </a:lnTo>
                    <a:lnTo>
                      <a:pt x="44" y="55"/>
                    </a:lnTo>
                    <a:lnTo>
                      <a:pt x="40" y="50"/>
                    </a:lnTo>
                    <a:lnTo>
                      <a:pt x="40" y="42"/>
                    </a:lnTo>
                    <a:lnTo>
                      <a:pt x="40" y="33"/>
                    </a:lnTo>
                    <a:lnTo>
                      <a:pt x="43" y="32"/>
                    </a:lnTo>
                    <a:lnTo>
                      <a:pt x="41" y="29"/>
                    </a:lnTo>
                    <a:lnTo>
                      <a:pt x="44" y="25"/>
                    </a:lnTo>
                    <a:lnTo>
                      <a:pt x="44" y="21"/>
                    </a:lnTo>
                    <a:lnTo>
                      <a:pt x="45" y="16"/>
                    </a:lnTo>
                    <a:lnTo>
                      <a:pt x="43" y="15"/>
                    </a:lnTo>
                    <a:lnTo>
                      <a:pt x="36" y="12"/>
                    </a:lnTo>
                    <a:lnTo>
                      <a:pt x="34" y="10"/>
                    </a:lnTo>
                    <a:lnTo>
                      <a:pt x="34" y="6"/>
                    </a:lnTo>
                    <a:lnTo>
                      <a:pt x="30" y="4"/>
                    </a:lnTo>
                    <a:lnTo>
                      <a:pt x="24" y="0"/>
                    </a:lnTo>
                    <a:lnTo>
                      <a:pt x="18" y="4"/>
                    </a:lnTo>
                    <a:lnTo>
                      <a:pt x="13" y="12"/>
                    </a:lnTo>
                    <a:lnTo>
                      <a:pt x="11" y="26"/>
                    </a:lnTo>
                    <a:lnTo>
                      <a:pt x="7" y="36"/>
                    </a:lnTo>
                    <a:lnTo>
                      <a:pt x="1" y="43"/>
                    </a:lnTo>
                    <a:lnTo>
                      <a:pt x="1" y="50"/>
                    </a:lnTo>
                    <a:lnTo>
                      <a:pt x="0" y="55"/>
                    </a:lnTo>
                    <a:lnTo>
                      <a:pt x="2" y="58"/>
                    </a:lnTo>
                    <a:lnTo>
                      <a:pt x="0" y="63"/>
                    </a:lnTo>
                    <a:lnTo>
                      <a:pt x="1" y="66"/>
                    </a:lnTo>
                    <a:lnTo>
                      <a:pt x="5" y="74"/>
                    </a:lnTo>
                    <a:lnTo>
                      <a:pt x="2" y="77"/>
                    </a:lnTo>
                    <a:lnTo>
                      <a:pt x="5" y="80"/>
                    </a:lnTo>
                    <a:lnTo>
                      <a:pt x="3" y="84"/>
                    </a:lnTo>
                    <a:lnTo>
                      <a:pt x="2" y="85"/>
                    </a:lnTo>
                    <a:lnTo>
                      <a:pt x="9" y="97"/>
                    </a:lnTo>
                    <a:lnTo>
                      <a:pt x="16" y="9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17" name="Freeform 158"/>
              <p:cNvSpPr>
                <a:spLocks noChangeAspect="1"/>
              </p:cNvSpPr>
              <p:nvPr/>
            </p:nvSpPr>
            <p:spPr bwMode="gray">
              <a:xfrm>
                <a:off x="3075" y="2192"/>
                <a:ext cx="58" cy="43"/>
              </a:xfrm>
              <a:custGeom>
                <a:avLst/>
                <a:gdLst/>
                <a:ahLst/>
                <a:cxnLst>
                  <a:cxn ang="0">
                    <a:pos x="217" y="215"/>
                  </a:cxn>
                  <a:cxn ang="0">
                    <a:pos x="36" y="136"/>
                  </a:cxn>
                  <a:cxn ang="0">
                    <a:pos x="0" y="92"/>
                  </a:cxn>
                  <a:cxn ang="0">
                    <a:pos x="17" y="89"/>
                  </a:cxn>
                  <a:cxn ang="0">
                    <a:pos x="20" y="95"/>
                  </a:cxn>
                  <a:cxn ang="0">
                    <a:pos x="17" y="107"/>
                  </a:cxn>
                  <a:cxn ang="0">
                    <a:pos x="30" y="109"/>
                  </a:cxn>
                  <a:cxn ang="0">
                    <a:pos x="35" y="107"/>
                  </a:cxn>
                  <a:cxn ang="0">
                    <a:pos x="41" y="122"/>
                  </a:cxn>
                  <a:cxn ang="0">
                    <a:pos x="70" y="124"/>
                  </a:cxn>
                  <a:cxn ang="0">
                    <a:pos x="79" y="118"/>
                  </a:cxn>
                  <a:cxn ang="0">
                    <a:pos x="110" y="114"/>
                  </a:cxn>
                  <a:cxn ang="0">
                    <a:pos x="125" y="118"/>
                  </a:cxn>
                  <a:cxn ang="0">
                    <a:pos x="159" y="119"/>
                  </a:cxn>
                  <a:cxn ang="0">
                    <a:pos x="169" y="109"/>
                  </a:cxn>
                  <a:cxn ang="0">
                    <a:pos x="180" y="106"/>
                  </a:cxn>
                  <a:cxn ang="0">
                    <a:pos x="186" y="102"/>
                  </a:cxn>
                  <a:cxn ang="0">
                    <a:pos x="184" y="97"/>
                  </a:cxn>
                  <a:cxn ang="0">
                    <a:pos x="192" y="95"/>
                  </a:cxn>
                  <a:cxn ang="0">
                    <a:pos x="195" y="91"/>
                  </a:cxn>
                  <a:cxn ang="0">
                    <a:pos x="197" y="84"/>
                  </a:cxn>
                  <a:cxn ang="0">
                    <a:pos x="201" y="76"/>
                  </a:cxn>
                  <a:cxn ang="0">
                    <a:pos x="213" y="65"/>
                  </a:cxn>
                  <a:cxn ang="0">
                    <a:pos x="219" y="59"/>
                  </a:cxn>
                  <a:cxn ang="0">
                    <a:pos x="233" y="48"/>
                  </a:cxn>
                  <a:cxn ang="0">
                    <a:pos x="238" y="43"/>
                  </a:cxn>
                  <a:cxn ang="0">
                    <a:pos x="240" y="39"/>
                  </a:cxn>
                  <a:cxn ang="0">
                    <a:pos x="245" y="32"/>
                  </a:cxn>
                  <a:cxn ang="0">
                    <a:pos x="249" y="27"/>
                  </a:cxn>
                  <a:cxn ang="0">
                    <a:pos x="270" y="10"/>
                  </a:cxn>
                  <a:cxn ang="0">
                    <a:pos x="275" y="4"/>
                  </a:cxn>
                  <a:cxn ang="0">
                    <a:pos x="276" y="12"/>
                  </a:cxn>
                  <a:cxn ang="0">
                    <a:pos x="275" y="21"/>
                  </a:cxn>
                  <a:cxn ang="0">
                    <a:pos x="285" y="25"/>
                  </a:cxn>
                  <a:cxn ang="0">
                    <a:pos x="287" y="64"/>
                  </a:cxn>
                  <a:cxn ang="0">
                    <a:pos x="255" y="73"/>
                  </a:cxn>
                  <a:cxn ang="0">
                    <a:pos x="239" y="132"/>
                  </a:cxn>
                </a:cxnLst>
                <a:rect l="0" t="0" r="r" b="b"/>
                <a:pathLst>
                  <a:path w="288" h="215">
                    <a:moveTo>
                      <a:pt x="228" y="203"/>
                    </a:moveTo>
                    <a:lnTo>
                      <a:pt x="217" y="215"/>
                    </a:lnTo>
                    <a:lnTo>
                      <a:pt x="52" y="184"/>
                    </a:lnTo>
                    <a:lnTo>
                      <a:pt x="36" y="136"/>
                    </a:lnTo>
                    <a:lnTo>
                      <a:pt x="3" y="107"/>
                    </a:lnTo>
                    <a:lnTo>
                      <a:pt x="0" y="92"/>
                    </a:lnTo>
                    <a:lnTo>
                      <a:pt x="19" y="84"/>
                    </a:lnTo>
                    <a:lnTo>
                      <a:pt x="17" y="89"/>
                    </a:lnTo>
                    <a:lnTo>
                      <a:pt x="17" y="92"/>
                    </a:lnTo>
                    <a:lnTo>
                      <a:pt x="20" y="95"/>
                    </a:lnTo>
                    <a:lnTo>
                      <a:pt x="17" y="100"/>
                    </a:lnTo>
                    <a:lnTo>
                      <a:pt x="17" y="107"/>
                    </a:lnTo>
                    <a:lnTo>
                      <a:pt x="24" y="107"/>
                    </a:lnTo>
                    <a:lnTo>
                      <a:pt x="30" y="109"/>
                    </a:lnTo>
                    <a:lnTo>
                      <a:pt x="34" y="107"/>
                    </a:lnTo>
                    <a:lnTo>
                      <a:pt x="35" y="107"/>
                    </a:lnTo>
                    <a:lnTo>
                      <a:pt x="36" y="118"/>
                    </a:lnTo>
                    <a:lnTo>
                      <a:pt x="41" y="122"/>
                    </a:lnTo>
                    <a:lnTo>
                      <a:pt x="55" y="124"/>
                    </a:lnTo>
                    <a:lnTo>
                      <a:pt x="70" y="124"/>
                    </a:lnTo>
                    <a:lnTo>
                      <a:pt x="73" y="123"/>
                    </a:lnTo>
                    <a:lnTo>
                      <a:pt x="79" y="118"/>
                    </a:lnTo>
                    <a:lnTo>
                      <a:pt x="88" y="112"/>
                    </a:lnTo>
                    <a:lnTo>
                      <a:pt x="110" y="114"/>
                    </a:lnTo>
                    <a:lnTo>
                      <a:pt x="119" y="118"/>
                    </a:lnTo>
                    <a:lnTo>
                      <a:pt x="125" y="118"/>
                    </a:lnTo>
                    <a:lnTo>
                      <a:pt x="135" y="121"/>
                    </a:lnTo>
                    <a:lnTo>
                      <a:pt x="159" y="119"/>
                    </a:lnTo>
                    <a:lnTo>
                      <a:pt x="164" y="116"/>
                    </a:lnTo>
                    <a:lnTo>
                      <a:pt x="169" y="109"/>
                    </a:lnTo>
                    <a:lnTo>
                      <a:pt x="178" y="107"/>
                    </a:lnTo>
                    <a:lnTo>
                      <a:pt x="180" y="106"/>
                    </a:lnTo>
                    <a:lnTo>
                      <a:pt x="185" y="103"/>
                    </a:lnTo>
                    <a:lnTo>
                      <a:pt x="186" y="102"/>
                    </a:lnTo>
                    <a:lnTo>
                      <a:pt x="184" y="98"/>
                    </a:lnTo>
                    <a:lnTo>
                      <a:pt x="184" y="97"/>
                    </a:lnTo>
                    <a:lnTo>
                      <a:pt x="184" y="96"/>
                    </a:lnTo>
                    <a:lnTo>
                      <a:pt x="192" y="95"/>
                    </a:lnTo>
                    <a:lnTo>
                      <a:pt x="191" y="92"/>
                    </a:lnTo>
                    <a:lnTo>
                      <a:pt x="195" y="91"/>
                    </a:lnTo>
                    <a:lnTo>
                      <a:pt x="194" y="87"/>
                    </a:lnTo>
                    <a:lnTo>
                      <a:pt x="197" y="84"/>
                    </a:lnTo>
                    <a:lnTo>
                      <a:pt x="197" y="80"/>
                    </a:lnTo>
                    <a:lnTo>
                      <a:pt x="201" y="76"/>
                    </a:lnTo>
                    <a:lnTo>
                      <a:pt x="211" y="73"/>
                    </a:lnTo>
                    <a:lnTo>
                      <a:pt x="213" y="65"/>
                    </a:lnTo>
                    <a:lnTo>
                      <a:pt x="217" y="63"/>
                    </a:lnTo>
                    <a:lnTo>
                      <a:pt x="219" y="59"/>
                    </a:lnTo>
                    <a:lnTo>
                      <a:pt x="228" y="53"/>
                    </a:lnTo>
                    <a:lnTo>
                      <a:pt x="233" y="48"/>
                    </a:lnTo>
                    <a:lnTo>
                      <a:pt x="237" y="46"/>
                    </a:lnTo>
                    <a:lnTo>
                      <a:pt x="238" y="43"/>
                    </a:lnTo>
                    <a:lnTo>
                      <a:pt x="239" y="42"/>
                    </a:lnTo>
                    <a:lnTo>
                      <a:pt x="240" y="39"/>
                    </a:lnTo>
                    <a:lnTo>
                      <a:pt x="245" y="35"/>
                    </a:lnTo>
                    <a:lnTo>
                      <a:pt x="245" y="32"/>
                    </a:lnTo>
                    <a:lnTo>
                      <a:pt x="248" y="31"/>
                    </a:lnTo>
                    <a:lnTo>
                      <a:pt x="249" y="27"/>
                    </a:lnTo>
                    <a:lnTo>
                      <a:pt x="259" y="21"/>
                    </a:lnTo>
                    <a:lnTo>
                      <a:pt x="270" y="10"/>
                    </a:lnTo>
                    <a:lnTo>
                      <a:pt x="274" y="0"/>
                    </a:lnTo>
                    <a:lnTo>
                      <a:pt x="275" y="4"/>
                    </a:lnTo>
                    <a:lnTo>
                      <a:pt x="277" y="10"/>
                    </a:lnTo>
                    <a:lnTo>
                      <a:pt x="276" y="12"/>
                    </a:lnTo>
                    <a:lnTo>
                      <a:pt x="277" y="16"/>
                    </a:lnTo>
                    <a:lnTo>
                      <a:pt x="275" y="21"/>
                    </a:lnTo>
                    <a:lnTo>
                      <a:pt x="277" y="22"/>
                    </a:lnTo>
                    <a:lnTo>
                      <a:pt x="285" y="25"/>
                    </a:lnTo>
                    <a:lnTo>
                      <a:pt x="288" y="31"/>
                    </a:lnTo>
                    <a:lnTo>
                      <a:pt x="287" y="64"/>
                    </a:lnTo>
                    <a:lnTo>
                      <a:pt x="288" y="73"/>
                    </a:lnTo>
                    <a:lnTo>
                      <a:pt x="255" y="73"/>
                    </a:lnTo>
                    <a:lnTo>
                      <a:pt x="272" y="119"/>
                    </a:lnTo>
                    <a:lnTo>
                      <a:pt x="239" y="132"/>
                    </a:lnTo>
                    <a:lnTo>
                      <a:pt x="228" y="20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318" name="Group 159"/>
              <p:cNvGrpSpPr>
                <a:grpSpLocks noChangeAspect="1"/>
              </p:cNvGrpSpPr>
              <p:nvPr/>
            </p:nvGrpSpPr>
            <p:grpSpPr bwMode="gray">
              <a:xfrm>
                <a:off x="2802" y="1979"/>
                <a:ext cx="205" cy="88"/>
                <a:chOff x="2802" y="1979"/>
                <a:chExt cx="205" cy="88"/>
              </a:xfrm>
              <a:grpFill/>
            </p:grpSpPr>
            <p:sp>
              <p:nvSpPr>
                <p:cNvPr id="322" name="Freeform 160"/>
                <p:cNvSpPr>
                  <a:spLocks noChangeAspect="1"/>
                </p:cNvSpPr>
                <p:nvPr/>
              </p:nvSpPr>
              <p:spPr bwMode="gray">
                <a:xfrm>
                  <a:off x="2803" y="1979"/>
                  <a:ext cx="204" cy="88"/>
                </a:xfrm>
                <a:custGeom>
                  <a:avLst/>
                  <a:gdLst/>
                  <a:ahLst/>
                  <a:cxnLst>
                    <a:cxn ang="0">
                      <a:pos x="552" y="379"/>
                    </a:cxn>
                    <a:cxn ang="0">
                      <a:pos x="503" y="390"/>
                    </a:cxn>
                    <a:cxn ang="0">
                      <a:pos x="460" y="379"/>
                    </a:cxn>
                    <a:cxn ang="0">
                      <a:pos x="408" y="418"/>
                    </a:cxn>
                    <a:cxn ang="0">
                      <a:pos x="341" y="409"/>
                    </a:cxn>
                    <a:cxn ang="0">
                      <a:pos x="283" y="370"/>
                    </a:cxn>
                    <a:cxn ang="0">
                      <a:pos x="245" y="391"/>
                    </a:cxn>
                    <a:cxn ang="0">
                      <a:pos x="196" y="417"/>
                    </a:cxn>
                    <a:cxn ang="0">
                      <a:pos x="164" y="381"/>
                    </a:cxn>
                    <a:cxn ang="0">
                      <a:pos x="143" y="380"/>
                    </a:cxn>
                    <a:cxn ang="0">
                      <a:pos x="107" y="386"/>
                    </a:cxn>
                    <a:cxn ang="0">
                      <a:pos x="79" y="378"/>
                    </a:cxn>
                    <a:cxn ang="0">
                      <a:pos x="118" y="362"/>
                    </a:cxn>
                    <a:cxn ang="0">
                      <a:pos x="67" y="355"/>
                    </a:cxn>
                    <a:cxn ang="0">
                      <a:pos x="64" y="325"/>
                    </a:cxn>
                    <a:cxn ang="0">
                      <a:pos x="52" y="312"/>
                    </a:cxn>
                    <a:cxn ang="0">
                      <a:pos x="37" y="283"/>
                    </a:cxn>
                    <a:cxn ang="0">
                      <a:pos x="10" y="268"/>
                    </a:cxn>
                    <a:cxn ang="0">
                      <a:pos x="22" y="246"/>
                    </a:cxn>
                    <a:cxn ang="0">
                      <a:pos x="52" y="260"/>
                    </a:cxn>
                    <a:cxn ang="0">
                      <a:pos x="44" y="226"/>
                    </a:cxn>
                    <a:cxn ang="0">
                      <a:pos x="43" y="186"/>
                    </a:cxn>
                    <a:cxn ang="0">
                      <a:pos x="3" y="160"/>
                    </a:cxn>
                    <a:cxn ang="0">
                      <a:pos x="35" y="122"/>
                    </a:cxn>
                    <a:cxn ang="0">
                      <a:pos x="91" y="126"/>
                    </a:cxn>
                    <a:cxn ang="0">
                      <a:pos x="108" y="123"/>
                    </a:cxn>
                    <a:cxn ang="0">
                      <a:pos x="151" y="111"/>
                    </a:cxn>
                    <a:cxn ang="0">
                      <a:pos x="196" y="94"/>
                    </a:cxn>
                    <a:cxn ang="0">
                      <a:pos x="167" y="83"/>
                    </a:cxn>
                    <a:cxn ang="0">
                      <a:pos x="180" y="66"/>
                    </a:cxn>
                    <a:cxn ang="0">
                      <a:pos x="253" y="74"/>
                    </a:cxn>
                    <a:cxn ang="0">
                      <a:pos x="318" y="41"/>
                    </a:cxn>
                    <a:cxn ang="0">
                      <a:pos x="398" y="7"/>
                    </a:cxn>
                    <a:cxn ang="0">
                      <a:pos x="493" y="0"/>
                    </a:cxn>
                    <a:cxn ang="0">
                      <a:pos x="533" y="35"/>
                    </a:cxn>
                    <a:cxn ang="0">
                      <a:pos x="623" y="80"/>
                    </a:cxn>
                    <a:cxn ang="0">
                      <a:pos x="693" y="77"/>
                    </a:cxn>
                    <a:cxn ang="0">
                      <a:pos x="838" y="40"/>
                    </a:cxn>
                    <a:cxn ang="0">
                      <a:pos x="887" y="43"/>
                    </a:cxn>
                    <a:cxn ang="0">
                      <a:pos x="919" y="42"/>
                    </a:cxn>
                    <a:cxn ang="0">
                      <a:pos x="958" y="89"/>
                    </a:cxn>
                    <a:cxn ang="0">
                      <a:pos x="990" y="143"/>
                    </a:cxn>
                    <a:cxn ang="0">
                      <a:pos x="1001" y="186"/>
                    </a:cxn>
                    <a:cxn ang="0">
                      <a:pos x="997" y="263"/>
                    </a:cxn>
                    <a:cxn ang="0">
                      <a:pos x="1022" y="341"/>
                    </a:cxn>
                    <a:cxn ang="0">
                      <a:pos x="942" y="336"/>
                    </a:cxn>
                    <a:cxn ang="0">
                      <a:pos x="887" y="342"/>
                    </a:cxn>
                    <a:cxn ang="0">
                      <a:pos x="820" y="354"/>
                    </a:cxn>
                    <a:cxn ang="0">
                      <a:pos x="767" y="368"/>
                    </a:cxn>
                    <a:cxn ang="0">
                      <a:pos x="678" y="366"/>
                    </a:cxn>
                    <a:cxn ang="0">
                      <a:pos x="626" y="380"/>
                    </a:cxn>
                    <a:cxn ang="0">
                      <a:pos x="597" y="379"/>
                    </a:cxn>
                    <a:cxn ang="0">
                      <a:pos x="578" y="370"/>
                    </a:cxn>
                    <a:cxn ang="0">
                      <a:pos x="579" y="408"/>
                    </a:cxn>
                    <a:cxn ang="0">
                      <a:pos x="560" y="418"/>
                    </a:cxn>
                    <a:cxn ang="0">
                      <a:pos x="542" y="435"/>
                    </a:cxn>
                  </a:cxnLst>
                  <a:rect l="0" t="0" r="r" b="b"/>
                  <a:pathLst>
                    <a:path w="1022" h="439">
                      <a:moveTo>
                        <a:pt x="538" y="424"/>
                      </a:moveTo>
                      <a:lnTo>
                        <a:pt x="535" y="411"/>
                      </a:lnTo>
                      <a:lnTo>
                        <a:pt x="538" y="395"/>
                      </a:lnTo>
                      <a:lnTo>
                        <a:pt x="548" y="389"/>
                      </a:lnTo>
                      <a:lnTo>
                        <a:pt x="552" y="379"/>
                      </a:lnTo>
                      <a:lnTo>
                        <a:pt x="543" y="370"/>
                      </a:lnTo>
                      <a:lnTo>
                        <a:pt x="526" y="378"/>
                      </a:lnTo>
                      <a:lnTo>
                        <a:pt x="524" y="389"/>
                      </a:lnTo>
                      <a:lnTo>
                        <a:pt x="516" y="391"/>
                      </a:lnTo>
                      <a:lnTo>
                        <a:pt x="503" y="390"/>
                      </a:lnTo>
                      <a:lnTo>
                        <a:pt x="493" y="381"/>
                      </a:lnTo>
                      <a:lnTo>
                        <a:pt x="484" y="376"/>
                      </a:lnTo>
                      <a:lnTo>
                        <a:pt x="477" y="374"/>
                      </a:lnTo>
                      <a:lnTo>
                        <a:pt x="471" y="374"/>
                      </a:lnTo>
                      <a:lnTo>
                        <a:pt x="460" y="379"/>
                      </a:lnTo>
                      <a:lnTo>
                        <a:pt x="441" y="397"/>
                      </a:lnTo>
                      <a:lnTo>
                        <a:pt x="436" y="406"/>
                      </a:lnTo>
                      <a:lnTo>
                        <a:pt x="427" y="407"/>
                      </a:lnTo>
                      <a:lnTo>
                        <a:pt x="419" y="414"/>
                      </a:lnTo>
                      <a:lnTo>
                        <a:pt x="408" y="418"/>
                      </a:lnTo>
                      <a:lnTo>
                        <a:pt x="397" y="417"/>
                      </a:lnTo>
                      <a:lnTo>
                        <a:pt x="379" y="422"/>
                      </a:lnTo>
                      <a:lnTo>
                        <a:pt x="369" y="427"/>
                      </a:lnTo>
                      <a:lnTo>
                        <a:pt x="350" y="421"/>
                      </a:lnTo>
                      <a:lnTo>
                        <a:pt x="341" y="409"/>
                      </a:lnTo>
                      <a:lnTo>
                        <a:pt x="337" y="402"/>
                      </a:lnTo>
                      <a:lnTo>
                        <a:pt x="331" y="397"/>
                      </a:lnTo>
                      <a:lnTo>
                        <a:pt x="321" y="391"/>
                      </a:lnTo>
                      <a:lnTo>
                        <a:pt x="295" y="379"/>
                      </a:lnTo>
                      <a:lnTo>
                        <a:pt x="283" y="370"/>
                      </a:lnTo>
                      <a:lnTo>
                        <a:pt x="267" y="368"/>
                      </a:lnTo>
                      <a:lnTo>
                        <a:pt x="257" y="370"/>
                      </a:lnTo>
                      <a:lnTo>
                        <a:pt x="248" y="370"/>
                      </a:lnTo>
                      <a:lnTo>
                        <a:pt x="245" y="379"/>
                      </a:lnTo>
                      <a:lnTo>
                        <a:pt x="245" y="391"/>
                      </a:lnTo>
                      <a:lnTo>
                        <a:pt x="242" y="396"/>
                      </a:lnTo>
                      <a:lnTo>
                        <a:pt x="240" y="407"/>
                      </a:lnTo>
                      <a:lnTo>
                        <a:pt x="220" y="412"/>
                      </a:lnTo>
                      <a:lnTo>
                        <a:pt x="207" y="417"/>
                      </a:lnTo>
                      <a:lnTo>
                        <a:pt x="196" y="417"/>
                      </a:lnTo>
                      <a:lnTo>
                        <a:pt x="186" y="414"/>
                      </a:lnTo>
                      <a:lnTo>
                        <a:pt x="176" y="409"/>
                      </a:lnTo>
                      <a:lnTo>
                        <a:pt x="167" y="401"/>
                      </a:lnTo>
                      <a:lnTo>
                        <a:pt x="164" y="386"/>
                      </a:lnTo>
                      <a:lnTo>
                        <a:pt x="164" y="381"/>
                      </a:lnTo>
                      <a:lnTo>
                        <a:pt x="156" y="378"/>
                      </a:lnTo>
                      <a:lnTo>
                        <a:pt x="154" y="382"/>
                      </a:lnTo>
                      <a:lnTo>
                        <a:pt x="155" y="386"/>
                      </a:lnTo>
                      <a:lnTo>
                        <a:pt x="151" y="386"/>
                      </a:lnTo>
                      <a:lnTo>
                        <a:pt x="143" y="380"/>
                      </a:lnTo>
                      <a:lnTo>
                        <a:pt x="137" y="374"/>
                      </a:lnTo>
                      <a:lnTo>
                        <a:pt x="134" y="373"/>
                      </a:lnTo>
                      <a:lnTo>
                        <a:pt x="119" y="374"/>
                      </a:lnTo>
                      <a:lnTo>
                        <a:pt x="117" y="380"/>
                      </a:lnTo>
                      <a:lnTo>
                        <a:pt x="107" y="386"/>
                      </a:lnTo>
                      <a:lnTo>
                        <a:pt x="105" y="386"/>
                      </a:lnTo>
                      <a:lnTo>
                        <a:pt x="108" y="379"/>
                      </a:lnTo>
                      <a:lnTo>
                        <a:pt x="107" y="375"/>
                      </a:lnTo>
                      <a:lnTo>
                        <a:pt x="73" y="385"/>
                      </a:lnTo>
                      <a:lnTo>
                        <a:pt x="79" y="378"/>
                      </a:lnTo>
                      <a:lnTo>
                        <a:pt x="87" y="371"/>
                      </a:lnTo>
                      <a:lnTo>
                        <a:pt x="101" y="371"/>
                      </a:lnTo>
                      <a:lnTo>
                        <a:pt x="108" y="368"/>
                      </a:lnTo>
                      <a:lnTo>
                        <a:pt x="110" y="366"/>
                      </a:lnTo>
                      <a:lnTo>
                        <a:pt x="118" y="362"/>
                      </a:lnTo>
                      <a:lnTo>
                        <a:pt x="122" y="357"/>
                      </a:lnTo>
                      <a:lnTo>
                        <a:pt x="113" y="355"/>
                      </a:lnTo>
                      <a:lnTo>
                        <a:pt x="92" y="360"/>
                      </a:lnTo>
                      <a:lnTo>
                        <a:pt x="69" y="360"/>
                      </a:lnTo>
                      <a:lnTo>
                        <a:pt x="67" y="355"/>
                      </a:lnTo>
                      <a:lnTo>
                        <a:pt x="79" y="344"/>
                      </a:lnTo>
                      <a:lnTo>
                        <a:pt x="71" y="336"/>
                      </a:lnTo>
                      <a:lnTo>
                        <a:pt x="68" y="333"/>
                      </a:lnTo>
                      <a:lnTo>
                        <a:pt x="63" y="333"/>
                      </a:lnTo>
                      <a:lnTo>
                        <a:pt x="64" y="325"/>
                      </a:lnTo>
                      <a:lnTo>
                        <a:pt x="69" y="321"/>
                      </a:lnTo>
                      <a:lnTo>
                        <a:pt x="71" y="316"/>
                      </a:lnTo>
                      <a:lnTo>
                        <a:pt x="64" y="317"/>
                      </a:lnTo>
                      <a:lnTo>
                        <a:pt x="57" y="320"/>
                      </a:lnTo>
                      <a:lnTo>
                        <a:pt x="52" y="312"/>
                      </a:lnTo>
                      <a:lnTo>
                        <a:pt x="59" y="309"/>
                      </a:lnTo>
                      <a:lnTo>
                        <a:pt x="60" y="300"/>
                      </a:lnTo>
                      <a:lnTo>
                        <a:pt x="56" y="290"/>
                      </a:lnTo>
                      <a:lnTo>
                        <a:pt x="51" y="287"/>
                      </a:lnTo>
                      <a:lnTo>
                        <a:pt x="37" y="283"/>
                      </a:lnTo>
                      <a:lnTo>
                        <a:pt x="30" y="277"/>
                      </a:lnTo>
                      <a:lnTo>
                        <a:pt x="20" y="279"/>
                      </a:lnTo>
                      <a:lnTo>
                        <a:pt x="16" y="277"/>
                      </a:lnTo>
                      <a:lnTo>
                        <a:pt x="10" y="271"/>
                      </a:lnTo>
                      <a:lnTo>
                        <a:pt x="10" y="268"/>
                      </a:lnTo>
                      <a:lnTo>
                        <a:pt x="16" y="266"/>
                      </a:lnTo>
                      <a:lnTo>
                        <a:pt x="17" y="256"/>
                      </a:lnTo>
                      <a:lnTo>
                        <a:pt x="16" y="251"/>
                      </a:lnTo>
                      <a:lnTo>
                        <a:pt x="19" y="245"/>
                      </a:lnTo>
                      <a:lnTo>
                        <a:pt x="22" y="246"/>
                      </a:lnTo>
                      <a:lnTo>
                        <a:pt x="28" y="262"/>
                      </a:lnTo>
                      <a:lnTo>
                        <a:pt x="35" y="263"/>
                      </a:lnTo>
                      <a:lnTo>
                        <a:pt x="43" y="262"/>
                      </a:lnTo>
                      <a:lnTo>
                        <a:pt x="54" y="262"/>
                      </a:lnTo>
                      <a:lnTo>
                        <a:pt x="52" y="260"/>
                      </a:lnTo>
                      <a:lnTo>
                        <a:pt x="42" y="255"/>
                      </a:lnTo>
                      <a:lnTo>
                        <a:pt x="37" y="246"/>
                      </a:lnTo>
                      <a:lnTo>
                        <a:pt x="38" y="239"/>
                      </a:lnTo>
                      <a:lnTo>
                        <a:pt x="47" y="231"/>
                      </a:lnTo>
                      <a:lnTo>
                        <a:pt x="44" y="226"/>
                      </a:lnTo>
                      <a:lnTo>
                        <a:pt x="38" y="220"/>
                      </a:lnTo>
                      <a:lnTo>
                        <a:pt x="38" y="214"/>
                      </a:lnTo>
                      <a:lnTo>
                        <a:pt x="32" y="206"/>
                      </a:lnTo>
                      <a:lnTo>
                        <a:pt x="33" y="195"/>
                      </a:lnTo>
                      <a:lnTo>
                        <a:pt x="43" y="186"/>
                      </a:lnTo>
                      <a:lnTo>
                        <a:pt x="41" y="182"/>
                      </a:lnTo>
                      <a:lnTo>
                        <a:pt x="25" y="186"/>
                      </a:lnTo>
                      <a:lnTo>
                        <a:pt x="0" y="186"/>
                      </a:lnTo>
                      <a:lnTo>
                        <a:pt x="0" y="181"/>
                      </a:lnTo>
                      <a:lnTo>
                        <a:pt x="3" y="160"/>
                      </a:lnTo>
                      <a:lnTo>
                        <a:pt x="8" y="150"/>
                      </a:lnTo>
                      <a:lnTo>
                        <a:pt x="14" y="149"/>
                      </a:lnTo>
                      <a:lnTo>
                        <a:pt x="20" y="138"/>
                      </a:lnTo>
                      <a:lnTo>
                        <a:pt x="27" y="132"/>
                      </a:lnTo>
                      <a:lnTo>
                        <a:pt x="35" y="122"/>
                      </a:lnTo>
                      <a:lnTo>
                        <a:pt x="48" y="123"/>
                      </a:lnTo>
                      <a:lnTo>
                        <a:pt x="63" y="118"/>
                      </a:lnTo>
                      <a:lnTo>
                        <a:pt x="68" y="123"/>
                      </a:lnTo>
                      <a:lnTo>
                        <a:pt x="80" y="127"/>
                      </a:lnTo>
                      <a:lnTo>
                        <a:pt x="91" y="126"/>
                      </a:lnTo>
                      <a:lnTo>
                        <a:pt x="87" y="112"/>
                      </a:lnTo>
                      <a:lnTo>
                        <a:pt x="96" y="113"/>
                      </a:lnTo>
                      <a:lnTo>
                        <a:pt x="102" y="117"/>
                      </a:lnTo>
                      <a:lnTo>
                        <a:pt x="101" y="122"/>
                      </a:lnTo>
                      <a:lnTo>
                        <a:pt x="108" y="123"/>
                      </a:lnTo>
                      <a:lnTo>
                        <a:pt x="122" y="121"/>
                      </a:lnTo>
                      <a:lnTo>
                        <a:pt x="149" y="121"/>
                      </a:lnTo>
                      <a:lnTo>
                        <a:pt x="161" y="120"/>
                      </a:lnTo>
                      <a:lnTo>
                        <a:pt x="160" y="113"/>
                      </a:lnTo>
                      <a:lnTo>
                        <a:pt x="151" y="111"/>
                      </a:lnTo>
                      <a:lnTo>
                        <a:pt x="150" y="107"/>
                      </a:lnTo>
                      <a:lnTo>
                        <a:pt x="160" y="104"/>
                      </a:lnTo>
                      <a:lnTo>
                        <a:pt x="204" y="100"/>
                      </a:lnTo>
                      <a:lnTo>
                        <a:pt x="204" y="96"/>
                      </a:lnTo>
                      <a:lnTo>
                        <a:pt x="196" y="94"/>
                      </a:lnTo>
                      <a:lnTo>
                        <a:pt x="189" y="96"/>
                      </a:lnTo>
                      <a:lnTo>
                        <a:pt x="176" y="94"/>
                      </a:lnTo>
                      <a:lnTo>
                        <a:pt x="173" y="90"/>
                      </a:lnTo>
                      <a:lnTo>
                        <a:pt x="170" y="89"/>
                      </a:lnTo>
                      <a:lnTo>
                        <a:pt x="167" y="83"/>
                      </a:lnTo>
                      <a:lnTo>
                        <a:pt x="161" y="79"/>
                      </a:lnTo>
                      <a:lnTo>
                        <a:pt x="164" y="73"/>
                      </a:lnTo>
                      <a:lnTo>
                        <a:pt x="170" y="62"/>
                      </a:lnTo>
                      <a:lnTo>
                        <a:pt x="171" y="66"/>
                      </a:lnTo>
                      <a:lnTo>
                        <a:pt x="180" y="66"/>
                      </a:lnTo>
                      <a:lnTo>
                        <a:pt x="193" y="69"/>
                      </a:lnTo>
                      <a:lnTo>
                        <a:pt x="231" y="68"/>
                      </a:lnTo>
                      <a:lnTo>
                        <a:pt x="242" y="72"/>
                      </a:lnTo>
                      <a:lnTo>
                        <a:pt x="248" y="75"/>
                      </a:lnTo>
                      <a:lnTo>
                        <a:pt x="253" y="74"/>
                      </a:lnTo>
                      <a:lnTo>
                        <a:pt x="274" y="77"/>
                      </a:lnTo>
                      <a:lnTo>
                        <a:pt x="288" y="70"/>
                      </a:lnTo>
                      <a:lnTo>
                        <a:pt x="295" y="57"/>
                      </a:lnTo>
                      <a:lnTo>
                        <a:pt x="307" y="51"/>
                      </a:lnTo>
                      <a:lnTo>
                        <a:pt x="318" y="41"/>
                      </a:lnTo>
                      <a:lnTo>
                        <a:pt x="332" y="36"/>
                      </a:lnTo>
                      <a:lnTo>
                        <a:pt x="343" y="26"/>
                      </a:lnTo>
                      <a:lnTo>
                        <a:pt x="355" y="19"/>
                      </a:lnTo>
                      <a:lnTo>
                        <a:pt x="381" y="9"/>
                      </a:lnTo>
                      <a:lnTo>
                        <a:pt x="398" y="7"/>
                      </a:lnTo>
                      <a:lnTo>
                        <a:pt x="414" y="5"/>
                      </a:lnTo>
                      <a:lnTo>
                        <a:pt x="436" y="8"/>
                      </a:lnTo>
                      <a:lnTo>
                        <a:pt x="473" y="8"/>
                      </a:lnTo>
                      <a:lnTo>
                        <a:pt x="485" y="2"/>
                      </a:lnTo>
                      <a:lnTo>
                        <a:pt x="493" y="0"/>
                      </a:lnTo>
                      <a:lnTo>
                        <a:pt x="499" y="3"/>
                      </a:lnTo>
                      <a:lnTo>
                        <a:pt x="499" y="10"/>
                      </a:lnTo>
                      <a:lnTo>
                        <a:pt x="506" y="21"/>
                      </a:lnTo>
                      <a:lnTo>
                        <a:pt x="520" y="29"/>
                      </a:lnTo>
                      <a:lnTo>
                        <a:pt x="533" y="35"/>
                      </a:lnTo>
                      <a:lnTo>
                        <a:pt x="546" y="26"/>
                      </a:lnTo>
                      <a:lnTo>
                        <a:pt x="553" y="37"/>
                      </a:lnTo>
                      <a:lnTo>
                        <a:pt x="560" y="58"/>
                      </a:lnTo>
                      <a:lnTo>
                        <a:pt x="587" y="61"/>
                      </a:lnTo>
                      <a:lnTo>
                        <a:pt x="623" y="80"/>
                      </a:lnTo>
                      <a:lnTo>
                        <a:pt x="629" y="77"/>
                      </a:lnTo>
                      <a:lnTo>
                        <a:pt x="635" y="74"/>
                      </a:lnTo>
                      <a:lnTo>
                        <a:pt x="656" y="84"/>
                      </a:lnTo>
                      <a:lnTo>
                        <a:pt x="677" y="83"/>
                      </a:lnTo>
                      <a:lnTo>
                        <a:pt x="693" y="77"/>
                      </a:lnTo>
                      <a:lnTo>
                        <a:pt x="724" y="72"/>
                      </a:lnTo>
                      <a:lnTo>
                        <a:pt x="758" y="80"/>
                      </a:lnTo>
                      <a:lnTo>
                        <a:pt x="779" y="79"/>
                      </a:lnTo>
                      <a:lnTo>
                        <a:pt x="820" y="51"/>
                      </a:lnTo>
                      <a:lnTo>
                        <a:pt x="838" y="40"/>
                      </a:lnTo>
                      <a:lnTo>
                        <a:pt x="840" y="35"/>
                      </a:lnTo>
                      <a:lnTo>
                        <a:pt x="847" y="41"/>
                      </a:lnTo>
                      <a:lnTo>
                        <a:pt x="855" y="41"/>
                      </a:lnTo>
                      <a:lnTo>
                        <a:pt x="868" y="37"/>
                      </a:lnTo>
                      <a:lnTo>
                        <a:pt x="887" y="43"/>
                      </a:lnTo>
                      <a:lnTo>
                        <a:pt x="893" y="43"/>
                      </a:lnTo>
                      <a:lnTo>
                        <a:pt x="898" y="36"/>
                      </a:lnTo>
                      <a:lnTo>
                        <a:pt x="903" y="32"/>
                      </a:lnTo>
                      <a:lnTo>
                        <a:pt x="911" y="35"/>
                      </a:lnTo>
                      <a:lnTo>
                        <a:pt x="919" y="42"/>
                      </a:lnTo>
                      <a:lnTo>
                        <a:pt x="930" y="58"/>
                      </a:lnTo>
                      <a:lnTo>
                        <a:pt x="935" y="59"/>
                      </a:lnTo>
                      <a:lnTo>
                        <a:pt x="944" y="69"/>
                      </a:lnTo>
                      <a:lnTo>
                        <a:pt x="951" y="75"/>
                      </a:lnTo>
                      <a:lnTo>
                        <a:pt x="958" y="89"/>
                      </a:lnTo>
                      <a:lnTo>
                        <a:pt x="960" y="109"/>
                      </a:lnTo>
                      <a:lnTo>
                        <a:pt x="963" y="123"/>
                      </a:lnTo>
                      <a:lnTo>
                        <a:pt x="971" y="133"/>
                      </a:lnTo>
                      <a:lnTo>
                        <a:pt x="982" y="137"/>
                      </a:lnTo>
                      <a:lnTo>
                        <a:pt x="990" y="143"/>
                      </a:lnTo>
                      <a:lnTo>
                        <a:pt x="1000" y="153"/>
                      </a:lnTo>
                      <a:lnTo>
                        <a:pt x="1008" y="156"/>
                      </a:lnTo>
                      <a:lnTo>
                        <a:pt x="1012" y="161"/>
                      </a:lnTo>
                      <a:lnTo>
                        <a:pt x="1003" y="179"/>
                      </a:lnTo>
                      <a:lnTo>
                        <a:pt x="1001" y="186"/>
                      </a:lnTo>
                      <a:lnTo>
                        <a:pt x="987" y="195"/>
                      </a:lnTo>
                      <a:lnTo>
                        <a:pt x="988" y="202"/>
                      </a:lnTo>
                      <a:lnTo>
                        <a:pt x="995" y="219"/>
                      </a:lnTo>
                      <a:lnTo>
                        <a:pt x="997" y="246"/>
                      </a:lnTo>
                      <a:lnTo>
                        <a:pt x="997" y="263"/>
                      </a:lnTo>
                      <a:lnTo>
                        <a:pt x="999" y="279"/>
                      </a:lnTo>
                      <a:lnTo>
                        <a:pt x="995" y="300"/>
                      </a:lnTo>
                      <a:lnTo>
                        <a:pt x="1009" y="308"/>
                      </a:lnTo>
                      <a:lnTo>
                        <a:pt x="1021" y="325"/>
                      </a:lnTo>
                      <a:lnTo>
                        <a:pt x="1022" y="341"/>
                      </a:lnTo>
                      <a:lnTo>
                        <a:pt x="1015" y="348"/>
                      </a:lnTo>
                      <a:lnTo>
                        <a:pt x="1000" y="347"/>
                      </a:lnTo>
                      <a:lnTo>
                        <a:pt x="990" y="336"/>
                      </a:lnTo>
                      <a:lnTo>
                        <a:pt x="973" y="337"/>
                      </a:lnTo>
                      <a:lnTo>
                        <a:pt x="942" y="336"/>
                      </a:lnTo>
                      <a:lnTo>
                        <a:pt x="922" y="327"/>
                      </a:lnTo>
                      <a:lnTo>
                        <a:pt x="897" y="348"/>
                      </a:lnTo>
                      <a:lnTo>
                        <a:pt x="888" y="349"/>
                      </a:lnTo>
                      <a:lnTo>
                        <a:pt x="887" y="347"/>
                      </a:lnTo>
                      <a:lnTo>
                        <a:pt x="887" y="342"/>
                      </a:lnTo>
                      <a:lnTo>
                        <a:pt x="883" y="339"/>
                      </a:lnTo>
                      <a:lnTo>
                        <a:pt x="881" y="337"/>
                      </a:lnTo>
                      <a:lnTo>
                        <a:pt x="872" y="344"/>
                      </a:lnTo>
                      <a:lnTo>
                        <a:pt x="855" y="352"/>
                      </a:lnTo>
                      <a:lnTo>
                        <a:pt x="820" y="354"/>
                      </a:lnTo>
                      <a:lnTo>
                        <a:pt x="810" y="351"/>
                      </a:lnTo>
                      <a:lnTo>
                        <a:pt x="801" y="351"/>
                      </a:lnTo>
                      <a:lnTo>
                        <a:pt x="785" y="355"/>
                      </a:lnTo>
                      <a:lnTo>
                        <a:pt x="775" y="364"/>
                      </a:lnTo>
                      <a:lnTo>
                        <a:pt x="767" y="368"/>
                      </a:lnTo>
                      <a:lnTo>
                        <a:pt x="754" y="371"/>
                      </a:lnTo>
                      <a:lnTo>
                        <a:pt x="750" y="375"/>
                      </a:lnTo>
                      <a:lnTo>
                        <a:pt x="716" y="381"/>
                      </a:lnTo>
                      <a:lnTo>
                        <a:pt x="689" y="378"/>
                      </a:lnTo>
                      <a:lnTo>
                        <a:pt x="678" y="366"/>
                      </a:lnTo>
                      <a:lnTo>
                        <a:pt x="671" y="365"/>
                      </a:lnTo>
                      <a:lnTo>
                        <a:pt x="657" y="366"/>
                      </a:lnTo>
                      <a:lnTo>
                        <a:pt x="648" y="373"/>
                      </a:lnTo>
                      <a:lnTo>
                        <a:pt x="634" y="378"/>
                      </a:lnTo>
                      <a:lnTo>
                        <a:pt x="626" y="380"/>
                      </a:lnTo>
                      <a:lnTo>
                        <a:pt x="622" y="384"/>
                      </a:lnTo>
                      <a:lnTo>
                        <a:pt x="607" y="381"/>
                      </a:lnTo>
                      <a:lnTo>
                        <a:pt x="598" y="384"/>
                      </a:lnTo>
                      <a:lnTo>
                        <a:pt x="597" y="381"/>
                      </a:lnTo>
                      <a:lnTo>
                        <a:pt x="597" y="379"/>
                      </a:lnTo>
                      <a:lnTo>
                        <a:pt x="597" y="378"/>
                      </a:lnTo>
                      <a:lnTo>
                        <a:pt x="597" y="378"/>
                      </a:lnTo>
                      <a:lnTo>
                        <a:pt x="592" y="374"/>
                      </a:lnTo>
                      <a:lnTo>
                        <a:pt x="583" y="373"/>
                      </a:lnTo>
                      <a:lnTo>
                        <a:pt x="578" y="370"/>
                      </a:lnTo>
                      <a:lnTo>
                        <a:pt x="573" y="381"/>
                      </a:lnTo>
                      <a:lnTo>
                        <a:pt x="571" y="382"/>
                      </a:lnTo>
                      <a:lnTo>
                        <a:pt x="571" y="387"/>
                      </a:lnTo>
                      <a:lnTo>
                        <a:pt x="569" y="396"/>
                      </a:lnTo>
                      <a:lnTo>
                        <a:pt x="579" y="408"/>
                      </a:lnTo>
                      <a:lnTo>
                        <a:pt x="579" y="411"/>
                      </a:lnTo>
                      <a:lnTo>
                        <a:pt x="576" y="412"/>
                      </a:lnTo>
                      <a:lnTo>
                        <a:pt x="569" y="412"/>
                      </a:lnTo>
                      <a:lnTo>
                        <a:pt x="560" y="414"/>
                      </a:lnTo>
                      <a:lnTo>
                        <a:pt x="560" y="418"/>
                      </a:lnTo>
                      <a:lnTo>
                        <a:pt x="560" y="427"/>
                      </a:lnTo>
                      <a:lnTo>
                        <a:pt x="554" y="432"/>
                      </a:lnTo>
                      <a:lnTo>
                        <a:pt x="551" y="433"/>
                      </a:lnTo>
                      <a:lnTo>
                        <a:pt x="548" y="439"/>
                      </a:lnTo>
                      <a:lnTo>
                        <a:pt x="542" y="435"/>
                      </a:lnTo>
                      <a:lnTo>
                        <a:pt x="540" y="432"/>
                      </a:lnTo>
                      <a:lnTo>
                        <a:pt x="536" y="432"/>
                      </a:lnTo>
                      <a:lnTo>
                        <a:pt x="538" y="42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23" name="Freeform 161"/>
                <p:cNvSpPr>
                  <a:spLocks noChangeAspect="1"/>
                </p:cNvSpPr>
                <p:nvPr/>
              </p:nvSpPr>
              <p:spPr bwMode="gray">
                <a:xfrm>
                  <a:off x="2802" y="1980"/>
                  <a:ext cx="33" cy="28"/>
                </a:xfrm>
                <a:custGeom>
                  <a:avLst/>
                  <a:gdLst/>
                  <a:ahLst/>
                  <a:cxnLst>
                    <a:cxn ang="0">
                      <a:pos x="108" y="8"/>
                    </a:cxn>
                    <a:cxn ang="0">
                      <a:pos x="100" y="6"/>
                    </a:cxn>
                    <a:cxn ang="0">
                      <a:pos x="77" y="10"/>
                    </a:cxn>
                    <a:cxn ang="0">
                      <a:pos x="59" y="0"/>
                    </a:cxn>
                    <a:cxn ang="0">
                      <a:pos x="39" y="8"/>
                    </a:cxn>
                    <a:cxn ang="0">
                      <a:pos x="25" y="10"/>
                    </a:cxn>
                    <a:cxn ang="0">
                      <a:pos x="16" y="18"/>
                    </a:cxn>
                    <a:cxn ang="0">
                      <a:pos x="19" y="24"/>
                    </a:cxn>
                    <a:cxn ang="0">
                      <a:pos x="28" y="31"/>
                    </a:cxn>
                    <a:cxn ang="0">
                      <a:pos x="27" y="42"/>
                    </a:cxn>
                    <a:cxn ang="0">
                      <a:pos x="16" y="51"/>
                    </a:cxn>
                    <a:cxn ang="0">
                      <a:pos x="14" y="67"/>
                    </a:cxn>
                    <a:cxn ang="0">
                      <a:pos x="10" y="81"/>
                    </a:cxn>
                    <a:cxn ang="0">
                      <a:pos x="0" y="96"/>
                    </a:cxn>
                    <a:cxn ang="0">
                      <a:pos x="3" y="100"/>
                    </a:cxn>
                    <a:cxn ang="0">
                      <a:pos x="10" y="104"/>
                    </a:cxn>
                    <a:cxn ang="0">
                      <a:pos x="43" y="100"/>
                    </a:cxn>
                    <a:cxn ang="0">
                      <a:pos x="36" y="107"/>
                    </a:cxn>
                    <a:cxn ang="0">
                      <a:pos x="21" y="113"/>
                    </a:cxn>
                    <a:cxn ang="0">
                      <a:pos x="10" y="120"/>
                    </a:cxn>
                    <a:cxn ang="0">
                      <a:pos x="9" y="127"/>
                    </a:cxn>
                    <a:cxn ang="0">
                      <a:pos x="9" y="140"/>
                    </a:cxn>
                    <a:cxn ang="0">
                      <a:pos x="17" y="137"/>
                    </a:cxn>
                    <a:cxn ang="0">
                      <a:pos x="23" y="127"/>
                    </a:cxn>
                    <a:cxn ang="0">
                      <a:pos x="33" y="118"/>
                    </a:cxn>
                    <a:cxn ang="0">
                      <a:pos x="58" y="101"/>
                    </a:cxn>
                    <a:cxn ang="0">
                      <a:pos x="76" y="86"/>
                    </a:cxn>
                    <a:cxn ang="0">
                      <a:pos x="85" y="75"/>
                    </a:cxn>
                    <a:cxn ang="0">
                      <a:pos x="97" y="75"/>
                    </a:cxn>
                    <a:cxn ang="0">
                      <a:pos x="108" y="73"/>
                    </a:cxn>
                    <a:cxn ang="0">
                      <a:pos x="124" y="73"/>
                    </a:cxn>
                    <a:cxn ang="0">
                      <a:pos x="138" y="74"/>
                    </a:cxn>
                    <a:cxn ang="0">
                      <a:pos x="145" y="78"/>
                    </a:cxn>
                    <a:cxn ang="0">
                      <a:pos x="160" y="73"/>
                    </a:cxn>
                    <a:cxn ang="0">
                      <a:pos x="166" y="64"/>
                    </a:cxn>
                    <a:cxn ang="0">
                      <a:pos x="166" y="56"/>
                    </a:cxn>
                    <a:cxn ang="0">
                      <a:pos x="156" y="54"/>
                    </a:cxn>
                    <a:cxn ang="0">
                      <a:pos x="139" y="48"/>
                    </a:cxn>
                    <a:cxn ang="0">
                      <a:pos x="125" y="42"/>
                    </a:cxn>
                    <a:cxn ang="0">
                      <a:pos x="117" y="36"/>
                    </a:cxn>
                    <a:cxn ang="0">
                      <a:pos x="109" y="27"/>
                    </a:cxn>
                    <a:cxn ang="0">
                      <a:pos x="107" y="16"/>
                    </a:cxn>
                    <a:cxn ang="0">
                      <a:pos x="108" y="8"/>
                    </a:cxn>
                  </a:cxnLst>
                  <a:rect l="0" t="0" r="r" b="b"/>
                  <a:pathLst>
                    <a:path w="166" h="140">
                      <a:moveTo>
                        <a:pt x="108" y="8"/>
                      </a:moveTo>
                      <a:lnTo>
                        <a:pt x="100" y="6"/>
                      </a:lnTo>
                      <a:lnTo>
                        <a:pt x="77" y="10"/>
                      </a:lnTo>
                      <a:lnTo>
                        <a:pt x="59" y="0"/>
                      </a:lnTo>
                      <a:lnTo>
                        <a:pt x="39" y="8"/>
                      </a:lnTo>
                      <a:lnTo>
                        <a:pt x="25" y="10"/>
                      </a:lnTo>
                      <a:lnTo>
                        <a:pt x="16" y="18"/>
                      </a:lnTo>
                      <a:lnTo>
                        <a:pt x="19" y="24"/>
                      </a:lnTo>
                      <a:lnTo>
                        <a:pt x="28" y="31"/>
                      </a:lnTo>
                      <a:lnTo>
                        <a:pt x="27" y="42"/>
                      </a:lnTo>
                      <a:lnTo>
                        <a:pt x="16" y="51"/>
                      </a:lnTo>
                      <a:lnTo>
                        <a:pt x="14" y="67"/>
                      </a:lnTo>
                      <a:lnTo>
                        <a:pt x="10" y="81"/>
                      </a:lnTo>
                      <a:lnTo>
                        <a:pt x="0" y="96"/>
                      </a:lnTo>
                      <a:lnTo>
                        <a:pt x="3" y="100"/>
                      </a:lnTo>
                      <a:lnTo>
                        <a:pt x="10" y="104"/>
                      </a:lnTo>
                      <a:lnTo>
                        <a:pt x="43" y="100"/>
                      </a:lnTo>
                      <a:lnTo>
                        <a:pt x="36" y="107"/>
                      </a:lnTo>
                      <a:lnTo>
                        <a:pt x="21" y="113"/>
                      </a:lnTo>
                      <a:lnTo>
                        <a:pt x="10" y="120"/>
                      </a:lnTo>
                      <a:lnTo>
                        <a:pt x="9" y="127"/>
                      </a:lnTo>
                      <a:lnTo>
                        <a:pt x="9" y="140"/>
                      </a:lnTo>
                      <a:lnTo>
                        <a:pt x="17" y="137"/>
                      </a:lnTo>
                      <a:lnTo>
                        <a:pt x="23" y="127"/>
                      </a:lnTo>
                      <a:lnTo>
                        <a:pt x="33" y="118"/>
                      </a:lnTo>
                      <a:lnTo>
                        <a:pt x="58" y="101"/>
                      </a:lnTo>
                      <a:lnTo>
                        <a:pt x="76" y="86"/>
                      </a:lnTo>
                      <a:lnTo>
                        <a:pt x="85" y="75"/>
                      </a:lnTo>
                      <a:lnTo>
                        <a:pt x="97" y="75"/>
                      </a:lnTo>
                      <a:lnTo>
                        <a:pt x="108" y="73"/>
                      </a:lnTo>
                      <a:lnTo>
                        <a:pt x="124" y="73"/>
                      </a:lnTo>
                      <a:lnTo>
                        <a:pt x="138" y="74"/>
                      </a:lnTo>
                      <a:lnTo>
                        <a:pt x="145" y="78"/>
                      </a:lnTo>
                      <a:lnTo>
                        <a:pt x="160" y="73"/>
                      </a:lnTo>
                      <a:lnTo>
                        <a:pt x="166" y="64"/>
                      </a:lnTo>
                      <a:lnTo>
                        <a:pt x="166" y="56"/>
                      </a:lnTo>
                      <a:lnTo>
                        <a:pt x="156" y="54"/>
                      </a:lnTo>
                      <a:lnTo>
                        <a:pt x="139" y="48"/>
                      </a:lnTo>
                      <a:lnTo>
                        <a:pt x="125" y="42"/>
                      </a:lnTo>
                      <a:lnTo>
                        <a:pt x="117" y="36"/>
                      </a:lnTo>
                      <a:lnTo>
                        <a:pt x="109" y="27"/>
                      </a:lnTo>
                      <a:lnTo>
                        <a:pt x="107" y="16"/>
                      </a:lnTo>
                      <a:lnTo>
                        <a:pt x="108" y="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319" name="Freeform 162"/>
              <p:cNvSpPr>
                <a:spLocks noChangeAspect="1"/>
              </p:cNvSpPr>
              <p:nvPr/>
            </p:nvSpPr>
            <p:spPr bwMode="gray">
              <a:xfrm>
                <a:off x="2898" y="2100"/>
                <a:ext cx="47" cy="54"/>
              </a:xfrm>
              <a:custGeom>
                <a:avLst/>
                <a:gdLst/>
                <a:ahLst/>
                <a:cxnLst>
                  <a:cxn ang="0">
                    <a:pos x="215" y="94"/>
                  </a:cxn>
                  <a:cxn ang="0">
                    <a:pos x="231" y="75"/>
                  </a:cxn>
                  <a:cxn ang="0">
                    <a:pos x="215" y="0"/>
                  </a:cxn>
                  <a:cxn ang="0">
                    <a:pos x="165" y="26"/>
                  </a:cxn>
                  <a:cxn ang="0">
                    <a:pos x="141" y="39"/>
                  </a:cxn>
                  <a:cxn ang="0">
                    <a:pos x="96" y="67"/>
                  </a:cxn>
                  <a:cxn ang="0">
                    <a:pos x="87" y="69"/>
                  </a:cxn>
                  <a:cxn ang="0">
                    <a:pos x="75" y="67"/>
                  </a:cxn>
                  <a:cxn ang="0">
                    <a:pos x="70" y="65"/>
                  </a:cxn>
                  <a:cxn ang="0">
                    <a:pos x="62" y="55"/>
                  </a:cxn>
                  <a:cxn ang="0">
                    <a:pos x="54" y="51"/>
                  </a:cxn>
                  <a:cxn ang="0">
                    <a:pos x="48" y="43"/>
                  </a:cxn>
                  <a:cxn ang="0">
                    <a:pos x="44" y="42"/>
                  </a:cxn>
                  <a:cxn ang="0">
                    <a:pos x="32" y="44"/>
                  </a:cxn>
                  <a:cxn ang="0">
                    <a:pos x="32" y="64"/>
                  </a:cxn>
                  <a:cxn ang="0">
                    <a:pos x="32" y="66"/>
                  </a:cxn>
                  <a:cxn ang="0">
                    <a:pos x="31" y="75"/>
                  </a:cxn>
                  <a:cxn ang="0">
                    <a:pos x="30" y="82"/>
                  </a:cxn>
                  <a:cxn ang="0">
                    <a:pos x="28" y="94"/>
                  </a:cxn>
                  <a:cxn ang="0">
                    <a:pos x="31" y="103"/>
                  </a:cxn>
                  <a:cxn ang="0">
                    <a:pos x="28" y="109"/>
                  </a:cxn>
                  <a:cxn ang="0">
                    <a:pos x="27" y="118"/>
                  </a:cxn>
                  <a:cxn ang="0">
                    <a:pos x="25" y="120"/>
                  </a:cxn>
                  <a:cxn ang="0">
                    <a:pos x="27" y="124"/>
                  </a:cxn>
                  <a:cxn ang="0">
                    <a:pos x="23" y="137"/>
                  </a:cxn>
                  <a:cxn ang="0">
                    <a:pos x="26" y="145"/>
                  </a:cxn>
                  <a:cxn ang="0">
                    <a:pos x="17" y="163"/>
                  </a:cxn>
                  <a:cxn ang="0">
                    <a:pos x="11" y="183"/>
                  </a:cxn>
                  <a:cxn ang="0">
                    <a:pos x="5" y="236"/>
                  </a:cxn>
                  <a:cxn ang="0">
                    <a:pos x="1" y="247"/>
                  </a:cxn>
                  <a:cxn ang="0">
                    <a:pos x="0" y="253"/>
                  </a:cxn>
                  <a:cxn ang="0">
                    <a:pos x="0" y="253"/>
                  </a:cxn>
                  <a:cxn ang="0">
                    <a:pos x="3" y="261"/>
                  </a:cxn>
                  <a:cxn ang="0">
                    <a:pos x="64" y="269"/>
                  </a:cxn>
                  <a:cxn ang="0">
                    <a:pos x="81" y="252"/>
                  </a:cxn>
                  <a:cxn ang="0">
                    <a:pos x="82" y="248"/>
                  </a:cxn>
                  <a:cxn ang="0">
                    <a:pos x="97" y="223"/>
                  </a:cxn>
                  <a:cxn ang="0">
                    <a:pos x="139" y="217"/>
                  </a:cxn>
                  <a:cxn ang="0">
                    <a:pos x="140" y="207"/>
                  </a:cxn>
                  <a:cxn ang="0">
                    <a:pos x="146" y="191"/>
                  </a:cxn>
                  <a:cxn ang="0">
                    <a:pos x="168" y="179"/>
                  </a:cxn>
                  <a:cxn ang="0">
                    <a:pos x="170" y="178"/>
                  </a:cxn>
                  <a:cxn ang="0">
                    <a:pos x="117" y="124"/>
                  </a:cxn>
                  <a:cxn ang="0">
                    <a:pos x="108" y="118"/>
                  </a:cxn>
                  <a:cxn ang="0">
                    <a:pos x="149" y="108"/>
                  </a:cxn>
                  <a:cxn ang="0">
                    <a:pos x="215" y="94"/>
                  </a:cxn>
                </a:cxnLst>
                <a:rect l="0" t="0" r="r" b="b"/>
                <a:pathLst>
                  <a:path w="231" h="269">
                    <a:moveTo>
                      <a:pt x="215" y="94"/>
                    </a:moveTo>
                    <a:lnTo>
                      <a:pt x="231" y="75"/>
                    </a:lnTo>
                    <a:lnTo>
                      <a:pt x="215" y="0"/>
                    </a:lnTo>
                    <a:lnTo>
                      <a:pt x="165" y="26"/>
                    </a:lnTo>
                    <a:lnTo>
                      <a:pt x="141" y="39"/>
                    </a:lnTo>
                    <a:lnTo>
                      <a:pt x="96" y="67"/>
                    </a:lnTo>
                    <a:lnTo>
                      <a:pt x="87" y="69"/>
                    </a:lnTo>
                    <a:lnTo>
                      <a:pt x="75" y="67"/>
                    </a:lnTo>
                    <a:lnTo>
                      <a:pt x="70" y="65"/>
                    </a:lnTo>
                    <a:lnTo>
                      <a:pt x="62" y="55"/>
                    </a:lnTo>
                    <a:lnTo>
                      <a:pt x="54" y="51"/>
                    </a:lnTo>
                    <a:lnTo>
                      <a:pt x="48" y="43"/>
                    </a:lnTo>
                    <a:lnTo>
                      <a:pt x="44" y="42"/>
                    </a:lnTo>
                    <a:lnTo>
                      <a:pt x="32" y="44"/>
                    </a:lnTo>
                    <a:lnTo>
                      <a:pt x="32" y="64"/>
                    </a:lnTo>
                    <a:lnTo>
                      <a:pt x="32" y="66"/>
                    </a:lnTo>
                    <a:lnTo>
                      <a:pt x="31" y="75"/>
                    </a:lnTo>
                    <a:lnTo>
                      <a:pt x="30" y="82"/>
                    </a:lnTo>
                    <a:lnTo>
                      <a:pt x="28" y="94"/>
                    </a:lnTo>
                    <a:lnTo>
                      <a:pt x="31" y="103"/>
                    </a:lnTo>
                    <a:lnTo>
                      <a:pt x="28" y="109"/>
                    </a:lnTo>
                    <a:lnTo>
                      <a:pt x="27" y="118"/>
                    </a:lnTo>
                    <a:lnTo>
                      <a:pt x="25" y="120"/>
                    </a:lnTo>
                    <a:lnTo>
                      <a:pt x="27" y="124"/>
                    </a:lnTo>
                    <a:lnTo>
                      <a:pt x="23" y="137"/>
                    </a:lnTo>
                    <a:lnTo>
                      <a:pt x="26" y="145"/>
                    </a:lnTo>
                    <a:lnTo>
                      <a:pt x="17" y="163"/>
                    </a:lnTo>
                    <a:lnTo>
                      <a:pt x="11" y="183"/>
                    </a:lnTo>
                    <a:lnTo>
                      <a:pt x="5" y="236"/>
                    </a:lnTo>
                    <a:lnTo>
                      <a:pt x="1" y="247"/>
                    </a:lnTo>
                    <a:lnTo>
                      <a:pt x="0" y="253"/>
                    </a:lnTo>
                    <a:lnTo>
                      <a:pt x="0" y="253"/>
                    </a:lnTo>
                    <a:lnTo>
                      <a:pt x="3" y="261"/>
                    </a:lnTo>
                    <a:lnTo>
                      <a:pt x="64" y="269"/>
                    </a:lnTo>
                    <a:lnTo>
                      <a:pt x="81" y="252"/>
                    </a:lnTo>
                    <a:lnTo>
                      <a:pt x="82" y="248"/>
                    </a:lnTo>
                    <a:lnTo>
                      <a:pt x="97" y="223"/>
                    </a:lnTo>
                    <a:lnTo>
                      <a:pt x="139" y="217"/>
                    </a:lnTo>
                    <a:lnTo>
                      <a:pt x="140" y="207"/>
                    </a:lnTo>
                    <a:lnTo>
                      <a:pt x="146" y="191"/>
                    </a:lnTo>
                    <a:lnTo>
                      <a:pt x="168" y="179"/>
                    </a:lnTo>
                    <a:lnTo>
                      <a:pt x="170" y="178"/>
                    </a:lnTo>
                    <a:lnTo>
                      <a:pt x="117" y="124"/>
                    </a:lnTo>
                    <a:lnTo>
                      <a:pt x="108" y="118"/>
                    </a:lnTo>
                    <a:lnTo>
                      <a:pt x="149" y="108"/>
                    </a:lnTo>
                    <a:lnTo>
                      <a:pt x="215" y="9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20" name="Freeform 163"/>
              <p:cNvSpPr>
                <a:spLocks noChangeAspect="1"/>
              </p:cNvSpPr>
              <p:nvPr/>
            </p:nvSpPr>
            <p:spPr bwMode="gray">
              <a:xfrm>
                <a:off x="2905" y="2047"/>
                <a:ext cx="77" cy="67"/>
              </a:xfrm>
              <a:custGeom>
                <a:avLst/>
                <a:gdLst/>
                <a:ahLst/>
                <a:cxnLst>
                  <a:cxn ang="0">
                    <a:pos x="241" y="227"/>
                  </a:cxn>
                  <a:cxn ang="0">
                    <a:pos x="290" y="203"/>
                  </a:cxn>
                  <a:cxn ang="0">
                    <a:pos x="316" y="170"/>
                  </a:cxn>
                  <a:cxn ang="0">
                    <a:pos x="354" y="50"/>
                  </a:cxn>
                  <a:cxn ang="0">
                    <a:pos x="378" y="12"/>
                  </a:cxn>
                  <a:cxn ang="0">
                    <a:pos x="373" y="2"/>
                  </a:cxn>
                  <a:cxn ang="0">
                    <a:pos x="345" y="15"/>
                  </a:cxn>
                  <a:cxn ang="0">
                    <a:pos x="291" y="14"/>
                  </a:cxn>
                  <a:cxn ang="0">
                    <a:pos x="257" y="31"/>
                  </a:cxn>
                  <a:cxn ang="0">
                    <a:pos x="206" y="45"/>
                  </a:cxn>
                  <a:cxn ang="0">
                    <a:pos x="161" y="28"/>
                  </a:cxn>
                  <a:cxn ang="0">
                    <a:pos x="124" y="41"/>
                  </a:cxn>
                  <a:cxn ang="0">
                    <a:pos x="97" y="44"/>
                  </a:cxn>
                  <a:cxn ang="0">
                    <a:pos x="87" y="42"/>
                  </a:cxn>
                  <a:cxn ang="0">
                    <a:pos x="73" y="36"/>
                  </a:cxn>
                  <a:cxn ang="0">
                    <a:pos x="61" y="45"/>
                  </a:cxn>
                  <a:cxn ang="0">
                    <a:pos x="68" y="71"/>
                  </a:cxn>
                  <a:cxn ang="0">
                    <a:pos x="59" y="75"/>
                  </a:cxn>
                  <a:cxn ang="0">
                    <a:pos x="50" y="90"/>
                  </a:cxn>
                  <a:cxn ang="0">
                    <a:pos x="38" y="102"/>
                  </a:cxn>
                  <a:cxn ang="0">
                    <a:pos x="26" y="95"/>
                  </a:cxn>
                  <a:cxn ang="0">
                    <a:pos x="23" y="123"/>
                  </a:cxn>
                  <a:cxn ang="0">
                    <a:pos x="26" y="167"/>
                  </a:cxn>
                  <a:cxn ang="0">
                    <a:pos x="48" y="174"/>
                  </a:cxn>
                  <a:cxn ang="0">
                    <a:pos x="57" y="179"/>
                  </a:cxn>
                  <a:cxn ang="0">
                    <a:pos x="53" y="183"/>
                  </a:cxn>
                  <a:cxn ang="0">
                    <a:pos x="50" y="189"/>
                  </a:cxn>
                  <a:cxn ang="0">
                    <a:pos x="63" y="195"/>
                  </a:cxn>
                  <a:cxn ang="0">
                    <a:pos x="64" y="208"/>
                  </a:cxn>
                  <a:cxn ang="0">
                    <a:pos x="63" y="216"/>
                  </a:cxn>
                  <a:cxn ang="0">
                    <a:pos x="50" y="222"/>
                  </a:cxn>
                  <a:cxn ang="0">
                    <a:pos x="45" y="230"/>
                  </a:cxn>
                  <a:cxn ang="0">
                    <a:pos x="52" y="236"/>
                  </a:cxn>
                  <a:cxn ang="0">
                    <a:pos x="32" y="237"/>
                  </a:cxn>
                  <a:cxn ang="0">
                    <a:pos x="26" y="249"/>
                  </a:cxn>
                  <a:cxn ang="0">
                    <a:pos x="31" y="257"/>
                  </a:cxn>
                  <a:cxn ang="0">
                    <a:pos x="18" y="267"/>
                  </a:cxn>
                  <a:cxn ang="0">
                    <a:pos x="5" y="276"/>
                  </a:cxn>
                  <a:cxn ang="0">
                    <a:pos x="4" y="295"/>
                  </a:cxn>
                  <a:cxn ang="0">
                    <a:pos x="0" y="312"/>
                  </a:cxn>
                  <a:cxn ang="0">
                    <a:pos x="22" y="319"/>
                  </a:cxn>
                  <a:cxn ang="0">
                    <a:pos x="43" y="335"/>
                  </a:cxn>
                  <a:cxn ang="0">
                    <a:pos x="109" y="307"/>
                  </a:cxn>
                </a:cxnLst>
                <a:rect l="0" t="0" r="r" b="b"/>
                <a:pathLst>
                  <a:path w="387" h="337">
                    <a:moveTo>
                      <a:pt x="183" y="268"/>
                    </a:moveTo>
                    <a:lnTo>
                      <a:pt x="226" y="238"/>
                    </a:lnTo>
                    <a:lnTo>
                      <a:pt x="241" y="227"/>
                    </a:lnTo>
                    <a:lnTo>
                      <a:pt x="256" y="222"/>
                    </a:lnTo>
                    <a:lnTo>
                      <a:pt x="278" y="210"/>
                    </a:lnTo>
                    <a:lnTo>
                      <a:pt x="290" y="203"/>
                    </a:lnTo>
                    <a:lnTo>
                      <a:pt x="294" y="199"/>
                    </a:lnTo>
                    <a:lnTo>
                      <a:pt x="306" y="194"/>
                    </a:lnTo>
                    <a:lnTo>
                      <a:pt x="316" y="170"/>
                    </a:lnTo>
                    <a:lnTo>
                      <a:pt x="319" y="133"/>
                    </a:lnTo>
                    <a:lnTo>
                      <a:pt x="323" y="63"/>
                    </a:lnTo>
                    <a:lnTo>
                      <a:pt x="354" y="50"/>
                    </a:lnTo>
                    <a:lnTo>
                      <a:pt x="372" y="21"/>
                    </a:lnTo>
                    <a:lnTo>
                      <a:pt x="387" y="12"/>
                    </a:lnTo>
                    <a:lnTo>
                      <a:pt x="378" y="12"/>
                    </a:lnTo>
                    <a:lnTo>
                      <a:pt x="377" y="10"/>
                    </a:lnTo>
                    <a:lnTo>
                      <a:pt x="377" y="5"/>
                    </a:lnTo>
                    <a:lnTo>
                      <a:pt x="373" y="2"/>
                    </a:lnTo>
                    <a:lnTo>
                      <a:pt x="371" y="0"/>
                    </a:lnTo>
                    <a:lnTo>
                      <a:pt x="362" y="7"/>
                    </a:lnTo>
                    <a:lnTo>
                      <a:pt x="345" y="15"/>
                    </a:lnTo>
                    <a:lnTo>
                      <a:pt x="310" y="17"/>
                    </a:lnTo>
                    <a:lnTo>
                      <a:pt x="300" y="14"/>
                    </a:lnTo>
                    <a:lnTo>
                      <a:pt x="291" y="14"/>
                    </a:lnTo>
                    <a:lnTo>
                      <a:pt x="275" y="18"/>
                    </a:lnTo>
                    <a:lnTo>
                      <a:pt x="265" y="27"/>
                    </a:lnTo>
                    <a:lnTo>
                      <a:pt x="257" y="31"/>
                    </a:lnTo>
                    <a:lnTo>
                      <a:pt x="244" y="34"/>
                    </a:lnTo>
                    <a:lnTo>
                      <a:pt x="238" y="38"/>
                    </a:lnTo>
                    <a:lnTo>
                      <a:pt x="206" y="45"/>
                    </a:lnTo>
                    <a:lnTo>
                      <a:pt x="179" y="41"/>
                    </a:lnTo>
                    <a:lnTo>
                      <a:pt x="168" y="31"/>
                    </a:lnTo>
                    <a:lnTo>
                      <a:pt x="161" y="28"/>
                    </a:lnTo>
                    <a:lnTo>
                      <a:pt x="147" y="29"/>
                    </a:lnTo>
                    <a:lnTo>
                      <a:pt x="138" y="36"/>
                    </a:lnTo>
                    <a:lnTo>
                      <a:pt x="124" y="41"/>
                    </a:lnTo>
                    <a:lnTo>
                      <a:pt x="116" y="43"/>
                    </a:lnTo>
                    <a:lnTo>
                      <a:pt x="112" y="47"/>
                    </a:lnTo>
                    <a:lnTo>
                      <a:pt x="97" y="44"/>
                    </a:lnTo>
                    <a:lnTo>
                      <a:pt x="88" y="47"/>
                    </a:lnTo>
                    <a:lnTo>
                      <a:pt x="87" y="44"/>
                    </a:lnTo>
                    <a:lnTo>
                      <a:pt x="87" y="42"/>
                    </a:lnTo>
                    <a:lnTo>
                      <a:pt x="87" y="41"/>
                    </a:lnTo>
                    <a:lnTo>
                      <a:pt x="82" y="37"/>
                    </a:lnTo>
                    <a:lnTo>
                      <a:pt x="73" y="36"/>
                    </a:lnTo>
                    <a:lnTo>
                      <a:pt x="68" y="33"/>
                    </a:lnTo>
                    <a:lnTo>
                      <a:pt x="63" y="44"/>
                    </a:lnTo>
                    <a:lnTo>
                      <a:pt x="61" y="45"/>
                    </a:lnTo>
                    <a:lnTo>
                      <a:pt x="61" y="50"/>
                    </a:lnTo>
                    <a:lnTo>
                      <a:pt x="59" y="59"/>
                    </a:lnTo>
                    <a:lnTo>
                      <a:pt x="68" y="71"/>
                    </a:lnTo>
                    <a:lnTo>
                      <a:pt x="69" y="74"/>
                    </a:lnTo>
                    <a:lnTo>
                      <a:pt x="66" y="75"/>
                    </a:lnTo>
                    <a:lnTo>
                      <a:pt x="59" y="75"/>
                    </a:lnTo>
                    <a:lnTo>
                      <a:pt x="50" y="77"/>
                    </a:lnTo>
                    <a:lnTo>
                      <a:pt x="50" y="81"/>
                    </a:lnTo>
                    <a:lnTo>
                      <a:pt x="50" y="90"/>
                    </a:lnTo>
                    <a:lnTo>
                      <a:pt x="44" y="95"/>
                    </a:lnTo>
                    <a:lnTo>
                      <a:pt x="41" y="96"/>
                    </a:lnTo>
                    <a:lnTo>
                      <a:pt x="38" y="102"/>
                    </a:lnTo>
                    <a:lnTo>
                      <a:pt x="32" y="98"/>
                    </a:lnTo>
                    <a:lnTo>
                      <a:pt x="30" y="95"/>
                    </a:lnTo>
                    <a:lnTo>
                      <a:pt x="26" y="95"/>
                    </a:lnTo>
                    <a:lnTo>
                      <a:pt x="26" y="106"/>
                    </a:lnTo>
                    <a:lnTo>
                      <a:pt x="21" y="119"/>
                    </a:lnTo>
                    <a:lnTo>
                      <a:pt x="23" y="123"/>
                    </a:lnTo>
                    <a:lnTo>
                      <a:pt x="28" y="136"/>
                    </a:lnTo>
                    <a:lnTo>
                      <a:pt x="28" y="155"/>
                    </a:lnTo>
                    <a:lnTo>
                      <a:pt x="26" y="167"/>
                    </a:lnTo>
                    <a:lnTo>
                      <a:pt x="28" y="178"/>
                    </a:lnTo>
                    <a:lnTo>
                      <a:pt x="45" y="178"/>
                    </a:lnTo>
                    <a:lnTo>
                      <a:pt x="48" y="174"/>
                    </a:lnTo>
                    <a:lnTo>
                      <a:pt x="50" y="174"/>
                    </a:lnTo>
                    <a:lnTo>
                      <a:pt x="52" y="179"/>
                    </a:lnTo>
                    <a:lnTo>
                      <a:pt x="57" y="179"/>
                    </a:lnTo>
                    <a:lnTo>
                      <a:pt x="58" y="181"/>
                    </a:lnTo>
                    <a:lnTo>
                      <a:pt x="58" y="183"/>
                    </a:lnTo>
                    <a:lnTo>
                      <a:pt x="53" y="183"/>
                    </a:lnTo>
                    <a:lnTo>
                      <a:pt x="53" y="185"/>
                    </a:lnTo>
                    <a:lnTo>
                      <a:pt x="50" y="187"/>
                    </a:lnTo>
                    <a:lnTo>
                      <a:pt x="50" y="189"/>
                    </a:lnTo>
                    <a:lnTo>
                      <a:pt x="57" y="189"/>
                    </a:lnTo>
                    <a:lnTo>
                      <a:pt x="58" y="193"/>
                    </a:lnTo>
                    <a:lnTo>
                      <a:pt x="63" y="195"/>
                    </a:lnTo>
                    <a:lnTo>
                      <a:pt x="61" y="199"/>
                    </a:lnTo>
                    <a:lnTo>
                      <a:pt x="65" y="204"/>
                    </a:lnTo>
                    <a:lnTo>
                      <a:pt x="64" y="208"/>
                    </a:lnTo>
                    <a:lnTo>
                      <a:pt x="66" y="210"/>
                    </a:lnTo>
                    <a:lnTo>
                      <a:pt x="64" y="212"/>
                    </a:lnTo>
                    <a:lnTo>
                      <a:pt x="63" y="216"/>
                    </a:lnTo>
                    <a:lnTo>
                      <a:pt x="60" y="216"/>
                    </a:lnTo>
                    <a:lnTo>
                      <a:pt x="55" y="221"/>
                    </a:lnTo>
                    <a:lnTo>
                      <a:pt x="50" y="222"/>
                    </a:lnTo>
                    <a:lnTo>
                      <a:pt x="50" y="226"/>
                    </a:lnTo>
                    <a:lnTo>
                      <a:pt x="47" y="227"/>
                    </a:lnTo>
                    <a:lnTo>
                      <a:pt x="45" y="230"/>
                    </a:lnTo>
                    <a:lnTo>
                      <a:pt x="50" y="233"/>
                    </a:lnTo>
                    <a:lnTo>
                      <a:pt x="52" y="236"/>
                    </a:lnTo>
                    <a:lnTo>
                      <a:pt x="52" y="236"/>
                    </a:lnTo>
                    <a:lnTo>
                      <a:pt x="50" y="237"/>
                    </a:lnTo>
                    <a:lnTo>
                      <a:pt x="45" y="236"/>
                    </a:lnTo>
                    <a:lnTo>
                      <a:pt x="32" y="237"/>
                    </a:lnTo>
                    <a:lnTo>
                      <a:pt x="31" y="242"/>
                    </a:lnTo>
                    <a:lnTo>
                      <a:pt x="28" y="243"/>
                    </a:lnTo>
                    <a:lnTo>
                      <a:pt x="26" y="249"/>
                    </a:lnTo>
                    <a:lnTo>
                      <a:pt x="26" y="249"/>
                    </a:lnTo>
                    <a:lnTo>
                      <a:pt x="31" y="252"/>
                    </a:lnTo>
                    <a:lnTo>
                      <a:pt x="31" y="257"/>
                    </a:lnTo>
                    <a:lnTo>
                      <a:pt x="28" y="257"/>
                    </a:lnTo>
                    <a:lnTo>
                      <a:pt x="25" y="263"/>
                    </a:lnTo>
                    <a:lnTo>
                      <a:pt x="18" y="267"/>
                    </a:lnTo>
                    <a:lnTo>
                      <a:pt x="17" y="270"/>
                    </a:lnTo>
                    <a:lnTo>
                      <a:pt x="12" y="270"/>
                    </a:lnTo>
                    <a:lnTo>
                      <a:pt x="5" y="276"/>
                    </a:lnTo>
                    <a:lnTo>
                      <a:pt x="5" y="286"/>
                    </a:lnTo>
                    <a:lnTo>
                      <a:pt x="2" y="290"/>
                    </a:lnTo>
                    <a:lnTo>
                      <a:pt x="4" y="295"/>
                    </a:lnTo>
                    <a:lnTo>
                      <a:pt x="2" y="300"/>
                    </a:lnTo>
                    <a:lnTo>
                      <a:pt x="5" y="306"/>
                    </a:lnTo>
                    <a:lnTo>
                      <a:pt x="0" y="312"/>
                    </a:lnTo>
                    <a:lnTo>
                      <a:pt x="12" y="310"/>
                    </a:lnTo>
                    <a:lnTo>
                      <a:pt x="16" y="311"/>
                    </a:lnTo>
                    <a:lnTo>
                      <a:pt x="22" y="319"/>
                    </a:lnTo>
                    <a:lnTo>
                      <a:pt x="30" y="324"/>
                    </a:lnTo>
                    <a:lnTo>
                      <a:pt x="38" y="333"/>
                    </a:lnTo>
                    <a:lnTo>
                      <a:pt x="43" y="335"/>
                    </a:lnTo>
                    <a:lnTo>
                      <a:pt x="55" y="337"/>
                    </a:lnTo>
                    <a:lnTo>
                      <a:pt x="63" y="335"/>
                    </a:lnTo>
                    <a:lnTo>
                      <a:pt x="109" y="307"/>
                    </a:lnTo>
                    <a:lnTo>
                      <a:pt x="133" y="294"/>
                    </a:lnTo>
                    <a:lnTo>
                      <a:pt x="183" y="26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21" name="Freeform 164"/>
              <p:cNvSpPr>
                <a:spLocks noChangeAspect="1"/>
              </p:cNvSpPr>
              <p:nvPr/>
            </p:nvSpPr>
            <p:spPr bwMode="gray">
              <a:xfrm>
                <a:off x="2871" y="2069"/>
                <a:ext cx="25" cy="15"/>
              </a:xfrm>
              <a:custGeom>
                <a:avLst/>
                <a:gdLst/>
                <a:ahLst/>
                <a:cxnLst>
                  <a:cxn ang="0">
                    <a:pos x="92" y="16"/>
                  </a:cxn>
                  <a:cxn ang="0">
                    <a:pos x="106" y="11"/>
                  </a:cxn>
                  <a:cxn ang="0">
                    <a:pos x="112" y="5"/>
                  </a:cxn>
                  <a:cxn ang="0">
                    <a:pos x="122" y="0"/>
                  </a:cxn>
                  <a:cxn ang="0">
                    <a:pos x="126" y="0"/>
                  </a:cxn>
                  <a:cxn ang="0">
                    <a:pos x="123" y="9"/>
                  </a:cxn>
                  <a:cxn ang="0">
                    <a:pos x="115" y="17"/>
                  </a:cxn>
                  <a:cxn ang="0">
                    <a:pos x="107" y="21"/>
                  </a:cxn>
                  <a:cxn ang="0">
                    <a:pos x="96" y="37"/>
                  </a:cxn>
                  <a:cxn ang="0">
                    <a:pos x="99" y="43"/>
                  </a:cxn>
                  <a:cxn ang="0">
                    <a:pos x="92" y="52"/>
                  </a:cxn>
                  <a:cxn ang="0">
                    <a:pos x="80" y="54"/>
                  </a:cxn>
                  <a:cxn ang="0">
                    <a:pos x="69" y="64"/>
                  </a:cxn>
                  <a:cxn ang="0">
                    <a:pos x="53" y="68"/>
                  </a:cxn>
                  <a:cxn ang="0">
                    <a:pos x="43" y="75"/>
                  </a:cxn>
                  <a:cxn ang="0">
                    <a:pos x="25" y="72"/>
                  </a:cxn>
                  <a:cxn ang="0">
                    <a:pos x="13" y="66"/>
                  </a:cxn>
                  <a:cxn ang="0">
                    <a:pos x="5" y="57"/>
                  </a:cxn>
                  <a:cxn ang="0">
                    <a:pos x="0" y="45"/>
                  </a:cxn>
                  <a:cxn ang="0">
                    <a:pos x="13" y="42"/>
                  </a:cxn>
                  <a:cxn ang="0">
                    <a:pos x="21" y="37"/>
                  </a:cxn>
                  <a:cxn ang="0">
                    <a:pos x="31" y="36"/>
                  </a:cxn>
                  <a:cxn ang="0">
                    <a:pos x="38" y="33"/>
                  </a:cxn>
                  <a:cxn ang="0">
                    <a:pos x="40" y="25"/>
                  </a:cxn>
                  <a:cxn ang="0">
                    <a:pos x="43" y="26"/>
                  </a:cxn>
                  <a:cxn ang="0">
                    <a:pos x="63" y="25"/>
                  </a:cxn>
                  <a:cxn ang="0">
                    <a:pos x="92" y="16"/>
                  </a:cxn>
                </a:cxnLst>
                <a:rect l="0" t="0" r="r" b="b"/>
                <a:pathLst>
                  <a:path w="126" h="75">
                    <a:moveTo>
                      <a:pt x="92" y="16"/>
                    </a:moveTo>
                    <a:lnTo>
                      <a:pt x="106" y="11"/>
                    </a:lnTo>
                    <a:lnTo>
                      <a:pt x="112" y="5"/>
                    </a:lnTo>
                    <a:lnTo>
                      <a:pt x="122" y="0"/>
                    </a:lnTo>
                    <a:lnTo>
                      <a:pt x="126" y="0"/>
                    </a:lnTo>
                    <a:lnTo>
                      <a:pt x="123" y="9"/>
                    </a:lnTo>
                    <a:lnTo>
                      <a:pt x="115" y="17"/>
                    </a:lnTo>
                    <a:lnTo>
                      <a:pt x="107" y="21"/>
                    </a:lnTo>
                    <a:lnTo>
                      <a:pt x="96" y="37"/>
                    </a:lnTo>
                    <a:lnTo>
                      <a:pt x="99" y="43"/>
                    </a:lnTo>
                    <a:lnTo>
                      <a:pt x="92" y="52"/>
                    </a:lnTo>
                    <a:lnTo>
                      <a:pt x="80" y="54"/>
                    </a:lnTo>
                    <a:lnTo>
                      <a:pt x="69" y="64"/>
                    </a:lnTo>
                    <a:lnTo>
                      <a:pt x="53" y="68"/>
                    </a:lnTo>
                    <a:lnTo>
                      <a:pt x="43" y="75"/>
                    </a:lnTo>
                    <a:lnTo>
                      <a:pt x="25" y="72"/>
                    </a:lnTo>
                    <a:lnTo>
                      <a:pt x="13" y="66"/>
                    </a:lnTo>
                    <a:lnTo>
                      <a:pt x="5" y="57"/>
                    </a:lnTo>
                    <a:lnTo>
                      <a:pt x="0" y="45"/>
                    </a:lnTo>
                    <a:lnTo>
                      <a:pt x="13" y="42"/>
                    </a:lnTo>
                    <a:lnTo>
                      <a:pt x="21" y="37"/>
                    </a:lnTo>
                    <a:lnTo>
                      <a:pt x="31" y="36"/>
                    </a:lnTo>
                    <a:lnTo>
                      <a:pt x="38" y="33"/>
                    </a:lnTo>
                    <a:lnTo>
                      <a:pt x="40" y="25"/>
                    </a:lnTo>
                    <a:lnTo>
                      <a:pt x="43" y="26"/>
                    </a:lnTo>
                    <a:lnTo>
                      <a:pt x="63" y="25"/>
                    </a:lnTo>
                    <a:lnTo>
                      <a:pt x="92" y="1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62" name="Freeform 165"/>
            <p:cNvSpPr>
              <a:spLocks noChangeAspect="1"/>
            </p:cNvSpPr>
            <p:nvPr/>
          </p:nvSpPr>
          <p:spPr bwMode="gray">
            <a:xfrm>
              <a:off x="5515767" y="2903884"/>
              <a:ext cx="53975" cy="55563"/>
            </a:xfrm>
            <a:custGeom>
              <a:avLst/>
              <a:gdLst/>
              <a:ahLst/>
              <a:cxnLst>
                <a:cxn ang="0">
                  <a:pos x="77" y="118"/>
                </a:cxn>
                <a:cxn ang="0">
                  <a:pos x="68" y="107"/>
                </a:cxn>
                <a:cxn ang="0">
                  <a:pos x="64" y="102"/>
                </a:cxn>
                <a:cxn ang="0">
                  <a:pos x="56" y="99"/>
                </a:cxn>
                <a:cxn ang="0">
                  <a:pos x="46" y="89"/>
                </a:cxn>
                <a:cxn ang="0">
                  <a:pos x="38" y="83"/>
                </a:cxn>
                <a:cxn ang="0">
                  <a:pos x="27" y="79"/>
                </a:cxn>
                <a:cxn ang="0">
                  <a:pos x="19" y="69"/>
                </a:cxn>
                <a:cxn ang="0">
                  <a:pos x="16" y="55"/>
                </a:cxn>
                <a:cxn ang="0">
                  <a:pos x="14" y="35"/>
                </a:cxn>
                <a:cxn ang="0">
                  <a:pos x="7" y="21"/>
                </a:cxn>
                <a:cxn ang="0">
                  <a:pos x="0" y="15"/>
                </a:cxn>
                <a:cxn ang="0">
                  <a:pos x="21" y="14"/>
                </a:cxn>
                <a:cxn ang="0">
                  <a:pos x="28" y="9"/>
                </a:cxn>
                <a:cxn ang="0">
                  <a:pos x="44" y="8"/>
                </a:cxn>
                <a:cxn ang="0">
                  <a:pos x="51" y="4"/>
                </a:cxn>
                <a:cxn ang="0">
                  <a:pos x="67" y="7"/>
                </a:cxn>
                <a:cxn ang="0">
                  <a:pos x="76" y="5"/>
                </a:cxn>
                <a:cxn ang="0">
                  <a:pos x="86" y="0"/>
                </a:cxn>
                <a:cxn ang="0">
                  <a:pos x="87" y="0"/>
                </a:cxn>
                <a:cxn ang="0">
                  <a:pos x="89" y="8"/>
                </a:cxn>
                <a:cxn ang="0">
                  <a:pos x="99" y="20"/>
                </a:cxn>
                <a:cxn ang="0">
                  <a:pos x="107" y="21"/>
                </a:cxn>
                <a:cxn ang="0">
                  <a:pos x="114" y="26"/>
                </a:cxn>
                <a:cxn ang="0">
                  <a:pos x="115" y="34"/>
                </a:cxn>
                <a:cxn ang="0">
                  <a:pos x="110" y="40"/>
                </a:cxn>
                <a:cxn ang="0">
                  <a:pos x="110" y="48"/>
                </a:cxn>
                <a:cxn ang="0">
                  <a:pos x="113" y="56"/>
                </a:cxn>
                <a:cxn ang="0">
                  <a:pos x="118" y="63"/>
                </a:cxn>
                <a:cxn ang="0">
                  <a:pos x="123" y="68"/>
                </a:cxn>
                <a:cxn ang="0">
                  <a:pos x="137" y="77"/>
                </a:cxn>
                <a:cxn ang="0">
                  <a:pos x="138" y="84"/>
                </a:cxn>
                <a:cxn ang="0">
                  <a:pos x="135" y="93"/>
                </a:cxn>
                <a:cxn ang="0">
                  <a:pos x="126" y="94"/>
                </a:cxn>
                <a:cxn ang="0">
                  <a:pos x="129" y="101"/>
                </a:cxn>
                <a:cxn ang="0">
                  <a:pos x="138" y="113"/>
                </a:cxn>
                <a:cxn ang="0">
                  <a:pos x="153" y="122"/>
                </a:cxn>
                <a:cxn ang="0">
                  <a:pos x="161" y="122"/>
                </a:cxn>
                <a:cxn ang="0">
                  <a:pos x="168" y="123"/>
                </a:cxn>
                <a:cxn ang="0">
                  <a:pos x="164" y="131"/>
                </a:cxn>
                <a:cxn ang="0">
                  <a:pos x="163" y="139"/>
                </a:cxn>
                <a:cxn ang="0">
                  <a:pos x="169" y="144"/>
                </a:cxn>
                <a:cxn ang="0">
                  <a:pos x="168" y="152"/>
                </a:cxn>
                <a:cxn ang="0">
                  <a:pos x="161" y="154"/>
                </a:cxn>
                <a:cxn ang="0">
                  <a:pos x="166" y="160"/>
                </a:cxn>
                <a:cxn ang="0">
                  <a:pos x="169" y="168"/>
                </a:cxn>
                <a:cxn ang="0">
                  <a:pos x="170" y="175"/>
                </a:cxn>
                <a:cxn ang="0">
                  <a:pos x="164" y="175"/>
                </a:cxn>
                <a:cxn ang="0">
                  <a:pos x="147" y="175"/>
                </a:cxn>
                <a:cxn ang="0">
                  <a:pos x="142" y="175"/>
                </a:cxn>
                <a:cxn ang="0">
                  <a:pos x="141" y="150"/>
                </a:cxn>
                <a:cxn ang="0">
                  <a:pos x="137" y="143"/>
                </a:cxn>
                <a:cxn ang="0">
                  <a:pos x="132" y="136"/>
                </a:cxn>
                <a:cxn ang="0">
                  <a:pos x="129" y="128"/>
                </a:cxn>
                <a:cxn ang="0">
                  <a:pos x="121" y="126"/>
                </a:cxn>
                <a:cxn ang="0">
                  <a:pos x="114" y="128"/>
                </a:cxn>
                <a:cxn ang="0">
                  <a:pos x="107" y="128"/>
                </a:cxn>
                <a:cxn ang="0">
                  <a:pos x="99" y="125"/>
                </a:cxn>
                <a:cxn ang="0">
                  <a:pos x="94" y="117"/>
                </a:cxn>
                <a:cxn ang="0">
                  <a:pos x="87" y="116"/>
                </a:cxn>
                <a:cxn ang="0">
                  <a:pos x="77" y="118"/>
                </a:cxn>
              </a:cxnLst>
              <a:rect l="0" t="0" r="r" b="b"/>
              <a:pathLst>
                <a:path w="170" h="175">
                  <a:moveTo>
                    <a:pt x="77" y="118"/>
                  </a:moveTo>
                  <a:lnTo>
                    <a:pt x="68" y="107"/>
                  </a:lnTo>
                  <a:lnTo>
                    <a:pt x="64" y="102"/>
                  </a:lnTo>
                  <a:lnTo>
                    <a:pt x="56" y="99"/>
                  </a:lnTo>
                  <a:lnTo>
                    <a:pt x="46" y="89"/>
                  </a:lnTo>
                  <a:lnTo>
                    <a:pt x="38" y="83"/>
                  </a:lnTo>
                  <a:lnTo>
                    <a:pt x="27" y="79"/>
                  </a:lnTo>
                  <a:lnTo>
                    <a:pt x="19" y="69"/>
                  </a:lnTo>
                  <a:lnTo>
                    <a:pt x="16" y="55"/>
                  </a:lnTo>
                  <a:lnTo>
                    <a:pt x="14" y="35"/>
                  </a:lnTo>
                  <a:lnTo>
                    <a:pt x="7" y="21"/>
                  </a:lnTo>
                  <a:lnTo>
                    <a:pt x="0" y="15"/>
                  </a:lnTo>
                  <a:lnTo>
                    <a:pt x="21" y="14"/>
                  </a:lnTo>
                  <a:lnTo>
                    <a:pt x="28" y="9"/>
                  </a:lnTo>
                  <a:lnTo>
                    <a:pt x="44" y="8"/>
                  </a:lnTo>
                  <a:lnTo>
                    <a:pt x="51" y="4"/>
                  </a:lnTo>
                  <a:lnTo>
                    <a:pt x="67" y="7"/>
                  </a:lnTo>
                  <a:lnTo>
                    <a:pt x="76" y="5"/>
                  </a:lnTo>
                  <a:lnTo>
                    <a:pt x="86" y="0"/>
                  </a:lnTo>
                  <a:lnTo>
                    <a:pt x="87" y="0"/>
                  </a:lnTo>
                  <a:lnTo>
                    <a:pt x="89" y="8"/>
                  </a:lnTo>
                  <a:lnTo>
                    <a:pt x="99" y="20"/>
                  </a:lnTo>
                  <a:lnTo>
                    <a:pt x="107" y="21"/>
                  </a:lnTo>
                  <a:lnTo>
                    <a:pt x="114" y="26"/>
                  </a:lnTo>
                  <a:lnTo>
                    <a:pt x="115" y="34"/>
                  </a:lnTo>
                  <a:lnTo>
                    <a:pt x="110" y="40"/>
                  </a:lnTo>
                  <a:lnTo>
                    <a:pt x="110" y="48"/>
                  </a:lnTo>
                  <a:lnTo>
                    <a:pt x="113" y="56"/>
                  </a:lnTo>
                  <a:lnTo>
                    <a:pt x="118" y="63"/>
                  </a:lnTo>
                  <a:lnTo>
                    <a:pt x="123" y="68"/>
                  </a:lnTo>
                  <a:lnTo>
                    <a:pt x="137" y="77"/>
                  </a:lnTo>
                  <a:lnTo>
                    <a:pt x="138" y="84"/>
                  </a:lnTo>
                  <a:lnTo>
                    <a:pt x="135" y="93"/>
                  </a:lnTo>
                  <a:lnTo>
                    <a:pt x="126" y="94"/>
                  </a:lnTo>
                  <a:lnTo>
                    <a:pt x="129" y="101"/>
                  </a:lnTo>
                  <a:lnTo>
                    <a:pt x="138" y="113"/>
                  </a:lnTo>
                  <a:lnTo>
                    <a:pt x="153" y="122"/>
                  </a:lnTo>
                  <a:lnTo>
                    <a:pt x="161" y="122"/>
                  </a:lnTo>
                  <a:lnTo>
                    <a:pt x="168" y="123"/>
                  </a:lnTo>
                  <a:lnTo>
                    <a:pt x="164" y="131"/>
                  </a:lnTo>
                  <a:lnTo>
                    <a:pt x="163" y="139"/>
                  </a:lnTo>
                  <a:lnTo>
                    <a:pt x="169" y="144"/>
                  </a:lnTo>
                  <a:lnTo>
                    <a:pt x="168" y="152"/>
                  </a:lnTo>
                  <a:lnTo>
                    <a:pt x="161" y="154"/>
                  </a:lnTo>
                  <a:lnTo>
                    <a:pt x="166" y="160"/>
                  </a:lnTo>
                  <a:lnTo>
                    <a:pt x="169" y="168"/>
                  </a:lnTo>
                  <a:lnTo>
                    <a:pt x="170" y="175"/>
                  </a:lnTo>
                  <a:lnTo>
                    <a:pt x="164" y="175"/>
                  </a:lnTo>
                  <a:lnTo>
                    <a:pt x="147" y="175"/>
                  </a:lnTo>
                  <a:lnTo>
                    <a:pt x="142" y="175"/>
                  </a:lnTo>
                  <a:lnTo>
                    <a:pt x="141" y="150"/>
                  </a:lnTo>
                  <a:lnTo>
                    <a:pt x="137" y="143"/>
                  </a:lnTo>
                  <a:lnTo>
                    <a:pt x="132" y="136"/>
                  </a:lnTo>
                  <a:lnTo>
                    <a:pt x="129" y="128"/>
                  </a:lnTo>
                  <a:lnTo>
                    <a:pt x="121" y="126"/>
                  </a:lnTo>
                  <a:lnTo>
                    <a:pt x="114" y="128"/>
                  </a:lnTo>
                  <a:lnTo>
                    <a:pt x="107" y="128"/>
                  </a:lnTo>
                  <a:lnTo>
                    <a:pt x="99" y="125"/>
                  </a:lnTo>
                  <a:lnTo>
                    <a:pt x="94" y="117"/>
                  </a:lnTo>
                  <a:lnTo>
                    <a:pt x="87" y="116"/>
                  </a:lnTo>
                  <a:lnTo>
                    <a:pt x="77" y="11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3" name="Freeform 166"/>
            <p:cNvSpPr>
              <a:spLocks noChangeAspect="1"/>
            </p:cNvSpPr>
            <p:nvPr/>
          </p:nvSpPr>
          <p:spPr bwMode="gray">
            <a:xfrm>
              <a:off x="5569742" y="2532409"/>
              <a:ext cx="708025" cy="377825"/>
            </a:xfrm>
            <a:custGeom>
              <a:avLst/>
              <a:gdLst/>
              <a:ahLst/>
              <a:cxnLst>
                <a:cxn ang="0">
                  <a:pos x="464" y="1136"/>
                </a:cxn>
                <a:cxn ang="0">
                  <a:pos x="355" y="1109"/>
                </a:cxn>
                <a:cxn ang="0">
                  <a:pos x="262" y="1035"/>
                </a:cxn>
                <a:cxn ang="0">
                  <a:pos x="250" y="932"/>
                </a:cxn>
                <a:cxn ang="0">
                  <a:pos x="298" y="882"/>
                </a:cxn>
                <a:cxn ang="0">
                  <a:pos x="413" y="881"/>
                </a:cxn>
                <a:cxn ang="0">
                  <a:pos x="420" y="823"/>
                </a:cxn>
                <a:cxn ang="0">
                  <a:pos x="336" y="731"/>
                </a:cxn>
                <a:cxn ang="0">
                  <a:pos x="242" y="718"/>
                </a:cxn>
                <a:cxn ang="0">
                  <a:pos x="102" y="781"/>
                </a:cxn>
                <a:cxn ang="0">
                  <a:pos x="103" y="699"/>
                </a:cxn>
                <a:cxn ang="0">
                  <a:pos x="33" y="660"/>
                </a:cxn>
                <a:cxn ang="0">
                  <a:pos x="16" y="544"/>
                </a:cxn>
                <a:cxn ang="0">
                  <a:pos x="64" y="458"/>
                </a:cxn>
                <a:cxn ang="0">
                  <a:pos x="126" y="435"/>
                </a:cxn>
                <a:cxn ang="0">
                  <a:pos x="193" y="379"/>
                </a:cxn>
                <a:cxn ang="0">
                  <a:pos x="263" y="359"/>
                </a:cxn>
                <a:cxn ang="0">
                  <a:pos x="329" y="359"/>
                </a:cxn>
                <a:cxn ang="0">
                  <a:pos x="421" y="398"/>
                </a:cxn>
                <a:cxn ang="0">
                  <a:pos x="442" y="408"/>
                </a:cxn>
                <a:cxn ang="0">
                  <a:pos x="531" y="424"/>
                </a:cxn>
                <a:cxn ang="0">
                  <a:pos x="590" y="402"/>
                </a:cxn>
                <a:cxn ang="0">
                  <a:pos x="674" y="434"/>
                </a:cxn>
                <a:cxn ang="0">
                  <a:pos x="760" y="434"/>
                </a:cxn>
                <a:cxn ang="0">
                  <a:pos x="793" y="363"/>
                </a:cxn>
                <a:cxn ang="0">
                  <a:pos x="760" y="306"/>
                </a:cxn>
                <a:cxn ang="0">
                  <a:pos x="807" y="226"/>
                </a:cxn>
                <a:cxn ang="0">
                  <a:pos x="803" y="192"/>
                </a:cxn>
                <a:cxn ang="0">
                  <a:pos x="802" y="150"/>
                </a:cxn>
                <a:cxn ang="0">
                  <a:pos x="878" y="142"/>
                </a:cxn>
                <a:cxn ang="0">
                  <a:pos x="963" y="110"/>
                </a:cxn>
                <a:cxn ang="0">
                  <a:pos x="1034" y="74"/>
                </a:cxn>
                <a:cxn ang="0">
                  <a:pos x="1187" y="42"/>
                </a:cxn>
                <a:cxn ang="0">
                  <a:pos x="1239" y="0"/>
                </a:cxn>
                <a:cxn ang="0">
                  <a:pos x="1324" y="12"/>
                </a:cxn>
                <a:cxn ang="0">
                  <a:pos x="1349" y="102"/>
                </a:cxn>
                <a:cxn ang="0">
                  <a:pos x="1402" y="107"/>
                </a:cxn>
                <a:cxn ang="0">
                  <a:pos x="1425" y="125"/>
                </a:cxn>
                <a:cxn ang="0">
                  <a:pos x="1490" y="145"/>
                </a:cxn>
                <a:cxn ang="0">
                  <a:pos x="1508" y="173"/>
                </a:cxn>
                <a:cxn ang="0">
                  <a:pos x="1586" y="123"/>
                </a:cxn>
                <a:cxn ang="0">
                  <a:pos x="1657" y="118"/>
                </a:cxn>
                <a:cxn ang="0">
                  <a:pos x="1857" y="397"/>
                </a:cxn>
                <a:cxn ang="0">
                  <a:pos x="1938" y="425"/>
                </a:cxn>
                <a:cxn ang="0">
                  <a:pos x="2028" y="408"/>
                </a:cxn>
                <a:cxn ang="0">
                  <a:pos x="2078" y="470"/>
                </a:cxn>
                <a:cxn ang="0">
                  <a:pos x="2159" y="533"/>
                </a:cxn>
                <a:cxn ang="0">
                  <a:pos x="2226" y="554"/>
                </a:cxn>
                <a:cxn ang="0">
                  <a:pos x="2139" y="733"/>
                </a:cxn>
                <a:cxn ang="0">
                  <a:pos x="1978" y="773"/>
                </a:cxn>
                <a:cxn ang="0">
                  <a:pos x="1841" y="901"/>
                </a:cxn>
                <a:cxn ang="0">
                  <a:pos x="1860" y="1061"/>
                </a:cxn>
                <a:cxn ang="0">
                  <a:pos x="1768" y="1061"/>
                </a:cxn>
                <a:cxn ang="0">
                  <a:pos x="1620" y="1050"/>
                </a:cxn>
                <a:cxn ang="0">
                  <a:pos x="1506" y="1034"/>
                </a:cxn>
                <a:cxn ang="0">
                  <a:pos x="1421" y="1070"/>
                </a:cxn>
                <a:cxn ang="0">
                  <a:pos x="1343" y="1081"/>
                </a:cxn>
                <a:cxn ang="0">
                  <a:pos x="1257" y="1153"/>
                </a:cxn>
                <a:cxn ang="0">
                  <a:pos x="1185" y="1180"/>
                </a:cxn>
                <a:cxn ang="0">
                  <a:pos x="1048" y="1021"/>
                </a:cxn>
                <a:cxn ang="0">
                  <a:pos x="742" y="899"/>
                </a:cxn>
              </a:cxnLst>
              <a:rect l="0" t="0" r="r" b="b"/>
              <a:pathLst>
                <a:path w="2230" h="1190">
                  <a:moveTo>
                    <a:pt x="518" y="898"/>
                  </a:moveTo>
                  <a:lnTo>
                    <a:pt x="518" y="968"/>
                  </a:lnTo>
                  <a:lnTo>
                    <a:pt x="518" y="1042"/>
                  </a:lnTo>
                  <a:lnTo>
                    <a:pt x="518" y="1107"/>
                  </a:lnTo>
                  <a:lnTo>
                    <a:pt x="518" y="1168"/>
                  </a:lnTo>
                  <a:lnTo>
                    <a:pt x="506" y="1174"/>
                  </a:lnTo>
                  <a:lnTo>
                    <a:pt x="486" y="1173"/>
                  </a:lnTo>
                  <a:lnTo>
                    <a:pt x="477" y="1166"/>
                  </a:lnTo>
                  <a:lnTo>
                    <a:pt x="468" y="1143"/>
                  </a:lnTo>
                  <a:lnTo>
                    <a:pt x="464" y="1136"/>
                  </a:lnTo>
                  <a:lnTo>
                    <a:pt x="458" y="1130"/>
                  </a:lnTo>
                  <a:lnTo>
                    <a:pt x="452" y="1115"/>
                  </a:lnTo>
                  <a:lnTo>
                    <a:pt x="447" y="1108"/>
                  </a:lnTo>
                  <a:lnTo>
                    <a:pt x="432" y="1102"/>
                  </a:lnTo>
                  <a:lnTo>
                    <a:pt x="425" y="1097"/>
                  </a:lnTo>
                  <a:lnTo>
                    <a:pt x="418" y="1092"/>
                  </a:lnTo>
                  <a:lnTo>
                    <a:pt x="410" y="1092"/>
                  </a:lnTo>
                  <a:lnTo>
                    <a:pt x="402" y="1093"/>
                  </a:lnTo>
                  <a:lnTo>
                    <a:pt x="378" y="1100"/>
                  </a:lnTo>
                  <a:lnTo>
                    <a:pt x="355" y="1109"/>
                  </a:lnTo>
                  <a:lnTo>
                    <a:pt x="325" y="1135"/>
                  </a:lnTo>
                  <a:lnTo>
                    <a:pt x="324" y="1096"/>
                  </a:lnTo>
                  <a:lnTo>
                    <a:pt x="333" y="1085"/>
                  </a:lnTo>
                  <a:lnTo>
                    <a:pt x="335" y="1065"/>
                  </a:lnTo>
                  <a:lnTo>
                    <a:pt x="323" y="1060"/>
                  </a:lnTo>
                  <a:lnTo>
                    <a:pt x="311" y="1059"/>
                  </a:lnTo>
                  <a:lnTo>
                    <a:pt x="291" y="1050"/>
                  </a:lnTo>
                  <a:lnTo>
                    <a:pt x="281" y="1037"/>
                  </a:lnTo>
                  <a:lnTo>
                    <a:pt x="274" y="1037"/>
                  </a:lnTo>
                  <a:lnTo>
                    <a:pt x="262" y="1035"/>
                  </a:lnTo>
                  <a:lnTo>
                    <a:pt x="259" y="996"/>
                  </a:lnTo>
                  <a:lnTo>
                    <a:pt x="247" y="976"/>
                  </a:lnTo>
                  <a:lnTo>
                    <a:pt x="239" y="970"/>
                  </a:lnTo>
                  <a:lnTo>
                    <a:pt x="232" y="956"/>
                  </a:lnTo>
                  <a:lnTo>
                    <a:pt x="209" y="947"/>
                  </a:lnTo>
                  <a:lnTo>
                    <a:pt x="198" y="930"/>
                  </a:lnTo>
                  <a:lnTo>
                    <a:pt x="205" y="924"/>
                  </a:lnTo>
                  <a:lnTo>
                    <a:pt x="223" y="924"/>
                  </a:lnTo>
                  <a:lnTo>
                    <a:pt x="241" y="927"/>
                  </a:lnTo>
                  <a:lnTo>
                    <a:pt x="250" y="932"/>
                  </a:lnTo>
                  <a:lnTo>
                    <a:pt x="258" y="930"/>
                  </a:lnTo>
                  <a:lnTo>
                    <a:pt x="271" y="931"/>
                  </a:lnTo>
                  <a:lnTo>
                    <a:pt x="268" y="924"/>
                  </a:lnTo>
                  <a:lnTo>
                    <a:pt x="264" y="913"/>
                  </a:lnTo>
                  <a:lnTo>
                    <a:pt x="262" y="894"/>
                  </a:lnTo>
                  <a:lnTo>
                    <a:pt x="266" y="883"/>
                  </a:lnTo>
                  <a:lnTo>
                    <a:pt x="276" y="878"/>
                  </a:lnTo>
                  <a:lnTo>
                    <a:pt x="276" y="886"/>
                  </a:lnTo>
                  <a:lnTo>
                    <a:pt x="287" y="887"/>
                  </a:lnTo>
                  <a:lnTo>
                    <a:pt x="298" y="882"/>
                  </a:lnTo>
                  <a:lnTo>
                    <a:pt x="301" y="873"/>
                  </a:lnTo>
                  <a:lnTo>
                    <a:pt x="311" y="865"/>
                  </a:lnTo>
                  <a:lnTo>
                    <a:pt x="328" y="863"/>
                  </a:lnTo>
                  <a:lnTo>
                    <a:pt x="344" y="873"/>
                  </a:lnTo>
                  <a:lnTo>
                    <a:pt x="360" y="879"/>
                  </a:lnTo>
                  <a:lnTo>
                    <a:pt x="376" y="876"/>
                  </a:lnTo>
                  <a:lnTo>
                    <a:pt x="386" y="868"/>
                  </a:lnTo>
                  <a:lnTo>
                    <a:pt x="389" y="870"/>
                  </a:lnTo>
                  <a:lnTo>
                    <a:pt x="394" y="874"/>
                  </a:lnTo>
                  <a:lnTo>
                    <a:pt x="413" y="881"/>
                  </a:lnTo>
                  <a:lnTo>
                    <a:pt x="424" y="887"/>
                  </a:lnTo>
                  <a:lnTo>
                    <a:pt x="435" y="884"/>
                  </a:lnTo>
                  <a:lnTo>
                    <a:pt x="447" y="887"/>
                  </a:lnTo>
                  <a:lnTo>
                    <a:pt x="451" y="879"/>
                  </a:lnTo>
                  <a:lnTo>
                    <a:pt x="443" y="867"/>
                  </a:lnTo>
                  <a:lnTo>
                    <a:pt x="453" y="867"/>
                  </a:lnTo>
                  <a:lnTo>
                    <a:pt x="446" y="855"/>
                  </a:lnTo>
                  <a:lnTo>
                    <a:pt x="435" y="841"/>
                  </a:lnTo>
                  <a:lnTo>
                    <a:pt x="425" y="834"/>
                  </a:lnTo>
                  <a:lnTo>
                    <a:pt x="420" y="823"/>
                  </a:lnTo>
                  <a:lnTo>
                    <a:pt x="409" y="823"/>
                  </a:lnTo>
                  <a:lnTo>
                    <a:pt x="398" y="806"/>
                  </a:lnTo>
                  <a:lnTo>
                    <a:pt x="392" y="782"/>
                  </a:lnTo>
                  <a:lnTo>
                    <a:pt x="384" y="771"/>
                  </a:lnTo>
                  <a:lnTo>
                    <a:pt x="382" y="777"/>
                  </a:lnTo>
                  <a:lnTo>
                    <a:pt x="375" y="760"/>
                  </a:lnTo>
                  <a:lnTo>
                    <a:pt x="370" y="760"/>
                  </a:lnTo>
                  <a:lnTo>
                    <a:pt x="367" y="749"/>
                  </a:lnTo>
                  <a:lnTo>
                    <a:pt x="348" y="732"/>
                  </a:lnTo>
                  <a:lnTo>
                    <a:pt x="336" y="731"/>
                  </a:lnTo>
                  <a:lnTo>
                    <a:pt x="336" y="725"/>
                  </a:lnTo>
                  <a:lnTo>
                    <a:pt x="323" y="723"/>
                  </a:lnTo>
                  <a:lnTo>
                    <a:pt x="312" y="728"/>
                  </a:lnTo>
                  <a:lnTo>
                    <a:pt x="303" y="730"/>
                  </a:lnTo>
                  <a:lnTo>
                    <a:pt x="292" y="736"/>
                  </a:lnTo>
                  <a:lnTo>
                    <a:pt x="289" y="725"/>
                  </a:lnTo>
                  <a:lnTo>
                    <a:pt x="274" y="725"/>
                  </a:lnTo>
                  <a:lnTo>
                    <a:pt x="270" y="722"/>
                  </a:lnTo>
                  <a:lnTo>
                    <a:pt x="257" y="720"/>
                  </a:lnTo>
                  <a:lnTo>
                    <a:pt x="242" y="718"/>
                  </a:lnTo>
                  <a:lnTo>
                    <a:pt x="207" y="752"/>
                  </a:lnTo>
                  <a:lnTo>
                    <a:pt x="188" y="753"/>
                  </a:lnTo>
                  <a:lnTo>
                    <a:pt x="162" y="761"/>
                  </a:lnTo>
                  <a:lnTo>
                    <a:pt x="136" y="765"/>
                  </a:lnTo>
                  <a:lnTo>
                    <a:pt x="114" y="771"/>
                  </a:lnTo>
                  <a:lnTo>
                    <a:pt x="136" y="786"/>
                  </a:lnTo>
                  <a:lnTo>
                    <a:pt x="119" y="793"/>
                  </a:lnTo>
                  <a:lnTo>
                    <a:pt x="112" y="791"/>
                  </a:lnTo>
                  <a:lnTo>
                    <a:pt x="108" y="785"/>
                  </a:lnTo>
                  <a:lnTo>
                    <a:pt x="102" y="781"/>
                  </a:lnTo>
                  <a:lnTo>
                    <a:pt x="93" y="781"/>
                  </a:lnTo>
                  <a:lnTo>
                    <a:pt x="86" y="779"/>
                  </a:lnTo>
                  <a:lnTo>
                    <a:pt x="83" y="773"/>
                  </a:lnTo>
                  <a:lnTo>
                    <a:pt x="90" y="766"/>
                  </a:lnTo>
                  <a:lnTo>
                    <a:pt x="91" y="758"/>
                  </a:lnTo>
                  <a:lnTo>
                    <a:pt x="98" y="755"/>
                  </a:lnTo>
                  <a:lnTo>
                    <a:pt x="107" y="761"/>
                  </a:lnTo>
                  <a:lnTo>
                    <a:pt x="119" y="758"/>
                  </a:lnTo>
                  <a:lnTo>
                    <a:pt x="110" y="701"/>
                  </a:lnTo>
                  <a:lnTo>
                    <a:pt x="103" y="699"/>
                  </a:lnTo>
                  <a:lnTo>
                    <a:pt x="98" y="693"/>
                  </a:lnTo>
                  <a:lnTo>
                    <a:pt x="96" y="684"/>
                  </a:lnTo>
                  <a:lnTo>
                    <a:pt x="92" y="678"/>
                  </a:lnTo>
                  <a:lnTo>
                    <a:pt x="86" y="672"/>
                  </a:lnTo>
                  <a:lnTo>
                    <a:pt x="79" y="672"/>
                  </a:lnTo>
                  <a:lnTo>
                    <a:pt x="61" y="674"/>
                  </a:lnTo>
                  <a:lnTo>
                    <a:pt x="48" y="671"/>
                  </a:lnTo>
                  <a:lnTo>
                    <a:pt x="47" y="679"/>
                  </a:lnTo>
                  <a:lnTo>
                    <a:pt x="34" y="667"/>
                  </a:lnTo>
                  <a:lnTo>
                    <a:pt x="33" y="660"/>
                  </a:lnTo>
                  <a:lnTo>
                    <a:pt x="29" y="652"/>
                  </a:lnTo>
                  <a:lnTo>
                    <a:pt x="34" y="646"/>
                  </a:lnTo>
                  <a:lnTo>
                    <a:pt x="29" y="639"/>
                  </a:lnTo>
                  <a:lnTo>
                    <a:pt x="28" y="631"/>
                  </a:lnTo>
                  <a:lnTo>
                    <a:pt x="0" y="621"/>
                  </a:lnTo>
                  <a:lnTo>
                    <a:pt x="11" y="577"/>
                  </a:lnTo>
                  <a:lnTo>
                    <a:pt x="24" y="570"/>
                  </a:lnTo>
                  <a:lnTo>
                    <a:pt x="29" y="562"/>
                  </a:lnTo>
                  <a:lnTo>
                    <a:pt x="27" y="555"/>
                  </a:lnTo>
                  <a:lnTo>
                    <a:pt x="16" y="544"/>
                  </a:lnTo>
                  <a:lnTo>
                    <a:pt x="26" y="499"/>
                  </a:lnTo>
                  <a:lnTo>
                    <a:pt x="39" y="490"/>
                  </a:lnTo>
                  <a:lnTo>
                    <a:pt x="44" y="484"/>
                  </a:lnTo>
                  <a:lnTo>
                    <a:pt x="42" y="475"/>
                  </a:lnTo>
                  <a:lnTo>
                    <a:pt x="45" y="468"/>
                  </a:lnTo>
                  <a:lnTo>
                    <a:pt x="45" y="461"/>
                  </a:lnTo>
                  <a:lnTo>
                    <a:pt x="49" y="452"/>
                  </a:lnTo>
                  <a:lnTo>
                    <a:pt x="54" y="446"/>
                  </a:lnTo>
                  <a:lnTo>
                    <a:pt x="60" y="451"/>
                  </a:lnTo>
                  <a:lnTo>
                    <a:pt x="64" y="458"/>
                  </a:lnTo>
                  <a:lnTo>
                    <a:pt x="76" y="468"/>
                  </a:lnTo>
                  <a:lnTo>
                    <a:pt x="93" y="505"/>
                  </a:lnTo>
                  <a:lnTo>
                    <a:pt x="102" y="507"/>
                  </a:lnTo>
                  <a:lnTo>
                    <a:pt x="128" y="490"/>
                  </a:lnTo>
                  <a:lnTo>
                    <a:pt x="125" y="481"/>
                  </a:lnTo>
                  <a:lnTo>
                    <a:pt x="122" y="474"/>
                  </a:lnTo>
                  <a:lnTo>
                    <a:pt x="118" y="449"/>
                  </a:lnTo>
                  <a:lnTo>
                    <a:pt x="110" y="436"/>
                  </a:lnTo>
                  <a:lnTo>
                    <a:pt x="119" y="437"/>
                  </a:lnTo>
                  <a:lnTo>
                    <a:pt x="126" y="435"/>
                  </a:lnTo>
                  <a:lnTo>
                    <a:pt x="146" y="420"/>
                  </a:lnTo>
                  <a:lnTo>
                    <a:pt x="153" y="416"/>
                  </a:lnTo>
                  <a:lnTo>
                    <a:pt x="158" y="410"/>
                  </a:lnTo>
                  <a:lnTo>
                    <a:pt x="158" y="402"/>
                  </a:lnTo>
                  <a:lnTo>
                    <a:pt x="158" y="393"/>
                  </a:lnTo>
                  <a:lnTo>
                    <a:pt x="166" y="392"/>
                  </a:lnTo>
                  <a:lnTo>
                    <a:pt x="174" y="393"/>
                  </a:lnTo>
                  <a:lnTo>
                    <a:pt x="182" y="391"/>
                  </a:lnTo>
                  <a:lnTo>
                    <a:pt x="187" y="383"/>
                  </a:lnTo>
                  <a:lnTo>
                    <a:pt x="193" y="379"/>
                  </a:lnTo>
                  <a:lnTo>
                    <a:pt x="201" y="377"/>
                  </a:lnTo>
                  <a:lnTo>
                    <a:pt x="206" y="371"/>
                  </a:lnTo>
                  <a:lnTo>
                    <a:pt x="214" y="366"/>
                  </a:lnTo>
                  <a:lnTo>
                    <a:pt x="219" y="360"/>
                  </a:lnTo>
                  <a:lnTo>
                    <a:pt x="220" y="352"/>
                  </a:lnTo>
                  <a:lnTo>
                    <a:pt x="227" y="348"/>
                  </a:lnTo>
                  <a:lnTo>
                    <a:pt x="242" y="343"/>
                  </a:lnTo>
                  <a:lnTo>
                    <a:pt x="258" y="343"/>
                  </a:lnTo>
                  <a:lnTo>
                    <a:pt x="259" y="351"/>
                  </a:lnTo>
                  <a:lnTo>
                    <a:pt x="263" y="359"/>
                  </a:lnTo>
                  <a:lnTo>
                    <a:pt x="279" y="355"/>
                  </a:lnTo>
                  <a:lnTo>
                    <a:pt x="284" y="361"/>
                  </a:lnTo>
                  <a:lnTo>
                    <a:pt x="289" y="354"/>
                  </a:lnTo>
                  <a:lnTo>
                    <a:pt x="291" y="345"/>
                  </a:lnTo>
                  <a:lnTo>
                    <a:pt x="296" y="339"/>
                  </a:lnTo>
                  <a:lnTo>
                    <a:pt x="303" y="340"/>
                  </a:lnTo>
                  <a:lnTo>
                    <a:pt x="311" y="336"/>
                  </a:lnTo>
                  <a:lnTo>
                    <a:pt x="318" y="336"/>
                  </a:lnTo>
                  <a:lnTo>
                    <a:pt x="324" y="352"/>
                  </a:lnTo>
                  <a:lnTo>
                    <a:pt x="329" y="359"/>
                  </a:lnTo>
                  <a:lnTo>
                    <a:pt x="338" y="355"/>
                  </a:lnTo>
                  <a:lnTo>
                    <a:pt x="345" y="355"/>
                  </a:lnTo>
                  <a:lnTo>
                    <a:pt x="352" y="357"/>
                  </a:lnTo>
                  <a:lnTo>
                    <a:pt x="368" y="354"/>
                  </a:lnTo>
                  <a:lnTo>
                    <a:pt x="376" y="355"/>
                  </a:lnTo>
                  <a:lnTo>
                    <a:pt x="383" y="360"/>
                  </a:lnTo>
                  <a:lnTo>
                    <a:pt x="389" y="365"/>
                  </a:lnTo>
                  <a:lnTo>
                    <a:pt x="395" y="379"/>
                  </a:lnTo>
                  <a:lnTo>
                    <a:pt x="416" y="392"/>
                  </a:lnTo>
                  <a:lnTo>
                    <a:pt x="421" y="398"/>
                  </a:lnTo>
                  <a:lnTo>
                    <a:pt x="424" y="406"/>
                  </a:lnTo>
                  <a:lnTo>
                    <a:pt x="435" y="419"/>
                  </a:lnTo>
                  <a:lnTo>
                    <a:pt x="434" y="426"/>
                  </a:lnTo>
                  <a:lnTo>
                    <a:pt x="435" y="435"/>
                  </a:lnTo>
                  <a:lnTo>
                    <a:pt x="440" y="441"/>
                  </a:lnTo>
                  <a:lnTo>
                    <a:pt x="447" y="438"/>
                  </a:lnTo>
                  <a:lnTo>
                    <a:pt x="447" y="431"/>
                  </a:lnTo>
                  <a:lnTo>
                    <a:pt x="446" y="422"/>
                  </a:lnTo>
                  <a:lnTo>
                    <a:pt x="447" y="415"/>
                  </a:lnTo>
                  <a:lnTo>
                    <a:pt x="442" y="408"/>
                  </a:lnTo>
                  <a:lnTo>
                    <a:pt x="447" y="402"/>
                  </a:lnTo>
                  <a:lnTo>
                    <a:pt x="456" y="400"/>
                  </a:lnTo>
                  <a:lnTo>
                    <a:pt x="458" y="408"/>
                  </a:lnTo>
                  <a:lnTo>
                    <a:pt x="464" y="414"/>
                  </a:lnTo>
                  <a:lnTo>
                    <a:pt x="467" y="421"/>
                  </a:lnTo>
                  <a:lnTo>
                    <a:pt x="473" y="426"/>
                  </a:lnTo>
                  <a:lnTo>
                    <a:pt x="488" y="432"/>
                  </a:lnTo>
                  <a:lnTo>
                    <a:pt x="502" y="440"/>
                  </a:lnTo>
                  <a:lnTo>
                    <a:pt x="511" y="437"/>
                  </a:lnTo>
                  <a:lnTo>
                    <a:pt x="531" y="424"/>
                  </a:lnTo>
                  <a:lnTo>
                    <a:pt x="531" y="415"/>
                  </a:lnTo>
                  <a:lnTo>
                    <a:pt x="537" y="411"/>
                  </a:lnTo>
                  <a:lnTo>
                    <a:pt x="543" y="406"/>
                  </a:lnTo>
                  <a:lnTo>
                    <a:pt x="551" y="405"/>
                  </a:lnTo>
                  <a:lnTo>
                    <a:pt x="559" y="408"/>
                  </a:lnTo>
                  <a:lnTo>
                    <a:pt x="559" y="400"/>
                  </a:lnTo>
                  <a:lnTo>
                    <a:pt x="567" y="399"/>
                  </a:lnTo>
                  <a:lnTo>
                    <a:pt x="575" y="402"/>
                  </a:lnTo>
                  <a:lnTo>
                    <a:pt x="582" y="397"/>
                  </a:lnTo>
                  <a:lnTo>
                    <a:pt x="590" y="402"/>
                  </a:lnTo>
                  <a:lnTo>
                    <a:pt x="601" y="413"/>
                  </a:lnTo>
                  <a:lnTo>
                    <a:pt x="615" y="404"/>
                  </a:lnTo>
                  <a:lnTo>
                    <a:pt x="619" y="397"/>
                  </a:lnTo>
                  <a:lnTo>
                    <a:pt x="634" y="397"/>
                  </a:lnTo>
                  <a:lnTo>
                    <a:pt x="641" y="393"/>
                  </a:lnTo>
                  <a:lnTo>
                    <a:pt x="657" y="399"/>
                  </a:lnTo>
                  <a:lnTo>
                    <a:pt x="662" y="405"/>
                  </a:lnTo>
                  <a:lnTo>
                    <a:pt x="663" y="421"/>
                  </a:lnTo>
                  <a:lnTo>
                    <a:pt x="669" y="427"/>
                  </a:lnTo>
                  <a:lnTo>
                    <a:pt x="674" y="434"/>
                  </a:lnTo>
                  <a:lnTo>
                    <a:pt x="690" y="432"/>
                  </a:lnTo>
                  <a:lnTo>
                    <a:pt x="705" y="435"/>
                  </a:lnTo>
                  <a:lnTo>
                    <a:pt x="705" y="435"/>
                  </a:lnTo>
                  <a:lnTo>
                    <a:pt x="707" y="446"/>
                  </a:lnTo>
                  <a:lnTo>
                    <a:pt x="725" y="445"/>
                  </a:lnTo>
                  <a:lnTo>
                    <a:pt x="731" y="440"/>
                  </a:lnTo>
                  <a:lnTo>
                    <a:pt x="738" y="425"/>
                  </a:lnTo>
                  <a:lnTo>
                    <a:pt x="743" y="419"/>
                  </a:lnTo>
                  <a:lnTo>
                    <a:pt x="749" y="421"/>
                  </a:lnTo>
                  <a:lnTo>
                    <a:pt x="760" y="434"/>
                  </a:lnTo>
                  <a:lnTo>
                    <a:pt x="776" y="435"/>
                  </a:lnTo>
                  <a:lnTo>
                    <a:pt x="792" y="432"/>
                  </a:lnTo>
                  <a:lnTo>
                    <a:pt x="800" y="426"/>
                  </a:lnTo>
                  <a:lnTo>
                    <a:pt x="814" y="421"/>
                  </a:lnTo>
                  <a:lnTo>
                    <a:pt x="827" y="383"/>
                  </a:lnTo>
                  <a:lnTo>
                    <a:pt x="830" y="376"/>
                  </a:lnTo>
                  <a:lnTo>
                    <a:pt x="824" y="370"/>
                  </a:lnTo>
                  <a:lnTo>
                    <a:pt x="823" y="366"/>
                  </a:lnTo>
                  <a:lnTo>
                    <a:pt x="809" y="365"/>
                  </a:lnTo>
                  <a:lnTo>
                    <a:pt x="793" y="363"/>
                  </a:lnTo>
                  <a:lnTo>
                    <a:pt x="787" y="356"/>
                  </a:lnTo>
                  <a:lnTo>
                    <a:pt x="784" y="351"/>
                  </a:lnTo>
                  <a:lnTo>
                    <a:pt x="766" y="348"/>
                  </a:lnTo>
                  <a:lnTo>
                    <a:pt x="759" y="345"/>
                  </a:lnTo>
                  <a:lnTo>
                    <a:pt x="760" y="336"/>
                  </a:lnTo>
                  <a:lnTo>
                    <a:pt x="755" y="329"/>
                  </a:lnTo>
                  <a:lnTo>
                    <a:pt x="739" y="327"/>
                  </a:lnTo>
                  <a:lnTo>
                    <a:pt x="741" y="318"/>
                  </a:lnTo>
                  <a:lnTo>
                    <a:pt x="748" y="316"/>
                  </a:lnTo>
                  <a:lnTo>
                    <a:pt x="760" y="306"/>
                  </a:lnTo>
                  <a:lnTo>
                    <a:pt x="776" y="301"/>
                  </a:lnTo>
                  <a:lnTo>
                    <a:pt x="790" y="291"/>
                  </a:lnTo>
                  <a:lnTo>
                    <a:pt x="793" y="285"/>
                  </a:lnTo>
                  <a:lnTo>
                    <a:pt x="795" y="276"/>
                  </a:lnTo>
                  <a:lnTo>
                    <a:pt x="776" y="249"/>
                  </a:lnTo>
                  <a:lnTo>
                    <a:pt x="784" y="246"/>
                  </a:lnTo>
                  <a:lnTo>
                    <a:pt x="790" y="241"/>
                  </a:lnTo>
                  <a:lnTo>
                    <a:pt x="792" y="232"/>
                  </a:lnTo>
                  <a:lnTo>
                    <a:pt x="798" y="227"/>
                  </a:lnTo>
                  <a:lnTo>
                    <a:pt x="807" y="226"/>
                  </a:lnTo>
                  <a:lnTo>
                    <a:pt x="814" y="227"/>
                  </a:lnTo>
                  <a:lnTo>
                    <a:pt x="823" y="226"/>
                  </a:lnTo>
                  <a:lnTo>
                    <a:pt x="830" y="228"/>
                  </a:lnTo>
                  <a:lnTo>
                    <a:pt x="846" y="228"/>
                  </a:lnTo>
                  <a:lnTo>
                    <a:pt x="855" y="226"/>
                  </a:lnTo>
                  <a:lnTo>
                    <a:pt x="857" y="217"/>
                  </a:lnTo>
                  <a:lnTo>
                    <a:pt x="854" y="211"/>
                  </a:lnTo>
                  <a:lnTo>
                    <a:pt x="839" y="203"/>
                  </a:lnTo>
                  <a:lnTo>
                    <a:pt x="807" y="199"/>
                  </a:lnTo>
                  <a:lnTo>
                    <a:pt x="803" y="192"/>
                  </a:lnTo>
                  <a:lnTo>
                    <a:pt x="805" y="183"/>
                  </a:lnTo>
                  <a:lnTo>
                    <a:pt x="812" y="183"/>
                  </a:lnTo>
                  <a:lnTo>
                    <a:pt x="819" y="180"/>
                  </a:lnTo>
                  <a:lnTo>
                    <a:pt x="823" y="173"/>
                  </a:lnTo>
                  <a:lnTo>
                    <a:pt x="818" y="168"/>
                  </a:lnTo>
                  <a:lnTo>
                    <a:pt x="811" y="172"/>
                  </a:lnTo>
                  <a:lnTo>
                    <a:pt x="795" y="172"/>
                  </a:lnTo>
                  <a:lnTo>
                    <a:pt x="795" y="163"/>
                  </a:lnTo>
                  <a:lnTo>
                    <a:pt x="797" y="156"/>
                  </a:lnTo>
                  <a:lnTo>
                    <a:pt x="802" y="150"/>
                  </a:lnTo>
                  <a:lnTo>
                    <a:pt x="791" y="139"/>
                  </a:lnTo>
                  <a:lnTo>
                    <a:pt x="807" y="137"/>
                  </a:lnTo>
                  <a:lnTo>
                    <a:pt x="811" y="131"/>
                  </a:lnTo>
                  <a:lnTo>
                    <a:pt x="820" y="131"/>
                  </a:lnTo>
                  <a:lnTo>
                    <a:pt x="825" y="137"/>
                  </a:lnTo>
                  <a:lnTo>
                    <a:pt x="833" y="136"/>
                  </a:lnTo>
                  <a:lnTo>
                    <a:pt x="841" y="137"/>
                  </a:lnTo>
                  <a:lnTo>
                    <a:pt x="849" y="135"/>
                  </a:lnTo>
                  <a:lnTo>
                    <a:pt x="873" y="136"/>
                  </a:lnTo>
                  <a:lnTo>
                    <a:pt x="878" y="142"/>
                  </a:lnTo>
                  <a:lnTo>
                    <a:pt x="888" y="130"/>
                  </a:lnTo>
                  <a:lnTo>
                    <a:pt x="895" y="128"/>
                  </a:lnTo>
                  <a:lnTo>
                    <a:pt x="911" y="128"/>
                  </a:lnTo>
                  <a:lnTo>
                    <a:pt x="918" y="123"/>
                  </a:lnTo>
                  <a:lnTo>
                    <a:pt x="926" y="120"/>
                  </a:lnTo>
                  <a:lnTo>
                    <a:pt x="938" y="110"/>
                  </a:lnTo>
                  <a:lnTo>
                    <a:pt x="947" y="113"/>
                  </a:lnTo>
                  <a:lnTo>
                    <a:pt x="952" y="118"/>
                  </a:lnTo>
                  <a:lnTo>
                    <a:pt x="961" y="118"/>
                  </a:lnTo>
                  <a:lnTo>
                    <a:pt x="963" y="110"/>
                  </a:lnTo>
                  <a:lnTo>
                    <a:pt x="980" y="107"/>
                  </a:lnTo>
                  <a:lnTo>
                    <a:pt x="986" y="102"/>
                  </a:lnTo>
                  <a:lnTo>
                    <a:pt x="995" y="102"/>
                  </a:lnTo>
                  <a:lnTo>
                    <a:pt x="1002" y="98"/>
                  </a:lnTo>
                  <a:lnTo>
                    <a:pt x="1010" y="98"/>
                  </a:lnTo>
                  <a:lnTo>
                    <a:pt x="1017" y="101"/>
                  </a:lnTo>
                  <a:lnTo>
                    <a:pt x="1022" y="93"/>
                  </a:lnTo>
                  <a:lnTo>
                    <a:pt x="1023" y="86"/>
                  </a:lnTo>
                  <a:lnTo>
                    <a:pt x="1027" y="79"/>
                  </a:lnTo>
                  <a:lnTo>
                    <a:pt x="1034" y="74"/>
                  </a:lnTo>
                  <a:lnTo>
                    <a:pt x="1042" y="72"/>
                  </a:lnTo>
                  <a:lnTo>
                    <a:pt x="1049" y="76"/>
                  </a:lnTo>
                  <a:lnTo>
                    <a:pt x="1067" y="70"/>
                  </a:lnTo>
                  <a:lnTo>
                    <a:pt x="1067" y="71"/>
                  </a:lnTo>
                  <a:lnTo>
                    <a:pt x="1104" y="61"/>
                  </a:lnTo>
                  <a:lnTo>
                    <a:pt x="1136" y="58"/>
                  </a:lnTo>
                  <a:lnTo>
                    <a:pt x="1164" y="49"/>
                  </a:lnTo>
                  <a:lnTo>
                    <a:pt x="1171" y="44"/>
                  </a:lnTo>
                  <a:lnTo>
                    <a:pt x="1179" y="44"/>
                  </a:lnTo>
                  <a:lnTo>
                    <a:pt x="1187" y="42"/>
                  </a:lnTo>
                  <a:lnTo>
                    <a:pt x="1191" y="36"/>
                  </a:lnTo>
                  <a:lnTo>
                    <a:pt x="1191" y="28"/>
                  </a:lnTo>
                  <a:lnTo>
                    <a:pt x="1191" y="20"/>
                  </a:lnTo>
                  <a:lnTo>
                    <a:pt x="1200" y="21"/>
                  </a:lnTo>
                  <a:lnTo>
                    <a:pt x="1207" y="20"/>
                  </a:lnTo>
                  <a:lnTo>
                    <a:pt x="1212" y="12"/>
                  </a:lnTo>
                  <a:lnTo>
                    <a:pt x="1218" y="7"/>
                  </a:lnTo>
                  <a:lnTo>
                    <a:pt x="1227" y="7"/>
                  </a:lnTo>
                  <a:lnTo>
                    <a:pt x="1232" y="1"/>
                  </a:lnTo>
                  <a:lnTo>
                    <a:pt x="1239" y="0"/>
                  </a:lnTo>
                  <a:lnTo>
                    <a:pt x="1244" y="6"/>
                  </a:lnTo>
                  <a:lnTo>
                    <a:pt x="1253" y="4"/>
                  </a:lnTo>
                  <a:lnTo>
                    <a:pt x="1260" y="7"/>
                  </a:lnTo>
                  <a:lnTo>
                    <a:pt x="1269" y="5"/>
                  </a:lnTo>
                  <a:lnTo>
                    <a:pt x="1276" y="9"/>
                  </a:lnTo>
                  <a:lnTo>
                    <a:pt x="1281" y="15"/>
                  </a:lnTo>
                  <a:lnTo>
                    <a:pt x="1295" y="23"/>
                  </a:lnTo>
                  <a:lnTo>
                    <a:pt x="1302" y="20"/>
                  </a:lnTo>
                  <a:lnTo>
                    <a:pt x="1308" y="15"/>
                  </a:lnTo>
                  <a:lnTo>
                    <a:pt x="1324" y="12"/>
                  </a:lnTo>
                  <a:lnTo>
                    <a:pt x="1332" y="15"/>
                  </a:lnTo>
                  <a:lnTo>
                    <a:pt x="1338" y="21"/>
                  </a:lnTo>
                  <a:lnTo>
                    <a:pt x="1341" y="28"/>
                  </a:lnTo>
                  <a:lnTo>
                    <a:pt x="1343" y="44"/>
                  </a:lnTo>
                  <a:lnTo>
                    <a:pt x="1341" y="53"/>
                  </a:lnTo>
                  <a:lnTo>
                    <a:pt x="1344" y="60"/>
                  </a:lnTo>
                  <a:lnTo>
                    <a:pt x="1356" y="71"/>
                  </a:lnTo>
                  <a:lnTo>
                    <a:pt x="1352" y="79"/>
                  </a:lnTo>
                  <a:lnTo>
                    <a:pt x="1354" y="94"/>
                  </a:lnTo>
                  <a:lnTo>
                    <a:pt x="1349" y="102"/>
                  </a:lnTo>
                  <a:lnTo>
                    <a:pt x="1344" y="107"/>
                  </a:lnTo>
                  <a:lnTo>
                    <a:pt x="1347" y="114"/>
                  </a:lnTo>
                  <a:lnTo>
                    <a:pt x="1350" y="123"/>
                  </a:lnTo>
                  <a:lnTo>
                    <a:pt x="1366" y="118"/>
                  </a:lnTo>
                  <a:lnTo>
                    <a:pt x="1373" y="123"/>
                  </a:lnTo>
                  <a:lnTo>
                    <a:pt x="1381" y="122"/>
                  </a:lnTo>
                  <a:lnTo>
                    <a:pt x="1384" y="113"/>
                  </a:lnTo>
                  <a:lnTo>
                    <a:pt x="1392" y="113"/>
                  </a:lnTo>
                  <a:lnTo>
                    <a:pt x="1399" y="115"/>
                  </a:lnTo>
                  <a:lnTo>
                    <a:pt x="1402" y="107"/>
                  </a:lnTo>
                  <a:lnTo>
                    <a:pt x="1402" y="99"/>
                  </a:lnTo>
                  <a:lnTo>
                    <a:pt x="1409" y="101"/>
                  </a:lnTo>
                  <a:lnTo>
                    <a:pt x="1413" y="108"/>
                  </a:lnTo>
                  <a:lnTo>
                    <a:pt x="1415" y="117"/>
                  </a:lnTo>
                  <a:lnTo>
                    <a:pt x="1420" y="122"/>
                  </a:lnTo>
                  <a:lnTo>
                    <a:pt x="1418" y="129"/>
                  </a:lnTo>
                  <a:lnTo>
                    <a:pt x="1416" y="137"/>
                  </a:lnTo>
                  <a:lnTo>
                    <a:pt x="1432" y="139"/>
                  </a:lnTo>
                  <a:lnTo>
                    <a:pt x="1430" y="131"/>
                  </a:lnTo>
                  <a:lnTo>
                    <a:pt x="1425" y="125"/>
                  </a:lnTo>
                  <a:lnTo>
                    <a:pt x="1432" y="123"/>
                  </a:lnTo>
                  <a:lnTo>
                    <a:pt x="1448" y="125"/>
                  </a:lnTo>
                  <a:lnTo>
                    <a:pt x="1456" y="130"/>
                  </a:lnTo>
                  <a:lnTo>
                    <a:pt x="1461" y="136"/>
                  </a:lnTo>
                  <a:lnTo>
                    <a:pt x="1469" y="140"/>
                  </a:lnTo>
                  <a:lnTo>
                    <a:pt x="1476" y="140"/>
                  </a:lnTo>
                  <a:lnTo>
                    <a:pt x="1480" y="133"/>
                  </a:lnTo>
                  <a:lnTo>
                    <a:pt x="1488" y="129"/>
                  </a:lnTo>
                  <a:lnTo>
                    <a:pt x="1490" y="137"/>
                  </a:lnTo>
                  <a:lnTo>
                    <a:pt x="1490" y="145"/>
                  </a:lnTo>
                  <a:lnTo>
                    <a:pt x="1481" y="147"/>
                  </a:lnTo>
                  <a:lnTo>
                    <a:pt x="1475" y="152"/>
                  </a:lnTo>
                  <a:lnTo>
                    <a:pt x="1470" y="160"/>
                  </a:lnTo>
                  <a:lnTo>
                    <a:pt x="1468" y="167"/>
                  </a:lnTo>
                  <a:lnTo>
                    <a:pt x="1469" y="176"/>
                  </a:lnTo>
                  <a:lnTo>
                    <a:pt x="1474" y="183"/>
                  </a:lnTo>
                  <a:lnTo>
                    <a:pt x="1481" y="182"/>
                  </a:lnTo>
                  <a:lnTo>
                    <a:pt x="1486" y="176"/>
                  </a:lnTo>
                  <a:lnTo>
                    <a:pt x="1501" y="169"/>
                  </a:lnTo>
                  <a:lnTo>
                    <a:pt x="1508" y="173"/>
                  </a:lnTo>
                  <a:lnTo>
                    <a:pt x="1517" y="172"/>
                  </a:lnTo>
                  <a:lnTo>
                    <a:pt x="1522" y="177"/>
                  </a:lnTo>
                  <a:lnTo>
                    <a:pt x="1531" y="177"/>
                  </a:lnTo>
                  <a:lnTo>
                    <a:pt x="1528" y="169"/>
                  </a:lnTo>
                  <a:lnTo>
                    <a:pt x="1533" y="163"/>
                  </a:lnTo>
                  <a:lnTo>
                    <a:pt x="1542" y="163"/>
                  </a:lnTo>
                  <a:lnTo>
                    <a:pt x="1551" y="151"/>
                  </a:lnTo>
                  <a:lnTo>
                    <a:pt x="1567" y="149"/>
                  </a:lnTo>
                  <a:lnTo>
                    <a:pt x="1580" y="137"/>
                  </a:lnTo>
                  <a:lnTo>
                    <a:pt x="1586" y="123"/>
                  </a:lnTo>
                  <a:lnTo>
                    <a:pt x="1592" y="118"/>
                  </a:lnTo>
                  <a:lnTo>
                    <a:pt x="1601" y="119"/>
                  </a:lnTo>
                  <a:lnTo>
                    <a:pt x="1617" y="115"/>
                  </a:lnTo>
                  <a:lnTo>
                    <a:pt x="1624" y="113"/>
                  </a:lnTo>
                  <a:lnTo>
                    <a:pt x="1628" y="106"/>
                  </a:lnTo>
                  <a:lnTo>
                    <a:pt x="1644" y="104"/>
                  </a:lnTo>
                  <a:lnTo>
                    <a:pt x="1657" y="96"/>
                  </a:lnTo>
                  <a:lnTo>
                    <a:pt x="1661" y="103"/>
                  </a:lnTo>
                  <a:lnTo>
                    <a:pt x="1662" y="110"/>
                  </a:lnTo>
                  <a:lnTo>
                    <a:pt x="1657" y="118"/>
                  </a:lnTo>
                  <a:lnTo>
                    <a:pt x="1650" y="122"/>
                  </a:lnTo>
                  <a:lnTo>
                    <a:pt x="1642" y="120"/>
                  </a:lnTo>
                  <a:lnTo>
                    <a:pt x="1641" y="128"/>
                  </a:lnTo>
                  <a:lnTo>
                    <a:pt x="1644" y="135"/>
                  </a:lnTo>
                  <a:lnTo>
                    <a:pt x="1648" y="137"/>
                  </a:lnTo>
                  <a:lnTo>
                    <a:pt x="1720" y="204"/>
                  </a:lnTo>
                  <a:lnTo>
                    <a:pt x="1840" y="422"/>
                  </a:lnTo>
                  <a:lnTo>
                    <a:pt x="1854" y="411"/>
                  </a:lnTo>
                  <a:lnTo>
                    <a:pt x="1857" y="404"/>
                  </a:lnTo>
                  <a:lnTo>
                    <a:pt x="1857" y="397"/>
                  </a:lnTo>
                  <a:lnTo>
                    <a:pt x="1868" y="383"/>
                  </a:lnTo>
                  <a:lnTo>
                    <a:pt x="1876" y="382"/>
                  </a:lnTo>
                  <a:lnTo>
                    <a:pt x="1881" y="388"/>
                  </a:lnTo>
                  <a:lnTo>
                    <a:pt x="1889" y="391"/>
                  </a:lnTo>
                  <a:lnTo>
                    <a:pt x="1903" y="399"/>
                  </a:lnTo>
                  <a:lnTo>
                    <a:pt x="1899" y="406"/>
                  </a:lnTo>
                  <a:lnTo>
                    <a:pt x="1903" y="413"/>
                  </a:lnTo>
                  <a:lnTo>
                    <a:pt x="1909" y="414"/>
                  </a:lnTo>
                  <a:lnTo>
                    <a:pt x="1914" y="427"/>
                  </a:lnTo>
                  <a:lnTo>
                    <a:pt x="1938" y="425"/>
                  </a:lnTo>
                  <a:lnTo>
                    <a:pt x="1956" y="430"/>
                  </a:lnTo>
                  <a:lnTo>
                    <a:pt x="1963" y="427"/>
                  </a:lnTo>
                  <a:lnTo>
                    <a:pt x="1979" y="427"/>
                  </a:lnTo>
                  <a:lnTo>
                    <a:pt x="1981" y="420"/>
                  </a:lnTo>
                  <a:lnTo>
                    <a:pt x="1986" y="414"/>
                  </a:lnTo>
                  <a:lnTo>
                    <a:pt x="1995" y="415"/>
                  </a:lnTo>
                  <a:lnTo>
                    <a:pt x="2002" y="415"/>
                  </a:lnTo>
                  <a:lnTo>
                    <a:pt x="2006" y="408"/>
                  </a:lnTo>
                  <a:lnTo>
                    <a:pt x="2012" y="403"/>
                  </a:lnTo>
                  <a:lnTo>
                    <a:pt x="2028" y="408"/>
                  </a:lnTo>
                  <a:lnTo>
                    <a:pt x="2035" y="411"/>
                  </a:lnTo>
                  <a:lnTo>
                    <a:pt x="2039" y="419"/>
                  </a:lnTo>
                  <a:lnTo>
                    <a:pt x="2046" y="422"/>
                  </a:lnTo>
                  <a:lnTo>
                    <a:pt x="2056" y="435"/>
                  </a:lnTo>
                  <a:lnTo>
                    <a:pt x="2064" y="438"/>
                  </a:lnTo>
                  <a:lnTo>
                    <a:pt x="2067" y="446"/>
                  </a:lnTo>
                  <a:lnTo>
                    <a:pt x="2065" y="454"/>
                  </a:lnTo>
                  <a:lnTo>
                    <a:pt x="2066" y="462"/>
                  </a:lnTo>
                  <a:lnTo>
                    <a:pt x="2070" y="469"/>
                  </a:lnTo>
                  <a:lnTo>
                    <a:pt x="2078" y="470"/>
                  </a:lnTo>
                  <a:lnTo>
                    <a:pt x="2099" y="481"/>
                  </a:lnTo>
                  <a:lnTo>
                    <a:pt x="2103" y="489"/>
                  </a:lnTo>
                  <a:lnTo>
                    <a:pt x="2103" y="496"/>
                  </a:lnTo>
                  <a:lnTo>
                    <a:pt x="2110" y="500"/>
                  </a:lnTo>
                  <a:lnTo>
                    <a:pt x="2115" y="505"/>
                  </a:lnTo>
                  <a:lnTo>
                    <a:pt x="2123" y="519"/>
                  </a:lnTo>
                  <a:lnTo>
                    <a:pt x="2129" y="524"/>
                  </a:lnTo>
                  <a:lnTo>
                    <a:pt x="2145" y="526"/>
                  </a:lnTo>
                  <a:lnTo>
                    <a:pt x="2152" y="531"/>
                  </a:lnTo>
                  <a:lnTo>
                    <a:pt x="2159" y="533"/>
                  </a:lnTo>
                  <a:lnTo>
                    <a:pt x="2168" y="534"/>
                  </a:lnTo>
                  <a:lnTo>
                    <a:pt x="2177" y="534"/>
                  </a:lnTo>
                  <a:lnTo>
                    <a:pt x="2179" y="527"/>
                  </a:lnTo>
                  <a:lnTo>
                    <a:pt x="2184" y="521"/>
                  </a:lnTo>
                  <a:lnTo>
                    <a:pt x="2199" y="515"/>
                  </a:lnTo>
                  <a:lnTo>
                    <a:pt x="2201" y="523"/>
                  </a:lnTo>
                  <a:lnTo>
                    <a:pt x="2205" y="531"/>
                  </a:lnTo>
                  <a:lnTo>
                    <a:pt x="2212" y="535"/>
                  </a:lnTo>
                  <a:lnTo>
                    <a:pt x="2218" y="549"/>
                  </a:lnTo>
                  <a:lnTo>
                    <a:pt x="2226" y="554"/>
                  </a:lnTo>
                  <a:lnTo>
                    <a:pt x="2230" y="561"/>
                  </a:lnTo>
                  <a:lnTo>
                    <a:pt x="2217" y="587"/>
                  </a:lnTo>
                  <a:lnTo>
                    <a:pt x="2207" y="607"/>
                  </a:lnTo>
                  <a:lnTo>
                    <a:pt x="2191" y="623"/>
                  </a:lnTo>
                  <a:lnTo>
                    <a:pt x="2171" y="629"/>
                  </a:lnTo>
                  <a:lnTo>
                    <a:pt x="2156" y="628"/>
                  </a:lnTo>
                  <a:lnTo>
                    <a:pt x="2145" y="648"/>
                  </a:lnTo>
                  <a:lnTo>
                    <a:pt x="2140" y="673"/>
                  </a:lnTo>
                  <a:lnTo>
                    <a:pt x="2142" y="696"/>
                  </a:lnTo>
                  <a:lnTo>
                    <a:pt x="2139" y="733"/>
                  </a:lnTo>
                  <a:lnTo>
                    <a:pt x="2116" y="741"/>
                  </a:lnTo>
                  <a:lnTo>
                    <a:pt x="2102" y="753"/>
                  </a:lnTo>
                  <a:lnTo>
                    <a:pt x="2092" y="745"/>
                  </a:lnTo>
                  <a:lnTo>
                    <a:pt x="2082" y="736"/>
                  </a:lnTo>
                  <a:lnTo>
                    <a:pt x="2048" y="739"/>
                  </a:lnTo>
                  <a:lnTo>
                    <a:pt x="2030" y="733"/>
                  </a:lnTo>
                  <a:lnTo>
                    <a:pt x="2021" y="726"/>
                  </a:lnTo>
                  <a:lnTo>
                    <a:pt x="1996" y="726"/>
                  </a:lnTo>
                  <a:lnTo>
                    <a:pt x="1986" y="747"/>
                  </a:lnTo>
                  <a:lnTo>
                    <a:pt x="1978" y="773"/>
                  </a:lnTo>
                  <a:lnTo>
                    <a:pt x="1965" y="800"/>
                  </a:lnTo>
                  <a:lnTo>
                    <a:pt x="1959" y="824"/>
                  </a:lnTo>
                  <a:lnTo>
                    <a:pt x="1956" y="844"/>
                  </a:lnTo>
                  <a:lnTo>
                    <a:pt x="1958" y="859"/>
                  </a:lnTo>
                  <a:lnTo>
                    <a:pt x="1964" y="877"/>
                  </a:lnTo>
                  <a:lnTo>
                    <a:pt x="1957" y="882"/>
                  </a:lnTo>
                  <a:lnTo>
                    <a:pt x="1902" y="884"/>
                  </a:lnTo>
                  <a:lnTo>
                    <a:pt x="1879" y="892"/>
                  </a:lnTo>
                  <a:lnTo>
                    <a:pt x="1861" y="894"/>
                  </a:lnTo>
                  <a:lnTo>
                    <a:pt x="1841" y="901"/>
                  </a:lnTo>
                  <a:lnTo>
                    <a:pt x="1831" y="909"/>
                  </a:lnTo>
                  <a:lnTo>
                    <a:pt x="1840" y="916"/>
                  </a:lnTo>
                  <a:lnTo>
                    <a:pt x="1847" y="931"/>
                  </a:lnTo>
                  <a:lnTo>
                    <a:pt x="1852" y="969"/>
                  </a:lnTo>
                  <a:lnTo>
                    <a:pt x="1856" y="984"/>
                  </a:lnTo>
                  <a:lnTo>
                    <a:pt x="1863" y="996"/>
                  </a:lnTo>
                  <a:lnTo>
                    <a:pt x="1872" y="1023"/>
                  </a:lnTo>
                  <a:lnTo>
                    <a:pt x="1872" y="1038"/>
                  </a:lnTo>
                  <a:lnTo>
                    <a:pt x="1859" y="1048"/>
                  </a:lnTo>
                  <a:lnTo>
                    <a:pt x="1860" y="1061"/>
                  </a:lnTo>
                  <a:lnTo>
                    <a:pt x="1852" y="1070"/>
                  </a:lnTo>
                  <a:lnTo>
                    <a:pt x="1850" y="1081"/>
                  </a:lnTo>
                  <a:lnTo>
                    <a:pt x="1850" y="1099"/>
                  </a:lnTo>
                  <a:lnTo>
                    <a:pt x="1850" y="1099"/>
                  </a:lnTo>
                  <a:lnTo>
                    <a:pt x="1843" y="1099"/>
                  </a:lnTo>
                  <a:lnTo>
                    <a:pt x="1823" y="1086"/>
                  </a:lnTo>
                  <a:lnTo>
                    <a:pt x="1807" y="1083"/>
                  </a:lnTo>
                  <a:lnTo>
                    <a:pt x="1792" y="1065"/>
                  </a:lnTo>
                  <a:lnTo>
                    <a:pt x="1776" y="1064"/>
                  </a:lnTo>
                  <a:lnTo>
                    <a:pt x="1768" y="1061"/>
                  </a:lnTo>
                  <a:lnTo>
                    <a:pt x="1760" y="1061"/>
                  </a:lnTo>
                  <a:lnTo>
                    <a:pt x="1753" y="1057"/>
                  </a:lnTo>
                  <a:lnTo>
                    <a:pt x="1745" y="1056"/>
                  </a:lnTo>
                  <a:lnTo>
                    <a:pt x="1721" y="1057"/>
                  </a:lnTo>
                  <a:lnTo>
                    <a:pt x="1698" y="1054"/>
                  </a:lnTo>
                  <a:lnTo>
                    <a:pt x="1689" y="1055"/>
                  </a:lnTo>
                  <a:lnTo>
                    <a:pt x="1674" y="1048"/>
                  </a:lnTo>
                  <a:lnTo>
                    <a:pt x="1667" y="1048"/>
                  </a:lnTo>
                  <a:lnTo>
                    <a:pt x="1652" y="1054"/>
                  </a:lnTo>
                  <a:lnTo>
                    <a:pt x="1620" y="1050"/>
                  </a:lnTo>
                  <a:lnTo>
                    <a:pt x="1612" y="1050"/>
                  </a:lnTo>
                  <a:lnTo>
                    <a:pt x="1596" y="1054"/>
                  </a:lnTo>
                  <a:lnTo>
                    <a:pt x="1580" y="1054"/>
                  </a:lnTo>
                  <a:lnTo>
                    <a:pt x="1571" y="1053"/>
                  </a:lnTo>
                  <a:lnTo>
                    <a:pt x="1565" y="1048"/>
                  </a:lnTo>
                  <a:lnTo>
                    <a:pt x="1556" y="1046"/>
                  </a:lnTo>
                  <a:lnTo>
                    <a:pt x="1540" y="1048"/>
                  </a:lnTo>
                  <a:lnTo>
                    <a:pt x="1534" y="1043"/>
                  </a:lnTo>
                  <a:lnTo>
                    <a:pt x="1513" y="1030"/>
                  </a:lnTo>
                  <a:lnTo>
                    <a:pt x="1506" y="1034"/>
                  </a:lnTo>
                  <a:lnTo>
                    <a:pt x="1499" y="1035"/>
                  </a:lnTo>
                  <a:lnTo>
                    <a:pt x="1491" y="1038"/>
                  </a:lnTo>
                  <a:lnTo>
                    <a:pt x="1479" y="1048"/>
                  </a:lnTo>
                  <a:lnTo>
                    <a:pt x="1478" y="1056"/>
                  </a:lnTo>
                  <a:lnTo>
                    <a:pt x="1473" y="1064"/>
                  </a:lnTo>
                  <a:lnTo>
                    <a:pt x="1470" y="1080"/>
                  </a:lnTo>
                  <a:lnTo>
                    <a:pt x="1467" y="1086"/>
                  </a:lnTo>
                  <a:lnTo>
                    <a:pt x="1451" y="1082"/>
                  </a:lnTo>
                  <a:lnTo>
                    <a:pt x="1437" y="1075"/>
                  </a:lnTo>
                  <a:lnTo>
                    <a:pt x="1421" y="1070"/>
                  </a:lnTo>
                  <a:lnTo>
                    <a:pt x="1414" y="1066"/>
                  </a:lnTo>
                  <a:lnTo>
                    <a:pt x="1406" y="1064"/>
                  </a:lnTo>
                  <a:lnTo>
                    <a:pt x="1398" y="1064"/>
                  </a:lnTo>
                  <a:lnTo>
                    <a:pt x="1383" y="1061"/>
                  </a:lnTo>
                  <a:lnTo>
                    <a:pt x="1375" y="1062"/>
                  </a:lnTo>
                  <a:lnTo>
                    <a:pt x="1367" y="1060"/>
                  </a:lnTo>
                  <a:lnTo>
                    <a:pt x="1351" y="1062"/>
                  </a:lnTo>
                  <a:lnTo>
                    <a:pt x="1344" y="1066"/>
                  </a:lnTo>
                  <a:lnTo>
                    <a:pt x="1341" y="1073"/>
                  </a:lnTo>
                  <a:lnTo>
                    <a:pt x="1343" y="1081"/>
                  </a:lnTo>
                  <a:lnTo>
                    <a:pt x="1338" y="1088"/>
                  </a:lnTo>
                  <a:lnTo>
                    <a:pt x="1334" y="1096"/>
                  </a:lnTo>
                  <a:lnTo>
                    <a:pt x="1332" y="1103"/>
                  </a:lnTo>
                  <a:lnTo>
                    <a:pt x="1320" y="1115"/>
                  </a:lnTo>
                  <a:lnTo>
                    <a:pt x="1313" y="1118"/>
                  </a:lnTo>
                  <a:lnTo>
                    <a:pt x="1306" y="1115"/>
                  </a:lnTo>
                  <a:lnTo>
                    <a:pt x="1300" y="1130"/>
                  </a:lnTo>
                  <a:lnTo>
                    <a:pt x="1293" y="1135"/>
                  </a:lnTo>
                  <a:lnTo>
                    <a:pt x="1271" y="1145"/>
                  </a:lnTo>
                  <a:lnTo>
                    <a:pt x="1257" y="1153"/>
                  </a:lnTo>
                  <a:lnTo>
                    <a:pt x="1252" y="1159"/>
                  </a:lnTo>
                  <a:lnTo>
                    <a:pt x="1244" y="1162"/>
                  </a:lnTo>
                  <a:lnTo>
                    <a:pt x="1237" y="1167"/>
                  </a:lnTo>
                  <a:lnTo>
                    <a:pt x="1233" y="1174"/>
                  </a:lnTo>
                  <a:lnTo>
                    <a:pt x="1231" y="1182"/>
                  </a:lnTo>
                  <a:lnTo>
                    <a:pt x="1225" y="1186"/>
                  </a:lnTo>
                  <a:lnTo>
                    <a:pt x="1217" y="1190"/>
                  </a:lnTo>
                  <a:lnTo>
                    <a:pt x="1209" y="1189"/>
                  </a:lnTo>
                  <a:lnTo>
                    <a:pt x="1194" y="1183"/>
                  </a:lnTo>
                  <a:lnTo>
                    <a:pt x="1185" y="1180"/>
                  </a:lnTo>
                  <a:lnTo>
                    <a:pt x="1172" y="1172"/>
                  </a:lnTo>
                  <a:lnTo>
                    <a:pt x="1115" y="1178"/>
                  </a:lnTo>
                  <a:lnTo>
                    <a:pt x="1105" y="1132"/>
                  </a:lnTo>
                  <a:lnTo>
                    <a:pt x="1072" y="1126"/>
                  </a:lnTo>
                  <a:lnTo>
                    <a:pt x="1071" y="1113"/>
                  </a:lnTo>
                  <a:lnTo>
                    <a:pt x="1071" y="1097"/>
                  </a:lnTo>
                  <a:lnTo>
                    <a:pt x="1080" y="1096"/>
                  </a:lnTo>
                  <a:lnTo>
                    <a:pt x="1078" y="1053"/>
                  </a:lnTo>
                  <a:lnTo>
                    <a:pt x="1065" y="1054"/>
                  </a:lnTo>
                  <a:lnTo>
                    <a:pt x="1048" y="1021"/>
                  </a:lnTo>
                  <a:lnTo>
                    <a:pt x="1035" y="1011"/>
                  </a:lnTo>
                  <a:lnTo>
                    <a:pt x="1028" y="1007"/>
                  </a:lnTo>
                  <a:lnTo>
                    <a:pt x="1016" y="997"/>
                  </a:lnTo>
                  <a:lnTo>
                    <a:pt x="1010" y="991"/>
                  </a:lnTo>
                  <a:lnTo>
                    <a:pt x="996" y="997"/>
                  </a:lnTo>
                  <a:lnTo>
                    <a:pt x="920" y="996"/>
                  </a:lnTo>
                  <a:lnTo>
                    <a:pt x="849" y="1008"/>
                  </a:lnTo>
                  <a:lnTo>
                    <a:pt x="820" y="980"/>
                  </a:lnTo>
                  <a:lnTo>
                    <a:pt x="777" y="932"/>
                  </a:lnTo>
                  <a:lnTo>
                    <a:pt x="742" y="899"/>
                  </a:lnTo>
                  <a:lnTo>
                    <a:pt x="728" y="889"/>
                  </a:lnTo>
                  <a:lnTo>
                    <a:pt x="709" y="874"/>
                  </a:lnTo>
                  <a:lnTo>
                    <a:pt x="689" y="860"/>
                  </a:lnTo>
                  <a:lnTo>
                    <a:pt x="658" y="847"/>
                  </a:lnTo>
                  <a:lnTo>
                    <a:pt x="518" y="89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4" name="Freeform 167"/>
            <p:cNvSpPr>
              <a:spLocks noChangeAspect="1"/>
            </p:cNvSpPr>
            <p:nvPr/>
          </p:nvSpPr>
          <p:spPr bwMode="gray">
            <a:xfrm>
              <a:off x="5453855" y="2851497"/>
              <a:ext cx="117475" cy="57150"/>
            </a:xfrm>
            <a:custGeom>
              <a:avLst/>
              <a:gdLst/>
              <a:ahLst/>
              <a:cxnLst>
                <a:cxn ang="0">
                  <a:pos x="94" y="154"/>
                </a:cxn>
                <a:cxn ang="0">
                  <a:pos x="115" y="150"/>
                </a:cxn>
                <a:cxn ang="0">
                  <a:pos x="140" y="156"/>
                </a:cxn>
                <a:cxn ang="0">
                  <a:pos x="150" y="145"/>
                </a:cxn>
                <a:cxn ang="0">
                  <a:pos x="166" y="155"/>
                </a:cxn>
                <a:cxn ang="0">
                  <a:pos x="182" y="172"/>
                </a:cxn>
                <a:cxn ang="0">
                  <a:pos x="212" y="181"/>
                </a:cxn>
                <a:cxn ang="0">
                  <a:pos x="235" y="175"/>
                </a:cxn>
                <a:cxn ang="0">
                  <a:pos x="258" y="174"/>
                </a:cxn>
                <a:cxn ang="0">
                  <a:pos x="277" y="167"/>
                </a:cxn>
                <a:cxn ang="0">
                  <a:pos x="296" y="156"/>
                </a:cxn>
                <a:cxn ang="0">
                  <a:pos x="311" y="160"/>
                </a:cxn>
                <a:cxn ang="0">
                  <a:pos x="332" y="174"/>
                </a:cxn>
                <a:cxn ang="0">
                  <a:pos x="355" y="179"/>
                </a:cxn>
                <a:cxn ang="0">
                  <a:pos x="368" y="174"/>
                </a:cxn>
                <a:cxn ang="0">
                  <a:pos x="352" y="156"/>
                </a:cxn>
                <a:cxn ang="0">
                  <a:pos x="343" y="143"/>
                </a:cxn>
                <a:cxn ang="0">
                  <a:pos x="355" y="124"/>
                </a:cxn>
                <a:cxn ang="0">
                  <a:pos x="352" y="121"/>
                </a:cxn>
                <a:cxn ang="0">
                  <a:pos x="329" y="111"/>
                </a:cxn>
                <a:cxn ang="0">
                  <a:pos x="321" y="86"/>
                </a:cxn>
                <a:cxn ang="0">
                  <a:pos x="310" y="75"/>
                </a:cxn>
                <a:cxn ang="0">
                  <a:pos x="295" y="72"/>
                </a:cxn>
                <a:cxn ang="0">
                  <a:pos x="274" y="63"/>
                </a:cxn>
                <a:cxn ang="0">
                  <a:pos x="261" y="59"/>
                </a:cxn>
                <a:cxn ang="0">
                  <a:pos x="237" y="66"/>
                </a:cxn>
                <a:cxn ang="0">
                  <a:pos x="223" y="73"/>
                </a:cxn>
                <a:cxn ang="0">
                  <a:pos x="213" y="61"/>
                </a:cxn>
                <a:cxn ang="0">
                  <a:pos x="171" y="34"/>
                </a:cxn>
                <a:cxn ang="0">
                  <a:pos x="148" y="29"/>
                </a:cxn>
                <a:cxn ang="0">
                  <a:pos x="108" y="26"/>
                </a:cxn>
                <a:cxn ang="0">
                  <a:pos x="76" y="15"/>
                </a:cxn>
                <a:cxn ang="0">
                  <a:pos x="54" y="7"/>
                </a:cxn>
                <a:cxn ang="0">
                  <a:pos x="31" y="3"/>
                </a:cxn>
                <a:cxn ang="0">
                  <a:pos x="15" y="2"/>
                </a:cxn>
                <a:cxn ang="0">
                  <a:pos x="5" y="11"/>
                </a:cxn>
                <a:cxn ang="0">
                  <a:pos x="21" y="27"/>
                </a:cxn>
                <a:cxn ang="0">
                  <a:pos x="56" y="39"/>
                </a:cxn>
                <a:cxn ang="0">
                  <a:pos x="78" y="57"/>
                </a:cxn>
                <a:cxn ang="0">
                  <a:pos x="87" y="82"/>
                </a:cxn>
                <a:cxn ang="0">
                  <a:pos x="100" y="113"/>
                </a:cxn>
                <a:cxn ang="0">
                  <a:pos x="99" y="138"/>
                </a:cxn>
                <a:cxn ang="0">
                  <a:pos x="87" y="148"/>
                </a:cxn>
              </a:cxnLst>
              <a:rect l="0" t="0" r="r" b="b"/>
              <a:pathLst>
                <a:path w="368" h="182">
                  <a:moveTo>
                    <a:pt x="87" y="148"/>
                  </a:moveTo>
                  <a:lnTo>
                    <a:pt x="94" y="154"/>
                  </a:lnTo>
                  <a:lnTo>
                    <a:pt x="102" y="154"/>
                  </a:lnTo>
                  <a:lnTo>
                    <a:pt x="115" y="150"/>
                  </a:lnTo>
                  <a:lnTo>
                    <a:pt x="134" y="156"/>
                  </a:lnTo>
                  <a:lnTo>
                    <a:pt x="140" y="156"/>
                  </a:lnTo>
                  <a:lnTo>
                    <a:pt x="145" y="149"/>
                  </a:lnTo>
                  <a:lnTo>
                    <a:pt x="150" y="145"/>
                  </a:lnTo>
                  <a:lnTo>
                    <a:pt x="158" y="148"/>
                  </a:lnTo>
                  <a:lnTo>
                    <a:pt x="166" y="155"/>
                  </a:lnTo>
                  <a:lnTo>
                    <a:pt x="177" y="171"/>
                  </a:lnTo>
                  <a:lnTo>
                    <a:pt x="182" y="172"/>
                  </a:lnTo>
                  <a:lnTo>
                    <a:pt x="191" y="182"/>
                  </a:lnTo>
                  <a:lnTo>
                    <a:pt x="212" y="181"/>
                  </a:lnTo>
                  <a:lnTo>
                    <a:pt x="219" y="176"/>
                  </a:lnTo>
                  <a:lnTo>
                    <a:pt x="235" y="175"/>
                  </a:lnTo>
                  <a:lnTo>
                    <a:pt x="242" y="171"/>
                  </a:lnTo>
                  <a:lnTo>
                    <a:pt x="258" y="174"/>
                  </a:lnTo>
                  <a:lnTo>
                    <a:pt x="267" y="172"/>
                  </a:lnTo>
                  <a:lnTo>
                    <a:pt x="277" y="167"/>
                  </a:lnTo>
                  <a:lnTo>
                    <a:pt x="282" y="166"/>
                  </a:lnTo>
                  <a:lnTo>
                    <a:pt x="296" y="156"/>
                  </a:lnTo>
                  <a:lnTo>
                    <a:pt x="304" y="158"/>
                  </a:lnTo>
                  <a:lnTo>
                    <a:pt x="311" y="160"/>
                  </a:lnTo>
                  <a:lnTo>
                    <a:pt x="317" y="166"/>
                  </a:lnTo>
                  <a:lnTo>
                    <a:pt x="332" y="174"/>
                  </a:lnTo>
                  <a:lnTo>
                    <a:pt x="341" y="172"/>
                  </a:lnTo>
                  <a:lnTo>
                    <a:pt x="355" y="179"/>
                  </a:lnTo>
                  <a:lnTo>
                    <a:pt x="364" y="180"/>
                  </a:lnTo>
                  <a:lnTo>
                    <a:pt x="368" y="174"/>
                  </a:lnTo>
                  <a:lnTo>
                    <a:pt x="365" y="166"/>
                  </a:lnTo>
                  <a:lnTo>
                    <a:pt x="352" y="156"/>
                  </a:lnTo>
                  <a:lnTo>
                    <a:pt x="349" y="149"/>
                  </a:lnTo>
                  <a:lnTo>
                    <a:pt x="343" y="143"/>
                  </a:lnTo>
                  <a:lnTo>
                    <a:pt x="344" y="134"/>
                  </a:lnTo>
                  <a:lnTo>
                    <a:pt x="355" y="124"/>
                  </a:lnTo>
                  <a:lnTo>
                    <a:pt x="357" y="124"/>
                  </a:lnTo>
                  <a:lnTo>
                    <a:pt x="352" y="121"/>
                  </a:lnTo>
                  <a:lnTo>
                    <a:pt x="345" y="116"/>
                  </a:lnTo>
                  <a:lnTo>
                    <a:pt x="329" y="111"/>
                  </a:lnTo>
                  <a:lnTo>
                    <a:pt x="317" y="101"/>
                  </a:lnTo>
                  <a:lnTo>
                    <a:pt x="321" y="86"/>
                  </a:lnTo>
                  <a:lnTo>
                    <a:pt x="317" y="79"/>
                  </a:lnTo>
                  <a:lnTo>
                    <a:pt x="310" y="75"/>
                  </a:lnTo>
                  <a:lnTo>
                    <a:pt x="302" y="75"/>
                  </a:lnTo>
                  <a:lnTo>
                    <a:pt x="295" y="72"/>
                  </a:lnTo>
                  <a:lnTo>
                    <a:pt x="290" y="66"/>
                  </a:lnTo>
                  <a:lnTo>
                    <a:pt x="274" y="63"/>
                  </a:lnTo>
                  <a:lnTo>
                    <a:pt x="267" y="64"/>
                  </a:lnTo>
                  <a:lnTo>
                    <a:pt x="261" y="59"/>
                  </a:lnTo>
                  <a:lnTo>
                    <a:pt x="252" y="59"/>
                  </a:lnTo>
                  <a:lnTo>
                    <a:pt x="237" y="66"/>
                  </a:lnTo>
                  <a:lnTo>
                    <a:pt x="231" y="70"/>
                  </a:lnTo>
                  <a:lnTo>
                    <a:pt x="223" y="73"/>
                  </a:lnTo>
                  <a:lnTo>
                    <a:pt x="215" y="69"/>
                  </a:lnTo>
                  <a:lnTo>
                    <a:pt x="213" y="61"/>
                  </a:lnTo>
                  <a:lnTo>
                    <a:pt x="175" y="39"/>
                  </a:lnTo>
                  <a:lnTo>
                    <a:pt x="171" y="34"/>
                  </a:lnTo>
                  <a:lnTo>
                    <a:pt x="164" y="29"/>
                  </a:lnTo>
                  <a:lnTo>
                    <a:pt x="148" y="29"/>
                  </a:lnTo>
                  <a:lnTo>
                    <a:pt x="132" y="24"/>
                  </a:lnTo>
                  <a:lnTo>
                    <a:pt x="108" y="26"/>
                  </a:lnTo>
                  <a:lnTo>
                    <a:pt x="99" y="25"/>
                  </a:lnTo>
                  <a:lnTo>
                    <a:pt x="76" y="15"/>
                  </a:lnTo>
                  <a:lnTo>
                    <a:pt x="60" y="13"/>
                  </a:lnTo>
                  <a:lnTo>
                    <a:pt x="54" y="7"/>
                  </a:lnTo>
                  <a:lnTo>
                    <a:pt x="40" y="2"/>
                  </a:lnTo>
                  <a:lnTo>
                    <a:pt x="31" y="3"/>
                  </a:lnTo>
                  <a:lnTo>
                    <a:pt x="24" y="0"/>
                  </a:lnTo>
                  <a:lnTo>
                    <a:pt x="15" y="2"/>
                  </a:lnTo>
                  <a:lnTo>
                    <a:pt x="0" y="7"/>
                  </a:lnTo>
                  <a:lnTo>
                    <a:pt x="5" y="11"/>
                  </a:lnTo>
                  <a:lnTo>
                    <a:pt x="14" y="18"/>
                  </a:lnTo>
                  <a:lnTo>
                    <a:pt x="21" y="27"/>
                  </a:lnTo>
                  <a:lnTo>
                    <a:pt x="31" y="32"/>
                  </a:lnTo>
                  <a:lnTo>
                    <a:pt x="56" y="39"/>
                  </a:lnTo>
                  <a:lnTo>
                    <a:pt x="67" y="51"/>
                  </a:lnTo>
                  <a:lnTo>
                    <a:pt x="78" y="57"/>
                  </a:lnTo>
                  <a:lnTo>
                    <a:pt x="84" y="68"/>
                  </a:lnTo>
                  <a:lnTo>
                    <a:pt x="87" y="82"/>
                  </a:lnTo>
                  <a:lnTo>
                    <a:pt x="91" y="104"/>
                  </a:lnTo>
                  <a:lnTo>
                    <a:pt x="100" y="113"/>
                  </a:lnTo>
                  <a:lnTo>
                    <a:pt x="100" y="124"/>
                  </a:lnTo>
                  <a:lnTo>
                    <a:pt x="99" y="138"/>
                  </a:lnTo>
                  <a:lnTo>
                    <a:pt x="92" y="145"/>
                  </a:lnTo>
                  <a:lnTo>
                    <a:pt x="87" y="14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5" name="Freeform 168"/>
            <p:cNvSpPr>
              <a:spLocks noChangeAspect="1"/>
            </p:cNvSpPr>
            <p:nvPr/>
          </p:nvSpPr>
          <p:spPr bwMode="gray">
            <a:xfrm>
              <a:off x="5734842" y="2802284"/>
              <a:ext cx="298450" cy="193675"/>
            </a:xfrm>
            <a:custGeom>
              <a:avLst/>
              <a:gdLst/>
              <a:ahLst/>
              <a:cxnLst>
                <a:cxn ang="0">
                  <a:pos x="0" y="260"/>
                </a:cxn>
                <a:cxn ang="0">
                  <a:pos x="56" y="310"/>
                </a:cxn>
                <a:cxn ang="0">
                  <a:pos x="63" y="274"/>
                </a:cxn>
                <a:cxn ang="0">
                  <a:pos x="96" y="260"/>
                </a:cxn>
                <a:cxn ang="0">
                  <a:pos x="115" y="238"/>
                </a:cxn>
                <a:cxn ang="0">
                  <a:pos x="127" y="234"/>
                </a:cxn>
                <a:cxn ang="0">
                  <a:pos x="143" y="220"/>
                </a:cxn>
                <a:cxn ang="0">
                  <a:pos x="183" y="250"/>
                </a:cxn>
                <a:cxn ang="0">
                  <a:pos x="220" y="262"/>
                </a:cxn>
                <a:cxn ang="0">
                  <a:pos x="231" y="287"/>
                </a:cxn>
                <a:cxn ang="0">
                  <a:pos x="223" y="314"/>
                </a:cxn>
                <a:cxn ang="0">
                  <a:pos x="267" y="330"/>
                </a:cxn>
                <a:cxn ang="0">
                  <a:pos x="306" y="321"/>
                </a:cxn>
                <a:cxn ang="0">
                  <a:pos x="333" y="351"/>
                </a:cxn>
                <a:cxn ang="0">
                  <a:pos x="350" y="384"/>
                </a:cxn>
                <a:cxn ang="0">
                  <a:pos x="365" y="429"/>
                </a:cxn>
                <a:cxn ang="0">
                  <a:pos x="460" y="489"/>
                </a:cxn>
                <a:cxn ang="0">
                  <a:pos x="521" y="542"/>
                </a:cxn>
                <a:cxn ang="0">
                  <a:pos x="567" y="547"/>
                </a:cxn>
                <a:cxn ang="0">
                  <a:pos x="581" y="569"/>
                </a:cxn>
                <a:cxn ang="0">
                  <a:pos x="578" y="606"/>
                </a:cxn>
                <a:cxn ang="0">
                  <a:pos x="630" y="610"/>
                </a:cxn>
                <a:cxn ang="0">
                  <a:pos x="646" y="595"/>
                </a:cxn>
                <a:cxn ang="0">
                  <a:pos x="671" y="559"/>
                </a:cxn>
                <a:cxn ang="0">
                  <a:pos x="670" y="536"/>
                </a:cxn>
                <a:cxn ang="0">
                  <a:pos x="666" y="498"/>
                </a:cxn>
                <a:cxn ang="0">
                  <a:pos x="640" y="486"/>
                </a:cxn>
                <a:cxn ang="0">
                  <a:pos x="632" y="462"/>
                </a:cxn>
                <a:cxn ang="0">
                  <a:pos x="650" y="443"/>
                </a:cxn>
                <a:cxn ang="0">
                  <a:pos x="687" y="446"/>
                </a:cxn>
                <a:cxn ang="0">
                  <a:pos x="723" y="409"/>
                </a:cxn>
                <a:cxn ang="0">
                  <a:pos x="726" y="382"/>
                </a:cxn>
                <a:cxn ang="0">
                  <a:pos x="747" y="370"/>
                </a:cxn>
                <a:cxn ang="0">
                  <a:pos x="788" y="347"/>
                </a:cxn>
                <a:cxn ang="0">
                  <a:pos x="807" y="357"/>
                </a:cxn>
                <a:cxn ang="0">
                  <a:pos x="791" y="380"/>
                </a:cxn>
                <a:cxn ang="0">
                  <a:pos x="816" y="398"/>
                </a:cxn>
                <a:cxn ang="0">
                  <a:pos x="855" y="403"/>
                </a:cxn>
                <a:cxn ang="0">
                  <a:pos x="888" y="385"/>
                </a:cxn>
                <a:cxn ang="0">
                  <a:pos x="915" y="378"/>
                </a:cxn>
                <a:cxn ang="0">
                  <a:pos x="933" y="354"/>
                </a:cxn>
                <a:cxn ang="0">
                  <a:pos x="890" y="342"/>
                </a:cxn>
                <a:cxn ang="0">
                  <a:pos x="865" y="314"/>
                </a:cxn>
                <a:cxn ang="0">
                  <a:pos x="843" y="337"/>
                </a:cxn>
                <a:cxn ang="0">
                  <a:pos x="796" y="317"/>
                </a:cxn>
                <a:cxn ang="0">
                  <a:pos x="798" y="292"/>
                </a:cxn>
                <a:cxn ang="0">
                  <a:pos x="833" y="253"/>
                </a:cxn>
                <a:cxn ang="0">
                  <a:pos x="795" y="271"/>
                </a:cxn>
                <a:cxn ang="0">
                  <a:pos x="753" y="298"/>
                </a:cxn>
                <a:cxn ang="0">
                  <a:pos x="719" y="320"/>
                </a:cxn>
                <a:cxn ang="0">
                  <a:pos x="699" y="343"/>
                </a:cxn>
                <a:cxn ang="0">
                  <a:pos x="654" y="325"/>
                </a:cxn>
                <a:cxn ang="0">
                  <a:pos x="553" y="266"/>
                </a:cxn>
                <a:cxn ang="0">
                  <a:pos x="547" y="207"/>
                </a:cxn>
                <a:cxn ang="0">
                  <a:pos x="498" y="150"/>
                </a:cxn>
                <a:cxn ang="0">
                  <a:pos x="331" y="161"/>
                </a:cxn>
                <a:cxn ang="0">
                  <a:pos x="210" y="42"/>
                </a:cxn>
                <a:cxn ang="0">
                  <a:pos x="0" y="51"/>
                </a:cxn>
              </a:cxnLst>
              <a:rect l="0" t="0" r="r" b="b"/>
              <a:pathLst>
                <a:path w="940" h="612">
                  <a:moveTo>
                    <a:pt x="0" y="51"/>
                  </a:moveTo>
                  <a:lnTo>
                    <a:pt x="0" y="121"/>
                  </a:lnTo>
                  <a:lnTo>
                    <a:pt x="0" y="195"/>
                  </a:lnTo>
                  <a:lnTo>
                    <a:pt x="0" y="260"/>
                  </a:lnTo>
                  <a:lnTo>
                    <a:pt x="0" y="321"/>
                  </a:lnTo>
                  <a:lnTo>
                    <a:pt x="54" y="330"/>
                  </a:lnTo>
                  <a:lnTo>
                    <a:pt x="62" y="325"/>
                  </a:lnTo>
                  <a:lnTo>
                    <a:pt x="56" y="310"/>
                  </a:lnTo>
                  <a:lnTo>
                    <a:pt x="57" y="303"/>
                  </a:lnTo>
                  <a:lnTo>
                    <a:pt x="52" y="287"/>
                  </a:lnTo>
                  <a:lnTo>
                    <a:pt x="56" y="279"/>
                  </a:lnTo>
                  <a:lnTo>
                    <a:pt x="63" y="274"/>
                  </a:lnTo>
                  <a:lnTo>
                    <a:pt x="67" y="268"/>
                  </a:lnTo>
                  <a:lnTo>
                    <a:pt x="72" y="261"/>
                  </a:lnTo>
                  <a:lnTo>
                    <a:pt x="80" y="260"/>
                  </a:lnTo>
                  <a:lnTo>
                    <a:pt x="96" y="260"/>
                  </a:lnTo>
                  <a:lnTo>
                    <a:pt x="105" y="256"/>
                  </a:lnTo>
                  <a:lnTo>
                    <a:pt x="107" y="249"/>
                  </a:lnTo>
                  <a:lnTo>
                    <a:pt x="107" y="241"/>
                  </a:lnTo>
                  <a:lnTo>
                    <a:pt x="115" y="238"/>
                  </a:lnTo>
                  <a:lnTo>
                    <a:pt x="127" y="246"/>
                  </a:lnTo>
                  <a:lnTo>
                    <a:pt x="135" y="249"/>
                  </a:lnTo>
                  <a:lnTo>
                    <a:pt x="132" y="241"/>
                  </a:lnTo>
                  <a:lnTo>
                    <a:pt x="127" y="234"/>
                  </a:lnTo>
                  <a:lnTo>
                    <a:pt x="121" y="229"/>
                  </a:lnTo>
                  <a:lnTo>
                    <a:pt x="128" y="225"/>
                  </a:lnTo>
                  <a:lnTo>
                    <a:pt x="135" y="225"/>
                  </a:lnTo>
                  <a:lnTo>
                    <a:pt x="143" y="220"/>
                  </a:lnTo>
                  <a:lnTo>
                    <a:pt x="144" y="214"/>
                  </a:lnTo>
                  <a:lnTo>
                    <a:pt x="165" y="235"/>
                  </a:lnTo>
                  <a:lnTo>
                    <a:pt x="178" y="244"/>
                  </a:lnTo>
                  <a:lnTo>
                    <a:pt x="183" y="250"/>
                  </a:lnTo>
                  <a:lnTo>
                    <a:pt x="192" y="253"/>
                  </a:lnTo>
                  <a:lnTo>
                    <a:pt x="201" y="251"/>
                  </a:lnTo>
                  <a:lnTo>
                    <a:pt x="216" y="255"/>
                  </a:lnTo>
                  <a:lnTo>
                    <a:pt x="220" y="262"/>
                  </a:lnTo>
                  <a:lnTo>
                    <a:pt x="218" y="269"/>
                  </a:lnTo>
                  <a:lnTo>
                    <a:pt x="219" y="278"/>
                  </a:lnTo>
                  <a:lnTo>
                    <a:pt x="225" y="283"/>
                  </a:lnTo>
                  <a:lnTo>
                    <a:pt x="231" y="287"/>
                  </a:lnTo>
                  <a:lnTo>
                    <a:pt x="224" y="290"/>
                  </a:lnTo>
                  <a:lnTo>
                    <a:pt x="224" y="298"/>
                  </a:lnTo>
                  <a:lnTo>
                    <a:pt x="225" y="306"/>
                  </a:lnTo>
                  <a:lnTo>
                    <a:pt x="223" y="314"/>
                  </a:lnTo>
                  <a:lnTo>
                    <a:pt x="228" y="320"/>
                  </a:lnTo>
                  <a:lnTo>
                    <a:pt x="242" y="328"/>
                  </a:lnTo>
                  <a:lnTo>
                    <a:pt x="259" y="331"/>
                  </a:lnTo>
                  <a:lnTo>
                    <a:pt x="267" y="330"/>
                  </a:lnTo>
                  <a:lnTo>
                    <a:pt x="291" y="335"/>
                  </a:lnTo>
                  <a:lnTo>
                    <a:pt x="299" y="332"/>
                  </a:lnTo>
                  <a:lnTo>
                    <a:pt x="300" y="325"/>
                  </a:lnTo>
                  <a:lnTo>
                    <a:pt x="306" y="321"/>
                  </a:lnTo>
                  <a:lnTo>
                    <a:pt x="314" y="326"/>
                  </a:lnTo>
                  <a:lnTo>
                    <a:pt x="326" y="337"/>
                  </a:lnTo>
                  <a:lnTo>
                    <a:pt x="331" y="343"/>
                  </a:lnTo>
                  <a:lnTo>
                    <a:pt x="333" y="351"/>
                  </a:lnTo>
                  <a:lnTo>
                    <a:pt x="334" y="366"/>
                  </a:lnTo>
                  <a:lnTo>
                    <a:pt x="338" y="374"/>
                  </a:lnTo>
                  <a:lnTo>
                    <a:pt x="345" y="378"/>
                  </a:lnTo>
                  <a:lnTo>
                    <a:pt x="350" y="384"/>
                  </a:lnTo>
                  <a:lnTo>
                    <a:pt x="355" y="400"/>
                  </a:lnTo>
                  <a:lnTo>
                    <a:pt x="354" y="408"/>
                  </a:lnTo>
                  <a:lnTo>
                    <a:pt x="360" y="423"/>
                  </a:lnTo>
                  <a:lnTo>
                    <a:pt x="365" y="429"/>
                  </a:lnTo>
                  <a:lnTo>
                    <a:pt x="416" y="459"/>
                  </a:lnTo>
                  <a:lnTo>
                    <a:pt x="436" y="483"/>
                  </a:lnTo>
                  <a:lnTo>
                    <a:pt x="443" y="488"/>
                  </a:lnTo>
                  <a:lnTo>
                    <a:pt x="460" y="489"/>
                  </a:lnTo>
                  <a:lnTo>
                    <a:pt x="473" y="498"/>
                  </a:lnTo>
                  <a:lnTo>
                    <a:pt x="493" y="513"/>
                  </a:lnTo>
                  <a:lnTo>
                    <a:pt x="515" y="536"/>
                  </a:lnTo>
                  <a:lnTo>
                    <a:pt x="521" y="542"/>
                  </a:lnTo>
                  <a:lnTo>
                    <a:pt x="530" y="543"/>
                  </a:lnTo>
                  <a:lnTo>
                    <a:pt x="536" y="538"/>
                  </a:lnTo>
                  <a:lnTo>
                    <a:pt x="544" y="537"/>
                  </a:lnTo>
                  <a:lnTo>
                    <a:pt x="567" y="547"/>
                  </a:lnTo>
                  <a:lnTo>
                    <a:pt x="572" y="553"/>
                  </a:lnTo>
                  <a:lnTo>
                    <a:pt x="579" y="557"/>
                  </a:lnTo>
                  <a:lnTo>
                    <a:pt x="585" y="562"/>
                  </a:lnTo>
                  <a:lnTo>
                    <a:pt x="581" y="569"/>
                  </a:lnTo>
                  <a:lnTo>
                    <a:pt x="578" y="577"/>
                  </a:lnTo>
                  <a:lnTo>
                    <a:pt x="578" y="592"/>
                  </a:lnTo>
                  <a:lnTo>
                    <a:pt x="579" y="601"/>
                  </a:lnTo>
                  <a:lnTo>
                    <a:pt x="578" y="606"/>
                  </a:lnTo>
                  <a:lnTo>
                    <a:pt x="607" y="605"/>
                  </a:lnTo>
                  <a:lnTo>
                    <a:pt x="615" y="607"/>
                  </a:lnTo>
                  <a:lnTo>
                    <a:pt x="621" y="612"/>
                  </a:lnTo>
                  <a:lnTo>
                    <a:pt x="630" y="610"/>
                  </a:lnTo>
                  <a:lnTo>
                    <a:pt x="643" y="611"/>
                  </a:lnTo>
                  <a:lnTo>
                    <a:pt x="648" y="608"/>
                  </a:lnTo>
                  <a:lnTo>
                    <a:pt x="648" y="601"/>
                  </a:lnTo>
                  <a:lnTo>
                    <a:pt x="646" y="595"/>
                  </a:lnTo>
                  <a:lnTo>
                    <a:pt x="653" y="581"/>
                  </a:lnTo>
                  <a:lnTo>
                    <a:pt x="661" y="570"/>
                  </a:lnTo>
                  <a:lnTo>
                    <a:pt x="664" y="564"/>
                  </a:lnTo>
                  <a:lnTo>
                    <a:pt x="671" y="559"/>
                  </a:lnTo>
                  <a:lnTo>
                    <a:pt x="676" y="554"/>
                  </a:lnTo>
                  <a:lnTo>
                    <a:pt x="678" y="547"/>
                  </a:lnTo>
                  <a:lnTo>
                    <a:pt x="677" y="541"/>
                  </a:lnTo>
                  <a:lnTo>
                    <a:pt x="670" y="536"/>
                  </a:lnTo>
                  <a:lnTo>
                    <a:pt x="665" y="529"/>
                  </a:lnTo>
                  <a:lnTo>
                    <a:pt x="661" y="513"/>
                  </a:lnTo>
                  <a:lnTo>
                    <a:pt x="665" y="507"/>
                  </a:lnTo>
                  <a:lnTo>
                    <a:pt x="666" y="498"/>
                  </a:lnTo>
                  <a:lnTo>
                    <a:pt x="664" y="491"/>
                  </a:lnTo>
                  <a:lnTo>
                    <a:pt x="658" y="486"/>
                  </a:lnTo>
                  <a:lnTo>
                    <a:pt x="649" y="487"/>
                  </a:lnTo>
                  <a:lnTo>
                    <a:pt x="640" y="486"/>
                  </a:lnTo>
                  <a:lnTo>
                    <a:pt x="638" y="478"/>
                  </a:lnTo>
                  <a:lnTo>
                    <a:pt x="630" y="473"/>
                  </a:lnTo>
                  <a:lnTo>
                    <a:pt x="624" y="467"/>
                  </a:lnTo>
                  <a:lnTo>
                    <a:pt x="632" y="462"/>
                  </a:lnTo>
                  <a:lnTo>
                    <a:pt x="630" y="454"/>
                  </a:lnTo>
                  <a:lnTo>
                    <a:pt x="634" y="448"/>
                  </a:lnTo>
                  <a:lnTo>
                    <a:pt x="642" y="444"/>
                  </a:lnTo>
                  <a:lnTo>
                    <a:pt x="650" y="443"/>
                  </a:lnTo>
                  <a:lnTo>
                    <a:pt x="656" y="449"/>
                  </a:lnTo>
                  <a:lnTo>
                    <a:pt x="664" y="450"/>
                  </a:lnTo>
                  <a:lnTo>
                    <a:pt x="680" y="449"/>
                  </a:lnTo>
                  <a:lnTo>
                    <a:pt x="687" y="446"/>
                  </a:lnTo>
                  <a:lnTo>
                    <a:pt x="699" y="424"/>
                  </a:lnTo>
                  <a:lnTo>
                    <a:pt x="699" y="417"/>
                  </a:lnTo>
                  <a:lnTo>
                    <a:pt x="707" y="412"/>
                  </a:lnTo>
                  <a:lnTo>
                    <a:pt x="723" y="409"/>
                  </a:lnTo>
                  <a:lnTo>
                    <a:pt x="729" y="405"/>
                  </a:lnTo>
                  <a:lnTo>
                    <a:pt x="731" y="397"/>
                  </a:lnTo>
                  <a:lnTo>
                    <a:pt x="731" y="389"/>
                  </a:lnTo>
                  <a:lnTo>
                    <a:pt x="726" y="382"/>
                  </a:lnTo>
                  <a:lnTo>
                    <a:pt x="732" y="378"/>
                  </a:lnTo>
                  <a:lnTo>
                    <a:pt x="734" y="369"/>
                  </a:lnTo>
                  <a:lnTo>
                    <a:pt x="741" y="365"/>
                  </a:lnTo>
                  <a:lnTo>
                    <a:pt x="747" y="370"/>
                  </a:lnTo>
                  <a:lnTo>
                    <a:pt x="756" y="369"/>
                  </a:lnTo>
                  <a:lnTo>
                    <a:pt x="769" y="362"/>
                  </a:lnTo>
                  <a:lnTo>
                    <a:pt x="784" y="354"/>
                  </a:lnTo>
                  <a:lnTo>
                    <a:pt x="788" y="347"/>
                  </a:lnTo>
                  <a:lnTo>
                    <a:pt x="794" y="342"/>
                  </a:lnTo>
                  <a:lnTo>
                    <a:pt x="801" y="342"/>
                  </a:lnTo>
                  <a:lnTo>
                    <a:pt x="802" y="351"/>
                  </a:lnTo>
                  <a:lnTo>
                    <a:pt x="807" y="357"/>
                  </a:lnTo>
                  <a:lnTo>
                    <a:pt x="809" y="364"/>
                  </a:lnTo>
                  <a:lnTo>
                    <a:pt x="805" y="371"/>
                  </a:lnTo>
                  <a:lnTo>
                    <a:pt x="798" y="375"/>
                  </a:lnTo>
                  <a:lnTo>
                    <a:pt x="791" y="380"/>
                  </a:lnTo>
                  <a:lnTo>
                    <a:pt x="796" y="396"/>
                  </a:lnTo>
                  <a:lnTo>
                    <a:pt x="800" y="403"/>
                  </a:lnTo>
                  <a:lnTo>
                    <a:pt x="809" y="402"/>
                  </a:lnTo>
                  <a:lnTo>
                    <a:pt x="816" y="398"/>
                  </a:lnTo>
                  <a:lnTo>
                    <a:pt x="820" y="398"/>
                  </a:lnTo>
                  <a:lnTo>
                    <a:pt x="832" y="397"/>
                  </a:lnTo>
                  <a:lnTo>
                    <a:pt x="839" y="398"/>
                  </a:lnTo>
                  <a:lnTo>
                    <a:pt x="855" y="403"/>
                  </a:lnTo>
                  <a:lnTo>
                    <a:pt x="871" y="401"/>
                  </a:lnTo>
                  <a:lnTo>
                    <a:pt x="877" y="396"/>
                  </a:lnTo>
                  <a:lnTo>
                    <a:pt x="881" y="389"/>
                  </a:lnTo>
                  <a:lnTo>
                    <a:pt x="888" y="385"/>
                  </a:lnTo>
                  <a:lnTo>
                    <a:pt x="896" y="385"/>
                  </a:lnTo>
                  <a:lnTo>
                    <a:pt x="901" y="379"/>
                  </a:lnTo>
                  <a:lnTo>
                    <a:pt x="909" y="381"/>
                  </a:lnTo>
                  <a:lnTo>
                    <a:pt x="915" y="378"/>
                  </a:lnTo>
                  <a:lnTo>
                    <a:pt x="919" y="369"/>
                  </a:lnTo>
                  <a:lnTo>
                    <a:pt x="935" y="365"/>
                  </a:lnTo>
                  <a:lnTo>
                    <a:pt x="940" y="358"/>
                  </a:lnTo>
                  <a:lnTo>
                    <a:pt x="933" y="354"/>
                  </a:lnTo>
                  <a:lnTo>
                    <a:pt x="925" y="357"/>
                  </a:lnTo>
                  <a:lnTo>
                    <a:pt x="909" y="352"/>
                  </a:lnTo>
                  <a:lnTo>
                    <a:pt x="898" y="342"/>
                  </a:lnTo>
                  <a:lnTo>
                    <a:pt x="890" y="342"/>
                  </a:lnTo>
                  <a:lnTo>
                    <a:pt x="884" y="337"/>
                  </a:lnTo>
                  <a:lnTo>
                    <a:pt x="870" y="328"/>
                  </a:lnTo>
                  <a:lnTo>
                    <a:pt x="870" y="320"/>
                  </a:lnTo>
                  <a:lnTo>
                    <a:pt x="865" y="314"/>
                  </a:lnTo>
                  <a:lnTo>
                    <a:pt x="858" y="310"/>
                  </a:lnTo>
                  <a:lnTo>
                    <a:pt x="853" y="325"/>
                  </a:lnTo>
                  <a:lnTo>
                    <a:pt x="845" y="330"/>
                  </a:lnTo>
                  <a:lnTo>
                    <a:pt x="843" y="337"/>
                  </a:lnTo>
                  <a:lnTo>
                    <a:pt x="836" y="337"/>
                  </a:lnTo>
                  <a:lnTo>
                    <a:pt x="812" y="327"/>
                  </a:lnTo>
                  <a:lnTo>
                    <a:pt x="804" y="314"/>
                  </a:lnTo>
                  <a:lnTo>
                    <a:pt x="796" y="317"/>
                  </a:lnTo>
                  <a:lnTo>
                    <a:pt x="790" y="312"/>
                  </a:lnTo>
                  <a:lnTo>
                    <a:pt x="782" y="310"/>
                  </a:lnTo>
                  <a:lnTo>
                    <a:pt x="783" y="301"/>
                  </a:lnTo>
                  <a:lnTo>
                    <a:pt x="798" y="292"/>
                  </a:lnTo>
                  <a:lnTo>
                    <a:pt x="810" y="280"/>
                  </a:lnTo>
                  <a:lnTo>
                    <a:pt x="820" y="268"/>
                  </a:lnTo>
                  <a:lnTo>
                    <a:pt x="834" y="262"/>
                  </a:lnTo>
                  <a:lnTo>
                    <a:pt x="833" y="253"/>
                  </a:lnTo>
                  <a:lnTo>
                    <a:pt x="816" y="249"/>
                  </a:lnTo>
                  <a:lnTo>
                    <a:pt x="814" y="256"/>
                  </a:lnTo>
                  <a:lnTo>
                    <a:pt x="802" y="268"/>
                  </a:lnTo>
                  <a:lnTo>
                    <a:pt x="795" y="271"/>
                  </a:lnTo>
                  <a:lnTo>
                    <a:pt x="788" y="268"/>
                  </a:lnTo>
                  <a:lnTo>
                    <a:pt x="782" y="283"/>
                  </a:lnTo>
                  <a:lnTo>
                    <a:pt x="775" y="288"/>
                  </a:lnTo>
                  <a:lnTo>
                    <a:pt x="753" y="298"/>
                  </a:lnTo>
                  <a:lnTo>
                    <a:pt x="739" y="306"/>
                  </a:lnTo>
                  <a:lnTo>
                    <a:pt x="734" y="312"/>
                  </a:lnTo>
                  <a:lnTo>
                    <a:pt x="726" y="315"/>
                  </a:lnTo>
                  <a:lnTo>
                    <a:pt x="719" y="320"/>
                  </a:lnTo>
                  <a:lnTo>
                    <a:pt x="715" y="327"/>
                  </a:lnTo>
                  <a:lnTo>
                    <a:pt x="713" y="335"/>
                  </a:lnTo>
                  <a:lnTo>
                    <a:pt x="707" y="339"/>
                  </a:lnTo>
                  <a:lnTo>
                    <a:pt x="699" y="343"/>
                  </a:lnTo>
                  <a:lnTo>
                    <a:pt x="691" y="342"/>
                  </a:lnTo>
                  <a:lnTo>
                    <a:pt x="676" y="335"/>
                  </a:lnTo>
                  <a:lnTo>
                    <a:pt x="667" y="333"/>
                  </a:lnTo>
                  <a:lnTo>
                    <a:pt x="654" y="325"/>
                  </a:lnTo>
                  <a:lnTo>
                    <a:pt x="597" y="331"/>
                  </a:lnTo>
                  <a:lnTo>
                    <a:pt x="587" y="285"/>
                  </a:lnTo>
                  <a:lnTo>
                    <a:pt x="554" y="279"/>
                  </a:lnTo>
                  <a:lnTo>
                    <a:pt x="553" y="266"/>
                  </a:lnTo>
                  <a:lnTo>
                    <a:pt x="554" y="250"/>
                  </a:lnTo>
                  <a:lnTo>
                    <a:pt x="562" y="249"/>
                  </a:lnTo>
                  <a:lnTo>
                    <a:pt x="560" y="206"/>
                  </a:lnTo>
                  <a:lnTo>
                    <a:pt x="547" y="207"/>
                  </a:lnTo>
                  <a:lnTo>
                    <a:pt x="530" y="174"/>
                  </a:lnTo>
                  <a:lnTo>
                    <a:pt x="517" y="164"/>
                  </a:lnTo>
                  <a:lnTo>
                    <a:pt x="510" y="160"/>
                  </a:lnTo>
                  <a:lnTo>
                    <a:pt x="498" y="150"/>
                  </a:lnTo>
                  <a:lnTo>
                    <a:pt x="492" y="144"/>
                  </a:lnTo>
                  <a:lnTo>
                    <a:pt x="478" y="150"/>
                  </a:lnTo>
                  <a:lnTo>
                    <a:pt x="402" y="149"/>
                  </a:lnTo>
                  <a:lnTo>
                    <a:pt x="331" y="161"/>
                  </a:lnTo>
                  <a:lnTo>
                    <a:pt x="304" y="133"/>
                  </a:lnTo>
                  <a:lnTo>
                    <a:pt x="259" y="85"/>
                  </a:lnTo>
                  <a:lnTo>
                    <a:pt x="224" y="52"/>
                  </a:lnTo>
                  <a:lnTo>
                    <a:pt x="210" y="42"/>
                  </a:lnTo>
                  <a:lnTo>
                    <a:pt x="191" y="26"/>
                  </a:lnTo>
                  <a:lnTo>
                    <a:pt x="171" y="13"/>
                  </a:lnTo>
                  <a:lnTo>
                    <a:pt x="142" y="0"/>
                  </a:lnTo>
                  <a:lnTo>
                    <a:pt x="0" y="5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66" name="Freeform 169"/>
            <p:cNvSpPr>
              <a:spLocks noChangeAspect="1"/>
            </p:cNvSpPr>
            <p:nvPr/>
          </p:nvSpPr>
          <p:spPr bwMode="gray">
            <a:xfrm>
              <a:off x="5672930" y="2868959"/>
              <a:ext cx="247650" cy="171450"/>
            </a:xfrm>
            <a:custGeom>
              <a:avLst/>
              <a:gdLst/>
              <a:ahLst/>
              <a:cxnLst>
                <a:cxn ang="0">
                  <a:pos x="249" y="96"/>
                </a:cxn>
                <a:cxn ang="0">
                  <a:pos x="256" y="60"/>
                </a:cxn>
                <a:cxn ang="0">
                  <a:pos x="289" y="46"/>
                </a:cxn>
                <a:cxn ang="0">
                  <a:pos x="308" y="24"/>
                </a:cxn>
                <a:cxn ang="0">
                  <a:pos x="320" y="20"/>
                </a:cxn>
                <a:cxn ang="0">
                  <a:pos x="336" y="6"/>
                </a:cxn>
                <a:cxn ang="0">
                  <a:pos x="376" y="36"/>
                </a:cxn>
                <a:cxn ang="0">
                  <a:pos x="413" y="48"/>
                </a:cxn>
                <a:cxn ang="0">
                  <a:pos x="424" y="73"/>
                </a:cxn>
                <a:cxn ang="0">
                  <a:pos x="416" y="100"/>
                </a:cxn>
                <a:cxn ang="0">
                  <a:pos x="460" y="116"/>
                </a:cxn>
                <a:cxn ang="0">
                  <a:pos x="499" y="107"/>
                </a:cxn>
                <a:cxn ang="0">
                  <a:pos x="526" y="137"/>
                </a:cxn>
                <a:cxn ang="0">
                  <a:pos x="543" y="170"/>
                </a:cxn>
                <a:cxn ang="0">
                  <a:pos x="558" y="215"/>
                </a:cxn>
                <a:cxn ang="0">
                  <a:pos x="653" y="275"/>
                </a:cxn>
                <a:cxn ang="0">
                  <a:pos x="714" y="328"/>
                </a:cxn>
                <a:cxn ang="0">
                  <a:pos x="760" y="333"/>
                </a:cxn>
                <a:cxn ang="0">
                  <a:pos x="774" y="355"/>
                </a:cxn>
                <a:cxn ang="0">
                  <a:pos x="771" y="392"/>
                </a:cxn>
                <a:cxn ang="0">
                  <a:pos x="728" y="380"/>
                </a:cxn>
                <a:cxn ang="0">
                  <a:pos x="717" y="397"/>
                </a:cxn>
                <a:cxn ang="0">
                  <a:pos x="685" y="398"/>
                </a:cxn>
                <a:cxn ang="0">
                  <a:pos x="675" y="417"/>
                </a:cxn>
                <a:cxn ang="0">
                  <a:pos x="664" y="457"/>
                </a:cxn>
                <a:cxn ang="0">
                  <a:pos x="634" y="479"/>
                </a:cxn>
                <a:cxn ang="0">
                  <a:pos x="594" y="494"/>
                </a:cxn>
                <a:cxn ang="0">
                  <a:pos x="589" y="509"/>
                </a:cxn>
                <a:cxn ang="0">
                  <a:pos x="570" y="528"/>
                </a:cxn>
                <a:cxn ang="0">
                  <a:pos x="538" y="536"/>
                </a:cxn>
                <a:cxn ang="0">
                  <a:pos x="508" y="523"/>
                </a:cxn>
                <a:cxn ang="0">
                  <a:pos x="482" y="507"/>
                </a:cxn>
                <a:cxn ang="0">
                  <a:pos x="476" y="441"/>
                </a:cxn>
                <a:cxn ang="0">
                  <a:pos x="396" y="403"/>
                </a:cxn>
                <a:cxn ang="0">
                  <a:pos x="364" y="369"/>
                </a:cxn>
                <a:cxn ang="0">
                  <a:pos x="314" y="359"/>
                </a:cxn>
                <a:cxn ang="0">
                  <a:pos x="231" y="321"/>
                </a:cxn>
                <a:cxn ang="0">
                  <a:pos x="198" y="337"/>
                </a:cxn>
                <a:cxn ang="0">
                  <a:pos x="145" y="351"/>
                </a:cxn>
                <a:cxn ang="0">
                  <a:pos x="80" y="378"/>
                </a:cxn>
                <a:cxn ang="0">
                  <a:pos x="86" y="275"/>
                </a:cxn>
                <a:cxn ang="0">
                  <a:pos x="50" y="250"/>
                </a:cxn>
                <a:cxn ang="0">
                  <a:pos x="66" y="230"/>
                </a:cxn>
                <a:cxn ang="0">
                  <a:pos x="68" y="214"/>
                </a:cxn>
                <a:cxn ang="0">
                  <a:pos x="34" y="203"/>
                </a:cxn>
                <a:cxn ang="0">
                  <a:pos x="16" y="166"/>
                </a:cxn>
                <a:cxn ang="0">
                  <a:pos x="27" y="143"/>
                </a:cxn>
                <a:cxn ang="0">
                  <a:pos x="84" y="156"/>
                </a:cxn>
                <a:cxn ang="0">
                  <a:pos x="97" y="148"/>
                </a:cxn>
                <a:cxn ang="0">
                  <a:pos x="86" y="91"/>
                </a:cxn>
                <a:cxn ang="0">
                  <a:pos x="57" y="57"/>
                </a:cxn>
                <a:cxn ang="0">
                  <a:pos x="14" y="91"/>
                </a:cxn>
                <a:cxn ang="0">
                  <a:pos x="4" y="92"/>
                </a:cxn>
                <a:cxn ang="0">
                  <a:pos x="77" y="32"/>
                </a:cxn>
                <a:cxn ang="0">
                  <a:pos x="107" y="41"/>
                </a:cxn>
                <a:cxn ang="0">
                  <a:pos x="139" y="75"/>
                </a:cxn>
                <a:cxn ang="0">
                  <a:pos x="181" y="113"/>
                </a:cxn>
              </a:cxnLst>
              <a:rect l="0" t="0" r="r" b="b"/>
              <a:pathLst>
                <a:path w="778" h="536">
                  <a:moveTo>
                    <a:pt x="193" y="107"/>
                  </a:moveTo>
                  <a:lnTo>
                    <a:pt x="247" y="116"/>
                  </a:lnTo>
                  <a:lnTo>
                    <a:pt x="255" y="111"/>
                  </a:lnTo>
                  <a:lnTo>
                    <a:pt x="249" y="96"/>
                  </a:lnTo>
                  <a:lnTo>
                    <a:pt x="250" y="89"/>
                  </a:lnTo>
                  <a:lnTo>
                    <a:pt x="245" y="73"/>
                  </a:lnTo>
                  <a:lnTo>
                    <a:pt x="249" y="65"/>
                  </a:lnTo>
                  <a:lnTo>
                    <a:pt x="256" y="60"/>
                  </a:lnTo>
                  <a:lnTo>
                    <a:pt x="260" y="54"/>
                  </a:lnTo>
                  <a:lnTo>
                    <a:pt x="265" y="47"/>
                  </a:lnTo>
                  <a:lnTo>
                    <a:pt x="273" y="46"/>
                  </a:lnTo>
                  <a:lnTo>
                    <a:pt x="289" y="46"/>
                  </a:lnTo>
                  <a:lnTo>
                    <a:pt x="298" y="42"/>
                  </a:lnTo>
                  <a:lnTo>
                    <a:pt x="300" y="35"/>
                  </a:lnTo>
                  <a:lnTo>
                    <a:pt x="300" y="27"/>
                  </a:lnTo>
                  <a:lnTo>
                    <a:pt x="308" y="24"/>
                  </a:lnTo>
                  <a:lnTo>
                    <a:pt x="320" y="32"/>
                  </a:lnTo>
                  <a:lnTo>
                    <a:pt x="328" y="35"/>
                  </a:lnTo>
                  <a:lnTo>
                    <a:pt x="325" y="27"/>
                  </a:lnTo>
                  <a:lnTo>
                    <a:pt x="320" y="20"/>
                  </a:lnTo>
                  <a:lnTo>
                    <a:pt x="314" y="15"/>
                  </a:lnTo>
                  <a:lnTo>
                    <a:pt x="321" y="11"/>
                  </a:lnTo>
                  <a:lnTo>
                    <a:pt x="328" y="11"/>
                  </a:lnTo>
                  <a:lnTo>
                    <a:pt x="336" y="6"/>
                  </a:lnTo>
                  <a:lnTo>
                    <a:pt x="337" y="0"/>
                  </a:lnTo>
                  <a:lnTo>
                    <a:pt x="358" y="21"/>
                  </a:lnTo>
                  <a:lnTo>
                    <a:pt x="371" y="30"/>
                  </a:lnTo>
                  <a:lnTo>
                    <a:pt x="376" y="36"/>
                  </a:lnTo>
                  <a:lnTo>
                    <a:pt x="385" y="39"/>
                  </a:lnTo>
                  <a:lnTo>
                    <a:pt x="394" y="37"/>
                  </a:lnTo>
                  <a:lnTo>
                    <a:pt x="409" y="41"/>
                  </a:lnTo>
                  <a:lnTo>
                    <a:pt x="413" y="48"/>
                  </a:lnTo>
                  <a:lnTo>
                    <a:pt x="411" y="55"/>
                  </a:lnTo>
                  <a:lnTo>
                    <a:pt x="412" y="64"/>
                  </a:lnTo>
                  <a:lnTo>
                    <a:pt x="418" y="69"/>
                  </a:lnTo>
                  <a:lnTo>
                    <a:pt x="424" y="73"/>
                  </a:lnTo>
                  <a:lnTo>
                    <a:pt x="417" y="76"/>
                  </a:lnTo>
                  <a:lnTo>
                    <a:pt x="417" y="84"/>
                  </a:lnTo>
                  <a:lnTo>
                    <a:pt x="418" y="92"/>
                  </a:lnTo>
                  <a:lnTo>
                    <a:pt x="416" y="100"/>
                  </a:lnTo>
                  <a:lnTo>
                    <a:pt x="421" y="106"/>
                  </a:lnTo>
                  <a:lnTo>
                    <a:pt x="435" y="114"/>
                  </a:lnTo>
                  <a:lnTo>
                    <a:pt x="452" y="117"/>
                  </a:lnTo>
                  <a:lnTo>
                    <a:pt x="460" y="116"/>
                  </a:lnTo>
                  <a:lnTo>
                    <a:pt x="484" y="121"/>
                  </a:lnTo>
                  <a:lnTo>
                    <a:pt x="492" y="118"/>
                  </a:lnTo>
                  <a:lnTo>
                    <a:pt x="493" y="111"/>
                  </a:lnTo>
                  <a:lnTo>
                    <a:pt x="499" y="107"/>
                  </a:lnTo>
                  <a:lnTo>
                    <a:pt x="507" y="112"/>
                  </a:lnTo>
                  <a:lnTo>
                    <a:pt x="519" y="123"/>
                  </a:lnTo>
                  <a:lnTo>
                    <a:pt x="524" y="129"/>
                  </a:lnTo>
                  <a:lnTo>
                    <a:pt x="526" y="137"/>
                  </a:lnTo>
                  <a:lnTo>
                    <a:pt x="527" y="152"/>
                  </a:lnTo>
                  <a:lnTo>
                    <a:pt x="531" y="160"/>
                  </a:lnTo>
                  <a:lnTo>
                    <a:pt x="538" y="164"/>
                  </a:lnTo>
                  <a:lnTo>
                    <a:pt x="543" y="170"/>
                  </a:lnTo>
                  <a:lnTo>
                    <a:pt x="548" y="186"/>
                  </a:lnTo>
                  <a:lnTo>
                    <a:pt x="547" y="194"/>
                  </a:lnTo>
                  <a:lnTo>
                    <a:pt x="553" y="209"/>
                  </a:lnTo>
                  <a:lnTo>
                    <a:pt x="558" y="215"/>
                  </a:lnTo>
                  <a:lnTo>
                    <a:pt x="609" y="245"/>
                  </a:lnTo>
                  <a:lnTo>
                    <a:pt x="629" y="269"/>
                  </a:lnTo>
                  <a:lnTo>
                    <a:pt x="636" y="274"/>
                  </a:lnTo>
                  <a:lnTo>
                    <a:pt x="653" y="275"/>
                  </a:lnTo>
                  <a:lnTo>
                    <a:pt x="666" y="284"/>
                  </a:lnTo>
                  <a:lnTo>
                    <a:pt x="686" y="299"/>
                  </a:lnTo>
                  <a:lnTo>
                    <a:pt x="708" y="322"/>
                  </a:lnTo>
                  <a:lnTo>
                    <a:pt x="714" y="328"/>
                  </a:lnTo>
                  <a:lnTo>
                    <a:pt x="723" y="329"/>
                  </a:lnTo>
                  <a:lnTo>
                    <a:pt x="729" y="324"/>
                  </a:lnTo>
                  <a:lnTo>
                    <a:pt x="737" y="323"/>
                  </a:lnTo>
                  <a:lnTo>
                    <a:pt x="760" y="333"/>
                  </a:lnTo>
                  <a:lnTo>
                    <a:pt x="765" y="339"/>
                  </a:lnTo>
                  <a:lnTo>
                    <a:pt x="772" y="343"/>
                  </a:lnTo>
                  <a:lnTo>
                    <a:pt x="778" y="348"/>
                  </a:lnTo>
                  <a:lnTo>
                    <a:pt x="774" y="355"/>
                  </a:lnTo>
                  <a:lnTo>
                    <a:pt x="771" y="363"/>
                  </a:lnTo>
                  <a:lnTo>
                    <a:pt x="771" y="378"/>
                  </a:lnTo>
                  <a:lnTo>
                    <a:pt x="772" y="387"/>
                  </a:lnTo>
                  <a:lnTo>
                    <a:pt x="771" y="392"/>
                  </a:lnTo>
                  <a:lnTo>
                    <a:pt x="756" y="392"/>
                  </a:lnTo>
                  <a:lnTo>
                    <a:pt x="746" y="388"/>
                  </a:lnTo>
                  <a:lnTo>
                    <a:pt x="733" y="380"/>
                  </a:lnTo>
                  <a:lnTo>
                    <a:pt x="728" y="380"/>
                  </a:lnTo>
                  <a:lnTo>
                    <a:pt x="723" y="380"/>
                  </a:lnTo>
                  <a:lnTo>
                    <a:pt x="720" y="383"/>
                  </a:lnTo>
                  <a:lnTo>
                    <a:pt x="719" y="391"/>
                  </a:lnTo>
                  <a:lnTo>
                    <a:pt x="717" y="397"/>
                  </a:lnTo>
                  <a:lnTo>
                    <a:pt x="714" y="398"/>
                  </a:lnTo>
                  <a:lnTo>
                    <a:pt x="699" y="398"/>
                  </a:lnTo>
                  <a:lnTo>
                    <a:pt x="693" y="397"/>
                  </a:lnTo>
                  <a:lnTo>
                    <a:pt x="685" y="398"/>
                  </a:lnTo>
                  <a:lnTo>
                    <a:pt x="680" y="404"/>
                  </a:lnTo>
                  <a:lnTo>
                    <a:pt x="676" y="408"/>
                  </a:lnTo>
                  <a:lnTo>
                    <a:pt x="675" y="410"/>
                  </a:lnTo>
                  <a:lnTo>
                    <a:pt x="675" y="417"/>
                  </a:lnTo>
                  <a:lnTo>
                    <a:pt x="669" y="434"/>
                  </a:lnTo>
                  <a:lnTo>
                    <a:pt x="666" y="437"/>
                  </a:lnTo>
                  <a:lnTo>
                    <a:pt x="664" y="450"/>
                  </a:lnTo>
                  <a:lnTo>
                    <a:pt x="664" y="457"/>
                  </a:lnTo>
                  <a:lnTo>
                    <a:pt x="663" y="462"/>
                  </a:lnTo>
                  <a:lnTo>
                    <a:pt x="648" y="472"/>
                  </a:lnTo>
                  <a:lnTo>
                    <a:pt x="640" y="473"/>
                  </a:lnTo>
                  <a:lnTo>
                    <a:pt x="634" y="479"/>
                  </a:lnTo>
                  <a:lnTo>
                    <a:pt x="626" y="483"/>
                  </a:lnTo>
                  <a:lnTo>
                    <a:pt x="618" y="488"/>
                  </a:lnTo>
                  <a:lnTo>
                    <a:pt x="601" y="491"/>
                  </a:lnTo>
                  <a:lnTo>
                    <a:pt x="594" y="494"/>
                  </a:lnTo>
                  <a:lnTo>
                    <a:pt x="586" y="493"/>
                  </a:lnTo>
                  <a:lnTo>
                    <a:pt x="586" y="499"/>
                  </a:lnTo>
                  <a:lnTo>
                    <a:pt x="593" y="504"/>
                  </a:lnTo>
                  <a:lnTo>
                    <a:pt x="589" y="509"/>
                  </a:lnTo>
                  <a:lnTo>
                    <a:pt x="585" y="510"/>
                  </a:lnTo>
                  <a:lnTo>
                    <a:pt x="583" y="522"/>
                  </a:lnTo>
                  <a:lnTo>
                    <a:pt x="579" y="525"/>
                  </a:lnTo>
                  <a:lnTo>
                    <a:pt x="570" y="528"/>
                  </a:lnTo>
                  <a:lnTo>
                    <a:pt x="564" y="534"/>
                  </a:lnTo>
                  <a:lnTo>
                    <a:pt x="551" y="534"/>
                  </a:lnTo>
                  <a:lnTo>
                    <a:pt x="543" y="536"/>
                  </a:lnTo>
                  <a:lnTo>
                    <a:pt x="538" y="536"/>
                  </a:lnTo>
                  <a:lnTo>
                    <a:pt x="534" y="530"/>
                  </a:lnTo>
                  <a:lnTo>
                    <a:pt x="526" y="526"/>
                  </a:lnTo>
                  <a:lnTo>
                    <a:pt x="520" y="521"/>
                  </a:lnTo>
                  <a:lnTo>
                    <a:pt x="508" y="523"/>
                  </a:lnTo>
                  <a:lnTo>
                    <a:pt x="497" y="520"/>
                  </a:lnTo>
                  <a:lnTo>
                    <a:pt x="494" y="517"/>
                  </a:lnTo>
                  <a:lnTo>
                    <a:pt x="488" y="511"/>
                  </a:lnTo>
                  <a:lnTo>
                    <a:pt x="482" y="507"/>
                  </a:lnTo>
                  <a:lnTo>
                    <a:pt x="484" y="494"/>
                  </a:lnTo>
                  <a:lnTo>
                    <a:pt x="481" y="483"/>
                  </a:lnTo>
                  <a:lnTo>
                    <a:pt x="481" y="446"/>
                  </a:lnTo>
                  <a:lnTo>
                    <a:pt x="476" y="441"/>
                  </a:lnTo>
                  <a:lnTo>
                    <a:pt x="450" y="441"/>
                  </a:lnTo>
                  <a:lnTo>
                    <a:pt x="434" y="431"/>
                  </a:lnTo>
                  <a:lnTo>
                    <a:pt x="412" y="413"/>
                  </a:lnTo>
                  <a:lnTo>
                    <a:pt x="396" y="403"/>
                  </a:lnTo>
                  <a:lnTo>
                    <a:pt x="386" y="399"/>
                  </a:lnTo>
                  <a:lnTo>
                    <a:pt x="382" y="387"/>
                  </a:lnTo>
                  <a:lnTo>
                    <a:pt x="373" y="374"/>
                  </a:lnTo>
                  <a:lnTo>
                    <a:pt x="364" y="369"/>
                  </a:lnTo>
                  <a:lnTo>
                    <a:pt x="349" y="366"/>
                  </a:lnTo>
                  <a:lnTo>
                    <a:pt x="338" y="369"/>
                  </a:lnTo>
                  <a:lnTo>
                    <a:pt x="327" y="366"/>
                  </a:lnTo>
                  <a:lnTo>
                    <a:pt x="314" y="359"/>
                  </a:lnTo>
                  <a:lnTo>
                    <a:pt x="276" y="347"/>
                  </a:lnTo>
                  <a:lnTo>
                    <a:pt x="267" y="335"/>
                  </a:lnTo>
                  <a:lnTo>
                    <a:pt x="252" y="323"/>
                  </a:lnTo>
                  <a:lnTo>
                    <a:pt x="231" y="321"/>
                  </a:lnTo>
                  <a:lnTo>
                    <a:pt x="217" y="323"/>
                  </a:lnTo>
                  <a:lnTo>
                    <a:pt x="214" y="332"/>
                  </a:lnTo>
                  <a:lnTo>
                    <a:pt x="209" y="337"/>
                  </a:lnTo>
                  <a:lnTo>
                    <a:pt x="198" y="337"/>
                  </a:lnTo>
                  <a:lnTo>
                    <a:pt x="187" y="333"/>
                  </a:lnTo>
                  <a:lnTo>
                    <a:pt x="176" y="333"/>
                  </a:lnTo>
                  <a:lnTo>
                    <a:pt x="160" y="337"/>
                  </a:lnTo>
                  <a:lnTo>
                    <a:pt x="145" y="351"/>
                  </a:lnTo>
                  <a:lnTo>
                    <a:pt x="111" y="378"/>
                  </a:lnTo>
                  <a:lnTo>
                    <a:pt x="93" y="382"/>
                  </a:lnTo>
                  <a:lnTo>
                    <a:pt x="79" y="382"/>
                  </a:lnTo>
                  <a:lnTo>
                    <a:pt x="80" y="378"/>
                  </a:lnTo>
                  <a:lnTo>
                    <a:pt x="74" y="338"/>
                  </a:lnTo>
                  <a:lnTo>
                    <a:pt x="73" y="312"/>
                  </a:lnTo>
                  <a:lnTo>
                    <a:pt x="77" y="289"/>
                  </a:lnTo>
                  <a:lnTo>
                    <a:pt x="86" y="275"/>
                  </a:lnTo>
                  <a:lnTo>
                    <a:pt x="75" y="272"/>
                  </a:lnTo>
                  <a:lnTo>
                    <a:pt x="64" y="262"/>
                  </a:lnTo>
                  <a:lnTo>
                    <a:pt x="57" y="252"/>
                  </a:lnTo>
                  <a:lnTo>
                    <a:pt x="50" y="250"/>
                  </a:lnTo>
                  <a:lnTo>
                    <a:pt x="50" y="247"/>
                  </a:lnTo>
                  <a:lnTo>
                    <a:pt x="70" y="238"/>
                  </a:lnTo>
                  <a:lnTo>
                    <a:pt x="77" y="234"/>
                  </a:lnTo>
                  <a:lnTo>
                    <a:pt x="66" y="230"/>
                  </a:lnTo>
                  <a:lnTo>
                    <a:pt x="58" y="225"/>
                  </a:lnTo>
                  <a:lnTo>
                    <a:pt x="51" y="219"/>
                  </a:lnTo>
                  <a:lnTo>
                    <a:pt x="61" y="209"/>
                  </a:lnTo>
                  <a:lnTo>
                    <a:pt x="68" y="214"/>
                  </a:lnTo>
                  <a:lnTo>
                    <a:pt x="78" y="218"/>
                  </a:lnTo>
                  <a:lnTo>
                    <a:pt x="72" y="207"/>
                  </a:lnTo>
                  <a:lnTo>
                    <a:pt x="51" y="199"/>
                  </a:lnTo>
                  <a:lnTo>
                    <a:pt x="34" y="203"/>
                  </a:lnTo>
                  <a:lnTo>
                    <a:pt x="26" y="211"/>
                  </a:lnTo>
                  <a:lnTo>
                    <a:pt x="21" y="211"/>
                  </a:lnTo>
                  <a:lnTo>
                    <a:pt x="14" y="181"/>
                  </a:lnTo>
                  <a:lnTo>
                    <a:pt x="16" y="166"/>
                  </a:lnTo>
                  <a:lnTo>
                    <a:pt x="23" y="155"/>
                  </a:lnTo>
                  <a:lnTo>
                    <a:pt x="24" y="151"/>
                  </a:lnTo>
                  <a:lnTo>
                    <a:pt x="21" y="128"/>
                  </a:lnTo>
                  <a:lnTo>
                    <a:pt x="27" y="143"/>
                  </a:lnTo>
                  <a:lnTo>
                    <a:pt x="32" y="151"/>
                  </a:lnTo>
                  <a:lnTo>
                    <a:pt x="53" y="151"/>
                  </a:lnTo>
                  <a:lnTo>
                    <a:pt x="73" y="157"/>
                  </a:lnTo>
                  <a:lnTo>
                    <a:pt x="84" y="156"/>
                  </a:lnTo>
                  <a:lnTo>
                    <a:pt x="99" y="160"/>
                  </a:lnTo>
                  <a:lnTo>
                    <a:pt x="109" y="155"/>
                  </a:lnTo>
                  <a:lnTo>
                    <a:pt x="99" y="154"/>
                  </a:lnTo>
                  <a:lnTo>
                    <a:pt x="97" y="148"/>
                  </a:lnTo>
                  <a:lnTo>
                    <a:pt x="112" y="144"/>
                  </a:lnTo>
                  <a:lnTo>
                    <a:pt x="126" y="127"/>
                  </a:lnTo>
                  <a:lnTo>
                    <a:pt x="102" y="109"/>
                  </a:lnTo>
                  <a:lnTo>
                    <a:pt x="86" y="91"/>
                  </a:lnTo>
                  <a:lnTo>
                    <a:pt x="80" y="74"/>
                  </a:lnTo>
                  <a:lnTo>
                    <a:pt x="70" y="60"/>
                  </a:lnTo>
                  <a:lnTo>
                    <a:pt x="68" y="58"/>
                  </a:lnTo>
                  <a:lnTo>
                    <a:pt x="57" y="57"/>
                  </a:lnTo>
                  <a:lnTo>
                    <a:pt x="39" y="62"/>
                  </a:lnTo>
                  <a:lnTo>
                    <a:pt x="23" y="70"/>
                  </a:lnTo>
                  <a:lnTo>
                    <a:pt x="14" y="82"/>
                  </a:lnTo>
                  <a:lnTo>
                    <a:pt x="14" y="91"/>
                  </a:lnTo>
                  <a:lnTo>
                    <a:pt x="19" y="94"/>
                  </a:lnTo>
                  <a:lnTo>
                    <a:pt x="20" y="119"/>
                  </a:lnTo>
                  <a:lnTo>
                    <a:pt x="18" y="117"/>
                  </a:lnTo>
                  <a:lnTo>
                    <a:pt x="4" y="92"/>
                  </a:lnTo>
                  <a:lnTo>
                    <a:pt x="0" y="74"/>
                  </a:lnTo>
                  <a:lnTo>
                    <a:pt x="30" y="48"/>
                  </a:lnTo>
                  <a:lnTo>
                    <a:pt x="53" y="39"/>
                  </a:lnTo>
                  <a:lnTo>
                    <a:pt x="77" y="32"/>
                  </a:lnTo>
                  <a:lnTo>
                    <a:pt x="85" y="31"/>
                  </a:lnTo>
                  <a:lnTo>
                    <a:pt x="93" y="31"/>
                  </a:lnTo>
                  <a:lnTo>
                    <a:pt x="100" y="35"/>
                  </a:lnTo>
                  <a:lnTo>
                    <a:pt x="107" y="41"/>
                  </a:lnTo>
                  <a:lnTo>
                    <a:pt x="122" y="47"/>
                  </a:lnTo>
                  <a:lnTo>
                    <a:pt x="127" y="54"/>
                  </a:lnTo>
                  <a:lnTo>
                    <a:pt x="133" y="69"/>
                  </a:lnTo>
                  <a:lnTo>
                    <a:pt x="139" y="75"/>
                  </a:lnTo>
                  <a:lnTo>
                    <a:pt x="143" y="82"/>
                  </a:lnTo>
                  <a:lnTo>
                    <a:pt x="153" y="105"/>
                  </a:lnTo>
                  <a:lnTo>
                    <a:pt x="163" y="112"/>
                  </a:lnTo>
                  <a:lnTo>
                    <a:pt x="181" y="113"/>
                  </a:lnTo>
                  <a:lnTo>
                    <a:pt x="193" y="10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67" name="Group 170"/>
            <p:cNvGrpSpPr>
              <a:grpSpLocks noChangeAspect="1"/>
            </p:cNvGrpSpPr>
            <p:nvPr/>
          </p:nvGrpSpPr>
          <p:grpSpPr bwMode="gray">
            <a:xfrm>
              <a:off x="5539580" y="2891184"/>
              <a:ext cx="96838" cy="77788"/>
              <a:chOff x="3007" y="1982"/>
              <a:chExt cx="61" cy="49"/>
            </a:xfrm>
            <a:grpFill/>
          </p:grpSpPr>
          <p:sp>
            <p:nvSpPr>
              <p:cNvPr id="304" name="Freeform 171"/>
              <p:cNvSpPr>
                <a:spLocks noChangeAspect="1"/>
              </p:cNvSpPr>
              <p:nvPr/>
            </p:nvSpPr>
            <p:spPr bwMode="gray">
              <a:xfrm>
                <a:off x="3007" y="2013"/>
                <a:ext cx="13" cy="12"/>
              </a:xfrm>
              <a:custGeom>
                <a:avLst/>
                <a:gdLst/>
                <a:ahLst/>
                <a:cxnLst>
                  <a:cxn ang="0">
                    <a:pos x="65" y="59"/>
                  </a:cxn>
                  <a:cxn ang="0">
                    <a:pos x="52" y="56"/>
                  </a:cxn>
                  <a:cxn ang="0">
                    <a:pos x="36" y="53"/>
                  </a:cxn>
                  <a:cxn ang="0">
                    <a:pos x="4" y="7"/>
                  </a:cxn>
                  <a:cxn ang="0">
                    <a:pos x="0" y="2"/>
                  </a:cxn>
                  <a:cxn ang="0">
                    <a:pos x="10" y="0"/>
                  </a:cxn>
                  <a:cxn ang="0">
                    <a:pos x="17" y="1"/>
                  </a:cxn>
                  <a:cxn ang="0">
                    <a:pos x="22" y="9"/>
                  </a:cxn>
                  <a:cxn ang="0">
                    <a:pos x="30" y="12"/>
                  </a:cxn>
                  <a:cxn ang="0">
                    <a:pos x="37" y="13"/>
                  </a:cxn>
                  <a:cxn ang="0">
                    <a:pos x="44" y="10"/>
                  </a:cxn>
                  <a:cxn ang="0">
                    <a:pos x="52" y="12"/>
                  </a:cxn>
                  <a:cxn ang="0">
                    <a:pos x="55" y="20"/>
                  </a:cxn>
                  <a:cxn ang="0">
                    <a:pos x="60" y="27"/>
                  </a:cxn>
                  <a:cxn ang="0">
                    <a:pos x="64" y="34"/>
                  </a:cxn>
                  <a:cxn ang="0">
                    <a:pos x="65" y="59"/>
                  </a:cxn>
                </a:cxnLst>
                <a:rect l="0" t="0" r="r" b="b"/>
                <a:pathLst>
                  <a:path w="65" h="59">
                    <a:moveTo>
                      <a:pt x="65" y="59"/>
                    </a:moveTo>
                    <a:lnTo>
                      <a:pt x="52" y="56"/>
                    </a:lnTo>
                    <a:lnTo>
                      <a:pt x="36" y="53"/>
                    </a:lnTo>
                    <a:lnTo>
                      <a:pt x="4" y="7"/>
                    </a:lnTo>
                    <a:lnTo>
                      <a:pt x="0" y="2"/>
                    </a:lnTo>
                    <a:lnTo>
                      <a:pt x="10" y="0"/>
                    </a:lnTo>
                    <a:lnTo>
                      <a:pt x="17" y="1"/>
                    </a:lnTo>
                    <a:lnTo>
                      <a:pt x="22" y="9"/>
                    </a:lnTo>
                    <a:lnTo>
                      <a:pt x="30" y="12"/>
                    </a:lnTo>
                    <a:lnTo>
                      <a:pt x="37" y="13"/>
                    </a:lnTo>
                    <a:lnTo>
                      <a:pt x="44" y="10"/>
                    </a:lnTo>
                    <a:lnTo>
                      <a:pt x="52" y="12"/>
                    </a:lnTo>
                    <a:lnTo>
                      <a:pt x="55" y="20"/>
                    </a:lnTo>
                    <a:lnTo>
                      <a:pt x="60" y="27"/>
                    </a:lnTo>
                    <a:lnTo>
                      <a:pt x="64" y="34"/>
                    </a:lnTo>
                    <a:lnTo>
                      <a:pt x="65" y="5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05" name="Freeform 172"/>
              <p:cNvSpPr>
                <a:spLocks noChangeAspect="1"/>
              </p:cNvSpPr>
              <p:nvPr/>
            </p:nvSpPr>
            <p:spPr bwMode="gray">
              <a:xfrm>
                <a:off x="3009" y="1982"/>
                <a:ext cx="59" cy="49"/>
              </a:xfrm>
              <a:custGeom>
                <a:avLst/>
                <a:gdLst/>
                <a:ahLst/>
                <a:cxnLst>
                  <a:cxn ang="0">
                    <a:pos x="88" y="5"/>
                  </a:cxn>
                  <a:cxn ang="0">
                    <a:pos x="107" y="16"/>
                  </a:cxn>
                  <a:cxn ang="0">
                    <a:pos x="119" y="24"/>
                  </a:cxn>
                  <a:cxn ang="0">
                    <a:pos x="126" y="47"/>
                  </a:cxn>
                  <a:cxn ang="0">
                    <a:pos x="151" y="51"/>
                  </a:cxn>
                  <a:cxn ang="0">
                    <a:pos x="164" y="43"/>
                  </a:cxn>
                  <a:cxn ang="0">
                    <a:pos x="178" y="24"/>
                  </a:cxn>
                  <a:cxn ang="0">
                    <a:pos x="188" y="13"/>
                  </a:cxn>
                  <a:cxn ang="0">
                    <a:pos x="220" y="34"/>
                  </a:cxn>
                  <a:cxn ang="0">
                    <a:pos x="245" y="83"/>
                  </a:cxn>
                  <a:cxn ang="0">
                    <a:pos x="261" y="98"/>
                  </a:cxn>
                  <a:cxn ang="0">
                    <a:pos x="281" y="98"/>
                  </a:cxn>
                  <a:cxn ang="0">
                    <a:pos x="292" y="109"/>
                  </a:cxn>
                  <a:cxn ang="0">
                    <a:pos x="283" y="109"/>
                  </a:cxn>
                  <a:cxn ang="0">
                    <a:pos x="259" y="117"/>
                  </a:cxn>
                  <a:cxn ang="0">
                    <a:pos x="248" y="147"/>
                  </a:cxn>
                  <a:cxn ang="0">
                    <a:pos x="240" y="180"/>
                  </a:cxn>
                  <a:cxn ang="0">
                    <a:pos x="223" y="192"/>
                  </a:cxn>
                  <a:cxn ang="0">
                    <a:pos x="213" y="206"/>
                  </a:cxn>
                  <a:cxn ang="0">
                    <a:pos x="215" y="244"/>
                  </a:cxn>
                  <a:cxn ang="0">
                    <a:pos x="204" y="245"/>
                  </a:cxn>
                  <a:cxn ang="0">
                    <a:pos x="189" y="235"/>
                  </a:cxn>
                  <a:cxn ang="0">
                    <a:pos x="177" y="227"/>
                  </a:cxn>
                  <a:cxn ang="0">
                    <a:pos x="169" y="215"/>
                  </a:cxn>
                  <a:cxn ang="0">
                    <a:pos x="177" y="186"/>
                  </a:cxn>
                  <a:cxn ang="0">
                    <a:pos x="161" y="163"/>
                  </a:cxn>
                  <a:cxn ang="0">
                    <a:pos x="123" y="177"/>
                  </a:cxn>
                  <a:cxn ang="0">
                    <a:pos x="107" y="203"/>
                  </a:cxn>
                  <a:cxn ang="0">
                    <a:pos x="84" y="218"/>
                  </a:cxn>
                  <a:cxn ang="0">
                    <a:pos x="80" y="203"/>
                  </a:cxn>
                  <a:cxn ang="0">
                    <a:pos x="82" y="196"/>
                  </a:cxn>
                  <a:cxn ang="0">
                    <a:pos x="77" y="182"/>
                  </a:cxn>
                  <a:cxn ang="0">
                    <a:pos x="82" y="166"/>
                  </a:cxn>
                  <a:cxn ang="0">
                    <a:pos x="67" y="165"/>
                  </a:cxn>
                  <a:cxn ang="0">
                    <a:pos x="43" y="144"/>
                  </a:cxn>
                  <a:cxn ang="0">
                    <a:pos x="49" y="136"/>
                  </a:cxn>
                  <a:cxn ang="0">
                    <a:pos x="51" y="120"/>
                  </a:cxn>
                  <a:cxn ang="0">
                    <a:pos x="32" y="106"/>
                  </a:cxn>
                  <a:cxn ang="0">
                    <a:pos x="24" y="91"/>
                  </a:cxn>
                  <a:cxn ang="0">
                    <a:pos x="29" y="77"/>
                  </a:cxn>
                  <a:cxn ang="0">
                    <a:pos x="21" y="64"/>
                  </a:cxn>
                  <a:cxn ang="0">
                    <a:pos x="3" y="51"/>
                  </a:cxn>
                  <a:cxn ang="0">
                    <a:pos x="0" y="43"/>
                  </a:cxn>
                  <a:cxn ang="0">
                    <a:pos x="19" y="32"/>
                  </a:cxn>
                  <a:cxn ang="0">
                    <a:pos x="34" y="36"/>
                  </a:cxn>
                  <a:cxn ang="0">
                    <a:pos x="55" y="50"/>
                  </a:cxn>
                  <a:cxn ang="0">
                    <a:pos x="78" y="55"/>
                  </a:cxn>
                  <a:cxn ang="0">
                    <a:pos x="91" y="50"/>
                  </a:cxn>
                  <a:cxn ang="0">
                    <a:pos x="75" y="32"/>
                  </a:cxn>
                  <a:cxn ang="0">
                    <a:pos x="66" y="19"/>
                  </a:cxn>
                  <a:cxn ang="0">
                    <a:pos x="78" y="0"/>
                  </a:cxn>
                </a:cxnLst>
                <a:rect l="0" t="0" r="r" b="b"/>
                <a:pathLst>
                  <a:path w="294" h="245">
                    <a:moveTo>
                      <a:pt x="80" y="0"/>
                    </a:moveTo>
                    <a:lnTo>
                      <a:pt x="88" y="5"/>
                    </a:lnTo>
                    <a:lnTo>
                      <a:pt x="95" y="5"/>
                    </a:lnTo>
                    <a:lnTo>
                      <a:pt x="107" y="16"/>
                    </a:lnTo>
                    <a:lnTo>
                      <a:pt x="111" y="24"/>
                    </a:lnTo>
                    <a:lnTo>
                      <a:pt x="119" y="24"/>
                    </a:lnTo>
                    <a:lnTo>
                      <a:pt x="124" y="40"/>
                    </a:lnTo>
                    <a:lnTo>
                      <a:pt x="126" y="47"/>
                    </a:lnTo>
                    <a:lnTo>
                      <a:pt x="135" y="47"/>
                    </a:lnTo>
                    <a:lnTo>
                      <a:pt x="151" y="51"/>
                    </a:lnTo>
                    <a:lnTo>
                      <a:pt x="159" y="48"/>
                    </a:lnTo>
                    <a:lnTo>
                      <a:pt x="164" y="43"/>
                    </a:lnTo>
                    <a:lnTo>
                      <a:pt x="170" y="28"/>
                    </a:lnTo>
                    <a:lnTo>
                      <a:pt x="178" y="24"/>
                    </a:lnTo>
                    <a:lnTo>
                      <a:pt x="185" y="20"/>
                    </a:lnTo>
                    <a:lnTo>
                      <a:pt x="188" y="13"/>
                    </a:lnTo>
                    <a:lnTo>
                      <a:pt x="194" y="3"/>
                    </a:lnTo>
                    <a:lnTo>
                      <a:pt x="220" y="34"/>
                    </a:lnTo>
                    <a:lnTo>
                      <a:pt x="236" y="68"/>
                    </a:lnTo>
                    <a:lnTo>
                      <a:pt x="245" y="83"/>
                    </a:lnTo>
                    <a:lnTo>
                      <a:pt x="253" y="93"/>
                    </a:lnTo>
                    <a:lnTo>
                      <a:pt x="261" y="98"/>
                    </a:lnTo>
                    <a:lnTo>
                      <a:pt x="274" y="93"/>
                    </a:lnTo>
                    <a:lnTo>
                      <a:pt x="281" y="98"/>
                    </a:lnTo>
                    <a:lnTo>
                      <a:pt x="287" y="100"/>
                    </a:lnTo>
                    <a:lnTo>
                      <a:pt x="292" y="109"/>
                    </a:lnTo>
                    <a:lnTo>
                      <a:pt x="294" y="118"/>
                    </a:lnTo>
                    <a:lnTo>
                      <a:pt x="283" y="109"/>
                    </a:lnTo>
                    <a:lnTo>
                      <a:pt x="269" y="110"/>
                    </a:lnTo>
                    <a:lnTo>
                      <a:pt x="259" y="117"/>
                    </a:lnTo>
                    <a:lnTo>
                      <a:pt x="251" y="127"/>
                    </a:lnTo>
                    <a:lnTo>
                      <a:pt x="248" y="147"/>
                    </a:lnTo>
                    <a:lnTo>
                      <a:pt x="247" y="164"/>
                    </a:lnTo>
                    <a:lnTo>
                      <a:pt x="240" y="180"/>
                    </a:lnTo>
                    <a:lnTo>
                      <a:pt x="236" y="206"/>
                    </a:lnTo>
                    <a:lnTo>
                      <a:pt x="223" y="192"/>
                    </a:lnTo>
                    <a:lnTo>
                      <a:pt x="216" y="197"/>
                    </a:lnTo>
                    <a:lnTo>
                      <a:pt x="213" y="206"/>
                    </a:lnTo>
                    <a:lnTo>
                      <a:pt x="213" y="227"/>
                    </a:lnTo>
                    <a:lnTo>
                      <a:pt x="215" y="244"/>
                    </a:lnTo>
                    <a:lnTo>
                      <a:pt x="211" y="245"/>
                    </a:lnTo>
                    <a:lnTo>
                      <a:pt x="204" y="245"/>
                    </a:lnTo>
                    <a:lnTo>
                      <a:pt x="197" y="242"/>
                    </a:lnTo>
                    <a:lnTo>
                      <a:pt x="189" y="235"/>
                    </a:lnTo>
                    <a:lnTo>
                      <a:pt x="181" y="231"/>
                    </a:lnTo>
                    <a:lnTo>
                      <a:pt x="177" y="227"/>
                    </a:lnTo>
                    <a:lnTo>
                      <a:pt x="166" y="220"/>
                    </a:lnTo>
                    <a:lnTo>
                      <a:pt x="169" y="215"/>
                    </a:lnTo>
                    <a:lnTo>
                      <a:pt x="184" y="207"/>
                    </a:lnTo>
                    <a:lnTo>
                      <a:pt x="177" y="186"/>
                    </a:lnTo>
                    <a:lnTo>
                      <a:pt x="178" y="172"/>
                    </a:lnTo>
                    <a:lnTo>
                      <a:pt x="161" y="163"/>
                    </a:lnTo>
                    <a:lnTo>
                      <a:pt x="135" y="169"/>
                    </a:lnTo>
                    <a:lnTo>
                      <a:pt x="123" y="177"/>
                    </a:lnTo>
                    <a:lnTo>
                      <a:pt x="113" y="187"/>
                    </a:lnTo>
                    <a:lnTo>
                      <a:pt x="107" y="203"/>
                    </a:lnTo>
                    <a:lnTo>
                      <a:pt x="95" y="217"/>
                    </a:lnTo>
                    <a:lnTo>
                      <a:pt x="84" y="218"/>
                    </a:lnTo>
                    <a:lnTo>
                      <a:pt x="83" y="211"/>
                    </a:lnTo>
                    <a:lnTo>
                      <a:pt x="80" y="203"/>
                    </a:lnTo>
                    <a:lnTo>
                      <a:pt x="75" y="197"/>
                    </a:lnTo>
                    <a:lnTo>
                      <a:pt x="82" y="196"/>
                    </a:lnTo>
                    <a:lnTo>
                      <a:pt x="83" y="187"/>
                    </a:lnTo>
                    <a:lnTo>
                      <a:pt x="77" y="182"/>
                    </a:lnTo>
                    <a:lnTo>
                      <a:pt x="78" y="175"/>
                    </a:lnTo>
                    <a:lnTo>
                      <a:pt x="82" y="166"/>
                    </a:lnTo>
                    <a:lnTo>
                      <a:pt x="75" y="165"/>
                    </a:lnTo>
                    <a:lnTo>
                      <a:pt x="67" y="165"/>
                    </a:lnTo>
                    <a:lnTo>
                      <a:pt x="52" y="156"/>
                    </a:lnTo>
                    <a:lnTo>
                      <a:pt x="43" y="144"/>
                    </a:lnTo>
                    <a:lnTo>
                      <a:pt x="40" y="137"/>
                    </a:lnTo>
                    <a:lnTo>
                      <a:pt x="49" y="136"/>
                    </a:lnTo>
                    <a:lnTo>
                      <a:pt x="52" y="127"/>
                    </a:lnTo>
                    <a:lnTo>
                      <a:pt x="51" y="120"/>
                    </a:lnTo>
                    <a:lnTo>
                      <a:pt x="37" y="111"/>
                    </a:lnTo>
                    <a:lnTo>
                      <a:pt x="32" y="106"/>
                    </a:lnTo>
                    <a:lnTo>
                      <a:pt x="27" y="99"/>
                    </a:lnTo>
                    <a:lnTo>
                      <a:pt x="24" y="91"/>
                    </a:lnTo>
                    <a:lnTo>
                      <a:pt x="24" y="83"/>
                    </a:lnTo>
                    <a:lnTo>
                      <a:pt x="29" y="77"/>
                    </a:lnTo>
                    <a:lnTo>
                      <a:pt x="28" y="69"/>
                    </a:lnTo>
                    <a:lnTo>
                      <a:pt x="21" y="64"/>
                    </a:lnTo>
                    <a:lnTo>
                      <a:pt x="13" y="64"/>
                    </a:lnTo>
                    <a:lnTo>
                      <a:pt x="3" y="51"/>
                    </a:lnTo>
                    <a:lnTo>
                      <a:pt x="1" y="43"/>
                    </a:lnTo>
                    <a:lnTo>
                      <a:pt x="0" y="43"/>
                    </a:lnTo>
                    <a:lnTo>
                      <a:pt x="5" y="42"/>
                    </a:lnTo>
                    <a:lnTo>
                      <a:pt x="19" y="32"/>
                    </a:lnTo>
                    <a:lnTo>
                      <a:pt x="27" y="34"/>
                    </a:lnTo>
                    <a:lnTo>
                      <a:pt x="34" y="36"/>
                    </a:lnTo>
                    <a:lnTo>
                      <a:pt x="40" y="42"/>
                    </a:lnTo>
                    <a:lnTo>
                      <a:pt x="55" y="50"/>
                    </a:lnTo>
                    <a:lnTo>
                      <a:pt x="64" y="48"/>
                    </a:lnTo>
                    <a:lnTo>
                      <a:pt x="78" y="55"/>
                    </a:lnTo>
                    <a:lnTo>
                      <a:pt x="87" y="56"/>
                    </a:lnTo>
                    <a:lnTo>
                      <a:pt x="91" y="50"/>
                    </a:lnTo>
                    <a:lnTo>
                      <a:pt x="88" y="42"/>
                    </a:lnTo>
                    <a:lnTo>
                      <a:pt x="75" y="32"/>
                    </a:lnTo>
                    <a:lnTo>
                      <a:pt x="72" y="25"/>
                    </a:lnTo>
                    <a:lnTo>
                      <a:pt x="66" y="19"/>
                    </a:lnTo>
                    <a:lnTo>
                      <a:pt x="67" y="10"/>
                    </a:lnTo>
                    <a:lnTo>
                      <a:pt x="78" y="0"/>
                    </a:lnTo>
                    <a:lnTo>
                      <a:pt x="80"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68" name="Freeform 173"/>
            <p:cNvSpPr>
              <a:spLocks noChangeAspect="1"/>
            </p:cNvSpPr>
            <p:nvPr/>
          </p:nvSpPr>
          <p:spPr bwMode="gray">
            <a:xfrm>
              <a:off x="4333081" y="2130772"/>
              <a:ext cx="190500" cy="130175"/>
            </a:xfrm>
            <a:custGeom>
              <a:avLst/>
              <a:gdLst/>
              <a:ahLst/>
              <a:cxnLst>
                <a:cxn ang="0">
                  <a:pos x="221" y="370"/>
                </a:cxn>
                <a:cxn ang="0">
                  <a:pos x="145" y="352"/>
                </a:cxn>
                <a:cxn ang="0">
                  <a:pos x="103" y="337"/>
                </a:cxn>
                <a:cxn ang="0">
                  <a:pos x="150" y="308"/>
                </a:cxn>
                <a:cxn ang="0">
                  <a:pos x="141" y="270"/>
                </a:cxn>
                <a:cxn ang="0">
                  <a:pos x="127" y="259"/>
                </a:cxn>
                <a:cxn ang="0">
                  <a:pos x="108" y="227"/>
                </a:cxn>
                <a:cxn ang="0">
                  <a:pos x="59" y="228"/>
                </a:cxn>
                <a:cxn ang="0">
                  <a:pos x="48" y="218"/>
                </a:cxn>
                <a:cxn ang="0">
                  <a:pos x="102" y="205"/>
                </a:cxn>
                <a:cxn ang="0">
                  <a:pos x="146" y="180"/>
                </a:cxn>
                <a:cxn ang="0">
                  <a:pos x="118" y="167"/>
                </a:cxn>
                <a:cxn ang="0">
                  <a:pos x="138" y="137"/>
                </a:cxn>
                <a:cxn ang="0">
                  <a:pos x="119" y="136"/>
                </a:cxn>
                <a:cxn ang="0">
                  <a:pos x="71" y="138"/>
                </a:cxn>
                <a:cxn ang="0">
                  <a:pos x="0" y="144"/>
                </a:cxn>
                <a:cxn ang="0">
                  <a:pos x="43" y="130"/>
                </a:cxn>
                <a:cxn ang="0">
                  <a:pos x="21" y="97"/>
                </a:cxn>
                <a:cxn ang="0">
                  <a:pos x="68" y="108"/>
                </a:cxn>
                <a:cxn ang="0">
                  <a:pos x="53" y="86"/>
                </a:cxn>
                <a:cxn ang="0">
                  <a:pos x="54" y="71"/>
                </a:cxn>
                <a:cxn ang="0">
                  <a:pos x="77" y="57"/>
                </a:cxn>
                <a:cxn ang="0">
                  <a:pos x="102" y="79"/>
                </a:cxn>
                <a:cxn ang="0">
                  <a:pos x="112" y="66"/>
                </a:cxn>
                <a:cxn ang="0">
                  <a:pos x="103" y="40"/>
                </a:cxn>
                <a:cxn ang="0">
                  <a:pos x="95" y="24"/>
                </a:cxn>
                <a:cxn ang="0">
                  <a:pos x="77" y="9"/>
                </a:cxn>
                <a:cxn ang="0">
                  <a:pos x="109" y="17"/>
                </a:cxn>
                <a:cxn ang="0">
                  <a:pos x="155" y="60"/>
                </a:cxn>
                <a:cxn ang="0">
                  <a:pos x="176" y="100"/>
                </a:cxn>
                <a:cxn ang="0">
                  <a:pos x="156" y="117"/>
                </a:cxn>
                <a:cxn ang="0">
                  <a:pos x="172" y="146"/>
                </a:cxn>
                <a:cxn ang="0">
                  <a:pos x="189" y="152"/>
                </a:cxn>
                <a:cxn ang="0">
                  <a:pos x="217" y="127"/>
                </a:cxn>
                <a:cxn ang="0">
                  <a:pos x="229" y="72"/>
                </a:cxn>
                <a:cxn ang="0">
                  <a:pos x="265" y="95"/>
                </a:cxn>
                <a:cxn ang="0">
                  <a:pos x="283" y="76"/>
                </a:cxn>
                <a:cxn ang="0">
                  <a:pos x="318" y="45"/>
                </a:cxn>
                <a:cxn ang="0">
                  <a:pos x="333" y="77"/>
                </a:cxn>
                <a:cxn ang="0">
                  <a:pos x="355" y="103"/>
                </a:cxn>
                <a:cxn ang="0">
                  <a:pos x="349" y="47"/>
                </a:cxn>
                <a:cxn ang="0">
                  <a:pos x="392" y="65"/>
                </a:cxn>
                <a:cxn ang="0">
                  <a:pos x="424" y="57"/>
                </a:cxn>
                <a:cxn ang="0">
                  <a:pos x="437" y="7"/>
                </a:cxn>
                <a:cxn ang="0">
                  <a:pos x="480" y="19"/>
                </a:cxn>
                <a:cxn ang="0">
                  <a:pos x="504" y="44"/>
                </a:cxn>
                <a:cxn ang="0">
                  <a:pos x="543" y="19"/>
                </a:cxn>
                <a:cxn ang="0">
                  <a:pos x="523" y="72"/>
                </a:cxn>
                <a:cxn ang="0">
                  <a:pos x="560" y="106"/>
                </a:cxn>
                <a:cxn ang="0">
                  <a:pos x="582" y="120"/>
                </a:cxn>
                <a:cxn ang="0">
                  <a:pos x="600" y="179"/>
                </a:cxn>
                <a:cxn ang="0">
                  <a:pos x="591" y="217"/>
                </a:cxn>
                <a:cxn ang="0">
                  <a:pos x="550" y="243"/>
                </a:cxn>
                <a:cxn ang="0">
                  <a:pos x="555" y="270"/>
                </a:cxn>
                <a:cxn ang="0">
                  <a:pos x="516" y="285"/>
                </a:cxn>
                <a:cxn ang="0">
                  <a:pos x="483" y="309"/>
                </a:cxn>
                <a:cxn ang="0">
                  <a:pos x="413" y="347"/>
                </a:cxn>
                <a:cxn ang="0">
                  <a:pos x="385" y="364"/>
                </a:cxn>
                <a:cxn ang="0">
                  <a:pos x="302" y="407"/>
                </a:cxn>
              </a:cxnLst>
              <a:rect l="0" t="0" r="r" b="b"/>
              <a:pathLst>
                <a:path w="603" h="409">
                  <a:moveTo>
                    <a:pt x="251" y="389"/>
                  </a:moveTo>
                  <a:lnTo>
                    <a:pt x="248" y="390"/>
                  </a:lnTo>
                  <a:lnTo>
                    <a:pt x="240" y="384"/>
                  </a:lnTo>
                  <a:lnTo>
                    <a:pt x="231" y="382"/>
                  </a:lnTo>
                  <a:lnTo>
                    <a:pt x="221" y="370"/>
                  </a:lnTo>
                  <a:lnTo>
                    <a:pt x="202" y="356"/>
                  </a:lnTo>
                  <a:lnTo>
                    <a:pt x="182" y="348"/>
                  </a:lnTo>
                  <a:lnTo>
                    <a:pt x="170" y="353"/>
                  </a:lnTo>
                  <a:lnTo>
                    <a:pt x="151" y="348"/>
                  </a:lnTo>
                  <a:lnTo>
                    <a:pt x="145" y="352"/>
                  </a:lnTo>
                  <a:lnTo>
                    <a:pt x="135" y="352"/>
                  </a:lnTo>
                  <a:lnTo>
                    <a:pt x="118" y="351"/>
                  </a:lnTo>
                  <a:lnTo>
                    <a:pt x="111" y="357"/>
                  </a:lnTo>
                  <a:lnTo>
                    <a:pt x="102" y="355"/>
                  </a:lnTo>
                  <a:lnTo>
                    <a:pt x="103" y="337"/>
                  </a:lnTo>
                  <a:lnTo>
                    <a:pt x="100" y="324"/>
                  </a:lnTo>
                  <a:lnTo>
                    <a:pt x="113" y="334"/>
                  </a:lnTo>
                  <a:lnTo>
                    <a:pt x="119" y="325"/>
                  </a:lnTo>
                  <a:lnTo>
                    <a:pt x="135" y="319"/>
                  </a:lnTo>
                  <a:lnTo>
                    <a:pt x="150" y="308"/>
                  </a:lnTo>
                  <a:lnTo>
                    <a:pt x="150" y="288"/>
                  </a:lnTo>
                  <a:lnTo>
                    <a:pt x="131" y="293"/>
                  </a:lnTo>
                  <a:lnTo>
                    <a:pt x="141" y="283"/>
                  </a:lnTo>
                  <a:lnTo>
                    <a:pt x="143" y="278"/>
                  </a:lnTo>
                  <a:lnTo>
                    <a:pt x="141" y="270"/>
                  </a:lnTo>
                  <a:lnTo>
                    <a:pt x="150" y="259"/>
                  </a:lnTo>
                  <a:lnTo>
                    <a:pt x="140" y="260"/>
                  </a:lnTo>
                  <a:lnTo>
                    <a:pt x="134" y="271"/>
                  </a:lnTo>
                  <a:lnTo>
                    <a:pt x="128" y="266"/>
                  </a:lnTo>
                  <a:lnTo>
                    <a:pt x="127" y="259"/>
                  </a:lnTo>
                  <a:lnTo>
                    <a:pt x="122" y="260"/>
                  </a:lnTo>
                  <a:lnTo>
                    <a:pt x="120" y="255"/>
                  </a:lnTo>
                  <a:lnTo>
                    <a:pt x="119" y="245"/>
                  </a:lnTo>
                  <a:lnTo>
                    <a:pt x="116" y="228"/>
                  </a:lnTo>
                  <a:lnTo>
                    <a:pt x="108" y="227"/>
                  </a:lnTo>
                  <a:lnTo>
                    <a:pt x="95" y="232"/>
                  </a:lnTo>
                  <a:lnTo>
                    <a:pt x="90" y="227"/>
                  </a:lnTo>
                  <a:lnTo>
                    <a:pt x="81" y="226"/>
                  </a:lnTo>
                  <a:lnTo>
                    <a:pt x="69" y="226"/>
                  </a:lnTo>
                  <a:lnTo>
                    <a:pt x="59" y="228"/>
                  </a:lnTo>
                  <a:lnTo>
                    <a:pt x="49" y="235"/>
                  </a:lnTo>
                  <a:lnTo>
                    <a:pt x="37" y="238"/>
                  </a:lnTo>
                  <a:lnTo>
                    <a:pt x="32" y="232"/>
                  </a:lnTo>
                  <a:lnTo>
                    <a:pt x="33" y="219"/>
                  </a:lnTo>
                  <a:lnTo>
                    <a:pt x="48" y="218"/>
                  </a:lnTo>
                  <a:lnTo>
                    <a:pt x="66" y="213"/>
                  </a:lnTo>
                  <a:lnTo>
                    <a:pt x="73" y="207"/>
                  </a:lnTo>
                  <a:lnTo>
                    <a:pt x="85" y="207"/>
                  </a:lnTo>
                  <a:lnTo>
                    <a:pt x="96" y="197"/>
                  </a:lnTo>
                  <a:lnTo>
                    <a:pt x="102" y="205"/>
                  </a:lnTo>
                  <a:lnTo>
                    <a:pt x="111" y="196"/>
                  </a:lnTo>
                  <a:lnTo>
                    <a:pt x="122" y="200"/>
                  </a:lnTo>
                  <a:lnTo>
                    <a:pt x="144" y="201"/>
                  </a:lnTo>
                  <a:lnTo>
                    <a:pt x="152" y="178"/>
                  </a:lnTo>
                  <a:lnTo>
                    <a:pt x="146" y="180"/>
                  </a:lnTo>
                  <a:lnTo>
                    <a:pt x="140" y="191"/>
                  </a:lnTo>
                  <a:lnTo>
                    <a:pt x="133" y="187"/>
                  </a:lnTo>
                  <a:lnTo>
                    <a:pt x="111" y="184"/>
                  </a:lnTo>
                  <a:lnTo>
                    <a:pt x="111" y="176"/>
                  </a:lnTo>
                  <a:lnTo>
                    <a:pt x="118" y="167"/>
                  </a:lnTo>
                  <a:lnTo>
                    <a:pt x="125" y="165"/>
                  </a:lnTo>
                  <a:lnTo>
                    <a:pt x="130" y="159"/>
                  </a:lnTo>
                  <a:lnTo>
                    <a:pt x="147" y="147"/>
                  </a:lnTo>
                  <a:lnTo>
                    <a:pt x="147" y="144"/>
                  </a:lnTo>
                  <a:lnTo>
                    <a:pt x="138" y="137"/>
                  </a:lnTo>
                  <a:lnTo>
                    <a:pt x="131" y="143"/>
                  </a:lnTo>
                  <a:lnTo>
                    <a:pt x="124" y="143"/>
                  </a:lnTo>
                  <a:lnTo>
                    <a:pt x="124" y="137"/>
                  </a:lnTo>
                  <a:lnTo>
                    <a:pt x="119" y="133"/>
                  </a:lnTo>
                  <a:lnTo>
                    <a:pt x="119" y="136"/>
                  </a:lnTo>
                  <a:lnTo>
                    <a:pt x="116" y="127"/>
                  </a:lnTo>
                  <a:lnTo>
                    <a:pt x="112" y="126"/>
                  </a:lnTo>
                  <a:lnTo>
                    <a:pt x="90" y="124"/>
                  </a:lnTo>
                  <a:lnTo>
                    <a:pt x="82" y="127"/>
                  </a:lnTo>
                  <a:lnTo>
                    <a:pt x="71" y="138"/>
                  </a:lnTo>
                  <a:lnTo>
                    <a:pt x="64" y="138"/>
                  </a:lnTo>
                  <a:lnTo>
                    <a:pt x="48" y="147"/>
                  </a:lnTo>
                  <a:lnTo>
                    <a:pt x="42" y="147"/>
                  </a:lnTo>
                  <a:lnTo>
                    <a:pt x="25" y="137"/>
                  </a:lnTo>
                  <a:lnTo>
                    <a:pt x="0" y="144"/>
                  </a:lnTo>
                  <a:lnTo>
                    <a:pt x="4" y="132"/>
                  </a:lnTo>
                  <a:lnTo>
                    <a:pt x="9" y="122"/>
                  </a:lnTo>
                  <a:lnTo>
                    <a:pt x="15" y="127"/>
                  </a:lnTo>
                  <a:lnTo>
                    <a:pt x="34" y="136"/>
                  </a:lnTo>
                  <a:lnTo>
                    <a:pt x="43" y="130"/>
                  </a:lnTo>
                  <a:lnTo>
                    <a:pt x="31" y="125"/>
                  </a:lnTo>
                  <a:lnTo>
                    <a:pt x="34" y="124"/>
                  </a:lnTo>
                  <a:lnTo>
                    <a:pt x="36" y="116"/>
                  </a:lnTo>
                  <a:lnTo>
                    <a:pt x="26" y="110"/>
                  </a:lnTo>
                  <a:lnTo>
                    <a:pt x="21" y="97"/>
                  </a:lnTo>
                  <a:lnTo>
                    <a:pt x="44" y="108"/>
                  </a:lnTo>
                  <a:lnTo>
                    <a:pt x="53" y="120"/>
                  </a:lnTo>
                  <a:lnTo>
                    <a:pt x="70" y="116"/>
                  </a:lnTo>
                  <a:lnTo>
                    <a:pt x="63" y="111"/>
                  </a:lnTo>
                  <a:lnTo>
                    <a:pt x="68" y="108"/>
                  </a:lnTo>
                  <a:lnTo>
                    <a:pt x="69" y="100"/>
                  </a:lnTo>
                  <a:lnTo>
                    <a:pt x="50" y="103"/>
                  </a:lnTo>
                  <a:lnTo>
                    <a:pt x="41" y="92"/>
                  </a:lnTo>
                  <a:lnTo>
                    <a:pt x="42" y="88"/>
                  </a:lnTo>
                  <a:lnTo>
                    <a:pt x="53" y="86"/>
                  </a:lnTo>
                  <a:lnTo>
                    <a:pt x="44" y="78"/>
                  </a:lnTo>
                  <a:lnTo>
                    <a:pt x="37" y="65"/>
                  </a:lnTo>
                  <a:lnTo>
                    <a:pt x="38" y="67"/>
                  </a:lnTo>
                  <a:lnTo>
                    <a:pt x="52" y="73"/>
                  </a:lnTo>
                  <a:lnTo>
                    <a:pt x="54" y="71"/>
                  </a:lnTo>
                  <a:lnTo>
                    <a:pt x="47" y="59"/>
                  </a:lnTo>
                  <a:lnTo>
                    <a:pt x="58" y="63"/>
                  </a:lnTo>
                  <a:lnTo>
                    <a:pt x="50" y="51"/>
                  </a:lnTo>
                  <a:lnTo>
                    <a:pt x="58" y="47"/>
                  </a:lnTo>
                  <a:lnTo>
                    <a:pt x="77" y="57"/>
                  </a:lnTo>
                  <a:lnTo>
                    <a:pt x="77" y="73"/>
                  </a:lnTo>
                  <a:lnTo>
                    <a:pt x="80" y="74"/>
                  </a:lnTo>
                  <a:lnTo>
                    <a:pt x="87" y="77"/>
                  </a:lnTo>
                  <a:lnTo>
                    <a:pt x="93" y="70"/>
                  </a:lnTo>
                  <a:lnTo>
                    <a:pt x="102" y="79"/>
                  </a:lnTo>
                  <a:lnTo>
                    <a:pt x="104" y="93"/>
                  </a:lnTo>
                  <a:lnTo>
                    <a:pt x="108" y="81"/>
                  </a:lnTo>
                  <a:lnTo>
                    <a:pt x="113" y="93"/>
                  </a:lnTo>
                  <a:lnTo>
                    <a:pt x="119" y="79"/>
                  </a:lnTo>
                  <a:lnTo>
                    <a:pt x="112" y="66"/>
                  </a:lnTo>
                  <a:lnTo>
                    <a:pt x="113" y="60"/>
                  </a:lnTo>
                  <a:lnTo>
                    <a:pt x="97" y="51"/>
                  </a:lnTo>
                  <a:lnTo>
                    <a:pt x="89" y="44"/>
                  </a:lnTo>
                  <a:lnTo>
                    <a:pt x="95" y="33"/>
                  </a:lnTo>
                  <a:lnTo>
                    <a:pt x="103" y="40"/>
                  </a:lnTo>
                  <a:lnTo>
                    <a:pt x="108" y="40"/>
                  </a:lnTo>
                  <a:lnTo>
                    <a:pt x="112" y="38"/>
                  </a:lnTo>
                  <a:lnTo>
                    <a:pt x="103" y="29"/>
                  </a:lnTo>
                  <a:lnTo>
                    <a:pt x="101" y="24"/>
                  </a:lnTo>
                  <a:lnTo>
                    <a:pt x="95" y="24"/>
                  </a:lnTo>
                  <a:lnTo>
                    <a:pt x="85" y="30"/>
                  </a:lnTo>
                  <a:lnTo>
                    <a:pt x="76" y="27"/>
                  </a:lnTo>
                  <a:lnTo>
                    <a:pt x="76" y="25"/>
                  </a:lnTo>
                  <a:lnTo>
                    <a:pt x="80" y="18"/>
                  </a:lnTo>
                  <a:lnTo>
                    <a:pt x="77" y="9"/>
                  </a:lnTo>
                  <a:lnTo>
                    <a:pt x="87" y="11"/>
                  </a:lnTo>
                  <a:lnTo>
                    <a:pt x="87" y="6"/>
                  </a:lnTo>
                  <a:lnTo>
                    <a:pt x="97" y="16"/>
                  </a:lnTo>
                  <a:lnTo>
                    <a:pt x="103" y="13"/>
                  </a:lnTo>
                  <a:lnTo>
                    <a:pt x="109" y="17"/>
                  </a:lnTo>
                  <a:lnTo>
                    <a:pt x="114" y="14"/>
                  </a:lnTo>
                  <a:lnTo>
                    <a:pt x="124" y="33"/>
                  </a:lnTo>
                  <a:lnTo>
                    <a:pt x="139" y="36"/>
                  </a:lnTo>
                  <a:lnTo>
                    <a:pt x="145" y="47"/>
                  </a:lnTo>
                  <a:lnTo>
                    <a:pt x="155" y="60"/>
                  </a:lnTo>
                  <a:lnTo>
                    <a:pt x="166" y="63"/>
                  </a:lnTo>
                  <a:lnTo>
                    <a:pt x="173" y="71"/>
                  </a:lnTo>
                  <a:lnTo>
                    <a:pt x="163" y="78"/>
                  </a:lnTo>
                  <a:lnTo>
                    <a:pt x="174" y="86"/>
                  </a:lnTo>
                  <a:lnTo>
                    <a:pt x="176" y="100"/>
                  </a:lnTo>
                  <a:lnTo>
                    <a:pt x="171" y="104"/>
                  </a:lnTo>
                  <a:lnTo>
                    <a:pt x="170" y="109"/>
                  </a:lnTo>
                  <a:lnTo>
                    <a:pt x="166" y="114"/>
                  </a:lnTo>
                  <a:lnTo>
                    <a:pt x="152" y="106"/>
                  </a:lnTo>
                  <a:lnTo>
                    <a:pt x="156" y="117"/>
                  </a:lnTo>
                  <a:lnTo>
                    <a:pt x="170" y="124"/>
                  </a:lnTo>
                  <a:lnTo>
                    <a:pt x="168" y="133"/>
                  </a:lnTo>
                  <a:lnTo>
                    <a:pt x="174" y="126"/>
                  </a:lnTo>
                  <a:lnTo>
                    <a:pt x="177" y="140"/>
                  </a:lnTo>
                  <a:lnTo>
                    <a:pt x="172" y="146"/>
                  </a:lnTo>
                  <a:lnTo>
                    <a:pt x="181" y="149"/>
                  </a:lnTo>
                  <a:lnTo>
                    <a:pt x="182" y="157"/>
                  </a:lnTo>
                  <a:lnTo>
                    <a:pt x="182" y="175"/>
                  </a:lnTo>
                  <a:lnTo>
                    <a:pt x="189" y="162"/>
                  </a:lnTo>
                  <a:lnTo>
                    <a:pt x="189" y="152"/>
                  </a:lnTo>
                  <a:lnTo>
                    <a:pt x="202" y="151"/>
                  </a:lnTo>
                  <a:lnTo>
                    <a:pt x="202" y="127"/>
                  </a:lnTo>
                  <a:lnTo>
                    <a:pt x="206" y="116"/>
                  </a:lnTo>
                  <a:lnTo>
                    <a:pt x="215" y="117"/>
                  </a:lnTo>
                  <a:lnTo>
                    <a:pt x="217" y="127"/>
                  </a:lnTo>
                  <a:lnTo>
                    <a:pt x="222" y="137"/>
                  </a:lnTo>
                  <a:lnTo>
                    <a:pt x="229" y="127"/>
                  </a:lnTo>
                  <a:lnTo>
                    <a:pt x="232" y="113"/>
                  </a:lnTo>
                  <a:lnTo>
                    <a:pt x="233" y="97"/>
                  </a:lnTo>
                  <a:lnTo>
                    <a:pt x="229" y="72"/>
                  </a:lnTo>
                  <a:lnTo>
                    <a:pt x="227" y="59"/>
                  </a:lnTo>
                  <a:lnTo>
                    <a:pt x="233" y="56"/>
                  </a:lnTo>
                  <a:lnTo>
                    <a:pt x="240" y="59"/>
                  </a:lnTo>
                  <a:lnTo>
                    <a:pt x="256" y="76"/>
                  </a:lnTo>
                  <a:lnTo>
                    <a:pt x="265" y="95"/>
                  </a:lnTo>
                  <a:lnTo>
                    <a:pt x="269" y="106"/>
                  </a:lnTo>
                  <a:lnTo>
                    <a:pt x="275" y="106"/>
                  </a:lnTo>
                  <a:lnTo>
                    <a:pt x="281" y="104"/>
                  </a:lnTo>
                  <a:lnTo>
                    <a:pt x="284" y="88"/>
                  </a:lnTo>
                  <a:lnTo>
                    <a:pt x="283" y="76"/>
                  </a:lnTo>
                  <a:lnTo>
                    <a:pt x="280" y="66"/>
                  </a:lnTo>
                  <a:lnTo>
                    <a:pt x="292" y="61"/>
                  </a:lnTo>
                  <a:lnTo>
                    <a:pt x="299" y="65"/>
                  </a:lnTo>
                  <a:lnTo>
                    <a:pt x="305" y="54"/>
                  </a:lnTo>
                  <a:lnTo>
                    <a:pt x="318" y="45"/>
                  </a:lnTo>
                  <a:lnTo>
                    <a:pt x="318" y="55"/>
                  </a:lnTo>
                  <a:lnTo>
                    <a:pt x="321" y="55"/>
                  </a:lnTo>
                  <a:lnTo>
                    <a:pt x="323" y="61"/>
                  </a:lnTo>
                  <a:lnTo>
                    <a:pt x="331" y="63"/>
                  </a:lnTo>
                  <a:lnTo>
                    <a:pt x="333" y="77"/>
                  </a:lnTo>
                  <a:lnTo>
                    <a:pt x="340" y="84"/>
                  </a:lnTo>
                  <a:lnTo>
                    <a:pt x="346" y="95"/>
                  </a:lnTo>
                  <a:lnTo>
                    <a:pt x="349" y="111"/>
                  </a:lnTo>
                  <a:lnTo>
                    <a:pt x="353" y="117"/>
                  </a:lnTo>
                  <a:lnTo>
                    <a:pt x="355" y="103"/>
                  </a:lnTo>
                  <a:lnTo>
                    <a:pt x="355" y="89"/>
                  </a:lnTo>
                  <a:lnTo>
                    <a:pt x="353" y="81"/>
                  </a:lnTo>
                  <a:lnTo>
                    <a:pt x="344" y="60"/>
                  </a:lnTo>
                  <a:lnTo>
                    <a:pt x="344" y="50"/>
                  </a:lnTo>
                  <a:lnTo>
                    <a:pt x="349" y="47"/>
                  </a:lnTo>
                  <a:lnTo>
                    <a:pt x="360" y="50"/>
                  </a:lnTo>
                  <a:lnTo>
                    <a:pt x="370" y="59"/>
                  </a:lnTo>
                  <a:lnTo>
                    <a:pt x="377" y="72"/>
                  </a:lnTo>
                  <a:lnTo>
                    <a:pt x="387" y="70"/>
                  </a:lnTo>
                  <a:lnTo>
                    <a:pt x="392" y="65"/>
                  </a:lnTo>
                  <a:lnTo>
                    <a:pt x="397" y="55"/>
                  </a:lnTo>
                  <a:lnTo>
                    <a:pt x="397" y="49"/>
                  </a:lnTo>
                  <a:lnTo>
                    <a:pt x="410" y="46"/>
                  </a:lnTo>
                  <a:lnTo>
                    <a:pt x="412" y="56"/>
                  </a:lnTo>
                  <a:lnTo>
                    <a:pt x="424" y="57"/>
                  </a:lnTo>
                  <a:lnTo>
                    <a:pt x="432" y="51"/>
                  </a:lnTo>
                  <a:lnTo>
                    <a:pt x="444" y="50"/>
                  </a:lnTo>
                  <a:lnTo>
                    <a:pt x="444" y="28"/>
                  </a:lnTo>
                  <a:lnTo>
                    <a:pt x="441" y="16"/>
                  </a:lnTo>
                  <a:lnTo>
                    <a:pt x="437" y="7"/>
                  </a:lnTo>
                  <a:lnTo>
                    <a:pt x="448" y="8"/>
                  </a:lnTo>
                  <a:lnTo>
                    <a:pt x="456" y="0"/>
                  </a:lnTo>
                  <a:lnTo>
                    <a:pt x="464" y="1"/>
                  </a:lnTo>
                  <a:lnTo>
                    <a:pt x="468" y="13"/>
                  </a:lnTo>
                  <a:lnTo>
                    <a:pt x="480" y="19"/>
                  </a:lnTo>
                  <a:lnTo>
                    <a:pt x="482" y="31"/>
                  </a:lnTo>
                  <a:lnTo>
                    <a:pt x="479" y="36"/>
                  </a:lnTo>
                  <a:lnTo>
                    <a:pt x="495" y="49"/>
                  </a:lnTo>
                  <a:lnTo>
                    <a:pt x="501" y="49"/>
                  </a:lnTo>
                  <a:lnTo>
                    <a:pt x="504" y="44"/>
                  </a:lnTo>
                  <a:lnTo>
                    <a:pt x="502" y="36"/>
                  </a:lnTo>
                  <a:lnTo>
                    <a:pt x="518" y="36"/>
                  </a:lnTo>
                  <a:lnTo>
                    <a:pt x="523" y="23"/>
                  </a:lnTo>
                  <a:lnTo>
                    <a:pt x="530" y="20"/>
                  </a:lnTo>
                  <a:lnTo>
                    <a:pt x="543" y="19"/>
                  </a:lnTo>
                  <a:lnTo>
                    <a:pt x="547" y="23"/>
                  </a:lnTo>
                  <a:lnTo>
                    <a:pt x="532" y="30"/>
                  </a:lnTo>
                  <a:lnTo>
                    <a:pt x="515" y="59"/>
                  </a:lnTo>
                  <a:lnTo>
                    <a:pt x="518" y="67"/>
                  </a:lnTo>
                  <a:lnTo>
                    <a:pt x="523" y="72"/>
                  </a:lnTo>
                  <a:lnTo>
                    <a:pt x="538" y="63"/>
                  </a:lnTo>
                  <a:lnTo>
                    <a:pt x="542" y="82"/>
                  </a:lnTo>
                  <a:lnTo>
                    <a:pt x="536" y="99"/>
                  </a:lnTo>
                  <a:lnTo>
                    <a:pt x="536" y="109"/>
                  </a:lnTo>
                  <a:lnTo>
                    <a:pt x="560" y="106"/>
                  </a:lnTo>
                  <a:lnTo>
                    <a:pt x="559" y="115"/>
                  </a:lnTo>
                  <a:lnTo>
                    <a:pt x="560" y="124"/>
                  </a:lnTo>
                  <a:lnTo>
                    <a:pt x="576" y="129"/>
                  </a:lnTo>
                  <a:lnTo>
                    <a:pt x="577" y="115"/>
                  </a:lnTo>
                  <a:lnTo>
                    <a:pt x="582" y="120"/>
                  </a:lnTo>
                  <a:lnTo>
                    <a:pt x="593" y="147"/>
                  </a:lnTo>
                  <a:lnTo>
                    <a:pt x="592" y="159"/>
                  </a:lnTo>
                  <a:lnTo>
                    <a:pt x="586" y="165"/>
                  </a:lnTo>
                  <a:lnTo>
                    <a:pt x="592" y="180"/>
                  </a:lnTo>
                  <a:lnTo>
                    <a:pt x="600" y="179"/>
                  </a:lnTo>
                  <a:lnTo>
                    <a:pt x="603" y="174"/>
                  </a:lnTo>
                  <a:lnTo>
                    <a:pt x="603" y="189"/>
                  </a:lnTo>
                  <a:lnTo>
                    <a:pt x="600" y="202"/>
                  </a:lnTo>
                  <a:lnTo>
                    <a:pt x="591" y="206"/>
                  </a:lnTo>
                  <a:lnTo>
                    <a:pt x="591" y="217"/>
                  </a:lnTo>
                  <a:lnTo>
                    <a:pt x="587" y="219"/>
                  </a:lnTo>
                  <a:lnTo>
                    <a:pt x="580" y="229"/>
                  </a:lnTo>
                  <a:lnTo>
                    <a:pt x="560" y="234"/>
                  </a:lnTo>
                  <a:lnTo>
                    <a:pt x="560" y="244"/>
                  </a:lnTo>
                  <a:lnTo>
                    <a:pt x="550" y="243"/>
                  </a:lnTo>
                  <a:lnTo>
                    <a:pt x="553" y="246"/>
                  </a:lnTo>
                  <a:lnTo>
                    <a:pt x="548" y="253"/>
                  </a:lnTo>
                  <a:lnTo>
                    <a:pt x="555" y="254"/>
                  </a:lnTo>
                  <a:lnTo>
                    <a:pt x="565" y="246"/>
                  </a:lnTo>
                  <a:lnTo>
                    <a:pt x="555" y="270"/>
                  </a:lnTo>
                  <a:lnTo>
                    <a:pt x="545" y="282"/>
                  </a:lnTo>
                  <a:lnTo>
                    <a:pt x="532" y="287"/>
                  </a:lnTo>
                  <a:lnTo>
                    <a:pt x="528" y="299"/>
                  </a:lnTo>
                  <a:lnTo>
                    <a:pt x="516" y="292"/>
                  </a:lnTo>
                  <a:lnTo>
                    <a:pt x="516" y="285"/>
                  </a:lnTo>
                  <a:lnTo>
                    <a:pt x="510" y="278"/>
                  </a:lnTo>
                  <a:lnTo>
                    <a:pt x="504" y="277"/>
                  </a:lnTo>
                  <a:lnTo>
                    <a:pt x="501" y="291"/>
                  </a:lnTo>
                  <a:lnTo>
                    <a:pt x="488" y="300"/>
                  </a:lnTo>
                  <a:lnTo>
                    <a:pt x="483" y="309"/>
                  </a:lnTo>
                  <a:lnTo>
                    <a:pt x="467" y="325"/>
                  </a:lnTo>
                  <a:lnTo>
                    <a:pt x="450" y="337"/>
                  </a:lnTo>
                  <a:lnTo>
                    <a:pt x="437" y="345"/>
                  </a:lnTo>
                  <a:lnTo>
                    <a:pt x="423" y="343"/>
                  </a:lnTo>
                  <a:lnTo>
                    <a:pt x="413" y="347"/>
                  </a:lnTo>
                  <a:lnTo>
                    <a:pt x="410" y="341"/>
                  </a:lnTo>
                  <a:lnTo>
                    <a:pt x="404" y="346"/>
                  </a:lnTo>
                  <a:lnTo>
                    <a:pt x="401" y="351"/>
                  </a:lnTo>
                  <a:lnTo>
                    <a:pt x="401" y="359"/>
                  </a:lnTo>
                  <a:lnTo>
                    <a:pt x="385" y="364"/>
                  </a:lnTo>
                  <a:lnTo>
                    <a:pt x="356" y="394"/>
                  </a:lnTo>
                  <a:lnTo>
                    <a:pt x="332" y="402"/>
                  </a:lnTo>
                  <a:lnTo>
                    <a:pt x="324" y="409"/>
                  </a:lnTo>
                  <a:lnTo>
                    <a:pt x="310" y="404"/>
                  </a:lnTo>
                  <a:lnTo>
                    <a:pt x="302" y="407"/>
                  </a:lnTo>
                  <a:lnTo>
                    <a:pt x="291" y="399"/>
                  </a:lnTo>
                  <a:lnTo>
                    <a:pt x="279" y="396"/>
                  </a:lnTo>
                  <a:lnTo>
                    <a:pt x="260" y="388"/>
                  </a:lnTo>
                  <a:lnTo>
                    <a:pt x="251" y="38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69" name="Group 222"/>
            <p:cNvGrpSpPr>
              <a:grpSpLocks noChangeAspect="1"/>
            </p:cNvGrpSpPr>
            <p:nvPr/>
          </p:nvGrpSpPr>
          <p:grpSpPr bwMode="gray">
            <a:xfrm>
              <a:off x="4945856" y="1268759"/>
              <a:ext cx="287338" cy="296863"/>
              <a:chOff x="3202" y="1036"/>
              <a:chExt cx="181" cy="187"/>
            </a:xfrm>
            <a:grpFill/>
          </p:grpSpPr>
          <p:sp>
            <p:nvSpPr>
              <p:cNvPr id="298" name="Freeform 223"/>
              <p:cNvSpPr>
                <a:spLocks noChangeAspect="1"/>
              </p:cNvSpPr>
              <p:nvPr/>
            </p:nvSpPr>
            <p:spPr bwMode="gray">
              <a:xfrm>
                <a:off x="3202" y="1036"/>
                <a:ext cx="118" cy="187"/>
              </a:xfrm>
              <a:custGeom>
                <a:avLst/>
                <a:gdLst/>
                <a:ahLst/>
                <a:cxnLst>
                  <a:cxn ang="0">
                    <a:pos x="274" y="96"/>
                  </a:cxn>
                  <a:cxn ang="0">
                    <a:pos x="291" y="233"/>
                  </a:cxn>
                  <a:cxn ang="0">
                    <a:pos x="264" y="255"/>
                  </a:cxn>
                  <a:cxn ang="0">
                    <a:pos x="253" y="151"/>
                  </a:cxn>
                  <a:cxn ang="0">
                    <a:pos x="197" y="102"/>
                  </a:cxn>
                  <a:cxn ang="0">
                    <a:pos x="189" y="232"/>
                  </a:cxn>
                  <a:cxn ang="0">
                    <a:pos x="145" y="192"/>
                  </a:cxn>
                  <a:cxn ang="0">
                    <a:pos x="94" y="145"/>
                  </a:cxn>
                  <a:cxn ang="0">
                    <a:pos x="170" y="96"/>
                  </a:cxn>
                  <a:cxn ang="0">
                    <a:pos x="98" y="77"/>
                  </a:cxn>
                  <a:cxn ang="0">
                    <a:pos x="74" y="104"/>
                  </a:cxn>
                  <a:cxn ang="0">
                    <a:pos x="35" y="115"/>
                  </a:cxn>
                  <a:cxn ang="0">
                    <a:pos x="15" y="152"/>
                  </a:cxn>
                  <a:cxn ang="0">
                    <a:pos x="15" y="206"/>
                  </a:cxn>
                  <a:cxn ang="0">
                    <a:pos x="33" y="276"/>
                  </a:cxn>
                  <a:cxn ang="0">
                    <a:pos x="74" y="224"/>
                  </a:cxn>
                  <a:cxn ang="0">
                    <a:pos x="70" y="301"/>
                  </a:cxn>
                  <a:cxn ang="0">
                    <a:pos x="37" y="316"/>
                  </a:cxn>
                  <a:cxn ang="0">
                    <a:pos x="66" y="400"/>
                  </a:cxn>
                  <a:cxn ang="0">
                    <a:pos x="100" y="450"/>
                  </a:cxn>
                  <a:cxn ang="0">
                    <a:pos x="129" y="522"/>
                  </a:cxn>
                  <a:cxn ang="0">
                    <a:pos x="191" y="516"/>
                  </a:cxn>
                  <a:cxn ang="0">
                    <a:pos x="213" y="458"/>
                  </a:cxn>
                  <a:cxn ang="0">
                    <a:pos x="231" y="394"/>
                  </a:cxn>
                  <a:cxn ang="0">
                    <a:pos x="266" y="366"/>
                  </a:cxn>
                  <a:cxn ang="0">
                    <a:pos x="307" y="435"/>
                  </a:cxn>
                  <a:cxn ang="0">
                    <a:pos x="336" y="400"/>
                  </a:cxn>
                  <a:cxn ang="0">
                    <a:pos x="326" y="453"/>
                  </a:cxn>
                  <a:cxn ang="0">
                    <a:pos x="336" y="485"/>
                  </a:cxn>
                  <a:cxn ang="0">
                    <a:pos x="264" y="516"/>
                  </a:cxn>
                  <a:cxn ang="0">
                    <a:pos x="224" y="555"/>
                  </a:cxn>
                  <a:cxn ang="0">
                    <a:pos x="167" y="569"/>
                  </a:cxn>
                  <a:cxn ang="0">
                    <a:pos x="195" y="640"/>
                  </a:cxn>
                  <a:cxn ang="0">
                    <a:pos x="231" y="636"/>
                  </a:cxn>
                  <a:cxn ang="0">
                    <a:pos x="315" y="624"/>
                  </a:cxn>
                  <a:cxn ang="0">
                    <a:pos x="338" y="637"/>
                  </a:cxn>
                  <a:cxn ang="0">
                    <a:pos x="281" y="649"/>
                  </a:cxn>
                  <a:cxn ang="0">
                    <a:pos x="291" y="714"/>
                  </a:cxn>
                  <a:cxn ang="0">
                    <a:pos x="215" y="716"/>
                  </a:cxn>
                  <a:cxn ang="0">
                    <a:pos x="199" y="774"/>
                  </a:cxn>
                  <a:cxn ang="0">
                    <a:pos x="278" y="830"/>
                  </a:cxn>
                  <a:cxn ang="0">
                    <a:pos x="302" y="848"/>
                  </a:cxn>
                  <a:cxn ang="0">
                    <a:pos x="323" y="922"/>
                  </a:cxn>
                  <a:cxn ang="0">
                    <a:pos x="348" y="888"/>
                  </a:cxn>
                  <a:cxn ang="0">
                    <a:pos x="364" y="822"/>
                  </a:cxn>
                  <a:cxn ang="0">
                    <a:pos x="380" y="731"/>
                  </a:cxn>
                  <a:cxn ang="0">
                    <a:pos x="423" y="680"/>
                  </a:cxn>
                  <a:cxn ang="0">
                    <a:pos x="426" y="588"/>
                  </a:cxn>
                  <a:cxn ang="0">
                    <a:pos x="455" y="529"/>
                  </a:cxn>
                  <a:cxn ang="0">
                    <a:pos x="473" y="462"/>
                  </a:cxn>
                  <a:cxn ang="0">
                    <a:pos x="536" y="404"/>
                  </a:cxn>
                  <a:cxn ang="0">
                    <a:pos x="586" y="341"/>
                  </a:cxn>
                  <a:cxn ang="0">
                    <a:pos x="477" y="254"/>
                  </a:cxn>
                  <a:cxn ang="0">
                    <a:pos x="435" y="150"/>
                  </a:cxn>
                  <a:cxn ang="0">
                    <a:pos x="391" y="181"/>
                  </a:cxn>
                  <a:cxn ang="0">
                    <a:pos x="379" y="144"/>
                  </a:cxn>
                  <a:cxn ang="0">
                    <a:pos x="339" y="39"/>
                  </a:cxn>
                  <a:cxn ang="0">
                    <a:pos x="290" y="22"/>
                  </a:cxn>
                </a:cxnLst>
                <a:rect l="0" t="0" r="r" b="b"/>
                <a:pathLst>
                  <a:path w="591" h="937">
                    <a:moveTo>
                      <a:pt x="290" y="22"/>
                    </a:moveTo>
                    <a:lnTo>
                      <a:pt x="289" y="29"/>
                    </a:lnTo>
                    <a:lnTo>
                      <a:pt x="294" y="43"/>
                    </a:lnTo>
                    <a:lnTo>
                      <a:pt x="279" y="45"/>
                    </a:lnTo>
                    <a:lnTo>
                      <a:pt x="278" y="57"/>
                    </a:lnTo>
                    <a:lnTo>
                      <a:pt x="278" y="68"/>
                    </a:lnTo>
                    <a:lnTo>
                      <a:pt x="274" y="79"/>
                    </a:lnTo>
                    <a:lnTo>
                      <a:pt x="274" y="96"/>
                    </a:lnTo>
                    <a:lnTo>
                      <a:pt x="279" y="96"/>
                    </a:lnTo>
                    <a:lnTo>
                      <a:pt x="279" y="109"/>
                    </a:lnTo>
                    <a:lnTo>
                      <a:pt x="280" y="133"/>
                    </a:lnTo>
                    <a:lnTo>
                      <a:pt x="283" y="140"/>
                    </a:lnTo>
                    <a:lnTo>
                      <a:pt x="283" y="182"/>
                    </a:lnTo>
                    <a:lnTo>
                      <a:pt x="285" y="195"/>
                    </a:lnTo>
                    <a:lnTo>
                      <a:pt x="288" y="226"/>
                    </a:lnTo>
                    <a:lnTo>
                      <a:pt x="291" y="233"/>
                    </a:lnTo>
                    <a:lnTo>
                      <a:pt x="293" y="258"/>
                    </a:lnTo>
                    <a:lnTo>
                      <a:pt x="318" y="325"/>
                    </a:lnTo>
                    <a:lnTo>
                      <a:pt x="317" y="329"/>
                    </a:lnTo>
                    <a:lnTo>
                      <a:pt x="308" y="327"/>
                    </a:lnTo>
                    <a:lnTo>
                      <a:pt x="296" y="312"/>
                    </a:lnTo>
                    <a:lnTo>
                      <a:pt x="283" y="274"/>
                    </a:lnTo>
                    <a:lnTo>
                      <a:pt x="272" y="254"/>
                    </a:lnTo>
                    <a:lnTo>
                      <a:pt x="264" y="255"/>
                    </a:lnTo>
                    <a:lnTo>
                      <a:pt x="263" y="262"/>
                    </a:lnTo>
                    <a:lnTo>
                      <a:pt x="261" y="263"/>
                    </a:lnTo>
                    <a:lnTo>
                      <a:pt x="259" y="258"/>
                    </a:lnTo>
                    <a:lnTo>
                      <a:pt x="264" y="244"/>
                    </a:lnTo>
                    <a:lnTo>
                      <a:pt x="264" y="217"/>
                    </a:lnTo>
                    <a:lnTo>
                      <a:pt x="259" y="197"/>
                    </a:lnTo>
                    <a:lnTo>
                      <a:pt x="258" y="178"/>
                    </a:lnTo>
                    <a:lnTo>
                      <a:pt x="253" y="151"/>
                    </a:lnTo>
                    <a:lnTo>
                      <a:pt x="252" y="125"/>
                    </a:lnTo>
                    <a:lnTo>
                      <a:pt x="246" y="104"/>
                    </a:lnTo>
                    <a:lnTo>
                      <a:pt x="240" y="96"/>
                    </a:lnTo>
                    <a:lnTo>
                      <a:pt x="238" y="87"/>
                    </a:lnTo>
                    <a:lnTo>
                      <a:pt x="224" y="81"/>
                    </a:lnTo>
                    <a:lnTo>
                      <a:pt x="208" y="69"/>
                    </a:lnTo>
                    <a:lnTo>
                      <a:pt x="199" y="86"/>
                    </a:lnTo>
                    <a:lnTo>
                      <a:pt x="197" y="102"/>
                    </a:lnTo>
                    <a:lnTo>
                      <a:pt x="188" y="114"/>
                    </a:lnTo>
                    <a:lnTo>
                      <a:pt x="187" y="120"/>
                    </a:lnTo>
                    <a:lnTo>
                      <a:pt x="177" y="133"/>
                    </a:lnTo>
                    <a:lnTo>
                      <a:pt x="173" y="146"/>
                    </a:lnTo>
                    <a:lnTo>
                      <a:pt x="176" y="157"/>
                    </a:lnTo>
                    <a:lnTo>
                      <a:pt x="176" y="171"/>
                    </a:lnTo>
                    <a:lnTo>
                      <a:pt x="184" y="215"/>
                    </a:lnTo>
                    <a:lnTo>
                      <a:pt x="189" y="232"/>
                    </a:lnTo>
                    <a:lnTo>
                      <a:pt x="195" y="242"/>
                    </a:lnTo>
                    <a:lnTo>
                      <a:pt x="188" y="241"/>
                    </a:lnTo>
                    <a:lnTo>
                      <a:pt x="176" y="222"/>
                    </a:lnTo>
                    <a:lnTo>
                      <a:pt x="168" y="205"/>
                    </a:lnTo>
                    <a:lnTo>
                      <a:pt x="164" y="183"/>
                    </a:lnTo>
                    <a:lnTo>
                      <a:pt x="152" y="167"/>
                    </a:lnTo>
                    <a:lnTo>
                      <a:pt x="151" y="179"/>
                    </a:lnTo>
                    <a:lnTo>
                      <a:pt x="145" y="192"/>
                    </a:lnTo>
                    <a:lnTo>
                      <a:pt x="140" y="183"/>
                    </a:lnTo>
                    <a:lnTo>
                      <a:pt x="143" y="171"/>
                    </a:lnTo>
                    <a:lnTo>
                      <a:pt x="139" y="158"/>
                    </a:lnTo>
                    <a:lnTo>
                      <a:pt x="148" y="152"/>
                    </a:lnTo>
                    <a:lnTo>
                      <a:pt x="152" y="138"/>
                    </a:lnTo>
                    <a:lnTo>
                      <a:pt x="134" y="136"/>
                    </a:lnTo>
                    <a:lnTo>
                      <a:pt x="106" y="150"/>
                    </a:lnTo>
                    <a:lnTo>
                      <a:pt x="94" y="145"/>
                    </a:lnTo>
                    <a:lnTo>
                      <a:pt x="97" y="135"/>
                    </a:lnTo>
                    <a:lnTo>
                      <a:pt x="113" y="128"/>
                    </a:lnTo>
                    <a:lnTo>
                      <a:pt x="125" y="112"/>
                    </a:lnTo>
                    <a:lnTo>
                      <a:pt x="129" y="102"/>
                    </a:lnTo>
                    <a:lnTo>
                      <a:pt x="143" y="102"/>
                    </a:lnTo>
                    <a:lnTo>
                      <a:pt x="146" y="96"/>
                    </a:lnTo>
                    <a:lnTo>
                      <a:pt x="152" y="104"/>
                    </a:lnTo>
                    <a:lnTo>
                      <a:pt x="170" y="96"/>
                    </a:lnTo>
                    <a:lnTo>
                      <a:pt x="175" y="86"/>
                    </a:lnTo>
                    <a:lnTo>
                      <a:pt x="175" y="76"/>
                    </a:lnTo>
                    <a:lnTo>
                      <a:pt x="170" y="54"/>
                    </a:lnTo>
                    <a:lnTo>
                      <a:pt x="160" y="53"/>
                    </a:lnTo>
                    <a:lnTo>
                      <a:pt x="141" y="58"/>
                    </a:lnTo>
                    <a:lnTo>
                      <a:pt x="122" y="75"/>
                    </a:lnTo>
                    <a:lnTo>
                      <a:pt x="100" y="82"/>
                    </a:lnTo>
                    <a:lnTo>
                      <a:pt x="98" y="77"/>
                    </a:lnTo>
                    <a:lnTo>
                      <a:pt x="91" y="74"/>
                    </a:lnTo>
                    <a:lnTo>
                      <a:pt x="91" y="63"/>
                    </a:lnTo>
                    <a:lnTo>
                      <a:pt x="89" y="54"/>
                    </a:lnTo>
                    <a:lnTo>
                      <a:pt x="80" y="58"/>
                    </a:lnTo>
                    <a:lnTo>
                      <a:pt x="85" y="103"/>
                    </a:lnTo>
                    <a:lnTo>
                      <a:pt x="81" y="104"/>
                    </a:lnTo>
                    <a:lnTo>
                      <a:pt x="78" y="97"/>
                    </a:lnTo>
                    <a:lnTo>
                      <a:pt x="74" y="104"/>
                    </a:lnTo>
                    <a:lnTo>
                      <a:pt x="53" y="58"/>
                    </a:lnTo>
                    <a:lnTo>
                      <a:pt x="43" y="66"/>
                    </a:lnTo>
                    <a:lnTo>
                      <a:pt x="46" y="77"/>
                    </a:lnTo>
                    <a:lnTo>
                      <a:pt x="41" y="86"/>
                    </a:lnTo>
                    <a:lnTo>
                      <a:pt x="30" y="77"/>
                    </a:lnTo>
                    <a:lnTo>
                      <a:pt x="26" y="81"/>
                    </a:lnTo>
                    <a:lnTo>
                      <a:pt x="25" y="91"/>
                    </a:lnTo>
                    <a:lnTo>
                      <a:pt x="35" y="115"/>
                    </a:lnTo>
                    <a:lnTo>
                      <a:pt x="33" y="122"/>
                    </a:lnTo>
                    <a:lnTo>
                      <a:pt x="21" y="119"/>
                    </a:lnTo>
                    <a:lnTo>
                      <a:pt x="12" y="99"/>
                    </a:lnTo>
                    <a:lnTo>
                      <a:pt x="6" y="98"/>
                    </a:lnTo>
                    <a:lnTo>
                      <a:pt x="6" y="107"/>
                    </a:lnTo>
                    <a:lnTo>
                      <a:pt x="8" y="118"/>
                    </a:lnTo>
                    <a:lnTo>
                      <a:pt x="19" y="140"/>
                    </a:lnTo>
                    <a:lnTo>
                      <a:pt x="15" y="152"/>
                    </a:lnTo>
                    <a:lnTo>
                      <a:pt x="8" y="146"/>
                    </a:lnTo>
                    <a:lnTo>
                      <a:pt x="0" y="150"/>
                    </a:lnTo>
                    <a:lnTo>
                      <a:pt x="1" y="158"/>
                    </a:lnTo>
                    <a:lnTo>
                      <a:pt x="6" y="163"/>
                    </a:lnTo>
                    <a:lnTo>
                      <a:pt x="8" y="176"/>
                    </a:lnTo>
                    <a:lnTo>
                      <a:pt x="8" y="201"/>
                    </a:lnTo>
                    <a:lnTo>
                      <a:pt x="9" y="215"/>
                    </a:lnTo>
                    <a:lnTo>
                      <a:pt x="15" y="206"/>
                    </a:lnTo>
                    <a:lnTo>
                      <a:pt x="16" y="217"/>
                    </a:lnTo>
                    <a:lnTo>
                      <a:pt x="17" y="236"/>
                    </a:lnTo>
                    <a:lnTo>
                      <a:pt x="17" y="220"/>
                    </a:lnTo>
                    <a:lnTo>
                      <a:pt x="24" y="236"/>
                    </a:lnTo>
                    <a:lnTo>
                      <a:pt x="25" y="248"/>
                    </a:lnTo>
                    <a:lnTo>
                      <a:pt x="27" y="254"/>
                    </a:lnTo>
                    <a:lnTo>
                      <a:pt x="27" y="271"/>
                    </a:lnTo>
                    <a:lnTo>
                      <a:pt x="33" y="276"/>
                    </a:lnTo>
                    <a:lnTo>
                      <a:pt x="43" y="270"/>
                    </a:lnTo>
                    <a:lnTo>
                      <a:pt x="53" y="244"/>
                    </a:lnTo>
                    <a:lnTo>
                      <a:pt x="38" y="225"/>
                    </a:lnTo>
                    <a:lnTo>
                      <a:pt x="55" y="228"/>
                    </a:lnTo>
                    <a:lnTo>
                      <a:pt x="60" y="238"/>
                    </a:lnTo>
                    <a:lnTo>
                      <a:pt x="62" y="233"/>
                    </a:lnTo>
                    <a:lnTo>
                      <a:pt x="66" y="226"/>
                    </a:lnTo>
                    <a:lnTo>
                      <a:pt x="74" y="224"/>
                    </a:lnTo>
                    <a:lnTo>
                      <a:pt x="71" y="238"/>
                    </a:lnTo>
                    <a:lnTo>
                      <a:pt x="73" y="246"/>
                    </a:lnTo>
                    <a:lnTo>
                      <a:pt x="65" y="253"/>
                    </a:lnTo>
                    <a:lnTo>
                      <a:pt x="63" y="264"/>
                    </a:lnTo>
                    <a:lnTo>
                      <a:pt x="65" y="274"/>
                    </a:lnTo>
                    <a:lnTo>
                      <a:pt x="57" y="279"/>
                    </a:lnTo>
                    <a:lnTo>
                      <a:pt x="54" y="291"/>
                    </a:lnTo>
                    <a:lnTo>
                      <a:pt x="70" y="301"/>
                    </a:lnTo>
                    <a:lnTo>
                      <a:pt x="71" y="313"/>
                    </a:lnTo>
                    <a:lnTo>
                      <a:pt x="80" y="318"/>
                    </a:lnTo>
                    <a:lnTo>
                      <a:pt x="91" y="312"/>
                    </a:lnTo>
                    <a:lnTo>
                      <a:pt x="96" y="325"/>
                    </a:lnTo>
                    <a:lnTo>
                      <a:pt x="94" y="335"/>
                    </a:lnTo>
                    <a:lnTo>
                      <a:pt x="55" y="325"/>
                    </a:lnTo>
                    <a:lnTo>
                      <a:pt x="49" y="314"/>
                    </a:lnTo>
                    <a:lnTo>
                      <a:pt x="37" y="316"/>
                    </a:lnTo>
                    <a:lnTo>
                      <a:pt x="43" y="327"/>
                    </a:lnTo>
                    <a:lnTo>
                      <a:pt x="62" y="348"/>
                    </a:lnTo>
                    <a:lnTo>
                      <a:pt x="71" y="351"/>
                    </a:lnTo>
                    <a:lnTo>
                      <a:pt x="68" y="359"/>
                    </a:lnTo>
                    <a:lnTo>
                      <a:pt x="59" y="360"/>
                    </a:lnTo>
                    <a:lnTo>
                      <a:pt x="54" y="381"/>
                    </a:lnTo>
                    <a:lnTo>
                      <a:pt x="68" y="392"/>
                    </a:lnTo>
                    <a:lnTo>
                      <a:pt x="66" y="400"/>
                    </a:lnTo>
                    <a:lnTo>
                      <a:pt x="73" y="407"/>
                    </a:lnTo>
                    <a:lnTo>
                      <a:pt x="75" y="414"/>
                    </a:lnTo>
                    <a:lnTo>
                      <a:pt x="111" y="435"/>
                    </a:lnTo>
                    <a:lnTo>
                      <a:pt x="128" y="435"/>
                    </a:lnTo>
                    <a:lnTo>
                      <a:pt x="138" y="427"/>
                    </a:lnTo>
                    <a:lnTo>
                      <a:pt x="137" y="441"/>
                    </a:lnTo>
                    <a:lnTo>
                      <a:pt x="127" y="447"/>
                    </a:lnTo>
                    <a:lnTo>
                      <a:pt x="100" y="450"/>
                    </a:lnTo>
                    <a:lnTo>
                      <a:pt x="97" y="457"/>
                    </a:lnTo>
                    <a:lnTo>
                      <a:pt x="106" y="469"/>
                    </a:lnTo>
                    <a:lnTo>
                      <a:pt x="108" y="481"/>
                    </a:lnTo>
                    <a:lnTo>
                      <a:pt x="121" y="486"/>
                    </a:lnTo>
                    <a:lnTo>
                      <a:pt x="128" y="483"/>
                    </a:lnTo>
                    <a:lnTo>
                      <a:pt x="130" y="501"/>
                    </a:lnTo>
                    <a:lnTo>
                      <a:pt x="124" y="509"/>
                    </a:lnTo>
                    <a:lnTo>
                      <a:pt x="129" y="522"/>
                    </a:lnTo>
                    <a:lnTo>
                      <a:pt x="132" y="517"/>
                    </a:lnTo>
                    <a:lnTo>
                      <a:pt x="148" y="526"/>
                    </a:lnTo>
                    <a:lnTo>
                      <a:pt x="152" y="518"/>
                    </a:lnTo>
                    <a:lnTo>
                      <a:pt x="156" y="527"/>
                    </a:lnTo>
                    <a:lnTo>
                      <a:pt x="160" y="522"/>
                    </a:lnTo>
                    <a:lnTo>
                      <a:pt x="173" y="527"/>
                    </a:lnTo>
                    <a:lnTo>
                      <a:pt x="177" y="516"/>
                    </a:lnTo>
                    <a:lnTo>
                      <a:pt x="191" y="516"/>
                    </a:lnTo>
                    <a:lnTo>
                      <a:pt x="193" y="501"/>
                    </a:lnTo>
                    <a:lnTo>
                      <a:pt x="192" y="495"/>
                    </a:lnTo>
                    <a:lnTo>
                      <a:pt x="198" y="479"/>
                    </a:lnTo>
                    <a:lnTo>
                      <a:pt x="208" y="477"/>
                    </a:lnTo>
                    <a:lnTo>
                      <a:pt x="215" y="483"/>
                    </a:lnTo>
                    <a:lnTo>
                      <a:pt x="221" y="478"/>
                    </a:lnTo>
                    <a:lnTo>
                      <a:pt x="218" y="466"/>
                    </a:lnTo>
                    <a:lnTo>
                      <a:pt x="213" y="458"/>
                    </a:lnTo>
                    <a:lnTo>
                      <a:pt x="205" y="457"/>
                    </a:lnTo>
                    <a:lnTo>
                      <a:pt x="210" y="443"/>
                    </a:lnTo>
                    <a:lnTo>
                      <a:pt x="211" y="414"/>
                    </a:lnTo>
                    <a:lnTo>
                      <a:pt x="214" y="396"/>
                    </a:lnTo>
                    <a:lnTo>
                      <a:pt x="218" y="386"/>
                    </a:lnTo>
                    <a:lnTo>
                      <a:pt x="224" y="381"/>
                    </a:lnTo>
                    <a:lnTo>
                      <a:pt x="230" y="382"/>
                    </a:lnTo>
                    <a:lnTo>
                      <a:pt x="231" y="394"/>
                    </a:lnTo>
                    <a:lnTo>
                      <a:pt x="230" y="404"/>
                    </a:lnTo>
                    <a:lnTo>
                      <a:pt x="235" y="416"/>
                    </a:lnTo>
                    <a:lnTo>
                      <a:pt x="241" y="416"/>
                    </a:lnTo>
                    <a:lnTo>
                      <a:pt x="250" y="399"/>
                    </a:lnTo>
                    <a:lnTo>
                      <a:pt x="250" y="388"/>
                    </a:lnTo>
                    <a:lnTo>
                      <a:pt x="252" y="368"/>
                    </a:lnTo>
                    <a:lnTo>
                      <a:pt x="261" y="353"/>
                    </a:lnTo>
                    <a:lnTo>
                      <a:pt x="266" y="366"/>
                    </a:lnTo>
                    <a:lnTo>
                      <a:pt x="267" y="382"/>
                    </a:lnTo>
                    <a:lnTo>
                      <a:pt x="253" y="421"/>
                    </a:lnTo>
                    <a:lnTo>
                      <a:pt x="257" y="446"/>
                    </a:lnTo>
                    <a:lnTo>
                      <a:pt x="264" y="452"/>
                    </a:lnTo>
                    <a:lnTo>
                      <a:pt x="270" y="462"/>
                    </a:lnTo>
                    <a:lnTo>
                      <a:pt x="296" y="450"/>
                    </a:lnTo>
                    <a:lnTo>
                      <a:pt x="299" y="439"/>
                    </a:lnTo>
                    <a:lnTo>
                      <a:pt x="307" y="435"/>
                    </a:lnTo>
                    <a:lnTo>
                      <a:pt x="313" y="424"/>
                    </a:lnTo>
                    <a:lnTo>
                      <a:pt x="315" y="409"/>
                    </a:lnTo>
                    <a:lnTo>
                      <a:pt x="313" y="396"/>
                    </a:lnTo>
                    <a:lnTo>
                      <a:pt x="322" y="389"/>
                    </a:lnTo>
                    <a:lnTo>
                      <a:pt x="326" y="381"/>
                    </a:lnTo>
                    <a:lnTo>
                      <a:pt x="329" y="383"/>
                    </a:lnTo>
                    <a:lnTo>
                      <a:pt x="331" y="398"/>
                    </a:lnTo>
                    <a:lnTo>
                      <a:pt x="336" y="400"/>
                    </a:lnTo>
                    <a:lnTo>
                      <a:pt x="327" y="419"/>
                    </a:lnTo>
                    <a:lnTo>
                      <a:pt x="320" y="425"/>
                    </a:lnTo>
                    <a:lnTo>
                      <a:pt x="318" y="437"/>
                    </a:lnTo>
                    <a:lnTo>
                      <a:pt x="315" y="443"/>
                    </a:lnTo>
                    <a:lnTo>
                      <a:pt x="313" y="453"/>
                    </a:lnTo>
                    <a:lnTo>
                      <a:pt x="316" y="462"/>
                    </a:lnTo>
                    <a:lnTo>
                      <a:pt x="322" y="464"/>
                    </a:lnTo>
                    <a:lnTo>
                      <a:pt x="326" y="453"/>
                    </a:lnTo>
                    <a:lnTo>
                      <a:pt x="334" y="470"/>
                    </a:lnTo>
                    <a:lnTo>
                      <a:pt x="342" y="474"/>
                    </a:lnTo>
                    <a:lnTo>
                      <a:pt x="364" y="461"/>
                    </a:lnTo>
                    <a:lnTo>
                      <a:pt x="367" y="467"/>
                    </a:lnTo>
                    <a:lnTo>
                      <a:pt x="363" y="473"/>
                    </a:lnTo>
                    <a:lnTo>
                      <a:pt x="350" y="474"/>
                    </a:lnTo>
                    <a:lnTo>
                      <a:pt x="347" y="481"/>
                    </a:lnTo>
                    <a:lnTo>
                      <a:pt x="336" y="485"/>
                    </a:lnTo>
                    <a:lnTo>
                      <a:pt x="334" y="491"/>
                    </a:lnTo>
                    <a:lnTo>
                      <a:pt x="316" y="491"/>
                    </a:lnTo>
                    <a:lnTo>
                      <a:pt x="306" y="483"/>
                    </a:lnTo>
                    <a:lnTo>
                      <a:pt x="284" y="485"/>
                    </a:lnTo>
                    <a:lnTo>
                      <a:pt x="268" y="500"/>
                    </a:lnTo>
                    <a:lnTo>
                      <a:pt x="275" y="516"/>
                    </a:lnTo>
                    <a:lnTo>
                      <a:pt x="272" y="524"/>
                    </a:lnTo>
                    <a:lnTo>
                      <a:pt x="264" y="516"/>
                    </a:lnTo>
                    <a:lnTo>
                      <a:pt x="257" y="516"/>
                    </a:lnTo>
                    <a:lnTo>
                      <a:pt x="253" y="526"/>
                    </a:lnTo>
                    <a:lnTo>
                      <a:pt x="247" y="528"/>
                    </a:lnTo>
                    <a:lnTo>
                      <a:pt x="243" y="538"/>
                    </a:lnTo>
                    <a:lnTo>
                      <a:pt x="240" y="540"/>
                    </a:lnTo>
                    <a:lnTo>
                      <a:pt x="240" y="556"/>
                    </a:lnTo>
                    <a:lnTo>
                      <a:pt x="230" y="559"/>
                    </a:lnTo>
                    <a:lnTo>
                      <a:pt x="224" y="555"/>
                    </a:lnTo>
                    <a:lnTo>
                      <a:pt x="193" y="563"/>
                    </a:lnTo>
                    <a:lnTo>
                      <a:pt x="192" y="570"/>
                    </a:lnTo>
                    <a:lnTo>
                      <a:pt x="198" y="581"/>
                    </a:lnTo>
                    <a:lnTo>
                      <a:pt x="194" y="590"/>
                    </a:lnTo>
                    <a:lnTo>
                      <a:pt x="187" y="586"/>
                    </a:lnTo>
                    <a:lnTo>
                      <a:pt x="183" y="572"/>
                    </a:lnTo>
                    <a:lnTo>
                      <a:pt x="178" y="565"/>
                    </a:lnTo>
                    <a:lnTo>
                      <a:pt x="167" y="569"/>
                    </a:lnTo>
                    <a:lnTo>
                      <a:pt x="164" y="575"/>
                    </a:lnTo>
                    <a:lnTo>
                      <a:pt x="165" y="609"/>
                    </a:lnTo>
                    <a:lnTo>
                      <a:pt x="172" y="635"/>
                    </a:lnTo>
                    <a:lnTo>
                      <a:pt x="170" y="642"/>
                    </a:lnTo>
                    <a:lnTo>
                      <a:pt x="170" y="649"/>
                    </a:lnTo>
                    <a:lnTo>
                      <a:pt x="176" y="652"/>
                    </a:lnTo>
                    <a:lnTo>
                      <a:pt x="186" y="652"/>
                    </a:lnTo>
                    <a:lnTo>
                      <a:pt x="195" y="640"/>
                    </a:lnTo>
                    <a:lnTo>
                      <a:pt x="200" y="646"/>
                    </a:lnTo>
                    <a:lnTo>
                      <a:pt x="208" y="646"/>
                    </a:lnTo>
                    <a:lnTo>
                      <a:pt x="216" y="645"/>
                    </a:lnTo>
                    <a:lnTo>
                      <a:pt x="216" y="639"/>
                    </a:lnTo>
                    <a:lnTo>
                      <a:pt x="221" y="637"/>
                    </a:lnTo>
                    <a:lnTo>
                      <a:pt x="223" y="646"/>
                    </a:lnTo>
                    <a:lnTo>
                      <a:pt x="229" y="645"/>
                    </a:lnTo>
                    <a:lnTo>
                      <a:pt x="231" y="636"/>
                    </a:lnTo>
                    <a:lnTo>
                      <a:pt x="235" y="641"/>
                    </a:lnTo>
                    <a:lnTo>
                      <a:pt x="251" y="636"/>
                    </a:lnTo>
                    <a:lnTo>
                      <a:pt x="261" y="624"/>
                    </a:lnTo>
                    <a:lnTo>
                      <a:pt x="267" y="622"/>
                    </a:lnTo>
                    <a:lnTo>
                      <a:pt x="277" y="623"/>
                    </a:lnTo>
                    <a:lnTo>
                      <a:pt x="281" y="629"/>
                    </a:lnTo>
                    <a:lnTo>
                      <a:pt x="306" y="622"/>
                    </a:lnTo>
                    <a:lnTo>
                      <a:pt x="315" y="624"/>
                    </a:lnTo>
                    <a:lnTo>
                      <a:pt x="327" y="617"/>
                    </a:lnTo>
                    <a:lnTo>
                      <a:pt x="329" y="606"/>
                    </a:lnTo>
                    <a:lnTo>
                      <a:pt x="339" y="603"/>
                    </a:lnTo>
                    <a:lnTo>
                      <a:pt x="340" y="613"/>
                    </a:lnTo>
                    <a:lnTo>
                      <a:pt x="336" y="612"/>
                    </a:lnTo>
                    <a:lnTo>
                      <a:pt x="340" y="619"/>
                    </a:lnTo>
                    <a:lnTo>
                      <a:pt x="343" y="634"/>
                    </a:lnTo>
                    <a:lnTo>
                      <a:pt x="338" y="637"/>
                    </a:lnTo>
                    <a:lnTo>
                      <a:pt x="323" y="633"/>
                    </a:lnTo>
                    <a:lnTo>
                      <a:pt x="316" y="639"/>
                    </a:lnTo>
                    <a:lnTo>
                      <a:pt x="311" y="629"/>
                    </a:lnTo>
                    <a:lnTo>
                      <a:pt x="308" y="641"/>
                    </a:lnTo>
                    <a:lnTo>
                      <a:pt x="296" y="641"/>
                    </a:lnTo>
                    <a:lnTo>
                      <a:pt x="296" y="647"/>
                    </a:lnTo>
                    <a:lnTo>
                      <a:pt x="286" y="652"/>
                    </a:lnTo>
                    <a:lnTo>
                      <a:pt x="281" y="649"/>
                    </a:lnTo>
                    <a:lnTo>
                      <a:pt x="270" y="651"/>
                    </a:lnTo>
                    <a:lnTo>
                      <a:pt x="237" y="668"/>
                    </a:lnTo>
                    <a:lnTo>
                      <a:pt x="229" y="668"/>
                    </a:lnTo>
                    <a:lnTo>
                      <a:pt x="231" y="676"/>
                    </a:lnTo>
                    <a:lnTo>
                      <a:pt x="240" y="684"/>
                    </a:lnTo>
                    <a:lnTo>
                      <a:pt x="286" y="694"/>
                    </a:lnTo>
                    <a:lnTo>
                      <a:pt x="293" y="706"/>
                    </a:lnTo>
                    <a:lnTo>
                      <a:pt x="291" y="714"/>
                    </a:lnTo>
                    <a:lnTo>
                      <a:pt x="261" y="705"/>
                    </a:lnTo>
                    <a:lnTo>
                      <a:pt x="258" y="701"/>
                    </a:lnTo>
                    <a:lnTo>
                      <a:pt x="246" y="705"/>
                    </a:lnTo>
                    <a:lnTo>
                      <a:pt x="236" y="699"/>
                    </a:lnTo>
                    <a:lnTo>
                      <a:pt x="225" y="700"/>
                    </a:lnTo>
                    <a:lnTo>
                      <a:pt x="225" y="708"/>
                    </a:lnTo>
                    <a:lnTo>
                      <a:pt x="223" y="715"/>
                    </a:lnTo>
                    <a:lnTo>
                      <a:pt x="215" y="716"/>
                    </a:lnTo>
                    <a:lnTo>
                      <a:pt x="211" y="694"/>
                    </a:lnTo>
                    <a:lnTo>
                      <a:pt x="198" y="690"/>
                    </a:lnTo>
                    <a:lnTo>
                      <a:pt x="183" y="706"/>
                    </a:lnTo>
                    <a:lnTo>
                      <a:pt x="188" y="722"/>
                    </a:lnTo>
                    <a:lnTo>
                      <a:pt x="183" y="738"/>
                    </a:lnTo>
                    <a:lnTo>
                      <a:pt x="191" y="753"/>
                    </a:lnTo>
                    <a:lnTo>
                      <a:pt x="195" y="771"/>
                    </a:lnTo>
                    <a:lnTo>
                      <a:pt x="199" y="774"/>
                    </a:lnTo>
                    <a:lnTo>
                      <a:pt x="205" y="792"/>
                    </a:lnTo>
                    <a:lnTo>
                      <a:pt x="236" y="807"/>
                    </a:lnTo>
                    <a:lnTo>
                      <a:pt x="241" y="806"/>
                    </a:lnTo>
                    <a:lnTo>
                      <a:pt x="248" y="817"/>
                    </a:lnTo>
                    <a:lnTo>
                      <a:pt x="248" y="829"/>
                    </a:lnTo>
                    <a:lnTo>
                      <a:pt x="254" y="833"/>
                    </a:lnTo>
                    <a:lnTo>
                      <a:pt x="270" y="834"/>
                    </a:lnTo>
                    <a:lnTo>
                      <a:pt x="278" y="830"/>
                    </a:lnTo>
                    <a:lnTo>
                      <a:pt x="283" y="833"/>
                    </a:lnTo>
                    <a:lnTo>
                      <a:pt x="288" y="829"/>
                    </a:lnTo>
                    <a:lnTo>
                      <a:pt x="300" y="828"/>
                    </a:lnTo>
                    <a:lnTo>
                      <a:pt x="306" y="835"/>
                    </a:lnTo>
                    <a:lnTo>
                      <a:pt x="312" y="834"/>
                    </a:lnTo>
                    <a:lnTo>
                      <a:pt x="312" y="841"/>
                    </a:lnTo>
                    <a:lnTo>
                      <a:pt x="304" y="856"/>
                    </a:lnTo>
                    <a:lnTo>
                      <a:pt x="302" y="848"/>
                    </a:lnTo>
                    <a:lnTo>
                      <a:pt x="288" y="849"/>
                    </a:lnTo>
                    <a:lnTo>
                      <a:pt x="270" y="859"/>
                    </a:lnTo>
                    <a:lnTo>
                      <a:pt x="270" y="868"/>
                    </a:lnTo>
                    <a:lnTo>
                      <a:pt x="308" y="904"/>
                    </a:lnTo>
                    <a:lnTo>
                      <a:pt x="311" y="911"/>
                    </a:lnTo>
                    <a:lnTo>
                      <a:pt x="311" y="936"/>
                    </a:lnTo>
                    <a:lnTo>
                      <a:pt x="316" y="935"/>
                    </a:lnTo>
                    <a:lnTo>
                      <a:pt x="323" y="922"/>
                    </a:lnTo>
                    <a:lnTo>
                      <a:pt x="323" y="930"/>
                    </a:lnTo>
                    <a:lnTo>
                      <a:pt x="329" y="937"/>
                    </a:lnTo>
                    <a:lnTo>
                      <a:pt x="338" y="936"/>
                    </a:lnTo>
                    <a:lnTo>
                      <a:pt x="349" y="925"/>
                    </a:lnTo>
                    <a:lnTo>
                      <a:pt x="350" y="910"/>
                    </a:lnTo>
                    <a:lnTo>
                      <a:pt x="354" y="908"/>
                    </a:lnTo>
                    <a:lnTo>
                      <a:pt x="353" y="900"/>
                    </a:lnTo>
                    <a:lnTo>
                      <a:pt x="348" y="888"/>
                    </a:lnTo>
                    <a:lnTo>
                      <a:pt x="351" y="878"/>
                    </a:lnTo>
                    <a:lnTo>
                      <a:pt x="349" y="873"/>
                    </a:lnTo>
                    <a:lnTo>
                      <a:pt x="351" y="866"/>
                    </a:lnTo>
                    <a:lnTo>
                      <a:pt x="363" y="855"/>
                    </a:lnTo>
                    <a:lnTo>
                      <a:pt x="367" y="840"/>
                    </a:lnTo>
                    <a:lnTo>
                      <a:pt x="365" y="839"/>
                    </a:lnTo>
                    <a:lnTo>
                      <a:pt x="369" y="832"/>
                    </a:lnTo>
                    <a:lnTo>
                      <a:pt x="364" y="822"/>
                    </a:lnTo>
                    <a:lnTo>
                      <a:pt x="370" y="802"/>
                    </a:lnTo>
                    <a:lnTo>
                      <a:pt x="367" y="792"/>
                    </a:lnTo>
                    <a:lnTo>
                      <a:pt x="367" y="771"/>
                    </a:lnTo>
                    <a:lnTo>
                      <a:pt x="370" y="762"/>
                    </a:lnTo>
                    <a:lnTo>
                      <a:pt x="381" y="742"/>
                    </a:lnTo>
                    <a:lnTo>
                      <a:pt x="392" y="741"/>
                    </a:lnTo>
                    <a:lnTo>
                      <a:pt x="387" y="728"/>
                    </a:lnTo>
                    <a:lnTo>
                      <a:pt x="380" y="731"/>
                    </a:lnTo>
                    <a:lnTo>
                      <a:pt x="379" y="722"/>
                    </a:lnTo>
                    <a:lnTo>
                      <a:pt x="406" y="710"/>
                    </a:lnTo>
                    <a:lnTo>
                      <a:pt x="413" y="715"/>
                    </a:lnTo>
                    <a:lnTo>
                      <a:pt x="417" y="714"/>
                    </a:lnTo>
                    <a:lnTo>
                      <a:pt x="417" y="704"/>
                    </a:lnTo>
                    <a:lnTo>
                      <a:pt x="420" y="698"/>
                    </a:lnTo>
                    <a:lnTo>
                      <a:pt x="420" y="688"/>
                    </a:lnTo>
                    <a:lnTo>
                      <a:pt x="423" y="680"/>
                    </a:lnTo>
                    <a:lnTo>
                      <a:pt x="425" y="669"/>
                    </a:lnTo>
                    <a:lnTo>
                      <a:pt x="425" y="661"/>
                    </a:lnTo>
                    <a:lnTo>
                      <a:pt x="423" y="662"/>
                    </a:lnTo>
                    <a:lnTo>
                      <a:pt x="424" y="646"/>
                    </a:lnTo>
                    <a:lnTo>
                      <a:pt x="429" y="626"/>
                    </a:lnTo>
                    <a:lnTo>
                      <a:pt x="426" y="620"/>
                    </a:lnTo>
                    <a:lnTo>
                      <a:pt x="425" y="607"/>
                    </a:lnTo>
                    <a:lnTo>
                      <a:pt x="426" y="588"/>
                    </a:lnTo>
                    <a:lnTo>
                      <a:pt x="425" y="583"/>
                    </a:lnTo>
                    <a:lnTo>
                      <a:pt x="425" y="576"/>
                    </a:lnTo>
                    <a:lnTo>
                      <a:pt x="440" y="570"/>
                    </a:lnTo>
                    <a:lnTo>
                      <a:pt x="451" y="577"/>
                    </a:lnTo>
                    <a:lnTo>
                      <a:pt x="455" y="575"/>
                    </a:lnTo>
                    <a:lnTo>
                      <a:pt x="456" y="563"/>
                    </a:lnTo>
                    <a:lnTo>
                      <a:pt x="455" y="552"/>
                    </a:lnTo>
                    <a:lnTo>
                      <a:pt x="455" y="529"/>
                    </a:lnTo>
                    <a:lnTo>
                      <a:pt x="460" y="522"/>
                    </a:lnTo>
                    <a:lnTo>
                      <a:pt x="457" y="511"/>
                    </a:lnTo>
                    <a:lnTo>
                      <a:pt x="461" y="510"/>
                    </a:lnTo>
                    <a:lnTo>
                      <a:pt x="458" y="502"/>
                    </a:lnTo>
                    <a:lnTo>
                      <a:pt x="460" y="491"/>
                    </a:lnTo>
                    <a:lnTo>
                      <a:pt x="460" y="477"/>
                    </a:lnTo>
                    <a:lnTo>
                      <a:pt x="457" y="464"/>
                    </a:lnTo>
                    <a:lnTo>
                      <a:pt x="473" y="462"/>
                    </a:lnTo>
                    <a:lnTo>
                      <a:pt x="477" y="453"/>
                    </a:lnTo>
                    <a:lnTo>
                      <a:pt x="485" y="453"/>
                    </a:lnTo>
                    <a:lnTo>
                      <a:pt x="489" y="432"/>
                    </a:lnTo>
                    <a:lnTo>
                      <a:pt x="485" y="424"/>
                    </a:lnTo>
                    <a:lnTo>
                      <a:pt x="498" y="420"/>
                    </a:lnTo>
                    <a:lnTo>
                      <a:pt x="508" y="423"/>
                    </a:lnTo>
                    <a:lnTo>
                      <a:pt x="521" y="404"/>
                    </a:lnTo>
                    <a:lnTo>
                      <a:pt x="536" y="404"/>
                    </a:lnTo>
                    <a:lnTo>
                      <a:pt x="552" y="392"/>
                    </a:lnTo>
                    <a:lnTo>
                      <a:pt x="570" y="399"/>
                    </a:lnTo>
                    <a:lnTo>
                      <a:pt x="581" y="398"/>
                    </a:lnTo>
                    <a:lnTo>
                      <a:pt x="585" y="392"/>
                    </a:lnTo>
                    <a:lnTo>
                      <a:pt x="591" y="371"/>
                    </a:lnTo>
                    <a:lnTo>
                      <a:pt x="589" y="354"/>
                    </a:lnTo>
                    <a:lnTo>
                      <a:pt x="590" y="345"/>
                    </a:lnTo>
                    <a:lnTo>
                      <a:pt x="586" y="341"/>
                    </a:lnTo>
                    <a:lnTo>
                      <a:pt x="570" y="341"/>
                    </a:lnTo>
                    <a:lnTo>
                      <a:pt x="531" y="327"/>
                    </a:lnTo>
                    <a:lnTo>
                      <a:pt x="525" y="314"/>
                    </a:lnTo>
                    <a:lnTo>
                      <a:pt x="503" y="305"/>
                    </a:lnTo>
                    <a:lnTo>
                      <a:pt x="495" y="283"/>
                    </a:lnTo>
                    <a:lnTo>
                      <a:pt x="492" y="267"/>
                    </a:lnTo>
                    <a:lnTo>
                      <a:pt x="484" y="264"/>
                    </a:lnTo>
                    <a:lnTo>
                      <a:pt x="477" y="254"/>
                    </a:lnTo>
                    <a:lnTo>
                      <a:pt x="444" y="252"/>
                    </a:lnTo>
                    <a:lnTo>
                      <a:pt x="441" y="231"/>
                    </a:lnTo>
                    <a:lnTo>
                      <a:pt x="445" y="217"/>
                    </a:lnTo>
                    <a:lnTo>
                      <a:pt x="445" y="210"/>
                    </a:lnTo>
                    <a:lnTo>
                      <a:pt x="447" y="204"/>
                    </a:lnTo>
                    <a:lnTo>
                      <a:pt x="449" y="192"/>
                    </a:lnTo>
                    <a:lnTo>
                      <a:pt x="440" y="172"/>
                    </a:lnTo>
                    <a:lnTo>
                      <a:pt x="435" y="150"/>
                    </a:lnTo>
                    <a:lnTo>
                      <a:pt x="426" y="133"/>
                    </a:lnTo>
                    <a:lnTo>
                      <a:pt x="417" y="133"/>
                    </a:lnTo>
                    <a:lnTo>
                      <a:pt x="413" y="123"/>
                    </a:lnTo>
                    <a:lnTo>
                      <a:pt x="408" y="128"/>
                    </a:lnTo>
                    <a:lnTo>
                      <a:pt x="401" y="145"/>
                    </a:lnTo>
                    <a:lnTo>
                      <a:pt x="401" y="157"/>
                    </a:lnTo>
                    <a:lnTo>
                      <a:pt x="404" y="167"/>
                    </a:lnTo>
                    <a:lnTo>
                      <a:pt x="391" y="181"/>
                    </a:lnTo>
                    <a:lnTo>
                      <a:pt x="379" y="204"/>
                    </a:lnTo>
                    <a:lnTo>
                      <a:pt x="377" y="195"/>
                    </a:lnTo>
                    <a:lnTo>
                      <a:pt x="382" y="188"/>
                    </a:lnTo>
                    <a:lnTo>
                      <a:pt x="386" y="171"/>
                    </a:lnTo>
                    <a:lnTo>
                      <a:pt x="382" y="155"/>
                    </a:lnTo>
                    <a:lnTo>
                      <a:pt x="379" y="150"/>
                    </a:lnTo>
                    <a:lnTo>
                      <a:pt x="376" y="152"/>
                    </a:lnTo>
                    <a:lnTo>
                      <a:pt x="379" y="144"/>
                    </a:lnTo>
                    <a:lnTo>
                      <a:pt x="385" y="136"/>
                    </a:lnTo>
                    <a:lnTo>
                      <a:pt x="390" y="106"/>
                    </a:lnTo>
                    <a:lnTo>
                      <a:pt x="394" y="101"/>
                    </a:lnTo>
                    <a:lnTo>
                      <a:pt x="397" y="81"/>
                    </a:lnTo>
                    <a:lnTo>
                      <a:pt x="385" y="60"/>
                    </a:lnTo>
                    <a:lnTo>
                      <a:pt x="350" y="22"/>
                    </a:lnTo>
                    <a:lnTo>
                      <a:pt x="337" y="29"/>
                    </a:lnTo>
                    <a:lnTo>
                      <a:pt x="339" y="39"/>
                    </a:lnTo>
                    <a:lnTo>
                      <a:pt x="339" y="47"/>
                    </a:lnTo>
                    <a:lnTo>
                      <a:pt x="329" y="41"/>
                    </a:lnTo>
                    <a:lnTo>
                      <a:pt x="324" y="43"/>
                    </a:lnTo>
                    <a:lnTo>
                      <a:pt x="324" y="14"/>
                    </a:lnTo>
                    <a:lnTo>
                      <a:pt x="323" y="0"/>
                    </a:lnTo>
                    <a:lnTo>
                      <a:pt x="293" y="0"/>
                    </a:lnTo>
                    <a:lnTo>
                      <a:pt x="293" y="0"/>
                    </a:lnTo>
                    <a:lnTo>
                      <a:pt x="290" y="2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99" name="Freeform 224"/>
              <p:cNvSpPr>
                <a:spLocks noChangeAspect="1"/>
              </p:cNvSpPr>
              <p:nvPr/>
            </p:nvSpPr>
            <p:spPr bwMode="gray">
              <a:xfrm>
                <a:off x="3306" y="1118"/>
                <a:ext cx="25" cy="23"/>
              </a:xfrm>
              <a:custGeom>
                <a:avLst/>
                <a:gdLst/>
                <a:ahLst/>
                <a:cxnLst>
                  <a:cxn ang="0">
                    <a:pos x="52" y="117"/>
                  </a:cxn>
                  <a:cxn ang="0">
                    <a:pos x="54" y="111"/>
                  </a:cxn>
                  <a:cxn ang="0">
                    <a:pos x="65" y="112"/>
                  </a:cxn>
                  <a:cxn ang="0">
                    <a:pos x="81" y="99"/>
                  </a:cxn>
                  <a:cxn ang="0">
                    <a:pos x="105" y="97"/>
                  </a:cxn>
                  <a:cxn ang="0">
                    <a:pos x="107" y="86"/>
                  </a:cxn>
                  <a:cxn ang="0">
                    <a:pos x="106" y="81"/>
                  </a:cxn>
                  <a:cxn ang="0">
                    <a:pos x="111" y="52"/>
                  </a:cxn>
                  <a:cxn ang="0">
                    <a:pos x="126" y="37"/>
                  </a:cxn>
                  <a:cxn ang="0">
                    <a:pos x="111" y="22"/>
                  </a:cxn>
                  <a:cxn ang="0">
                    <a:pos x="107" y="14"/>
                  </a:cxn>
                  <a:cxn ang="0">
                    <a:pos x="106" y="8"/>
                  </a:cxn>
                  <a:cxn ang="0">
                    <a:pos x="67" y="13"/>
                  </a:cxn>
                  <a:cxn ang="0">
                    <a:pos x="62" y="13"/>
                  </a:cxn>
                  <a:cxn ang="0">
                    <a:pos x="67" y="10"/>
                  </a:cxn>
                  <a:cxn ang="0">
                    <a:pos x="69" y="0"/>
                  </a:cxn>
                  <a:cxn ang="0">
                    <a:pos x="65" y="3"/>
                  </a:cxn>
                  <a:cxn ang="0">
                    <a:pos x="51" y="4"/>
                  </a:cxn>
                  <a:cxn ang="0">
                    <a:pos x="44" y="20"/>
                  </a:cxn>
                  <a:cxn ang="0">
                    <a:pos x="38" y="26"/>
                  </a:cxn>
                  <a:cxn ang="0">
                    <a:pos x="32" y="22"/>
                  </a:cxn>
                  <a:cxn ang="0">
                    <a:pos x="27" y="30"/>
                  </a:cxn>
                  <a:cxn ang="0">
                    <a:pos x="0" y="40"/>
                  </a:cxn>
                  <a:cxn ang="0">
                    <a:pos x="11" y="52"/>
                  </a:cxn>
                  <a:cxn ang="0">
                    <a:pos x="25" y="54"/>
                  </a:cxn>
                  <a:cxn ang="0">
                    <a:pos x="25" y="65"/>
                  </a:cxn>
                  <a:cxn ang="0">
                    <a:pos x="24" y="73"/>
                  </a:cxn>
                  <a:cxn ang="0">
                    <a:pos x="26" y="87"/>
                  </a:cxn>
                  <a:cxn ang="0">
                    <a:pos x="31" y="99"/>
                  </a:cxn>
                  <a:cxn ang="0">
                    <a:pos x="33" y="106"/>
                  </a:cxn>
                  <a:cxn ang="0">
                    <a:pos x="38" y="114"/>
                  </a:cxn>
                  <a:cxn ang="0">
                    <a:pos x="52" y="117"/>
                  </a:cxn>
                </a:cxnLst>
                <a:rect l="0" t="0" r="r" b="b"/>
                <a:pathLst>
                  <a:path w="126" h="117">
                    <a:moveTo>
                      <a:pt x="52" y="117"/>
                    </a:moveTo>
                    <a:lnTo>
                      <a:pt x="54" y="111"/>
                    </a:lnTo>
                    <a:lnTo>
                      <a:pt x="65" y="112"/>
                    </a:lnTo>
                    <a:lnTo>
                      <a:pt x="81" y="99"/>
                    </a:lnTo>
                    <a:lnTo>
                      <a:pt x="105" y="97"/>
                    </a:lnTo>
                    <a:lnTo>
                      <a:pt x="107" y="86"/>
                    </a:lnTo>
                    <a:lnTo>
                      <a:pt x="106" y="81"/>
                    </a:lnTo>
                    <a:lnTo>
                      <a:pt x="111" y="52"/>
                    </a:lnTo>
                    <a:lnTo>
                      <a:pt x="126" y="37"/>
                    </a:lnTo>
                    <a:lnTo>
                      <a:pt x="111" y="22"/>
                    </a:lnTo>
                    <a:lnTo>
                      <a:pt x="107" y="14"/>
                    </a:lnTo>
                    <a:lnTo>
                      <a:pt x="106" y="8"/>
                    </a:lnTo>
                    <a:lnTo>
                      <a:pt x="67" y="13"/>
                    </a:lnTo>
                    <a:lnTo>
                      <a:pt x="62" y="13"/>
                    </a:lnTo>
                    <a:lnTo>
                      <a:pt x="67" y="10"/>
                    </a:lnTo>
                    <a:lnTo>
                      <a:pt x="69" y="0"/>
                    </a:lnTo>
                    <a:lnTo>
                      <a:pt x="65" y="3"/>
                    </a:lnTo>
                    <a:lnTo>
                      <a:pt x="51" y="4"/>
                    </a:lnTo>
                    <a:lnTo>
                      <a:pt x="44" y="20"/>
                    </a:lnTo>
                    <a:lnTo>
                      <a:pt x="38" y="26"/>
                    </a:lnTo>
                    <a:lnTo>
                      <a:pt x="32" y="22"/>
                    </a:lnTo>
                    <a:lnTo>
                      <a:pt x="27" y="30"/>
                    </a:lnTo>
                    <a:lnTo>
                      <a:pt x="0" y="40"/>
                    </a:lnTo>
                    <a:lnTo>
                      <a:pt x="11" y="52"/>
                    </a:lnTo>
                    <a:lnTo>
                      <a:pt x="25" y="54"/>
                    </a:lnTo>
                    <a:lnTo>
                      <a:pt x="25" y="65"/>
                    </a:lnTo>
                    <a:lnTo>
                      <a:pt x="24" y="73"/>
                    </a:lnTo>
                    <a:lnTo>
                      <a:pt x="26" y="87"/>
                    </a:lnTo>
                    <a:lnTo>
                      <a:pt x="31" y="99"/>
                    </a:lnTo>
                    <a:lnTo>
                      <a:pt x="33" y="106"/>
                    </a:lnTo>
                    <a:lnTo>
                      <a:pt x="38" y="114"/>
                    </a:lnTo>
                    <a:lnTo>
                      <a:pt x="52" y="11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00" name="Freeform 225"/>
              <p:cNvSpPr>
                <a:spLocks noChangeAspect="1"/>
              </p:cNvSpPr>
              <p:nvPr/>
            </p:nvSpPr>
            <p:spPr bwMode="gray">
              <a:xfrm>
                <a:off x="3340" y="1146"/>
                <a:ext cx="1" cy="1"/>
              </a:xfrm>
              <a:custGeom>
                <a:avLst/>
                <a:gdLst/>
                <a:ahLst/>
                <a:cxnLst>
                  <a:cxn ang="0">
                    <a:pos x="0" y="0"/>
                  </a:cxn>
                  <a:cxn ang="0">
                    <a:pos x="0" y="2"/>
                  </a:cxn>
                  <a:cxn ang="0">
                    <a:pos x="1" y="2"/>
                  </a:cxn>
                  <a:cxn ang="0">
                    <a:pos x="0" y="0"/>
                  </a:cxn>
                </a:cxnLst>
                <a:rect l="0" t="0" r="r" b="b"/>
                <a:pathLst>
                  <a:path w="1" h="2">
                    <a:moveTo>
                      <a:pt x="0" y="0"/>
                    </a:moveTo>
                    <a:lnTo>
                      <a:pt x="0" y="2"/>
                    </a:lnTo>
                    <a:lnTo>
                      <a:pt x="1" y="2"/>
                    </a:lnTo>
                    <a:lnTo>
                      <a:pt x="0"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01" name="Freeform 226"/>
              <p:cNvSpPr>
                <a:spLocks noChangeAspect="1"/>
              </p:cNvSpPr>
              <p:nvPr/>
            </p:nvSpPr>
            <p:spPr bwMode="gray">
              <a:xfrm>
                <a:off x="3340" y="1147"/>
                <a:ext cx="1" cy="1"/>
              </a:xfrm>
              <a:custGeom>
                <a:avLst/>
                <a:gdLst/>
                <a:ahLst/>
                <a:cxnLst>
                  <a:cxn ang="0">
                    <a:pos x="0" y="0"/>
                  </a:cxn>
                  <a:cxn ang="0">
                    <a:pos x="0" y="0"/>
                  </a:cxn>
                  <a:cxn ang="0">
                    <a:pos x="0" y="1"/>
                  </a:cxn>
                  <a:cxn ang="0">
                    <a:pos x="0" y="0"/>
                  </a:cxn>
                </a:cxnLst>
                <a:rect l="0" t="0" r="r" b="b"/>
                <a:pathLst>
                  <a:path h="1">
                    <a:moveTo>
                      <a:pt x="0" y="0"/>
                    </a:moveTo>
                    <a:lnTo>
                      <a:pt x="0" y="0"/>
                    </a:lnTo>
                    <a:lnTo>
                      <a:pt x="0" y="1"/>
                    </a:lnTo>
                    <a:lnTo>
                      <a:pt x="0"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02" name="Freeform 227"/>
              <p:cNvSpPr>
                <a:spLocks noChangeAspect="1"/>
              </p:cNvSpPr>
              <p:nvPr/>
            </p:nvSpPr>
            <p:spPr bwMode="gray">
              <a:xfrm>
                <a:off x="3313" y="1136"/>
                <a:ext cx="45" cy="54"/>
              </a:xfrm>
              <a:custGeom>
                <a:avLst/>
                <a:gdLst/>
                <a:ahLst/>
                <a:cxnLst>
                  <a:cxn ang="0">
                    <a:pos x="206" y="133"/>
                  </a:cxn>
                  <a:cxn ang="0">
                    <a:pos x="201" y="128"/>
                  </a:cxn>
                  <a:cxn ang="0">
                    <a:pos x="190" y="116"/>
                  </a:cxn>
                  <a:cxn ang="0">
                    <a:pos x="180" y="107"/>
                  </a:cxn>
                  <a:cxn ang="0">
                    <a:pos x="162" y="124"/>
                  </a:cxn>
                  <a:cxn ang="0">
                    <a:pos x="145" y="108"/>
                  </a:cxn>
                  <a:cxn ang="0">
                    <a:pos x="131" y="90"/>
                  </a:cxn>
                  <a:cxn ang="0">
                    <a:pos x="120" y="75"/>
                  </a:cxn>
                  <a:cxn ang="0">
                    <a:pos x="125" y="51"/>
                  </a:cxn>
                  <a:cxn ang="0">
                    <a:pos x="134" y="43"/>
                  </a:cxn>
                  <a:cxn ang="0">
                    <a:pos x="128" y="19"/>
                  </a:cxn>
                  <a:cxn ang="0">
                    <a:pos x="114" y="15"/>
                  </a:cxn>
                  <a:cxn ang="0">
                    <a:pos x="112" y="0"/>
                  </a:cxn>
                  <a:cxn ang="0">
                    <a:pos x="106" y="15"/>
                  </a:cxn>
                  <a:cxn ang="0">
                    <a:pos x="87" y="26"/>
                  </a:cxn>
                  <a:cxn ang="0">
                    <a:pos x="50" y="23"/>
                  </a:cxn>
                  <a:cxn ang="0">
                    <a:pos x="2" y="51"/>
                  </a:cxn>
                  <a:cxn ang="0">
                    <a:pos x="0" y="62"/>
                  </a:cxn>
                  <a:cxn ang="0">
                    <a:pos x="11" y="75"/>
                  </a:cxn>
                  <a:cxn ang="0">
                    <a:pos x="16" y="86"/>
                  </a:cxn>
                  <a:cxn ang="0">
                    <a:pos x="35" y="108"/>
                  </a:cxn>
                  <a:cxn ang="0">
                    <a:pos x="27" y="134"/>
                  </a:cxn>
                  <a:cxn ang="0">
                    <a:pos x="21" y="150"/>
                  </a:cxn>
                  <a:cxn ang="0">
                    <a:pos x="21" y="165"/>
                  </a:cxn>
                  <a:cxn ang="0">
                    <a:pos x="21" y="172"/>
                  </a:cxn>
                  <a:cxn ang="0">
                    <a:pos x="5" y="187"/>
                  </a:cxn>
                  <a:cxn ang="0">
                    <a:pos x="4" y="195"/>
                  </a:cxn>
                  <a:cxn ang="0">
                    <a:pos x="1" y="205"/>
                  </a:cxn>
                  <a:cxn ang="0">
                    <a:pos x="8" y="222"/>
                  </a:cxn>
                  <a:cxn ang="0">
                    <a:pos x="26" y="222"/>
                  </a:cxn>
                  <a:cxn ang="0">
                    <a:pos x="66" y="214"/>
                  </a:cxn>
                  <a:cxn ang="0">
                    <a:pos x="77" y="208"/>
                  </a:cxn>
                  <a:cxn ang="0">
                    <a:pos x="87" y="189"/>
                  </a:cxn>
                  <a:cxn ang="0">
                    <a:pos x="98" y="193"/>
                  </a:cxn>
                  <a:cxn ang="0">
                    <a:pos x="96" y="205"/>
                  </a:cxn>
                  <a:cxn ang="0">
                    <a:pos x="103" y="195"/>
                  </a:cxn>
                  <a:cxn ang="0">
                    <a:pos x="107" y="205"/>
                  </a:cxn>
                  <a:cxn ang="0">
                    <a:pos x="99" y="214"/>
                  </a:cxn>
                  <a:cxn ang="0">
                    <a:pos x="97" y="235"/>
                  </a:cxn>
                  <a:cxn ang="0">
                    <a:pos x="85" y="253"/>
                  </a:cxn>
                  <a:cxn ang="0">
                    <a:pos x="99" y="259"/>
                  </a:cxn>
                  <a:cxn ang="0">
                    <a:pos x="110" y="259"/>
                  </a:cxn>
                  <a:cxn ang="0">
                    <a:pos x="112" y="248"/>
                  </a:cxn>
                  <a:cxn ang="0">
                    <a:pos x="125" y="232"/>
                  </a:cxn>
                  <a:cxn ang="0">
                    <a:pos x="129" y="237"/>
                  </a:cxn>
                  <a:cxn ang="0">
                    <a:pos x="142" y="235"/>
                  </a:cxn>
                  <a:cxn ang="0">
                    <a:pos x="146" y="225"/>
                  </a:cxn>
                  <a:cxn ang="0">
                    <a:pos x="151" y="216"/>
                  </a:cxn>
                  <a:cxn ang="0">
                    <a:pos x="166" y="202"/>
                  </a:cxn>
                  <a:cxn ang="0">
                    <a:pos x="169" y="184"/>
                  </a:cxn>
                  <a:cxn ang="0">
                    <a:pos x="180" y="165"/>
                  </a:cxn>
                  <a:cxn ang="0">
                    <a:pos x="222" y="152"/>
                  </a:cxn>
                  <a:cxn ang="0">
                    <a:pos x="221" y="145"/>
                  </a:cxn>
                </a:cxnLst>
                <a:rect l="0" t="0" r="r" b="b"/>
                <a:pathLst>
                  <a:path w="222" h="268">
                    <a:moveTo>
                      <a:pt x="207" y="140"/>
                    </a:moveTo>
                    <a:lnTo>
                      <a:pt x="206" y="133"/>
                    </a:lnTo>
                    <a:lnTo>
                      <a:pt x="201" y="133"/>
                    </a:lnTo>
                    <a:lnTo>
                      <a:pt x="201" y="128"/>
                    </a:lnTo>
                    <a:lnTo>
                      <a:pt x="196" y="117"/>
                    </a:lnTo>
                    <a:lnTo>
                      <a:pt x="190" y="116"/>
                    </a:lnTo>
                    <a:lnTo>
                      <a:pt x="184" y="106"/>
                    </a:lnTo>
                    <a:lnTo>
                      <a:pt x="180" y="107"/>
                    </a:lnTo>
                    <a:lnTo>
                      <a:pt x="178" y="114"/>
                    </a:lnTo>
                    <a:lnTo>
                      <a:pt x="162" y="124"/>
                    </a:lnTo>
                    <a:lnTo>
                      <a:pt x="150" y="116"/>
                    </a:lnTo>
                    <a:lnTo>
                      <a:pt x="145" y="108"/>
                    </a:lnTo>
                    <a:lnTo>
                      <a:pt x="139" y="106"/>
                    </a:lnTo>
                    <a:lnTo>
                      <a:pt x="131" y="90"/>
                    </a:lnTo>
                    <a:lnTo>
                      <a:pt x="124" y="86"/>
                    </a:lnTo>
                    <a:lnTo>
                      <a:pt x="120" y="75"/>
                    </a:lnTo>
                    <a:lnTo>
                      <a:pt x="120" y="64"/>
                    </a:lnTo>
                    <a:lnTo>
                      <a:pt x="125" y="51"/>
                    </a:lnTo>
                    <a:lnTo>
                      <a:pt x="134" y="53"/>
                    </a:lnTo>
                    <a:lnTo>
                      <a:pt x="134" y="43"/>
                    </a:lnTo>
                    <a:lnTo>
                      <a:pt x="137" y="37"/>
                    </a:lnTo>
                    <a:lnTo>
                      <a:pt x="128" y="19"/>
                    </a:lnTo>
                    <a:lnTo>
                      <a:pt x="119" y="25"/>
                    </a:lnTo>
                    <a:lnTo>
                      <a:pt x="114" y="15"/>
                    </a:lnTo>
                    <a:lnTo>
                      <a:pt x="114" y="6"/>
                    </a:lnTo>
                    <a:lnTo>
                      <a:pt x="112" y="0"/>
                    </a:lnTo>
                    <a:lnTo>
                      <a:pt x="110" y="0"/>
                    </a:lnTo>
                    <a:lnTo>
                      <a:pt x="106" y="15"/>
                    </a:lnTo>
                    <a:lnTo>
                      <a:pt x="93" y="17"/>
                    </a:lnTo>
                    <a:lnTo>
                      <a:pt x="87" y="26"/>
                    </a:lnTo>
                    <a:lnTo>
                      <a:pt x="66" y="28"/>
                    </a:lnTo>
                    <a:lnTo>
                      <a:pt x="50" y="23"/>
                    </a:lnTo>
                    <a:lnTo>
                      <a:pt x="28" y="32"/>
                    </a:lnTo>
                    <a:lnTo>
                      <a:pt x="2" y="51"/>
                    </a:lnTo>
                    <a:lnTo>
                      <a:pt x="2" y="59"/>
                    </a:lnTo>
                    <a:lnTo>
                      <a:pt x="0" y="62"/>
                    </a:lnTo>
                    <a:lnTo>
                      <a:pt x="6" y="66"/>
                    </a:lnTo>
                    <a:lnTo>
                      <a:pt x="11" y="75"/>
                    </a:lnTo>
                    <a:lnTo>
                      <a:pt x="16" y="75"/>
                    </a:lnTo>
                    <a:lnTo>
                      <a:pt x="16" y="86"/>
                    </a:lnTo>
                    <a:lnTo>
                      <a:pt x="39" y="101"/>
                    </a:lnTo>
                    <a:lnTo>
                      <a:pt x="35" y="108"/>
                    </a:lnTo>
                    <a:lnTo>
                      <a:pt x="34" y="119"/>
                    </a:lnTo>
                    <a:lnTo>
                      <a:pt x="27" y="134"/>
                    </a:lnTo>
                    <a:lnTo>
                      <a:pt x="27" y="140"/>
                    </a:lnTo>
                    <a:lnTo>
                      <a:pt x="21" y="150"/>
                    </a:lnTo>
                    <a:lnTo>
                      <a:pt x="22" y="156"/>
                    </a:lnTo>
                    <a:lnTo>
                      <a:pt x="21" y="165"/>
                    </a:lnTo>
                    <a:lnTo>
                      <a:pt x="20" y="166"/>
                    </a:lnTo>
                    <a:lnTo>
                      <a:pt x="21" y="172"/>
                    </a:lnTo>
                    <a:lnTo>
                      <a:pt x="20" y="177"/>
                    </a:lnTo>
                    <a:lnTo>
                      <a:pt x="5" y="187"/>
                    </a:lnTo>
                    <a:lnTo>
                      <a:pt x="5" y="192"/>
                    </a:lnTo>
                    <a:lnTo>
                      <a:pt x="4" y="195"/>
                    </a:lnTo>
                    <a:lnTo>
                      <a:pt x="0" y="198"/>
                    </a:lnTo>
                    <a:lnTo>
                      <a:pt x="1" y="205"/>
                    </a:lnTo>
                    <a:lnTo>
                      <a:pt x="0" y="214"/>
                    </a:lnTo>
                    <a:lnTo>
                      <a:pt x="8" y="222"/>
                    </a:lnTo>
                    <a:lnTo>
                      <a:pt x="17" y="216"/>
                    </a:lnTo>
                    <a:lnTo>
                      <a:pt x="26" y="222"/>
                    </a:lnTo>
                    <a:lnTo>
                      <a:pt x="32" y="215"/>
                    </a:lnTo>
                    <a:lnTo>
                      <a:pt x="66" y="214"/>
                    </a:lnTo>
                    <a:lnTo>
                      <a:pt x="67" y="210"/>
                    </a:lnTo>
                    <a:lnTo>
                      <a:pt x="77" y="208"/>
                    </a:lnTo>
                    <a:lnTo>
                      <a:pt x="80" y="198"/>
                    </a:lnTo>
                    <a:lnTo>
                      <a:pt x="87" y="189"/>
                    </a:lnTo>
                    <a:lnTo>
                      <a:pt x="97" y="191"/>
                    </a:lnTo>
                    <a:lnTo>
                      <a:pt x="98" y="193"/>
                    </a:lnTo>
                    <a:lnTo>
                      <a:pt x="94" y="200"/>
                    </a:lnTo>
                    <a:lnTo>
                      <a:pt x="96" y="205"/>
                    </a:lnTo>
                    <a:lnTo>
                      <a:pt x="98" y="209"/>
                    </a:lnTo>
                    <a:lnTo>
                      <a:pt x="103" y="195"/>
                    </a:lnTo>
                    <a:lnTo>
                      <a:pt x="110" y="195"/>
                    </a:lnTo>
                    <a:lnTo>
                      <a:pt x="107" y="205"/>
                    </a:lnTo>
                    <a:lnTo>
                      <a:pt x="107" y="210"/>
                    </a:lnTo>
                    <a:lnTo>
                      <a:pt x="99" y="214"/>
                    </a:lnTo>
                    <a:lnTo>
                      <a:pt x="94" y="222"/>
                    </a:lnTo>
                    <a:lnTo>
                      <a:pt x="97" y="235"/>
                    </a:lnTo>
                    <a:lnTo>
                      <a:pt x="96" y="240"/>
                    </a:lnTo>
                    <a:lnTo>
                      <a:pt x="85" y="253"/>
                    </a:lnTo>
                    <a:lnTo>
                      <a:pt x="91" y="265"/>
                    </a:lnTo>
                    <a:lnTo>
                      <a:pt x="99" y="259"/>
                    </a:lnTo>
                    <a:lnTo>
                      <a:pt x="101" y="268"/>
                    </a:lnTo>
                    <a:lnTo>
                      <a:pt x="110" y="259"/>
                    </a:lnTo>
                    <a:lnTo>
                      <a:pt x="109" y="252"/>
                    </a:lnTo>
                    <a:lnTo>
                      <a:pt x="112" y="248"/>
                    </a:lnTo>
                    <a:lnTo>
                      <a:pt x="125" y="238"/>
                    </a:lnTo>
                    <a:lnTo>
                      <a:pt x="125" y="232"/>
                    </a:lnTo>
                    <a:lnTo>
                      <a:pt x="126" y="232"/>
                    </a:lnTo>
                    <a:lnTo>
                      <a:pt x="129" y="237"/>
                    </a:lnTo>
                    <a:lnTo>
                      <a:pt x="133" y="240"/>
                    </a:lnTo>
                    <a:lnTo>
                      <a:pt x="142" y="235"/>
                    </a:lnTo>
                    <a:lnTo>
                      <a:pt x="144" y="229"/>
                    </a:lnTo>
                    <a:lnTo>
                      <a:pt x="146" y="225"/>
                    </a:lnTo>
                    <a:lnTo>
                      <a:pt x="151" y="226"/>
                    </a:lnTo>
                    <a:lnTo>
                      <a:pt x="151" y="216"/>
                    </a:lnTo>
                    <a:lnTo>
                      <a:pt x="160" y="213"/>
                    </a:lnTo>
                    <a:lnTo>
                      <a:pt x="166" y="202"/>
                    </a:lnTo>
                    <a:lnTo>
                      <a:pt x="166" y="193"/>
                    </a:lnTo>
                    <a:lnTo>
                      <a:pt x="169" y="184"/>
                    </a:lnTo>
                    <a:lnTo>
                      <a:pt x="179" y="175"/>
                    </a:lnTo>
                    <a:lnTo>
                      <a:pt x="180" y="165"/>
                    </a:lnTo>
                    <a:lnTo>
                      <a:pt x="204" y="152"/>
                    </a:lnTo>
                    <a:lnTo>
                      <a:pt x="222" y="152"/>
                    </a:lnTo>
                    <a:lnTo>
                      <a:pt x="222" y="148"/>
                    </a:lnTo>
                    <a:lnTo>
                      <a:pt x="221" y="145"/>
                    </a:lnTo>
                    <a:lnTo>
                      <a:pt x="207" y="14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303" name="Freeform 228"/>
              <p:cNvSpPr>
                <a:spLocks noChangeAspect="1"/>
              </p:cNvSpPr>
              <p:nvPr/>
            </p:nvSpPr>
            <p:spPr bwMode="gray">
              <a:xfrm>
                <a:off x="3284" y="1036"/>
                <a:ext cx="99" cy="52"/>
              </a:xfrm>
              <a:custGeom>
                <a:avLst/>
                <a:gdLst/>
                <a:ahLst/>
                <a:cxnLst>
                  <a:cxn ang="0">
                    <a:pos x="20" y="11"/>
                  </a:cxn>
                  <a:cxn ang="0">
                    <a:pos x="23" y="22"/>
                  </a:cxn>
                  <a:cxn ang="0">
                    <a:pos x="2" y="41"/>
                  </a:cxn>
                  <a:cxn ang="0">
                    <a:pos x="15" y="61"/>
                  </a:cxn>
                  <a:cxn ang="0">
                    <a:pos x="23" y="72"/>
                  </a:cxn>
                  <a:cxn ang="0">
                    <a:pos x="29" y="76"/>
                  </a:cxn>
                  <a:cxn ang="0">
                    <a:pos x="36" y="91"/>
                  </a:cxn>
                  <a:cxn ang="0">
                    <a:pos x="70" y="97"/>
                  </a:cxn>
                  <a:cxn ang="0">
                    <a:pos x="85" y="86"/>
                  </a:cxn>
                  <a:cxn ang="0">
                    <a:pos x="121" y="79"/>
                  </a:cxn>
                  <a:cxn ang="0">
                    <a:pos x="144" y="69"/>
                  </a:cxn>
                  <a:cxn ang="0">
                    <a:pos x="202" y="66"/>
                  </a:cxn>
                  <a:cxn ang="0">
                    <a:pos x="199" y="76"/>
                  </a:cxn>
                  <a:cxn ang="0">
                    <a:pos x="209" y="88"/>
                  </a:cxn>
                  <a:cxn ang="0">
                    <a:pos x="202" y="96"/>
                  </a:cxn>
                  <a:cxn ang="0">
                    <a:pos x="153" y="106"/>
                  </a:cxn>
                  <a:cxn ang="0">
                    <a:pos x="133" y="106"/>
                  </a:cxn>
                  <a:cxn ang="0">
                    <a:pos x="145" y="123"/>
                  </a:cxn>
                  <a:cxn ang="0">
                    <a:pos x="158" y="130"/>
                  </a:cxn>
                  <a:cxn ang="0">
                    <a:pos x="153" y="144"/>
                  </a:cxn>
                  <a:cxn ang="0">
                    <a:pos x="117" y="131"/>
                  </a:cxn>
                  <a:cxn ang="0">
                    <a:pos x="98" y="119"/>
                  </a:cxn>
                  <a:cxn ang="0">
                    <a:pos x="86" y="138"/>
                  </a:cxn>
                  <a:cxn ang="0">
                    <a:pos x="106" y="158"/>
                  </a:cxn>
                  <a:cxn ang="0">
                    <a:pos x="142" y="183"/>
                  </a:cxn>
                  <a:cxn ang="0">
                    <a:pos x="160" y="199"/>
                  </a:cxn>
                  <a:cxn ang="0">
                    <a:pos x="175" y="188"/>
                  </a:cxn>
                  <a:cxn ang="0">
                    <a:pos x="186" y="183"/>
                  </a:cxn>
                  <a:cxn ang="0">
                    <a:pos x="218" y="187"/>
                  </a:cxn>
                  <a:cxn ang="0">
                    <a:pos x="249" y="187"/>
                  </a:cxn>
                  <a:cxn ang="0">
                    <a:pos x="244" y="206"/>
                  </a:cxn>
                  <a:cxn ang="0">
                    <a:pos x="257" y="228"/>
                  </a:cxn>
                  <a:cxn ang="0">
                    <a:pos x="261" y="246"/>
                  </a:cxn>
                  <a:cxn ang="0">
                    <a:pos x="279" y="259"/>
                  </a:cxn>
                  <a:cxn ang="0">
                    <a:pos x="287" y="259"/>
                  </a:cxn>
                  <a:cxn ang="0">
                    <a:pos x="332" y="236"/>
                  </a:cxn>
                  <a:cxn ang="0">
                    <a:pos x="354" y="211"/>
                  </a:cxn>
                  <a:cxn ang="0">
                    <a:pos x="376" y="209"/>
                  </a:cxn>
                  <a:cxn ang="0">
                    <a:pos x="391" y="208"/>
                  </a:cxn>
                  <a:cxn ang="0">
                    <a:pos x="413" y="182"/>
                  </a:cxn>
                  <a:cxn ang="0">
                    <a:pos x="424" y="163"/>
                  </a:cxn>
                  <a:cxn ang="0">
                    <a:pos x="428" y="150"/>
                  </a:cxn>
                  <a:cxn ang="0">
                    <a:pos x="421" y="124"/>
                  </a:cxn>
                  <a:cxn ang="0">
                    <a:pos x="443" y="112"/>
                  </a:cxn>
                  <a:cxn ang="0">
                    <a:pos x="459" y="87"/>
                  </a:cxn>
                  <a:cxn ang="0">
                    <a:pos x="462" y="79"/>
                  </a:cxn>
                  <a:cxn ang="0">
                    <a:pos x="491" y="57"/>
                  </a:cxn>
                  <a:cxn ang="0">
                    <a:pos x="487" y="28"/>
                  </a:cxn>
                  <a:cxn ang="0">
                    <a:pos x="492" y="11"/>
                  </a:cxn>
                  <a:cxn ang="0">
                    <a:pos x="235" y="0"/>
                  </a:cxn>
                  <a:cxn ang="0">
                    <a:pos x="228" y="11"/>
                  </a:cxn>
                  <a:cxn ang="0">
                    <a:pos x="67" y="0"/>
                  </a:cxn>
                  <a:cxn ang="0">
                    <a:pos x="35" y="0"/>
                  </a:cxn>
                </a:cxnLst>
                <a:rect l="0" t="0" r="r" b="b"/>
                <a:pathLst>
                  <a:path w="496" h="260">
                    <a:moveTo>
                      <a:pt x="32" y="12"/>
                    </a:moveTo>
                    <a:lnTo>
                      <a:pt x="30" y="17"/>
                    </a:lnTo>
                    <a:lnTo>
                      <a:pt x="20" y="11"/>
                    </a:lnTo>
                    <a:lnTo>
                      <a:pt x="18" y="12"/>
                    </a:lnTo>
                    <a:lnTo>
                      <a:pt x="23" y="18"/>
                    </a:lnTo>
                    <a:lnTo>
                      <a:pt x="23" y="22"/>
                    </a:lnTo>
                    <a:lnTo>
                      <a:pt x="13" y="22"/>
                    </a:lnTo>
                    <a:lnTo>
                      <a:pt x="0" y="36"/>
                    </a:lnTo>
                    <a:lnTo>
                      <a:pt x="2" y="41"/>
                    </a:lnTo>
                    <a:lnTo>
                      <a:pt x="9" y="43"/>
                    </a:lnTo>
                    <a:lnTo>
                      <a:pt x="8" y="54"/>
                    </a:lnTo>
                    <a:lnTo>
                      <a:pt x="15" y="61"/>
                    </a:lnTo>
                    <a:lnTo>
                      <a:pt x="15" y="68"/>
                    </a:lnTo>
                    <a:lnTo>
                      <a:pt x="21" y="80"/>
                    </a:lnTo>
                    <a:lnTo>
                      <a:pt x="23" y="72"/>
                    </a:lnTo>
                    <a:lnTo>
                      <a:pt x="29" y="68"/>
                    </a:lnTo>
                    <a:lnTo>
                      <a:pt x="27" y="72"/>
                    </a:lnTo>
                    <a:lnTo>
                      <a:pt x="29" y="76"/>
                    </a:lnTo>
                    <a:lnTo>
                      <a:pt x="32" y="77"/>
                    </a:lnTo>
                    <a:lnTo>
                      <a:pt x="29" y="85"/>
                    </a:lnTo>
                    <a:lnTo>
                      <a:pt x="36" y="91"/>
                    </a:lnTo>
                    <a:lnTo>
                      <a:pt x="67" y="88"/>
                    </a:lnTo>
                    <a:lnTo>
                      <a:pt x="70" y="91"/>
                    </a:lnTo>
                    <a:lnTo>
                      <a:pt x="70" y="97"/>
                    </a:lnTo>
                    <a:lnTo>
                      <a:pt x="75" y="98"/>
                    </a:lnTo>
                    <a:lnTo>
                      <a:pt x="85" y="90"/>
                    </a:lnTo>
                    <a:lnTo>
                      <a:pt x="85" y="86"/>
                    </a:lnTo>
                    <a:lnTo>
                      <a:pt x="102" y="86"/>
                    </a:lnTo>
                    <a:lnTo>
                      <a:pt x="107" y="79"/>
                    </a:lnTo>
                    <a:lnTo>
                      <a:pt x="121" y="79"/>
                    </a:lnTo>
                    <a:lnTo>
                      <a:pt x="122" y="74"/>
                    </a:lnTo>
                    <a:lnTo>
                      <a:pt x="142" y="76"/>
                    </a:lnTo>
                    <a:lnTo>
                      <a:pt x="144" y="69"/>
                    </a:lnTo>
                    <a:lnTo>
                      <a:pt x="187" y="70"/>
                    </a:lnTo>
                    <a:lnTo>
                      <a:pt x="192" y="63"/>
                    </a:lnTo>
                    <a:lnTo>
                      <a:pt x="202" y="66"/>
                    </a:lnTo>
                    <a:lnTo>
                      <a:pt x="207" y="60"/>
                    </a:lnTo>
                    <a:lnTo>
                      <a:pt x="207" y="71"/>
                    </a:lnTo>
                    <a:lnTo>
                      <a:pt x="199" y="76"/>
                    </a:lnTo>
                    <a:lnTo>
                      <a:pt x="211" y="77"/>
                    </a:lnTo>
                    <a:lnTo>
                      <a:pt x="209" y="81"/>
                    </a:lnTo>
                    <a:lnTo>
                      <a:pt x="209" y="88"/>
                    </a:lnTo>
                    <a:lnTo>
                      <a:pt x="201" y="91"/>
                    </a:lnTo>
                    <a:lnTo>
                      <a:pt x="201" y="95"/>
                    </a:lnTo>
                    <a:lnTo>
                      <a:pt x="202" y="96"/>
                    </a:lnTo>
                    <a:lnTo>
                      <a:pt x="201" y="99"/>
                    </a:lnTo>
                    <a:lnTo>
                      <a:pt x="156" y="98"/>
                    </a:lnTo>
                    <a:lnTo>
                      <a:pt x="153" y="106"/>
                    </a:lnTo>
                    <a:lnTo>
                      <a:pt x="149" y="104"/>
                    </a:lnTo>
                    <a:lnTo>
                      <a:pt x="149" y="98"/>
                    </a:lnTo>
                    <a:lnTo>
                      <a:pt x="133" y="106"/>
                    </a:lnTo>
                    <a:lnTo>
                      <a:pt x="136" y="112"/>
                    </a:lnTo>
                    <a:lnTo>
                      <a:pt x="132" y="118"/>
                    </a:lnTo>
                    <a:lnTo>
                      <a:pt x="145" y="123"/>
                    </a:lnTo>
                    <a:lnTo>
                      <a:pt x="147" y="128"/>
                    </a:lnTo>
                    <a:lnTo>
                      <a:pt x="156" y="127"/>
                    </a:lnTo>
                    <a:lnTo>
                      <a:pt x="158" y="130"/>
                    </a:lnTo>
                    <a:lnTo>
                      <a:pt x="158" y="135"/>
                    </a:lnTo>
                    <a:lnTo>
                      <a:pt x="161" y="140"/>
                    </a:lnTo>
                    <a:lnTo>
                      <a:pt x="153" y="144"/>
                    </a:lnTo>
                    <a:lnTo>
                      <a:pt x="144" y="135"/>
                    </a:lnTo>
                    <a:lnTo>
                      <a:pt x="118" y="138"/>
                    </a:lnTo>
                    <a:lnTo>
                      <a:pt x="117" y="131"/>
                    </a:lnTo>
                    <a:lnTo>
                      <a:pt x="112" y="130"/>
                    </a:lnTo>
                    <a:lnTo>
                      <a:pt x="112" y="124"/>
                    </a:lnTo>
                    <a:lnTo>
                      <a:pt x="98" y="119"/>
                    </a:lnTo>
                    <a:lnTo>
                      <a:pt x="85" y="128"/>
                    </a:lnTo>
                    <a:lnTo>
                      <a:pt x="84" y="131"/>
                    </a:lnTo>
                    <a:lnTo>
                      <a:pt x="86" y="138"/>
                    </a:lnTo>
                    <a:lnTo>
                      <a:pt x="94" y="145"/>
                    </a:lnTo>
                    <a:lnTo>
                      <a:pt x="96" y="154"/>
                    </a:lnTo>
                    <a:lnTo>
                      <a:pt x="106" y="158"/>
                    </a:lnTo>
                    <a:lnTo>
                      <a:pt x="115" y="172"/>
                    </a:lnTo>
                    <a:lnTo>
                      <a:pt x="139" y="174"/>
                    </a:lnTo>
                    <a:lnTo>
                      <a:pt x="142" y="183"/>
                    </a:lnTo>
                    <a:lnTo>
                      <a:pt x="142" y="194"/>
                    </a:lnTo>
                    <a:lnTo>
                      <a:pt x="150" y="203"/>
                    </a:lnTo>
                    <a:lnTo>
                      <a:pt x="160" y="199"/>
                    </a:lnTo>
                    <a:lnTo>
                      <a:pt x="161" y="199"/>
                    </a:lnTo>
                    <a:lnTo>
                      <a:pt x="161" y="194"/>
                    </a:lnTo>
                    <a:lnTo>
                      <a:pt x="175" y="188"/>
                    </a:lnTo>
                    <a:lnTo>
                      <a:pt x="181" y="195"/>
                    </a:lnTo>
                    <a:lnTo>
                      <a:pt x="182" y="183"/>
                    </a:lnTo>
                    <a:lnTo>
                      <a:pt x="186" y="183"/>
                    </a:lnTo>
                    <a:lnTo>
                      <a:pt x="187" y="190"/>
                    </a:lnTo>
                    <a:lnTo>
                      <a:pt x="203" y="199"/>
                    </a:lnTo>
                    <a:lnTo>
                      <a:pt x="218" y="187"/>
                    </a:lnTo>
                    <a:lnTo>
                      <a:pt x="241" y="195"/>
                    </a:lnTo>
                    <a:lnTo>
                      <a:pt x="246" y="192"/>
                    </a:lnTo>
                    <a:lnTo>
                      <a:pt x="249" y="187"/>
                    </a:lnTo>
                    <a:lnTo>
                      <a:pt x="250" y="188"/>
                    </a:lnTo>
                    <a:lnTo>
                      <a:pt x="249" y="198"/>
                    </a:lnTo>
                    <a:lnTo>
                      <a:pt x="244" y="206"/>
                    </a:lnTo>
                    <a:lnTo>
                      <a:pt x="246" y="224"/>
                    </a:lnTo>
                    <a:lnTo>
                      <a:pt x="254" y="232"/>
                    </a:lnTo>
                    <a:lnTo>
                      <a:pt x="257" y="228"/>
                    </a:lnTo>
                    <a:lnTo>
                      <a:pt x="255" y="236"/>
                    </a:lnTo>
                    <a:lnTo>
                      <a:pt x="263" y="243"/>
                    </a:lnTo>
                    <a:lnTo>
                      <a:pt x="261" y="246"/>
                    </a:lnTo>
                    <a:lnTo>
                      <a:pt x="262" y="249"/>
                    </a:lnTo>
                    <a:lnTo>
                      <a:pt x="278" y="253"/>
                    </a:lnTo>
                    <a:lnTo>
                      <a:pt x="279" y="259"/>
                    </a:lnTo>
                    <a:lnTo>
                      <a:pt x="283" y="260"/>
                    </a:lnTo>
                    <a:lnTo>
                      <a:pt x="287" y="254"/>
                    </a:lnTo>
                    <a:lnTo>
                      <a:pt x="287" y="259"/>
                    </a:lnTo>
                    <a:lnTo>
                      <a:pt x="315" y="255"/>
                    </a:lnTo>
                    <a:lnTo>
                      <a:pt x="328" y="247"/>
                    </a:lnTo>
                    <a:lnTo>
                      <a:pt x="332" y="236"/>
                    </a:lnTo>
                    <a:lnTo>
                      <a:pt x="333" y="221"/>
                    </a:lnTo>
                    <a:lnTo>
                      <a:pt x="337" y="217"/>
                    </a:lnTo>
                    <a:lnTo>
                      <a:pt x="354" y="211"/>
                    </a:lnTo>
                    <a:lnTo>
                      <a:pt x="367" y="199"/>
                    </a:lnTo>
                    <a:lnTo>
                      <a:pt x="376" y="204"/>
                    </a:lnTo>
                    <a:lnTo>
                      <a:pt x="376" y="209"/>
                    </a:lnTo>
                    <a:lnTo>
                      <a:pt x="379" y="211"/>
                    </a:lnTo>
                    <a:lnTo>
                      <a:pt x="385" y="204"/>
                    </a:lnTo>
                    <a:lnTo>
                      <a:pt x="391" y="208"/>
                    </a:lnTo>
                    <a:lnTo>
                      <a:pt x="405" y="194"/>
                    </a:lnTo>
                    <a:lnTo>
                      <a:pt x="414" y="188"/>
                    </a:lnTo>
                    <a:lnTo>
                      <a:pt x="413" y="182"/>
                    </a:lnTo>
                    <a:lnTo>
                      <a:pt x="418" y="174"/>
                    </a:lnTo>
                    <a:lnTo>
                      <a:pt x="417" y="166"/>
                    </a:lnTo>
                    <a:lnTo>
                      <a:pt x="424" y="163"/>
                    </a:lnTo>
                    <a:lnTo>
                      <a:pt x="425" y="156"/>
                    </a:lnTo>
                    <a:lnTo>
                      <a:pt x="425" y="150"/>
                    </a:lnTo>
                    <a:lnTo>
                      <a:pt x="428" y="150"/>
                    </a:lnTo>
                    <a:lnTo>
                      <a:pt x="427" y="142"/>
                    </a:lnTo>
                    <a:lnTo>
                      <a:pt x="422" y="140"/>
                    </a:lnTo>
                    <a:lnTo>
                      <a:pt x="421" y="124"/>
                    </a:lnTo>
                    <a:lnTo>
                      <a:pt x="433" y="114"/>
                    </a:lnTo>
                    <a:lnTo>
                      <a:pt x="434" y="109"/>
                    </a:lnTo>
                    <a:lnTo>
                      <a:pt x="443" y="112"/>
                    </a:lnTo>
                    <a:lnTo>
                      <a:pt x="448" y="98"/>
                    </a:lnTo>
                    <a:lnTo>
                      <a:pt x="455" y="99"/>
                    </a:lnTo>
                    <a:lnTo>
                      <a:pt x="459" y="87"/>
                    </a:lnTo>
                    <a:lnTo>
                      <a:pt x="465" y="86"/>
                    </a:lnTo>
                    <a:lnTo>
                      <a:pt x="462" y="84"/>
                    </a:lnTo>
                    <a:lnTo>
                      <a:pt x="462" y="79"/>
                    </a:lnTo>
                    <a:lnTo>
                      <a:pt x="472" y="66"/>
                    </a:lnTo>
                    <a:lnTo>
                      <a:pt x="473" y="60"/>
                    </a:lnTo>
                    <a:lnTo>
                      <a:pt x="491" y="57"/>
                    </a:lnTo>
                    <a:lnTo>
                      <a:pt x="494" y="44"/>
                    </a:lnTo>
                    <a:lnTo>
                      <a:pt x="496" y="37"/>
                    </a:lnTo>
                    <a:lnTo>
                      <a:pt x="487" y="28"/>
                    </a:lnTo>
                    <a:lnTo>
                      <a:pt x="488" y="26"/>
                    </a:lnTo>
                    <a:lnTo>
                      <a:pt x="487" y="21"/>
                    </a:lnTo>
                    <a:lnTo>
                      <a:pt x="492" y="11"/>
                    </a:lnTo>
                    <a:lnTo>
                      <a:pt x="491" y="4"/>
                    </a:lnTo>
                    <a:lnTo>
                      <a:pt x="492" y="0"/>
                    </a:lnTo>
                    <a:lnTo>
                      <a:pt x="235" y="0"/>
                    </a:lnTo>
                    <a:lnTo>
                      <a:pt x="235" y="4"/>
                    </a:lnTo>
                    <a:lnTo>
                      <a:pt x="230" y="2"/>
                    </a:lnTo>
                    <a:lnTo>
                      <a:pt x="228" y="11"/>
                    </a:lnTo>
                    <a:lnTo>
                      <a:pt x="222" y="5"/>
                    </a:lnTo>
                    <a:lnTo>
                      <a:pt x="219" y="0"/>
                    </a:lnTo>
                    <a:lnTo>
                      <a:pt x="67" y="0"/>
                    </a:lnTo>
                    <a:lnTo>
                      <a:pt x="67" y="0"/>
                    </a:lnTo>
                    <a:lnTo>
                      <a:pt x="66" y="0"/>
                    </a:lnTo>
                    <a:lnTo>
                      <a:pt x="35" y="0"/>
                    </a:lnTo>
                    <a:lnTo>
                      <a:pt x="31" y="6"/>
                    </a:lnTo>
                    <a:lnTo>
                      <a:pt x="32" y="1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70" name="Freeform 229"/>
            <p:cNvSpPr>
              <a:spLocks noChangeAspect="1"/>
            </p:cNvSpPr>
            <p:nvPr/>
          </p:nvSpPr>
          <p:spPr bwMode="gray">
            <a:xfrm>
              <a:off x="3993356" y="2386359"/>
              <a:ext cx="6350" cy="6350"/>
            </a:xfrm>
            <a:custGeom>
              <a:avLst/>
              <a:gdLst/>
              <a:ahLst/>
              <a:cxnLst>
                <a:cxn ang="0">
                  <a:pos x="3" y="0"/>
                </a:cxn>
                <a:cxn ang="0">
                  <a:pos x="3" y="22"/>
                </a:cxn>
                <a:cxn ang="0">
                  <a:pos x="2" y="0"/>
                </a:cxn>
                <a:cxn ang="0">
                  <a:pos x="0" y="10"/>
                </a:cxn>
                <a:cxn ang="0">
                  <a:pos x="0" y="13"/>
                </a:cxn>
                <a:cxn ang="0">
                  <a:pos x="1" y="15"/>
                </a:cxn>
                <a:cxn ang="0">
                  <a:pos x="13" y="13"/>
                </a:cxn>
                <a:cxn ang="0">
                  <a:pos x="19" y="10"/>
                </a:cxn>
                <a:cxn ang="0">
                  <a:pos x="19" y="6"/>
                </a:cxn>
                <a:cxn ang="0">
                  <a:pos x="8" y="0"/>
                </a:cxn>
                <a:cxn ang="0">
                  <a:pos x="3" y="0"/>
                </a:cxn>
              </a:cxnLst>
              <a:rect l="0" t="0" r="r" b="b"/>
              <a:pathLst>
                <a:path w="19" h="22">
                  <a:moveTo>
                    <a:pt x="3" y="0"/>
                  </a:moveTo>
                  <a:lnTo>
                    <a:pt x="3" y="22"/>
                  </a:lnTo>
                  <a:lnTo>
                    <a:pt x="2" y="0"/>
                  </a:lnTo>
                  <a:lnTo>
                    <a:pt x="0" y="10"/>
                  </a:lnTo>
                  <a:lnTo>
                    <a:pt x="0" y="13"/>
                  </a:lnTo>
                  <a:lnTo>
                    <a:pt x="1" y="15"/>
                  </a:lnTo>
                  <a:lnTo>
                    <a:pt x="13" y="13"/>
                  </a:lnTo>
                  <a:lnTo>
                    <a:pt x="19" y="10"/>
                  </a:lnTo>
                  <a:lnTo>
                    <a:pt x="19" y="6"/>
                  </a:lnTo>
                  <a:lnTo>
                    <a:pt x="8" y="0"/>
                  </a:lnTo>
                  <a:lnTo>
                    <a:pt x="3"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1" name="Freeform 230"/>
            <p:cNvSpPr>
              <a:spLocks noChangeAspect="1"/>
            </p:cNvSpPr>
            <p:nvPr/>
          </p:nvSpPr>
          <p:spPr bwMode="gray">
            <a:xfrm>
              <a:off x="4331493" y="1810097"/>
              <a:ext cx="46038" cy="44450"/>
            </a:xfrm>
            <a:custGeom>
              <a:avLst/>
              <a:gdLst/>
              <a:ahLst/>
              <a:cxnLst>
                <a:cxn ang="0">
                  <a:pos x="82" y="27"/>
                </a:cxn>
                <a:cxn ang="0">
                  <a:pos x="96" y="46"/>
                </a:cxn>
                <a:cxn ang="0">
                  <a:pos x="118" y="55"/>
                </a:cxn>
                <a:cxn ang="0">
                  <a:pos x="128" y="70"/>
                </a:cxn>
                <a:cxn ang="0">
                  <a:pos x="137" y="68"/>
                </a:cxn>
                <a:cxn ang="0">
                  <a:pos x="141" y="90"/>
                </a:cxn>
                <a:cxn ang="0">
                  <a:pos x="130" y="87"/>
                </a:cxn>
                <a:cxn ang="0">
                  <a:pos x="123" y="82"/>
                </a:cxn>
                <a:cxn ang="0">
                  <a:pos x="107" y="81"/>
                </a:cxn>
                <a:cxn ang="0">
                  <a:pos x="97" y="92"/>
                </a:cxn>
                <a:cxn ang="0">
                  <a:pos x="110" y="101"/>
                </a:cxn>
                <a:cxn ang="0">
                  <a:pos x="118" y="112"/>
                </a:cxn>
                <a:cxn ang="0">
                  <a:pos x="129" y="113"/>
                </a:cxn>
                <a:cxn ang="0">
                  <a:pos x="128" y="138"/>
                </a:cxn>
                <a:cxn ang="0">
                  <a:pos x="121" y="140"/>
                </a:cxn>
                <a:cxn ang="0">
                  <a:pos x="110" y="133"/>
                </a:cxn>
                <a:cxn ang="0">
                  <a:pos x="110" y="122"/>
                </a:cxn>
                <a:cxn ang="0">
                  <a:pos x="97" y="128"/>
                </a:cxn>
                <a:cxn ang="0">
                  <a:pos x="75" y="98"/>
                </a:cxn>
                <a:cxn ang="0">
                  <a:pos x="31" y="76"/>
                </a:cxn>
                <a:cxn ang="0">
                  <a:pos x="24" y="62"/>
                </a:cxn>
                <a:cxn ang="0">
                  <a:pos x="10" y="50"/>
                </a:cxn>
                <a:cxn ang="0">
                  <a:pos x="8" y="39"/>
                </a:cxn>
                <a:cxn ang="0">
                  <a:pos x="4" y="33"/>
                </a:cxn>
                <a:cxn ang="0">
                  <a:pos x="4" y="26"/>
                </a:cxn>
                <a:cxn ang="0">
                  <a:pos x="1" y="11"/>
                </a:cxn>
                <a:cxn ang="0">
                  <a:pos x="0" y="7"/>
                </a:cxn>
                <a:cxn ang="0">
                  <a:pos x="15" y="0"/>
                </a:cxn>
                <a:cxn ang="0">
                  <a:pos x="49" y="9"/>
                </a:cxn>
                <a:cxn ang="0">
                  <a:pos x="58" y="5"/>
                </a:cxn>
                <a:cxn ang="0">
                  <a:pos x="75" y="15"/>
                </a:cxn>
                <a:cxn ang="0">
                  <a:pos x="82" y="27"/>
                </a:cxn>
              </a:cxnLst>
              <a:rect l="0" t="0" r="r" b="b"/>
              <a:pathLst>
                <a:path w="141" h="140">
                  <a:moveTo>
                    <a:pt x="82" y="27"/>
                  </a:moveTo>
                  <a:lnTo>
                    <a:pt x="96" y="46"/>
                  </a:lnTo>
                  <a:lnTo>
                    <a:pt x="118" y="55"/>
                  </a:lnTo>
                  <a:lnTo>
                    <a:pt x="128" y="70"/>
                  </a:lnTo>
                  <a:lnTo>
                    <a:pt x="137" y="68"/>
                  </a:lnTo>
                  <a:lnTo>
                    <a:pt x="141" y="90"/>
                  </a:lnTo>
                  <a:lnTo>
                    <a:pt x="130" y="87"/>
                  </a:lnTo>
                  <a:lnTo>
                    <a:pt x="123" y="82"/>
                  </a:lnTo>
                  <a:lnTo>
                    <a:pt x="107" y="81"/>
                  </a:lnTo>
                  <a:lnTo>
                    <a:pt x="97" y="92"/>
                  </a:lnTo>
                  <a:lnTo>
                    <a:pt x="110" y="101"/>
                  </a:lnTo>
                  <a:lnTo>
                    <a:pt x="118" y="112"/>
                  </a:lnTo>
                  <a:lnTo>
                    <a:pt x="129" y="113"/>
                  </a:lnTo>
                  <a:lnTo>
                    <a:pt x="128" y="138"/>
                  </a:lnTo>
                  <a:lnTo>
                    <a:pt x="121" y="140"/>
                  </a:lnTo>
                  <a:lnTo>
                    <a:pt x="110" y="133"/>
                  </a:lnTo>
                  <a:lnTo>
                    <a:pt x="110" y="122"/>
                  </a:lnTo>
                  <a:lnTo>
                    <a:pt x="97" y="128"/>
                  </a:lnTo>
                  <a:lnTo>
                    <a:pt x="75" y="98"/>
                  </a:lnTo>
                  <a:lnTo>
                    <a:pt x="31" y="76"/>
                  </a:lnTo>
                  <a:lnTo>
                    <a:pt x="24" y="62"/>
                  </a:lnTo>
                  <a:lnTo>
                    <a:pt x="10" y="50"/>
                  </a:lnTo>
                  <a:lnTo>
                    <a:pt x="8" y="39"/>
                  </a:lnTo>
                  <a:lnTo>
                    <a:pt x="4" y="33"/>
                  </a:lnTo>
                  <a:lnTo>
                    <a:pt x="4" y="26"/>
                  </a:lnTo>
                  <a:lnTo>
                    <a:pt x="1" y="11"/>
                  </a:lnTo>
                  <a:lnTo>
                    <a:pt x="0" y="7"/>
                  </a:lnTo>
                  <a:lnTo>
                    <a:pt x="15" y="0"/>
                  </a:lnTo>
                  <a:lnTo>
                    <a:pt x="49" y="9"/>
                  </a:lnTo>
                  <a:lnTo>
                    <a:pt x="58" y="5"/>
                  </a:lnTo>
                  <a:lnTo>
                    <a:pt x="75" y="15"/>
                  </a:lnTo>
                  <a:lnTo>
                    <a:pt x="82" y="2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2" name="Freeform 231"/>
            <p:cNvSpPr>
              <a:spLocks noChangeAspect="1"/>
            </p:cNvSpPr>
            <p:nvPr/>
          </p:nvSpPr>
          <p:spPr bwMode="gray">
            <a:xfrm>
              <a:off x="4271168" y="1913284"/>
              <a:ext cx="46038" cy="31750"/>
            </a:xfrm>
            <a:custGeom>
              <a:avLst/>
              <a:gdLst/>
              <a:ahLst/>
              <a:cxnLst>
                <a:cxn ang="0">
                  <a:pos x="144" y="31"/>
                </a:cxn>
                <a:cxn ang="0">
                  <a:pos x="144" y="51"/>
                </a:cxn>
                <a:cxn ang="0">
                  <a:pos x="146" y="69"/>
                </a:cxn>
                <a:cxn ang="0">
                  <a:pos x="134" y="78"/>
                </a:cxn>
                <a:cxn ang="0">
                  <a:pos x="123" y="79"/>
                </a:cxn>
                <a:cxn ang="0">
                  <a:pos x="116" y="76"/>
                </a:cxn>
                <a:cxn ang="0">
                  <a:pos x="112" y="86"/>
                </a:cxn>
                <a:cxn ang="0">
                  <a:pos x="94" y="80"/>
                </a:cxn>
                <a:cxn ang="0">
                  <a:pos x="76" y="87"/>
                </a:cxn>
                <a:cxn ang="0">
                  <a:pos x="32" y="98"/>
                </a:cxn>
                <a:cxn ang="0">
                  <a:pos x="10" y="102"/>
                </a:cxn>
                <a:cxn ang="0">
                  <a:pos x="0" y="100"/>
                </a:cxn>
                <a:cxn ang="0">
                  <a:pos x="1" y="82"/>
                </a:cxn>
                <a:cxn ang="0">
                  <a:pos x="4" y="70"/>
                </a:cxn>
                <a:cxn ang="0">
                  <a:pos x="25" y="58"/>
                </a:cxn>
                <a:cxn ang="0">
                  <a:pos x="46" y="39"/>
                </a:cxn>
                <a:cxn ang="0">
                  <a:pos x="51" y="33"/>
                </a:cxn>
                <a:cxn ang="0">
                  <a:pos x="91" y="22"/>
                </a:cxn>
                <a:cxn ang="0">
                  <a:pos x="105" y="9"/>
                </a:cxn>
                <a:cxn ang="0">
                  <a:pos x="118" y="0"/>
                </a:cxn>
                <a:cxn ang="0">
                  <a:pos x="123" y="8"/>
                </a:cxn>
                <a:cxn ang="0">
                  <a:pos x="140" y="22"/>
                </a:cxn>
                <a:cxn ang="0">
                  <a:pos x="144" y="31"/>
                </a:cxn>
              </a:cxnLst>
              <a:rect l="0" t="0" r="r" b="b"/>
              <a:pathLst>
                <a:path w="146" h="102">
                  <a:moveTo>
                    <a:pt x="144" y="31"/>
                  </a:moveTo>
                  <a:lnTo>
                    <a:pt x="144" y="51"/>
                  </a:lnTo>
                  <a:lnTo>
                    <a:pt x="146" y="69"/>
                  </a:lnTo>
                  <a:lnTo>
                    <a:pt x="134" y="78"/>
                  </a:lnTo>
                  <a:lnTo>
                    <a:pt x="123" y="79"/>
                  </a:lnTo>
                  <a:lnTo>
                    <a:pt x="116" y="76"/>
                  </a:lnTo>
                  <a:lnTo>
                    <a:pt x="112" y="86"/>
                  </a:lnTo>
                  <a:lnTo>
                    <a:pt x="94" y="80"/>
                  </a:lnTo>
                  <a:lnTo>
                    <a:pt x="76" y="87"/>
                  </a:lnTo>
                  <a:lnTo>
                    <a:pt x="32" y="98"/>
                  </a:lnTo>
                  <a:lnTo>
                    <a:pt x="10" y="102"/>
                  </a:lnTo>
                  <a:lnTo>
                    <a:pt x="0" y="100"/>
                  </a:lnTo>
                  <a:lnTo>
                    <a:pt x="1" y="82"/>
                  </a:lnTo>
                  <a:lnTo>
                    <a:pt x="4" y="70"/>
                  </a:lnTo>
                  <a:lnTo>
                    <a:pt x="25" y="58"/>
                  </a:lnTo>
                  <a:lnTo>
                    <a:pt x="46" y="39"/>
                  </a:lnTo>
                  <a:lnTo>
                    <a:pt x="51" y="33"/>
                  </a:lnTo>
                  <a:lnTo>
                    <a:pt x="91" y="22"/>
                  </a:lnTo>
                  <a:lnTo>
                    <a:pt x="105" y="9"/>
                  </a:lnTo>
                  <a:lnTo>
                    <a:pt x="118" y="0"/>
                  </a:lnTo>
                  <a:lnTo>
                    <a:pt x="123" y="8"/>
                  </a:lnTo>
                  <a:lnTo>
                    <a:pt x="140" y="22"/>
                  </a:lnTo>
                  <a:lnTo>
                    <a:pt x="144" y="3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3" name="Freeform 232"/>
            <p:cNvSpPr>
              <a:spLocks noChangeAspect="1"/>
            </p:cNvSpPr>
            <p:nvPr/>
          </p:nvSpPr>
          <p:spPr bwMode="gray">
            <a:xfrm>
              <a:off x="3994943" y="2381597"/>
              <a:ext cx="14288" cy="4763"/>
            </a:xfrm>
            <a:custGeom>
              <a:avLst/>
              <a:gdLst/>
              <a:ahLst/>
              <a:cxnLst>
                <a:cxn ang="0">
                  <a:pos x="44" y="4"/>
                </a:cxn>
                <a:cxn ang="0">
                  <a:pos x="41" y="6"/>
                </a:cxn>
                <a:cxn ang="0">
                  <a:pos x="14" y="0"/>
                </a:cxn>
                <a:cxn ang="0">
                  <a:pos x="5" y="0"/>
                </a:cxn>
                <a:cxn ang="0">
                  <a:pos x="0" y="3"/>
                </a:cxn>
                <a:cxn ang="0">
                  <a:pos x="1" y="9"/>
                </a:cxn>
                <a:cxn ang="0">
                  <a:pos x="6" y="15"/>
                </a:cxn>
                <a:cxn ang="0">
                  <a:pos x="15" y="15"/>
                </a:cxn>
                <a:cxn ang="0">
                  <a:pos x="25" y="15"/>
                </a:cxn>
                <a:cxn ang="0">
                  <a:pos x="25" y="10"/>
                </a:cxn>
                <a:cxn ang="0">
                  <a:pos x="27" y="6"/>
                </a:cxn>
                <a:cxn ang="0">
                  <a:pos x="41" y="7"/>
                </a:cxn>
                <a:cxn ang="0">
                  <a:pos x="44" y="4"/>
                </a:cxn>
              </a:cxnLst>
              <a:rect l="0" t="0" r="r" b="b"/>
              <a:pathLst>
                <a:path w="44" h="15">
                  <a:moveTo>
                    <a:pt x="44" y="4"/>
                  </a:moveTo>
                  <a:lnTo>
                    <a:pt x="41" y="6"/>
                  </a:lnTo>
                  <a:lnTo>
                    <a:pt x="14" y="0"/>
                  </a:lnTo>
                  <a:lnTo>
                    <a:pt x="5" y="0"/>
                  </a:lnTo>
                  <a:lnTo>
                    <a:pt x="0" y="3"/>
                  </a:lnTo>
                  <a:lnTo>
                    <a:pt x="1" y="9"/>
                  </a:lnTo>
                  <a:lnTo>
                    <a:pt x="6" y="15"/>
                  </a:lnTo>
                  <a:lnTo>
                    <a:pt x="15" y="15"/>
                  </a:lnTo>
                  <a:lnTo>
                    <a:pt x="25" y="15"/>
                  </a:lnTo>
                  <a:lnTo>
                    <a:pt x="25" y="10"/>
                  </a:lnTo>
                  <a:lnTo>
                    <a:pt x="27" y="6"/>
                  </a:lnTo>
                  <a:lnTo>
                    <a:pt x="41" y="7"/>
                  </a:lnTo>
                  <a:lnTo>
                    <a:pt x="44" y="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4" name="Freeform 233"/>
            <p:cNvSpPr>
              <a:spLocks noChangeAspect="1"/>
            </p:cNvSpPr>
            <p:nvPr/>
          </p:nvSpPr>
          <p:spPr bwMode="gray">
            <a:xfrm>
              <a:off x="3490118" y="1268759"/>
              <a:ext cx="963613" cy="1114425"/>
            </a:xfrm>
            <a:custGeom>
              <a:avLst/>
              <a:gdLst/>
              <a:ahLst/>
              <a:cxnLst>
                <a:cxn ang="0">
                  <a:pos x="334" y="269"/>
                </a:cxn>
                <a:cxn ang="0">
                  <a:pos x="56" y="423"/>
                </a:cxn>
                <a:cxn ang="0">
                  <a:pos x="87" y="620"/>
                </a:cxn>
                <a:cxn ang="0">
                  <a:pos x="345" y="649"/>
                </a:cxn>
                <a:cxn ang="0">
                  <a:pos x="370" y="802"/>
                </a:cxn>
                <a:cxn ang="0">
                  <a:pos x="203" y="910"/>
                </a:cxn>
                <a:cxn ang="0">
                  <a:pos x="382" y="1005"/>
                </a:cxn>
                <a:cxn ang="0">
                  <a:pos x="663" y="1060"/>
                </a:cxn>
                <a:cxn ang="0">
                  <a:pos x="789" y="1212"/>
                </a:cxn>
                <a:cxn ang="0">
                  <a:pos x="914" y="1457"/>
                </a:cxn>
                <a:cxn ang="0">
                  <a:pos x="957" y="1666"/>
                </a:cxn>
                <a:cxn ang="0">
                  <a:pos x="946" y="1937"/>
                </a:cxn>
                <a:cxn ang="0">
                  <a:pos x="1155" y="1924"/>
                </a:cxn>
                <a:cxn ang="0">
                  <a:pos x="1212" y="2100"/>
                </a:cxn>
                <a:cxn ang="0">
                  <a:pos x="1198" y="2196"/>
                </a:cxn>
                <a:cxn ang="0">
                  <a:pos x="1193" y="2371"/>
                </a:cxn>
                <a:cxn ang="0">
                  <a:pos x="1189" y="2458"/>
                </a:cxn>
                <a:cxn ang="0">
                  <a:pos x="1066" y="2539"/>
                </a:cxn>
                <a:cxn ang="0">
                  <a:pos x="1064" y="2750"/>
                </a:cxn>
                <a:cxn ang="0">
                  <a:pos x="1125" y="2895"/>
                </a:cxn>
                <a:cxn ang="0">
                  <a:pos x="1211" y="2960"/>
                </a:cxn>
                <a:cxn ang="0">
                  <a:pos x="1195" y="3116"/>
                </a:cxn>
                <a:cxn ang="0">
                  <a:pos x="1279" y="3272"/>
                </a:cxn>
                <a:cxn ang="0">
                  <a:pos x="1338" y="3337"/>
                </a:cxn>
                <a:cxn ang="0">
                  <a:pos x="1363" y="3416"/>
                </a:cxn>
                <a:cxn ang="0">
                  <a:pos x="1470" y="3433"/>
                </a:cxn>
                <a:cxn ang="0">
                  <a:pos x="1537" y="3452"/>
                </a:cxn>
                <a:cxn ang="0">
                  <a:pos x="1629" y="3467"/>
                </a:cxn>
                <a:cxn ang="0">
                  <a:pos x="1687" y="3305"/>
                </a:cxn>
                <a:cxn ang="0">
                  <a:pos x="1689" y="3152"/>
                </a:cxn>
                <a:cxn ang="0">
                  <a:pos x="1764" y="3101"/>
                </a:cxn>
                <a:cxn ang="0">
                  <a:pos x="1753" y="2943"/>
                </a:cxn>
                <a:cxn ang="0">
                  <a:pos x="1812" y="2852"/>
                </a:cxn>
                <a:cxn ang="0">
                  <a:pos x="1901" y="2792"/>
                </a:cxn>
                <a:cxn ang="0">
                  <a:pos x="1930" y="2799"/>
                </a:cxn>
                <a:cxn ang="0">
                  <a:pos x="2028" y="2774"/>
                </a:cxn>
                <a:cxn ang="0">
                  <a:pos x="2118" y="2690"/>
                </a:cxn>
                <a:cxn ang="0">
                  <a:pos x="2174" y="2551"/>
                </a:cxn>
                <a:cxn ang="0">
                  <a:pos x="2221" y="2438"/>
                </a:cxn>
                <a:cxn ang="0">
                  <a:pos x="2324" y="2497"/>
                </a:cxn>
                <a:cxn ang="0">
                  <a:pos x="2398" y="2454"/>
                </a:cxn>
                <a:cxn ang="0">
                  <a:pos x="2533" y="2404"/>
                </a:cxn>
                <a:cxn ang="0">
                  <a:pos x="2608" y="2324"/>
                </a:cxn>
                <a:cxn ang="0">
                  <a:pos x="2693" y="2260"/>
                </a:cxn>
                <a:cxn ang="0">
                  <a:pos x="2744" y="2191"/>
                </a:cxn>
                <a:cxn ang="0">
                  <a:pos x="2518" y="2132"/>
                </a:cxn>
                <a:cxn ang="0">
                  <a:pos x="2535" y="1960"/>
                </a:cxn>
                <a:cxn ang="0">
                  <a:pos x="2675" y="2082"/>
                </a:cxn>
                <a:cxn ang="0">
                  <a:pos x="2798" y="2021"/>
                </a:cxn>
                <a:cxn ang="0">
                  <a:pos x="2734" y="1919"/>
                </a:cxn>
                <a:cxn ang="0">
                  <a:pos x="2637" y="1764"/>
                </a:cxn>
                <a:cxn ang="0">
                  <a:pos x="2526" y="1666"/>
                </a:cxn>
                <a:cxn ang="0">
                  <a:pos x="2780" y="1635"/>
                </a:cxn>
                <a:cxn ang="0">
                  <a:pos x="2761" y="1433"/>
                </a:cxn>
                <a:cxn ang="0">
                  <a:pos x="2855" y="1350"/>
                </a:cxn>
                <a:cxn ang="0">
                  <a:pos x="2914" y="1260"/>
                </a:cxn>
                <a:cxn ang="0">
                  <a:pos x="2866" y="1034"/>
                </a:cxn>
                <a:cxn ang="0">
                  <a:pos x="2763" y="931"/>
                </a:cxn>
                <a:cxn ang="0">
                  <a:pos x="3000" y="845"/>
                </a:cxn>
                <a:cxn ang="0">
                  <a:pos x="2868" y="650"/>
                </a:cxn>
                <a:cxn ang="0">
                  <a:pos x="2831" y="472"/>
                </a:cxn>
                <a:cxn ang="0">
                  <a:pos x="2931" y="232"/>
                </a:cxn>
                <a:cxn ang="0">
                  <a:pos x="3035" y="0"/>
                </a:cxn>
              </a:cxnLst>
              <a:rect l="0" t="0" r="r" b="b"/>
              <a:pathLst>
                <a:path w="3035" h="3510">
                  <a:moveTo>
                    <a:pt x="430" y="18"/>
                  </a:moveTo>
                  <a:lnTo>
                    <a:pt x="443" y="28"/>
                  </a:lnTo>
                  <a:lnTo>
                    <a:pt x="454" y="26"/>
                  </a:lnTo>
                  <a:lnTo>
                    <a:pt x="467" y="50"/>
                  </a:lnTo>
                  <a:lnTo>
                    <a:pt x="458" y="63"/>
                  </a:lnTo>
                  <a:lnTo>
                    <a:pt x="442" y="66"/>
                  </a:lnTo>
                  <a:lnTo>
                    <a:pt x="427" y="63"/>
                  </a:lnTo>
                  <a:lnTo>
                    <a:pt x="420" y="93"/>
                  </a:lnTo>
                  <a:lnTo>
                    <a:pt x="430" y="101"/>
                  </a:lnTo>
                  <a:lnTo>
                    <a:pt x="438" y="117"/>
                  </a:lnTo>
                  <a:lnTo>
                    <a:pt x="442" y="131"/>
                  </a:lnTo>
                  <a:lnTo>
                    <a:pt x="442" y="147"/>
                  </a:lnTo>
                  <a:lnTo>
                    <a:pt x="443" y="157"/>
                  </a:lnTo>
                  <a:lnTo>
                    <a:pt x="424" y="183"/>
                  </a:lnTo>
                  <a:lnTo>
                    <a:pt x="416" y="204"/>
                  </a:lnTo>
                  <a:lnTo>
                    <a:pt x="406" y="212"/>
                  </a:lnTo>
                  <a:lnTo>
                    <a:pt x="382" y="255"/>
                  </a:lnTo>
                  <a:lnTo>
                    <a:pt x="377" y="276"/>
                  </a:lnTo>
                  <a:lnTo>
                    <a:pt x="368" y="283"/>
                  </a:lnTo>
                  <a:lnTo>
                    <a:pt x="363" y="278"/>
                  </a:lnTo>
                  <a:lnTo>
                    <a:pt x="351" y="278"/>
                  </a:lnTo>
                  <a:lnTo>
                    <a:pt x="334" y="269"/>
                  </a:lnTo>
                  <a:lnTo>
                    <a:pt x="322" y="278"/>
                  </a:lnTo>
                  <a:lnTo>
                    <a:pt x="311" y="258"/>
                  </a:lnTo>
                  <a:lnTo>
                    <a:pt x="275" y="274"/>
                  </a:lnTo>
                  <a:lnTo>
                    <a:pt x="274" y="284"/>
                  </a:lnTo>
                  <a:lnTo>
                    <a:pt x="263" y="278"/>
                  </a:lnTo>
                  <a:lnTo>
                    <a:pt x="231" y="285"/>
                  </a:lnTo>
                  <a:lnTo>
                    <a:pt x="204" y="305"/>
                  </a:lnTo>
                  <a:lnTo>
                    <a:pt x="195" y="314"/>
                  </a:lnTo>
                  <a:lnTo>
                    <a:pt x="201" y="325"/>
                  </a:lnTo>
                  <a:lnTo>
                    <a:pt x="217" y="330"/>
                  </a:lnTo>
                  <a:lnTo>
                    <a:pt x="216" y="343"/>
                  </a:lnTo>
                  <a:lnTo>
                    <a:pt x="199" y="337"/>
                  </a:lnTo>
                  <a:lnTo>
                    <a:pt x="191" y="341"/>
                  </a:lnTo>
                  <a:lnTo>
                    <a:pt x="189" y="350"/>
                  </a:lnTo>
                  <a:lnTo>
                    <a:pt x="183" y="355"/>
                  </a:lnTo>
                  <a:lnTo>
                    <a:pt x="153" y="357"/>
                  </a:lnTo>
                  <a:lnTo>
                    <a:pt x="140" y="370"/>
                  </a:lnTo>
                  <a:lnTo>
                    <a:pt x="114" y="378"/>
                  </a:lnTo>
                  <a:lnTo>
                    <a:pt x="106" y="411"/>
                  </a:lnTo>
                  <a:lnTo>
                    <a:pt x="87" y="402"/>
                  </a:lnTo>
                  <a:lnTo>
                    <a:pt x="65" y="409"/>
                  </a:lnTo>
                  <a:lnTo>
                    <a:pt x="56" y="423"/>
                  </a:lnTo>
                  <a:lnTo>
                    <a:pt x="32" y="432"/>
                  </a:lnTo>
                  <a:lnTo>
                    <a:pt x="18" y="443"/>
                  </a:lnTo>
                  <a:lnTo>
                    <a:pt x="15" y="458"/>
                  </a:lnTo>
                  <a:lnTo>
                    <a:pt x="16" y="464"/>
                  </a:lnTo>
                  <a:lnTo>
                    <a:pt x="5" y="485"/>
                  </a:lnTo>
                  <a:lnTo>
                    <a:pt x="6" y="494"/>
                  </a:lnTo>
                  <a:lnTo>
                    <a:pt x="26" y="499"/>
                  </a:lnTo>
                  <a:lnTo>
                    <a:pt x="13" y="504"/>
                  </a:lnTo>
                  <a:lnTo>
                    <a:pt x="13" y="510"/>
                  </a:lnTo>
                  <a:lnTo>
                    <a:pt x="10" y="526"/>
                  </a:lnTo>
                  <a:lnTo>
                    <a:pt x="0" y="529"/>
                  </a:lnTo>
                  <a:lnTo>
                    <a:pt x="4" y="540"/>
                  </a:lnTo>
                  <a:lnTo>
                    <a:pt x="18" y="555"/>
                  </a:lnTo>
                  <a:lnTo>
                    <a:pt x="33" y="563"/>
                  </a:lnTo>
                  <a:lnTo>
                    <a:pt x="37" y="572"/>
                  </a:lnTo>
                  <a:lnTo>
                    <a:pt x="37" y="586"/>
                  </a:lnTo>
                  <a:lnTo>
                    <a:pt x="39" y="591"/>
                  </a:lnTo>
                  <a:lnTo>
                    <a:pt x="58" y="601"/>
                  </a:lnTo>
                  <a:lnTo>
                    <a:pt x="65" y="598"/>
                  </a:lnTo>
                  <a:lnTo>
                    <a:pt x="76" y="607"/>
                  </a:lnTo>
                  <a:lnTo>
                    <a:pt x="91" y="608"/>
                  </a:lnTo>
                  <a:lnTo>
                    <a:pt x="87" y="620"/>
                  </a:lnTo>
                  <a:lnTo>
                    <a:pt x="92" y="634"/>
                  </a:lnTo>
                  <a:lnTo>
                    <a:pt x="114" y="630"/>
                  </a:lnTo>
                  <a:lnTo>
                    <a:pt x="155" y="614"/>
                  </a:lnTo>
                  <a:lnTo>
                    <a:pt x="134" y="641"/>
                  </a:lnTo>
                  <a:lnTo>
                    <a:pt x="128" y="660"/>
                  </a:lnTo>
                  <a:lnTo>
                    <a:pt x="160" y="660"/>
                  </a:lnTo>
                  <a:lnTo>
                    <a:pt x="180" y="649"/>
                  </a:lnTo>
                  <a:lnTo>
                    <a:pt x="180" y="657"/>
                  </a:lnTo>
                  <a:lnTo>
                    <a:pt x="153" y="678"/>
                  </a:lnTo>
                  <a:lnTo>
                    <a:pt x="158" y="693"/>
                  </a:lnTo>
                  <a:lnTo>
                    <a:pt x="196" y="709"/>
                  </a:lnTo>
                  <a:lnTo>
                    <a:pt x="214" y="711"/>
                  </a:lnTo>
                  <a:lnTo>
                    <a:pt x="236" y="700"/>
                  </a:lnTo>
                  <a:lnTo>
                    <a:pt x="237" y="685"/>
                  </a:lnTo>
                  <a:lnTo>
                    <a:pt x="230" y="663"/>
                  </a:lnTo>
                  <a:lnTo>
                    <a:pt x="239" y="660"/>
                  </a:lnTo>
                  <a:lnTo>
                    <a:pt x="253" y="678"/>
                  </a:lnTo>
                  <a:lnTo>
                    <a:pt x="258" y="694"/>
                  </a:lnTo>
                  <a:lnTo>
                    <a:pt x="289" y="694"/>
                  </a:lnTo>
                  <a:lnTo>
                    <a:pt x="314" y="688"/>
                  </a:lnTo>
                  <a:lnTo>
                    <a:pt x="329" y="663"/>
                  </a:lnTo>
                  <a:lnTo>
                    <a:pt x="345" y="649"/>
                  </a:lnTo>
                  <a:lnTo>
                    <a:pt x="356" y="646"/>
                  </a:lnTo>
                  <a:lnTo>
                    <a:pt x="354" y="658"/>
                  </a:lnTo>
                  <a:lnTo>
                    <a:pt x="340" y="666"/>
                  </a:lnTo>
                  <a:lnTo>
                    <a:pt x="345" y="673"/>
                  </a:lnTo>
                  <a:lnTo>
                    <a:pt x="352" y="671"/>
                  </a:lnTo>
                  <a:lnTo>
                    <a:pt x="360" y="658"/>
                  </a:lnTo>
                  <a:lnTo>
                    <a:pt x="375" y="655"/>
                  </a:lnTo>
                  <a:lnTo>
                    <a:pt x="379" y="665"/>
                  </a:lnTo>
                  <a:lnTo>
                    <a:pt x="381" y="678"/>
                  </a:lnTo>
                  <a:lnTo>
                    <a:pt x="393" y="688"/>
                  </a:lnTo>
                  <a:lnTo>
                    <a:pt x="389" y="706"/>
                  </a:lnTo>
                  <a:lnTo>
                    <a:pt x="381" y="716"/>
                  </a:lnTo>
                  <a:lnTo>
                    <a:pt x="365" y="714"/>
                  </a:lnTo>
                  <a:lnTo>
                    <a:pt x="356" y="725"/>
                  </a:lnTo>
                  <a:lnTo>
                    <a:pt x="359" y="736"/>
                  </a:lnTo>
                  <a:lnTo>
                    <a:pt x="365" y="747"/>
                  </a:lnTo>
                  <a:lnTo>
                    <a:pt x="395" y="763"/>
                  </a:lnTo>
                  <a:lnTo>
                    <a:pt x="398" y="769"/>
                  </a:lnTo>
                  <a:lnTo>
                    <a:pt x="397" y="776"/>
                  </a:lnTo>
                  <a:lnTo>
                    <a:pt x="391" y="785"/>
                  </a:lnTo>
                  <a:lnTo>
                    <a:pt x="373" y="791"/>
                  </a:lnTo>
                  <a:lnTo>
                    <a:pt x="370" y="802"/>
                  </a:lnTo>
                  <a:lnTo>
                    <a:pt x="360" y="803"/>
                  </a:lnTo>
                  <a:lnTo>
                    <a:pt x="346" y="796"/>
                  </a:lnTo>
                  <a:lnTo>
                    <a:pt x="289" y="781"/>
                  </a:lnTo>
                  <a:lnTo>
                    <a:pt x="258" y="789"/>
                  </a:lnTo>
                  <a:lnTo>
                    <a:pt x="203" y="776"/>
                  </a:lnTo>
                  <a:lnTo>
                    <a:pt x="146" y="774"/>
                  </a:lnTo>
                  <a:lnTo>
                    <a:pt x="117" y="787"/>
                  </a:lnTo>
                  <a:lnTo>
                    <a:pt x="119" y="797"/>
                  </a:lnTo>
                  <a:lnTo>
                    <a:pt x="106" y="800"/>
                  </a:lnTo>
                  <a:lnTo>
                    <a:pt x="88" y="829"/>
                  </a:lnTo>
                  <a:lnTo>
                    <a:pt x="81" y="840"/>
                  </a:lnTo>
                  <a:lnTo>
                    <a:pt x="87" y="838"/>
                  </a:lnTo>
                  <a:lnTo>
                    <a:pt x="110" y="851"/>
                  </a:lnTo>
                  <a:lnTo>
                    <a:pt x="114" y="860"/>
                  </a:lnTo>
                  <a:lnTo>
                    <a:pt x="113" y="872"/>
                  </a:lnTo>
                  <a:lnTo>
                    <a:pt x="129" y="884"/>
                  </a:lnTo>
                  <a:lnTo>
                    <a:pt x="149" y="881"/>
                  </a:lnTo>
                  <a:lnTo>
                    <a:pt x="173" y="828"/>
                  </a:lnTo>
                  <a:lnTo>
                    <a:pt x="179" y="833"/>
                  </a:lnTo>
                  <a:lnTo>
                    <a:pt x="160" y="870"/>
                  </a:lnTo>
                  <a:lnTo>
                    <a:pt x="166" y="894"/>
                  </a:lnTo>
                  <a:lnTo>
                    <a:pt x="203" y="910"/>
                  </a:lnTo>
                  <a:lnTo>
                    <a:pt x="233" y="915"/>
                  </a:lnTo>
                  <a:lnTo>
                    <a:pt x="262" y="909"/>
                  </a:lnTo>
                  <a:lnTo>
                    <a:pt x="260" y="924"/>
                  </a:lnTo>
                  <a:lnTo>
                    <a:pt x="243" y="937"/>
                  </a:lnTo>
                  <a:lnTo>
                    <a:pt x="222" y="937"/>
                  </a:lnTo>
                  <a:lnTo>
                    <a:pt x="185" y="976"/>
                  </a:lnTo>
                  <a:lnTo>
                    <a:pt x="198" y="996"/>
                  </a:lnTo>
                  <a:lnTo>
                    <a:pt x="214" y="1012"/>
                  </a:lnTo>
                  <a:lnTo>
                    <a:pt x="225" y="1031"/>
                  </a:lnTo>
                  <a:lnTo>
                    <a:pt x="262" y="1061"/>
                  </a:lnTo>
                  <a:lnTo>
                    <a:pt x="292" y="1070"/>
                  </a:lnTo>
                  <a:lnTo>
                    <a:pt x="309" y="1081"/>
                  </a:lnTo>
                  <a:lnTo>
                    <a:pt x="336" y="1087"/>
                  </a:lnTo>
                  <a:lnTo>
                    <a:pt x="362" y="1099"/>
                  </a:lnTo>
                  <a:lnTo>
                    <a:pt x="329" y="1048"/>
                  </a:lnTo>
                  <a:lnTo>
                    <a:pt x="313" y="1037"/>
                  </a:lnTo>
                  <a:lnTo>
                    <a:pt x="328" y="1016"/>
                  </a:lnTo>
                  <a:lnTo>
                    <a:pt x="340" y="1016"/>
                  </a:lnTo>
                  <a:lnTo>
                    <a:pt x="357" y="1043"/>
                  </a:lnTo>
                  <a:lnTo>
                    <a:pt x="368" y="1044"/>
                  </a:lnTo>
                  <a:lnTo>
                    <a:pt x="372" y="1024"/>
                  </a:lnTo>
                  <a:lnTo>
                    <a:pt x="382" y="1005"/>
                  </a:lnTo>
                  <a:lnTo>
                    <a:pt x="410" y="1015"/>
                  </a:lnTo>
                  <a:lnTo>
                    <a:pt x="404" y="1028"/>
                  </a:lnTo>
                  <a:lnTo>
                    <a:pt x="402" y="1054"/>
                  </a:lnTo>
                  <a:lnTo>
                    <a:pt x="419" y="1071"/>
                  </a:lnTo>
                  <a:lnTo>
                    <a:pt x="430" y="1062"/>
                  </a:lnTo>
                  <a:lnTo>
                    <a:pt x="440" y="1042"/>
                  </a:lnTo>
                  <a:lnTo>
                    <a:pt x="453" y="1034"/>
                  </a:lnTo>
                  <a:lnTo>
                    <a:pt x="462" y="1038"/>
                  </a:lnTo>
                  <a:lnTo>
                    <a:pt x="465" y="1023"/>
                  </a:lnTo>
                  <a:lnTo>
                    <a:pt x="476" y="1010"/>
                  </a:lnTo>
                  <a:lnTo>
                    <a:pt x="491" y="1001"/>
                  </a:lnTo>
                  <a:lnTo>
                    <a:pt x="491" y="1021"/>
                  </a:lnTo>
                  <a:lnTo>
                    <a:pt x="502" y="1039"/>
                  </a:lnTo>
                  <a:lnTo>
                    <a:pt x="521" y="1022"/>
                  </a:lnTo>
                  <a:lnTo>
                    <a:pt x="534" y="992"/>
                  </a:lnTo>
                  <a:lnTo>
                    <a:pt x="554" y="997"/>
                  </a:lnTo>
                  <a:lnTo>
                    <a:pt x="562" y="1018"/>
                  </a:lnTo>
                  <a:lnTo>
                    <a:pt x="575" y="1024"/>
                  </a:lnTo>
                  <a:lnTo>
                    <a:pt x="581" y="1019"/>
                  </a:lnTo>
                  <a:lnTo>
                    <a:pt x="593" y="1021"/>
                  </a:lnTo>
                  <a:lnTo>
                    <a:pt x="657" y="1040"/>
                  </a:lnTo>
                  <a:lnTo>
                    <a:pt x="663" y="1060"/>
                  </a:lnTo>
                  <a:lnTo>
                    <a:pt x="671" y="1066"/>
                  </a:lnTo>
                  <a:lnTo>
                    <a:pt x="672" y="1075"/>
                  </a:lnTo>
                  <a:lnTo>
                    <a:pt x="672" y="1054"/>
                  </a:lnTo>
                  <a:lnTo>
                    <a:pt x="673" y="1054"/>
                  </a:lnTo>
                  <a:lnTo>
                    <a:pt x="698" y="1075"/>
                  </a:lnTo>
                  <a:lnTo>
                    <a:pt x="715" y="1085"/>
                  </a:lnTo>
                  <a:lnTo>
                    <a:pt x="723" y="1082"/>
                  </a:lnTo>
                  <a:lnTo>
                    <a:pt x="727" y="1092"/>
                  </a:lnTo>
                  <a:lnTo>
                    <a:pt x="725" y="1118"/>
                  </a:lnTo>
                  <a:lnTo>
                    <a:pt x="737" y="1115"/>
                  </a:lnTo>
                  <a:lnTo>
                    <a:pt x="750" y="1099"/>
                  </a:lnTo>
                  <a:lnTo>
                    <a:pt x="758" y="1121"/>
                  </a:lnTo>
                  <a:lnTo>
                    <a:pt x="763" y="1123"/>
                  </a:lnTo>
                  <a:lnTo>
                    <a:pt x="771" y="1132"/>
                  </a:lnTo>
                  <a:lnTo>
                    <a:pt x="787" y="1128"/>
                  </a:lnTo>
                  <a:lnTo>
                    <a:pt x="791" y="1140"/>
                  </a:lnTo>
                  <a:lnTo>
                    <a:pt x="798" y="1153"/>
                  </a:lnTo>
                  <a:lnTo>
                    <a:pt x="800" y="1166"/>
                  </a:lnTo>
                  <a:lnTo>
                    <a:pt x="803" y="1169"/>
                  </a:lnTo>
                  <a:lnTo>
                    <a:pt x="802" y="1180"/>
                  </a:lnTo>
                  <a:lnTo>
                    <a:pt x="792" y="1199"/>
                  </a:lnTo>
                  <a:lnTo>
                    <a:pt x="789" y="1212"/>
                  </a:lnTo>
                  <a:lnTo>
                    <a:pt x="800" y="1200"/>
                  </a:lnTo>
                  <a:lnTo>
                    <a:pt x="802" y="1215"/>
                  </a:lnTo>
                  <a:lnTo>
                    <a:pt x="801" y="1221"/>
                  </a:lnTo>
                  <a:lnTo>
                    <a:pt x="812" y="1241"/>
                  </a:lnTo>
                  <a:lnTo>
                    <a:pt x="814" y="1261"/>
                  </a:lnTo>
                  <a:lnTo>
                    <a:pt x="823" y="1275"/>
                  </a:lnTo>
                  <a:lnTo>
                    <a:pt x="877" y="1314"/>
                  </a:lnTo>
                  <a:lnTo>
                    <a:pt x="878" y="1322"/>
                  </a:lnTo>
                  <a:lnTo>
                    <a:pt x="871" y="1329"/>
                  </a:lnTo>
                  <a:lnTo>
                    <a:pt x="867" y="1336"/>
                  </a:lnTo>
                  <a:lnTo>
                    <a:pt x="872" y="1349"/>
                  </a:lnTo>
                  <a:lnTo>
                    <a:pt x="886" y="1352"/>
                  </a:lnTo>
                  <a:lnTo>
                    <a:pt x="914" y="1392"/>
                  </a:lnTo>
                  <a:lnTo>
                    <a:pt x="906" y="1397"/>
                  </a:lnTo>
                  <a:lnTo>
                    <a:pt x="882" y="1404"/>
                  </a:lnTo>
                  <a:lnTo>
                    <a:pt x="900" y="1409"/>
                  </a:lnTo>
                  <a:lnTo>
                    <a:pt x="913" y="1406"/>
                  </a:lnTo>
                  <a:lnTo>
                    <a:pt x="915" y="1422"/>
                  </a:lnTo>
                  <a:lnTo>
                    <a:pt x="892" y="1422"/>
                  </a:lnTo>
                  <a:lnTo>
                    <a:pt x="915" y="1433"/>
                  </a:lnTo>
                  <a:lnTo>
                    <a:pt x="918" y="1440"/>
                  </a:lnTo>
                  <a:lnTo>
                    <a:pt x="914" y="1457"/>
                  </a:lnTo>
                  <a:lnTo>
                    <a:pt x="911" y="1483"/>
                  </a:lnTo>
                  <a:lnTo>
                    <a:pt x="922" y="1480"/>
                  </a:lnTo>
                  <a:lnTo>
                    <a:pt x="930" y="1489"/>
                  </a:lnTo>
                  <a:lnTo>
                    <a:pt x="921" y="1501"/>
                  </a:lnTo>
                  <a:lnTo>
                    <a:pt x="941" y="1521"/>
                  </a:lnTo>
                  <a:lnTo>
                    <a:pt x="937" y="1542"/>
                  </a:lnTo>
                  <a:lnTo>
                    <a:pt x="938" y="1549"/>
                  </a:lnTo>
                  <a:lnTo>
                    <a:pt x="929" y="1544"/>
                  </a:lnTo>
                  <a:lnTo>
                    <a:pt x="927" y="1555"/>
                  </a:lnTo>
                  <a:lnTo>
                    <a:pt x="929" y="1564"/>
                  </a:lnTo>
                  <a:lnTo>
                    <a:pt x="952" y="1581"/>
                  </a:lnTo>
                  <a:lnTo>
                    <a:pt x="954" y="1587"/>
                  </a:lnTo>
                  <a:lnTo>
                    <a:pt x="956" y="1597"/>
                  </a:lnTo>
                  <a:lnTo>
                    <a:pt x="949" y="1618"/>
                  </a:lnTo>
                  <a:lnTo>
                    <a:pt x="958" y="1616"/>
                  </a:lnTo>
                  <a:lnTo>
                    <a:pt x="975" y="1607"/>
                  </a:lnTo>
                  <a:lnTo>
                    <a:pt x="967" y="1615"/>
                  </a:lnTo>
                  <a:lnTo>
                    <a:pt x="963" y="1624"/>
                  </a:lnTo>
                  <a:lnTo>
                    <a:pt x="960" y="1636"/>
                  </a:lnTo>
                  <a:lnTo>
                    <a:pt x="972" y="1646"/>
                  </a:lnTo>
                  <a:lnTo>
                    <a:pt x="962" y="1652"/>
                  </a:lnTo>
                  <a:lnTo>
                    <a:pt x="957" y="1666"/>
                  </a:lnTo>
                  <a:lnTo>
                    <a:pt x="947" y="1673"/>
                  </a:lnTo>
                  <a:lnTo>
                    <a:pt x="980" y="1683"/>
                  </a:lnTo>
                  <a:lnTo>
                    <a:pt x="999" y="1693"/>
                  </a:lnTo>
                  <a:lnTo>
                    <a:pt x="1006" y="1710"/>
                  </a:lnTo>
                  <a:lnTo>
                    <a:pt x="1005" y="1728"/>
                  </a:lnTo>
                  <a:lnTo>
                    <a:pt x="1000" y="1733"/>
                  </a:lnTo>
                  <a:lnTo>
                    <a:pt x="999" y="1748"/>
                  </a:lnTo>
                  <a:lnTo>
                    <a:pt x="1000" y="1765"/>
                  </a:lnTo>
                  <a:lnTo>
                    <a:pt x="1001" y="1781"/>
                  </a:lnTo>
                  <a:lnTo>
                    <a:pt x="992" y="1785"/>
                  </a:lnTo>
                  <a:lnTo>
                    <a:pt x="996" y="1801"/>
                  </a:lnTo>
                  <a:lnTo>
                    <a:pt x="990" y="1808"/>
                  </a:lnTo>
                  <a:lnTo>
                    <a:pt x="986" y="1825"/>
                  </a:lnTo>
                  <a:lnTo>
                    <a:pt x="981" y="1834"/>
                  </a:lnTo>
                  <a:lnTo>
                    <a:pt x="967" y="1854"/>
                  </a:lnTo>
                  <a:lnTo>
                    <a:pt x="953" y="1860"/>
                  </a:lnTo>
                  <a:lnTo>
                    <a:pt x="969" y="1878"/>
                  </a:lnTo>
                  <a:lnTo>
                    <a:pt x="992" y="1869"/>
                  </a:lnTo>
                  <a:lnTo>
                    <a:pt x="968" y="1898"/>
                  </a:lnTo>
                  <a:lnTo>
                    <a:pt x="951" y="1906"/>
                  </a:lnTo>
                  <a:lnTo>
                    <a:pt x="941" y="1921"/>
                  </a:lnTo>
                  <a:lnTo>
                    <a:pt x="946" y="1937"/>
                  </a:lnTo>
                  <a:lnTo>
                    <a:pt x="963" y="1968"/>
                  </a:lnTo>
                  <a:lnTo>
                    <a:pt x="973" y="1954"/>
                  </a:lnTo>
                  <a:lnTo>
                    <a:pt x="988" y="1970"/>
                  </a:lnTo>
                  <a:lnTo>
                    <a:pt x="1007" y="1976"/>
                  </a:lnTo>
                  <a:lnTo>
                    <a:pt x="1037" y="1960"/>
                  </a:lnTo>
                  <a:lnTo>
                    <a:pt x="1038" y="1943"/>
                  </a:lnTo>
                  <a:lnTo>
                    <a:pt x="1028" y="1931"/>
                  </a:lnTo>
                  <a:lnTo>
                    <a:pt x="1032" y="1919"/>
                  </a:lnTo>
                  <a:lnTo>
                    <a:pt x="1039" y="1926"/>
                  </a:lnTo>
                  <a:lnTo>
                    <a:pt x="1046" y="1917"/>
                  </a:lnTo>
                  <a:lnTo>
                    <a:pt x="1044" y="1908"/>
                  </a:lnTo>
                  <a:lnTo>
                    <a:pt x="1061" y="1895"/>
                  </a:lnTo>
                  <a:lnTo>
                    <a:pt x="1062" y="1865"/>
                  </a:lnTo>
                  <a:lnTo>
                    <a:pt x="1069" y="1882"/>
                  </a:lnTo>
                  <a:lnTo>
                    <a:pt x="1078" y="1899"/>
                  </a:lnTo>
                  <a:lnTo>
                    <a:pt x="1096" y="1883"/>
                  </a:lnTo>
                  <a:lnTo>
                    <a:pt x="1087" y="1904"/>
                  </a:lnTo>
                  <a:lnTo>
                    <a:pt x="1086" y="1919"/>
                  </a:lnTo>
                  <a:lnTo>
                    <a:pt x="1105" y="1926"/>
                  </a:lnTo>
                  <a:lnTo>
                    <a:pt x="1104" y="1930"/>
                  </a:lnTo>
                  <a:lnTo>
                    <a:pt x="1114" y="1930"/>
                  </a:lnTo>
                  <a:lnTo>
                    <a:pt x="1155" y="1924"/>
                  </a:lnTo>
                  <a:lnTo>
                    <a:pt x="1141" y="1941"/>
                  </a:lnTo>
                  <a:lnTo>
                    <a:pt x="1104" y="1953"/>
                  </a:lnTo>
                  <a:lnTo>
                    <a:pt x="1092" y="1969"/>
                  </a:lnTo>
                  <a:lnTo>
                    <a:pt x="1120" y="1973"/>
                  </a:lnTo>
                  <a:lnTo>
                    <a:pt x="1152" y="1962"/>
                  </a:lnTo>
                  <a:lnTo>
                    <a:pt x="1132" y="1975"/>
                  </a:lnTo>
                  <a:lnTo>
                    <a:pt x="1128" y="1994"/>
                  </a:lnTo>
                  <a:lnTo>
                    <a:pt x="1118" y="2011"/>
                  </a:lnTo>
                  <a:lnTo>
                    <a:pt x="1164" y="1981"/>
                  </a:lnTo>
                  <a:lnTo>
                    <a:pt x="1136" y="2017"/>
                  </a:lnTo>
                  <a:lnTo>
                    <a:pt x="1180" y="2012"/>
                  </a:lnTo>
                  <a:lnTo>
                    <a:pt x="1175" y="2025"/>
                  </a:lnTo>
                  <a:lnTo>
                    <a:pt x="1183" y="2033"/>
                  </a:lnTo>
                  <a:lnTo>
                    <a:pt x="1180" y="2041"/>
                  </a:lnTo>
                  <a:lnTo>
                    <a:pt x="1152" y="2029"/>
                  </a:lnTo>
                  <a:lnTo>
                    <a:pt x="1167" y="2045"/>
                  </a:lnTo>
                  <a:lnTo>
                    <a:pt x="1199" y="2059"/>
                  </a:lnTo>
                  <a:lnTo>
                    <a:pt x="1212" y="2075"/>
                  </a:lnTo>
                  <a:lnTo>
                    <a:pt x="1218" y="2091"/>
                  </a:lnTo>
                  <a:lnTo>
                    <a:pt x="1196" y="2082"/>
                  </a:lnTo>
                  <a:lnTo>
                    <a:pt x="1212" y="2092"/>
                  </a:lnTo>
                  <a:lnTo>
                    <a:pt x="1212" y="2100"/>
                  </a:lnTo>
                  <a:lnTo>
                    <a:pt x="1200" y="2103"/>
                  </a:lnTo>
                  <a:lnTo>
                    <a:pt x="1204" y="2111"/>
                  </a:lnTo>
                  <a:lnTo>
                    <a:pt x="1188" y="2105"/>
                  </a:lnTo>
                  <a:lnTo>
                    <a:pt x="1190" y="2121"/>
                  </a:lnTo>
                  <a:lnTo>
                    <a:pt x="1199" y="2132"/>
                  </a:lnTo>
                  <a:lnTo>
                    <a:pt x="1218" y="2124"/>
                  </a:lnTo>
                  <a:lnTo>
                    <a:pt x="1223" y="2136"/>
                  </a:lnTo>
                  <a:lnTo>
                    <a:pt x="1221" y="2148"/>
                  </a:lnTo>
                  <a:lnTo>
                    <a:pt x="1191" y="2142"/>
                  </a:lnTo>
                  <a:lnTo>
                    <a:pt x="1164" y="2131"/>
                  </a:lnTo>
                  <a:lnTo>
                    <a:pt x="1124" y="2094"/>
                  </a:lnTo>
                  <a:lnTo>
                    <a:pt x="1102" y="2080"/>
                  </a:lnTo>
                  <a:lnTo>
                    <a:pt x="1039" y="2071"/>
                  </a:lnTo>
                  <a:lnTo>
                    <a:pt x="1023" y="2073"/>
                  </a:lnTo>
                  <a:lnTo>
                    <a:pt x="1010" y="2091"/>
                  </a:lnTo>
                  <a:lnTo>
                    <a:pt x="1042" y="2138"/>
                  </a:lnTo>
                  <a:lnTo>
                    <a:pt x="1070" y="2147"/>
                  </a:lnTo>
                  <a:lnTo>
                    <a:pt x="1102" y="2162"/>
                  </a:lnTo>
                  <a:lnTo>
                    <a:pt x="1125" y="2190"/>
                  </a:lnTo>
                  <a:lnTo>
                    <a:pt x="1174" y="2201"/>
                  </a:lnTo>
                  <a:lnTo>
                    <a:pt x="1183" y="2194"/>
                  </a:lnTo>
                  <a:lnTo>
                    <a:pt x="1198" y="2196"/>
                  </a:lnTo>
                  <a:lnTo>
                    <a:pt x="1204" y="2202"/>
                  </a:lnTo>
                  <a:lnTo>
                    <a:pt x="1234" y="2200"/>
                  </a:lnTo>
                  <a:lnTo>
                    <a:pt x="1232" y="2216"/>
                  </a:lnTo>
                  <a:lnTo>
                    <a:pt x="1238" y="2232"/>
                  </a:lnTo>
                  <a:lnTo>
                    <a:pt x="1221" y="2238"/>
                  </a:lnTo>
                  <a:lnTo>
                    <a:pt x="1225" y="2255"/>
                  </a:lnTo>
                  <a:lnTo>
                    <a:pt x="1211" y="2261"/>
                  </a:lnTo>
                  <a:lnTo>
                    <a:pt x="1215" y="2276"/>
                  </a:lnTo>
                  <a:lnTo>
                    <a:pt x="1217" y="2281"/>
                  </a:lnTo>
                  <a:lnTo>
                    <a:pt x="1204" y="2288"/>
                  </a:lnTo>
                  <a:lnTo>
                    <a:pt x="1202" y="2313"/>
                  </a:lnTo>
                  <a:lnTo>
                    <a:pt x="1217" y="2324"/>
                  </a:lnTo>
                  <a:lnTo>
                    <a:pt x="1234" y="2312"/>
                  </a:lnTo>
                  <a:lnTo>
                    <a:pt x="1242" y="2326"/>
                  </a:lnTo>
                  <a:lnTo>
                    <a:pt x="1226" y="2337"/>
                  </a:lnTo>
                  <a:lnTo>
                    <a:pt x="1234" y="2349"/>
                  </a:lnTo>
                  <a:lnTo>
                    <a:pt x="1221" y="2350"/>
                  </a:lnTo>
                  <a:lnTo>
                    <a:pt x="1215" y="2337"/>
                  </a:lnTo>
                  <a:lnTo>
                    <a:pt x="1201" y="2334"/>
                  </a:lnTo>
                  <a:lnTo>
                    <a:pt x="1194" y="2341"/>
                  </a:lnTo>
                  <a:lnTo>
                    <a:pt x="1193" y="2356"/>
                  </a:lnTo>
                  <a:lnTo>
                    <a:pt x="1193" y="2371"/>
                  </a:lnTo>
                  <a:lnTo>
                    <a:pt x="1199" y="2378"/>
                  </a:lnTo>
                  <a:lnTo>
                    <a:pt x="1188" y="2392"/>
                  </a:lnTo>
                  <a:lnTo>
                    <a:pt x="1191" y="2398"/>
                  </a:lnTo>
                  <a:lnTo>
                    <a:pt x="1204" y="2395"/>
                  </a:lnTo>
                  <a:lnTo>
                    <a:pt x="1199" y="2404"/>
                  </a:lnTo>
                  <a:lnTo>
                    <a:pt x="1193" y="2421"/>
                  </a:lnTo>
                  <a:lnTo>
                    <a:pt x="1171" y="2428"/>
                  </a:lnTo>
                  <a:lnTo>
                    <a:pt x="1155" y="2421"/>
                  </a:lnTo>
                  <a:lnTo>
                    <a:pt x="1140" y="2420"/>
                  </a:lnTo>
                  <a:lnTo>
                    <a:pt x="1118" y="2426"/>
                  </a:lnTo>
                  <a:lnTo>
                    <a:pt x="1114" y="2436"/>
                  </a:lnTo>
                  <a:lnTo>
                    <a:pt x="1098" y="2452"/>
                  </a:lnTo>
                  <a:lnTo>
                    <a:pt x="1102" y="2462"/>
                  </a:lnTo>
                  <a:lnTo>
                    <a:pt x="1099" y="2463"/>
                  </a:lnTo>
                  <a:lnTo>
                    <a:pt x="1103" y="2474"/>
                  </a:lnTo>
                  <a:lnTo>
                    <a:pt x="1115" y="2468"/>
                  </a:lnTo>
                  <a:lnTo>
                    <a:pt x="1128" y="2476"/>
                  </a:lnTo>
                  <a:lnTo>
                    <a:pt x="1182" y="2459"/>
                  </a:lnTo>
                  <a:lnTo>
                    <a:pt x="1172" y="2442"/>
                  </a:lnTo>
                  <a:lnTo>
                    <a:pt x="1191" y="2443"/>
                  </a:lnTo>
                  <a:lnTo>
                    <a:pt x="1194" y="2447"/>
                  </a:lnTo>
                  <a:lnTo>
                    <a:pt x="1189" y="2458"/>
                  </a:lnTo>
                  <a:lnTo>
                    <a:pt x="1174" y="2466"/>
                  </a:lnTo>
                  <a:lnTo>
                    <a:pt x="1198" y="2479"/>
                  </a:lnTo>
                  <a:lnTo>
                    <a:pt x="1184" y="2476"/>
                  </a:lnTo>
                  <a:lnTo>
                    <a:pt x="1188" y="2485"/>
                  </a:lnTo>
                  <a:lnTo>
                    <a:pt x="1205" y="2493"/>
                  </a:lnTo>
                  <a:lnTo>
                    <a:pt x="1199" y="2498"/>
                  </a:lnTo>
                  <a:lnTo>
                    <a:pt x="1188" y="2493"/>
                  </a:lnTo>
                  <a:lnTo>
                    <a:pt x="1171" y="2500"/>
                  </a:lnTo>
                  <a:lnTo>
                    <a:pt x="1155" y="2502"/>
                  </a:lnTo>
                  <a:lnTo>
                    <a:pt x="1114" y="2481"/>
                  </a:lnTo>
                  <a:lnTo>
                    <a:pt x="1101" y="2487"/>
                  </a:lnTo>
                  <a:lnTo>
                    <a:pt x="1101" y="2492"/>
                  </a:lnTo>
                  <a:lnTo>
                    <a:pt x="1078" y="2485"/>
                  </a:lnTo>
                  <a:lnTo>
                    <a:pt x="1071" y="2491"/>
                  </a:lnTo>
                  <a:lnTo>
                    <a:pt x="1088" y="2491"/>
                  </a:lnTo>
                  <a:lnTo>
                    <a:pt x="1104" y="2508"/>
                  </a:lnTo>
                  <a:lnTo>
                    <a:pt x="1098" y="2513"/>
                  </a:lnTo>
                  <a:lnTo>
                    <a:pt x="1081" y="2503"/>
                  </a:lnTo>
                  <a:lnTo>
                    <a:pt x="1091" y="2516"/>
                  </a:lnTo>
                  <a:lnTo>
                    <a:pt x="1078" y="2516"/>
                  </a:lnTo>
                  <a:lnTo>
                    <a:pt x="1064" y="2525"/>
                  </a:lnTo>
                  <a:lnTo>
                    <a:pt x="1066" y="2539"/>
                  </a:lnTo>
                  <a:lnTo>
                    <a:pt x="1065" y="2555"/>
                  </a:lnTo>
                  <a:lnTo>
                    <a:pt x="1067" y="2556"/>
                  </a:lnTo>
                  <a:lnTo>
                    <a:pt x="1056" y="2570"/>
                  </a:lnTo>
                  <a:lnTo>
                    <a:pt x="1067" y="2578"/>
                  </a:lnTo>
                  <a:lnTo>
                    <a:pt x="1072" y="2575"/>
                  </a:lnTo>
                  <a:lnTo>
                    <a:pt x="1051" y="2590"/>
                  </a:lnTo>
                  <a:lnTo>
                    <a:pt x="1055" y="2600"/>
                  </a:lnTo>
                  <a:lnTo>
                    <a:pt x="1049" y="2605"/>
                  </a:lnTo>
                  <a:lnTo>
                    <a:pt x="1044" y="2615"/>
                  </a:lnTo>
                  <a:lnTo>
                    <a:pt x="1043" y="2640"/>
                  </a:lnTo>
                  <a:lnTo>
                    <a:pt x="1061" y="2653"/>
                  </a:lnTo>
                  <a:lnTo>
                    <a:pt x="1059" y="2667"/>
                  </a:lnTo>
                  <a:lnTo>
                    <a:pt x="1074" y="2664"/>
                  </a:lnTo>
                  <a:lnTo>
                    <a:pt x="1091" y="2665"/>
                  </a:lnTo>
                  <a:lnTo>
                    <a:pt x="1089" y="2685"/>
                  </a:lnTo>
                  <a:lnTo>
                    <a:pt x="1082" y="2690"/>
                  </a:lnTo>
                  <a:lnTo>
                    <a:pt x="1071" y="2705"/>
                  </a:lnTo>
                  <a:lnTo>
                    <a:pt x="1085" y="2719"/>
                  </a:lnTo>
                  <a:lnTo>
                    <a:pt x="1065" y="2716"/>
                  </a:lnTo>
                  <a:lnTo>
                    <a:pt x="1060" y="2728"/>
                  </a:lnTo>
                  <a:lnTo>
                    <a:pt x="1061" y="2742"/>
                  </a:lnTo>
                  <a:lnTo>
                    <a:pt x="1064" y="2750"/>
                  </a:lnTo>
                  <a:lnTo>
                    <a:pt x="1076" y="2750"/>
                  </a:lnTo>
                  <a:lnTo>
                    <a:pt x="1065" y="2764"/>
                  </a:lnTo>
                  <a:lnTo>
                    <a:pt x="1072" y="2767"/>
                  </a:lnTo>
                  <a:lnTo>
                    <a:pt x="1086" y="2767"/>
                  </a:lnTo>
                  <a:lnTo>
                    <a:pt x="1097" y="2764"/>
                  </a:lnTo>
                  <a:lnTo>
                    <a:pt x="1071" y="2787"/>
                  </a:lnTo>
                  <a:lnTo>
                    <a:pt x="1071" y="2797"/>
                  </a:lnTo>
                  <a:lnTo>
                    <a:pt x="1085" y="2802"/>
                  </a:lnTo>
                  <a:lnTo>
                    <a:pt x="1086" y="2810"/>
                  </a:lnTo>
                  <a:lnTo>
                    <a:pt x="1102" y="2802"/>
                  </a:lnTo>
                  <a:lnTo>
                    <a:pt x="1096" y="2805"/>
                  </a:lnTo>
                  <a:lnTo>
                    <a:pt x="1089" y="2815"/>
                  </a:lnTo>
                  <a:lnTo>
                    <a:pt x="1092" y="2823"/>
                  </a:lnTo>
                  <a:lnTo>
                    <a:pt x="1086" y="2834"/>
                  </a:lnTo>
                  <a:lnTo>
                    <a:pt x="1099" y="2830"/>
                  </a:lnTo>
                  <a:lnTo>
                    <a:pt x="1108" y="2825"/>
                  </a:lnTo>
                  <a:lnTo>
                    <a:pt x="1110" y="2856"/>
                  </a:lnTo>
                  <a:lnTo>
                    <a:pt x="1125" y="2855"/>
                  </a:lnTo>
                  <a:lnTo>
                    <a:pt x="1125" y="2864"/>
                  </a:lnTo>
                  <a:lnTo>
                    <a:pt x="1137" y="2864"/>
                  </a:lnTo>
                  <a:lnTo>
                    <a:pt x="1120" y="2882"/>
                  </a:lnTo>
                  <a:lnTo>
                    <a:pt x="1125" y="2895"/>
                  </a:lnTo>
                  <a:lnTo>
                    <a:pt x="1135" y="2880"/>
                  </a:lnTo>
                  <a:lnTo>
                    <a:pt x="1137" y="2896"/>
                  </a:lnTo>
                  <a:lnTo>
                    <a:pt x="1134" y="2900"/>
                  </a:lnTo>
                  <a:lnTo>
                    <a:pt x="1131" y="2916"/>
                  </a:lnTo>
                  <a:lnTo>
                    <a:pt x="1140" y="2920"/>
                  </a:lnTo>
                  <a:lnTo>
                    <a:pt x="1141" y="2932"/>
                  </a:lnTo>
                  <a:lnTo>
                    <a:pt x="1144" y="2945"/>
                  </a:lnTo>
                  <a:lnTo>
                    <a:pt x="1151" y="2937"/>
                  </a:lnTo>
                  <a:lnTo>
                    <a:pt x="1151" y="2941"/>
                  </a:lnTo>
                  <a:lnTo>
                    <a:pt x="1157" y="2943"/>
                  </a:lnTo>
                  <a:lnTo>
                    <a:pt x="1145" y="2957"/>
                  </a:lnTo>
                  <a:lnTo>
                    <a:pt x="1142" y="2965"/>
                  </a:lnTo>
                  <a:lnTo>
                    <a:pt x="1142" y="2979"/>
                  </a:lnTo>
                  <a:lnTo>
                    <a:pt x="1141" y="2990"/>
                  </a:lnTo>
                  <a:lnTo>
                    <a:pt x="1141" y="3002"/>
                  </a:lnTo>
                  <a:lnTo>
                    <a:pt x="1145" y="3017"/>
                  </a:lnTo>
                  <a:lnTo>
                    <a:pt x="1151" y="3013"/>
                  </a:lnTo>
                  <a:lnTo>
                    <a:pt x="1164" y="3013"/>
                  </a:lnTo>
                  <a:lnTo>
                    <a:pt x="1175" y="2990"/>
                  </a:lnTo>
                  <a:lnTo>
                    <a:pt x="1190" y="2961"/>
                  </a:lnTo>
                  <a:lnTo>
                    <a:pt x="1198" y="2965"/>
                  </a:lnTo>
                  <a:lnTo>
                    <a:pt x="1211" y="2960"/>
                  </a:lnTo>
                  <a:lnTo>
                    <a:pt x="1218" y="2944"/>
                  </a:lnTo>
                  <a:lnTo>
                    <a:pt x="1237" y="2954"/>
                  </a:lnTo>
                  <a:lnTo>
                    <a:pt x="1248" y="2952"/>
                  </a:lnTo>
                  <a:lnTo>
                    <a:pt x="1255" y="2968"/>
                  </a:lnTo>
                  <a:lnTo>
                    <a:pt x="1226" y="2960"/>
                  </a:lnTo>
                  <a:lnTo>
                    <a:pt x="1216" y="2970"/>
                  </a:lnTo>
                  <a:lnTo>
                    <a:pt x="1215" y="2977"/>
                  </a:lnTo>
                  <a:lnTo>
                    <a:pt x="1228" y="2988"/>
                  </a:lnTo>
                  <a:lnTo>
                    <a:pt x="1247" y="2988"/>
                  </a:lnTo>
                  <a:lnTo>
                    <a:pt x="1218" y="3000"/>
                  </a:lnTo>
                  <a:lnTo>
                    <a:pt x="1206" y="3002"/>
                  </a:lnTo>
                  <a:lnTo>
                    <a:pt x="1202" y="3018"/>
                  </a:lnTo>
                  <a:lnTo>
                    <a:pt x="1191" y="3025"/>
                  </a:lnTo>
                  <a:lnTo>
                    <a:pt x="1175" y="3027"/>
                  </a:lnTo>
                  <a:lnTo>
                    <a:pt x="1173" y="3036"/>
                  </a:lnTo>
                  <a:lnTo>
                    <a:pt x="1179" y="3057"/>
                  </a:lnTo>
                  <a:lnTo>
                    <a:pt x="1177" y="3082"/>
                  </a:lnTo>
                  <a:lnTo>
                    <a:pt x="1187" y="3078"/>
                  </a:lnTo>
                  <a:lnTo>
                    <a:pt x="1177" y="3093"/>
                  </a:lnTo>
                  <a:lnTo>
                    <a:pt x="1187" y="3110"/>
                  </a:lnTo>
                  <a:lnTo>
                    <a:pt x="1190" y="3119"/>
                  </a:lnTo>
                  <a:lnTo>
                    <a:pt x="1195" y="3116"/>
                  </a:lnTo>
                  <a:lnTo>
                    <a:pt x="1198" y="3136"/>
                  </a:lnTo>
                  <a:lnTo>
                    <a:pt x="1212" y="3160"/>
                  </a:lnTo>
                  <a:lnTo>
                    <a:pt x="1217" y="3162"/>
                  </a:lnTo>
                  <a:lnTo>
                    <a:pt x="1217" y="3165"/>
                  </a:lnTo>
                  <a:lnTo>
                    <a:pt x="1218" y="3170"/>
                  </a:lnTo>
                  <a:lnTo>
                    <a:pt x="1234" y="3173"/>
                  </a:lnTo>
                  <a:lnTo>
                    <a:pt x="1236" y="3186"/>
                  </a:lnTo>
                  <a:lnTo>
                    <a:pt x="1241" y="3195"/>
                  </a:lnTo>
                  <a:lnTo>
                    <a:pt x="1242" y="3203"/>
                  </a:lnTo>
                  <a:lnTo>
                    <a:pt x="1249" y="3196"/>
                  </a:lnTo>
                  <a:lnTo>
                    <a:pt x="1254" y="3195"/>
                  </a:lnTo>
                  <a:lnTo>
                    <a:pt x="1247" y="3212"/>
                  </a:lnTo>
                  <a:lnTo>
                    <a:pt x="1247" y="3226"/>
                  </a:lnTo>
                  <a:lnTo>
                    <a:pt x="1250" y="3232"/>
                  </a:lnTo>
                  <a:lnTo>
                    <a:pt x="1260" y="3233"/>
                  </a:lnTo>
                  <a:lnTo>
                    <a:pt x="1269" y="3238"/>
                  </a:lnTo>
                  <a:lnTo>
                    <a:pt x="1265" y="3246"/>
                  </a:lnTo>
                  <a:lnTo>
                    <a:pt x="1265" y="3255"/>
                  </a:lnTo>
                  <a:lnTo>
                    <a:pt x="1276" y="3260"/>
                  </a:lnTo>
                  <a:lnTo>
                    <a:pt x="1285" y="3260"/>
                  </a:lnTo>
                  <a:lnTo>
                    <a:pt x="1275" y="3265"/>
                  </a:lnTo>
                  <a:lnTo>
                    <a:pt x="1279" y="3272"/>
                  </a:lnTo>
                  <a:lnTo>
                    <a:pt x="1288" y="3270"/>
                  </a:lnTo>
                  <a:lnTo>
                    <a:pt x="1281" y="3275"/>
                  </a:lnTo>
                  <a:lnTo>
                    <a:pt x="1273" y="3277"/>
                  </a:lnTo>
                  <a:lnTo>
                    <a:pt x="1276" y="3282"/>
                  </a:lnTo>
                  <a:lnTo>
                    <a:pt x="1277" y="3288"/>
                  </a:lnTo>
                  <a:lnTo>
                    <a:pt x="1291" y="3286"/>
                  </a:lnTo>
                  <a:lnTo>
                    <a:pt x="1308" y="3272"/>
                  </a:lnTo>
                  <a:lnTo>
                    <a:pt x="1313" y="3276"/>
                  </a:lnTo>
                  <a:lnTo>
                    <a:pt x="1314" y="3283"/>
                  </a:lnTo>
                  <a:lnTo>
                    <a:pt x="1300" y="3292"/>
                  </a:lnTo>
                  <a:lnTo>
                    <a:pt x="1291" y="3298"/>
                  </a:lnTo>
                  <a:lnTo>
                    <a:pt x="1293" y="3304"/>
                  </a:lnTo>
                  <a:lnTo>
                    <a:pt x="1300" y="3313"/>
                  </a:lnTo>
                  <a:lnTo>
                    <a:pt x="1308" y="3319"/>
                  </a:lnTo>
                  <a:lnTo>
                    <a:pt x="1308" y="3324"/>
                  </a:lnTo>
                  <a:lnTo>
                    <a:pt x="1316" y="3325"/>
                  </a:lnTo>
                  <a:lnTo>
                    <a:pt x="1311" y="3332"/>
                  </a:lnTo>
                  <a:lnTo>
                    <a:pt x="1297" y="3339"/>
                  </a:lnTo>
                  <a:lnTo>
                    <a:pt x="1300" y="3343"/>
                  </a:lnTo>
                  <a:lnTo>
                    <a:pt x="1312" y="3350"/>
                  </a:lnTo>
                  <a:lnTo>
                    <a:pt x="1320" y="3347"/>
                  </a:lnTo>
                  <a:lnTo>
                    <a:pt x="1338" y="3337"/>
                  </a:lnTo>
                  <a:lnTo>
                    <a:pt x="1344" y="3337"/>
                  </a:lnTo>
                  <a:lnTo>
                    <a:pt x="1355" y="3342"/>
                  </a:lnTo>
                  <a:lnTo>
                    <a:pt x="1311" y="3358"/>
                  </a:lnTo>
                  <a:lnTo>
                    <a:pt x="1314" y="3361"/>
                  </a:lnTo>
                  <a:lnTo>
                    <a:pt x="1322" y="3358"/>
                  </a:lnTo>
                  <a:lnTo>
                    <a:pt x="1334" y="3358"/>
                  </a:lnTo>
                  <a:lnTo>
                    <a:pt x="1336" y="3361"/>
                  </a:lnTo>
                  <a:lnTo>
                    <a:pt x="1335" y="3364"/>
                  </a:lnTo>
                  <a:lnTo>
                    <a:pt x="1334" y="3373"/>
                  </a:lnTo>
                  <a:lnTo>
                    <a:pt x="1340" y="3378"/>
                  </a:lnTo>
                  <a:lnTo>
                    <a:pt x="1344" y="3379"/>
                  </a:lnTo>
                  <a:lnTo>
                    <a:pt x="1356" y="3374"/>
                  </a:lnTo>
                  <a:lnTo>
                    <a:pt x="1360" y="3379"/>
                  </a:lnTo>
                  <a:lnTo>
                    <a:pt x="1362" y="3386"/>
                  </a:lnTo>
                  <a:lnTo>
                    <a:pt x="1363" y="3388"/>
                  </a:lnTo>
                  <a:lnTo>
                    <a:pt x="1373" y="3390"/>
                  </a:lnTo>
                  <a:lnTo>
                    <a:pt x="1382" y="3395"/>
                  </a:lnTo>
                  <a:lnTo>
                    <a:pt x="1386" y="3394"/>
                  </a:lnTo>
                  <a:lnTo>
                    <a:pt x="1389" y="3397"/>
                  </a:lnTo>
                  <a:lnTo>
                    <a:pt x="1388" y="3400"/>
                  </a:lnTo>
                  <a:lnTo>
                    <a:pt x="1373" y="3411"/>
                  </a:lnTo>
                  <a:lnTo>
                    <a:pt x="1363" y="3416"/>
                  </a:lnTo>
                  <a:lnTo>
                    <a:pt x="1359" y="3422"/>
                  </a:lnTo>
                  <a:lnTo>
                    <a:pt x="1370" y="3420"/>
                  </a:lnTo>
                  <a:lnTo>
                    <a:pt x="1377" y="3421"/>
                  </a:lnTo>
                  <a:lnTo>
                    <a:pt x="1400" y="3420"/>
                  </a:lnTo>
                  <a:lnTo>
                    <a:pt x="1397" y="3410"/>
                  </a:lnTo>
                  <a:lnTo>
                    <a:pt x="1397" y="3407"/>
                  </a:lnTo>
                  <a:lnTo>
                    <a:pt x="1399" y="3406"/>
                  </a:lnTo>
                  <a:lnTo>
                    <a:pt x="1410" y="3410"/>
                  </a:lnTo>
                  <a:lnTo>
                    <a:pt x="1419" y="3407"/>
                  </a:lnTo>
                  <a:lnTo>
                    <a:pt x="1442" y="3410"/>
                  </a:lnTo>
                  <a:lnTo>
                    <a:pt x="1462" y="3397"/>
                  </a:lnTo>
                  <a:lnTo>
                    <a:pt x="1464" y="3401"/>
                  </a:lnTo>
                  <a:lnTo>
                    <a:pt x="1480" y="3394"/>
                  </a:lnTo>
                  <a:lnTo>
                    <a:pt x="1478" y="3401"/>
                  </a:lnTo>
                  <a:lnTo>
                    <a:pt x="1476" y="3407"/>
                  </a:lnTo>
                  <a:lnTo>
                    <a:pt x="1483" y="3410"/>
                  </a:lnTo>
                  <a:lnTo>
                    <a:pt x="1499" y="3404"/>
                  </a:lnTo>
                  <a:lnTo>
                    <a:pt x="1495" y="3409"/>
                  </a:lnTo>
                  <a:lnTo>
                    <a:pt x="1470" y="3422"/>
                  </a:lnTo>
                  <a:lnTo>
                    <a:pt x="1478" y="3422"/>
                  </a:lnTo>
                  <a:lnTo>
                    <a:pt x="1465" y="3431"/>
                  </a:lnTo>
                  <a:lnTo>
                    <a:pt x="1470" y="3433"/>
                  </a:lnTo>
                  <a:lnTo>
                    <a:pt x="1474" y="3432"/>
                  </a:lnTo>
                  <a:lnTo>
                    <a:pt x="1483" y="3426"/>
                  </a:lnTo>
                  <a:lnTo>
                    <a:pt x="1491" y="3427"/>
                  </a:lnTo>
                  <a:lnTo>
                    <a:pt x="1501" y="3418"/>
                  </a:lnTo>
                  <a:lnTo>
                    <a:pt x="1508" y="3407"/>
                  </a:lnTo>
                  <a:lnTo>
                    <a:pt x="1512" y="3410"/>
                  </a:lnTo>
                  <a:lnTo>
                    <a:pt x="1508" y="3421"/>
                  </a:lnTo>
                  <a:lnTo>
                    <a:pt x="1496" y="3429"/>
                  </a:lnTo>
                  <a:lnTo>
                    <a:pt x="1491" y="3437"/>
                  </a:lnTo>
                  <a:lnTo>
                    <a:pt x="1495" y="3442"/>
                  </a:lnTo>
                  <a:lnTo>
                    <a:pt x="1497" y="3450"/>
                  </a:lnTo>
                  <a:lnTo>
                    <a:pt x="1500" y="3455"/>
                  </a:lnTo>
                  <a:lnTo>
                    <a:pt x="1502" y="3461"/>
                  </a:lnTo>
                  <a:lnTo>
                    <a:pt x="1506" y="3455"/>
                  </a:lnTo>
                  <a:lnTo>
                    <a:pt x="1511" y="3444"/>
                  </a:lnTo>
                  <a:lnTo>
                    <a:pt x="1516" y="3440"/>
                  </a:lnTo>
                  <a:lnTo>
                    <a:pt x="1521" y="3440"/>
                  </a:lnTo>
                  <a:lnTo>
                    <a:pt x="1519" y="3448"/>
                  </a:lnTo>
                  <a:lnTo>
                    <a:pt x="1516" y="3461"/>
                  </a:lnTo>
                  <a:lnTo>
                    <a:pt x="1518" y="3465"/>
                  </a:lnTo>
                  <a:lnTo>
                    <a:pt x="1528" y="3461"/>
                  </a:lnTo>
                  <a:lnTo>
                    <a:pt x="1537" y="3452"/>
                  </a:lnTo>
                  <a:lnTo>
                    <a:pt x="1537" y="3458"/>
                  </a:lnTo>
                  <a:lnTo>
                    <a:pt x="1534" y="3474"/>
                  </a:lnTo>
                  <a:lnTo>
                    <a:pt x="1529" y="3477"/>
                  </a:lnTo>
                  <a:lnTo>
                    <a:pt x="1522" y="3487"/>
                  </a:lnTo>
                  <a:lnTo>
                    <a:pt x="1522" y="3493"/>
                  </a:lnTo>
                  <a:lnTo>
                    <a:pt x="1524" y="3493"/>
                  </a:lnTo>
                  <a:lnTo>
                    <a:pt x="1527" y="3501"/>
                  </a:lnTo>
                  <a:lnTo>
                    <a:pt x="1530" y="3502"/>
                  </a:lnTo>
                  <a:lnTo>
                    <a:pt x="1542" y="3501"/>
                  </a:lnTo>
                  <a:lnTo>
                    <a:pt x="1550" y="3510"/>
                  </a:lnTo>
                  <a:lnTo>
                    <a:pt x="1564" y="3507"/>
                  </a:lnTo>
                  <a:lnTo>
                    <a:pt x="1577" y="3492"/>
                  </a:lnTo>
                  <a:lnTo>
                    <a:pt x="1583" y="3482"/>
                  </a:lnTo>
                  <a:lnTo>
                    <a:pt x="1583" y="3487"/>
                  </a:lnTo>
                  <a:lnTo>
                    <a:pt x="1586" y="3497"/>
                  </a:lnTo>
                  <a:lnTo>
                    <a:pt x="1618" y="3499"/>
                  </a:lnTo>
                  <a:lnTo>
                    <a:pt x="1636" y="3498"/>
                  </a:lnTo>
                  <a:lnTo>
                    <a:pt x="1636" y="3497"/>
                  </a:lnTo>
                  <a:lnTo>
                    <a:pt x="1634" y="3490"/>
                  </a:lnTo>
                  <a:lnTo>
                    <a:pt x="1635" y="3485"/>
                  </a:lnTo>
                  <a:lnTo>
                    <a:pt x="1632" y="3476"/>
                  </a:lnTo>
                  <a:lnTo>
                    <a:pt x="1629" y="3467"/>
                  </a:lnTo>
                  <a:lnTo>
                    <a:pt x="1624" y="3466"/>
                  </a:lnTo>
                  <a:lnTo>
                    <a:pt x="1605" y="3454"/>
                  </a:lnTo>
                  <a:lnTo>
                    <a:pt x="1624" y="3458"/>
                  </a:lnTo>
                  <a:lnTo>
                    <a:pt x="1632" y="3458"/>
                  </a:lnTo>
                  <a:lnTo>
                    <a:pt x="1636" y="3453"/>
                  </a:lnTo>
                  <a:lnTo>
                    <a:pt x="1645" y="3454"/>
                  </a:lnTo>
                  <a:lnTo>
                    <a:pt x="1650" y="3449"/>
                  </a:lnTo>
                  <a:lnTo>
                    <a:pt x="1648" y="3432"/>
                  </a:lnTo>
                  <a:lnTo>
                    <a:pt x="1650" y="3420"/>
                  </a:lnTo>
                  <a:lnTo>
                    <a:pt x="1651" y="3412"/>
                  </a:lnTo>
                  <a:lnTo>
                    <a:pt x="1656" y="3405"/>
                  </a:lnTo>
                  <a:lnTo>
                    <a:pt x="1661" y="3379"/>
                  </a:lnTo>
                  <a:lnTo>
                    <a:pt x="1661" y="3373"/>
                  </a:lnTo>
                  <a:lnTo>
                    <a:pt x="1658" y="3372"/>
                  </a:lnTo>
                  <a:lnTo>
                    <a:pt x="1661" y="3367"/>
                  </a:lnTo>
                  <a:lnTo>
                    <a:pt x="1669" y="3358"/>
                  </a:lnTo>
                  <a:lnTo>
                    <a:pt x="1674" y="3348"/>
                  </a:lnTo>
                  <a:lnTo>
                    <a:pt x="1669" y="3348"/>
                  </a:lnTo>
                  <a:lnTo>
                    <a:pt x="1672" y="3340"/>
                  </a:lnTo>
                  <a:lnTo>
                    <a:pt x="1684" y="3318"/>
                  </a:lnTo>
                  <a:lnTo>
                    <a:pt x="1690" y="3311"/>
                  </a:lnTo>
                  <a:lnTo>
                    <a:pt x="1687" y="3305"/>
                  </a:lnTo>
                  <a:lnTo>
                    <a:pt x="1690" y="3296"/>
                  </a:lnTo>
                  <a:lnTo>
                    <a:pt x="1689" y="3287"/>
                  </a:lnTo>
                  <a:lnTo>
                    <a:pt x="1682" y="3282"/>
                  </a:lnTo>
                  <a:lnTo>
                    <a:pt x="1679" y="3239"/>
                  </a:lnTo>
                  <a:lnTo>
                    <a:pt x="1673" y="3235"/>
                  </a:lnTo>
                  <a:lnTo>
                    <a:pt x="1674" y="3230"/>
                  </a:lnTo>
                  <a:lnTo>
                    <a:pt x="1669" y="3216"/>
                  </a:lnTo>
                  <a:lnTo>
                    <a:pt x="1651" y="3210"/>
                  </a:lnTo>
                  <a:lnTo>
                    <a:pt x="1667" y="3205"/>
                  </a:lnTo>
                  <a:lnTo>
                    <a:pt x="1669" y="3201"/>
                  </a:lnTo>
                  <a:lnTo>
                    <a:pt x="1669" y="3195"/>
                  </a:lnTo>
                  <a:lnTo>
                    <a:pt x="1673" y="3191"/>
                  </a:lnTo>
                  <a:lnTo>
                    <a:pt x="1680" y="3190"/>
                  </a:lnTo>
                  <a:lnTo>
                    <a:pt x="1684" y="3192"/>
                  </a:lnTo>
                  <a:lnTo>
                    <a:pt x="1691" y="3192"/>
                  </a:lnTo>
                  <a:lnTo>
                    <a:pt x="1711" y="3189"/>
                  </a:lnTo>
                  <a:lnTo>
                    <a:pt x="1715" y="3180"/>
                  </a:lnTo>
                  <a:lnTo>
                    <a:pt x="1723" y="3179"/>
                  </a:lnTo>
                  <a:lnTo>
                    <a:pt x="1723" y="3169"/>
                  </a:lnTo>
                  <a:lnTo>
                    <a:pt x="1714" y="3170"/>
                  </a:lnTo>
                  <a:lnTo>
                    <a:pt x="1700" y="3160"/>
                  </a:lnTo>
                  <a:lnTo>
                    <a:pt x="1689" y="3152"/>
                  </a:lnTo>
                  <a:lnTo>
                    <a:pt x="1696" y="3152"/>
                  </a:lnTo>
                  <a:lnTo>
                    <a:pt x="1702" y="3158"/>
                  </a:lnTo>
                  <a:lnTo>
                    <a:pt x="1709" y="3160"/>
                  </a:lnTo>
                  <a:lnTo>
                    <a:pt x="1729" y="3162"/>
                  </a:lnTo>
                  <a:lnTo>
                    <a:pt x="1729" y="3156"/>
                  </a:lnTo>
                  <a:lnTo>
                    <a:pt x="1716" y="3154"/>
                  </a:lnTo>
                  <a:lnTo>
                    <a:pt x="1714" y="3146"/>
                  </a:lnTo>
                  <a:lnTo>
                    <a:pt x="1720" y="3144"/>
                  </a:lnTo>
                  <a:lnTo>
                    <a:pt x="1722" y="3140"/>
                  </a:lnTo>
                  <a:lnTo>
                    <a:pt x="1716" y="3133"/>
                  </a:lnTo>
                  <a:lnTo>
                    <a:pt x="1717" y="3130"/>
                  </a:lnTo>
                  <a:lnTo>
                    <a:pt x="1728" y="3138"/>
                  </a:lnTo>
                  <a:lnTo>
                    <a:pt x="1739" y="3141"/>
                  </a:lnTo>
                  <a:lnTo>
                    <a:pt x="1737" y="3131"/>
                  </a:lnTo>
                  <a:lnTo>
                    <a:pt x="1745" y="3130"/>
                  </a:lnTo>
                  <a:lnTo>
                    <a:pt x="1742" y="3124"/>
                  </a:lnTo>
                  <a:lnTo>
                    <a:pt x="1741" y="3117"/>
                  </a:lnTo>
                  <a:lnTo>
                    <a:pt x="1748" y="3121"/>
                  </a:lnTo>
                  <a:lnTo>
                    <a:pt x="1755" y="3119"/>
                  </a:lnTo>
                  <a:lnTo>
                    <a:pt x="1757" y="3115"/>
                  </a:lnTo>
                  <a:lnTo>
                    <a:pt x="1758" y="3103"/>
                  </a:lnTo>
                  <a:lnTo>
                    <a:pt x="1764" y="3101"/>
                  </a:lnTo>
                  <a:lnTo>
                    <a:pt x="1764" y="3090"/>
                  </a:lnTo>
                  <a:lnTo>
                    <a:pt x="1760" y="3085"/>
                  </a:lnTo>
                  <a:lnTo>
                    <a:pt x="1727" y="3077"/>
                  </a:lnTo>
                  <a:lnTo>
                    <a:pt x="1728" y="3071"/>
                  </a:lnTo>
                  <a:lnTo>
                    <a:pt x="1759" y="3079"/>
                  </a:lnTo>
                  <a:lnTo>
                    <a:pt x="1774" y="3077"/>
                  </a:lnTo>
                  <a:lnTo>
                    <a:pt x="1763" y="3045"/>
                  </a:lnTo>
                  <a:lnTo>
                    <a:pt x="1768" y="3041"/>
                  </a:lnTo>
                  <a:lnTo>
                    <a:pt x="1770" y="3036"/>
                  </a:lnTo>
                  <a:lnTo>
                    <a:pt x="1764" y="3027"/>
                  </a:lnTo>
                  <a:lnTo>
                    <a:pt x="1726" y="3022"/>
                  </a:lnTo>
                  <a:lnTo>
                    <a:pt x="1722" y="3008"/>
                  </a:lnTo>
                  <a:lnTo>
                    <a:pt x="1732" y="3011"/>
                  </a:lnTo>
                  <a:lnTo>
                    <a:pt x="1755" y="2997"/>
                  </a:lnTo>
                  <a:lnTo>
                    <a:pt x="1772" y="2997"/>
                  </a:lnTo>
                  <a:lnTo>
                    <a:pt x="1784" y="3002"/>
                  </a:lnTo>
                  <a:lnTo>
                    <a:pt x="1786" y="2998"/>
                  </a:lnTo>
                  <a:lnTo>
                    <a:pt x="1777" y="2995"/>
                  </a:lnTo>
                  <a:lnTo>
                    <a:pt x="1770" y="2987"/>
                  </a:lnTo>
                  <a:lnTo>
                    <a:pt x="1766" y="2966"/>
                  </a:lnTo>
                  <a:lnTo>
                    <a:pt x="1758" y="2958"/>
                  </a:lnTo>
                  <a:lnTo>
                    <a:pt x="1753" y="2943"/>
                  </a:lnTo>
                  <a:lnTo>
                    <a:pt x="1747" y="2938"/>
                  </a:lnTo>
                  <a:lnTo>
                    <a:pt x="1744" y="2928"/>
                  </a:lnTo>
                  <a:lnTo>
                    <a:pt x="1733" y="2931"/>
                  </a:lnTo>
                  <a:lnTo>
                    <a:pt x="1743" y="2906"/>
                  </a:lnTo>
                  <a:lnTo>
                    <a:pt x="1749" y="2912"/>
                  </a:lnTo>
                  <a:lnTo>
                    <a:pt x="1760" y="2911"/>
                  </a:lnTo>
                  <a:lnTo>
                    <a:pt x="1768" y="2916"/>
                  </a:lnTo>
                  <a:lnTo>
                    <a:pt x="1768" y="2905"/>
                  </a:lnTo>
                  <a:lnTo>
                    <a:pt x="1776" y="2907"/>
                  </a:lnTo>
                  <a:lnTo>
                    <a:pt x="1782" y="2915"/>
                  </a:lnTo>
                  <a:lnTo>
                    <a:pt x="1786" y="2909"/>
                  </a:lnTo>
                  <a:lnTo>
                    <a:pt x="1793" y="2917"/>
                  </a:lnTo>
                  <a:lnTo>
                    <a:pt x="1801" y="2909"/>
                  </a:lnTo>
                  <a:lnTo>
                    <a:pt x="1801" y="2901"/>
                  </a:lnTo>
                  <a:lnTo>
                    <a:pt x="1813" y="2885"/>
                  </a:lnTo>
                  <a:lnTo>
                    <a:pt x="1808" y="2877"/>
                  </a:lnTo>
                  <a:lnTo>
                    <a:pt x="1809" y="2871"/>
                  </a:lnTo>
                  <a:lnTo>
                    <a:pt x="1807" y="2863"/>
                  </a:lnTo>
                  <a:lnTo>
                    <a:pt x="1793" y="2855"/>
                  </a:lnTo>
                  <a:lnTo>
                    <a:pt x="1801" y="2852"/>
                  </a:lnTo>
                  <a:lnTo>
                    <a:pt x="1804" y="2848"/>
                  </a:lnTo>
                  <a:lnTo>
                    <a:pt x="1812" y="2852"/>
                  </a:lnTo>
                  <a:lnTo>
                    <a:pt x="1819" y="2832"/>
                  </a:lnTo>
                  <a:lnTo>
                    <a:pt x="1827" y="2836"/>
                  </a:lnTo>
                  <a:lnTo>
                    <a:pt x="1829" y="2845"/>
                  </a:lnTo>
                  <a:lnTo>
                    <a:pt x="1836" y="2846"/>
                  </a:lnTo>
                  <a:lnTo>
                    <a:pt x="1841" y="2830"/>
                  </a:lnTo>
                  <a:lnTo>
                    <a:pt x="1851" y="2839"/>
                  </a:lnTo>
                  <a:lnTo>
                    <a:pt x="1854" y="2845"/>
                  </a:lnTo>
                  <a:lnTo>
                    <a:pt x="1862" y="2842"/>
                  </a:lnTo>
                  <a:lnTo>
                    <a:pt x="1878" y="2841"/>
                  </a:lnTo>
                  <a:lnTo>
                    <a:pt x="1871" y="2831"/>
                  </a:lnTo>
                  <a:lnTo>
                    <a:pt x="1886" y="2831"/>
                  </a:lnTo>
                  <a:lnTo>
                    <a:pt x="1898" y="2837"/>
                  </a:lnTo>
                  <a:lnTo>
                    <a:pt x="1899" y="2828"/>
                  </a:lnTo>
                  <a:lnTo>
                    <a:pt x="1904" y="2828"/>
                  </a:lnTo>
                  <a:lnTo>
                    <a:pt x="1901" y="2818"/>
                  </a:lnTo>
                  <a:lnTo>
                    <a:pt x="1904" y="2815"/>
                  </a:lnTo>
                  <a:lnTo>
                    <a:pt x="1900" y="2812"/>
                  </a:lnTo>
                  <a:lnTo>
                    <a:pt x="1895" y="2812"/>
                  </a:lnTo>
                  <a:lnTo>
                    <a:pt x="1888" y="2803"/>
                  </a:lnTo>
                  <a:lnTo>
                    <a:pt x="1890" y="2788"/>
                  </a:lnTo>
                  <a:lnTo>
                    <a:pt x="1900" y="2801"/>
                  </a:lnTo>
                  <a:lnTo>
                    <a:pt x="1901" y="2792"/>
                  </a:lnTo>
                  <a:lnTo>
                    <a:pt x="1906" y="2796"/>
                  </a:lnTo>
                  <a:lnTo>
                    <a:pt x="1911" y="2796"/>
                  </a:lnTo>
                  <a:lnTo>
                    <a:pt x="1914" y="2782"/>
                  </a:lnTo>
                  <a:lnTo>
                    <a:pt x="1904" y="2774"/>
                  </a:lnTo>
                  <a:lnTo>
                    <a:pt x="1916" y="2767"/>
                  </a:lnTo>
                  <a:lnTo>
                    <a:pt x="1914" y="2761"/>
                  </a:lnTo>
                  <a:lnTo>
                    <a:pt x="1919" y="2755"/>
                  </a:lnTo>
                  <a:lnTo>
                    <a:pt x="1925" y="2756"/>
                  </a:lnTo>
                  <a:lnTo>
                    <a:pt x="1911" y="2745"/>
                  </a:lnTo>
                  <a:lnTo>
                    <a:pt x="1910" y="2739"/>
                  </a:lnTo>
                  <a:lnTo>
                    <a:pt x="1919" y="2744"/>
                  </a:lnTo>
                  <a:lnTo>
                    <a:pt x="1922" y="2731"/>
                  </a:lnTo>
                  <a:lnTo>
                    <a:pt x="1933" y="2746"/>
                  </a:lnTo>
                  <a:lnTo>
                    <a:pt x="1941" y="2744"/>
                  </a:lnTo>
                  <a:lnTo>
                    <a:pt x="1947" y="2746"/>
                  </a:lnTo>
                  <a:lnTo>
                    <a:pt x="1960" y="2745"/>
                  </a:lnTo>
                  <a:lnTo>
                    <a:pt x="1936" y="2765"/>
                  </a:lnTo>
                  <a:lnTo>
                    <a:pt x="1935" y="2777"/>
                  </a:lnTo>
                  <a:lnTo>
                    <a:pt x="1925" y="2787"/>
                  </a:lnTo>
                  <a:lnTo>
                    <a:pt x="1927" y="2793"/>
                  </a:lnTo>
                  <a:lnTo>
                    <a:pt x="1927" y="2797"/>
                  </a:lnTo>
                  <a:lnTo>
                    <a:pt x="1930" y="2799"/>
                  </a:lnTo>
                  <a:lnTo>
                    <a:pt x="1936" y="2799"/>
                  </a:lnTo>
                  <a:lnTo>
                    <a:pt x="1943" y="2803"/>
                  </a:lnTo>
                  <a:lnTo>
                    <a:pt x="1954" y="2812"/>
                  </a:lnTo>
                  <a:lnTo>
                    <a:pt x="1956" y="2804"/>
                  </a:lnTo>
                  <a:lnTo>
                    <a:pt x="1947" y="2796"/>
                  </a:lnTo>
                  <a:lnTo>
                    <a:pt x="1957" y="2801"/>
                  </a:lnTo>
                  <a:lnTo>
                    <a:pt x="1956" y="2788"/>
                  </a:lnTo>
                  <a:lnTo>
                    <a:pt x="1957" y="2775"/>
                  </a:lnTo>
                  <a:lnTo>
                    <a:pt x="1967" y="2785"/>
                  </a:lnTo>
                  <a:lnTo>
                    <a:pt x="1973" y="2802"/>
                  </a:lnTo>
                  <a:lnTo>
                    <a:pt x="1983" y="2801"/>
                  </a:lnTo>
                  <a:lnTo>
                    <a:pt x="1987" y="2810"/>
                  </a:lnTo>
                  <a:lnTo>
                    <a:pt x="1992" y="2794"/>
                  </a:lnTo>
                  <a:lnTo>
                    <a:pt x="1997" y="2782"/>
                  </a:lnTo>
                  <a:lnTo>
                    <a:pt x="2005" y="2781"/>
                  </a:lnTo>
                  <a:lnTo>
                    <a:pt x="2002" y="2797"/>
                  </a:lnTo>
                  <a:lnTo>
                    <a:pt x="2007" y="2793"/>
                  </a:lnTo>
                  <a:lnTo>
                    <a:pt x="2012" y="2797"/>
                  </a:lnTo>
                  <a:lnTo>
                    <a:pt x="2014" y="2793"/>
                  </a:lnTo>
                  <a:lnTo>
                    <a:pt x="2022" y="2801"/>
                  </a:lnTo>
                  <a:lnTo>
                    <a:pt x="2023" y="2788"/>
                  </a:lnTo>
                  <a:lnTo>
                    <a:pt x="2028" y="2774"/>
                  </a:lnTo>
                  <a:lnTo>
                    <a:pt x="2038" y="2778"/>
                  </a:lnTo>
                  <a:lnTo>
                    <a:pt x="2038" y="2767"/>
                  </a:lnTo>
                  <a:lnTo>
                    <a:pt x="2042" y="2758"/>
                  </a:lnTo>
                  <a:lnTo>
                    <a:pt x="2034" y="2746"/>
                  </a:lnTo>
                  <a:lnTo>
                    <a:pt x="2030" y="2740"/>
                  </a:lnTo>
                  <a:lnTo>
                    <a:pt x="2033" y="2731"/>
                  </a:lnTo>
                  <a:lnTo>
                    <a:pt x="2044" y="2744"/>
                  </a:lnTo>
                  <a:lnTo>
                    <a:pt x="2065" y="2753"/>
                  </a:lnTo>
                  <a:lnTo>
                    <a:pt x="2072" y="2753"/>
                  </a:lnTo>
                  <a:lnTo>
                    <a:pt x="2065" y="2740"/>
                  </a:lnTo>
                  <a:lnTo>
                    <a:pt x="2073" y="2728"/>
                  </a:lnTo>
                  <a:lnTo>
                    <a:pt x="2076" y="2740"/>
                  </a:lnTo>
                  <a:lnTo>
                    <a:pt x="2081" y="2744"/>
                  </a:lnTo>
                  <a:lnTo>
                    <a:pt x="2086" y="2739"/>
                  </a:lnTo>
                  <a:lnTo>
                    <a:pt x="2093" y="2739"/>
                  </a:lnTo>
                  <a:lnTo>
                    <a:pt x="2097" y="2734"/>
                  </a:lnTo>
                  <a:lnTo>
                    <a:pt x="2098" y="2724"/>
                  </a:lnTo>
                  <a:lnTo>
                    <a:pt x="2102" y="2717"/>
                  </a:lnTo>
                  <a:lnTo>
                    <a:pt x="2105" y="2700"/>
                  </a:lnTo>
                  <a:lnTo>
                    <a:pt x="2110" y="2685"/>
                  </a:lnTo>
                  <a:lnTo>
                    <a:pt x="2114" y="2700"/>
                  </a:lnTo>
                  <a:lnTo>
                    <a:pt x="2118" y="2690"/>
                  </a:lnTo>
                  <a:lnTo>
                    <a:pt x="2120" y="2702"/>
                  </a:lnTo>
                  <a:lnTo>
                    <a:pt x="2123" y="2691"/>
                  </a:lnTo>
                  <a:lnTo>
                    <a:pt x="2126" y="2683"/>
                  </a:lnTo>
                  <a:lnTo>
                    <a:pt x="2126" y="2679"/>
                  </a:lnTo>
                  <a:lnTo>
                    <a:pt x="2131" y="2680"/>
                  </a:lnTo>
                  <a:lnTo>
                    <a:pt x="2130" y="2672"/>
                  </a:lnTo>
                  <a:lnTo>
                    <a:pt x="2137" y="2678"/>
                  </a:lnTo>
                  <a:lnTo>
                    <a:pt x="2132" y="2664"/>
                  </a:lnTo>
                  <a:lnTo>
                    <a:pt x="2134" y="2660"/>
                  </a:lnTo>
                  <a:lnTo>
                    <a:pt x="2140" y="2656"/>
                  </a:lnTo>
                  <a:lnTo>
                    <a:pt x="2142" y="2649"/>
                  </a:lnTo>
                  <a:lnTo>
                    <a:pt x="2156" y="2642"/>
                  </a:lnTo>
                  <a:lnTo>
                    <a:pt x="2158" y="2619"/>
                  </a:lnTo>
                  <a:lnTo>
                    <a:pt x="2161" y="2615"/>
                  </a:lnTo>
                  <a:lnTo>
                    <a:pt x="2159" y="2604"/>
                  </a:lnTo>
                  <a:lnTo>
                    <a:pt x="2156" y="2599"/>
                  </a:lnTo>
                  <a:lnTo>
                    <a:pt x="2164" y="2599"/>
                  </a:lnTo>
                  <a:lnTo>
                    <a:pt x="2163" y="2590"/>
                  </a:lnTo>
                  <a:lnTo>
                    <a:pt x="2168" y="2573"/>
                  </a:lnTo>
                  <a:lnTo>
                    <a:pt x="2175" y="2571"/>
                  </a:lnTo>
                  <a:lnTo>
                    <a:pt x="2177" y="2560"/>
                  </a:lnTo>
                  <a:lnTo>
                    <a:pt x="2174" y="2551"/>
                  </a:lnTo>
                  <a:lnTo>
                    <a:pt x="2184" y="2555"/>
                  </a:lnTo>
                  <a:lnTo>
                    <a:pt x="2196" y="2547"/>
                  </a:lnTo>
                  <a:lnTo>
                    <a:pt x="2209" y="2534"/>
                  </a:lnTo>
                  <a:lnTo>
                    <a:pt x="2207" y="2528"/>
                  </a:lnTo>
                  <a:lnTo>
                    <a:pt x="2215" y="2519"/>
                  </a:lnTo>
                  <a:lnTo>
                    <a:pt x="2220" y="2528"/>
                  </a:lnTo>
                  <a:lnTo>
                    <a:pt x="2226" y="2522"/>
                  </a:lnTo>
                  <a:lnTo>
                    <a:pt x="2229" y="2525"/>
                  </a:lnTo>
                  <a:lnTo>
                    <a:pt x="2231" y="2518"/>
                  </a:lnTo>
                  <a:lnTo>
                    <a:pt x="2234" y="2514"/>
                  </a:lnTo>
                  <a:lnTo>
                    <a:pt x="2233" y="2501"/>
                  </a:lnTo>
                  <a:lnTo>
                    <a:pt x="2242" y="2498"/>
                  </a:lnTo>
                  <a:lnTo>
                    <a:pt x="2237" y="2489"/>
                  </a:lnTo>
                  <a:lnTo>
                    <a:pt x="2217" y="2477"/>
                  </a:lnTo>
                  <a:lnTo>
                    <a:pt x="2225" y="2475"/>
                  </a:lnTo>
                  <a:lnTo>
                    <a:pt x="2216" y="2454"/>
                  </a:lnTo>
                  <a:lnTo>
                    <a:pt x="2202" y="2436"/>
                  </a:lnTo>
                  <a:lnTo>
                    <a:pt x="2201" y="2428"/>
                  </a:lnTo>
                  <a:lnTo>
                    <a:pt x="2214" y="2427"/>
                  </a:lnTo>
                  <a:lnTo>
                    <a:pt x="2211" y="2415"/>
                  </a:lnTo>
                  <a:lnTo>
                    <a:pt x="2221" y="2425"/>
                  </a:lnTo>
                  <a:lnTo>
                    <a:pt x="2221" y="2438"/>
                  </a:lnTo>
                  <a:lnTo>
                    <a:pt x="2223" y="2448"/>
                  </a:lnTo>
                  <a:lnTo>
                    <a:pt x="2229" y="2436"/>
                  </a:lnTo>
                  <a:lnTo>
                    <a:pt x="2232" y="2439"/>
                  </a:lnTo>
                  <a:lnTo>
                    <a:pt x="2233" y="2449"/>
                  </a:lnTo>
                  <a:lnTo>
                    <a:pt x="2239" y="2458"/>
                  </a:lnTo>
                  <a:lnTo>
                    <a:pt x="2241" y="2465"/>
                  </a:lnTo>
                  <a:lnTo>
                    <a:pt x="2260" y="2471"/>
                  </a:lnTo>
                  <a:lnTo>
                    <a:pt x="2256" y="2480"/>
                  </a:lnTo>
                  <a:lnTo>
                    <a:pt x="2248" y="2476"/>
                  </a:lnTo>
                  <a:lnTo>
                    <a:pt x="2250" y="2489"/>
                  </a:lnTo>
                  <a:lnTo>
                    <a:pt x="2261" y="2495"/>
                  </a:lnTo>
                  <a:lnTo>
                    <a:pt x="2260" y="2501"/>
                  </a:lnTo>
                  <a:lnTo>
                    <a:pt x="2270" y="2493"/>
                  </a:lnTo>
                  <a:lnTo>
                    <a:pt x="2280" y="2493"/>
                  </a:lnTo>
                  <a:lnTo>
                    <a:pt x="2297" y="2501"/>
                  </a:lnTo>
                  <a:lnTo>
                    <a:pt x="2288" y="2490"/>
                  </a:lnTo>
                  <a:lnTo>
                    <a:pt x="2291" y="2486"/>
                  </a:lnTo>
                  <a:lnTo>
                    <a:pt x="2290" y="2481"/>
                  </a:lnTo>
                  <a:lnTo>
                    <a:pt x="2295" y="2481"/>
                  </a:lnTo>
                  <a:lnTo>
                    <a:pt x="2296" y="2485"/>
                  </a:lnTo>
                  <a:lnTo>
                    <a:pt x="2314" y="2497"/>
                  </a:lnTo>
                  <a:lnTo>
                    <a:pt x="2324" y="2497"/>
                  </a:lnTo>
                  <a:lnTo>
                    <a:pt x="2322" y="2486"/>
                  </a:lnTo>
                  <a:lnTo>
                    <a:pt x="2311" y="2481"/>
                  </a:lnTo>
                  <a:lnTo>
                    <a:pt x="2311" y="2468"/>
                  </a:lnTo>
                  <a:lnTo>
                    <a:pt x="2317" y="2473"/>
                  </a:lnTo>
                  <a:lnTo>
                    <a:pt x="2330" y="2474"/>
                  </a:lnTo>
                  <a:lnTo>
                    <a:pt x="2330" y="2484"/>
                  </a:lnTo>
                  <a:lnTo>
                    <a:pt x="2339" y="2493"/>
                  </a:lnTo>
                  <a:lnTo>
                    <a:pt x="2346" y="2484"/>
                  </a:lnTo>
                  <a:lnTo>
                    <a:pt x="2338" y="2475"/>
                  </a:lnTo>
                  <a:lnTo>
                    <a:pt x="2341" y="2469"/>
                  </a:lnTo>
                  <a:lnTo>
                    <a:pt x="2351" y="2474"/>
                  </a:lnTo>
                  <a:lnTo>
                    <a:pt x="2349" y="2460"/>
                  </a:lnTo>
                  <a:lnTo>
                    <a:pt x="2350" y="2452"/>
                  </a:lnTo>
                  <a:lnTo>
                    <a:pt x="2357" y="2448"/>
                  </a:lnTo>
                  <a:lnTo>
                    <a:pt x="2360" y="2448"/>
                  </a:lnTo>
                  <a:lnTo>
                    <a:pt x="2366" y="2460"/>
                  </a:lnTo>
                  <a:lnTo>
                    <a:pt x="2378" y="2473"/>
                  </a:lnTo>
                  <a:lnTo>
                    <a:pt x="2381" y="2471"/>
                  </a:lnTo>
                  <a:lnTo>
                    <a:pt x="2384" y="2466"/>
                  </a:lnTo>
                  <a:lnTo>
                    <a:pt x="2387" y="2459"/>
                  </a:lnTo>
                  <a:lnTo>
                    <a:pt x="2395" y="2465"/>
                  </a:lnTo>
                  <a:lnTo>
                    <a:pt x="2398" y="2454"/>
                  </a:lnTo>
                  <a:lnTo>
                    <a:pt x="2424" y="2450"/>
                  </a:lnTo>
                  <a:lnTo>
                    <a:pt x="2435" y="2441"/>
                  </a:lnTo>
                  <a:lnTo>
                    <a:pt x="2443" y="2446"/>
                  </a:lnTo>
                  <a:lnTo>
                    <a:pt x="2443" y="2436"/>
                  </a:lnTo>
                  <a:lnTo>
                    <a:pt x="2452" y="2441"/>
                  </a:lnTo>
                  <a:lnTo>
                    <a:pt x="2458" y="2438"/>
                  </a:lnTo>
                  <a:lnTo>
                    <a:pt x="2460" y="2426"/>
                  </a:lnTo>
                  <a:lnTo>
                    <a:pt x="2468" y="2430"/>
                  </a:lnTo>
                  <a:lnTo>
                    <a:pt x="2473" y="2439"/>
                  </a:lnTo>
                  <a:lnTo>
                    <a:pt x="2478" y="2438"/>
                  </a:lnTo>
                  <a:lnTo>
                    <a:pt x="2476" y="2428"/>
                  </a:lnTo>
                  <a:lnTo>
                    <a:pt x="2483" y="2426"/>
                  </a:lnTo>
                  <a:lnTo>
                    <a:pt x="2489" y="2425"/>
                  </a:lnTo>
                  <a:lnTo>
                    <a:pt x="2494" y="2431"/>
                  </a:lnTo>
                  <a:lnTo>
                    <a:pt x="2499" y="2428"/>
                  </a:lnTo>
                  <a:lnTo>
                    <a:pt x="2499" y="2422"/>
                  </a:lnTo>
                  <a:lnTo>
                    <a:pt x="2501" y="2420"/>
                  </a:lnTo>
                  <a:lnTo>
                    <a:pt x="2510" y="2419"/>
                  </a:lnTo>
                  <a:lnTo>
                    <a:pt x="2514" y="2423"/>
                  </a:lnTo>
                  <a:lnTo>
                    <a:pt x="2517" y="2411"/>
                  </a:lnTo>
                  <a:lnTo>
                    <a:pt x="2521" y="2407"/>
                  </a:lnTo>
                  <a:lnTo>
                    <a:pt x="2533" y="2404"/>
                  </a:lnTo>
                  <a:lnTo>
                    <a:pt x="2537" y="2411"/>
                  </a:lnTo>
                  <a:lnTo>
                    <a:pt x="2539" y="2406"/>
                  </a:lnTo>
                  <a:lnTo>
                    <a:pt x="2554" y="2406"/>
                  </a:lnTo>
                  <a:lnTo>
                    <a:pt x="2551" y="2400"/>
                  </a:lnTo>
                  <a:lnTo>
                    <a:pt x="2555" y="2393"/>
                  </a:lnTo>
                  <a:lnTo>
                    <a:pt x="2573" y="2389"/>
                  </a:lnTo>
                  <a:lnTo>
                    <a:pt x="2577" y="2383"/>
                  </a:lnTo>
                  <a:lnTo>
                    <a:pt x="2577" y="2378"/>
                  </a:lnTo>
                  <a:lnTo>
                    <a:pt x="2586" y="2378"/>
                  </a:lnTo>
                  <a:lnTo>
                    <a:pt x="2591" y="2363"/>
                  </a:lnTo>
                  <a:lnTo>
                    <a:pt x="2600" y="2363"/>
                  </a:lnTo>
                  <a:lnTo>
                    <a:pt x="2593" y="2360"/>
                  </a:lnTo>
                  <a:lnTo>
                    <a:pt x="2591" y="2353"/>
                  </a:lnTo>
                  <a:lnTo>
                    <a:pt x="2591" y="2345"/>
                  </a:lnTo>
                  <a:lnTo>
                    <a:pt x="2608" y="2353"/>
                  </a:lnTo>
                  <a:lnTo>
                    <a:pt x="2607" y="2342"/>
                  </a:lnTo>
                  <a:lnTo>
                    <a:pt x="2613" y="2340"/>
                  </a:lnTo>
                  <a:lnTo>
                    <a:pt x="2623" y="2345"/>
                  </a:lnTo>
                  <a:lnTo>
                    <a:pt x="2620" y="2337"/>
                  </a:lnTo>
                  <a:lnTo>
                    <a:pt x="2621" y="2334"/>
                  </a:lnTo>
                  <a:lnTo>
                    <a:pt x="2621" y="2329"/>
                  </a:lnTo>
                  <a:lnTo>
                    <a:pt x="2608" y="2324"/>
                  </a:lnTo>
                  <a:lnTo>
                    <a:pt x="2619" y="2314"/>
                  </a:lnTo>
                  <a:lnTo>
                    <a:pt x="2627" y="2318"/>
                  </a:lnTo>
                  <a:lnTo>
                    <a:pt x="2635" y="2324"/>
                  </a:lnTo>
                  <a:lnTo>
                    <a:pt x="2639" y="2320"/>
                  </a:lnTo>
                  <a:lnTo>
                    <a:pt x="2634" y="2319"/>
                  </a:lnTo>
                  <a:lnTo>
                    <a:pt x="2635" y="2314"/>
                  </a:lnTo>
                  <a:lnTo>
                    <a:pt x="2646" y="2310"/>
                  </a:lnTo>
                  <a:lnTo>
                    <a:pt x="2646" y="2301"/>
                  </a:lnTo>
                  <a:lnTo>
                    <a:pt x="2661" y="2296"/>
                  </a:lnTo>
                  <a:lnTo>
                    <a:pt x="2658" y="2288"/>
                  </a:lnTo>
                  <a:lnTo>
                    <a:pt x="2673" y="2294"/>
                  </a:lnTo>
                  <a:lnTo>
                    <a:pt x="2666" y="2283"/>
                  </a:lnTo>
                  <a:lnTo>
                    <a:pt x="2674" y="2286"/>
                  </a:lnTo>
                  <a:lnTo>
                    <a:pt x="2669" y="2276"/>
                  </a:lnTo>
                  <a:lnTo>
                    <a:pt x="2661" y="2272"/>
                  </a:lnTo>
                  <a:lnTo>
                    <a:pt x="2666" y="2267"/>
                  </a:lnTo>
                  <a:lnTo>
                    <a:pt x="2675" y="2269"/>
                  </a:lnTo>
                  <a:lnTo>
                    <a:pt x="2679" y="2264"/>
                  </a:lnTo>
                  <a:lnTo>
                    <a:pt x="2684" y="2271"/>
                  </a:lnTo>
                  <a:lnTo>
                    <a:pt x="2693" y="2276"/>
                  </a:lnTo>
                  <a:lnTo>
                    <a:pt x="2698" y="2265"/>
                  </a:lnTo>
                  <a:lnTo>
                    <a:pt x="2693" y="2260"/>
                  </a:lnTo>
                  <a:lnTo>
                    <a:pt x="2698" y="2259"/>
                  </a:lnTo>
                  <a:lnTo>
                    <a:pt x="2686" y="2245"/>
                  </a:lnTo>
                  <a:lnTo>
                    <a:pt x="2699" y="2239"/>
                  </a:lnTo>
                  <a:lnTo>
                    <a:pt x="2717" y="2236"/>
                  </a:lnTo>
                  <a:lnTo>
                    <a:pt x="2720" y="2226"/>
                  </a:lnTo>
                  <a:lnTo>
                    <a:pt x="2736" y="2236"/>
                  </a:lnTo>
                  <a:lnTo>
                    <a:pt x="2732" y="2229"/>
                  </a:lnTo>
                  <a:lnTo>
                    <a:pt x="2726" y="2228"/>
                  </a:lnTo>
                  <a:lnTo>
                    <a:pt x="2722" y="2223"/>
                  </a:lnTo>
                  <a:lnTo>
                    <a:pt x="2728" y="2222"/>
                  </a:lnTo>
                  <a:lnTo>
                    <a:pt x="2729" y="2212"/>
                  </a:lnTo>
                  <a:lnTo>
                    <a:pt x="2738" y="2216"/>
                  </a:lnTo>
                  <a:lnTo>
                    <a:pt x="2744" y="2208"/>
                  </a:lnTo>
                  <a:lnTo>
                    <a:pt x="2750" y="2212"/>
                  </a:lnTo>
                  <a:lnTo>
                    <a:pt x="2758" y="2212"/>
                  </a:lnTo>
                  <a:lnTo>
                    <a:pt x="2763" y="2205"/>
                  </a:lnTo>
                  <a:lnTo>
                    <a:pt x="2769" y="2212"/>
                  </a:lnTo>
                  <a:lnTo>
                    <a:pt x="2781" y="2193"/>
                  </a:lnTo>
                  <a:lnTo>
                    <a:pt x="2786" y="2178"/>
                  </a:lnTo>
                  <a:lnTo>
                    <a:pt x="2783" y="2178"/>
                  </a:lnTo>
                  <a:lnTo>
                    <a:pt x="2760" y="2190"/>
                  </a:lnTo>
                  <a:lnTo>
                    <a:pt x="2744" y="2191"/>
                  </a:lnTo>
                  <a:lnTo>
                    <a:pt x="2693" y="2184"/>
                  </a:lnTo>
                  <a:lnTo>
                    <a:pt x="2634" y="2154"/>
                  </a:lnTo>
                  <a:lnTo>
                    <a:pt x="2627" y="2157"/>
                  </a:lnTo>
                  <a:lnTo>
                    <a:pt x="2627" y="2145"/>
                  </a:lnTo>
                  <a:lnTo>
                    <a:pt x="2618" y="2148"/>
                  </a:lnTo>
                  <a:lnTo>
                    <a:pt x="2607" y="2154"/>
                  </a:lnTo>
                  <a:lnTo>
                    <a:pt x="2602" y="2142"/>
                  </a:lnTo>
                  <a:lnTo>
                    <a:pt x="2564" y="2161"/>
                  </a:lnTo>
                  <a:lnTo>
                    <a:pt x="2549" y="2173"/>
                  </a:lnTo>
                  <a:lnTo>
                    <a:pt x="2529" y="2164"/>
                  </a:lnTo>
                  <a:lnTo>
                    <a:pt x="2507" y="2174"/>
                  </a:lnTo>
                  <a:lnTo>
                    <a:pt x="2497" y="2201"/>
                  </a:lnTo>
                  <a:lnTo>
                    <a:pt x="2463" y="2200"/>
                  </a:lnTo>
                  <a:lnTo>
                    <a:pt x="2427" y="2195"/>
                  </a:lnTo>
                  <a:lnTo>
                    <a:pt x="2446" y="2179"/>
                  </a:lnTo>
                  <a:lnTo>
                    <a:pt x="2463" y="2186"/>
                  </a:lnTo>
                  <a:lnTo>
                    <a:pt x="2479" y="2180"/>
                  </a:lnTo>
                  <a:lnTo>
                    <a:pt x="2508" y="2156"/>
                  </a:lnTo>
                  <a:lnTo>
                    <a:pt x="2528" y="2154"/>
                  </a:lnTo>
                  <a:lnTo>
                    <a:pt x="2541" y="2147"/>
                  </a:lnTo>
                  <a:lnTo>
                    <a:pt x="2534" y="2135"/>
                  </a:lnTo>
                  <a:lnTo>
                    <a:pt x="2518" y="2132"/>
                  </a:lnTo>
                  <a:lnTo>
                    <a:pt x="2465" y="2141"/>
                  </a:lnTo>
                  <a:lnTo>
                    <a:pt x="2437" y="2138"/>
                  </a:lnTo>
                  <a:lnTo>
                    <a:pt x="2425" y="2127"/>
                  </a:lnTo>
                  <a:lnTo>
                    <a:pt x="2409" y="2126"/>
                  </a:lnTo>
                  <a:lnTo>
                    <a:pt x="2441" y="2111"/>
                  </a:lnTo>
                  <a:lnTo>
                    <a:pt x="2449" y="2099"/>
                  </a:lnTo>
                  <a:lnTo>
                    <a:pt x="2458" y="2073"/>
                  </a:lnTo>
                  <a:lnTo>
                    <a:pt x="2444" y="2055"/>
                  </a:lnTo>
                  <a:lnTo>
                    <a:pt x="2448" y="2046"/>
                  </a:lnTo>
                  <a:lnTo>
                    <a:pt x="2465" y="2044"/>
                  </a:lnTo>
                  <a:lnTo>
                    <a:pt x="2476" y="2050"/>
                  </a:lnTo>
                  <a:lnTo>
                    <a:pt x="2478" y="2029"/>
                  </a:lnTo>
                  <a:lnTo>
                    <a:pt x="2494" y="2045"/>
                  </a:lnTo>
                  <a:lnTo>
                    <a:pt x="2535" y="2045"/>
                  </a:lnTo>
                  <a:lnTo>
                    <a:pt x="2571" y="2024"/>
                  </a:lnTo>
                  <a:lnTo>
                    <a:pt x="2584" y="2008"/>
                  </a:lnTo>
                  <a:lnTo>
                    <a:pt x="2578" y="1991"/>
                  </a:lnTo>
                  <a:lnTo>
                    <a:pt x="2594" y="2001"/>
                  </a:lnTo>
                  <a:lnTo>
                    <a:pt x="2592" y="1975"/>
                  </a:lnTo>
                  <a:lnTo>
                    <a:pt x="2577" y="1959"/>
                  </a:lnTo>
                  <a:lnTo>
                    <a:pt x="2553" y="1955"/>
                  </a:lnTo>
                  <a:lnTo>
                    <a:pt x="2535" y="1960"/>
                  </a:lnTo>
                  <a:lnTo>
                    <a:pt x="2516" y="1949"/>
                  </a:lnTo>
                  <a:lnTo>
                    <a:pt x="2499" y="1958"/>
                  </a:lnTo>
                  <a:lnTo>
                    <a:pt x="2501" y="1944"/>
                  </a:lnTo>
                  <a:lnTo>
                    <a:pt x="2490" y="1938"/>
                  </a:lnTo>
                  <a:lnTo>
                    <a:pt x="2471" y="1931"/>
                  </a:lnTo>
                  <a:lnTo>
                    <a:pt x="2487" y="1927"/>
                  </a:lnTo>
                  <a:lnTo>
                    <a:pt x="2483" y="1912"/>
                  </a:lnTo>
                  <a:lnTo>
                    <a:pt x="2480" y="1898"/>
                  </a:lnTo>
                  <a:lnTo>
                    <a:pt x="2505" y="1915"/>
                  </a:lnTo>
                  <a:lnTo>
                    <a:pt x="2521" y="1938"/>
                  </a:lnTo>
                  <a:lnTo>
                    <a:pt x="2538" y="1942"/>
                  </a:lnTo>
                  <a:lnTo>
                    <a:pt x="2550" y="1932"/>
                  </a:lnTo>
                  <a:lnTo>
                    <a:pt x="2565" y="1941"/>
                  </a:lnTo>
                  <a:lnTo>
                    <a:pt x="2583" y="1944"/>
                  </a:lnTo>
                  <a:lnTo>
                    <a:pt x="2604" y="1964"/>
                  </a:lnTo>
                  <a:lnTo>
                    <a:pt x="2620" y="1984"/>
                  </a:lnTo>
                  <a:lnTo>
                    <a:pt x="2640" y="1982"/>
                  </a:lnTo>
                  <a:lnTo>
                    <a:pt x="2646" y="1990"/>
                  </a:lnTo>
                  <a:lnTo>
                    <a:pt x="2651" y="2008"/>
                  </a:lnTo>
                  <a:lnTo>
                    <a:pt x="2667" y="2027"/>
                  </a:lnTo>
                  <a:lnTo>
                    <a:pt x="2669" y="2049"/>
                  </a:lnTo>
                  <a:lnTo>
                    <a:pt x="2675" y="2082"/>
                  </a:lnTo>
                  <a:lnTo>
                    <a:pt x="2689" y="2107"/>
                  </a:lnTo>
                  <a:lnTo>
                    <a:pt x="2710" y="2124"/>
                  </a:lnTo>
                  <a:lnTo>
                    <a:pt x="2734" y="2134"/>
                  </a:lnTo>
                  <a:lnTo>
                    <a:pt x="2755" y="2130"/>
                  </a:lnTo>
                  <a:lnTo>
                    <a:pt x="2756" y="2087"/>
                  </a:lnTo>
                  <a:lnTo>
                    <a:pt x="2759" y="2068"/>
                  </a:lnTo>
                  <a:lnTo>
                    <a:pt x="2765" y="2070"/>
                  </a:lnTo>
                  <a:lnTo>
                    <a:pt x="2768" y="2099"/>
                  </a:lnTo>
                  <a:lnTo>
                    <a:pt x="2772" y="2123"/>
                  </a:lnTo>
                  <a:lnTo>
                    <a:pt x="2788" y="2119"/>
                  </a:lnTo>
                  <a:lnTo>
                    <a:pt x="2796" y="2132"/>
                  </a:lnTo>
                  <a:lnTo>
                    <a:pt x="2811" y="2126"/>
                  </a:lnTo>
                  <a:lnTo>
                    <a:pt x="2812" y="2108"/>
                  </a:lnTo>
                  <a:lnTo>
                    <a:pt x="2803" y="2104"/>
                  </a:lnTo>
                  <a:lnTo>
                    <a:pt x="2804" y="2087"/>
                  </a:lnTo>
                  <a:lnTo>
                    <a:pt x="2797" y="2070"/>
                  </a:lnTo>
                  <a:lnTo>
                    <a:pt x="2802" y="2064"/>
                  </a:lnTo>
                  <a:lnTo>
                    <a:pt x="2799" y="2045"/>
                  </a:lnTo>
                  <a:lnTo>
                    <a:pt x="2802" y="2038"/>
                  </a:lnTo>
                  <a:lnTo>
                    <a:pt x="2797" y="2027"/>
                  </a:lnTo>
                  <a:lnTo>
                    <a:pt x="2785" y="2029"/>
                  </a:lnTo>
                  <a:lnTo>
                    <a:pt x="2798" y="2021"/>
                  </a:lnTo>
                  <a:lnTo>
                    <a:pt x="2799" y="2003"/>
                  </a:lnTo>
                  <a:lnTo>
                    <a:pt x="2797" y="1991"/>
                  </a:lnTo>
                  <a:lnTo>
                    <a:pt x="2801" y="1984"/>
                  </a:lnTo>
                  <a:lnTo>
                    <a:pt x="2802" y="1955"/>
                  </a:lnTo>
                  <a:lnTo>
                    <a:pt x="2795" y="1952"/>
                  </a:lnTo>
                  <a:lnTo>
                    <a:pt x="2781" y="1965"/>
                  </a:lnTo>
                  <a:lnTo>
                    <a:pt x="2774" y="1963"/>
                  </a:lnTo>
                  <a:lnTo>
                    <a:pt x="2766" y="1989"/>
                  </a:lnTo>
                  <a:lnTo>
                    <a:pt x="2759" y="1991"/>
                  </a:lnTo>
                  <a:lnTo>
                    <a:pt x="2759" y="1962"/>
                  </a:lnTo>
                  <a:lnTo>
                    <a:pt x="2781" y="1930"/>
                  </a:lnTo>
                  <a:lnTo>
                    <a:pt x="2786" y="1915"/>
                  </a:lnTo>
                  <a:lnTo>
                    <a:pt x="2776" y="1915"/>
                  </a:lnTo>
                  <a:lnTo>
                    <a:pt x="2769" y="1922"/>
                  </a:lnTo>
                  <a:lnTo>
                    <a:pt x="2760" y="1936"/>
                  </a:lnTo>
                  <a:lnTo>
                    <a:pt x="2754" y="1939"/>
                  </a:lnTo>
                  <a:lnTo>
                    <a:pt x="2761" y="1920"/>
                  </a:lnTo>
                  <a:lnTo>
                    <a:pt x="2763" y="1905"/>
                  </a:lnTo>
                  <a:lnTo>
                    <a:pt x="2742" y="1920"/>
                  </a:lnTo>
                  <a:lnTo>
                    <a:pt x="2732" y="1936"/>
                  </a:lnTo>
                  <a:lnTo>
                    <a:pt x="2726" y="1939"/>
                  </a:lnTo>
                  <a:lnTo>
                    <a:pt x="2734" y="1919"/>
                  </a:lnTo>
                  <a:lnTo>
                    <a:pt x="2747" y="1904"/>
                  </a:lnTo>
                  <a:lnTo>
                    <a:pt x="2749" y="1894"/>
                  </a:lnTo>
                  <a:lnTo>
                    <a:pt x="2758" y="1882"/>
                  </a:lnTo>
                  <a:lnTo>
                    <a:pt x="2723" y="1867"/>
                  </a:lnTo>
                  <a:lnTo>
                    <a:pt x="2720" y="1855"/>
                  </a:lnTo>
                  <a:lnTo>
                    <a:pt x="2691" y="1844"/>
                  </a:lnTo>
                  <a:lnTo>
                    <a:pt x="2689" y="1834"/>
                  </a:lnTo>
                  <a:lnTo>
                    <a:pt x="2680" y="1822"/>
                  </a:lnTo>
                  <a:lnTo>
                    <a:pt x="2643" y="1792"/>
                  </a:lnTo>
                  <a:lnTo>
                    <a:pt x="2632" y="1790"/>
                  </a:lnTo>
                  <a:lnTo>
                    <a:pt x="2616" y="1799"/>
                  </a:lnTo>
                  <a:lnTo>
                    <a:pt x="2609" y="1813"/>
                  </a:lnTo>
                  <a:lnTo>
                    <a:pt x="2605" y="1834"/>
                  </a:lnTo>
                  <a:lnTo>
                    <a:pt x="2597" y="1850"/>
                  </a:lnTo>
                  <a:lnTo>
                    <a:pt x="2597" y="1835"/>
                  </a:lnTo>
                  <a:lnTo>
                    <a:pt x="2602" y="1819"/>
                  </a:lnTo>
                  <a:lnTo>
                    <a:pt x="2605" y="1801"/>
                  </a:lnTo>
                  <a:lnTo>
                    <a:pt x="2593" y="1797"/>
                  </a:lnTo>
                  <a:lnTo>
                    <a:pt x="2594" y="1790"/>
                  </a:lnTo>
                  <a:lnTo>
                    <a:pt x="2621" y="1785"/>
                  </a:lnTo>
                  <a:lnTo>
                    <a:pt x="2637" y="1779"/>
                  </a:lnTo>
                  <a:lnTo>
                    <a:pt x="2637" y="1764"/>
                  </a:lnTo>
                  <a:lnTo>
                    <a:pt x="2634" y="1743"/>
                  </a:lnTo>
                  <a:lnTo>
                    <a:pt x="2599" y="1721"/>
                  </a:lnTo>
                  <a:lnTo>
                    <a:pt x="2583" y="1725"/>
                  </a:lnTo>
                  <a:lnTo>
                    <a:pt x="2564" y="1739"/>
                  </a:lnTo>
                  <a:lnTo>
                    <a:pt x="2549" y="1755"/>
                  </a:lnTo>
                  <a:lnTo>
                    <a:pt x="2546" y="1755"/>
                  </a:lnTo>
                  <a:lnTo>
                    <a:pt x="2546" y="1736"/>
                  </a:lnTo>
                  <a:lnTo>
                    <a:pt x="2526" y="1741"/>
                  </a:lnTo>
                  <a:lnTo>
                    <a:pt x="2533" y="1732"/>
                  </a:lnTo>
                  <a:lnTo>
                    <a:pt x="2540" y="1729"/>
                  </a:lnTo>
                  <a:lnTo>
                    <a:pt x="2530" y="1720"/>
                  </a:lnTo>
                  <a:lnTo>
                    <a:pt x="2561" y="1723"/>
                  </a:lnTo>
                  <a:lnTo>
                    <a:pt x="2580" y="1717"/>
                  </a:lnTo>
                  <a:lnTo>
                    <a:pt x="2593" y="1706"/>
                  </a:lnTo>
                  <a:lnTo>
                    <a:pt x="2612" y="1701"/>
                  </a:lnTo>
                  <a:lnTo>
                    <a:pt x="2624" y="1678"/>
                  </a:lnTo>
                  <a:lnTo>
                    <a:pt x="2613" y="1672"/>
                  </a:lnTo>
                  <a:lnTo>
                    <a:pt x="2592" y="1669"/>
                  </a:lnTo>
                  <a:lnTo>
                    <a:pt x="2580" y="1657"/>
                  </a:lnTo>
                  <a:lnTo>
                    <a:pt x="2564" y="1648"/>
                  </a:lnTo>
                  <a:lnTo>
                    <a:pt x="2539" y="1655"/>
                  </a:lnTo>
                  <a:lnTo>
                    <a:pt x="2526" y="1666"/>
                  </a:lnTo>
                  <a:lnTo>
                    <a:pt x="2517" y="1656"/>
                  </a:lnTo>
                  <a:lnTo>
                    <a:pt x="2534" y="1648"/>
                  </a:lnTo>
                  <a:lnTo>
                    <a:pt x="2544" y="1639"/>
                  </a:lnTo>
                  <a:lnTo>
                    <a:pt x="2521" y="1627"/>
                  </a:lnTo>
                  <a:lnTo>
                    <a:pt x="2543" y="1623"/>
                  </a:lnTo>
                  <a:lnTo>
                    <a:pt x="2557" y="1639"/>
                  </a:lnTo>
                  <a:lnTo>
                    <a:pt x="2577" y="1640"/>
                  </a:lnTo>
                  <a:lnTo>
                    <a:pt x="2598" y="1619"/>
                  </a:lnTo>
                  <a:lnTo>
                    <a:pt x="2605" y="1607"/>
                  </a:lnTo>
                  <a:lnTo>
                    <a:pt x="2634" y="1592"/>
                  </a:lnTo>
                  <a:lnTo>
                    <a:pt x="2630" y="1582"/>
                  </a:lnTo>
                  <a:lnTo>
                    <a:pt x="2625" y="1561"/>
                  </a:lnTo>
                  <a:lnTo>
                    <a:pt x="2643" y="1575"/>
                  </a:lnTo>
                  <a:lnTo>
                    <a:pt x="2655" y="1577"/>
                  </a:lnTo>
                  <a:lnTo>
                    <a:pt x="2658" y="1540"/>
                  </a:lnTo>
                  <a:lnTo>
                    <a:pt x="2668" y="1535"/>
                  </a:lnTo>
                  <a:lnTo>
                    <a:pt x="2677" y="1537"/>
                  </a:lnTo>
                  <a:lnTo>
                    <a:pt x="2680" y="1564"/>
                  </a:lnTo>
                  <a:lnTo>
                    <a:pt x="2696" y="1587"/>
                  </a:lnTo>
                  <a:lnTo>
                    <a:pt x="2732" y="1620"/>
                  </a:lnTo>
                  <a:lnTo>
                    <a:pt x="2766" y="1636"/>
                  </a:lnTo>
                  <a:lnTo>
                    <a:pt x="2780" y="1635"/>
                  </a:lnTo>
                  <a:lnTo>
                    <a:pt x="2786" y="1619"/>
                  </a:lnTo>
                  <a:lnTo>
                    <a:pt x="2802" y="1612"/>
                  </a:lnTo>
                  <a:lnTo>
                    <a:pt x="2820" y="1591"/>
                  </a:lnTo>
                  <a:lnTo>
                    <a:pt x="2840" y="1598"/>
                  </a:lnTo>
                  <a:lnTo>
                    <a:pt x="2863" y="1597"/>
                  </a:lnTo>
                  <a:lnTo>
                    <a:pt x="2872" y="1588"/>
                  </a:lnTo>
                  <a:lnTo>
                    <a:pt x="2869" y="1577"/>
                  </a:lnTo>
                  <a:lnTo>
                    <a:pt x="2871" y="1546"/>
                  </a:lnTo>
                  <a:lnTo>
                    <a:pt x="2878" y="1530"/>
                  </a:lnTo>
                  <a:lnTo>
                    <a:pt x="2879" y="1522"/>
                  </a:lnTo>
                  <a:lnTo>
                    <a:pt x="2867" y="1514"/>
                  </a:lnTo>
                  <a:lnTo>
                    <a:pt x="2835" y="1503"/>
                  </a:lnTo>
                  <a:lnTo>
                    <a:pt x="2819" y="1496"/>
                  </a:lnTo>
                  <a:lnTo>
                    <a:pt x="2808" y="1484"/>
                  </a:lnTo>
                  <a:lnTo>
                    <a:pt x="2785" y="1490"/>
                  </a:lnTo>
                  <a:lnTo>
                    <a:pt x="2766" y="1484"/>
                  </a:lnTo>
                  <a:lnTo>
                    <a:pt x="2768" y="1475"/>
                  </a:lnTo>
                  <a:lnTo>
                    <a:pt x="2774" y="1474"/>
                  </a:lnTo>
                  <a:lnTo>
                    <a:pt x="2771" y="1460"/>
                  </a:lnTo>
                  <a:lnTo>
                    <a:pt x="2782" y="1448"/>
                  </a:lnTo>
                  <a:lnTo>
                    <a:pt x="2781" y="1436"/>
                  </a:lnTo>
                  <a:lnTo>
                    <a:pt x="2761" y="1433"/>
                  </a:lnTo>
                  <a:lnTo>
                    <a:pt x="2792" y="1420"/>
                  </a:lnTo>
                  <a:lnTo>
                    <a:pt x="2791" y="1404"/>
                  </a:lnTo>
                  <a:lnTo>
                    <a:pt x="2786" y="1383"/>
                  </a:lnTo>
                  <a:lnTo>
                    <a:pt x="2797" y="1387"/>
                  </a:lnTo>
                  <a:lnTo>
                    <a:pt x="2806" y="1398"/>
                  </a:lnTo>
                  <a:lnTo>
                    <a:pt x="2833" y="1395"/>
                  </a:lnTo>
                  <a:lnTo>
                    <a:pt x="2852" y="1400"/>
                  </a:lnTo>
                  <a:lnTo>
                    <a:pt x="2868" y="1398"/>
                  </a:lnTo>
                  <a:lnTo>
                    <a:pt x="2881" y="1404"/>
                  </a:lnTo>
                  <a:lnTo>
                    <a:pt x="2887" y="1425"/>
                  </a:lnTo>
                  <a:lnTo>
                    <a:pt x="2897" y="1440"/>
                  </a:lnTo>
                  <a:lnTo>
                    <a:pt x="2922" y="1446"/>
                  </a:lnTo>
                  <a:lnTo>
                    <a:pt x="2949" y="1408"/>
                  </a:lnTo>
                  <a:lnTo>
                    <a:pt x="2946" y="1392"/>
                  </a:lnTo>
                  <a:lnTo>
                    <a:pt x="2935" y="1379"/>
                  </a:lnTo>
                  <a:lnTo>
                    <a:pt x="2927" y="1358"/>
                  </a:lnTo>
                  <a:lnTo>
                    <a:pt x="2905" y="1371"/>
                  </a:lnTo>
                  <a:lnTo>
                    <a:pt x="2890" y="1361"/>
                  </a:lnTo>
                  <a:lnTo>
                    <a:pt x="2862" y="1356"/>
                  </a:lnTo>
                  <a:lnTo>
                    <a:pt x="2844" y="1358"/>
                  </a:lnTo>
                  <a:lnTo>
                    <a:pt x="2842" y="1355"/>
                  </a:lnTo>
                  <a:lnTo>
                    <a:pt x="2855" y="1350"/>
                  </a:lnTo>
                  <a:lnTo>
                    <a:pt x="2857" y="1334"/>
                  </a:lnTo>
                  <a:lnTo>
                    <a:pt x="2856" y="1318"/>
                  </a:lnTo>
                  <a:lnTo>
                    <a:pt x="2858" y="1298"/>
                  </a:lnTo>
                  <a:lnTo>
                    <a:pt x="2860" y="1284"/>
                  </a:lnTo>
                  <a:lnTo>
                    <a:pt x="2852" y="1276"/>
                  </a:lnTo>
                  <a:lnTo>
                    <a:pt x="2840" y="1274"/>
                  </a:lnTo>
                  <a:lnTo>
                    <a:pt x="2825" y="1285"/>
                  </a:lnTo>
                  <a:lnTo>
                    <a:pt x="2812" y="1288"/>
                  </a:lnTo>
                  <a:lnTo>
                    <a:pt x="2826" y="1269"/>
                  </a:lnTo>
                  <a:lnTo>
                    <a:pt x="2852" y="1258"/>
                  </a:lnTo>
                  <a:lnTo>
                    <a:pt x="2866" y="1260"/>
                  </a:lnTo>
                  <a:lnTo>
                    <a:pt x="2863" y="1243"/>
                  </a:lnTo>
                  <a:lnTo>
                    <a:pt x="2833" y="1215"/>
                  </a:lnTo>
                  <a:lnTo>
                    <a:pt x="2818" y="1196"/>
                  </a:lnTo>
                  <a:lnTo>
                    <a:pt x="2796" y="1195"/>
                  </a:lnTo>
                  <a:lnTo>
                    <a:pt x="2782" y="1184"/>
                  </a:lnTo>
                  <a:lnTo>
                    <a:pt x="2817" y="1187"/>
                  </a:lnTo>
                  <a:lnTo>
                    <a:pt x="2797" y="1166"/>
                  </a:lnTo>
                  <a:lnTo>
                    <a:pt x="2889" y="1216"/>
                  </a:lnTo>
                  <a:lnTo>
                    <a:pt x="2898" y="1231"/>
                  </a:lnTo>
                  <a:lnTo>
                    <a:pt x="2900" y="1252"/>
                  </a:lnTo>
                  <a:lnTo>
                    <a:pt x="2914" y="1260"/>
                  </a:lnTo>
                  <a:lnTo>
                    <a:pt x="2922" y="1257"/>
                  </a:lnTo>
                  <a:lnTo>
                    <a:pt x="2930" y="1225"/>
                  </a:lnTo>
                  <a:lnTo>
                    <a:pt x="2930" y="1194"/>
                  </a:lnTo>
                  <a:lnTo>
                    <a:pt x="2925" y="1160"/>
                  </a:lnTo>
                  <a:lnTo>
                    <a:pt x="2925" y="1130"/>
                  </a:lnTo>
                  <a:lnTo>
                    <a:pt x="2910" y="1105"/>
                  </a:lnTo>
                  <a:lnTo>
                    <a:pt x="2897" y="1090"/>
                  </a:lnTo>
                  <a:lnTo>
                    <a:pt x="2883" y="1093"/>
                  </a:lnTo>
                  <a:lnTo>
                    <a:pt x="2873" y="1090"/>
                  </a:lnTo>
                  <a:lnTo>
                    <a:pt x="2862" y="1081"/>
                  </a:lnTo>
                  <a:lnTo>
                    <a:pt x="2842" y="1078"/>
                  </a:lnTo>
                  <a:lnTo>
                    <a:pt x="2842" y="1070"/>
                  </a:lnTo>
                  <a:lnTo>
                    <a:pt x="2868" y="1070"/>
                  </a:lnTo>
                  <a:lnTo>
                    <a:pt x="2885" y="1066"/>
                  </a:lnTo>
                  <a:lnTo>
                    <a:pt x="2898" y="1059"/>
                  </a:lnTo>
                  <a:lnTo>
                    <a:pt x="2911" y="1056"/>
                  </a:lnTo>
                  <a:lnTo>
                    <a:pt x="2912" y="1045"/>
                  </a:lnTo>
                  <a:lnTo>
                    <a:pt x="2904" y="1019"/>
                  </a:lnTo>
                  <a:lnTo>
                    <a:pt x="2889" y="1016"/>
                  </a:lnTo>
                  <a:lnTo>
                    <a:pt x="2869" y="1021"/>
                  </a:lnTo>
                  <a:lnTo>
                    <a:pt x="2844" y="1001"/>
                  </a:lnTo>
                  <a:lnTo>
                    <a:pt x="2866" y="1034"/>
                  </a:lnTo>
                  <a:lnTo>
                    <a:pt x="2854" y="1033"/>
                  </a:lnTo>
                  <a:lnTo>
                    <a:pt x="2841" y="1016"/>
                  </a:lnTo>
                  <a:lnTo>
                    <a:pt x="2833" y="1010"/>
                  </a:lnTo>
                  <a:lnTo>
                    <a:pt x="2839" y="1029"/>
                  </a:lnTo>
                  <a:lnTo>
                    <a:pt x="2824" y="1024"/>
                  </a:lnTo>
                  <a:lnTo>
                    <a:pt x="2820" y="1016"/>
                  </a:lnTo>
                  <a:lnTo>
                    <a:pt x="2808" y="1015"/>
                  </a:lnTo>
                  <a:lnTo>
                    <a:pt x="2809" y="1004"/>
                  </a:lnTo>
                  <a:lnTo>
                    <a:pt x="2809" y="990"/>
                  </a:lnTo>
                  <a:lnTo>
                    <a:pt x="2811" y="985"/>
                  </a:lnTo>
                  <a:lnTo>
                    <a:pt x="2808" y="973"/>
                  </a:lnTo>
                  <a:lnTo>
                    <a:pt x="2775" y="976"/>
                  </a:lnTo>
                  <a:lnTo>
                    <a:pt x="2759" y="968"/>
                  </a:lnTo>
                  <a:lnTo>
                    <a:pt x="2766" y="962"/>
                  </a:lnTo>
                  <a:lnTo>
                    <a:pt x="2801" y="968"/>
                  </a:lnTo>
                  <a:lnTo>
                    <a:pt x="2792" y="961"/>
                  </a:lnTo>
                  <a:lnTo>
                    <a:pt x="2799" y="951"/>
                  </a:lnTo>
                  <a:lnTo>
                    <a:pt x="2783" y="947"/>
                  </a:lnTo>
                  <a:lnTo>
                    <a:pt x="2779" y="934"/>
                  </a:lnTo>
                  <a:lnTo>
                    <a:pt x="2771" y="931"/>
                  </a:lnTo>
                  <a:lnTo>
                    <a:pt x="2763" y="946"/>
                  </a:lnTo>
                  <a:lnTo>
                    <a:pt x="2763" y="931"/>
                  </a:lnTo>
                  <a:lnTo>
                    <a:pt x="2753" y="906"/>
                  </a:lnTo>
                  <a:lnTo>
                    <a:pt x="2766" y="897"/>
                  </a:lnTo>
                  <a:lnTo>
                    <a:pt x="2768" y="884"/>
                  </a:lnTo>
                  <a:lnTo>
                    <a:pt x="2785" y="881"/>
                  </a:lnTo>
                  <a:lnTo>
                    <a:pt x="2797" y="898"/>
                  </a:lnTo>
                  <a:lnTo>
                    <a:pt x="2806" y="916"/>
                  </a:lnTo>
                  <a:lnTo>
                    <a:pt x="2823" y="903"/>
                  </a:lnTo>
                  <a:lnTo>
                    <a:pt x="2831" y="888"/>
                  </a:lnTo>
                  <a:lnTo>
                    <a:pt x="2855" y="881"/>
                  </a:lnTo>
                  <a:lnTo>
                    <a:pt x="2809" y="868"/>
                  </a:lnTo>
                  <a:lnTo>
                    <a:pt x="2815" y="862"/>
                  </a:lnTo>
                  <a:lnTo>
                    <a:pt x="2852" y="866"/>
                  </a:lnTo>
                  <a:lnTo>
                    <a:pt x="2863" y="859"/>
                  </a:lnTo>
                  <a:lnTo>
                    <a:pt x="2860" y="855"/>
                  </a:lnTo>
                  <a:lnTo>
                    <a:pt x="2807" y="841"/>
                  </a:lnTo>
                  <a:lnTo>
                    <a:pt x="2874" y="844"/>
                  </a:lnTo>
                  <a:lnTo>
                    <a:pt x="2915" y="854"/>
                  </a:lnTo>
                  <a:lnTo>
                    <a:pt x="2943" y="870"/>
                  </a:lnTo>
                  <a:lnTo>
                    <a:pt x="2985" y="884"/>
                  </a:lnTo>
                  <a:lnTo>
                    <a:pt x="2997" y="865"/>
                  </a:lnTo>
                  <a:lnTo>
                    <a:pt x="2997" y="856"/>
                  </a:lnTo>
                  <a:lnTo>
                    <a:pt x="3000" y="845"/>
                  </a:lnTo>
                  <a:lnTo>
                    <a:pt x="3000" y="833"/>
                  </a:lnTo>
                  <a:lnTo>
                    <a:pt x="3000" y="805"/>
                  </a:lnTo>
                  <a:lnTo>
                    <a:pt x="2995" y="757"/>
                  </a:lnTo>
                  <a:lnTo>
                    <a:pt x="2992" y="754"/>
                  </a:lnTo>
                  <a:lnTo>
                    <a:pt x="2986" y="758"/>
                  </a:lnTo>
                  <a:lnTo>
                    <a:pt x="2963" y="741"/>
                  </a:lnTo>
                  <a:lnTo>
                    <a:pt x="2954" y="752"/>
                  </a:lnTo>
                  <a:lnTo>
                    <a:pt x="2955" y="773"/>
                  </a:lnTo>
                  <a:lnTo>
                    <a:pt x="2949" y="775"/>
                  </a:lnTo>
                  <a:lnTo>
                    <a:pt x="2936" y="771"/>
                  </a:lnTo>
                  <a:lnTo>
                    <a:pt x="2935" y="754"/>
                  </a:lnTo>
                  <a:lnTo>
                    <a:pt x="2915" y="738"/>
                  </a:lnTo>
                  <a:lnTo>
                    <a:pt x="2868" y="733"/>
                  </a:lnTo>
                  <a:lnTo>
                    <a:pt x="2889" y="730"/>
                  </a:lnTo>
                  <a:lnTo>
                    <a:pt x="2887" y="720"/>
                  </a:lnTo>
                  <a:lnTo>
                    <a:pt x="2863" y="709"/>
                  </a:lnTo>
                  <a:lnTo>
                    <a:pt x="2873" y="706"/>
                  </a:lnTo>
                  <a:lnTo>
                    <a:pt x="2873" y="695"/>
                  </a:lnTo>
                  <a:lnTo>
                    <a:pt x="2889" y="696"/>
                  </a:lnTo>
                  <a:lnTo>
                    <a:pt x="2862" y="676"/>
                  </a:lnTo>
                  <a:lnTo>
                    <a:pt x="2858" y="667"/>
                  </a:lnTo>
                  <a:lnTo>
                    <a:pt x="2868" y="650"/>
                  </a:lnTo>
                  <a:lnTo>
                    <a:pt x="2884" y="657"/>
                  </a:lnTo>
                  <a:lnTo>
                    <a:pt x="2910" y="657"/>
                  </a:lnTo>
                  <a:lnTo>
                    <a:pt x="2941" y="689"/>
                  </a:lnTo>
                  <a:lnTo>
                    <a:pt x="2955" y="680"/>
                  </a:lnTo>
                  <a:lnTo>
                    <a:pt x="2953" y="660"/>
                  </a:lnTo>
                  <a:lnTo>
                    <a:pt x="2943" y="646"/>
                  </a:lnTo>
                  <a:lnTo>
                    <a:pt x="2884" y="618"/>
                  </a:lnTo>
                  <a:lnTo>
                    <a:pt x="2869" y="607"/>
                  </a:lnTo>
                  <a:lnTo>
                    <a:pt x="2867" y="592"/>
                  </a:lnTo>
                  <a:lnTo>
                    <a:pt x="2857" y="585"/>
                  </a:lnTo>
                  <a:lnTo>
                    <a:pt x="2846" y="593"/>
                  </a:lnTo>
                  <a:lnTo>
                    <a:pt x="2820" y="663"/>
                  </a:lnTo>
                  <a:lnTo>
                    <a:pt x="2807" y="666"/>
                  </a:lnTo>
                  <a:lnTo>
                    <a:pt x="2798" y="646"/>
                  </a:lnTo>
                  <a:lnTo>
                    <a:pt x="2808" y="619"/>
                  </a:lnTo>
                  <a:lnTo>
                    <a:pt x="2811" y="594"/>
                  </a:lnTo>
                  <a:lnTo>
                    <a:pt x="2813" y="579"/>
                  </a:lnTo>
                  <a:lnTo>
                    <a:pt x="2826" y="561"/>
                  </a:lnTo>
                  <a:lnTo>
                    <a:pt x="2829" y="550"/>
                  </a:lnTo>
                  <a:lnTo>
                    <a:pt x="2824" y="537"/>
                  </a:lnTo>
                  <a:lnTo>
                    <a:pt x="2829" y="505"/>
                  </a:lnTo>
                  <a:lnTo>
                    <a:pt x="2831" y="472"/>
                  </a:lnTo>
                  <a:lnTo>
                    <a:pt x="2844" y="425"/>
                  </a:lnTo>
                  <a:lnTo>
                    <a:pt x="2849" y="411"/>
                  </a:lnTo>
                  <a:lnTo>
                    <a:pt x="2833" y="413"/>
                  </a:lnTo>
                  <a:lnTo>
                    <a:pt x="2829" y="404"/>
                  </a:lnTo>
                  <a:lnTo>
                    <a:pt x="2841" y="403"/>
                  </a:lnTo>
                  <a:lnTo>
                    <a:pt x="2842" y="391"/>
                  </a:lnTo>
                  <a:lnTo>
                    <a:pt x="2842" y="376"/>
                  </a:lnTo>
                  <a:lnTo>
                    <a:pt x="2839" y="366"/>
                  </a:lnTo>
                  <a:lnTo>
                    <a:pt x="2842" y="359"/>
                  </a:lnTo>
                  <a:lnTo>
                    <a:pt x="2852" y="362"/>
                  </a:lnTo>
                  <a:lnTo>
                    <a:pt x="2872" y="345"/>
                  </a:lnTo>
                  <a:lnTo>
                    <a:pt x="2890" y="353"/>
                  </a:lnTo>
                  <a:lnTo>
                    <a:pt x="2908" y="333"/>
                  </a:lnTo>
                  <a:lnTo>
                    <a:pt x="2908" y="314"/>
                  </a:lnTo>
                  <a:lnTo>
                    <a:pt x="2904" y="297"/>
                  </a:lnTo>
                  <a:lnTo>
                    <a:pt x="2904" y="270"/>
                  </a:lnTo>
                  <a:lnTo>
                    <a:pt x="2908" y="274"/>
                  </a:lnTo>
                  <a:lnTo>
                    <a:pt x="2919" y="265"/>
                  </a:lnTo>
                  <a:lnTo>
                    <a:pt x="2920" y="273"/>
                  </a:lnTo>
                  <a:lnTo>
                    <a:pt x="2924" y="270"/>
                  </a:lnTo>
                  <a:lnTo>
                    <a:pt x="2924" y="248"/>
                  </a:lnTo>
                  <a:lnTo>
                    <a:pt x="2931" y="232"/>
                  </a:lnTo>
                  <a:lnTo>
                    <a:pt x="2941" y="228"/>
                  </a:lnTo>
                  <a:lnTo>
                    <a:pt x="2941" y="248"/>
                  </a:lnTo>
                  <a:lnTo>
                    <a:pt x="2944" y="240"/>
                  </a:lnTo>
                  <a:lnTo>
                    <a:pt x="2951" y="215"/>
                  </a:lnTo>
                  <a:lnTo>
                    <a:pt x="2924" y="211"/>
                  </a:lnTo>
                  <a:lnTo>
                    <a:pt x="2920" y="235"/>
                  </a:lnTo>
                  <a:lnTo>
                    <a:pt x="2910" y="260"/>
                  </a:lnTo>
                  <a:lnTo>
                    <a:pt x="2909" y="237"/>
                  </a:lnTo>
                  <a:lnTo>
                    <a:pt x="2919" y="211"/>
                  </a:lnTo>
                  <a:lnTo>
                    <a:pt x="2921" y="182"/>
                  </a:lnTo>
                  <a:lnTo>
                    <a:pt x="2916" y="173"/>
                  </a:lnTo>
                  <a:lnTo>
                    <a:pt x="2921" y="154"/>
                  </a:lnTo>
                  <a:lnTo>
                    <a:pt x="2925" y="104"/>
                  </a:lnTo>
                  <a:lnTo>
                    <a:pt x="2936" y="81"/>
                  </a:lnTo>
                  <a:lnTo>
                    <a:pt x="2944" y="74"/>
                  </a:lnTo>
                  <a:lnTo>
                    <a:pt x="2979" y="86"/>
                  </a:lnTo>
                  <a:lnTo>
                    <a:pt x="3005" y="77"/>
                  </a:lnTo>
                  <a:lnTo>
                    <a:pt x="3018" y="54"/>
                  </a:lnTo>
                  <a:lnTo>
                    <a:pt x="3021" y="39"/>
                  </a:lnTo>
                  <a:lnTo>
                    <a:pt x="3030" y="21"/>
                  </a:lnTo>
                  <a:lnTo>
                    <a:pt x="3033" y="5"/>
                  </a:lnTo>
                  <a:lnTo>
                    <a:pt x="3035" y="0"/>
                  </a:lnTo>
                  <a:lnTo>
                    <a:pt x="2920" y="0"/>
                  </a:lnTo>
                  <a:lnTo>
                    <a:pt x="2901" y="25"/>
                  </a:lnTo>
                  <a:lnTo>
                    <a:pt x="2894" y="47"/>
                  </a:lnTo>
                  <a:lnTo>
                    <a:pt x="2894" y="63"/>
                  </a:lnTo>
                  <a:lnTo>
                    <a:pt x="2906" y="65"/>
                  </a:lnTo>
                  <a:lnTo>
                    <a:pt x="2887" y="79"/>
                  </a:lnTo>
                  <a:lnTo>
                    <a:pt x="2877" y="52"/>
                  </a:lnTo>
                  <a:lnTo>
                    <a:pt x="2868" y="48"/>
                  </a:lnTo>
                  <a:lnTo>
                    <a:pt x="2877" y="20"/>
                  </a:lnTo>
                  <a:lnTo>
                    <a:pt x="2877" y="7"/>
                  </a:lnTo>
                  <a:lnTo>
                    <a:pt x="2874" y="0"/>
                  </a:lnTo>
                  <a:lnTo>
                    <a:pt x="451" y="0"/>
                  </a:lnTo>
                  <a:lnTo>
                    <a:pt x="430" y="1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5" name="Freeform 234"/>
            <p:cNvSpPr>
              <a:spLocks noChangeAspect="1"/>
            </p:cNvSpPr>
            <p:nvPr/>
          </p:nvSpPr>
          <p:spPr bwMode="gray">
            <a:xfrm>
              <a:off x="3804443" y="1951384"/>
              <a:ext cx="52388" cy="52388"/>
            </a:xfrm>
            <a:custGeom>
              <a:avLst/>
              <a:gdLst/>
              <a:ahLst/>
              <a:cxnLst>
                <a:cxn ang="0">
                  <a:pos x="29" y="0"/>
                </a:cxn>
                <a:cxn ang="0">
                  <a:pos x="49" y="10"/>
                </a:cxn>
                <a:cxn ang="0">
                  <a:pos x="67" y="13"/>
                </a:cxn>
                <a:cxn ang="0">
                  <a:pos x="92" y="25"/>
                </a:cxn>
                <a:cxn ang="0">
                  <a:pos x="128" y="80"/>
                </a:cxn>
                <a:cxn ang="0">
                  <a:pos x="150" y="86"/>
                </a:cxn>
                <a:cxn ang="0">
                  <a:pos x="163" y="99"/>
                </a:cxn>
                <a:cxn ang="0">
                  <a:pos x="163" y="116"/>
                </a:cxn>
                <a:cxn ang="0">
                  <a:pos x="161" y="126"/>
                </a:cxn>
                <a:cxn ang="0">
                  <a:pos x="146" y="143"/>
                </a:cxn>
                <a:cxn ang="0">
                  <a:pos x="87" y="162"/>
                </a:cxn>
                <a:cxn ang="0">
                  <a:pos x="70" y="166"/>
                </a:cxn>
                <a:cxn ang="0">
                  <a:pos x="60" y="165"/>
                </a:cxn>
                <a:cxn ang="0">
                  <a:pos x="40" y="150"/>
                </a:cxn>
                <a:cxn ang="0">
                  <a:pos x="40" y="142"/>
                </a:cxn>
                <a:cxn ang="0">
                  <a:pos x="53" y="139"/>
                </a:cxn>
                <a:cxn ang="0">
                  <a:pos x="66" y="143"/>
                </a:cxn>
                <a:cxn ang="0">
                  <a:pos x="77" y="139"/>
                </a:cxn>
                <a:cxn ang="0">
                  <a:pos x="77" y="130"/>
                </a:cxn>
                <a:cxn ang="0">
                  <a:pos x="69" y="138"/>
                </a:cxn>
                <a:cxn ang="0">
                  <a:pos x="67" y="130"/>
                </a:cxn>
                <a:cxn ang="0">
                  <a:pos x="55" y="129"/>
                </a:cxn>
                <a:cxn ang="0">
                  <a:pos x="55" y="117"/>
                </a:cxn>
                <a:cxn ang="0">
                  <a:pos x="45" y="126"/>
                </a:cxn>
                <a:cxn ang="0">
                  <a:pos x="22" y="126"/>
                </a:cxn>
                <a:cxn ang="0">
                  <a:pos x="2" y="117"/>
                </a:cxn>
                <a:cxn ang="0">
                  <a:pos x="1" y="103"/>
                </a:cxn>
                <a:cxn ang="0">
                  <a:pos x="11" y="100"/>
                </a:cxn>
                <a:cxn ang="0">
                  <a:pos x="28" y="106"/>
                </a:cxn>
                <a:cxn ang="0">
                  <a:pos x="16" y="91"/>
                </a:cxn>
                <a:cxn ang="0">
                  <a:pos x="0" y="79"/>
                </a:cxn>
                <a:cxn ang="0">
                  <a:pos x="5" y="72"/>
                </a:cxn>
                <a:cxn ang="0">
                  <a:pos x="34" y="69"/>
                </a:cxn>
                <a:cxn ang="0">
                  <a:pos x="19" y="58"/>
                </a:cxn>
                <a:cxn ang="0">
                  <a:pos x="7" y="35"/>
                </a:cxn>
                <a:cxn ang="0">
                  <a:pos x="7" y="15"/>
                </a:cxn>
                <a:cxn ang="0">
                  <a:pos x="29" y="0"/>
                </a:cxn>
              </a:cxnLst>
              <a:rect l="0" t="0" r="r" b="b"/>
              <a:pathLst>
                <a:path w="163" h="166">
                  <a:moveTo>
                    <a:pt x="29" y="0"/>
                  </a:moveTo>
                  <a:lnTo>
                    <a:pt x="49" y="10"/>
                  </a:lnTo>
                  <a:lnTo>
                    <a:pt x="67" y="13"/>
                  </a:lnTo>
                  <a:lnTo>
                    <a:pt x="92" y="25"/>
                  </a:lnTo>
                  <a:lnTo>
                    <a:pt x="128" y="80"/>
                  </a:lnTo>
                  <a:lnTo>
                    <a:pt x="150" y="86"/>
                  </a:lnTo>
                  <a:lnTo>
                    <a:pt x="163" y="99"/>
                  </a:lnTo>
                  <a:lnTo>
                    <a:pt x="163" y="116"/>
                  </a:lnTo>
                  <a:lnTo>
                    <a:pt x="161" y="126"/>
                  </a:lnTo>
                  <a:lnTo>
                    <a:pt x="146" y="143"/>
                  </a:lnTo>
                  <a:lnTo>
                    <a:pt x="87" y="162"/>
                  </a:lnTo>
                  <a:lnTo>
                    <a:pt x="70" y="166"/>
                  </a:lnTo>
                  <a:lnTo>
                    <a:pt x="60" y="165"/>
                  </a:lnTo>
                  <a:lnTo>
                    <a:pt x="40" y="150"/>
                  </a:lnTo>
                  <a:lnTo>
                    <a:pt x="40" y="142"/>
                  </a:lnTo>
                  <a:lnTo>
                    <a:pt x="53" y="139"/>
                  </a:lnTo>
                  <a:lnTo>
                    <a:pt x="66" y="143"/>
                  </a:lnTo>
                  <a:lnTo>
                    <a:pt x="77" y="139"/>
                  </a:lnTo>
                  <a:lnTo>
                    <a:pt x="77" y="130"/>
                  </a:lnTo>
                  <a:lnTo>
                    <a:pt x="69" y="138"/>
                  </a:lnTo>
                  <a:lnTo>
                    <a:pt x="67" y="130"/>
                  </a:lnTo>
                  <a:lnTo>
                    <a:pt x="55" y="129"/>
                  </a:lnTo>
                  <a:lnTo>
                    <a:pt x="55" y="117"/>
                  </a:lnTo>
                  <a:lnTo>
                    <a:pt x="45" y="126"/>
                  </a:lnTo>
                  <a:lnTo>
                    <a:pt x="22" y="126"/>
                  </a:lnTo>
                  <a:lnTo>
                    <a:pt x="2" y="117"/>
                  </a:lnTo>
                  <a:lnTo>
                    <a:pt x="1" y="103"/>
                  </a:lnTo>
                  <a:lnTo>
                    <a:pt x="11" y="100"/>
                  </a:lnTo>
                  <a:lnTo>
                    <a:pt x="28" y="106"/>
                  </a:lnTo>
                  <a:lnTo>
                    <a:pt x="16" y="91"/>
                  </a:lnTo>
                  <a:lnTo>
                    <a:pt x="0" y="79"/>
                  </a:lnTo>
                  <a:lnTo>
                    <a:pt x="5" y="72"/>
                  </a:lnTo>
                  <a:lnTo>
                    <a:pt x="34" y="69"/>
                  </a:lnTo>
                  <a:lnTo>
                    <a:pt x="19" y="58"/>
                  </a:lnTo>
                  <a:lnTo>
                    <a:pt x="7" y="35"/>
                  </a:lnTo>
                  <a:lnTo>
                    <a:pt x="7" y="15"/>
                  </a:lnTo>
                  <a:lnTo>
                    <a:pt x="29"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6" name="Freeform 235"/>
            <p:cNvSpPr>
              <a:spLocks noChangeAspect="1"/>
            </p:cNvSpPr>
            <p:nvPr/>
          </p:nvSpPr>
          <p:spPr bwMode="gray">
            <a:xfrm>
              <a:off x="3559968" y="1500534"/>
              <a:ext cx="52388" cy="19050"/>
            </a:xfrm>
            <a:custGeom>
              <a:avLst/>
              <a:gdLst/>
              <a:ahLst/>
              <a:cxnLst>
                <a:cxn ang="0">
                  <a:pos x="0" y="35"/>
                </a:cxn>
                <a:cxn ang="0">
                  <a:pos x="0" y="30"/>
                </a:cxn>
                <a:cxn ang="0">
                  <a:pos x="17" y="20"/>
                </a:cxn>
                <a:cxn ang="0">
                  <a:pos x="31" y="5"/>
                </a:cxn>
                <a:cxn ang="0">
                  <a:pos x="94" y="0"/>
                </a:cxn>
                <a:cxn ang="0">
                  <a:pos x="119" y="6"/>
                </a:cxn>
                <a:cxn ang="0">
                  <a:pos x="131" y="14"/>
                </a:cxn>
                <a:cxn ang="0">
                  <a:pos x="137" y="25"/>
                </a:cxn>
                <a:cxn ang="0">
                  <a:pos x="165" y="38"/>
                </a:cxn>
                <a:cxn ang="0">
                  <a:pos x="167" y="44"/>
                </a:cxn>
                <a:cxn ang="0">
                  <a:pos x="153" y="55"/>
                </a:cxn>
                <a:cxn ang="0">
                  <a:pos x="124" y="61"/>
                </a:cxn>
                <a:cxn ang="0">
                  <a:pos x="67" y="43"/>
                </a:cxn>
                <a:cxn ang="0">
                  <a:pos x="47" y="48"/>
                </a:cxn>
                <a:cxn ang="0">
                  <a:pos x="30" y="46"/>
                </a:cxn>
                <a:cxn ang="0">
                  <a:pos x="0" y="35"/>
                </a:cxn>
              </a:cxnLst>
              <a:rect l="0" t="0" r="r" b="b"/>
              <a:pathLst>
                <a:path w="167" h="61">
                  <a:moveTo>
                    <a:pt x="0" y="35"/>
                  </a:moveTo>
                  <a:lnTo>
                    <a:pt x="0" y="30"/>
                  </a:lnTo>
                  <a:lnTo>
                    <a:pt x="17" y="20"/>
                  </a:lnTo>
                  <a:lnTo>
                    <a:pt x="31" y="5"/>
                  </a:lnTo>
                  <a:lnTo>
                    <a:pt x="94" y="0"/>
                  </a:lnTo>
                  <a:lnTo>
                    <a:pt x="119" y="6"/>
                  </a:lnTo>
                  <a:lnTo>
                    <a:pt x="131" y="14"/>
                  </a:lnTo>
                  <a:lnTo>
                    <a:pt x="137" y="25"/>
                  </a:lnTo>
                  <a:lnTo>
                    <a:pt x="165" y="38"/>
                  </a:lnTo>
                  <a:lnTo>
                    <a:pt x="167" y="44"/>
                  </a:lnTo>
                  <a:lnTo>
                    <a:pt x="153" y="55"/>
                  </a:lnTo>
                  <a:lnTo>
                    <a:pt x="124" y="61"/>
                  </a:lnTo>
                  <a:lnTo>
                    <a:pt x="67" y="43"/>
                  </a:lnTo>
                  <a:lnTo>
                    <a:pt x="47" y="48"/>
                  </a:lnTo>
                  <a:lnTo>
                    <a:pt x="30" y="46"/>
                  </a:lnTo>
                  <a:lnTo>
                    <a:pt x="0" y="3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77" name="Group 236"/>
            <p:cNvGrpSpPr>
              <a:grpSpLocks noChangeAspect="1"/>
            </p:cNvGrpSpPr>
            <p:nvPr/>
          </p:nvGrpSpPr>
          <p:grpSpPr bwMode="gray">
            <a:xfrm>
              <a:off x="3344068" y="3475384"/>
              <a:ext cx="808038" cy="1365250"/>
              <a:chOff x="1624" y="2350"/>
              <a:chExt cx="509" cy="860"/>
            </a:xfrm>
            <a:grpFill/>
          </p:grpSpPr>
          <p:sp>
            <p:nvSpPr>
              <p:cNvPr id="273" name="Freeform 237"/>
              <p:cNvSpPr>
                <a:spLocks noChangeAspect="1"/>
              </p:cNvSpPr>
              <p:nvPr/>
            </p:nvSpPr>
            <p:spPr bwMode="gray">
              <a:xfrm>
                <a:off x="1709" y="3154"/>
                <a:ext cx="23" cy="27"/>
              </a:xfrm>
              <a:custGeom>
                <a:avLst/>
                <a:gdLst/>
                <a:ahLst/>
                <a:cxnLst>
                  <a:cxn ang="0">
                    <a:pos x="4" y="17"/>
                  </a:cxn>
                  <a:cxn ang="0">
                    <a:pos x="7" y="12"/>
                  </a:cxn>
                  <a:cxn ang="0">
                    <a:pos x="17" y="17"/>
                  </a:cxn>
                  <a:cxn ang="0">
                    <a:pos x="28" y="10"/>
                  </a:cxn>
                  <a:cxn ang="0">
                    <a:pos x="33" y="23"/>
                  </a:cxn>
                  <a:cxn ang="0">
                    <a:pos x="41" y="23"/>
                  </a:cxn>
                  <a:cxn ang="0">
                    <a:pos x="41" y="7"/>
                  </a:cxn>
                  <a:cxn ang="0">
                    <a:pos x="43" y="1"/>
                  </a:cxn>
                  <a:cxn ang="0">
                    <a:pos x="53" y="15"/>
                  </a:cxn>
                  <a:cxn ang="0">
                    <a:pos x="43" y="39"/>
                  </a:cxn>
                  <a:cxn ang="0">
                    <a:pos x="45" y="60"/>
                  </a:cxn>
                  <a:cxn ang="0">
                    <a:pos x="53" y="72"/>
                  </a:cxn>
                  <a:cxn ang="0">
                    <a:pos x="80" y="61"/>
                  </a:cxn>
                  <a:cxn ang="0">
                    <a:pos x="100" y="64"/>
                  </a:cxn>
                  <a:cxn ang="0">
                    <a:pos x="115" y="70"/>
                  </a:cxn>
                  <a:cxn ang="0">
                    <a:pos x="92" y="97"/>
                  </a:cxn>
                  <a:cxn ang="0">
                    <a:pos x="77" y="99"/>
                  </a:cxn>
                  <a:cxn ang="0">
                    <a:pos x="74" y="107"/>
                  </a:cxn>
                  <a:cxn ang="0">
                    <a:pos x="66" y="107"/>
                  </a:cxn>
                  <a:cxn ang="0">
                    <a:pos x="63" y="117"/>
                  </a:cxn>
                  <a:cxn ang="0">
                    <a:pos x="59" y="128"/>
                  </a:cxn>
                  <a:cxn ang="0">
                    <a:pos x="53" y="131"/>
                  </a:cxn>
                  <a:cxn ang="0">
                    <a:pos x="26" y="106"/>
                  </a:cxn>
                  <a:cxn ang="0">
                    <a:pos x="43" y="108"/>
                  </a:cxn>
                  <a:cxn ang="0">
                    <a:pos x="49" y="99"/>
                  </a:cxn>
                  <a:cxn ang="0">
                    <a:pos x="39" y="83"/>
                  </a:cxn>
                  <a:cxn ang="0">
                    <a:pos x="33" y="93"/>
                  </a:cxn>
                  <a:cxn ang="0">
                    <a:pos x="20" y="86"/>
                  </a:cxn>
                  <a:cxn ang="0">
                    <a:pos x="10" y="77"/>
                  </a:cxn>
                  <a:cxn ang="0">
                    <a:pos x="7" y="66"/>
                  </a:cxn>
                  <a:cxn ang="0">
                    <a:pos x="0" y="66"/>
                  </a:cxn>
                  <a:cxn ang="0">
                    <a:pos x="1" y="50"/>
                  </a:cxn>
                  <a:cxn ang="0">
                    <a:pos x="1" y="31"/>
                  </a:cxn>
                </a:cxnLst>
                <a:rect l="0" t="0" r="r" b="b"/>
                <a:pathLst>
                  <a:path w="115" h="134">
                    <a:moveTo>
                      <a:pt x="2" y="17"/>
                    </a:moveTo>
                    <a:lnTo>
                      <a:pt x="4" y="17"/>
                    </a:lnTo>
                    <a:lnTo>
                      <a:pt x="5" y="13"/>
                    </a:lnTo>
                    <a:lnTo>
                      <a:pt x="7" y="12"/>
                    </a:lnTo>
                    <a:lnTo>
                      <a:pt x="12" y="16"/>
                    </a:lnTo>
                    <a:lnTo>
                      <a:pt x="17" y="17"/>
                    </a:lnTo>
                    <a:lnTo>
                      <a:pt x="22" y="12"/>
                    </a:lnTo>
                    <a:lnTo>
                      <a:pt x="28" y="10"/>
                    </a:lnTo>
                    <a:lnTo>
                      <a:pt x="32" y="13"/>
                    </a:lnTo>
                    <a:lnTo>
                      <a:pt x="33" y="23"/>
                    </a:lnTo>
                    <a:lnTo>
                      <a:pt x="36" y="27"/>
                    </a:lnTo>
                    <a:lnTo>
                      <a:pt x="41" y="23"/>
                    </a:lnTo>
                    <a:lnTo>
                      <a:pt x="44" y="11"/>
                    </a:lnTo>
                    <a:lnTo>
                      <a:pt x="41" y="7"/>
                    </a:lnTo>
                    <a:lnTo>
                      <a:pt x="41" y="0"/>
                    </a:lnTo>
                    <a:lnTo>
                      <a:pt x="43" y="1"/>
                    </a:lnTo>
                    <a:lnTo>
                      <a:pt x="50" y="6"/>
                    </a:lnTo>
                    <a:lnTo>
                      <a:pt x="53" y="15"/>
                    </a:lnTo>
                    <a:lnTo>
                      <a:pt x="54" y="27"/>
                    </a:lnTo>
                    <a:lnTo>
                      <a:pt x="43" y="39"/>
                    </a:lnTo>
                    <a:lnTo>
                      <a:pt x="37" y="55"/>
                    </a:lnTo>
                    <a:lnTo>
                      <a:pt x="45" y="60"/>
                    </a:lnTo>
                    <a:lnTo>
                      <a:pt x="52" y="66"/>
                    </a:lnTo>
                    <a:lnTo>
                      <a:pt x="53" y="72"/>
                    </a:lnTo>
                    <a:lnTo>
                      <a:pt x="63" y="80"/>
                    </a:lnTo>
                    <a:lnTo>
                      <a:pt x="80" y="61"/>
                    </a:lnTo>
                    <a:lnTo>
                      <a:pt x="87" y="61"/>
                    </a:lnTo>
                    <a:lnTo>
                      <a:pt x="100" y="64"/>
                    </a:lnTo>
                    <a:lnTo>
                      <a:pt x="112" y="63"/>
                    </a:lnTo>
                    <a:lnTo>
                      <a:pt x="115" y="70"/>
                    </a:lnTo>
                    <a:lnTo>
                      <a:pt x="115" y="79"/>
                    </a:lnTo>
                    <a:lnTo>
                      <a:pt x="92" y="97"/>
                    </a:lnTo>
                    <a:lnTo>
                      <a:pt x="85" y="102"/>
                    </a:lnTo>
                    <a:lnTo>
                      <a:pt x="77" y="99"/>
                    </a:lnTo>
                    <a:lnTo>
                      <a:pt x="74" y="101"/>
                    </a:lnTo>
                    <a:lnTo>
                      <a:pt x="74" y="107"/>
                    </a:lnTo>
                    <a:lnTo>
                      <a:pt x="71" y="109"/>
                    </a:lnTo>
                    <a:lnTo>
                      <a:pt x="66" y="107"/>
                    </a:lnTo>
                    <a:lnTo>
                      <a:pt x="60" y="110"/>
                    </a:lnTo>
                    <a:lnTo>
                      <a:pt x="63" y="117"/>
                    </a:lnTo>
                    <a:lnTo>
                      <a:pt x="59" y="120"/>
                    </a:lnTo>
                    <a:lnTo>
                      <a:pt x="59" y="128"/>
                    </a:lnTo>
                    <a:lnTo>
                      <a:pt x="61" y="134"/>
                    </a:lnTo>
                    <a:lnTo>
                      <a:pt x="53" y="131"/>
                    </a:lnTo>
                    <a:lnTo>
                      <a:pt x="28" y="108"/>
                    </a:lnTo>
                    <a:lnTo>
                      <a:pt x="26" y="106"/>
                    </a:lnTo>
                    <a:lnTo>
                      <a:pt x="34" y="104"/>
                    </a:lnTo>
                    <a:lnTo>
                      <a:pt x="43" y="108"/>
                    </a:lnTo>
                    <a:lnTo>
                      <a:pt x="49" y="106"/>
                    </a:lnTo>
                    <a:lnTo>
                      <a:pt x="49" y="99"/>
                    </a:lnTo>
                    <a:lnTo>
                      <a:pt x="44" y="95"/>
                    </a:lnTo>
                    <a:lnTo>
                      <a:pt x="39" y="83"/>
                    </a:lnTo>
                    <a:lnTo>
                      <a:pt x="37" y="88"/>
                    </a:lnTo>
                    <a:lnTo>
                      <a:pt x="33" y="93"/>
                    </a:lnTo>
                    <a:lnTo>
                      <a:pt x="17" y="92"/>
                    </a:lnTo>
                    <a:lnTo>
                      <a:pt x="20" y="86"/>
                    </a:lnTo>
                    <a:lnTo>
                      <a:pt x="20" y="81"/>
                    </a:lnTo>
                    <a:lnTo>
                      <a:pt x="10" y="77"/>
                    </a:lnTo>
                    <a:lnTo>
                      <a:pt x="7" y="74"/>
                    </a:lnTo>
                    <a:lnTo>
                      <a:pt x="7" y="66"/>
                    </a:lnTo>
                    <a:lnTo>
                      <a:pt x="6" y="65"/>
                    </a:lnTo>
                    <a:lnTo>
                      <a:pt x="0" y="66"/>
                    </a:lnTo>
                    <a:lnTo>
                      <a:pt x="1" y="60"/>
                    </a:lnTo>
                    <a:lnTo>
                      <a:pt x="1" y="50"/>
                    </a:lnTo>
                    <a:lnTo>
                      <a:pt x="2" y="40"/>
                    </a:lnTo>
                    <a:lnTo>
                      <a:pt x="1" y="31"/>
                    </a:lnTo>
                    <a:lnTo>
                      <a:pt x="2" y="1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74" name="Freeform 238"/>
              <p:cNvSpPr>
                <a:spLocks noChangeAspect="1"/>
              </p:cNvSpPr>
              <p:nvPr/>
            </p:nvSpPr>
            <p:spPr bwMode="gray">
              <a:xfrm>
                <a:off x="1712" y="2353"/>
                <a:ext cx="148" cy="126"/>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75" name="Freeform 239"/>
              <p:cNvSpPr>
                <a:spLocks noChangeAspect="1"/>
              </p:cNvSpPr>
              <p:nvPr/>
            </p:nvSpPr>
            <p:spPr bwMode="gray">
              <a:xfrm>
                <a:off x="1629" y="2473"/>
                <a:ext cx="62" cy="69"/>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76" name="Freeform 240"/>
              <p:cNvSpPr>
                <a:spLocks noChangeAspect="1"/>
              </p:cNvSpPr>
              <p:nvPr/>
            </p:nvSpPr>
            <p:spPr bwMode="gray">
              <a:xfrm>
                <a:off x="1828" y="2701"/>
                <a:ext cx="92" cy="98"/>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77" name="Freeform 241"/>
              <p:cNvSpPr>
                <a:spLocks noChangeAspect="1"/>
              </p:cNvSpPr>
              <p:nvPr/>
            </p:nvSpPr>
            <p:spPr bwMode="gray">
              <a:xfrm>
                <a:off x="1687" y="2681"/>
                <a:ext cx="93" cy="506"/>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78" name="Freeform 242"/>
              <p:cNvSpPr>
                <a:spLocks noChangeAspect="1"/>
              </p:cNvSpPr>
              <p:nvPr/>
            </p:nvSpPr>
            <p:spPr bwMode="gray">
              <a:xfrm>
                <a:off x="1733" y="3162"/>
                <a:ext cx="31" cy="47"/>
              </a:xfrm>
              <a:custGeom>
                <a:avLst/>
                <a:gdLst/>
                <a:ahLst/>
                <a:cxnLst>
                  <a:cxn ang="0">
                    <a:pos x="141" y="225"/>
                  </a:cxn>
                  <a:cxn ang="0">
                    <a:pos x="135" y="231"/>
                  </a:cxn>
                  <a:cxn ang="0">
                    <a:pos x="115" y="225"/>
                  </a:cxn>
                  <a:cxn ang="0">
                    <a:pos x="77" y="221"/>
                  </a:cxn>
                  <a:cxn ang="0">
                    <a:pos x="61" y="225"/>
                  </a:cxn>
                  <a:cxn ang="0">
                    <a:pos x="35" y="220"/>
                  </a:cxn>
                  <a:cxn ang="0">
                    <a:pos x="30" y="215"/>
                  </a:cxn>
                  <a:cxn ang="0">
                    <a:pos x="23" y="213"/>
                  </a:cxn>
                  <a:cxn ang="0">
                    <a:pos x="30" y="205"/>
                  </a:cxn>
                  <a:cxn ang="0">
                    <a:pos x="12" y="205"/>
                  </a:cxn>
                  <a:cxn ang="0">
                    <a:pos x="5" y="202"/>
                  </a:cxn>
                  <a:cxn ang="0">
                    <a:pos x="0" y="189"/>
                  </a:cxn>
                  <a:cxn ang="0">
                    <a:pos x="16" y="181"/>
                  </a:cxn>
                  <a:cxn ang="0">
                    <a:pos x="29" y="176"/>
                  </a:cxn>
                  <a:cxn ang="0">
                    <a:pos x="36" y="176"/>
                  </a:cxn>
                  <a:cxn ang="0">
                    <a:pos x="23" y="160"/>
                  </a:cxn>
                  <a:cxn ang="0">
                    <a:pos x="38" y="165"/>
                  </a:cxn>
                  <a:cxn ang="0">
                    <a:pos x="64" y="184"/>
                  </a:cxn>
                  <a:cxn ang="0">
                    <a:pos x="73" y="178"/>
                  </a:cxn>
                  <a:cxn ang="0">
                    <a:pos x="62" y="171"/>
                  </a:cxn>
                  <a:cxn ang="0">
                    <a:pos x="81" y="178"/>
                  </a:cxn>
                  <a:cxn ang="0">
                    <a:pos x="92" y="170"/>
                  </a:cxn>
                  <a:cxn ang="0">
                    <a:pos x="100" y="176"/>
                  </a:cxn>
                  <a:cxn ang="0">
                    <a:pos x="106" y="167"/>
                  </a:cxn>
                  <a:cxn ang="0">
                    <a:pos x="72" y="151"/>
                  </a:cxn>
                  <a:cxn ang="0">
                    <a:pos x="70" y="113"/>
                  </a:cxn>
                  <a:cxn ang="0">
                    <a:pos x="82" y="108"/>
                  </a:cxn>
                  <a:cxn ang="0">
                    <a:pos x="111" y="89"/>
                  </a:cxn>
                  <a:cxn ang="0">
                    <a:pos x="99" y="79"/>
                  </a:cxn>
                  <a:cxn ang="0">
                    <a:pos x="66" y="90"/>
                  </a:cxn>
                  <a:cxn ang="0">
                    <a:pos x="49" y="73"/>
                  </a:cxn>
                  <a:cxn ang="0">
                    <a:pos x="50" y="51"/>
                  </a:cxn>
                  <a:cxn ang="0">
                    <a:pos x="60" y="53"/>
                  </a:cxn>
                  <a:cxn ang="0">
                    <a:pos x="68" y="43"/>
                  </a:cxn>
                  <a:cxn ang="0">
                    <a:pos x="62" y="30"/>
                  </a:cxn>
                  <a:cxn ang="0">
                    <a:pos x="67" y="25"/>
                  </a:cxn>
                  <a:cxn ang="0">
                    <a:pos x="78" y="29"/>
                  </a:cxn>
                  <a:cxn ang="0">
                    <a:pos x="94" y="5"/>
                  </a:cxn>
                  <a:cxn ang="0">
                    <a:pos x="115" y="16"/>
                  </a:cxn>
                  <a:cxn ang="0">
                    <a:pos x="135" y="15"/>
                  </a:cxn>
                  <a:cxn ang="0">
                    <a:pos x="148" y="17"/>
                  </a:cxn>
                  <a:cxn ang="0">
                    <a:pos x="152" y="213"/>
                  </a:cxn>
                </a:cxnLst>
                <a:rect l="0" t="0" r="r" b="b"/>
                <a:pathLst>
                  <a:path w="152" h="235">
                    <a:moveTo>
                      <a:pt x="152" y="225"/>
                    </a:moveTo>
                    <a:lnTo>
                      <a:pt x="141" y="225"/>
                    </a:lnTo>
                    <a:lnTo>
                      <a:pt x="143" y="231"/>
                    </a:lnTo>
                    <a:lnTo>
                      <a:pt x="135" y="231"/>
                    </a:lnTo>
                    <a:lnTo>
                      <a:pt x="129" y="235"/>
                    </a:lnTo>
                    <a:lnTo>
                      <a:pt x="115" y="225"/>
                    </a:lnTo>
                    <a:lnTo>
                      <a:pt x="99" y="221"/>
                    </a:lnTo>
                    <a:lnTo>
                      <a:pt x="77" y="221"/>
                    </a:lnTo>
                    <a:lnTo>
                      <a:pt x="75" y="225"/>
                    </a:lnTo>
                    <a:lnTo>
                      <a:pt x="61" y="225"/>
                    </a:lnTo>
                    <a:lnTo>
                      <a:pt x="41" y="216"/>
                    </a:lnTo>
                    <a:lnTo>
                      <a:pt x="35" y="220"/>
                    </a:lnTo>
                    <a:lnTo>
                      <a:pt x="25" y="219"/>
                    </a:lnTo>
                    <a:lnTo>
                      <a:pt x="30" y="215"/>
                    </a:lnTo>
                    <a:lnTo>
                      <a:pt x="30" y="213"/>
                    </a:lnTo>
                    <a:lnTo>
                      <a:pt x="23" y="213"/>
                    </a:lnTo>
                    <a:lnTo>
                      <a:pt x="24" y="209"/>
                    </a:lnTo>
                    <a:lnTo>
                      <a:pt x="30" y="205"/>
                    </a:lnTo>
                    <a:lnTo>
                      <a:pt x="16" y="202"/>
                    </a:lnTo>
                    <a:lnTo>
                      <a:pt x="12" y="205"/>
                    </a:lnTo>
                    <a:lnTo>
                      <a:pt x="3" y="205"/>
                    </a:lnTo>
                    <a:lnTo>
                      <a:pt x="5" y="202"/>
                    </a:lnTo>
                    <a:lnTo>
                      <a:pt x="5" y="194"/>
                    </a:lnTo>
                    <a:lnTo>
                      <a:pt x="0" y="189"/>
                    </a:lnTo>
                    <a:lnTo>
                      <a:pt x="16" y="186"/>
                    </a:lnTo>
                    <a:lnTo>
                      <a:pt x="16" y="181"/>
                    </a:lnTo>
                    <a:lnTo>
                      <a:pt x="24" y="181"/>
                    </a:lnTo>
                    <a:lnTo>
                      <a:pt x="29" y="176"/>
                    </a:lnTo>
                    <a:lnTo>
                      <a:pt x="34" y="177"/>
                    </a:lnTo>
                    <a:lnTo>
                      <a:pt x="36" y="176"/>
                    </a:lnTo>
                    <a:lnTo>
                      <a:pt x="34" y="167"/>
                    </a:lnTo>
                    <a:lnTo>
                      <a:pt x="23" y="160"/>
                    </a:lnTo>
                    <a:lnTo>
                      <a:pt x="23" y="151"/>
                    </a:lnTo>
                    <a:lnTo>
                      <a:pt x="38" y="165"/>
                    </a:lnTo>
                    <a:lnTo>
                      <a:pt x="59" y="177"/>
                    </a:lnTo>
                    <a:lnTo>
                      <a:pt x="64" y="184"/>
                    </a:lnTo>
                    <a:lnTo>
                      <a:pt x="67" y="181"/>
                    </a:lnTo>
                    <a:lnTo>
                      <a:pt x="73" y="178"/>
                    </a:lnTo>
                    <a:lnTo>
                      <a:pt x="64" y="176"/>
                    </a:lnTo>
                    <a:lnTo>
                      <a:pt x="62" y="171"/>
                    </a:lnTo>
                    <a:lnTo>
                      <a:pt x="68" y="165"/>
                    </a:lnTo>
                    <a:lnTo>
                      <a:pt x="81" y="178"/>
                    </a:lnTo>
                    <a:lnTo>
                      <a:pt x="82" y="167"/>
                    </a:lnTo>
                    <a:lnTo>
                      <a:pt x="92" y="170"/>
                    </a:lnTo>
                    <a:lnTo>
                      <a:pt x="99" y="181"/>
                    </a:lnTo>
                    <a:lnTo>
                      <a:pt x="100" y="176"/>
                    </a:lnTo>
                    <a:lnTo>
                      <a:pt x="110" y="176"/>
                    </a:lnTo>
                    <a:lnTo>
                      <a:pt x="106" y="167"/>
                    </a:lnTo>
                    <a:lnTo>
                      <a:pt x="75" y="156"/>
                    </a:lnTo>
                    <a:lnTo>
                      <a:pt x="72" y="151"/>
                    </a:lnTo>
                    <a:lnTo>
                      <a:pt x="67" y="121"/>
                    </a:lnTo>
                    <a:lnTo>
                      <a:pt x="70" y="113"/>
                    </a:lnTo>
                    <a:lnTo>
                      <a:pt x="79" y="113"/>
                    </a:lnTo>
                    <a:lnTo>
                      <a:pt x="82" y="108"/>
                    </a:lnTo>
                    <a:lnTo>
                      <a:pt x="109" y="101"/>
                    </a:lnTo>
                    <a:lnTo>
                      <a:pt x="111" y="89"/>
                    </a:lnTo>
                    <a:lnTo>
                      <a:pt x="106" y="80"/>
                    </a:lnTo>
                    <a:lnTo>
                      <a:pt x="99" y="79"/>
                    </a:lnTo>
                    <a:lnTo>
                      <a:pt x="87" y="80"/>
                    </a:lnTo>
                    <a:lnTo>
                      <a:pt x="66" y="90"/>
                    </a:lnTo>
                    <a:lnTo>
                      <a:pt x="52" y="80"/>
                    </a:lnTo>
                    <a:lnTo>
                      <a:pt x="49" y="73"/>
                    </a:lnTo>
                    <a:lnTo>
                      <a:pt x="50" y="62"/>
                    </a:lnTo>
                    <a:lnTo>
                      <a:pt x="50" y="51"/>
                    </a:lnTo>
                    <a:lnTo>
                      <a:pt x="55" y="48"/>
                    </a:lnTo>
                    <a:lnTo>
                      <a:pt x="60" y="53"/>
                    </a:lnTo>
                    <a:lnTo>
                      <a:pt x="66" y="52"/>
                    </a:lnTo>
                    <a:lnTo>
                      <a:pt x="68" y="43"/>
                    </a:lnTo>
                    <a:lnTo>
                      <a:pt x="64" y="36"/>
                    </a:lnTo>
                    <a:lnTo>
                      <a:pt x="62" y="30"/>
                    </a:lnTo>
                    <a:lnTo>
                      <a:pt x="52" y="27"/>
                    </a:lnTo>
                    <a:lnTo>
                      <a:pt x="67" y="25"/>
                    </a:lnTo>
                    <a:lnTo>
                      <a:pt x="75" y="31"/>
                    </a:lnTo>
                    <a:lnTo>
                      <a:pt x="78" y="29"/>
                    </a:lnTo>
                    <a:lnTo>
                      <a:pt x="88" y="25"/>
                    </a:lnTo>
                    <a:lnTo>
                      <a:pt x="94" y="5"/>
                    </a:lnTo>
                    <a:lnTo>
                      <a:pt x="106" y="0"/>
                    </a:lnTo>
                    <a:lnTo>
                      <a:pt x="115" y="16"/>
                    </a:lnTo>
                    <a:lnTo>
                      <a:pt x="124" y="17"/>
                    </a:lnTo>
                    <a:lnTo>
                      <a:pt x="135" y="15"/>
                    </a:lnTo>
                    <a:lnTo>
                      <a:pt x="143" y="8"/>
                    </a:lnTo>
                    <a:lnTo>
                      <a:pt x="148" y="17"/>
                    </a:lnTo>
                    <a:lnTo>
                      <a:pt x="151" y="209"/>
                    </a:lnTo>
                    <a:lnTo>
                      <a:pt x="152" y="213"/>
                    </a:lnTo>
                    <a:lnTo>
                      <a:pt x="152" y="22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79" name="Freeform 243"/>
              <p:cNvSpPr>
                <a:spLocks noChangeAspect="1"/>
              </p:cNvSpPr>
              <p:nvPr/>
            </p:nvSpPr>
            <p:spPr bwMode="gray">
              <a:xfrm>
                <a:off x="1964" y="2482"/>
                <a:ext cx="6" cy="5"/>
              </a:xfrm>
              <a:custGeom>
                <a:avLst/>
                <a:gdLst/>
                <a:ahLst/>
                <a:cxnLst>
                  <a:cxn ang="0">
                    <a:pos x="7" y="0"/>
                  </a:cxn>
                  <a:cxn ang="0">
                    <a:pos x="0" y="9"/>
                  </a:cxn>
                  <a:cxn ang="0">
                    <a:pos x="0" y="15"/>
                  </a:cxn>
                  <a:cxn ang="0">
                    <a:pos x="6" y="22"/>
                  </a:cxn>
                  <a:cxn ang="0">
                    <a:pos x="16" y="23"/>
                  </a:cxn>
                  <a:cxn ang="0">
                    <a:pos x="23" y="27"/>
                  </a:cxn>
                  <a:cxn ang="0">
                    <a:pos x="31" y="26"/>
                  </a:cxn>
                  <a:cxn ang="0">
                    <a:pos x="32" y="19"/>
                  </a:cxn>
                  <a:cxn ang="0">
                    <a:pos x="26" y="14"/>
                  </a:cxn>
                  <a:cxn ang="0">
                    <a:pos x="19" y="12"/>
                  </a:cxn>
                  <a:cxn ang="0">
                    <a:pos x="11" y="7"/>
                  </a:cxn>
                  <a:cxn ang="0">
                    <a:pos x="7" y="0"/>
                  </a:cxn>
                </a:cxnLst>
                <a:rect l="0" t="0" r="r" b="b"/>
                <a:pathLst>
                  <a:path w="32" h="27">
                    <a:moveTo>
                      <a:pt x="7" y="0"/>
                    </a:moveTo>
                    <a:lnTo>
                      <a:pt x="0" y="9"/>
                    </a:lnTo>
                    <a:lnTo>
                      <a:pt x="0" y="15"/>
                    </a:lnTo>
                    <a:lnTo>
                      <a:pt x="6" y="22"/>
                    </a:lnTo>
                    <a:lnTo>
                      <a:pt x="16" y="23"/>
                    </a:lnTo>
                    <a:lnTo>
                      <a:pt x="23" y="27"/>
                    </a:lnTo>
                    <a:lnTo>
                      <a:pt x="31" y="26"/>
                    </a:lnTo>
                    <a:lnTo>
                      <a:pt x="32" y="19"/>
                    </a:lnTo>
                    <a:lnTo>
                      <a:pt x="26" y="14"/>
                    </a:lnTo>
                    <a:lnTo>
                      <a:pt x="19" y="12"/>
                    </a:lnTo>
                    <a:lnTo>
                      <a:pt x="11" y="7"/>
                    </a:lnTo>
                    <a:lnTo>
                      <a:pt x="7"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80" name="Freeform 244"/>
              <p:cNvSpPr>
                <a:spLocks noChangeAspect="1"/>
              </p:cNvSpPr>
              <p:nvPr/>
            </p:nvSpPr>
            <p:spPr bwMode="gray">
              <a:xfrm>
                <a:off x="1971" y="2487"/>
                <a:ext cx="4" cy="2"/>
              </a:xfrm>
              <a:custGeom>
                <a:avLst/>
                <a:gdLst/>
                <a:ahLst/>
                <a:cxnLst>
                  <a:cxn ang="0">
                    <a:pos x="17" y="8"/>
                  </a:cxn>
                  <a:cxn ang="0">
                    <a:pos x="11" y="12"/>
                  </a:cxn>
                  <a:cxn ang="0">
                    <a:pos x="1" y="12"/>
                  </a:cxn>
                  <a:cxn ang="0">
                    <a:pos x="0" y="11"/>
                  </a:cxn>
                  <a:cxn ang="0">
                    <a:pos x="0" y="8"/>
                  </a:cxn>
                  <a:cxn ang="0">
                    <a:pos x="1" y="6"/>
                  </a:cxn>
                  <a:cxn ang="0">
                    <a:pos x="2" y="6"/>
                  </a:cxn>
                  <a:cxn ang="0">
                    <a:pos x="8" y="1"/>
                  </a:cxn>
                  <a:cxn ang="0">
                    <a:pos x="11" y="0"/>
                  </a:cxn>
                  <a:cxn ang="0">
                    <a:pos x="14" y="0"/>
                  </a:cxn>
                  <a:cxn ang="0">
                    <a:pos x="18" y="1"/>
                  </a:cxn>
                  <a:cxn ang="0">
                    <a:pos x="18" y="6"/>
                  </a:cxn>
                  <a:cxn ang="0">
                    <a:pos x="17" y="8"/>
                  </a:cxn>
                </a:cxnLst>
                <a:rect l="0" t="0" r="r" b="b"/>
                <a:pathLst>
                  <a:path w="18" h="12">
                    <a:moveTo>
                      <a:pt x="17" y="8"/>
                    </a:moveTo>
                    <a:lnTo>
                      <a:pt x="11" y="12"/>
                    </a:lnTo>
                    <a:lnTo>
                      <a:pt x="1" y="12"/>
                    </a:lnTo>
                    <a:lnTo>
                      <a:pt x="0" y="11"/>
                    </a:lnTo>
                    <a:lnTo>
                      <a:pt x="0" y="8"/>
                    </a:lnTo>
                    <a:lnTo>
                      <a:pt x="1" y="6"/>
                    </a:lnTo>
                    <a:lnTo>
                      <a:pt x="2" y="6"/>
                    </a:lnTo>
                    <a:lnTo>
                      <a:pt x="8" y="1"/>
                    </a:lnTo>
                    <a:lnTo>
                      <a:pt x="11" y="0"/>
                    </a:lnTo>
                    <a:lnTo>
                      <a:pt x="14" y="0"/>
                    </a:lnTo>
                    <a:lnTo>
                      <a:pt x="18" y="1"/>
                    </a:lnTo>
                    <a:lnTo>
                      <a:pt x="18" y="6"/>
                    </a:lnTo>
                    <a:lnTo>
                      <a:pt x="17" y="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81" name="Freeform 245"/>
              <p:cNvSpPr>
                <a:spLocks noChangeAspect="1"/>
              </p:cNvSpPr>
              <p:nvPr/>
            </p:nvSpPr>
            <p:spPr bwMode="gray">
              <a:xfrm>
                <a:off x="1962" y="2489"/>
                <a:ext cx="23" cy="17"/>
              </a:xfrm>
              <a:custGeom>
                <a:avLst/>
                <a:gdLst/>
                <a:ahLst/>
                <a:cxnLst>
                  <a:cxn ang="0">
                    <a:pos x="116" y="9"/>
                  </a:cxn>
                  <a:cxn ang="0">
                    <a:pos x="116" y="33"/>
                  </a:cxn>
                  <a:cxn ang="0">
                    <a:pos x="116" y="38"/>
                  </a:cxn>
                  <a:cxn ang="0">
                    <a:pos x="96" y="64"/>
                  </a:cxn>
                  <a:cxn ang="0">
                    <a:pos x="82" y="75"/>
                  </a:cxn>
                  <a:cxn ang="0">
                    <a:pos x="70" y="80"/>
                  </a:cxn>
                  <a:cxn ang="0">
                    <a:pos x="42" y="87"/>
                  </a:cxn>
                  <a:cxn ang="0">
                    <a:pos x="37" y="86"/>
                  </a:cxn>
                  <a:cxn ang="0">
                    <a:pos x="16" y="86"/>
                  </a:cxn>
                  <a:cxn ang="0">
                    <a:pos x="7" y="82"/>
                  </a:cxn>
                  <a:cxn ang="0">
                    <a:pos x="4" y="77"/>
                  </a:cxn>
                  <a:cxn ang="0">
                    <a:pos x="4" y="64"/>
                  </a:cxn>
                  <a:cxn ang="0">
                    <a:pos x="3" y="54"/>
                  </a:cxn>
                  <a:cxn ang="0">
                    <a:pos x="3" y="48"/>
                  </a:cxn>
                  <a:cxn ang="0">
                    <a:pos x="0" y="39"/>
                  </a:cxn>
                  <a:cxn ang="0">
                    <a:pos x="0" y="16"/>
                  </a:cxn>
                  <a:cxn ang="0">
                    <a:pos x="4" y="11"/>
                  </a:cxn>
                  <a:cxn ang="0">
                    <a:pos x="14" y="7"/>
                  </a:cxn>
                  <a:cxn ang="0">
                    <a:pos x="15" y="4"/>
                  </a:cxn>
                  <a:cxn ang="0">
                    <a:pos x="25" y="1"/>
                  </a:cxn>
                  <a:cxn ang="0">
                    <a:pos x="37" y="1"/>
                  </a:cxn>
                  <a:cxn ang="0">
                    <a:pos x="43" y="1"/>
                  </a:cxn>
                  <a:cxn ang="0">
                    <a:pos x="55" y="5"/>
                  </a:cxn>
                  <a:cxn ang="0">
                    <a:pos x="63" y="5"/>
                  </a:cxn>
                  <a:cxn ang="0">
                    <a:pos x="76" y="1"/>
                  </a:cxn>
                  <a:cxn ang="0">
                    <a:pos x="95" y="0"/>
                  </a:cxn>
                  <a:cxn ang="0">
                    <a:pos x="107" y="1"/>
                  </a:cxn>
                  <a:cxn ang="0">
                    <a:pos x="111" y="4"/>
                  </a:cxn>
                  <a:cxn ang="0">
                    <a:pos x="114" y="7"/>
                  </a:cxn>
                  <a:cxn ang="0">
                    <a:pos x="114" y="9"/>
                  </a:cxn>
                  <a:cxn ang="0">
                    <a:pos x="116" y="9"/>
                  </a:cxn>
                </a:cxnLst>
                <a:rect l="0" t="0" r="r" b="b"/>
                <a:pathLst>
                  <a:path w="116" h="87">
                    <a:moveTo>
                      <a:pt x="116" y="9"/>
                    </a:moveTo>
                    <a:lnTo>
                      <a:pt x="116" y="33"/>
                    </a:lnTo>
                    <a:lnTo>
                      <a:pt x="116" y="38"/>
                    </a:lnTo>
                    <a:lnTo>
                      <a:pt x="96" y="64"/>
                    </a:lnTo>
                    <a:lnTo>
                      <a:pt x="82" y="75"/>
                    </a:lnTo>
                    <a:lnTo>
                      <a:pt x="70" y="80"/>
                    </a:lnTo>
                    <a:lnTo>
                      <a:pt x="42" y="87"/>
                    </a:lnTo>
                    <a:lnTo>
                      <a:pt x="37" y="86"/>
                    </a:lnTo>
                    <a:lnTo>
                      <a:pt x="16" y="86"/>
                    </a:lnTo>
                    <a:lnTo>
                      <a:pt x="7" y="82"/>
                    </a:lnTo>
                    <a:lnTo>
                      <a:pt x="4" y="77"/>
                    </a:lnTo>
                    <a:lnTo>
                      <a:pt x="4" y="64"/>
                    </a:lnTo>
                    <a:lnTo>
                      <a:pt x="3" y="54"/>
                    </a:lnTo>
                    <a:lnTo>
                      <a:pt x="3" y="48"/>
                    </a:lnTo>
                    <a:lnTo>
                      <a:pt x="0" y="39"/>
                    </a:lnTo>
                    <a:lnTo>
                      <a:pt x="0" y="16"/>
                    </a:lnTo>
                    <a:lnTo>
                      <a:pt x="4" y="11"/>
                    </a:lnTo>
                    <a:lnTo>
                      <a:pt x="14" y="7"/>
                    </a:lnTo>
                    <a:lnTo>
                      <a:pt x="15" y="4"/>
                    </a:lnTo>
                    <a:lnTo>
                      <a:pt x="25" y="1"/>
                    </a:lnTo>
                    <a:lnTo>
                      <a:pt x="37" y="1"/>
                    </a:lnTo>
                    <a:lnTo>
                      <a:pt x="43" y="1"/>
                    </a:lnTo>
                    <a:lnTo>
                      <a:pt x="55" y="5"/>
                    </a:lnTo>
                    <a:lnTo>
                      <a:pt x="63" y="5"/>
                    </a:lnTo>
                    <a:lnTo>
                      <a:pt x="76" y="1"/>
                    </a:lnTo>
                    <a:lnTo>
                      <a:pt x="95" y="0"/>
                    </a:lnTo>
                    <a:lnTo>
                      <a:pt x="107" y="1"/>
                    </a:lnTo>
                    <a:lnTo>
                      <a:pt x="111" y="4"/>
                    </a:lnTo>
                    <a:lnTo>
                      <a:pt x="114" y="7"/>
                    </a:lnTo>
                    <a:lnTo>
                      <a:pt x="114" y="9"/>
                    </a:lnTo>
                    <a:lnTo>
                      <a:pt x="116" y="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82" name="Freeform 246"/>
              <p:cNvSpPr>
                <a:spLocks noChangeAspect="1"/>
              </p:cNvSpPr>
              <p:nvPr/>
            </p:nvSpPr>
            <p:spPr bwMode="gray">
              <a:xfrm>
                <a:off x="1955" y="2487"/>
                <a:ext cx="7" cy="8"/>
              </a:xfrm>
              <a:custGeom>
                <a:avLst/>
                <a:gdLst/>
                <a:ahLst/>
                <a:cxnLst>
                  <a:cxn ang="0">
                    <a:pos x="31" y="16"/>
                  </a:cxn>
                  <a:cxn ang="0">
                    <a:pos x="31" y="18"/>
                  </a:cxn>
                  <a:cxn ang="0">
                    <a:pos x="24" y="25"/>
                  </a:cxn>
                  <a:cxn ang="0">
                    <a:pos x="24" y="27"/>
                  </a:cxn>
                  <a:cxn ang="0">
                    <a:pos x="13" y="38"/>
                  </a:cxn>
                  <a:cxn ang="0">
                    <a:pos x="5" y="38"/>
                  </a:cxn>
                  <a:cxn ang="0">
                    <a:pos x="5" y="34"/>
                  </a:cxn>
                  <a:cxn ang="0">
                    <a:pos x="0" y="30"/>
                  </a:cxn>
                  <a:cxn ang="0">
                    <a:pos x="0" y="27"/>
                  </a:cxn>
                  <a:cxn ang="0">
                    <a:pos x="2" y="22"/>
                  </a:cxn>
                  <a:cxn ang="0">
                    <a:pos x="9" y="15"/>
                  </a:cxn>
                  <a:cxn ang="0">
                    <a:pos x="10" y="10"/>
                  </a:cxn>
                  <a:cxn ang="0">
                    <a:pos x="11" y="6"/>
                  </a:cxn>
                  <a:cxn ang="0">
                    <a:pos x="15" y="5"/>
                  </a:cxn>
                  <a:cxn ang="0">
                    <a:pos x="24" y="3"/>
                  </a:cxn>
                  <a:cxn ang="0">
                    <a:pos x="24" y="2"/>
                  </a:cxn>
                  <a:cxn ang="0">
                    <a:pos x="31" y="0"/>
                  </a:cxn>
                  <a:cxn ang="0">
                    <a:pos x="31" y="3"/>
                  </a:cxn>
                  <a:cxn ang="0">
                    <a:pos x="24" y="6"/>
                  </a:cxn>
                  <a:cxn ang="0">
                    <a:pos x="20" y="10"/>
                  </a:cxn>
                  <a:cxn ang="0">
                    <a:pos x="20" y="13"/>
                  </a:cxn>
                  <a:cxn ang="0">
                    <a:pos x="30" y="11"/>
                  </a:cxn>
                  <a:cxn ang="0">
                    <a:pos x="30" y="15"/>
                  </a:cxn>
                  <a:cxn ang="0">
                    <a:pos x="31" y="16"/>
                  </a:cxn>
                </a:cxnLst>
                <a:rect l="0" t="0" r="r" b="b"/>
                <a:pathLst>
                  <a:path w="31" h="38">
                    <a:moveTo>
                      <a:pt x="31" y="16"/>
                    </a:moveTo>
                    <a:lnTo>
                      <a:pt x="31" y="18"/>
                    </a:lnTo>
                    <a:lnTo>
                      <a:pt x="24" y="25"/>
                    </a:lnTo>
                    <a:lnTo>
                      <a:pt x="24" y="27"/>
                    </a:lnTo>
                    <a:lnTo>
                      <a:pt x="13" y="38"/>
                    </a:lnTo>
                    <a:lnTo>
                      <a:pt x="5" y="38"/>
                    </a:lnTo>
                    <a:lnTo>
                      <a:pt x="5" y="34"/>
                    </a:lnTo>
                    <a:lnTo>
                      <a:pt x="0" y="30"/>
                    </a:lnTo>
                    <a:lnTo>
                      <a:pt x="0" y="27"/>
                    </a:lnTo>
                    <a:lnTo>
                      <a:pt x="2" y="22"/>
                    </a:lnTo>
                    <a:lnTo>
                      <a:pt x="9" y="15"/>
                    </a:lnTo>
                    <a:lnTo>
                      <a:pt x="10" y="10"/>
                    </a:lnTo>
                    <a:lnTo>
                      <a:pt x="11" y="6"/>
                    </a:lnTo>
                    <a:lnTo>
                      <a:pt x="15" y="5"/>
                    </a:lnTo>
                    <a:lnTo>
                      <a:pt x="24" y="3"/>
                    </a:lnTo>
                    <a:lnTo>
                      <a:pt x="24" y="2"/>
                    </a:lnTo>
                    <a:lnTo>
                      <a:pt x="31" y="0"/>
                    </a:lnTo>
                    <a:lnTo>
                      <a:pt x="31" y="3"/>
                    </a:lnTo>
                    <a:lnTo>
                      <a:pt x="24" y="6"/>
                    </a:lnTo>
                    <a:lnTo>
                      <a:pt x="20" y="10"/>
                    </a:lnTo>
                    <a:lnTo>
                      <a:pt x="20" y="13"/>
                    </a:lnTo>
                    <a:lnTo>
                      <a:pt x="30" y="11"/>
                    </a:lnTo>
                    <a:lnTo>
                      <a:pt x="30" y="15"/>
                    </a:lnTo>
                    <a:lnTo>
                      <a:pt x="31" y="1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83" name="Freeform 247"/>
              <p:cNvSpPr>
                <a:spLocks noChangeAspect="1"/>
              </p:cNvSpPr>
              <p:nvPr/>
            </p:nvSpPr>
            <p:spPr bwMode="gray">
              <a:xfrm>
                <a:off x="1967" y="2482"/>
                <a:ext cx="1" cy="1"/>
              </a:xfrm>
              <a:custGeom>
                <a:avLst/>
                <a:gdLst/>
                <a:ahLst/>
                <a:cxnLst>
                  <a:cxn ang="0">
                    <a:pos x="5" y="0"/>
                  </a:cxn>
                  <a:cxn ang="0">
                    <a:pos x="6" y="5"/>
                  </a:cxn>
                  <a:cxn ang="0">
                    <a:pos x="5" y="7"/>
                  </a:cxn>
                  <a:cxn ang="0">
                    <a:pos x="3" y="7"/>
                  </a:cxn>
                  <a:cxn ang="0">
                    <a:pos x="0" y="7"/>
                  </a:cxn>
                  <a:cxn ang="0">
                    <a:pos x="0" y="3"/>
                  </a:cxn>
                  <a:cxn ang="0">
                    <a:pos x="1" y="1"/>
                  </a:cxn>
                  <a:cxn ang="0">
                    <a:pos x="5" y="0"/>
                  </a:cxn>
                </a:cxnLst>
                <a:rect l="0" t="0" r="r" b="b"/>
                <a:pathLst>
                  <a:path w="6" h="7">
                    <a:moveTo>
                      <a:pt x="5" y="0"/>
                    </a:moveTo>
                    <a:lnTo>
                      <a:pt x="6" y="5"/>
                    </a:lnTo>
                    <a:lnTo>
                      <a:pt x="5" y="7"/>
                    </a:lnTo>
                    <a:lnTo>
                      <a:pt x="3" y="7"/>
                    </a:lnTo>
                    <a:lnTo>
                      <a:pt x="0" y="7"/>
                    </a:lnTo>
                    <a:lnTo>
                      <a:pt x="0" y="3"/>
                    </a:lnTo>
                    <a:lnTo>
                      <a:pt x="1" y="1"/>
                    </a:lnTo>
                    <a:lnTo>
                      <a:pt x="5"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84" name="Freeform 248"/>
              <p:cNvSpPr>
                <a:spLocks noChangeAspect="1"/>
              </p:cNvSpPr>
              <p:nvPr/>
            </p:nvSpPr>
            <p:spPr bwMode="gray">
              <a:xfrm>
                <a:off x="1963" y="2487"/>
                <a:ext cx="2" cy="1"/>
              </a:xfrm>
              <a:custGeom>
                <a:avLst/>
                <a:gdLst/>
                <a:ahLst/>
                <a:cxnLst>
                  <a:cxn ang="0">
                    <a:pos x="7" y="0"/>
                  </a:cxn>
                  <a:cxn ang="0">
                    <a:pos x="8" y="2"/>
                  </a:cxn>
                  <a:cxn ang="0">
                    <a:pos x="8" y="6"/>
                  </a:cxn>
                  <a:cxn ang="0">
                    <a:pos x="3" y="6"/>
                  </a:cxn>
                  <a:cxn ang="0">
                    <a:pos x="0" y="1"/>
                  </a:cxn>
                  <a:cxn ang="0">
                    <a:pos x="7" y="0"/>
                  </a:cxn>
                </a:cxnLst>
                <a:rect l="0" t="0" r="r" b="b"/>
                <a:pathLst>
                  <a:path w="8" h="6">
                    <a:moveTo>
                      <a:pt x="7" y="0"/>
                    </a:moveTo>
                    <a:lnTo>
                      <a:pt x="8" y="2"/>
                    </a:lnTo>
                    <a:lnTo>
                      <a:pt x="8" y="6"/>
                    </a:lnTo>
                    <a:lnTo>
                      <a:pt x="3" y="6"/>
                    </a:lnTo>
                    <a:lnTo>
                      <a:pt x="0" y="1"/>
                    </a:lnTo>
                    <a:lnTo>
                      <a:pt x="7"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85" name="Freeform 249"/>
              <p:cNvSpPr>
                <a:spLocks noChangeAspect="1"/>
              </p:cNvSpPr>
              <p:nvPr/>
            </p:nvSpPr>
            <p:spPr bwMode="gray">
              <a:xfrm>
                <a:off x="1706" y="2430"/>
                <a:ext cx="427" cy="448"/>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86" name="Freeform 250"/>
              <p:cNvSpPr>
                <a:spLocks noChangeAspect="1"/>
              </p:cNvSpPr>
              <p:nvPr/>
            </p:nvSpPr>
            <p:spPr bwMode="gray">
              <a:xfrm>
                <a:off x="1650" y="2350"/>
                <a:ext cx="132" cy="182"/>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87" name="Freeform 251"/>
              <p:cNvSpPr>
                <a:spLocks noChangeAspect="1"/>
              </p:cNvSpPr>
              <p:nvPr/>
            </p:nvSpPr>
            <p:spPr bwMode="gray">
              <a:xfrm>
                <a:off x="1751" y="2592"/>
                <a:ext cx="132" cy="151"/>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88" name="Freeform 252"/>
              <p:cNvSpPr>
                <a:spLocks noChangeAspect="1"/>
              </p:cNvSpPr>
              <p:nvPr/>
            </p:nvSpPr>
            <p:spPr bwMode="gray">
              <a:xfrm>
                <a:off x="1874" y="2831"/>
                <a:ext cx="59" cy="63"/>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89" name="Freeform 253"/>
              <p:cNvSpPr>
                <a:spLocks noChangeAspect="1"/>
              </p:cNvSpPr>
              <p:nvPr/>
            </p:nvSpPr>
            <p:spPr bwMode="gray">
              <a:xfrm>
                <a:off x="1844" y="2396"/>
                <a:ext cx="53" cy="77"/>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90" name="Freeform 254"/>
              <p:cNvSpPr>
                <a:spLocks noChangeAspect="1"/>
              </p:cNvSpPr>
              <p:nvPr/>
            </p:nvSpPr>
            <p:spPr bwMode="gray">
              <a:xfrm>
                <a:off x="1919" y="2425"/>
                <a:ext cx="32" cy="40"/>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91" name="Freeform 255"/>
              <p:cNvSpPr>
                <a:spLocks noChangeAspect="1"/>
              </p:cNvSpPr>
              <p:nvPr/>
            </p:nvSpPr>
            <p:spPr bwMode="gray">
              <a:xfrm>
                <a:off x="1624" y="2488"/>
                <a:ext cx="137" cy="201"/>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92" name="Freeform 256"/>
              <p:cNvSpPr>
                <a:spLocks noChangeAspect="1"/>
              </p:cNvSpPr>
              <p:nvPr/>
            </p:nvSpPr>
            <p:spPr bwMode="gray">
              <a:xfrm>
                <a:off x="1711" y="2730"/>
                <a:ext cx="216" cy="429"/>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solidFill>
                <a:schemeClr val="accent1"/>
              </a:solid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93" name="Freeform 257"/>
              <p:cNvSpPr>
                <a:spLocks noChangeAspect="1"/>
              </p:cNvSpPr>
              <p:nvPr/>
            </p:nvSpPr>
            <p:spPr bwMode="gray">
              <a:xfrm>
                <a:off x="1763" y="3165"/>
                <a:ext cx="38" cy="45"/>
              </a:xfrm>
              <a:custGeom>
                <a:avLst/>
                <a:gdLst/>
                <a:ahLst/>
                <a:cxnLst>
                  <a:cxn ang="0">
                    <a:pos x="4" y="208"/>
                  </a:cxn>
                  <a:cxn ang="0">
                    <a:pos x="4" y="196"/>
                  </a:cxn>
                  <a:cxn ang="0">
                    <a:pos x="3" y="191"/>
                  </a:cxn>
                  <a:cxn ang="0">
                    <a:pos x="0" y="0"/>
                  </a:cxn>
                  <a:cxn ang="0">
                    <a:pos x="6" y="5"/>
                  </a:cxn>
                  <a:cxn ang="0">
                    <a:pos x="11" y="14"/>
                  </a:cxn>
                  <a:cxn ang="0">
                    <a:pos x="29" y="43"/>
                  </a:cxn>
                  <a:cxn ang="0">
                    <a:pos x="29" y="48"/>
                  </a:cxn>
                  <a:cxn ang="0">
                    <a:pos x="25" y="42"/>
                  </a:cxn>
                  <a:cxn ang="0">
                    <a:pos x="17" y="40"/>
                  </a:cxn>
                  <a:cxn ang="0">
                    <a:pos x="11" y="42"/>
                  </a:cxn>
                  <a:cxn ang="0">
                    <a:pos x="10" y="50"/>
                  </a:cxn>
                  <a:cxn ang="0">
                    <a:pos x="14" y="58"/>
                  </a:cxn>
                  <a:cxn ang="0">
                    <a:pos x="20" y="61"/>
                  </a:cxn>
                  <a:cxn ang="0">
                    <a:pos x="26" y="67"/>
                  </a:cxn>
                  <a:cxn ang="0">
                    <a:pos x="31" y="74"/>
                  </a:cxn>
                  <a:cxn ang="0">
                    <a:pos x="37" y="94"/>
                  </a:cxn>
                  <a:cxn ang="0">
                    <a:pos x="42" y="99"/>
                  </a:cxn>
                  <a:cxn ang="0">
                    <a:pos x="59" y="111"/>
                  </a:cxn>
                  <a:cxn ang="0">
                    <a:pos x="74" y="129"/>
                  </a:cxn>
                  <a:cxn ang="0">
                    <a:pos x="81" y="132"/>
                  </a:cxn>
                  <a:cxn ang="0">
                    <a:pos x="86" y="136"/>
                  </a:cxn>
                  <a:cxn ang="0">
                    <a:pos x="94" y="138"/>
                  </a:cxn>
                  <a:cxn ang="0">
                    <a:pos x="97" y="144"/>
                  </a:cxn>
                  <a:cxn ang="0">
                    <a:pos x="108" y="148"/>
                  </a:cxn>
                  <a:cxn ang="0">
                    <a:pos x="119" y="161"/>
                  </a:cxn>
                  <a:cxn ang="0">
                    <a:pos x="142" y="179"/>
                  </a:cxn>
                  <a:cxn ang="0">
                    <a:pos x="156" y="187"/>
                  </a:cxn>
                  <a:cxn ang="0">
                    <a:pos x="182" y="190"/>
                  </a:cxn>
                  <a:cxn ang="0">
                    <a:pos x="192" y="187"/>
                  </a:cxn>
                  <a:cxn ang="0">
                    <a:pos x="193" y="193"/>
                  </a:cxn>
                  <a:cxn ang="0">
                    <a:pos x="191" y="206"/>
                  </a:cxn>
                  <a:cxn ang="0">
                    <a:pos x="187" y="210"/>
                  </a:cxn>
                  <a:cxn ang="0">
                    <a:pos x="175" y="215"/>
                  </a:cxn>
                  <a:cxn ang="0">
                    <a:pos x="155" y="212"/>
                  </a:cxn>
                  <a:cxn ang="0">
                    <a:pos x="129" y="220"/>
                  </a:cxn>
                  <a:cxn ang="0">
                    <a:pos x="127" y="224"/>
                  </a:cxn>
                  <a:cxn ang="0">
                    <a:pos x="118" y="222"/>
                  </a:cxn>
                  <a:cxn ang="0">
                    <a:pos x="102" y="212"/>
                  </a:cxn>
                  <a:cxn ang="0">
                    <a:pos x="74" y="206"/>
                  </a:cxn>
                  <a:cxn ang="0">
                    <a:pos x="48" y="206"/>
                  </a:cxn>
                  <a:cxn ang="0">
                    <a:pos x="40" y="202"/>
                  </a:cxn>
                  <a:cxn ang="0">
                    <a:pos x="33" y="201"/>
                  </a:cxn>
                  <a:cxn ang="0">
                    <a:pos x="25" y="199"/>
                  </a:cxn>
                  <a:cxn ang="0">
                    <a:pos x="9" y="208"/>
                  </a:cxn>
                  <a:cxn ang="0">
                    <a:pos x="4" y="208"/>
                  </a:cxn>
                </a:cxnLst>
                <a:rect l="0" t="0" r="r" b="b"/>
                <a:pathLst>
                  <a:path w="193" h="224">
                    <a:moveTo>
                      <a:pt x="4" y="208"/>
                    </a:moveTo>
                    <a:lnTo>
                      <a:pt x="4" y="196"/>
                    </a:lnTo>
                    <a:lnTo>
                      <a:pt x="3" y="191"/>
                    </a:lnTo>
                    <a:lnTo>
                      <a:pt x="0" y="0"/>
                    </a:lnTo>
                    <a:lnTo>
                      <a:pt x="6" y="5"/>
                    </a:lnTo>
                    <a:lnTo>
                      <a:pt x="11" y="14"/>
                    </a:lnTo>
                    <a:lnTo>
                      <a:pt x="29" y="43"/>
                    </a:lnTo>
                    <a:lnTo>
                      <a:pt x="29" y="48"/>
                    </a:lnTo>
                    <a:lnTo>
                      <a:pt x="25" y="42"/>
                    </a:lnTo>
                    <a:lnTo>
                      <a:pt x="17" y="40"/>
                    </a:lnTo>
                    <a:lnTo>
                      <a:pt x="11" y="42"/>
                    </a:lnTo>
                    <a:lnTo>
                      <a:pt x="10" y="50"/>
                    </a:lnTo>
                    <a:lnTo>
                      <a:pt x="14" y="58"/>
                    </a:lnTo>
                    <a:lnTo>
                      <a:pt x="20" y="61"/>
                    </a:lnTo>
                    <a:lnTo>
                      <a:pt x="26" y="67"/>
                    </a:lnTo>
                    <a:lnTo>
                      <a:pt x="31" y="74"/>
                    </a:lnTo>
                    <a:lnTo>
                      <a:pt x="37" y="94"/>
                    </a:lnTo>
                    <a:lnTo>
                      <a:pt x="42" y="99"/>
                    </a:lnTo>
                    <a:lnTo>
                      <a:pt x="59" y="111"/>
                    </a:lnTo>
                    <a:lnTo>
                      <a:pt x="74" y="129"/>
                    </a:lnTo>
                    <a:lnTo>
                      <a:pt x="81" y="132"/>
                    </a:lnTo>
                    <a:lnTo>
                      <a:pt x="86" y="136"/>
                    </a:lnTo>
                    <a:lnTo>
                      <a:pt x="94" y="138"/>
                    </a:lnTo>
                    <a:lnTo>
                      <a:pt x="97" y="144"/>
                    </a:lnTo>
                    <a:lnTo>
                      <a:pt x="108" y="148"/>
                    </a:lnTo>
                    <a:lnTo>
                      <a:pt x="119" y="161"/>
                    </a:lnTo>
                    <a:lnTo>
                      <a:pt x="142" y="179"/>
                    </a:lnTo>
                    <a:lnTo>
                      <a:pt x="156" y="187"/>
                    </a:lnTo>
                    <a:lnTo>
                      <a:pt x="182" y="190"/>
                    </a:lnTo>
                    <a:lnTo>
                      <a:pt x="192" y="187"/>
                    </a:lnTo>
                    <a:lnTo>
                      <a:pt x="193" y="193"/>
                    </a:lnTo>
                    <a:lnTo>
                      <a:pt x="191" y="206"/>
                    </a:lnTo>
                    <a:lnTo>
                      <a:pt x="187" y="210"/>
                    </a:lnTo>
                    <a:lnTo>
                      <a:pt x="175" y="215"/>
                    </a:lnTo>
                    <a:lnTo>
                      <a:pt x="155" y="212"/>
                    </a:lnTo>
                    <a:lnTo>
                      <a:pt x="129" y="220"/>
                    </a:lnTo>
                    <a:lnTo>
                      <a:pt x="127" y="224"/>
                    </a:lnTo>
                    <a:lnTo>
                      <a:pt x="118" y="222"/>
                    </a:lnTo>
                    <a:lnTo>
                      <a:pt x="102" y="212"/>
                    </a:lnTo>
                    <a:lnTo>
                      <a:pt x="74" y="206"/>
                    </a:lnTo>
                    <a:lnTo>
                      <a:pt x="48" y="206"/>
                    </a:lnTo>
                    <a:lnTo>
                      <a:pt x="40" y="202"/>
                    </a:lnTo>
                    <a:lnTo>
                      <a:pt x="33" y="201"/>
                    </a:lnTo>
                    <a:lnTo>
                      <a:pt x="25" y="199"/>
                    </a:lnTo>
                    <a:lnTo>
                      <a:pt x="9" y="208"/>
                    </a:lnTo>
                    <a:lnTo>
                      <a:pt x="4" y="20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94" name="Freeform 258"/>
              <p:cNvSpPr>
                <a:spLocks noChangeAspect="1"/>
              </p:cNvSpPr>
              <p:nvPr/>
            </p:nvSpPr>
            <p:spPr bwMode="gray">
              <a:xfrm>
                <a:off x="1879" y="2422"/>
                <a:ext cx="45" cy="45"/>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95" name="Freeform 259"/>
              <p:cNvSpPr>
                <a:spLocks noChangeAspect="1"/>
              </p:cNvSpPr>
              <p:nvPr/>
            </p:nvSpPr>
            <p:spPr bwMode="gray">
              <a:xfrm rot="-1047951">
                <a:off x="1790" y="2357"/>
                <a:ext cx="4" cy="4"/>
              </a:xfrm>
              <a:custGeom>
                <a:avLst/>
                <a:gdLst/>
                <a:ahLst/>
                <a:cxnLst>
                  <a:cxn ang="0">
                    <a:pos x="148" y="0"/>
                  </a:cxn>
                  <a:cxn ang="0">
                    <a:pos x="169" y="17"/>
                  </a:cxn>
                  <a:cxn ang="0">
                    <a:pos x="183" y="54"/>
                  </a:cxn>
                  <a:cxn ang="0">
                    <a:pos x="114" y="93"/>
                  </a:cxn>
                  <a:cxn ang="0">
                    <a:pos x="86" y="86"/>
                  </a:cxn>
                  <a:cxn ang="0">
                    <a:pos x="66" y="72"/>
                  </a:cxn>
                  <a:cxn ang="0">
                    <a:pos x="14" y="72"/>
                  </a:cxn>
                  <a:cxn ang="0">
                    <a:pos x="0" y="41"/>
                  </a:cxn>
                  <a:cxn ang="0">
                    <a:pos x="24" y="24"/>
                  </a:cxn>
                  <a:cxn ang="0">
                    <a:pos x="54" y="24"/>
                  </a:cxn>
                  <a:cxn ang="0">
                    <a:pos x="83" y="44"/>
                  </a:cxn>
                  <a:cxn ang="0">
                    <a:pos x="148" y="0"/>
                  </a:cxn>
                </a:cxnLst>
                <a:rect l="0" t="0" r="r" b="b"/>
                <a:pathLst>
                  <a:path w="183" h="93">
                    <a:moveTo>
                      <a:pt x="148" y="0"/>
                    </a:moveTo>
                    <a:lnTo>
                      <a:pt x="169" y="17"/>
                    </a:lnTo>
                    <a:lnTo>
                      <a:pt x="183" y="54"/>
                    </a:lnTo>
                    <a:lnTo>
                      <a:pt x="114" y="93"/>
                    </a:lnTo>
                    <a:lnTo>
                      <a:pt x="86" y="86"/>
                    </a:lnTo>
                    <a:lnTo>
                      <a:pt x="66" y="72"/>
                    </a:lnTo>
                    <a:lnTo>
                      <a:pt x="14" y="72"/>
                    </a:lnTo>
                    <a:lnTo>
                      <a:pt x="0" y="41"/>
                    </a:lnTo>
                    <a:lnTo>
                      <a:pt x="24" y="24"/>
                    </a:lnTo>
                    <a:lnTo>
                      <a:pt x="54" y="24"/>
                    </a:lnTo>
                    <a:lnTo>
                      <a:pt x="83" y="44"/>
                    </a:lnTo>
                    <a:lnTo>
                      <a:pt x="148"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96" name="Freeform 260"/>
              <p:cNvSpPr>
                <a:spLocks noChangeAspect="1"/>
              </p:cNvSpPr>
              <p:nvPr/>
            </p:nvSpPr>
            <p:spPr bwMode="gray">
              <a:xfrm rot="-1047951">
                <a:off x="1753" y="2352"/>
                <a:ext cx="3" cy="4"/>
              </a:xfrm>
              <a:custGeom>
                <a:avLst/>
                <a:gdLst/>
                <a:ahLst/>
                <a:cxnLst>
                  <a:cxn ang="0">
                    <a:pos x="24" y="37"/>
                  </a:cxn>
                  <a:cxn ang="0">
                    <a:pos x="0" y="0"/>
                  </a:cxn>
                  <a:cxn ang="0">
                    <a:pos x="0" y="10"/>
                  </a:cxn>
                  <a:cxn ang="0">
                    <a:pos x="5" y="41"/>
                  </a:cxn>
                  <a:cxn ang="0">
                    <a:pos x="24" y="72"/>
                  </a:cxn>
                  <a:cxn ang="0">
                    <a:pos x="101" y="102"/>
                  </a:cxn>
                  <a:cxn ang="0">
                    <a:pos x="101" y="85"/>
                  </a:cxn>
                  <a:cxn ang="0">
                    <a:pos x="59" y="68"/>
                  </a:cxn>
                  <a:cxn ang="0">
                    <a:pos x="24" y="37"/>
                  </a:cxn>
                </a:cxnLst>
                <a:rect l="0" t="0" r="r" b="b"/>
                <a:pathLst>
                  <a:path w="101" h="102">
                    <a:moveTo>
                      <a:pt x="24" y="37"/>
                    </a:moveTo>
                    <a:lnTo>
                      <a:pt x="0" y="0"/>
                    </a:lnTo>
                    <a:lnTo>
                      <a:pt x="0" y="10"/>
                    </a:lnTo>
                    <a:lnTo>
                      <a:pt x="5" y="41"/>
                    </a:lnTo>
                    <a:lnTo>
                      <a:pt x="24" y="72"/>
                    </a:lnTo>
                    <a:lnTo>
                      <a:pt x="101" y="102"/>
                    </a:lnTo>
                    <a:lnTo>
                      <a:pt x="101" y="85"/>
                    </a:lnTo>
                    <a:lnTo>
                      <a:pt x="59" y="68"/>
                    </a:lnTo>
                    <a:lnTo>
                      <a:pt x="24" y="3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97" name="Freeform 261"/>
              <p:cNvSpPr>
                <a:spLocks noChangeAspect="1"/>
              </p:cNvSpPr>
              <p:nvPr/>
            </p:nvSpPr>
            <p:spPr bwMode="gray">
              <a:xfrm rot="-1047951">
                <a:off x="1758" y="2351"/>
                <a:ext cx="2" cy="4"/>
              </a:xfrm>
              <a:custGeom>
                <a:avLst/>
                <a:gdLst/>
                <a:ahLst/>
                <a:cxnLst>
                  <a:cxn ang="0">
                    <a:pos x="20" y="17"/>
                  </a:cxn>
                  <a:cxn ang="0">
                    <a:pos x="0" y="0"/>
                  </a:cxn>
                  <a:cxn ang="0">
                    <a:pos x="13" y="26"/>
                  </a:cxn>
                  <a:cxn ang="0">
                    <a:pos x="38" y="51"/>
                  </a:cxn>
                  <a:cxn ang="0">
                    <a:pos x="52" y="82"/>
                  </a:cxn>
                  <a:cxn ang="0">
                    <a:pos x="62" y="85"/>
                  </a:cxn>
                  <a:cxn ang="0">
                    <a:pos x="69" y="38"/>
                  </a:cxn>
                  <a:cxn ang="0">
                    <a:pos x="52" y="23"/>
                  </a:cxn>
                  <a:cxn ang="0">
                    <a:pos x="20" y="17"/>
                  </a:cxn>
                </a:cxnLst>
                <a:rect l="0" t="0" r="r" b="b"/>
                <a:pathLst>
                  <a:path w="69" h="85">
                    <a:moveTo>
                      <a:pt x="20" y="17"/>
                    </a:moveTo>
                    <a:lnTo>
                      <a:pt x="0" y="0"/>
                    </a:lnTo>
                    <a:lnTo>
                      <a:pt x="13" y="26"/>
                    </a:lnTo>
                    <a:lnTo>
                      <a:pt x="38" y="51"/>
                    </a:lnTo>
                    <a:lnTo>
                      <a:pt x="52" y="82"/>
                    </a:lnTo>
                    <a:lnTo>
                      <a:pt x="62" y="85"/>
                    </a:lnTo>
                    <a:lnTo>
                      <a:pt x="69" y="38"/>
                    </a:lnTo>
                    <a:lnTo>
                      <a:pt x="52" y="23"/>
                    </a:lnTo>
                    <a:lnTo>
                      <a:pt x="20" y="1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78" name="Freeform 262"/>
            <p:cNvSpPr>
              <a:spLocks noChangeAspect="1"/>
            </p:cNvSpPr>
            <p:nvPr/>
          </p:nvSpPr>
          <p:spPr bwMode="gray">
            <a:xfrm>
              <a:off x="3234531" y="3429347"/>
              <a:ext cx="74613" cy="74613"/>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79" name="Freeform 263"/>
            <p:cNvSpPr>
              <a:spLocks noChangeAspect="1"/>
            </p:cNvSpPr>
            <p:nvPr/>
          </p:nvSpPr>
          <p:spPr bwMode="gray">
            <a:xfrm>
              <a:off x="3313906" y="3524597"/>
              <a:ext cx="101600" cy="42863"/>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80" name="Freeform 264"/>
            <p:cNvSpPr>
              <a:spLocks noChangeAspect="1"/>
            </p:cNvSpPr>
            <p:nvPr/>
          </p:nvSpPr>
          <p:spPr bwMode="gray">
            <a:xfrm>
              <a:off x="3153568" y="3378547"/>
              <a:ext cx="68263" cy="74613"/>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81" name="Freeform 265"/>
            <p:cNvSpPr>
              <a:spLocks noChangeAspect="1"/>
            </p:cNvSpPr>
            <p:nvPr/>
          </p:nvSpPr>
          <p:spPr bwMode="gray">
            <a:xfrm>
              <a:off x="3205956" y="3367434"/>
              <a:ext cx="19050" cy="46038"/>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82" name="Freeform 266"/>
            <p:cNvSpPr>
              <a:spLocks noChangeAspect="1"/>
            </p:cNvSpPr>
            <p:nvPr/>
          </p:nvSpPr>
          <p:spPr bwMode="gray">
            <a:xfrm>
              <a:off x="3191668" y="3440459"/>
              <a:ext cx="39688" cy="22225"/>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83" name="Freeform 267"/>
            <p:cNvSpPr>
              <a:spLocks noChangeAspect="1"/>
            </p:cNvSpPr>
            <p:nvPr/>
          </p:nvSpPr>
          <p:spPr bwMode="gray">
            <a:xfrm>
              <a:off x="3264693" y="3497609"/>
              <a:ext cx="57150" cy="50800"/>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84" name="Freeform 268"/>
            <p:cNvSpPr>
              <a:spLocks noChangeAspect="1"/>
            </p:cNvSpPr>
            <p:nvPr/>
          </p:nvSpPr>
          <p:spPr bwMode="gray">
            <a:xfrm>
              <a:off x="3202781" y="3411884"/>
              <a:ext cx="106363" cy="53975"/>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85" name="Freeform 269"/>
            <p:cNvSpPr>
              <a:spLocks noChangeAspect="1"/>
            </p:cNvSpPr>
            <p:nvPr/>
          </p:nvSpPr>
          <p:spPr bwMode="gray">
            <a:xfrm>
              <a:off x="2721768" y="3094384"/>
              <a:ext cx="525463" cy="342900"/>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86" name="Group 270"/>
            <p:cNvGrpSpPr>
              <a:grpSpLocks noChangeAspect="1"/>
            </p:cNvGrpSpPr>
            <p:nvPr/>
          </p:nvGrpSpPr>
          <p:grpSpPr bwMode="gray">
            <a:xfrm>
              <a:off x="1832768" y="1897409"/>
              <a:ext cx="1765300" cy="1346200"/>
              <a:chOff x="672" y="1356"/>
              <a:chExt cx="1112" cy="848"/>
            </a:xfrm>
            <a:grpFill/>
          </p:grpSpPr>
          <p:grpSp>
            <p:nvGrpSpPr>
              <p:cNvPr id="261" name="Group 271"/>
              <p:cNvGrpSpPr>
                <a:grpSpLocks noChangeAspect="1"/>
              </p:cNvGrpSpPr>
              <p:nvPr/>
            </p:nvGrpSpPr>
            <p:grpSpPr bwMode="gray">
              <a:xfrm>
                <a:off x="672" y="1356"/>
                <a:ext cx="418" cy="413"/>
                <a:chOff x="672" y="1356"/>
                <a:chExt cx="418" cy="413"/>
              </a:xfrm>
              <a:grpFill/>
            </p:grpSpPr>
            <p:sp>
              <p:nvSpPr>
                <p:cNvPr id="268" name="Freeform 272"/>
                <p:cNvSpPr>
                  <a:spLocks noChangeAspect="1"/>
                </p:cNvSpPr>
                <p:nvPr/>
              </p:nvSpPr>
              <p:spPr bwMode="gray">
                <a:xfrm>
                  <a:off x="776" y="1738"/>
                  <a:ext cx="3" cy="7"/>
                </a:xfrm>
                <a:custGeom>
                  <a:avLst/>
                  <a:gdLst/>
                  <a:ahLst/>
                  <a:cxnLst>
                    <a:cxn ang="0">
                      <a:pos x="3" y="0"/>
                    </a:cxn>
                    <a:cxn ang="0">
                      <a:pos x="0" y="5"/>
                    </a:cxn>
                    <a:cxn ang="0">
                      <a:pos x="1" y="3"/>
                    </a:cxn>
                    <a:cxn ang="0">
                      <a:pos x="7" y="3"/>
                    </a:cxn>
                    <a:cxn ang="0">
                      <a:pos x="12" y="6"/>
                    </a:cxn>
                    <a:cxn ang="0">
                      <a:pos x="9" y="10"/>
                    </a:cxn>
                    <a:cxn ang="0">
                      <a:pos x="11" y="13"/>
                    </a:cxn>
                    <a:cxn ang="0">
                      <a:pos x="5" y="33"/>
                    </a:cxn>
                    <a:cxn ang="0">
                      <a:pos x="4" y="29"/>
                    </a:cxn>
                    <a:cxn ang="0">
                      <a:pos x="4" y="9"/>
                    </a:cxn>
                    <a:cxn ang="0">
                      <a:pos x="3" y="6"/>
                    </a:cxn>
                    <a:cxn ang="0">
                      <a:pos x="3" y="0"/>
                    </a:cxn>
                  </a:cxnLst>
                  <a:rect l="0" t="0" r="r" b="b"/>
                  <a:pathLst>
                    <a:path w="12" h="33">
                      <a:moveTo>
                        <a:pt x="3" y="0"/>
                      </a:moveTo>
                      <a:lnTo>
                        <a:pt x="0" y="5"/>
                      </a:lnTo>
                      <a:lnTo>
                        <a:pt x="1" y="3"/>
                      </a:lnTo>
                      <a:lnTo>
                        <a:pt x="7" y="3"/>
                      </a:lnTo>
                      <a:lnTo>
                        <a:pt x="12" y="6"/>
                      </a:lnTo>
                      <a:lnTo>
                        <a:pt x="9" y="10"/>
                      </a:lnTo>
                      <a:lnTo>
                        <a:pt x="11" y="13"/>
                      </a:lnTo>
                      <a:lnTo>
                        <a:pt x="5" y="33"/>
                      </a:lnTo>
                      <a:lnTo>
                        <a:pt x="4" y="29"/>
                      </a:lnTo>
                      <a:lnTo>
                        <a:pt x="4" y="9"/>
                      </a:lnTo>
                      <a:lnTo>
                        <a:pt x="3" y="6"/>
                      </a:lnTo>
                      <a:lnTo>
                        <a:pt x="3"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69" name="Freeform 273"/>
                <p:cNvSpPr>
                  <a:spLocks noChangeAspect="1"/>
                </p:cNvSpPr>
                <p:nvPr/>
              </p:nvSpPr>
              <p:spPr bwMode="gray">
                <a:xfrm>
                  <a:off x="833" y="1721"/>
                  <a:ext cx="6" cy="4"/>
                </a:xfrm>
                <a:custGeom>
                  <a:avLst/>
                  <a:gdLst/>
                  <a:ahLst/>
                  <a:cxnLst>
                    <a:cxn ang="0">
                      <a:pos x="13" y="9"/>
                    </a:cxn>
                    <a:cxn ang="0">
                      <a:pos x="5" y="18"/>
                    </a:cxn>
                    <a:cxn ang="0">
                      <a:pos x="0" y="9"/>
                    </a:cxn>
                    <a:cxn ang="0">
                      <a:pos x="5" y="2"/>
                    </a:cxn>
                    <a:cxn ang="0">
                      <a:pos x="10" y="0"/>
                    </a:cxn>
                    <a:cxn ang="0">
                      <a:pos x="13" y="1"/>
                    </a:cxn>
                    <a:cxn ang="0">
                      <a:pos x="26" y="1"/>
                    </a:cxn>
                    <a:cxn ang="0">
                      <a:pos x="27" y="3"/>
                    </a:cxn>
                    <a:cxn ang="0">
                      <a:pos x="13" y="9"/>
                    </a:cxn>
                  </a:cxnLst>
                  <a:rect l="0" t="0" r="r" b="b"/>
                  <a:pathLst>
                    <a:path w="27" h="18">
                      <a:moveTo>
                        <a:pt x="13" y="9"/>
                      </a:moveTo>
                      <a:lnTo>
                        <a:pt x="5" y="18"/>
                      </a:lnTo>
                      <a:lnTo>
                        <a:pt x="0" y="9"/>
                      </a:lnTo>
                      <a:lnTo>
                        <a:pt x="5" y="2"/>
                      </a:lnTo>
                      <a:lnTo>
                        <a:pt x="10" y="0"/>
                      </a:lnTo>
                      <a:lnTo>
                        <a:pt x="13" y="1"/>
                      </a:lnTo>
                      <a:lnTo>
                        <a:pt x="26" y="1"/>
                      </a:lnTo>
                      <a:lnTo>
                        <a:pt x="27" y="3"/>
                      </a:lnTo>
                      <a:lnTo>
                        <a:pt x="13" y="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70" name="Freeform 274"/>
                <p:cNvSpPr>
                  <a:spLocks noChangeAspect="1"/>
                </p:cNvSpPr>
                <p:nvPr/>
              </p:nvSpPr>
              <p:spPr bwMode="gray">
                <a:xfrm>
                  <a:off x="817" y="1706"/>
                  <a:ext cx="29" cy="24"/>
                </a:xfrm>
                <a:custGeom>
                  <a:avLst/>
                  <a:gdLst/>
                  <a:ahLst/>
                  <a:cxnLst>
                    <a:cxn ang="0">
                      <a:pos x="0" y="60"/>
                    </a:cxn>
                    <a:cxn ang="0">
                      <a:pos x="9" y="56"/>
                    </a:cxn>
                    <a:cxn ang="0">
                      <a:pos x="21" y="33"/>
                    </a:cxn>
                    <a:cxn ang="0">
                      <a:pos x="28" y="30"/>
                    </a:cxn>
                    <a:cxn ang="0">
                      <a:pos x="45" y="29"/>
                    </a:cxn>
                    <a:cxn ang="0">
                      <a:pos x="44" y="39"/>
                    </a:cxn>
                    <a:cxn ang="0">
                      <a:pos x="48" y="51"/>
                    </a:cxn>
                    <a:cxn ang="0">
                      <a:pos x="58" y="43"/>
                    </a:cxn>
                    <a:cxn ang="0">
                      <a:pos x="58" y="34"/>
                    </a:cxn>
                    <a:cxn ang="0">
                      <a:pos x="50" y="16"/>
                    </a:cxn>
                    <a:cxn ang="0">
                      <a:pos x="53" y="6"/>
                    </a:cxn>
                    <a:cxn ang="0">
                      <a:pos x="66" y="14"/>
                    </a:cxn>
                    <a:cxn ang="0">
                      <a:pos x="70" y="25"/>
                    </a:cxn>
                    <a:cxn ang="0">
                      <a:pos x="80" y="12"/>
                    </a:cxn>
                    <a:cxn ang="0">
                      <a:pos x="93" y="9"/>
                    </a:cxn>
                    <a:cxn ang="0">
                      <a:pos x="90" y="0"/>
                    </a:cxn>
                    <a:cxn ang="0">
                      <a:pos x="100" y="1"/>
                    </a:cxn>
                    <a:cxn ang="0">
                      <a:pos x="104" y="14"/>
                    </a:cxn>
                    <a:cxn ang="0">
                      <a:pos x="117" y="4"/>
                    </a:cxn>
                    <a:cxn ang="0">
                      <a:pos x="128" y="7"/>
                    </a:cxn>
                    <a:cxn ang="0">
                      <a:pos x="125" y="23"/>
                    </a:cxn>
                    <a:cxn ang="0">
                      <a:pos x="127" y="29"/>
                    </a:cxn>
                    <a:cxn ang="0">
                      <a:pos x="145" y="34"/>
                    </a:cxn>
                    <a:cxn ang="0">
                      <a:pos x="129" y="49"/>
                    </a:cxn>
                    <a:cxn ang="0">
                      <a:pos x="104" y="40"/>
                    </a:cxn>
                    <a:cxn ang="0">
                      <a:pos x="118" y="52"/>
                    </a:cxn>
                    <a:cxn ang="0">
                      <a:pos x="122" y="65"/>
                    </a:cxn>
                    <a:cxn ang="0">
                      <a:pos x="112" y="56"/>
                    </a:cxn>
                    <a:cxn ang="0">
                      <a:pos x="103" y="61"/>
                    </a:cxn>
                    <a:cxn ang="0">
                      <a:pos x="96" y="63"/>
                    </a:cxn>
                    <a:cxn ang="0">
                      <a:pos x="95" y="68"/>
                    </a:cxn>
                    <a:cxn ang="0">
                      <a:pos x="74" y="86"/>
                    </a:cxn>
                    <a:cxn ang="0">
                      <a:pos x="65" y="90"/>
                    </a:cxn>
                    <a:cxn ang="0">
                      <a:pos x="66" y="102"/>
                    </a:cxn>
                    <a:cxn ang="0">
                      <a:pos x="43" y="117"/>
                    </a:cxn>
                    <a:cxn ang="0">
                      <a:pos x="53" y="100"/>
                    </a:cxn>
                    <a:cxn ang="0">
                      <a:pos x="44" y="93"/>
                    </a:cxn>
                    <a:cxn ang="0">
                      <a:pos x="44" y="83"/>
                    </a:cxn>
                    <a:cxn ang="0">
                      <a:pos x="31" y="77"/>
                    </a:cxn>
                    <a:cxn ang="0">
                      <a:pos x="29" y="82"/>
                    </a:cxn>
                    <a:cxn ang="0">
                      <a:pos x="37" y="102"/>
                    </a:cxn>
                    <a:cxn ang="0">
                      <a:pos x="20" y="98"/>
                    </a:cxn>
                    <a:cxn ang="0">
                      <a:pos x="16" y="78"/>
                    </a:cxn>
                    <a:cxn ang="0">
                      <a:pos x="7" y="66"/>
                    </a:cxn>
                  </a:cxnLst>
                  <a:rect l="0" t="0" r="r" b="b"/>
                  <a:pathLst>
                    <a:path w="145" h="117">
                      <a:moveTo>
                        <a:pt x="4" y="59"/>
                      </a:moveTo>
                      <a:lnTo>
                        <a:pt x="0" y="60"/>
                      </a:lnTo>
                      <a:lnTo>
                        <a:pt x="0" y="56"/>
                      </a:lnTo>
                      <a:lnTo>
                        <a:pt x="9" y="56"/>
                      </a:lnTo>
                      <a:lnTo>
                        <a:pt x="9" y="47"/>
                      </a:lnTo>
                      <a:lnTo>
                        <a:pt x="21" y="33"/>
                      </a:lnTo>
                      <a:lnTo>
                        <a:pt x="25" y="34"/>
                      </a:lnTo>
                      <a:lnTo>
                        <a:pt x="28" y="30"/>
                      </a:lnTo>
                      <a:lnTo>
                        <a:pt x="39" y="29"/>
                      </a:lnTo>
                      <a:lnTo>
                        <a:pt x="45" y="29"/>
                      </a:lnTo>
                      <a:lnTo>
                        <a:pt x="39" y="38"/>
                      </a:lnTo>
                      <a:lnTo>
                        <a:pt x="44" y="39"/>
                      </a:lnTo>
                      <a:lnTo>
                        <a:pt x="47" y="44"/>
                      </a:lnTo>
                      <a:lnTo>
                        <a:pt x="48" y="51"/>
                      </a:lnTo>
                      <a:lnTo>
                        <a:pt x="57" y="54"/>
                      </a:lnTo>
                      <a:lnTo>
                        <a:pt x="58" y="43"/>
                      </a:lnTo>
                      <a:lnTo>
                        <a:pt x="60" y="39"/>
                      </a:lnTo>
                      <a:lnTo>
                        <a:pt x="58" y="34"/>
                      </a:lnTo>
                      <a:lnTo>
                        <a:pt x="63" y="32"/>
                      </a:lnTo>
                      <a:lnTo>
                        <a:pt x="50" y="16"/>
                      </a:lnTo>
                      <a:lnTo>
                        <a:pt x="49" y="9"/>
                      </a:lnTo>
                      <a:lnTo>
                        <a:pt x="53" y="6"/>
                      </a:lnTo>
                      <a:lnTo>
                        <a:pt x="61" y="4"/>
                      </a:lnTo>
                      <a:lnTo>
                        <a:pt x="66" y="14"/>
                      </a:lnTo>
                      <a:lnTo>
                        <a:pt x="68" y="24"/>
                      </a:lnTo>
                      <a:lnTo>
                        <a:pt x="70" y="25"/>
                      </a:lnTo>
                      <a:lnTo>
                        <a:pt x="75" y="16"/>
                      </a:lnTo>
                      <a:lnTo>
                        <a:pt x="80" y="12"/>
                      </a:lnTo>
                      <a:lnTo>
                        <a:pt x="90" y="14"/>
                      </a:lnTo>
                      <a:lnTo>
                        <a:pt x="93" y="9"/>
                      </a:lnTo>
                      <a:lnTo>
                        <a:pt x="95" y="6"/>
                      </a:lnTo>
                      <a:lnTo>
                        <a:pt x="90" y="0"/>
                      </a:lnTo>
                      <a:lnTo>
                        <a:pt x="96" y="2"/>
                      </a:lnTo>
                      <a:lnTo>
                        <a:pt x="100" y="1"/>
                      </a:lnTo>
                      <a:lnTo>
                        <a:pt x="104" y="2"/>
                      </a:lnTo>
                      <a:lnTo>
                        <a:pt x="104" y="14"/>
                      </a:lnTo>
                      <a:lnTo>
                        <a:pt x="108" y="18"/>
                      </a:lnTo>
                      <a:lnTo>
                        <a:pt x="117" y="4"/>
                      </a:lnTo>
                      <a:lnTo>
                        <a:pt x="125" y="2"/>
                      </a:lnTo>
                      <a:lnTo>
                        <a:pt x="128" y="7"/>
                      </a:lnTo>
                      <a:lnTo>
                        <a:pt x="127" y="20"/>
                      </a:lnTo>
                      <a:lnTo>
                        <a:pt x="125" y="23"/>
                      </a:lnTo>
                      <a:lnTo>
                        <a:pt x="125" y="29"/>
                      </a:lnTo>
                      <a:lnTo>
                        <a:pt x="127" y="29"/>
                      </a:lnTo>
                      <a:lnTo>
                        <a:pt x="128" y="34"/>
                      </a:lnTo>
                      <a:lnTo>
                        <a:pt x="145" y="34"/>
                      </a:lnTo>
                      <a:lnTo>
                        <a:pt x="138" y="49"/>
                      </a:lnTo>
                      <a:lnTo>
                        <a:pt x="129" y="49"/>
                      </a:lnTo>
                      <a:lnTo>
                        <a:pt x="111" y="39"/>
                      </a:lnTo>
                      <a:lnTo>
                        <a:pt x="104" y="40"/>
                      </a:lnTo>
                      <a:lnTo>
                        <a:pt x="102" y="49"/>
                      </a:lnTo>
                      <a:lnTo>
                        <a:pt x="118" y="52"/>
                      </a:lnTo>
                      <a:lnTo>
                        <a:pt x="122" y="56"/>
                      </a:lnTo>
                      <a:lnTo>
                        <a:pt x="122" y="65"/>
                      </a:lnTo>
                      <a:lnTo>
                        <a:pt x="112" y="63"/>
                      </a:lnTo>
                      <a:lnTo>
                        <a:pt x="112" y="56"/>
                      </a:lnTo>
                      <a:lnTo>
                        <a:pt x="108" y="56"/>
                      </a:lnTo>
                      <a:lnTo>
                        <a:pt x="103" y="61"/>
                      </a:lnTo>
                      <a:lnTo>
                        <a:pt x="93" y="63"/>
                      </a:lnTo>
                      <a:lnTo>
                        <a:pt x="96" y="63"/>
                      </a:lnTo>
                      <a:lnTo>
                        <a:pt x="100" y="68"/>
                      </a:lnTo>
                      <a:lnTo>
                        <a:pt x="95" y="68"/>
                      </a:lnTo>
                      <a:lnTo>
                        <a:pt x="84" y="72"/>
                      </a:lnTo>
                      <a:lnTo>
                        <a:pt x="74" y="86"/>
                      </a:lnTo>
                      <a:lnTo>
                        <a:pt x="66" y="87"/>
                      </a:lnTo>
                      <a:lnTo>
                        <a:pt x="65" y="90"/>
                      </a:lnTo>
                      <a:lnTo>
                        <a:pt x="66" y="94"/>
                      </a:lnTo>
                      <a:lnTo>
                        <a:pt x="66" y="102"/>
                      </a:lnTo>
                      <a:lnTo>
                        <a:pt x="63" y="109"/>
                      </a:lnTo>
                      <a:lnTo>
                        <a:pt x="43" y="117"/>
                      </a:lnTo>
                      <a:lnTo>
                        <a:pt x="47" y="108"/>
                      </a:lnTo>
                      <a:lnTo>
                        <a:pt x="53" y="100"/>
                      </a:lnTo>
                      <a:lnTo>
                        <a:pt x="53" y="95"/>
                      </a:lnTo>
                      <a:lnTo>
                        <a:pt x="44" y="93"/>
                      </a:lnTo>
                      <a:lnTo>
                        <a:pt x="43" y="87"/>
                      </a:lnTo>
                      <a:lnTo>
                        <a:pt x="44" y="83"/>
                      </a:lnTo>
                      <a:lnTo>
                        <a:pt x="39" y="79"/>
                      </a:lnTo>
                      <a:lnTo>
                        <a:pt x="31" y="77"/>
                      </a:lnTo>
                      <a:lnTo>
                        <a:pt x="27" y="79"/>
                      </a:lnTo>
                      <a:lnTo>
                        <a:pt x="29" y="82"/>
                      </a:lnTo>
                      <a:lnTo>
                        <a:pt x="36" y="83"/>
                      </a:lnTo>
                      <a:lnTo>
                        <a:pt x="37" y="102"/>
                      </a:lnTo>
                      <a:lnTo>
                        <a:pt x="29" y="106"/>
                      </a:lnTo>
                      <a:lnTo>
                        <a:pt x="20" y="98"/>
                      </a:lnTo>
                      <a:lnTo>
                        <a:pt x="17" y="88"/>
                      </a:lnTo>
                      <a:lnTo>
                        <a:pt x="16" y="78"/>
                      </a:lnTo>
                      <a:lnTo>
                        <a:pt x="14" y="68"/>
                      </a:lnTo>
                      <a:lnTo>
                        <a:pt x="7" y="66"/>
                      </a:lnTo>
                      <a:lnTo>
                        <a:pt x="4" y="5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71" name="Freeform 275"/>
                <p:cNvSpPr>
                  <a:spLocks noChangeAspect="1"/>
                </p:cNvSpPr>
                <p:nvPr/>
              </p:nvSpPr>
              <p:spPr bwMode="gray">
                <a:xfrm>
                  <a:off x="672" y="1356"/>
                  <a:ext cx="328" cy="41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72" name="Freeform 276"/>
                <p:cNvSpPr>
                  <a:spLocks noChangeAspect="1"/>
                </p:cNvSpPr>
                <p:nvPr/>
              </p:nvSpPr>
              <p:spPr bwMode="gray">
                <a:xfrm>
                  <a:off x="999" y="1668"/>
                  <a:ext cx="91" cy="101"/>
                </a:xfrm>
                <a:custGeom>
                  <a:avLst/>
                  <a:gdLst/>
                  <a:ahLst/>
                  <a:cxnLst>
                    <a:cxn ang="0">
                      <a:pos x="39" y="90"/>
                    </a:cxn>
                    <a:cxn ang="0">
                      <a:pos x="91" y="60"/>
                    </a:cxn>
                    <a:cxn ang="0">
                      <a:pos x="103" y="29"/>
                    </a:cxn>
                    <a:cxn ang="0">
                      <a:pos x="162" y="7"/>
                    </a:cxn>
                    <a:cxn ang="0">
                      <a:pos x="192" y="55"/>
                    </a:cxn>
                    <a:cxn ang="0">
                      <a:pos x="214" y="100"/>
                    </a:cxn>
                    <a:cxn ang="0">
                      <a:pos x="292" y="206"/>
                    </a:cxn>
                    <a:cxn ang="0">
                      <a:pos x="322" y="262"/>
                    </a:cxn>
                    <a:cxn ang="0">
                      <a:pos x="334" y="292"/>
                    </a:cxn>
                    <a:cxn ang="0">
                      <a:pos x="353" y="335"/>
                    </a:cxn>
                    <a:cxn ang="0">
                      <a:pos x="450" y="384"/>
                    </a:cxn>
                    <a:cxn ang="0">
                      <a:pos x="451" y="416"/>
                    </a:cxn>
                    <a:cxn ang="0">
                      <a:pos x="451" y="474"/>
                    </a:cxn>
                    <a:cxn ang="0">
                      <a:pos x="424" y="498"/>
                    </a:cxn>
                    <a:cxn ang="0">
                      <a:pos x="404" y="506"/>
                    </a:cxn>
                    <a:cxn ang="0">
                      <a:pos x="416" y="479"/>
                    </a:cxn>
                    <a:cxn ang="0">
                      <a:pos x="421" y="454"/>
                    </a:cxn>
                    <a:cxn ang="0">
                      <a:pos x="407" y="439"/>
                    </a:cxn>
                    <a:cxn ang="0">
                      <a:pos x="394" y="390"/>
                    </a:cxn>
                    <a:cxn ang="0">
                      <a:pos x="389" y="378"/>
                    </a:cxn>
                    <a:cxn ang="0">
                      <a:pos x="362" y="396"/>
                    </a:cxn>
                    <a:cxn ang="0">
                      <a:pos x="354" y="418"/>
                    </a:cxn>
                    <a:cxn ang="0">
                      <a:pos x="338" y="431"/>
                    </a:cxn>
                    <a:cxn ang="0">
                      <a:pos x="342" y="405"/>
                    </a:cxn>
                    <a:cxn ang="0">
                      <a:pos x="369" y="366"/>
                    </a:cxn>
                    <a:cxn ang="0">
                      <a:pos x="328" y="320"/>
                    </a:cxn>
                    <a:cxn ang="0">
                      <a:pos x="302" y="305"/>
                    </a:cxn>
                    <a:cxn ang="0">
                      <a:pos x="305" y="299"/>
                    </a:cxn>
                    <a:cxn ang="0">
                      <a:pos x="286" y="282"/>
                    </a:cxn>
                    <a:cxn ang="0">
                      <a:pos x="275" y="276"/>
                    </a:cxn>
                    <a:cxn ang="0">
                      <a:pos x="279" y="260"/>
                    </a:cxn>
                    <a:cxn ang="0">
                      <a:pos x="268" y="246"/>
                    </a:cxn>
                    <a:cxn ang="0">
                      <a:pos x="267" y="229"/>
                    </a:cxn>
                    <a:cxn ang="0">
                      <a:pos x="284" y="238"/>
                    </a:cxn>
                    <a:cxn ang="0">
                      <a:pos x="276" y="219"/>
                    </a:cxn>
                    <a:cxn ang="0">
                      <a:pos x="264" y="198"/>
                    </a:cxn>
                    <a:cxn ang="0">
                      <a:pos x="254" y="203"/>
                    </a:cxn>
                    <a:cxn ang="0">
                      <a:pos x="251" y="190"/>
                    </a:cxn>
                    <a:cxn ang="0">
                      <a:pos x="256" y="169"/>
                    </a:cxn>
                    <a:cxn ang="0">
                      <a:pos x="233" y="183"/>
                    </a:cxn>
                    <a:cxn ang="0">
                      <a:pos x="219" y="165"/>
                    </a:cxn>
                    <a:cxn ang="0">
                      <a:pos x="178" y="124"/>
                    </a:cxn>
                    <a:cxn ang="0">
                      <a:pos x="156" y="52"/>
                    </a:cxn>
                    <a:cxn ang="0">
                      <a:pos x="150" y="63"/>
                    </a:cxn>
                    <a:cxn ang="0">
                      <a:pos x="172" y="142"/>
                    </a:cxn>
                    <a:cxn ang="0">
                      <a:pos x="152" y="142"/>
                    </a:cxn>
                    <a:cxn ang="0">
                      <a:pos x="133" y="127"/>
                    </a:cxn>
                    <a:cxn ang="0">
                      <a:pos x="117" y="90"/>
                    </a:cxn>
                    <a:cxn ang="0">
                      <a:pos x="90" y="85"/>
                    </a:cxn>
                    <a:cxn ang="0">
                      <a:pos x="71" y="82"/>
                    </a:cxn>
                    <a:cxn ang="0">
                      <a:pos x="77" y="95"/>
                    </a:cxn>
                    <a:cxn ang="0">
                      <a:pos x="98" y="121"/>
                    </a:cxn>
                    <a:cxn ang="0">
                      <a:pos x="117" y="141"/>
                    </a:cxn>
                    <a:cxn ang="0">
                      <a:pos x="97" y="149"/>
                    </a:cxn>
                    <a:cxn ang="0">
                      <a:pos x="48" y="135"/>
                    </a:cxn>
                    <a:cxn ang="0">
                      <a:pos x="27" y="116"/>
                    </a:cxn>
                    <a:cxn ang="0">
                      <a:pos x="5" y="47"/>
                    </a:cxn>
                  </a:cxnLst>
                  <a:rect l="0" t="0" r="r" b="b"/>
                  <a:pathLst>
                    <a:path w="456" h="507">
                      <a:moveTo>
                        <a:pt x="10" y="44"/>
                      </a:moveTo>
                      <a:lnTo>
                        <a:pt x="26" y="57"/>
                      </a:lnTo>
                      <a:lnTo>
                        <a:pt x="36" y="81"/>
                      </a:lnTo>
                      <a:lnTo>
                        <a:pt x="39" y="87"/>
                      </a:lnTo>
                      <a:lnTo>
                        <a:pt x="39" y="90"/>
                      </a:lnTo>
                      <a:lnTo>
                        <a:pt x="42" y="92"/>
                      </a:lnTo>
                      <a:lnTo>
                        <a:pt x="55" y="87"/>
                      </a:lnTo>
                      <a:lnTo>
                        <a:pt x="71" y="73"/>
                      </a:lnTo>
                      <a:lnTo>
                        <a:pt x="87" y="68"/>
                      </a:lnTo>
                      <a:lnTo>
                        <a:pt x="91" y="60"/>
                      </a:lnTo>
                      <a:lnTo>
                        <a:pt x="91" y="51"/>
                      </a:lnTo>
                      <a:lnTo>
                        <a:pt x="93" y="47"/>
                      </a:lnTo>
                      <a:lnTo>
                        <a:pt x="100" y="44"/>
                      </a:lnTo>
                      <a:lnTo>
                        <a:pt x="102" y="41"/>
                      </a:lnTo>
                      <a:lnTo>
                        <a:pt x="103" y="29"/>
                      </a:lnTo>
                      <a:lnTo>
                        <a:pt x="108" y="23"/>
                      </a:lnTo>
                      <a:lnTo>
                        <a:pt x="129" y="17"/>
                      </a:lnTo>
                      <a:lnTo>
                        <a:pt x="151" y="0"/>
                      </a:lnTo>
                      <a:lnTo>
                        <a:pt x="156" y="1"/>
                      </a:lnTo>
                      <a:lnTo>
                        <a:pt x="162" y="7"/>
                      </a:lnTo>
                      <a:lnTo>
                        <a:pt x="171" y="25"/>
                      </a:lnTo>
                      <a:lnTo>
                        <a:pt x="174" y="29"/>
                      </a:lnTo>
                      <a:lnTo>
                        <a:pt x="179" y="29"/>
                      </a:lnTo>
                      <a:lnTo>
                        <a:pt x="183" y="41"/>
                      </a:lnTo>
                      <a:lnTo>
                        <a:pt x="192" y="55"/>
                      </a:lnTo>
                      <a:lnTo>
                        <a:pt x="194" y="63"/>
                      </a:lnTo>
                      <a:lnTo>
                        <a:pt x="206" y="74"/>
                      </a:lnTo>
                      <a:lnTo>
                        <a:pt x="210" y="90"/>
                      </a:lnTo>
                      <a:lnTo>
                        <a:pt x="210" y="93"/>
                      </a:lnTo>
                      <a:lnTo>
                        <a:pt x="214" y="100"/>
                      </a:lnTo>
                      <a:lnTo>
                        <a:pt x="235" y="109"/>
                      </a:lnTo>
                      <a:lnTo>
                        <a:pt x="246" y="120"/>
                      </a:lnTo>
                      <a:lnTo>
                        <a:pt x="253" y="141"/>
                      </a:lnTo>
                      <a:lnTo>
                        <a:pt x="264" y="160"/>
                      </a:lnTo>
                      <a:lnTo>
                        <a:pt x="292" y="206"/>
                      </a:lnTo>
                      <a:lnTo>
                        <a:pt x="299" y="224"/>
                      </a:lnTo>
                      <a:lnTo>
                        <a:pt x="300" y="227"/>
                      </a:lnTo>
                      <a:lnTo>
                        <a:pt x="303" y="227"/>
                      </a:lnTo>
                      <a:lnTo>
                        <a:pt x="308" y="245"/>
                      </a:lnTo>
                      <a:lnTo>
                        <a:pt x="322" y="262"/>
                      </a:lnTo>
                      <a:lnTo>
                        <a:pt x="326" y="270"/>
                      </a:lnTo>
                      <a:lnTo>
                        <a:pt x="326" y="273"/>
                      </a:lnTo>
                      <a:lnTo>
                        <a:pt x="323" y="278"/>
                      </a:lnTo>
                      <a:lnTo>
                        <a:pt x="324" y="283"/>
                      </a:lnTo>
                      <a:lnTo>
                        <a:pt x="334" y="292"/>
                      </a:lnTo>
                      <a:lnTo>
                        <a:pt x="338" y="299"/>
                      </a:lnTo>
                      <a:lnTo>
                        <a:pt x="338" y="303"/>
                      </a:lnTo>
                      <a:lnTo>
                        <a:pt x="343" y="320"/>
                      </a:lnTo>
                      <a:lnTo>
                        <a:pt x="348" y="329"/>
                      </a:lnTo>
                      <a:lnTo>
                        <a:pt x="353" y="335"/>
                      </a:lnTo>
                      <a:lnTo>
                        <a:pt x="365" y="342"/>
                      </a:lnTo>
                      <a:lnTo>
                        <a:pt x="401" y="352"/>
                      </a:lnTo>
                      <a:lnTo>
                        <a:pt x="426" y="373"/>
                      </a:lnTo>
                      <a:lnTo>
                        <a:pt x="431" y="379"/>
                      </a:lnTo>
                      <a:lnTo>
                        <a:pt x="450" y="384"/>
                      </a:lnTo>
                      <a:lnTo>
                        <a:pt x="452" y="388"/>
                      </a:lnTo>
                      <a:lnTo>
                        <a:pt x="456" y="394"/>
                      </a:lnTo>
                      <a:lnTo>
                        <a:pt x="456" y="396"/>
                      </a:lnTo>
                      <a:lnTo>
                        <a:pt x="453" y="401"/>
                      </a:lnTo>
                      <a:lnTo>
                        <a:pt x="451" y="416"/>
                      </a:lnTo>
                      <a:lnTo>
                        <a:pt x="451" y="443"/>
                      </a:lnTo>
                      <a:lnTo>
                        <a:pt x="456" y="459"/>
                      </a:lnTo>
                      <a:lnTo>
                        <a:pt x="456" y="464"/>
                      </a:lnTo>
                      <a:lnTo>
                        <a:pt x="453" y="470"/>
                      </a:lnTo>
                      <a:lnTo>
                        <a:pt x="451" y="474"/>
                      </a:lnTo>
                      <a:lnTo>
                        <a:pt x="450" y="481"/>
                      </a:lnTo>
                      <a:lnTo>
                        <a:pt x="441" y="480"/>
                      </a:lnTo>
                      <a:lnTo>
                        <a:pt x="435" y="488"/>
                      </a:lnTo>
                      <a:lnTo>
                        <a:pt x="429" y="496"/>
                      </a:lnTo>
                      <a:lnTo>
                        <a:pt x="424" y="498"/>
                      </a:lnTo>
                      <a:lnTo>
                        <a:pt x="419" y="498"/>
                      </a:lnTo>
                      <a:lnTo>
                        <a:pt x="415" y="503"/>
                      </a:lnTo>
                      <a:lnTo>
                        <a:pt x="410" y="496"/>
                      </a:lnTo>
                      <a:lnTo>
                        <a:pt x="409" y="507"/>
                      </a:lnTo>
                      <a:lnTo>
                        <a:pt x="404" y="506"/>
                      </a:lnTo>
                      <a:lnTo>
                        <a:pt x="403" y="496"/>
                      </a:lnTo>
                      <a:lnTo>
                        <a:pt x="403" y="482"/>
                      </a:lnTo>
                      <a:lnTo>
                        <a:pt x="409" y="480"/>
                      </a:lnTo>
                      <a:lnTo>
                        <a:pt x="413" y="482"/>
                      </a:lnTo>
                      <a:lnTo>
                        <a:pt x="416" y="479"/>
                      </a:lnTo>
                      <a:lnTo>
                        <a:pt x="419" y="480"/>
                      </a:lnTo>
                      <a:lnTo>
                        <a:pt x="421" y="475"/>
                      </a:lnTo>
                      <a:lnTo>
                        <a:pt x="425" y="474"/>
                      </a:lnTo>
                      <a:lnTo>
                        <a:pt x="423" y="467"/>
                      </a:lnTo>
                      <a:lnTo>
                        <a:pt x="421" y="454"/>
                      </a:lnTo>
                      <a:lnTo>
                        <a:pt x="416" y="453"/>
                      </a:lnTo>
                      <a:lnTo>
                        <a:pt x="414" y="456"/>
                      </a:lnTo>
                      <a:lnTo>
                        <a:pt x="410" y="456"/>
                      </a:lnTo>
                      <a:lnTo>
                        <a:pt x="408" y="454"/>
                      </a:lnTo>
                      <a:lnTo>
                        <a:pt x="407" y="439"/>
                      </a:lnTo>
                      <a:lnTo>
                        <a:pt x="408" y="432"/>
                      </a:lnTo>
                      <a:lnTo>
                        <a:pt x="405" y="426"/>
                      </a:lnTo>
                      <a:lnTo>
                        <a:pt x="404" y="416"/>
                      </a:lnTo>
                      <a:lnTo>
                        <a:pt x="397" y="402"/>
                      </a:lnTo>
                      <a:lnTo>
                        <a:pt x="394" y="390"/>
                      </a:lnTo>
                      <a:lnTo>
                        <a:pt x="392" y="395"/>
                      </a:lnTo>
                      <a:lnTo>
                        <a:pt x="393" y="388"/>
                      </a:lnTo>
                      <a:lnTo>
                        <a:pt x="397" y="382"/>
                      </a:lnTo>
                      <a:lnTo>
                        <a:pt x="394" y="377"/>
                      </a:lnTo>
                      <a:lnTo>
                        <a:pt x="389" y="378"/>
                      </a:lnTo>
                      <a:lnTo>
                        <a:pt x="382" y="386"/>
                      </a:lnTo>
                      <a:lnTo>
                        <a:pt x="377" y="390"/>
                      </a:lnTo>
                      <a:lnTo>
                        <a:pt x="375" y="396"/>
                      </a:lnTo>
                      <a:lnTo>
                        <a:pt x="367" y="393"/>
                      </a:lnTo>
                      <a:lnTo>
                        <a:pt x="362" y="396"/>
                      </a:lnTo>
                      <a:lnTo>
                        <a:pt x="356" y="400"/>
                      </a:lnTo>
                      <a:lnTo>
                        <a:pt x="358" y="404"/>
                      </a:lnTo>
                      <a:lnTo>
                        <a:pt x="355" y="411"/>
                      </a:lnTo>
                      <a:lnTo>
                        <a:pt x="354" y="415"/>
                      </a:lnTo>
                      <a:lnTo>
                        <a:pt x="354" y="418"/>
                      </a:lnTo>
                      <a:lnTo>
                        <a:pt x="350" y="423"/>
                      </a:lnTo>
                      <a:lnTo>
                        <a:pt x="346" y="423"/>
                      </a:lnTo>
                      <a:lnTo>
                        <a:pt x="346" y="429"/>
                      </a:lnTo>
                      <a:lnTo>
                        <a:pt x="342" y="434"/>
                      </a:lnTo>
                      <a:lnTo>
                        <a:pt x="338" y="431"/>
                      </a:lnTo>
                      <a:lnTo>
                        <a:pt x="333" y="423"/>
                      </a:lnTo>
                      <a:lnTo>
                        <a:pt x="331" y="416"/>
                      </a:lnTo>
                      <a:lnTo>
                        <a:pt x="332" y="411"/>
                      </a:lnTo>
                      <a:lnTo>
                        <a:pt x="337" y="410"/>
                      </a:lnTo>
                      <a:lnTo>
                        <a:pt x="342" y="405"/>
                      </a:lnTo>
                      <a:lnTo>
                        <a:pt x="346" y="389"/>
                      </a:lnTo>
                      <a:lnTo>
                        <a:pt x="346" y="375"/>
                      </a:lnTo>
                      <a:lnTo>
                        <a:pt x="351" y="370"/>
                      </a:lnTo>
                      <a:lnTo>
                        <a:pt x="367" y="369"/>
                      </a:lnTo>
                      <a:lnTo>
                        <a:pt x="369" y="366"/>
                      </a:lnTo>
                      <a:lnTo>
                        <a:pt x="350" y="359"/>
                      </a:lnTo>
                      <a:lnTo>
                        <a:pt x="344" y="352"/>
                      </a:lnTo>
                      <a:lnTo>
                        <a:pt x="335" y="348"/>
                      </a:lnTo>
                      <a:lnTo>
                        <a:pt x="329" y="339"/>
                      </a:lnTo>
                      <a:lnTo>
                        <a:pt x="328" y="320"/>
                      </a:lnTo>
                      <a:lnTo>
                        <a:pt x="318" y="319"/>
                      </a:lnTo>
                      <a:lnTo>
                        <a:pt x="317" y="315"/>
                      </a:lnTo>
                      <a:lnTo>
                        <a:pt x="317" y="310"/>
                      </a:lnTo>
                      <a:lnTo>
                        <a:pt x="315" y="307"/>
                      </a:lnTo>
                      <a:lnTo>
                        <a:pt x="302" y="305"/>
                      </a:lnTo>
                      <a:lnTo>
                        <a:pt x="299" y="302"/>
                      </a:lnTo>
                      <a:lnTo>
                        <a:pt x="290" y="288"/>
                      </a:lnTo>
                      <a:lnTo>
                        <a:pt x="289" y="283"/>
                      </a:lnTo>
                      <a:lnTo>
                        <a:pt x="303" y="296"/>
                      </a:lnTo>
                      <a:lnTo>
                        <a:pt x="305" y="299"/>
                      </a:lnTo>
                      <a:lnTo>
                        <a:pt x="300" y="287"/>
                      </a:lnTo>
                      <a:lnTo>
                        <a:pt x="300" y="278"/>
                      </a:lnTo>
                      <a:lnTo>
                        <a:pt x="296" y="278"/>
                      </a:lnTo>
                      <a:lnTo>
                        <a:pt x="291" y="282"/>
                      </a:lnTo>
                      <a:lnTo>
                        <a:pt x="286" y="282"/>
                      </a:lnTo>
                      <a:lnTo>
                        <a:pt x="281" y="278"/>
                      </a:lnTo>
                      <a:lnTo>
                        <a:pt x="281" y="275"/>
                      </a:lnTo>
                      <a:lnTo>
                        <a:pt x="280" y="273"/>
                      </a:lnTo>
                      <a:lnTo>
                        <a:pt x="276" y="273"/>
                      </a:lnTo>
                      <a:lnTo>
                        <a:pt x="275" y="276"/>
                      </a:lnTo>
                      <a:lnTo>
                        <a:pt x="270" y="278"/>
                      </a:lnTo>
                      <a:lnTo>
                        <a:pt x="264" y="271"/>
                      </a:lnTo>
                      <a:lnTo>
                        <a:pt x="263" y="267"/>
                      </a:lnTo>
                      <a:lnTo>
                        <a:pt x="264" y="261"/>
                      </a:lnTo>
                      <a:lnTo>
                        <a:pt x="279" y="260"/>
                      </a:lnTo>
                      <a:lnTo>
                        <a:pt x="281" y="255"/>
                      </a:lnTo>
                      <a:lnTo>
                        <a:pt x="270" y="255"/>
                      </a:lnTo>
                      <a:lnTo>
                        <a:pt x="265" y="253"/>
                      </a:lnTo>
                      <a:lnTo>
                        <a:pt x="265" y="250"/>
                      </a:lnTo>
                      <a:lnTo>
                        <a:pt x="268" y="246"/>
                      </a:lnTo>
                      <a:lnTo>
                        <a:pt x="267" y="244"/>
                      </a:lnTo>
                      <a:lnTo>
                        <a:pt x="262" y="244"/>
                      </a:lnTo>
                      <a:lnTo>
                        <a:pt x="262" y="237"/>
                      </a:lnTo>
                      <a:lnTo>
                        <a:pt x="268" y="233"/>
                      </a:lnTo>
                      <a:lnTo>
                        <a:pt x="267" y="229"/>
                      </a:lnTo>
                      <a:lnTo>
                        <a:pt x="256" y="233"/>
                      </a:lnTo>
                      <a:lnTo>
                        <a:pt x="253" y="229"/>
                      </a:lnTo>
                      <a:lnTo>
                        <a:pt x="257" y="219"/>
                      </a:lnTo>
                      <a:lnTo>
                        <a:pt x="279" y="230"/>
                      </a:lnTo>
                      <a:lnTo>
                        <a:pt x="284" y="238"/>
                      </a:lnTo>
                      <a:lnTo>
                        <a:pt x="289" y="239"/>
                      </a:lnTo>
                      <a:lnTo>
                        <a:pt x="286" y="239"/>
                      </a:lnTo>
                      <a:lnTo>
                        <a:pt x="281" y="232"/>
                      </a:lnTo>
                      <a:lnTo>
                        <a:pt x="280" y="222"/>
                      </a:lnTo>
                      <a:lnTo>
                        <a:pt x="276" y="219"/>
                      </a:lnTo>
                      <a:lnTo>
                        <a:pt x="276" y="223"/>
                      </a:lnTo>
                      <a:lnTo>
                        <a:pt x="272" y="219"/>
                      </a:lnTo>
                      <a:lnTo>
                        <a:pt x="263" y="208"/>
                      </a:lnTo>
                      <a:lnTo>
                        <a:pt x="260" y="203"/>
                      </a:lnTo>
                      <a:lnTo>
                        <a:pt x="264" y="198"/>
                      </a:lnTo>
                      <a:lnTo>
                        <a:pt x="275" y="201"/>
                      </a:lnTo>
                      <a:lnTo>
                        <a:pt x="279" y="198"/>
                      </a:lnTo>
                      <a:lnTo>
                        <a:pt x="273" y="196"/>
                      </a:lnTo>
                      <a:lnTo>
                        <a:pt x="254" y="196"/>
                      </a:lnTo>
                      <a:lnTo>
                        <a:pt x="254" y="203"/>
                      </a:lnTo>
                      <a:lnTo>
                        <a:pt x="249" y="208"/>
                      </a:lnTo>
                      <a:lnTo>
                        <a:pt x="247" y="203"/>
                      </a:lnTo>
                      <a:lnTo>
                        <a:pt x="243" y="196"/>
                      </a:lnTo>
                      <a:lnTo>
                        <a:pt x="245" y="190"/>
                      </a:lnTo>
                      <a:lnTo>
                        <a:pt x="251" y="190"/>
                      </a:lnTo>
                      <a:lnTo>
                        <a:pt x="262" y="181"/>
                      </a:lnTo>
                      <a:lnTo>
                        <a:pt x="259" y="178"/>
                      </a:lnTo>
                      <a:lnTo>
                        <a:pt x="251" y="184"/>
                      </a:lnTo>
                      <a:lnTo>
                        <a:pt x="249" y="180"/>
                      </a:lnTo>
                      <a:lnTo>
                        <a:pt x="256" y="169"/>
                      </a:lnTo>
                      <a:lnTo>
                        <a:pt x="249" y="169"/>
                      </a:lnTo>
                      <a:lnTo>
                        <a:pt x="246" y="173"/>
                      </a:lnTo>
                      <a:lnTo>
                        <a:pt x="243" y="180"/>
                      </a:lnTo>
                      <a:lnTo>
                        <a:pt x="238" y="186"/>
                      </a:lnTo>
                      <a:lnTo>
                        <a:pt x="233" y="183"/>
                      </a:lnTo>
                      <a:lnTo>
                        <a:pt x="230" y="171"/>
                      </a:lnTo>
                      <a:lnTo>
                        <a:pt x="230" y="165"/>
                      </a:lnTo>
                      <a:lnTo>
                        <a:pt x="226" y="162"/>
                      </a:lnTo>
                      <a:lnTo>
                        <a:pt x="224" y="162"/>
                      </a:lnTo>
                      <a:lnTo>
                        <a:pt x="219" y="165"/>
                      </a:lnTo>
                      <a:lnTo>
                        <a:pt x="215" y="159"/>
                      </a:lnTo>
                      <a:lnTo>
                        <a:pt x="202" y="148"/>
                      </a:lnTo>
                      <a:lnTo>
                        <a:pt x="190" y="146"/>
                      </a:lnTo>
                      <a:lnTo>
                        <a:pt x="183" y="130"/>
                      </a:lnTo>
                      <a:lnTo>
                        <a:pt x="178" y="124"/>
                      </a:lnTo>
                      <a:lnTo>
                        <a:pt x="181" y="117"/>
                      </a:lnTo>
                      <a:lnTo>
                        <a:pt x="178" y="104"/>
                      </a:lnTo>
                      <a:lnTo>
                        <a:pt x="173" y="108"/>
                      </a:lnTo>
                      <a:lnTo>
                        <a:pt x="162" y="68"/>
                      </a:lnTo>
                      <a:lnTo>
                        <a:pt x="156" y="52"/>
                      </a:lnTo>
                      <a:lnTo>
                        <a:pt x="154" y="40"/>
                      </a:lnTo>
                      <a:lnTo>
                        <a:pt x="149" y="49"/>
                      </a:lnTo>
                      <a:lnTo>
                        <a:pt x="155" y="63"/>
                      </a:lnTo>
                      <a:lnTo>
                        <a:pt x="154" y="67"/>
                      </a:lnTo>
                      <a:lnTo>
                        <a:pt x="150" y="63"/>
                      </a:lnTo>
                      <a:lnTo>
                        <a:pt x="155" y="81"/>
                      </a:lnTo>
                      <a:lnTo>
                        <a:pt x="155" y="85"/>
                      </a:lnTo>
                      <a:lnTo>
                        <a:pt x="163" y="105"/>
                      </a:lnTo>
                      <a:lnTo>
                        <a:pt x="166" y="126"/>
                      </a:lnTo>
                      <a:lnTo>
                        <a:pt x="172" y="142"/>
                      </a:lnTo>
                      <a:lnTo>
                        <a:pt x="173" y="149"/>
                      </a:lnTo>
                      <a:lnTo>
                        <a:pt x="168" y="160"/>
                      </a:lnTo>
                      <a:lnTo>
                        <a:pt x="166" y="165"/>
                      </a:lnTo>
                      <a:lnTo>
                        <a:pt x="157" y="163"/>
                      </a:lnTo>
                      <a:lnTo>
                        <a:pt x="152" y="142"/>
                      </a:lnTo>
                      <a:lnTo>
                        <a:pt x="147" y="136"/>
                      </a:lnTo>
                      <a:lnTo>
                        <a:pt x="146" y="147"/>
                      </a:lnTo>
                      <a:lnTo>
                        <a:pt x="129" y="146"/>
                      </a:lnTo>
                      <a:lnTo>
                        <a:pt x="129" y="128"/>
                      </a:lnTo>
                      <a:lnTo>
                        <a:pt x="133" y="127"/>
                      </a:lnTo>
                      <a:lnTo>
                        <a:pt x="127" y="122"/>
                      </a:lnTo>
                      <a:lnTo>
                        <a:pt x="120" y="110"/>
                      </a:lnTo>
                      <a:lnTo>
                        <a:pt x="120" y="100"/>
                      </a:lnTo>
                      <a:lnTo>
                        <a:pt x="123" y="98"/>
                      </a:lnTo>
                      <a:lnTo>
                        <a:pt x="117" y="90"/>
                      </a:lnTo>
                      <a:lnTo>
                        <a:pt x="113" y="92"/>
                      </a:lnTo>
                      <a:lnTo>
                        <a:pt x="112" y="104"/>
                      </a:lnTo>
                      <a:lnTo>
                        <a:pt x="106" y="106"/>
                      </a:lnTo>
                      <a:lnTo>
                        <a:pt x="98" y="100"/>
                      </a:lnTo>
                      <a:lnTo>
                        <a:pt x="90" y="85"/>
                      </a:lnTo>
                      <a:lnTo>
                        <a:pt x="86" y="84"/>
                      </a:lnTo>
                      <a:lnTo>
                        <a:pt x="87" y="90"/>
                      </a:lnTo>
                      <a:lnTo>
                        <a:pt x="85" y="93"/>
                      </a:lnTo>
                      <a:lnTo>
                        <a:pt x="77" y="88"/>
                      </a:lnTo>
                      <a:lnTo>
                        <a:pt x="71" y="82"/>
                      </a:lnTo>
                      <a:lnTo>
                        <a:pt x="75" y="88"/>
                      </a:lnTo>
                      <a:lnTo>
                        <a:pt x="73" y="92"/>
                      </a:lnTo>
                      <a:lnTo>
                        <a:pt x="66" y="93"/>
                      </a:lnTo>
                      <a:lnTo>
                        <a:pt x="66" y="94"/>
                      </a:lnTo>
                      <a:lnTo>
                        <a:pt x="77" y="95"/>
                      </a:lnTo>
                      <a:lnTo>
                        <a:pt x="86" y="101"/>
                      </a:lnTo>
                      <a:lnTo>
                        <a:pt x="88" y="106"/>
                      </a:lnTo>
                      <a:lnTo>
                        <a:pt x="87" y="108"/>
                      </a:lnTo>
                      <a:lnTo>
                        <a:pt x="98" y="115"/>
                      </a:lnTo>
                      <a:lnTo>
                        <a:pt x="98" y="121"/>
                      </a:lnTo>
                      <a:lnTo>
                        <a:pt x="101" y="122"/>
                      </a:lnTo>
                      <a:lnTo>
                        <a:pt x="103" y="121"/>
                      </a:lnTo>
                      <a:lnTo>
                        <a:pt x="108" y="121"/>
                      </a:lnTo>
                      <a:lnTo>
                        <a:pt x="116" y="135"/>
                      </a:lnTo>
                      <a:lnTo>
                        <a:pt x="117" y="141"/>
                      </a:lnTo>
                      <a:lnTo>
                        <a:pt x="116" y="148"/>
                      </a:lnTo>
                      <a:lnTo>
                        <a:pt x="108" y="153"/>
                      </a:lnTo>
                      <a:lnTo>
                        <a:pt x="98" y="154"/>
                      </a:lnTo>
                      <a:lnTo>
                        <a:pt x="96" y="148"/>
                      </a:lnTo>
                      <a:lnTo>
                        <a:pt x="97" y="149"/>
                      </a:lnTo>
                      <a:lnTo>
                        <a:pt x="97" y="158"/>
                      </a:lnTo>
                      <a:lnTo>
                        <a:pt x="86" y="162"/>
                      </a:lnTo>
                      <a:lnTo>
                        <a:pt x="66" y="144"/>
                      </a:lnTo>
                      <a:lnTo>
                        <a:pt x="54" y="141"/>
                      </a:lnTo>
                      <a:lnTo>
                        <a:pt x="48" y="135"/>
                      </a:lnTo>
                      <a:lnTo>
                        <a:pt x="41" y="130"/>
                      </a:lnTo>
                      <a:lnTo>
                        <a:pt x="33" y="127"/>
                      </a:lnTo>
                      <a:lnTo>
                        <a:pt x="38" y="115"/>
                      </a:lnTo>
                      <a:lnTo>
                        <a:pt x="33" y="114"/>
                      </a:lnTo>
                      <a:lnTo>
                        <a:pt x="27" y="116"/>
                      </a:lnTo>
                      <a:lnTo>
                        <a:pt x="17" y="105"/>
                      </a:lnTo>
                      <a:lnTo>
                        <a:pt x="1" y="82"/>
                      </a:lnTo>
                      <a:lnTo>
                        <a:pt x="0" y="73"/>
                      </a:lnTo>
                      <a:lnTo>
                        <a:pt x="3" y="66"/>
                      </a:lnTo>
                      <a:lnTo>
                        <a:pt x="5" y="47"/>
                      </a:lnTo>
                      <a:lnTo>
                        <a:pt x="10" y="4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grpSp>
            <p:nvGrpSpPr>
              <p:cNvPr id="262" name="Group 277"/>
              <p:cNvGrpSpPr>
                <a:grpSpLocks noChangeAspect="1"/>
              </p:cNvGrpSpPr>
              <p:nvPr/>
            </p:nvGrpSpPr>
            <p:grpSpPr bwMode="gray">
              <a:xfrm>
                <a:off x="1149" y="1865"/>
                <a:ext cx="635" cy="339"/>
                <a:chOff x="1149" y="1865"/>
                <a:chExt cx="635" cy="339"/>
              </a:xfrm>
              <a:grpFill/>
            </p:grpSpPr>
            <p:sp>
              <p:nvSpPr>
                <p:cNvPr id="263" name="Freeform 278"/>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64" name="Freeform 279"/>
                <p:cNvSpPr>
                  <a:spLocks noChangeAspect="1"/>
                </p:cNvSpPr>
                <p:nvPr/>
              </p:nvSpPr>
              <p:spPr bwMode="gray">
                <a:xfrm>
                  <a:off x="1782" y="1939"/>
                  <a:ext cx="2" cy="3"/>
                </a:xfrm>
                <a:custGeom>
                  <a:avLst/>
                  <a:gdLst/>
                  <a:ahLst/>
                  <a:cxnLst>
                    <a:cxn ang="0">
                      <a:pos x="5" y="0"/>
                    </a:cxn>
                    <a:cxn ang="0">
                      <a:pos x="2" y="3"/>
                    </a:cxn>
                    <a:cxn ang="0">
                      <a:pos x="1" y="10"/>
                    </a:cxn>
                    <a:cxn ang="0">
                      <a:pos x="0" y="15"/>
                    </a:cxn>
                    <a:cxn ang="0">
                      <a:pos x="5" y="10"/>
                    </a:cxn>
                    <a:cxn ang="0">
                      <a:pos x="8" y="10"/>
                    </a:cxn>
                    <a:cxn ang="0">
                      <a:pos x="8" y="6"/>
                    </a:cxn>
                    <a:cxn ang="0">
                      <a:pos x="10" y="1"/>
                    </a:cxn>
                    <a:cxn ang="0">
                      <a:pos x="5" y="0"/>
                    </a:cxn>
                  </a:cxnLst>
                  <a:rect l="0" t="0" r="r" b="b"/>
                  <a:pathLst>
                    <a:path w="10" h="15">
                      <a:moveTo>
                        <a:pt x="5" y="0"/>
                      </a:moveTo>
                      <a:lnTo>
                        <a:pt x="2" y="3"/>
                      </a:lnTo>
                      <a:lnTo>
                        <a:pt x="1" y="10"/>
                      </a:lnTo>
                      <a:lnTo>
                        <a:pt x="0" y="15"/>
                      </a:lnTo>
                      <a:lnTo>
                        <a:pt x="5" y="10"/>
                      </a:lnTo>
                      <a:lnTo>
                        <a:pt x="8" y="10"/>
                      </a:lnTo>
                      <a:lnTo>
                        <a:pt x="8" y="6"/>
                      </a:lnTo>
                      <a:lnTo>
                        <a:pt x="10" y="1"/>
                      </a:lnTo>
                      <a:lnTo>
                        <a:pt x="5"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65" name="Freeform 280"/>
                <p:cNvSpPr>
                  <a:spLocks noChangeAspect="1"/>
                </p:cNvSpPr>
                <p:nvPr/>
              </p:nvSpPr>
              <p:spPr bwMode="gray">
                <a:xfrm>
                  <a:off x="1671" y="2027"/>
                  <a:ext cx="1" cy="1"/>
                </a:xfrm>
                <a:custGeom>
                  <a:avLst/>
                  <a:gdLst/>
                  <a:ahLst/>
                  <a:cxnLst>
                    <a:cxn ang="0">
                      <a:pos x="0" y="3"/>
                    </a:cxn>
                    <a:cxn ang="0">
                      <a:pos x="0" y="0"/>
                    </a:cxn>
                    <a:cxn ang="0">
                      <a:pos x="0" y="3"/>
                    </a:cxn>
                  </a:cxnLst>
                  <a:rect l="0" t="0" r="r" b="b"/>
                  <a:pathLst>
                    <a:path h="3">
                      <a:moveTo>
                        <a:pt x="0" y="3"/>
                      </a:moveTo>
                      <a:lnTo>
                        <a:pt x="0" y="0"/>
                      </a:lnTo>
                      <a:lnTo>
                        <a:pt x="0" y="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66" name="Freeform 281"/>
                <p:cNvSpPr>
                  <a:spLocks noChangeAspect="1"/>
                </p:cNvSpPr>
                <p:nvPr/>
              </p:nvSpPr>
              <p:spPr bwMode="gray">
                <a:xfrm>
                  <a:off x="1670" y="2025"/>
                  <a:ext cx="1" cy="1"/>
                </a:xfrm>
                <a:custGeom>
                  <a:avLst/>
                  <a:gdLst/>
                  <a:ahLst/>
                  <a:cxnLst>
                    <a:cxn ang="0">
                      <a:pos x="3" y="2"/>
                    </a:cxn>
                    <a:cxn ang="0">
                      <a:pos x="0" y="0"/>
                    </a:cxn>
                    <a:cxn ang="0">
                      <a:pos x="3" y="2"/>
                    </a:cxn>
                    <a:cxn ang="0">
                      <a:pos x="5" y="6"/>
                    </a:cxn>
                    <a:cxn ang="0">
                      <a:pos x="3" y="2"/>
                    </a:cxn>
                  </a:cxnLst>
                  <a:rect l="0" t="0" r="r" b="b"/>
                  <a:pathLst>
                    <a:path w="5" h="6">
                      <a:moveTo>
                        <a:pt x="3" y="2"/>
                      </a:moveTo>
                      <a:lnTo>
                        <a:pt x="0" y="0"/>
                      </a:lnTo>
                      <a:lnTo>
                        <a:pt x="3" y="2"/>
                      </a:lnTo>
                      <a:lnTo>
                        <a:pt x="5" y="6"/>
                      </a:lnTo>
                      <a:lnTo>
                        <a:pt x="3" y="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67" name="Freeform 282"/>
                <p:cNvSpPr>
                  <a:spLocks noChangeAspect="1"/>
                </p:cNvSpPr>
                <p:nvPr/>
              </p:nvSpPr>
              <p:spPr bwMode="gray">
                <a:xfrm>
                  <a:off x="1149" y="1865"/>
                  <a:ext cx="633" cy="339"/>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solidFill>
                  <a:schemeClr val="accent4"/>
                </a:solid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grpSp>
        <p:grpSp>
          <p:nvGrpSpPr>
            <p:cNvPr id="87" name="Group 283"/>
            <p:cNvGrpSpPr>
              <a:grpSpLocks noChangeAspect="1"/>
            </p:cNvGrpSpPr>
            <p:nvPr/>
          </p:nvGrpSpPr>
          <p:grpSpPr bwMode="gray">
            <a:xfrm>
              <a:off x="2304256" y="1268759"/>
              <a:ext cx="1538288" cy="1622425"/>
              <a:chOff x="969" y="960"/>
              <a:chExt cx="969" cy="1022"/>
            </a:xfrm>
            <a:grpFill/>
          </p:grpSpPr>
          <p:sp>
            <p:nvSpPr>
              <p:cNvPr id="232" name="Freeform 284"/>
              <p:cNvSpPr>
                <a:spLocks noChangeAspect="1"/>
              </p:cNvSpPr>
              <p:nvPr/>
            </p:nvSpPr>
            <p:spPr bwMode="gray">
              <a:xfrm>
                <a:off x="1903" y="1791"/>
                <a:ext cx="1" cy="1"/>
              </a:xfrm>
              <a:custGeom>
                <a:avLst/>
                <a:gdLst/>
                <a:ahLst/>
                <a:cxnLst>
                  <a:cxn ang="0">
                    <a:pos x="0" y="0"/>
                  </a:cxn>
                  <a:cxn ang="0">
                    <a:pos x="0" y="1"/>
                  </a:cxn>
                  <a:cxn ang="0">
                    <a:pos x="3" y="2"/>
                  </a:cxn>
                  <a:cxn ang="0">
                    <a:pos x="0" y="0"/>
                  </a:cxn>
                </a:cxnLst>
                <a:rect l="0" t="0" r="r" b="b"/>
                <a:pathLst>
                  <a:path w="3" h="2">
                    <a:moveTo>
                      <a:pt x="0" y="0"/>
                    </a:moveTo>
                    <a:lnTo>
                      <a:pt x="0" y="1"/>
                    </a:lnTo>
                    <a:lnTo>
                      <a:pt x="3" y="2"/>
                    </a:lnTo>
                    <a:lnTo>
                      <a:pt x="0"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33" name="Freeform 285"/>
              <p:cNvSpPr>
                <a:spLocks noChangeAspect="1"/>
              </p:cNvSpPr>
              <p:nvPr/>
            </p:nvSpPr>
            <p:spPr bwMode="gray">
              <a:xfrm>
                <a:off x="1865" y="1826"/>
                <a:ext cx="73" cy="84"/>
              </a:xfrm>
              <a:custGeom>
                <a:avLst/>
                <a:gdLst/>
                <a:ahLst/>
                <a:cxnLst>
                  <a:cxn ang="0">
                    <a:pos x="147" y="25"/>
                  </a:cxn>
                  <a:cxn ang="0">
                    <a:pos x="138" y="43"/>
                  </a:cxn>
                  <a:cxn ang="0">
                    <a:pos x="129" y="52"/>
                  </a:cxn>
                  <a:cxn ang="0">
                    <a:pos x="120" y="75"/>
                  </a:cxn>
                  <a:cxn ang="0">
                    <a:pos x="115" y="89"/>
                  </a:cxn>
                  <a:cxn ang="0">
                    <a:pos x="103" y="121"/>
                  </a:cxn>
                  <a:cxn ang="0">
                    <a:pos x="92" y="139"/>
                  </a:cxn>
                  <a:cxn ang="0">
                    <a:pos x="82" y="178"/>
                  </a:cxn>
                  <a:cxn ang="0">
                    <a:pos x="65" y="193"/>
                  </a:cxn>
                  <a:cxn ang="0">
                    <a:pos x="71" y="208"/>
                  </a:cxn>
                  <a:cxn ang="0">
                    <a:pos x="71" y="221"/>
                  </a:cxn>
                  <a:cxn ang="0">
                    <a:pos x="31" y="259"/>
                  </a:cxn>
                  <a:cxn ang="0">
                    <a:pos x="11" y="263"/>
                  </a:cxn>
                  <a:cxn ang="0">
                    <a:pos x="44" y="267"/>
                  </a:cxn>
                  <a:cxn ang="0">
                    <a:pos x="1" y="318"/>
                  </a:cxn>
                  <a:cxn ang="0">
                    <a:pos x="18" y="344"/>
                  </a:cxn>
                  <a:cxn ang="0">
                    <a:pos x="90" y="338"/>
                  </a:cxn>
                  <a:cxn ang="0">
                    <a:pos x="141" y="343"/>
                  </a:cxn>
                  <a:cxn ang="0">
                    <a:pos x="180" y="329"/>
                  </a:cxn>
                  <a:cxn ang="0">
                    <a:pos x="194" y="339"/>
                  </a:cxn>
                  <a:cxn ang="0">
                    <a:pos x="187" y="350"/>
                  </a:cxn>
                  <a:cxn ang="0">
                    <a:pos x="221" y="336"/>
                  </a:cxn>
                  <a:cxn ang="0">
                    <a:pos x="248" y="343"/>
                  </a:cxn>
                  <a:cxn ang="0">
                    <a:pos x="212" y="380"/>
                  </a:cxn>
                  <a:cxn ang="0">
                    <a:pos x="189" y="397"/>
                  </a:cxn>
                  <a:cxn ang="0">
                    <a:pos x="224" y="392"/>
                  </a:cxn>
                  <a:cxn ang="0">
                    <a:pos x="264" y="354"/>
                  </a:cxn>
                  <a:cxn ang="0">
                    <a:pos x="289" y="315"/>
                  </a:cxn>
                  <a:cxn ang="0">
                    <a:pos x="297" y="361"/>
                  </a:cxn>
                  <a:cxn ang="0">
                    <a:pos x="294" y="403"/>
                  </a:cxn>
                  <a:cxn ang="0">
                    <a:pos x="314" y="392"/>
                  </a:cxn>
                  <a:cxn ang="0">
                    <a:pos x="320" y="420"/>
                  </a:cxn>
                  <a:cxn ang="0">
                    <a:pos x="351" y="396"/>
                  </a:cxn>
                  <a:cxn ang="0">
                    <a:pos x="362" y="332"/>
                  </a:cxn>
                  <a:cxn ang="0">
                    <a:pos x="339" y="347"/>
                  </a:cxn>
                  <a:cxn ang="0">
                    <a:pos x="348" y="306"/>
                  </a:cxn>
                  <a:cxn ang="0">
                    <a:pos x="332" y="307"/>
                  </a:cxn>
                  <a:cxn ang="0">
                    <a:pos x="313" y="337"/>
                  </a:cxn>
                  <a:cxn ang="0">
                    <a:pos x="307" y="320"/>
                  </a:cxn>
                  <a:cxn ang="0">
                    <a:pos x="307" y="300"/>
                  </a:cxn>
                  <a:cxn ang="0">
                    <a:pos x="326" y="274"/>
                  </a:cxn>
                  <a:cxn ang="0">
                    <a:pos x="340" y="254"/>
                  </a:cxn>
                  <a:cxn ang="0">
                    <a:pos x="293" y="272"/>
                  </a:cxn>
                  <a:cxn ang="0">
                    <a:pos x="304" y="247"/>
                  </a:cxn>
                  <a:cxn ang="0">
                    <a:pos x="300" y="226"/>
                  </a:cxn>
                  <a:cxn ang="0">
                    <a:pos x="318" y="197"/>
                  </a:cxn>
                  <a:cxn ang="0">
                    <a:pos x="275" y="192"/>
                  </a:cxn>
                  <a:cxn ang="0">
                    <a:pos x="218" y="204"/>
                  </a:cxn>
                  <a:cxn ang="0">
                    <a:pos x="218" y="184"/>
                  </a:cxn>
                  <a:cxn ang="0">
                    <a:pos x="189" y="184"/>
                  </a:cxn>
                  <a:cxn ang="0">
                    <a:pos x="191" y="157"/>
                  </a:cxn>
                  <a:cxn ang="0">
                    <a:pos x="176" y="144"/>
                  </a:cxn>
                  <a:cxn ang="0">
                    <a:pos x="162" y="148"/>
                  </a:cxn>
                  <a:cxn ang="0">
                    <a:pos x="137" y="161"/>
                  </a:cxn>
                  <a:cxn ang="0">
                    <a:pos x="153" y="122"/>
                  </a:cxn>
                  <a:cxn ang="0">
                    <a:pos x="172" y="81"/>
                  </a:cxn>
                  <a:cxn ang="0">
                    <a:pos x="176" y="71"/>
                  </a:cxn>
                  <a:cxn ang="0">
                    <a:pos x="185" y="33"/>
                  </a:cxn>
                  <a:cxn ang="0">
                    <a:pos x="207" y="8"/>
                  </a:cxn>
                  <a:cxn ang="0">
                    <a:pos x="194" y="5"/>
                  </a:cxn>
                </a:cxnLst>
                <a:rect l="0" t="0" r="r" b="b"/>
                <a:pathLst>
                  <a:path w="362" h="420">
                    <a:moveTo>
                      <a:pt x="170" y="11"/>
                    </a:moveTo>
                    <a:lnTo>
                      <a:pt x="159" y="16"/>
                    </a:lnTo>
                    <a:lnTo>
                      <a:pt x="147" y="25"/>
                    </a:lnTo>
                    <a:lnTo>
                      <a:pt x="144" y="33"/>
                    </a:lnTo>
                    <a:lnTo>
                      <a:pt x="141" y="38"/>
                    </a:lnTo>
                    <a:lnTo>
                      <a:pt x="138" y="43"/>
                    </a:lnTo>
                    <a:lnTo>
                      <a:pt x="135" y="46"/>
                    </a:lnTo>
                    <a:lnTo>
                      <a:pt x="135" y="48"/>
                    </a:lnTo>
                    <a:lnTo>
                      <a:pt x="129" y="52"/>
                    </a:lnTo>
                    <a:lnTo>
                      <a:pt x="127" y="60"/>
                    </a:lnTo>
                    <a:lnTo>
                      <a:pt x="126" y="68"/>
                    </a:lnTo>
                    <a:lnTo>
                      <a:pt x="120" y="75"/>
                    </a:lnTo>
                    <a:lnTo>
                      <a:pt x="111" y="78"/>
                    </a:lnTo>
                    <a:lnTo>
                      <a:pt x="106" y="83"/>
                    </a:lnTo>
                    <a:lnTo>
                      <a:pt x="115" y="89"/>
                    </a:lnTo>
                    <a:lnTo>
                      <a:pt x="109" y="96"/>
                    </a:lnTo>
                    <a:lnTo>
                      <a:pt x="103" y="119"/>
                    </a:lnTo>
                    <a:lnTo>
                      <a:pt x="103" y="121"/>
                    </a:lnTo>
                    <a:lnTo>
                      <a:pt x="110" y="128"/>
                    </a:lnTo>
                    <a:lnTo>
                      <a:pt x="93" y="134"/>
                    </a:lnTo>
                    <a:lnTo>
                      <a:pt x="92" y="139"/>
                    </a:lnTo>
                    <a:lnTo>
                      <a:pt x="81" y="164"/>
                    </a:lnTo>
                    <a:lnTo>
                      <a:pt x="79" y="175"/>
                    </a:lnTo>
                    <a:lnTo>
                      <a:pt x="82" y="178"/>
                    </a:lnTo>
                    <a:lnTo>
                      <a:pt x="82" y="182"/>
                    </a:lnTo>
                    <a:lnTo>
                      <a:pt x="73" y="182"/>
                    </a:lnTo>
                    <a:lnTo>
                      <a:pt x="65" y="193"/>
                    </a:lnTo>
                    <a:lnTo>
                      <a:pt x="61" y="202"/>
                    </a:lnTo>
                    <a:lnTo>
                      <a:pt x="63" y="207"/>
                    </a:lnTo>
                    <a:lnTo>
                      <a:pt x="71" y="208"/>
                    </a:lnTo>
                    <a:lnTo>
                      <a:pt x="71" y="210"/>
                    </a:lnTo>
                    <a:lnTo>
                      <a:pt x="68" y="215"/>
                    </a:lnTo>
                    <a:lnTo>
                      <a:pt x="71" y="221"/>
                    </a:lnTo>
                    <a:lnTo>
                      <a:pt x="52" y="219"/>
                    </a:lnTo>
                    <a:lnTo>
                      <a:pt x="39" y="254"/>
                    </a:lnTo>
                    <a:lnTo>
                      <a:pt x="31" y="259"/>
                    </a:lnTo>
                    <a:lnTo>
                      <a:pt x="27" y="252"/>
                    </a:lnTo>
                    <a:lnTo>
                      <a:pt x="19" y="257"/>
                    </a:lnTo>
                    <a:lnTo>
                      <a:pt x="11" y="263"/>
                    </a:lnTo>
                    <a:lnTo>
                      <a:pt x="11" y="267"/>
                    </a:lnTo>
                    <a:lnTo>
                      <a:pt x="33" y="264"/>
                    </a:lnTo>
                    <a:lnTo>
                      <a:pt x="44" y="267"/>
                    </a:lnTo>
                    <a:lnTo>
                      <a:pt x="47" y="274"/>
                    </a:lnTo>
                    <a:lnTo>
                      <a:pt x="18" y="300"/>
                    </a:lnTo>
                    <a:lnTo>
                      <a:pt x="1" y="318"/>
                    </a:lnTo>
                    <a:lnTo>
                      <a:pt x="0" y="332"/>
                    </a:lnTo>
                    <a:lnTo>
                      <a:pt x="4" y="342"/>
                    </a:lnTo>
                    <a:lnTo>
                      <a:pt x="18" y="344"/>
                    </a:lnTo>
                    <a:lnTo>
                      <a:pt x="38" y="339"/>
                    </a:lnTo>
                    <a:lnTo>
                      <a:pt x="68" y="334"/>
                    </a:lnTo>
                    <a:lnTo>
                      <a:pt x="90" y="338"/>
                    </a:lnTo>
                    <a:lnTo>
                      <a:pt x="103" y="338"/>
                    </a:lnTo>
                    <a:lnTo>
                      <a:pt x="113" y="342"/>
                    </a:lnTo>
                    <a:lnTo>
                      <a:pt x="141" y="343"/>
                    </a:lnTo>
                    <a:lnTo>
                      <a:pt x="156" y="339"/>
                    </a:lnTo>
                    <a:lnTo>
                      <a:pt x="173" y="337"/>
                    </a:lnTo>
                    <a:lnTo>
                      <a:pt x="180" y="329"/>
                    </a:lnTo>
                    <a:lnTo>
                      <a:pt x="196" y="322"/>
                    </a:lnTo>
                    <a:lnTo>
                      <a:pt x="194" y="332"/>
                    </a:lnTo>
                    <a:lnTo>
                      <a:pt x="194" y="339"/>
                    </a:lnTo>
                    <a:lnTo>
                      <a:pt x="179" y="345"/>
                    </a:lnTo>
                    <a:lnTo>
                      <a:pt x="176" y="350"/>
                    </a:lnTo>
                    <a:lnTo>
                      <a:pt x="187" y="350"/>
                    </a:lnTo>
                    <a:lnTo>
                      <a:pt x="189" y="354"/>
                    </a:lnTo>
                    <a:lnTo>
                      <a:pt x="211" y="352"/>
                    </a:lnTo>
                    <a:lnTo>
                      <a:pt x="221" y="336"/>
                    </a:lnTo>
                    <a:lnTo>
                      <a:pt x="229" y="339"/>
                    </a:lnTo>
                    <a:lnTo>
                      <a:pt x="244" y="339"/>
                    </a:lnTo>
                    <a:lnTo>
                      <a:pt x="248" y="343"/>
                    </a:lnTo>
                    <a:lnTo>
                      <a:pt x="235" y="352"/>
                    </a:lnTo>
                    <a:lnTo>
                      <a:pt x="224" y="361"/>
                    </a:lnTo>
                    <a:lnTo>
                      <a:pt x="212" y="380"/>
                    </a:lnTo>
                    <a:lnTo>
                      <a:pt x="199" y="383"/>
                    </a:lnTo>
                    <a:lnTo>
                      <a:pt x="191" y="387"/>
                    </a:lnTo>
                    <a:lnTo>
                      <a:pt x="189" y="397"/>
                    </a:lnTo>
                    <a:lnTo>
                      <a:pt x="200" y="399"/>
                    </a:lnTo>
                    <a:lnTo>
                      <a:pt x="213" y="397"/>
                    </a:lnTo>
                    <a:lnTo>
                      <a:pt x="224" y="392"/>
                    </a:lnTo>
                    <a:lnTo>
                      <a:pt x="234" y="376"/>
                    </a:lnTo>
                    <a:lnTo>
                      <a:pt x="248" y="360"/>
                    </a:lnTo>
                    <a:lnTo>
                      <a:pt x="264" y="354"/>
                    </a:lnTo>
                    <a:lnTo>
                      <a:pt x="267" y="356"/>
                    </a:lnTo>
                    <a:lnTo>
                      <a:pt x="281" y="315"/>
                    </a:lnTo>
                    <a:lnTo>
                      <a:pt x="289" y="315"/>
                    </a:lnTo>
                    <a:lnTo>
                      <a:pt x="291" y="327"/>
                    </a:lnTo>
                    <a:lnTo>
                      <a:pt x="294" y="344"/>
                    </a:lnTo>
                    <a:lnTo>
                      <a:pt x="297" y="361"/>
                    </a:lnTo>
                    <a:lnTo>
                      <a:pt x="289" y="382"/>
                    </a:lnTo>
                    <a:lnTo>
                      <a:pt x="287" y="401"/>
                    </a:lnTo>
                    <a:lnTo>
                      <a:pt x="294" y="403"/>
                    </a:lnTo>
                    <a:lnTo>
                      <a:pt x="314" y="376"/>
                    </a:lnTo>
                    <a:lnTo>
                      <a:pt x="319" y="380"/>
                    </a:lnTo>
                    <a:lnTo>
                      <a:pt x="314" y="392"/>
                    </a:lnTo>
                    <a:lnTo>
                      <a:pt x="315" y="402"/>
                    </a:lnTo>
                    <a:lnTo>
                      <a:pt x="315" y="412"/>
                    </a:lnTo>
                    <a:lnTo>
                      <a:pt x="320" y="420"/>
                    </a:lnTo>
                    <a:lnTo>
                      <a:pt x="330" y="412"/>
                    </a:lnTo>
                    <a:lnTo>
                      <a:pt x="343" y="414"/>
                    </a:lnTo>
                    <a:lnTo>
                      <a:pt x="351" y="396"/>
                    </a:lnTo>
                    <a:lnTo>
                      <a:pt x="356" y="372"/>
                    </a:lnTo>
                    <a:lnTo>
                      <a:pt x="362" y="354"/>
                    </a:lnTo>
                    <a:lnTo>
                      <a:pt x="362" y="332"/>
                    </a:lnTo>
                    <a:lnTo>
                      <a:pt x="357" y="329"/>
                    </a:lnTo>
                    <a:lnTo>
                      <a:pt x="343" y="353"/>
                    </a:lnTo>
                    <a:lnTo>
                      <a:pt x="339" y="347"/>
                    </a:lnTo>
                    <a:lnTo>
                      <a:pt x="339" y="332"/>
                    </a:lnTo>
                    <a:lnTo>
                      <a:pt x="343" y="317"/>
                    </a:lnTo>
                    <a:lnTo>
                      <a:pt x="348" y="306"/>
                    </a:lnTo>
                    <a:lnTo>
                      <a:pt x="353" y="301"/>
                    </a:lnTo>
                    <a:lnTo>
                      <a:pt x="353" y="293"/>
                    </a:lnTo>
                    <a:lnTo>
                      <a:pt x="332" y="307"/>
                    </a:lnTo>
                    <a:lnTo>
                      <a:pt x="324" y="323"/>
                    </a:lnTo>
                    <a:lnTo>
                      <a:pt x="319" y="337"/>
                    </a:lnTo>
                    <a:lnTo>
                      <a:pt x="313" y="337"/>
                    </a:lnTo>
                    <a:lnTo>
                      <a:pt x="307" y="333"/>
                    </a:lnTo>
                    <a:lnTo>
                      <a:pt x="304" y="327"/>
                    </a:lnTo>
                    <a:lnTo>
                      <a:pt x="307" y="320"/>
                    </a:lnTo>
                    <a:lnTo>
                      <a:pt x="310" y="306"/>
                    </a:lnTo>
                    <a:lnTo>
                      <a:pt x="308" y="305"/>
                    </a:lnTo>
                    <a:lnTo>
                      <a:pt x="307" y="300"/>
                    </a:lnTo>
                    <a:lnTo>
                      <a:pt x="298" y="291"/>
                    </a:lnTo>
                    <a:lnTo>
                      <a:pt x="319" y="284"/>
                    </a:lnTo>
                    <a:lnTo>
                      <a:pt x="326" y="274"/>
                    </a:lnTo>
                    <a:lnTo>
                      <a:pt x="336" y="270"/>
                    </a:lnTo>
                    <a:lnTo>
                      <a:pt x="342" y="259"/>
                    </a:lnTo>
                    <a:lnTo>
                      <a:pt x="340" y="254"/>
                    </a:lnTo>
                    <a:lnTo>
                      <a:pt x="314" y="267"/>
                    </a:lnTo>
                    <a:lnTo>
                      <a:pt x="308" y="266"/>
                    </a:lnTo>
                    <a:lnTo>
                      <a:pt x="293" y="272"/>
                    </a:lnTo>
                    <a:lnTo>
                      <a:pt x="291" y="268"/>
                    </a:lnTo>
                    <a:lnTo>
                      <a:pt x="297" y="259"/>
                    </a:lnTo>
                    <a:lnTo>
                      <a:pt x="304" y="247"/>
                    </a:lnTo>
                    <a:lnTo>
                      <a:pt x="300" y="242"/>
                    </a:lnTo>
                    <a:lnTo>
                      <a:pt x="294" y="241"/>
                    </a:lnTo>
                    <a:lnTo>
                      <a:pt x="300" y="226"/>
                    </a:lnTo>
                    <a:lnTo>
                      <a:pt x="312" y="215"/>
                    </a:lnTo>
                    <a:lnTo>
                      <a:pt x="319" y="202"/>
                    </a:lnTo>
                    <a:lnTo>
                      <a:pt x="318" y="197"/>
                    </a:lnTo>
                    <a:lnTo>
                      <a:pt x="313" y="196"/>
                    </a:lnTo>
                    <a:lnTo>
                      <a:pt x="293" y="189"/>
                    </a:lnTo>
                    <a:lnTo>
                      <a:pt x="275" y="192"/>
                    </a:lnTo>
                    <a:lnTo>
                      <a:pt x="267" y="184"/>
                    </a:lnTo>
                    <a:lnTo>
                      <a:pt x="229" y="203"/>
                    </a:lnTo>
                    <a:lnTo>
                      <a:pt x="218" y="204"/>
                    </a:lnTo>
                    <a:lnTo>
                      <a:pt x="228" y="186"/>
                    </a:lnTo>
                    <a:lnTo>
                      <a:pt x="229" y="178"/>
                    </a:lnTo>
                    <a:lnTo>
                      <a:pt x="218" y="184"/>
                    </a:lnTo>
                    <a:lnTo>
                      <a:pt x="216" y="189"/>
                    </a:lnTo>
                    <a:lnTo>
                      <a:pt x="210" y="186"/>
                    </a:lnTo>
                    <a:lnTo>
                      <a:pt x="189" y="184"/>
                    </a:lnTo>
                    <a:lnTo>
                      <a:pt x="190" y="172"/>
                    </a:lnTo>
                    <a:lnTo>
                      <a:pt x="179" y="168"/>
                    </a:lnTo>
                    <a:lnTo>
                      <a:pt x="191" y="157"/>
                    </a:lnTo>
                    <a:lnTo>
                      <a:pt x="210" y="149"/>
                    </a:lnTo>
                    <a:lnTo>
                      <a:pt x="202" y="145"/>
                    </a:lnTo>
                    <a:lnTo>
                      <a:pt x="176" y="144"/>
                    </a:lnTo>
                    <a:lnTo>
                      <a:pt x="179" y="132"/>
                    </a:lnTo>
                    <a:lnTo>
                      <a:pt x="172" y="132"/>
                    </a:lnTo>
                    <a:lnTo>
                      <a:pt x="162" y="148"/>
                    </a:lnTo>
                    <a:lnTo>
                      <a:pt x="149" y="159"/>
                    </a:lnTo>
                    <a:lnTo>
                      <a:pt x="142" y="173"/>
                    </a:lnTo>
                    <a:lnTo>
                      <a:pt x="137" y="161"/>
                    </a:lnTo>
                    <a:lnTo>
                      <a:pt x="142" y="149"/>
                    </a:lnTo>
                    <a:lnTo>
                      <a:pt x="142" y="137"/>
                    </a:lnTo>
                    <a:lnTo>
                      <a:pt x="153" y="122"/>
                    </a:lnTo>
                    <a:lnTo>
                      <a:pt x="160" y="105"/>
                    </a:lnTo>
                    <a:lnTo>
                      <a:pt x="170" y="91"/>
                    </a:lnTo>
                    <a:lnTo>
                      <a:pt x="172" y="81"/>
                    </a:lnTo>
                    <a:lnTo>
                      <a:pt x="170" y="75"/>
                    </a:lnTo>
                    <a:lnTo>
                      <a:pt x="172" y="64"/>
                    </a:lnTo>
                    <a:lnTo>
                      <a:pt x="176" y="71"/>
                    </a:lnTo>
                    <a:lnTo>
                      <a:pt x="187" y="64"/>
                    </a:lnTo>
                    <a:lnTo>
                      <a:pt x="195" y="42"/>
                    </a:lnTo>
                    <a:lnTo>
                      <a:pt x="185" y="33"/>
                    </a:lnTo>
                    <a:lnTo>
                      <a:pt x="186" y="26"/>
                    </a:lnTo>
                    <a:lnTo>
                      <a:pt x="200" y="25"/>
                    </a:lnTo>
                    <a:lnTo>
                      <a:pt x="207" y="8"/>
                    </a:lnTo>
                    <a:lnTo>
                      <a:pt x="207" y="0"/>
                    </a:lnTo>
                    <a:lnTo>
                      <a:pt x="199" y="8"/>
                    </a:lnTo>
                    <a:lnTo>
                      <a:pt x="194" y="5"/>
                    </a:lnTo>
                    <a:lnTo>
                      <a:pt x="183" y="5"/>
                    </a:lnTo>
                    <a:lnTo>
                      <a:pt x="170" y="1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34" name="Freeform 286"/>
              <p:cNvSpPr>
                <a:spLocks noChangeAspect="1"/>
              </p:cNvSpPr>
              <p:nvPr/>
            </p:nvSpPr>
            <p:spPr bwMode="gray">
              <a:xfrm>
                <a:off x="1108" y="1839"/>
                <a:ext cx="55" cy="43"/>
              </a:xfrm>
              <a:custGeom>
                <a:avLst/>
                <a:gdLst/>
                <a:ahLst/>
                <a:cxnLst>
                  <a:cxn ang="0">
                    <a:pos x="48" y="41"/>
                  </a:cxn>
                  <a:cxn ang="0">
                    <a:pos x="48" y="41"/>
                  </a:cxn>
                  <a:cxn ang="0">
                    <a:pos x="45" y="22"/>
                  </a:cxn>
                  <a:cxn ang="0">
                    <a:pos x="19" y="15"/>
                  </a:cxn>
                  <a:cxn ang="0">
                    <a:pos x="13" y="27"/>
                  </a:cxn>
                  <a:cxn ang="0">
                    <a:pos x="0" y="19"/>
                  </a:cxn>
                  <a:cxn ang="0">
                    <a:pos x="2" y="6"/>
                  </a:cxn>
                  <a:cxn ang="0">
                    <a:pos x="18" y="0"/>
                  </a:cxn>
                  <a:cxn ang="0">
                    <a:pos x="38" y="9"/>
                  </a:cxn>
                  <a:cxn ang="0">
                    <a:pos x="56" y="18"/>
                  </a:cxn>
                  <a:cxn ang="0">
                    <a:pos x="119" y="38"/>
                  </a:cxn>
                  <a:cxn ang="0">
                    <a:pos x="148" y="46"/>
                  </a:cxn>
                  <a:cxn ang="0">
                    <a:pos x="157" y="57"/>
                  </a:cxn>
                  <a:cxn ang="0">
                    <a:pos x="188" y="99"/>
                  </a:cxn>
                  <a:cxn ang="0">
                    <a:pos x="188" y="106"/>
                  </a:cxn>
                  <a:cxn ang="0">
                    <a:pos x="194" y="116"/>
                  </a:cxn>
                  <a:cxn ang="0">
                    <a:pos x="215" y="129"/>
                  </a:cxn>
                  <a:cxn ang="0">
                    <a:pos x="228" y="134"/>
                  </a:cxn>
                  <a:cxn ang="0">
                    <a:pos x="250" y="151"/>
                  </a:cxn>
                  <a:cxn ang="0">
                    <a:pos x="260" y="174"/>
                  </a:cxn>
                  <a:cxn ang="0">
                    <a:pos x="264" y="189"/>
                  </a:cxn>
                  <a:cxn ang="0">
                    <a:pos x="269" y="188"/>
                  </a:cxn>
                  <a:cxn ang="0">
                    <a:pos x="272" y="203"/>
                  </a:cxn>
                  <a:cxn ang="0">
                    <a:pos x="264" y="214"/>
                  </a:cxn>
                  <a:cxn ang="0">
                    <a:pos x="239" y="207"/>
                  </a:cxn>
                  <a:cxn ang="0">
                    <a:pos x="222" y="196"/>
                  </a:cxn>
                  <a:cxn ang="0">
                    <a:pos x="211" y="196"/>
                  </a:cxn>
                  <a:cxn ang="0">
                    <a:pos x="196" y="185"/>
                  </a:cxn>
                  <a:cxn ang="0">
                    <a:pos x="202" y="175"/>
                  </a:cxn>
                  <a:cxn ang="0">
                    <a:pos x="196" y="182"/>
                  </a:cxn>
                  <a:cxn ang="0">
                    <a:pos x="182" y="176"/>
                  </a:cxn>
                  <a:cxn ang="0">
                    <a:pos x="179" y="167"/>
                  </a:cxn>
                  <a:cxn ang="0">
                    <a:pos x="190" y="160"/>
                  </a:cxn>
                  <a:cxn ang="0">
                    <a:pos x="178" y="155"/>
                  </a:cxn>
                  <a:cxn ang="0">
                    <a:pos x="166" y="160"/>
                  </a:cxn>
                  <a:cxn ang="0">
                    <a:pos x="143" y="154"/>
                  </a:cxn>
                  <a:cxn ang="0">
                    <a:pos x="157" y="153"/>
                  </a:cxn>
                  <a:cxn ang="0">
                    <a:pos x="143" y="135"/>
                  </a:cxn>
                  <a:cxn ang="0">
                    <a:pos x="130" y="129"/>
                  </a:cxn>
                  <a:cxn ang="0">
                    <a:pos x="109" y="126"/>
                  </a:cxn>
                  <a:cxn ang="0">
                    <a:pos x="100" y="112"/>
                  </a:cxn>
                  <a:cxn ang="0">
                    <a:pos x="118" y="110"/>
                  </a:cxn>
                  <a:cxn ang="0">
                    <a:pos x="119" y="100"/>
                  </a:cxn>
                  <a:cxn ang="0">
                    <a:pos x="107" y="100"/>
                  </a:cxn>
                  <a:cxn ang="0">
                    <a:pos x="99" y="99"/>
                  </a:cxn>
                  <a:cxn ang="0">
                    <a:pos x="86" y="83"/>
                  </a:cxn>
                  <a:cxn ang="0">
                    <a:pos x="80" y="80"/>
                  </a:cxn>
                  <a:cxn ang="0">
                    <a:pos x="65" y="80"/>
                  </a:cxn>
                  <a:cxn ang="0">
                    <a:pos x="70" y="65"/>
                  </a:cxn>
                  <a:cxn ang="0">
                    <a:pos x="60" y="61"/>
                  </a:cxn>
                  <a:cxn ang="0">
                    <a:pos x="49" y="61"/>
                  </a:cxn>
                  <a:cxn ang="0">
                    <a:pos x="40" y="59"/>
                  </a:cxn>
                  <a:cxn ang="0">
                    <a:pos x="29" y="64"/>
                  </a:cxn>
                  <a:cxn ang="0">
                    <a:pos x="29" y="57"/>
                  </a:cxn>
                  <a:cxn ang="0">
                    <a:pos x="24" y="45"/>
                  </a:cxn>
                  <a:cxn ang="0">
                    <a:pos x="33" y="35"/>
                  </a:cxn>
                  <a:cxn ang="0">
                    <a:pos x="45" y="41"/>
                  </a:cxn>
                </a:cxnLst>
                <a:rect l="0" t="0" r="r" b="b"/>
                <a:pathLst>
                  <a:path w="275" h="214">
                    <a:moveTo>
                      <a:pt x="45" y="41"/>
                    </a:moveTo>
                    <a:lnTo>
                      <a:pt x="48" y="41"/>
                    </a:lnTo>
                    <a:lnTo>
                      <a:pt x="48" y="42"/>
                    </a:lnTo>
                    <a:lnTo>
                      <a:pt x="48" y="41"/>
                    </a:lnTo>
                    <a:lnTo>
                      <a:pt x="45" y="31"/>
                    </a:lnTo>
                    <a:lnTo>
                      <a:pt x="45" y="22"/>
                    </a:lnTo>
                    <a:lnTo>
                      <a:pt x="24" y="20"/>
                    </a:lnTo>
                    <a:lnTo>
                      <a:pt x="19" y="15"/>
                    </a:lnTo>
                    <a:lnTo>
                      <a:pt x="16" y="21"/>
                    </a:lnTo>
                    <a:lnTo>
                      <a:pt x="13" y="27"/>
                    </a:lnTo>
                    <a:lnTo>
                      <a:pt x="6" y="24"/>
                    </a:lnTo>
                    <a:lnTo>
                      <a:pt x="0" y="19"/>
                    </a:lnTo>
                    <a:lnTo>
                      <a:pt x="0" y="11"/>
                    </a:lnTo>
                    <a:lnTo>
                      <a:pt x="2" y="6"/>
                    </a:lnTo>
                    <a:lnTo>
                      <a:pt x="8" y="2"/>
                    </a:lnTo>
                    <a:lnTo>
                      <a:pt x="18" y="0"/>
                    </a:lnTo>
                    <a:lnTo>
                      <a:pt x="28" y="4"/>
                    </a:lnTo>
                    <a:lnTo>
                      <a:pt x="38" y="9"/>
                    </a:lnTo>
                    <a:lnTo>
                      <a:pt x="46" y="10"/>
                    </a:lnTo>
                    <a:lnTo>
                      <a:pt x="56" y="18"/>
                    </a:lnTo>
                    <a:lnTo>
                      <a:pt x="89" y="31"/>
                    </a:lnTo>
                    <a:lnTo>
                      <a:pt x="119" y="38"/>
                    </a:lnTo>
                    <a:lnTo>
                      <a:pt x="134" y="43"/>
                    </a:lnTo>
                    <a:lnTo>
                      <a:pt x="148" y="46"/>
                    </a:lnTo>
                    <a:lnTo>
                      <a:pt x="153" y="51"/>
                    </a:lnTo>
                    <a:lnTo>
                      <a:pt x="157" y="57"/>
                    </a:lnTo>
                    <a:lnTo>
                      <a:pt x="158" y="65"/>
                    </a:lnTo>
                    <a:lnTo>
                      <a:pt x="188" y="99"/>
                    </a:lnTo>
                    <a:lnTo>
                      <a:pt x="189" y="101"/>
                    </a:lnTo>
                    <a:lnTo>
                      <a:pt x="188" y="106"/>
                    </a:lnTo>
                    <a:lnTo>
                      <a:pt x="190" y="112"/>
                    </a:lnTo>
                    <a:lnTo>
                      <a:pt x="194" y="116"/>
                    </a:lnTo>
                    <a:lnTo>
                      <a:pt x="206" y="126"/>
                    </a:lnTo>
                    <a:lnTo>
                      <a:pt x="215" y="129"/>
                    </a:lnTo>
                    <a:lnTo>
                      <a:pt x="225" y="131"/>
                    </a:lnTo>
                    <a:lnTo>
                      <a:pt x="228" y="134"/>
                    </a:lnTo>
                    <a:lnTo>
                      <a:pt x="236" y="137"/>
                    </a:lnTo>
                    <a:lnTo>
                      <a:pt x="250" y="151"/>
                    </a:lnTo>
                    <a:lnTo>
                      <a:pt x="253" y="160"/>
                    </a:lnTo>
                    <a:lnTo>
                      <a:pt x="260" y="174"/>
                    </a:lnTo>
                    <a:lnTo>
                      <a:pt x="261" y="180"/>
                    </a:lnTo>
                    <a:lnTo>
                      <a:pt x="264" y="189"/>
                    </a:lnTo>
                    <a:lnTo>
                      <a:pt x="266" y="194"/>
                    </a:lnTo>
                    <a:lnTo>
                      <a:pt x="269" y="188"/>
                    </a:lnTo>
                    <a:lnTo>
                      <a:pt x="275" y="202"/>
                    </a:lnTo>
                    <a:lnTo>
                      <a:pt x="272" y="203"/>
                    </a:lnTo>
                    <a:lnTo>
                      <a:pt x="271" y="209"/>
                    </a:lnTo>
                    <a:lnTo>
                      <a:pt x="264" y="214"/>
                    </a:lnTo>
                    <a:lnTo>
                      <a:pt x="258" y="214"/>
                    </a:lnTo>
                    <a:lnTo>
                      <a:pt x="239" y="207"/>
                    </a:lnTo>
                    <a:lnTo>
                      <a:pt x="222" y="198"/>
                    </a:lnTo>
                    <a:lnTo>
                      <a:pt x="222" y="196"/>
                    </a:lnTo>
                    <a:lnTo>
                      <a:pt x="217" y="193"/>
                    </a:lnTo>
                    <a:lnTo>
                      <a:pt x="211" y="196"/>
                    </a:lnTo>
                    <a:lnTo>
                      <a:pt x="196" y="189"/>
                    </a:lnTo>
                    <a:lnTo>
                      <a:pt x="196" y="185"/>
                    </a:lnTo>
                    <a:lnTo>
                      <a:pt x="200" y="180"/>
                    </a:lnTo>
                    <a:lnTo>
                      <a:pt x="202" y="175"/>
                    </a:lnTo>
                    <a:lnTo>
                      <a:pt x="199" y="176"/>
                    </a:lnTo>
                    <a:lnTo>
                      <a:pt x="196" y="182"/>
                    </a:lnTo>
                    <a:lnTo>
                      <a:pt x="190" y="183"/>
                    </a:lnTo>
                    <a:lnTo>
                      <a:pt x="182" y="176"/>
                    </a:lnTo>
                    <a:lnTo>
                      <a:pt x="179" y="172"/>
                    </a:lnTo>
                    <a:lnTo>
                      <a:pt x="179" y="167"/>
                    </a:lnTo>
                    <a:lnTo>
                      <a:pt x="184" y="165"/>
                    </a:lnTo>
                    <a:lnTo>
                      <a:pt x="190" y="160"/>
                    </a:lnTo>
                    <a:lnTo>
                      <a:pt x="184" y="159"/>
                    </a:lnTo>
                    <a:lnTo>
                      <a:pt x="178" y="155"/>
                    </a:lnTo>
                    <a:lnTo>
                      <a:pt x="173" y="161"/>
                    </a:lnTo>
                    <a:lnTo>
                      <a:pt x="166" y="160"/>
                    </a:lnTo>
                    <a:lnTo>
                      <a:pt x="153" y="162"/>
                    </a:lnTo>
                    <a:lnTo>
                      <a:pt x="143" y="154"/>
                    </a:lnTo>
                    <a:lnTo>
                      <a:pt x="147" y="155"/>
                    </a:lnTo>
                    <a:lnTo>
                      <a:pt x="157" y="153"/>
                    </a:lnTo>
                    <a:lnTo>
                      <a:pt x="153" y="145"/>
                    </a:lnTo>
                    <a:lnTo>
                      <a:pt x="143" y="135"/>
                    </a:lnTo>
                    <a:lnTo>
                      <a:pt x="132" y="134"/>
                    </a:lnTo>
                    <a:lnTo>
                      <a:pt x="130" y="129"/>
                    </a:lnTo>
                    <a:lnTo>
                      <a:pt x="120" y="124"/>
                    </a:lnTo>
                    <a:lnTo>
                      <a:pt x="109" y="126"/>
                    </a:lnTo>
                    <a:lnTo>
                      <a:pt x="104" y="124"/>
                    </a:lnTo>
                    <a:lnTo>
                      <a:pt x="100" y="112"/>
                    </a:lnTo>
                    <a:lnTo>
                      <a:pt x="105" y="108"/>
                    </a:lnTo>
                    <a:lnTo>
                      <a:pt x="118" y="110"/>
                    </a:lnTo>
                    <a:lnTo>
                      <a:pt x="129" y="105"/>
                    </a:lnTo>
                    <a:lnTo>
                      <a:pt x="119" y="100"/>
                    </a:lnTo>
                    <a:lnTo>
                      <a:pt x="109" y="102"/>
                    </a:lnTo>
                    <a:lnTo>
                      <a:pt x="107" y="100"/>
                    </a:lnTo>
                    <a:lnTo>
                      <a:pt x="105" y="94"/>
                    </a:lnTo>
                    <a:lnTo>
                      <a:pt x="99" y="99"/>
                    </a:lnTo>
                    <a:lnTo>
                      <a:pt x="96" y="89"/>
                    </a:lnTo>
                    <a:lnTo>
                      <a:pt x="86" y="83"/>
                    </a:lnTo>
                    <a:lnTo>
                      <a:pt x="82" y="84"/>
                    </a:lnTo>
                    <a:lnTo>
                      <a:pt x="80" y="80"/>
                    </a:lnTo>
                    <a:lnTo>
                      <a:pt x="72" y="86"/>
                    </a:lnTo>
                    <a:lnTo>
                      <a:pt x="65" y="80"/>
                    </a:lnTo>
                    <a:lnTo>
                      <a:pt x="66" y="70"/>
                    </a:lnTo>
                    <a:lnTo>
                      <a:pt x="70" y="65"/>
                    </a:lnTo>
                    <a:lnTo>
                      <a:pt x="66" y="65"/>
                    </a:lnTo>
                    <a:lnTo>
                      <a:pt x="60" y="61"/>
                    </a:lnTo>
                    <a:lnTo>
                      <a:pt x="56" y="70"/>
                    </a:lnTo>
                    <a:lnTo>
                      <a:pt x="49" y="61"/>
                    </a:lnTo>
                    <a:lnTo>
                      <a:pt x="45" y="62"/>
                    </a:lnTo>
                    <a:lnTo>
                      <a:pt x="40" y="59"/>
                    </a:lnTo>
                    <a:lnTo>
                      <a:pt x="34" y="67"/>
                    </a:lnTo>
                    <a:lnTo>
                      <a:pt x="29" y="64"/>
                    </a:lnTo>
                    <a:lnTo>
                      <a:pt x="27" y="62"/>
                    </a:lnTo>
                    <a:lnTo>
                      <a:pt x="29" y="57"/>
                    </a:lnTo>
                    <a:lnTo>
                      <a:pt x="30" y="48"/>
                    </a:lnTo>
                    <a:lnTo>
                      <a:pt x="24" y="45"/>
                    </a:lnTo>
                    <a:lnTo>
                      <a:pt x="23" y="37"/>
                    </a:lnTo>
                    <a:lnTo>
                      <a:pt x="33" y="35"/>
                    </a:lnTo>
                    <a:lnTo>
                      <a:pt x="41" y="36"/>
                    </a:lnTo>
                    <a:lnTo>
                      <a:pt x="45" y="4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35" name="Freeform 287"/>
              <p:cNvSpPr>
                <a:spLocks noChangeAspect="1"/>
              </p:cNvSpPr>
              <p:nvPr/>
            </p:nvSpPr>
            <p:spPr bwMode="gray">
              <a:xfrm>
                <a:off x="1425" y="1404"/>
                <a:ext cx="47" cy="44"/>
              </a:xfrm>
              <a:custGeom>
                <a:avLst/>
                <a:gdLst/>
                <a:ahLst/>
                <a:cxnLst>
                  <a:cxn ang="0">
                    <a:pos x="132" y="38"/>
                  </a:cxn>
                  <a:cxn ang="0">
                    <a:pos x="118" y="33"/>
                  </a:cxn>
                  <a:cxn ang="0">
                    <a:pos x="118" y="18"/>
                  </a:cxn>
                  <a:cxn ang="0">
                    <a:pos x="104" y="4"/>
                  </a:cxn>
                  <a:cxn ang="0">
                    <a:pos x="86" y="0"/>
                  </a:cxn>
                  <a:cxn ang="0">
                    <a:pos x="73" y="20"/>
                  </a:cxn>
                  <a:cxn ang="0">
                    <a:pos x="71" y="52"/>
                  </a:cxn>
                  <a:cxn ang="0">
                    <a:pos x="66" y="51"/>
                  </a:cxn>
                  <a:cxn ang="0">
                    <a:pos x="53" y="57"/>
                  </a:cxn>
                  <a:cxn ang="0">
                    <a:pos x="53" y="73"/>
                  </a:cxn>
                  <a:cxn ang="0">
                    <a:pos x="50" y="98"/>
                  </a:cxn>
                  <a:cxn ang="0">
                    <a:pos x="40" y="109"/>
                  </a:cxn>
                  <a:cxn ang="0">
                    <a:pos x="11" y="119"/>
                  </a:cxn>
                  <a:cxn ang="0">
                    <a:pos x="0" y="136"/>
                  </a:cxn>
                  <a:cxn ang="0">
                    <a:pos x="10" y="163"/>
                  </a:cxn>
                  <a:cxn ang="0">
                    <a:pos x="21" y="158"/>
                  </a:cxn>
                  <a:cxn ang="0">
                    <a:pos x="32" y="152"/>
                  </a:cxn>
                  <a:cxn ang="0">
                    <a:pos x="44" y="167"/>
                  </a:cxn>
                  <a:cxn ang="0">
                    <a:pos x="55" y="175"/>
                  </a:cxn>
                  <a:cxn ang="0">
                    <a:pos x="62" y="165"/>
                  </a:cxn>
                  <a:cxn ang="0">
                    <a:pos x="71" y="180"/>
                  </a:cxn>
                  <a:cxn ang="0">
                    <a:pos x="89" y="180"/>
                  </a:cxn>
                  <a:cxn ang="0">
                    <a:pos x="109" y="202"/>
                  </a:cxn>
                  <a:cxn ang="0">
                    <a:pos x="132" y="210"/>
                  </a:cxn>
                  <a:cxn ang="0">
                    <a:pos x="136" y="202"/>
                  </a:cxn>
                  <a:cxn ang="0">
                    <a:pos x="167" y="221"/>
                  </a:cxn>
                  <a:cxn ang="0">
                    <a:pos x="186" y="195"/>
                  </a:cxn>
                  <a:cxn ang="0">
                    <a:pos x="209" y="179"/>
                  </a:cxn>
                  <a:cxn ang="0">
                    <a:pos x="216" y="186"/>
                  </a:cxn>
                  <a:cxn ang="0">
                    <a:pos x="233" y="174"/>
                  </a:cxn>
                  <a:cxn ang="0">
                    <a:pos x="231" y="163"/>
                  </a:cxn>
                  <a:cxn ang="0">
                    <a:pos x="207" y="153"/>
                  </a:cxn>
                  <a:cxn ang="0">
                    <a:pos x="202" y="132"/>
                  </a:cxn>
                  <a:cxn ang="0">
                    <a:pos x="179" y="100"/>
                  </a:cxn>
                  <a:cxn ang="0">
                    <a:pos x="143" y="60"/>
                  </a:cxn>
                </a:cxnLst>
                <a:rect l="0" t="0" r="r" b="b"/>
                <a:pathLst>
                  <a:path w="236" h="221">
                    <a:moveTo>
                      <a:pt x="141" y="55"/>
                    </a:moveTo>
                    <a:lnTo>
                      <a:pt x="132" y="38"/>
                    </a:lnTo>
                    <a:lnTo>
                      <a:pt x="126" y="33"/>
                    </a:lnTo>
                    <a:lnTo>
                      <a:pt x="118" y="33"/>
                    </a:lnTo>
                    <a:lnTo>
                      <a:pt x="120" y="24"/>
                    </a:lnTo>
                    <a:lnTo>
                      <a:pt x="118" y="18"/>
                    </a:lnTo>
                    <a:lnTo>
                      <a:pt x="108" y="14"/>
                    </a:lnTo>
                    <a:lnTo>
                      <a:pt x="104" y="4"/>
                    </a:lnTo>
                    <a:lnTo>
                      <a:pt x="96" y="0"/>
                    </a:lnTo>
                    <a:lnTo>
                      <a:pt x="86" y="0"/>
                    </a:lnTo>
                    <a:lnTo>
                      <a:pt x="84" y="11"/>
                    </a:lnTo>
                    <a:lnTo>
                      <a:pt x="73" y="20"/>
                    </a:lnTo>
                    <a:lnTo>
                      <a:pt x="65" y="44"/>
                    </a:lnTo>
                    <a:lnTo>
                      <a:pt x="71" y="52"/>
                    </a:lnTo>
                    <a:lnTo>
                      <a:pt x="71" y="57"/>
                    </a:lnTo>
                    <a:lnTo>
                      <a:pt x="66" y="51"/>
                    </a:lnTo>
                    <a:lnTo>
                      <a:pt x="56" y="51"/>
                    </a:lnTo>
                    <a:lnTo>
                      <a:pt x="53" y="57"/>
                    </a:lnTo>
                    <a:lnTo>
                      <a:pt x="54" y="62"/>
                    </a:lnTo>
                    <a:lnTo>
                      <a:pt x="53" y="73"/>
                    </a:lnTo>
                    <a:lnTo>
                      <a:pt x="57" y="90"/>
                    </a:lnTo>
                    <a:lnTo>
                      <a:pt x="50" y="98"/>
                    </a:lnTo>
                    <a:lnTo>
                      <a:pt x="48" y="108"/>
                    </a:lnTo>
                    <a:lnTo>
                      <a:pt x="40" y="109"/>
                    </a:lnTo>
                    <a:lnTo>
                      <a:pt x="24" y="117"/>
                    </a:lnTo>
                    <a:lnTo>
                      <a:pt x="11" y="119"/>
                    </a:lnTo>
                    <a:lnTo>
                      <a:pt x="2" y="125"/>
                    </a:lnTo>
                    <a:lnTo>
                      <a:pt x="0" y="136"/>
                    </a:lnTo>
                    <a:lnTo>
                      <a:pt x="0" y="152"/>
                    </a:lnTo>
                    <a:lnTo>
                      <a:pt x="10" y="163"/>
                    </a:lnTo>
                    <a:lnTo>
                      <a:pt x="21" y="168"/>
                    </a:lnTo>
                    <a:lnTo>
                      <a:pt x="21" y="158"/>
                    </a:lnTo>
                    <a:lnTo>
                      <a:pt x="24" y="153"/>
                    </a:lnTo>
                    <a:lnTo>
                      <a:pt x="32" y="152"/>
                    </a:lnTo>
                    <a:lnTo>
                      <a:pt x="41" y="158"/>
                    </a:lnTo>
                    <a:lnTo>
                      <a:pt x="44" y="167"/>
                    </a:lnTo>
                    <a:lnTo>
                      <a:pt x="51" y="170"/>
                    </a:lnTo>
                    <a:lnTo>
                      <a:pt x="55" y="175"/>
                    </a:lnTo>
                    <a:lnTo>
                      <a:pt x="60" y="172"/>
                    </a:lnTo>
                    <a:lnTo>
                      <a:pt x="62" y="165"/>
                    </a:lnTo>
                    <a:lnTo>
                      <a:pt x="71" y="172"/>
                    </a:lnTo>
                    <a:lnTo>
                      <a:pt x="71" y="180"/>
                    </a:lnTo>
                    <a:lnTo>
                      <a:pt x="77" y="183"/>
                    </a:lnTo>
                    <a:lnTo>
                      <a:pt x="89" y="180"/>
                    </a:lnTo>
                    <a:lnTo>
                      <a:pt x="99" y="196"/>
                    </a:lnTo>
                    <a:lnTo>
                      <a:pt x="109" y="202"/>
                    </a:lnTo>
                    <a:lnTo>
                      <a:pt x="129" y="206"/>
                    </a:lnTo>
                    <a:lnTo>
                      <a:pt x="132" y="210"/>
                    </a:lnTo>
                    <a:lnTo>
                      <a:pt x="134" y="202"/>
                    </a:lnTo>
                    <a:lnTo>
                      <a:pt x="136" y="202"/>
                    </a:lnTo>
                    <a:lnTo>
                      <a:pt x="152" y="213"/>
                    </a:lnTo>
                    <a:lnTo>
                      <a:pt x="167" y="221"/>
                    </a:lnTo>
                    <a:lnTo>
                      <a:pt x="177" y="216"/>
                    </a:lnTo>
                    <a:lnTo>
                      <a:pt x="186" y="195"/>
                    </a:lnTo>
                    <a:lnTo>
                      <a:pt x="194" y="194"/>
                    </a:lnTo>
                    <a:lnTo>
                      <a:pt x="209" y="179"/>
                    </a:lnTo>
                    <a:lnTo>
                      <a:pt x="216" y="178"/>
                    </a:lnTo>
                    <a:lnTo>
                      <a:pt x="216" y="186"/>
                    </a:lnTo>
                    <a:lnTo>
                      <a:pt x="223" y="183"/>
                    </a:lnTo>
                    <a:lnTo>
                      <a:pt x="233" y="174"/>
                    </a:lnTo>
                    <a:lnTo>
                      <a:pt x="236" y="164"/>
                    </a:lnTo>
                    <a:lnTo>
                      <a:pt x="231" y="163"/>
                    </a:lnTo>
                    <a:lnTo>
                      <a:pt x="220" y="169"/>
                    </a:lnTo>
                    <a:lnTo>
                      <a:pt x="207" y="153"/>
                    </a:lnTo>
                    <a:lnTo>
                      <a:pt x="202" y="142"/>
                    </a:lnTo>
                    <a:lnTo>
                      <a:pt x="202" y="132"/>
                    </a:lnTo>
                    <a:lnTo>
                      <a:pt x="190" y="110"/>
                    </a:lnTo>
                    <a:lnTo>
                      <a:pt x="179" y="100"/>
                    </a:lnTo>
                    <a:lnTo>
                      <a:pt x="174" y="89"/>
                    </a:lnTo>
                    <a:lnTo>
                      <a:pt x="143" y="60"/>
                    </a:lnTo>
                    <a:lnTo>
                      <a:pt x="141" y="5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36" name="Freeform 288"/>
              <p:cNvSpPr>
                <a:spLocks noChangeAspect="1"/>
              </p:cNvSpPr>
              <p:nvPr/>
            </p:nvSpPr>
            <p:spPr bwMode="gray">
              <a:xfrm>
                <a:off x="1134" y="1234"/>
                <a:ext cx="117" cy="130"/>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37" name="Freeform 289"/>
              <p:cNvSpPr>
                <a:spLocks noChangeAspect="1"/>
              </p:cNvSpPr>
              <p:nvPr/>
            </p:nvSpPr>
            <p:spPr bwMode="gray">
              <a:xfrm>
                <a:off x="1210" y="1283"/>
                <a:ext cx="200" cy="164"/>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38" name="Freeform 290"/>
              <p:cNvSpPr>
                <a:spLocks noChangeAspect="1"/>
              </p:cNvSpPr>
              <p:nvPr/>
            </p:nvSpPr>
            <p:spPr bwMode="gray">
              <a:xfrm>
                <a:off x="1342" y="1267"/>
                <a:ext cx="27" cy="34"/>
              </a:xfrm>
              <a:custGeom>
                <a:avLst/>
                <a:gdLst/>
                <a:ahLst/>
                <a:cxnLst>
                  <a:cxn ang="0">
                    <a:pos x="114" y="130"/>
                  </a:cxn>
                  <a:cxn ang="0">
                    <a:pos x="114" y="121"/>
                  </a:cxn>
                  <a:cxn ang="0">
                    <a:pos x="118" y="111"/>
                  </a:cxn>
                  <a:cxn ang="0">
                    <a:pos x="127" y="95"/>
                  </a:cxn>
                  <a:cxn ang="0">
                    <a:pos x="132" y="76"/>
                  </a:cxn>
                  <a:cxn ang="0">
                    <a:pos x="135" y="59"/>
                  </a:cxn>
                  <a:cxn ang="0">
                    <a:pos x="135" y="46"/>
                  </a:cxn>
                  <a:cxn ang="0">
                    <a:pos x="137" y="39"/>
                  </a:cxn>
                  <a:cxn ang="0">
                    <a:pos x="134" y="29"/>
                  </a:cxn>
                  <a:cxn ang="0">
                    <a:pos x="126" y="28"/>
                  </a:cxn>
                  <a:cxn ang="0">
                    <a:pos x="120" y="16"/>
                  </a:cxn>
                  <a:cxn ang="0">
                    <a:pos x="99" y="2"/>
                  </a:cxn>
                  <a:cxn ang="0">
                    <a:pos x="88" y="0"/>
                  </a:cxn>
                  <a:cxn ang="0">
                    <a:pos x="69" y="6"/>
                  </a:cxn>
                  <a:cxn ang="0">
                    <a:pos x="34" y="6"/>
                  </a:cxn>
                  <a:cxn ang="0">
                    <a:pos x="23" y="12"/>
                  </a:cxn>
                  <a:cxn ang="0">
                    <a:pos x="13" y="32"/>
                  </a:cxn>
                  <a:cxn ang="0">
                    <a:pos x="2" y="48"/>
                  </a:cxn>
                  <a:cxn ang="0">
                    <a:pos x="0" y="57"/>
                  </a:cxn>
                  <a:cxn ang="0">
                    <a:pos x="26" y="71"/>
                  </a:cxn>
                  <a:cxn ang="0">
                    <a:pos x="32" y="81"/>
                  </a:cxn>
                  <a:cxn ang="0">
                    <a:pos x="44" y="92"/>
                  </a:cxn>
                  <a:cxn ang="0">
                    <a:pos x="54" y="109"/>
                  </a:cxn>
                  <a:cxn ang="0">
                    <a:pos x="60" y="115"/>
                  </a:cxn>
                  <a:cxn ang="0">
                    <a:pos x="71" y="132"/>
                  </a:cxn>
                  <a:cxn ang="0">
                    <a:pos x="72" y="141"/>
                  </a:cxn>
                  <a:cxn ang="0">
                    <a:pos x="93" y="167"/>
                  </a:cxn>
                  <a:cxn ang="0">
                    <a:pos x="96" y="163"/>
                  </a:cxn>
                  <a:cxn ang="0">
                    <a:pos x="96" y="158"/>
                  </a:cxn>
                  <a:cxn ang="0">
                    <a:pos x="100" y="158"/>
                  </a:cxn>
                  <a:cxn ang="0">
                    <a:pos x="110" y="145"/>
                  </a:cxn>
                  <a:cxn ang="0">
                    <a:pos x="114" y="136"/>
                  </a:cxn>
                  <a:cxn ang="0">
                    <a:pos x="114" y="130"/>
                  </a:cxn>
                </a:cxnLst>
                <a:rect l="0" t="0" r="r" b="b"/>
                <a:pathLst>
                  <a:path w="137" h="167">
                    <a:moveTo>
                      <a:pt x="114" y="130"/>
                    </a:moveTo>
                    <a:lnTo>
                      <a:pt x="114" y="121"/>
                    </a:lnTo>
                    <a:lnTo>
                      <a:pt x="118" y="111"/>
                    </a:lnTo>
                    <a:lnTo>
                      <a:pt x="127" y="95"/>
                    </a:lnTo>
                    <a:lnTo>
                      <a:pt x="132" y="76"/>
                    </a:lnTo>
                    <a:lnTo>
                      <a:pt x="135" y="59"/>
                    </a:lnTo>
                    <a:lnTo>
                      <a:pt x="135" y="46"/>
                    </a:lnTo>
                    <a:lnTo>
                      <a:pt x="137" y="39"/>
                    </a:lnTo>
                    <a:lnTo>
                      <a:pt x="134" y="29"/>
                    </a:lnTo>
                    <a:lnTo>
                      <a:pt x="126" y="28"/>
                    </a:lnTo>
                    <a:lnTo>
                      <a:pt x="120" y="16"/>
                    </a:lnTo>
                    <a:lnTo>
                      <a:pt x="99" y="2"/>
                    </a:lnTo>
                    <a:lnTo>
                      <a:pt x="88" y="0"/>
                    </a:lnTo>
                    <a:lnTo>
                      <a:pt x="69" y="6"/>
                    </a:lnTo>
                    <a:lnTo>
                      <a:pt x="34" y="6"/>
                    </a:lnTo>
                    <a:lnTo>
                      <a:pt x="23" y="12"/>
                    </a:lnTo>
                    <a:lnTo>
                      <a:pt x="13" y="32"/>
                    </a:lnTo>
                    <a:lnTo>
                      <a:pt x="2" y="48"/>
                    </a:lnTo>
                    <a:lnTo>
                      <a:pt x="0" y="57"/>
                    </a:lnTo>
                    <a:lnTo>
                      <a:pt x="26" y="71"/>
                    </a:lnTo>
                    <a:lnTo>
                      <a:pt x="32" y="81"/>
                    </a:lnTo>
                    <a:lnTo>
                      <a:pt x="44" y="92"/>
                    </a:lnTo>
                    <a:lnTo>
                      <a:pt x="54" y="109"/>
                    </a:lnTo>
                    <a:lnTo>
                      <a:pt x="60" y="115"/>
                    </a:lnTo>
                    <a:lnTo>
                      <a:pt x="71" y="132"/>
                    </a:lnTo>
                    <a:lnTo>
                      <a:pt x="72" y="141"/>
                    </a:lnTo>
                    <a:lnTo>
                      <a:pt x="93" y="167"/>
                    </a:lnTo>
                    <a:lnTo>
                      <a:pt x="96" y="163"/>
                    </a:lnTo>
                    <a:lnTo>
                      <a:pt x="96" y="158"/>
                    </a:lnTo>
                    <a:lnTo>
                      <a:pt x="100" y="158"/>
                    </a:lnTo>
                    <a:lnTo>
                      <a:pt x="110" y="145"/>
                    </a:lnTo>
                    <a:lnTo>
                      <a:pt x="114" y="136"/>
                    </a:lnTo>
                    <a:lnTo>
                      <a:pt x="114" y="13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39" name="Freeform 291"/>
              <p:cNvSpPr>
                <a:spLocks noChangeAspect="1"/>
              </p:cNvSpPr>
              <p:nvPr/>
            </p:nvSpPr>
            <p:spPr bwMode="gray">
              <a:xfrm>
                <a:off x="1392" y="1262"/>
                <a:ext cx="67" cy="97"/>
              </a:xfrm>
              <a:custGeom>
                <a:avLst/>
                <a:gdLst/>
                <a:ahLst/>
                <a:cxnLst>
                  <a:cxn ang="0">
                    <a:pos x="124" y="351"/>
                  </a:cxn>
                  <a:cxn ang="0">
                    <a:pos x="109" y="334"/>
                  </a:cxn>
                  <a:cxn ang="0">
                    <a:pos x="87" y="317"/>
                  </a:cxn>
                  <a:cxn ang="0">
                    <a:pos x="55" y="322"/>
                  </a:cxn>
                  <a:cxn ang="0">
                    <a:pos x="40" y="291"/>
                  </a:cxn>
                  <a:cxn ang="0">
                    <a:pos x="1" y="245"/>
                  </a:cxn>
                  <a:cxn ang="0">
                    <a:pos x="6" y="189"/>
                  </a:cxn>
                  <a:cxn ang="0">
                    <a:pos x="35" y="189"/>
                  </a:cxn>
                  <a:cxn ang="0">
                    <a:pos x="42" y="202"/>
                  </a:cxn>
                  <a:cxn ang="0">
                    <a:pos x="64" y="217"/>
                  </a:cxn>
                  <a:cxn ang="0">
                    <a:pos x="71" y="244"/>
                  </a:cxn>
                  <a:cxn ang="0">
                    <a:pos x="99" y="236"/>
                  </a:cxn>
                  <a:cxn ang="0">
                    <a:pos x="124" y="223"/>
                  </a:cxn>
                  <a:cxn ang="0">
                    <a:pos x="120" y="196"/>
                  </a:cxn>
                  <a:cxn ang="0">
                    <a:pos x="132" y="190"/>
                  </a:cxn>
                  <a:cxn ang="0">
                    <a:pos x="116" y="171"/>
                  </a:cxn>
                  <a:cxn ang="0">
                    <a:pos x="110" y="144"/>
                  </a:cxn>
                  <a:cxn ang="0">
                    <a:pos x="137" y="151"/>
                  </a:cxn>
                  <a:cxn ang="0">
                    <a:pos x="114" y="119"/>
                  </a:cxn>
                  <a:cxn ang="0">
                    <a:pos x="93" y="134"/>
                  </a:cxn>
                  <a:cxn ang="0">
                    <a:pos x="61" y="105"/>
                  </a:cxn>
                  <a:cxn ang="0">
                    <a:pos x="80" y="78"/>
                  </a:cxn>
                  <a:cxn ang="0">
                    <a:pos x="99" y="98"/>
                  </a:cxn>
                  <a:cxn ang="0">
                    <a:pos x="98" y="71"/>
                  </a:cxn>
                  <a:cxn ang="0">
                    <a:pos x="71" y="59"/>
                  </a:cxn>
                  <a:cxn ang="0">
                    <a:pos x="96" y="21"/>
                  </a:cxn>
                  <a:cxn ang="0">
                    <a:pos x="124" y="39"/>
                  </a:cxn>
                  <a:cxn ang="0">
                    <a:pos x="113" y="19"/>
                  </a:cxn>
                  <a:cxn ang="0">
                    <a:pos x="129" y="0"/>
                  </a:cxn>
                  <a:cxn ang="0">
                    <a:pos x="152" y="22"/>
                  </a:cxn>
                  <a:cxn ang="0">
                    <a:pos x="188" y="34"/>
                  </a:cxn>
                  <a:cxn ang="0">
                    <a:pos x="248" y="8"/>
                  </a:cxn>
                  <a:cxn ang="0">
                    <a:pos x="288" y="26"/>
                  </a:cxn>
                  <a:cxn ang="0">
                    <a:pos x="284" y="66"/>
                  </a:cxn>
                  <a:cxn ang="0">
                    <a:pos x="270" y="76"/>
                  </a:cxn>
                  <a:cxn ang="0">
                    <a:pos x="282" y="112"/>
                  </a:cxn>
                  <a:cxn ang="0">
                    <a:pos x="250" y="130"/>
                  </a:cxn>
                  <a:cxn ang="0">
                    <a:pos x="228" y="164"/>
                  </a:cxn>
                  <a:cxn ang="0">
                    <a:pos x="220" y="195"/>
                  </a:cxn>
                  <a:cxn ang="0">
                    <a:pos x="265" y="173"/>
                  </a:cxn>
                  <a:cxn ang="0">
                    <a:pos x="282" y="204"/>
                  </a:cxn>
                  <a:cxn ang="0">
                    <a:pos x="293" y="222"/>
                  </a:cxn>
                  <a:cxn ang="0">
                    <a:pos x="290" y="248"/>
                  </a:cxn>
                  <a:cxn ang="0">
                    <a:pos x="315" y="222"/>
                  </a:cxn>
                  <a:cxn ang="0">
                    <a:pos x="324" y="247"/>
                  </a:cxn>
                  <a:cxn ang="0">
                    <a:pos x="329" y="288"/>
                  </a:cxn>
                  <a:cxn ang="0">
                    <a:pos x="320" y="313"/>
                  </a:cxn>
                  <a:cxn ang="0">
                    <a:pos x="323" y="344"/>
                  </a:cxn>
                  <a:cxn ang="0">
                    <a:pos x="325" y="360"/>
                  </a:cxn>
                  <a:cxn ang="0">
                    <a:pos x="322" y="389"/>
                  </a:cxn>
                  <a:cxn ang="0">
                    <a:pos x="303" y="410"/>
                  </a:cxn>
                  <a:cxn ang="0">
                    <a:pos x="249" y="426"/>
                  </a:cxn>
                  <a:cxn ang="0">
                    <a:pos x="248" y="444"/>
                  </a:cxn>
                  <a:cxn ang="0">
                    <a:pos x="229" y="475"/>
                  </a:cxn>
                  <a:cxn ang="0">
                    <a:pos x="205" y="464"/>
                  </a:cxn>
                  <a:cxn ang="0">
                    <a:pos x="187" y="473"/>
                  </a:cxn>
                  <a:cxn ang="0">
                    <a:pos x="172" y="424"/>
                  </a:cxn>
                  <a:cxn ang="0">
                    <a:pos x="144" y="384"/>
                  </a:cxn>
                </a:cxnLst>
                <a:rect l="0" t="0" r="r" b="b"/>
                <a:pathLst>
                  <a:path w="331" h="484">
                    <a:moveTo>
                      <a:pt x="137" y="376"/>
                    </a:moveTo>
                    <a:lnTo>
                      <a:pt x="132" y="371"/>
                    </a:lnTo>
                    <a:lnTo>
                      <a:pt x="124" y="351"/>
                    </a:lnTo>
                    <a:lnTo>
                      <a:pt x="123" y="344"/>
                    </a:lnTo>
                    <a:lnTo>
                      <a:pt x="116" y="336"/>
                    </a:lnTo>
                    <a:lnTo>
                      <a:pt x="109" y="334"/>
                    </a:lnTo>
                    <a:lnTo>
                      <a:pt x="99" y="341"/>
                    </a:lnTo>
                    <a:lnTo>
                      <a:pt x="94" y="328"/>
                    </a:lnTo>
                    <a:lnTo>
                      <a:pt x="87" y="317"/>
                    </a:lnTo>
                    <a:lnTo>
                      <a:pt x="81" y="317"/>
                    </a:lnTo>
                    <a:lnTo>
                      <a:pt x="78" y="325"/>
                    </a:lnTo>
                    <a:lnTo>
                      <a:pt x="55" y="322"/>
                    </a:lnTo>
                    <a:lnTo>
                      <a:pt x="51" y="307"/>
                    </a:lnTo>
                    <a:lnTo>
                      <a:pt x="42" y="297"/>
                    </a:lnTo>
                    <a:lnTo>
                      <a:pt x="40" y="291"/>
                    </a:lnTo>
                    <a:lnTo>
                      <a:pt x="22" y="275"/>
                    </a:lnTo>
                    <a:lnTo>
                      <a:pt x="18" y="268"/>
                    </a:lnTo>
                    <a:lnTo>
                      <a:pt x="1" y="245"/>
                    </a:lnTo>
                    <a:lnTo>
                      <a:pt x="0" y="227"/>
                    </a:lnTo>
                    <a:lnTo>
                      <a:pt x="2" y="205"/>
                    </a:lnTo>
                    <a:lnTo>
                      <a:pt x="6" y="189"/>
                    </a:lnTo>
                    <a:lnTo>
                      <a:pt x="15" y="182"/>
                    </a:lnTo>
                    <a:lnTo>
                      <a:pt x="28" y="179"/>
                    </a:lnTo>
                    <a:lnTo>
                      <a:pt x="35" y="189"/>
                    </a:lnTo>
                    <a:lnTo>
                      <a:pt x="43" y="194"/>
                    </a:lnTo>
                    <a:lnTo>
                      <a:pt x="44" y="195"/>
                    </a:lnTo>
                    <a:lnTo>
                      <a:pt x="42" y="202"/>
                    </a:lnTo>
                    <a:lnTo>
                      <a:pt x="48" y="209"/>
                    </a:lnTo>
                    <a:lnTo>
                      <a:pt x="59" y="212"/>
                    </a:lnTo>
                    <a:lnTo>
                      <a:pt x="64" y="217"/>
                    </a:lnTo>
                    <a:lnTo>
                      <a:pt x="65" y="228"/>
                    </a:lnTo>
                    <a:lnTo>
                      <a:pt x="69" y="236"/>
                    </a:lnTo>
                    <a:lnTo>
                      <a:pt x="71" y="244"/>
                    </a:lnTo>
                    <a:lnTo>
                      <a:pt x="89" y="245"/>
                    </a:lnTo>
                    <a:lnTo>
                      <a:pt x="97" y="241"/>
                    </a:lnTo>
                    <a:lnTo>
                      <a:pt x="99" y="236"/>
                    </a:lnTo>
                    <a:lnTo>
                      <a:pt x="105" y="238"/>
                    </a:lnTo>
                    <a:lnTo>
                      <a:pt x="113" y="236"/>
                    </a:lnTo>
                    <a:lnTo>
                      <a:pt x="124" y="223"/>
                    </a:lnTo>
                    <a:lnTo>
                      <a:pt x="119" y="214"/>
                    </a:lnTo>
                    <a:lnTo>
                      <a:pt x="116" y="196"/>
                    </a:lnTo>
                    <a:lnTo>
                      <a:pt x="120" y="196"/>
                    </a:lnTo>
                    <a:lnTo>
                      <a:pt x="128" y="206"/>
                    </a:lnTo>
                    <a:lnTo>
                      <a:pt x="132" y="204"/>
                    </a:lnTo>
                    <a:lnTo>
                      <a:pt x="132" y="190"/>
                    </a:lnTo>
                    <a:lnTo>
                      <a:pt x="129" y="183"/>
                    </a:lnTo>
                    <a:lnTo>
                      <a:pt x="119" y="182"/>
                    </a:lnTo>
                    <a:lnTo>
                      <a:pt x="116" y="171"/>
                    </a:lnTo>
                    <a:lnTo>
                      <a:pt x="112" y="168"/>
                    </a:lnTo>
                    <a:lnTo>
                      <a:pt x="112" y="155"/>
                    </a:lnTo>
                    <a:lnTo>
                      <a:pt x="110" y="144"/>
                    </a:lnTo>
                    <a:lnTo>
                      <a:pt x="112" y="140"/>
                    </a:lnTo>
                    <a:lnTo>
                      <a:pt x="121" y="137"/>
                    </a:lnTo>
                    <a:lnTo>
                      <a:pt x="137" y="151"/>
                    </a:lnTo>
                    <a:lnTo>
                      <a:pt x="140" y="146"/>
                    </a:lnTo>
                    <a:lnTo>
                      <a:pt x="118" y="113"/>
                    </a:lnTo>
                    <a:lnTo>
                      <a:pt x="114" y="119"/>
                    </a:lnTo>
                    <a:lnTo>
                      <a:pt x="113" y="128"/>
                    </a:lnTo>
                    <a:lnTo>
                      <a:pt x="104" y="131"/>
                    </a:lnTo>
                    <a:lnTo>
                      <a:pt x="93" y="134"/>
                    </a:lnTo>
                    <a:lnTo>
                      <a:pt x="77" y="123"/>
                    </a:lnTo>
                    <a:lnTo>
                      <a:pt x="69" y="107"/>
                    </a:lnTo>
                    <a:lnTo>
                      <a:pt x="61" y="105"/>
                    </a:lnTo>
                    <a:lnTo>
                      <a:pt x="59" y="89"/>
                    </a:lnTo>
                    <a:lnTo>
                      <a:pt x="60" y="78"/>
                    </a:lnTo>
                    <a:lnTo>
                      <a:pt x="80" y="78"/>
                    </a:lnTo>
                    <a:lnTo>
                      <a:pt x="87" y="85"/>
                    </a:lnTo>
                    <a:lnTo>
                      <a:pt x="89" y="92"/>
                    </a:lnTo>
                    <a:lnTo>
                      <a:pt x="99" y="98"/>
                    </a:lnTo>
                    <a:lnTo>
                      <a:pt x="102" y="92"/>
                    </a:lnTo>
                    <a:lnTo>
                      <a:pt x="98" y="80"/>
                    </a:lnTo>
                    <a:lnTo>
                      <a:pt x="98" y="71"/>
                    </a:lnTo>
                    <a:lnTo>
                      <a:pt x="85" y="67"/>
                    </a:lnTo>
                    <a:lnTo>
                      <a:pt x="80" y="59"/>
                    </a:lnTo>
                    <a:lnTo>
                      <a:pt x="71" y="59"/>
                    </a:lnTo>
                    <a:lnTo>
                      <a:pt x="66" y="45"/>
                    </a:lnTo>
                    <a:lnTo>
                      <a:pt x="77" y="32"/>
                    </a:lnTo>
                    <a:lnTo>
                      <a:pt x="96" y="21"/>
                    </a:lnTo>
                    <a:lnTo>
                      <a:pt x="101" y="28"/>
                    </a:lnTo>
                    <a:lnTo>
                      <a:pt x="114" y="32"/>
                    </a:lnTo>
                    <a:lnTo>
                      <a:pt x="124" y="39"/>
                    </a:lnTo>
                    <a:lnTo>
                      <a:pt x="126" y="32"/>
                    </a:lnTo>
                    <a:lnTo>
                      <a:pt x="126" y="24"/>
                    </a:lnTo>
                    <a:lnTo>
                      <a:pt x="113" y="19"/>
                    </a:lnTo>
                    <a:lnTo>
                      <a:pt x="109" y="12"/>
                    </a:lnTo>
                    <a:lnTo>
                      <a:pt x="119" y="5"/>
                    </a:lnTo>
                    <a:lnTo>
                      <a:pt x="129" y="0"/>
                    </a:lnTo>
                    <a:lnTo>
                      <a:pt x="135" y="5"/>
                    </a:lnTo>
                    <a:lnTo>
                      <a:pt x="144" y="21"/>
                    </a:lnTo>
                    <a:lnTo>
                      <a:pt x="152" y="22"/>
                    </a:lnTo>
                    <a:lnTo>
                      <a:pt x="164" y="32"/>
                    </a:lnTo>
                    <a:lnTo>
                      <a:pt x="175" y="37"/>
                    </a:lnTo>
                    <a:lnTo>
                      <a:pt x="188" y="34"/>
                    </a:lnTo>
                    <a:lnTo>
                      <a:pt x="193" y="38"/>
                    </a:lnTo>
                    <a:lnTo>
                      <a:pt x="217" y="31"/>
                    </a:lnTo>
                    <a:lnTo>
                      <a:pt x="248" y="8"/>
                    </a:lnTo>
                    <a:lnTo>
                      <a:pt x="274" y="1"/>
                    </a:lnTo>
                    <a:lnTo>
                      <a:pt x="276" y="8"/>
                    </a:lnTo>
                    <a:lnTo>
                      <a:pt x="288" y="26"/>
                    </a:lnTo>
                    <a:lnTo>
                      <a:pt x="295" y="28"/>
                    </a:lnTo>
                    <a:lnTo>
                      <a:pt x="293" y="51"/>
                    </a:lnTo>
                    <a:lnTo>
                      <a:pt x="284" y="66"/>
                    </a:lnTo>
                    <a:lnTo>
                      <a:pt x="270" y="69"/>
                    </a:lnTo>
                    <a:lnTo>
                      <a:pt x="266" y="75"/>
                    </a:lnTo>
                    <a:lnTo>
                      <a:pt x="270" y="76"/>
                    </a:lnTo>
                    <a:lnTo>
                      <a:pt x="281" y="86"/>
                    </a:lnTo>
                    <a:lnTo>
                      <a:pt x="284" y="94"/>
                    </a:lnTo>
                    <a:lnTo>
                      <a:pt x="282" y="112"/>
                    </a:lnTo>
                    <a:lnTo>
                      <a:pt x="279" y="108"/>
                    </a:lnTo>
                    <a:lnTo>
                      <a:pt x="268" y="112"/>
                    </a:lnTo>
                    <a:lnTo>
                      <a:pt x="250" y="130"/>
                    </a:lnTo>
                    <a:lnTo>
                      <a:pt x="241" y="148"/>
                    </a:lnTo>
                    <a:lnTo>
                      <a:pt x="233" y="155"/>
                    </a:lnTo>
                    <a:lnTo>
                      <a:pt x="228" y="164"/>
                    </a:lnTo>
                    <a:lnTo>
                      <a:pt x="221" y="172"/>
                    </a:lnTo>
                    <a:lnTo>
                      <a:pt x="220" y="184"/>
                    </a:lnTo>
                    <a:lnTo>
                      <a:pt x="220" y="195"/>
                    </a:lnTo>
                    <a:lnTo>
                      <a:pt x="242" y="172"/>
                    </a:lnTo>
                    <a:lnTo>
                      <a:pt x="257" y="167"/>
                    </a:lnTo>
                    <a:lnTo>
                      <a:pt x="265" y="173"/>
                    </a:lnTo>
                    <a:lnTo>
                      <a:pt x="280" y="189"/>
                    </a:lnTo>
                    <a:lnTo>
                      <a:pt x="279" y="201"/>
                    </a:lnTo>
                    <a:lnTo>
                      <a:pt x="282" y="204"/>
                    </a:lnTo>
                    <a:lnTo>
                      <a:pt x="285" y="215"/>
                    </a:lnTo>
                    <a:lnTo>
                      <a:pt x="290" y="216"/>
                    </a:lnTo>
                    <a:lnTo>
                      <a:pt x="293" y="222"/>
                    </a:lnTo>
                    <a:lnTo>
                      <a:pt x="295" y="228"/>
                    </a:lnTo>
                    <a:lnTo>
                      <a:pt x="290" y="238"/>
                    </a:lnTo>
                    <a:lnTo>
                      <a:pt x="290" y="248"/>
                    </a:lnTo>
                    <a:lnTo>
                      <a:pt x="303" y="236"/>
                    </a:lnTo>
                    <a:lnTo>
                      <a:pt x="314" y="234"/>
                    </a:lnTo>
                    <a:lnTo>
                      <a:pt x="315" y="222"/>
                    </a:lnTo>
                    <a:lnTo>
                      <a:pt x="322" y="232"/>
                    </a:lnTo>
                    <a:lnTo>
                      <a:pt x="322" y="242"/>
                    </a:lnTo>
                    <a:lnTo>
                      <a:pt x="324" y="247"/>
                    </a:lnTo>
                    <a:lnTo>
                      <a:pt x="331" y="274"/>
                    </a:lnTo>
                    <a:lnTo>
                      <a:pt x="331" y="282"/>
                    </a:lnTo>
                    <a:lnTo>
                      <a:pt x="329" y="288"/>
                    </a:lnTo>
                    <a:lnTo>
                      <a:pt x="319" y="300"/>
                    </a:lnTo>
                    <a:lnTo>
                      <a:pt x="314" y="301"/>
                    </a:lnTo>
                    <a:lnTo>
                      <a:pt x="320" y="313"/>
                    </a:lnTo>
                    <a:lnTo>
                      <a:pt x="323" y="322"/>
                    </a:lnTo>
                    <a:lnTo>
                      <a:pt x="324" y="338"/>
                    </a:lnTo>
                    <a:lnTo>
                      <a:pt x="323" y="344"/>
                    </a:lnTo>
                    <a:lnTo>
                      <a:pt x="315" y="355"/>
                    </a:lnTo>
                    <a:lnTo>
                      <a:pt x="323" y="354"/>
                    </a:lnTo>
                    <a:lnTo>
                      <a:pt x="325" y="360"/>
                    </a:lnTo>
                    <a:lnTo>
                      <a:pt x="327" y="373"/>
                    </a:lnTo>
                    <a:lnTo>
                      <a:pt x="327" y="385"/>
                    </a:lnTo>
                    <a:lnTo>
                      <a:pt x="322" y="389"/>
                    </a:lnTo>
                    <a:lnTo>
                      <a:pt x="318" y="384"/>
                    </a:lnTo>
                    <a:lnTo>
                      <a:pt x="307" y="393"/>
                    </a:lnTo>
                    <a:lnTo>
                      <a:pt x="303" y="410"/>
                    </a:lnTo>
                    <a:lnTo>
                      <a:pt x="280" y="428"/>
                    </a:lnTo>
                    <a:lnTo>
                      <a:pt x="266" y="422"/>
                    </a:lnTo>
                    <a:lnTo>
                      <a:pt x="249" y="426"/>
                    </a:lnTo>
                    <a:lnTo>
                      <a:pt x="238" y="422"/>
                    </a:lnTo>
                    <a:lnTo>
                      <a:pt x="236" y="428"/>
                    </a:lnTo>
                    <a:lnTo>
                      <a:pt x="248" y="444"/>
                    </a:lnTo>
                    <a:lnTo>
                      <a:pt x="248" y="454"/>
                    </a:lnTo>
                    <a:lnTo>
                      <a:pt x="231" y="467"/>
                    </a:lnTo>
                    <a:lnTo>
                      <a:pt x="229" y="475"/>
                    </a:lnTo>
                    <a:lnTo>
                      <a:pt x="221" y="483"/>
                    </a:lnTo>
                    <a:lnTo>
                      <a:pt x="212" y="484"/>
                    </a:lnTo>
                    <a:lnTo>
                      <a:pt x="205" y="464"/>
                    </a:lnTo>
                    <a:lnTo>
                      <a:pt x="199" y="465"/>
                    </a:lnTo>
                    <a:lnTo>
                      <a:pt x="195" y="473"/>
                    </a:lnTo>
                    <a:lnTo>
                      <a:pt x="187" y="473"/>
                    </a:lnTo>
                    <a:lnTo>
                      <a:pt x="182" y="454"/>
                    </a:lnTo>
                    <a:lnTo>
                      <a:pt x="178" y="431"/>
                    </a:lnTo>
                    <a:lnTo>
                      <a:pt x="172" y="424"/>
                    </a:lnTo>
                    <a:lnTo>
                      <a:pt x="167" y="406"/>
                    </a:lnTo>
                    <a:lnTo>
                      <a:pt x="158" y="394"/>
                    </a:lnTo>
                    <a:lnTo>
                      <a:pt x="144" y="384"/>
                    </a:lnTo>
                    <a:lnTo>
                      <a:pt x="137" y="37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40" name="Freeform 292"/>
              <p:cNvSpPr>
                <a:spLocks noChangeAspect="1"/>
              </p:cNvSpPr>
              <p:nvPr/>
            </p:nvSpPr>
            <p:spPr bwMode="gray">
              <a:xfrm>
                <a:off x="1388" y="1141"/>
                <a:ext cx="59" cy="76"/>
              </a:xfrm>
              <a:custGeom>
                <a:avLst/>
                <a:gdLst/>
                <a:ahLst/>
                <a:cxnLst>
                  <a:cxn ang="0">
                    <a:pos x="281" y="171"/>
                  </a:cxn>
                  <a:cxn ang="0">
                    <a:pos x="266" y="206"/>
                  </a:cxn>
                  <a:cxn ang="0">
                    <a:pos x="291" y="237"/>
                  </a:cxn>
                  <a:cxn ang="0">
                    <a:pos x="279" y="244"/>
                  </a:cxn>
                  <a:cxn ang="0">
                    <a:pos x="260" y="249"/>
                  </a:cxn>
                  <a:cxn ang="0">
                    <a:pos x="265" y="259"/>
                  </a:cxn>
                  <a:cxn ang="0">
                    <a:pos x="259" y="280"/>
                  </a:cxn>
                  <a:cxn ang="0">
                    <a:pos x="253" y="286"/>
                  </a:cxn>
                  <a:cxn ang="0">
                    <a:pos x="271" y="338"/>
                  </a:cxn>
                  <a:cxn ang="0">
                    <a:pos x="258" y="334"/>
                  </a:cxn>
                  <a:cxn ang="0">
                    <a:pos x="250" y="345"/>
                  </a:cxn>
                  <a:cxn ang="0">
                    <a:pos x="230" y="372"/>
                  </a:cxn>
                  <a:cxn ang="0">
                    <a:pos x="208" y="370"/>
                  </a:cxn>
                  <a:cxn ang="0">
                    <a:pos x="190" y="371"/>
                  </a:cxn>
                  <a:cxn ang="0">
                    <a:pos x="177" y="364"/>
                  </a:cxn>
                  <a:cxn ang="0">
                    <a:pos x="130" y="373"/>
                  </a:cxn>
                  <a:cxn ang="0">
                    <a:pos x="119" y="327"/>
                  </a:cxn>
                  <a:cxn ang="0">
                    <a:pos x="136" y="303"/>
                  </a:cxn>
                  <a:cxn ang="0">
                    <a:pos x="113" y="280"/>
                  </a:cxn>
                  <a:cxn ang="0">
                    <a:pos x="141" y="270"/>
                  </a:cxn>
                  <a:cxn ang="0">
                    <a:pos x="155" y="256"/>
                  </a:cxn>
                  <a:cxn ang="0">
                    <a:pos x="168" y="237"/>
                  </a:cxn>
                  <a:cxn ang="0">
                    <a:pos x="211" y="214"/>
                  </a:cxn>
                  <a:cxn ang="0">
                    <a:pos x="172" y="214"/>
                  </a:cxn>
                  <a:cxn ang="0">
                    <a:pos x="129" y="225"/>
                  </a:cxn>
                  <a:cxn ang="0">
                    <a:pos x="60" y="242"/>
                  </a:cxn>
                  <a:cxn ang="0">
                    <a:pos x="4" y="256"/>
                  </a:cxn>
                  <a:cxn ang="0">
                    <a:pos x="10" y="222"/>
                  </a:cxn>
                  <a:cxn ang="0">
                    <a:pos x="31" y="215"/>
                  </a:cxn>
                  <a:cxn ang="0">
                    <a:pos x="42" y="183"/>
                  </a:cxn>
                  <a:cxn ang="0">
                    <a:pos x="83" y="205"/>
                  </a:cxn>
                  <a:cxn ang="0">
                    <a:pos x="69" y="166"/>
                  </a:cxn>
                  <a:cxn ang="0">
                    <a:pos x="51" y="149"/>
                  </a:cxn>
                  <a:cxn ang="0">
                    <a:pos x="33" y="109"/>
                  </a:cxn>
                  <a:cxn ang="0">
                    <a:pos x="43" y="65"/>
                  </a:cxn>
                  <a:cxn ang="0">
                    <a:pos x="77" y="57"/>
                  </a:cxn>
                  <a:cxn ang="0">
                    <a:pos x="96" y="82"/>
                  </a:cxn>
                  <a:cxn ang="0">
                    <a:pos x="114" y="133"/>
                  </a:cxn>
                  <a:cxn ang="0">
                    <a:pos x="134" y="147"/>
                  </a:cxn>
                  <a:cxn ang="0">
                    <a:pos x="171" y="156"/>
                  </a:cxn>
                  <a:cxn ang="0">
                    <a:pos x="158" y="113"/>
                  </a:cxn>
                  <a:cxn ang="0">
                    <a:pos x="125" y="93"/>
                  </a:cxn>
                  <a:cxn ang="0">
                    <a:pos x="141" y="82"/>
                  </a:cxn>
                  <a:cxn ang="0">
                    <a:pos x="96" y="45"/>
                  </a:cxn>
                  <a:cxn ang="0">
                    <a:pos x="129" y="7"/>
                  </a:cxn>
                  <a:cxn ang="0">
                    <a:pos x="183" y="28"/>
                  </a:cxn>
                  <a:cxn ang="0">
                    <a:pos x="205" y="45"/>
                  </a:cxn>
                  <a:cxn ang="0">
                    <a:pos x="216" y="15"/>
                  </a:cxn>
                  <a:cxn ang="0">
                    <a:pos x="237" y="0"/>
                  </a:cxn>
                  <a:cxn ang="0">
                    <a:pos x="246" y="26"/>
                  </a:cxn>
                  <a:cxn ang="0">
                    <a:pos x="274" y="72"/>
                  </a:cxn>
                  <a:cxn ang="0">
                    <a:pos x="280" y="134"/>
                  </a:cxn>
                </a:cxnLst>
                <a:rect l="0" t="0" r="r" b="b"/>
                <a:pathLst>
                  <a:path w="292" h="380">
                    <a:moveTo>
                      <a:pt x="281" y="160"/>
                    </a:moveTo>
                    <a:lnTo>
                      <a:pt x="282" y="162"/>
                    </a:lnTo>
                    <a:lnTo>
                      <a:pt x="281" y="165"/>
                    </a:lnTo>
                    <a:lnTo>
                      <a:pt x="281" y="171"/>
                    </a:lnTo>
                    <a:lnTo>
                      <a:pt x="282" y="177"/>
                    </a:lnTo>
                    <a:lnTo>
                      <a:pt x="281" y="187"/>
                    </a:lnTo>
                    <a:lnTo>
                      <a:pt x="268" y="198"/>
                    </a:lnTo>
                    <a:lnTo>
                      <a:pt x="266" y="206"/>
                    </a:lnTo>
                    <a:lnTo>
                      <a:pt x="285" y="213"/>
                    </a:lnTo>
                    <a:lnTo>
                      <a:pt x="291" y="210"/>
                    </a:lnTo>
                    <a:lnTo>
                      <a:pt x="292" y="224"/>
                    </a:lnTo>
                    <a:lnTo>
                      <a:pt x="291" y="237"/>
                    </a:lnTo>
                    <a:lnTo>
                      <a:pt x="290" y="267"/>
                    </a:lnTo>
                    <a:lnTo>
                      <a:pt x="292" y="285"/>
                    </a:lnTo>
                    <a:lnTo>
                      <a:pt x="284" y="254"/>
                    </a:lnTo>
                    <a:lnTo>
                      <a:pt x="279" y="244"/>
                    </a:lnTo>
                    <a:lnTo>
                      <a:pt x="274" y="240"/>
                    </a:lnTo>
                    <a:lnTo>
                      <a:pt x="270" y="244"/>
                    </a:lnTo>
                    <a:lnTo>
                      <a:pt x="263" y="242"/>
                    </a:lnTo>
                    <a:lnTo>
                      <a:pt x="260" y="249"/>
                    </a:lnTo>
                    <a:lnTo>
                      <a:pt x="268" y="254"/>
                    </a:lnTo>
                    <a:lnTo>
                      <a:pt x="269" y="263"/>
                    </a:lnTo>
                    <a:lnTo>
                      <a:pt x="268" y="267"/>
                    </a:lnTo>
                    <a:lnTo>
                      <a:pt x="265" y="259"/>
                    </a:lnTo>
                    <a:lnTo>
                      <a:pt x="258" y="264"/>
                    </a:lnTo>
                    <a:lnTo>
                      <a:pt x="255" y="270"/>
                    </a:lnTo>
                    <a:lnTo>
                      <a:pt x="263" y="279"/>
                    </a:lnTo>
                    <a:lnTo>
                      <a:pt x="259" y="280"/>
                    </a:lnTo>
                    <a:lnTo>
                      <a:pt x="258" y="285"/>
                    </a:lnTo>
                    <a:lnTo>
                      <a:pt x="260" y="291"/>
                    </a:lnTo>
                    <a:lnTo>
                      <a:pt x="258" y="292"/>
                    </a:lnTo>
                    <a:lnTo>
                      <a:pt x="253" y="286"/>
                    </a:lnTo>
                    <a:lnTo>
                      <a:pt x="248" y="302"/>
                    </a:lnTo>
                    <a:lnTo>
                      <a:pt x="249" y="308"/>
                    </a:lnTo>
                    <a:lnTo>
                      <a:pt x="254" y="306"/>
                    </a:lnTo>
                    <a:lnTo>
                      <a:pt x="271" y="338"/>
                    </a:lnTo>
                    <a:lnTo>
                      <a:pt x="274" y="345"/>
                    </a:lnTo>
                    <a:lnTo>
                      <a:pt x="269" y="349"/>
                    </a:lnTo>
                    <a:lnTo>
                      <a:pt x="263" y="345"/>
                    </a:lnTo>
                    <a:lnTo>
                      <a:pt x="258" y="334"/>
                    </a:lnTo>
                    <a:lnTo>
                      <a:pt x="254" y="330"/>
                    </a:lnTo>
                    <a:lnTo>
                      <a:pt x="248" y="332"/>
                    </a:lnTo>
                    <a:lnTo>
                      <a:pt x="248" y="339"/>
                    </a:lnTo>
                    <a:lnTo>
                      <a:pt x="250" y="345"/>
                    </a:lnTo>
                    <a:lnTo>
                      <a:pt x="250" y="350"/>
                    </a:lnTo>
                    <a:lnTo>
                      <a:pt x="255" y="359"/>
                    </a:lnTo>
                    <a:lnTo>
                      <a:pt x="255" y="369"/>
                    </a:lnTo>
                    <a:lnTo>
                      <a:pt x="230" y="372"/>
                    </a:lnTo>
                    <a:lnTo>
                      <a:pt x="228" y="365"/>
                    </a:lnTo>
                    <a:lnTo>
                      <a:pt x="219" y="375"/>
                    </a:lnTo>
                    <a:lnTo>
                      <a:pt x="211" y="375"/>
                    </a:lnTo>
                    <a:lnTo>
                      <a:pt x="208" y="370"/>
                    </a:lnTo>
                    <a:lnTo>
                      <a:pt x="209" y="360"/>
                    </a:lnTo>
                    <a:lnTo>
                      <a:pt x="203" y="364"/>
                    </a:lnTo>
                    <a:lnTo>
                      <a:pt x="201" y="373"/>
                    </a:lnTo>
                    <a:lnTo>
                      <a:pt x="190" y="371"/>
                    </a:lnTo>
                    <a:lnTo>
                      <a:pt x="190" y="360"/>
                    </a:lnTo>
                    <a:lnTo>
                      <a:pt x="188" y="369"/>
                    </a:lnTo>
                    <a:lnTo>
                      <a:pt x="180" y="372"/>
                    </a:lnTo>
                    <a:lnTo>
                      <a:pt x="177" y="364"/>
                    </a:lnTo>
                    <a:lnTo>
                      <a:pt x="179" y="354"/>
                    </a:lnTo>
                    <a:lnTo>
                      <a:pt x="167" y="380"/>
                    </a:lnTo>
                    <a:lnTo>
                      <a:pt x="144" y="380"/>
                    </a:lnTo>
                    <a:lnTo>
                      <a:pt x="130" y="373"/>
                    </a:lnTo>
                    <a:lnTo>
                      <a:pt x="123" y="365"/>
                    </a:lnTo>
                    <a:lnTo>
                      <a:pt x="122" y="339"/>
                    </a:lnTo>
                    <a:lnTo>
                      <a:pt x="118" y="332"/>
                    </a:lnTo>
                    <a:lnTo>
                      <a:pt x="119" y="327"/>
                    </a:lnTo>
                    <a:lnTo>
                      <a:pt x="142" y="327"/>
                    </a:lnTo>
                    <a:lnTo>
                      <a:pt x="147" y="322"/>
                    </a:lnTo>
                    <a:lnTo>
                      <a:pt x="131" y="319"/>
                    </a:lnTo>
                    <a:lnTo>
                      <a:pt x="136" y="303"/>
                    </a:lnTo>
                    <a:lnTo>
                      <a:pt x="119" y="310"/>
                    </a:lnTo>
                    <a:lnTo>
                      <a:pt x="115" y="300"/>
                    </a:lnTo>
                    <a:lnTo>
                      <a:pt x="128" y="291"/>
                    </a:lnTo>
                    <a:lnTo>
                      <a:pt x="113" y="280"/>
                    </a:lnTo>
                    <a:lnTo>
                      <a:pt x="131" y="276"/>
                    </a:lnTo>
                    <a:lnTo>
                      <a:pt x="141" y="279"/>
                    </a:lnTo>
                    <a:lnTo>
                      <a:pt x="145" y="273"/>
                    </a:lnTo>
                    <a:lnTo>
                      <a:pt x="141" y="270"/>
                    </a:lnTo>
                    <a:lnTo>
                      <a:pt x="162" y="268"/>
                    </a:lnTo>
                    <a:lnTo>
                      <a:pt x="163" y="262"/>
                    </a:lnTo>
                    <a:lnTo>
                      <a:pt x="141" y="265"/>
                    </a:lnTo>
                    <a:lnTo>
                      <a:pt x="155" y="256"/>
                    </a:lnTo>
                    <a:lnTo>
                      <a:pt x="152" y="252"/>
                    </a:lnTo>
                    <a:lnTo>
                      <a:pt x="156" y="247"/>
                    </a:lnTo>
                    <a:lnTo>
                      <a:pt x="169" y="242"/>
                    </a:lnTo>
                    <a:lnTo>
                      <a:pt x="168" y="237"/>
                    </a:lnTo>
                    <a:lnTo>
                      <a:pt x="163" y="232"/>
                    </a:lnTo>
                    <a:lnTo>
                      <a:pt x="166" y="225"/>
                    </a:lnTo>
                    <a:lnTo>
                      <a:pt x="204" y="219"/>
                    </a:lnTo>
                    <a:lnTo>
                      <a:pt x="211" y="214"/>
                    </a:lnTo>
                    <a:lnTo>
                      <a:pt x="210" y="209"/>
                    </a:lnTo>
                    <a:lnTo>
                      <a:pt x="203" y="214"/>
                    </a:lnTo>
                    <a:lnTo>
                      <a:pt x="174" y="216"/>
                    </a:lnTo>
                    <a:lnTo>
                      <a:pt x="172" y="214"/>
                    </a:lnTo>
                    <a:lnTo>
                      <a:pt x="163" y="220"/>
                    </a:lnTo>
                    <a:lnTo>
                      <a:pt x="153" y="219"/>
                    </a:lnTo>
                    <a:lnTo>
                      <a:pt x="135" y="227"/>
                    </a:lnTo>
                    <a:lnTo>
                      <a:pt x="129" y="225"/>
                    </a:lnTo>
                    <a:lnTo>
                      <a:pt x="92" y="241"/>
                    </a:lnTo>
                    <a:lnTo>
                      <a:pt x="72" y="240"/>
                    </a:lnTo>
                    <a:lnTo>
                      <a:pt x="67" y="248"/>
                    </a:lnTo>
                    <a:lnTo>
                      <a:pt x="60" y="242"/>
                    </a:lnTo>
                    <a:lnTo>
                      <a:pt x="50" y="252"/>
                    </a:lnTo>
                    <a:lnTo>
                      <a:pt x="26" y="254"/>
                    </a:lnTo>
                    <a:lnTo>
                      <a:pt x="17" y="263"/>
                    </a:lnTo>
                    <a:lnTo>
                      <a:pt x="4" y="256"/>
                    </a:lnTo>
                    <a:lnTo>
                      <a:pt x="0" y="242"/>
                    </a:lnTo>
                    <a:lnTo>
                      <a:pt x="8" y="240"/>
                    </a:lnTo>
                    <a:lnTo>
                      <a:pt x="7" y="232"/>
                    </a:lnTo>
                    <a:lnTo>
                      <a:pt x="10" y="222"/>
                    </a:lnTo>
                    <a:lnTo>
                      <a:pt x="18" y="220"/>
                    </a:lnTo>
                    <a:lnTo>
                      <a:pt x="39" y="227"/>
                    </a:lnTo>
                    <a:lnTo>
                      <a:pt x="37" y="219"/>
                    </a:lnTo>
                    <a:lnTo>
                      <a:pt x="31" y="215"/>
                    </a:lnTo>
                    <a:lnTo>
                      <a:pt x="33" y="206"/>
                    </a:lnTo>
                    <a:lnTo>
                      <a:pt x="27" y="206"/>
                    </a:lnTo>
                    <a:lnTo>
                      <a:pt x="28" y="193"/>
                    </a:lnTo>
                    <a:lnTo>
                      <a:pt x="42" y="183"/>
                    </a:lnTo>
                    <a:lnTo>
                      <a:pt x="49" y="183"/>
                    </a:lnTo>
                    <a:lnTo>
                      <a:pt x="67" y="198"/>
                    </a:lnTo>
                    <a:lnTo>
                      <a:pt x="71" y="209"/>
                    </a:lnTo>
                    <a:lnTo>
                      <a:pt x="83" y="205"/>
                    </a:lnTo>
                    <a:lnTo>
                      <a:pt x="82" y="195"/>
                    </a:lnTo>
                    <a:lnTo>
                      <a:pt x="81" y="187"/>
                    </a:lnTo>
                    <a:lnTo>
                      <a:pt x="65" y="176"/>
                    </a:lnTo>
                    <a:lnTo>
                      <a:pt x="69" y="166"/>
                    </a:lnTo>
                    <a:lnTo>
                      <a:pt x="77" y="156"/>
                    </a:lnTo>
                    <a:lnTo>
                      <a:pt x="77" y="150"/>
                    </a:lnTo>
                    <a:lnTo>
                      <a:pt x="53" y="161"/>
                    </a:lnTo>
                    <a:lnTo>
                      <a:pt x="51" y="149"/>
                    </a:lnTo>
                    <a:lnTo>
                      <a:pt x="44" y="136"/>
                    </a:lnTo>
                    <a:lnTo>
                      <a:pt x="44" y="122"/>
                    </a:lnTo>
                    <a:lnTo>
                      <a:pt x="48" y="109"/>
                    </a:lnTo>
                    <a:lnTo>
                      <a:pt x="33" y="109"/>
                    </a:lnTo>
                    <a:lnTo>
                      <a:pt x="34" y="95"/>
                    </a:lnTo>
                    <a:lnTo>
                      <a:pt x="33" y="85"/>
                    </a:lnTo>
                    <a:lnTo>
                      <a:pt x="44" y="66"/>
                    </a:lnTo>
                    <a:lnTo>
                      <a:pt x="43" y="65"/>
                    </a:lnTo>
                    <a:lnTo>
                      <a:pt x="47" y="55"/>
                    </a:lnTo>
                    <a:lnTo>
                      <a:pt x="53" y="50"/>
                    </a:lnTo>
                    <a:lnTo>
                      <a:pt x="74" y="58"/>
                    </a:lnTo>
                    <a:lnTo>
                      <a:pt x="77" y="57"/>
                    </a:lnTo>
                    <a:lnTo>
                      <a:pt x="81" y="63"/>
                    </a:lnTo>
                    <a:lnTo>
                      <a:pt x="81" y="74"/>
                    </a:lnTo>
                    <a:lnTo>
                      <a:pt x="85" y="72"/>
                    </a:lnTo>
                    <a:lnTo>
                      <a:pt x="96" y="82"/>
                    </a:lnTo>
                    <a:lnTo>
                      <a:pt x="90" y="93"/>
                    </a:lnTo>
                    <a:lnTo>
                      <a:pt x="110" y="123"/>
                    </a:lnTo>
                    <a:lnTo>
                      <a:pt x="110" y="127"/>
                    </a:lnTo>
                    <a:lnTo>
                      <a:pt x="114" y="133"/>
                    </a:lnTo>
                    <a:lnTo>
                      <a:pt x="122" y="129"/>
                    </a:lnTo>
                    <a:lnTo>
                      <a:pt x="128" y="131"/>
                    </a:lnTo>
                    <a:lnTo>
                      <a:pt x="122" y="140"/>
                    </a:lnTo>
                    <a:lnTo>
                      <a:pt x="134" y="147"/>
                    </a:lnTo>
                    <a:lnTo>
                      <a:pt x="150" y="165"/>
                    </a:lnTo>
                    <a:lnTo>
                      <a:pt x="161" y="167"/>
                    </a:lnTo>
                    <a:lnTo>
                      <a:pt x="169" y="160"/>
                    </a:lnTo>
                    <a:lnTo>
                      <a:pt x="171" y="156"/>
                    </a:lnTo>
                    <a:lnTo>
                      <a:pt x="161" y="158"/>
                    </a:lnTo>
                    <a:lnTo>
                      <a:pt x="152" y="144"/>
                    </a:lnTo>
                    <a:lnTo>
                      <a:pt x="142" y="117"/>
                    </a:lnTo>
                    <a:lnTo>
                      <a:pt x="158" y="113"/>
                    </a:lnTo>
                    <a:lnTo>
                      <a:pt x="153" y="104"/>
                    </a:lnTo>
                    <a:lnTo>
                      <a:pt x="130" y="108"/>
                    </a:lnTo>
                    <a:lnTo>
                      <a:pt x="122" y="100"/>
                    </a:lnTo>
                    <a:lnTo>
                      <a:pt x="125" y="93"/>
                    </a:lnTo>
                    <a:lnTo>
                      <a:pt x="137" y="93"/>
                    </a:lnTo>
                    <a:lnTo>
                      <a:pt x="140" y="86"/>
                    </a:lnTo>
                    <a:lnTo>
                      <a:pt x="147" y="86"/>
                    </a:lnTo>
                    <a:lnTo>
                      <a:pt x="141" y="82"/>
                    </a:lnTo>
                    <a:lnTo>
                      <a:pt x="133" y="71"/>
                    </a:lnTo>
                    <a:lnTo>
                      <a:pt x="115" y="71"/>
                    </a:lnTo>
                    <a:lnTo>
                      <a:pt x="107" y="64"/>
                    </a:lnTo>
                    <a:lnTo>
                      <a:pt x="96" y="45"/>
                    </a:lnTo>
                    <a:lnTo>
                      <a:pt x="97" y="38"/>
                    </a:lnTo>
                    <a:lnTo>
                      <a:pt x="108" y="37"/>
                    </a:lnTo>
                    <a:lnTo>
                      <a:pt x="112" y="21"/>
                    </a:lnTo>
                    <a:lnTo>
                      <a:pt x="129" y="7"/>
                    </a:lnTo>
                    <a:lnTo>
                      <a:pt x="153" y="11"/>
                    </a:lnTo>
                    <a:lnTo>
                      <a:pt x="168" y="6"/>
                    </a:lnTo>
                    <a:lnTo>
                      <a:pt x="172" y="16"/>
                    </a:lnTo>
                    <a:lnTo>
                      <a:pt x="183" y="28"/>
                    </a:lnTo>
                    <a:lnTo>
                      <a:pt x="204" y="36"/>
                    </a:lnTo>
                    <a:lnTo>
                      <a:pt x="201" y="45"/>
                    </a:lnTo>
                    <a:lnTo>
                      <a:pt x="203" y="52"/>
                    </a:lnTo>
                    <a:lnTo>
                      <a:pt x="205" y="45"/>
                    </a:lnTo>
                    <a:lnTo>
                      <a:pt x="216" y="49"/>
                    </a:lnTo>
                    <a:lnTo>
                      <a:pt x="220" y="39"/>
                    </a:lnTo>
                    <a:lnTo>
                      <a:pt x="212" y="21"/>
                    </a:lnTo>
                    <a:lnTo>
                      <a:pt x="216" y="15"/>
                    </a:lnTo>
                    <a:lnTo>
                      <a:pt x="231" y="18"/>
                    </a:lnTo>
                    <a:lnTo>
                      <a:pt x="235" y="6"/>
                    </a:lnTo>
                    <a:lnTo>
                      <a:pt x="219" y="0"/>
                    </a:lnTo>
                    <a:lnTo>
                      <a:pt x="237" y="0"/>
                    </a:lnTo>
                    <a:lnTo>
                      <a:pt x="243" y="11"/>
                    </a:lnTo>
                    <a:lnTo>
                      <a:pt x="255" y="22"/>
                    </a:lnTo>
                    <a:lnTo>
                      <a:pt x="242" y="20"/>
                    </a:lnTo>
                    <a:lnTo>
                      <a:pt x="246" y="26"/>
                    </a:lnTo>
                    <a:lnTo>
                      <a:pt x="265" y="33"/>
                    </a:lnTo>
                    <a:lnTo>
                      <a:pt x="276" y="48"/>
                    </a:lnTo>
                    <a:lnTo>
                      <a:pt x="278" y="60"/>
                    </a:lnTo>
                    <a:lnTo>
                      <a:pt x="274" y="72"/>
                    </a:lnTo>
                    <a:lnTo>
                      <a:pt x="274" y="90"/>
                    </a:lnTo>
                    <a:lnTo>
                      <a:pt x="282" y="107"/>
                    </a:lnTo>
                    <a:lnTo>
                      <a:pt x="284" y="123"/>
                    </a:lnTo>
                    <a:lnTo>
                      <a:pt x="280" y="134"/>
                    </a:lnTo>
                    <a:lnTo>
                      <a:pt x="281" y="140"/>
                    </a:lnTo>
                    <a:lnTo>
                      <a:pt x="280" y="149"/>
                    </a:lnTo>
                    <a:lnTo>
                      <a:pt x="281" y="16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41" name="Freeform 293"/>
              <p:cNvSpPr>
                <a:spLocks noChangeAspect="1"/>
              </p:cNvSpPr>
              <p:nvPr/>
            </p:nvSpPr>
            <p:spPr bwMode="gray">
              <a:xfrm>
                <a:off x="1225" y="1133"/>
                <a:ext cx="134" cy="107"/>
              </a:xfrm>
              <a:custGeom>
                <a:avLst/>
                <a:gdLst/>
                <a:ahLst/>
                <a:cxnLst>
                  <a:cxn ang="0">
                    <a:pos x="439" y="71"/>
                  </a:cxn>
                  <a:cxn ang="0">
                    <a:pos x="489" y="0"/>
                  </a:cxn>
                  <a:cxn ang="0">
                    <a:pos x="501" y="69"/>
                  </a:cxn>
                  <a:cxn ang="0">
                    <a:pos x="525" y="120"/>
                  </a:cxn>
                  <a:cxn ang="0">
                    <a:pos x="510" y="172"/>
                  </a:cxn>
                  <a:cxn ang="0">
                    <a:pos x="548" y="213"/>
                  </a:cxn>
                  <a:cxn ang="0">
                    <a:pos x="551" y="218"/>
                  </a:cxn>
                  <a:cxn ang="0">
                    <a:pos x="605" y="240"/>
                  </a:cxn>
                  <a:cxn ang="0">
                    <a:pos x="637" y="191"/>
                  </a:cxn>
                  <a:cxn ang="0">
                    <a:pos x="672" y="281"/>
                  </a:cxn>
                  <a:cxn ang="0">
                    <a:pos x="643" y="385"/>
                  </a:cxn>
                  <a:cxn ang="0">
                    <a:pos x="575" y="430"/>
                  </a:cxn>
                  <a:cxn ang="0">
                    <a:pos x="526" y="423"/>
                  </a:cxn>
                  <a:cxn ang="0">
                    <a:pos x="492" y="389"/>
                  </a:cxn>
                  <a:cxn ang="0">
                    <a:pos x="450" y="435"/>
                  </a:cxn>
                  <a:cxn ang="0">
                    <a:pos x="383" y="475"/>
                  </a:cxn>
                  <a:cxn ang="0">
                    <a:pos x="347" y="502"/>
                  </a:cxn>
                  <a:cxn ang="0">
                    <a:pos x="231" y="530"/>
                  </a:cxn>
                  <a:cxn ang="0">
                    <a:pos x="181" y="466"/>
                  </a:cxn>
                  <a:cxn ang="0">
                    <a:pos x="229" y="448"/>
                  </a:cxn>
                  <a:cxn ang="0">
                    <a:pos x="304" y="408"/>
                  </a:cxn>
                  <a:cxn ang="0">
                    <a:pos x="344" y="396"/>
                  </a:cxn>
                  <a:cxn ang="0">
                    <a:pos x="355" y="352"/>
                  </a:cxn>
                  <a:cxn ang="0">
                    <a:pos x="293" y="361"/>
                  </a:cxn>
                  <a:cxn ang="0">
                    <a:pos x="263" y="389"/>
                  </a:cxn>
                  <a:cxn ang="0">
                    <a:pos x="207" y="408"/>
                  </a:cxn>
                  <a:cxn ang="0">
                    <a:pos x="209" y="357"/>
                  </a:cxn>
                  <a:cxn ang="0">
                    <a:pos x="218" y="329"/>
                  </a:cxn>
                  <a:cxn ang="0">
                    <a:pos x="171" y="346"/>
                  </a:cxn>
                  <a:cxn ang="0">
                    <a:pos x="155" y="416"/>
                  </a:cxn>
                  <a:cxn ang="0">
                    <a:pos x="113" y="388"/>
                  </a:cxn>
                  <a:cxn ang="0">
                    <a:pos x="85" y="389"/>
                  </a:cxn>
                  <a:cxn ang="0">
                    <a:pos x="25" y="379"/>
                  </a:cxn>
                  <a:cxn ang="0">
                    <a:pos x="24" y="309"/>
                  </a:cxn>
                  <a:cxn ang="0">
                    <a:pos x="130" y="276"/>
                  </a:cxn>
                  <a:cxn ang="0">
                    <a:pos x="60" y="297"/>
                  </a:cxn>
                  <a:cxn ang="0">
                    <a:pos x="103" y="231"/>
                  </a:cxn>
                  <a:cxn ang="0">
                    <a:pos x="47" y="225"/>
                  </a:cxn>
                  <a:cxn ang="0">
                    <a:pos x="51" y="179"/>
                  </a:cxn>
                  <a:cxn ang="0">
                    <a:pos x="156" y="159"/>
                  </a:cxn>
                  <a:cxn ang="0">
                    <a:pos x="92" y="129"/>
                  </a:cxn>
                  <a:cxn ang="0">
                    <a:pos x="166" y="78"/>
                  </a:cxn>
                  <a:cxn ang="0">
                    <a:pos x="192" y="147"/>
                  </a:cxn>
                  <a:cxn ang="0">
                    <a:pos x="280" y="152"/>
                  </a:cxn>
                  <a:cxn ang="0">
                    <a:pos x="301" y="223"/>
                  </a:cxn>
                  <a:cxn ang="0">
                    <a:pos x="339" y="239"/>
                  </a:cxn>
                  <a:cxn ang="0">
                    <a:pos x="343" y="287"/>
                  </a:cxn>
                  <a:cxn ang="0">
                    <a:pos x="377" y="293"/>
                  </a:cxn>
                  <a:cxn ang="0">
                    <a:pos x="478" y="301"/>
                  </a:cxn>
                  <a:cxn ang="0">
                    <a:pos x="450" y="236"/>
                  </a:cxn>
                  <a:cxn ang="0">
                    <a:pos x="449" y="204"/>
                  </a:cxn>
                  <a:cxn ang="0">
                    <a:pos x="440" y="148"/>
                  </a:cxn>
                  <a:cxn ang="0">
                    <a:pos x="401" y="100"/>
                  </a:cxn>
                </a:cxnLst>
                <a:rect l="0" t="0" r="r" b="b"/>
                <a:pathLst>
                  <a:path w="672" h="534">
                    <a:moveTo>
                      <a:pt x="420" y="83"/>
                    </a:moveTo>
                    <a:lnTo>
                      <a:pt x="420" y="80"/>
                    </a:lnTo>
                    <a:lnTo>
                      <a:pt x="420" y="82"/>
                    </a:lnTo>
                    <a:lnTo>
                      <a:pt x="433" y="81"/>
                    </a:lnTo>
                    <a:lnTo>
                      <a:pt x="439" y="71"/>
                    </a:lnTo>
                    <a:lnTo>
                      <a:pt x="439" y="59"/>
                    </a:lnTo>
                    <a:lnTo>
                      <a:pt x="458" y="8"/>
                    </a:lnTo>
                    <a:lnTo>
                      <a:pt x="466" y="3"/>
                    </a:lnTo>
                    <a:lnTo>
                      <a:pt x="478" y="6"/>
                    </a:lnTo>
                    <a:lnTo>
                      <a:pt x="489" y="0"/>
                    </a:lnTo>
                    <a:lnTo>
                      <a:pt x="503" y="26"/>
                    </a:lnTo>
                    <a:lnTo>
                      <a:pt x="503" y="37"/>
                    </a:lnTo>
                    <a:lnTo>
                      <a:pt x="493" y="49"/>
                    </a:lnTo>
                    <a:lnTo>
                      <a:pt x="495" y="61"/>
                    </a:lnTo>
                    <a:lnTo>
                      <a:pt x="501" y="69"/>
                    </a:lnTo>
                    <a:lnTo>
                      <a:pt x="500" y="76"/>
                    </a:lnTo>
                    <a:lnTo>
                      <a:pt x="501" y="94"/>
                    </a:lnTo>
                    <a:lnTo>
                      <a:pt x="504" y="99"/>
                    </a:lnTo>
                    <a:lnTo>
                      <a:pt x="511" y="102"/>
                    </a:lnTo>
                    <a:lnTo>
                      <a:pt x="525" y="120"/>
                    </a:lnTo>
                    <a:lnTo>
                      <a:pt x="526" y="129"/>
                    </a:lnTo>
                    <a:lnTo>
                      <a:pt x="525" y="139"/>
                    </a:lnTo>
                    <a:lnTo>
                      <a:pt x="527" y="143"/>
                    </a:lnTo>
                    <a:lnTo>
                      <a:pt x="519" y="152"/>
                    </a:lnTo>
                    <a:lnTo>
                      <a:pt x="510" y="172"/>
                    </a:lnTo>
                    <a:lnTo>
                      <a:pt x="500" y="178"/>
                    </a:lnTo>
                    <a:lnTo>
                      <a:pt x="512" y="183"/>
                    </a:lnTo>
                    <a:lnTo>
                      <a:pt x="536" y="178"/>
                    </a:lnTo>
                    <a:lnTo>
                      <a:pt x="554" y="196"/>
                    </a:lnTo>
                    <a:lnTo>
                      <a:pt x="548" y="213"/>
                    </a:lnTo>
                    <a:lnTo>
                      <a:pt x="541" y="215"/>
                    </a:lnTo>
                    <a:lnTo>
                      <a:pt x="531" y="234"/>
                    </a:lnTo>
                    <a:lnTo>
                      <a:pt x="533" y="243"/>
                    </a:lnTo>
                    <a:lnTo>
                      <a:pt x="543" y="222"/>
                    </a:lnTo>
                    <a:lnTo>
                      <a:pt x="551" y="218"/>
                    </a:lnTo>
                    <a:lnTo>
                      <a:pt x="560" y="215"/>
                    </a:lnTo>
                    <a:lnTo>
                      <a:pt x="579" y="218"/>
                    </a:lnTo>
                    <a:lnTo>
                      <a:pt x="594" y="266"/>
                    </a:lnTo>
                    <a:lnTo>
                      <a:pt x="600" y="242"/>
                    </a:lnTo>
                    <a:lnTo>
                      <a:pt x="605" y="240"/>
                    </a:lnTo>
                    <a:lnTo>
                      <a:pt x="600" y="236"/>
                    </a:lnTo>
                    <a:lnTo>
                      <a:pt x="595" y="207"/>
                    </a:lnTo>
                    <a:lnTo>
                      <a:pt x="601" y="196"/>
                    </a:lnTo>
                    <a:lnTo>
                      <a:pt x="606" y="184"/>
                    </a:lnTo>
                    <a:lnTo>
                      <a:pt x="637" y="191"/>
                    </a:lnTo>
                    <a:lnTo>
                      <a:pt x="659" y="215"/>
                    </a:lnTo>
                    <a:lnTo>
                      <a:pt x="671" y="245"/>
                    </a:lnTo>
                    <a:lnTo>
                      <a:pt x="670" y="258"/>
                    </a:lnTo>
                    <a:lnTo>
                      <a:pt x="672" y="265"/>
                    </a:lnTo>
                    <a:lnTo>
                      <a:pt x="672" y="281"/>
                    </a:lnTo>
                    <a:lnTo>
                      <a:pt x="670" y="296"/>
                    </a:lnTo>
                    <a:lnTo>
                      <a:pt x="660" y="304"/>
                    </a:lnTo>
                    <a:lnTo>
                      <a:pt x="654" y="347"/>
                    </a:lnTo>
                    <a:lnTo>
                      <a:pt x="649" y="357"/>
                    </a:lnTo>
                    <a:lnTo>
                      <a:pt x="643" y="385"/>
                    </a:lnTo>
                    <a:lnTo>
                      <a:pt x="635" y="404"/>
                    </a:lnTo>
                    <a:lnTo>
                      <a:pt x="618" y="405"/>
                    </a:lnTo>
                    <a:lnTo>
                      <a:pt x="611" y="410"/>
                    </a:lnTo>
                    <a:lnTo>
                      <a:pt x="600" y="425"/>
                    </a:lnTo>
                    <a:lnTo>
                      <a:pt x="575" y="430"/>
                    </a:lnTo>
                    <a:lnTo>
                      <a:pt x="560" y="423"/>
                    </a:lnTo>
                    <a:lnTo>
                      <a:pt x="552" y="416"/>
                    </a:lnTo>
                    <a:lnTo>
                      <a:pt x="546" y="409"/>
                    </a:lnTo>
                    <a:lnTo>
                      <a:pt x="547" y="395"/>
                    </a:lnTo>
                    <a:lnTo>
                      <a:pt x="526" y="423"/>
                    </a:lnTo>
                    <a:lnTo>
                      <a:pt x="509" y="425"/>
                    </a:lnTo>
                    <a:lnTo>
                      <a:pt x="490" y="421"/>
                    </a:lnTo>
                    <a:lnTo>
                      <a:pt x="500" y="411"/>
                    </a:lnTo>
                    <a:lnTo>
                      <a:pt x="492" y="398"/>
                    </a:lnTo>
                    <a:lnTo>
                      <a:pt x="492" y="389"/>
                    </a:lnTo>
                    <a:lnTo>
                      <a:pt x="484" y="394"/>
                    </a:lnTo>
                    <a:lnTo>
                      <a:pt x="481" y="405"/>
                    </a:lnTo>
                    <a:lnTo>
                      <a:pt x="472" y="416"/>
                    </a:lnTo>
                    <a:lnTo>
                      <a:pt x="461" y="421"/>
                    </a:lnTo>
                    <a:lnTo>
                      <a:pt x="450" y="435"/>
                    </a:lnTo>
                    <a:lnTo>
                      <a:pt x="425" y="442"/>
                    </a:lnTo>
                    <a:lnTo>
                      <a:pt x="414" y="442"/>
                    </a:lnTo>
                    <a:lnTo>
                      <a:pt x="386" y="457"/>
                    </a:lnTo>
                    <a:lnTo>
                      <a:pt x="387" y="466"/>
                    </a:lnTo>
                    <a:lnTo>
                      <a:pt x="383" y="475"/>
                    </a:lnTo>
                    <a:lnTo>
                      <a:pt x="376" y="480"/>
                    </a:lnTo>
                    <a:lnTo>
                      <a:pt x="375" y="485"/>
                    </a:lnTo>
                    <a:lnTo>
                      <a:pt x="358" y="495"/>
                    </a:lnTo>
                    <a:lnTo>
                      <a:pt x="348" y="497"/>
                    </a:lnTo>
                    <a:lnTo>
                      <a:pt x="347" y="502"/>
                    </a:lnTo>
                    <a:lnTo>
                      <a:pt x="332" y="503"/>
                    </a:lnTo>
                    <a:lnTo>
                      <a:pt x="325" y="514"/>
                    </a:lnTo>
                    <a:lnTo>
                      <a:pt x="299" y="528"/>
                    </a:lnTo>
                    <a:lnTo>
                      <a:pt x="277" y="534"/>
                    </a:lnTo>
                    <a:lnTo>
                      <a:pt x="231" y="530"/>
                    </a:lnTo>
                    <a:lnTo>
                      <a:pt x="202" y="512"/>
                    </a:lnTo>
                    <a:lnTo>
                      <a:pt x="184" y="495"/>
                    </a:lnTo>
                    <a:lnTo>
                      <a:pt x="177" y="482"/>
                    </a:lnTo>
                    <a:lnTo>
                      <a:pt x="177" y="478"/>
                    </a:lnTo>
                    <a:lnTo>
                      <a:pt x="181" y="466"/>
                    </a:lnTo>
                    <a:lnTo>
                      <a:pt x="191" y="455"/>
                    </a:lnTo>
                    <a:lnTo>
                      <a:pt x="198" y="454"/>
                    </a:lnTo>
                    <a:lnTo>
                      <a:pt x="212" y="446"/>
                    </a:lnTo>
                    <a:lnTo>
                      <a:pt x="224" y="443"/>
                    </a:lnTo>
                    <a:lnTo>
                      <a:pt x="229" y="448"/>
                    </a:lnTo>
                    <a:lnTo>
                      <a:pt x="235" y="447"/>
                    </a:lnTo>
                    <a:lnTo>
                      <a:pt x="242" y="441"/>
                    </a:lnTo>
                    <a:lnTo>
                      <a:pt x="242" y="431"/>
                    </a:lnTo>
                    <a:lnTo>
                      <a:pt x="253" y="415"/>
                    </a:lnTo>
                    <a:lnTo>
                      <a:pt x="304" y="408"/>
                    </a:lnTo>
                    <a:lnTo>
                      <a:pt x="315" y="409"/>
                    </a:lnTo>
                    <a:lnTo>
                      <a:pt x="317" y="420"/>
                    </a:lnTo>
                    <a:lnTo>
                      <a:pt x="327" y="420"/>
                    </a:lnTo>
                    <a:lnTo>
                      <a:pt x="334" y="404"/>
                    </a:lnTo>
                    <a:lnTo>
                      <a:pt x="344" y="396"/>
                    </a:lnTo>
                    <a:lnTo>
                      <a:pt x="350" y="383"/>
                    </a:lnTo>
                    <a:lnTo>
                      <a:pt x="363" y="372"/>
                    </a:lnTo>
                    <a:lnTo>
                      <a:pt x="368" y="362"/>
                    </a:lnTo>
                    <a:lnTo>
                      <a:pt x="366" y="352"/>
                    </a:lnTo>
                    <a:lnTo>
                      <a:pt x="355" y="352"/>
                    </a:lnTo>
                    <a:lnTo>
                      <a:pt x="343" y="376"/>
                    </a:lnTo>
                    <a:lnTo>
                      <a:pt x="331" y="372"/>
                    </a:lnTo>
                    <a:lnTo>
                      <a:pt x="294" y="383"/>
                    </a:lnTo>
                    <a:lnTo>
                      <a:pt x="289" y="372"/>
                    </a:lnTo>
                    <a:lnTo>
                      <a:pt x="293" y="361"/>
                    </a:lnTo>
                    <a:lnTo>
                      <a:pt x="278" y="372"/>
                    </a:lnTo>
                    <a:lnTo>
                      <a:pt x="277" y="358"/>
                    </a:lnTo>
                    <a:lnTo>
                      <a:pt x="272" y="356"/>
                    </a:lnTo>
                    <a:lnTo>
                      <a:pt x="270" y="376"/>
                    </a:lnTo>
                    <a:lnTo>
                      <a:pt x="263" y="389"/>
                    </a:lnTo>
                    <a:lnTo>
                      <a:pt x="251" y="392"/>
                    </a:lnTo>
                    <a:lnTo>
                      <a:pt x="247" y="379"/>
                    </a:lnTo>
                    <a:lnTo>
                      <a:pt x="239" y="394"/>
                    </a:lnTo>
                    <a:lnTo>
                      <a:pt x="224" y="398"/>
                    </a:lnTo>
                    <a:lnTo>
                      <a:pt x="207" y="408"/>
                    </a:lnTo>
                    <a:lnTo>
                      <a:pt x="200" y="396"/>
                    </a:lnTo>
                    <a:lnTo>
                      <a:pt x="202" y="389"/>
                    </a:lnTo>
                    <a:lnTo>
                      <a:pt x="215" y="373"/>
                    </a:lnTo>
                    <a:lnTo>
                      <a:pt x="212" y="372"/>
                    </a:lnTo>
                    <a:lnTo>
                      <a:pt x="209" y="357"/>
                    </a:lnTo>
                    <a:lnTo>
                      <a:pt x="210" y="340"/>
                    </a:lnTo>
                    <a:lnTo>
                      <a:pt x="225" y="330"/>
                    </a:lnTo>
                    <a:lnTo>
                      <a:pt x="235" y="319"/>
                    </a:lnTo>
                    <a:lnTo>
                      <a:pt x="227" y="319"/>
                    </a:lnTo>
                    <a:lnTo>
                      <a:pt x="218" y="329"/>
                    </a:lnTo>
                    <a:lnTo>
                      <a:pt x="199" y="324"/>
                    </a:lnTo>
                    <a:lnTo>
                      <a:pt x="191" y="363"/>
                    </a:lnTo>
                    <a:lnTo>
                      <a:pt x="186" y="367"/>
                    </a:lnTo>
                    <a:lnTo>
                      <a:pt x="180" y="349"/>
                    </a:lnTo>
                    <a:lnTo>
                      <a:pt x="171" y="346"/>
                    </a:lnTo>
                    <a:lnTo>
                      <a:pt x="170" y="363"/>
                    </a:lnTo>
                    <a:lnTo>
                      <a:pt x="178" y="376"/>
                    </a:lnTo>
                    <a:lnTo>
                      <a:pt x="177" y="394"/>
                    </a:lnTo>
                    <a:lnTo>
                      <a:pt x="171" y="396"/>
                    </a:lnTo>
                    <a:lnTo>
                      <a:pt x="155" y="416"/>
                    </a:lnTo>
                    <a:lnTo>
                      <a:pt x="143" y="415"/>
                    </a:lnTo>
                    <a:lnTo>
                      <a:pt x="138" y="396"/>
                    </a:lnTo>
                    <a:lnTo>
                      <a:pt x="138" y="378"/>
                    </a:lnTo>
                    <a:lnTo>
                      <a:pt x="124" y="389"/>
                    </a:lnTo>
                    <a:lnTo>
                      <a:pt x="113" y="388"/>
                    </a:lnTo>
                    <a:lnTo>
                      <a:pt x="114" y="405"/>
                    </a:lnTo>
                    <a:lnTo>
                      <a:pt x="114" y="420"/>
                    </a:lnTo>
                    <a:lnTo>
                      <a:pt x="102" y="417"/>
                    </a:lnTo>
                    <a:lnTo>
                      <a:pt x="80" y="399"/>
                    </a:lnTo>
                    <a:lnTo>
                      <a:pt x="85" y="389"/>
                    </a:lnTo>
                    <a:lnTo>
                      <a:pt x="76" y="383"/>
                    </a:lnTo>
                    <a:lnTo>
                      <a:pt x="78" y="369"/>
                    </a:lnTo>
                    <a:lnTo>
                      <a:pt x="64" y="374"/>
                    </a:lnTo>
                    <a:lnTo>
                      <a:pt x="58" y="388"/>
                    </a:lnTo>
                    <a:lnTo>
                      <a:pt x="25" y="379"/>
                    </a:lnTo>
                    <a:lnTo>
                      <a:pt x="10" y="372"/>
                    </a:lnTo>
                    <a:lnTo>
                      <a:pt x="0" y="358"/>
                    </a:lnTo>
                    <a:lnTo>
                      <a:pt x="1" y="351"/>
                    </a:lnTo>
                    <a:lnTo>
                      <a:pt x="11" y="325"/>
                    </a:lnTo>
                    <a:lnTo>
                      <a:pt x="24" y="309"/>
                    </a:lnTo>
                    <a:lnTo>
                      <a:pt x="51" y="307"/>
                    </a:lnTo>
                    <a:lnTo>
                      <a:pt x="87" y="309"/>
                    </a:lnTo>
                    <a:lnTo>
                      <a:pt x="94" y="306"/>
                    </a:lnTo>
                    <a:lnTo>
                      <a:pt x="105" y="291"/>
                    </a:lnTo>
                    <a:lnTo>
                      <a:pt x="130" y="276"/>
                    </a:lnTo>
                    <a:lnTo>
                      <a:pt x="140" y="259"/>
                    </a:lnTo>
                    <a:lnTo>
                      <a:pt x="122" y="272"/>
                    </a:lnTo>
                    <a:lnTo>
                      <a:pt x="101" y="276"/>
                    </a:lnTo>
                    <a:lnTo>
                      <a:pt x="86" y="288"/>
                    </a:lnTo>
                    <a:lnTo>
                      <a:pt x="60" y="297"/>
                    </a:lnTo>
                    <a:lnTo>
                      <a:pt x="22" y="293"/>
                    </a:lnTo>
                    <a:lnTo>
                      <a:pt x="22" y="270"/>
                    </a:lnTo>
                    <a:lnTo>
                      <a:pt x="33" y="245"/>
                    </a:lnTo>
                    <a:lnTo>
                      <a:pt x="76" y="240"/>
                    </a:lnTo>
                    <a:lnTo>
                      <a:pt x="103" y="231"/>
                    </a:lnTo>
                    <a:lnTo>
                      <a:pt x="144" y="226"/>
                    </a:lnTo>
                    <a:lnTo>
                      <a:pt x="157" y="212"/>
                    </a:lnTo>
                    <a:lnTo>
                      <a:pt x="134" y="222"/>
                    </a:lnTo>
                    <a:lnTo>
                      <a:pt x="55" y="231"/>
                    </a:lnTo>
                    <a:lnTo>
                      <a:pt x="47" y="225"/>
                    </a:lnTo>
                    <a:lnTo>
                      <a:pt x="47" y="210"/>
                    </a:lnTo>
                    <a:lnTo>
                      <a:pt x="53" y="200"/>
                    </a:lnTo>
                    <a:lnTo>
                      <a:pt x="60" y="196"/>
                    </a:lnTo>
                    <a:lnTo>
                      <a:pt x="58" y="188"/>
                    </a:lnTo>
                    <a:lnTo>
                      <a:pt x="51" y="179"/>
                    </a:lnTo>
                    <a:lnTo>
                      <a:pt x="62" y="158"/>
                    </a:lnTo>
                    <a:lnTo>
                      <a:pt x="76" y="151"/>
                    </a:lnTo>
                    <a:lnTo>
                      <a:pt x="103" y="153"/>
                    </a:lnTo>
                    <a:lnTo>
                      <a:pt x="118" y="151"/>
                    </a:lnTo>
                    <a:lnTo>
                      <a:pt x="156" y="159"/>
                    </a:lnTo>
                    <a:lnTo>
                      <a:pt x="161" y="154"/>
                    </a:lnTo>
                    <a:lnTo>
                      <a:pt x="151" y="154"/>
                    </a:lnTo>
                    <a:lnTo>
                      <a:pt x="144" y="143"/>
                    </a:lnTo>
                    <a:lnTo>
                      <a:pt x="100" y="139"/>
                    </a:lnTo>
                    <a:lnTo>
                      <a:pt x="92" y="129"/>
                    </a:lnTo>
                    <a:lnTo>
                      <a:pt x="101" y="103"/>
                    </a:lnTo>
                    <a:lnTo>
                      <a:pt x="113" y="88"/>
                    </a:lnTo>
                    <a:lnTo>
                      <a:pt x="138" y="88"/>
                    </a:lnTo>
                    <a:lnTo>
                      <a:pt x="146" y="78"/>
                    </a:lnTo>
                    <a:lnTo>
                      <a:pt x="166" y="78"/>
                    </a:lnTo>
                    <a:lnTo>
                      <a:pt x="180" y="83"/>
                    </a:lnTo>
                    <a:lnTo>
                      <a:pt x="191" y="97"/>
                    </a:lnTo>
                    <a:lnTo>
                      <a:pt x="191" y="116"/>
                    </a:lnTo>
                    <a:lnTo>
                      <a:pt x="186" y="124"/>
                    </a:lnTo>
                    <a:lnTo>
                      <a:pt x="192" y="147"/>
                    </a:lnTo>
                    <a:lnTo>
                      <a:pt x="219" y="147"/>
                    </a:lnTo>
                    <a:lnTo>
                      <a:pt x="234" y="136"/>
                    </a:lnTo>
                    <a:lnTo>
                      <a:pt x="258" y="135"/>
                    </a:lnTo>
                    <a:lnTo>
                      <a:pt x="258" y="148"/>
                    </a:lnTo>
                    <a:lnTo>
                      <a:pt x="280" y="152"/>
                    </a:lnTo>
                    <a:lnTo>
                      <a:pt x="288" y="179"/>
                    </a:lnTo>
                    <a:lnTo>
                      <a:pt x="302" y="200"/>
                    </a:lnTo>
                    <a:lnTo>
                      <a:pt x="312" y="200"/>
                    </a:lnTo>
                    <a:lnTo>
                      <a:pt x="321" y="210"/>
                    </a:lnTo>
                    <a:lnTo>
                      <a:pt x="301" y="223"/>
                    </a:lnTo>
                    <a:lnTo>
                      <a:pt x="300" y="234"/>
                    </a:lnTo>
                    <a:lnTo>
                      <a:pt x="310" y="237"/>
                    </a:lnTo>
                    <a:lnTo>
                      <a:pt x="336" y="227"/>
                    </a:lnTo>
                    <a:lnTo>
                      <a:pt x="336" y="232"/>
                    </a:lnTo>
                    <a:lnTo>
                      <a:pt x="339" y="239"/>
                    </a:lnTo>
                    <a:lnTo>
                      <a:pt x="342" y="250"/>
                    </a:lnTo>
                    <a:lnTo>
                      <a:pt x="336" y="258"/>
                    </a:lnTo>
                    <a:lnTo>
                      <a:pt x="340" y="256"/>
                    </a:lnTo>
                    <a:lnTo>
                      <a:pt x="344" y="271"/>
                    </a:lnTo>
                    <a:lnTo>
                      <a:pt x="343" y="287"/>
                    </a:lnTo>
                    <a:lnTo>
                      <a:pt x="349" y="297"/>
                    </a:lnTo>
                    <a:lnTo>
                      <a:pt x="359" y="298"/>
                    </a:lnTo>
                    <a:lnTo>
                      <a:pt x="366" y="297"/>
                    </a:lnTo>
                    <a:lnTo>
                      <a:pt x="371" y="292"/>
                    </a:lnTo>
                    <a:lnTo>
                      <a:pt x="377" y="293"/>
                    </a:lnTo>
                    <a:lnTo>
                      <a:pt x="395" y="288"/>
                    </a:lnTo>
                    <a:lnTo>
                      <a:pt x="399" y="297"/>
                    </a:lnTo>
                    <a:lnTo>
                      <a:pt x="419" y="293"/>
                    </a:lnTo>
                    <a:lnTo>
                      <a:pt x="469" y="303"/>
                    </a:lnTo>
                    <a:lnTo>
                      <a:pt x="478" y="301"/>
                    </a:lnTo>
                    <a:lnTo>
                      <a:pt x="482" y="283"/>
                    </a:lnTo>
                    <a:lnTo>
                      <a:pt x="482" y="261"/>
                    </a:lnTo>
                    <a:lnTo>
                      <a:pt x="468" y="245"/>
                    </a:lnTo>
                    <a:lnTo>
                      <a:pt x="462" y="233"/>
                    </a:lnTo>
                    <a:lnTo>
                      <a:pt x="450" y="236"/>
                    </a:lnTo>
                    <a:lnTo>
                      <a:pt x="444" y="229"/>
                    </a:lnTo>
                    <a:lnTo>
                      <a:pt x="440" y="221"/>
                    </a:lnTo>
                    <a:lnTo>
                      <a:pt x="431" y="227"/>
                    </a:lnTo>
                    <a:lnTo>
                      <a:pt x="425" y="218"/>
                    </a:lnTo>
                    <a:lnTo>
                      <a:pt x="449" y="204"/>
                    </a:lnTo>
                    <a:lnTo>
                      <a:pt x="451" y="193"/>
                    </a:lnTo>
                    <a:lnTo>
                      <a:pt x="462" y="190"/>
                    </a:lnTo>
                    <a:lnTo>
                      <a:pt x="456" y="163"/>
                    </a:lnTo>
                    <a:lnTo>
                      <a:pt x="450" y="152"/>
                    </a:lnTo>
                    <a:lnTo>
                      <a:pt x="440" y="148"/>
                    </a:lnTo>
                    <a:lnTo>
                      <a:pt x="438" y="142"/>
                    </a:lnTo>
                    <a:lnTo>
                      <a:pt x="424" y="139"/>
                    </a:lnTo>
                    <a:lnTo>
                      <a:pt x="402" y="120"/>
                    </a:lnTo>
                    <a:lnTo>
                      <a:pt x="401" y="110"/>
                    </a:lnTo>
                    <a:lnTo>
                      <a:pt x="401" y="100"/>
                    </a:lnTo>
                    <a:lnTo>
                      <a:pt x="396" y="93"/>
                    </a:lnTo>
                    <a:lnTo>
                      <a:pt x="412" y="89"/>
                    </a:lnTo>
                    <a:lnTo>
                      <a:pt x="420" y="8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42" name="Freeform 294"/>
              <p:cNvSpPr>
                <a:spLocks noChangeAspect="1"/>
              </p:cNvSpPr>
              <p:nvPr/>
            </p:nvSpPr>
            <p:spPr bwMode="gray">
              <a:xfrm>
                <a:off x="1168" y="1099"/>
                <a:ext cx="80" cy="82"/>
              </a:xfrm>
              <a:custGeom>
                <a:avLst/>
                <a:gdLst/>
                <a:ahLst/>
                <a:cxnLst>
                  <a:cxn ang="0">
                    <a:pos x="157" y="126"/>
                  </a:cxn>
                  <a:cxn ang="0">
                    <a:pos x="177" y="100"/>
                  </a:cxn>
                  <a:cxn ang="0">
                    <a:pos x="197" y="75"/>
                  </a:cxn>
                  <a:cxn ang="0">
                    <a:pos x="224" y="48"/>
                  </a:cxn>
                  <a:cxn ang="0">
                    <a:pos x="242" y="51"/>
                  </a:cxn>
                  <a:cxn ang="0">
                    <a:pos x="269" y="44"/>
                  </a:cxn>
                  <a:cxn ang="0">
                    <a:pos x="274" y="72"/>
                  </a:cxn>
                  <a:cxn ang="0">
                    <a:pos x="285" y="59"/>
                  </a:cxn>
                  <a:cxn ang="0">
                    <a:pos x="303" y="57"/>
                  </a:cxn>
                  <a:cxn ang="0">
                    <a:pos x="329" y="43"/>
                  </a:cxn>
                  <a:cxn ang="0">
                    <a:pos x="307" y="23"/>
                  </a:cxn>
                  <a:cxn ang="0">
                    <a:pos x="343" y="0"/>
                  </a:cxn>
                  <a:cxn ang="0">
                    <a:pos x="382" y="37"/>
                  </a:cxn>
                  <a:cxn ang="0">
                    <a:pos x="397" y="72"/>
                  </a:cxn>
                  <a:cxn ang="0">
                    <a:pos x="356" y="91"/>
                  </a:cxn>
                  <a:cxn ang="0">
                    <a:pos x="353" y="119"/>
                  </a:cxn>
                  <a:cxn ang="0">
                    <a:pos x="369" y="159"/>
                  </a:cxn>
                  <a:cxn ang="0">
                    <a:pos x="355" y="173"/>
                  </a:cxn>
                  <a:cxn ang="0">
                    <a:pos x="370" y="190"/>
                  </a:cxn>
                  <a:cxn ang="0">
                    <a:pos x="350" y="237"/>
                  </a:cxn>
                  <a:cxn ang="0">
                    <a:pos x="314" y="258"/>
                  </a:cxn>
                  <a:cxn ang="0">
                    <a:pos x="300" y="309"/>
                  </a:cxn>
                  <a:cxn ang="0">
                    <a:pos x="265" y="253"/>
                  </a:cxn>
                  <a:cxn ang="0">
                    <a:pos x="275" y="195"/>
                  </a:cxn>
                  <a:cxn ang="0">
                    <a:pos x="262" y="193"/>
                  </a:cxn>
                  <a:cxn ang="0">
                    <a:pos x="244" y="206"/>
                  </a:cxn>
                  <a:cxn ang="0">
                    <a:pos x="244" y="244"/>
                  </a:cxn>
                  <a:cxn ang="0">
                    <a:pos x="216" y="239"/>
                  </a:cxn>
                  <a:cxn ang="0">
                    <a:pos x="217" y="264"/>
                  </a:cxn>
                  <a:cxn ang="0">
                    <a:pos x="231" y="302"/>
                  </a:cxn>
                  <a:cxn ang="0">
                    <a:pos x="211" y="342"/>
                  </a:cxn>
                  <a:cxn ang="0">
                    <a:pos x="195" y="324"/>
                  </a:cxn>
                  <a:cxn ang="0">
                    <a:pos x="181" y="295"/>
                  </a:cxn>
                  <a:cxn ang="0">
                    <a:pos x="174" y="318"/>
                  </a:cxn>
                  <a:cxn ang="0">
                    <a:pos x="181" y="336"/>
                  </a:cxn>
                  <a:cxn ang="0">
                    <a:pos x="181" y="368"/>
                  </a:cxn>
                  <a:cxn ang="0">
                    <a:pos x="171" y="393"/>
                  </a:cxn>
                  <a:cxn ang="0">
                    <a:pos x="145" y="384"/>
                  </a:cxn>
                  <a:cxn ang="0">
                    <a:pos x="131" y="393"/>
                  </a:cxn>
                  <a:cxn ang="0">
                    <a:pos x="114" y="351"/>
                  </a:cxn>
                  <a:cxn ang="0">
                    <a:pos x="114" y="319"/>
                  </a:cxn>
                  <a:cxn ang="0">
                    <a:pos x="101" y="360"/>
                  </a:cxn>
                  <a:cxn ang="0">
                    <a:pos x="56" y="360"/>
                  </a:cxn>
                  <a:cxn ang="0">
                    <a:pos x="58" y="334"/>
                  </a:cxn>
                  <a:cxn ang="0">
                    <a:pos x="37" y="378"/>
                  </a:cxn>
                  <a:cxn ang="0">
                    <a:pos x="12" y="367"/>
                  </a:cxn>
                  <a:cxn ang="0">
                    <a:pos x="2" y="346"/>
                  </a:cxn>
                  <a:cxn ang="0">
                    <a:pos x="15" y="308"/>
                  </a:cxn>
                  <a:cxn ang="0">
                    <a:pos x="29" y="274"/>
                  </a:cxn>
                  <a:cxn ang="0">
                    <a:pos x="59" y="274"/>
                  </a:cxn>
                  <a:cxn ang="0">
                    <a:pos x="82" y="239"/>
                  </a:cxn>
                  <a:cxn ang="0">
                    <a:pos x="90" y="209"/>
                  </a:cxn>
                  <a:cxn ang="0">
                    <a:pos x="111" y="206"/>
                  </a:cxn>
                  <a:cxn ang="0">
                    <a:pos x="134" y="178"/>
                  </a:cxn>
                  <a:cxn ang="0">
                    <a:pos x="147" y="150"/>
                  </a:cxn>
                </a:cxnLst>
                <a:rect l="0" t="0" r="r" b="b"/>
                <a:pathLst>
                  <a:path w="399" h="411">
                    <a:moveTo>
                      <a:pt x="154" y="134"/>
                    </a:moveTo>
                    <a:lnTo>
                      <a:pt x="156" y="136"/>
                    </a:lnTo>
                    <a:lnTo>
                      <a:pt x="157" y="126"/>
                    </a:lnTo>
                    <a:lnTo>
                      <a:pt x="166" y="120"/>
                    </a:lnTo>
                    <a:lnTo>
                      <a:pt x="170" y="109"/>
                    </a:lnTo>
                    <a:lnTo>
                      <a:pt x="177" y="100"/>
                    </a:lnTo>
                    <a:lnTo>
                      <a:pt x="184" y="99"/>
                    </a:lnTo>
                    <a:lnTo>
                      <a:pt x="187" y="89"/>
                    </a:lnTo>
                    <a:lnTo>
                      <a:pt x="197" y="75"/>
                    </a:lnTo>
                    <a:lnTo>
                      <a:pt x="198" y="61"/>
                    </a:lnTo>
                    <a:lnTo>
                      <a:pt x="221" y="57"/>
                    </a:lnTo>
                    <a:lnTo>
                      <a:pt x="224" y="48"/>
                    </a:lnTo>
                    <a:lnTo>
                      <a:pt x="232" y="49"/>
                    </a:lnTo>
                    <a:lnTo>
                      <a:pt x="238" y="57"/>
                    </a:lnTo>
                    <a:lnTo>
                      <a:pt x="242" y="51"/>
                    </a:lnTo>
                    <a:lnTo>
                      <a:pt x="256" y="50"/>
                    </a:lnTo>
                    <a:lnTo>
                      <a:pt x="260" y="45"/>
                    </a:lnTo>
                    <a:lnTo>
                      <a:pt x="269" y="44"/>
                    </a:lnTo>
                    <a:lnTo>
                      <a:pt x="267" y="60"/>
                    </a:lnTo>
                    <a:lnTo>
                      <a:pt x="270" y="76"/>
                    </a:lnTo>
                    <a:lnTo>
                      <a:pt x="274" y="72"/>
                    </a:lnTo>
                    <a:lnTo>
                      <a:pt x="271" y="57"/>
                    </a:lnTo>
                    <a:lnTo>
                      <a:pt x="275" y="48"/>
                    </a:lnTo>
                    <a:lnTo>
                      <a:pt x="285" y="59"/>
                    </a:lnTo>
                    <a:lnTo>
                      <a:pt x="298" y="66"/>
                    </a:lnTo>
                    <a:lnTo>
                      <a:pt x="306" y="66"/>
                    </a:lnTo>
                    <a:lnTo>
                      <a:pt x="303" y="57"/>
                    </a:lnTo>
                    <a:lnTo>
                      <a:pt x="319" y="61"/>
                    </a:lnTo>
                    <a:lnTo>
                      <a:pt x="330" y="49"/>
                    </a:lnTo>
                    <a:lnTo>
                      <a:pt x="329" y="43"/>
                    </a:lnTo>
                    <a:lnTo>
                      <a:pt x="322" y="44"/>
                    </a:lnTo>
                    <a:lnTo>
                      <a:pt x="313" y="37"/>
                    </a:lnTo>
                    <a:lnTo>
                      <a:pt x="307" y="23"/>
                    </a:lnTo>
                    <a:lnTo>
                      <a:pt x="317" y="19"/>
                    </a:lnTo>
                    <a:lnTo>
                      <a:pt x="323" y="7"/>
                    </a:lnTo>
                    <a:lnTo>
                      <a:pt x="343" y="0"/>
                    </a:lnTo>
                    <a:lnTo>
                      <a:pt x="365" y="18"/>
                    </a:lnTo>
                    <a:lnTo>
                      <a:pt x="365" y="24"/>
                    </a:lnTo>
                    <a:lnTo>
                      <a:pt x="382" y="37"/>
                    </a:lnTo>
                    <a:lnTo>
                      <a:pt x="399" y="57"/>
                    </a:lnTo>
                    <a:lnTo>
                      <a:pt x="399" y="66"/>
                    </a:lnTo>
                    <a:lnTo>
                      <a:pt x="397" y="72"/>
                    </a:lnTo>
                    <a:lnTo>
                      <a:pt x="384" y="77"/>
                    </a:lnTo>
                    <a:lnTo>
                      <a:pt x="381" y="85"/>
                    </a:lnTo>
                    <a:lnTo>
                      <a:pt x="356" y="91"/>
                    </a:lnTo>
                    <a:lnTo>
                      <a:pt x="349" y="99"/>
                    </a:lnTo>
                    <a:lnTo>
                      <a:pt x="348" y="108"/>
                    </a:lnTo>
                    <a:lnTo>
                      <a:pt x="353" y="119"/>
                    </a:lnTo>
                    <a:lnTo>
                      <a:pt x="376" y="148"/>
                    </a:lnTo>
                    <a:lnTo>
                      <a:pt x="377" y="159"/>
                    </a:lnTo>
                    <a:lnTo>
                      <a:pt x="369" y="159"/>
                    </a:lnTo>
                    <a:lnTo>
                      <a:pt x="360" y="152"/>
                    </a:lnTo>
                    <a:lnTo>
                      <a:pt x="353" y="159"/>
                    </a:lnTo>
                    <a:lnTo>
                      <a:pt x="355" y="173"/>
                    </a:lnTo>
                    <a:lnTo>
                      <a:pt x="364" y="174"/>
                    </a:lnTo>
                    <a:lnTo>
                      <a:pt x="366" y="186"/>
                    </a:lnTo>
                    <a:lnTo>
                      <a:pt x="370" y="190"/>
                    </a:lnTo>
                    <a:lnTo>
                      <a:pt x="375" y="210"/>
                    </a:lnTo>
                    <a:lnTo>
                      <a:pt x="366" y="222"/>
                    </a:lnTo>
                    <a:lnTo>
                      <a:pt x="350" y="237"/>
                    </a:lnTo>
                    <a:lnTo>
                      <a:pt x="324" y="237"/>
                    </a:lnTo>
                    <a:lnTo>
                      <a:pt x="318" y="244"/>
                    </a:lnTo>
                    <a:lnTo>
                      <a:pt x="314" y="258"/>
                    </a:lnTo>
                    <a:lnTo>
                      <a:pt x="317" y="288"/>
                    </a:lnTo>
                    <a:lnTo>
                      <a:pt x="313" y="302"/>
                    </a:lnTo>
                    <a:lnTo>
                      <a:pt x="300" y="309"/>
                    </a:lnTo>
                    <a:lnTo>
                      <a:pt x="287" y="307"/>
                    </a:lnTo>
                    <a:lnTo>
                      <a:pt x="265" y="269"/>
                    </a:lnTo>
                    <a:lnTo>
                      <a:pt x="265" y="253"/>
                    </a:lnTo>
                    <a:lnTo>
                      <a:pt x="269" y="237"/>
                    </a:lnTo>
                    <a:lnTo>
                      <a:pt x="268" y="220"/>
                    </a:lnTo>
                    <a:lnTo>
                      <a:pt x="275" y="195"/>
                    </a:lnTo>
                    <a:lnTo>
                      <a:pt x="276" y="183"/>
                    </a:lnTo>
                    <a:lnTo>
                      <a:pt x="270" y="182"/>
                    </a:lnTo>
                    <a:lnTo>
                      <a:pt x="262" y="193"/>
                    </a:lnTo>
                    <a:lnTo>
                      <a:pt x="246" y="189"/>
                    </a:lnTo>
                    <a:lnTo>
                      <a:pt x="244" y="200"/>
                    </a:lnTo>
                    <a:lnTo>
                      <a:pt x="244" y="206"/>
                    </a:lnTo>
                    <a:lnTo>
                      <a:pt x="237" y="213"/>
                    </a:lnTo>
                    <a:lnTo>
                      <a:pt x="243" y="220"/>
                    </a:lnTo>
                    <a:lnTo>
                      <a:pt x="244" y="244"/>
                    </a:lnTo>
                    <a:lnTo>
                      <a:pt x="235" y="255"/>
                    </a:lnTo>
                    <a:lnTo>
                      <a:pt x="225" y="242"/>
                    </a:lnTo>
                    <a:lnTo>
                      <a:pt x="216" y="239"/>
                    </a:lnTo>
                    <a:lnTo>
                      <a:pt x="216" y="247"/>
                    </a:lnTo>
                    <a:lnTo>
                      <a:pt x="211" y="256"/>
                    </a:lnTo>
                    <a:lnTo>
                      <a:pt x="217" y="264"/>
                    </a:lnTo>
                    <a:lnTo>
                      <a:pt x="227" y="268"/>
                    </a:lnTo>
                    <a:lnTo>
                      <a:pt x="233" y="291"/>
                    </a:lnTo>
                    <a:lnTo>
                      <a:pt x="231" y="302"/>
                    </a:lnTo>
                    <a:lnTo>
                      <a:pt x="216" y="311"/>
                    </a:lnTo>
                    <a:lnTo>
                      <a:pt x="215" y="331"/>
                    </a:lnTo>
                    <a:lnTo>
                      <a:pt x="211" y="342"/>
                    </a:lnTo>
                    <a:lnTo>
                      <a:pt x="209" y="340"/>
                    </a:lnTo>
                    <a:lnTo>
                      <a:pt x="201" y="344"/>
                    </a:lnTo>
                    <a:lnTo>
                      <a:pt x="195" y="324"/>
                    </a:lnTo>
                    <a:lnTo>
                      <a:pt x="188" y="308"/>
                    </a:lnTo>
                    <a:lnTo>
                      <a:pt x="185" y="287"/>
                    </a:lnTo>
                    <a:lnTo>
                      <a:pt x="181" y="295"/>
                    </a:lnTo>
                    <a:lnTo>
                      <a:pt x="173" y="290"/>
                    </a:lnTo>
                    <a:lnTo>
                      <a:pt x="172" y="301"/>
                    </a:lnTo>
                    <a:lnTo>
                      <a:pt x="174" y="318"/>
                    </a:lnTo>
                    <a:lnTo>
                      <a:pt x="178" y="324"/>
                    </a:lnTo>
                    <a:lnTo>
                      <a:pt x="173" y="334"/>
                    </a:lnTo>
                    <a:lnTo>
                      <a:pt x="181" y="336"/>
                    </a:lnTo>
                    <a:lnTo>
                      <a:pt x="162" y="346"/>
                    </a:lnTo>
                    <a:lnTo>
                      <a:pt x="173" y="352"/>
                    </a:lnTo>
                    <a:lnTo>
                      <a:pt x="181" y="368"/>
                    </a:lnTo>
                    <a:lnTo>
                      <a:pt x="182" y="376"/>
                    </a:lnTo>
                    <a:lnTo>
                      <a:pt x="173" y="376"/>
                    </a:lnTo>
                    <a:lnTo>
                      <a:pt x="171" y="393"/>
                    </a:lnTo>
                    <a:lnTo>
                      <a:pt x="162" y="398"/>
                    </a:lnTo>
                    <a:lnTo>
                      <a:pt x="154" y="398"/>
                    </a:lnTo>
                    <a:lnTo>
                      <a:pt x="145" y="384"/>
                    </a:lnTo>
                    <a:lnTo>
                      <a:pt x="144" y="400"/>
                    </a:lnTo>
                    <a:lnTo>
                      <a:pt x="139" y="411"/>
                    </a:lnTo>
                    <a:lnTo>
                      <a:pt x="131" y="393"/>
                    </a:lnTo>
                    <a:lnTo>
                      <a:pt x="130" y="367"/>
                    </a:lnTo>
                    <a:lnTo>
                      <a:pt x="123" y="367"/>
                    </a:lnTo>
                    <a:lnTo>
                      <a:pt x="114" y="351"/>
                    </a:lnTo>
                    <a:lnTo>
                      <a:pt x="118" y="339"/>
                    </a:lnTo>
                    <a:lnTo>
                      <a:pt x="117" y="328"/>
                    </a:lnTo>
                    <a:lnTo>
                      <a:pt x="114" y="319"/>
                    </a:lnTo>
                    <a:lnTo>
                      <a:pt x="103" y="329"/>
                    </a:lnTo>
                    <a:lnTo>
                      <a:pt x="101" y="349"/>
                    </a:lnTo>
                    <a:lnTo>
                      <a:pt x="101" y="360"/>
                    </a:lnTo>
                    <a:lnTo>
                      <a:pt x="91" y="382"/>
                    </a:lnTo>
                    <a:lnTo>
                      <a:pt x="82" y="371"/>
                    </a:lnTo>
                    <a:lnTo>
                      <a:pt x="56" y="360"/>
                    </a:lnTo>
                    <a:lnTo>
                      <a:pt x="55" y="352"/>
                    </a:lnTo>
                    <a:lnTo>
                      <a:pt x="58" y="346"/>
                    </a:lnTo>
                    <a:lnTo>
                      <a:pt x="58" y="334"/>
                    </a:lnTo>
                    <a:lnTo>
                      <a:pt x="50" y="356"/>
                    </a:lnTo>
                    <a:lnTo>
                      <a:pt x="44" y="361"/>
                    </a:lnTo>
                    <a:lnTo>
                      <a:pt x="37" y="378"/>
                    </a:lnTo>
                    <a:lnTo>
                      <a:pt x="21" y="383"/>
                    </a:lnTo>
                    <a:lnTo>
                      <a:pt x="12" y="373"/>
                    </a:lnTo>
                    <a:lnTo>
                      <a:pt x="12" y="367"/>
                    </a:lnTo>
                    <a:lnTo>
                      <a:pt x="25" y="333"/>
                    </a:lnTo>
                    <a:lnTo>
                      <a:pt x="16" y="328"/>
                    </a:lnTo>
                    <a:lnTo>
                      <a:pt x="2" y="346"/>
                    </a:lnTo>
                    <a:lnTo>
                      <a:pt x="0" y="326"/>
                    </a:lnTo>
                    <a:lnTo>
                      <a:pt x="5" y="317"/>
                    </a:lnTo>
                    <a:lnTo>
                      <a:pt x="15" y="308"/>
                    </a:lnTo>
                    <a:lnTo>
                      <a:pt x="16" y="285"/>
                    </a:lnTo>
                    <a:lnTo>
                      <a:pt x="27" y="280"/>
                    </a:lnTo>
                    <a:lnTo>
                      <a:pt x="29" y="274"/>
                    </a:lnTo>
                    <a:lnTo>
                      <a:pt x="39" y="266"/>
                    </a:lnTo>
                    <a:lnTo>
                      <a:pt x="47" y="266"/>
                    </a:lnTo>
                    <a:lnTo>
                      <a:pt x="59" y="274"/>
                    </a:lnTo>
                    <a:lnTo>
                      <a:pt x="64" y="269"/>
                    </a:lnTo>
                    <a:lnTo>
                      <a:pt x="70" y="271"/>
                    </a:lnTo>
                    <a:lnTo>
                      <a:pt x="82" y="239"/>
                    </a:lnTo>
                    <a:lnTo>
                      <a:pt x="90" y="231"/>
                    </a:lnTo>
                    <a:lnTo>
                      <a:pt x="91" y="225"/>
                    </a:lnTo>
                    <a:lnTo>
                      <a:pt x="90" y="209"/>
                    </a:lnTo>
                    <a:lnTo>
                      <a:pt x="93" y="216"/>
                    </a:lnTo>
                    <a:lnTo>
                      <a:pt x="99" y="213"/>
                    </a:lnTo>
                    <a:lnTo>
                      <a:pt x="111" y="206"/>
                    </a:lnTo>
                    <a:lnTo>
                      <a:pt x="114" y="198"/>
                    </a:lnTo>
                    <a:lnTo>
                      <a:pt x="120" y="198"/>
                    </a:lnTo>
                    <a:lnTo>
                      <a:pt x="134" y="178"/>
                    </a:lnTo>
                    <a:lnTo>
                      <a:pt x="147" y="174"/>
                    </a:lnTo>
                    <a:lnTo>
                      <a:pt x="138" y="170"/>
                    </a:lnTo>
                    <a:lnTo>
                      <a:pt x="147" y="150"/>
                    </a:lnTo>
                    <a:lnTo>
                      <a:pt x="149" y="139"/>
                    </a:lnTo>
                    <a:lnTo>
                      <a:pt x="154" y="13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43" name="Freeform 295"/>
              <p:cNvSpPr>
                <a:spLocks noChangeAspect="1"/>
              </p:cNvSpPr>
              <p:nvPr/>
            </p:nvSpPr>
            <p:spPr bwMode="gray">
              <a:xfrm>
                <a:off x="1271" y="1070"/>
                <a:ext cx="40" cy="39"/>
              </a:xfrm>
              <a:custGeom>
                <a:avLst/>
                <a:gdLst/>
                <a:ahLst/>
                <a:cxnLst>
                  <a:cxn ang="0">
                    <a:pos x="76" y="19"/>
                  </a:cxn>
                  <a:cxn ang="0">
                    <a:pos x="84" y="23"/>
                  </a:cxn>
                  <a:cxn ang="0">
                    <a:pos x="84" y="19"/>
                  </a:cxn>
                  <a:cxn ang="0">
                    <a:pos x="95" y="13"/>
                  </a:cxn>
                  <a:cxn ang="0">
                    <a:pos x="127" y="7"/>
                  </a:cxn>
                  <a:cxn ang="0">
                    <a:pos x="128" y="13"/>
                  </a:cxn>
                  <a:cxn ang="0">
                    <a:pos x="138" y="16"/>
                  </a:cxn>
                  <a:cxn ang="0">
                    <a:pos x="145" y="5"/>
                  </a:cxn>
                  <a:cxn ang="0">
                    <a:pos x="172" y="0"/>
                  </a:cxn>
                  <a:cxn ang="0">
                    <a:pos x="198" y="8"/>
                  </a:cxn>
                  <a:cxn ang="0">
                    <a:pos x="200" y="21"/>
                  </a:cxn>
                  <a:cxn ang="0">
                    <a:pos x="199" y="37"/>
                  </a:cxn>
                  <a:cxn ang="0">
                    <a:pos x="194" y="46"/>
                  </a:cxn>
                  <a:cxn ang="0">
                    <a:pos x="149" y="60"/>
                  </a:cxn>
                  <a:cxn ang="0">
                    <a:pos x="135" y="60"/>
                  </a:cxn>
                  <a:cxn ang="0">
                    <a:pos x="134" y="65"/>
                  </a:cxn>
                  <a:cxn ang="0">
                    <a:pos x="127" y="70"/>
                  </a:cxn>
                  <a:cxn ang="0">
                    <a:pos x="134" y="76"/>
                  </a:cxn>
                  <a:cxn ang="0">
                    <a:pos x="129" y="80"/>
                  </a:cxn>
                  <a:cxn ang="0">
                    <a:pos x="105" y="81"/>
                  </a:cxn>
                  <a:cxn ang="0">
                    <a:pos x="107" y="85"/>
                  </a:cxn>
                  <a:cxn ang="0">
                    <a:pos x="107" y="97"/>
                  </a:cxn>
                  <a:cxn ang="0">
                    <a:pos x="114" y="87"/>
                  </a:cxn>
                  <a:cxn ang="0">
                    <a:pos x="116" y="94"/>
                  </a:cxn>
                  <a:cxn ang="0">
                    <a:pos x="111" y="104"/>
                  </a:cxn>
                  <a:cxn ang="0">
                    <a:pos x="123" y="92"/>
                  </a:cxn>
                  <a:cxn ang="0">
                    <a:pos x="129" y="92"/>
                  </a:cxn>
                  <a:cxn ang="0">
                    <a:pos x="129" y="104"/>
                  </a:cxn>
                  <a:cxn ang="0">
                    <a:pos x="134" y="99"/>
                  </a:cxn>
                  <a:cxn ang="0">
                    <a:pos x="135" y="87"/>
                  </a:cxn>
                  <a:cxn ang="0">
                    <a:pos x="140" y="81"/>
                  </a:cxn>
                  <a:cxn ang="0">
                    <a:pos x="144" y="89"/>
                  </a:cxn>
                  <a:cxn ang="0">
                    <a:pos x="155" y="92"/>
                  </a:cxn>
                  <a:cxn ang="0">
                    <a:pos x="173" y="87"/>
                  </a:cxn>
                  <a:cxn ang="0">
                    <a:pos x="177" y="115"/>
                  </a:cxn>
                  <a:cxn ang="0">
                    <a:pos x="173" y="150"/>
                  </a:cxn>
                  <a:cxn ang="0">
                    <a:pos x="168" y="157"/>
                  </a:cxn>
                  <a:cxn ang="0">
                    <a:pos x="161" y="163"/>
                  </a:cxn>
                  <a:cxn ang="0">
                    <a:pos x="125" y="177"/>
                  </a:cxn>
                  <a:cxn ang="0">
                    <a:pos x="117" y="172"/>
                  </a:cxn>
                  <a:cxn ang="0">
                    <a:pos x="76" y="195"/>
                  </a:cxn>
                  <a:cxn ang="0">
                    <a:pos x="64" y="195"/>
                  </a:cxn>
                  <a:cxn ang="0">
                    <a:pos x="52" y="190"/>
                  </a:cxn>
                  <a:cxn ang="0">
                    <a:pos x="46" y="179"/>
                  </a:cxn>
                  <a:cxn ang="0">
                    <a:pos x="44" y="169"/>
                  </a:cxn>
                  <a:cxn ang="0">
                    <a:pos x="14" y="158"/>
                  </a:cxn>
                  <a:cxn ang="0">
                    <a:pos x="6" y="148"/>
                  </a:cxn>
                  <a:cxn ang="0">
                    <a:pos x="6" y="136"/>
                  </a:cxn>
                  <a:cxn ang="0">
                    <a:pos x="9" y="129"/>
                  </a:cxn>
                  <a:cxn ang="0">
                    <a:pos x="6" y="118"/>
                  </a:cxn>
                  <a:cxn ang="0">
                    <a:pos x="6" y="102"/>
                  </a:cxn>
                  <a:cxn ang="0">
                    <a:pos x="0" y="83"/>
                  </a:cxn>
                  <a:cxn ang="0">
                    <a:pos x="4" y="61"/>
                  </a:cxn>
                  <a:cxn ang="0">
                    <a:pos x="8" y="56"/>
                  </a:cxn>
                  <a:cxn ang="0">
                    <a:pos x="32" y="49"/>
                  </a:cxn>
                  <a:cxn ang="0">
                    <a:pos x="37" y="39"/>
                  </a:cxn>
                  <a:cxn ang="0">
                    <a:pos x="46" y="33"/>
                  </a:cxn>
                  <a:cxn ang="0">
                    <a:pos x="54" y="37"/>
                  </a:cxn>
                  <a:cxn ang="0">
                    <a:pos x="63" y="23"/>
                  </a:cxn>
                  <a:cxn ang="0">
                    <a:pos x="71" y="23"/>
                  </a:cxn>
                  <a:cxn ang="0">
                    <a:pos x="76" y="19"/>
                  </a:cxn>
                </a:cxnLst>
                <a:rect l="0" t="0" r="r" b="b"/>
                <a:pathLst>
                  <a:path w="200" h="195">
                    <a:moveTo>
                      <a:pt x="76" y="19"/>
                    </a:moveTo>
                    <a:lnTo>
                      <a:pt x="84" y="23"/>
                    </a:lnTo>
                    <a:lnTo>
                      <a:pt x="84" y="19"/>
                    </a:lnTo>
                    <a:lnTo>
                      <a:pt x="95" y="13"/>
                    </a:lnTo>
                    <a:lnTo>
                      <a:pt x="127" y="7"/>
                    </a:lnTo>
                    <a:lnTo>
                      <a:pt x="128" y="13"/>
                    </a:lnTo>
                    <a:lnTo>
                      <a:pt x="138" y="16"/>
                    </a:lnTo>
                    <a:lnTo>
                      <a:pt x="145" y="5"/>
                    </a:lnTo>
                    <a:lnTo>
                      <a:pt x="172" y="0"/>
                    </a:lnTo>
                    <a:lnTo>
                      <a:pt x="198" y="8"/>
                    </a:lnTo>
                    <a:lnTo>
                      <a:pt x="200" y="21"/>
                    </a:lnTo>
                    <a:lnTo>
                      <a:pt x="199" y="37"/>
                    </a:lnTo>
                    <a:lnTo>
                      <a:pt x="194" y="46"/>
                    </a:lnTo>
                    <a:lnTo>
                      <a:pt x="149" y="60"/>
                    </a:lnTo>
                    <a:lnTo>
                      <a:pt x="135" y="60"/>
                    </a:lnTo>
                    <a:lnTo>
                      <a:pt x="134" y="65"/>
                    </a:lnTo>
                    <a:lnTo>
                      <a:pt x="127" y="70"/>
                    </a:lnTo>
                    <a:lnTo>
                      <a:pt x="134" y="76"/>
                    </a:lnTo>
                    <a:lnTo>
                      <a:pt x="129" y="80"/>
                    </a:lnTo>
                    <a:lnTo>
                      <a:pt x="105" y="81"/>
                    </a:lnTo>
                    <a:lnTo>
                      <a:pt x="107" y="85"/>
                    </a:lnTo>
                    <a:lnTo>
                      <a:pt x="107" y="97"/>
                    </a:lnTo>
                    <a:lnTo>
                      <a:pt x="114" y="87"/>
                    </a:lnTo>
                    <a:lnTo>
                      <a:pt x="116" y="94"/>
                    </a:lnTo>
                    <a:lnTo>
                      <a:pt x="111" y="104"/>
                    </a:lnTo>
                    <a:lnTo>
                      <a:pt x="123" y="92"/>
                    </a:lnTo>
                    <a:lnTo>
                      <a:pt x="129" y="92"/>
                    </a:lnTo>
                    <a:lnTo>
                      <a:pt x="129" y="104"/>
                    </a:lnTo>
                    <a:lnTo>
                      <a:pt x="134" y="99"/>
                    </a:lnTo>
                    <a:lnTo>
                      <a:pt x="135" y="87"/>
                    </a:lnTo>
                    <a:lnTo>
                      <a:pt x="140" y="81"/>
                    </a:lnTo>
                    <a:lnTo>
                      <a:pt x="144" y="89"/>
                    </a:lnTo>
                    <a:lnTo>
                      <a:pt x="155" y="92"/>
                    </a:lnTo>
                    <a:lnTo>
                      <a:pt x="173" y="87"/>
                    </a:lnTo>
                    <a:lnTo>
                      <a:pt x="177" y="115"/>
                    </a:lnTo>
                    <a:lnTo>
                      <a:pt x="173" y="150"/>
                    </a:lnTo>
                    <a:lnTo>
                      <a:pt x="168" y="157"/>
                    </a:lnTo>
                    <a:lnTo>
                      <a:pt x="161" y="163"/>
                    </a:lnTo>
                    <a:lnTo>
                      <a:pt x="125" y="177"/>
                    </a:lnTo>
                    <a:lnTo>
                      <a:pt x="117" y="172"/>
                    </a:lnTo>
                    <a:lnTo>
                      <a:pt x="76" y="195"/>
                    </a:lnTo>
                    <a:lnTo>
                      <a:pt x="64" y="195"/>
                    </a:lnTo>
                    <a:lnTo>
                      <a:pt x="52" y="190"/>
                    </a:lnTo>
                    <a:lnTo>
                      <a:pt x="46" y="179"/>
                    </a:lnTo>
                    <a:lnTo>
                      <a:pt x="44" y="169"/>
                    </a:lnTo>
                    <a:lnTo>
                      <a:pt x="14" y="158"/>
                    </a:lnTo>
                    <a:lnTo>
                      <a:pt x="6" y="148"/>
                    </a:lnTo>
                    <a:lnTo>
                      <a:pt x="6" y="136"/>
                    </a:lnTo>
                    <a:lnTo>
                      <a:pt x="9" y="129"/>
                    </a:lnTo>
                    <a:lnTo>
                      <a:pt x="6" y="118"/>
                    </a:lnTo>
                    <a:lnTo>
                      <a:pt x="6" y="102"/>
                    </a:lnTo>
                    <a:lnTo>
                      <a:pt x="0" y="83"/>
                    </a:lnTo>
                    <a:lnTo>
                      <a:pt x="4" y="61"/>
                    </a:lnTo>
                    <a:lnTo>
                      <a:pt x="8" y="56"/>
                    </a:lnTo>
                    <a:lnTo>
                      <a:pt x="32" y="49"/>
                    </a:lnTo>
                    <a:lnTo>
                      <a:pt x="37" y="39"/>
                    </a:lnTo>
                    <a:lnTo>
                      <a:pt x="46" y="33"/>
                    </a:lnTo>
                    <a:lnTo>
                      <a:pt x="54" y="37"/>
                    </a:lnTo>
                    <a:lnTo>
                      <a:pt x="63" y="23"/>
                    </a:lnTo>
                    <a:lnTo>
                      <a:pt x="71" y="23"/>
                    </a:lnTo>
                    <a:lnTo>
                      <a:pt x="76" y="1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44" name="Freeform 296"/>
              <p:cNvSpPr>
                <a:spLocks noChangeAspect="1"/>
              </p:cNvSpPr>
              <p:nvPr/>
            </p:nvSpPr>
            <p:spPr bwMode="gray">
              <a:xfrm>
                <a:off x="1271" y="1035"/>
                <a:ext cx="44" cy="26"/>
              </a:xfrm>
              <a:custGeom>
                <a:avLst/>
                <a:gdLst/>
                <a:ahLst/>
                <a:cxnLst>
                  <a:cxn ang="0">
                    <a:pos x="184" y="32"/>
                  </a:cxn>
                  <a:cxn ang="0">
                    <a:pos x="188" y="31"/>
                  </a:cxn>
                  <a:cxn ang="0">
                    <a:pos x="192" y="46"/>
                  </a:cxn>
                  <a:cxn ang="0">
                    <a:pos x="207" y="47"/>
                  </a:cxn>
                  <a:cxn ang="0">
                    <a:pos x="208" y="57"/>
                  </a:cxn>
                  <a:cxn ang="0">
                    <a:pos x="216" y="66"/>
                  </a:cxn>
                  <a:cxn ang="0">
                    <a:pos x="216" y="74"/>
                  </a:cxn>
                  <a:cxn ang="0">
                    <a:pos x="219" y="80"/>
                  </a:cxn>
                  <a:cxn ang="0">
                    <a:pos x="219" y="101"/>
                  </a:cxn>
                  <a:cxn ang="0">
                    <a:pos x="216" y="117"/>
                  </a:cxn>
                  <a:cxn ang="0">
                    <a:pos x="208" y="122"/>
                  </a:cxn>
                  <a:cxn ang="0">
                    <a:pos x="195" y="126"/>
                  </a:cxn>
                  <a:cxn ang="0">
                    <a:pos x="188" y="121"/>
                  </a:cxn>
                  <a:cxn ang="0">
                    <a:pos x="160" y="131"/>
                  </a:cxn>
                  <a:cxn ang="0">
                    <a:pos x="148" y="127"/>
                  </a:cxn>
                  <a:cxn ang="0">
                    <a:pos x="130" y="105"/>
                  </a:cxn>
                  <a:cxn ang="0">
                    <a:pos x="121" y="104"/>
                  </a:cxn>
                  <a:cxn ang="0">
                    <a:pos x="114" y="94"/>
                  </a:cxn>
                  <a:cxn ang="0">
                    <a:pos x="109" y="97"/>
                  </a:cxn>
                  <a:cxn ang="0">
                    <a:pos x="107" y="90"/>
                  </a:cxn>
                  <a:cxn ang="0">
                    <a:pos x="107" y="105"/>
                  </a:cxn>
                  <a:cxn ang="0">
                    <a:pos x="111" y="117"/>
                  </a:cxn>
                  <a:cxn ang="0">
                    <a:pos x="105" y="120"/>
                  </a:cxn>
                  <a:cxn ang="0">
                    <a:pos x="107" y="131"/>
                  </a:cxn>
                  <a:cxn ang="0">
                    <a:pos x="86" y="133"/>
                  </a:cxn>
                  <a:cxn ang="0">
                    <a:pos x="78" y="111"/>
                  </a:cxn>
                  <a:cxn ang="0">
                    <a:pos x="60" y="107"/>
                  </a:cxn>
                  <a:cxn ang="0">
                    <a:pos x="57" y="99"/>
                  </a:cxn>
                  <a:cxn ang="0">
                    <a:pos x="49" y="101"/>
                  </a:cxn>
                  <a:cxn ang="0">
                    <a:pos x="51" y="107"/>
                  </a:cxn>
                  <a:cxn ang="0">
                    <a:pos x="51" y="110"/>
                  </a:cxn>
                  <a:cxn ang="0">
                    <a:pos x="43" y="107"/>
                  </a:cxn>
                  <a:cxn ang="0">
                    <a:pos x="31" y="115"/>
                  </a:cxn>
                  <a:cxn ang="0">
                    <a:pos x="32" y="124"/>
                  </a:cxn>
                  <a:cxn ang="0">
                    <a:pos x="31" y="132"/>
                  </a:cxn>
                  <a:cxn ang="0">
                    <a:pos x="28" y="126"/>
                  </a:cxn>
                  <a:cxn ang="0">
                    <a:pos x="15" y="133"/>
                  </a:cxn>
                  <a:cxn ang="0">
                    <a:pos x="8" y="131"/>
                  </a:cxn>
                  <a:cxn ang="0">
                    <a:pos x="6" y="120"/>
                  </a:cxn>
                  <a:cxn ang="0">
                    <a:pos x="0" y="120"/>
                  </a:cxn>
                  <a:cxn ang="0">
                    <a:pos x="8" y="94"/>
                  </a:cxn>
                  <a:cxn ang="0">
                    <a:pos x="23" y="79"/>
                  </a:cxn>
                  <a:cxn ang="0">
                    <a:pos x="27" y="84"/>
                  </a:cxn>
                  <a:cxn ang="0">
                    <a:pos x="36" y="81"/>
                  </a:cxn>
                  <a:cxn ang="0">
                    <a:pos x="36" y="75"/>
                  </a:cxn>
                  <a:cxn ang="0">
                    <a:pos x="53" y="62"/>
                  </a:cxn>
                  <a:cxn ang="0">
                    <a:pos x="85" y="54"/>
                  </a:cxn>
                  <a:cxn ang="0">
                    <a:pos x="105" y="45"/>
                  </a:cxn>
                  <a:cxn ang="0">
                    <a:pos x="117" y="19"/>
                  </a:cxn>
                  <a:cxn ang="0">
                    <a:pos x="121" y="26"/>
                  </a:cxn>
                  <a:cxn ang="0">
                    <a:pos x="140" y="3"/>
                  </a:cxn>
                  <a:cxn ang="0">
                    <a:pos x="159" y="0"/>
                  </a:cxn>
                  <a:cxn ang="0">
                    <a:pos x="164" y="5"/>
                  </a:cxn>
                  <a:cxn ang="0">
                    <a:pos x="164" y="13"/>
                  </a:cxn>
                  <a:cxn ang="0">
                    <a:pos x="168" y="13"/>
                  </a:cxn>
                  <a:cxn ang="0">
                    <a:pos x="171" y="21"/>
                  </a:cxn>
                  <a:cxn ang="0">
                    <a:pos x="184" y="26"/>
                  </a:cxn>
                  <a:cxn ang="0">
                    <a:pos x="184" y="32"/>
                  </a:cxn>
                </a:cxnLst>
                <a:rect l="0" t="0" r="r" b="b"/>
                <a:pathLst>
                  <a:path w="219" h="133">
                    <a:moveTo>
                      <a:pt x="184" y="32"/>
                    </a:moveTo>
                    <a:lnTo>
                      <a:pt x="188" y="31"/>
                    </a:lnTo>
                    <a:lnTo>
                      <a:pt x="192" y="46"/>
                    </a:lnTo>
                    <a:lnTo>
                      <a:pt x="207" y="47"/>
                    </a:lnTo>
                    <a:lnTo>
                      <a:pt x="208" y="57"/>
                    </a:lnTo>
                    <a:lnTo>
                      <a:pt x="216" y="66"/>
                    </a:lnTo>
                    <a:lnTo>
                      <a:pt x="216" y="74"/>
                    </a:lnTo>
                    <a:lnTo>
                      <a:pt x="219" y="80"/>
                    </a:lnTo>
                    <a:lnTo>
                      <a:pt x="219" y="101"/>
                    </a:lnTo>
                    <a:lnTo>
                      <a:pt x="216" y="117"/>
                    </a:lnTo>
                    <a:lnTo>
                      <a:pt x="208" y="122"/>
                    </a:lnTo>
                    <a:lnTo>
                      <a:pt x="195" y="126"/>
                    </a:lnTo>
                    <a:lnTo>
                      <a:pt x="188" y="121"/>
                    </a:lnTo>
                    <a:lnTo>
                      <a:pt x="160" y="131"/>
                    </a:lnTo>
                    <a:lnTo>
                      <a:pt x="148" y="127"/>
                    </a:lnTo>
                    <a:lnTo>
                      <a:pt x="130" y="105"/>
                    </a:lnTo>
                    <a:lnTo>
                      <a:pt x="121" y="104"/>
                    </a:lnTo>
                    <a:lnTo>
                      <a:pt x="114" y="94"/>
                    </a:lnTo>
                    <a:lnTo>
                      <a:pt x="109" y="97"/>
                    </a:lnTo>
                    <a:lnTo>
                      <a:pt x="107" y="90"/>
                    </a:lnTo>
                    <a:lnTo>
                      <a:pt x="107" y="105"/>
                    </a:lnTo>
                    <a:lnTo>
                      <a:pt x="111" y="117"/>
                    </a:lnTo>
                    <a:lnTo>
                      <a:pt x="105" y="120"/>
                    </a:lnTo>
                    <a:lnTo>
                      <a:pt x="107" y="131"/>
                    </a:lnTo>
                    <a:lnTo>
                      <a:pt x="86" y="133"/>
                    </a:lnTo>
                    <a:lnTo>
                      <a:pt x="78" y="111"/>
                    </a:lnTo>
                    <a:lnTo>
                      <a:pt x="60" y="107"/>
                    </a:lnTo>
                    <a:lnTo>
                      <a:pt x="57" y="99"/>
                    </a:lnTo>
                    <a:lnTo>
                      <a:pt x="49" y="101"/>
                    </a:lnTo>
                    <a:lnTo>
                      <a:pt x="51" y="107"/>
                    </a:lnTo>
                    <a:lnTo>
                      <a:pt x="51" y="110"/>
                    </a:lnTo>
                    <a:lnTo>
                      <a:pt x="43" y="107"/>
                    </a:lnTo>
                    <a:lnTo>
                      <a:pt x="31" y="115"/>
                    </a:lnTo>
                    <a:lnTo>
                      <a:pt x="32" y="124"/>
                    </a:lnTo>
                    <a:lnTo>
                      <a:pt x="31" y="132"/>
                    </a:lnTo>
                    <a:lnTo>
                      <a:pt x="28" y="126"/>
                    </a:lnTo>
                    <a:lnTo>
                      <a:pt x="15" y="133"/>
                    </a:lnTo>
                    <a:lnTo>
                      <a:pt x="8" y="131"/>
                    </a:lnTo>
                    <a:lnTo>
                      <a:pt x="6" y="120"/>
                    </a:lnTo>
                    <a:lnTo>
                      <a:pt x="0" y="120"/>
                    </a:lnTo>
                    <a:lnTo>
                      <a:pt x="8" y="94"/>
                    </a:lnTo>
                    <a:lnTo>
                      <a:pt x="23" y="79"/>
                    </a:lnTo>
                    <a:lnTo>
                      <a:pt x="27" y="84"/>
                    </a:lnTo>
                    <a:lnTo>
                      <a:pt x="36" y="81"/>
                    </a:lnTo>
                    <a:lnTo>
                      <a:pt x="36" y="75"/>
                    </a:lnTo>
                    <a:lnTo>
                      <a:pt x="53" y="62"/>
                    </a:lnTo>
                    <a:lnTo>
                      <a:pt x="85" y="54"/>
                    </a:lnTo>
                    <a:lnTo>
                      <a:pt x="105" y="45"/>
                    </a:lnTo>
                    <a:lnTo>
                      <a:pt x="117" y="19"/>
                    </a:lnTo>
                    <a:lnTo>
                      <a:pt x="121" y="26"/>
                    </a:lnTo>
                    <a:lnTo>
                      <a:pt x="140" y="3"/>
                    </a:lnTo>
                    <a:lnTo>
                      <a:pt x="159" y="0"/>
                    </a:lnTo>
                    <a:lnTo>
                      <a:pt x="164" y="5"/>
                    </a:lnTo>
                    <a:lnTo>
                      <a:pt x="164" y="13"/>
                    </a:lnTo>
                    <a:lnTo>
                      <a:pt x="168" y="13"/>
                    </a:lnTo>
                    <a:lnTo>
                      <a:pt x="171" y="21"/>
                    </a:lnTo>
                    <a:lnTo>
                      <a:pt x="184" y="26"/>
                    </a:lnTo>
                    <a:lnTo>
                      <a:pt x="184" y="3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45" name="Freeform 297"/>
              <p:cNvSpPr>
                <a:spLocks noChangeAspect="1"/>
              </p:cNvSpPr>
              <p:nvPr/>
            </p:nvSpPr>
            <p:spPr bwMode="gray">
              <a:xfrm>
                <a:off x="1461" y="1086"/>
                <a:ext cx="33" cy="21"/>
              </a:xfrm>
              <a:custGeom>
                <a:avLst/>
                <a:gdLst/>
                <a:ahLst/>
                <a:cxnLst>
                  <a:cxn ang="0">
                    <a:pos x="61" y="15"/>
                  </a:cxn>
                  <a:cxn ang="0">
                    <a:pos x="70" y="20"/>
                  </a:cxn>
                  <a:cxn ang="0">
                    <a:pos x="73" y="12"/>
                  </a:cxn>
                  <a:cxn ang="0">
                    <a:pos x="89" y="10"/>
                  </a:cxn>
                  <a:cxn ang="0">
                    <a:pos x="89" y="15"/>
                  </a:cxn>
                  <a:cxn ang="0">
                    <a:pos x="103" y="20"/>
                  </a:cxn>
                  <a:cxn ang="0">
                    <a:pos x="106" y="15"/>
                  </a:cxn>
                  <a:cxn ang="0">
                    <a:pos x="124" y="26"/>
                  </a:cxn>
                  <a:cxn ang="0">
                    <a:pos x="135" y="25"/>
                  </a:cxn>
                  <a:cxn ang="0">
                    <a:pos x="140" y="15"/>
                  </a:cxn>
                  <a:cxn ang="0">
                    <a:pos x="147" y="25"/>
                  </a:cxn>
                  <a:cxn ang="0">
                    <a:pos x="158" y="30"/>
                  </a:cxn>
                  <a:cxn ang="0">
                    <a:pos x="164" y="44"/>
                  </a:cxn>
                  <a:cxn ang="0">
                    <a:pos x="162" y="49"/>
                  </a:cxn>
                  <a:cxn ang="0">
                    <a:pos x="151" y="52"/>
                  </a:cxn>
                  <a:cxn ang="0">
                    <a:pos x="148" y="57"/>
                  </a:cxn>
                  <a:cxn ang="0">
                    <a:pos x="151" y="62"/>
                  </a:cxn>
                  <a:cxn ang="0">
                    <a:pos x="152" y="71"/>
                  </a:cxn>
                  <a:cxn ang="0">
                    <a:pos x="149" y="85"/>
                  </a:cxn>
                  <a:cxn ang="0">
                    <a:pos x="151" y="91"/>
                  </a:cxn>
                  <a:cxn ang="0">
                    <a:pos x="146" y="101"/>
                  </a:cxn>
                  <a:cxn ang="0">
                    <a:pos x="126" y="103"/>
                  </a:cxn>
                  <a:cxn ang="0">
                    <a:pos x="105" y="98"/>
                  </a:cxn>
                  <a:cxn ang="0">
                    <a:pos x="99" y="91"/>
                  </a:cxn>
                  <a:cxn ang="0">
                    <a:pos x="82" y="93"/>
                  </a:cxn>
                  <a:cxn ang="0">
                    <a:pos x="81" y="89"/>
                  </a:cxn>
                  <a:cxn ang="0">
                    <a:pos x="65" y="97"/>
                  </a:cxn>
                  <a:cxn ang="0">
                    <a:pos x="63" y="92"/>
                  </a:cxn>
                  <a:cxn ang="0">
                    <a:pos x="54" y="87"/>
                  </a:cxn>
                  <a:cxn ang="0">
                    <a:pos x="34" y="87"/>
                  </a:cxn>
                  <a:cxn ang="0">
                    <a:pos x="24" y="76"/>
                  </a:cxn>
                  <a:cxn ang="0">
                    <a:pos x="17" y="76"/>
                  </a:cxn>
                  <a:cxn ang="0">
                    <a:pos x="7" y="63"/>
                  </a:cxn>
                  <a:cxn ang="0">
                    <a:pos x="3" y="52"/>
                  </a:cxn>
                  <a:cxn ang="0">
                    <a:pos x="3" y="44"/>
                  </a:cxn>
                  <a:cxn ang="0">
                    <a:pos x="0" y="42"/>
                  </a:cxn>
                  <a:cxn ang="0">
                    <a:pos x="2" y="30"/>
                  </a:cxn>
                  <a:cxn ang="0">
                    <a:pos x="13" y="20"/>
                  </a:cxn>
                  <a:cxn ang="0">
                    <a:pos x="30" y="15"/>
                  </a:cxn>
                  <a:cxn ang="0">
                    <a:pos x="35" y="0"/>
                  </a:cxn>
                  <a:cxn ang="0">
                    <a:pos x="41" y="0"/>
                  </a:cxn>
                  <a:cxn ang="0">
                    <a:pos x="45" y="15"/>
                  </a:cxn>
                  <a:cxn ang="0">
                    <a:pos x="50" y="12"/>
                  </a:cxn>
                  <a:cxn ang="0">
                    <a:pos x="54" y="17"/>
                  </a:cxn>
                  <a:cxn ang="0">
                    <a:pos x="61" y="15"/>
                  </a:cxn>
                </a:cxnLst>
                <a:rect l="0" t="0" r="r" b="b"/>
                <a:pathLst>
                  <a:path w="164" h="103">
                    <a:moveTo>
                      <a:pt x="61" y="15"/>
                    </a:moveTo>
                    <a:lnTo>
                      <a:pt x="70" y="20"/>
                    </a:lnTo>
                    <a:lnTo>
                      <a:pt x="73" y="12"/>
                    </a:lnTo>
                    <a:lnTo>
                      <a:pt x="89" y="10"/>
                    </a:lnTo>
                    <a:lnTo>
                      <a:pt x="89" y="15"/>
                    </a:lnTo>
                    <a:lnTo>
                      <a:pt x="103" y="20"/>
                    </a:lnTo>
                    <a:lnTo>
                      <a:pt x="106" y="15"/>
                    </a:lnTo>
                    <a:lnTo>
                      <a:pt x="124" y="26"/>
                    </a:lnTo>
                    <a:lnTo>
                      <a:pt x="135" y="25"/>
                    </a:lnTo>
                    <a:lnTo>
                      <a:pt x="140" y="15"/>
                    </a:lnTo>
                    <a:lnTo>
                      <a:pt x="147" y="25"/>
                    </a:lnTo>
                    <a:lnTo>
                      <a:pt x="158" y="30"/>
                    </a:lnTo>
                    <a:lnTo>
                      <a:pt x="164" y="44"/>
                    </a:lnTo>
                    <a:lnTo>
                      <a:pt x="162" y="49"/>
                    </a:lnTo>
                    <a:lnTo>
                      <a:pt x="151" y="52"/>
                    </a:lnTo>
                    <a:lnTo>
                      <a:pt x="148" y="57"/>
                    </a:lnTo>
                    <a:lnTo>
                      <a:pt x="151" y="62"/>
                    </a:lnTo>
                    <a:lnTo>
                      <a:pt x="152" y="71"/>
                    </a:lnTo>
                    <a:lnTo>
                      <a:pt x="149" y="85"/>
                    </a:lnTo>
                    <a:lnTo>
                      <a:pt x="151" y="91"/>
                    </a:lnTo>
                    <a:lnTo>
                      <a:pt x="146" y="101"/>
                    </a:lnTo>
                    <a:lnTo>
                      <a:pt x="126" y="103"/>
                    </a:lnTo>
                    <a:lnTo>
                      <a:pt x="105" y="98"/>
                    </a:lnTo>
                    <a:lnTo>
                      <a:pt x="99" y="91"/>
                    </a:lnTo>
                    <a:lnTo>
                      <a:pt x="82" y="93"/>
                    </a:lnTo>
                    <a:lnTo>
                      <a:pt x="81" y="89"/>
                    </a:lnTo>
                    <a:lnTo>
                      <a:pt x="65" y="97"/>
                    </a:lnTo>
                    <a:lnTo>
                      <a:pt x="63" y="92"/>
                    </a:lnTo>
                    <a:lnTo>
                      <a:pt x="54" y="87"/>
                    </a:lnTo>
                    <a:lnTo>
                      <a:pt x="34" y="87"/>
                    </a:lnTo>
                    <a:lnTo>
                      <a:pt x="24" y="76"/>
                    </a:lnTo>
                    <a:lnTo>
                      <a:pt x="17" y="76"/>
                    </a:lnTo>
                    <a:lnTo>
                      <a:pt x="7" y="63"/>
                    </a:lnTo>
                    <a:lnTo>
                      <a:pt x="3" y="52"/>
                    </a:lnTo>
                    <a:lnTo>
                      <a:pt x="3" y="44"/>
                    </a:lnTo>
                    <a:lnTo>
                      <a:pt x="0" y="42"/>
                    </a:lnTo>
                    <a:lnTo>
                      <a:pt x="2" y="30"/>
                    </a:lnTo>
                    <a:lnTo>
                      <a:pt x="13" y="20"/>
                    </a:lnTo>
                    <a:lnTo>
                      <a:pt x="30" y="15"/>
                    </a:lnTo>
                    <a:lnTo>
                      <a:pt x="35" y="0"/>
                    </a:lnTo>
                    <a:lnTo>
                      <a:pt x="41" y="0"/>
                    </a:lnTo>
                    <a:lnTo>
                      <a:pt x="45" y="15"/>
                    </a:lnTo>
                    <a:lnTo>
                      <a:pt x="50" y="12"/>
                    </a:lnTo>
                    <a:lnTo>
                      <a:pt x="54" y="17"/>
                    </a:lnTo>
                    <a:lnTo>
                      <a:pt x="61" y="1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46" name="Freeform 298"/>
              <p:cNvSpPr>
                <a:spLocks noChangeAspect="1"/>
              </p:cNvSpPr>
              <p:nvPr/>
            </p:nvSpPr>
            <p:spPr bwMode="gray">
              <a:xfrm>
                <a:off x="1452" y="1121"/>
                <a:ext cx="189" cy="119"/>
              </a:xfrm>
              <a:custGeom>
                <a:avLst/>
                <a:gdLst/>
                <a:ahLst/>
                <a:cxnLst>
                  <a:cxn ang="0">
                    <a:pos x="27" y="21"/>
                  </a:cxn>
                  <a:cxn ang="0">
                    <a:pos x="19" y="52"/>
                  </a:cxn>
                  <a:cxn ang="0">
                    <a:pos x="3" y="68"/>
                  </a:cxn>
                  <a:cxn ang="0">
                    <a:pos x="37" y="106"/>
                  </a:cxn>
                  <a:cxn ang="0">
                    <a:pos x="110" y="210"/>
                  </a:cxn>
                  <a:cxn ang="0">
                    <a:pos x="169" y="197"/>
                  </a:cxn>
                  <a:cxn ang="0">
                    <a:pos x="197" y="176"/>
                  </a:cxn>
                  <a:cxn ang="0">
                    <a:pos x="229" y="268"/>
                  </a:cxn>
                  <a:cxn ang="0">
                    <a:pos x="266" y="354"/>
                  </a:cxn>
                  <a:cxn ang="0">
                    <a:pos x="245" y="454"/>
                  </a:cxn>
                  <a:cxn ang="0">
                    <a:pos x="271" y="534"/>
                  </a:cxn>
                  <a:cxn ang="0">
                    <a:pos x="307" y="537"/>
                  </a:cxn>
                  <a:cxn ang="0">
                    <a:pos x="345" y="559"/>
                  </a:cxn>
                  <a:cxn ang="0">
                    <a:pos x="397" y="580"/>
                  </a:cxn>
                  <a:cxn ang="0">
                    <a:pos x="412" y="527"/>
                  </a:cxn>
                  <a:cxn ang="0">
                    <a:pos x="443" y="517"/>
                  </a:cxn>
                  <a:cxn ang="0">
                    <a:pos x="466" y="591"/>
                  </a:cxn>
                  <a:cxn ang="0">
                    <a:pos x="517" y="575"/>
                  </a:cxn>
                  <a:cxn ang="0">
                    <a:pos x="559" y="579"/>
                  </a:cxn>
                  <a:cxn ang="0">
                    <a:pos x="590" y="579"/>
                  </a:cxn>
                  <a:cxn ang="0">
                    <a:pos x="640" y="585"/>
                  </a:cxn>
                  <a:cxn ang="0">
                    <a:pos x="658" y="580"/>
                  </a:cxn>
                  <a:cxn ang="0">
                    <a:pos x="728" y="497"/>
                  </a:cxn>
                  <a:cxn ang="0">
                    <a:pos x="775" y="582"/>
                  </a:cxn>
                  <a:cxn ang="0">
                    <a:pos x="837" y="579"/>
                  </a:cxn>
                  <a:cxn ang="0">
                    <a:pos x="913" y="528"/>
                  </a:cxn>
                  <a:cxn ang="0">
                    <a:pos x="917" y="453"/>
                  </a:cxn>
                  <a:cxn ang="0">
                    <a:pos x="936" y="376"/>
                  </a:cxn>
                  <a:cxn ang="0">
                    <a:pos x="912" y="346"/>
                  </a:cxn>
                  <a:cxn ang="0">
                    <a:pos x="859" y="302"/>
                  </a:cxn>
                  <a:cxn ang="0">
                    <a:pos x="737" y="302"/>
                  </a:cxn>
                  <a:cxn ang="0">
                    <a:pos x="670" y="330"/>
                  </a:cxn>
                  <a:cxn ang="0">
                    <a:pos x="635" y="348"/>
                  </a:cxn>
                  <a:cxn ang="0">
                    <a:pos x="610" y="361"/>
                  </a:cxn>
                  <a:cxn ang="0">
                    <a:pos x="617" y="399"/>
                  </a:cxn>
                  <a:cxn ang="0">
                    <a:pos x="560" y="386"/>
                  </a:cxn>
                  <a:cxn ang="0">
                    <a:pos x="503" y="386"/>
                  </a:cxn>
                  <a:cxn ang="0">
                    <a:pos x="465" y="383"/>
                  </a:cxn>
                  <a:cxn ang="0">
                    <a:pos x="436" y="348"/>
                  </a:cxn>
                  <a:cxn ang="0">
                    <a:pos x="407" y="357"/>
                  </a:cxn>
                  <a:cxn ang="0">
                    <a:pos x="390" y="354"/>
                  </a:cxn>
                  <a:cxn ang="0">
                    <a:pos x="381" y="306"/>
                  </a:cxn>
                  <a:cxn ang="0">
                    <a:pos x="358" y="279"/>
                  </a:cxn>
                  <a:cxn ang="0">
                    <a:pos x="327" y="289"/>
                  </a:cxn>
                  <a:cxn ang="0">
                    <a:pos x="354" y="263"/>
                  </a:cxn>
                  <a:cxn ang="0">
                    <a:pos x="325" y="246"/>
                  </a:cxn>
                  <a:cxn ang="0">
                    <a:pos x="296" y="206"/>
                  </a:cxn>
                  <a:cxn ang="0">
                    <a:pos x="347" y="232"/>
                  </a:cxn>
                  <a:cxn ang="0">
                    <a:pos x="418" y="193"/>
                  </a:cxn>
                  <a:cxn ang="0">
                    <a:pos x="344" y="172"/>
                  </a:cxn>
                  <a:cxn ang="0">
                    <a:pos x="323" y="144"/>
                  </a:cxn>
                  <a:cxn ang="0">
                    <a:pos x="350" y="139"/>
                  </a:cxn>
                  <a:cxn ang="0">
                    <a:pos x="293" y="95"/>
                  </a:cxn>
                  <a:cxn ang="0">
                    <a:pos x="232" y="123"/>
                  </a:cxn>
                  <a:cxn ang="0">
                    <a:pos x="192" y="123"/>
                  </a:cxn>
                  <a:cxn ang="0">
                    <a:pos x="176" y="36"/>
                  </a:cxn>
                  <a:cxn ang="0">
                    <a:pos x="111" y="15"/>
                  </a:cxn>
                </a:cxnLst>
                <a:rect l="0" t="0" r="r" b="b"/>
                <a:pathLst>
                  <a:path w="946" h="593">
                    <a:moveTo>
                      <a:pt x="111" y="15"/>
                    </a:moveTo>
                    <a:lnTo>
                      <a:pt x="101" y="17"/>
                    </a:lnTo>
                    <a:lnTo>
                      <a:pt x="79" y="2"/>
                    </a:lnTo>
                    <a:lnTo>
                      <a:pt x="60" y="0"/>
                    </a:lnTo>
                    <a:lnTo>
                      <a:pt x="27" y="11"/>
                    </a:lnTo>
                    <a:lnTo>
                      <a:pt x="27" y="21"/>
                    </a:lnTo>
                    <a:lnTo>
                      <a:pt x="21" y="27"/>
                    </a:lnTo>
                    <a:lnTo>
                      <a:pt x="6" y="25"/>
                    </a:lnTo>
                    <a:lnTo>
                      <a:pt x="9" y="32"/>
                    </a:lnTo>
                    <a:lnTo>
                      <a:pt x="5" y="39"/>
                    </a:lnTo>
                    <a:lnTo>
                      <a:pt x="8" y="48"/>
                    </a:lnTo>
                    <a:lnTo>
                      <a:pt x="19" y="52"/>
                    </a:lnTo>
                    <a:lnTo>
                      <a:pt x="31" y="66"/>
                    </a:lnTo>
                    <a:lnTo>
                      <a:pt x="36" y="72"/>
                    </a:lnTo>
                    <a:lnTo>
                      <a:pt x="37" y="76"/>
                    </a:lnTo>
                    <a:lnTo>
                      <a:pt x="21" y="76"/>
                    </a:lnTo>
                    <a:lnTo>
                      <a:pt x="6" y="64"/>
                    </a:lnTo>
                    <a:lnTo>
                      <a:pt x="3" y="68"/>
                    </a:lnTo>
                    <a:lnTo>
                      <a:pt x="0" y="84"/>
                    </a:lnTo>
                    <a:lnTo>
                      <a:pt x="6" y="90"/>
                    </a:lnTo>
                    <a:lnTo>
                      <a:pt x="24" y="92"/>
                    </a:lnTo>
                    <a:lnTo>
                      <a:pt x="25" y="99"/>
                    </a:lnTo>
                    <a:lnTo>
                      <a:pt x="35" y="108"/>
                    </a:lnTo>
                    <a:lnTo>
                      <a:pt x="37" y="106"/>
                    </a:lnTo>
                    <a:lnTo>
                      <a:pt x="45" y="122"/>
                    </a:lnTo>
                    <a:lnTo>
                      <a:pt x="52" y="120"/>
                    </a:lnTo>
                    <a:lnTo>
                      <a:pt x="72" y="167"/>
                    </a:lnTo>
                    <a:lnTo>
                      <a:pt x="91" y="169"/>
                    </a:lnTo>
                    <a:lnTo>
                      <a:pt x="101" y="179"/>
                    </a:lnTo>
                    <a:lnTo>
                      <a:pt x="110" y="210"/>
                    </a:lnTo>
                    <a:lnTo>
                      <a:pt x="111" y="192"/>
                    </a:lnTo>
                    <a:lnTo>
                      <a:pt x="118" y="201"/>
                    </a:lnTo>
                    <a:lnTo>
                      <a:pt x="169" y="210"/>
                    </a:lnTo>
                    <a:lnTo>
                      <a:pt x="175" y="209"/>
                    </a:lnTo>
                    <a:lnTo>
                      <a:pt x="167" y="204"/>
                    </a:lnTo>
                    <a:lnTo>
                      <a:pt x="169" y="197"/>
                    </a:lnTo>
                    <a:lnTo>
                      <a:pt x="176" y="194"/>
                    </a:lnTo>
                    <a:lnTo>
                      <a:pt x="177" y="197"/>
                    </a:lnTo>
                    <a:lnTo>
                      <a:pt x="185" y="192"/>
                    </a:lnTo>
                    <a:lnTo>
                      <a:pt x="191" y="187"/>
                    </a:lnTo>
                    <a:lnTo>
                      <a:pt x="192" y="181"/>
                    </a:lnTo>
                    <a:lnTo>
                      <a:pt x="197" y="176"/>
                    </a:lnTo>
                    <a:lnTo>
                      <a:pt x="207" y="183"/>
                    </a:lnTo>
                    <a:lnTo>
                      <a:pt x="210" y="203"/>
                    </a:lnTo>
                    <a:lnTo>
                      <a:pt x="216" y="216"/>
                    </a:lnTo>
                    <a:lnTo>
                      <a:pt x="224" y="230"/>
                    </a:lnTo>
                    <a:lnTo>
                      <a:pt x="229" y="253"/>
                    </a:lnTo>
                    <a:lnTo>
                      <a:pt x="229" y="268"/>
                    </a:lnTo>
                    <a:lnTo>
                      <a:pt x="234" y="271"/>
                    </a:lnTo>
                    <a:lnTo>
                      <a:pt x="246" y="289"/>
                    </a:lnTo>
                    <a:lnTo>
                      <a:pt x="255" y="306"/>
                    </a:lnTo>
                    <a:lnTo>
                      <a:pt x="256" y="328"/>
                    </a:lnTo>
                    <a:lnTo>
                      <a:pt x="258" y="345"/>
                    </a:lnTo>
                    <a:lnTo>
                      <a:pt x="266" y="354"/>
                    </a:lnTo>
                    <a:lnTo>
                      <a:pt x="253" y="367"/>
                    </a:lnTo>
                    <a:lnTo>
                      <a:pt x="239" y="397"/>
                    </a:lnTo>
                    <a:lnTo>
                      <a:pt x="245" y="400"/>
                    </a:lnTo>
                    <a:lnTo>
                      <a:pt x="240" y="426"/>
                    </a:lnTo>
                    <a:lnTo>
                      <a:pt x="239" y="437"/>
                    </a:lnTo>
                    <a:lnTo>
                      <a:pt x="245" y="454"/>
                    </a:lnTo>
                    <a:lnTo>
                      <a:pt x="264" y="450"/>
                    </a:lnTo>
                    <a:lnTo>
                      <a:pt x="261" y="466"/>
                    </a:lnTo>
                    <a:lnTo>
                      <a:pt x="256" y="481"/>
                    </a:lnTo>
                    <a:lnTo>
                      <a:pt x="258" y="507"/>
                    </a:lnTo>
                    <a:lnTo>
                      <a:pt x="257" y="518"/>
                    </a:lnTo>
                    <a:lnTo>
                      <a:pt x="271" y="534"/>
                    </a:lnTo>
                    <a:lnTo>
                      <a:pt x="288" y="540"/>
                    </a:lnTo>
                    <a:lnTo>
                      <a:pt x="282" y="543"/>
                    </a:lnTo>
                    <a:lnTo>
                      <a:pt x="283" y="551"/>
                    </a:lnTo>
                    <a:lnTo>
                      <a:pt x="288" y="558"/>
                    </a:lnTo>
                    <a:lnTo>
                      <a:pt x="306" y="554"/>
                    </a:lnTo>
                    <a:lnTo>
                      <a:pt x="307" y="537"/>
                    </a:lnTo>
                    <a:lnTo>
                      <a:pt x="312" y="533"/>
                    </a:lnTo>
                    <a:lnTo>
                      <a:pt x="330" y="517"/>
                    </a:lnTo>
                    <a:lnTo>
                      <a:pt x="318" y="537"/>
                    </a:lnTo>
                    <a:lnTo>
                      <a:pt x="334" y="560"/>
                    </a:lnTo>
                    <a:lnTo>
                      <a:pt x="334" y="533"/>
                    </a:lnTo>
                    <a:lnTo>
                      <a:pt x="345" y="559"/>
                    </a:lnTo>
                    <a:lnTo>
                      <a:pt x="355" y="559"/>
                    </a:lnTo>
                    <a:lnTo>
                      <a:pt x="352" y="569"/>
                    </a:lnTo>
                    <a:lnTo>
                      <a:pt x="363" y="572"/>
                    </a:lnTo>
                    <a:lnTo>
                      <a:pt x="366" y="564"/>
                    </a:lnTo>
                    <a:lnTo>
                      <a:pt x="369" y="577"/>
                    </a:lnTo>
                    <a:lnTo>
                      <a:pt x="397" y="580"/>
                    </a:lnTo>
                    <a:lnTo>
                      <a:pt x="417" y="558"/>
                    </a:lnTo>
                    <a:lnTo>
                      <a:pt x="416" y="553"/>
                    </a:lnTo>
                    <a:lnTo>
                      <a:pt x="404" y="542"/>
                    </a:lnTo>
                    <a:lnTo>
                      <a:pt x="407" y="529"/>
                    </a:lnTo>
                    <a:lnTo>
                      <a:pt x="404" y="529"/>
                    </a:lnTo>
                    <a:lnTo>
                      <a:pt x="412" y="527"/>
                    </a:lnTo>
                    <a:lnTo>
                      <a:pt x="419" y="531"/>
                    </a:lnTo>
                    <a:lnTo>
                      <a:pt x="418" y="517"/>
                    </a:lnTo>
                    <a:lnTo>
                      <a:pt x="425" y="540"/>
                    </a:lnTo>
                    <a:lnTo>
                      <a:pt x="431" y="550"/>
                    </a:lnTo>
                    <a:lnTo>
                      <a:pt x="441" y="531"/>
                    </a:lnTo>
                    <a:lnTo>
                      <a:pt x="443" y="517"/>
                    </a:lnTo>
                    <a:lnTo>
                      <a:pt x="447" y="518"/>
                    </a:lnTo>
                    <a:lnTo>
                      <a:pt x="456" y="528"/>
                    </a:lnTo>
                    <a:lnTo>
                      <a:pt x="456" y="538"/>
                    </a:lnTo>
                    <a:lnTo>
                      <a:pt x="452" y="561"/>
                    </a:lnTo>
                    <a:lnTo>
                      <a:pt x="451" y="585"/>
                    </a:lnTo>
                    <a:lnTo>
                      <a:pt x="466" y="591"/>
                    </a:lnTo>
                    <a:lnTo>
                      <a:pt x="474" y="585"/>
                    </a:lnTo>
                    <a:lnTo>
                      <a:pt x="486" y="591"/>
                    </a:lnTo>
                    <a:lnTo>
                      <a:pt x="493" y="583"/>
                    </a:lnTo>
                    <a:lnTo>
                      <a:pt x="497" y="593"/>
                    </a:lnTo>
                    <a:lnTo>
                      <a:pt x="516" y="588"/>
                    </a:lnTo>
                    <a:lnTo>
                      <a:pt x="517" y="575"/>
                    </a:lnTo>
                    <a:lnTo>
                      <a:pt x="525" y="575"/>
                    </a:lnTo>
                    <a:lnTo>
                      <a:pt x="524" y="588"/>
                    </a:lnTo>
                    <a:lnTo>
                      <a:pt x="533" y="591"/>
                    </a:lnTo>
                    <a:lnTo>
                      <a:pt x="554" y="592"/>
                    </a:lnTo>
                    <a:lnTo>
                      <a:pt x="560" y="587"/>
                    </a:lnTo>
                    <a:lnTo>
                      <a:pt x="559" y="579"/>
                    </a:lnTo>
                    <a:lnTo>
                      <a:pt x="553" y="566"/>
                    </a:lnTo>
                    <a:lnTo>
                      <a:pt x="557" y="579"/>
                    </a:lnTo>
                    <a:lnTo>
                      <a:pt x="572" y="588"/>
                    </a:lnTo>
                    <a:lnTo>
                      <a:pt x="579" y="580"/>
                    </a:lnTo>
                    <a:lnTo>
                      <a:pt x="583" y="566"/>
                    </a:lnTo>
                    <a:lnTo>
                      <a:pt x="590" y="579"/>
                    </a:lnTo>
                    <a:lnTo>
                      <a:pt x="594" y="592"/>
                    </a:lnTo>
                    <a:lnTo>
                      <a:pt x="613" y="588"/>
                    </a:lnTo>
                    <a:lnTo>
                      <a:pt x="621" y="575"/>
                    </a:lnTo>
                    <a:lnTo>
                      <a:pt x="621" y="549"/>
                    </a:lnTo>
                    <a:lnTo>
                      <a:pt x="634" y="581"/>
                    </a:lnTo>
                    <a:lnTo>
                      <a:pt x="640" y="585"/>
                    </a:lnTo>
                    <a:lnTo>
                      <a:pt x="643" y="576"/>
                    </a:lnTo>
                    <a:lnTo>
                      <a:pt x="651" y="566"/>
                    </a:lnTo>
                    <a:lnTo>
                      <a:pt x="649" y="551"/>
                    </a:lnTo>
                    <a:lnTo>
                      <a:pt x="650" y="543"/>
                    </a:lnTo>
                    <a:lnTo>
                      <a:pt x="651" y="556"/>
                    </a:lnTo>
                    <a:lnTo>
                      <a:pt x="658" y="580"/>
                    </a:lnTo>
                    <a:lnTo>
                      <a:pt x="682" y="580"/>
                    </a:lnTo>
                    <a:lnTo>
                      <a:pt x="730" y="569"/>
                    </a:lnTo>
                    <a:lnTo>
                      <a:pt x="747" y="532"/>
                    </a:lnTo>
                    <a:lnTo>
                      <a:pt x="737" y="521"/>
                    </a:lnTo>
                    <a:lnTo>
                      <a:pt x="731" y="505"/>
                    </a:lnTo>
                    <a:lnTo>
                      <a:pt x="728" y="497"/>
                    </a:lnTo>
                    <a:lnTo>
                      <a:pt x="739" y="504"/>
                    </a:lnTo>
                    <a:lnTo>
                      <a:pt x="746" y="518"/>
                    </a:lnTo>
                    <a:lnTo>
                      <a:pt x="757" y="518"/>
                    </a:lnTo>
                    <a:lnTo>
                      <a:pt x="758" y="533"/>
                    </a:lnTo>
                    <a:lnTo>
                      <a:pt x="758" y="559"/>
                    </a:lnTo>
                    <a:lnTo>
                      <a:pt x="775" y="582"/>
                    </a:lnTo>
                    <a:lnTo>
                      <a:pt x="788" y="580"/>
                    </a:lnTo>
                    <a:lnTo>
                      <a:pt x="790" y="570"/>
                    </a:lnTo>
                    <a:lnTo>
                      <a:pt x="796" y="580"/>
                    </a:lnTo>
                    <a:lnTo>
                      <a:pt x="811" y="588"/>
                    </a:lnTo>
                    <a:lnTo>
                      <a:pt x="825" y="591"/>
                    </a:lnTo>
                    <a:lnTo>
                      <a:pt x="837" y="579"/>
                    </a:lnTo>
                    <a:lnTo>
                      <a:pt x="859" y="570"/>
                    </a:lnTo>
                    <a:lnTo>
                      <a:pt x="892" y="570"/>
                    </a:lnTo>
                    <a:lnTo>
                      <a:pt x="903" y="564"/>
                    </a:lnTo>
                    <a:lnTo>
                      <a:pt x="917" y="563"/>
                    </a:lnTo>
                    <a:lnTo>
                      <a:pt x="917" y="534"/>
                    </a:lnTo>
                    <a:lnTo>
                      <a:pt x="913" y="528"/>
                    </a:lnTo>
                    <a:lnTo>
                      <a:pt x="915" y="521"/>
                    </a:lnTo>
                    <a:lnTo>
                      <a:pt x="909" y="510"/>
                    </a:lnTo>
                    <a:lnTo>
                      <a:pt x="896" y="495"/>
                    </a:lnTo>
                    <a:lnTo>
                      <a:pt x="897" y="468"/>
                    </a:lnTo>
                    <a:lnTo>
                      <a:pt x="907" y="463"/>
                    </a:lnTo>
                    <a:lnTo>
                      <a:pt x="917" y="453"/>
                    </a:lnTo>
                    <a:lnTo>
                      <a:pt x="923" y="440"/>
                    </a:lnTo>
                    <a:lnTo>
                      <a:pt x="935" y="434"/>
                    </a:lnTo>
                    <a:lnTo>
                      <a:pt x="946" y="415"/>
                    </a:lnTo>
                    <a:lnTo>
                      <a:pt x="945" y="378"/>
                    </a:lnTo>
                    <a:lnTo>
                      <a:pt x="944" y="376"/>
                    </a:lnTo>
                    <a:lnTo>
                      <a:pt x="936" y="376"/>
                    </a:lnTo>
                    <a:lnTo>
                      <a:pt x="933" y="367"/>
                    </a:lnTo>
                    <a:lnTo>
                      <a:pt x="935" y="361"/>
                    </a:lnTo>
                    <a:lnTo>
                      <a:pt x="911" y="366"/>
                    </a:lnTo>
                    <a:lnTo>
                      <a:pt x="902" y="362"/>
                    </a:lnTo>
                    <a:lnTo>
                      <a:pt x="913" y="355"/>
                    </a:lnTo>
                    <a:lnTo>
                      <a:pt x="912" y="346"/>
                    </a:lnTo>
                    <a:lnTo>
                      <a:pt x="909" y="341"/>
                    </a:lnTo>
                    <a:lnTo>
                      <a:pt x="892" y="329"/>
                    </a:lnTo>
                    <a:lnTo>
                      <a:pt x="881" y="334"/>
                    </a:lnTo>
                    <a:lnTo>
                      <a:pt x="860" y="328"/>
                    </a:lnTo>
                    <a:lnTo>
                      <a:pt x="863" y="310"/>
                    </a:lnTo>
                    <a:lnTo>
                      <a:pt x="859" y="302"/>
                    </a:lnTo>
                    <a:lnTo>
                      <a:pt x="853" y="305"/>
                    </a:lnTo>
                    <a:lnTo>
                      <a:pt x="798" y="291"/>
                    </a:lnTo>
                    <a:lnTo>
                      <a:pt x="777" y="297"/>
                    </a:lnTo>
                    <a:lnTo>
                      <a:pt x="756" y="313"/>
                    </a:lnTo>
                    <a:lnTo>
                      <a:pt x="741" y="311"/>
                    </a:lnTo>
                    <a:lnTo>
                      <a:pt x="737" y="302"/>
                    </a:lnTo>
                    <a:lnTo>
                      <a:pt x="729" y="306"/>
                    </a:lnTo>
                    <a:lnTo>
                      <a:pt x="720" y="298"/>
                    </a:lnTo>
                    <a:lnTo>
                      <a:pt x="712" y="298"/>
                    </a:lnTo>
                    <a:lnTo>
                      <a:pt x="705" y="310"/>
                    </a:lnTo>
                    <a:lnTo>
                      <a:pt x="676" y="324"/>
                    </a:lnTo>
                    <a:lnTo>
                      <a:pt x="670" y="330"/>
                    </a:lnTo>
                    <a:lnTo>
                      <a:pt x="671" y="338"/>
                    </a:lnTo>
                    <a:lnTo>
                      <a:pt x="673" y="341"/>
                    </a:lnTo>
                    <a:lnTo>
                      <a:pt x="654" y="335"/>
                    </a:lnTo>
                    <a:lnTo>
                      <a:pt x="644" y="339"/>
                    </a:lnTo>
                    <a:lnTo>
                      <a:pt x="638" y="351"/>
                    </a:lnTo>
                    <a:lnTo>
                      <a:pt x="635" y="348"/>
                    </a:lnTo>
                    <a:lnTo>
                      <a:pt x="638" y="362"/>
                    </a:lnTo>
                    <a:lnTo>
                      <a:pt x="637" y="367"/>
                    </a:lnTo>
                    <a:lnTo>
                      <a:pt x="635" y="362"/>
                    </a:lnTo>
                    <a:lnTo>
                      <a:pt x="623" y="357"/>
                    </a:lnTo>
                    <a:lnTo>
                      <a:pt x="621" y="349"/>
                    </a:lnTo>
                    <a:lnTo>
                      <a:pt x="610" y="361"/>
                    </a:lnTo>
                    <a:lnTo>
                      <a:pt x="600" y="361"/>
                    </a:lnTo>
                    <a:lnTo>
                      <a:pt x="584" y="370"/>
                    </a:lnTo>
                    <a:lnTo>
                      <a:pt x="585" y="377"/>
                    </a:lnTo>
                    <a:lnTo>
                      <a:pt x="596" y="386"/>
                    </a:lnTo>
                    <a:lnTo>
                      <a:pt x="615" y="391"/>
                    </a:lnTo>
                    <a:lnTo>
                      <a:pt x="617" y="399"/>
                    </a:lnTo>
                    <a:lnTo>
                      <a:pt x="606" y="394"/>
                    </a:lnTo>
                    <a:lnTo>
                      <a:pt x="583" y="393"/>
                    </a:lnTo>
                    <a:lnTo>
                      <a:pt x="554" y="409"/>
                    </a:lnTo>
                    <a:lnTo>
                      <a:pt x="549" y="403"/>
                    </a:lnTo>
                    <a:lnTo>
                      <a:pt x="567" y="393"/>
                    </a:lnTo>
                    <a:lnTo>
                      <a:pt x="560" y="386"/>
                    </a:lnTo>
                    <a:lnTo>
                      <a:pt x="538" y="377"/>
                    </a:lnTo>
                    <a:lnTo>
                      <a:pt x="529" y="360"/>
                    </a:lnTo>
                    <a:lnTo>
                      <a:pt x="511" y="351"/>
                    </a:lnTo>
                    <a:lnTo>
                      <a:pt x="504" y="364"/>
                    </a:lnTo>
                    <a:lnTo>
                      <a:pt x="505" y="377"/>
                    </a:lnTo>
                    <a:lnTo>
                      <a:pt x="503" y="386"/>
                    </a:lnTo>
                    <a:lnTo>
                      <a:pt x="498" y="364"/>
                    </a:lnTo>
                    <a:lnTo>
                      <a:pt x="492" y="357"/>
                    </a:lnTo>
                    <a:lnTo>
                      <a:pt x="482" y="370"/>
                    </a:lnTo>
                    <a:lnTo>
                      <a:pt x="479" y="377"/>
                    </a:lnTo>
                    <a:lnTo>
                      <a:pt x="474" y="384"/>
                    </a:lnTo>
                    <a:lnTo>
                      <a:pt x="465" y="383"/>
                    </a:lnTo>
                    <a:lnTo>
                      <a:pt x="470" y="371"/>
                    </a:lnTo>
                    <a:lnTo>
                      <a:pt x="467" y="367"/>
                    </a:lnTo>
                    <a:lnTo>
                      <a:pt x="458" y="357"/>
                    </a:lnTo>
                    <a:lnTo>
                      <a:pt x="456" y="350"/>
                    </a:lnTo>
                    <a:lnTo>
                      <a:pt x="445" y="340"/>
                    </a:lnTo>
                    <a:lnTo>
                      <a:pt x="436" y="348"/>
                    </a:lnTo>
                    <a:lnTo>
                      <a:pt x="434" y="359"/>
                    </a:lnTo>
                    <a:lnTo>
                      <a:pt x="439" y="383"/>
                    </a:lnTo>
                    <a:lnTo>
                      <a:pt x="431" y="397"/>
                    </a:lnTo>
                    <a:lnTo>
                      <a:pt x="427" y="388"/>
                    </a:lnTo>
                    <a:lnTo>
                      <a:pt x="422" y="365"/>
                    </a:lnTo>
                    <a:lnTo>
                      <a:pt x="407" y="357"/>
                    </a:lnTo>
                    <a:lnTo>
                      <a:pt x="400" y="367"/>
                    </a:lnTo>
                    <a:lnTo>
                      <a:pt x="395" y="366"/>
                    </a:lnTo>
                    <a:lnTo>
                      <a:pt x="395" y="364"/>
                    </a:lnTo>
                    <a:lnTo>
                      <a:pt x="397" y="357"/>
                    </a:lnTo>
                    <a:lnTo>
                      <a:pt x="388" y="361"/>
                    </a:lnTo>
                    <a:lnTo>
                      <a:pt x="390" y="354"/>
                    </a:lnTo>
                    <a:lnTo>
                      <a:pt x="409" y="349"/>
                    </a:lnTo>
                    <a:lnTo>
                      <a:pt x="417" y="317"/>
                    </a:lnTo>
                    <a:lnTo>
                      <a:pt x="412" y="316"/>
                    </a:lnTo>
                    <a:lnTo>
                      <a:pt x="407" y="302"/>
                    </a:lnTo>
                    <a:lnTo>
                      <a:pt x="393" y="310"/>
                    </a:lnTo>
                    <a:lnTo>
                      <a:pt x="381" y="306"/>
                    </a:lnTo>
                    <a:lnTo>
                      <a:pt x="387" y="295"/>
                    </a:lnTo>
                    <a:lnTo>
                      <a:pt x="380" y="278"/>
                    </a:lnTo>
                    <a:lnTo>
                      <a:pt x="374" y="274"/>
                    </a:lnTo>
                    <a:lnTo>
                      <a:pt x="369" y="284"/>
                    </a:lnTo>
                    <a:lnTo>
                      <a:pt x="365" y="286"/>
                    </a:lnTo>
                    <a:lnTo>
                      <a:pt x="358" y="279"/>
                    </a:lnTo>
                    <a:lnTo>
                      <a:pt x="347" y="289"/>
                    </a:lnTo>
                    <a:lnTo>
                      <a:pt x="347" y="275"/>
                    </a:lnTo>
                    <a:lnTo>
                      <a:pt x="339" y="280"/>
                    </a:lnTo>
                    <a:lnTo>
                      <a:pt x="333" y="279"/>
                    </a:lnTo>
                    <a:lnTo>
                      <a:pt x="332" y="276"/>
                    </a:lnTo>
                    <a:lnTo>
                      <a:pt x="327" y="289"/>
                    </a:lnTo>
                    <a:lnTo>
                      <a:pt x="306" y="312"/>
                    </a:lnTo>
                    <a:lnTo>
                      <a:pt x="309" y="291"/>
                    </a:lnTo>
                    <a:lnTo>
                      <a:pt x="317" y="286"/>
                    </a:lnTo>
                    <a:lnTo>
                      <a:pt x="318" y="281"/>
                    </a:lnTo>
                    <a:lnTo>
                      <a:pt x="312" y="271"/>
                    </a:lnTo>
                    <a:lnTo>
                      <a:pt x="354" y="263"/>
                    </a:lnTo>
                    <a:lnTo>
                      <a:pt x="344" y="255"/>
                    </a:lnTo>
                    <a:lnTo>
                      <a:pt x="332" y="259"/>
                    </a:lnTo>
                    <a:lnTo>
                      <a:pt x="326" y="252"/>
                    </a:lnTo>
                    <a:lnTo>
                      <a:pt x="328" y="249"/>
                    </a:lnTo>
                    <a:lnTo>
                      <a:pt x="330" y="246"/>
                    </a:lnTo>
                    <a:lnTo>
                      <a:pt x="325" y="246"/>
                    </a:lnTo>
                    <a:lnTo>
                      <a:pt x="321" y="238"/>
                    </a:lnTo>
                    <a:lnTo>
                      <a:pt x="307" y="231"/>
                    </a:lnTo>
                    <a:lnTo>
                      <a:pt x="290" y="230"/>
                    </a:lnTo>
                    <a:lnTo>
                      <a:pt x="301" y="217"/>
                    </a:lnTo>
                    <a:lnTo>
                      <a:pt x="295" y="215"/>
                    </a:lnTo>
                    <a:lnTo>
                      <a:pt x="296" y="206"/>
                    </a:lnTo>
                    <a:lnTo>
                      <a:pt x="311" y="225"/>
                    </a:lnTo>
                    <a:lnTo>
                      <a:pt x="326" y="228"/>
                    </a:lnTo>
                    <a:lnTo>
                      <a:pt x="337" y="227"/>
                    </a:lnTo>
                    <a:lnTo>
                      <a:pt x="349" y="241"/>
                    </a:lnTo>
                    <a:lnTo>
                      <a:pt x="357" y="241"/>
                    </a:lnTo>
                    <a:lnTo>
                      <a:pt x="347" y="232"/>
                    </a:lnTo>
                    <a:lnTo>
                      <a:pt x="359" y="231"/>
                    </a:lnTo>
                    <a:lnTo>
                      <a:pt x="387" y="237"/>
                    </a:lnTo>
                    <a:lnTo>
                      <a:pt x="402" y="236"/>
                    </a:lnTo>
                    <a:lnTo>
                      <a:pt x="417" y="222"/>
                    </a:lnTo>
                    <a:lnTo>
                      <a:pt x="420" y="206"/>
                    </a:lnTo>
                    <a:lnTo>
                      <a:pt x="418" y="193"/>
                    </a:lnTo>
                    <a:lnTo>
                      <a:pt x="401" y="197"/>
                    </a:lnTo>
                    <a:lnTo>
                      <a:pt x="386" y="193"/>
                    </a:lnTo>
                    <a:lnTo>
                      <a:pt x="359" y="176"/>
                    </a:lnTo>
                    <a:lnTo>
                      <a:pt x="352" y="174"/>
                    </a:lnTo>
                    <a:lnTo>
                      <a:pt x="347" y="179"/>
                    </a:lnTo>
                    <a:lnTo>
                      <a:pt x="344" y="172"/>
                    </a:lnTo>
                    <a:lnTo>
                      <a:pt x="325" y="160"/>
                    </a:lnTo>
                    <a:lnTo>
                      <a:pt x="298" y="157"/>
                    </a:lnTo>
                    <a:lnTo>
                      <a:pt x="295" y="151"/>
                    </a:lnTo>
                    <a:lnTo>
                      <a:pt x="295" y="146"/>
                    </a:lnTo>
                    <a:lnTo>
                      <a:pt x="320" y="150"/>
                    </a:lnTo>
                    <a:lnTo>
                      <a:pt x="323" y="144"/>
                    </a:lnTo>
                    <a:lnTo>
                      <a:pt x="328" y="151"/>
                    </a:lnTo>
                    <a:lnTo>
                      <a:pt x="337" y="157"/>
                    </a:lnTo>
                    <a:lnTo>
                      <a:pt x="345" y="160"/>
                    </a:lnTo>
                    <a:lnTo>
                      <a:pt x="354" y="156"/>
                    </a:lnTo>
                    <a:lnTo>
                      <a:pt x="352" y="150"/>
                    </a:lnTo>
                    <a:lnTo>
                      <a:pt x="350" y="139"/>
                    </a:lnTo>
                    <a:lnTo>
                      <a:pt x="345" y="130"/>
                    </a:lnTo>
                    <a:lnTo>
                      <a:pt x="320" y="112"/>
                    </a:lnTo>
                    <a:lnTo>
                      <a:pt x="310" y="108"/>
                    </a:lnTo>
                    <a:lnTo>
                      <a:pt x="302" y="102"/>
                    </a:lnTo>
                    <a:lnTo>
                      <a:pt x="301" y="97"/>
                    </a:lnTo>
                    <a:lnTo>
                      <a:pt x="293" y="95"/>
                    </a:lnTo>
                    <a:lnTo>
                      <a:pt x="290" y="99"/>
                    </a:lnTo>
                    <a:lnTo>
                      <a:pt x="269" y="107"/>
                    </a:lnTo>
                    <a:lnTo>
                      <a:pt x="261" y="119"/>
                    </a:lnTo>
                    <a:lnTo>
                      <a:pt x="247" y="123"/>
                    </a:lnTo>
                    <a:lnTo>
                      <a:pt x="241" y="115"/>
                    </a:lnTo>
                    <a:lnTo>
                      <a:pt x="232" y="123"/>
                    </a:lnTo>
                    <a:lnTo>
                      <a:pt x="210" y="120"/>
                    </a:lnTo>
                    <a:lnTo>
                      <a:pt x="193" y="152"/>
                    </a:lnTo>
                    <a:lnTo>
                      <a:pt x="180" y="163"/>
                    </a:lnTo>
                    <a:lnTo>
                      <a:pt x="182" y="154"/>
                    </a:lnTo>
                    <a:lnTo>
                      <a:pt x="181" y="147"/>
                    </a:lnTo>
                    <a:lnTo>
                      <a:pt x="192" y="123"/>
                    </a:lnTo>
                    <a:lnTo>
                      <a:pt x="191" y="112"/>
                    </a:lnTo>
                    <a:lnTo>
                      <a:pt x="197" y="86"/>
                    </a:lnTo>
                    <a:lnTo>
                      <a:pt x="193" y="82"/>
                    </a:lnTo>
                    <a:lnTo>
                      <a:pt x="192" y="70"/>
                    </a:lnTo>
                    <a:lnTo>
                      <a:pt x="186" y="63"/>
                    </a:lnTo>
                    <a:lnTo>
                      <a:pt x="176" y="36"/>
                    </a:lnTo>
                    <a:lnTo>
                      <a:pt x="166" y="39"/>
                    </a:lnTo>
                    <a:lnTo>
                      <a:pt x="161" y="29"/>
                    </a:lnTo>
                    <a:lnTo>
                      <a:pt x="156" y="39"/>
                    </a:lnTo>
                    <a:lnTo>
                      <a:pt x="143" y="45"/>
                    </a:lnTo>
                    <a:lnTo>
                      <a:pt x="137" y="33"/>
                    </a:lnTo>
                    <a:lnTo>
                      <a:pt x="111" y="1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47" name="Freeform 299"/>
              <p:cNvSpPr>
                <a:spLocks noChangeAspect="1"/>
              </p:cNvSpPr>
              <p:nvPr/>
            </p:nvSpPr>
            <p:spPr bwMode="gray">
              <a:xfrm>
                <a:off x="1457" y="1187"/>
                <a:ext cx="33" cy="46"/>
              </a:xfrm>
              <a:custGeom>
                <a:avLst/>
                <a:gdLst/>
                <a:ahLst/>
                <a:cxnLst>
                  <a:cxn ang="0">
                    <a:pos x="82" y="0"/>
                  </a:cxn>
                  <a:cxn ang="0">
                    <a:pos x="105" y="22"/>
                  </a:cxn>
                  <a:cxn ang="0">
                    <a:pos x="123" y="39"/>
                  </a:cxn>
                  <a:cxn ang="0">
                    <a:pos x="129" y="48"/>
                  </a:cxn>
                  <a:cxn ang="0">
                    <a:pos x="130" y="76"/>
                  </a:cxn>
                  <a:cxn ang="0">
                    <a:pos x="149" y="76"/>
                  </a:cxn>
                  <a:cxn ang="0">
                    <a:pos x="156" y="89"/>
                  </a:cxn>
                  <a:cxn ang="0">
                    <a:pos x="157" y="109"/>
                  </a:cxn>
                  <a:cxn ang="0">
                    <a:pos x="159" y="145"/>
                  </a:cxn>
                  <a:cxn ang="0">
                    <a:pos x="161" y="210"/>
                  </a:cxn>
                  <a:cxn ang="0">
                    <a:pos x="150" y="226"/>
                  </a:cxn>
                  <a:cxn ang="0">
                    <a:pos x="124" y="229"/>
                  </a:cxn>
                  <a:cxn ang="0">
                    <a:pos x="98" y="228"/>
                  </a:cxn>
                  <a:cxn ang="0">
                    <a:pos x="86" y="211"/>
                  </a:cxn>
                  <a:cxn ang="0">
                    <a:pos x="75" y="197"/>
                  </a:cxn>
                  <a:cxn ang="0">
                    <a:pos x="62" y="185"/>
                  </a:cxn>
                  <a:cxn ang="0">
                    <a:pos x="60" y="195"/>
                  </a:cxn>
                  <a:cxn ang="0">
                    <a:pos x="53" y="193"/>
                  </a:cxn>
                  <a:cxn ang="0">
                    <a:pos x="50" y="178"/>
                  </a:cxn>
                  <a:cxn ang="0">
                    <a:pos x="39" y="183"/>
                  </a:cxn>
                  <a:cxn ang="0">
                    <a:pos x="26" y="159"/>
                  </a:cxn>
                  <a:cxn ang="0">
                    <a:pos x="31" y="142"/>
                  </a:cxn>
                  <a:cxn ang="0">
                    <a:pos x="25" y="137"/>
                  </a:cxn>
                  <a:cxn ang="0">
                    <a:pos x="14" y="158"/>
                  </a:cxn>
                  <a:cxn ang="0">
                    <a:pos x="6" y="141"/>
                  </a:cxn>
                  <a:cxn ang="0">
                    <a:pos x="0" y="113"/>
                  </a:cxn>
                  <a:cxn ang="0">
                    <a:pos x="6" y="103"/>
                  </a:cxn>
                  <a:cxn ang="0">
                    <a:pos x="7" y="92"/>
                  </a:cxn>
                  <a:cxn ang="0">
                    <a:pos x="23" y="83"/>
                  </a:cxn>
                  <a:cxn ang="0">
                    <a:pos x="34" y="73"/>
                  </a:cxn>
                  <a:cxn ang="0">
                    <a:pos x="26" y="67"/>
                  </a:cxn>
                  <a:cxn ang="0">
                    <a:pos x="32" y="64"/>
                  </a:cxn>
                  <a:cxn ang="0">
                    <a:pos x="39" y="50"/>
                  </a:cxn>
                  <a:cxn ang="0">
                    <a:pos x="23" y="60"/>
                  </a:cxn>
                  <a:cxn ang="0">
                    <a:pos x="28" y="45"/>
                  </a:cxn>
                  <a:cxn ang="0">
                    <a:pos x="44" y="43"/>
                  </a:cxn>
                  <a:cxn ang="0">
                    <a:pos x="65" y="5"/>
                  </a:cxn>
                  <a:cxn ang="0">
                    <a:pos x="84" y="7"/>
                  </a:cxn>
                </a:cxnLst>
                <a:rect l="0" t="0" r="r" b="b"/>
                <a:pathLst>
                  <a:path w="163" h="229">
                    <a:moveTo>
                      <a:pt x="84" y="7"/>
                    </a:moveTo>
                    <a:lnTo>
                      <a:pt x="82" y="0"/>
                    </a:lnTo>
                    <a:lnTo>
                      <a:pt x="85" y="12"/>
                    </a:lnTo>
                    <a:lnTo>
                      <a:pt x="105" y="22"/>
                    </a:lnTo>
                    <a:lnTo>
                      <a:pt x="114" y="34"/>
                    </a:lnTo>
                    <a:lnTo>
                      <a:pt x="123" y="39"/>
                    </a:lnTo>
                    <a:lnTo>
                      <a:pt x="123" y="48"/>
                    </a:lnTo>
                    <a:lnTo>
                      <a:pt x="129" y="48"/>
                    </a:lnTo>
                    <a:lnTo>
                      <a:pt x="134" y="59"/>
                    </a:lnTo>
                    <a:lnTo>
                      <a:pt x="130" y="76"/>
                    </a:lnTo>
                    <a:lnTo>
                      <a:pt x="141" y="65"/>
                    </a:lnTo>
                    <a:lnTo>
                      <a:pt x="149" y="76"/>
                    </a:lnTo>
                    <a:lnTo>
                      <a:pt x="147" y="82"/>
                    </a:lnTo>
                    <a:lnTo>
                      <a:pt x="156" y="89"/>
                    </a:lnTo>
                    <a:lnTo>
                      <a:pt x="161" y="99"/>
                    </a:lnTo>
                    <a:lnTo>
                      <a:pt x="157" y="109"/>
                    </a:lnTo>
                    <a:lnTo>
                      <a:pt x="161" y="123"/>
                    </a:lnTo>
                    <a:lnTo>
                      <a:pt x="159" y="145"/>
                    </a:lnTo>
                    <a:lnTo>
                      <a:pt x="163" y="182"/>
                    </a:lnTo>
                    <a:lnTo>
                      <a:pt x="161" y="210"/>
                    </a:lnTo>
                    <a:lnTo>
                      <a:pt x="159" y="218"/>
                    </a:lnTo>
                    <a:lnTo>
                      <a:pt x="150" y="226"/>
                    </a:lnTo>
                    <a:lnTo>
                      <a:pt x="136" y="224"/>
                    </a:lnTo>
                    <a:lnTo>
                      <a:pt x="124" y="229"/>
                    </a:lnTo>
                    <a:lnTo>
                      <a:pt x="112" y="226"/>
                    </a:lnTo>
                    <a:lnTo>
                      <a:pt x="98" y="228"/>
                    </a:lnTo>
                    <a:lnTo>
                      <a:pt x="89" y="220"/>
                    </a:lnTo>
                    <a:lnTo>
                      <a:pt x="86" y="211"/>
                    </a:lnTo>
                    <a:lnTo>
                      <a:pt x="77" y="207"/>
                    </a:lnTo>
                    <a:lnTo>
                      <a:pt x="75" y="197"/>
                    </a:lnTo>
                    <a:lnTo>
                      <a:pt x="68" y="185"/>
                    </a:lnTo>
                    <a:lnTo>
                      <a:pt x="62" y="185"/>
                    </a:lnTo>
                    <a:lnTo>
                      <a:pt x="59" y="190"/>
                    </a:lnTo>
                    <a:lnTo>
                      <a:pt x="60" y="195"/>
                    </a:lnTo>
                    <a:lnTo>
                      <a:pt x="57" y="197"/>
                    </a:lnTo>
                    <a:lnTo>
                      <a:pt x="53" y="193"/>
                    </a:lnTo>
                    <a:lnTo>
                      <a:pt x="52" y="180"/>
                    </a:lnTo>
                    <a:lnTo>
                      <a:pt x="50" y="178"/>
                    </a:lnTo>
                    <a:lnTo>
                      <a:pt x="42" y="177"/>
                    </a:lnTo>
                    <a:lnTo>
                      <a:pt x="39" y="183"/>
                    </a:lnTo>
                    <a:lnTo>
                      <a:pt x="34" y="178"/>
                    </a:lnTo>
                    <a:lnTo>
                      <a:pt x="26" y="159"/>
                    </a:lnTo>
                    <a:lnTo>
                      <a:pt x="26" y="152"/>
                    </a:lnTo>
                    <a:lnTo>
                      <a:pt x="31" y="142"/>
                    </a:lnTo>
                    <a:lnTo>
                      <a:pt x="27" y="146"/>
                    </a:lnTo>
                    <a:lnTo>
                      <a:pt x="25" y="137"/>
                    </a:lnTo>
                    <a:lnTo>
                      <a:pt x="19" y="157"/>
                    </a:lnTo>
                    <a:lnTo>
                      <a:pt x="14" y="158"/>
                    </a:lnTo>
                    <a:lnTo>
                      <a:pt x="11" y="146"/>
                    </a:lnTo>
                    <a:lnTo>
                      <a:pt x="6" y="141"/>
                    </a:lnTo>
                    <a:lnTo>
                      <a:pt x="1" y="123"/>
                    </a:lnTo>
                    <a:lnTo>
                      <a:pt x="0" y="113"/>
                    </a:lnTo>
                    <a:lnTo>
                      <a:pt x="0" y="103"/>
                    </a:lnTo>
                    <a:lnTo>
                      <a:pt x="6" y="103"/>
                    </a:lnTo>
                    <a:lnTo>
                      <a:pt x="11" y="99"/>
                    </a:lnTo>
                    <a:lnTo>
                      <a:pt x="7" y="92"/>
                    </a:lnTo>
                    <a:lnTo>
                      <a:pt x="12" y="89"/>
                    </a:lnTo>
                    <a:lnTo>
                      <a:pt x="23" y="83"/>
                    </a:lnTo>
                    <a:lnTo>
                      <a:pt x="36" y="78"/>
                    </a:lnTo>
                    <a:lnTo>
                      <a:pt x="34" y="73"/>
                    </a:lnTo>
                    <a:lnTo>
                      <a:pt x="26" y="73"/>
                    </a:lnTo>
                    <a:lnTo>
                      <a:pt x="26" y="67"/>
                    </a:lnTo>
                    <a:lnTo>
                      <a:pt x="32" y="56"/>
                    </a:lnTo>
                    <a:lnTo>
                      <a:pt x="32" y="64"/>
                    </a:lnTo>
                    <a:lnTo>
                      <a:pt x="39" y="61"/>
                    </a:lnTo>
                    <a:lnTo>
                      <a:pt x="39" y="50"/>
                    </a:lnTo>
                    <a:lnTo>
                      <a:pt x="31" y="50"/>
                    </a:lnTo>
                    <a:lnTo>
                      <a:pt x="23" y="60"/>
                    </a:lnTo>
                    <a:lnTo>
                      <a:pt x="22" y="50"/>
                    </a:lnTo>
                    <a:lnTo>
                      <a:pt x="28" y="45"/>
                    </a:lnTo>
                    <a:lnTo>
                      <a:pt x="44" y="49"/>
                    </a:lnTo>
                    <a:lnTo>
                      <a:pt x="44" y="43"/>
                    </a:lnTo>
                    <a:lnTo>
                      <a:pt x="41" y="28"/>
                    </a:lnTo>
                    <a:lnTo>
                      <a:pt x="65" y="5"/>
                    </a:lnTo>
                    <a:lnTo>
                      <a:pt x="76" y="2"/>
                    </a:lnTo>
                    <a:lnTo>
                      <a:pt x="84" y="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48" name="Freeform 300"/>
              <p:cNvSpPr>
                <a:spLocks noChangeAspect="1"/>
              </p:cNvSpPr>
              <p:nvPr/>
            </p:nvSpPr>
            <p:spPr bwMode="gray">
              <a:xfrm>
                <a:off x="1559" y="1520"/>
                <a:ext cx="77" cy="70"/>
              </a:xfrm>
              <a:custGeom>
                <a:avLst/>
                <a:gdLst/>
                <a:ahLst/>
                <a:cxnLst>
                  <a:cxn ang="0">
                    <a:pos x="91" y="0"/>
                  </a:cxn>
                  <a:cxn ang="0">
                    <a:pos x="110" y="27"/>
                  </a:cxn>
                  <a:cxn ang="0">
                    <a:pos x="118" y="61"/>
                  </a:cxn>
                  <a:cxn ang="0">
                    <a:pos x="134" y="70"/>
                  </a:cxn>
                  <a:cxn ang="0">
                    <a:pos x="161" y="70"/>
                  </a:cxn>
                  <a:cxn ang="0">
                    <a:pos x="179" y="96"/>
                  </a:cxn>
                  <a:cxn ang="0">
                    <a:pos x="212" y="116"/>
                  </a:cxn>
                  <a:cxn ang="0">
                    <a:pos x="243" y="143"/>
                  </a:cxn>
                  <a:cxn ang="0">
                    <a:pos x="276" y="157"/>
                  </a:cxn>
                  <a:cxn ang="0">
                    <a:pos x="296" y="183"/>
                  </a:cxn>
                  <a:cxn ang="0">
                    <a:pos x="303" y="236"/>
                  </a:cxn>
                  <a:cxn ang="0">
                    <a:pos x="327" y="237"/>
                  </a:cxn>
                  <a:cxn ang="0">
                    <a:pos x="351" y="232"/>
                  </a:cxn>
                  <a:cxn ang="0">
                    <a:pos x="364" y="256"/>
                  </a:cxn>
                  <a:cxn ang="0">
                    <a:pos x="384" y="272"/>
                  </a:cxn>
                  <a:cxn ang="0">
                    <a:pos x="351" y="296"/>
                  </a:cxn>
                  <a:cxn ang="0">
                    <a:pos x="319" y="303"/>
                  </a:cxn>
                  <a:cxn ang="0">
                    <a:pos x="307" y="298"/>
                  </a:cxn>
                  <a:cxn ang="0">
                    <a:pos x="285" y="283"/>
                  </a:cxn>
                  <a:cxn ang="0">
                    <a:pos x="263" y="282"/>
                  </a:cxn>
                  <a:cxn ang="0">
                    <a:pos x="263" y="253"/>
                  </a:cxn>
                  <a:cxn ang="0">
                    <a:pos x="233" y="247"/>
                  </a:cxn>
                  <a:cxn ang="0">
                    <a:pos x="230" y="232"/>
                  </a:cxn>
                  <a:cxn ang="0">
                    <a:pos x="212" y="227"/>
                  </a:cxn>
                  <a:cxn ang="0">
                    <a:pos x="195" y="256"/>
                  </a:cxn>
                  <a:cxn ang="0">
                    <a:pos x="189" y="274"/>
                  </a:cxn>
                  <a:cxn ang="0">
                    <a:pos x="176" y="290"/>
                  </a:cxn>
                  <a:cxn ang="0">
                    <a:pos x="155" y="307"/>
                  </a:cxn>
                  <a:cxn ang="0">
                    <a:pos x="147" y="317"/>
                  </a:cxn>
                  <a:cxn ang="0">
                    <a:pos x="108" y="349"/>
                  </a:cxn>
                  <a:cxn ang="0">
                    <a:pos x="88" y="331"/>
                  </a:cxn>
                  <a:cxn ang="0">
                    <a:pos x="85" y="283"/>
                  </a:cxn>
                  <a:cxn ang="0">
                    <a:pos x="79" y="264"/>
                  </a:cxn>
                  <a:cxn ang="0">
                    <a:pos x="63" y="286"/>
                  </a:cxn>
                  <a:cxn ang="0">
                    <a:pos x="37" y="285"/>
                  </a:cxn>
                  <a:cxn ang="0">
                    <a:pos x="4" y="293"/>
                  </a:cxn>
                  <a:cxn ang="0">
                    <a:pos x="20" y="249"/>
                  </a:cxn>
                  <a:cxn ang="0">
                    <a:pos x="51" y="211"/>
                  </a:cxn>
                  <a:cxn ang="0">
                    <a:pos x="44" y="174"/>
                  </a:cxn>
                  <a:cxn ang="0">
                    <a:pos x="55" y="125"/>
                  </a:cxn>
                  <a:cxn ang="0">
                    <a:pos x="59" y="72"/>
                  </a:cxn>
                  <a:cxn ang="0">
                    <a:pos x="66" y="29"/>
                  </a:cxn>
                </a:cxnLst>
                <a:rect l="0" t="0" r="r" b="b"/>
                <a:pathLst>
                  <a:path w="384" h="349">
                    <a:moveTo>
                      <a:pt x="77" y="14"/>
                    </a:moveTo>
                    <a:lnTo>
                      <a:pt x="86" y="1"/>
                    </a:lnTo>
                    <a:lnTo>
                      <a:pt x="91" y="0"/>
                    </a:lnTo>
                    <a:lnTo>
                      <a:pt x="93" y="11"/>
                    </a:lnTo>
                    <a:lnTo>
                      <a:pt x="106" y="10"/>
                    </a:lnTo>
                    <a:lnTo>
                      <a:pt x="110" y="27"/>
                    </a:lnTo>
                    <a:lnTo>
                      <a:pt x="119" y="38"/>
                    </a:lnTo>
                    <a:lnTo>
                      <a:pt x="114" y="48"/>
                    </a:lnTo>
                    <a:lnTo>
                      <a:pt x="118" y="61"/>
                    </a:lnTo>
                    <a:lnTo>
                      <a:pt x="120" y="81"/>
                    </a:lnTo>
                    <a:lnTo>
                      <a:pt x="129" y="85"/>
                    </a:lnTo>
                    <a:lnTo>
                      <a:pt x="134" y="70"/>
                    </a:lnTo>
                    <a:lnTo>
                      <a:pt x="142" y="57"/>
                    </a:lnTo>
                    <a:lnTo>
                      <a:pt x="150" y="59"/>
                    </a:lnTo>
                    <a:lnTo>
                      <a:pt x="161" y="70"/>
                    </a:lnTo>
                    <a:lnTo>
                      <a:pt x="169" y="72"/>
                    </a:lnTo>
                    <a:lnTo>
                      <a:pt x="168" y="89"/>
                    </a:lnTo>
                    <a:lnTo>
                      <a:pt x="179" y="96"/>
                    </a:lnTo>
                    <a:lnTo>
                      <a:pt x="207" y="100"/>
                    </a:lnTo>
                    <a:lnTo>
                      <a:pt x="209" y="108"/>
                    </a:lnTo>
                    <a:lnTo>
                      <a:pt x="212" y="116"/>
                    </a:lnTo>
                    <a:lnTo>
                      <a:pt x="222" y="127"/>
                    </a:lnTo>
                    <a:lnTo>
                      <a:pt x="233" y="132"/>
                    </a:lnTo>
                    <a:lnTo>
                      <a:pt x="243" y="143"/>
                    </a:lnTo>
                    <a:lnTo>
                      <a:pt x="255" y="151"/>
                    </a:lnTo>
                    <a:lnTo>
                      <a:pt x="265" y="148"/>
                    </a:lnTo>
                    <a:lnTo>
                      <a:pt x="276" y="157"/>
                    </a:lnTo>
                    <a:lnTo>
                      <a:pt x="286" y="161"/>
                    </a:lnTo>
                    <a:lnTo>
                      <a:pt x="290" y="172"/>
                    </a:lnTo>
                    <a:lnTo>
                      <a:pt x="296" y="183"/>
                    </a:lnTo>
                    <a:lnTo>
                      <a:pt x="301" y="213"/>
                    </a:lnTo>
                    <a:lnTo>
                      <a:pt x="307" y="222"/>
                    </a:lnTo>
                    <a:lnTo>
                      <a:pt x="303" y="236"/>
                    </a:lnTo>
                    <a:lnTo>
                      <a:pt x="308" y="239"/>
                    </a:lnTo>
                    <a:lnTo>
                      <a:pt x="319" y="236"/>
                    </a:lnTo>
                    <a:lnTo>
                      <a:pt x="327" y="237"/>
                    </a:lnTo>
                    <a:lnTo>
                      <a:pt x="329" y="240"/>
                    </a:lnTo>
                    <a:lnTo>
                      <a:pt x="343" y="227"/>
                    </a:lnTo>
                    <a:lnTo>
                      <a:pt x="351" y="232"/>
                    </a:lnTo>
                    <a:lnTo>
                      <a:pt x="356" y="240"/>
                    </a:lnTo>
                    <a:lnTo>
                      <a:pt x="362" y="245"/>
                    </a:lnTo>
                    <a:lnTo>
                      <a:pt x="364" y="256"/>
                    </a:lnTo>
                    <a:lnTo>
                      <a:pt x="362" y="260"/>
                    </a:lnTo>
                    <a:lnTo>
                      <a:pt x="383" y="266"/>
                    </a:lnTo>
                    <a:lnTo>
                      <a:pt x="384" y="272"/>
                    </a:lnTo>
                    <a:lnTo>
                      <a:pt x="376" y="274"/>
                    </a:lnTo>
                    <a:lnTo>
                      <a:pt x="360" y="291"/>
                    </a:lnTo>
                    <a:lnTo>
                      <a:pt x="351" y="296"/>
                    </a:lnTo>
                    <a:lnTo>
                      <a:pt x="343" y="307"/>
                    </a:lnTo>
                    <a:lnTo>
                      <a:pt x="335" y="309"/>
                    </a:lnTo>
                    <a:lnTo>
                      <a:pt x="319" y="303"/>
                    </a:lnTo>
                    <a:lnTo>
                      <a:pt x="314" y="298"/>
                    </a:lnTo>
                    <a:lnTo>
                      <a:pt x="313" y="295"/>
                    </a:lnTo>
                    <a:lnTo>
                      <a:pt x="307" y="298"/>
                    </a:lnTo>
                    <a:lnTo>
                      <a:pt x="302" y="288"/>
                    </a:lnTo>
                    <a:lnTo>
                      <a:pt x="293" y="285"/>
                    </a:lnTo>
                    <a:lnTo>
                      <a:pt x="285" y="283"/>
                    </a:lnTo>
                    <a:lnTo>
                      <a:pt x="280" y="280"/>
                    </a:lnTo>
                    <a:lnTo>
                      <a:pt x="275" y="283"/>
                    </a:lnTo>
                    <a:lnTo>
                      <a:pt x="263" y="282"/>
                    </a:lnTo>
                    <a:lnTo>
                      <a:pt x="260" y="275"/>
                    </a:lnTo>
                    <a:lnTo>
                      <a:pt x="265" y="264"/>
                    </a:lnTo>
                    <a:lnTo>
                      <a:pt x="263" y="253"/>
                    </a:lnTo>
                    <a:lnTo>
                      <a:pt x="255" y="249"/>
                    </a:lnTo>
                    <a:lnTo>
                      <a:pt x="236" y="244"/>
                    </a:lnTo>
                    <a:lnTo>
                      <a:pt x="233" y="247"/>
                    </a:lnTo>
                    <a:lnTo>
                      <a:pt x="233" y="249"/>
                    </a:lnTo>
                    <a:lnTo>
                      <a:pt x="225" y="245"/>
                    </a:lnTo>
                    <a:lnTo>
                      <a:pt x="230" y="232"/>
                    </a:lnTo>
                    <a:lnTo>
                      <a:pt x="236" y="226"/>
                    </a:lnTo>
                    <a:lnTo>
                      <a:pt x="233" y="222"/>
                    </a:lnTo>
                    <a:lnTo>
                      <a:pt x="212" y="227"/>
                    </a:lnTo>
                    <a:lnTo>
                      <a:pt x="198" y="233"/>
                    </a:lnTo>
                    <a:lnTo>
                      <a:pt x="198" y="239"/>
                    </a:lnTo>
                    <a:lnTo>
                      <a:pt x="195" y="256"/>
                    </a:lnTo>
                    <a:lnTo>
                      <a:pt x="198" y="263"/>
                    </a:lnTo>
                    <a:lnTo>
                      <a:pt x="196" y="274"/>
                    </a:lnTo>
                    <a:lnTo>
                      <a:pt x="189" y="274"/>
                    </a:lnTo>
                    <a:lnTo>
                      <a:pt x="185" y="281"/>
                    </a:lnTo>
                    <a:lnTo>
                      <a:pt x="178" y="283"/>
                    </a:lnTo>
                    <a:lnTo>
                      <a:pt x="176" y="290"/>
                    </a:lnTo>
                    <a:lnTo>
                      <a:pt x="171" y="296"/>
                    </a:lnTo>
                    <a:lnTo>
                      <a:pt x="162" y="296"/>
                    </a:lnTo>
                    <a:lnTo>
                      <a:pt x="155" y="307"/>
                    </a:lnTo>
                    <a:lnTo>
                      <a:pt x="151" y="315"/>
                    </a:lnTo>
                    <a:lnTo>
                      <a:pt x="147" y="314"/>
                    </a:lnTo>
                    <a:lnTo>
                      <a:pt x="147" y="317"/>
                    </a:lnTo>
                    <a:lnTo>
                      <a:pt x="145" y="325"/>
                    </a:lnTo>
                    <a:lnTo>
                      <a:pt x="137" y="335"/>
                    </a:lnTo>
                    <a:lnTo>
                      <a:pt x="108" y="349"/>
                    </a:lnTo>
                    <a:lnTo>
                      <a:pt x="104" y="345"/>
                    </a:lnTo>
                    <a:lnTo>
                      <a:pt x="97" y="349"/>
                    </a:lnTo>
                    <a:lnTo>
                      <a:pt x="88" y="331"/>
                    </a:lnTo>
                    <a:lnTo>
                      <a:pt x="86" y="309"/>
                    </a:lnTo>
                    <a:lnTo>
                      <a:pt x="87" y="290"/>
                    </a:lnTo>
                    <a:lnTo>
                      <a:pt x="85" y="283"/>
                    </a:lnTo>
                    <a:lnTo>
                      <a:pt x="83" y="269"/>
                    </a:lnTo>
                    <a:lnTo>
                      <a:pt x="82" y="259"/>
                    </a:lnTo>
                    <a:lnTo>
                      <a:pt x="79" y="264"/>
                    </a:lnTo>
                    <a:lnTo>
                      <a:pt x="76" y="281"/>
                    </a:lnTo>
                    <a:lnTo>
                      <a:pt x="69" y="281"/>
                    </a:lnTo>
                    <a:lnTo>
                      <a:pt x="63" y="286"/>
                    </a:lnTo>
                    <a:lnTo>
                      <a:pt x="47" y="286"/>
                    </a:lnTo>
                    <a:lnTo>
                      <a:pt x="43" y="283"/>
                    </a:lnTo>
                    <a:lnTo>
                      <a:pt x="37" y="285"/>
                    </a:lnTo>
                    <a:lnTo>
                      <a:pt x="23" y="295"/>
                    </a:lnTo>
                    <a:lnTo>
                      <a:pt x="8" y="299"/>
                    </a:lnTo>
                    <a:lnTo>
                      <a:pt x="4" y="293"/>
                    </a:lnTo>
                    <a:lnTo>
                      <a:pt x="0" y="283"/>
                    </a:lnTo>
                    <a:lnTo>
                      <a:pt x="12" y="256"/>
                    </a:lnTo>
                    <a:lnTo>
                      <a:pt x="20" y="249"/>
                    </a:lnTo>
                    <a:lnTo>
                      <a:pt x="32" y="245"/>
                    </a:lnTo>
                    <a:lnTo>
                      <a:pt x="51" y="223"/>
                    </a:lnTo>
                    <a:lnTo>
                      <a:pt x="51" y="211"/>
                    </a:lnTo>
                    <a:lnTo>
                      <a:pt x="48" y="206"/>
                    </a:lnTo>
                    <a:lnTo>
                      <a:pt x="47" y="182"/>
                    </a:lnTo>
                    <a:lnTo>
                      <a:pt x="44" y="174"/>
                    </a:lnTo>
                    <a:lnTo>
                      <a:pt x="47" y="158"/>
                    </a:lnTo>
                    <a:lnTo>
                      <a:pt x="53" y="141"/>
                    </a:lnTo>
                    <a:lnTo>
                      <a:pt x="55" y="125"/>
                    </a:lnTo>
                    <a:lnTo>
                      <a:pt x="55" y="121"/>
                    </a:lnTo>
                    <a:lnTo>
                      <a:pt x="58" y="110"/>
                    </a:lnTo>
                    <a:lnTo>
                      <a:pt x="59" y="72"/>
                    </a:lnTo>
                    <a:lnTo>
                      <a:pt x="59" y="60"/>
                    </a:lnTo>
                    <a:lnTo>
                      <a:pt x="63" y="49"/>
                    </a:lnTo>
                    <a:lnTo>
                      <a:pt x="66" y="29"/>
                    </a:lnTo>
                    <a:lnTo>
                      <a:pt x="72" y="19"/>
                    </a:lnTo>
                    <a:lnTo>
                      <a:pt x="77" y="1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49" name="Freeform 301"/>
              <p:cNvSpPr>
                <a:spLocks noChangeAspect="1"/>
              </p:cNvSpPr>
              <p:nvPr/>
            </p:nvSpPr>
            <p:spPr bwMode="gray">
              <a:xfrm>
                <a:off x="1668" y="1452"/>
                <a:ext cx="24" cy="32"/>
              </a:xfrm>
              <a:custGeom>
                <a:avLst/>
                <a:gdLst/>
                <a:ahLst/>
                <a:cxnLst>
                  <a:cxn ang="0">
                    <a:pos x="52" y="4"/>
                  </a:cxn>
                  <a:cxn ang="0">
                    <a:pos x="56" y="0"/>
                  </a:cxn>
                  <a:cxn ang="0">
                    <a:pos x="59" y="5"/>
                  </a:cxn>
                  <a:cxn ang="0">
                    <a:pos x="65" y="11"/>
                  </a:cxn>
                  <a:cxn ang="0">
                    <a:pos x="75" y="3"/>
                  </a:cxn>
                  <a:cxn ang="0">
                    <a:pos x="87" y="5"/>
                  </a:cxn>
                  <a:cxn ang="0">
                    <a:pos x="92" y="17"/>
                  </a:cxn>
                  <a:cxn ang="0">
                    <a:pos x="100" y="19"/>
                  </a:cxn>
                  <a:cxn ang="0">
                    <a:pos x="111" y="17"/>
                  </a:cxn>
                  <a:cxn ang="0">
                    <a:pos x="119" y="33"/>
                  </a:cxn>
                  <a:cxn ang="0">
                    <a:pos x="120" y="49"/>
                  </a:cxn>
                  <a:cxn ang="0">
                    <a:pos x="119" y="74"/>
                  </a:cxn>
                  <a:cxn ang="0">
                    <a:pos x="122" y="97"/>
                  </a:cxn>
                  <a:cxn ang="0">
                    <a:pos x="119" y="119"/>
                  </a:cxn>
                  <a:cxn ang="0">
                    <a:pos x="104" y="139"/>
                  </a:cxn>
                  <a:cxn ang="0">
                    <a:pos x="88" y="151"/>
                  </a:cxn>
                  <a:cxn ang="0">
                    <a:pos x="39" y="161"/>
                  </a:cxn>
                  <a:cxn ang="0">
                    <a:pos x="33" y="158"/>
                  </a:cxn>
                  <a:cxn ang="0">
                    <a:pos x="17" y="153"/>
                  </a:cxn>
                  <a:cxn ang="0">
                    <a:pos x="6" y="132"/>
                  </a:cxn>
                  <a:cxn ang="0">
                    <a:pos x="1" y="110"/>
                  </a:cxn>
                  <a:cxn ang="0">
                    <a:pos x="0" y="90"/>
                  </a:cxn>
                  <a:cxn ang="0">
                    <a:pos x="2" y="72"/>
                  </a:cxn>
                  <a:cxn ang="0">
                    <a:pos x="8" y="62"/>
                  </a:cxn>
                  <a:cxn ang="0">
                    <a:pos x="13" y="46"/>
                  </a:cxn>
                  <a:cxn ang="0">
                    <a:pos x="22" y="27"/>
                  </a:cxn>
                  <a:cxn ang="0">
                    <a:pos x="33" y="13"/>
                  </a:cxn>
                  <a:cxn ang="0">
                    <a:pos x="44" y="10"/>
                  </a:cxn>
                  <a:cxn ang="0">
                    <a:pos x="52" y="4"/>
                  </a:cxn>
                </a:cxnLst>
                <a:rect l="0" t="0" r="r" b="b"/>
                <a:pathLst>
                  <a:path w="122" h="161">
                    <a:moveTo>
                      <a:pt x="52" y="4"/>
                    </a:moveTo>
                    <a:lnTo>
                      <a:pt x="56" y="0"/>
                    </a:lnTo>
                    <a:lnTo>
                      <a:pt x="59" y="5"/>
                    </a:lnTo>
                    <a:lnTo>
                      <a:pt x="65" y="11"/>
                    </a:lnTo>
                    <a:lnTo>
                      <a:pt x="75" y="3"/>
                    </a:lnTo>
                    <a:lnTo>
                      <a:pt x="87" y="5"/>
                    </a:lnTo>
                    <a:lnTo>
                      <a:pt x="92" y="17"/>
                    </a:lnTo>
                    <a:lnTo>
                      <a:pt x="100" y="19"/>
                    </a:lnTo>
                    <a:lnTo>
                      <a:pt x="111" y="17"/>
                    </a:lnTo>
                    <a:lnTo>
                      <a:pt x="119" y="33"/>
                    </a:lnTo>
                    <a:lnTo>
                      <a:pt x="120" y="49"/>
                    </a:lnTo>
                    <a:lnTo>
                      <a:pt x="119" y="74"/>
                    </a:lnTo>
                    <a:lnTo>
                      <a:pt x="122" y="97"/>
                    </a:lnTo>
                    <a:lnTo>
                      <a:pt x="119" y="119"/>
                    </a:lnTo>
                    <a:lnTo>
                      <a:pt x="104" y="139"/>
                    </a:lnTo>
                    <a:lnTo>
                      <a:pt x="88" y="151"/>
                    </a:lnTo>
                    <a:lnTo>
                      <a:pt x="39" y="161"/>
                    </a:lnTo>
                    <a:lnTo>
                      <a:pt x="33" y="158"/>
                    </a:lnTo>
                    <a:lnTo>
                      <a:pt x="17" y="153"/>
                    </a:lnTo>
                    <a:lnTo>
                      <a:pt x="6" y="132"/>
                    </a:lnTo>
                    <a:lnTo>
                      <a:pt x="1" y="110"/>
                    </a:lnTo>
                    <a:lnTo>
                      <a:pt x="0" y="90"/>
                    </a:lnTo>
                    <a:lnTo>
                      <a:pt x="2" y="72"/>
                    </a:lnTo>
                    <a:lnTo>
                      <a:pt x="8" y="62"/>
                    </a:lnTo>
                    <a:lnTo>
                      <a:pt x="13" y="46"/>
                    </a:lnTo>
                    <a:lnTo>
                      <a:pt x="22" y="27"/>
                    </a:lnTo>
                    <a:lnTo>
                      <a:pt x="33" y="13"/>
                    </a:lnTo>
                    <a:lnTo>
                      <a:pt x="44" y="10"/>
                    </a:lnTo>
                    <a:lnTo>
                      <a:pt x="52" y="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0" name="Freeform 302"/>
              <p:cNvSpPr>
                <a:spLocks noChangeAspect="1"/>
              </p:cNvSpPr>
              <p:nvPr/>
            </p:nvSpPr>
            <p:spPr bwMode="gray">
              <a:xfrm>
                <a:off x="1628" y="1270"/>
                <a:ext cx="53" cy="38"/>
              </a:xfrm>
              <a:custGeom>
                <a:avLst/>
                <a:gdLst/>
                <a:ahLst/>
                <a:cxnLst>
                  <a:cxn ang="0">
                    <a:pos x="110" y="18"/>
                  </a:cxn>
                  <a:cxn ang="0">
                    <a:pos x="129" y="14"/>
                  </a:cxn>
                  <a:cxn ang="0">
                    <a:pos x="149" y="16"/>
                  </a:cxn>
                  <a:cxn ang="0">
                    <a:pos x="200" y="45"/>
                  </a:cxn>
                  <a:cxn ang="0">
                    <a:pos x="207" y="57"/>
                  </a:cxn>
                  <a:cxn ang="0">
                    <a:pos x="208" y="68"/>
                  </a:cxn>
                  <a:cxn ang="0">
                    <a:pos x="217" y="81"/>
                  </a:cxn>
                  <a:cxn ang="0">
                    <a:pos x="227" y="87"/>
                  </a:cxn>
                  <a:cxn ang="0">
                    <a:pos x="243" y="118"/>
                  </a:cxn>
                  <a:cxn ang="0">
                    <a:pos x="254" y="129"/>
                  </a:cxn>
                  <a:cxn ang="0">
                    <a:pos x="253" y="136"/>
                  </a:cxn>
                  <a:cxn ang="0">
                    <a:pos x="255" y="147"/>
                  </a:cxn>
                  <a:cxn ang="0">
                    <a:pos x="265" y="158"/>
                  </a:cxn>
                  <a:cxn ang="0">
                    <a:pos x="256" y="172"/>
                  </a:cxn>
                  <a:cxn ang="0">
                    <a:pos x="238" y="173"/>
                  </a:cxn>
                  <a:cxn ang="0">
                    <a:pos x="213" y="170"/>
                  </a:cxn>
                  <a:cxn ang="0">
                    <a:pos x="186" y="159"/>
                  </a:cxn>
                  <a:cxn ang="0">
                    <a:pos x="148" y="158"/>
                  </a:cxn>
                  <a:cxn ang="0">
                    <a:pos x="109" y="183"/>
                  </a:cxn>
                  <a:cxn ang="0">
                    <a:pos x="86" y="190"/>
                  </a:cxn>
                  <a:cxn ang="0">
                    <a:pos x="65" y="179"/>
                  </a:cxn>
                  <a:cxn ang="0">
                    <a:pos x="49" y="165"/>
                  </a:cxn>
                  <a:cxn ang="0">
                    <a:pos x="41" y="145"/>
                  </a:cxn>
                  <a:cxn ang="0">
                    <a:pos x="39" y="100"/>
                  </a:cxn>
                  <a:cxn ang="0">
                    <a:pos x="11" y="92"/>
                  </a:cxn>
                  <a:cxn ang="0">
                    <a:pos x="0" y="72"/>
                  </a:cxn>
                  <a:cxn ang="0">
                    <a:pos x="1" y="51"/>
                  </a:cxn>
                  <a:cxn ang="0">
                    <a:pos x="6" y="44"/>
                  </a:cxn>
                  <a:cxn ang="0">
                    <a:pos x="6" y="18"/>
                  </a:cxn>
                  <a:cxn ang="0">
                    <a:pos x="14" y="1"/>
                  </a:cxn>
                  <a:cxn ang="0">
                    <a:pos x="28" y="0"/>
                  </a:cxn>
                  <a:cxn ang="0">
                    <a:pos x="40" y="8"/>
                  </a:cxn>
                  <a:cxn ang="0">
                    <a:pos x="49" y="7"/>
                  </a:cxn>
                  <a:cxn ang="0">
                    <a:pos x="73" y="17"/>
                  </a:cxn>
                  <a:cxn ang="0">
                    <a:pos x="102" y="23"/>
                  </a:cxn>
                  <a:cxn ang="0">
                    <a:pos x="110" y="18"/>
                  </a:cxn>
                </a:cxnLst>
                <a:rect l="0" t="0" r="r" b="b"/>
                <a:pathLst>
                  <a:path w="265" h="190">
                    <a:moveTo>
                      <a:pt x="110" y="18"/>
                    </a:moveTo>
                    <a:lnTo>
                      <a:pt x="129" y="14"/>
                    </a:lnTo>
                    <a:lnTo>
                      <a:pt x="149" y="16"/>
                    </a:lnTo>
                    <a:lnTo>
                      <a:pt x="200" y="45"/>
                    </a:lnTo>
                    <a:lnTo>
                      <a:pt x="207" y="57"/>
                    </a:lnTo>
                    <a:lnTo>
                      <a:pt x="208" y="68"/>
                    </a:lnTo>
                    <a:lnTo>
                      <a:pt x="217" y="81"/>
                    </a:lnTo>
                    <a:lnTo>
                      <a:pt x="227" y="87"/>
                    </a:lnTo>
                    <a:lnTo>
                      <a:pt x="243" y="118"/>
                    </a:lnTo>
                    <a:lnTo>
                      <a:pt x="254" y="129"/>
                    </a:lnTo>
                    <a:lnTo>
                      <a:pt x="253" y="136"/>
                    </a:lnTo>
                    <a:lnTo>
                      <a:pt x="255" y="147"/>
                    </a:lnTo>
                    <a:lnTo>
                      <a:pt x="265" y="158"/>
                    </a:lnTo>
                    <a:lnTo>
                      <a:pt x="256" y="172"/>
                    </a:lnTo>
                    <a:lnTo>
                      <a:pt x="238" y="173"/>
                    </a:lnTo>
                    <a:lnTo>
                      <a:pt x="213" y="170"/>
                    </a:lnTo>
                    <a:lnTo>
                      <a:pt x="186" y="159"/>
                    </a:lnTo>
                    <a:lnTo>
                      <a:pt x="148" y="158"/>
                    </a:lnTo>
                    <a:lnTo>
                      <a:pt x="109" y="183"/>
                    </a:lnTo>
                    <a:lnTo>
                      <a:pt x="86" y="190"/>
                    </a:lnTo>
                    <a:lnTo>
                      <a:pt x="65" y="179"/>
                    </a:lnTo>
                    <a:lnTo>
                      <a:pt x="49" y="165"/>
                    </a:lnTo>
                    <a:lnTo>
                      <a:pt x="41" y="145"/>
                    </a:lnTo>
                    <a:lnTo>
                      <a:pt x="39" y="100"/>
                    </a:lnTo>
                    <a:lnTo>
                      <a:pt x="11" y="92"/>
                    </a:lnTo>
                    <a:lnTo>
                      <a:pt x="0" y="72"/>
                    </a:lnTo>
                    <a:lnTo>
                      <a:pt x="1" y="51"/>
                    </a:lnTo>
                    <a:lnTo>
                      <a:pt x="6" y="44"/>
                    </a:lnTo>
                    <a:lnTo>
                      <a:pt x="6" y="18"/>
                    </a:lnTo>
                    <a:lnTo>
                      <a:pt x="14" y="1"/>
                    </a:lnTo>
                    <a:lnTo>
                      <a:pt x="28" y="0"/>
                    </a:lnTo>
                    <a:lnTo>
                      <a:pt x="40" y="8"/>
                    </a:lnTo>
                    <a:lnTo>
                      <a:pt x="49" y="7"/>
                    </a:lnTo>
                    <a:lnTo>
                      <a:pt x="73" y="17"/>
                    </a:lnTo>
                    <a:lnTo>
                      <a:pt x="102" y="23"/>
                    </a:lnTo>
                    <a:lnTo>
                      <a:pt x="110" y="1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1" name="Freeform 303"/>
              <p:cNvSpPr>
                <a:spLocks noChangeAspect="1"/>
              </p:cNvSpPr>
              <p:nvPr/>
            </p:nvSpPr>
            <p:spPr bwMode="gray">
              <a:xfrm>
                <a:off x="1527" y="1265"/>
                <a:ext cx="316" cy="356"/>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2" name="Freeform 304"/>
              <p:cNvSpPr>
                <a:spLocks noChangeAspect="1"/>
              </p:cNvSpPr>
              <p:nvPr/>
            </p:nvSpPr>
            <p:spPr bwMode="gray">
              <a:xfrm>
                <a:off x="969" y="1334"/>
                <a:ext cx="937" cy="648"/>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solidFill>
                <a:schemeClr val="accent4"/>
              </a:solid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3" name="Freeform 305"/>
              <p:cNvSpPr>
                <a:spLocks noChangeAspect="1"/>
              </p:cNvSpPr>
              <p:nvPr/>
            </p:nvSpPr>
            <p:spPr bwMode="gray">
              <a:xfrm>
                <a:off x="1437" y="1025"/>
                <a:ext cx="39" cy="63"/>
              </a:xfrm>
              <a:custGeom>
                <a:avLst/>
                <a:gdLst/>
                <a:ahLst/>
                <a:cxnLst>
                  <a:cxn ang="0">
                    <a:pos x="197" y="156"/>
                  </a:cxn>
                  <a:cxn ang="0">
                    <a:pos x="180" y="119"/>
                  </a:cxn>
                  <a:cxn ang="0">
                    <a:pos x="140" y="109"/>
                  </a:cxn>
                  <a:cxn ang="0">
                    <a:pos x="128" y="97"/>
                  </a:cxn>
                  <a:cxn ang="0">
                    <a:pos x="132" y="73"/>
                  </a:cxn>
                  <a:cxn ang="0">
                    <a:pos x="121" y="63"/>
                  </a:cxn>
                  <a:cxn ang="0">
                    <a:pos x="95" y="44"/>
                  </a:cxn>
                  <a:cxn ang="0">
                    <a:pos x="22" y="0"/>
                  </a:cxn>
                  <a:cxn ang="0">
                    <a:pos x="6" y="25"/>
                  </a:cxn>
                  <a:cxn ang="0">
                    <a:pos x="4" y="44"/>
                  </a:cxn>
                  <a:cxn ang="0">
                    <a:pos x="9" y="65"/>
                  </a:cxn>
                  <a:cxn ang="0">
                    <a:pos x="18" y="82"/>
                  </a:cxn>
                  <a:cxn ang="0">
                    <a:pos x="0" y="98"/>
                  </a:cxn>
                  <a:cxn ang="0">
                    <a:pos x="20" y="127"/>
                  </a:cxn>
                  <a:cxn ang="0">
                    <a:pos x="21" y="161"/>
                  </a:cxn>
                  <a:cxn ang="0">
                    <a:pos x="34" y="173"/>
                  </a:cxn>
                  <a:cxn ang="0">
                    <a:pos x="27" y="184"/>
                  </a:cxn>
                  <a:cxn ang="0">
                    <a:pos x="54" y="187"/>
                  </a:cxn>
                  <a:cxn ang="0">
                    <a:pos x="83" y="215"/>
                  </a:cxn>
                  <a:cxn ang="0">
                    <a:pos x="79" y="226"/>
                  </a:cxn>
                  <a:cxn ang="0">
                    <a:pos x="35" y="236"/>
                  </a:cxn>
                  <a:cxn ang="0">
                    <a:pos x="63" y="300"/>
                  </a:cxn>
                  <a:cxn ang="0">
                    <a:pos x="86" y="316"/>
                  </a:cxn>
                  <a:cxn ang="0">
                    <a:pos x="97" y="295"/>
                  </a:cxn>
                  <a:cxn ang="0">
                    <a:pos x="91" y="292"/>
                  </a:cxn>
                  <a:cxn ang="0">
                    <a:pos x="120" y="290"/>
                  </a:cxn>
                  <a:cxn ang="0">
                    <a:pos x="170" y="268"/>
                  </a:cxn>
                  <a:cxn ang="0">
                    <a:pos x="185" y="275"/>
                  </a:cxn>
                  <a:cxn ang="0">
                    <a:pos x="190" y="264"/>
                  </a:cxn>
                  <a:cxn ang="0">
                    <a:pos x="197" y="233"/>
                  </a:cxn>
                  <a:cxn ang="0">
                    <a:pos x="186" y="221"/>
                  </a:cxn>
                  <a:cxn ang="0">
                    <a:pos x="185" y="219"/>
                  </a:cxn>
                  <a:cxn ang="0">
                    <a:pos x="197" y="163"/>
                  </a:cxn>
                </a:cxnLst>
                <a:rect l="0" t="0" r="r" b="b"/>
                <a:pathLst>
                  <a:path w="197" h="316">
                    <a:moveTo>
                      <a:pt x="197" y="163"/>
                    </a:moveTo>
                    <a:lnTo>
                      <a:pt x="197" y="156"/>
                    </a:lnTo>
                    <a:lnTo>
                      <a:pt x="196" y="149"/>
                    </a:lnTo>
                    <a:lnTo>
                      <a:pt x="180" y="119"/>
                    </a:lnTo>
                    <a:lnTo>
                      <a:pt x="156" y="102"/>
                    </a:lnTo>
                    <a:lnTo>
                      <a:pt x="140" y="109"/>
                    </a:lnTo>
                    <a:lnTo>
                      <a:pt x="127" y="107"/>
                    </a:lnTo>
                    <a:lnTo>
                      <a:pt x="128" y="97"/>
                    </a:lnTo>
                    <a:lnTo>
                      <a:pt x="128" y="86"/>
                    </a:lnTo>
                    <a:lnTo>
                      <a:pt x="132" y="73"/>
                    </a:lnTo>
                    <a:lnTo>
                      <a:pt x="127" y="65"/>
                    </a:lnTo>
                    <a:lnTo>
                      <a:pt x="121" y="63"/>
                    </a:lnTo>
                    <a:lnTo>
                      <a:pt x="106" y="47"/>
                    </a:lnTo>
                    <a:lnTo>
                      <a:pt x="95" y="44"/>
                    </a:lnTo>
                    <a:lnTo>
                      <a:pt x="53" y="7"/>
                    </a:lnTo>
                    <a:lnTo>
                      <a:pt x="22" y="0"/>
                    </a:lnTo>
                    <a:lnTo>
                      <a:pt x="5" y="16"/>
                    </a:lnTo>
                    <a:lnTo>
                      <a:pt x="6" y="25"/>
                    </a:lnTo>
                    <a:lnTo>
                      <a:pt x="4" y="27"/>
                    </a:lnTo>
                    <a:lnTo>
                      <a:pt x="4" y="44"/>
                    </a:lnTo>
                    <a:lnTo>
                      <a:pt x="5" y="52"/>
                    </a:lnTo>
                    <a:lnTo>
                      <a:pt x="9" y="65"/>
                    </a:lnTo>
                    <a:lnTo>
                      <a:pt x="15" y="70"/>
                    </a:lnTo>
                    <a:lnTo>
                      <a:pt x="18" y="82"/>
                    </a:lnTo>
                    <a:lnTo>
                      <a:pt x="14" y="90"/>
                    </a:lnTo>
                    <a:lnTo>
                      <a:pt x="0" y="98"/>
                    </a:lnTo>
                    <a:lnTo>
                      <a:pt x="13" y="124"/>
                    </a:lnTo>
                    <a:lnTo>
                      <a:pt x="20" y="127"/>
                    </a:lnTo>
                    <a:lnTo>
                      <a:pt x="18" y="139"/>
                    </a:lnTo>
                    <a:lnTo>
                      <a:pt x="21" y="161"/>
                    </a:lnTo>
                    <a:lnTo>
                      <a:pt x="31" y="163"/>
                    </a:lnTo>
                    <a:lnTo>
                      <a:pt x="34" y="173"/>
                    </a:lnTo>
                    <a:lnTo>
                      <a:pt x="24" y="177"/>
                    </a:lnTo>
                    <a:lnTo>
                      <a:pt x="27" y="184"/>
                    </a:lnTo>
                    <a:lnTo>
                      <a:pt x="46" y="190"/>
                    </a:lnTo>
                    <a:lnTo>
                      <a:pt x="54" y="187"/>
                    </a:lnTo>
                    <a:lnTo>
                      <a:pt x="85" y="203"/>
                    </a:lnTo>
                    <a:lnTo>
                      <a:pt x="83" y="215"/>
                    </a:lnTo>
                    <a:lnTo>
                      <a:pt x="89" y="216"/>
                    </a:lnTo>
                    <a:lnTo>
                      <a:pt x="79" y="226"/>
                    </a:lnTo>
                    <a:lnTo>
                      <a:pt x="38" y="224"/>
                    </a:lnTo>
                    <a:lnTo>
                      <a:pt x="35" y="236"/>
                    </a:lnTo>
                    <a:lnTo>
                      <a:pt x="72" y="279"/>
                    </a:lnTo>
                    <a:lnTo>
                      <a:pt x="63" y="300"/>
                    </a:lnTo>
                    <a:lnTo>
                      <a:pt x="65" y="307"/>
                    </a:lnTo>
                    <a:lnTo>
                      <a:pt x="86" y="316"/>
                    </a:lnTo>
                    <a:lnTo>
                      <a:pt x="97" y="300"/>
                    </a:lnTo>
                    <a:lnTo>
                      <a:pt x="97" y="295"/>
                    </a:lnTo>
                    <a:lnTo>
                      <a:pt x="94" y="290"/>
                    </a:lnTo>
                    <a:lnTo>
                      <a:pt x="91" y="292"/>
                    </a:lnTo>
                    <a:lnTo>
                      <a:pt x="106" y="275"/>
                    </a:lnTo>
                    <a:lnTo>
                      <a:pt x="120" y="290"/>
                    </a:lnTo>
                    <a:lnTo>
                      <a:pt x="133" y="287"/>
                    </a:lnTo>
                    <a:lnTo>
                      <a:pt x="170" y="268"/>
                    </a:lnTo>
                    <a:lnTo>
                      <a:pt x="181" y="270"/>
                    </a:lnTo>
                    <a:lnTo>
                      <a:pt x="185" y="275"/>
                    </a:lnTo>
                    <a:lnTo>
                      <a:pt x="188" y="271"/>
                    </a:lnTo>
                    <a:lnTo>
                      <a:pt x="190" y="264"/>
                    </a:lnTo>
                    <a:lnTo>
                      <a:pt x="196" y="249"/>
                    </a:lnTo>
                    <a:lnTo>
                      <a:pt x="197" y="233"/>
                    </a:lnTo>
                    <a:lnTo>
                      <a:pt x="193" y="227"/>
                    </a:lnTo>
                    <a:lnTo>
                      <a:pt x="186" y="221"/>
                    </a:lnTo>
                    <a:lnTo>
                      <a:pt x="186" y="225"/>
                    </a:lnTo>
                    <a:lnTo>
                      <a:pt x="185" y="219"/>
                    </a:lnTo>
                    <a:lnTo>
                      <a:pt x="185" y="174"/>
                    </a:lnTo>
                    <a:lnTo>
                      <a:pt x="197" y="16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4" name="Freeform 306"/>
              <p:cNvSpPr>
                <a:spLocks noChangeAspect="1"/>
              </p:cNvSpPr>
              <p:nvPr/>
            </p:nvSpPr>
            <p:spPr bwMode="gray">
              <a:xfrm>
                <a:off x="1356" y="1000"/>
                <a:ext cx="74" cy="86"/>
              </a:xfrm>
              <a:custGeom>
                <a:avLst/>
                <a:gdLst/>
                <a:ahLst/>
                <a:cxnLst>
                  <a:cxn ang="0">
                    <a:pos x="318" y="278"/>
                  </a:cxn>
                  <a:cxn ang="0">
                    <a:pos x="327" y="224"/>
                  </a:cxn>
                  <a:cxn ang="0">
                    <a:pos x="332" y="197"/>
                  </a:cxn>
                  <a:cxn ang="0">
                    <a:pos x="321" y="194"/>
                  </a:cxn>
                  <a:cxn ang="0">
                    <a:pos x="300" y="176"/>
                  </a:cxn>
                  <a:cxn ang="0">
                    <a:pos x="297" y="141"/>
                  </a:cxn>
                  <a:cxn ang="0">
                    <a:pos x="245" y="131"/>
                  </a:cxn>
                  <a:cxn ang="0">
                    <a:pos x="236" y="133"/>
                  </a:cxn>
                  <a:cxn ang="0">
                    <a:pos x="232" y="101"/>
                  </a:cxn>
                  <a:cxn ang="0">
                    <a:pos x="220" y="85"/>
                  </a:cxn>
                  <a:cxn ang="0">
                    <a:pos x="210" y="76"/>
                  </a:cxn>
                  <a:cxn ang="0">
                    <a:pos x="176" y="44"/>
                  </a:cxn>
                  <a:cxn ang="0">
                    <a:pos x="148" y="76"/>
                  </a:cxn>
                  <a:cxn ang="0">
                    <a:pos x="143" y="114"/>
                  </a:cxn>
                  <a:cxn ang="0">
                    <a:pos x="130" y="22"/>
                  </a:cxn>
                  <a:cxn ang="0">
                    <a:pos x="108" y="16"/>
                  </a:cxn>
                  <a:cxn ang="0">
                    <a:pos x="84" y="0"/>
                  </a:cxn>
                  <a:cxn ang="0">
                    <a:pos x="11" y="16"/>
                  </a:cxn>
                  <a:cxn ang="0">
                    <a:pos x="5" y="101"/>
                  </a:cxn>
                  <a:cxn ang="0">
                    <a:pos x="40" y="96"/>
                  </a:cxn>
                  <a:cxn ang="0">
                    <a:pos x="42" y="145"/>
                  </a:cxn>
                  <a:cxn ang="0">
                    <a:pos x="55" y="155"/>
                  </a:cxn>
                  <a:cxn ang="0">
                    <a:pos x="80" y="109"/>
                  </a:cxn>
                  <a:cxn ang="0">
                    <a:pos x="95" y="130"/>
                  </a:cxn>
                  <a:cxn ang="0">
                    <a:pos x="81" y="155"/>
                  </a:cxn>
                  <a:cxn ang="0">
                    <a:pos x="97" y="162"/>
                  </a:cxn>
                  <a:cxn ang="0">
                    <a:pos x="123" y="168"/>
                  </a:cxn>
                  <a:cxn ang="0">
                    <a:pos x="96" y="201"/>
                  </a:cxn>
                  <a:cxn ang="0">
                    <a:pos x="121" y="228"/>
                  </a:cxn>
                  <a:cxn ang="0">
                    <a:pos x="65" y="225"/>
                  </a:cxn>
                  <a:cxn ang="0">
                    <a:pos x="42" y="253"/>
                  </a:cxn>
                  <a:cxn ang="0">
                    <a:pos x="79" y="307"/>
                  </a:cxn>
                  <a:cxn ang="0">
                    <a:pos x="118" y="290"/>
                  </a:cxn>
                  <a:cxn ang="0">
                    <a:pos x="157" y="282"/>
                  </a:cxn>
                  <a:cxn ang="0">
                    <a:pos x="180" y="305"/>
                  </a:cxn>
                  <a:cxn ang="0">
                    <a:pos x="230" y="305"/>
                  </a:cxn>
                  <a:cxn ang="0">
                    <a:pos x="250" y="322"/>
                  </a:cxn>
                  <a:cxn ang="0">
                    <a:pos x="257" y="328"/>
                  </a:cxn>
                  <a:cxn ang="0">
                    <a:pos x="277" y="388"/>
                  </a:cxn>
                  <a:cxn ang="0">
                    <a:pos x="301" y="416"/>
                  </a:cxn>
                  <a:cxn ang="0">
                    <a:pos x="326" y="415"/>
                  </a:cxn>
                  <a:cxn ang="0">
                    <a:pos x="360" y="395"/>
                  </a:cxn>
                  <a:cxn ang="0">
                    <a:pos x="337" y="301"/>
                  </a:cxn>
                </a:cxnLst>
                <a:rect l="0" t="0" r="r" b="b"/>
                <a:pathLst>
                  <a:path w="368" h="430">
                    <a:moveTo>
                      <a:pt x="337" y="301"/>
                    </a:moveTo>
                    <a:lnTo>
                      <a:pt x="333" y="284"/>
                    </a:lnTo>
                    <a:lnTo>
                      <a:pt x="318" y="278"/>
                    </a:lnTo>
                    <a:lnTo>
                      <a:pt x="320" y="260"/>
                    </a:lnTo>
                    <a:lnTo>
                      <a:pt x="316" y="243"/>
                    </a:lnTo>
                    <a:lnTo>
                      <a:pt x="327" y="224"/>
                    </a:lnTo>
                    <a:lnTo>
                      <a:pt x="328" y="211"/>
                    </a:lnTo>
                    <a:lnTo>
                      <a:pt x="332" y="204"/>
                    </a:lnTo>
                    <a:lnTo>
                      <a:pt x="332" y="197"/>
                    </a:lnTo>
                    <a:lnTo>
                      <a:pt x="327" y="190"/>
                    </a:lnTo>
                    <a:lnTo>
                      <a:pt x="323" y="187"/>
                    </a:lnTo>
                    <a:lnTo>
                      <a:pt x="321" y="194"/>
                    </a:lnTo>
                    <a:lnTo>
                      <a:pt x="311" y="177"/>
                    </a:lnTo>
                    <a:lnTo>
                      <a:pt x="312" y="177"/>
                    </a:lnTo>
                    <a:lnTo>
                      <a:pt x="300" y="176"/>
                    </a:lnTo>
                    <a:lnTo>
                      <a:pt x="299" y="171"/>
                    </a:lnTo>
                    <a:lnTo>
                      <a:pt x="304" y="158"/>
                    </a:lnTo>
                    <a:lnTo>
                      <a:pt x="297" y="141"/>
                    </a:lnTo>
                    <a:lnTo>
                      <a:pt x="266" y="118"/>
                    </a:lnTo>
                    <a:lnTo>
                      <a:pt x="261" y="125"/>
                    </a:lnTo>
                    <a:lnTo>
                      <a:pt x="245" y="131"/>
                    </a:lnTo>
                    <a:lnTo>
                      <a:pt x="237" y="141"/>
                    </a:lnTo>
                    <a:lnTo>
                      <a:pt x="235" y="139"/>
                    </a:lnTo>
                    <a:lnTo>
                      <a:pt x="236" y="133"/>
                    </a:lnTo>
                    <a:lnTo>
                      <a:pt x="227" y="128"/>
                    </a:lnTo>
                    <a:lnTo>
                      <a:pt x="227" y="119"/>
                    </a:lnTo>
                    <a:lnTo>
                      <a:pt x="232" y="101"/>
                    </a:lnTo>
                    <a:lnTo>
                      <a:pt x="231" y="85"/>
                    </a:lnTo>
                    <a:lnTo>
                      <a:pt x="223" y="75"/>
                    </a:lnTo>
                    <a:lnTo>
                      <a:pt x="220" y="85"/>
                    </a:lnTo>
                    <a:lnTo>
                      <a:pt x="211" y="90"/>
                    </a:lnTo>
                    <a:lnTo>
                      <a:pt x="211" y="85"/>
                    </a:lnTo>
                    <a:lnTo>
                      <a:pt x="210" y="76"/>
                    </a:lnTo>
                    <a:lnTo>
                      <a:pt x="200" y="69"/>
                    </a:lnTo>
                    <a:lnTo>
                      <a:pt x="193" y="53"/>
                    </a:lnTo>
                    <a:lnTo>
                      <a:pt x="176" y="44"/>
                    </a:lnTo>
                    <a:lnTo>
                      <a:pt x="166" y="44"/>
                    </a:lnTo>
                    <a:lnTo>
                      <a:pt x="151" y="65"/>
                    </a:lnTo>
                    <a:lnTo>
                      <a:pt x="148" y="76"/>
                    </a:lnTo>
                    <a:lnTo>
                      <a:pt x="148" y="93"/>
                    </a:lnTo>
                    <a:lnTo>
                      <a:pt x="146" y="104"/>
                    </a:lnTo>
                    <a:lnTo>
                      <a:pt x="143" y="114"/>
                    </a:lnTo>
                    <a:lnTo>
                      <a:pt x="129" y="96"/>
                    </a:lnTo>
                    <a:lnTo>
                      <a:pt x="134" y="33"/>
                    </a:lnTo>
                    <a:lnTo>
                      <a:pt x="130" y="22"/>
                    </a:lnTo>
                    <a:lnTo>
                      <a:pt x="116" y="21"/>
                    </a:lnTo>
                    <a:lnTo>
                      <a:pt x="103" y="27"/>
                    </a:lnTo>
                    <a:lnTo>
                      <a:pt x="108" y="16"/>
                    </a:lnTo>
                    <a:lnTo>
                      <a:pt x="106" y="11"/>
                    </a:lnTo>
                    <a:lnTo>
                      <a:pt x="95" y="4"/>
                    </a:lnTo>
                    <a:lnTo>
                      <a:pt x="84" y="0"/>
                    </a:lnTo>
                    <a:lnTo>
                      <a:pt x="62" y="13"/>
                    </a:lnTo>
                    <a:lnTo>
                      <a:pt x="22" y="22"/>
                    </a:lnTo>
                    <a:lnTo>
                      <a:pt x="11" y="16"/>
                    </a:lnTo>
                    <a:lnTo>
                      <a:pt x="9" y="21"/>
                    </a:lnTo>
                    <a:lnTo>
                      <a:pt x="0" y="56"/>
                    </a:lnTo>
                    <a:lnTo>
                      <a:pt x="5" y="101"/>
                    </a:lnTo>
                    <a:lnTo>
                      <a:pt x="6" y="104"/>
                    </a:lnTo>
                    <a:lnTo>
                      <a:pt x="17" y="107"/>
                    </a:lnTo>
                    <a:lnTo>
                      <a:pt x="40" y="96"/>
                    </a:lnTo>
                    <a:lnTo>
                      <a:pt x="52" y="98"/>
                    </a:lnTo>
                    <a:lnTo>
                      <a:pt x="52" y="114"/>
                    </a:lnTo>
                    <a:lnTo>
                      <a:pt x="42" y="145"/>
                    </a:lnTo>
                    <a:lnTo>
                      <a:pt x="36" y="150"/>
                    </a:lnTo>
                    <a:lnTo>
                      <a:pt x="41" y="161"/>
                    </a:lnTo>
                    <a:lnTo>
                      <a:pt x="55" y="155"/>
                    </a:lnTo>
                    <a:lnTo>
                      <a:pt x="67" y="120"/>
                    </a:lnTo>
                    <a:lnTo>
                      <a:pt x="75" y="117"/>
                    </a:lnTo>
                    <a:lnTo>
                      <a:pt x="80" y="109"/>
                    </a:lnTo>
                    <a:lnTo>
                      <a:pt x="87" y="111"/>
                    </a:lnTo>
                    <a:lnTo>
                      <a:pt x="92" y="117"/>
                    </a:lnTo>
                    <a:lnTo>
                      <a:pt x="95" y="130"/>
                    </a:lnTo>
                    <a:lnTo>
                      <a:pt x="92" y="139"/>
                    </a:lnTo>
                    <a:lnTo>
                      <a:pt x="89" y="146"/>
                    </a:lnTo>
                    <a:lnTo>
                      <a:pt x="81" y="155"/>
                    </a:lnTo>
                    <a:lnTo>
                      <a:pt x="83" y="171"/>
                    </a:lnTo>
                    <a:lnTo>
                      <a:pt x="92" y="174"/>
                    </a:lnTo>
                    <a:lnTo>
                      <a:pt x="97" y="162"/>
                    </a:lnTo>
                    <a:lnTo>
                      <a:pt x="102" y="165"/>
                    </a:lnTo>
                    <a:lnTo>
                      <a:pt x="103" y="176"/>
                    </a:lnTo>
                    <a:lnTo>
                      <a:pt x="123" y="168"/>
                    </a:lnTo>
                    <a:lnTo>
                      <a:pt x="122" y="181"/>
                    </a:lnTo>
                    <a:lnTo>
                      <a:pt x="117" y="190"/>
                    </a:lnTo>
                    <a:lnTo>
                      <a:pt x="96" y="201"/>
                    </a:lnTo>
                    <a:lnTo>
                      <a:pt x="94" y="210"/>
                    </a:lnTo>
                    <a:lnTo>
                      <a:pt x="127" y="216"/>
                    </a:lnTo>
                    <a:lnTo>
                      <a:pt x="121" y="228"/>
                    </a:lnTo>
                    <a:lnTo>
                      <a:pt x="118" y="242"/>
                    </a:lnTo>
                    <a:lnTo>
                      <a:pt x="92" y="240"/>
                    </a:lnTo>
                    <a:lnTo>
                      <a:pt x="65" y="225"/>
                    </a:lnTo>
                    <a:lnTo>
                      <a:pt x="47" y="228"/>
                    </a:lnTo>
                    <a:lnTo>
                      <a:pt x="41" y="236"/>
                    </a:lnTo>
                    <a:lnTo>
                      <a:pt x="42" y="253"/>
                    </a:lnTo>
                    <a:lnTo>
                      <a:pt x="43" y="268"/>
                    </a:lnTo>
                    <a:lnTo>
                      <a:pt x="57" y="290"/>
                    </a:lnTo>
                    <a:lnTo>
                      <a:pt x="79" y="307"/>
                    </a:lnTo>
                    <a:lnTo>
                      <a:pt x="103" y="310"/>
                    </a:lnTo>
                    <a:lnTo>
                      <a:pt x="111" y="303"/>
                    </a:lnTo>
                    <a:lnTo>
                      <a:pt x="118" y="290"/>
                    </a:lnTo>
                    <a:lnTo>
                      <a:pt x="127" y="290"/>
                    </a:lnTo>
                    <a:lnTo>
                      <a:pt x="159" y="274"/>
                    </a:lnTo>
                    <a:lnTo>
                      <a:pt x="157" y="282"/>
                    </a:lnTo>
                    <a:lnTo>
                      <a:pt x="159" y="295"/>
                    </a:lnTo>
                    <a:lnTo>
                      <a:pt x="170" y="305"/>
                    </a:lnTo>
                    <a:lnTo>
                      <a:pt x="180" y="305"/>
                    </a:lnTo>
                    <a:lnTo>
                      <a:pt x="191" y="297"/>
                    </a:lnTo>
                    <a:lnTo>
                      <a:pt x="203" y="297"/>
                    </a:lnTo>
                    <a:lnTo>
                      <a:pt x="230" y="305"/>
                    </a:lnTo>
                    <a:lnTo>
                      <a:pt x="234" y="312"/>
                    </a:lnTo>
                    <a:lnTo>
                      <a:pt x="234" y="321"/>
                    </a:lnTo>
                    <a:lnTo>
                      <a:pt x="250" y="322"/>
                    </a:lnTo>
                    <a:lnTo>
                      <a:pt x="253" y="316"/>
                    </a:lnTo>
                    <a:lnTo>
                      <a:pt x="256" y="318"/>
                    </a:lnTo>
                    <a:lnTo>
                      <a:pt x="257" y="328"/>
                    </a:lnTo>
                    <a:lnTo>
                      <a:pt x="268" y="343"/>
                    </a:lnTo>
                    <a:lnTo>
                      <a:pt x="268" y="366"/>
                    </a:lnTo>
                    <a:lnTo>
                      <a:pt x="277" y="388"/>
                    </a:lnTo>
                    <a:lnTo>
                      <a:pt x="278" y="399"/>
                    </a:lnTo>
                    <a:lnTo>
                      <a:pt x="294" y="418"/>
                    </a:lnTo>
                    <a:lnTo>
                      <a:pt x="301" y="416"/>
                    </a:lnTo>
                    <a:lnTo>
                      <a:pt x="313" y="430"/>
                    </a:lnTo>
                    <a:lnTo>
                      <a:pt x="318" y="420"/>
                    </a:lnTo>
                    <a:lnTo>
                      <a:pt x="326" y="415"/>
                    </a:lnTo>
                    <a:lnTo>
                      <a:pt x="339" y="416"/>
                    </a:lnTo>
                    <a:lnTo>
                      <a:pt x="355" y="410"/>
                    </a:lnTo>
                    <a:lnTo>
                      <a:pt x="360" y="395"/>
                    </a:lnTo>
                    <a:lnTo>
                      <a:pt x="359" y="382"/>
                    </a:lnTo>
                    <a:lnTo>
                      <a:pt x="368" y="357"/>
                    </a:lnTo>
                    <a:lnTo>
                      <a:pt x="337" y="30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5" name="Freeform 307"/>
              <p:cNvSpPr>
                <a:spLocks noChangeAspect="1"/>
              </p:cNvSpPr>
              <p:nvPr/>
            </p:nvSpPr>
            <p:spPr bwMode="gray">
              <a:xfrm>
                <a:off x="1462" y="960"/>
                <a:ext cx="121" cy="112"/>
              </a:xfrm>
              <a:custGeom>
                <a:avLst/>
                <a:gdLst/>
                <a:ahLst/>
                <a:cxnLst>
                  <a:cxn ang="0">
                    <a:pos x="22" y="39"/>
                  </a:cxn>
                  <a:cxn ang="0">
                    <a:pos x="18" y="69"/>
                  </a:cxn>
                  <a:cxn ang="0">
                    <a:pos x="88" y="118"/>
                  </a:cxn>
                  <a:cxn ang="0">
                    <a:pos x="103" y="142"/>
                  </a:cxn>
                  <a:cxn ang="0">
                    <a:pos x="45" y="146"/>
                  </a:cxn>
                  <a:cxn ang="0">
                    <a:pos x="39" y="178"/>
                  </a:cxn>
                  <a:cxn ang="0">
                    <a:pos x="70" y="189"/>
                  </a:cxn>
                  <a:cxn ang="0">
                    <a:pos x="83" y="233"/>
                  </a:cxn>
                  <a:cxn ang="0">
                    <a:pos x="110" y="200"/>
                  </a:cxn>
                  <a:cxn ang="0">
                    <a:pos x="143" y="192"/>
                  </a:cxn>
                  <a:cxn ang="0">
                    <a:pos x="132" y="225"/>
                  </a:cxn>
                  <a:cxn ang="0">
                    <a:pos x="158" y="204"/>
                  </a:cxn>
                  <a:cxn ang="0">
                    <a:pos x="177" y="181"/>
                  </a:cxn>
                  <a:cxn ang="0">
                    <a:pos x="193" y="192"/>
                  </a:cxn>
                  <a:cxn ang="0">
                    <a:pos x="229" y="209"/>
                  </a:cxn>
                  <a:cxn ang="0">
                    <a:pos x="260" y="216"/>
                  </a:cxn>
                  <a:cxn ang="0">
                    <a:pos x="208" y="232"/>
                  </a:cxn>
                  <a:cxn ang="0">
                    <a:pos x="266" y="236"/>
                  </a:cxn>
                  <a:cxn ang="0">
                    <a:pos x="313" y="243"/>
                  </a:cxn>
                  <a:cxn ang="0">
                    <a:pos x="154" y="292"/>
                  </a:cxn>
                  <a:cxn ang="0">
                    <a:pos x="138" y="340"/>
                  </a:cxn>
                  <a:cxn ang="0">
                    <a:pos x="185" y="382"/>
                  </a:cxn>
                  <a:cxn ang="0">
                    <a:pos x="153" y="392"/>
                  </a:cxn>
                  <a:cxn ang="0">
                    <a:pos x="164" y="416"/>
                  </a:cxn>
                  <a:cxn ang="0">
                    <a:pos x="243" y="442"/>
                  </a:cxn>
                  <a:cxn ang="0">
                    <a:pos x="184" y="486"/>
                  </a:cxn>
                  <a:cxn ang="0">
                    <a:pos x="211" y="506"/>
                  </a:cxn>
                  <a:cxn ang="0">
                    <a:pos x="210" y="513"/>
                  </a:cxn>
                  <a:cxn ang="0">
                    <a:pos x="250" y="547"/>
                  </a:cxn>
                  <a:cxn ang="0">
                    <a:pos x="326" y="549"/>
                  </a:cxn>
                  <a:cxn ang="0">
                    <a:pos x="326" y="511"/>
                  </a:cxn>
                  <a:cxn ang="0">
                    <a:pos x="365" y="552"/>
                  </a:cxn>
                  <a:cxn ang="0">
                    <a:pos x="335" y="475"/>
                  </a:cxn>
                  <a:cxn ang="0">
                    <a:pos x="330" y="430"/>
                  </a:cxn>
                  <a:cxn ang="0">
                    <a:pos x="368" y="497"/>
                  </a:cxn>
                  <a:cxn ang="0">
                    <a:pos x="405" y="533"/>
                  </a:cxn>
                  <a:cxn ang="0">
                    <a:pos x="398" y="415"/>
                  </a:cxn>
                  <a:cxn ang="0">
                    <a:pos x="421" y="461"/>
                  </a:cxn>
                  <a:cxn ang="0">
                    <a:pos x="435" y="416"/>
                  </a:cxn>
                  <a:cxn ang="0">
                    <a:pos x="420" y="360"/>
                  </a:cxn>
                  <a:cxn ang="0">
                    <a:pos x="432" y="284"/>
                  </a:cxn>
                  <a:cxn ang="0">
                    <a:pos x="431" y="321"/>
                  </a:cxn>
                  <a:cxn ang="0">
                    <a:pos x="455" y="407"/>
                  </a:cxn>
                  <a:cxn ang="0">
                    <a:pos x="486" y="303"/>
                  </a:cxn>
                  <a:cxn ang="0">
                    <a:pos x="513" y="310"/>
                  </a:cxn>
                  <a:cxn ang="0">
                    <a:pos x="602" y="231"/>
                  </a:cxn>
                  <a:cxn ang="0">
                    <a:pos x="588" y="170"/>
                  </a:cxn>
                  <a:cxn ang="0">
                    <a:pos x="551" y="135"/>
                  </a:cxn>
                  <a:cxn ang="0">
                    <a:pos x="535" y="176"/>
                  </a:cxn>
                  <a:cxn ang="0">
                    <a:pos x="539" y="141"/>
                  </a:cxn>
                  <a:cxn ang="0">
                    <a:pos x="507" y="93"/>
                  </a:cxn>
                  <a:cxn ang="0">
                    <a:pos x="468" y="127"/>
                  </a:cxn>
                  <a:cxn ang="0">
                    <a:pos x="481" y="96"/>
                  </a:cxn>
                  <a:cxn ang="0">
                    <a:pos x="481" y="33"/>
                  </a:cxn>
                  <a:cxn ang="0">
                    <a:pos x="104" y="0"/>
                  </a:cxn>
                  <a:cxn ang="0">
                    <a:pos x="99" y="0"/>
                  </a:cxn>
                  <a:cxn ang="0">
                    <a:pos x="2" y="0"/>
                  </a:cxn>
                </a:cxnLst>
                <a:rect l="0" t="0" r="r" b="b"/>
                <a:pathLst>
                  <a:path w="603" h="558">
                    <a:moveTo>
                      <a:pt x="3" y="21"/>
                    </a:moveTo>
                    <a:lnTo>
                      <a:pt x="23" y="26"/>
                    </a:lnTo>
                    <a:lnTo>
                      <a:pt x="25" y="32"/>
                    </a:lnTo>
                    <a:lnTo>
                      <a:pt x="22" y="39"/>
                    </a:lnTo>
                    <a:lnTo>
                      <a:pt x="1" y="42"/>
                    </a:lnTo>
                    <a:lnTo>
                      <a:pt x="12" y="52"/>
                    </a:lnTo>
                    <a:lnTo>
                      <a:pt x="9" y="57"/>
                    </a:lnTo>
                    <a:lnTo>
                      <a:pt x="18" y="69"/>
                    </a:lnTo>
                    <a:lnTo>
                      <a:pt x="34" y="103"/>
                    </a:lnTo>
                    <a:lnTo>
                      <a:pt x="55" y="117"/>
                    </a:lnTo>
                    <a:lnTo>
                      <a:pt x="59" y="124"/>
                    </a:lnTo>
                    <a:lnTo>
                      <a:pt x="88" y="118"/>
                    </a:lnTo>
                    <a:lnTo>
                      <a:pt x="105" y="128"/>
                    </a:lnTo>
                    <a:lnTo>
                      <a:pt x="126" y="104"/>
                    </a:lnTo>
                    <a:lnTo>
                      <a:pt x="120" y="129"/>
                    </a:lnTo>
                    <a:lnTo>
                      <a:pt x="103" y="142"/>
                    </a:lnTo>
                    <a:lnTo>
                      <a:pt x="81" y="144"/>
                    </a:lnTo>
                    <a:lnTo>
                      <a:pt x="80" y="149"/>
                    </a:lnTo>
                    <a:lnTo>
                      <a:pt x="64" y="155"/>
                    </a:lnTo>
                    <a:lnTo>
                      <a:pt x="45" y="146"/>
                    </a:lnTo>
                    <a:lnTo>
                      <a:pt x="39" y="152"/>
                    </a:lnTo>
                    <a:lnTo>
                      <a:pt x="38" y="161"/>
                    </a:lnTo>
                    <a:lnTo>
                      <a:pt x="40" y="168"/>
                    </a:lnTo>
                    <a:lnTo>
                      <a:pt x="39" y="178"/>
                    </a:lnTo>
                    <a:lnTo>
                      <a:pt x="48" y="189"/>
                    </a:lnTo>
                    <a:lnTo>
                      <a:pt x="56" y="188"/>
                    </a:lnTo>
                    <a:lnTo>
                      <a:pt x="60" y="195"/>
                    </a:lnTo>
                    <a:lnTo>
                      <a:pt x="70" y="189"/>
                    </a:lnTo>
                    <a:lnTo>
                      <a:pt x="72" y="200"/>
                    </a:lnTo>
                    <a:lnTo>
                      <a:pt x="77" y="209"/>
                    </a:lnTo>
                    <a:lnTo>
                      <a:pt x="76" y="212"/>
                    </a:lnTo>
                    <a:lnTo>
                      <a:pt x="83" y="233"/>
                    </a:lnTo>
                    <a:lnTo>
                      <a:pt x="88" y="224"/>
                    </a:lnTo>
                    <a:lnTo>
                      <a:pt x="98" y="212"/>
                    </a:lnTo>
                    <a:lnTo>
                      <a:pt x="108" y="209"/>
                    </a:lnTo>
                    <a:lnTo>
                      <a:pt x="110" y="200"/>
                    </a:lnTo>
                    <a:lnTo>
                      <a:pt x="109" y="193"/>
                    </a:lnTo>
                    <a:lnTo>
                      <a:pt x="116" y="183"/>
                    </a:lnTo>
                    <a:lnTo>
                      <a:pt x="135" y="193"/>
                    </a:lnTo>
                    <a:lnTo>
                      <a:pt x="143" y="192"/>
                    </a:lnTo>
                    <a:lnTo>
                      <a:pt x="132" y="203"/>
                    </a:lnTo>
                    <a:lnTo>
                      <a:pt x="130" y="209"/>
                    </a:lnTo>
                    <a:lnTo>
                      <a:pt x="129" y="225"/>
                    </a:lnTo>
                    <a:lnTo>
                      <a:pt x="132" y="225"/>
                    </a:lnTo>
                    <a:lnTo>
                      <a:pt x="138" y="236"/>
                    </a:lnTo>
                    <a:lnTo>
                      <a:pt x="146" y="233"/>
                    </a:lnTo>
                    <a:lnTo>
                      <a:pt x="156" y="221"/>
                    </a:lnTo>
                    <a:lnTo>
                      <a:pt x="158" y="204"/>
                    </a:lnTo>
                    <a:lnTo>
                      <a:pt x="168" y="197"/>
                    </a:lnTo>
                    <a:lnTo>
                      <a:pt x="170" y="181"/>
                    </a:lnTo>
                    <a:lnTo>
                      <a:pt x="175" y="172"/>
                    </a:lnTo>
                    <a:lnTo>
                      <a:pt x="177" y="181"/>
                    </a:lnTo>
                    <a:lnTo>
                      <a:pt x="170" y="208"/>
                    </a:lnTo>
                    <a:lnTo>
                      <a:pt x="174" y="211"/>
                    </a:lnTo>
                    <a:lnTo>
                      <a:pt x="191" y="205"/>
                    </a:lnTo>
                    <a:lnTo>
                      <a:pt x="193" y="192"/>
                    </a:lnTo>
                    <a:lnTo>
                      <a:pt x="194" y="189"/>
                    </a:lnTo>
                    <a:lnTo>
                      <a:pt x="218" y="183"/>
                    </a:lnTo>
                    <a:lnTo>
                      <a:pt x="215" y="200"/>
                    </a:lnTo>
                    <a:lnTo>
                      <a:pt x="229" y="209"/>
                    </a:lnTo>
                    <a:lnTo>
                      <a:pt x="276" y="203"/>
                    </a:lnTo>
                    <a:lnTo>
                      <a:pt x="277" y="206"/>
                    </a:lnTo>
                    <a:lnTo>
                      <a:pt x="272" y="211"/>
                    </a:lnTo>
                    <a:lnTo>
                      <a:pt x="260" y="216"/>
                    </a:lnTo>
                    <a:lnTo>
                      <a:pt x="222" y="216"/>
                    </a:lnTo>
                    <a:lnTo>
                      <a:pt x="220" y="224"/>
                    </a:lnTo>
                    <a:lnTo>
                      <a:pt x="208" y="224"/>
                    </a:lnTo>
                    <a:lnTo>
                      <a:pt x="208" y="232"/>
                    </a:lnTo>
                    <a:lnTo>
                      <a:pt x="213" y="237"/>
                    </a:lnTo>
                    <a:lnTo>
                      <a:pt x="227" y="244"/>
                    </a:lnTo>
                    <a:lnTo>
                      <a:pt x="259" y="243"/>
                    </a:lnTo>
                    <a:lnTo>
                      <a:pt x="266" y="236"/>
                    </a:lnTo>
                    <a:lnTo>
                      <a:pt x="312" y="231"/>
                    </a:lnTo>
                    <a:lnTo>
                      <a:pt x="324" y="222"/>
                    </a:lnTo>
                    <a:lnTo>
                      <a:pt x="315" y="241"/>
                    </a:lnTo>
                    <a:lnTo>
                      <a:pt x="313" y="243"/>
                    </a:lnTo>
                    <a:lnTo>
                      <a:pt x="275" y="247"/>
                    </a:lnTo>
                    <a:lnTo>
                      <a:pt x="242" y="258"/>
                    </a:lnTo>
                    <a:lnTo>
                      <a:pt x="173" y="265"/>
                    </a:lnTo>
                    <a:lnTo>
                      <a:pt x="154" y="292"/>
                    </a:lnTo>
                    <a:lnTo>
                      <a:pt x="138" y="298"/>
                    </a:lnTo>
                    <a:lnTo>
                      <a:pt x="127" y="313"/>
                    </a:lnTo>
                    <a:lnTo>
                      <a:pt x="130" y="325"/>
                    </a:lnTo>
                    <a:lnTo>
                      <a:pt x="138" y="340"/>
                    </a:lnTo>
                    <a:lnTo>
                      <a:pt x="145" y="359"/>
                    </a:lnTo>
                    <a:lnTo>
                      <a:pt x="163" y="356"/>
                    </a:lnTo>
                    <a:lnTo>
                      <a:pt x="183" y="371"/>
                    </a:lnTo>
                    <a:lnTo>
                      <a:pt x="185" y="382"/>
                    </a:lnTo>
                    <a:lnTo>
                      <a:pt x="163" y="380"/>
                    </a:lnTo>
                    <a:lnTo>
                      <a:pt x="156" y="373"/>
                    </a:lnTo>
                    <a:lnTo>
                      <a:pt x="151" y="377"/>
                    </a:lnTo>
                    <a:lnTo>
                      <a:pt x="153" y="392"/>
                    </a:lnTo>
                    <a:lnTo>
                      <a:pt x="158" y="404"/>
                    </a:lnTo>
                    <a:lnTo>
                      <a:pt x="165" y="404"/>
                    </a:lnTo>
                    <a:lnTo>
                      <a:pt x="163" y="410"/>
                    </a:lnTo>
                    <a:lnTo>
                      <a:pt x="164" y="416"/>
                    </a:lnTo>
                    <a:lnTo>
                      <a:pt x="170" y="426"/>
                    </a:lnTo>
                    <a:lnTo>
                      <a:pt x="193" y="420"/>
                    </a:lnTo>
                    <a:lnTo>
                      <a:pt x="201" y="427"/>
                    </a:lnTo>
                    <a:lnTo>
                      <a:pt x="243" y="442"/>
                    </a:lnTo>
                    <a:lnTo>
                      <a:pt x="238" y="448"/>
                    </a:lnTo>
                    <a:lnTo>
                      <a:pt x="178" y="457"/>
                    </a:lnTo>
                    <a:lnTo>
                      <a:pt x="178" y="472"/>
                    </a:lnTo>
                    <a:lnTo>
                      <a:pt x="184" y="486"/>
                    </a:lnTo>
                    <a:lnTo>
                      <a:pt x="193" y="491"/>
                    </a:lnTo>
                    <a:lnTo>
                      <a:pt x="199" y="505"/>
                    </a:lnTo>
                    <a:lnTo>
                      <a:pt x="205" y="509"/>
                    </a:lnTo>
                    <a:lnTo>
                      <a:pt x="211" y="506"/>
                    </a:lnTo>
                    <a:lnTo>
                      <a:pt x="212" y="497"/>
                    </a:lnTo>
                    <a:lnTo>
                      <a:pt x="216" y="500"/>
                    </a:lnTo>
                    <a:lnTo>
                      <a:pt x="216" y="506"/>
                    </a:lnTo>
                    <a:lnTo>
                      <a:pt x="210" y="513"/>
                    </a:lnTo>
                    <a:lnTo>
                      <a:pt x="218" y="523"/>
                    </a:lnTo>
                    <a:lnTo>
                      <a:pt x="223" y="537"/>
                    </a:lnTo>
                    <a:lnTo>
                      <a:pt x="242" y="537"/>
                    </a:lnTo>
                    <a:lnTo>
                      <a:pt x="250" y="547"/>
                    </a:lnTo>
                    <a:lnTo>
                      <a:pt x="269" y="549"/>
                    </a:lnTo>
                    <a:lnTo>
                      <a:pt x="290" y="558"/>
                    </a:lnTo>
                    <a:lnTo>
                      <a:pt x="324" y="558"/>
                    </a:lnTo>
                    <a:lnTo>
                      <a:pt x="326" y="549"/>
                    </a:lnTo>
                    <a:lnTo>
                      <a:pt x="323" y="532"/>
                    </a:lnTo>
                    <a:lnTo>
                      <a:pt x="307" y="523"/>
                    </a:lnTo>
                    <a:lnTo>
                      <a:pt x="299" y="511"/>
                    </a:lnTo>
                    <a:lnTo>
                      <a:pt x="326" y="511"/>
                    </a:lnTo>
                    <a:lnTo>
                      <a:pt x="339" y="515"/>
                    </a:lnTo>
                    <a:lnTo>
                      <a:pt x="347" y="532"/>
                    </a:lnTo>
                    <a:lnTo>
                      <a:pt x="360" y="539"/>
                    </a:lnTo>
                    <a:lnTo>
                      <a:pt x="365" y="552"/>
                    </a:lnTo>
                    <a:lnTo>
                      <a:pt x="367" y="545"/>
                    </a:lnTo>
                    <a:lnTo>
                      <a:pt x="350" y="501"/>
                    </a:lnTo>
                    <a:lnTo>
                      <a:pt x="339" y="486"/>
                    </a:lnTo>
                    <a:lnTo>
                      <a:pt x="335" y="475"/>
                    </a:lnTo>
                    <a:lnTo>
                      <a:pt x="322" y="447"/>
                    </a:lnTo>
                    <a:lnTo>
                      <a:pt x="323" y="426"/>
                    </a:lnTo>
                    <a:lnTo>
                      <a:pt x="328" y="424"/>
                    </a:lnTo>
                    <a:lnTo>
                      <a:pt x="330" y="430"/>
                    </a:lnTo>
                    <a:lnTo>
                      <a:pt x="339" y="457"/>
                    </a:lnTo>
                    <a:lnTo>
                      <a:pt x="346" y="469"/>
                    </a:lnTo>
                    <a:lnTo>
                      <a:pt x="367" y="486"/>
                    </a:lnTo>
                    <a:lnTo>
                      <a:pt x="368" y="497"/>
                    </a:lnTo>
                    <a:lnTo>
                      <a:pt x="384" y="532"/>
                    </a:lnTo>
                    <a:lnTo>
                      <a:pt x="394" y="544"/>
                    </a:lnTo>
                    <a:lnTo>
                      <a:pt x="401" y="545"/>
                    </a:lnTo>
                    <a:lnTo>
                      <a:pt x="405" y="533"/>
                    </a:lnTo>
                    <a:lnTo>
                      <a:pt x="412" y="483"/>
                    </a:lnTo>
                    <a:lnTo>
                      <a:pt x="395" y="451"/>
                    </a:lnTo>
                    <a:lnTo>
                      <a:pt x="394" y="436"/>
                    </a:lnTo>
                    <a:lnTo>
                      <a:pt x="398" y="415"/>
                    </a:lnTo>
                    <a:lnTo>
                      <a:pt x="401" y="416"/>
                    </a:lnTo>
                    <a:lnTo>
                      <a:pt x="403" y="426"/>
                    </a:lnTo>
                    <a:lnTo>
                      <a:pt x="417" y="447"/>
                    </a:lnTo>
                    <a:lnTo>
                      <a:pt x="421" y="461"/>
                    </a:lnTo>
                    <a:lnTo>
                      <a:pt x="436" y="461"/>
                    </a:lnTo>
                    <a:lnTo>
                      <a:pt x="436" y="451"/>
                    </a:lnTo>
                    <a:lnTo>
                      <a:pt x="438" y="434"/>
                    </a:lnTo>
                    <a:lnTo>
                      <a:pt x="435" y="416"/>
                    </a:lnTo>
                    <a:lnTo>
                      <a:pt x="423" y="407"/>
                    </a:lnTo>
                    <a:lnTo>
                      <a:pt x="425" y="396"/>
                    </a:lnTo>
                    <a:lnTo>
                      <a:pt x="420" y="376"/>
                    </a:lnTo>
                    <a:lnTo>
                      <a:pt x="420" y="360"/>
                    </a:lnTo>
                    <a:lnTo>
                      <a:pt x="421" y="348"/>
                    </a:lnTo>
                    <a:lnTo>
                      <a:pt x="421" y="329"/>
                    </a:lnTo>
                    <a:lnTo>
                      <a:pt x="427" y="312"/>
                    </a:lnTo>
                    <a:lnTo>
                      <a:pt x="432" y="284"/>
                    </a:lnTo>
                    <a:lnTo>
                      <a:pt x="436" y="280"/>
                    </a:lnTo>
                    <a:lnTo>
                      <a:pt x="436" y="287"/>
                    </a:lnTo>
                    <a:lnTo>
                      <a:pt x="433" y="298"/>
                    </a:lnTo>
                    <a:lnTo>
                      <a:pt x="431" y="321"/>
                    </a:lnTo>
                    <a:lnTo>
                      <a:pt x="436" y="334"/>
                    </a:lnTo>
                    <a:lnTo>
                      <a:pt x="436" y="361"/>
                    </a:lnTo>
                    <a:lnTo>
                      <a:pt x="438" y="380"/>
                    </a:lnTo>
                    <a:lnTo>
                      <a:pt x="455" y="407"/>
                    </a:lnTo>
                    <a:lnTo>
                      <a:pt x="460" y="404"/>
                    </a:lnTo>
                    <a:lnTo>
                      <a:pt x="475" y="367"/>
                    </a:lnTo>
                    <a:lnTo>
                      <a:pt x="489" y="345"/>
                    </a:lnTo>
                    <a:lnTo>
                      <a:pt x="486" y="303"/>
                    </a:lnTo>
                    <a:lnTo>
                      <a:pt x="486" y="291"/>
                    </a:lnTo>
                    <a:lnTo>
                      <a:pt x="496" y="300"/>
                    </a:lnTo>
                    <a:lnTo>
                      <a:pt x="498" y="329"/>
                    </a:lnTo>
                    <a:lnTo>
                      <a:pt x="513" y="310"/>
                    </a:lnTo>
                    <a:lnTo>
                      <a:pt x="511" y="307"/>
                    </a:lnTo>
                    <a:lnTo>
                      <a:pt x="512" y="292"/>
                    </a:lnTo>
                    <a:lnTo>
                      <a:pt x="565" y="267"/>
                    </a:lnTo>
                    <a:lnTo>
                      <a:pt x="602" y="231"/>
                    </a:lnTo>
                    <a:lnTo>
                      <a:pt x="603" y="204"/>
                    </a:lnTo>
                    <a:lnTo>
                      <a:pt x="600" y="195"/>
                    </a:lnTo>
                    <a:lnTo>
                      <a:pt x="592" y="184"/>
                    </a:lnTo>
                    <a:lnTo>
                      <a:pt x="588" y="170"/>
                    </a:lnTo>
                    <a:lnTo>
                      <a:pt x="571" y="146"/>
                    </a:lnTo>
                    <a:lnTo>
                      <a:pt x="560" y="123"/>
                    </a:lnTo>
                    <a:lnTo>
                      <a:pt x="552" y="128"/>
                    </a:lnTo>
                    <a:lnTo>
                      <a:pt x="551" y="135"/>
                    </a:lnTo>
                    <a:lnTo>
                      <a:pt x="549" y="145"/>
                    </a:lnTo>
                    <a:lnTo>
                      <a:pt x="549" y="156"/>
                    </a:lnTo>
                    <a:lnTo>
                      <a:pt x="545" y="165"/>
                    </a:lnTo>
                    <a:lnTo>
                      <a:pt x="535" y="176"/>
                    </a:lnTo>
                    <a:lnTo>
                      <a:pt x="534" y="168"/>
                    </a:lnTo>
                    <a:lnTo>
                      <a:pt x="540" y="162"/>
                    </a:lnTo>
                    <a:lnTo>
                      <a:pt x="538" y="150"/>
                    </a:lnTo>
                    <a:lnTo>
                      <a:pt x="539" y="141"/>
                    </a:lnTo>
                    <a:lnTo>
                      <a:pt x="538" y="130"/>
                    </a:lnTo>
                    <a:lnTo>
                      <a:pt x="529" y="123"/>
                    </a:lnTo>
                    <a:lnTo>
                      <a:pt x="519" y="103"/>
                    </a:lnTo>
                    <a:lnTo>
                      <a:pt x="507" y="93"/>
                    </a:lnTo>
                    <a:lnTo>
                      <a:pt x="502" y="92"/>
                    </a:lnTo>
                    <a:lnTo>
                      <a:pt x="489" y="107"/>
                    </a:lnTo>
                    <a:lnTo>
                      <a:pt x="479" y="107"/>
                    </a:lnTo>
                    <a:lnTo>
                      <a:pt x="468" y="127"/>
                    </a:lnTo>
                    <a:lnTo>
                      <a:pt x="464" y="128"/>
                    </a:lnTo>
                    <a:lnTo>
                      <a:pt x="464" y="115"/>
                    </a:lnTo>
                    <a:lnTo>
                      <a:pt x="470" y="102"/>
                    </a:lnTo>
                    <a:lnTo>
                      <a:pt x="481" y="96"/>
                    </a:lnTo>
                    <a:lnTo>
                      <a:pt x="487" y="60"/>
                    </a:lnTo>
                    <a:lnTo>
                      <a:pt x="496" y="32"/>
                    </a:lnTo>
                    <a:lnTo>
                      <a:pt x="496" y="27"/>
                    </a:lnTo>
                    <a:lnTo>
                      <a:pt x="481" y="33"/>
                    </a:lnTo>
                    <a:lnTo>
                      <a:pt x="481" y="28"/>
                    </a:lnTo>
                    <a:lnTo>
                      <a:pt x="491" y="17"/>
                    </a:lnTo>
                    <a:lnTo>
                      <a:pt x="487" y="0"/>
                    </a:lnTo>
                    <a:lnTo>
                      <a:pt x="104" y="0"/>
                    </a:lnTo>
                    <a:lnTo>
                      <a:pt x="110" y="9"/>
                    </a:lnTo>
                    <a:lnTo>
                      <a:pt x="111" y="15"/>
                    </a:lnTo>
                    <a:lnTo>
                      <a:pt x="102" y="1"/>
                    </a:lnTo>
                    <a:lnTo>
                      <a:pt x="99" y="0"/>
                    </a:lnTo>
                    <a:lnTo>
                      <a:pt x="78" y="0"/>
                    </a:lnTo>
                    <a:lnTo>
                      <a:pt x="75" y="2"/>
                    </a:lnTo>
                    <a:lnTo>
                      <a:pt x="72" y="0"/>
                    </a:lnTo>
                    <a:lnTo>
                      <a:pt x="2" y="0"/>
                    </a:lnTo>
                    <a:lnTo>
                      <a:pt x="0" y="7"/>
                    </a:lnTo>
                    <a:lnTo>
                      <a:pt x="3" y="2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6" name="Freeform 308"/>
              <p:cNvSpPr>
                <a:spLocks noChangeAspect="1"/>
              </p:cNvSpPr>
              <p:nvPr/>
            </p:nvSpPr>
            <p:spPr bwMode="gray">
              <a:xfrm>
                <a:off x="1532" y="960"/>
                <a:ext cx="206" cy="207"/>
              </a:xfrm>
              <a:custGeom>
                <a:avLst/>
                <a:gdLst/>
                <a:ahLst/>
                <a:cxnLst>
                  <a:cxn ang="0">
                    <a:pos x="181" y="70"/>
                  </a:cxn>
                  <a:cxn ang="0">
                    <a:pos x="284" y="215"/>
                  </a:cxn>
                  <a:cxn ang="0">
                    <a:pos x="322" y="275"/>
                  </a:cxn>
                  <a:cxn ang="0">
                    <a:pos x="270" y="271"/>
                  </a:cxn>
                  <a:cxn ang="0">
                    <a:pos x="419" y="334"/>
                  </a:cxn>
                  <a:cxn ang="0">
                    <a:pos x="416" y="370"/>
                  </a:cxn>
                  <a:cxn ang="0">
                    <a:pos x="402" y="402"/>
                  </a:cxn>
                  <a:cxn ang="0">
                    <a:pos x="243" y="332"/>
                  </a:cxn>
                  <a:cxn ang="0">
                    <a:pos x="144" y="436"/>
                  </a:cxn>
                  <a:cxn ang="0">
                    <a:pos x="140" y="531"/>
                  </a:cxn>
                  <a:cxn ang="0">
                    <a:pos x="192" y="511"/>
                  </a:cxn>
                  <a:cxn ang="0">
                    <a:pos x="221" y="553"/>
                  </a:cxn>
                  <a:cxn ang="0">
                    <a:pos x="264" y="454"/>
                  </a:cxn>
                  <a:cxn ang="0">
                    <a:pos x="278" y="529"/>
                  </a:cxn>
                  <a:cxn ang="0">
                    <a:pos x="246" y="561"/>
                  </a:cxn>
                  <a:cxn ang="0">
                    <a:pos x="230" y="609"/>
                  </a:cxn>
                  <a:cxn ang="0">
                    <a:pos x="227" y="620"/>
                  </a:cxn>
                  <a:cxn ang="0">
                    <a:pos x="267" y="650"/>
                  </a:cxn>
                  <a:cxn ang="0">
                    <a:pos x="351" y="657"/>
                  </a:cxn>
                  <a:cxn ang="0">
                    <a:pos x="378" y="623"/>
                  </a:cxn>
                  <a:cxn ang="0">
                    <a:pos x="335" y="739"/>
                  </a:cxn>
                  <a:cxn ang="0">
                    <a:pos x="233" y="736"/>
                  </a:cxn>
                  <a:cxn ang="0">
                    <a:pos x="168" y="622"/>
                  </a:cxn>
                  <a:cxn ang="0">
                    <a:pos x="88" y="693"/>
                  </a:cxn>
                  <a:cxn ang="0">
                    <a:pos x="145" y="753"/>
                  </a:cxn>
                  <a:cxn ang="0">
                    <a:pos x="147" y="801"/>
                  </a:cxn>
                  <a:cxn ang="0">
                    <a:pos x="92" y="819"/>
                  </a:cxn>
                  <a:cxn ang="0">
                    <a:pos x="6" y="903"/>
                  </a:cxn>
                  <a:cxn ang="0">
                    <a:pos x="45" y="897"/>
                  </a:cxn>
                  <a:cxn ang="0">
                    <a:pos x="108" y="964"/>
                  </a:cxn>
                  <a:cxn ang="0">
                    <a:pos x="190" y="995"/>
                  </a:cxn>
                  <a:cxn ang="0">
                    <a:pos x="286" y="925"/>
                  </a:cxn>
                  <a:cxn ang="0">
                    <a:pos x="399" y="979"/>
                  </a:cxn>
                  <a:cxn ang="0">
                    <a:pos x="456" y="958"/>
                  </a:cxn>
                  <a:cxn ang="0">
                    <a:pos x="581" y="943"/>
                  </a:cxn>
                  <a:cxn ang="0">
                    <a:pos x="595" y="865"/>
                  </a:cxn>
                  <a:cxn ang="0">
                    <a:pos x="570" y="792"/>
                  </a:cxn>
                  <a:cxn ang="0">
                    <a:pos x="423" y="805"/>
                  </a:cxn>
                  <a:cxn ang="0">
                    <a:pos x="498" y="773"/>
                  </a:cxn>
                  <a:cxn ang="0">
                    <a:pos x="652" y="694"/>
                  </a:cxn>
                  <a:cxn ang="0">
                    <a:pos x="622" y="596"/>
                  </a:cxn>
                  <a:cxn ang="0">
                    <a:pos x="768" y="555"/>
                  </a:cxn>
                  <a:cxn ang="0">
                    <a:pos x="775" y="468"/>
                  </a:cxn>
                  <a:cxn ang="0">
                    <a:pos x="813" y="411"/>
                  </a:cxn>
                  <a:cxn ang="0">
                    <a:pos x="757" y="319"/>
                  </a:cxn>
                  <a:cxn ang="0">
                    <a:pos x="645" y="291"/>
                  </a:cxn>
                  <a:cxn ang="0">
                    <a:pos x="715" y="247"/>
                  </a:cxn>
                  <a:cxn ang="0">
                    <a:pos x="828" y="274"/>
                  </a:cxn>
                  <a:cxn ang="0">
                    <a:pos x="650" y="222"/>
                  </a:cxn>
                  <a:cxn ang="0">
                    <a:pos x="746" y="209"/>
                  </a:cxn>
                  <a:cxn ang="0">
                    <a:pos x="801" y="185"/>
                  </a:cxn>
                  <a:cxn ang="0">
                    <a:pos x="881" y="140"/>
                  </a:cxn>
                  <a:cxn ang="0">
                    <a:pos x="884" y="103"/>
                  </a:cxn>
                  <a:cxn ang="0">
                    <a:pos x="978" y="58"/>
                  </a:cxn>
                  <a:cxn ang="0">
                    <a:pos x="426" y="41"/>
                  </a:cxn>
                  <a:cxn ang="0">
                    <a:pos x="526" y="107"/>
                  </a:cxn>
                  <a:cxn ang="0">
                    <a:pos x="432" y="129"/>
                  </a:cxn>
                  <a:cxn ang="0">
                    <a:pos x="220" y="14"/>
                  </a:cxn>
                </a:cxnLst>
                <a:rect l="0" t="0" r="r" b="b"/>
                <a:pathLst>
                  <a:path w="1028" h="1037">
                    <a:moveTo>
                      <a:pt x="231" y="23"/>
                    </a:moveTo>
                    <a:lnTo>
                      <a:pt x="231" y="28"/>
                    </a:lnTo>
                    <a:lnTo>
                      <a:pt x="228" y="33"/>
                    </a:lnTo>
                    <a:lnTo>
                      <a:pt x="193" y="18"/>
                    </a:lnTo>
                    <a:lnTo>
                      <a:pt x="184" y="9"/>
                    </a:lnTo>
                    <a:lnTo>
                      <a:pt x="174" y="7"/>
                    </a:lnTo>
                    <a:lnTo>
                      <a:pt x="168" y="11"/>
                    </a:lnTo>
                    <a:lnTo>
                      <a:pt x="168" y="49"/>
                    </a:lnTo>
                    <a:lnTo>
                      <a:pt x="170" y="57"/>
                    </a:lnTo>
                    <a:lnTo>
                      <a:pt x="181" y="70"/>
                    </a:lnTo>
                    <a:lnTo>
                      <a:pt x="204" y="86"/>
                    </a:lnTo>
                    <a:lnTo>
                      <a:pt x="217" y="87"/>
                    </a:lnTo>
                    <a:lnTo>
                      <a:pt x="243" y="111"/>
                    </a:lnTo>
                    <a:lnTo>
                      <a:pt x="247" y="120"/>
                    </a:lnTo>
                    <a:lnTo>
                      <a:pt x="251" y="141"/>
                    </a:lnTo>
                    <a:lnTo>
                      <a:pt x="256" y="151"/>
                    </a:lnTo>
                    <a:lnTo>
                      <a:pt x="279" y="182"/>
                    </a:lnTo>
                    <a:lnTo>
                      <a:pt x="281" y="192"/>
                    </a:lnTo>
                    <a:lnTo>
                      <a:pt x="280" y="204"/>
                    </a:lnTo>
                    <a:lnTo>
                      <a:pt x="284" y="215"/>
                    </a:lnTo>
                    <a:lnTo>
                      <a:pt x="284" y="225"/>
                    </a:lnTo>
                    <a:lnTo>
                      <a:pt x="283" y="228"/>
                    </a:lnTo>
                    <a:lnTo>
                      <a:pt x="286" y="237"/>
                    </a:lnTo>
                    <a:lnTo>
                      <a:pt x="289" y="253"/>
                    </a:lnTo>
                    <a:lnTo>
                      <a:pt x="303" y="249"/>
                    </a:lnTo>
                    <a:lnTo>
                      <a:pt x="310" y="240"/>
                    </a:lnTo>
                    <a:lnTo>
                      <a:pt x="308" y="251"/>
                    </a:lnTo>
                    <a:lnTo>
                      <a:pt x="303" y="259"/>
                    </a:lnTo>
                    <a:lnTo>
                      <a:pt x="314" y="278"/>
                    </a:lnTo>
                    <a:lnTo>
                      <a:pt x="322" y="275"/>
                    </a:lnTo>
                    <a:lnTo>
                      <a:pt x="324" y="290"/>
                    </a:lnTo>
                    <a:lnTo>
                      <a:pt x="330" y="298"/>
                    </a:lnTo>
                    <a:lnTo>
                      <a:pt x="344" y="296"/>
                    </a:lnTo>
                    <a:lnTo>
                      <a:pt x="337" y="307"/>
                    </a:lnTo>
                    <a:lnTo>
                      <a:pt x="318" y="306"/>
                    </a:lnTo>
                    <a:lnTo>
                      <a:pt x="307" y="301"/>
                    </a:lnTo>
                    <a:lnTo>
                      <a:pt x="295" y="280"/>
                    </a:lnTo>
                    <a:lnTo>
                      <a:pt x="283" y="279"/>
                    </a:lnTo>
                    <a:lnTo>
                      <a:pt x="276" y="269"/>
                    </a:lnTo>
                    <a:lnTo>
                      <a:pt x="270" y="271"/>
                    </a:lnTo>
                    <a:lnTo>
                      <a:pt x="262" y="286"/>
                    </a:lnTo>
                    <a:lnTo>
                      <a:pt x="265" y="302"/>
                    </a:lnTo>
                    <a:lnTo>
                      <a:pt x="278" y="307"/>
                    </a:lnTo>
                    <a:lnTo>
                      <a:pt x="295" y="327"/>
                    </a:lnTo>
                    <a:lnTo>
                      <a:pt x="354" y="333"/>
                    </a:lnTo>
                    <a:lnTo>
                      <a:pt x="377" y="346"/>
                    </a:lnTo>
                    <a:lnTo>
                      <a:pt x="407" y="345"/>
                    </a:lnTo>
                    <a:lnTo>
                      <a:pt x="410" y="343"/>
                    </a:lnTo>
                    <a:lnTo>
                      <a:pt x="413" y="335"/>
                    </a:lnTo>
                    <a:lnTo>
                      <a:pt x="419" y="334"/>
                    </a:lnTo>
                    <a:lnTo>
                      <a:pt x="434" y="316"/>
                    </a:lnTo>
                    <a:lnTo>
                      <a:pt x="442" y="313"/>
                    </a:lnTo>
                    <a:lnTo>
                      <a:pt x="442" y="316"/>
                    </a:lnTo>
                    <a:lnTo>
                      <a:pt x="434" y="332"/>
                    </a:lnTo>
                    <a:lnTo>
                      <a:pt x="431" y="349"/>
                    </a:lnTo>
                    <a:lnTo>
                      <a:pt x="434" y="353"/>
                    </a:lnTo>
                    <a:lnTo>
                      <a:pt x="427" y="361"/>
                    </a:lnTo>
                    <a:lnTo>
                      <a:pt x="424" y="360"/>
                    </a:lnTo>
                    <a:lnTo>
                      <a:pt x="421" y="367"/>
                    </a:lnTo>
                    <a:lnTo>
                      <a:pt x="416" y="370"/>
                    </a:lnTo>
                    <a:lnTo>
                      <a:pt x="408" y="357"/>
                    </a:lnTo>
                    <a:lnTo>
                      <a:pt x="398" y="364"/>
                    </a:lnTo>
                    <a:lnTo>
                      <a:pt x="355" y="357"/>
                    </a:lnTo>
                    <a:lnTo>
                      <a:pt x="348" y="366"/>
                    </a:lnTo>
                    <a:lnTo>
                      <a:pt x="351" y="375"/>
                    </a:lnTo>
                    <a:lnTo>
                      <a:pt x="364" y="384"/>
                    </a:lnTo>
                    <a:lnTo>
                      <a:pt x="373" y="386"/>
                    </a:lnTo>
                    <a:lnTo>
                      <a:pt x="377" y="393"/>
                    </a:lnTo>
                    <a:lnTo>
                      <a:pt x="405" y="394"/>
                    </a:lnTo>
                    <a:lnTo>
                      <a:pt x="402" y="402"/>
                    </a:lnTo>
                    <a:lnTo>
                      <a:pt x="388" y="402"/>
                    </a:lnTo>
                    <a:lnTo>
                      <a:pt x="402" y="431"/>
                    </a:lnTo>
                    <a:lnTo>
                      <a:pt x="399" y="437"/>
                    </a:lnTo>
                    <a:lnTo>
                      <a:pt x="380" y="426"/>
                    </a:lnTo>
                    <a:lnTo>
                      <a:pt x="377" y="418"/>
                    </a:lnTo>
                    <a:lnTo>
                      <a:pt x="367" y="400"/>
                    </a:lnTo>
                    <a:lnTo>
                      <a:pt x="356" y="399"/>
                    </a:lnTo>
                    <a:lnTo>
                      <a:pt x="313" y="353"/>
                    </a:lnTo>
                    <a:lnTo>
                      <a:pt x="270" y="345"/>
                    </a:lnTo>
                    <a:lnTo>
                      <a:pt x="243" y="332"/>
                    </a:lnTo>
                    <a:lnTo>
                      <a:pt x="233" y="333"/>
                    </a:lnTo>
                    <a:lnTo>
                      <a:pt x="232" y="341"/>
                    </a:lnTo>
                    <a:lnTo>
                      <a:pt x="225" y="354"/>
                    </a:lnTo>
                    <a:lnTo>
                      <a:pt x="157" y="367"/>
                    </a:lnTo>
                    <a:lnTo>
                      <a:pt x="152" y="371"/>
                    </a:lnTo>
                    <a:lnTo>
                      <a:pt x="146" y="382"/>
                    </a:lnTo>
                    <a:lnTo>
                      <a:pt x="140" y="404"/>
                    </a:lnTo>
                    <a:lnTo>
                      <a:pt x="136" y="426"/>
                    </a:lnTo>
                    <a:lnTo>
                      <a:pt x="147" y="430"/>
                    </a:lnTo>
                    <a:lnTo>
                      <a:pt x="144" y="436"/>
                    </a:lnTo>
                    <a:lnTo>
                      <a:pt x="125" y="442"/>
                    </a:lnTo>
                    <a:lnTo>
                      <a:pt x="118" y="452"/>
                    </a:lnTo>
                    <a:lnTo>
                      <a:pt x="108" y="474"/>
                    </a:lnTo>
                    <a:lnTo>
                      <a:pt x="114" y="488"/>
                    </a:lnTo>
                    <a:lnTo>
                      <a:pt x="115" y="502"/>
                    </a:lnTo>
                    <a:lnTo>
                      <a:pt x="117" y="507"/>
                    </a:lnTo>
                    <a:lnTo>
                      <a:pt x="115" y="523"/>
                    </a:lnTo>
                    <a:lnTo>
                      <a:pt x="117" y="529"/>
                    </a:lnTo>
                    <a:lnTo>
                      <a:pt x="125" y="524"/>
                    </a:lnTo>
                    <a:lnTo>
                      <a:pt x="140" y="531"/>
                    </a:lnTo>
                    <a:lnTo>
                      <a:pt x="127" y="534"/>
                    </a:lnTo>
                    <a:lnTo>
                      <a:pt x="119" y="542"/>
                    </a:lnTo>
                    <a:lnTo>
                      <a:pt x="117" y="549"/>
                    </a:lnTo>
                    <a:lnTo>
                      <a:pt x="118" y="552"/>
                    </a:lnTo>
                    <a:lnTo>
                      <a:pt x="144" y="558"/>
                    </a:lnTo>
                    <a:lnTo>
                      <a:pt x="170" y="545"/>
                    </a:lnTo>
                    <a:lnTo>
                      <a:pt x="176" y="526"/>
                    </a:lnTo>
                    <a:lnTo>
                      <a:pt x="184" y="528"/>
                    </a:lnTo>
                    <a:lnTo>
                      <a:pt x="188" y="523"/>
                    </a:lnTo>
                    <a:lnTo>
                      <a:pt x="192" y="511"/>
                    </a:lnTo>
                    <a:lnTo>
                      <a:pt x="193" y="500"/>
                    </a:lnTo>
                    <a:lnTo>
                      <a:pt x="205" y="486"/>
                    </a:lnTo>
                    <a:lnTo>
                      <a:pt x="205" y="493"/>
                    </a:lnTo>
                    <a:lnTo>
                      <a:pt x="199" y="515"/>
                    </a:lnTo>
                    <a:lnTo>
                      <a:pt x="185" y="542"/>
                    </a:lnTo>
                    <a:lnTo>
                      <a:pt x="187" y="547"/>
                    </a:lnTo>
                    <a:lnTo>
                      <a:pt x="187" y="554"/>
                    </a:lnTo>
                    <a:lnTo>
                      <a:pt x="188" y="561"/>
                    </a:lnTo>
                    <a:lnTo>
                      <a:pt x="194" y="566"/>
                    </a:lnTo>
                    <a:lnTo>
                      <a:pt x="221" y="553"/>
                    </a:lnTo>
                    <a:lnTo>
                      <a:pt x="226" y="558"/>
                    </a:lnTo>
                    <a:lnTo>
                      <a:pt x="233" y="550"/>
                    </a:lnTo>
                    <a:lnTo>
                      <a:pt x="247" y="523"/>
                    </a:lnTo>
                    <a:lnTo>
                      <a:pt x="249" y="510"/>
                    </a:lnTo>
                    <a:lnTo>
                      <a:pt x="254" y="499"/>
                    </a:lnTo>
                    <a:lnTo>
                      <a:pt x="258" y="472"/>
                    </a:lnTo>
                    <a:lnTo>
                      <a:pt x="263" y="458"/>
                    </a:lnTo>
                    <a:lnTo>
                      <a:pt x="263" y="447"/>
                    </a:lnTo>
                    <a:lnTo>
                      <a:pt x="273" y="425"/>
                    </a:lnTo>
                    <a:lnTo>
                      <a:pt x="264" y="454"/>
                    </a:lnTo>
                    <a:lnTo>
                      <a:pt x="263" y="483"/>
                    </a:lnTo>
                    <a:lnTo>
                      <a:pt x="265" y="490"/>
                    </a:lnTo>
                    <a:lnTo>
                      <a:pt x="270" y="491"/>
                    </a:lnTo>
                    <a:lnTo>
                      <a:pt x="276" y="486"/>
                    </a:lnTo>
                    <a:lnTo>
                      <a:pt x="274" y="494"/>
                    </a:lnTo>
                    <a:lnTo>
                      <a:pt x="263" y="505"/>
                    </a:lnTo>
                    <a:lnTo>
                      <a:pt x="259" y="513"/>
                    </a:lnTo>
                    <a:lnTo>
                      <a:pt x="259" y="531"/>
                    </a:lnTo>
                    <a:lnTo>
                      <a:pt x="260" y="536"/>
                    </a:lnTo>
                    <a:lnTo>
                      <a:pt x="278" y="529"/>
                    </a:lnTo>
                    <a:lnTo>
                      <a:pt x="286" y="532"/>
                    </a:lnTo>
                    <a:lnTo>
                      <a:pt x="294" y="536"/>
                    </a:lnTo>
                    <a:lnTo>
                      <a:pt x="296" y="542"/>
                    </a:lnTo>
                    <a:lnTo>
                      <a:pt x="303" y="538"/>
                    </a:lnTo>
                    <a:lnTo>
                      <a:pt x="303" y="545"/>
                    </a:lnTo>
                    <a:lnTo>
                      <a:pt x="298" y="552"/>
                    </a:lnTo>
                    <a:lnTo>
                      <a:pt x="275" y="542"/>
                    </a:lnTo>
                    <a:lnTo>
                      <a:pt x="252" y="547"/>
                    </a:lnTo>
                    <a:lnTo>
                      <a:pt x="246" y="555"/>
                    </a:lnTo>
                    <a:lnTo>
                      <a:pt x="246" y="561"/>
                    </a:lnTo>
                    <a:lnTo>
                      <a:pt x="243" y="570"/>
                    </a:lnTo>
                    <a:lnTo>
                      <a:pt x="257" y="576"/>
                    </a:lnTo>
                    <a:lnTo>
                      <a:pt x="247" y="581"/>
                    </a:lnTo>
                    <a:lnTo>
                      <a:pt x="232" y="576"/>
                    </a:lnTo>
                    <a:lnTo>
                      <a:pt x="226" y="580"/>
                    </a:lnTo>
                    <a:lnTo>
                      <a:pt x="208" y="602"/>
                    </a:lnTo>
                    <a:lnTo>
                      <a:pt x="209" y="607"/>
                    </a:lnTo>
                    <a:lnTo>
                      <a:pt x="214" y="608"/>
                    </a:lnTo>
                    <a:lnTo>
                      <a:pt x="219" y="618"/>
                    </a:lnTo>
                    <a:lnTo>
                      <a:pt x="230" y="609"/>
                    </a:lnTo>
                    <a:lnTo>
                      <a:pt x="253" y="608"/>
                    </a:lnTo>
                    <a:lnTo>
                      <a:pt x="259" y="602"/>
                    </a:lnTo>
                    <a:lnTo>
                      <a:pt x="264" y="604"/>
                    </a:lnTo>
                    <a:lnTo>
                      <a:pt x="265" y="609"/>
                    </a:lnTo>
                    <a:lnTo>
                      <a:pt x="259" y="610"/>
                    </a:lnTo>
                    <a:lnTo>
                      <a:pt x="249" y="620"/>
                    </a:lnTo>
                    <a:lnTo>
                      <a:pt x="251" y="617"/>
                    </a:lnTo>
                    <a:lnTo>
                      <a:pt x="247" y="615"/>
                    </a:lnTo>
                    <a:lnTo>
                      <a:pt x="230" y="618"/>
                    </a:lnTo>
                    <a:lnTo>
                      <a:pt x="227" y="620"/>
                    </a:lnTo>
                    <a:lnTo>
                      <a:pt x="226" y="626"/>
                    </a:lnTo>
                    <a:lnTo>
                      <a:pt x="227" y="631"/>
                    </a:lnTo>
                    <a:lnTo>
                      <a:pt x="247" y="626"/>
                    </a:lnTo>
                    <a:lnTo>
                      <a:pt x="238" y="637"/>
                    </a:lnTo>
                    <a:lnTo>
                      <a:pt x="235" y="651"/>
                    </a:lnTo>
                    <a:lnTo>
                      <a:pt x="235" y="655"/>
                    </a:lnTo>
                    <a:lnTo>
                      <a:pt x="238" y="669"/>
                    </a:lnTo>
                    <a:lnTo>
                      <a:pt x="254" y="682"/>
                    </a:lnTo>
                    <a:lnTo>
                      <a:pt x="265" y="663"/>
                    </a:lnTo>
                    <a:lnTo>
                      <a:pt x="267" y="650"/>
                    </a:lnTo>
                    <a:lnTo>
                      <a:pt x="269" y="645"/>
                    </a:lnTo>
                    <a:lnTo>
                      <a:pt x="271" y="660"/>
                    </a:lnTo>
                    <a:lnTo>
                      <a:pt x="260" y="687"/>
                    </a:lnTo>
                    <a:lnTo>
                      <a:pt x="263" y="701"/>
                    </a:lnTo>
                    <a:lnTo>
                      <a:pt x="278" y="704"/>
                    </a:lnTo>
                    <a:lnTo>
                      <a:pt x="292" y="700"/>
                    </a:lnTo>
                    <a:lnTo>
                      <a:pt x="314" y="708"/>
                    </a:lnTo>
                    <a:lnTo>
                      <a:pt x="333" y="698"/>
                    </a:lnTo>
                    <a:lnTo>
                      <a:pt x="343" y="684"/>
                    </a:lnTo>
                    <a:lnTo>
                      <a:pt x="351" y="657"/>
                    </a:lnTo>
                    <a:lnTo>
                      <a:pt x="359" y="639"/>
                    </a:lnTo>
                    <a:lnTo>
                      <a:pt x="366" y="628"/>
                    </a:lnTo>
                    <a:lnTo>
                      <a:pt x="373" y="599"/>
                    </a:lnTo>
                    <a:lnTo>
                      <a:pt x="373" y="587"/>
                    </a:lnTo>
                    <a:lnTo>
                      <a:pt x="377" y="579"/>
                    </a:lnTo>
                    <a:lnTo>
                      <a:pt x="383" y="571"/>
                    </a:lnTo>
                    <a:lnTo>
                      <a:pt x="396" y="572"/>
                    </a:lnTo>
                    <a:lnTo>
                      <a:pt x="383" y="587"/>
                    </a:lnTo>
                    <a:lnTo>
                      <a:pt x="383" y="602"/>
                    </a:lnTo>
                    <a:lnTo>
                      <a:pt x="378" y="623"/>
                    </a:lnTo>
                    <a:lnTo>
                      <a:pt x="366" y="649"/>
                    </a:lnTo>
                    <a:lnTo>
                      <a:pt x="365" y="657"/>
                    </a:lnTo>
                    <a:lnTo>
                      <a:pt x="360" y="668"/>
                    </a:lnTo>
                    <a:lnTo>
                      <a:pt x="341" y="696"/>
                    </a:lnTo>
                    <a:lnTo>
                      <a:pt x="340" y="701"/>
                    </a:lnTo>
                    <a:lnTo>
                      <a:pt x="323" y="719"/>
                    </a:lnTo>
                    <a:lnTo>
                      <a:pt x="323" y="726"/>
                    </a:lnTo>
                    <a:lnTo>
                      <a:pt x="326" y="730"/>
                    </a:lnTo>
                    <a:lnTo>
                      <a:pt x="335" y="732"/>
                    </a:lnTo>
                    <a:lnTo>
                      <a:pt x="335" y="739"/>
                    </a:lnTo>
                    <a:lnTo>
                      <a:pt x="329" y="742"/>
                    </a:lnTo>
                    <a:lnTo>
                      <a:pt x="313" y="736"/>
                    </a:lnTo>
                    <a:lnTo>
                      <a:pt x="306" y="728"/>
                    </a:lnTo>
                    <a:lnTo>
                      <a:pt x="278" y="733"/>
                    </a:lnTo>
                    <a:lnTo>
                      <a:pt x="284" y="746"/>
                    </a:lnTo>
                    <a:lnTo>
                      <a:pt x="285" y="750"/>
                    </a:lnTo>
                    <a:lnTo>
                      <a:pt x="284" y="757"/>
                    </a:lnTo>
                    <a:lnTo>
                      <a:pt x="276" y="758"/>
                    </a:lnTo>
                    <a:lnTo>
                      <a:pt x="256" y="738"/>
                    </a:lnTo>
                    <a:lnTo>
                      <a:pt x="233" y="736"/>
                    </a:lnTo>
                    <a:lnTo>
                      <a:pt x="215" y="723"/>
                    </a:lnTo>
                    <a:lnTo>
                      <a:pt x="211" y="726"/>
                    </a:lnTo>
                    <a:lnTo>
                      <a:pt x="213" y="716"/>
                    </a:lnTo>
                    <a:lnTo>
                      <a:pt x="209" y="711"/>
                    </a:lnTo>
                    <a:lnTo>
                      <a:pt x="205" y="689"/>
                    </a:lnTo>
                    <a:lnTo>
                      <a:pt x="199" y="678"/>
                    </a:lnTo>
                    <a:lnTo>
                      <a:pt x="194" y="665"/>
                    </a:lnTo>
                    <a:lnTo>
                      <a:pt x="188" y="656"/>
                    </a:lnTo>
                    <a:lnTo>
                      <a:pt x="187" y="646"/>
                    </a:lnTo>
                    <a:lnTo>
                      <a:pt x="168" y="622"/>
                    </a:lnTo>
                    <a:lnTo>
                      <a:pt x="119" y="612"/>
                    </a:lnTo>
                    <a:lnTo>
                      <a:pt x="88" y="628"/>
                    </a:lnTo>
                    <a:lnTo>
                      <a:pt x="82" y="626"/>
                    </a:lnTo>
                    <a:lnTo>
                      <a:pt x="75" y="636"/>
                    </a:lnTo>
                    <a:lnTo>
                      <a:pt x="69" y="636"/>
                    </a:lnTo>
                    <a:lnTo>
                      <a:pt x="70" y="647"/>
                    </a:lnTo>
                    <a:lnTo>
                      <a:pt x="69" y="650"/>
                    </a:lnTo>
                    <a:lnTo>
                      <a:pt x="72" y="655"/>
                    </a:lnTo>
                    <a:lnTo>
                      <a:pt x="70" y="679"/>
                    </a:lnTo>
                    <a:lnTo>
                      <a:pt x="88" y="693"/>
                    </a:lnTo>
                    <a:lnTo>
                      <a:pt x="88" y="699"/>
                    </a:lnTo>
                    <a:lnTo>
                      <a:pt x="99" y="714"/>
                    </a:lnTo>
                    <a:lnTo>
                      <a:pt x="101" y="716"/>
                    </a:lnTo>
                    <a:lnTo>
                      <a:pt x="98" y="735"/>
                    </a:lnTo>
                    <a:lnTo>
                      <a:pt x="102" y="743"/>
                    </a:lnTo>
                    <a:lnTo>
                      <a:pt x="103" y="750"/>
                    </a:lnTo>
                    <a:lnTo>
                      <a:pt x="120" y="757"/>
                    </a:lnTo>
                    <a:lnTo>
                      <a:pt x="131" y="748"/>
                    </a:lnTo>
                    <a:lnTo>
                      <a:pt x="144" y="748"/>
                    </a:lnTo>
                    <a:lnTo>
                      <a:pt x="145" y="753"/>
                    </a:lnTo>
                    <a:lnTo>
                      <a:pt x="127" y="768"/>
                    </a:lnTo>
                    <a:lnTo>
                      <a:pt x="128" y="770"/>
                    </a:lnTo>
                    <a:lnTo>
                      <a:pt x="139" y="773"/>
                    </a:lnTo>
                    <a:lnTo>
                      <a:pt x="139" y="776"/>
                    </a:lnTo>
                    <a:lnTo>
                      <a:pt x="129" y="781"/>
                    </a:lnTo>
                    <a:lnTo>
                      <a:pt x="129" y="790"/>
                    </a:lnTo>
                    <a:lnTo>
                      <a:pt x="130" y="793"/>
                    </a:lnTo>
                    <a:lnTo>
                      <a:pt x="134" y="790"/>
                    </a:lnTo>
                    <a:lnTo>
                      <a:pt x="152" y="796"/>
                    </a:lnTo>
                    <a:lnTo>
                      <a:pt x="147" y="801"/>
                    </a:lnTo>
                    <a:lnTo>
                      <a:pt x="146" y="807"/>
                    </a:lnTo>
                    <a:lnTo>
                      <a:pt x="135" y="801"/>
                    </a:lnTo>
                    <a:lnTo>
                      <a:pt x="134" y="795"/>
                    </a:lnTo>
                    <a:lnTo>
                      <a:pt x="118" y="800"/>
                    </a:lnTo>
                    <a:lnTo>
                      <a:pt x="113" y="807"/>
                    </a:lnTo>
                    <a:lnTo>
                      <a:pt x="118" y="814"/>
                    </a:lnTo>
                    <a:lnTo>
                      <a:pt x="104" y="817"/>
                    </a:lnTo>
                    <a:lnTo>
                      <a:pt x="103" y="811"/>
                    </a:lnTo>
                    <a:lnTo>
                      <a:pt x="101" y="811"/>
                    </a:lnTo>
                    <a:lnTo>
                      <a:pt x="92" y="819"/>
                    </a:lnTo>
                    <a:lnTo>
                      <a:pt x="85" y="813"/>
                    </a:lnTo>
                    <a:lnTo>
                      <a:pt x="72" y="811"/>
                    </a:lnTo>
                    <a:lnTo>
                      <a:pt x="69" y="813"/>
                    </a:lnTo>
                    <a:lnTo>
                      <a:pt x="68" y="824"/>
                    </a:lnTo>
                    <a:lnTo>
                      <a:pt x="56" y="829"/>
                    </a:lnTo>
                    <a:lnTo>
                      <a:pt x="49" y="835"/>
                    </a:lnTo>
                    <a:lnTo>
                      <a:pt x="45" y="845"/>
                    </a:lnTo>
                    <a:lnTo>
                      <a:pt x="10" y="871"/>
                    </a:lnTo>
                    <a:lnTo>
                      <a:pt x="4" y="892"/>
                    </a:lnTo>
                    <a:lnTo>
                      <a:pt x="6" y="903"/>
                    </a:lnTo>
                    <a:lnTo>
                      <a:pt x="5" y="919"/>
                    </a:lnTo>
                    <a:lnTo>
                      <a:pt x="2" y="932"/>
                    </a:lnTo>
                    <a:lnTo>
                      <a:pt x="0" y="941"/>
                    </a:lnTo>
                    <a:lnTo>
                      <a:pt x="18" y="974"/>
                    </a:lnTo>
                    <a:lnTo>
                      <a:pt x="26" y="975"/>
                    </a:lnTo>
                    <a:lnTo>
                      <a:pt x="39" y="958"/>
                    </a:lnTo>
                    <a:lnTo>
                      <a:pt x="42" y="941"/>
                    </a:lnTo>
                    <a:lnTo>
                      <a:pt x="47" y="970"/>
                    </a:lnTo>
                    <a:lnTo>
                      <a:pt x="53" y="946"/>
                    </a:lnTo>
                    <a:lnTo>
                      <a:pt x="45" y="897"/>
                    </a:lnTo>
                    <a:lnTo>
                      <a:pt x="53" y="886"/>
                    </a:lnTo>
                    <a:lnTo>
                      <a:pt x="55" y="904"/>
                    </a:lnTo>
                    <a:lnTo>
                      <a:pt x="55" y="937"/>
                    </a:lnTo>
                    <a:lnTo>
                      <a:pt x="59" y="976"/>
                    </a:lnTo>
                    <a:lnTo>
                      <a:pt x="79" y="979"/>
                    </a:lnTo>
                    <a:lnTo>
                      <a:pt x="84" y="990"/>
                    </a:lnTo>
                    <a:lnTo>
                      <a:pt x="99" y="985"/>
                    </a:lnTo>
                    <a:lnTo>
                      <a:pt x="104" y="967"/>
                    </a:lnTo>
                    <a:lnTo>
                      <a:pt x="102" y="945"/>
                    </a:lnTo>
                    <a:lnTo>
                      <a:pt x="108" y="964"/>
                    </a:lnTo>
                    <a:lnTo>
                      <a:pt x="124" y="975"/>
                    </a:lnTo>
                    <a:lnTo>
                      <a:pt x="129" y="985"/>
                    </a:lnTo>
                    <a:lnTo>
                      <a:pt x="142" y="989"/>
                    </a:lnTo>
                    <a:lnTo>
                      <a:pt x="146" y="970"/>
                    </a:lnTo>
                    <a:lnTo>
                      <a:pt x="158" y="958"/>
                    </a:lnTo>
                    <a:lnTo>
                      <a:pt x="158" y="934"/>
                    </a:lnTo>
                    <a:lnTo>
                      <a:pt x="163" y="945"/>
                    </a:lnTo>
                    <a:lnTo>
                      <a:pt x="165" y="961"/>
                    </a:lnTo>
                    <a:lnTo>
                      <a:pt x="163" y="965"/>
                    </a:lnTo>
                    <a:lnTo>
                      <a:pt x="190" y="995"/>
                    </a:lnTo>
                    <a:lnTo>
                      <a:pt x="200" y="1004"/>
                    </a:lnTo>
                    <a:lnTo>
                      <a:pt x="225" y="1006"/>
                    </a:lnTo>
                    <a:lnTo>
                      <a:pt x="227" y="1016"/>
                    </a:lnTo>
                    <a:lnTo>
                      <a:pt x="274" y="1008"/>
                    </a:lnTo>
                    <a:lnTo>
                      <a:pt x="243" y="964"/>
                    </a:lnTo>
                    <a:lnTo>
                      <a:pt x="242" y="943"/>
                    </a:lnTo>
                    <a:lnTo>
                      <a:pt x="256" y="973"/>
                    </a:lnTo>
                    <a:lnTo>
                      <a:pt x="269" y="974"/>
                    </a:lnTo>
                    <a:lnTo>
                      <a:pt x="286" y="957"/>
                    </a:lnTo>
                    <a:lnTo>
                      <a:pt x="286" y="925"/>
                    </a:lnTo>
                    <a:lnTo>
                      <a:pt x="310" y="964"/>
                    </a:lnTo>
                    <a:lnTo>
                      <a:pt x="330" y="976"/>
                    </a:lnTo>
                    <a:lnTo>
                      <a:pt x="344" y="968"/>
                    </a:lnTo>
                    <a:lnTo>
                      <a:pt x="345" y="942"/>
                    </a:lnTo>
                    <a:lnTo>
                      <a:pt x="333" y="906"/>
                    </a:lnTo>
                    <a:lnTo>
                      <a:pt x="332" y="897"/>
                    </a:lnTo>
                    <a:lnTo>
                      <a:pt x="339" y="909"/>
                    </a:lnTo>
                    <a:lnTo>
                      <a:pt x="357" y="974"/>
                    </a:lnTo>
                    <a:lnTo>
                      <a:pt x="372" y="985"/>
                    </a:lnTo>
                    <a:lnTo>
                      <a:pt x="399" y="979"/>
                    </a:lnTo>
                    <a:lnTo>
                      <a:pt x="407" y="953"/>
                    </a:lnTo>
                    <a:lnTo>
                      <a:pt x="398" y="935"/>
                    </a:lnTo>
                    <a:lnTo>
                      <a:pt x="384" y="913"/>
                    </a:lnTo>
                    <a:lnTo>
                      <a:pt x="394" y="922"/>
                    </a:lnTo>
                    <a:lnTo>
                      <a:pt x="412" y="925"/>
                    </a:lnTo>
                    <a:lnTo>
                      <a:pt x="413" y="932"/>
                    </a:lnTo>
                    <a:lnTo>
                      <a:pt x="413" y="949"/>
                    </a:lnTo>
                    <a:lnTo>
                      <a:pt x="419" y="961"/>
                    </a:lnTo>
                    <a:lnTo>
                      <a:pt x="440" y="965"/>
                    </a:lnTo>
                    <a:lnTo>
                      <a:pt x="456" y="958"/>
                    </a:lnTo>
                    <a:lnTo>
                      <a:pt x="466" y="961"/>
                    </a:lnTo>
                    <a:lnTo>
                      <a:pt x="474" y="974"/>
                    </a:lnTo>
                    <a:lnTo>
                      <a:pt x="475" y="989"/>
                    </a:lnTo>
                    <a:lnTo>
                      <a:pt x="469" y="1012"/>
                    </a:lnTo>
                    <a:lnTo>
                      <a:pt x="463" y="1023"/>
                    </a:lnTo>
                    <a:lnTo>
                      <a:pt x="469" y="1037"/>
                    </a:lnTo>
                    <a:lnTo>
                      <a:pt x="513" y="1013"/>
                    </a:lnTo>
                    <a:lnTo>
                      <a:pt x="541" y="1005"/>
                    </a:lnTo>
                    <a:lnTo>
                      <a:pt x="559" y="985"/>
                    </a:lnTo>
                    <a:lnTo>
                      <a:pt x="581" y="943"/>
                    </a:lnTo>
                    <a:lnTo>
                      <a:pt x="586" y="973"/>
                    </a:lnTo>
                    <a:lnTo>
                      <a:pt x="608" y="957"/>
                    </a:lnTo>
                    <a:lnTo>
                      <a:pt x="612" y="941"/>
                    </a:lnTo>
                    <a:lnTo>
                      <a:pt x="633" y="934"/>
                    </a:lnTo>
                    <a:lnTo>
                      <a:pt x="635" y="919"/>
                    </a:lnTo>
                    <a:lnTo>
                      <a:pt x="638" y="892"/>
                    </a:lnTo>
                    <a:lnTo>
                      <a:pt x="634" y="863"/>
                    </a:lnTo>
                    <a:lnTo>
                      <a:pt x="625" y="844"/>
                    </a:lnTo>
                    <a:lnTo>
                      <a:pt x="606" y="850"/>
                    </a:lnTo>
                    <a:lnTo>
                      <a:pt x="595" y="865"/>
                    </a:lnTo>
                    <a:lnTo>
                      <a:pt x="586" y="879"/>
                    </a:lnTo>
                    <a:lnTo>
                      <a:pt x="575" y="877"/>
                    </a:lnTo>
                    <a:lnTo>
                      <a:pt x="576" y="861"/>
                    </a:lnTo>
                    <a:lnTo>
                      <a:pt x="555" y="849"/>
                    </a:lnTo>
                    <a:lnTo>
                      <a:pt x="558" y="843"/>
                    </a:lnTo>
                    <a:lnTo>
                      <a:pt x="565" y="836"/>
                    </a:lnTo>
                    <a:lnTo>
                      <a:pt x="576" y="829"/>
                    </a:lnTo>
                    <a:lnTo>
                      <a:pt x="581" y="816"/>
                    </a:lnTo>
                    <a:lnTo>
                      <a:pt x="579" y="807"/>
                    </a:lnTo>
                    <a:lnTo>
                      <a:pt x="570" y="792"/>
                    </a:lnTo>
                    <a:lnTo>
                      <a:pt x="556" y="789"/>
                    </a:lnTo>
                    <a:lnTo>
                      <a:pt x="539" y="790"/>
                    </a:lnTo>
                    <a:lnTo>
                      <a:pt x="512" y="821"/>
                    </a:lnTo>
                    <a:lnTo>
                      <a:pt x="506" y="819"/>
                    </a:lnTo>
                    <a:lnTo>
                      <a:pt x="518" y="801"/>
                    </a:lnTo>
                    <a:lnTo>
                      <a:pt x="517" y="789"/>
                    </a:lnTo>
                    <a:lnTo>
                      <a:pt x="473" y="781"/>
                    </a:lnTo>
                    <a:lnTo>
                      <a:pt x="452" y="785"/>
                    </a:lnTo>
                    <a:lnTo>
                      <a:pt x="426" y="818"/>
                    </a:lnTo>
                    <a:lnTo>
                      <a:pt x="423" y="805"/>
                    </a:lnTo>
                    <a:lnTo>
                      <a:pt x="420" y="786"/>
                    </a:lnTo>
                    <a:lnTo>
                      <a:pt x="414" y="776"/>
                    </a:lnTo>
                    <a:lnTo>
                      <a:pt x="429" y="779"/>
                    </a:lnTo>
                    <a:lnTo>
                      <a:pt x="458" y="766"/>
                    </a:lnTo>
                    <a:lnTo>
                      <a:pt x="458" y="760"/>
                    </a:lnTo>
                    <a:lnTo>
                      <a:pt x="441" y="748"/>
                    </a:lnTo>
                    <a:lnTo>
                      <a:pt x="437" y="732"/>
                    </a:lnTo>
                    <a:lnTo>
                      <a:pt x="439" y="722"/>
                    </a:lnTo>
                    <a:lnTo>
                      <a:pt x="467" y="754"/>
                    </a:lnTo>
                    <a:lnTo>
                      <a:pt x="498" y="773"/>
                    </a:lnTo>
                    <a:lnTo>
                      <a:pt x="577" y="770"/>
                    </a:lnTo>
                    <a:lnTo>
                      <a:pt x="585" y="758"/>
                    </a:lnTo>
                    <a:lnTo>
                      <a:pt x="593" y="762"/>
                    </a:lnTo>
                    <a:lnTo>
                      <a:pt x="592" y="768"/>
                    </a:lnTo>
                    <a:lnTo>
                      <a:pt x="592" y="770"/>
                    </a:lnTo>
                    <a:lnTo>
                      <a:pt x="622" y="753"/>
                    </a:lnTo>
                    <a:lnTo>
                      <a:pt x="635" y="725"/>
                    </a:lnTo>
                    <a:lnTo>
                      <a:pt x="638" y="709"/>
                    </a:lnTo>
                    <a:lnTo>
                      <a:pt x="636" y="701"/>
                    </a:lnTo>
                    <a:lnTo>
                      <a:pt x="652" y="694"/>
                    </a:lnTo>
                    <a:lnTo>
                      <a:pt x="654" y="687"/>
                    </a:lnTo>
                    <a:lnTo>
                      <a:pt x="634" y="668"/>
                    </a:lnTo>
                    <a:lnTo>
                      <a:pt x="634" y="658"/>
                    </a:lnTo>
                    <a:lnTo>
                      <a:pt x="636" y="650"/>
                    </a:lnTo>
                    <a:lnTo>
                      <a:pt x="630" y="633"/>
                    </a:lnTo>
                    <a:lnTo>
                      <a:pt x="623" y="628"/>
                    </a:lnTo>
                    <a:lnTo>
                      <a:pt x="624" y="625"/>
                    </a:lnTo>
                    <a:lnTo>
                      <a:pt x="624" y="614"/>
                    </a:lnTo>
                    <a:lnTo>
                      <a:pt x="622" y="603"/>
                    </a:lnTo>
                    <a:lnTo>
                      <a:pt x="622" y="596"/>
                    </a:lnTo>
                    <a:lnTo>
                      <a:pt x="634" y="603"/>
                    </a:lnTo>
                    <a:lnTo>
                      <a:pt x="679" y="604"/>
                    </a:lnTo>
                    <a:lnTo>
                      <a:pt x="687" y="613"/>
                    </a:lnTo>
                    <a:lnTo>
                      <a:pt x="706" y="607"/>
                    </a:lnTo>
                    <a:lnTo>
                      <a:pt x="727" y="583"/>
                    </a:lnTo>
                    <a:lnTo>
                      <a:pt x="743" y="591"/>
                    </a:lnTo>
                    <a:lnTo>
                      <a:pt x="746" y="599"/>
                    </a:lnTo>
                    <a:lnTo>
                      <a:pt x="760" y="574"/>
                    </a:lnTo>
                    <a:lnTo>
                      <a:pt x="760" y="570"/>
                    </a:lnTo>
                    <a:lnTo>
                      <a:pt x="768" y="555"/>
                    </a:lnTo>
                    <a:lnTo>
                      <a:pt x="714" y="545"/>
                    </a:lnTo>
                    <a:lnTo>
                      <a:pt x="690" y="537"/>
                    </a:lnTo>
                    <a:lnTo>
                      <a:pt x="709" y="522"/>
                    </a:lnTo>
                    <a:lnTo>
                      <a:pt x="728" y="523"/>
                    </a:lnTo>
                    <a:lnTo>
                      <a:pt x="764" y="539"/>
                    </a:lnTo>
                    <a:lnTo>
                      <a:pt x="776" y="511"/>
                    </a:lnTo>
                    <a:lnTo>
                      <a:pt x="795" y="501"/>
                    </a:lnTo>
                    <a:lnTo>
                      <a:pt x="797" y="493"/>
                    </a:lnTo>
                    <a:lnTo>
                      <a:pt x="787" y="477"/>
                    </a:lnTo>
                    <a:lnTo>
                      <a:pt x="775" y="468"/>
                    </a:lnTo>
                    <a:lnTo>
                      <a:pt x="751" y="463"/>
                    </a:lnTo>
                    <a:lnTo>
                      <a:pt x="738" y="453"/>
                    </a:lnTo>
                    <a:lnTo>
                      <a:pt x="725" y="450"/>
                    </a:lnTo>
                    <a:lnTo>
                      <a:pt x="733" y="445"/>
                    </a:lnTo>
                    <a:lnTo>
                      <a:pt x="749" y="447"/>
                    </a:lnTo>
                    <a:lnTo>
                      <a:pt x="786" y="443"/>
                    </a:lnTo>
                    <a:lnTo>
                      <a:pt x="798" y="439"/>
                    </a:lnTo>
                    <a:lnTo>
                      <a:pt x="805" y="430"/>
                    </a:lnTo>
                    <a:lnTo>
                      <a:pt x="819" y="420"/>
                    </a:lnTo>
                    <a:lnTo>
                      <a:pt x="813" y="411"/>
                    </a:lnTo>
                    <a:lnTo>
                      <a:pt x="813" y="402"/>
                    </a:lnTo>
                    <a:lnTo>
                      <a:pt x="817" y="392"/>
                    </a:lnTo>
                    <a:lnTo>
                      <a:pt x="816" y="375"/>
                    </a:lnTo>
                    <a:lnTo>
                      <a:pt x="813" y="354"/>
                    </a:lnTo>
                    <a:lnTo>
                      <a:pt x="802" y="344"/>
                    </a:lnTo>
                    <a:lnTo>
                      <a:pt x="774" y="334"/>
                    </a:lnTo>
                    <a:lnTo>
                      <a:pt x="733" y="340"/>
                    </a:lnTo>
                    <a:lnTo>
                      <a:pt x="733" y="332"/>
                    </a:lnTo>
                    <a:lnTo>
                      <a:pt x="748" y="327"/>
                    </a:lnTo>
                    <a:lnTo>
                      <a:pt x="757" y="319"/>
                    </a:lnTo>
                    <a:lnTo>
                      <a:pt x="757" y="313"/>
                    </a:lnTo>
                    <a:lnTo>
                      <a:pt x="749" y="303"/>
                    </a:lnTo>
                    <a:lnTo>
                      <a:pt x="678" y="310"/>
                    </a:lnTo>
                    <a:lnTo>
                      <a:pt x="665" y="316"/>
                    </a:lnTo>
                    <a:lnTo>
                      <a:pt x="655" y="329"/>
                    </a:lnTo>
                    <a:lnTo>
                      <a:pt x="647" y="330"/>
                    </a:lnTo>
                    <a:lnTo>
                      <a:pt x="656" y="314"/>
                    </a:lnTo>
                    <a:lnTo>
                      <a:pt x="658" y="302"/>
                    </a:lnTo>
                    <a:lnTo>
                      <a:pt x="647" y="300"/>
                    </a:lnTo>
                    <a:lnTo>
                      <a:pt x="645" y="291"/>
                    </a:lnTo>
                    <a:lnTo>
                      <a:pt x="669" y="298"/>
                    </a:lnTo>
                    <a:lnTo>
                      <a:pt x="712" y="284"/>
                    </a:lnTo>
                    <a:lnTo>
                      <a:pt x="740" y="287"/>
                    </a:lnTo>
                    <a:lnTo>
                      <a:pt x="740" y="279"/>
                    </a:lnTo>
                    <a:lnTo>
                      <a:pt x="716" y="269"/>
                    </a:lnTo>
                    <a:lnTo>
                      <a:pt x="652" y="267"/>
                    </a:lnTo>
                    <a:lnTo>
                      <a:pt x="644" y="260"/>
                    </a:lnTo>
                    <a:lnTo>
                      <a:pt x="658" y="255"/>
                    </a:lnTo>
                    <a:lnTo>
                      <a:pt x="704" y="255"/>
                    </a:lnTo>
                    <a:lnTo>
                      <a:pt x="715" y="247"/>
                    </a:lnTo>
                    <a:lnTo>
                      <a:pt x="732" y="249"/>
                    </a:lnTo>
                    <a:lnTo>
                      <a:pt x="748" y="255"/>
                    </a:lnTo>
                    <a:lnTo>
                      <a:pt x="754" y="263"/>
                    </a:lnTo>
                    <a:lnTo>
                      <a:pt x="753" y="276"/>
                    </a:lnTo>
                    <a:lnTo>
                      <a:pt x="758" y="289"/>
                    </a:lnTo>
                    <a:lnTo>
                      <a:pt x="769" y="295"/>
                    </a:lnTo>
                    <a:lnTo>
                      <a:pt x="819" y="302"/>
                    </a:lnTo>
                    <a:lnTo>
                      <a:pt x="827" y="298"/>
                    </a:lnTo>
                    <a:lnTo>
                      <a:pt x="829" y="287"/>
                    </a:lnTo>
                    <a:lnTo>
                      <a:pt x="828" y="274"/>
                    </a:lnTo>
                    <a:lnTo>
                      <a:pt x="814" y="257"/>
                    </a:lnTo>
                    <a:lnTo>
                      <a:pt x="825" y="240"/>
                    </a:lnTo>
                    <a:lnTo>
                      <a:pt x="818" y="232"/>
                    </a:lnTo>
                    <a:lnTo>
                      <a:pt x="752" y="236"/>
                    </a:lnTo>
                    <a:lnTo>
                      <a:pt x="746" y="228"/>
                    </a:lnTo>
                    <a:lnTo>
                      <a:pt x="687" y="236"/>
                    </a:lnTo>
                    <a:lnTo>
                      <a:pt x="661" y="243"/>
                    </a:lnTo>
                    <a:lnTo>
                      <a:pt x="671" y="236"/>
                    </a:lnTo>
                    <a:lnTo>
                      <a:pt x="672" y="228"/>
                    </a:lnTo>
                    <a:lnTo>
                      <a:pt x="650" y="222"/>
                    </a:lnTo>
                    <a:lnTo>
                      <a:pt x="641" y="214"/>
                    </a:lnTo>
                    <a:lnTo>
                      <a:pt x="657" y="209"/>
                    </a:lnTo>
                    <a:lnTo>
                      <a:pt x="683" y="212"/>
                    </a:lnTo>
                    <a:lnTo>
                      <a:pt x="677" y="187"/>
                    </a:lnTo>
                    <a:lnTo>
                      <a:pt x="672" y="181"/>
                    </a:lnTo>
                    <a:lnTo>
                      <a:pt x="679" y="178"/>
                    </a:lnTo>
                    <a:lnTo>
                      <a:pt x="684" y="184"/>
                    </a:lnTo>
                    <a:lnTo>
                      <a:pt x="689" y="198"/>
                    </a:lnTo>
                    <a:lnTo>
                      <a:pt x="698" y="204"/>
                    </a:lnTo>
                    <a:lnTo>
                      <a:pt x="746" y="209"/>
                    </a:lnTo>
                    <a:lnTo>
                      <a:pt x="749" y="200"/>
                    </a:lnTo>
                    <a:lnTo>
                      <a:pt x="740" y="188"/>
                    </a:lnTo>
                    <a:lnTo>
                      <a:pt x="737" y="181"/>
                    </a:lnTo>
                    <a:lnTo>
                      <a:pt x="687" y="171"/>
                    </a:lnTo>
                    <a:lnTo>
                      <a:pt x="679" y="158"/>
                    </a:lnTo>
                    <a:lnTo>
                      <a:pt x="687" y="156"/>
                    </a:lnTo>
                    <a:lnTo>
                      <a:pt x="722" y="162"/>
                    </a:lnTo>
                    <a:lnTo>
                      <a:pt x="764" y="189"/>
                    </a:lnTo>
                    <a:lnTo>
                      <a:pt x="794" y="194"/>
                    </a:lnTo>
                    <a:lnTo>
                      <a:pt x="801" y="185"/>
                    </a:lnTo>
                    <a:lnTo>
                      <a:pt x="797" y="170"/>
                    </a:lnTo>
                    <a:lnTo>
                      <a:pt x="810" y="176"/>
                    </a:lnTo>
                    <a:lnTo>
                      <a:pt x="838" y="178"/>
                    </a:lnTo>
                    <a:lnTo>
                      <a:pt x="846" y="165"/>
                    </a:lnTo>
                    <a:lnTo>
                      <a:pt x="845" y="155"/>
                    </a:lnTo>
                    <a:lnTo>
                      <a:pt x="850" y="157"/>
                    </a:lnTo>
                    <a:lnTo>
                      <a:pt x="855" y="146"/>
                    </a:lnTo>
                    <a:lnTo>
                      <a:pt x="861" y="160"/>
                    </a:lnTo>
                    <a:lnTo>
                      <a:pt x="876" y="156"/>
                    </a:lnTo>
                    <a:lnTo>
                      <a:pt x="881" y="140"/>
                    </a:lnTo>
                    <a:lnTo>
                      <a:pt x="880" y="125"/>
                    </a:lnTo>
                    <a:lnTo>
                      <a:pt x="873" y="106"/>
                    </a:lnTo>
                    <a:lnTo>
                      <a:pt x="871" y="91"/>
                    </a:lnTo>
                    <a:lnTo>
                      <a:pt x="813" y="80"/>
                    </a:lnTo>
                    <a:lnTo>
                      <a:pt x="817" y="66"/>
                    </a:lnTo>
                    <a:lnTo>
                      <a:pt x="834" y="61"/>
                    </a:lnTo>
                    <a:lnTo>
                      <a:pt x="856" y="74"/>
                    </a:lnTo>
                    <a:lnTo>
                      <a:pt x="884" y="79"/>
                    </a:lnTo>
                    <a:lnTo>
                      <a:pt x="882" y="91"/>
                    </a:lnTo>
                    <a:lnTo>
                      <a:pt x="884" y="103"/>
                    </a:lnTo>
                    <a:lnTo>
                      <a:pt x="899" y="112"/>
                    </a:lnTo>
                    <a:lnTo>
                      <a:pt x="914" y="111"/>
                    </a:lnTo>
                    <a:lnTo>
                      <a:pt x="914" y="115"/>
                    </a:lnTo>
                    <a:lnTo>
                      <a:pt x="937" y="108"/>
                    </a:lnTo>
                    <a:lnTo>
                      <a:pt x="961" y="109"/>
                    </a:lnTo>
                    <a:lnTo>
                      <a:pt x="969" y="101"/>
                    </a:lnTo>
                    <a:lnTo>
                      <a:pt x="982" y="98"/>
                    </a:lnTo>
                    <a:lnTo>
                      <a:pt x="1004" y="59"/>
                    </a:lnTo>
                    <a:lnTo>
                      <a:pt x="995" y="54"/>
                    </a:lnTo>
                    <a:lnTo>
                      <a:pt x="978" y="58"/>
                    </a:lnTo>
                    <a:lnTo>
                      <a:pt x="980" y="44"/>
                    </a:lnTo>
                    <a:lnTo>
                      <a:pt x="990" y="29"/>
                    </a:lnTo>
                    <a:lnTo>
                      <a:pt x="1011" y="21"/>
                    </a:lnTo>
                    <a:lnTo>
                      <a:pt x="1015" y="12"/>
                    </a:lnTo>
                    <a:lnTo>
                      <a:pt x="1028" y="0"/>
                    </a:lnTo>
                    <a:lnTo>
                      <a:pt x="393" y="0"/>
                    </a:lnTo>
                    <a:lnTo>
                      <a:pt x="394" y="1"/>
                    </a:lnTo>
                    <a:lnTo>
                      <a:pt x="440" y="28"/>
                    </a:lnTo>
                    <a:lnTo>
                      <a:pt x="439" y="33"/>
                    </a:lnTo>
                    <a:lnTo>
                      <a:pt x="426" y="41"/>
                    </a:lnTo>
                    <a:lnTo>
                      <a:pt x="430" y="48"/>
                    </a:lnTo>
                    <a:lnTo>
                      <a:pt x="432" y="72"/>
                    </a:lnTo>
                    <a:lnTo>
                      <a:pt x="432" y="87"/>
                    </a:lnTo>
                    <a:lnTo>
                      <a:pt x="437" y="87"/>
                    </a:lnTo>
                    <a:lnTo>
                      <a:pt x="437" y="92"/>
                    </a:lnTo>
                    <a:lnTo>
                      <a:pt x="441" y="102"/>
                    </a:lnTo>
                    <a:lnTo>
                      <a:pt x="462" y="108"/>
                    </a:lnTo>
                    <a:lnTo>
                      <a:pt x="479" y="123"/>
                    </a:lnTo>
                    <a:lnTo>
                      <a:pt x="515" y="107"/>
                    </a:lnTo>
                    <a:lnTo>
                      <a:pt x="526" y="107"/>
                    </a:lnTo>
                    <a:lnTo>
                      <a:pt x="527" y="113"/>
                    </a:lnTo>
                    <a:lnTo>
                      <a:pt x="525" y="120"/>
                    </a:lnTo>
                    <a:lnTo>
                      <a:pt x="513" y="120"/>
                    </a:lnTo>
                    <a:lnTo>
                      <a:pt x="482" y="136"/>
                    </a:lnTo>
                    <a:lnTo>
                      <a:pt x="478" y="142"/>
                    </a:lnTo>
                    <a:lnTo>
                      <a:pt x="478" y="149"/>
                    </a:lnTo>
                    <a:lnTo>
                      <a:pt x="480" y="154"/>
                    </a:lnTo>
                    <a:lnTo>
                      <a:pt x="479" y="155"/>
                    </a:lnTo>
                    <a:lnTo>
                      <a:pt x="445" y="130"/>
                    </a:lnTo>
                    <a:lnTo>
                      <a:pt x="432" y="129"/>
                    </a:lnTo>
                    <a:lnTo>
                      <a:pt x="423" y="139"/>
                    </a:lnTo>
                    <a:lnTo>
                      <a:pt x="421" y="111"/>
                    </a:lnTo>
                    <a:lnTo>
                      <a:pt x="415" y="111"/>
                    </a:lnTo>
                    <a:lnTo>
                      <a:pt x="412" y="102"/>
                    </a:lnTo>
                    <a:lnTo>
                      <a:pt x="410" y="87"/>
                    </a:lnTo>
                    <a:lnTo>
                      <a:pt x="405" y="82"/>
                    </a:lnTo>
                    <a:lnTo>
                      <a:pt x="405" y="68"/>
                    </a:lnTo>
                    <a:lnTo>
                      <a:pt x="357" y="0"/>
                    </a:lnTo>
                    <a:lnTo>
                      <a:pt x="183" y="0"/>
                    </a:lnTo>
                    <a:lnTo>
                      <a:pt x="220" y="14"/>
                    </a:lnTo>
                    <a:lnTo>
                      <a:pt x="231" y="2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7" name="Freeform 309"/>
              <p:cNvSpPr>
                <a:spLocks noChangeAspect="1"/>
              </p:cNvSpPr>
              <p:nvPr/>
            </p:nvSpPr>
            <p:spPr bwMode="gray">
              <a:xfrm>
                <a:off x="1564" y="1153"/>
                <a:ext cx="6" cy="6"/>
              </a:xfrm>
              <a:custGeom>
                <a:avLst/>
                <a:gdLst/>
                <a:ahLst/>
                <a:cxnLst>
                  <a:cxn ang="0">
                    <a:pos x="0" y="16"/>
                  </a:cxn>
                  <a:cxn ang="0">
                    <a:pos x="0" y="21"/>
                  </a:cxn>
                  <a:cxn ang="0">
                    <a:pos x="30" y="30"/>
                  </a:cxn>
                  <a:cxn ang="0">
                    <a:pos x="3" y="0"/>
                  </a:cxn>
                  <a:cxn ang="0">
                    <a:pos x="0" y="16"/>
                  </a:cxn>
                </a:cxnLst>
                <a:rect l="0" t="0" r="r" b="b"/>
                <a:pathLst>
                  <a:path w="30" h="30">
                    <a:moveTo>
                      <a:pt x="0" y="16"/>
                    </a:moveTo>
                    <a:lnTo>
                      <a:pt x="0" y="21"/>
                    </a:lnTo>
                    <a:lnTo>
                      <a:pt x="30" y="30"/>
                    </a:lnTo>
                    <a:lnTo>
                      <a:pt x="3" y="0"/>
                    </a:lnTo>
                    <a:lnTo>
                      <a:pt x="0" y="1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8" name="Freeform 310"/>
              <p:cNvSpPr>
                <a:spLocks noChangeAspect="1"/>
              </p:cNvSpPr>
              <p:nvPr/>
            </p:nvSpPr>
            <p:spPr bwMode="gray">
              <a:xfrm>
                <a:off x="1564" y="1147"/>
                <a:ext cx="1" cy="6"/>
              </a:xfrm>
              <a:custGeom>
                <a:avLst/>
                <a:gdLst/>
                <a:ahLst/>
                <a:cxnLst>
                  <a:cxn ang="0">
                    <a:pos x="5" y="11"/>
                  </a:cxn>
                  <a:cxn ang="0">
                    <a:pos x="0" y="0"/>
                  </a:cxn>
                  <a:cxn ang="0">
                    <a:pos x="0" y="24"/>
                  </a:cxn>
                  <a:cxn ang="0">
                    <a:pos x="5" y="31"/>
                  </a:cxn>
                  <a:cxn ang="0">
                    <a:pos x="7" y="27"/>
                  </a:cxn>
                  <a:cxn ang="0">
                    <a:pos x="5" y="11"/>
                  </a:cxn>
                </a:cxnLst>
                <a:rect l="0" t="0" r="r" b="b"/>
                <a:pathLst>
                  <a:path w="7" h="31">
                    <a:moveTo>
                      <a:pt x="5" y="11"/>
                    </a:moveTo>
                    <a:lnTo>
                      <a:pt x="0" y="0"/>
                    </a:lnTo>
                    <a:lnTo>
                      <a:pt x="0" y="24"/>
                    </a:lnTo>
                    <a:lnTo>
                      <a:pt x="5" y="31"/>
                    </a:lnTo>
                    <a:lnTo>
                      <a:pt x="7" y="27"/>
                    </a:lnTo>
                    <a:lnTo>
                      <a:pt x="5" y="1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59" name="Freeform 311"/>
              <p:cNvSpPr>
                <a:spLocks noChangeAspect="1"/>
              </p:cNvSpPr>
              <p:nvPr/>
            </p:nvSpPr>
            <p:spPr bwMode="gray">
              <a:xfrm>
                <a:off x="1031" y="1408"/>
                <a:ext cx="17" cy="23"/>
              </a:xfrm>
              <a:custGeom>
                <a:avLst/>
                <a:gdLst/>
                <a:ahLst/>
                <a:cxnLst>
                  <a:cxn ang="0">
                    <a:pos x="16" y="58"/>
                  </a:cxn>
                  <a:cxn ang="0">
                    <a:pos x="22" y="61"/>
                  </a:cxn>
                  <a:cxn ang="0">
                    <a:pos x="25" y="56"/>
                  </a:cxn>
                  <a:cxn ang="0">
                    <a:pos x="19" y="46"/>
                  </a:cxn>
                  <a:cxn ang="0">
                    <a:pos x="24" y="46"/>
                  </a:cxn>
                  <a:cxn ang="0">
                    <a:pos x="30" y="52"/>
                  </a:cxn>
                  <a:cxn ang="0">
                    <a:pos x="35" y="47"/>
                  </a:cxn>
                  <a:cxn ang="0">
                    <a:pos x="38" y="52"/>
                  </a:cxn>
                  <a:cxn ang="0">
                    <a:pos x="46" y="46"/>
                  </a:cxn>
                  <a:cxn ang="0">
                    <a:pos x="47" y="37"/>
                  </a:cxn>
                  <a:cxn ang="0">
                    <a:pos x="43" y="41"/>
                  </a:cxn>
                  <a:cxn ang="0">
                    <a:pos x="38" y="37"/>
                  </a:cxn>
                  <a:cxn ang="0">
                    <a:pos x="43" y="32"/>
                  </a:cxn>
                  <a:cxn ang="0">
                    <a:pos x="48" y="19"/>
                  </a:cxn>
                  <a:cxn ang="0">
                    <a:pos x="44" y="11"/>
                  </a:cxn>
                  <a:cxn ang="0">
                    <a:pos x="43" y="3"/>
                  </a:cxn>
                  <a:cxn ang="0">
                    <a:pos x="47" y="0"/>
                  </a:cxn>
                  <a:cxn ang="0">
                    <a:pos x="47" y="10"/>
                  </a:cxn>
                  <a:cxn ang="0">
                    <a:pos x="58" y="18"/>
                  </a:cxn>
                  <a:cxn ang="0">
                    <a:pos x="57" y="26"/>
                  </a:cxn>
                  <a:cxn ang="0">
                    <a:pos x="60" y="32"/>
                  </a:cxn>
                  <a:cxn ang="0">
                    <a:pos x="67" y="35"/>
                  </a:cxn>
                  <a:cxn ang="0">
                    <a:pos x="76" y="24"/>
                  </a:cxn>
                  <a:cxn ang="0">
                    <a:pos x="81" y="30"/>
                  </a:cxn>
                  <a:cxn ang="0">
                    <a:pos x="81" y="41"/>
                  </a:cxn>
                  <a:cxn ang="0">
                    <a:pos x="79" y="50"/>
                  </a:cxn>
                  <a:cxn ang="0">
                    <a:pos x="70" y="58"/>
                  </a:cxn>
                  <a:cxn ang="0">
                    <a:pos x="49" y="94"/>
                  </a:cxn>
                  <a:cxn ang="0">
                    <a:pos x="35" y="110"/>
                  </a:cxn>
                  <a:cxn ang="0">
                    <a:pos x="24" y="106"/>
                  </a:cxn>
                  <a:cxn ang="0">
                    <a:pos x="22" y="110"/>
                  </a:cxn>
                  <a:cxn ang="0">
                    <a:pos x="22" y="113"/>
                  </a:cxn>
                  <a:cxn ang="0">
                    <a:pos x="16" y="106"/>
                  </a:cxn>
                  <a:cxn ang="0">
                    <a:pos x="17" y="101"/>
                  </a:cxn>
                  <a:cxn ang="0">
                    <a:pos x="27" y="104"/>
                  </a:cxn>
                  <a:cxn ang="0">
                    <a:pos x="33" y="96"/>
                  </a:cxn>
                  <a:cxn ang="0">
                    <a:pos x="38" y="85"/>
                  </a:cxn>
                  <a:cxn ang="0">
                    <a:pos x="26" y="96"/>
                  </a:cxn>
                  <a:cxn ang="0">
                    <a:pos x="12" y="86"/>
                  </a:cxn>
                  <a:cxn ang="0">
                    <a:pos x="8" y="73"/>
                  </a:cxn>
                  <a:cxn ang="0">
                    <a:pos x="6" y="61"/>
                  </a:cxn>
                  <a:cxn ang="0">
                    <a:pos x="1" y="57"/>
                  </a:cxn>
                  <a:cxn ang="0">
                    <a:pos x="0" y="52"/>
                  </a:cxn>
                  <a:cxn ang="0">
                    <a:pos x="3" y="46"/>
                  </a:cxn>
                  <a:cxn ang="0">
                    <a:pos x="6" y="46"/>
                  </a:cxn>
                  <a:cxn ang="0">
                    <a:pos x="16" y="58"/>
                  </a:cxn>
                </a:cxnLst>
                <a:rect l="0" t="0" r="r" b="b"/>
                <a:pathLst>
                  <a:path w="81" h="113">
                    <a:moveTo>
                      <a:pt x="16" y="58"/>
                    </a:moveTo>
                    <a:lnTo>
                      <a:pt x="22" y="61"/>
                    </a:lnTo>
                    <a:lnTo>
                      <a:pt x="25" y="56"/>
                    </a:lnTo>
                    <a:lnTo>
                      <a:pt x="19" y="46"/>
                    </a:lnTo>
                    <a:lnTo>
                      <a:pt x="24" y="46"/>
                    </a:lnTo>
                    <a:lnTo>
                      <a:pt x="30" y="52"/>
                    </a:lnTo>
                    <a:lnTo>
                      <a:pt x="35" y="47"/>
                    </a:lnTo>
                    <a:lnTo>
                      <a:pt x="38" y="52"/>
                    </a:lnTo>
                    <a:lnTo>
                      <a:pt x="46" y="46"/>
                    </a:lnTo>
                    <a:lnTo>
                      <a:pt x="47" y="37"/>
                    </a:lnTo>
                    <a:lnTo>
                      <a:pt x="43" y="41"/>
                    </a:lnTo>
                    <a:lnTo>
                      <a:pt x="38" y="37"/>
                    </a:lnTo>
                    <a:lnTo>
                      <a:pt x="43" y="32"/>
                    </a:lnTo>
                    <a:lnTo>
                      <a:pt x="48" y="19"/>
                    </a:lnTo>
                    <a:lnTo>
                      <a:pt x="44" y="11"/>
                    </a:lnTo>
                    <a:lnTo>
                      <a:pt x="43" y="3"/>
                    </a:lnTo>
                    <a:lnTo>
                      <a:pt x="47" y="0"/>
                    </a:lnTo>
                    <a:lnTo>
                      <a:pt x="47" y="10"/>
                    </a:lnTo>
                    <a:lnTo>
                      <a:pt x="58" y="18"/>
                    </a:lnTo>
                    <a:lnTo>
                      <a:pt x="57" y="26"/>
                    </a:lnTo>
                    <a:lnTo>
                      <a:pt x="60" y="32"/>
                    </a:lnTo>
                    <a:lnTo>
                      <a:pt x="67" y="35"/>
                    </a:lnTo>
                    <a:lnTo>
                      <a:pt x="76" y="24"/>
                    </a:lnTo>
                    <a:lnTo>
                      <a:pt x="81" y="30"/>
                    </a:lnTo>
                    <a:lnTo>
                      <a:pt x="81" y="41"/>
                    </a:lnTo>
                    <a:lnTo>
                      <a:pt x="79" y="50"/>
                    </a:lnTo>
                    <a:lnTo>
                      <a:pt x="70" y="58"/>
                    </a:lnTo>
                    <a:lnTo>
                      <a:pt x="49" y="94"/>
                    </a:lnTo>
                    <a:lnTo>
                      <a:pt x="35" y="110"/>
                    </a:lnTo>
                    <a:lnTo>
                      <a:pt x="24" y="106"/>
                    </a:lnTo>
                    <a:lnTo>
                      <a:pt x="22" y="110"/>
                    </a:lnTo>
                    <a:lnTo>
                      <a:pt x="22" y="113"/>
                    </a:lnTo>
                    <a:lnTo>
                      <a:pt x="16" y="106"/>
                    </a:lnTo>
                    <a:lnTo>
                      <a:pt x="17" y="101"/>
                    </a:lnTo>
                    <a:lnTo>
                      <a:pt x="27" y="104"/>
                    </a:lnTo>
                    <a:lnTo>
                      <a:pt x="33" y="96"/>
                    </a:lnTo>
                    <a:lnTo>
                      <a:pt x="38" y="85"/>
                    </a:lnTo>
                    <a:lnTo>
                      <a:pt x="26" y="96"/>
                    </a:lnTo>
                    <a:lnTo>
                      <a:pt x="12" y="86"/>
                    </a:lnTo>
                    <a:lnTo>
                      <a:pt x="8" y="73"/>
                    </a:lnTo>
                    <a:lnTo>
                      <a:pt x="6" y="61"/>
                    </a:lnTo>
                    <a:lnTo>
                      <a:pt x="1" y="57"/>
                    </a:lnTo>
                    <a:lnTo>
                      <a:pt x="0" y="52"/>
                    </a:lnTo>
                    <a:lnTo>
                      <a:pt x="3" y="46"/>
                    </a:lnTo>
                    <a:lnTo>
                      <a:pt x="6" y="46"/>
                    </a:lnTo>
                    <a:lnTo>
                      <a:pt x="16" y="5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60" name="Freeform 312"/>
              <p:cNvSpPr>
                <a:spLocks noChangeAspect="1"/>
              </p:cNvSpPr>
              <p:nvPr/>
            </p:nvSpPr>
            <p:spPr bwMode="gray">
              <a:xfrm>
                <a:off x="1024" y="1423"/>
                <a:ext cx="11" cy="11"/>
              </a:xfrm>
              <a:custGeom>
                <a:avLst/>
                <a:gdLst/>
                <a:ahLst/>
                <a:cxnLst>
                  <a:cxn ang="0">
                    <a:pos x="2" y="4"/>
                  </a:cxn>
                  <a:cxn ang="0">
                    <a:pos x="1" y="4"/>
                  </a:cxn>
                  <a:cxn ang="0">
                    <a:pos x="0" y="8"/>
                  </a:cxn>
                  <a:cxn ang="0">
                    <a:pos x="1" y="22"/>
                  </a:cxn>
                  <a:cxn ang="0">
                    <a:pos x="9" y="28"/>
                  </a:cxn>
                  <a:cxn ang="0">
                    <a:pos x="12" y="38"/>
                  </a:cxn>
                  <a:cxn ang="0">
                    <a:pos x="23" y="39"/>
                  </a:cxn>
                  <a:cxn ang="0">
                    <a:pos x="32" y="49"/>
                  </a:cxn>
                  <a:cxn ang="0">
                    <a:pos x="41" y="50"/>
                  </a:cxn>
                  <a:cxn ang="0">
                    <a:pos x="44" y="55"/>
                  </a:cxn>
                  <a:cxn ang="0">
                    <a:pos x="47" y="58"/>
                  </a:cxn>
                  <a:cxn ang="0">
                    <a:pos x="52" y="56"/>
                  </a:cxn>
                  <a:cxn ang="0">
                    <a:pos x="54" y="50"/>
                  </a:cxn>
                  <a:cxn ang="0">
                    <a:pos x="45" y="39"/>
                  </a:cxn>
                  <a:cxn ang="0">
                    <a:pos x="30" y="28"/>
                  </a:cxn>
                  <a:cxn ang="0">
                    <a:pos x="33" y="22"/>
                  </a:cxn>
                  <a:cxn ang="0">
                    <a:pos x="19" y="15"/>
                  </a:cxn>
                  <a:cxn ang="0">
                    <a:pos x="14" y="4"/>
                  </a:cxn>
                  <a:cxn ang="0">
                    <a:pos x="12" y="0"/>
                  </a:cxn>
                  <a:cxn ang="0">
                    <a:pos x="6" y="0"/>
                  </a:cxn>
                  <a:cxn ang="0">
                    <a:pos x="2" y="4"/>
                  </a:cxn>
                </a:cxnLst>
                <a:rect l="0" t="0" r="r" b="b"/>
                <a:pathLst>
                  <a:path w="54" h="58">
                    <a:moveTo>
                      <a:pt x="2" y="4"/>
                    </a:moveTo>
                    <a:lnTo>
                      <a:pt x="1" y="4"/>
                    </a:lnTo>
                    <a:lnTo>
                      <a:pt x="0" y="8"/>
                    </a:lnTo>
                    <a:lnTo>
                      <a:pt x="1" y="22"/>
                    </a:lnTo>
                    <a:lnTo>
                      <a:pt x="9" y="28"/>
                    </a:lnTo>
                    <a:lnTo>
                      <a:pt x="12" y="38"/>
                    </a:lnTo>
                    <a:lnTo>
                      <a:pt x="23" y="39"/>
                    </a:lnTo>
                    <a:lnTo>
                      <a:pt x="32" y="49"/>
                    </a:lnTo>
                    <a:lnTo>
                      <a:pt x="41" y="50"/>
                    </a:lnTo>
                    <a:lnTo>
                      <a:pt x="44" y="55"/>
                    </a:lnTo>
                    <a:lnTo>
                      <a:pt x="47" y="58"/>
                    </a:lnTo>
                    <a:lnTo>
                      <a:pt x="52" y="56"/>
                    </a:lnTo>
                    <a:lnTo>
                      <a:pt x="54" y="50"/>
                    </a:lnTo>
                    <a:lnTo>
                      <a:pt x="45" y="39"/>
                    </a:lnTo>
                    <a:lnTo>
                      <a:pt x="30" y="28"/>
                    </a:lnTo>
                    <a:lnTo>
                      <a:pt x="33" y="22"/>
                    </a:lnTo>
                    <a:lnTo>
                      <a:pt x="19" y="15"/>
                    </a:lnTo>
                    <a:lnTo>
                      <a:pt x="14" y="4"/>
                    </a:lnTo>
                    <a:lnTo>
                      <a:pt x="12" y="0"/>
                    </a:lnTo>
                    <a:lnTo>
                      <a:pt x="6" y="0"/>
                    </a:lnTo>
                    <a:lnTo>
                      <a:pt x="2" y="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88" name="Freeform 313"/>
            <p:cNvSpPr>
              <a:spLocks noChangeAspect="1"/>
            </p:cNvSpPr>
            <p:nvPr/>
          </p:nvSpPr>
          <p:spPr bwMode="gray">
            <a:xfrm rot="21085610">
              <a:off x="3399631" y="3186459"/>
              <a:ext cx="12700" cy="6350"/>
            </a:xfrm>
            <a:custGeom>
              <a:avLst/>
              <a:gdLst/>
              <a:ahLst/>
              <a:cxnLst>
                <a:cxn ang="0">
                  <a:pos x="291" y="10"/>
                </a:cxn>
                <a:cxn ang="0">
                  <a:pos x="281" y="6"/>
                </a:cxn>
                <a:cxn ang="0">
                  <a:pos x="289" y="25"/>
                </a:cxn>
                <a:cxn ang="0">
                  <a:pos x="298" y="25"/>
                </a:cxn>
                <a:cxn ang="0">
                  <a:pos x="326" y="50"/>
                </a:cxn>
                <a:cxn ang="0">
                  <a:pos x="336" y="96"/>
                </a:cxn>
                <a:cxn ang="0">
                  <a:pos x="312" y="69"/>
                </a:cxn>
                <a:cxn ang="0">
                  <a:pos x="274" y="50"/>
                </a:cxn>
                <a:cxn ang="0">
                  <a:pos x="230" y="52"/>
                </a:cxn>
                <a:cxn ang="0">
                  <a:pos x="98" y="96"/>
                </a:cxn>
                <a:cxn ang="0">
                  <a:pos x="21" y="93"/>
                </a:cxn>
                <a:cxn ang="0">
                  <a:pos x="0" y="52"/>
                </a:cxn>
                <a:cxn ang="0">
                  <a:pos x="87" y="45"/>
                </a:cxn>
                <a:cxn ang="0">
                  <a:pos x="208" y="0"/>
                </a:cxn>
                <a:cxn ang="0">
                  <a:pos x="257" y="0"/>
                </a:cxn>
                <a:cxn ang="0">
                  <a:pos x="291" y="10"/>
                </a:cxn>
              </a:cxnLst>
              <a:rect l="0" t="0" r="r" b="b"/>
              <a:pathLst>
                <a:path w="336" h="96">
                  <a:moveTo>
                    <a:pt x="291" y="10"/>
                  </a:moveTo>
                  <a:lnTo>
                    <a:pt x="281" y="6"/>
                  </a:lnTo>
                  <a:lnTo>
                    <a:pt x="289" y="25"/>
                  </a:lnTo>
                  <a:lnTo>
                    <a:pt x="298" y="25"/>
                  </a:lnTo>
                  <a:lnTo>
                    <a:pt x="326" y="50"/>
                  </a:lnTo>
                  <a:lnTo>
                    <a:pt x="336" y="96"/>
                  </a:lnTo>
                  <a:lnTo>
                    <a:pt x="312" y="69"/>
                  </a:lnTo>
                  <a:lnTo>
                    <a:pt x="274" y="50"/>
                  </a:lnTo>
                  <a:lnTo>
                    <a:pt x="230" y="52"/>
                  </a:lnTo>
                  <a:lnTo>
                    <a:pt x="98" y="96"/>
                  </a:lnTo>
                  <a:lnTo>
                    <a:pt x="21" y="93"/>
                  </a:lnTo>
                  <a:lnTo>
                    <a:pt x="0" y="52"/>
                  </a:lnTo>
                  <a:lnTo>
                    <a:pt x="87" y="45"/>
                  </a:lnTo>
                  <a:lnTo>
                    <a:pt x="208" y="0"/>
                  </a:lnTo>
                  <a:lnTo>
                    <a:pt x="257" y="0"/>
                  </a:lnTo>
                  <a:lnTo>
                    <a:pt x="291" y="1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89" name="Freeform 314"/>
            <p:cNvSpPr>
              <a:spLocks noChangeAspect="1"/>
            </p:cNvSpPr>
            <p:nvPr/>
          </p:nvSpPr>
          <p:spPr bwMode="gray">
            <a:xfrm rot="21085610">
              <a:off x="3420268" y="3188047"/>
              <a:ext cx="1588" cy="15875"/>
            </a:xfrm>
            <a:custGeom>
              <a:avLst/>
              <a:gdLst/>
              <a:ahLst/>
              <a:cxnLst>
                <a:cxn ang="0">
                  <a:pos x="76" y="83"/>
                </a:cxn>
                <a:cxn ang="0">
                  <a:pos x="86" y="6"/>
                </a:cxn>
                <a:cxn ang="0">
                  <a:pos x="86" y="62"/>
                </a:cxn>
                <a:cxn ang="0">
                  <a:pos x="53" y="146"/>
                </a:cxn>
                <a:cxn ang="0">
                  <a:pos x="39" y="232"/>
                </a:cxn>
                <a:cxn ang="0">
                  <a:pos x="0" y="173"/>
                </a:cxn>
                <a:cxn ang="0">
                  <a:pos x="14" y="159"/>
                </a:cxn>
                <a:cxn ang="0">
                  <a:pos x="21" y="135"/>
                </a:cxn>
                <a:cxn ang="0">
                  <a:pos x="18" y="95"/>
                </a:cxn>
                <a:cxn ang="0">
                  <a:pos x="42" y="6"/>
                </a:cxn>
                <a:cxn ang="0">
                  <a:pos x="53" y="0"/>
                </a:cxn>
                <a:cxn ang="0">
                  <a:pos x="72" y="41"/>
                </a:cxn>
                <a:cxn ang="0">
                  <a:pos x="76" y="83"/>
                </a:cxn>
              </a:cxnLst>
              <a:rect l="0" t="0" r="r" b="b"/>
              <a:pathLst>
                <a:path w="86" h="232">
                  <a:moveTo>
                    <a:pt x="76" y="83"/>
                  </a:moveTo>
                  <a:lnTo>
                    <a:pt x="86" y="6"/>
                  </a:lnTo>
                  <a:lnTo>
                    <a:pt x="86" y="62"/>
                  </a:lnTo>
                  <a:lnTo>
                    <a:pt x="53" y="146"/>
                  </a:lnTo>
                  <a:lnTo>
                    <a:pt x="39" y="232"/>
                  </a:lnTo>
                  <a:lnTo>
                    <a:pt x="0" y="173"/>
                  </a:lnTo>
                  <a:lnTo>
                    <a:pt x="14" y="159"/>
                  </a:lnTo>
                  <a:lnTo>
                    <a:pt x="21" y="135"/>
                  </a:lnTo>
                  <a:lnTo>
                    <a:pt x="18" y="95"/>
                  </a:lnTo>
                  <a:lnTo>
                    <a:pt x="42" y="6"/>
                  </a:lnTo>
                  <a:lnTo>
                    <a:pt x="53" y="0"/>
                  </a:lnTo>
                  <a:lnTo>
                    <a:pt x="72" y="41"/>
                  </a:lnTo>
                  <a:lnTo>
                    <a:pt x="76" y="8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90" name="Freeform 315"/>
            <p:cNvSpPr>
              <a:spLocks noChangeAspect="1"/>
            </p:cNvSpPr>
            <p:nvPr/>
          </p:nvSpPr>
          <p:spPr bwMode="gray">
            <a:xfrm rot="21085610">
              <a:off x="3420268" y="3224559"/>
              <a:ext cx="3175" cy="1588"/>
            </a:xfrm>
            <a:custGeom>
              <a:avLst/>
              <a:gdLst/>
              <a:ahLst/>
              <a:cxnLst>
                <a:cxn ang="0">
                  <a:pos x="55" y="25"/>
                </a:cxn>
                <a:cxn ang="0">
                  <a:pos x="73" y="7"/>
                </a:cxn>
                <a:cxn ang="0">
                  <a:pos x="73" y="0"/>
                </a:cxn>
                <a:cxn ang="0">
                  <a:pos x="48" y="0"/>
                </a:cxn>
                <a:cxn ang="0">
                  <a:pos x="8" y="4"/>
                </a:cxn>
                <a:cxn ang="0">
                  <a:pos x="0" y="28"/>
                </a:cxn>
                <a:cxn ang="0">
                  <a:pos x="55" y="25"/>
                </a:cxn>
              </a:cxnLst>
              <a:rect l="0" t="0" r="r" b="b"/>
              <a:pathLst>
                <a:path w="73" h="28">
                  <a:moveTo>
                    <a:pt x="55" y="25"/>
                  </a:moveTo>
                  <a:lnTo>
                    <a:pt x="73" y="7"/>
                  </a:lnTo>
                  <a:lnTo>
                    <a:pt x="73" y="0"/>
                  </a:lnTo>
                  <a:lnTo>
                    <a:pt x="48" y="0"/>
                  </a:lnTo>
                  <a:lnTo>
                    <a:pt x="8" y="4"/>
                  </a:lnTo>
                  <a:lnTo>
                    <a:pt x="0" y="28"/>
                  </a:lnTo>
                  <a:lnTo>
                    <a:pt x="55" y="2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91" name="Freeform 316"/>
            <p:cNvSpPr>
              <a:spLocks noChangeAspect="1"/>
            </p:cNvSpPr>
            <p:nvPr/>
          </p:nvSpPr>
          <p:spPr bwMode="gray">
            <a:xfrm rot="21085610">
              <a:off x="3412331" y="3222972"/>
              <a:ext cx="6350" cy="19050"/>
            </a:xfrm>
            <a:custGeom>
              <a:avLst/>
              <a:gdLst/>
              <a:ahLst/>
              <a:cxnLst>
                <a:cxn ang="0">
                  <a:pos x="93" y="46"/>
                </a:cxn>
                <a:cxn ang="0">
                  <a:pos x="107" y="50"/>
                </a:cxn>
                <a:cxn ang="0">
                  <a:pos x="114" y="81"/>
                </a:cxn>
                <a:cxn ang="0">
                  <a:pos x="175" y="163"/>
                </a:cxn>
                <a:cxn ang="0">
                  <a:pos x="175" y="244"/>
                </a:cxn>
                <a:cxn ang="0">
                  <a:pos x="168" y="268"/>
                </a:cxn>
                <a:cxn ang="0">
                  <a:pos x="141" y="288"/>
                </a:cxn>
                <a:cxn ang="0">
                  <a:pos x="101" y="291"/>
                </a:cxn>
                <a:cxn ang="0">
                  <a:pos x="59" y="244"/>
                </a:cxn>
                <a:cxn ang="0">
                  <a:pos x="10" y="212"/>
                </a:cxn>
                <a:cxn ang="0">
                  <a:pos x="0" y="167"/>
                </a:cxn>
                <a:cxn ang="0">
                  <a:pos x="28" y="84"/>
                </a:cxn>
                <a:cxn ang="0">
                  <a:pos x="35" y="39"/>
                </a:cxn>
                <a:cxn ang="0">
                  <a:pos x="30" y="8"/>
                </a:cxn>
                <a:cxn ang="0">
                  <a:pos x="79" y="0"/>
                </a:cxn>
                <a:cxn ang="0">
                  <a:pos x="93" y="46"/>
                </a:cxn>
              </a:cxnLst>
              <a:rect l="0" t="0" r="r" b="b"/>
              <a:pathLst>
                <a:path w="175" h="291">
                  <a:moveTo>
                    <a:pt x="93" y="46"/>
                  </a:moveTo>
                  <a:lnTo>
                    <a:pt x="107" y="50"/>
                  </a:lnTo>
                  <a:lnTo>
                    <a:pt x="114" y="81"/>
                  </a:lnTo>
                  <a:lnTo>
                    <a:pt x="175" y="163"/>
                  </a:lnTo>
                  <a:lnTo>
                    <a:pt x="175" y="244"/>
                  </a:lnTo>
                  <a:lnTo>
                    <a:pt x="168" y="268"/>
                  </a:lnTo>
                  <a:lnTo>
                    <a:pt x="141" y="288"/>
                  </a:lnTo>
                  <a:lnTo>
                    <a:pt x="101" y="291"/>
                  </a:lnTo>
                  <a:lnTo>
                    <a:pt x="59" y="244"/>
                  </a:lnTo>
                  <a:lnTo>
                    <a:pt x="10" y="212"/>
                  </a:lnTo>
                  <a:lnTo>
                    <a:pt x="0" y="167"/>
                  </a:lnTo>
                  <a:lnTo>
                    <a:pt x="28" y="84"/>
                  </a:lnTo>
                  <a:lnTo>
                    <a:pt x="35" y="39"/>
                  </a:lnTo>
                  <a:lnTo>
                    <a:pt x="30" y="8"/>
                  </a:lnTo>
                  <a:lnTo>
                    <a:pt x="79" y="0"/>
                  </a:lnTo>
                  <a:lnTo>
                    <a:pt x="93" y="4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92" name="Freeform 317"/>
            <p:cNvSpPr>
              <a:spLocks noChangeAspect="1"/>
            </p:cNvSpPr>
            <p:nvPr/>
          </p:nvSpPr>
          <p:spPr bwMode="gray">
            <a:xfrm rot="21085610">
              <a:off x="3420268" y="3245197"/>
              <a:ext cx="1588" cy="9525"/>
            </a:xfrm>
            <a:custGeom>
              <a:avLst/>
              <a:gdLst/>
              <a:ahLst/>
              <a:cxnLst>
                <a:cxn ang="0">
                  <a:pos x="0" y="70"/>
                </a:cxn>
                <a:cxn ang="0">
                  <a:pos x="47" y="0"/>
                </a:cxn>
                <a:cxn ang="0">
                  <a:pos x="69" y="118"/>
                </a:cxn>
                <a:cxn ang="0">
                  <a:pos x="59" y="144"/>
                </a:cxn>
                <a:cxn ang="0">
                  <a:pos x="17" y="128"/>
                </a:cxn>
                <a:cxn ang="0">
                  <a:pos x="0" y="70"/>
                </a:cxn>
              </a:cxnLst>
              <a:rect l="0" t="0" r="r" b="b"/>
              <a:pathLst>
                <a:path w="69" h="144">
                  <a:moveTo>
                    <a:pt x="0" y="70"/>
                  </a:moveTo>
                  <a:lnTo>
                    <a:pt x="47" y="0"/>
                  </a:lnTo>
                  <a:lnTo>
                    <a:pt x="69" y="118"/>
                  </a:lnTo>
                  <a:lnTo>
                    <a:pt x="59" y="144"/>
                  </a:lnTo>
                  <a:lnTo>
                    <a:pt x="17" y="128"/>
                  </a:lnTo>
                  <a:lnTo>
                    <a:pt x="0" y="7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93" name="Freeform 318"/>
            <p:cNvSpPr>
              <a:spLocks noChangeAspect="1"/>
            </p:cNvSpPr>
            <p:nvPr/>
          </p:nvSpPr>
          <p:spPr bwMode="gray">
            <a:xfrm rot="21085610">
              <a:off x="3434556" y="3218209"/>
              <a:ext cx="1588" cy="12700"/>
            </a:xfrm>
            <a:custGeom>
              <a:avLst/>
              <a:gdLst/>
              <a:ahLst/>
              <a:cxnLst>
                <a:cxn ang="0">
                  <a:pos x="37" y="20"/>
                </a:cxn>
                <a:cxn ang="0">
                  <a:pos x="37" y="0"/>
                </a:cxn>
                <a:cxn ang="0">
                  <a:pos x="52" y="45"/>
                </a:cxn>
                <a:cxn ang="0">
                  <a:pos x="47" y="192"/>
                </a:cxn>
                <a:cxn ang="0">
                  <a:pos x="10" y="160"/>
                </a:cxn>
                <a:cxn ang="0">
                  <a:pos x="0" y="120"/>
                </a:cxn>
                <a:cxn ang="0">
                  <a:pos x="20" y="99"/>
                </a:cxn>
                <a:cxn ang="0">
                  <a:pos x="37" y="20"/>
                </a:cxn>
              </a:cxnLst>
              <a:rect l="0" t="0" r="r" b="b"/>
              <a:pathLst>
                <a:path w="52" h="192">
                  <a:moveTo>
                    <a:pt x="37" y="20"/>
                  </a:moveTo>
                  <a:lnTo>
                    <a:pt x="37" y="0"/>
                  </a:lnTo>
                  <a:lnTo>
                    <a:pt x="52" y="45"/>
                  </a:lnTo>
                  <a:lnTo>
                    <a:pt x="47" y="192"/>
                  </a:lnTo>
                  <a:lnTo>
                    <a:pt x="10" y="160"/>
                  </a:lnTo>
                  <a:lnTo>
                    <a:pt x="0" y="120"/>
                  </a:lnTo>
                  <a:lnTo>
                    <a:pt x="20" y="99"/>
                  </a:lnTo>
                  <a:lnTo>
                    <a:pt x="37" y="2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94" name="Freeform 319"/>
            <p:cNvSpPr>
              <a:spLocks noChangeAspect="1"/>
            </p:cNvSpPr>
            <p:nvPr/>
          </p:nvSpPr>
          <p:spPr bwMode="gray">
            <a:xfrm rot="21085610">
              <a:off x="3442493" y="3229322"/>
              <a:ext cx="4763" cy="14288"/>
            </a:xfrm>
            <a:custGeom>
              <a:avLst/>
              <a:gdLst/>
              <a:ahLst/>
              <a:cxnLst>
                <a:cxn ang="0">
                  <a:pos x="115" y="147"/>
                </a:cxn>
                <a:cxn ang="0">
                  <a:pos x="132" y="142"/>
                </a:cxn>
                <a:cxn ang="0">
                  <a:pos x="146" y="205"/>
                </a:cxn>
                <a:cxn ang="0">
                  <a:pos x="121" y="212"/>
                </a:cxn>
                <a:cxn ang="0">
                  <a:pos x="87" y="202"/>
                </a:cxn>
                <a:cxn ang="0">
                  <a:pos x="101" y="157"/>
                </a:cxn>
                <a:cxn ang="0">
                  <a:pos x="56" y="76"/>
                </a:cxn>
                <a:cxn ang="0">
                  <a:pos x="0" y="0"/>
                </a:cxn>
                <a:cxn ang="0">
                  <a:pos x="24" y="4"/>
                </a:cxn>
                <a:cxn ang="0">
                  <a:pos x="52" y="35"/>
                </a:cxn>
                <a:cxn ang="0">
                  <a:pos x="115" y="147"/>
                </a:cxn>
              </a:cxnLst>
              <a:rect l="0" t="0" r="r" b="b"/>
              <a:pathLst>
                <a:path w="146" h="212">
                  <a:moveTo>
                    <a:pt x="115" y="147"/>
                  </a:moveTo>
                  <a:lnTo>
                    <a:pt x="132" y="142"/>
                  </a:lnTo>
                  <a:lnTo>
                    <a:pt x="146" y="205"/>
                  </a:lnTo>
                  <a:lnTo>
                    <a:pt x="121" y="212"/>
                  </a:lnTo>
                  <a:lnTo>
                    <a:pt x="87" y="202"/>
                  </a:lnTo>
                  <a:lnTo>
                    <a:pt x="101" y="157"/>
                  </a:lnTo>
                  <a:lnTo>
                    <a:pt x="56" y="76"/>
                  </a:lnTo>
                  <a:lnTo>
                    <a:pt x="0" y="0"/>
                  </a:lnTo>
                  <a:lnTo>
                    <a:pt x="24" y="4"/>
                  </a:lnTo>
                  <a:lnTo>
                    <a:pt x="52" y="35"/>
                  </a:lnTo>
                  <a:lnTo>
                    <a:pt x="115" y="14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95" name="Freeform 320"/>
            <p:cNvSpPr>
              <a:spLocks noChangeAspect="1"/>
            </p:cNvSpPr>
            <p:nvPr/>
          </p:nvSpPr>
          <p:spPr bwMode="gray">
            <a:xfrm rot="21085610">
              <a:off x="3456781" y="3240434"/>
              <a:ext cx="3175" cy="3175"/>
            </a:xfrm>
            <a:custGeom>
              <a:avLst/>
              <a:gdLst/>
              <a:ahLst/>
              <a:cxnLst>
                <a:cxn ang="0">
                  <a:pos x="20" y="0"/>
                </a:cxn>
                <a:cxn ang="0">
                  <a:pos x="3" y="28"/>
                </a:cxn>
                <a:cxn ang="0">
                  <a:pos x="0" y="55"/>
                </a:cxn>
                <a:cxn ang="0">
                  <a:pos x="35" y="52"/>
                </a:cxn>
                <a:cxn ang="0">
                  <a:pos x="52" y="0"/>
                </a:cxn>
                <a:cxn ang="0">
                  <a:pos x="20" y="0"/>
                </a:cxn>
              </a:cxnLst>
              <a:rect l="0" t="0" r="r" b="b"/>
              <a:pathLst>
                <a:path w="52" h="55">
                  <a:moveTo>
                    <a:pt x="20" y="0"/>
                  </a:moveTo>
                  <a:lnTo>
                    <a:pt x="3" y="28"/>
                  </a:lnTo>
                  <a:lnTo>
                    <a:pt x="0" y="55"/>
                  </a:lnTo>
                  <a:lnTo>
                    <a:pt x="35" y="52"/>
                  </a:lnTo>
                  <a:lnTo>
                    <a:pt x="52" y="0"/>
                  </a:lnTo>
                  <a:lnTo>
                    <a:pt x="20"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96" name="Freeform 321"/>
            <p:cNvSpPr>
              <a:spLocks noChangeAspect="1"/>
            </p:cNvSpPr>
            <p:nvPr/>
          </p:nvSpPr>
          <p:spPr bwMode="gray">
            <a:xfrm rot="21085610">
              <a:off x="3450431" y="3254722"/>
              <a:ext cx="4763" cy="15875"/>
            </a:xfrm>
            <a:custGeom>
              <a:avLst/>
              <a:gdLst/>
              <a:ahLst/>
              <a:cxnLst>
                <a:cxn ang="0">
                  <a:pos x="0" y="0"/>
                </a:cxn>
                <a:cxn ang="0">
                  <a:pos x="10" y="17"/>
                </a:cxn>
                <a:cxn ang="0">
                  <a:pos x="37" y="105"/>
                </a:cxn>
                <a:cxn ang="0">
                  <a:pos x="55" y="135"/>
                </a:cxn>
                <a:cxn ang="0">
                  <a:pos x="93" y="149"/>
                </a:cxn>
                <a:cxn ang="0">
                  <a:pos x="117" y="204"/>
                </a:cxn>
                <a:cxn ang="0">
                  <a:pos x="117" y="232"/>
                </a:cxn>
                <a:cxn ang="0">
                  <a:pos x="96" y="191"/>
                </a:cxn>
                <a:cxn ang="0">
                  <a:pos x="52" y="162"/>
                </a:cxn>
                <a:cxn ang="0">
                  <a:pos x="35" y="118"/>
                </a:cxn>
                <a:cxn ang="0">
                  <a:pos x="24" y="44"/>
                </a:cxn>
                <a:cxn ang="0">
                  <a:pos x="0" y="0"/>
                </a:cxn>
              </a:cxnLst>
              <a:rect l="0" t="0" r="r" b="b"/>
              <a:pathLst>
                <a:path w="117" h="232">
                  <a:moveTo>
                    <a:pt x="0" y="0"/>
                  </a:moveTo>
                  <a:lnTo>
                    <a:pt x="10" y="17"/>
                  </a:lnTo>
                  <a:lnTo>
                    <a:pt x="37" y="105"/>
                  </a:lnTo>
                  <a:lnTo>
                    <a:pt x="55" y="135"/>
                  </a:lnTo>
                  <a:lnTo>
                    <a:pt x="93" y="149"/>
                  </a:lnTo>
                  <a:lnTo>
                    <a:pt x="117" y="204"/>
                  </a:lnTo>
                  <a:lnTo>
                    <a:pt x="117" y="232"/>
                  </a:lnTo>
                  <a:lnTo>
                    <a:pt x="96" y="191"/>
                  </a:lnTo>
                  <a:lnTo>
                    <a:pt x="52" y="162"/>
                  </a:lnTo>
                  <a:lnTo>
                    <a:pt x="35" y="118"/>
                  </a:lnTo>
                  <a:lnTo>
                    <a:pt x="24" y="44"/>
                  </a:lnTo>
                  <a:lnTo>
                    <a:pt x="0"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97" name="Freeform 322"/>
            <p:cNvSpPr>
              <a:spLocks noChangeAspect="1"/>
            </p:cNvSpPr>
            <p:nvPr/>
          </p:nvSpPr>
          <p:spPr bwMode="gray">
            <a:xfrm rot="21085610">
              <a:off x="3464718" y="3269009"/>
              <a:ext cx="4763" cy="14288"/>
            </a:xfrm>
            <a:custGeom>
              <a:avLst/>
              <a:gdLst/>
              <a:ahLst/>
              <a:cxnLst>
                <a:cxn ang="0">
                  <a:pos x="101" y="73"/>
                </a:cxn>
                <a:cxn ang="0">
                  <a:pos x="101" y="48"/>
                </a:cxn>
                <a:cxn ang="0">
                  <a:pos x="101" y="56"/>
                </a:cxn>
                <a:cxn ang="0">
                  <a:pos x="90" y="48"/>
                </a:cxn>
                <a:cxn ang="0">
                  <a:pos x="31" y="48"/>
                </a:cxn>
                <a:cxn ang="0">
                  <a:pos x="4" y="27"/>
                </a:cxn>
                <a:cxn ang="0">
                  <a:pos x="0" y="14"/>
                </a:cxn>
                <a:cxn ang="0">
                  <a:pos x="11" y="0"/>
                </a:cxn>
                <a:cxn ang="0">
                  <a:pos x="46" y="14"/>
                </a:cxn>
                <a:cxn ang="0">
                  <a:pos x="83" y="41"/>
                </a:cxn>
                <a:cxn ang="0">
                  <a:pos x="125" y="41"/>
                </a:cxn>
                <a:cxn ang="0">
                  <a:pos x="145" y="61"/>
                </a:cxn>
                <a:cxn ang="0">
                  <a:pos x="149" y="113"/>
                </a:cxn>
                <a:cxn ang="0">
                  <a:pos x="103" y="172"/>
                </a:cxn>
                <a:cxn ang="0">
                  <a:pos x="49" y="218"/>
                </a:cxn>
                <a:cxn ang="0">
                  <a:pos x="35" y="182"/>
                </a:cxn>
                <a:cxn ang="0">
                  <a:pos x="111" y="100"/>
                </a:cxn>
                <a:cxn ang="0">
                  <a:pos x="101" y="73"/>
                </a:cxn>
              </a:cxnLst>
              <a:rect l="0" t="0" r="r" b="b"/>
              <a:pathLst>
                <a:path w="149" h="218">
                  <a:moveTo>
                    <a:pt x="101" y="73"/>
                  </a:moveTo>
                  <a:lnTo>
                    <a:pt x="101" y="48"/>
                  </a:lnTo>
                  <a:lnTo>
                    <a:pt x="101" y="56"/>
                  </a:lnTo>
                  <a:lnTo>
                    <a:pt x="90" y="48"/>
                  </a:lnTo>
                  <a:lnTo>
                    <a:pt x="31" y="48"/>
                  </a:lnTo>
                  <a:lnTo>
                    <a:pt x="4" y="27"/>
                  </a:lnTo>
                  <a:lnTo>
                    <a:pt x="0" y="14"/>
                  </a:lnTo>
                  <a:lnTo>
                    <a:pt x="11" y="0"/>
                  </a:lnTo>
                  <a:lnTo>
                    <a:pt x="46" y="14"/>
                  </a:lnTo>
                  <a:lnTo>
                    <a:pt x="83" y="41"/>
                  </a:lnTo>
                  <a:lnTo>
                    <a:pt x="125" y="41"/>
                  </a:lnTo>
                  <a:lnTo>
                    <a:pt x="145" y="61"/>
                  </a:lnTo>
                  <a:lnTo>
                    <a:pt x="149" y="113"/>
                  </a:lnTo>
                  <a:lnTo>
                    <a:pt x="103" y="172"/>
                  </a:lnTo>
                  <a:lnTo>
                    <a:pt x="49" y="218"/>
                  </a:lnTo>
                  <a:lnTo>
                    <a:pt x="35" y="182"/>
                  </a:lnTo>
                  <a:lnTo>
                    <a:pt x="111" y="100"/>
                  </a:lnTo>
                  <a:lnTo>
                    <a:pt x="101" y="7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98" name="Freeform 323"/>
            <p:cNvSpPr>
              <a:spLocks noChangeAspect="1"/>
            </p:cNvSpPr>
            <p:nvPr/>
          </p:nvSpPr>
          <p:spPr bwMode="gray">
            <a:xfrm rot="21085610">
              <a:off x="3477418" y="3278534"/>
              <a:ext cx="4763" cy="1588"/>
            </a:xfrm>
            <a:custGeom>
              <a:avLst/>
              <a:gdLst/>
              <a:ahLst/>
              <a:cxnLst>
                <a:cxn ang="0">
                  <a:pos x="118" y="34"/>
                </a:cxn>
                <a:cxn ang="0">
                  <a:pos x="100" y="3"/>
                </a:cxn>
                <a:cxn ang="0">
                  <a:pos x="56" y="0"/>
                </a:cxn>
                <a:cxn ang="0">
                  <a:pos x="0" y="24"/>
                </a:cxn>
                <a:cxn ang="0">
                  <a:pos x="52" y="17"/>
                </a:cxn>
                <a:cxn ang="0">
                  <a:pos x="90" y="34"/>
                </a:cxn>
                <a:cxn ang="0">
                  <a:pos x="118" y="34"/>
                </a:cxn>
              </a:cxnLst>
              <a:rect l="0" t="0" r="r" b="b"/>
              <a:pathLst>
                <a:path w="118" h="34">
                  <a:moveTo>
                    <a:pt x="118" y="34"/>
                  </a:moveTo>
                  <a:lnTo>
                    <a:pt x="100" y="3"/>
                  </a:lnTo>
                  <a:lnTo>
                    <a:pt x="56" y="0"/>
                  </a:lnTo>
                  <a:lnTo>
                    <a:pt x="0" y="24"/>
                  </a:lnTo>
                  <a:lnTo>
                    <a:pt x="52" y="17"/>
                  </a:lnTo>
                  <a:lnTo>
                    <a:pt x="90" y="34"/>
                  </a:lnTo>
                  <a:lnTo>
                    <a:pt x="118" y="3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99" name="Freeform 324"/>
            <p:cNvSpPr>
              <a:spLocks noChangeAspect="1"/>
            </p:cNvSpPr>
            <p:nvPr/>
          </p:nvSpPr>
          <p:spPr bwMode="gray">
            <a:xfrm rot="21085610">
              <a:off x="3488531" y="3284884"/>
              <a:ext cx="9525" cy="6350"/>
            </a:xfrm>
            <a:custGeom>
              <a:avLst/>
              <a:gdLst/>
              <a:ahLst/>
              <a:cxnLst>
                <a:cxn ang="0">
                  <a:pos x="48" y="19"/>
                </a:cxn>
                <a:cxn ang="0">
                  <a:pos x="86" y="0"/>
                </a:cxn>
                <a:cxn ang="0">
                  <a:pos x="114" y="25"/>
                </a:cxn>
                <a:cxn ang="0">
                  <a:pos x="192" y="61"/>
                </a:cxn>
                <a:cxn ang="0">
                  <a:pos x="241" y="92"/>
                </a:cxn>
                <a:cxn ang="0">
                  <a:pos x="248" y="103"/>
                </a:cxn>
                <a:cxn ang="0">
                  <a:pos x="210" y="98"/>
                </a:cxn>
                <a:cxn ang="0">
                  <a:pos x="148" y="52"/>
                </a:cxn>
                <a:cxn ang="0">
                  <a:pos x="100" y="34"/>
                </a:cxn>
                <a:cxn ang="0">
                  <a:pos x="41" y="73"/>
                </a:cxn>
                <a:cxn ang="0">
                  <a:pos x="0" y="76"/>
                </a:cxn>
                <a:cxn ang="0">
                  <a:pos x="13" y="48"/>
                </a:cxn>
                <a:cxn ang="0">
                  <a:pos x="48" y="19"/>
                </a:cxn>
              </a:cxnLst>
              <a:rect l="0" t="0" r="r" b="b"/>
              <a:pathLst>
                <a:path w="248" h="103">
                  <a:moveTo>
                    <a:pt x="48" y="19"/>
                  </a:moveTo>
                  <a:lnTo>
                    <a:pt x="86" y="0"/>
                  </a:lnTo>
                  <a:lnTo>
                    <a:pt x="114" y="25"/>
                  </a:lnTo>
                  <a:lnTo>
                    <a:pt x="192" y="61"/>
                  </a:lnTo>
                  <a:lnTo>
                    <a:pt x="241" y="92"/>
                  </a:lnTo>
                  <a:lnTo>
                    <a:pt x="248" y="103"/>
                  </a:lnTo>
                  <a:lnTo>
                    <a:pt x="210" y="98"/>
                  </a:lnTo>
                  <a:lnTo>
                    <a:pt x="148" y="52"/>
                  </a:lnTo>
                  <a:lnTo>
                    <a:pt x="100" y="34"/>
                  </a:lnTo>
                  <a:lnTo>
                    <a:pt x="41" y="73"/>
                  </a:lnTo>
                  <a:lnTo>
                    <a:pt x="0" y="76"/>
                  </a:lnTo>
                  <a:lnTo>
                    <a:pt x="13" y="48"/>
                  </a:lnTo>
                  <a:lnTo>
                    <a:pt x="48" y="1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00" name="Freeform 325"/>
            <p:cNvSpPr>
              <a:spLocks noChangeAspect="1"/>
            </p:cNvSpPr>
            <p:nvPr/>
          </p:nvSpPr>
          <p:spPr bwMode="gray">
            <a:xfrm rot="21085610">
              <a:off x="3475831" y="3302347"/>
              <a:ext cx="6350" cy="9525"/>
            </a:xfrm>
            <a:custGeom>
              <a:avLst/>
              <a:gdLst/>
              <a:ahLst/>
              <a:cxnLst>
                <a:cxn ang="0">
                  <a:pos x="192" y="0"/>
                </a:cxn>
                <a:cxn ang="0">
                  <a:pos x="184" y="0"/>
                </a:cxn>
                <a:cxn ang="0">
                  <a:pos x="184" y="56"/>
                </a:cxn>
                <a:cxn ang="0">
                  <a:pos x="175" y="104"/>
                </a:cxn>
                <a:cxn ang="0">
                  <a:pos x="132" y="132"/>
                </a:cxn>
                <a:cxn ang="0">
                  <a:pos x="0" y="146"/>
                </a:cxn>
                <a:cxn ang="0">
                  <a:pos x="4" y="76"/>
                </a:cxn>
                <a:cxn ang="0">
                  <a:pos x="62" y="49"/>
                </a:cxn>
                <a:cxn ang="0">
                  <a:pos x="114" y="67"/>
                </a:cxn>
                <a:cxn ang="0">
                  <a:pos x="192" y="0"/>
                </a:cxn>
              </a:cxnLst>
              <a:rect l="0" t="0" r="r" b="b"/>
              <a:pathLst>
                <a:path w="192" h="146">
                  <a:moveTo>
                    <a:pt x="192" y="0"/>
                  </a:moveTo>
                  <a:lnTo>
                    <a:pt x="184" y="0"/>
                  </a:lnTo>
                  <a:lnTo>
                    <a:pt x="184" y="56"/>
                  </a:lnTo>
                  <a:lnTo>
                    <a:pt x="175" y="104"/>
                  </a:lnTo>
                  <a:lnTo>
                    <a:pt x="132" y="132"/>
                  </a:lnTo>
                  <a:lnTo>
                    <a:pt x="0" y="146"/>
                  </a:lnTo>
                  <a:lnTo>
                    <a:pt x="4" y="76"/>
                  </a:lnTo>
                  <a:lnTo>
                    <a:pt x="62" y="49"/>
                  </a:lnTo>
                  <a:lnTo>
                    <a:pt x="114" y="67"/>
                  </a:lnTo>
                  <a:lnTo>
                    <a:pt x="192"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01" name="Freeform 326"/>
            <p:cNvSpPr>
              <a:spLocks noChangeAspect="1"/>
            </p:cNvSpPr>
            <p:nvPr/>
          </p:nvSpPr>
          <p:spPr bwMode="gray">
            <a:xfrm rot="21085610">
              <a:off x="3418681" y="3243609"/>
              <a:ext cx="3175" cy="4763"/>
            </a:xfrm>
            <a:custGeom>
              <a:avLst/>
              <a:gdLst/>
              <a:ahLst/>
              <a:cxnLst>
                <a:cxn ang="0">
                  <a:pos x="42" y="0"/>
                </a:cxn>
                <a:cxn ang="0">
                  <a:pos x="0" y="55"/>
                </a:cxn>
                <a:cxn ang="0">
                  <a:pos x="4" y="80"/>
                </a:cxn>
                <a:cxn ang="0">
                  <a:pos x="42" y="57"/>
                </a:cxn>
                <a:cxn ang="0">
                  <a:pos x="70" y="9"/>
                </a:cxn>
                <a:cxn ang="0">
                  <a:pos x="42" y="0"/>
                </a:cxn>
              </a:cxnLst>
              <a:rect l="0" t="0" r="r" b="b"/>
              <a:pathLst>
                <a:path w="70" h="80">
                  <a:moveTo>
                    <a:pt x="42" y="0"/>
                  </a:moveTo>
                  <a:lnTo>
                    <a:pt x="0" y="55"/>
                  </a:lnTo>
                  <a:lnTo>
                    <a:pt x="4" y="80"/>
                  </a:lnTo>
                  <a:lnTo>
                    <a:pt x="42" y="57"/>
                  </a:lnTo>
                  <a:lnTo>
                    <a:pt x="70" y="9"/>
                  </a:lnTo>
                  <a:lnTo>
                    <a:pt x="42"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02" name="Freeform 327"/>
            <p:cNvSpPr>
              <a:spLocks noChangeAspect="1"/>
            </p:cNvSpPr>
            <p:nvPr/>
          </p:nvSpPr>
          <p:spPr bwMode="gray">
            <a:xfrm rot="21085610">
              <a:off x="3386931" y="3227734"/>
              <a:ext cx="1588" cy="6350"/>
            </a:xfrm>
            <a:custGeom>
              <a:avLst/>
              <a:gdLst/>
              <a:ahLst/>
              <a:cxnLst>
                <a:cxn ang="0">
                  <a:pos x="72" y="7"/>
                </a:cxn>
                <a:cxn ang="0">
                  <a:pos x="57" y="0"/>
                </a:cxn>
                <a:cxn ang="0">
                  <a:pos x="0" y="79"/>
                </a:cxn>
                <a:cxn ang="0">
                  <a:pos x="7" y="93"/>
                </a:cxn>
                <a:cxn ang="0">
                  <a:pos x="72" y="7"/>
                </a:cxn>
              </a:cxnLst>
              <a:rect l="0" t="0" r="r" b="b"/>
              <a:pathLst>
                <a:path w="72" h="93">
                  <a:moveTo>
                    <a:pt x="72" y="7"/>
                  </a:moveTo>
                  <a:lnTo>
                    <a:pt x="57" y="0"/>
                  </a:lnTo>
                  <a:lnTo>
                    <a:pt x="0" y="79"/>
                  </a:lnTo>
                  <a:lnTo>
                    <a:pt x="7" y="93"/>
                  </a:lnTo>
                  <a:lnTo>
                    <a:pt x="72" y="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03" name="Freeform 328"/>
            <p:cNvSpPr>
              <a:spLocks noChangeAspect="1"/>
            </p:cNvSpPr>
            <p:nvPr/>
          </p:nvSpPr>
          <p:spPr bwMode="gray">
            <a:xfrm rot="21085610">
              <a:off x="3383756" y="3235672"/>
              <a:ext cx="3175" cy="3175"/>
            </a:xfrm>
            <a:custGeom>
              <a:avLst/>
              <a:gdLst/>
              <a:ahLst/>
              <a:cxnLst>
                <a:cxn ang="0">
                  <a:pos x="56" y="0"/>
                </a:cxn>
                <a:cxn ang="0">
                  <a:pos x="0" y="26"/>
                </a:cxn>
                <a:cxn ang="0">
                  <a:pos x="4" y="36"/>
                </a:cxn>
                <a:cxn ang="0">
                  <a:pos x="53" y="18"/>
                </a:cxn>
                <a:cxn ang="0">
                  <a:pos x="56" y="0"/>
                </a:cxn>
              </a:cxnLst>
              <a:rect l="0" t="0" r="r" b="b"/>
              <a:pathLst>
                <a:path w="56" h="36">
                  <a:moveTo>
                    <a:pt x="56" y="0"/>
                  </a:moveTo>
                  <a:lnTo>
                    <a:pt x="0" y="26"/>
                  </a:lnTo>
                  <a:lnTo>
                    <a:pt x="4" y="36"/>
                  </a:lnTo>
                  <a:lnTo>
                    <a:pt x="53" y="18"/>
                  </a:lnTo>
                  <a:lnTo>
                    <a:pt x="56"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04" name="Freeform 329"/>
            <p:cNvSpPr>
              <a:spLocks noChangeAspect="1"/>
            </p:cNvSpPr>
            <p:nvPr/>
          </p:nvSpPr>
          <p:spPr bwMode="gray">
            <a:xfrm rot="21085610">
              <a:off x="3374231" y="3238847"/>
              <a:ext cx="6350" cy="6350"/>
            </a:xfrm>
            <a:custGeom>
              <a:avLst/>
              <a:gdLst/>
              <a:ahLst/>
              <a:cxnLst>
                <a:cxn ang="0">
                  <a:pos x="152" y="40"/>
                </a:cxn>
                <a:cxn ang="0">
                  <a:pos x="109" y="36"/>
                </a:cxn>
                <a:cxn ang="0">
                  <a:pos x="44" y="67"/>
                </a:cxn>
                <a:cxn ang="0">
                  <a:pos x="0" y="70"/>
                </a:cxn>
                <a:cxn ang="0">
                  <a:pos x="9" y="50"/>
                </a:cxn>
                <a:cxn ang="0">
                  <a:pos x="59" y="36"/>
                </a:cxn>
                <a:cxn ang="0">
                  <a:pos x="119" y="0"/>
                </a:cxn>
                <a:cxn ang="0">
                  <a:pos x="155" y="9"/>
                </a:cxn>
                <a:cxn ang="0">
                  <a:pos x="152" y="40"/>
                </a:cxn>
              </a:cxnLst>
              <a:rect l="0" t="0" r="r" b="b"/>
              <a:pathLst>
                <a:path w="155" h="70">
                  <a:moveTo>
                    <a:pt x="152" y="40"/>
                  </a:moveTo>
                  <a:lnTo>
                    <a:pt x="109" y="36"/>
                  </a:lnTo>
                  <a:lnTo>
                    <a:pt x="44" y="67"/>
                  </a:lnTo>
                  <a:lnTo>
                    <a:pt x="0" y="70"/>
                  </a:lnTo>
                  <a:lnTo>
                    <a:pt x="9" y="50"/>
                  </a:lnTo>
                  <a:lnTo>
                    <a:pt x="59" y="36"/>
                  </a:lnTo>
                  <a:lnTo>
                    <a:pt x="119" y="0"/>
                  </a:lnTo>
                  <a:lnTo>
                    <a:pt x="155" y="9"/>
                  </a:lnTo>
                  <a:lnTo>
                    <a:pt x="152" y="4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05" name="Freeform 330"/>
            <p:cNvSpPr>
              <a:spLocks noChangeAspect="1"/>
            </p:cNvSpPr>
            <p:nvPr/>
          </p:nvSpPr>
          <p:spPr bwMode="gray">
            <a:xfrm rot="20552049">
              <a:off x="3417093" y="3375372"/>
              <a:ext cx="23813" cy="17463"/>
            </a:xfrm>
            <a:custGeom>
              <a:avLst/>
              <a:gdLst/>
              <a:ahLst/>
              <a:cxnLst>
                <a:cxn ang="0">
                  <a:pos x="373" y="31"/>
                </a:cxn>
                <a:cxn ang="0">
                  <a:pos x="397" y="35"/>
                </a:cxn>
                <a:cxn ang="0">
                  <a:pos x="450" y="63"/>
                </a:cxn>
                <a:cxn ang="0">
                  <a:pos x="483" y="101"/>
                </a:cxn>
                <a:cxn ang="0">
                  <a:pos x="600" y="104"/>
                </a:cxn>
                <a:cxn ang="0">
                  <a:pos x="642" y="212"/>
                </a:cxn>
                <a:cxn ang="0">
                  <a:pos x="588" y="222"/>
                </a:cxn>
                <a:cxn ang="0">
                  <a:pos x="504" y="197"/>
                </a:cxn>
                <a:cxn ang="0">
                  <a:pos x="442" y="222"/>
                </a:cxn>
                <a:cxn ang="0">
                  <a:pos x="390" y="222"/>
                </a:cxn>
                <a:cxn ang="0">
                  <a:pos x="369" y="260"/>
                </a:cxn>
                <a:cxn ang="0">
                  <a:pos x="304" y="256"/>
                </a:cxn>
                <a:cxn ang="0">
                  <a:pos x="273" y="228"/>
                </a:cxn>
                <a:cxn ang="0">
                  <a:pos x="194" y="222"/>
                </a:cxn>
                <a:cxn ang="0">
                  <a:pos x="101" y="135"/>
                </a:cxn>
                <a:cxn ang="0">
                  <a:pos x="39" y="115"/>
                </a:cxn>
                <a:cxn ang="0">
                  <a:pos x="0" y="73"/>
                </a:cxn>
                <a:cxn ang="0">
                  <a:pos x="10" y="44"/>
                </a:cxn>
                <a:cxn ang="0">
                  <a:pos x="138" y="0"/>
                </a:cxn>
                <a:cxn ang="0">
                  <a:pos x="194" y="4"/>
                </a:cxn>
                <a:cxn ang="0">
                  <a:pos x="279" y="21"/>
                </a:cxn>
                <a:cxn ang="0">
                  <a:pos x="373" y="31"/>
                </a:cxn>
              </a:cxnLst>
              <a:rect l="0" t="0" r="r" b="b"/>
              <a:pathLst>
                <a:path w="642" h="260">
                  <a:moveTo>
                    <a:pt x="373" y="31"/>
                  </a:moveTo>
                  <a:lnTo>
                    <a:pt x="397" y="35"/>
                  </a:lnTo>
                  <a:lnTo>
                    <a:pt x="450" y="63"/>
                  </a:lnTo>
                  <a:lnTo>
                    <a:pt x="483" y="101"/>
                  </a:lnTo>
                  <a:lnTo>
                    <a:pt x="600" y="104"/>
                  </a:lnTo>
                  <a:lnTo>
                    <a:pt x="642" y="212"/>
                  </a:lnTo>
                  <a:lnTo>
                    <a:pt x="588" y="222"/>
                  </a:lnTo>
                  <a:lnTo>
                    <a:pt x="504" y="197"/>
                  </a:lnTo>
                  <a:lnTo>
                    <a:pt x="442" y="222"/>
                  </a:lnTo>
                  <a:lnTo>
                    <a:pt x="390" y="222"/>
                  </a:lnTo>
                  <a:lnTo>
                    <a:pt x="369" y="260"/>
                  </a:lnTo>
                  <a:lnTo>
                    <a:pt x="304" y="256"/>
                  </a:lnTo>
                  <a:lnTo>
                    <a:pt x="273" y="228"/>
                  </a:lnTo>
                  <a:lnTo>
                    <a:pt x="194" y="222"/>
                  </a:lnTo>
                  <a:lnTo>
                    <a:pt x="101" y="135"/>
                  </a:lnTo>
                  <a:lnTo>
                    <a:pt x="39" y="115"/>
                  </a:lnTo>
                  <a:lnTo>
                    <a:pt x="0" y="73"/>
                  </a:lnTo>
                  <a:lnTo>
                    <a:pt x="10" y="44"/>
                  </a:lnTo>
                  <a:lnTo>
                    <a:pt x="138" y="0"/>
                  </a:lnTo>
                  <a:lnTo>
                    <a:pt x="194" y="4"/>
                  </a:lnTo>
                  <a:lnTo>
                    <a:pt x="279" y="21"/>
                  </a:lnTo>
                  <a:lnTo>
                    <a:pt x="373" y="3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06" name="Freeform 331"/>
            <p:cNvSpPr>
              <a:spLocks noChangeAspect="1"/>
            </p:cNvSpPr>
            <p:nvPr/>
          </p:nvSpPr>
          <p:spPr bwMode="gray">
            <a:xfrm rot="20552049">
              <a:off x="3482181" y="3318222"/>
              <a:ext cx="38100" cy="52388"/>
            </a:xfrm>
            <a:custGeom>
              <a:avLst/>
              <a:gdLst/>
              <a:ahLst/>
              <a:cxnLst>
                <a:cxn ang="0">
                  <a:pos x="25" y="17"/>
                </a:cxn>
                <a:cxn ang="0">
                  <a:pos x="119" y="0"/>
                </a:cxn>
                <a:cxn ang="0">
                  <a:pos x="338" y="4"/>
                </a:cxn>
                <a:cxn ang="0">
                  <a:pos x="512" y="76"/>
                </a:cxn>
                <a:cxn ang="0">
                  <a:pos x="614" y="110"/>
                </a:cxn>
                <a:cxn ang="0">
                  <a:pos x="643" y="181"/>
                </a:cxn>
                <a:cxn ang="0">
                  <a:pos x="805" y="193"/>
                </a:cxn>
                <a:cxn ang="0">
                  <a:pos x="825" y="227"/>
                </a:cxn>
                <a:cxn ang="0">
                  <a:pos x="728" y="244"/>
                </a:cxn>
                <a:cxn ang="0">
                  <a:pos x="796" y="294"/>
                </a:cxn>
                <a:cxn ang="0">
                  <a:pos x="977" y="336"/>
                </a:cxn>
                <a:cxn ang="0">
                  <a:pos x="1076" y="404"/>
                </a:cxn>
                <a:cxn ang="0">
                  <a:pos x="1080" y="462"/>
                </a:cxn>
                <a:cxn ang="0">
                  <a:pos x="1012" y="547"/>
                </a:cxn>
                <a:cxn ang="0">
                  <a:pos x="940" y="522"/>
                </a:cxn>
                <a:cxn ang="0">
                  <a:pos x="706" y="483"/>
                </a:cxn>
                <a:cxn ang="0">
                  <a:pos x="551" y="522"/>
                </a:cxn>
                <a:cxn ang="0">
                  <a:pos x="525" y="556"/>
                </a:cxn>
                <a:cxn ang="0">
                  <a:pos x="406" y="589"/>
                </a:cxn>
                <a:cxn ang="0">
                  <a:pos x="369" y="509"/>
                </a:cxn>
                <a:cxn ang="0">
                  <a:pos x="292" y="517"/>
                </a:cxn>
                <a:cxn ang="0">
                  <a:pos x="233" y="584"/>
                </a:cxn>
                <a:cxn ang="0">
                  <a:pos x="174" y="673"/>
                </a:cxn>
                <a:cxn ang="0">
                  <a:pos x="110" y="745"/>
                </a:cxn>
                <a:cxn ang="0">
                  <a:pos x="85" y="733"/>
                </a:cxn>
                <a:cxn ang="0">
                  <a:pos x="42" y="694"/>
                </a:cxn>
                <a:cxn ang="0">
                  <a:pos x="25" y="619"/>
                </a:cxn>
                <a:cxn ang="0">
                  <a:pos x="42" y="531"/>
                </a:cxn>
                <a:cxn ang="0">
                  <a:pos x="0" y="458"/>
                </a:cxn>
                <a:cxn ang="0">
                  <a:pos x="8" y="417"/>
                </a:cxn>
                <a:cxn ang="0">
                  <a:pos x="46" y="290"/>
                </a:cxn>
                <a:cxn ang="0">
                  <a:pos x="77" y="235"/>
                </a:cxn>
                <a:cxn ang="0">
                  <a:pos x="59" y="127"/>
                </a:cxn>
                <a:cxn ang="0">
                  <a:pos x="12" y="38"/>
                </a:cxn>
              </a:cxnLst>
              <a:rect l="0" t="0" r="r" b="b"/>
              <a:pathLst>
                <a:path w="1080" h="745">
                  <a:moveTo>
                    <a:pt x="17" y="29"/>
                  </a:moveTo>
                  <a:lnTo>
                    <a:pt x="25" y="17"/>
                  </a:lnTo>
                  <a:lnTo>
                    <a:pt x="51" y="0"/>
                  </a:lnTo>
                  <a:lnTo>
                    <a:pt x="119" y="0"/>
                  </a:lnTo>
                  <a:lnTo>
                    <a:pt x="183" y="9"/>
                  </a:lnTo>
                  <a:lnTo>
                    <a:pt x="338" y="4"/>
                  </a:lnTo>
                  <a:lnTo>
                    <a:pt x="423" y="29"/>
                  </a:lnTo>
                  <a:lnTo>
                    <a:pt x="512" y="76"/>
                  </a:lnTo>
                  <a:lnTo>
                    <a:pt x="589" y="84"/>
                  </a:lnTo>
                  <a:lnTo>
                    <a:pt x="614" y="110"/>
                  </a:lnTo>
                  <a:lnTo>
                    <a:pt x="632" y="169"/>
                  </a:lnTo>
                  <a:lnTo>
                    <a:pt x="643" y="181"/>
                  </a:lnTo>
                  <a:lnTo>
                    <a:pt x="699" y="193"/>
                  </a:lnTo>
                  <a:lnTo>
                    <a:pt x="805" y="193"/>
                  </a:lnTo>
                  <a:lnTo>
                    <a:pt x="822" y="203"/>
                  </a:lnTo>
                  <a:lnTo>
                    <a:pt x="825" y="227"/>
                  </a:lnTo>
                  <a:lnTo>
                    <a:pt x="779" y="244"/>
                  </a:lnTo>
                  <a:lnTo>
                    <a:pt x="728" y="244"/>
                  </a:lnTo>
                  <a:lnTo>
                    <a:pt x="723" y="269"/>
                  </a:lnTo>
                  <a:lnTo>
                    <a:pt x="796" y="294"/>
                  </a:lnTo>
                  <a:lnTo>
                    <a:pt x="944" y="298"/>
                  </a:lnTo>
                  <a:lnTo>
                    <a:pt x="977" y="336"/>
                  </a:lnTo>
                  <a:lnTo>
                    <a:pt x="1038" y="387"/>
                  </a:lnTo>
                  <a:lnTo>
                    <a:pt x="1076" y="404"/>
                  </a:lnTo>
                  <a:lnTo>
                    <a:pt x="1080" y="417"/>
                  </a:lnTo>
                  <a:lnTo>
                    <a:pt x="1080" y="462"/>
                  </a:lnTo>
                  <a:lnTo>
                    <a:pt x="1055" y="509"/>
                  </a:lnTo>
                  <a:lnTo>
                    <a:pt x="1012" y="547"/>
                  </a:lnTo>
                  <a:lnTo>
                    <a:pt x="969" y="547"/>
                  </a:lnTo>
                  <a:lnTo>
                    <a:pt x="940" y="522"/>
                  </a:lnTo>
                  <a:lnTo>
                    <a:pt x="872" y="496"/>
                  </a:lnTo>
                  <a:lnTo>
                    <a:pt x="706" y="483"/>
                  </a:lnTo>
                  <a:lnTo>
                    <a:pt x="589" y="500"/>
                  </a:lnTo>
                  <a:lnTo>
                    <a:pt x="551" y="522"/>
                  </a:lnTo>
                  <a:lnTo>
                    <a:pt x="538" y="547"/>
                  </a:lnTo>
                  <a:lnTo>
                    <a:pt x="525" y="556"/>
                  </a:lnTo>
                  <a:lnTo>
                    <a:pt x="474" y="576"/>
                  </a:lnTo>
                  <a:lnTo>
                    <a:pt x="406" y="589"/>
                  </a:lnTo>
                  <a:lnTo>
                    <a:pt x="369" y="522"/>
                  </a:lnTo>
                  <a:lnTo>
                    <a:pt x="369" y="509"/>
                  </a:lnTo>
                  <a:lnTo>
                    <a:pt x="322" y="504"/>
                  </a:lnTo>
                  <a:lnTo>
                    <a:pt x="292" y="517"/>
                  </a:lnTo>
                  <a:lnTo>
                    <a:pt x="271" y="534"/>
                  </a:lnTo>
                  <a:lnTo>
                    <a:pt x="233" y="584"/>
                  </a:lnTo>
                  <a:lnTo>
                    <a:pt x="191" y="656"/>
                  </a:lnTo>
                  <a:lnTo>
                    <a:pt x="174" y="673"/>
                  </a:lnTo>
                  <a:lnTo>
                    <a:pt x="170" y="690"/>
                  </a:lnTo>
                  <a:lnTo>
                    <a:pt x="110" y="745"/>
                  </a:lnTo>
                  <a:lnTo>
                    <a:pt x="88" y="745"/>
                  </a:lnTo>
                  <a:lnTo>
                    <a:pt x="85" y="733"/>
                  </a:lnTo>
                  <a:lnTo>
                    <a:pt x="46" y="702"/>
                  </a:lnTo>
                  <a:lnTo>
                    <a:pt x="42" y="694"/>
                  </a:lnTo>
                  <a:lnTo>
                    <a:pt x="42" y="640"/>
                  </a:lnTo>
                  <a:lnTo>
                    <a:pt x="25" y="619"/>
                  </a:lnTo>
                  <a:lnTo>
                    <a:pt x="34" y="606"/>
                  </a:lnTo>
                  <a:lnTo>
                    <a:pt x="42" y="531"/>
                  </a:lnTo>
                  <a:lnTo>
                    <a:pt x="34" y="496"/>
                  </a:lnTo>
                  <a:lnTo>
                    <a:pt x="0" y="458"/>
                  </a:lnTo>
                  <a:lnTo>
                    <a:pt x="0" y="434"/>
                  </a:lnTo>
                  <a:lnTo>
                    <a:pt x="8" y="417"/>
                  </a:lnTo>
                  <a:lnTo>
                    <a:pt x="51" y="384"/>
                  </a:lnTo>
                  <a:lnTo>
                    <a:pt x="46" y="290"/>
                  </a:lnTo>
                  <a:lnTo>
                    <a:pt x="68" y="269"/>
                  </a:lnTo>
                  <a:lnTo>
                    <a:pt x="77" y="235"/>
                  </a:lnTo>
                  <a:lnTo>
                    <a:pt x="51" y="206"/>
                  </a:lnTo>
                  <a:lnTo>
                    <a:pt x="59" y="127"/>
                  </a:lnTo>
                  <a:lnTo>
                    <a:pt x="46" y="80"/>
                  </a:lnTo>
                  <a:lnTo>
                    <a:pt x="12" y="38"/>
                  </a:lnTo>
                  <a:lnTo>
                    <a:pt x="17" y="2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07" name="Freeform 332"/>
            <p:cNvSpPr>
              <a:spLocks noChangeAspect="1"/>
            </p:cNvSpPr>
            <p:nvPr/>
          </p:nvSpPr>
          <p:spPr bwMode="gray">
            <a:xfrm rot="20552049">
              <a:off x="3596481" y="3349972"/>
              <a:ext cx="1588" cy="1588"/>
            </a:xfrm>
            <a:custGeom>
              <a:avLst/>
              <a:gdLst/>
              <a:ahLst/>
              <a:cxnLst>
                <a:cxn ang="0">
                  <a:pos x="18" y="0"/>
                </a:cxn>
                <a:cxn ang="0">
                  <a:pos x="11" y="4"/>
                </a:cxn>
                <a:cxn ang="0">
                  <a:pos x="0" y="28"/>
                </a:cxn>
                <a:cxn ang="0">
                  <a:pos x="4" y="48"/>
                </a:cxn>
                <a:cxn ang="0">
                  <a:pos x="24" y="53"/>
                </a:cxn>
                <a:cxn ang="0">
                  <a:pos x="52" y="34"/>
                </a:cxn>
                <a:cxn ang="0">
                  <a:pos x="56" y="22"/>
                </a:cxn>
                <a:cxn ang="0">
                  <a:pos x="18" y="0"/>
                </a:cxn>
              </a:cxnLst>
              <a:rect l="0" t="0" r="r" b="b"/>
              <a:pathLst>
                <a:path w="56" h="53">
                  <a:moveTo>
                    <a:pt x="18" y="0"/>
                  </a:moveTo>
                  <a:lnTo>
                    <a:pt x="11" y="4"/>
                  </a:lnTo>
                  <a:lnTo>
                    <a:pt x="0" y="28"/>
                  </a:lnTo>
                  <a:lnTo>
                    <a:pt x="4" y="48"/>
                  </a:lnTo>
                  <a:lnTo>
                    <a:pt x="24" y="53"/>
                  </a:lnTo>
                  <a:lnTo>
                    <a:pt x="52" y="34"/>
                  </a:lnTo>
                  <a:lnTo>
                    <a:pt x="56" y="22"/>
                  </a:lnTo>
                  <a:lnTo>
                    <a:pt x="18"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08" name="Freeform 333"/>
            <p:cNvSpPr>
              <a:spLocks noChangeAspect="1"/>
            </p:cNvSpPr>
            <p:nvPr/>
          </p:nvSpPr>
          <p:spPr bwMode="gray">
            <a:xfrm rot="20552049">
              <a:off x="3618706" y="3392834"/>
              <a:ext cx="3175" cy="11113"/>
            </a:xfrm>
            <a:custGeom>
              <a:avLst/>
              <a:gdLst/>
              <a:ahLst/>
              <a:cxnLst>
                <a:cxn ang="0">
                  <a:pos x="4" y="0"/>
                </a:cxn>
                <a:cxn ang="0">
                  <a:pos x="32" y="7"/>
                </a:cxn>
                <a:cxn ang="0">
                  <a:pos x="66" y="41"/>
                </a:cxn>
                <a:cxn ang="0">
                  <a:pos x="111" y="138"/>
                </a:cxn>
                <a:cxn ang="0">
                  <a:pos x="105" y="145"/>
                </a:cxn>
                <a:cxn ang="0">
                  <a:pos x="66" y="152"/>
                </a:cxn>
                <a:cxn ang="0">
                  <a:pos x="49" y="138"/>
                </a:cxn>
                <a:cxn ang="0">
                  <a:pos x="7" y="47"/>
                </a:cxn>
                <a:cxn ang="0">
                  <a:pos x="0" y="23"/>
                </a:cxn>
                <a:cxn ang="0">
                  <a:pos x="4" y="0"/>
                </a:cxn>
              </a:cxnLst>
              <a:rect l="0" t="0" r="r" b="b"/>
              <a:pathLst>
                <a:path w="111" h="152">
                  <a:moveTo>
                    <a:pt x="4" y="0"/>
                  </a:moveTo>
                  <a:lnTo>
                    <a:pt x="32" y="7"/>
                  </a:lnTo>
                  <a:lnTo>
                    <a:pt x="66" y="41"/>
                  </a:lnTo>
                  <a:lnTo>
                    <a:pt x="111" y="138"/>
                  </a:lnTo>
                  <a:lnTo>
                    <a:pt x="105" y="145"/>
                  </a:lnTo>
                  <a:lnTo>
                    <a:pt x="66" y="152"/>
                  </a:lnTo>
                  <a:lnTo>
                    <a:pt x="49" y="138"/>
                  </a:lnTo>
                  <a:lnTo>
                    <a:pt x="7" y="47"/>
                  </a:lnTo>
                  <a:lnTo>
                    <a:pt x="0" y="23"/>
                  </a:lnTo>
                  <a:lnTo>
                    <a:pt x="4"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09" name="Freeform 334"/>
            <p:cNvSpPr>
              <a:spLocks noChangeAspect="1"/>
            </p:cNvSpPr>
            <p:nvPr/>
          </p:nvSpPr>
          <p:spPr bwMode="gray">
            <a:xfrm rot="20552049">
              <a:off x="3642518" y="3470622"/>
              <a:ext cx="3175" cy="4763"/>
            </a:xfrm>
            <a:custGeom>
              <a:avLst/>
              <a:gdLst/>
              <a:ahLst/>
              <a:cxnLst>
                <a:cxn ang="0">
                  <a:pos x="86" y="0"/>
                </a:cxn>
                <a:cxn ang="0">
                  <a:pos x="51" y="11"/>
                </a:cxn>
                <a:cxn ang="0">
                  <a:pos x="0" y="52"/>
                </a:cxn>
                <a:cxn ang="0">
                  <a:pos x="14" y="63"/>
                </a:cxn>
                <a:cxn ang="0">
                  <a:pos x="62" y="31"/>
                </a:cxn>
                <a:cxn ang="0">
                  <a:pos x="86" y="0"/>
                </a:cxn>
              </a:cxnLst>
              <a:rect l="0" t="0" r="r" b="b"/>
              <a:pathLst>
                <a:path w="86" h="63">
                  <a:moveTo>
                    <a:pt x="86" y="0"/>
                  </a:moveTo>
                  <a:lnTo>
                    <a:pt x="51" y="11"/>
                  </a:lnTo>
                  <a:lnTo>
                    <a:pt x="0" y="52"/>
                  </a:lnTo>
                  <a:lnTo>
                    <a:pt x="14" y="63"/>
                  </a:lnTo>
                  <a:lnTo>
                    <a:pt x="62" y="31"/>
                  </a:lnTo>
                  <a:lnTo>
                    <a:pt x="86"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10" name="Freeform 335"/>
            <p:cNvSpPr>
              <a:spLocks noChangeAspect="1"/>
            </p:cNvSpPr>
            <p:nvPr/>
          </p:nvSpPr>
          <p:spPr bwMode="gray">
            <a:xfrm rot="20552049">
              <a:off x="3636168" y="3484909"/>
              <a:ext cx="9525" cy="15875"/>
            </a:xfrm>
            <a:custGeom>
              <a:avLst/>
              <a:gdLst/>
              <a:ahLst/>
              <a:cxnLst>
                <a:cxn ang="0">
                  <a:pos x="287" y="26"/>
                </a:cxn>
                <a:cxn ang="0">
                  <a:pos x="267" y="48"/>
                </a:cxn>
                <a:cxn ang="0">
                  <a:pos x="259" y="106"/>
                </a:cxn>
                <a:cxn ang="0">
                  <a:pos x="267" y="144"/>
                </a:cxn>
                <a:cxn ang="0">
                  <a:pos x="276" y="153"/>
                </a:cxn>
                <a:cxn ang="0">
                  <a:pos x="270" y="204"/>
                </a:cxn>
                <a:cxn ang="0">
                  <a:pos x="233" y="232"/>
                </a:cxn>
                <a:cxn ang="0">
                  <a:pos x="173" y="245"/>
                </a:cxn>
                <a:cxn ang="0">
                  <a:pos x="3" y="245"/>
                </a:cxn>
                <a:cxn ang="0">
                  <a:pos x="0" y="232"/>
                </a:cxn>
                <a:cxn ang="0">
                  <a:pos x="102" y="194"/>
                </a:cxn>
                <a:cxn ang="0">
                  <a:pos x="118" y="156"/>
                </a:cxn>
                <a:cxn ang="0">
                  <a:pos x="128" y="85"/>
                </a:cxn>
                <a:cxn ang="0">
                  <a:pos x="123" y="72"/>
                </a:cxn>
                <a:cxn ang="0">
                  <a:pos x="111" y="65"/>
                </a:cxn>
                <a:cxn ang="0">
                  <a:pos x="77" y="60"/>
                </a:cxn>
                <a:cxn ang="0">
                  <a:pos x="72" y="34"/>
                </a:cxn>
                <a:cxn ang="0">
                  <a:pos x="85" y="34"/>
                </a:cxn>
                <a:cxn ang="0">
                  <a:pos x="111" y="23"/>
                </a:cxn>
                <a:cxn ang="0">
                  <a:pos x="207" y="18"/>
                </a:cxn>
                <a:cxn ang="0">
                  <a:pos x="276" y="0"/>
                </a:cxn>
                <a:cxn ang="0">
                  <a:pos x="287" y="0"/>
                </a:cxn>
                <a:cxn ang="0">
                  <a:pos x="287" y="26"/>
                </a:cxn>
              </a:cxnLst>
              <a:rect l="0" t="0" r="r" b="b"/>
              <a:pathLst>
                <a:path w="287" h="245">
                  <a:moveTo>
                    <a:pt x="287" y="26"/>
                  </a:moveTo>
                  <a:lnTo>
                    <a:pt x="267" y="48"/>
                  </a:lnTo>
                  <a:lnTo>
                    <a:pt x="259" y="106"/>
                  </a:lnTo>
                  <a:lnTo>
                    <a:pt x="267" y="144"/>
                  </a:lnTo>
                  <a:lnTo>
                    <a:pt x="276" y="153"/>
                  </a:lnTo>
                  <a:lnTo>
                    <a:pt x="270" y="204"/>
                  </a:lnTo>
                  <a:lnTo>
                    <a:pt x="233" y="232"/>
                  </a:lnTo>
                  <a:lnTo>
                    <a:pt x="173" y="245"/>
                  </a:lnTo>
                  <a:lnTo>
                    <a:pt x="3" y="245"/>
                  </a:lnTo>
                  <a:lnTo>
                    <a:pt x="0" y="232"/>
                  </a:lnTo>
                  <a:lnTo>
                    <a:pt x="102" y="194"/>
                  </a:lnTo>
                  <a:lnTo>
                    <a:pt x="118" y="156"/>
                  </a:lnTo>
                  <a:lnTo>
                    <a:pt x="128" y="85"/>
                  </a:lnTo>
                  <a:lnTo>
                    <a:pt x="123" y="72"/>
                  </a:lnTo>
                  <a:lnTo>
                    <a:pt x="111" y="65"/>
                  </a:lnTo>
                  <a:lnTo>
                    <a:pt x="77" y="60"/>
                  </a:lnTo>
                  <a:lnTo>
                    <a:pt x="72" y="34"/>
                  </a:lnTo>
                  <a:lnTo>
                    <a:pt x="85" y="34"/>
                  </a:lnTo>
                  <a:lnTo>
                    <a:pt x="111" y="23"/>
                  </a:lnTo>
                  <a:lnTo>
                    <a:pt x="207" y="18"/>
                  </a:lnTo>
                  <a:lnTo>
                    <a:pt x="276" y="0"/>
                  </a:lnTo>
                  <a:lnTo>
                    <a:pt x="287" y="0"/>
                  </a:lnTo>
                  <a:lnTo>
                    <a:pt x="287" y="2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11" name="Freeform 336"/>
            <p:cNvSpPr>
              <a:spLocks noChangeAspect="1"/>
            </p:cNvSpPr>
            <p:nvPr/>
          </p:nvSpPr>
          <p:spPr bwMode="gray">
            <a:xfrm rot="20552049">
              <a:off x="3463131" y="3324572"/>
              <a:ext cx="1588" cy="3175"/>
            </a:xfrm>
            <a:custGeom>
              <a:avLst/>
              <a:gdLst/>
              <a:ahLst/>
              <a:cxnLst>
                <a:cxn ang="0">
                  <a:pos x="26" y="0"/>
                </a:cxn>
                <a:cxn ang="0">
                  <a:pos x="39" y="0"/>
                </a:cxn>
                <a:cxn ang="0">
                  <a:pos x="68" y="20"/>
                </a:cxn>
                <a:cxn ang="0">
                  <a:pos x="63" y="42"/>
                </a:cxn>
                <a:cxn ang="0">
                  <a:pos x="14" y="42"/>
                </a:cxn>
                <a:cxn ang="0">
                  <a:pos x="5" y="34"/>
                </a:cxn>
                <a:cxn ang="0">
                  <a:pos x="0" y="20"/>
                </a:cxn>
                <a:cxn ang="0">
                  <a:pos x="5" y="9"/>
                </a:cxn>
                <a:cxn ang="0">
                  <a:pos x="17" y="9"/>
                </a:cxn>
                <a:cxn ang="0">
                  <a:pos x="26" y="0"/>
                </a:cxn>
              </a:cxnLst>
              <a:rect l="0" t="0" r="r" b="b"/>
              <a:pathLst>
                <a:path w="68" h="42">
                  <a:moveTo>
                    <a:pt x="26" y="0"/>
                  </a:moveTo>
                  <a:lnTo>
                    <a:pt x="39" y="0"/>
                  </a:lnTo>
                  <a:lnTo>
                    <a:pt x="68" y="20"/>
                  </a:lnTo>
                  <a:lnTo>
                    <a:pt x="63" y="42"/>
                  </a:lnTo>
                  <a:lnTo>
                    <a:pt x="14" y="42"/>
                  </a:lnTo>
                  <a:lnTo>
                    <a:pt x="5" y="34"/>
                  </a:lnTo>
                  <a:lnTo>
                    <a:pt x="0" y="20"/>
                  </a:lnTo>
                  <a:lnTo>
                    <a:pt x="5" y="9"/>
                  </a:lnTo>
                  <a:lnTo>
                    <a:pt x="17" y="9"/>
                  </a:lnTo>
                  <a:lnTo>
                    <a:pt x="26"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112" name="Group 337"/>
            <p:cNvGrpSpPr>
              <a:grpSpLocks noChangeAspect="1"/>
            </p:cNvGrpSpPr>
            <p:nvPr/>
          </p:nvGrpSpPr>
          <p:grpSpPr bwMode="gray">
            <a:xfrm>
              <a:off x="3455193" y="3327747"/>
              <a:ext cx="28575" cy="44450"/>
              <a:chOff x="1694" y="2257"/>
              <a:chExt cx="18" cy="28"/>
            </a:xfrm>
            <a:grpFill/>
          </p:grpSpPr>
          <p:sp>
            <p:nvSpPr>
              <p:cNvPr id="230" name="Freeform 338"/>
              <p:cNvSpPr>
                <a:spLocks noChangeAspect="1"/>
              </p:cNvSpPr>
              <p:nvPr/>
            </p:nvSpPr>
            <p:spPr bwMode="gray">
              <a:xfrm rot="-1047951">
                <a:off x="1701" y="2270"/>
                <a:ext cx="3" cy="4"/>
              </a:xfrm>
              <a:custGeom>
                <a:avLst/>
                <a:gdLst/>
                <a:ahLst/>
                <a:cxnLst>
                  <a:cxn ang="0">
                    <a:pos x="89" y="8"/>
                  </a:cxn>
                  <a:cxn ang="0">
                    <a:pos x="138" y="32"/>
                  </a:cxn>
                  <a:cxn ang="0">
                    <a:pos x="147" y="83"/>
                  </a:cxn>
                  <a:cxn ang="0">
                    <a:pos x="105" y="62"/>
                  </a:cxn>
                  <a:cxn ang="0">
                    <a:pos x="29" y="56"/>
                  </a:cxn>
                  <a:cxn ang="0">
                    <a:pos x="0" y="14"/>
                  </a:cxn>
                  <a:cxn ang="0">
                    <a:pos x="32" y="0"/>
                  </a:cxn>
                  <a:cxn ang="0">
                    <a:pos x="89" y="8"/>
                  </a:cxn>
                </a:cxnLst>
                <a:rect l="0" t="0" r="r" b="b"/>
                <a:pathLst>
                  <a:path w="147" h="83">
                    <a:moveTo>
                      <a:pt x="89" y="8"/>
                    </a:moveTo>
                    <a:lnTo>
                      <a:pt x="138" y="32"/>
                    </a:lnTo>
                    <a:lnTo>
                      <a:pt x="147" y="83"/>
                    </a:lnTo>
                    <a:lnTo>
                      <a:pt x="105" y="62"/>
                    </a:lnTo>
                    <a:lnTo>
                      <a:pt x="29" y="56"/>
                    </a:lnTo>
                    <a:lnTo>
                      <a:pt x="0" y="14"/>
                    </a:lnTo>
                    <a:lnTo>
                      <a:pt x="32" y="0"/>
                    </a:lnTo>
                    <a:lnTo>
                      <a:pt x="89" y="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31" name="Freeform 339"/>
              <p:cNvSpPr>
                <a:spLocks noChangeAspect="1"/>
              </p:cNvSpPr>
              <p:nvPr/>
            </p:nvSpPr>
            <p:spPr bwMode="gray">
              <a:xfrm rot="-1047951">
                <a:off x="1694" y="2257"/>
                <a:ext cx="18" cy="28"/>
              </a:xfrm>
              <a:custGeom>
                <a:avLst/>
                <a:gdLst/>
                <a:ahLst/>
                <a:cxnLst>
                  <a:cxn ang="0">
                    <a:pos x="826" y="627"/>
                  </a:cxn>
                  <a:cxn ang="0">
                    <a:pos x="835" y="614"/>
                  </a:cxn>
                  <a:cxn ang="0">
                    <a:pos x="843" y="539"/>
                  </a:cxn>
                  <a:cxn ang="0">
                    <a:pos x="835" y="504"/>
                  </a:cxn>
                  <a:cxn ang="0">
                    <a:pos x="801" y="466"/>
                  </a:cxn>
                  <a:cxn ang="0">
                    <a:pos x="801" y="442"/>
                  </a:cxn>
                  <a:cxn ang="0">
                    <a:pos x="809" y="425"/>
                  </a:cxn>
                  <a:cxn ang="0">
                    <a:pos x="852" y="392"/>
                  </a:cxn>
                  <a:cxn ang="0">
                    <a:pos x="847" y="298"/>
                  </a:cxn>
                  <a:cxn ang="0">
                    <a:pos x="868" y="277"/>
                  </a:cxn>
                  <a:cxn ang="0">
                    <a:pos x="877" y="243"/>
                  </a:cxn>
                  <a:cxn ang="0">
                    <a:pos x="852" y="214"/>
                  </a:cxn>
                  <a:cxn ang="0">
                    <a:pos x="860" y="135"/>
                  </a:cxn>
                  <a:cxn ang="0">
                    <a:pos x="847" y="88"/>
                  </a:cxn>
                  <a:cxn ang="0">
                    <a:pos x="813" y="46"/>
                  </a:cxn>
                  <a:cxn ang="0">
                    <a:pos x="818" y="37"/>
                  </a:cxn>
                  <a:cxn ang="0">
                    <a:pos x="809" y="37"/>
                  </a:cxn>
                  <a:cxn ang="0">
                    <a:pos x="775" y="63"/>
                  </a:cxn>
                  <a:cxn ang="0">
                    <a:pos x="639" y="67"/>
                  </a:cxn>
                  <a:cxn ang="0">
                    <a:pos x="606" y="59"/>
                  </a:cxn>
                  <a:cxn ang="0">
                    <a:pos x="564" y="29"/>
                  </a:cxn>
                  <a:cxn ang="0">
                    <a:pos x="513" y="8"/>
                  </a:cxn>
                  <a:cxn ang="0">
                    <a:pos x="445" y="0"/>
                  </a:cxn>
                  <a:cxn ang="0">
                    <a:pos x="356" y="17"/>
                  </a:cxn>
                  <a:cxn ang="0">
                    <a:pos x="317" y="37"/>
                  </a:cxn>
                  <a:cxn ang="0">
                    <a:pos x="300" y="63"/>
                  </a:cxn>
                  <a:cxn ang="0">
                    <a:pos x="305" y="101"/>
                  </a:cxn>
                  <a:cxn ang="0">
                    <a:pos x="326" y="109"/>
                  </a:cxn>
                  <a:cxn ang="0">
                    <a:pos x="445" y="109"/>
                  </a:cxn>
                  <a:cxn ang="0">
                    <a:pos x="492" y="135"/>
                  </a:cxn>
                  <a:cxn ang="0">
                    <a:pos x="504" y="172"/>
                  </a:cxn>
                  <a:cxn ang="0">
                    <a:pos x="504" y="298"/>
                  </a:cxn>
                  <a:cxn ang="0">
                    <a:pos x="513" y="327"/>
                  </a:cxn>
                  <a:cxn ang="0">
                    <a:pos x="584" y="387"/>
                  </a:cxn>
                  <a:cxn ang="0">
                    <a:pos x="631" y="412"/>
                  </a:cxn>
                  <a:cxn ang="0">
                    <a:pos x="635" y="442"/>
                  </a:cxn>
                  <a:cxn ang="0">
                    <a:pos x="618" y="459"/>
                  </a:cxn>
                  <a:cxn ang="0">
                    <a:pos x="581" y="459"/>
                  </a:cxn>
                  <a:cxn ang="0">
                    <a:pos x="516" y="476"/>
                  </a:cxn>
                  <a:cxn ang="0">
                    <a:pos x="377" y="479"/>
                  </a:cxn>
                  <a:cxn ang="0">
                    <a:pos x="262" y="466"/>
                  </a:cxn>
                  <a:cxn ang="0">
                    <a:pos x="186" y="445"/>
                  </a:cxn>
                  <a:cxn ang="0">
                    <a:pos x="8" y="445"/>
                  </a:cxn>
                  <a:cxn ang="0">
                    <a:pos x="0" y="459"/>
                  </a:cxn>
                  <a:cxn ang="0">
                    <a:pos x="0" y="491"/>
                  </a:cxn>
                  <a:cxn ang="0">
                    <a:pos x="42" y="550"/>
                  </a:cxn>
                  <a:cxn ang="0">
                    <a:pos x="131" y="589"/>
                  </a:cxn>
                  <a:cxn ang="0">
                    <a:pos x="164" y="623"/>
                  </a:cxn>
                  <a:cxn ang="0">
                    <a:pos x="186" y="614"/>
                  </a:cxn>
                  <a:cxn ang="0">
                    <a:pos x="181" y="584"/>
                  </a:cxn>
                  <a:cxn ang="0">
                    <a:pos x="198" y="567"/>
                  </a:cxn>
                  <a:cxn ang="0">
                    <a:pos x="224" y="555"/>
                  </a:cxn>
                  <a:cxn ang="0">
                    <a:pos x="249" y="555"/>
                  </a:cxn>
                  <a:cxn ang="0">
                    <a:pos x="339" y="559"/>
                  </a:cxn>
                  <a:cxn ang="0">
                    <a:pos x="504" y="601"/>
                  </a:cxn>
                  <a:cxn ang="0">
                    <a:pos x="547" y="597"/>
                  </a:cxn>
                  <a:cxn ang="0">
                    <a:pos x="648" y="567"/>
                  </a:cxn>
                  <a:cxn ang="0">
                    <a:pos x="690" y="567"/>
                  </a:cxn>
                  <a:cxn ang="0">
                    <a:pos x="729" y="575"/>
                  </a:cxn>
                  <a:cxn ang="0">
                    <a:pos x="758" y="592"/>
                  </a:cxn>
                  <a:cxn ang="0">
                    <a:pos x="787" y="601"/>
                  </a:cxn>
                  <a:cxn ang="0">
                    <a:pos x="821" y="617"/>
                  </a:cxn>
                  <a:cxn ang="0">
                    <a:pos x="826" y="627"/>
                  </a:cxn>
                </a:cxnLst>
                <a:rect l="0" t="0" r="r" b="b"/>
                <a:pathLst>
                  <a:path w="877" h="627">
                    <a:moveTo>
                      <a:pt x="826" y="627"/>
                    </a:moveTo>
                    <a:lnTo>
                      <a:pt x="835" y="614"/>
                    </a:lnTo>
                    <a:lnTo>
                      <a:pt x="843" y="539"/>
                    </a:lnTo>
                    <a:lnTo>
                      <a:pt x="835" y="504"/>
                    </a:lnTo>
                    <a:lnTo>
                      <a:pt x="801" y="466"/>
                    </a:lnTo>
                    <a:lnTo>
                      <a:pt x="801" y="442"/>
                    </a:lnTo>
                    <a:lnTo>
                      <a:pt x="809" y="425"/>
                    </a:lnTo>
                    <a:lnTo>
                      <a:pt x="852" y="392"/>
                    </a:lnTo>
                    <a:lnTo>
                      <a:pt x="847" y="298"/>
                    </a:lnTo>
                    <a:lnTo>
                      <a:pt x="868" y="277"/>
                    </a:lnTo>
                    <a:lnTo>
                      <a:pt x="877" y="243"/>
                    </a:lnTo>
                    <a:lnTo>
                      <a:pt x="852" y="214"/>
                    </a:lnTo>
                    <a:lnTo>
                      <a:pt x="860" y="135"/>
                    </a:lnTo>
                    <a:lnTo>
                      <a:pt x="847" y="88"/>
                    </a:lnTo>
                    <a:lnTo>
                      <a:pt x="813" y="46"/>
                    </a:lnTo>
                    <a:lnTo>
                      <a:pt x="818" y="37"/>
                    </a:lnTo>
                    <a:lnTo>
                      <a:pt x="809" y="37"/>
                    </a:lnTo>
                    <a:lnTo>
                      <a:pt x="775" y="63"/>
                    </a:lnTo>
                    <a:lnTo>
                      <a:pt x="639" y="67"/>
                    </a:lnTo>
                    <a:lnTo>
                      <a:pt x="606" y="59"/>
                    </a:lnTo>
                    <a:lnTo>
                      <a:pt x="564" y="29"/>
                    </a:lnTo>
                    <a:lnTo>
                      <a:pt x="513" y="8"/>
                    </a:lnTo>
                    <a:lnTo>
                      <a:pt x="445" y="0"/>
                    </a:lnTo>
                    <a:lnTo>
                      <a:pt x="356" y="17"/>
                    </a:lnTo>
                    <a:lnTo>
                      <a:pt x="317" y="37"/>
                    </a:lnTo>
                    <a:lnTo>
                      <a:pt x="300" y="63"/>
                    </a:lnTo>
                    <a:lnTo>
                      <a:pt x="305" y="101"/>
                    </a:lnTo>
                    <a:lnTo>
                      <a:pt x="326" y="109"/>
                    </a:lnTo>
                    <a:lnTo>
                      <a:pt x="445" y="109"/>
                    </a:lnTo>
                    <a:lnTo>
                      <a:pt x="492" y="135"/>
                    </a:lnTo>
                    <a:lnTo>
                      <a:pt x="504" y="172"/>
                    </a:lnTo>
                    <a:lnTo>
                      <a:pt x="504" y="298"/>
                    </a:lnTo>
                    <a:lnTo>
                      <a:pt x="513" y="327"/>
                    </a:lnTo>
                    <a:lnTo>
                      <a:pt x="584" y="387"/>
                    </a:lnTo>
                    <a:lnTo>
                      <a:pt x="631" y="412"/>
                    </a:lnTo>
                    <a:lnTo>
                      <a:pt x="635" y="442"/>
                    </a:lnTo>
                    <a:lnTo>
                      <a:pt x="618" y="459"/>
                    </a:lnTo>
                    <a:lnTo>
                      <a:pt x="581" y="459"/>
                    </a:lnTo>
                    <a:lnTo>
                      <a:pt x="516" y="476"/>
                    </a:lnTo>
                    <a:lnTo>
                      <a:pt x="377" y="479"/>
                    </a:lnTo>
                    <a:lnTo>
                      <a:pt x="262" y="466"/>
                    </a:lnTo>
                    <a:lnTo>
                      <a:pt x="186" y="445"/>
                    </a:lnTo>
                    <a:lnTo>
                      <a:pt x="8" y="445"/>
                    </a:lnTo>
                    <a:lnTo>
                      <a:pt x="0" y="459"/>
                    </a:lnTo>
                    <a:lnTo>
                      <a:pt x="0" y="491"/>
                    </a:lnTo>
                    <a:lnTo>
                      <a:pt x="42" y="550"/>
                    </a:lnTo>
                    <a:lnTo>
                      <a:pt x="131" y="589"/>
                    </a:lnTo>
                    <a:lnTo>
                      <a:pt x="164" y="623"/>
                    </a:lnTo>
                    <a:lnTo>
                      <a:pt x="186" y="614"/>
                    </a:lnTo>
                    <a:lnTo>
                      <a:pt x="181" y="584"/>
                    </a:lnTo>
                    <a:lnTo>
                      <a:pt x="198" y="567"/>
                    </a:lnTo>
                    <a:lnTo>
                      <a:pt x="224" y="555"/>
                    </a:lnTo>
                    <a:lnTo>
                      <a:pt x="249" y="555"/>
                    </a:lnTo>
                    <a:lnTo>
                      <a:pt x="339" y="559"/>
                    </a:lnTo>
                    <a:lnTo>
                      <a:pt x="504" y="601"/>
                    </a:lnTo>
                    <a:lnTo>
                      <a:pt x="547" y="597"/>
                    </a:lnTo>
                    <a:lnTo>
                      <a:pt x="648" y="567"/>
                    </a:lnTo>
                    <a:lnTo>
                      <a:pt x="690" y="567"/>
                    </a:lnTo>
                    <a:lnTo>
                      <a:pt x="729" y="575"/>
                    </a:lnTo>
                    <a:lnTo>
                      <a:pt x="758" y="592"/>
                    </a:lnTo>
                    <a:lnTo>
                      <a:pt x="787" y="601"/>
                    </a:lnTo>
                    <a:lnTo>
                      <a:pt x="821" y="617"/>
                    </a:lnTo>
                    <a:lnTo>
                      <a:pt x="826" y="62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113" name="Freeform 340"/>
            <p:cNvSpPr>
              <a:spLocks noChangeAspect="1"/>
            </p:cNvSpPr>
            <p:nvPr/>
          </p:nvSpPr>
          <p:spPr bwMode="gray">
            <a:xfrm rot="20552049">
              <a:off x="3532981" y="3337272"/>
              <a:ext cx="15875" cy="12700"/>
            </a:xfrm>
            <a:custGeom>
              <a:avLst/>
              <a:gdLst/>
              <a:ahLst/>
              <a:cxnLst>
                <a:cxn ang="0">
                  <a:pos x="442" y="20"/>
                </a:cxn>
                <a:cxn ang="0">
                  <a:pos x="462" y="54"/>
                </a:cxn>
                <a:cxn ang="0">
                  <a:pos x="471" y="99"/>
                </a:cxn>
                <a:cxn ang="0">
                  <a:pos x="425" y="141"/>
                </a:cxn>
                <a:cxn ang="0">
                  <a:pos x="393" y="159"/>
                </a:cxn>
                <a:cxn ang="0">
                  <a:pos x="292" y="180"/>
                </a:cxn>
                <a:cxn ang="0">
                  <a:pos x="224" y="180"/>
                </a:cxn>
                <a:cxn ang="0">
                  <a:pos x="156" y="172"/>
                </a:cxn>
                <a:cxn ang="0">
                  <a:pos x="51" y="176"/>
                </a:cxn>
                <a:cxn ang="0">
                  <a:pos x="42" y="172"/>
                </a:cxn>
                <a:cxn ang="0">
                  <a:pos x="30" y="113"/>
                </a:cxn>
                <a:cxn ang="0">
                  <a:pos x="0" y="66"/>
                </a:cxn>
                <a:cxn ang="0">
                  <a:pos x="0" y="23"/>
                </a:cxn>
                <a:cxn ang="0">
                  <a:pos x="30" y="0"/>
                </a:cxn>
                <a:cxn ang="0">
                  <a:pos x="385" y="0"/>
                </a:cxn>
                <a:cxn ang="0">
                  <a:pos x="416" y="3"/>
                </a:cxn>
                <a:cxn ang="0">
                  <a:pos x="437" y="11"/>
                </a:cxn>
                <a:cxn ang="0">
                  <a:pos x="442" y="20"/>
                </a:cxn>
              </a:cxnLst>
              <a:rect l="0" t="0" r="r" b="b"/>
              <a:pathLst>
                <a:path w="471" h="180">
                  <a:moveTo>
                    <a:pt x="442" y="20"/>
                  </a:moveTo>
                  <a:lnTo>
                    <a:pt x="462" y="54"/>
                  </a:lnTo>
                  <a:lnTo>
                    <a:pt x="471" y="99"/>
                  </a:lnTo>
                  <a:lnTo>
                    <a:pt x="425" y="141"/>
                  </a:lnTo>
                  <a:lnTo>
                    <a:pt x="393" y="159"/>
                  </a:lnTo>
                  <a:lnTo>
                    <a:pt x="292" y="180"/>
                  </a:lnTo>
                  <a:lnTo>
                    <a:pt x="224" y="180"/>
                  </a:lnTo>
                  <a:lnTo>
                    <a:pt x="156" y="172"/>
                  </a:lnTo>
                  <a:lnTo>
                    <a:pt x="51" y="176"/>
                  </a:lnTo>
                  <a:lnTo>
                    <a:pt x="42" y="172"/>
                  </a:lnTo>
                  <a:lnTo>
                    <a:pt x="30" y="113"/>
                  </a:lnTo>
                  <a:lnTo>
                    <a:pt x="0" y="66"/>
                  </a:lnTo>
                  <a:lnTo>
                    <a:pt x="0" y="23"/>
                  </a:lnTo>
                  <a:lnTo>
                    <a:pt x="30" y="0"/>
                  </a:lnTo>
                  <a:lnTo>
                    <a:pt x="385" y="0"/>
                  </a:lnTo>
                  <a:lnTo>
                    <a:pt x="416" y="3"/>
                  </a:lnTo>
                  <a:lnTo>
                    <a:pt x="437" y="11"/>
                  </a:lnTo>
                  <a:lnTo>
                    <a:pt x="442" y="2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14" name="Freeform 341"/>
            <p:cNvSpPr>
              <a:spLocks noChangeAspect="1"/>
            </p:cNvSpPr>
            <p:nvPr/>
          </p:nvSpPr>
          <p:spPr bwMode="gray">
            <a:xfrm rot="20552049">
              <a:off x="3629818" y="3429347"/>
              <a:ext cx="0" cy="4763"/>
            </a:xfrm>
            <a:custGeom>
              <a:avLst/>
              <a:gdLst/>
              <a:ahLst/>
              <a:cxnLst>
                <a:cxn ang="0">
                  <a:pos x="14" y="0"/>
                </a:cxn>
                <a:cxn ang="0">
                  <a:pos x="0" y="7"/>
                </a:cxn>
                <a:cxn ang="0">
                  <a:pos x="0" y="76"/>
                </a:cxn>
                <a:cxn ang="0">
                  <a:pos x="14" y="59"/>
                </a:cxn>
                <a:cxn ang="0">
                  <a:pos x="14" y="0"/>
                </a:cxn>
              </a:cxnLst>
              <a:rect l="0" t="0" r="r" b="b"/>
              <a:pathLst>
                <a:path w="14" h="76">
                  <a:moveTo>
                    <a:pt x="14" y="0"/>
                  </a:moveTo>
                  <a:lnTo>
                    <a:pt x="0" y="7"/>
                  </a:lnTo>
                  <a:lnTo>
                    <a:pt x="0" y="76"/>
                  </a:lnTo>
                  <a:lnTo>
                    <a:pt x="14" y="59"/>
                  </a:lnTo>
                  <a:lnTo>
                    <a:pt x="14"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15" name="Freeform 342"/>
            <p:cNvSpPr>
              <a:spLocks noChangeAspect="1"/>
            </p:cNvSpPr>
            <p:nvPr/>
          </p:nvSpPr>
          <p:spPr bwMode="gray">
            <a:xfrm rot="20552049">
              <a:off x="3602831" y="3362672"/>
              <a:ext cx="4763" cy="11113"/>
            </a:xfrm>
            <a:custGeom>
              <a:avLst/>
              <a:gdLst/>
              <a:ahLst/>
              <a:cxnLst>
                <a:cxn ang="0">
                  <a:pos x="122" y="0"/>
                </a:cxn>
                <a:cxn ang="0">
                  <a:pos x="98" y="4"/>
                </a:cxn>
                <a:cxn ang="0">
                  <a:pos x="81" y="52"/>
                </a:cxn>
                <a:cxn ang="0">
                  <a:pos x="17" y="45"/>
                </a:cxn>
                <a:cxn ang="0">
                  <a:pos x="0" y="104"/>
                </a:cxn>
                <a:cxn ang="0">
                  <a:pos x="8" y="160"/>
                </a:cxn>
                <a:cxn ang="0">
                  <a:pos x="53" y="163"/>
                </a:cxn>
                <a:cxn ang="0">
                  <a:pos x="70" y="104"/>
                </a:cxn>
                <a:cxn ang="0">
                  <a:pos x="83" y="93"/>
                </a:cxn>
                <a:cxn ang="0">
                  <a:pos x="132" y="91"/>
                </a:cxn>
                <a:cxn ang="0">
                  <a:pos x="173" y="74"/>
                </a:cxn>
                <a:cxn ang="0">
                  <a:pos x="166" y="52"/>
                </a:cxn>
                <a:cxn ang="0">
                  <a:pos x="135" y="38"/>
                </a:cxn>
                <a:cxn ang="0">
                  <a:pos x="122" y="0"/>
                </a:cxn>
              </a:cxnLst>
              <a:rect l="0" t="0" r="r" b="b"/>
              <a:pathLst>
                <a:path w="173" h="163">
                  <a:moveTo>
                    <a:pt x="122" y="0"/>
                  </a:moveTo>
                  <a:lnTo>
                    <a:pt x="98" y="4"/>
                  </a:lnTo>
                  <a:lnTo>
                    <a:pt x="81" y="52"/>
                  </a:lnTo>
                  <a:lnTo>
                    <a:pt x="17" y="45"/>
                  </a:lnTo>
                  <a:lnTo>
                    <a:pt x="0" y="104"/>
                  </a:lnTo>
                  <a:lnTo>
                    <a:pt x="8" y="160"/>
                  </a:lnTo>
                  <a:lnTo>
                    <a:pt x="53" y="163"/>
                  </a:lnTo>
                  <a:lnTo>
                    <a:pt x="70" y="104"/>
                  </a:lnTo>
                  <a:lnTo>
                    <a:pt x="83" y="93"/>
                  </a:lnTo>
                  <a:lnTo>
                    <a:pt x="132" y="91"/>
                  </a:lnTo>
                  <a:lnTo>
                    <a:pt x="173" y="74"/>
                  </a:lnTo>
                  <a:lnTo>
                    <a:pt x="166" y="52"/>
                  </a:lnTo>
                  <a:lnTo>
                    <a:pt x="135" y="38"/>
                  </a:lnTo>
                  <a:lnTo>
                    <a:pt x="122"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16" name="Freeform 343"/>
            <p:cNvSpPr>
              <a:spLocks noChangeAspect="1"/>
            </p:cNvSpPr>
            <p:nvPr/>
          </p:nvSpPr>
          <p:spPr bwMode="gray">
            <a:xfrm rot="20552049">
              <a:off x="3556793" y="3334097"/>
              <a:ext cx="0" cy="1588"/>
            </a:xfrm>
            <a:custGeom>
              <a:avLst/>
              <a:gdLst/>
              <a:ahLst/>
              <a:cxnLst>
                <a:cxn ang="0">
                  <a:pos x="28" y="0"/>
                </a:cxn>
                <a:cxn ang="0">
                  <a:pos x="0" y="21"/>
                </a:cxn>
                <a:cxn ang="0">
                  <a:pos x="3" y="39"/>
                </a:cxn>
                <a:cxn ang="0">
                  <a:pos x="28" y="32"/>
                </a:cxn>
                <a:cxn ang="0">
                  <a:pos x="28" y="0"/>
                </a:cxn>
              </a:cxnLst>
              <a:rect l="0" t="0" r="r" b="b"/>
              <a:pathLst>
                <a:path w="28" h="39">
                  <a:moveTo>
                    <a:pt x="28" y="0"/>
                  </a:moveTo>
                  <a:lnTo>
                    <a:pt x="0" y="21"/>
                  </a:lnTo>
                  <a:lnTo>
                    <a:pt x="3" y="39"/>
                  </a:lnTo>
                  <a:lnTo>
                    <a:pt x="28" y="32"/>
                  </a:lnTo>
                  <a:lnTo>
                    <a:pt x="28"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17" name="Freeform 344"/>
            <p:cNvSpPr>
              <a:spLocks noChangeAspect="1"/>
            </p:cNvSpPr>
            <p:nvPr/>
          </p:nvSpPr>
          <p:spPr bwMode="gray">
            <a:xfrm rot="20552049">
              <a:off x="3559968" y="3346797"/>
              <a:ext cx="1588" cy="3175"/>
            </a:xfrm>
            <a:custGeom>
              <a:avLst/>
              <a:gdLst/>
              <a:ahLst/>
              <a:cxnLst>
                <a:cxn ang="0">
                  <a:pos x="6" y="8"/>
                </a:cxn>
                <a:cxn ang="0">
                  <a:pos x="0" y="17"/>
                </a:cxn>
                <a:cxn ang="0">
                  <a:pos x="6" y="34"/>
                </a:cxn>
                <a:cxn ang="0">
                  <a:pos x="42" y="0"/>
                </a:cxn>
                <a:cxn ang="0">
                  <a:pos x="6" y="8"/>
                </a:cxn>
              </a:cxnLst>
              <a:rect l="0" t="0" r="r" b="b"/>
              <a:pathLst>
                <a:path w="42" h="34">
                  <a:moveTo>
                    <a:pt x="6" y="8"/>
                  </a:moveTo>
                  <a:lnTo>
                    <a:pt x="0" y="17"/>
                  </a:lnTo>
                  <a:lnTo>
                    <a:pt x="6" y="34"/>
                  </a:lnTo>
                  <a:lnTo>
                    <a:pt x="42" y="0"/>
                  </a:lnTo>
                  <a:lnTo>
                    <a:pt x="6" y="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18" name="Freeform 345"/>
            <p:cNvSpPr>
              <a:spLocks noChangeAspect="1"/>
            </p:cNvSpPr>
            <p:nvPr/>
          </p:nvSpPr>
          <p:spPr bwMode="gray">
            <a:xfrm rot="20552049">
              <a:off x="3610768" y="3380134"/>
              <a:ext cx="3175" cy="7938"/>
            </a:xfrm>
            <a:custGeom>
              <a:avLst/>
              <a:gdLst/>
              <a:ahLst/>
              <a:cxnLst>
                <a:cxn ang="0">
                  <a:pos x="18" y="0"/>
                </a:cxn>
                <a:cxn ang="0">
                  <a:pos x="0" y="0"/>
                </a:cxn>
                <a:cxn ang="0">
                  <a:pos x="0" y="86"/>
                </a:cxn>
                <a:cxn ang="0">
                  <a:pos x="14" y="124"/>
                </a:cxn>
                <a:cxn ang="0">
                  <a:pos x="42" y="124"/>
                </a:cxn>
                <a:cxn ang="0">
                  <a:pos x="52" y="90"/>
                </a:cxn>
                <a:cxn ang="0">
                  <a:pos x="49" y="20"/>
                </a:cxn>
                <a:cxn ang="0">
                  <a:pos x="18" y="0"/>
                </a:cxn>
              </a:cxnLst>
              <a:rect l="0" t="0" r="r" b="b"/>
              <a:pathLst>
                <a:path w="52" h="124">
                  <a:moveTo>
                    <a:pt x="18" y="0"/>
                  </a:moveTo>
                  <a:lnTo>
                    <a:pt x="0" y="0"/>
                  </a:lnTo>
                  <a:lnTo>
                    <a:pt x="0" y="86"/>
                  </a:lnTo>
                  <a:lnTo>
                    <a:pt x="14" y="124"/>
                  </a:lnTo>
                  <a:lnTo>
                    <a:pt x="42" y="124"/>
                  </a:lnTo>
                  <a:lnTo>
                    <a:pt x="52" y="90"/>
                  </a:lnTo>
                  <a:lnTo>
                    <a:pt x="49" y="20"/>
                  </a:lnTo>
                  <a:lnTo>
                    <a:pt x="18"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19" name="Freeform 346"/>
            <p:cNvSpPr>
              <a:spLocks noChangeAspect="1"/>
            </p:cNvSpPr>
            <p:nvPr/>
          </p:nvSpPr>
          <p:spPr bwMode="gray">
            <a:xfrm rot="20552049">
              <a:off x="3629818" y="3454747"/>
              <a:ext cx="1588" cy="4763"/>
            </a:xfrm>
            <a:custGeom>
              <a:avLst/>
              <a:gdLst/>
              <a:ahLst/>
              <a:cxnLst>
                <a:cxn ang="0">
                  <a:pos x="49" y="0"/>
                </a:cxn>
                <a:cxn ang="0">
                  <a:pos x="17" y="14"/>
                </a:cxn>
                <a:cxn ang="0">
                  <a:pos x="0" y="62"/>
                </a:cxn>
                <a:cxn ang="0">
                  <a:pos x="38" y="41"/>
                </a:cxn>
                <a:cxn ang="0">
                  <a:pos x="49" y="0"/>
                </a:cxn>
              </a:cxnLst>
              <a:rect l="0" t="0" r="r" b="b"/>
              <a:pathLst>
                <a:path w="49" h="62">
                  <a:moveTo>
                    <a:pt x="49" y="0"/>
                  </a:moveTo>
                  <a:lnTo>
                    <a:pt x="17" y="14"/>
                  </a:lnTo>
                  <a:lnTo>
                    <a:pt x="0" y="62"/>
                  </a:lnTo>
                  <a:lnTo>
                    <a:pt x="38" y="41"/>
                  </a:lnTo>
                  <a:lnTo>
                    <a:pt x="49"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20" name="Freeform 347"/>
            <p:cNvSpPr>
              <a:spLocks noChangeAspect="1"/>
            </p:cNvSpPr>
            <p:nvPr/>
          </p:nvSpPr>
          <p:spPr bwMode="gray">
            <a:xfrm rot="20552049">
              <a:off x="3325018" y="3280122"/>
              <a:ext cx="117475" cy="77788"/>
            </a:xfrm>
            <a:custGeom>
              <a:avLst/>
              <a:gdLst/>
              <a:ahLst/>
              <a:cxnLst>
                <a:cxn ang="0">
                  <a:pos x="2488" y="571"/>
                </a:cxn>
                <a:cxn ang="0">
                  <a:pos x="2639" y="644"/>
                </a:cxn>
                <a:cxn ang="0">
                  <a:pos x="2750" y="689"/>
                </a:cxn>
                <a:cxn ang="0">
                  <a:pos x="2869" y="689"/>
                </a:cxn>
                <a:cxn ang="0">
                  <a:pos x="2865" y="787"/>
                </a:cxn>
                <a:cxn ang="0">
                  <a:pos x="2916" y="820"/>
                </a:cxn>
                <a:cxn ang="0">
                  <a:pos x="3170" y="871"/>
                </a:cxn>
                <a:cxn ang="0">
                  <a:pos x="3309" y="951"/>
                </a:cxn>
                <a:cxn ang="0">
                  <a:pos x="3137" y="1073"/>
                </a:cxn>
                <a:cxn ang="0">
                  <a:pos x="2908" y="1111"/>
                </a:cxn>
                <a:cxn ang="0">
                  <a:pos x="2531" y="1086"/>
                </a:cxn>
                <a:cxn ang="0">
                  <a:pos x="2269" y="1123"/>
                </a:cxn>
                <a:cxn ang="0">
                  <a:pos x="2255" y="1069"/>
                </a:cxn>
                <a:cxn ang="0">
                  <a:pos x="2449" y="951"/>
                </a:cxn>
                <a:cxn ang="0">
                  <a:pos x="2416" y="880"/>
                </a:cxn>
                <a:cxn ang="0">
                  <a:pos x="2107" y="803"/>
                </a:cxn>
                <a:cxn ang="0">
                  <a:pos x="1989" y="660"/>
                </a:cxn>
                <a:cxn ang="0">
                  <a:pos x="1832" y="547"/>
                </a:cxn>
                <a:cxn ang="0">
                  <a:pos x="1675" y="534"/>
                </a:cxn>
                <a:cxn ang="0">
                  <a:pos x="1405" y="412"/>
                </a:cxn>
                <a:cxn ang="0">
                  <a:pos x="1184" y="366"/>
                </a:cxn>
                <a:cxn ang="0">
                  <a:pos x="1091" y="383"/>
                </a:cxn>
                <a:cxn ang="0">
                  <a:pos x="955" y="353"/>
                </a:cxn>
                <a:cxn ang="0">
                  <a:pos x="870" y="293"/>
                </a:cxn>
                <a:cxn ang="0">
                  <a:pos x="990" y="231"/>
                </a:cxn>
                <a:cxn ang="0">
                  <a:pos x="929" y="189"/>
                </a:cxn>
                <a:cxn ang="0">
                  <a:pos x="604" y="205"/>
                </a:cxn>
                <a:cxn ang="0">
                  <a:pos x="451" y="325"/>
                </a:cxn>
                <a:cxn ang="0">
                  <a:pos x="281" y="403"/>
                </a:cxn>
                <a:cxn ang="0">
                  <a:pos x="129" y="482"/>
                </a:cxn>
                <a:cxn ang="0">
                  <a:pos x="99" y="449"/>
                </a:cxn>
                <a:cxn ang="0">
                  <a:pos x="78" y="396"/>
                </a:cxn>
                <a:cxn ang="0">
                  <a:pos x="147" y="366"/>
                </a:cxn>
                <a:cxn ang="0">
                  <a:pos x="238" y="176"/>
                </a:cxn>
                <a:cxn ang="0">
                  <a:pos x="454" y="79"/>
                </a:cxn>
                <a:cxn ang="0">
                  <a:pos x="1003" y="0"/>
                </a:cxn>
                <a:cxn ang="0">
                  <a:pos x="1295" y="20"/>
                </a:cxn>
                <a:cxn ang="0">
                  <a:pos x="1490" y="62"/>
                </a:cxn>
                <a:cxn ang="0">
                  <a:pos x="1637" y="189"/>
                </a:cxn>
                <a:cxn ang="0">
                  <a:pos x="1879" y="251"/>
                </a:cxn>
                <a:cxn ang="0">
                  <a:pos x="1985" y="293"/>
                </a:cxn>
                <a:cxn ang="0">
                  <a:pos x="1989" y="325"/>
                </a:cxn>
                <a:cxn ang="0">
                  <a:pos x="2167" y="429"/>
                </a:cxn>
                <a:cxn ang="0">
                  <a:pos x="2394" y="508"/>
                </a:cxn>
              </a:cxnLst>
              <a:rect l="0" t="0" r="r" b="b"/>
              <a:pathLst>
                <a:path w="3347" h="1123">
                  <a:moveTo>
                    <a:pt x="2394" y="508"/>
                  </a:moveTo>
                  <a:lnTo>
                    <a:pt x="2399" y="517"/>
                  </a:lnTo>
                  <a:lnTo>
                    <a:pt x="2488" y="571"/>
                  </a:lnTo>
                  <a:lnTo>
                    <a:pt x="2559" y="627"/>
                  </a:lnTo>
                  <a:lnTo>
                    <a:pt x="2605" y="644"/>
                  </a:lnTo>
                  <a:lnTo>
                    <a:pt x="2639" y="644"/>
                  </a:lnTo>
                  <a:lnTo>
                    <a:pt x="2665" y="652"/>
                  </a:lnTo>
                  <a:lnTo>
                    <a:pt x="2687" y="669"/>
                  </a:lnTo>
                  <a:lnTo>
                    <a:pt x="2750" y="689"/>
                  </a:lnTo>
                  <a:lnTo>
                    <a:pt x="2793" y="689"/>
                  </a:lnTo>
                  <a:lnTo>
                    <a:pt x="2835" y="680"/>
                  </a:lnTo>
                  <a:lnTo>
                    <a:pt x="2869" y="689"/>
                  </a:lnTo>
                  <a:lnTo>
                    <a:pt x="2886" y="719"/>
                  </a:lnTo>
                  <a:lnTo>
                    <a:pt x="2886" y="744"/>
                  </a:lnTo>
                  <a:lnTo>
                    <a:pt x="2865" y="787"/>
                  </a:lnTo>
                  <a:lnTo>
                    <a:pt x="2865" y="803"/>
                  </a:lnTo>
                  <a:lnTo>
                    <a:pt x="2874" y="811"/>
                  </a:lnTo>
                  <a:lnTo>
                    <a:pt x="2916" y="820"/>
                  </a:lnTo>
                  <a:lnTo>
                    <a:pt x="3094" y="816"/>
                  </a:lnTo>
                  <a:lnTo>
                    <a:pt x="3128" y="828"/>
                  </a:lnTo>
                  <a:lnTo>
                    <a:pt x="3170" y="871"/>
                  </a:lnTo>
                  <a:lnTo>
                    <a:pt x="3182" y="891"/>
                  </a:lnTo>
                  <a:lnTo>
                    <a:pt x="3259" y="947"/>
                  </a:lnTo>
                  <a:lnTo>
                    <a:pt x="3309" y="951"/>
                  </a:lnTo>
                  <a:lnTo>
                    <a:pt x="3343" y="964"/>
                  </a:lnTo>
                  <a:lnTo>
                    <a:pt x="3347" y="1002"/>
                  </a:lnTo>
                  <a:lnTo>
                    <a:pt x="3137" y="1073"/>
                  </a:lnTo>
                  <a:lnTo>
                    <a:pt x="3072" y="1103"/>
                  </a:lnTo>
                  <a:lnTo>
                    <a:pt x="2996" y="1115"/>
                  </a:lnTo>
                  <a:lnTo>
                    <a:pt x="2908" y="1111"/>
                  </a:lnTo>
                  <a:lnTo>
                    <a:pt x="2852" y="1094"/>
                  </a:lnTo>
                  <a:lnTo>
                    <a:pt x="2793" y="1090"/>
                  </a:lnTo>
                  <a:lnTo>
                    <a:pt x="2531" y="1086"/>
                  </a:lnTo>
                  <a:lnTo>
                    <a:pt x="2394" y="1103"/>
                  </a:lnTo>
                  <a:lnTo>
                    <a:pt x="2314" y="1123"/>
                  </a:lnTo>
                  <a:lnTo>
                    <a:pt x="2269" y="1123"/>
                  </a:lnTo>
                  <a:lnTo>
                    <a:pt x="2243" y="1115"/>
                  </a:lnTo>
                  <a:lnTo>
                    <a:pt x="2235" y="1094"/>
                  </a:lnTo>
                  <a:lnTo>
                    <a:pt x="2255" y="1069"/>
                  </a:lnTo>
                  <a:lnTo>
                    <a:pt x="2314" y="1019"/>
                  </a:lnTo>
                  <a:lnTo>
                    <a:pt x="2373" y="985"/>
                  </a:lnTo>
                  <a:lnTo>
                    <a:pt x="2449" y="951"/>
                  </a:lnTo>
                  <a:lnTo>
                    <a:pt x="2457" y="917"/>
                  </a:lnTo>
                  <a:lnTo>
                    <a:pt x="2454" y="900"/>
                  </a:lnTo>
                  <a:lnTo>
                    <a:pt x="2416" y="880"/>
                  </a:lnTo>
                  <a:lnTo>
                    <a:pt x="2319" y="849"/>
                  </a:lnTo>
                  <a:lnTo>
                    <a:pt x="2141" y="837"/>
                  </a:lnTo>
                  <a:lnTo>
                    <a:pt x="2107" y="803"/>
                  </a:lnTo>
                  <a:lnTo>
                    <a:pt x="2056" y="770"/>
                  </a:lnTo>
                  <a:lnTo>
                    <a:pt x="2019" y="727"/>
                  </a:lnTo>
                  <a:lnTo>
                    <a:pt x="1989" y="660"/>
                  </a:lnTo>
                  <a:lnTo>
                    <a:pt x="1977" y="606"/>
                  </a:lnTo>
                  <a:lnTo>
                    <a:pt x="1938" y="560"/>
                  </a:lnTo>
                  <a:lnTo>
                    <a:pt x="1832" y="547"/>
                  </a:lnTo>
                  <a:lnTo>
                    <a:pt x="1734" y="551"/>
                  </a:lnTo>
                  <a:lnTo>
                    <a:pt x="1700" y="547"/>
                  </a:lnTo>
                  <a:lnTo>
                    <a:pt x="1675" y="534"/>
                  </a:lnTo>
                  <a:lnTo>
                    <a:pt x="1564" y="513"/>
                  </a:lnTo>
                  <a:lnTo>
                    <a:pt x="1473" y="472"/>
                  </a:lnTo>
                  <a:lnTo>
                    <a:pt x="1405" y="412"/>
                  </a:lnTo>
                  <a:lnTo>
                    <a:pt x="1354" y="387"/>
                  </a:lnTo>
                  <a:lnTo>
                    <a:pt x="1222" y="383"/>
                  </a:lnTo>
                  <a:lnTo>
                    <a:pt x="1184" y="366"/>
                  </a:lnTo>
                  <a:lnTo>
                    <a:pt x="1159" y="366"/>
                  </a:lnTo>
                  <a:lnTo>
                    <a:pt x="1129" y="378"/>
                  </a:lnTo>
                  <a:lnTo>
                    <a:pt x="1091" y="383"/>
                  </a:lnTo>
                  <a:lnTo>
                    <a:pt x="1049" y="370"/>
                  </a:lnTo>
                  <a:lnTo>
                    <a:pt x="1037" y="358"/>
                  </a:lnTo>
                  <a:lnTo>
                    <a:pt x="955" y="353"/>
                  </a:lnTo>
                  <a:lnTo>
                    <a:pt x="904" y="341"/>
                  </a:lnTo>
                  <a:lnTo>
                    <a:pt x="887" y="327"/>
                  </a:lnTo>
                  <a:lnTo>
                    <a:pt x="870" y="293"/>
                  </a:lnTo>
                  <a:lnTo>
                    <a:pt x="870" y="276"/>
                  </a:lnTo>
                  <a:lnTo>
                    <a:pt x="972" y="251"/>
                  </a:lnTo>
                  <a:lnTo>
                    <a:pt x="990" y="231"/>
                  </a:lnTo>
                  <a:lnTo>
                    <a:pt x="981" y="209"/>
                  </a:lnTo>
                  <a:lnTo>
                    <a:pt x="943" y="201"/>
                  </a:lnTo>
                  <a:lnTo>
                    <a:pt x="929" y="189"/>
                  </a:lnTo>
                  <a:lnTo>
                    <a:pt x="718" y="167"/>
                  </a:lnTo>
                  <a:lnTo>
                    <a:pt x="658" y="172"/>
                  </a:lnTo>
                  <a:lnTo>
                    <a:pt x="604" y="205"/>
                  </a:lnTo>
                  <a:lnTo>
                    <a:pt x="557" y="251"/>
                  </a:lnTo>
                  <a:lnTo>
                    <a:pt x="519" y="302"/>
                  </a:lnTo>
                  <a:lnTo>
                    <a:pt x="451" y="325"/>
                  </a:lnTo>
                  <a:lnTo>
                    <a:pt x="370" y="332"/>
                  </a:lnTo>
                  <a:lnTo>
                    <a:pt x="323" y="349"/>
                  </a:lnTo>
                  <a:lnTo>
                    <a:pt x="281" y="403"/>
                  </a:lnTo>
                  <a:lnTo>
                    <a:pt x="230" y="412"/>
                  </a:lnTo>
                  <a:lnTo>
                    <a:pt x="213" y="420"/>
                  </a:lnTo>
                  <a:lnTo>
                    <a:pt x="129" y="482"/>
                  </a:lnTo>
                  <a:lnTo>
                    <a:pt x="120" y="482"/>
                  </a:lnTo>
                  <a:lnTo>
                    <a:pt x="117" y="466"/>
                  </a:lnTo>
                  <a:lnTo>
                    <a:pt x="99" y="449"/>
                  </a:lnTo>
                  <a:lnTo>
                    <a:pt x="0" y="455"/>
                  </a:lnTo>
                  <a:lnTo>
                    <a:pt x="0" y="441"/>
                  </a:lnTo>
                  <a:lnTo>
                    <a:pt x="78" y="396"/>
                  </a:lnTo>
                  <a:lnTo>
                    <a:pt x="133" y="390"/>
                  </a:lnTo>
                  <a:lnTo>
                    <a:pt x="141" y="383"/>
                  </a:lnTo>
                  <a:lnTo>
                    <a:pt x="147" y="366"/>
                  </a:lnTo>
                  <a:lnTo>
                    <a:pt x="147" y="257"/>
                  </a:lnTo>
                  <a:lnTo>
                    <a:pt x="163" y="226"/>
                  </a:lnTo>
                  <a:lnTo>
                    <a:pt x="238" y="176"/>
                  </a:lnTo>
                  <a:lnTo>
                    <a:pt x="337" y="130"/>
                  </a:lnTo>
                  <a:lnTo>
                    <a:pt x="358" y="125"/>
                  </a:lnTo>
                  <a:lnTo>
                    <a:pt x="454" y="79"/>
                  </a:lnTo>
                  <a:lnTo>
                    <a:pt x="675" y="29"/>
                  </a:lnTo>
                  <a:lnTo>
                    <a:pt x="752" y="3"/>
                  </a:lnTo>
                  <a:lnTo>
                    <a:pt x="1003" y="0"/>
                  </a:lnTo>
                  <a:lnTo>
                    <a:pt x="1112" y="20"/>
                  </a:lnTo>
                  <a:lnTo>
                    <a:pt x="1227" y="25"/>
                  </a:lnTo>
                  <a:lnTo>
                    <a:pt x="1295" y="20"/>
                  </a:lnTo>
                  <a:lnTo>
                    <a:pt x="1336" y="54"/>
                  </a:lnTo>
                  <a:lnTo>
                    <a:pt x="1366" y="67"/>
                  </a:lnTo>
                  <a:lnTo>
                    <a:pt x="1490" y="62"/>
                  </a:lnTo>
                  <a:lnTo>
                    <a:pt x="1524" y="79"/>
                  </a:lnTo>
                  <a:lnTo>
                    <a:pt x="1612" y="150"/>
                  </a:lnTo>
                  <a:lnTo>
                    <a:pt x="1637" y="189"/>
                  </a:lnTo>
                  <a:lnTo>
                    <a:pt x="1700" y="240"/>
                  </a:lnTo>
                  <a:lnTo>
                    <a:pt x="1751" y="257"/>
                  </a:lnTo>
                  <a:lnTo>
                    <a:pt x="1879" y="251"/>
                  </a:lnTo>
                  <a:lnTo>
                    <a:pt x="1913" y="273"/>
                  </a:lnTo>
                  <a:lnTo>
                    <a:pt x="1968" y="273"/>
                  </a:lnTo>
                  <a:lnTo>
                    <a:pt x="1985" y="293"/>
                  </a:lnTo>
                  <a:lnTo>
                    <a:pt x="1968" y="293"/>
                  </a:lnTo>
                  <a:lnTo>
                    <a:pt x="1964" y="311"/>
                  </a:lnTo>
                  <a:lnTo>
                    <a:pt x="1989" y="325"/>
                  </a:lnTo>
                  <a:lnTo>
                    <a:pt x="2056" y="335"/>
                  </a:lnTo>
                  <a:lnTo>
                    <a:pt x="2099" y="358"/>
                  </a:lnTo>
                  <a:lnTo>
                    <a:pt x="2167" y="429"/>
                  </a:lnTo>
                  <a:lnTo>
                    <a:pt x="2269" y="458"/>
                  </a:lnTo>
                  <a:lnTo>
                    <a:pt x="2344" y="496"/>
                  </a:lnTo>
                  <a:lnTo>
                    <a:pt x="2394" y="50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21" name="Freeform 348"/>
            <p:cNvSpPr>
              <a:spLocks noChangeAspect="1"/>
            </p:cNvSpPr>
            <p:nvPr/>
          </p:nvSpPr>
          <p:spPr bwMode="gray">
            <a:xfrm rot="20552049">
              <a:off x="3344068" y="3321397"/>
              <a:ext cx="4763" cy="9525"/>
            </a:xfrm>
            <a:custGeom>
              <a:avLst/>
              <a:gdLst/>
              <a:ahLst/>
              <a:cxnLst>
                <a:cxn ang="0">
                  <a:pos x="128" y="5"/>
                </a:cxn>
                <a:cxn ang="0">
                  <a:pos x="136" y="42"/>
                </a:cxn>
                <a:cxn ang="0">
                  <a:pos x="153" y="64"/>
                </a:cxn>
                <a:cxn ang="0">
                  <a:pos x="165" y="128"/>
                </a:cxn>
                <a:cxn ang="0">
                  <a:pos x="77" y="156"/>
                </a:cxn>
                <a:cxn ang="0">
                  <a:pos x="38" y="156"/>
                </a:cxn>
                <a:cxn ang="0">
                  <a:pos x="22" y="144"/>
                </a:cxn>
                <a:cxn ang="0">
                  <a:pos x="8" y="131"/>
                </a:cxn>
                <a:cxn ang="0">
                  <a:pos x="0" y="98"/>
                </a:cxn>
                <a:cxn ang="0">
                  <a:pos x="51" y="123"/>
                </a:cxn>
                <a:cxn ang="0">
                  <a:pos x="63" y="89"/>
                </a:cxn>
                <a:cxn ang="0">
                  <a:pos x="51" y="68"/>
                </a:cxn>
                <a:cxn ang="0">
                  <a:pos x="47" y="42"/>
                </a:cxn>
                <a:cxn ang="0">
                  <a:pos x="51" y="9"/>
                </a:cxn>
                <a:cxn ang="0">
                  <a:pos x="89" y="0"/>
                </a:cxn>
                <a:cxn ang="0">
                  <a:pos x="114" y="5"/>
                </a:cxn>
                <a:cxn ang="0">
                  <a:pos x="128" y="14"/>
                </a:cxn>
                <a:cxn ang="0">
                  <a:pos x="128" y="5"/>
                </a:cxn>
              </a:cxnLst>
              <a:rect l="0" t="0" r="r" b="b"/>
              <a:pathLst>
                <a:path w="165" h="156">
                  <a:moveTo>
                    <a:pt x="128" y="5"/>
                  </a:moveTo>
                  <a:lnTo>
                    <a:pt x="136" y="42"/>
                  </a:lnTo>
                  <a:lnTo>
                    <a:pt x="153" y="64"/>
                  </a:lnTo>
                  <a:lnTo>
                    <a:pt x="165" y="128"/>
                  </a:lnTo>
                  <a:lnTo>
                    <a:pt x="77" y="156"/>
                  </a:lnTo>
                  <a:lnTo>
                    <a:pt x="38" y="156"/>
                  </a:lnTo>
                  <a:lnTo>
                    <a:pt x="22" y="144"/>
                  </a:lnTo>
                  <a:lnTo>
                    <a:pt x="8" y="131"/>
                  </a:lnTo>
                  <a:lnTo>
                    <a:pt x="0" y="98"/>
                  </a:lnTo>
                  <a:lnTo>
                    <a:pt x="51" y="123"/>
                  </a:lnTo>
                  <a:lnTo>
                    <a:pt x="63" y="89"/>
                  </a:lnTo>
                  <a:lnTo>
                    <a:pt x="51" y="68"/>
                  </a:lnTo>
                  <a:lnTo>
                    <a:pt x="47" y="42"/>
                  </a:lnTo>
                  <a:lnTo>
                    <a:pt x="51" y="9"/>
                  </a:lnTo>
                  <a:lnTo>
                    <a:pt x="89" y="0"/>
                  </a:lnTo>
                  <a:lnTo>
                    <a:pt x="114" y="5"/>
                  </a:lnTo>
                  <a:lnTo>
                    <a:pt x="128" y="14"/>
                  </a:lnTo>
                  <a:lnTo>
                    <a:pt x="128" y="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22" name="Freeform 349"/>
            <p:cNvSpPr>
              <a:spLocks noChangeAspect="1"/>
            </p:cNvSpPr>
            <p:nvPr/>
          </p:nvSpPr>
          <p:spPr bwMode="gray">
            <a:xfrm rot="20552049">
              <a:off x="3386931" y="3289647"/>
              <a:ext cx="11113" cy="14288"/>
            </a:xfrm>
            <a:custGeom>
              <a:avLst/>
              <a:gdLst/>
              <a:ahLst/>
              <a:cxnLst>
                <a:cxn ang="0">
                  <a:pos x="211" y="85"/>
                </a:cxn>
                <a:cxn ang="0">
                  <a:pos x="283" y="127"/>
                </a:cxn>
                <a:cxn ang="0">
                  <a:pos x="308" y="156"/>
                </a:cxn>
                <a:cxn ang="0">
                  <a:pos x="317" y="201"/>
                </a:cxn>
                <a:cxn ang="0">
                  <a:pos x="266" y="198"/>
                </a:cxn>
                <a:cxn ang="0">
                  <a:pos x="208" y="156"/>
                </a:cxn>
                <a:cxn ang="0">
                  <a:pos x="169" y="97"/>
                </a:cxn>
                <a:cxn ang="0">
                  <a:pos x="135" y="68"/>
                </a:cxn>
                <a:cxn ang="0">
                  <a:pos x="59" y="59"/>
                </a:cxn>
                <a:cxn ang="0">
                  <a:pos x="38" y="50"/>
                </a:cxn>
                <a:cxn ang="0">
                  <a:pos x="8" y="29"/>
                </a:cxn>
                <a:cxn ang="0">
                  <a:pos x="0" y="17"/>
                </a:cxn>
                <a:cxn ang="0">
                  <a:pos x="0" y="0"/>
                </a:cxn>
                <a:cxn ang="0">
                  <a:pos x="85" y="4"/>
                </a:cxn>
                <a:cxn ang="0">
                  <a:pos x="211" y="85"/>
                </a:cxn>
              </a:cxnLst>
              <a:rect l="0" t="0" r="r" b="b"/>
              <a:pathLst>
                <a:path w="317" h="201">
                  <a:moveTo>
                    <a:pt x="211" y="85"/>
                  </a:moveTo>
                  <a:lnTo>
                    <a:pt x="283" y="127"/>
                  </a:lnTo>
                  <a:lnTo>
                    <a:pt x="308" y="156"/>
                  </a:lnTo>
                  <a:lnTo>
                    <a:pt x="317" y="201"/>
                  </a:lnTo>
                  <a:lnTo>
                    <a:pt x="266" y="198"/>
                  </a:lnTo>
                  <a:lnTo>
                    <a:pt x="208" y="156"/>
                  </a:lnTo>
                  <a:lnTo>
                    <a:pt x="169" y="97"/>
                  </a:lnTo>
                  <a:lnTo>
                    <a:pt x="135" y="68"/>
                  </a:lnTo>
                  <a:lnTo>
                    <a:pt x="59" y="59"/>
                  </a:lnTo>
                  <a:lnTo>
                    <a:pt x="38" y="50"/>
                  </a:lnTo>
                  <a:lnTo>
                    <a:pt x="8" y="29"/>
                  </a:lnTo>
                  <a:lnTo>
                    <a:pt x="0" y="17"/>
                  </a:lnTo>
                  <a:lnTo>
                    <a:pt x="0" y="0"/>
                  </a:lnTo>
                  <a:lnTo>
                    <a:pt x="85" y="4"/>
                  </a:lnTo>
                  <a:lnTo>
                    <a:pt x="211" y="8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23" name="Freeform 350"/>
            <p:cNvSpPr>
              <a:spLocks noChangeAspect="1"/>
            </p:cNvSpPr>
            <p:nvPr/>
          </p:nvSpPr>
          <p:spPr bwMode="gray">
            <a:xfrm rot="20552049">
              <a:off x="3585368" y="3346797"/>
              <a:ext cx="0" cy="4763"/>
            </a:xfrm>
            <a:custGeom>
              <a:avLst/>
              <a:gdLst/>
              <a:ahLst/>
              <a:cxnLst>
                <a:cxn ang="0">
                  <a:pos x="34" y="2"/>
                </a:cxn>
                <a:cxn ang="0">
                  <a:pos x="0" y="0"/>
                </a:cxn>
                <a:cxn ang="0">
                  <a:pos x="11" y="30"/>
                </a:cxn>
                <a:cxn ang="0">
                  <a:pos x="31" y="47"/>
                </a:cxn>
                <a:cxn ang="0">
                  <a:pos x="46" y="42"/>
                </a:cxn>
                <a:cxn ang="0">
                  <a:pos x="46" y="10"/>
                </a:cxn>
                <a:cxn ang="0">
                  <a:pos x="34" y="2"/>
                </a:cxn>
              </a:cxnLst>
              <a:rect l="0" t="0" r="r" b="b"/>
              <a:pathLst>
                <a:path w="46" h="47">
                  <a:moveTo>
                    <a:pt x="34" y="2"/>
                  </a:moveTo>
                  <a:lnTo>
                    <a:pt x="0" y="0"/>
                  </a:lnTo>
                  <a:lnTo>
                    <a:pt x="11" y="30"/>
                  </a:lnTo>
                  <a:lnTo>
                    <a:pt x="31" y="47"/>
                  </a:lnTo>
                  <a:lnTo>
                    <a:pt x="46" y="42"/>
                  </a:lnTo>
                  <a:lnTo>
                    <a:pt x="46" y="10"/>
                  </a:lnTo>
                  <a:lnTo>
                    <a:pt x="34" y="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24" name="Freeform 351"/>
            <p:cNvSpPr>
              <a:spLocks noChangeAspect="1"/>
            </p:cNvSpPr>
            <p:nvPr/>
          </p:nvSpPr>
          <p:spPr bwMode="gray">
            <a:xfrm rot="20552049">
              <a:off x="3626643" y="3413472"/>
              <a:ext cx="1588" cy="6350"/>
            </a:xfrm>
            <a:custGeom>
              <a:avLst/>
              <a:gdLst/>
              <a:ahLst/>
              <a:cxnLst>
                <a:cxn ang="0">
                  <a:pos x="25" y="0"/>
                </a:cxn>
                <a:cxn ang="0">
                  <a:pos x="0" y="97"/>
                </a:cxn>
                <a:cxn ang="0">
                  <a:pos x="25" y="103"/>
                </a:cxn>
                <a:cxn ang="0">
                  <a:pos x="45" y="94"/>
                </a:cxn>
                <a:cxn ang="0">
                  <a:pos x="45" y="62"/>
                </a:cxn>
                <a:cxn ang="0">
                  <a:pos x="39" y="20"/>
                </a:cxn>
                <a:cxn ang="0">
                  <a:pos x="25" y="0"/>
                </a:cxn>
              </a:cxnLst>
              <a:rect l="0" t="0" r="r" b="b"/>
              <a:pathLst>
                <a:path w="45" h="103">
                  <a:moveTo>
                    <a:pt x="25" y="0"/>
                  </a:moveTo>
                  <a:lnTo>
                    <a:pt x="0" y="97"/>
                  </a:lnTo>
                  <a:lnTo>
                    <a:pt x="25" y="103"/>
                  </a:lnTo>
                  <a:lnTo>
                    <a:pt x="45" y="94"/>
                  </a:lnTo>
                  <a:lnTo>
                    <a:pt x="45" y="62"/>
                  </a:lnTo>
                  <a:lnTo>
                    <a:pt x="39" y="20"/>
                  </a:lnTo>
                  <a:lnTo>
                    <a:pt x="25"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125" name="Group 362"/>
            <p:cNvGrpSpPr/>
            <p:nvPr/>
          </p:nvGrpSpPr>
          <p:grpSpPr bwMode="gray">
            <a:xfrm>
              <a:off x="4580731" y="1911697"/>
              <a:ext cx="879476" cy="1109663"/>
              <a:chOff x="4580731" y="1911697"/>
              <a:chExt cx="879476" cy="1109663"/>
            </a:xfrm>
            <a:grpFill/>
          </p:grpSpPr>
          <p:sp>
            <p:nvSpPr>
              <p:cNvPr id="181" name="Freeform 175"/>
              <p:cNvSpPr>
                <a:spLocks noChangeAspect="1"/>
              </p:cNvSpPr>
              <p:nvPr/>
            </p:nvSpPr>
            <p:spPr bwMode="gray">
              <a:xfrm>
                <a:off x="4923631" y="2716560"/>
                <a:ext cx="133350" cy="65088"/>
              </a:xfrm>
              <a:custGeom>
                <a:avLst/>
                <a:gdLst/>
                <a:ahLst/>
                <a:cxnLst>
                  <a:cxn ang="0">
                    <a:pos x="234" y="27"/>
                  </a:cxn>
                  <a:cxn ang="0">
                    <a:pos x="213" y="43"/>
                  </a:cxn>
                  <a:cxn ang="0">
                    <a:pos x="188" y="62"/>
                  </a:cxn>
                  <a:cxn ang="0">
                    <a:pos x="184" y="90"/>
                  </a:cxn>
                  <a:cxn ang="0">
                    <a:pos x="191" y="113"/>
                  </a:cxn>
                  <a:cxn ang="0">
                    <a:pos x="179" y="110"/>
                  </a:cxn>
                  <a:cxn ang="0">
                    <a:pos x="153" y="106"/>
                  </a:cxn>
                  <a:cxn ang="0">
                    <a:pos x="116" y="114"/>
                  </a:cxn>
                  <a:cxn ang="0">
                    <a:pos x="83" y="127"/>
                  </a:cxn>
                  <a:cxn ang="0">
                    <a:pos x="59" y="118"/>
                  </a:cxn>
                  <a:cxn ang="0">
                    <a:pos x="49" y="132"/>
                  </a:cxn>
                  <a:cxn ang="0">
                    <a:pos x="34" y="129"/>
                  </a:cxn>
                  <a:cxn ang="0">
                    <a:pos x="19" y="119"/>
                  </a:cxn>
                  <a:cxn ang="0">
                    <a:pos x="0" y="123"/>
                  </a:cxn>
                  <a:cxn ang="0">
                    <a:pos x="16" y="137"/>
                  </a:cxn>
                  <a:cxn ang="0">
                    <a:pos x="17" y="155"/>
                  </a:cxn>
                  <a:cxn ang="0">
                    <a:pos x="17" y="167"/>
                  </a:cxn>
                  <a:cxn ang="0">
                    <a:pos x="36" y="172"/>
                  </a:cxn>
                  <a:cxn ang="0">
                    <a:pos x="51" y="173"/>
                  </a:cxn>
                  <a:cxn ang="0">
                    <a:pos x="68" y="177"/>
                  </a:cxn>
                  <a:cxn ang="0">
                    <a:pos x="104" y="165"/>
                  </a:cxn>
                  <a:cxn ang="0">
                    <a:pos x="132" y="161"/>
                  </a:cxn>
                  <a:cxn ang="0">
                    <a:pos x="143" y="156"/>
                  </a:cxn>
                  <a:cxn ang="0">
                    <a:pos x="146" y="164"/>
                  </a:cxn>
                  <a:cxn ang="0">
                    <a:pos x="152" y="178"/>
                  </a:cxn>
                  <a:cxn ang="0">
                    <a:pos x="168" y="187"/>
                  </a:cxn>
                  <a:cxn ang="0">
                    <a:pos x="208" y="198"/>
                  </a:cxn>
                  <a:cxn ang="0">
                    <a:pos x="231" y="203"/>
                  </a:cxn>
                  <a:cxn ang="0">
                    <a:pos x="275" y="205"/>
                  </a:cxn>
                  <a:cxn ang="0">
                    <a:pos x="292" y="189"/>
                  </a:cxn>
                  <a:cxn ang="0">
                    <a:pos x="325" y="191"/>
                  </a:cxn>
                  <a:cxn ang="0">
                    <a:pos x="334" y="182"/>
                  </a:cxn>
                  <a:cxn ang="0">
                    <a:pos x="353" y="176"/>
                  </a:cxn>
                  <a:cxn ang="0">
                    <a:pos x="372" y="161"/>
                  </a:cxn>
                  <a:cxn ang="0">
                    <a:pos x="382" y="148"/>
                  </a:cxn>
                  <a:cxn ang="0">
                    <a:pos x="390" y="119"/>
                  </a:cxn>
                  <a:cxn ang="0">
                    <a:pos x="388" y="103"/>
                  </a:cxn>
                  <a:cxn ang="0">
                    <a:pos x="420" y="95"/>
                  </a:cxn>
                  <a:cxn ang="0">
                    <a:pos x="412" y="62"/>
                  </a:cxn>
                  <a:cxn ang="0">
                    <a:pos x="406" y="26"/>
                  </a:cxn>
                  <a:cxn ang="0">
                    <a:pos x="362" y="19"/>
                  </a:cxn>
                  <a:cxn ang="0">
                    <a:pos x="340" y="1"/>
                  </a:cxn>
                  <a:cxn ang="0">
                    <a:pos x="301" y="10"/>
                  </a:cxn>
                  <a:cxn ang="0">
                    <a:pos x="287" y="27"/>
                  </a:cxn>
                  <a:cxn ang="0">
                    <a:pos x="267" y="32"/>
                  </a:cxn>
                  <a:cxn ang="0">
                    <a:pos x="249" y="25"/>
                  </a:cxn>
                </a:cxnLst>
                <a:rect l="0" t="0" r="r" b="b"/>
                <a:pathLst>
                  <a:path w="420" h="205">
                    <a:moveTo>
                      <a:pt x="235" y="20"/>
                    </a:moveTo>
                    <a:lnTo>
                      <a:pt x="234" y="27"/>
                    </a:lnTo>
                    <a:lnTo>
                      <a:pt x="217" y="35"/>
                    </a:lnTo>
                    <a:lnTo>
                      <a:pt x="213" y="43"/>
                    </a:lnTo>
                    <a:lnTo>
                      <a:pt x="210" y="53"/>
                    </a:lnTo>
                    <a:lnTo>
                      <a:pt x="188" y="62"/>
                    </a:lnTo>
                    <a:lnTo>
                      <a:pt x="183" y="74"/>
                    </a:lnTo>
                    <a:lnTo>
                      <a:pt x="184" y="90"/>
                    </a:lnTo>
                    <a:lnTo>
                      <a:pt x="191" y="106"/>
                    </a:lnTo>
                    <a:lnTo>
                      <a:pt x="191" y="113"/>
                    </a:lnTo>
                    <a:lnTo>
                      <a:pt x="184" y="117"/>
                    </a:lnTo>
                    <a:lnTo>
                      <a:pt x="179" y="110"/>
                    </a:lnTo>
                    <a:lnTo>
                      <a:pt x="164" y="110"/>
                    </a:lnTo>
                    <a:lnTo>
                      <a:pt x="153" y="106"/>
                    </a:lnTo>
                    <a:lnTo>
                      <a:pt x="149" y="111"/>
                    </a:lnTo>
                    <a:lnTo>
                      <a:pt x="116" y="114"/>
                    </a:lnTo>
                    <a:lnTo>
                      <a:pt x="97" y="127"/>
                    </a:lnTo>
                    <a:lnTo>
                      <a:pt x="83" y="127"/>
                    </a:lnTo>
                    <a:lnTo>
                      <a:pt x="70" y="119"/>
                    </a:lnTo>
                    <a:lnTo>
                      <a:pt x="59" y="118"/>
                    </a:lnTo>
                    <a:lnTo>
                      <a:pt x="51" y="124"/>
                    </a:lnTo>
                    <a:lnTo>
                      <a:pt x="49" y="132"/>
                    </a:lnTo>
                    <a:lnTo>
                      <a:pt x="44" y="134"/>
                    </a:lnTo>
                    <a:lnTo>
                      <a:pt x="34" y="129"/>
                    </a:lnTo>
                    <a:lnTo>
                      <a:pt x="28" y="121"/>
                    </a:lnTo>
                    <a:lnTo>
                      <a:pt x="19" y="119"/>
                    </a:lnTo>
                    <a:lnTo>
                      <a:pt x="11" y="119"/>
                    </a:lnTo>
                    <a:lnTo>
                      <a:pt x="0" y="123"/>
                    </a:lnTo>
                    <a:lnTo>
                      <a:pt x="7" y="132"/>
                    </a:lnTo>
                    <a:lnTo>
                      <a:pt x="16" y="137"/>
                    </a:lnTo>
                    <a:lnTo>
                      <a:pt x="17" y="144"/>
                    </a:lnTo>
                    <a:lnTo>
                      <a:pt x="17" y="155"/>
                    </a:lnTo>
                    <a:lnTo>
                      <a:pt x="11" y="162"/>
                    </a:lnTo>
                    <a:lnTo>
                      <a:pt x="17" y="167"/>
                    </a:lnTo>
                    <a:lnTo>
                      <a:pt x="27" y="171"/>
                    </a:lnTo>
                    <a:lnTo>
                      <a:pt x="36" y="172"/>
                    </a:lnTo>
                    <a:lnTo>
                      <a:pt x="44" y="168"/>
                    </a:lnTo>
                    <a:lnTo>
                      <a:pt x="51" y="173"/>
                    </a:lnTo>
                    <a:lnTo>
                      <a:pt x="65" y="178"/>
                    </a:lnTo>
                    <a:lnTo>
                      <a:pt x="68" y="177"/>
                    </a:lnTo>
                    <a:lnTo>
                      <a:pt x="84" y="172"/>
                    </a:lnTo>
                    <a:lnTo>
                      <a:pt x="104" y="165"/>
                    </a:lnTo>
                    <a:lnTo>
                      <a:pt x="122" y="164"/>
                    </a:lnTo>
                    <a:lnTo>
                      <a:pt x="132" y="161"/>
                    </a:lnTo>
                    <a:lnTo>
                      <a:pt x="137" y="157"/>
                    </a:lnTo>
                    <a:lnTo>
                      <a:pt x="143" y="156"/>
                    </a:lnTo>
                    <a:lnTo>
                      <a:pt x="146" y="159"/>
                    </a:lnTo>
                    <a:lnTo>
                      <a:pt x="146" y="164"/>
                    </a:lnTo>
                    <a:lnTo>
                      <a:pt x="148" y="171"/>
                    </a:lnTo>
                    <a:lnTo>
                      <a:pt x="152" y="178"/>
                    </a:lnTo>
                    <a:lnTo>
                      <a:pt x="163" y="187"/>
                    </a:lnTo>
                    <a:lnTo>
                      <a:pt x="168" y="187"/>
                    </a:lnTo>
                    <a:lnTo>
                      <a:pt x="178" y="193"/>
                    </a:lnTo>
                    <a:lnTo>
                      <a:pt x="208" y="198"/>
                    </a:lnTo>
                    <a:lnTo>
                      <a:pt x="222" y="203"/>
                    </a:lnTo>
                    <a:lnTo>
                      <a:pt x="231" y="203"/>
                    </a:lnTo>
                    <a:lnTo>
                      <a:pt x="247" y="203"/>
                    </a:lnTo>
                    <a:lnTo>
                      <a:pt x="275" y="205"/>
                    </a:lnTo>
                    <a:lnTo>
                      <a:pt x="283" y="200"/>
                    </a:lnTo>
                    <a:lnTo>
                      <a:pt x="292" y="189"/>
                    </a:lnTo>
                    <a:lnTo>
                      <a:pt x="305" y="187"/>
                    </a:lnTo>
                    <a:lnTo>
                      <a:pt x="325" y="191"/>
                    </a:lnTo>
                    <a:lnTo>
                      <a:pt x="330" y="182"/>
                    </a:lnTo>
                    <a:lnTo>
                      <a:pt x="334" y="182"/>
                    </a:lnTo>
                    <a:lnTo>
                      <a:pt x="351" y="184"/>
                    </a:lnTo>
                    <a:lnTo>
                      <a:pt x="353" y="176"/>
                    </a:lnTo>
                    <a:lnTo>
                      <a:pt x="362" y="172"/>
                    </a:lnTo>
                    <a:lnTo>
                      <a:pt x="372" y="161"/>
                    </a:lnTo>
                    <a:lnTo>
                      <a:pt x="383" y="159"/>
                    </a:lnTo>
                    <a:lnTo>
                      <a:pt x="382" y="148"/>
                    </a:lnTo>
                    <a:lnTo>
                      <a:pt x="382" y="138"/>
                    </a:lnTo>
                    <a:lnTo>
                      <a:pt x="390" y="119"/>
                    </a:lnTo>
                    <a:lnTo>
                      <a:pt x="384" y="111"/>
                    </a:lnTo>
                    <a:lnTo>
                      <a:pt x="388" y="103"/>
                    </a:lnTo>
                    <a:lnTo>
                      <a:pt x="415" y="103"/>
                    </a:lnTo>
                    <a:lnTo>
                      <a:pt x="420" y="95"/>
                    </a:lnTo>
                    <a:lnTo>
                      <a:pt x="420" y="75"/>
                    </a:lnTo>
                    <a:lnTo>
                      <a:pt x="412" y="62"/>
                    </a:lnTo>
                    <a:lnTo>
                      <a:pt x="406" y="40"/>
                    </a:lnTo>
                    <a:lnTo>
                      <a:pt x="406" y="26"/>
                    </a:lnTo>
                    <a:lnTo>
                      <a:pt x="398" y="15"/>
                    </a:lnTo>
                    <a:lnTo>
                      <a:pt x="362" y="19"/>
                    </a:lnTo>
                    <a:lnTo>
                      <a:pt x="348" y="6"/>
                    </a:lnTo>
                    <a:lnTo>
                      <a:pt x="340" y="1"/>
                    </a:lnTo>
                    <a:lnTo>
                      <a:pt x="307" y="0"/>
                    </a:lnTo>
                    <a:lnTo>
                      <a:pt x="301" y="10"/>
                    </a:lnTo>
                    <a:lnTo>
                      <a:pt x="297" y="19"/>
                    </a:lnTo>
                    <a:lnTo>
                      <a:pt x="287" y="27"/>
                    </a:lnTo>
                    <a:lnTo>
                      <a:pt x="278" y="31"/>
                    </a:lnTo>
                    <a:lnTo>
                      <a:pt x="267" y="32"/>
                    </a:lnTo>
                    <a:lnTo>
                      <a:pt x="256" y="31"/>
                    </a:lnTo>
                    <a:lnTo>
                      <a:pt x="249" y="25"/>
                    </a:lnTo>
                    <a:lnTo>
                      <a:pt x="235" y="2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82" name="Freeform 176"/>
              <p:cNvSpPr>
                <a:spLocks noChangeAspect="1"/>
              </p:cNvSpPr>
              <p:nvPr/>
            </p:nvSpPr>
            <p:spPr bwMode="gray">
              <a:xfrm>
                <a:off x="4783931" y="2875310"/>
                <a:ext cx="7938" cy="4763"/>
              </a:xfrm>
              <a:custGeom>
                <a:avLst/>
                <a:gdLst/>
                <a:ahLst/>
                <a:cxnLst>
                  <a:cxn ang="0">
                    <a:pos x="18" y="7"/>
                  </a:cxn>
                  <a:cxn ang="0">
                    <a:pos x="21" y="11"/>
                  </a:cxn>
                  <a:cxn ang="0">
                    <a:pos x="16" y="13"/>
                  </a:cxn>
                  <a:cxn ang="0">
                    <a:pos x="10" y="12"/>
                  </a:cxn>
                  <a:cxn ang="0">
                    <a:pos x="6" y="7"/>
                  </a:cxn>
                  <a:cxn ang="0">
                    <a:pos x="0" y="0"/>
                  </a:cxn>
                  <a:cxn ang="0">
                    <a:pos x="13" y="1"/>
                  </a:cxn>
                  <a:cxn ang="0">
                    <a:pos x="18" y="7"/>
                  </a:cxn>
                </a:cxnLst>
                <a:rect l="0" t="0" r="r" b="b"/>
                <a:pathLst>
                  <a:path w="21" h="13">
                    <a:moveTo>
                      <a:pt x="18" y="7"/>
                    </a:moveTo>
                    <a:lnTo>
                      <a:pt x="21" y="11"/>
                    </a:lnTo>
                    <a:lnTo>
                      <a:pt x="16" y="13"/>
                    </a:lnTo>
                    <a:lnTo>
                      <a:pt x="10" y="12"/>
                    </a:lnTo>
                    <a:lnTo>
                      <a:pt x="6" y="7"/>
                    </a:lnTo>
                    <a:lnTo>
                      <a:pt x="0" y="0"/>
                    </a:lnTo>
                    <a:lnTo>
                      <a:pt x="13" y="1"/>
                    </a:lnTo>
                    <a:lnTo>
                      <a:pt x="18" y="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83" name="Freeform 177"/>
              <p:cNvSpPr>
                <a:spLocks noChangeAspect="1"/>
              </p:cNvSpPr>
              <p:nvPr/>
            </p:nvSpPr>
            <p:spPr bwMode="gray">
              <a:xfrm>
                <a:off x="4925219" y="2757835"/>
                <a:ext cx="4763" cy="9525"/>
              </a:xfrm>
              <a:custGeom>
                <a:avLst/>
                <a:gdLst/>
                <a:ahLst/>
                <a:cxnLst>
                  <a:cxn ang="0">
                    <a:pos x="8" y="30"/>
                  </a:cxn>
                  <a:cxn ang="0">
                    <a:pos x="14" y="23"/>
                  </a:cxn>
                  <a:cxn ang="0">
                    <a:pos x="14" y="12"/>
                  </a:cxn>
                  <a:cxn ang="0">
                    <a:pos x="13" y="5"/>
                  </a:cxn>
                  <a:cxn ang="0">
                    <a:pos x="4" y="0"/>
                  </a:cxn>
                  <a:cxn ang="0">
                    <a:pos x="2" y="8"/>
                  </a:cxn>
                  <a:cxn ang="0">
                    <a:pos x="0" y="18"/>
                  </a:cxn>
                  <a:cxn ang="0">
                    <a:pos x="8" y="30"/>
                  </a:cxn>
                </a:cxnLst>
                <a:rect l="0" t="0" r="r" b="b"/>
                <a:pathLst>
                  <a:path w="14" h="30">
                    <a:moveTo>
                      <a:pt x="8" y="30"/>
                    </a:moveTo>
                    <a:lnTo>
                      <a:pt x="14" y="23"/>
                    </a:lnTo>
                    <a:lnTo>
                      <a:pt x="14" y="12"/>
                    </a:lnTo>
                    <a:lnTo>
                      <a:pt x="13" y="5"/>
                    </a:lnTo>
                    <a:lnTo>
                      <a:pt x="4" y="0"/>
                    </a:lnTo>
                    <a:lnTo>
                      <a:pt x="2" y="8"/>
                    </a:lnTo>
                    <a:lnTo>
                      <a:pt x="0" y="18"/>
                    </a:lnTo>
                    <a:lnTo>
                      <a:pt x="8" y="3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184" name="Group 178"/>
              <p:cNvGrpSpPr>
                <a:grpSpLocks noChangeAspect="1"/>
              </p:cNvGrpSpPr>
              <p:nvPr/>
            </p:nvGrpSpPr>
            <p:grpSpPr bwMode="gray">
              <a:xfrm>
                <a:off x="4876006" y="2765772"/>
                <a:ext cx="204788" cy="242888"/>
                <a:chOff x="2589" y="1903"/>
                <a:chExt cx="129" cy="153"/>
              </a:xfrm>
              <a:grpFill/>
            </p:grpSpPr>
            <p:sp>
              <p:nvSpPr>
                <p:cNvPr id="227" name="Freeform 179"/>
                <p:cNvSpPr>
                  <a:spLocks noChangeAspect="1"/>
                </p:cNvSpPr>
                <p:nvPr/>
              </p:nvSpPr>
              <p:spPr bwMode="gray">
                <a:xfrm>
                  <a:off x="2653" y="2034"/>
                  <a:ext cx="34" cy="22"/>
                </a:xfrm>
                <a:custGeom>
                  <a:avLst/>
                  <a:gdLst/>
                  <a:ahLst/>
                  <a:cxnLst>
                    <a:cxn ang="0">
                      <a:pos x="172" y="0"/>
                    </a:cxn>
                    <a:cxn ang="0">
                      <a:pos x="168" y="1"/>
                    </a:cxn>
                    <a:cxn ang="0">
                      <a:pos x="168" y="2"/>
                    </a:cxn>
                    <a:cxn ang="0">
                      <a:pos x="167" y="12"/>
                    </a:cxn>
                    <a:cxn ang="0">
                      <a:pos x="153" y="34"/>
                    </a:cxn>
                    <a:cxn ang="0">
                      <a:pos x="143" y="60"/>
                    </a:cxn>
                    <a:cxn ang="0">
                      <a:pos x="142" y="66"/>
                    </a:cxn>
                    <a:cxn ang="0">
                      <a:pos x="146" y="70"/>
                    </a:cxn>
                    <a:cxn ang="0">
                      <a:pos x="147" y="75"/>
                    </a:cxn>
                    <a:cxn ang="0">
                      <a:pos x="152" y="87"/>
                    </a:cxn>
                    <a:cxn ang="0">
                      <a:pos x="146" y="103"/>
                    </a:cxn>
                    <a:cxn ang="0">
                      <a:pos x="145" y="110"/>
                    </a:cxn>
                    <a:cxn ang="0">
                      <a:pos x="130" y="110"/>
                    </a:cxn>
                    <a:cxn ang="0">
                      <a:pos x="118" y="108"/>
                    </a:cxn>
                    <a:cxn ang="0">
                      <a:pos x="108" y="98"/>
                    </a:cxn>
                    <a:cxn ang="0">
                      <a:pos x="99" y="88"/>
                    </a:cxn>
                    <a:cxn ang="0">
                      <a:pos x="84" y="83"/>
                    </a:cxn>
                    <a:cxn ang="0">
                      <a:pos x="76" y="82"/>
                    </a:cxn>
                    <a:cxn ang="0">
                      <a:pos x="67" y="79"/>
                    </a:cxn>
                    <a:cxn ang="0">
                      <a:pos x="61" y="71"/>
                    </a:cxn>
                    <a:cxn ang="0">
                      <a:pos x="49" y="66"/>
                    </a:cxn>
                    <a:cxn ang="0">
                      <a:pos x="37" y="56"/>
                    </a:cxn>
                    <a:cxn ang="0">
                      <a:pos x="25" y="51"/>
                    </a:cxn>
                    <a:cxn ang="0">
                      <a:pos x="8" y="48"/>
                    </a:cxn>
                    <a:cxn ang="0">
                      <a:pos x="2" y="40"/>
                    </a:cxn>
                    <a:cxn ang="0">
                      <a:pos x="0" y="26"/>
                    </a:cxn>
                    <a:cxn ang="0">
                      <a:pos x="1" y="18"/>
                    </a:cxn>
                    <a:cxn ang="0">
                      <a:pos x="3" y="15"/>
                    </a:cxn>
                    <a:cxn ang="0">
                      <a:pos x="6" y="10"/>
                    </a:cxn>
                    <a:cxn ang="0">
                      <a:pos x="9" y="8"/>
                    </a:cxn>
                    <a:cxn ang="0">
                      <a:pos x="19" y="15"/>
                    </a:cxn>
                    <a:cxn ang="0">
                      <a:pos x="25" y="15"/>
                    </a:cxn>
                    <a:cxn ang="0">
                      <a:pos x="41" y="5"/>
                    </a:cxn>
                    <a:cxn ang="0">
                      <a:pos x="62" y="15"/>
                    </a:cxn>
                    <a:cxn ang="0">
                      <a:pos x="66" y="22"/>
                    </a:cxn>
                    <a:cxn ang="0">
                      <a:pos x="73" y="22"/>
                    </a:cxn>
                    <a:cxn ang="0">
                      <a:pos x="80" y="20"/>
                    </a:cxn>
                    <a:cxn ang="0">
                      <a:pos x="110" y="16"/>
                    </a:cxn>
                    <a:cxn ang="0">
                      <a:pos x="119" y="13"/>
                    </a:cxn>
                    <a:cxn ang="0">
                      <a:pos x="127" y="8"/>
                    </a:cxn>
                    <a:cxn ang="0">
                      <a:pos x="146" y="8"/>
                    </a:cxn>
                    <a:cxn ang="0">
                      <a:pos x="152" y="4"/>
                    </a:cxn>
                    <a:cxn ang="0">
                      <a:pos x="163" y="2"/>
                    </a:cxn>
                    <a:cxn ang="0">
                      <a:pos x="172" y="0"/>
                    </a:cxn>
                  </a:cxnLst>
                  <a:rect l="0" t="0" r="r" b="b"/>
                  <a:pathLst>
                    <a:path w="172" h="110">
                      <a:moveTo>
                        <a:pt x="172" y="0"/>
                      </a:moveTo>
                      <a:lnTo>
                        <a:pt x="168" y="1"/>
                      </a:lnTo>
                      <a:lnTo>
                        <a:pt x="168" y="2"/>
                      </a:lnTo>
                      <a:lnTo>
                        <a:pt x="167" y="12"/>
                      </a:lnTo>
                      <a:lnTo>
                        <a:pt x="153" y="34"/>
                      </a:lnTo>
                      <a:lnTo>
                        <a:pt x="143" y="60"/>
                      </a:lnTo>
                      <a:lnTo>
                        <a:pt x="142" y="66"/>
                      </a:lnTo>
                      <a:lnTo>
                        <a:pt x="146" y="70"/>
                      </a:lnTo>
                      <a:lnTo>
                        <a:pt x="147" y="75"/>
                      </a:lnTo>
                      <a:lnTo>
                        <a:pt x="152" y="87"/>
                      </a:lnTo>
                      <a:lnTo>
                        <a:pt x="146" y="103"/>
                      </a:lnTo>
                      <a:lnTo>
                        <a:pt x="145" y="110"/>
                      </a:lnTo>
                      <a:lnTo>
                        <a:pt x="130" y="110"/>
                      </a:lnTo>
                      <a:lnTo>
                        <a:pt x="118" y="108"/>
                      </a:lnTo>
                      <a:lnTo>
                        <a:pt x="108" y="98"/>
                      </a:lnTo>
                      <a:lnTo>
                        <a:pt x="99" y="88"/>
                      </a:lnTo>
                      <a:lnTo>
                        <a:pt x="84" y="83"/>
                      </a:lnTo>
                      <a:lnTo>
                        <a:pt x="76" y="82"/>
                      </a:lnTo>
                      <a:lnTo>
                        <a:pt x="67" y="79"/>
                      </a:lnTo>
                      <a:lnTo>
                        <a:pt x="61" y="71"/>
                      </a:lnTo>
                      <a:lnTo>
                        <a:pt x="49" y="66"/>
                      </a:lnTo>
                      <a:lnTo>
                        <a:pt x="37" y="56"/>
                      </a:lnTo>
                      <a:lnTo>
                        <a:pt x="25" y="51"/>
                      </a:lnTo>
                      <a:lnTo>
                        <a:pt x="8" y="48"/>
                      </a:lnTo>
                      <a:lnTo>
                        <a:pt x="2" y="40"/>
                      </a:lnTo>
                      <a:lnTo>
                        <a:pt x="0" y="26"/>
                      </a:lnTo>
                      <a:lnTo>
                        <a:pt x="1" y="18"/>
                      </a:lnTo>
                      <a:lnTo>
                        <a:pt x="3" y="15"/>
                      </a:lnTo>
                      <a:lnTo>
                        <a:pt x="6" y="10"/>
                      </a:lnTo>
                      <a:lnTo>
                        <a:pt x="9" y="8"/>
                      </a:lnTo>
                      <a:lnTo>
                        <a:pt x="19" y="15"/>
                      </a:lnTo>
                      <a:lnTo>
                        <a:pt x="25" y="15"/>
                      </a:lnTo>
                      <a:lnTo>
                        <a:pt x="41" y="5"/>
                      </a:lnTo>
                      <a:lnTo>
                        <a:pt x="62" y="15"/>
                      </a:lnTo>
                      <a:lnTo>
                        <a:pt x="66" y="22"/>
                      </a:lnTo>
                      <a:lnTo>
                        <a:pt x="73" y="22"/>
                      </a:lnTo>
                      <a:lnTo>
                        <a:pt x="80" y="20"/>
                      </a:lnTo>
                      <a:lnTo>
                        <a:pt x="110" y="16"/>
                      </a:lnTo>
                      <a:lnTo>
                        <a:pt x="119" y="13"/>
                      </a:lnTo>
                      <a:lnTo>
                        <a:pt x="127" y="8"/>
                      </a:lnTo>
                      <a:lnTo>
                        <a:pt x="146" y="8"/>
                      </a:lnTo>
                      <a:lnTo>
                        <a:pt x="152" y="4"/>
                      </a:lnTo>
                      <a:lnTo>
                        <a:pt x="163" y="2"/>
                      </a:lnTo>
                      <a:lnTo>
                        <a:pt x="172"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28" name="Freeform 180"/>
                <p:cNvSpPr>
                  <a:spLocks noChangeAspect="1"/>
                </p:cNvSpPr>
                <p:nvPr/>
              </p:nvSpPr>
              <p:spPr bwMode="gray">
                <a:xfrm>
                  <a:off x="2606" y="1991"/>
                  <a:ext cx="16" cy="35"/>
                </a:xfrm>
                <a:custGeom>
                  <a:avLst/>
                  <a:gdLst/>
                  <a:ahLst/>
                  <a:cxnLst>
                    <a:cxn ang="0">
                      <a:pos x="50" y="0"/>
                    </a:cxn>
                    <a:cxn ang="0">
                      <a:pos x="63" y="5"/>
                    </a:cxn>
                    <a:cxn ang="0">
                      <a:pos x="64" y="8"/>
                    </a:cxn>
                    <a:cxn ang="0">
                      <a:pos x="70" y="12"/>
                    </a:cxn>
                    <a:cxn ang="0">
                      <a:pos x="75" y="24"/>
                    </a:cxn>
                    <a:cxn ang="0">
                      <a:pos x="81" y="43"/>
                    </a:cxn>
                    <a:cxn ang="0">
                      <a:pos x="82" y="63"/>
                    </a:cxn>
                    <a:cxn ang="0">
                      <a:pos x="80" y="79"/>
                    </a:cxn>
                    <a:cxn ang="0">
                      <a:pos x="81" y="111"/>
                    </a:cxn>
                    <a:cxn ang="0">
                      <a:pos x="80" y="138"/>
                    </a:cxn>
                    <a:cxn ang="0">
                      <a:pos x="76" y="144"/>
                    </a:cxn>
                    <a:cxn ang="0">
                      <a:pos x="76" y="149"/>
                    </a:cxn>
                    <a:cxn ang="0">
                      <a:pos x="70" y="154"/>
                    </a:cxn>
                    <a:cxn ang="0">
                      <a:pos x="57" y="150"/>
                    </a:cxn>
                    <a:cxn ang="0">
                      <a:pos x="52" y="155"/>
                    </a:cxn>
                    <a:cxn ang="0">
                      <a:pos x="47" y="165"/>
                    </a:cxn>
                    <a:cxn ang="0">
                      <a:pos x="41" y="171"/>
                    </a:cxn>
                    <a:cxn ang="0">
                      <a:pos x="31" y="173"/>
                    </a:cxn>
                    <a:cxn ang="0">
                      <a:pos x="26" y="168"/>
                    </a:cxn>
                    <a:cxn ang="0">
                      <a:pos x="15" y="152"/>
                    </a:cxn>
                    <a:cxn ang="0">
                      <a:pos x="14" y="144"/>
                    </a:cxn>
                    <a:cxn ang="0">
                      <a:pos x="14" y="139"/>
                    </a:cxn>
                    <a:cxn ang="0">
                      <a:pos x="11" y="130"/>
                    </a:cxn>
                    <a:cxn ang="0">
                      <a:pos x="14" y="109"/>
                    </a:cxn>
                    <a:cxn ang="0">
                      <a:pos x="17" y="106"/>
                    </a:cxn>
                    <a:cxn ang="0">
                      <a:pos x="18" y="101"/>
                    </a:cxn>
                    <a:cxn ang="0">
                      <a:pos x="16" y="97"/>
                    </a:cxn>
                    <a:cxn ang="0">
                      <a:pos x="14" y="89"/>
                    </a:cxn>
                    <a:cxn ang="0">
                      <a:pos x="15" y="80"/>
                    </a:cxn>
                    <a:cxn ang="0">
                      <a:pos x="15" y="70"/>
                    </a:cxn>
                    <a:cxn ang="0">
                      <a:pos x="12" y="63"/>
                    </a:cxn>
                    <a:cxn ang="0">
                      <a:pos x="10" y="54"/>
                    </a:cxn>
                    <a:cxn ang="0">
                      <a:pos x="7" y="53"/>
                    </a:cxn>
                    <a:cxn ang="0">
                      <a:pos x="4" y="53"/>
                    </a:cxn>
                    <a:cxn ang="0">
                      <a:pos x="0" y="47"/>
                    </a:cxn>
                    <a:cxn ang="0">
                      <a:pos x="0" y="26"/>
                    </a:cxn>
                    <a:cxn ang="0">
                      <a:pos x="1" y="25"/>
                    </a:cxn>
                    <a:cxn ang="0">
                      <a:pos x="10" y="33"/>
                    </a:cxn>
                    <a:cxn ang="0">
                      <a:pos x="20" y="32"/>
                    </a:cxn>
                    <a:cxn ang="0">
                      <a:pos x="39" y="12"/>
                    </a:cxn>
                    <a:cxn ang="0">
                      <a:pos x="45" y="10"/>
                    </a:cxn>
                    <a:cxn ang="0">
                      <a:pos x="50" y="0"/>
                    </a:cxn>
                  </a:cxnLst>
                  <a:rect l="0" t="0" r="r" b="b"/>
                  <a:pathLst>
                    <a:path w="82" h="173">
                      <a:moveTo>
                        <a:pt x="50" y="0"/>
                      </a:moveTo>
                      <a:lnTo>
                        <a:pt x="63" y="5"/>
                      </a:lnTo>
                      <a:lnTo>
                        <a:pt x="64" y="8"/>
                      </a:lnTo>
                      <a:lnTo>
                        <a:pt x="70" y="12"/>
                      </a:lnTo>
                      <a:lnTo>
                        <a:pt x="75" y="24"/>
                      </a:lnTo>
                      <a:lnTo>
                        <a:pt x="81" y="43"/>
                      </a:lnTo>
                      <a:lnTo>
                        <a:pt x="82" y="63"/>
                      </a:lnTo>
                      <a:lnTo>
                        <a:pt x="80" y="79"/>
                      </a:lnTo>
                      <a:lnTo>
                        <a:pt x="81" y="111"/>
                      </a:lnTo>
                      <a:lnTo>
                        <a:pt x="80" y="138"/>
                      </a:lnTo>
                      <a:lnTo>
                        <a:pt x="76" y="144"/>
                      </a:lnTo>
                      <a:lnTo>
                        <a:pt x="76" y="149"/>
                      </a:lnTo>
                      <a:lnTo>
                        <a:pt x="70" y="154"/>
                      </a:lnTo>
                      <a:lnTo>
                        <a:pt x="57" y="150"/>
                      </a:lnTo>
                      <a:lnTo>
                        <a:pt x="52" y="155"/>
                      </a:lnTo>
                      <a:lnTo>
                        <a:pt x="47" y="165"/>
                      </a:lnTo>
                      <a:lnTo>
                        <a:pt x="41" y="171"/>
                      </a:lnTo>
                      <a:lnTo>
                        <a:pt x="31" y="173"/>
                      </a:lnTo>
                      <a:lnTo>
                        <a:pt x="26" y="168"/>
                      </a:lnTo>
                      <a:lnTo>
                        <a:pt x="15" y="152"/>
                      </a:lnTo>
                      <a:lnTo>
                        <a:pt x="14" y="144"/>
                      </a:lnTo>
                      <a:lnTo>
                        <a:pt x="14" y="139"/>
                      </a:lnTo>
                      <a:lnTo>
                        <a:pt x="11" y="130"/>
                      </a:lnTo>
                      <a:lnTo>
                        <a:pt x="14" y="109"/>
                      </a:lnTo>
                      <a:lnTo>
                        <a:pt x="17" y="106"/>
                      </a:lnTo>
                      <a:lnTo>
                        <a:pt x="18" y="101"/>
                      </a:lnTo>
                      <a:lnTo>
                        <a:pt x="16" y="97"/>
                      </a:lnTo>
                      <a:lnTo>
                        <a:pt x="14" y="89"/>
                      </a:lnTo>
                      <a:lnTo>
                        <a:pt x="15" y="80"/>
                      </a:lnTo>
                      <a:lnTo>
                        <a:pt x="15" y="70"/>
                      </a:lnTo>
                      <a:lnTo>
                        <a:pt x="12" y="63"/>
                      </a:lnTo>
                      <a:lnTo>
                        <a:pt x="10" y="54"/>
                      </a:lnTo>
                      <a:lnTo>
                        <a:pt x="7" y="53"/>
                      </a:lnTo>
                      <a:lnTo>
                        <a:pt x="4" y="53"/>
                      </a:lnTo>
                      <a:lnTo>
                        <a:pt x="0" y="47"/>
                      </a:lnTo>
                      <a:lnTo>
                        <a:pt x="0" y="26"/>
                      </a:lnTo>
                      <a:lnTo>
                        <a:pt x="1" y="25"/>
                      </a:lnTo>
                      <a:lnTo>
                        <a:pt x="10" y="33"/>
                      </a:lnTo>
                      <a:lnTo>
                        <a:pt x="20" y="32"/>
                      </a:lnTo>
                      <a:lnTo>
                        <a:pt x="39" y="12"/>
                      </a:lnTo>
                      <a:lnTo>
                        <a:pt x="45" y="10"/>
                      </a:lnTo>
                      <a:lnTo>
                        <a:pt x="50"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29" name="Freeform 181"/>
                <p:cNvSpPr>
                  <a:spLocks noChangeAspect="1"/>
                </p:cNvSpPr>
                <p:nvPr/>
              </p:nvSpPr>
              <p:spPr bwMode="gray">
                <a:xfrm>
                  <a:off x="2589" y="1903"/>
                  <a:ext cx="129" cy="136"/>
                </a:xfrm>
                <a:custGeom>
                  <a:avLst/>
                  <a:gdLst/>
                  <a:ahLst/>
                  <a:cxnLst>
                    <a:cxn ang="0">
                      <a:pos x="195" y="38"/>
                    </a:cxn>
                    <a:cxn ang="0">
                      <a:pos x="186" y="59"/>
                    </a:cxn>
                    <a:cxn ang="0">
                      <a:pos x="147" y="53"/>
                    </a:cxn>
                    <a:cxn ang="0">
                      <a:pos x="125" y="89"/>
                    </a:cxn>
                    <a:cxn ang="0">
                      <a:pos x="98" y="73"/>
                    </a:cxn>
                    <a:cxn ang="0">
                      <a:pos x="75" y="76"/>
                    </a:cxn>
                    <a:cxn ang="0">
                      <a:pos x="23" y="96"/>
                    </a:cxn>
                    <a:cxn ang="0">
                      <a:pos x="5" y="107"/>
                    </a:cxn>
                    <a:cxn ang="0">
                      <a:pos x="2" y="156"/>
                    </a:cxn>
                    <a:cxn ang="0">
                      <a:pos x="11" y="177"/>
                    </a:cxn>
                    <a:cxn ang="0">
                      <a:pos x="13" y="216"/>
                    </a:cxn>
                    <a:cxn ang="0">
                      <a:pos x="48" y="245"/>
                    </a:cxn>
                    <a:cxn ang="0">
                      <a:pos x="64" y="254"/>
                    </a:cxn>
                    <a:cxn ang="0">
                      <a:pos x="94" y="224"/>
                    </a:cxn>
                    <a:cxn ang="0">
                      <a:pos x="132" y="213"/>
                    </a:cxn>
                    <a:cxn ang="0">
                      <a:pos x="195" y="259"/>
                    </a:cxn>
                    <a:cxn ang="0">
                      <a:pos x="231" y="333"/>
                    </a:cxn>
                    <a:cxn ang="0">
                      <a:pos x="259" y="358"/>
                    </a:cxn>
                    <a:cxn ang="0">
                      <a:pos x="309" y="410"/>
                    </a:cxn>
                    <a:cxn ang="0">
                      <a:pos x="379" y="444"/>
                    </a:cxn>
                    <a:cxn ang="0">
                      <a:pos x="421" y="479"/>
                    </a:cxn>
                    <a:cxn ang="0">
                      <a:pos x="444" y="488"/>
                    </a:cxn>
                    <a:cxn ang="0">
                      <a:pos x="455" y="520"/>
                    </a:cxn>
                    <a:cxn ang="0">
                      <a:pos x="483" y="527"/>
                    </a:cxn>
                    <a:cxn ang="0">
                      <a:pos x="498" y="559"/>
                    </a:cxn>
                    <a:cxn ang="0">
                      <a:pos x="507" y="624"/>
                    </a:cxn>
                    <a:cxn ang="0">
                      <a:pos x="492" y="661"/>
                    </a:cxn>
                    <a:cxn ang="0">
                      <a:pos x="496" y="681"/>
                    </a:cxn>
                    <a:cxn ang="0">
                      <a:pos x="522" y="661"/>
                    </a:cxn>
                    <a:cxn ang="0">
                      <a:pos x="540" y="643"/>
                    </a:cxn>
                    <a:cxn ang="0">
                      <a:pos x="562" y="607"/>
                    </a:cxn>
                    <a:cxn ang="0">
                      <a:pos x="568" y="585"/>
                    </a:cxn>
                    <a:cxn ang="0">
                      <a:pos x="549" y="558"/>
                    </a:cxn>
                    <a:cxn ang="0">
                      <a:pos x="551" y="511"/>
                    </a:cxn>
                    <a:cxn ang="0">
                      <a:pos x="604" y="512"/>
                    </a:cxn>
                    <a:cxn ang="0">
                      <a:pos x="637" y="546"/>
                    </a:cxn>
                    <a:cxn ang="0">
                      <a:pos x="636" y="511"/>
                    </a:cxn>
                    <a:cxn ang="0">
                      <a:pos x="572" y="460"/>
                    </a:cxn>
                    <a:cxn ang="0">
                      <a:pos x="510" y="430"/>
                    </a:cxn>
                    <a:cxn ang="0">
                      <a:pos x="508" y="414"/>
                    </a:cxn>
                    <a:cxn ang="0">
                      <a:pos x="500" y="392"/>
                    </a:cxn>
                    <a:cxn ang="0">
                      <a:pos x="465" y="394"/>
                    </a:cxn>
                    <a:cxn ang="0">
                      <a:pos x="437" y="382"/>
                    </a:cxn>
                    <a:cxn ang="0">
                      <a:pos x="405" y="345"/>
                    </a:cxn>
                    <a:cxn ang="0">
                      <a:pos x="382" y="285"/>
                    </a:cxn>
                    <a:cxn ang="0">
                      <a:pos x="362" y="263"/>
                    </a:cxn>
                    <a:cxn ang="0">
                      <a:pos x="314" y="230"/>
                    </a:cxn>
                    <a:cxn ang="0">
                      <a:pos x="308" y="177"/>
                    </a:cxn>
                    <a:cxn ang="0">
                      <a:pos x="304" y="156"/>
                    </a:cxn>
                    <a:cxn ang="0">
                      <a:pos x="318" y="126"/>
                    </a:cxn>
                    <a:cxn ang="0">
                      <a:pos x="366" y="111"/>
                    </a:cxn>
                    <a:cxn ang="0">
                      <a:pos x="379" y="121"/>
                    </a:cxn>
                    <a:cxn ang="0">
                      <a:pos x="393" y="119"/>
                    </a:cxn>
                    <a:cxn ang="0">
                      <a:pos x="385" y="105"/>
                    </a:cxn>
                    <a:cxn ang="0">
                      <a:pos x="371" y="84"/>
                    </a:cxn>
                    <a:cxn ang="0">
                      <a:pos x="367" y="69"/>
                    </a:cxn>
                    <a:cxn ang="0">
                      <a:pos x="372" y="47"/>
                    </a:cxn>
                    <a:cxn ang="0">
                      <a:pos x="313" y="31"/>
                    </a:cxn>
                    <a:cxn ang="0">
                      <a:pos x="296" y="3"/>
                    </a:cxn>
                    <a:cxn ang="0">
                      <a:pos x="272" y="8"/>
                    </a:cxn>
                    <a:cxn ang="0">
                      <a:pos x="215" y="22"/>
                    </a:cxn>
                  </a:cxnLst>
                  <a:rect l="0" t="0" r="r" b="b"/>
                  <a:pathLst>
                    <a:path w="645" h="681">
                      <a:moveTo>
                        <a:pt x="201" y="17"/>
                      </a:moveTo>
                      <a:lnTo>
                        <a:pt x="199" y="28"/>
                      </a:lnTo>
                      <a:lnTo>
                        <a:pt x="199" y="36"/>
                      </a:lnTo>
                      <a:lnTo>
                        <a:pt x="195" y="38"/>
                      </a:lnTo>
                      <a:lnTo>
                        <a:pt x="184" y="40"/>
                      </a:lnTo>
                      <a:lnTo>
                        <a:pt x="183" y="46"/>
                      </a:lnTo>
                      <a:lnTo>
                        <a:pt x="184" y="53"/>
                      </a:lnTo>
                      <a:lnTo>
                        <a:pt x="186" y="59"/>
                      </a:lnTo>
                      <a:lnTo>
                        <a:pt x="185" y="63"/>
                      </a:lnTo>
                      <a:lnTo>
                        <a:pt x="164" y="59"/>
                      </a:lnTo>
                      <a:lnTo>
                        <a:pt x="153" y="58"/>
                      </a:lnTo>
                      <a:lnTo>
                        <a:pt x="147" y="53"/>
                      </a:lnTo>
                      <a:lnTo>
                        <a:pt x="140" y="49"/>
                      </a:lnTo>
                      <a:lnTo>
                        <a:pt x="137" y="60"/>
                      </a:lnTo>
                      <a:lnTo>
                        <a:pt x="126" y="79"/>
                      </a:lnTo>
                      <a:lnTo>
                        <a:pt x="125" y="89"/>
                      </a:lnTo>
                      <a:lnTo>
                        <a:pt x="123" y="94"/>
                      </a:lnTo>
                      <a:lnTo>
                        <a:pt x="115" y="89"/>
                      </a:lnTo>
                      <a:lnTo>
                        <a:pt x="109" y="81"/>
                      </a:lnTo>
                      <a:lnTo>
                        <a:pt x="98" y="73"/>
                      </a:lnTo>
                      <a:lnTo>
                        <a:pt x="92" y="53"/>
                      </a:lnTo>
                      <a:lnTo>
                        <a:pt x="81" y="59"/>
                      </a:lnTo>
                      <a:lnTo>
                        <a:pt x="75" y="68"/>
                      </a:lnTo>
                      <a:lnTo>
                        <a:pt x="75" y="76"/>
                      </a:lnTo>
                      <a:lnTo>
                        <a:pt x="71" y="81"/>
                      </a:lnTo>
                      <a:lnTo>
                        <a:pt x="60" y="90"/>
                      </a:lnTo>
                      <a:lnTo>
                        <a:pt x="48" y="90"/>
                      </a:lnTo>
                      <a:lnTo>
                        <a:pt x="23" y="96"/>
                      </a:lnTo>
                      <a:lnTo>
                        <a:pt x="14" y="96"/>
                      </a:lnTo>
                      <a:lnTo>
                        <a:pt x="5" y="97"/>
                      </a:lnTo>
                      <a:lnTo>
                        <a:pt x="3" y="102"/>
                      </a:lnTo>
                      <a:lnTo>
                        <a:pt x="5" y="107"/>
                      </a:lnTo>
                      <a:lnTo>
                        <a:pt x="16" y="133"/>
                      </a:lnTo>
                      <a:lnTo>
                        <a:pt x="18" y="143"/>
                      </a:lnTo>
                      <a:lnTo>
                        <a:pt x="7" y="150"/>
                      </a:lnTo>
                      <a:lnTo>
                        <a:pt x="2" y="156"/>
                      </a:lnTo>
                      <a:lnTo>
                        <a:pt x="0" y="165"/>
                      </a:lnTo>
                      <a:lnTo>
                        <a:pt x="1" y="170"/>
                      </a:lnTo>
                      <a:lnTo>
                        <a:pt x="2" y="175"/>
                      </a:lnTo>
                      <a:lnTo>
                        <a:pt x="11" y="177"/>
                      </a:lnTo>
                      <a:lnTo>
                        <a:pt x="12" y="186"/>
                      </a:lnTo>
                      <a:lnTo>
                        <a:pt x="10" y="194"/>
                      </a:lnTo>
                      <a:lnTo>
                        <a:pt x="11" y="205"/>
                      </a:lnTo>
                      <a:lnTo>
                        <a:pt x="13" y="216"/>
                      </a:lnTo>
                      <a:lnTo>
                        <a:pt x="19" y="225"/>
                      </a:lnTo>
                      <a:lnTo>
                        <a:pt x="44" y="227"/>
                      </a:lnTo>
                      <a:lnTo>
                        <a:pt x="48" y="236"/>
                      </a:lnTo>
                      <a:lnTo>
                        <a:pt x="48" y="245"/>
                      </a:lnTo>
                      <a:lnTo>
                        <a:pt x="45" y="251"/>
                      </a:lnTo>
                      <a:lnTo>
                        <a:pt x="46" y="254"/>
                      </a:lnTo>
                      <a:lnTo>
                        <a:pt x="54" y="254"/>
                      </a:lnTo>
                      <a:lnTo>
                        <a:pt x="64" y="254"/>
                      </a:lnTo>
                      <a:lnTo>
                        <a:pt x="80" y="247"/>
                      </a:lnTo>
                      <a:lnTo>
                        <a:pt x="81" y="240"/>
                      </a:lnTo>
                      <a:lnTo>
                        <a:pt x="89" y="226"/>
                      </a:lnTo>
                      <a:lnTo>
                        <a:pt x="94" y="224"/>
                      </a:lnTo>
                      <a:lnTo>
                        <a:pt x="97" y="218"/>
                      </a:lnTo>
                      <a:lnTo>
                        <a:pt x="114" y="210"/>
                      </a:lnTo>
                      <a:lnTo>
                        <a:pt x="123" y="210"/>
                      </a:lnTo>
                      <a:lnTo>
                        <a:pt x="132" y="213"/>
                      </a:lnTo>
                      <a:lnTo>
                        <a:pt x="173" y="236"/>
                      </a:lnTo>
                      <a:lnTo>
                        <a:pt x="190" y="243"/>
                      </a:lnTo>
                      <a:lnTo>
                        <a:pt x="193" y="248"/>
                      </a:lnTo>
                      <a:lnTo>
                        <a:pt x="195" y="259"/>
                      </a:lnTo>
                      <a:lnTo>
                        <a:pt x="207" y="294"/>
                      </a:lnTo>
                      <a:lnTo>
                        <a:pt x="211" y="306"/>
                      </a:lnTo>
                      <a:lnTo>
                        <a:pt x="210" y="313"/>
                      </a:lnTo>
                      <a:lnTo>
                        <a:pt x="231" y="333"/>
                      </a:lnTo>
                      <a:lnTo>
                        <a:pt x="241" y="345"/>
                      </a:lnTo>
                      <a:lnTo>
                        <a:pt x="244" y="361"/>
                      </a:lnTo>
                      <a:lnTo>
                        <a:pt x="252" y="358"/>
                      </a:lnTo>
                      <a:lnTo>
                        <a:pt x="259" y="358"/>
                      </a:lnTo>
                      <a:lnTo>
                        <a:pt x="269" y="365"/>
                      </a:lnTo>
                      <a:lnTo>
                        <a:pt x="282" y="386"/>
                      </a:lnTo>
                      <a:lnTo>
                        <a:pt x="292" y="387"/>
                      </a:lnTo>
                      <a:lnTo>
                        <a:pt x="309" y="410"/>
                      </a:lnTo>
                      <a:lnTo>
                        <a:pt x="323" y="424"/>
                      </a:lnTo>
                      <a:lnTo>
                        <a:pt x="347" y="444"/>
                      </a:lnTo>
                      <a:lnTo>
                        <a:pt x="352" y="442"/>
                      </a:lnTo>
                      <a:lnTo>
                        <a:pt x="379" y="444"/>
                      </a:lnTo>
                      <a:lnTo>
                        <a:pt x="385" y="445"/>
                      </a:lnTo>
                      <a:lnTo>
                        <a:pt x="400" y="462"/>
                      </a:lnTo>
                      <a:lnTo>
                        <a:pt x="404" y="472"/>
                      </a:lnTo>
                      <a:lnTo>
                        <a:pt x="421" y="479"/>
                      </a:lnTo>
                      <a:lnTo>
                        <a:pt x="422" y="482"/>
                      </a:lnTo>
                      <a:lnTo>
                        <a:pt x="421" y="490"/>
                      </a:lnTo>
                      <a:lnTo>
                        <a:pt x="440" y="487"/>
                      </a:lnTo>
                      <a:lnTo>
                        <a:pt x="444" y="488"/>
                      </a:lnTo>
                      <a:lnTo>
                        <a:pt x="449" y="494"/>
                      </a:lnTo>
                      <a:lnTo>
                        <a:pt x="453" y="505"/>
                      </a:lnTo>
                      <a:lnTo>
                        <a:pt x="451" y="512"/>
                      </a:lnTo>
                      <a:lnTo>
                        <a:pt x="455" y="520"/>
                      </a:lnTo>
                      <a:lnTo>
                        <a:pt x="467" y="525"/>
                      </a:lnTo>
                      <a:lnTo>
                        <a:pt x="473" y="530"/>
                      </a:lnTo>
                      <a:lnTo>
                        <a:pt x="478" y="537"/>
                      </a:lnTo>
                      <a:lnTo>
                        <a:pt x="483" y="527"/>
                      </a:lnTo>
                      <a:lnTo>
                        <a:pt x="487" y="527"/>
                      </a:lnTo>
                      <a:lnTo>
                        <a:pt x="495" y="539"/>
                      </a:lnTo>
                      <a:lnTo>
                        <a:pt x="495" y="546"/>
                      </a:lnTo>
                      <a:lnTo>
                        <a:pt x="498" y="559"/>
                      </a:lnTo>
                      <a:lnTo>
                        <a:pt x="510" y="578"/>
                      </a:lnTo>
                      <a:lnTo>
                        <a:pt x="513" y="596"/>
                      </a:lnTo>
                      <a:lnTo>
                        <a:pt x="522" y="617"/>
                      </a:lnTo>
                      <a:lnTo>
                        <a:pt x="507" y="624"/>
                      </a:lnTo>
                      <a:lnTo>
                        <a:pt x="500" y="629"/>
                      </a:lnTo>
                      <a:lnTo>
                        <a:pt x="503" y="640"/>
                      </a:lnTo>
                      <a:lnTo>
                        <a:pt x="496" y="651"/>
                      </a:lnTo>
                      <a:lnTo>
                        <a:pt x="492" y="661"/>
                      </a:lnTo>
                      <a:lnTo>
                        <a:pt x="494" y="673"/>
                      </a:lnTo>
                      <a:lnTo>
                        <a:pt x="496" y="681"/>
                      </a:lnTo>
                      <a:lnTo>
                        <a:pt x="496" y="678"/>
                      </a:lnTo>
                      <a:lnTo>
                        <a:pt x="496" y="681"/>
                      </a:lnTo>
                      <a:lnTo>
                        <a:pt x="503" y="681"/>
                      </a:lnTo>
                      <a:lnTo>
                        <a:pt x="511" y="681"/>
                      </a:lnTo>
                      <a:lnTo>
                        <a:pt x="514" y="678"/>
                      </a:lnTo>
                      <a:lnTo>
                        <a:pt x="522" y="661"/>
                      </a:lnTo>
                      <a:lnTo>
                        <a:pt x="525" y="656"/>
                      </a:lnTo>
                      <a:lnTo>
                        <a:pt x="532" y="651"/>
                      </a:lnTo>
                      <a:lnTo>
                        <a:pt x="538" y="649"/>
                      </a:lnTo>
                      <a:lnTo>
                        <a:pt x="540" y="643"/>
                      </a:lnTo>
                      <a:lnTo>
                        <a:pt x="541" y="621"/>
                      </a:lnTo>
                      <a:lnTo>
                        <a:pt x="544" y="616"/>
                      </a:lnTo>
                      <a:lnTo>
                        <a:pt x="553" y="613"/>
                      </a:lnTo>
                      <a:lnTo>
                        <a:pt x="562" y="607"/>
                      </a:lnTo>
                      <a:lnTo>
                        <a:pt x="567" y="607"/>
                      </a:lnTo>
                      <a:lnTo>
                        <a:pt x="570" y="603"/>
                      </a:lnTo>
                      <a:lnTo>
                        <a:pt x="570" y="590"/>
                      </a:lnTo>
                      <a:lnTo>
                        <a:pt x="568" y="585"/>
                      </a:lnTo>
                      <a:lnTo>
                        <a:pt x="567" y="575"/>
                      </a:lnTo>
                      <a:lnTo>
                        <a:pt x="564" y="570"/>
                      </a:lnTo>
                      <a:lnTo>
                        <a:pt x="554" y="564"/>
                      </a:lnTo>
                      <a:lnTo>
                        <a:pt x="549" y="558"/>
                      </a:lnTo>
                      <a:lnTo>
                        <a:pt x="538" y="553"/>
                      </a:lnTo>
                      <a:lnTo>
                        <a:pt x="538" y="543"/>
                      </a:lnTo>
                      <a:lnTo>
                        <a:pt x="543" y="523"/>
                      </a:lnTo>
                      <a:lnTo>
                        <a:pt x="551" y="511"/>
                      </a:lnTo>
                      <a:lnTo>
                        <a:pt x="564" y="499"/>
                      </a:lnTo>
                      <a:lnTo>
                        <a:pt x="575" y="496"/>
                      </a:lnTo>
                      <a:lnTo>
                        <a:pt x="591" y="509"/>
                      </a:lnTo>
                      <a:lnTo>
                        <a:pt x="604" y="512"/>
                      </a:lnTo>
                      <a:lnTo>
                        <a:pt x="615" y="519"/>
                      </a:lnTo>
                      <a:lnTo>
                        <a:pt x="619" y="527"/>
                      </a:lnTo>
                      <a:lnTo>
                        <a:pt x="626" y="539"/>
                      </a:lnTo>
                      <a:lnTo>
                        <a:pt x="637" y="546"/>
                      </a:lnTo>
                      <a:lnTo>
                        <a:pt x="637" y="543"/>
                      </a:lnTo>
                      <a:lnTo>
                        <a:pt x="645" y="527"/>
                      </a:lnTo>
                      <a:lnTo>
                        <a:pt x="642" y="520"/>
                      </a:lnTo>
                      <a:lnTo>
                        <a:pt x="636" y="511"/>
                      </a:lnTo>
                      <a:lnTo>
                        <a:pt x="626" y="500"/>
                      </a:lnTo>
                      <a:lnTo>
                        <a:pt x="615" y="482"/>
                      </a:lnTo>
                      <a:lnTo>
                        <a:pt x="580" y="468"/>
                      </a:lnTo>
                      <a:lnTo>
                        <a:pt x="572" y="460"/>
                      </a:lnTo>
                      <a:lnTo>
                        <a:pt x="560" y="452"/>
                      </a:lnTo>
                      <a:lnTo>
                        <a:pt x="524" y="437"/>
                      </a:lnTo>
                      <a:lnTo>
                        <a:pt x="516" y="433"/>
                      </a:lnTo>
                      <a:lnTo>
                        <a:pt x="510" y="430"/>
                      </a:lnTo>
                      <a:lnTo>
                        <a:pt x="506" y="430"/>
                      </a:lnTo>
                      <a:lnTo>
                        <a:pt x="502" y="426"/>
                      </a:lnTo>
                      <a:lnTo>
                        <a:pt x="502" y="420"/>
                      </a:lnTo>
                      <a:lnTo>
                        <a:pt x="508" y="414"/>
                      </a:lnTo>
                      <a:lnTo>
                        <a:pt x="516" y="409"/>
                      </a:lnTo>
                      <a:lnTo>
                        <a:pt x="517" y="401"/>
                      </a:lnTo>
                      <a:lnTo>
                        <a:pt x="511" y="392"/>
                      </a:lnTo>
                      <a:lnTo>
                        <a:pt x="500" y="392"/>
                      </a:lnTo>
                      <a:lnTo>
                        <a:pt x="496" y="394"/>
                      </a:lnTo>
                      <a:lnTo>
                        <a:pt x="503" y="392"/>
                      </a:lnTo>
                      <a:lnTo>
                        <a:pt x="496" y="394"/>
                      </a:lnTo>
                      <a:lnTo>
                        <a:pt x="465" y="394"/>
                      </a:lnTo>
                      <a:lnTo>
                        <a:pt x="465" y="403"/>
                      </a:lnTo>
                      <a:lnTo>
                        <a:pt x="453" y="390"/>
                      </a:lnTo>
                      <a:lnTo>
                        <a:pt x="442" y="382"/>
                      </a:lnTo>
                      <a:lnTo>
                        <a:pt x="437" y="382"/>
                      </a:lnTo>
                      <a:lnTo>
                        <a:pt x="435" y="374"/>
                      </a:lnTo>
                      <a:lnTo>
                        <a:pt x="431" y="374"/>
                      </a:lnTo>
                      <a:lnTo>
                        <a:pt x="410" y="354"/>
                      </a:lnTo>
                      <a:lnTo>
                        <a:pt x="405" y="345"/>
                      </a:lnTo>
                      <a:lnTo>
                        <a:pt x="398" y="332"/>
                      </a:lnTo>
                      <a:lnTo>
                        <a:pt x="392" y="313"/>
                      </a:lnTo>
                      <a:lnTo>
                        <a:pt x="388" y="309"/>
                      </a:lnTo>
                      <a:lnTo>
                        <a:pt x="382" y="285"/>
                      </a:lnTo>
                      <a:lnTo>
                        <a:pt x="374" y="270"/>
                      </a:lnTo>
                      <a:lnTo>
                        <a:pt x="369" y="267"/>
                      </a:lnTo>
                      <a:lnTo>
                        <a:pt x="363" y="267"/>
                      </a:lnTo>
                      <a:lnTo>
                        <a:pt x="362" y="263"/>
                      </a:lnTo>
                      <a:lnTo>
                        <a:pt x="347" y="254"/>
                      </a:lnTo>
                      <a:lnTo>
                        <a:pt x="341" y="247"/>
                      </a:lnTo>
                      <a:lnTo>
                        <a:pt x="320" y="237"/>
                      </a:lnTo>
                      <a:lnTo>
                        <a:pt x="314" y="230"/>
                      </a:lnTo>
                      <a:lnTo>
                        <a:pt x="309" y="220"/>
                      </a:lnTo>
                      <a:lnTo>
                        <a:pt x="306" y="211"/>
                      </a:lnTo>
                      <a:lnTo>
                        <a:pt x="306" y="193"/>
                      </a:lnTo>
                      <a:lnTo>
                        <a:pt x="308" y="177"/>
                      </a:lnTo>
                      <a:lnTo>
                        <a:pt x="313" y="172"/>
                      </a:lnTo>
                      <a:lnTo>
                        <a:pt x="314" y="165"/>
                      </a:lnTo>
                      <a:lnTo>
                        <a:pt x="312" y="159"/>
                      </a:lnTo>
                      <a:lnTo>
                        <a:pt x="304" y="156"/>
                      </a:lnTo>
                      <a:lnTo>
                        <a:pt x="302" y="141"/>
                      </a:lnTo>
                      <a:lnTo>
                        <a:pt x="304" y="134"/>
                      </a:lnTo>
                      <a:lnTo>
                        <a:pt x="314" y="126"/>
                      </a:lnTo>
                      <a:lnTo>
                        <a:pt x="318" y="126"/>
                      </a:lnTo>
                      <a:lnTo>
                        <a:pt x="319" y="127"/>
                      </a:lnTo>
                      <a:lnTo>
                        <a:pt x="324" y="126"/>
                      </a:lnTo>
                      <a:lnTo>
                        <a:pt x="357" y="108"/>
                      </a:lnTo>
                      <a:lnTo>
                        <a:pt x="366" y="111"/>
                      </a:lnTo>
                      <a:lnTo>
                        <a:pt x="376" y="106"/>
                      </a:lnTo>
                      <a:lnTo>
                        <a:pt x="382" y="107"/>
                      </a:lnTo>
                      <a:lnTo>
                        <a:pt x="383" y="113"/>
                      </a:lnTo>
                      <a:lnTo>
                        <a:pt x="379" y="121"/>
                      </a:lnTo>
                      <a:lnTo>
                        <a:pt x="379" y="122"/>
                      </a:lnTo>
                      <a:lnTo>
                        <a:pt x="384" y="123"/>
                      </a:lnTo>
                      <a:lnTo>
                        <a:pt x="389" y="122"/>
                      </a:lnTo>
                      <a:lnTo>
                        <a:pt x="393" y="119"/>
                      </a:lnTo>
                      <a:lnTo>
                        <a:pt x="394" y="114"/>
                      </a:lnTo>
                      <a:lnTo>
                        <a:pt x="392" y="111"/>
                      </a:lnTo>
                      <a:lnTo>
                        <a:pt x="388" y="110"/>
                      </a:lnTo>
                      <a:lnTo>
                        <a:pt x="385" y="105"/>
                      </a:lnTo>
                      <a:lnTo>
                        <a:pt x="378" y="101"/>
                      </a:lnTo>
                      <a:lnTo>
                        <a:pt x="376" y="98"/>
                      </a:lnTo>
                      <a:lnTo>
                        <a:pt x="376" y="90"/>
                      </a:lnTo>
                      <a:lnTo>
                        <a:pt x="371" y="84"/>
                      </a:lnTo>
                      <a:lnTo>
                        <a:pt x="372" y="76"/>
                      </a:lnTo>
                      <a:lnTo>
                        <a:pt x="374" y="69"/>
                      </a:lnTo>
                      <a:lnTo>
                        <a:pt x="369" y="70"/>
                      </a:lnTo>
                      <a:lnTo>
                        <a:pt x="367" y="69"/>
                      </a:lnTo>
                      <a:lnTo>
                        <a:pt x="367" y="64"/>
                      </a:lnTo>
                      <a:lnTo>
                        <a:pt x="369" y="57"/>
                      </a:lnTo>
                      <a:lnTo>
                        <a:pt x="381" y="47"/>
                      </a:lnTo>
                      <a:lnTo>
                        <a:pt x="372" y="47"/>
                      </a:lnTo>
                      <a:lnTo>
                        <a:pt x="358" y="42"/>
                      </a:lnTo>
                      <a:lnTo>
                        <a:pt x="328" y="37"/>
                      </a:lnTo>
                      <a:lnTo>
                        <a:pt x="318" y="31"/>
                      </a:lnTo>
                      <a:lnTo>
                        <a:pt x="313" y="31"/>
                      </a:lnTo>
                      <a:lnTo>
                        <a:pt x="302" y="22"/>
                      </a:lnTo>
                      <a:lnTo>
                        <a:pt x="298" y="15"/>
                      </a:lnTo>
                      <a:lnTo>
                        <a:pt x="296" y="8"/>
                      </a:lnTo>
                      <a:lnTo>
                        <a:pt x="296" y="3"/>
                      </a:lnTo>
                      <a:lnTo>
                        <a:pt x="293" y="0"/>
                      </a:lnTo>
                      <a:lnTo>
                        <a:pt x="287" y="1"/>
                      </a:lnTo>
                      <a:lnTo>
                        <a:pt x="282" y="5"/>
                      </a:lnTo>
                      <a:lnTo>
                        <a:pt x="272" y="8"/>
                      </a:lnTo>
                      <a:lnTo>
                        <a:pt x="254" y="9"/>
                      </a:lnTo>
                      <a:lnTo>
                        <a:pt x="234" y="16"/>
                      </a:lnTo>
                      <a:lnTo>
                        <a:pt x="218" y="21"/>
                      </a:lnTo>
                      <a:lnTo>
                        <a:pt x="215" y="22"/>
                      </a:lnTo>
                      <a:lnTo>
                        <a:pt x="201" y="1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185" name="Freeform 182"/>
              <p:cNvSpPr>
                <a:spLocks noChangeAspect="1"/>
              </p:cNvSpPr>
              <p:nvPr/>
            </p:nvSpPr>
            <p:spPr bwMode="gray">
              <a:xfrm>
                <a:off x="4858544" y="2684810"/>
                <a:ext cx="11113" cy="17463"/>
              </a:xfrm>
              <a:custGeom>
                <a:avLst/>
                <a:gdLst/>
                <a:ahLst/>
                <a:cxnLst>
                  <a:cxn ang="0">
                    <a:pos x="21" y="53"/>
                  </a:cxn>
                  <a:cxn ang="0">
                    <a:pos x="33" y="52"/>
                  </a:cxn>
                  <a:cxn ang="0">
                    <a:pos x="38" y="45"/>
                  </a:cxn>
                  <a:cxn ang="0">
                    <a:pos x="37" y="33"/>
                  </a:cxn>
                  <a:cxn ang="0">
                    <a:pos x="33" y="26"/>
                  </a:cxn>
                  <a:cxn ang="0">
                    <a:pos x="28" y="18"/>
                  </a:cxn>
                  <a:cxn ang="0">
                    <a:pos x="28" y="11"/>
                  </a:cxn>
                  <a:cxn ang="0">
                    <a:pos x="30" y="4"/>
                  </a:cxn>
                  <a:cxn ang="0">
                    <a:pos x="22" y="0"/>
                  </a:cxn>
                  <a:cxn ang="0">
                    <a:pos x="16" y="0"/>
                  </a:cxn>
                  <a:cxn ang="0">
                    <a:pos x="6" y="7"/>
                  </a:cxn>
                  <a:cxn ang="0">
                    <a:pos x="0" y="20"/>
                  </a:cxn>
                  <a:cxn ang="0">
                    <a:pos x="3" y="33"/>
                  </a:cxn>
                  <a:cxn ang="0">
                    <a:pos x="3" y="48"/>
                  </a:cxn>
                  <a:cxn ang="0">
                    <a:pos x="21" y="53"/>
                  </a:cxn>
                </a:cxnLst>
                <a:rect l="0" t="0" r="r" b="b"/>
                <a:pathLst>
                  <a:path w="38" h="53">
                    <a:moveTo>
                      <a:pt x="21" y="53"/>
                    </a:moveTo>
                    <a:lnTo>
                      <a:pt x="33" y="52"/>
                    </a:lnTo>
                    <a:lnTo>
                      <a:pt x="38" y="45"/>
                    </a:lnTo>
                    <a:lnTo>
                      <a:pt x="37" y="33"/>
                    </a:lnTo>
                    <a:lnTo>
                      <a:pt x="33" y="26"/>
                    </a:lnTo>
                    <a:lnTo>
                      <a:pt x="28" y="18"/>
                    </a:lnTo>
                    <a:lnTo>
                      <a:pt x="28" y="11"/>
                    </a:lnTo>
                    <a:lnTo>
                      <a:pt x="30" y="4"/>
                    </a:lnTo>
                    <a:lnTo>
                      <a:pt x="22" y="0"/>
                    </a:lnTo>
                    <a:lnTo>
                      <a:pt x="16" y="0"/>
                    </a:lnTo>
                    <a:lnTo>
                      <a:pt x="6" y="7"/>
                    </a:lnTo>
                    <a:lnTo>
                      <a:pt x="0" y="20"/>
                    </a:lnTo>
                    <a:lnTo>
                      <a:pt x="3" y="33"/>
                    </a:lnTo>
                    <a:lnTo>
                      <a:pt x="3" y="48"/>
                    </a:lnTo>
                    <a:lnTo>
                      <a:pt x="21" y="5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86" name="Freeform 183"/>
              <p:cNvSpPr>
                <a:spLocks noChangeAspect="1"/>
              </p:cNvSpPr>
              <p:nvPr/>
            </p:nvSpPr>
            <p:spPr bwMode="gray">
              <a:xfrm>
                <a:off x="4863306" y="2751485"/>
                <a:ext cx="77788" cy="44450"/>
              </a:xfrm>
              <a:custGeom>
                <a:avLst/>
                <a:gdLst/>
                <a:ahLst/>
                <a:cxnLst>
                  <a:cxn ang="0">
                    <a:pos x="52" y="131"/>
                  </a:cxn>
                  <a:cxn ang="0">
                    <a:pos x="42" y="119"/>
                  </a:cxn>
                  <a:cxn ang="0">
                    <a:pos x="38" y="100"/>
                  </a:cxn>
                  <a:cxn ang="0">
                    <a:pos x="10" y="117"/>
                  </a:cxn>
                  <a:cxn ang="0">
                    <a:pos x="0" y="119"/>
                  </a:cxn>
                  <a:cxn ang="0">
                    <a:pos x="5" y="84"/>
                  </a:cxn>
                  <a:cxn ang="0">
                    <a:pos x="13" y="74"/>
                  </a:cxn>
                  <a:cxn ang="0">
                    <a:pos x="21" y="67"/>
                  </a:cxn>
                  <a:cxn ang="0">
                    <a:pos x="30" y="49"/>
                  </a:cxn>
                  <a:cxn ang="0">
                    <a:pos x="50" y="18"/>
                  </a:cxn>
                  <a:cxn ang="0">
                    <a:pos x="70" y="13"/>
                  </a:cxn>
                  <a:cxn ang="0">
                    <a:pos x="85" y="3"/>
                  </a:cxn>
                  <a:cxn ang="0">
                    <a:pos x="127" y="6"/>
                  </a:cxn>
                  <a:cxn ang="0">
                    <a:pos x="172" y="6"/>
                  </a:cxn>
                  <a:cxn ang="0">
                    <a:pos x="197" y="22"/>
                  </a:cxn>
                  <a:cxn ang="0">
                    <a:pos x="193" y="40"/>
                  </a:cxn>
                  <a:cxn ang="0">
                    <a:pos x="207" y="57"/>
                  </a:cxn>
                  <a:cxn ang="0">
                    <a:pos x="226" y="63"/>
                  </a:cxn>
                  <a:cxn ang="0">
                    <a:pos x="241" y="63"/>
                  </a:cxn>
                  <a:cxn ang="0">
                    <a:pos x="239" y="82"/>
                  </a:cxn>
                  <a:cxn ang="0">
                    <a:pos x="224" y="86"/>
                  </a:cxn>
                  <a:cxn ang="0">
                    <a:pos x="224" y="99"/>
                  </a:cxn>
                  <a:cxn ang="0">
                    <a:pos x="225" y="109"/>
                  </a:cxn>
                  <a:cxn ang="0">
                    <a:pos x="193" y="104"/>
                  </a:cxn>
                  <a:cxn ang="0">
                    <a:pos x="180" y="95"/>
                  </a:cxn>
                  <a:cxn ang="0">
                    <a:pos x="166" y="126"/>
                  </a:cxn>
                  <a:cxn ang="0">
                    <a:pos x="163" y="140"/>
                  </a:cxn>
                  <a:cxn ang="0">
                    <a:pos x="149" y="127"/>
                  </a:cxn>
                  <a:cxn ang="0">
                    <a:pos x="132" y="99"/>
                  </a:cxn>
                  <a:cxn ang="0">
                    <a:pos x="115" y="114"/>
                  </a:cxn>
                  <a:cxn ang="0">
                    <a:pos x="111" y="127"/>
                  </a:cxn>
                  <a:cxn ang="0">
                    <a:pos x="88" y="136"/>
                  </a:cxn>
                  <a:cxn ang="0">
                    <a:pos x="54" y="142"/>
                  </a:cxn>
                </a:cxnLst>
                <a:rect l="0" t="0" r="r" b="b"/>
                <a:pathLst>
                  <a:path w="241" h="142">
                    <a:moveTo>
                      <a:pt x="54" y="142"/>
                    </a:moveTo>
                    <a:lnTo>
                      <a:pt x="52" y="131"/>
                    </a:lnTo>
                    <a:lnTo>
                      <a:pt x="45" y="130"/>
                    </a:lnTo>
                    <a:lnTo>
                      <a:pt x="42" y="119"/>
                    </a:lnTo>
                    <a:lnTo>
                      <a:pt x="42" y="101"/>
                    </a:lnTo>
                    <a:lnTo>
                      <a:pt x="38" y="100"/>
                    </a:lnTo>
                    <a:lnTo>
                      <a:pt x="21" y="100"/>
                    </a:lnTo>
                    <a:lnTo>
                      <a:pt x="10" y="117"/>
                    </a:lnTo>
                    <a:lnTo>
                      <a:pt x="4" y="121"/>
                    </a:lnTo>
                    <a:lnTo>
                      <a:pt x="0" y="119"/>
                    </a:lnTo>
                    <a:lnTo>
                      <a:pt x="2" y="97"/>
                    </a:lnTo>
                    <a:lnTo>
                      <a:pt x="5" y="84"/>
                    </a:lnTo>
                    <a:lnTo>
                      <a:pt x="9" y="81"/>
                    </a:lnTo>
                    <a:lnTo>
                      <a:pt x="13" y="74"/>
                    </a:lnTo>
                    <a:lnTo>
                      <a:pt x="20" y="70"/>
                    </a:lnTo>
                    <a:lnTo>
                      <a:pt x="21" y="67"/>
                    </a:lnTo>
                    <a:lnTo>
                      <a:pt x="24" y="57"/>
                    </a:lnTo>
                    <a:lnTo>
                      <a:pt x="30" y="49"/>
                    </a:lnTo>
                    <a:lnTo>
                      <a:pt x="53" y="23"/>
                    </a:lnTo>
                    <a:lnTo>
                      <a:pt x="50" y="18"/>
                    </a:lnTo>
                    <a:lnTo>
                      <a:pt x="53" y="11"/>
                    </a:lnTo>
                    <a:lnTo>
                      <a:pt x="70" y="13"/>
                    </a:lnTo>
                    <a:lnTo>
                      <a:pt x="78" y="9"/>
                    </a:lnTo>
                    <a:lnTo>
                      <a:pt x="85" y="3"/>
                    </a:lnTo>
                    <a:lnTo>
                      <a:pt x="91" y="9"/>
                    </a:lnTo>
                    <a:lnTo>
                      <a:pt x="127" y="6"/>
                    </a:lnTo>
                    <a:lnTo>
                      <a:pt x="153" y="0"/>
                    </a:lnTo>
                    <a:lnTo>
                      <a:pt x="172" y="6"/>
                    </a:lnTo>
                    <a:lnTo>
                      <a:pt x="190" y="13"/>
                    </a:lnTo>
                    <a:lnTo>
                      <a:pt x="197" y="22"/>
                    </a:lnTo>
                    <a:lnTo>
                      <a:pt x="195" y="30"/>
                    </a:lnTo>
                    <a:lnTo>
                      <a:pt x="193" y="40"/>
                    </a:lnTo>
                    <a:lnTo>
                      <a:pt x="201" y="52"/>
                    </a:lnTo>
                    <a:lnTo>
                      <a:pt x="207" y="57"/>
                    </a:lnTo>
                    <a:lnTo>
                      <a:pt x="217" y="62"/>
                    </a:lnTo>
                    <a:lnTo>
                      <a:pt x="226" y="63"/>
                    </a:lnTo>
                    <a:lnTo>
                      <a:pt x="234" y="58"/>
                    </a:lnTo>
                    <a:lnTo>
                      <a:pt x="241" y="63"/>
                    </a:lnTo>
                    <a:lnTo>
                      <a:pt x="239" y="74"/>
                    </a:lnTo>
                    <a:lnTo>
                      <a:pt x="239" y="82"/>
                    </a:lnTo>
                    <a:lnTo>
                      <a:pt x="235" y="84"/>
                    </a:lnTo>
                    <a:lnTo>
                      <a:pt x="224" y="86"/>
                    </a:lnTo>
                    <a:lnTo>
                      <a:pt x="223" y="92"/>
                    </a:lnTo>
                    <a:lnTo>
                      <a:pt x="224" y="99"/>
                    </a:lnTo>
                    <a:lnTo>
                      <a:pt x="226" y="105"/>
                    </a:lnTo>
                    <a:lnTo>
                      <a:pt x="225" y="109"/>
                    </a:lnTo>
                    <a:lnTo>
                      <a:pt x="204" y="105"/>
                    </a:lnTo>
                    <a:lnTo>
                      <a:pt x="193" y="104"/>
                    </a:lnTo>
                    <a:lnTo>
                      <a:pt x="187" y="99"/>
                    </a:lnTo>
                    <a:lnTo>
                      <a:pt x="180" y="95"/>
                    </a:lnTo>
                    <a:lnTo>
                      <a:pt x="177" y="106"/>
                    </a:lnTo>
                    <a:lnTo>
                      <a:pt x="166" y="126"/>
                    </a:lnTo>
                    <a:lnTo>
                      <a:pt x="165" y="135"/>
                    </a:lnTo>
                    <a:lnTo>
                      <a:pt x="163" y="140"/>
                    </a:lnTo>
                    <a:lnTo>
                      <a:pt x="155" y="135"/>
                    </a:lnTo>
                    <a:lnTo>
                      <a:pt x="149" y="127"/>
                    </a:lnTo>
                    <a:lnTo>
                      <a:pt x="138" y="119"/>
                    </a:lnTo>
                    <a:lnTo>
                      <a:pt x="132" y="99"/>
                    </a:lnTo>
                    <a:lnTo>
                      <a:pt x="121" y="105"/>
                    </a:lnTo>
                    <a:lnTo>
                      <a:pt x="115" y="114"/>
                    </a:lnTo>
                    <a:lnTo>
                      <a:pt x="115" y="122"/>
                    </a:lnTo>
                    <a:lnTo>
                      <a:pt x="111" y="127"/>
                    </a:lnTo>
                    <a:lnTo>
                      <a:pt x="100" y="136"/>
                    </a:lnTo>
                    <a:lnTo>
                      <a:pt x="88" y="136"/>
                    </a:lnTo>
                    <a:lnTo>
                      <a:pt x="63" y="142"/>
                    </a:lnTo>
                    <a:lnTo>
                      <a:pt x="54" y="14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87" name="Freeform 184"/>
              <p:cNvSpPr>
                <a:spLocks noChangeAspect="1"/>
              </p:cNvSpPr>
              <p:nvPr/>
            </p:nvSpPr>
            <p:spPr bwMode="gray">
              <a:xfrm>
                <a:off x="4809331" y="2649885"/>
                <a:ext cx="58738" cy="50800"/>
              </a:xfrm>
              <a:custGeom>
                <a:avLst/>
                <a:gdLst/>
                <a:ahLst/>
                <a:cxnLst>
                  <a:cxn ang="0">
                    <a:pos x="158" y="160"/>
                  </a:cxn>
                  <a:cxn ang="0">
                    <a:pos x="150" y="161"/>
                  </a:cxn>
                  <a:cxn ang="0">
                    <a:pos x="140" y="159"/>
                  </a:cxn>
                  <a:cxn ang="0">
                    <a:pos x="131" y="152"/>
                  </a:cxn>
                  <a:cxn ang="0">
                    <a:pos x="120" y="146"/>
                  </a:cxn>
                  <a:cxn ang="0">
                    <a:pos x="123" y="140"/>
                  </a:cxn>
                  <a:cxn ang="0">
                    <a:pos x="118" y="138"/>
                  </a:cxn>
                  <a:cxn ang="0">
                    <a:pos x="118" y="114"/>
                  </a:cxn>
                  <a:cxn ang="0">
                    <a:pos x="112" y="114"/>
                  </a:cxn>
                  <a:cxn ang="0">
                    <a:pos x="106" y="122"/>
                  </a:cxn>
                  <a:cxn ang="0">
                    <a:pos x="101" y="129"/>
                  </a:cxn>
                  <a:cxn ang="0">
                    <a:pos x="91" y="129"/>
                  </a:cxn>
                  <a:cxn ang="0">
                    <a:pos x="81" y="125"/>
                  </a:cxn>
                  <a:cxn ang="0">
                    <a:pos x="79" y="110"/>
                  </a:cxn>
                  <a:cxn ang="0">
                    <a:pos x="76" y="101"/>
                  </a:cxn>
                  <a:cxn ang="0">
                    <a:pos x="70" y="96"/>
                  </a:cxn>
                  <a:cxn ang="0">
                    <a:pos x="58" y="92"/>
                  </a:cxn>
                  <a:cxn ang="0">
                    <a:pos x="44" y="84"/>
                  </a:cxn>
                  <a:cxn ang="0">
                    <a:pos x="34" y="80"/>
                  </a:cxn>
                  <a:cxn ang="0">
                    <a:pos x="25" y="62"/>
                  </a:cxn>
                  <a:cxn ang="0">
                    <a:pos x="13" y="63"/>
                  </a:cxn>
                  <a:cxn ang="0">
                    <a:pos x="2" y="58"/>
                  </a:cxn>
                  <a:cxn ang="0">
                    <a:pos x="0" y="48"/>
                  </a:cxn>
                  <a:cxn ang="0">
                    <a:pos x="0" y="32"/>
                  </a:cxn>
                  <a:cxn ang="0">
                    <a:pos x="0" y="28"/>
                  </a:cxn>
                  <a:cxn ang="0">
                    <a:pos x="23" y="15"/>
                  </a:cxn>
                  <a:cxn ang="0">
                    <a:pos x="33" y="11"/>
                  </a:cxn>
                  <a:cxn ang="0">
                    <a:pos x="39" y="10"/>
                  </a:cxn>
                  <a:cxn ang="0">
                    <a:pos x="39" y="11"/>
                  </a:cxn>
                  <a:cxn ang="0">
                    <a:pos x="56" y="20"/>
                  </a:cxn>
                  <a:cxn ang="0">
                    <a:pos x="76" y="14"/>
                  </a:cxn>
                  <a:cxn ang="0">
                    <a:pos x="91" y="4"/>
                  </a:cxn>
                  <a:cxn ang="0">
                    <a:pos x="103" y="1"/>
                  </a:cxn>
                  <a:cxn ang="0">
                    <a:pos x="118" y="0"/>
                  </a:cxn>
                  <a:cxn ang="0">
                    <a:pos x="124" y="6"/>
                  </a:cxn>
                  <a:cxn ang="0">
                    <a:pos x="127" y="6"/>
                  </a:cxn>
                  <a:cxn ang="0">
                    <a:pos x="129" y="14"/>
                  </a:cxn>
                  <a:cxn ang="0">
                    <a:pos x="138" y="17"/>
                  </a:cxn>
                  <a:cxn ang="0">
                    <a:pos x="146" y="19"/>
                  </a:cxn>
                  <a:cxn ang="0">
                    <a:pos x="155" y="24"/>
                  </a:cxn>
                  <a:cxn ang="0">
                    <a:pos x="155" y="35"/>
                  </a:cxn>
                  <a:cxn ang="0">
                    <a:pos x="154" y="44"/>
                  </a:cxn>
                  <a:cxn ang="0">
                    <a:pos x="156" y="55"/>
                  </a:cxn>
                  <a:cxn ang="0">
                    <a:pos x="163" y="62"/>
                  </a:cxn>
                  <a:cxn ang="0">
                    <a:pos x="176" y="62"/>
                  </a:cxn>
                  <a:cxn ang="0">
                    <a:pos x="181" y="68"/>
                  </a:cxn>
                  <a:cxn ang="0">
                    <a:pos x="182" y="79"/>
                  </a:cxn>
                  <a:cxn ang="0">
                    <a:pos x="188" y="87"/>
                  </a:cxn>
                  <a:cxn ang="0">
                    <a:pos x="188" y="96"/>
                  </a:cxn>
                  <a:cxn ang="0">
                    <a:pos x="177" y="112"/>
                  </a:cxn>
                  <a:cxn ang="0">
                    <a:pos x="171" y="112"/>
                  </a:cxn>
                  <a:cxn ang="0">
                    <a:pos x="161" y="119"/>
                  </a:cxn>
                  <a:cxn ang="0">
                    <a:pos x="155" y="132"/>
                  </a:cxn>
                  <a:cxn ang="0">
                    <a:pos x="158" y="145"/>
                  </a:cxn>
                  <a:cxn ang="0">
                    <a:pos x="158" y="160"/>
                  </a:cxn>
                </a:cxnLst>
                <a:rect l="0" t="0" r="r" b="b"/>
                <a:pathLst>
                  <a:path w="188" h="161">
                    <a:moveTo>
                      <a:pt x="158" y="160"/>
                    </a:moveTo>
                    <a:lnTo>
                      <a:pt x="150" y="161"/>
                    </a:lnTo>
                    <a:lnTo>
                      <a:pt x="140" y="159"/>
                    </a:lnTo>
                    <a:lnTo>
                      <a:pt x="131" y="152"/>
                    </a:lnTo>
                    <a:lnTo>
                      <a:pt x="120" y="146"/>
                    </a:lnTo>
                    <a:lnTo>
                      <a:pt x="123" y="140"/>
                    </a:lnTo>
                    <a:lnTo>
                      <a:pt x="118" y="138"/>
                    </a:lnTo>
                    <a:lnTo>
                      <a:pt x="118" y="114"/>
                    </a:lnTo>
                    <a:lnTo>
                      <a:pt x="112" y="114"/>
                    </a:lnTo>
                    <a:lnTo>
                      <a:pt x="106" y="122"/>
                    </a:lnTo>
                    <a:lnTo>
                      <a:pt x="101" y="129"/>
                    </a:lnTo>
                    <a:lnTo>
                      <a:pt x="91" y="129"/>
                    </a:lnTo>
                    <a:lnTo>
                      <a:pt x="81" y="125"/>
                    </a:lnTo>
                    <a:lnTo>
                      <a:pt x="79" y="110"/>
                    </a:lnTo>
                    <a:lnTo>
                      <a:pt x="76" y="101"/>
                    </a:lnTo>
                    <a:lnTo>
                      <a:pt x="70" y="96"/>
                    </a:lnTo>
                    <a:lnTo>
                      <a:pt x="58" y="92"/>
                    </a:lnTo>
                    <a:lnTo>
                      <a:pt x="44" y="84"/>
                    </a:lnTo>
                    <a:lnTo>
                      <a:pt x="34" y="80"/>
                    </a:lnTo>
                    <a:lnTo>
                      <a:pt x="25" y="62"/>
                    </a:lnTo>
                    <a:lnTo>
                      <a:pt x="13" y="63"/>
                    </a:lnTo>
                    <a:lnTo>
                      <a:pt x="2" y="58"/>
                    </a:lnTo>
                    <a:lnTo>
                      <a:pt x="0" y="48"/>
                    </a:lnTo>
                    <a:lnTo>
                      <a:pt x="0" y="32"/>
                    </a:lnTo>
                    <a:lnTo>
                      <a:pt x="0" y="28"/>
                    </a:lnTo>
                    <a:lnTo>
                      <a:pt x="23" y="15"/>
                    </a:lnTo>
                    <a:lnTo>
                      <a:pt x="33" y="11"/>
                    </a:lnTo>
                    <a:lnTo>
                      <a:pt x="39" y="10"/>
                    </a:lnTo>
                    <a:lnTo>
                      <a:pt x="39" y="11"/>
                    </a:lnTo>
                    <a:lnTo>
                      <a:pt x="56" y="20"/>
                    </a:lnTo>
                    <a:lnTo>
                      <a:pt x="76" y="14"/>
                    </a:lnTo>
                    <a:lnTo>
                      <a:pt x="91" y="4"/>
                    </a:lnTo>
                    <a:lnTo>
                      <a:pt x="103" y="1"/>
                    </a:lnTo>
                    <a:lnTo>
                      <a:pt x="118" y="0"/>
                    </a:lnTo>
                    <a:lnTo>
                      <a:pt x="124" y="6"/>
                    </a:lnTo>
                    <a:lnTo>
                      <a:pt x="127" y="6"/>
                    </a:lnTo>
                    <a:lnTo>
                      <a:pt x="129" y="14"/>
                    </a:lnTo>
                    <a:lnTo>
                      <a:pt x="138" y="17"/>
                    </a:lnTo>
                    <a:lnTo>
                      <a:pt x="146" y="19"/>
                    </a:lnTo>
                    <a:lnTo>
                      <a:pt x="155" y="24"/>
                    </a:lnTo>
                    <a:lnTo>
                      <a:pt x="155" y="35"/>
                    </a:lnTo>
                    <a:lnTo>
                      <a:pt x="154" y="44"/>
                    </a:lnTo>
                    <a:lnTo>
                      <a:pt x="156" y="55"/>
                    </a:lnTo>
                    <a:lnTo>
                      <a:pt x="163" y="62"/>
                    </a:lnTo>
                    <a:lnTo>
                      <a:pt x="176" y="62"/>
                    </a:lnTo>
                    <a:lnTo>
                      <a:pt x="181" y="68"/>
                    </a:lnTo>
                    <a:lnTo>
                      <a:pt x="182" y="79"/>
                    </a:lnTo>
                    <a:lnTo>
                      <a:pt x="188" y="87"/>
                    </a:lnTo>
                    <a:lnTo>
                      <a:pt x="188" y="96"/>
                    </a:lnTo>
                    <a:lnTo>
                      <a:pt x="177" y="112"/>
                    </a:lnTo>
                    <a:lnTo>
                      <a:pt x="171" y="112"/>
                    </a:lnTo>
                    <a:lnTo>
                      <a:pt x="161" y="119"/>
                    </a:lnTo>
                    <a:lnTo>
                      <a:pt x="155" y="132"/>
                    </a:lnTo>
                    <a:lnTo>
                      <a:pt x="158" y="145"/>
                    </a:lnTo>
                    <a:lnTo>
                      <a:pt x="158" y="16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88" name="Freeform 185"/>
              <p:cNvSpPr>
                <a:spLocks noChangeAspect="1"/>
              </p:cNvSpPr>
              <p:nvPr/>
            </p:nvSpPr>
            <p:spPr bwMode="gray">
              <a:xfrm>
                <a:off x="4601369" y="2848322"/>
                <a:ext cx="217488" cy="173038"/>
              </a:xfrm>
              <a:custGeom>
                <a:avLst/>
                <a:gdLst/>
                <a:ahLst/>
                <a:cxnLst>
                  <a:cxn ang="0">
                    <a:pos x="100" y="440"/>
                  </a:cxn>
                  <a:cxn ang="0">
                    <a:pos x="128" y="410"/>
                  </a:cxn>
                  <a:cxn ang="0">
                    <a:pos x="112" y="376"/>
                  </a:cxn>
                  <a:cxn ang="0">
                    <a:pos x="124" y="340"/>
                  </a:cxn>
                  <a:cxn ang="0">
                    <a:pos x="106" y="301"/>
                  </a:cxn>
                  <a:cxn ang="0">
                    <a:pos x="135" y="280"/>
                  </a:cxn>
                  <a:cxn ang="0">
                    <a:pos x="129" y="253"/>
                  </a:cxn>
                  <a:cxn ang="0">
                    <a:pos x="138" y="210"/>
                  </a:cxn>
                  <a:cxn ang="0">
                    <a:pos x="169" y="165"/>
                  </a:cxn>
                  <a:cxn ang="0">
                    <a:pos x="155" y="138"/>
                  </a:cxn>
                  <a:cxn ang="0">
                    <a:pos x="110" y="140"/>
                  </a:cxn>
                  <a:cxn ang="0">
                    <a:pos x="65" y="135"/>
                  </a:cxn>
                  <a:cxn ang="0">
                    <a:pos x="36" y="131"/>
                  </a:cxn>
                  <a:cxn ang="0">
                    <a:pos x="25" y="128"/>
                  </a:cxn>
                  <a:cxn ang="0">
                    <a:pos x="26" y="108"/>
                  </a:cxn>
                  <a:cxn ang="0">
                    <a:pos x="27" y="82"/>
                  </a:cxn>
                  <a:cxn ang="0">
                    <a:pos x="16" y="70"/>
                  </a:cxn>
                  <a:cxn ang="0">
                    <a:pos x="17" y="34"/>
                  </a:cxn>
                  <a:cxn ang="0">
                    <a:pos x="56" y="22"/>
                  </a:cxn>
                  <a:cxn ang="0">
                    <a:pos x="84" y="0"/>
                  </a:cxn>
                  <a:cxn ang="0">
                    <a:pos x="129" y="14"/>
                  </a:cxn>
                  <a:cxn ang="0">
                    <a:pos x="192" y="9"/>
                  </a:cxn>
                  <a:cxn ang="0">
                    <a:pos x="256" y="22"/>
                  </a:cxn>
                  <a:cxn ang="0">
                    <a:pos x="306" y="18"/>
                  </a:cxn>
                  <a:cxn ang="0">
                    <a:pos x="366" y="23"/>
                  </a:cxn>
                  <a:cxn ang="0">
                    <a:pos x="408" y="27"/>
                  </a:cxn>
                  <a:cxn ang="0">
                    <a:pos x="440" y="54"/>
                  </a:cxn>
                  <a:cxn ang="0">
                    <a:pos x="469" y="69"/>
                  </a:cxn>
                  <a:cxn ang="0">
                    <a:pos x="537" y="81"/>
                  </a:cxn>
                  <a:cxn ang="0">
                    <a:pos x="564" y="75"/>
                  </a:cxn>
                  <a:cxn ang="0">
                    <a:pos x="589" y="97"/>
                  </a:cxn>
                  <a:cxn ang="0">
                    <a:pos x="597" y="92"/>
                  </a:cxn>
                  <a:cxn ang="0">
                    <a:pos x="644" y="101"/>
                  </a:cxn>
                  <a:cxn ang="0">
                    <a:pos x="678" y="100"/>
                  </a:cxn>
                  <a:cxn ang="0">
                    <a:pos x="678" y="114"/>
                  </a:cxn>
                  <a:cxn ang="0">
                    <a:pos x="675" y="144"/>
                  </a:cxn>
                  <a:cxn ang="0">
                    <a:pos x="564" y="203"/>
                  </a:cxn>
                  <a:cxn ang="0">
                    <a:pos x="543" y="232"/>
                  </a:cxn>
                  <a:cxn ang="0">
                    <a:pos x="495" y="300"/>
                  </a:cxn>
                  <a:cxn ang="0">
                    <a:pos x="489" y="321"/>
                  </a:cxn>
                  <a:cxn ang="0">
                    <a:pos x="497" y="343"/>
                  </a:cxn>
                  <a:cxn ang="0">
                    <a:pos x="515" y="354"/>
                  </a:cxn>
                  <a:cxn ang="0">
                    <a:pos x="500" y="378"/>
                  </a:cxn>
                  <a:cxn ang="0">
                    <a:pos x="474" y="409"/>
                  </a:cxn>
                  <a:cxn ang="0">
                    <a:pos x="465" y="435"/>
                  </a:cxn>
                  <a:cxn ang="0">
                    <a:pos x="415" y="463"/>
                  </a:cxn>
                  <a:cxn ang="0">
                    <a:pos x="398" y="496"/>
                  </a:cxn>
                  <a:cxn ang="0">
                    <a:pos x="364" y="501"/>
                  </a:cxn>
                  <a:cxn ang="0">
                    <a:pos x="318" y="500"/>
                  </a:cxn>
                  <a:cxn ang="0">
                    <a:pos x="258" y="515"/>
                  </a:cxn>
                  <a:cxn ang="0">
                    <a:pos x="226" y="529"/>
                  </a:cxn>
                  <a:cxn ang="0">
                    <a:pos x="210" y="545"/>
                  </a:cxn>
                  <a:cxn ang="0">
                    <a:pos x="170" y="517"/>
                  </a:cxn>
                  <a:cxn ang="0">
                    <a:pos x="161" y="491"/>
                  </a:cxn>
                  <a:cxn ang="0">
                    <a:pos x="148" y="477"/>
                  </a:cxn>
                  <a:cxn ang="0">
                    <a:pos x="105" y="468"/>
                  </a:cxn>
                </a:cxnLst>
                <a:rect l="0" t="0" r="r" b="b"/>
                <a:pathLst>
                  <a:path w="687" h="545">
                    <a:moveTo>
                      <a:pt x="105" y="468"/>
                    </a:moveTo>
                    <a:lnTo>
                      <a:pt x="101" y="451"/>
                    </a:lnTo>
                    <a:lnTo>
                      <a:pt x="100" y="440"/>
                    </a:lnTo>
                    <a:lnTo>
                      <a:pt x="107" y="430"/>
                    </a:lnTo>
                    <a:lnTo>
                      <a:pt x="122" y="419"/>
                    </a:lnTo>
                    <a:lnTo>
                      <a:pt x="128" y="410"/>
                    </a:lnTo>
                    <a:lnTo>
                      <a:pt x="126" y="399"/>
                    </a:lnTo>
                    <a:lnTo>
                      <a:pt x="116" y="388"/>
                    </a:lnTo>
                    <a:lnTo>
                      <a:pt x="112" y="376"/>
                    </a:lnTo>
                    <a:lnTo>
                      <a:pt x="113" y="361"/>
                    </a:lnTo>
                    <a:lnTo>
                      <a:pt x="121" y="349"/>
                    </a:lnTo>
                    <a:lnTo>
                      <a:pt x="124" y="340"/>
                    </a:lnTo>
                    <a:lnTo>
                      <a:pt x="122" y="335"/>
                    </a:lnTo>
                    <a:lnTo>
                      <a:pt x="110" y="317"/>
                    </a:lnTo>
                    <a:lnTo>
                      <a:pt x="106" y="301"/>
                    </a:lnTo>
                    <a:lnTo>
                      <a:pt x="114" y="295"/>
                    </a:lnTo>
                    <a:lnTo>
                      <a:pt x="126" y="291"/>
                    </a:lnTo>
                    <a:lnTo>
                      <a:pt x="135" y="280"/>
                    </a:lnTo>
                    <a:lnTo>
                      <a:pt x="137" y="270"/>
                    </a:lnTo>
                    <a:lnTo>
                      <a:pt x="129" y="260"/>
                    </a:lnTo>
                    <a:lnTo>
                      <a:pt x="129" y="253"/>
                    </a:lnTo>
                    <a:lnTo>
                      <a:pt x="135" y="238"/>
                    </a:lnTo>
                    <a:lnTo>
                      <a:pt x="138" y="224"/>
                    </a:lnTo>
                    <a:lnTo>
                      <a:pt x="138" y="210"/>
                    </a:lnTo>
                    <a:lnTo>
                      <a:pt x="139" y="200"/>
                    </a:lnTo>
                    <a:lnTo>
                      <a:pt x="161" y="178"/>
                    </a:lnTo>
                    <a:lnTo>
                      <a:pt x="169" y="165"/>
                    </a:lnTo>
                    <a:lnTo>
                      <a:pt x="169" y="156"/>
                    </a:lnTo>
                    <a:lnTo>
                      <a:pt x="161" y="147"/>
                    </a:lnTo>
                    <a:lnTo>
                      <a:pt x="155" y="138"/>
                    </a:lnTo>
                    <a:lnTo>
                      <a:pt x="140" y="134"/>
                    </a:lnTo>
                    <a:lnTo>
                      <a:pt x="123" y="134"/>
                    </a:lnTo>
                    <a:lnTo>
                      <a:pt x="110" y="140"/>
                    </a:lnTo>
                    <a:lnTo>
                      <a:pt x="86" y="138"/>
                    </a:lnTo>
                    <a:lnTo>
                      <a:pt x="73" y="140"/>
                    </a:lnTo>
                    <a:lnTo>
                      <a:pt x="65" y="135"/>
                    </a:lnTo>
                    <a:lnTo>
                      <a:pt x="64" y="123"/>
                    </a:lnTo>
                    <a:lnTo>
                      <a:pt x="51" y="125"/>
                    </a:lnTo>
                    <a:lnTo>
                      <a:pt x="36" y="131"/>
                    </a:lnTo>
                    <a:lnTo>
                      <a:pt x="27" y="141"/>
                    </a:lnTo>
                    <a:lnTo>
                      <a:pt x="25" y="136"/>
                    </a:lnTo>
                    <a:lnTo>
                      <a:pt x="25" y="128"/>
                    </a:lnTo>
                    <a:lnTo>
                      <a:pt x="28" y="116"/>
                    </a:lnTo>
                    <a:lnTo>
                      <a:pt x="35" y="107"/>
                    </a:lnTo>
                    <a:lnTo>
                      <a:pt x="26" y="108"/>
                    </a:lnTo>
                    <a:lnTo>
                      <a:pt x="30" y="100"/>
                    </a:lnTo>
                    <a:lnTo>
                      <a:pt x="20" y="95"/>
                    </a:lnTo>
                    <a:lnTo>
                      <a:pt x="27" y="82"/>
                    </a:lnTo>
                    <a:lnTo>
                      <a:pt x="22" y="82"/>
                    </a:lnTo>
                    <a:lnTo>
                      <a:pt x="15" y="79"/>
                    </a:lnTo>
                    <a:lnTo>
                      <a:pt x="16" y="70"/>
                    </a:lnTo>
                    <a:lnTo>
                      <a:pt x="0" y="57"/>
                    </a:lnTo>
                    <a:lnTo>
                      <a:pt x="5" y="43"/>
                    </a:lnTo>
                    <a:lnTo>
                      <a:pt x="17" y="34"/>
                    </a:lnTo>
                    <a:lnTo>
                      <a:pt x="28" y="31"/>
                    </a:lnTo>
                    <a:lnTo>
                      <a:pt x="47" y="31"/>
                    </a:lnTo>
                    <a:lnTo>
                      <a:pt x="56" y="22"/>
                    </a:lnTo>
                    <a:lnTo>
                      <a:pt x="54" y="16"/>
                    </a:lnTo>
                    <a:lnTo>
                      <a:pt x="62" y="5"/>
                    </a:lnTo>
                    <a:lnTo>
                      <a:pt x="84" y="0"/>
                    </a:lnTo>
                    <a:lnTo>
                      <a:pt x="95" y="3"/>
                    </a:lnTo>
                    <a:lnTo>
                      <a:pt x="110" y="10"/>
                    </a:lnTo>
                    <a:lnTo>
                      <a:pt x="129" y="14"/>
                    </a:lnTo>
                    <a:lnTo>
                      <a:pt x="170" y="12"/>
                    </a:lnTo>
                    <a:lnTo>
                      <a:pt x="180" y="7"/>
                    </a:lnTo>
                    <a:lnTo>
                      <a:pt x="192" y="9"/>
                    </a:lnTo>
                    <a:lnTo>
                      <a:pt x="212" y="15"/>
                    </a:lnTo>
                    <a:lnTo>
                      <a:pt x="223" y="15"/>
                    </a:lnTo>
                    <a:lnTo>
                      <a:pt x="256" y="22"/>
                    </a:lnTo>
                    <a:lnTo>
                      <a:pt x="273" y="23"/>
                    </a:lnTo>
                    <a:lnTo>
                      <a:pt x="293" y="22"/>
                    </a:lnTo>
                    <a:lnTo>
                      <a:pt x="306" y="18"/>
                    </a:lnTo>
                    <a:lnTo>
                      <a:pt x="317" y="22"/>
                    </a:lnTo>
                    <a:lnTo>
                      <a:pt x="337" y="25"/>
                    </a:lnTo>
                    <a:lnTo>
                      <a:pt x="366" y="23"/>
                    </a:lnTo>
                    <a:lnTo>
                      <a:pt x="381" y="28"/>
                    </a:lnTo>
                    <a:lnTo>
                      <a:pt x="398" y="30"/>
                    </a:lnTo>
                    <a:lnTo>
                      <a:pt x="408" y="27"/>
                    </a:lnTo>
                    <a:lnTo>
                      <a:pt x="409" y="31"/>
                    </a:lnTo>
                    <a:lnTo>
                      <a:pt x="431" y="49"/>
                    </a:lnTo>
                    <a:lnTo>
                      <a:pt x="440" y="54"/>
                    </a:lnTo>
                    <a:lnTo>
                      <a:pt x="451" y="57"/>
                    </a:lnTo>
                    <a:lnTo>
                      <a:pt x="462" y="63"/>
                    </a:lnTo>
                    <a:lnTo>
                      <a:pt x="469" y="69"/>
                    </a:lnTo>
                    <a:lnTo>
                      <a:pt x="515" y="81"/>
                    </a:lnTo>
                    <a:lnTo>
                      <a:pt x="531" y="82"/>
                    </a:lnTo>
                    <a:lnTo>
                      <a:pt x="537" y="81"/>
                    </a:lnTo>
                    <a:lnTo>
                      <a:pt x="547" y="74"/>
                    </a:lnTo>
                    <a:lnTo>
                      <a:pt x="555" y="73"/>
                    </a:lnTo>
                    <a:lnTo>
                      <a:pt x="564" y="75"/>
                    </a:lnTo>
                    <a:lnTo>
                      <a:pt x="579" y="85"/>
                    </a:lnTo>
                    <a:lnTo>
                      <a:pt x="585" y="92"/>
                    </a:lnTo>
                    <a:lnTo>
                      <a:pt x="589" y="97"/>
                    </a:lnTo>
                    <a:lnTo>
                      <a:pt x="595" y="98"/>
                    </a:lnTo>
                    <a:lnTo>
                      <a:pt x="600" y="96"/>
                    </a:lnTo>
                    <a:lnTo>
                      <a:pt x="597" y="92"/>
                    </a:lnTo>
                    <a:lnTo>
                      <a:pt x="608" y="101"/>
                    </a:lnTo>
                    <a:lnTo>
                      <a:pt x="616" y="103"/>
                    </a:lnTo>
                    <a:lnTo>
                      <a:pt x="644" y="101"/>
                    </a:lnTo>
                    <a:lnTo>
                      <a:pt x="657" y="98"/>
                    </a:lnTo>
                    <a:lnTo>
                      <a:pt x="671" y="98"/>
                    </a:lnTo>
                    <a:lnTo>
                      <a:pt x="678" y="100"/>
                    </a:lnTo>
                    <a:lnTo>
                      <a:pt x="686" y="102"/>
                    </a:lnTo>
                    <a:lnTo>
                      <a:pt x="687" y="109"/>
                    </a:lnTo>
                    <a:lnTo>
                      <a:pt x="678" y="114"/>
                    </a:lnTo>
                    <a:lnTo>
                      <a:pt x="680" y="124"/>
                    </a:lnTo>
                    <a:lnTo>
                      <a:pt x="683" y="133"/>
                    </a:lnTo>
                    <a:lnTo>
                      <a:pt x="675" y="144"/>
                    </a:lnTo>
                    <a:lnTo>
                      <a:pt x="637" y="167"/>
                    </a:lnTo>
                    <a:lnTo>
                      <a:pt x="623" y="181"/>
                    </a:lnTo>
                    <a:lnTo>
                      <a:pt x="564" y="203"/>
                    </a:lnTo>
                    <a:lnTo>
                      <a:pt x="552" y="217"/>
                    </a:lnTo>
                    <a:lnTo>
                      <a:pt x="552" y="224"/>
                    </a:lnTo>
                    <a:lnTo>
                      <a:pt x="543" y="232"/>
                    </a:lnTo>
                    <a:lnTo>
                      <a:pt x="531" y="247"/>
                    </a:lnTo>
                    <a:lnTo>
                      <a:pt x="515" y="274"/>
                    </a:lnTo>
                    <a:lnTo>
                      <a:pt x="495" y="300"/>
                    </a:lnTo>
                    <a:lnTo>
                      <a:pt x="492" y="312"/>
                    </a:lnTo>
                    <a:lnTo>
                      <a:pt x="489" y="318"/>
                    </a:lnTo>
                    <a:lnTo>
                      <a:pt x="489" y="321"/>
                    </a:lnTo>
                    <a:lnTo>
                      <a:pt x="492" y="327"/>
                    </a:lnTo>
                    <a:lnTo>
                      <a:pt x="494" y="337"/>
                    </a:lnTo>
                    <a:lnTo>
                      <a:pt x="497" y="343"/>
                    </a:lnTo>
                    <a:lnTo>
                      <a:pt x="501" y="349"/>
                    </a:lnTo>
                    <a:lnTo>
                      <a:pt x="506" y="351"/>
                    </a:lnTo>
                    <a:lnTo>
                      <a:pt x="515" y="354"/>
                    </a:lnTo>
                    <a:lnTo>
                      <a:pt x="519" y="360"/>
                    </a:lnTo>
                    <a:lnTo>
                      <a:pt x="514" y="369"/>
                    </a:lnTo>
                    <a:lnTo>
                      <a:pt x="500" y="378"/>
                    </a:lnTo>
                    <a:lnTo>
                      <a:pt x="492" y="385"/>
                    </a:lnTo>
                    <a:lnTo>
                      <a:pt x="484" y="392"/>
                    </a:lnTo>
                    <a:lnTo>
                      <a:pt x="474" y="409"/>
                    </a:lnTo>
                    <a:lnTo>
                      <a:pt x="472" y="418"/>
                    </a:lnTo>
                    <a:lnTo>
                      <a:pt x="467" y="426"/>
                    </a:lnTo>
                    <a:lnTo>
                      <a:pt x="465" y="435"/>
                    </a:lnTo>
                    <a:lnTo>
                      <a:pt x="467" y="441"/>
                    </a:lnTo>
                    <a:lnTo>
                      <a:pt x="435" y="445"/>
                    </a:lnTo>
                    <a:lnTo>
                      <a:pt x="415" y="463"/>
                    </a:lnTo>
                    <a:lnTo>
                      <a:pt x="408" y="482"/>
                    </a:lnTo>
                    <a:lnTo>
                      <a:pt x="404" y="490"/>
                    </a:lnTo>
                    <a:lnTo>
                      <a:pt x="398" y="496"/>
                    </a:lnTo>
                    <a:lnTo>
                      <a:pt x="391" y="498"/>
                    </a:lnTo>
                    <a:lnTo>
                      <a:pt x="379" y="495"/>
                    </a:lnTo>
                    <a:lnTo>
                      <a:pt x="364" y="501"/>
                    </a:lnTo>
                    <a:lnTo>
                      <a:pt x="350" y="501"/>
                    </a:lnTo>
                    <a:lnTo>
                      <a:pt x="334" y="498"/>
                    </a:lnTo>
                    <a:lnTo>
                      <a:pt x="318" y="500"/>
                    </a:lnTo>
                    <a:lnTo>
                      <a:pt x="306" y="498"/>
                    </a:lnTo>
                    <a:lnTo>
                      <a:pt x="269" y="502"/>
                    </a:lnTo>
                    <a:lnTo>
                      <a:pt x="258" y="515"/>
                    </a:lnTo>
                    <a:lnTo>
                      <a:pt x="246" y="516"/>
                    </a:lnTo>
                    <a:lnTo>
                      <a:pt x="234" y="521"/>
                    </a:lnTo>
                    <a:lnTo>
                      <a:pt x="226" y="529"/>
                    </a:lnTo>
                    <a:lnTo>
                      <a:pt x="223" y="536"/>
                    </a:lnTo>
                    <a:lnTo>
                      <a:pt x="218" y="541"/>
                    </a:lnTo>
                    <a:lnTo>
                      <a:pt x="210" y="545"/>
                    </a:lnTo>
                    <a:lnTo>
                      <a:pt x="193" y="542"/>
                    </a:lnTo>
                    <a:lnTo>
                      <a:pt x="181" y="533"/>
                    </a:lnTo>
                    <a:lnTo>
                      <a:pt x="170" y="517"/>
                    </a:lnTo>
                    <a:lnTo>
                      <a:pt x="169" y="509"/>
                    </a:lnTo>
                    <a:lnTo>
                      <a:pt x="161" y="502"/>
                    </a:lnTo>
                    <a:lnTo>
                      <a:pt x="161" y="491"/>
                    </a:lnTo>
                    <a:lnTo>
                      <a:pt x="160" y="488"/>
                    </a:lnTo>
                    <a:lnTo>
                      <a:pt x="156" y="484"/>
                    </a:lnTo>
                    <a:lnTo>
                      <a:pt x="148" y="477"/>
                    </a:lnTo>
                    <a:lnTo>
                      <a:pt x="133" y="468"/>
                    </a:lnTo>
                    <a:lnTo>
                      <a:pt x="126" y="467"/>
                    </a:lnTo>
                    <a:lnTo>
                      <a:pt x="105" y="46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89" name="Freeform 186"/>
              <p:cNvSpPr>
                <a:spLocks noChangeAspect="1"/>
              </p:cNvSpPr>
              <p:nvPr/>
            </p:nvSpPr>
            <p:spPr bwMode="gray">
              <a:xfrm>
                <a:off x="4820444" y="2592735"/>
                <a:ext cx="63500" cy="76200"/>
              </a:xfrm>
              <a:custGeom>
                <a:avLst/>
                <a:gdLst/>
                <a:ahLst/>
                <a:cxnLst>
                  <a:cxn ang="0">
                    <a:pos x="124" y="239"/>
                  </a:cxn>
                  <a:cxn ang="0">
                    <a:pos x="116" y="221"/>
                  </a:cxn>
                  <a:cxn ang="0">
                    <a:pos x="116" y="201"/>
                  </a:cxn>
                  <a:cxn ang="0">
                    <a:pos x="99" y="194"/>
                  </a:cxn>
                  <a:cxn ang="0">
                    <a:pos x="88" y="183"/>
                  </a:cxn>
                  <a:cxn ang="0">
                    <a:pos x="79" y="177"/>
                  </a:cxn>
                  <a:cxn ang="0">
                    <a:pos x="52" y="181"/>
                  </a:cxn>
                  <a:cxn ang="0">
                    <a:pos x="17" y="197"/>
                  </a:cxn>
                  <a:cxn ang="0">
                    <a:pos x="0" y="187"/>
                  </a:cxn>
                  <a:cxn ang="0">
                    <a:pos x="10" y="185"/>
                  </a:cxn>
                  <a:cxn ang="0">
                    <a:pos x="30" y="186"/>
                  </a:cxn>
                  <a:cxn ang="0">
                    <a:pos x="42" y="182"/>
                  </a:cxn>
                  <a:cxn ang="0">
                    <a:pos x="25" y="182"/>
                  </a:cxn>
                  <a:cxn ang="0">
                    <a:pos x="24" y="172"/>
                  </a:cxn>
                  <a:cxn ang="0">
                    <a:pos x="54" y="162"/>
                  </a:cxn>
                  <a:cxn ang="0">
                    <a:pos x="78" y="155"/>
                  </a:cxn>
                  <a:cxn ang="0">
                    <a:pos x="62" y="156"/>
                  </a:cxn>
                  <a:cxn ang="0">
                    <a:pos x="45" y="153"/>
                  </a:cxn>
                  <a:cxn ang="0">
                    <a:pos x="38" y="138"/>
                  </a:cxn>
                  <a:cxn ang="0">
                    <a:pos x="62" y="106"/>
                  </a:cxn>
                  <a:cxn ang="0">
                    <a:pos x="74" y="52"/>
                  </a:cxn>
                  <a:cxn ang="0">
                    <a:pos x="88" y="57"/>
                  </a:cxn>
                  <a:cxn ang="0">
                    <a:pos x="94" y="65"/>
                  </a:cxn>
                  <a:cxn ang="0">
                    <a:pos x="85" y="69"/>
                  </a:cxn>
                  <a:cxn ang="0">
                    <a:pos x="83" y="79"/>
                  </a:cxn>
                  <a:cxn ang="0">
                    <a:pos x="84" y="94"/>
                  </a:cxn>
                  <a:cxn ang="0">
                    <a:pos x="100" y="103"/>
                  </a:cxn>
                  <a:cxn ang="0">
                    <a:pos x="106" y="101"/>
                  </a:cxn>
                  <a:cxn ang="0">
                    <a:pos x="101" y="88"/>
                  </a:cxn>
                  <a:cxn ang="0">
                    <a:pos x="103" y="81"/>
                  </a:cxn>
                  <a:cxn ang="0">
                    <a:pos x="111" y="65"/>
                  </a:cxn>
                  <a:cxn ang="0">
                    <a:pos x="112" y="51"/>
                  </a:cxn>
                  <a:cxn ang="0">
                    <a:pos x="105" y="48"/>
                  </a:cxn>
                  <a:cxn ang="0">
                    <a:pos x="103" y="26"/>
                  </a:cxn>
                  <a:cxn ang="0">
                    <a:pos x="117" y="11"/>
                  </a:cxn>
                  <a:cxn ang="0">
                    <a:pos x="138" y="4"/>
                  </a:cxn>
                  <a:cxn ang="0">
                    <a:pos x="161" y="2"/>
                  </a:cxn>
                  <a:cxn ang="0">
                    <a:pos x="182" y="3"/>
                  </a:cxn>
                  <a:cxn ang="0">
                    <a:pos x="196" y="16"/>
                  </a:cxn>
                  <a:cxn ang="0">
                    <a:pos x="170" y="73"/>
                  </a:cxn>
                  <a:cxn ang="0">
                    <a:pos x="191" y="90"/>
                  </a:cxn>
                  <a:cxn ang="0">
                    <a:pos x="182" y="111"/>
                  </a:cxn>
                  <a:cxn ang="0">
                    <a:pos x="171" y="129"/>
                  </a:cxn>
                  <a:cxn ang="0">
                    <a:pos x="158" y="142"/>
                  </a:cxn>
                  <a:cxn ang="0">
                    <a:pos x="135" y="137"/>
                  </a:cxn>
                  <a:cxn ang="0">
                    <a:pos x="138" y="160"/>
                  </a:cxn>
                  <a:cxn ang="0">
                    <a:pos x="138" y="182"/>
                  </a:cxn>
                  <a:cxn ang="0">
                    <a:pos x="132" y="208"/>
                  </a:cxn>
                  <a:cxn ang="0">
                    <a:pos x="137" y="232"/>
                  </a:cxn>
                </a:cxnLst>
                <a:rect l="0" t="0" r="r" b="b"/>
                <a:pathLst>
                  <a:path w="196" h="239">
                    <a:moveTo>
                      <a:pt x="137" y="239"/>
                    </a:moveTo>
                    <a:lnTo>
                      <a:pt x="124" y="239"/>
                    </a:lnTo>
                    <a:lnTo>
                      <a:pt x="117" y="232"/>
                    </a:lnTo>
                    <a:lnTo>
                      <a:pt x="116" y="221"/>
                    </a:lnTo>
                    <a:lnTo>
                      <a:pt x="117" y="212"/>
                    </a:lnTo>
                    <a:lnTo>
                      <a:pt x="116" y="201"/>
                    </a:lnTo>
                    <a:lnTo>
                      <a:pt x="107" y="196"/>
                    </a:lnTo>
                    <a:lnTo>
                      <a:pt x="99" y="194"/>
                    </a:lnTo>
                    <a:lnTo>
                      <a:pt x="90" y="189"/>
                    </a:lnTo>
                    <a:lnTo>
                      <a:pt x="88" y="183"/>
                    </a:lnTo>
                    <a:lnTo>
                      <a:pt x="85" y="183"/>
                    </a:lnTo>
                    <a:lnTo>
                      <a:pt x="79" y="177"/>
                    </a:lnTo>
                    <a:lnTo>
                      <a:pt x="64" y="178"/>
                    </a:lnTo>
                    <a:lnTo>
                      <a:pt x="52" y="181"/>
                    </a:lnTo>
                    <a:lnTo>
                      <a:pt x="37" y="191"/>
                    </a:lnTo>
                    <a:lnTo>
                      <a:pt x="17" y="197"/>
                    </a:lnTo>
                    <a:lnTo>
                      <a:pt x="0" y="188"/>
                    </a:lnTo>
                    <a:lnTo>
                      <a:pt x="0" y="187"/>
                    </a:lnTo>
                    <a:lnTo>
                      <a:pt x="3" y="185"/>
                    </a:lnTo>
                    <a:lnTo>
                      <a:pt x="10" y="185"/>
                    </a:lnTo>
                    <a:lnTo>
                      <a:pt x="21" y="191"/>
                    </a:lnTo>
                    <a:lnTo>
                      <a:pt x="30" y="186"/>
                    </a:lnTo>
                    <a:lnTo>
                      <a:pt x="38" y="186"/>
                    </a:lnTo>
                    <a:lnTo>
                      <a:pt x="42" y="182"/>
                    </a:lnTo>
                    <a:lnTo>
                      <a:pt x="35" y="181"/>
                    </a:lnTo>
                    <a:lnTo>
                      <a:pt x="25" y="182"/>
                    </a:lnTo>
                    <a:lnTo>
                      <a:pt x="20" y="181"/>
                    </a:lnTo>
                    <a:lnTo>
                      <a:pt x="24" y="172"/>
                    </a:lnTo>
                    <a:lnTo>
                      <a:pt x="43" y="169"/>
                    </a:lnTo>
                    <a:lnTo>
                      <a:pt x="54" y="162"/>
                    </a:lnTo>
                    <a:lnTo>
                      <a:pt x="72" y="159"/>
                    </a:lnTo>
                    <a:lnTo>
                      <a:pt x="78" y="155"/>
                    </a:lnTo>
                    <a:lnTo>
                      <a:pt x="73" y="151"/>
                    </a:lnTo>
                    <a:lnTo>
                      <a:pt x="62" y="156"/>
                    </a:lnTo>
                    <a:lnTo>
                      <a:pt x="52" y="155"/>
                    </a:lnTo>
                    <a:lnTo>
                      <a:pt x="45" y="153"/>
                    </a:lnTo>
                    <a:lnTo>
                      <a:pt x="38" y="146"/>
                    </a:lnTo>
                    <a:lnTo>
                      <a:pt x="38" y="138"/>
                    </a:lnTo>
                    <a:lnTo>
                      <a:pt x="40" y="133"/>
                    </a:lnTo>
                    <a:lnTo>
                      <a:pt x="62" y="106"/>
                    </a:lnTo>
                    <a:lnTo>
                      <a:pt x="68" y="69"/>
                    </a:lnTo>
                    <a:lnTo>
                      <a:pt x="74" y="52"/>
                    </a:lnTo>
                    <a:lnTo>
                      <a:pt x="84" y="48"/>
                    </a:lnTo>
                    <a:lnTo>
                      <a:pt x="88" y="57"/>
                    </a:lnTo>
                    <a:lnTo>
                      <a:pt x="94" y="62"/>
                    </a:lnTo>
                    <a:lnTo>
                      <a:pt x="94" y="65"/>
                    </a:lnTo>
                    <a:lnTo>
                      <a:pt x="94" y="67"/>
                    </a:lnTo>
                    <a:lnTo>
                      <a:pt x="85" y="69"/>
                    </a:lnTo>
                    <a:lnTo>
                      <a:pt x="84" y="73"/>
                    </a:lnTo>
                    <a:lnTo>
                      <a:pt x="83" y="79"/>
                    </a:lnTo>
                    <a:lnTo>
                      <a:pt x="84" y="90"/>
                    </a:lnTo>
                    <a:lnTo>
                      <a:pt x="84" y="94"/>
                    </a:lnTo>
                    <a:lnTo>
                      <a:pt x="89" y="100"/>
                    </a:lnTo>
                    <a:lnTo>
                      <a:pt x="100" y="103"/>
                    </a:lnTo>
                    <a:lnTo>
                      <a:pt x="105" y="103"/>
                    </a:lnTo>
                    <a:lnTo>
                      <a:pt x="106" y="101"/>
                    </a:lnTo>
                    <a:lnTo>
                      <a:pt x="105" y="94"/>
                    </a:lnTo>
                    <a:lnTo>
                      <a:pt x="101" y="88"/>
                    </a:lnTo>
                    <a:lnTo>
                      <a:pt x="100" y="83"/>
                    </a:lnTo>
                    <a:lnTo>
                      <a:pt x="103" y="81"/>
                    </a:lnTo>
                    <a:lnTo>
                      <a:pt x="110" y="76"/>
                    </a:lnTo>
                    <a:lnTo>
                      <a:pt x="111" y="65"/>
                    </a:lnTo>
                    <a:lnTo>
                      <a:pt x="116" y="53"/>
                    </a:lnTo>
                    <a:lnTo>
                      <a:pt x="112" y="51"/>
                    </a:lnTo>
                    <a:lnTo>
                      <a:pt x="106" y="51"/>
                    </a:lnTo>
                    <a:lnTo>
                      <a:pt x="105" y="48"/>
                    </a:lnTo>
                    <a:lnTo>
                      <a:pt x="102" y="31"/>
                    </a:lnTo>
                    <a:lnTo>
                      <a:pt x="103" y="26"/>
                    </a:lnTo>
                    <a:lnTo>
                      <a:pt x="108" y="19"/>
                    </a:lnTo>
                    <a:lnTo>
                      <a:pt x="117" y="11"/>
                    </a:lnTo>
                    <a:lnTo>
                      <a:pt x="128" y="6"/>
                    </a:lnTo>
                    <a:lnTo>
                      <a:pt x="138" y="4"/>
                    </a:lnTo>
                    <a:lnTo>
                      <a:pt x="151" y="6"/>
                    </a:lnTo>
                    <a:lnTo>
                      <a:pt x="161" y="2"/>
                    </a:lnTo>
                    <a:lnTo>
                      <a:pt x="173" y="0"/>
                    </a:lnTo>
                    <a:lnTo>
                      <a:pt x="182" y="3"/>
                    </a:lnTo>
                    <a:lnTo>
                      <a:pt x="191" y="10"/>
                    </a:lnTo>
                    <a:lnTo>
                      <a:pt x="196" y="16"/>
                    </a:lnTo>
                    <a:lnTo>
                      <a:pt x="186" y="62"/>
                    </a:lnTo>
                    <a:lnTo>
                      <a:pt x="170" y="73"/>
                    </a:lnTo>
                    <a:lnTo>
                      <a:pt x="172" y="81"/>
                    </a:lnTo>
                    <a:lnTo>
                      <a:pt x="191" y="90"/>
                    </a:lnTo>
                    <a:lnTo>
                      <a:pt x="189" y="101"/>
                    </a:lnTo>
                    <a:lnTo>
                      <a:pt x="182" y="111"/>
                    </a:lnTo>
                    <a:lnTo>
                      <a:pt x="172" y="118"/>
                    </a:lnTo>
                    <a:lnTo>
                      <a:pt x="171" y="129"/>
                    </a:lnTo>
                    <a:lnTo>
                      <a:pt x="166" y="140"/>
                    </a:lnTo>
                    <a:lnTo>
                      <a:pt x="158" y="142"/>
                    </a:lnTo>
                    <a:lnTo>
                      <a:pt x="145" y="137"/>
                    </a:lnTo>
                    <a:lnTo>
                      <a:pt x="135" y="137"/>
                    </a:lnTo>
                    <a:lnTo>
                      <a:pt x="134" y="145"/>
                    </a:lnTo>
                    <a:lnTo>
                      <a:pt x="138" y="160"/>
                    </a:lnTo>
                    <a:lnTo>
                      <a:pt x="139" y="170"/>
                    </a:lnTo>
                    <a:lnTo>
                      <a:pt x="138" y="182"/>
                    </a:lnTo>
                    <a:lnTo>
                      <a:pt x="138" y="201"/>
                    </a:lnTo>
                    <a:lnTo>
                      <a:pt x="132" y="208"/>
                    </a:lnTo>
                    <a:lnTo>
                      <a:pt x="132" y="215"/>
                    </a:lnTo>
                    <a:lnTo>
                      <a:pt x="137" y="232"/>
                    </a:lnTo>
                    <a:lnTo>
                      <a:pt x="137" y="23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90" name="Freeform 187"/>
              <p:cNvSpPr>
                <a:spLocks noChangeAspect="1"/>
              </p:cNvSpPr>
              <p:nvPr/>
            </p:nvSpPr>
            <p:spPr bwMode="gray">
              <a:xfrm>
                <a:off x="4598194" y="2888010"/>
                <a:ext cx="55563" cy="112713"/>
              </a:xfrm>
              <a:custGeom>
                <a:avLst/>
                <a:gdLst/>
                <a:ahLst/>
                <a:cxnLst>
                  <a:cxn ang="0">
                    <a:pos x="109" y="328"/>
                  </a:cxn>
                  <a:cxn ang="0">
                    <a:pos x="115" y="307"/>
                  </a:cxn>
                  <a:cxn ang="0">
                    <a:pos x="136" y="287"/>
                  </a:cxn>
                  <a:cxn ang="0">
                    <a:pos x="124" y="265"/>
                  </a:cxn>
                  <a:cxn ang="0">
                    <a:pos x="121" y="238"/>
                  </a:cxn>
                  <a:cxn ang="0">
                    <a:pos x="132" y="217"/>
                  </a:cxn>
                  <a:cxn ang="0">
                    <a:pos x="118" y="194"/>
                  </a:cxn>
                  <a:cxn ang="0">
                    <a:pos x="122" y="172"/>
                  </a:cxn>
                  <a:cxn ang="0">
                    <a:pos x="143" y="157"/>
                  </a:cxn>
                  <a:cxn ang="0">
                    <a:pos x="137" y="137"/>
                  </a:cxn>
                  <a:cxn ang="0">
                    <a:pos x="143" y="115"/>
                  </a:cxn>
                  <a:cxn ang="0">
                    <a:pos x="146" y="87"/>
                  </a:cxn>
                  <a:cxn ang="0">
                    <a:pos x="169" y="55"/>
                  </a:cxn>
                  <a:cxn ang="0">
                    <a:pos x="177" y="33"/>
                  </a:cxn>
                  <a:cxn ang="0">
                    <a:pos x="163" y="15"/>
                  </a:cxn>
                  <a:cxn ang="0">
                    <a:pos x="131" y="11"/>
                  </a:cxn>
                  <a:cxn ang="0">
                    <a:pos x="94" y="15"/>
                  </a:cxn>
                  <a:cxn ang="0">
                    <a:pos x="73" y="12"/>
                  </a:cxn>
                  <a:cxn ang="0">
                    <a:pos x="59" y="2"/>
                  </a:cxn>
                  <a:cxn ang="0">
                    <a:pos x="35" y="18"/>
                  </a:cxn>
                  <a:cxn ang="0">
                    <a:pos x="45" y="74"/>
                  </a:cxn>
                  <a:cxn ang="0">
                    <a:pos x="38" y="104"/>
                  </a:cxn>
                  <a:cxn ang="0">
                    <a:pos x="32" y="129"/>
                  </a:cxn>
                  <a:cxn ang="0">
                    <a:pos x="28" y="155"/>
                  </a:cxn>
                  <a:cxn ang="0">
                    <a:pos x="16" y="184"/>
                  </a:cxn>
                  <a:cxn ang="0">
                    <a:pos x="3" y="220"/>
                  </a:cxn>
                  <a:cxn ang="0">
                    <a:pos x="1" y="238"/>
                  </a:cxn>
                  <a:cxn ang="0">
                    <a:pos x="18" y="259"/>
                  </a:cxn>
                  <a:cxn ang="0">
                    <a:pos x="40" y="253"/>
                  </a:cxn>
                  <a:cxn ang="0">
                    <a:pos x="36" y="262"/>
                  </a:cxn>
                  <a:cxn ang="0">
                    <a:pos x="35" y="290"/>
                  </a:cxn>
                  <a:cxn ang="0">
                    <a:pos x="36" y="319"/>
                  </a:cxn>
                  <a:cxn ang="0">
                    <a:pos x="29" y="340"/>
                  </a:cxn>
                  <a:cxn ang="0">
                    <a:pos x="32" y="355"/>
                  </a:cxn>
                  <a:cxn ang="0">
                    <a:pos x="55" y="352"/>
                  </a:cxn>
                  <a:cxn ang="0">
                    <a:pos x="76" y="356"/>
                  </a:cxn>
                  <a:cxn ang="0">
                    <a:pos x="97" y="352"/>
                  </a:cxn>
                  <a:cxn ang="0">
                    <a:pos x="113" y="345"/>
                  </a:cxn>
                </a:cxnLst>
                <a:rect l="0" t="0" r="r" b="b"/>
                <a:pathLst>
                  <a:path w="177" h="356">
                    <a:moveTo>
                      <a:pt x="113" y="345"/>
                    </a:moveTo>
                    <a:lnTo>
                      <a:pt x="109" y="328"/>
                    </a:lnTo>
                    <a:lnTo>
                      <a:pt x="108" y="317"/>
                    </a:lnTo>
                    <a:lnTo>
                      <a:pt x="115" y="307"/>
                    </a:lnTo>
                    <a:lnTo>
                      <a:pt x="130" y="296"/>
                    </a:lnTo>
                    <a:lnTo>
                      <a:pt x="136" y="287"/>
                    </a:lnTo>
                    <a:lnTo>
                      <a:pt x="134" y="275"/>
                    </a:lnTo>
                    <a:lnTo>
                      <a:pt x="124" y="265"/>
                    </a:lnTo>
                    <a:lnTo>
                      <a:pt x="120" y="253"/>
                    </a:lnTo>
                    <a:lnTo>
                      <a:pt x="121" y="238"/>
                    </a:lnTo>
                    <a:lnTo>
                      <a:pt x="129" y="226"/>
                    </a:lnTo>
                    <a:lnTo>
                      <a:pt x="132" y="217"/>
                    </a:lnTo>
                    <a:lnTo>
                      <a:pt x="130" y="212"/>
                    </a:lnTo>
                    <a:lnTo>
                      <a:pt x="118" y="194"/>
                    </a:lnTo>
                    <a:lnTo>
                      <a:pt x="114" y="178"/>
                    </a:lnTo>
                    <a:lnTo>
                      <a:pt x="122" y="172"/>
                    </a:lnTo>
                    <a:lnTo>
                      <a:pt x="134" y="168"/>
                    </a:lnTo>
                    <a:lnTo>
                      <a:pt x="143" y="157"/>
                    </a:lnTo>
                    <a:lnTo>
                      <a:pt x="145" y="147"/>
                    </a:lnTo>
                    <a:lnTo>
                      <a:pt x="137" y="137"/>
                    </a:lnTo>
                    <a:lnTo>
                      <a:pt x="137" y="130"/>
                    </a:lnTo>
                    <a:lnTo>
                      <a:pt x="143" y="115"/>
                    </a:lnTo>
                    <a:lnTo>
                      <a:pt x="146" y="101"/>
                    </a:lnTo>
                    <a:lnTo>
                      <a:pt x="146" y="87"/>
                    </a:lnTo>
                    <a:lnTo>
                      <a:pt x="147" y="77"/>
                    </a:lnTo>
                    <a:lnTo>
                      <a:pt x="169" y="55"/>
                    </a:lnTo>
                    <a:lnTo>
                      <a:pt x="177" y="42"/>
                    </a:lnTo>
                    <a:lnTo>
                      <a:pt x="177" y="33"/>
                    </a:lnTo>
                    <a:lnTo>
                      <a:pt x="169" y="24"/>
                    </a:lnTo>
                    <a:lnTo>
                      <a:pt x="163" y="15"/>
                    </a:lnTo>
                    <a:lnTo>
                      <a:pt x="148" y="11"/>
                    </a:lnTo>
                    <a:lnTo>
                      <a:pt x="131" y="11"/>
                    </a:lnTo>
                    <a:lnTo>
                      <a:pt x="118" y="17"/>
                    </a:lnTo>
                    <a:lnTo>
                      <a:pt x="94" y="15"/>
                    </a:lnTo>
                    <a:lnTo>
                      <a:pt x="81" y="17"/>
                    </a:lnTo>
                    <a:lnTo>
                      <a:pt x="73" y="12"/>
                    </a:lnTo>
                    <a:lnTo>
                      <a:pt x="72" y="0"/>
                    </a:lnTo>
                    <a:lnTo>
                      <a:pt x="59" y="2"/>
                    </a:lnTo>
                    <a:lnTo>
                      <a:pt x="44" y="8"/>
                    </a:lnTo>
                    <a:lnTo>
                      <a:pt x="35" y="18"/>
                    </a:lnTo>
                    <a:lnTo>
                      <a:pt x="44" y="63"/>
                    </a:lnTo>
                    <a:lnTo>
                      <a:pt x="45" y="74"/>
                    </a:lnTo>
                    <a:lnTo>
                      <a:pt x="41" y="81"/>
                    </a:lnTo>
                    <a:lnTo>
                      <a:pt x="38" y="104"/>
                    </a:lnTo>
                    <a:lnTo>
                      <a:pt x="35" y="113"/>
                    </a:lnTo>
                    <a:lnTo>
                      <a:pt x="32" y="129"/>
                    </a:lnTo>
                    <a:lnTo>
                      <a:pt x="30" y="144"/>
                    </a:lnTo>
                    <a:lnTo>
                      <a:pt x="28" y="155"/>
                    </a:lnTo>
                    <a:lnTo>
                      <a:pt x="22" y="173"/>
                    </a:lnTo>
                    <a:lnTo>
                      <a:pt x="16" y="184"/>
                    </a:lnTo>
                    <a:lnTo>
                      <a:pt x="3" y="203"/>
                    </a:lnTo>
                    <a:lnTo>
                      <a:pt x="3" y="220"/>
                    </a:lnTo>
                    <a:lnTo>
                      <a:pt x="0" y="235"/>
                    </a:lnTo>
                    <a:lnTo>
                      <a:pt x="1" y="238"/>
                    </a:lnTo>
                    <a:lnTo>
                      <a:pt x="8" y="243"/>
                    </a:lnTo>
                    <a:lnTo>
                      <a:pt x="18" y="259"/>
                    </a:lnTo>
                    <a:lnTo>
                      <a:pt x="25" y="255"/>
                    </a:lnTo>
                    <a:lnTo>
                      <a:pt x="40" y="253"/>
                    </a:lnTo>
                    <a:lnTo>
                      <a:pt x="39" y="258"/>
                    </a:lnTo>
                    <a:lnTo>
                      <a:pt x="36" y="262"/>
                    </a:lnTo>
                    <a:lnTo>
                      <a:pt x="38" y="277"/>
                    </a:lnTo>
                    <a:lnTo>
                      <a:pt x="35" y="290"/>
                    </a:lnTo>
                    <a:lnTo>
                      <a:pt x="36" y="296"/>
                    </a:lnTo>
                    <a:lnTo>
                      <a:pt x="36" y="319"/>
                    </a:lnTo>
                    <a:lnTo>
                      <a:pt x="35" y="328"/>
                    </a:lnTo>
                    <a:lnTo>
                      <a:pt x="29" y="340"/>
                    </a:lnTo>
                    <a:lnTo>
                      <a:pt x="29" y="351"/>
                    </a:lnTo>
                    <a:lnTo>
                      <a:pt x="32" y="355"/>
                    </a:lnTo>
                    <a:lnTo>
                      <a:pt x="43" y="352"/>
                    </a:lnTo>
                    <a:lnTo>
                      <a:pt x="55" y="352"/>
                    </a:lnTo>
                    <a:lnTo>
                      <a:pt x="67" y="352"/>
                    </a:lnTo>
                    <a:lnTo>
                      <a:pt x="76" y="356"/>
                    </a:lnTo>
                    <a:lnTo>
                      <a:pt x="87" y="356"/>
                    </a:lnTo>
                    <a:lnTo>
                      <a:pt x="97" y="352"/>
                    </a:lnTo>
                    <a:lnTo>
                      <a:pt x="104" y="348"/>
                    </a:lnTo>
                    <a:lnTo>
                      <a:pt x="113" y="34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91" name="Freeform 188"/>
              <p:cNvSpPr>
                <a:spLocks noChangeAspect="1"/>
              </p:cNvSpPr>
              <p:nvPr/>
            </p:nvSpPr>
            <p:spPr bwMode="gray">
              <a:xfrm>
                <a:off x="4863306" y="2549872"/>
                <a:ext cx="155575" cy="207963"/>
              </a:xfrm>
              <a:custGeom>
                <a:avLst/>
                <a:gdLst/>
                <a:ahLst/>
                <a:cxnLst>
                  <a:cxn ang="0">
                    <a:pos x="271" y="68"/>
                  </a:cxn>
                  <a:cxn ang="0">
                    <a:pos x="255" y="55"/>
                  </a:cxn>
                  <a:cxn ang="0">
                    <a:pos x="228" y="50"/>
                  </a:cxn>
                  <a:cxn ang="0">
                    <a:pos x="211" y="39"/>
                  </a:cxn>
                  <a:cxn ang="0">
                    <a:pos x="196" y="6"/>
                  </a:cxn>
                  <a:cxn ang="0">
                    <a:pos x="158" y="0"/>
                  </a:cxn>
                  <a:cxn ang="0">
                    <a:pos x="164" y="31"/>
                  </a:cxn>
                  <a:cxn ang="0">
                    <a:pos x="148" y="55"/>
                  </a:cxn>
                  <a:cxn ang="0">
                    <a:pos x="161" y="71"/>
                  </a:cxn>
                  <a:cxn ang="0">
                    <a:pos x="159" y="87"/>
                  </a:cxn>
                  <a:cxn ang="0">
                    <a:pos x="145" y="106"/>
                  </a:cxn>
                  <a:cxn ang="0">
                    <a:pos x="142" y="142"/>
                  </a:cxn>
                  <a:cxn ang="0">
                    <a:pos x="123" y="137"/>
                  </a:cxn>
                  <a:cxn ang="0">
                    <a:pos x="72" y="117"/>
                  </a:cxn>
                  <a:cxn ang="0">
                    <a:pos x="62" y="140"/>
                  </a:cxn>
                  <a:cxn ang="0">
                    <a:pos x="86" y="160"/>
                  </a:cxn>
                  <a:cxn ang="0">
                    <a:pos x="54" y="200"/>
                  </a:cxn>
                  <a:cxn ang="0">
                    <a:pos x="57" y="239"/>
                  </a:cxn>
                  <a:cxn ang="0">
                    <a:pos x="34" y="278"/>
                  </a:cxn>
                  <a:cxn ang="0">
                    <a:pos x="2" y="283"/>
                  </a:cxn>
                  <a:cxn ang="0">
                    <a:pos x="6" y="339"/>
                  </a:cxn>
                  <a:cxn ang="0">
                    <a:pos x="5" y="377"/>
                  </a:cxn>
                  <a:cxn ang="0">
                    <a:pos x="17" y="410"/>
                  </a:cxn>
                  <a:cxn ang="0">
                    <a:pos x="12" y="445"/>
                  </a:cxn>
                  <a:cxn ang="0">
                    <a:pos x="17" y="479"/>
                  </a:cxn>
                  <a:cxn ang="0">
                    <a:pos x="61" y="508"/>
                  </a:cxn>
                  <a:cxn ang="0">
                    <a:pos x="96" y="561"/>
                  </a:cxn>
                  <a:cxn ang="0">
                    <a:pos x="86" y="636"/>
                  </a:cxn>
                  <a:cxn ang="0">
                    <a:pos x="156" y="635"/>
                  </a:cxn>
                  <a:cxn ang="0">
                    <a:pos x="212" y="644"/>
                  </a:cxn>
                  <a:cxn ang="0">
                    <a:pos x="242" y="657"/>
                  </a:cxn>
                  <a:cxn ang="0">
                    <a:pos x="276" y="652"/>
                  </a:cxn>
                  <a:cxn ang="0">
                    <a:pos x="346" y="631"/>
                  </a:cxn>
                  <a:cxn ang="0">
                    <a:pos x="384" y="638"/>
                  </a:cxn>
                  <a:cxn ang="0">
                    <a:pos x="381" y="587"/>
                  </a:cxn>
                  <a:cxn ang="0">
                    <a:pos x="427" y="552"/>
                  </a:cxn>
                  <a:cxn ang="0">
                    <a:pos x="389" y="506"/>
                  </a:cxn>
                  <a:cxn ang="0">
                    <a:pos x="349" y="440"/>
                  </a:cxn>
                  <a:cxn ang="0">
                    <a:pos x="329" y="411"/>
                  </a:cxn>
                  <a:cxn ang="0">
                    <a:pos x="368" y="405"/>
                  </a:cxn>
                  <a:cxn ang="0">
                    <a:pos x="447" y="366"/>
                  </a:cxn>
                  <a:cxn ang="0">
                    <a:pos x="474" y="367"/>
                  </a:cxn>
                  <a:cxn ang="0">
                    <a:pos x="490" y="320"/>
                  </a:cxn>
                  <a:cxn ang="0">
                    <a:pos x="470" y="262"/>
                  </a:cxn>
                  <a:cxn ang="0">
                    <a:pos x="463" y="205"/>
                  </a:cxn>
                  <a:cxn ang="0">
                    <a:pos x="458" y="162"/>
                  </a:cxn>
                  <a:cxn ang="0">
                    <a:pos x="448" y="106"/>
                  </a:cxn>
                  <a:cxn ang="0">
                    <a:pos x="405" y="73"/>
                  </a:cxn>
                  <a:cxn ang="0">
                    <a:pos x="387" y="55"/>
                  </a:cxn>
                  <a:cxn ang="0">
                    <a:pos x="351" y="60"/>
                  </a:cxn>
                  <a:cxn ang="0">
                    <a:pos x="361" y="41"/>
                  </a:cxn>
                  <a:cxn ang="0">
                    <a:pos x="330" y="72"/>
                  </a:cxn>
                  <a:cxn ang="0">
                    <a:pos x="299" y="88"/>
                  </a:cxn>
                  <a:cxn ang="0">
                    <a:pos x="261" y="88"/>
                  </a:cxn>
                </a:cxnLst>
                <a:rect l="0" t="0" r="r" b="b"/>
                <a:pathLst>
                  <a:path w="490" h="659">
                    <a:moveTo>
                      <a:pt x="261" y="88"/>
                    </a:moveTo>
                    <a:lnTo>
                      <a:pt x="260" y="83"/>
                    </a:lnTo>
                    <a:lnTo>
                      <a:pt x="264" y="73"/>
                    </a:lnTo>
                    <a:lnTo>
                      <a:pt x="271" y="68"/>
                    </a:lnTo>
                    <a:lnTo>
                      <a:pt x="276" y="62"/>
                    </a:lnTo>
                    <a:lnTo>
                      <a:pt x="276" y="52"/>
                    </a:lnTo>
                    <a:lnTo>
                      <a:pt x="272" y="49"/>
                    </a:lnTo>
                    <a:lnTo>
                      <a:pt x="255" y="55"/>
                    </a:lnTo>
                    <a:lnTo>
                      <a:pt x="249" y="55"/>
                    </a:lnTo>
                    <a:lnTo>
                      <a:pt x="244" y="49"/>
                    </a:lnTo>
                    <a:lnTo>
                      <a:pt x="233" y="44"/>
                    </a:lnTo>
                    <a:lnTo>
                      <a:pt x="228" y="50"/>
                    </a:lnTo>
                    <a:lnTo>
                      <a:pt x="223" y="50"/>
                    </a:lnTo>
                    <a:lnTo>
                      <a:pt x="222" y="42"/>
                    </a:lnTo>
                    <a:lnTo>
                      <a:pt x="215" y="42"/>
                    </a:lnTo>
                    <a:lnTo>
                      <a:pt x="211" y="39"/>
                    </a:lnTo>
                    <a:lnTo>
                      <a:pt x="217" y="31"/>
                    </a:lnTo>
                    <a:lnTo>
                      <a:pt x="217" y="22"/>
                    </a:lnTo>
                    <a:lnTo>
                      <a:pt x="212" y="11"/>
                    </a:lnTo>
                    <a:lnTo>
                      <a:pt x="196" y="6"/>
                    </a:lnTo>
                    <a:lnTo>
                      <a:pt x="189" y="7"/>
                    </a:lnTo>
                    <a:lnTo>
                      <a:pt x="190" y="2"/>
                    </a:lnTo>
                    <a:lnTo>
                      <a:pt x="182" y="6"/>
                    </a:lnTo>
                    <a:lnTo>
                      <a:pt x="158" y="0"/>
                    </a:lnTo>
                    <a:lnTo>
                      <a:pt x="150" y="1"/>
                    </a:lnTo>
                    <a:lnTo>
                      <a:pt x="150" y="11"/>
                    </a:lnTo>
                    <a:lnTo>
                      <a:pt x="158" y="25"/>
                    </a:lnTo>
                    <a:lnTo>
                      <a:pt x="164" y="31"/>
                    </a:lnTo>
                    <a:lnTo>
                      <a:pt x="167" y="38"/>
                    </a:lnTo>
                    <a:lnTo>
                      <a:pt x="153" y="46"/>
                    </a:lnTo>
                    <a:lnTo>
                      <a:pt x="152" y="50"/>
                    </a:lnTo>
                    <a:lnTo>
                      <a:pt x="148" y="55"/>
                    </a:lnTo>
                    <a:lnTo>
                      <a:pt x="155" y="55"/>
                    </a:lnTo>
                    <a:lnTo>
                      <a:pt x="159" y="58"/>
                    </a:lnTo>
                    <a:lnTo>
                      <a:pt x="157" y="65"/>
                    </a:lnTo>
                    <a:lnTo>
                      <a:pt x="161" y="71"/>
                    </a:lnTo>
                    <a:lnTo>
                      <a:pt x="166" y="74"/>
                    </a:lnTo>
                    <a:lnTo>
                      <a:pt x="164" y="78"/>
                    </a:lnTo>
                    <a:lnTo>
                      <a:pt x="159" y="79"/>
                    </a:lnTo>
                    <a:lnTo>
                      <a:pt x="159" y="87"/>
                    </a:lnTo>
                    <a:lnTo>
                      <a:pt x="172" y="97"/>
                    </a:lnTo>
                    <a:lnTo>
                      <a:pt x="170" y="99"/>
                    </a:lnTo>
                    <a:lnTo>
                      <a:pt x="148" y="99"/>
                    </a:lnTo>
                    <a:lnTo>
                      <a:pt x="145" y="106"/>
                    </a:lnTo>
                    <a:lnTo>
                      <a:pt x="142" y="110"/>
                    </a:lnTo>
                    <a:lnTo>
                      <a:pt x="142" y="128"/>
                    </a:lnTo>
                    <a:lnTo>
                      <a:pt x="148" y="148"/>
                    </a:lnTo>
                    <a:lnTo>
                      <a:pt x="142" y="142"/>
                    </a:lnTo>
                    <a:lnTo>
                      <a:pt x="137" y="128"/>
                    </a:lnTo>
                    <a:lnTo>
                      <a:pt x="130" y="126"/>
                    </a:lnTo>
                    <a:lnTo>
                      <a:pt x="129" y="137"/>
                    </a:lnTo>
                    <a:lnTo>
                      <a:pt x="123" y="137"/>
                    </a:lnTo>
                    <a:lnTo>
                      <a:pt x="120" y="125"/>
                    </a:lnTo>
                    <a:lnTo>
                      <a:pt x="115" y="115"/>
                    </a:lnTo>
                    <a:lnTo>
                      <a:pt x="99" y="113"/>
                    </a:lnTo>
                    <a:lnTo>
                      <a:pt x="72" y="117"/>
                    </a:lnTo>
                    <a:lnTo>
                      <a:pt x="69" y="126"/>
                    </a:lnTo>
                    <a:lnTo>
                      <a:pt x="65" y="130"/>
                    </a:lnTo>
                    <a:lnTo>
                      <a:pt x="61" y="137"/>
                    </a:lnTo>
                    <a:lnTo>
                      <a:pt x="62" y="140"/>
                    </a:lnTo>
                    <a:lnTo>
                      <a:pt x="73" y="142"/>
                    </a:lnTo>
                    <a:lnTo>
                      <a:pt x="78" y="146"/>
                    </a:lnTo>
                    <a:lnTo>
                      <a:pt x="83" y="152"/>
                    </a:lnTo>
                    <a:lnTo>
                      <a:pt x="86" y="160"/>
                    </a:lnTo>
                    <a:lnTo>
                      <a:pt x="83" y="159"/>
                    </a:lnTo>
                    <a:lnTo>
                      <a:pt x="78" y="151"/>
                    </a:lnTo>
                    <a:lnTo>
                      <a:pt x="64" y="154"/>
                    </a:lnTo>
                    <a:lnTo>
                      <a:pt x="54" y="200"/>
                    </a:lnTo>
                    <a:lnTo>
                      <a:pt x="38" y="211"/>
                    </a:lnTo>
                    <a:lnTo>
                      <a:pt x="40" y="219"/>
                    </a:lnTo>
                    <a:lnTo>
                      <a:pt x="59" y="228"/>
                    </a:lnTo>
                    <a:lnTo>
                      <a:pt x="57" y="239"/>
                    </a:lnTo>
                    <a:lnTo>
                      <a:pt x="50" y="249"/>
                    </a:lnTo>
                    <a:lnTo>
                      <a:pt x="40" y="256"/>
                    </a:lnTo>
                    <a:lnTo>
                      <a:pt x="39" y="267"/>
                    </a:lnTo>
                    <a:lnTo>
                      <a:pt x="34" y="278"/>
                    </a:lnTo>
                    <a:lnTo>
                      <a:pt x="26" y="280"/>
                    </a:lnTo>
                    <a:lnTo>
                      <a:pt x="13" y="275"/>
                    </a:lnTo>
                    <a:lnTo>
                      <a:pt x="3" y="275"/>
                    </a:lnTo>
                    <a:lnTo>
                      <a:pt x="2" y="283"/>
                    </a:lnTo>
                    <a:lnTo>
                      <a:pt x="6" y="298"/>
                    </a:lnTo>
                    <a:lnTo>
                      <a:pt x="7" y="308"/>
                    </a:lnTo>
                    <a:lnTo>
                      <a:pt x="6" y="320"/>
                    </a:lnTo>
                    <a:lnTo>
                      <a:pt x="6" y="339"/>
                    </a:lnTo>
                    <a:lnTo>
                      <a:pt x="0" y="346"/>
                    </a:lnTo>
                    <a:lnTo>
                      <a:pt x="0" y="353"/>
                    </a:lnTo>
                    <a:lnTo>
                      <a:pt x="5" y="370"/>
                    </a:lnTo>
                    <a:lnTo>
                      <a:pt x="5" y="377"/>
                    </a:lnTo>
                    <a:lnTo>
                      <a:pt x="10" y="383"/>
                    </a:lnTo>
                    <a:lnTo>
                      <a:pt x="11" y="394"/>
                    </a:lnTo>
                    <a:lnTo>
                      <a:pt x="17" y="402"/>
                    </a:lnTo>
                    <a:lnTo>
                      <a:pt x="17" y="410"/>
                    </a:lnTo>
                    <a:lnTo>
                      <a:pt x="6" y="427"/>
                    </a:lnTo>
                    <a:lnTo>
                      <a:pt x="14" y="431"/>
                    </a:lnTo>
                    <a:lnTo>
                      <a:pt x="12" y="438"/>
                    </a:lnTo>
                    <a:lnTo>
                      <a:pt x="12" y="445"/>
                    </a:lnTo>
                    <a:lnTo>
                      <a:pt x="17" y="453"/>
                    </a:lnTo>
                    <a:lnTo>
                      <a:pt x="21" y="460"/>
                    </a:lnTo>
                    <a:lnTo>
                      <a:pt x="22" y="472"/>
                    </a:lnTo>
                    <a:lnTo>
                      <a:pt x="17" y="479"/>
                    </a:lnTo>
                    <a:lnTo>
                      <a:pt x="29" y="490"/>
                    </a:lnTo>
                    <a:lnTo>
                      <a:pt x="37" y="496"/>
                    </a:lnTo>
                    <a:lnTo>
                      <a:pt x="43" y="507"/>
                    </a:lnTo>
                    <a:lnTo>
                      <a:pt x="61" y="508"/>
                    </a:lnTo>
                    <a:lnTo>
                      <a:pt x="102" y="520"/>
                    </a:lnTo>
                    <a:lnTo>
                      <a:pt x="115" y="526"/>
                    </a:lnTo>
                    <a:lnTo>
                      <a:pt x="113" y="538"/>
                    </a:lnTo>
                    <a:lnTo>
                      <a:pt x="96" y="561"/>
                    </a:lnTo>
                    <a:lnTo>
                      <a:pt x="93" y="573"/>
                    </a:lnTo>
                    <a:lnTo>
                      <a:pt x="86" y="598"/>
                    </a:lnTo>
                    <a:lnTo>
                      <a:pt x="84" y="626"/>
                    </a:lnTo>
                    <a:lnTo>
                      <a:pt x="86" y="636"/>
                    </a:lnTo>
                    <a:lnTo>
                      <a:pt x="88" y="638"/>
                    </a:lnTo>
                    <a:lnTo>
                      <a:pt x="94" y="644"/>
                    </a:lnTo>
                    <a:lnTo>
                      <a:pt x="130" y="639"/>
                    </a:lnTo>
                    <a:lnTo>
                      <a:pt x="156" y="635"/>
                    </a:lnTo>
                    <a:lnTo>
                      <a:pt x="175" y="639"/>
                    </a:lnTo>
                    <a:lnTo>
                      <a:pt x="193" y="648"/>
                    </a:lnTo>
                    <a:lnTo>
                      <a:pt x="204" y="644"/>
                    </a:lnTo>
                    <a:lnTo>
                      <a:pt x="212" y="644"/>
                    </a:lnTo>
                    <a:lnTo>
                      <a:pt x="221" y="646"/>
                    </a:lnTo>
                    <a:lnTo>
                      <a:pt x="227" y="654"/>
                    </a:lnTo>
                    <a:lnTo>
                      <a:pt x="237" y="659"/>
                    </a:lnTo>
                    <a:lnTo>
                      <a:pt x="242" y="657"/>
                    </a:lnTo>
                    <a:lnTo>
                      <a:pt x="244" y="649"/>
                    </a:lnTo>
                    <a:lnTo>
                      <a:pt x="252" y="643"/>
                    </a:lnTo>
                    <a:lnTo>
                      <a:pt x="263" y="644"/>
                    </a:lnTo>
                    <a:lnTo>
                      <a:pt x="276" y="652"/>
                    </a:lnTo>
                    <a:lnTo>
                      <a:pt x="290" y="652"/>
                    </a:lnTo>
                    <a:lnTo>
                      <a:pt x="309" y="639"/>
                    </a:lnTo>
                    <a:lnTo>
                      <a:pt x="342" y="636"/>
                    </a:lnTo>
                    <a:lnTo>
                      <a:pt x="346" y="631"/>
                    </a:lnTo>
                    <a:lnTo>
                      <a:pt x="357" y="635"/>
                    </a:lnTo>
                    <a:lnTo>
                      <a:pt x="372" y="635"/>
                    </a:lnTo>
                    <a:lnTo>
                      <a:pt x="377" y="642"/>
                    </a:lnTo>
                    <a:lnTo>
                      <a:pt x="384" y="638"/>
                    </a:lnTo>
                    <a:lnTo>
                      <a:pt x="384" y="631"/>
                    </a:lnTo>
                    <a:lnTo>
                      <a:pt x="377" y="615"/>
                    </a:lnTo>
                    <a:lnTo>
                      <a:pt x="376" y="599"/>
                    </a:lnTo>
                    <a:lnTo>
                      <a:pt x="381" y="587"/>
                    </a:lnTo>
                    <a:lnTo>
                      <a:pt x="403" y="578"/>
                    </a:lnTo>
                    <a:lnTo>
                      <a:pt x="406" y="568"/>
                    </a:lnTo>
                    <a:lnTo>
                      <a:pt x="410" y="560"/>
                    </a:lnTo>
                    <a:lnTo>
                      <a:pt x="427" y="552"/>
                    </a:lnTo>
                    <a:lnTo>
                      <a:pt x="428" y="545"/>
                    </a:lnTo>
                    <a:lnTo>
                      <a:pt x="425" y="539"/>
                    </a:lnTo>
                    <a:lnTo>
                      <a:pt x="399" y="519"/>
                    </a:lnTo>
                    <a:lnTo>
                      <a:pt x="389" y="506"/>
                    </a:lnTo>
                    <a:lnTo>
                      <a:pt x="361" y="483"/>
                    </a:lnTo>
                    <a:lnTo>
                      <a:pt x="351" y="470"/>
                    </a:lnTo>
                    <a:lnTo>
                      <a:pt x="351" y="453"/>
                    </a:lnTo>
                    <a:lnTo>
                      <a:pt x="349" y="440"/>
                    </a:lnTo>
                    <a:lnTo>
                      <a:pt x="336" y="434"/>
                    </a:lnTo>
                    <a:lnTo>
                      <a:pt x="328" y="425"/>
                    </a:lnTo>
                    <a:lnTo>
                      <a:pt x="328" y="416"/>
                    </a:lnTo>
                    <a:lnTo>
                      <a:pt x="329" y="411"/>
                    </a:lnTo>
                    <a:lnTo>
                      <a:pt x="345" y="426"/>
                    </a:lnTo>
                    <a:lnTo>
                      <a:pt x="347" y="426"/>
                    </a:lnTo>
                    <a:lnTo>
                      <a:pt x="352" y="412"/>
                    </a:lnTo>
                    <a:lnTo>
                      <a:pt x="368" y="405"/>
                    </a:lnTo>
                    <a:lnTo>
                      <a:pt x="385" y="399"/>
                    </a:lnTo>
                    <a:lnTo>
                      <a:pt x="403" y="391"/>
                    </a:lnTo>
                    <a:lnTo>
                      <a:pt x="409" y="379"/>
                    </a:lnTo>
                    <a:lnTo>
                      <a:pt x="447" y="366"/>
                    </a:lnTo>
                    <a:lnTo>
                      <a:pt x="451" y="343"/>
                    </a:lnTo>
                    <a:lnTo>
                      <a:pt x="460" y="346"/>
                    </a:lnTo>
                    <a:lnTo>
                      <a:pt x="468" y="358"/>
                    </a:lnTo>
                    <a:lnTo>
                      <a:pt x="474" y="367"/>
                    </a:lnTo>
                    <a:lnTo>
                      <a:pt x="481" y="367"/>
                    </a:lnTo>
                    <a:lnTo>
                      <a:pt x="485" y="358"/>
                    </a:lnTo>
                    <a:lnTo>
                      <a:pt x="489" y="341"/>
                    </a:lnTo>
                    <a:lnTo>
                      <a:pt x="490" y="320"/>
                    </a:lnTo>
                    <a:lnTo>
                      <a:pt x="489" y="316"/>
                    </a:lnTo>
                    <a:lnTo>
                      <a:pt x="473" y="297"/>
                    </a:lnTo>
                    <a:lnTo>
                      <a:pt x="470" y="273"/>
                    </a:lnTo>
                    <a:lnTo>
                      <a:pt x="470" y="262"/>
                    </a:lnTo>
                    <a:lnTo>
                      <a:pt x="469" y="246"/>
                    </a:lnTo>
                    <a:lnTo>
                      <a:pt x="467" y="237"/>
                    </a:lnTo>
                    <a:lnTo>
                      <a:pt x="464" y="213"/>
                    </a:lnTo>
                    <a:lnTo>
                      <a:pt x="463" y="205"/>
                    </a:lnTo>
                    <a:lnTo>
                      <a:pt x="448" y="194"/>
                    </a:lnTo>
                    <a:lnTo>
                      <a:pt x="447" y="186"/>
                    </a:lnTo>
                    <a:lnTo>
                      <a:pt x="452" y="174"/>
                    </a:lnTo>
                    <a:lnTo>
                      <a:pt x="458" y="162"/>
                    </a:lnTo>
                    <a:lnTo>
                      <a:pt x="459" y="149"/>
                    </a:lnTo>
                    <a:lnTo>
                      <a:pt x="459" y="132"/>
                    </a:lnTo>
                    <a:lnTo>
                      <a:pt x="451" y="115"/>
                    </a:lnTo>
                    <a:lnTo>
                      <a:pt x="448" y="106"/>
                    </a:lnTo>
                    <a:lnTo>
                      <a:pt x="426" y="99"/>
                    </a:lnTo>
                    <a:lnTo>
                      <a:pt x="424" y="85"/>
                    </a:lnTo>
                    <a:lnTo>
                      <a:pt x="415" y="72"/>
                    </a:lnTo>
                    <a:lnTo>
                      <a:pt x="405" y="73"/>
                    </a:lnTo>
                    <a:lnTo>
                      <a:pt x="399" y="68"/>
                    </a:lnTo>
                    <a:lnTo>
                      <a:pt x="397" y="67"/>
                    </a:lnTo>
                    <a:lnTo>
                      <a:pt x="394" y="60"/>
                    </a:lnTo>
                    <a:lnTo>
                      <a:pt x="387" y="55"/>
                    </a:lnTo>
                    <a:lnTo>
                      <a:pt x="381" y="49"/>
                    </a:lnTo>
                    <a:lnTo>
                      <a:pt x="365" y="51"/>
                    </a:lnTo>
                    <a:lnTo>
                      <a:pt x="357" y="55"/>
                    </a:lnTo>
                    <a:lnTo>
                      <a:pt x="351" y="60"/>
                    </a:lnTo>
                    <a:lnTo>
                      <a:pt x="352" y="54"/>
                    </a:lnTo>
                    <a:lnTo>
                      <a:pt x="358" y="49"/>
                    </a:lnTo>
                    <a:lnTo>
                      <a:pt x="368" y="42"/>
                    </a:lnTo>
                    <a:lnTo>
                      <a:pt x="361" y="41"/>
                    </a:lnTo>
                    <a:lnTo>
                      <a:pt x="352" y="42"/>
                    </a:lnTo>
                    <a:lnTo>
                      <a:pt x="339" y="60"/>
                    </a:lnTo>
                    <a:lnTo>
                      <a:pt x="335" y="70"/>
                    </a:lnTo>
                    <a:lnTo>
                      <a:pt x="330" y="72"/>
                    </a:lnTo>
                    <a:lnTo>
                      <a:pt x="330" y="66"/>
                    </a:lnTo>
                    <a:lnTo>
                      <a:pt x="312" y="71"/>
                    </a:lnTo>
                    <a:lnTo>
                      <a:pt x="296" y="83"/>
                    </a:lnTo>
                    <a:lnTo>
                      <a:pt x="299" y="88"/>
                    </a:lnTo>
                    <a:lnTo>
                      <a:pt x="290" y="88"/>
                    </a:lnTo>
                    <a:lnTo>
                      <a:pt x="277" y="84"/>
                    </a:lnTo>
                    <a:lnTo>
                      <a:pt x="264" y="94"/>
                    </a:lnTo>
                    <a:lnTo>
                      <a:pt x="261" y="8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192" name="Group 189"/>
              <p:cNvGrpSpPr>
                <a:grpSpLocks noChangeAspect="1"/>
              </p:cNvGrpSpPr>
              <p:nvPr/>
            </p:nvGrpSpPr>
            <p:grpSpPr bwMode="gray">
              <a:xfrm>
                <a:off x="4679156" y="2659410"/>
                <a:ext cx="247650" cy="244475"/>
                <a:chOff x="2465" y="1836"/>
                <a:chExt cx="156" cy="154"/>
              </a:xfrm>
              <a:grpFill/>
            </p:grpSpPr>
            <p:sp>
              <p:nvSpPr>
                <p:cNvPr id="225" name="Freeform 190"/>
                <p:cNvSpPr>
                  <a:spLocks noChangeAspect="1"/>
                </p:cNvSpPr>
                <p:nvPr/>
              </p:nvSpPr>
              <p:spPr bwMode="gray">
                <a:xfrm>
                  <a:off x="2610" y="1966"/>
                  <a:ext cx="11" cy="24"/>
                </a:xfrm>
                <a:custGeom>
                  <a:avLst/>
                  <a:gdLst/>
                  <a:ahLst/>
                  <a:cxnLst>
                    <a:cxn ang="0">
                      <a:pos x="41" y="0"/>
                    </a:cxn>
                    <a:cxn ang="0">
                      <a:pos x="46" y="2"/>
                    </a:cxn>
                    <a:cxn ang="0">
                      <a:pos x="47" y="32"/>
                    </a:cxn>
                    <a:cxn ang="0">
                      <a:pos x="52" y="59"/>
                    </a:cxn>
                    <a:cxn ang="0">
                      <a:pos x="51" y="70"/>
                    </a:cxn>
                    <a:cxn ang="0">
                      <a:pos x="47" y="79"/>
                    </a:cxn>
                    <a:cxn ang="0">
                      <a:pos x="44" y="89"/>
                    </a:cxn>
                    <a:cxn ang="0">
                      <a:pos x="41" y="103"/>
                    </a:cxn>
                    <a:cxn ang="0">
                      <a:pos x="33" y="115"/>
                    </a:cxn>
                    <a:cxn ang="0">
                      <a:pos x="33" y="121"/>
                    </a:cxn>
                    <a:cxn ang="0">
                      <a:pos x="28" y="114"/>
                    </a:cxn>
                    <a:cxn ang="0">
                      <a:pos x="22" y="113"/>
                    </a:cxn>
                    <a:cxn ang="0">
                      <a:pos x="16" y="109"/>
                    </a:cxn>
                    <a:cxn ang="0">
                      <a:pos x="14" y="103"/>
                    </a:cxn>
                    <a:cxn ang="0">
                      <a:pos x="14" y="95"/>
                    </a:cxn>
                    <a:cxn ang="0">
                      <a:pos x="8" y="93"/>
                    </a:cxn>
                    <a:cxn ang="0">
                      <a:pos x="5" y="87"/>
                    </a:cxn>
                    <a:cxn ang="0">
                      <a:pos x="4" y="65"/>
                    </a:cxn>
                    <a:cxn ang="0">
                      <a:pos x="0" y="60"/>
                    </a:cxn>
                    <a:cxn ang="0">
                      <a:pos x="0" y="44"/>
                    </a:cxn>
                    <a:cxn ang="0">
                      <a:pos x="5" y="30"/>
                    </a:cxn>
                    <a:cxn ang="0">
                      <a:pos x="10" y="32"/>
                    </a:cxn>
                    <a:cxn ang="0">
                      <a:pos x="16" y="29"/>
                    </a:cxn>
                    <a:cxn ang="0">
                      <a:pos x="27" y="22"/>
                    </a:cxn>
                    <a:cxn ang="0">
                      <a:pos x="36" y="18"/>
                    </a:cxn>
                    <a:cxn ang="0">
                      <a:pos x="38" y="14"/>
                    </a:cxn>
                    <a:cxn ang="0">
                      <a:pos x="41" y="0"/>
                    </a:cxn>
                  </a:cxnLst>
                  <a:rect l="0" t="0" r="r" b="b"/>
                  <a:pathLst>
                    <a:path w="52" h="121">
                      <a:moveTo>
                        <a:pt x="41" y="0"/>
                      </a:moveTo>
                      <a:lnTo>
                        <a:pt x="46" y="2"/>
                      </a:lnTo>
                      <a:lnTo>
                        <a:pt x="47" y="32"/>
                      </a:lnTo>
                      <a:lnTo>
                        <a:pt x="52" y="59"/>
                      </a:lnTo>
                      <a:lnTo>
                        <a:pt x="51" y="70"/>
                      </a:lnTo>
                      <a:lnTo>
                        <a:pt x="47" y="79"/>
                      </a:lnTo>
                      <a:lnTo>
                        <a:pt x="44" y="89"/>
                      </a:lnTo>
                      <a:lnTo>
                        <a:pt x="41" y="103"/>
                      </a:lnTo>
                      <a:lnTo>
                        <a:pt x="33" y="115"/>
                      </a:lnTo>
                      <a:lnTo>
                        <a:pt x="33" y="121"/>
                      </a:lnTo>
                      <a:lnTo>
                        <a:pt x="28" y="114"/>
                      </a:lnTo>
                      <a:lnTo>
                        <a:pt x="22" y="113"/>
                      </a:lnTo>
                      <a:lnTo>
                        <a:pt x="16" y="109"/>
                      </a:lnTo>
                      <a:lnTo>
                        <a:pt x="14" y="103"/>
                      </a:lnTo>
                      <a:lnTo>
                        <a:pt x="14" y="95"/>
                      </a:lnTo>
                      <a:lnTo>
                        <a:pt x="8" y="93"/>
                      </a:lnTo>
                      <a:lnTo>
                        <a:pt x="5" y="87"/>
                      </a:lnTo>
                      <a:lnTo>
                        <a:pt x="4" y="65"/>
                      </a:lnTo>
                      <a:lnTo>
                        <a:pt x="0" y="60"/>
                      </a:lnTo>
                      <a:lnTo>
                        <a:pt x="0" y="44"/>
                      </a:lnTo>
                      <a:lnTo>
                        <a:pt x="5" y="30"/>
                      </a:lnTo>
                      <a:lnTo>
                        <a:pt x="10" y="32"/>
                      </a:lnTo>
                      <a:lnTo>
                        <a:pt x="16" y="29"/>
                      </a:lnTo>
                      <a:lnTo>
                        <a:pt x="27" y="22"/>
                      </a:lnTo>
                      <a:lnTo>
                        <a:pt x="36" y="18"/>
                      </a:lnTo>
                      <a:lnTo>
                        <a:pt x="38" y="14"/>
                      </a:lnTo>
                      <a:lnTo>
                        <a:pt x="41"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26" name="Freeform 191"/>
                <p:cNvSpPr>
                  <a:spLocks noChangeAspect="1"/>
                </p:cNvSpPr>
                <p:nvPr/>
              </p:nvSpPr>
              <p:spPr bwMode="gray">
                <a:xfrm>
                  <a:off x="2465" y="1836"/>
                  <a:ext cx="139" cy="140"/>
                </a:xfrm>
                <a:custGeom>
                  <a:avLst/>
                  <a:gdLst/>
                  <a:ahLst/>
                  <a:cxnLst>
                    <a:cxn ang="0">
                      <a:pos x="349" y="36"/>
                    </a:cxn>
                    <a:cxn ang="0">
                      <a:pos x="322" y="100"/>
                    </a:cxn>
                    <a:cxn ang="0">
                      <a:pos x="284" y="138"/>
                    </a:cxn>
                    <a:cxn ang="0">
                      <a:pos x="248" y="154"/>
                    </a:cxn>
                    <a:cxn ang="0">
                      <a:pos x="191" y="133"/>
                    </a:cxn>
                    <a:cxn ang="0">
                      <a:pos x="159" y="140"/>
                    </a:cxn>
                    <a:cxn ang="0">
                      <a:pos x="177" y="202"/>
                    </a:cxn>
                    <a:cxn ang="0">
                      <a:pos x="160" y="205"/>
                    </a:cxn>
                    <a:cxn ang="0">
                      <a:pos x="93" y="194"/>
                    </a:cxn>
                    <a:cxn ang="0">
                      <a:pos x="51" y="206"/>
                    </a:cxn>
                    <a:cxn ang="0">
                      <a:pos x="0" y="235"/>
                    </a:cxn>
                    <a:cxn ang="0">
                      <a:pos x="11" y="248"/>
                    </a:cxn>
                    <a:cxn ang="0">
                      <a:pos x="10" y="263"/>
                    </a:cxn>
                    <a:cxn ang="0">
                      <a:pos x="43" y="273"/>
                    </a:cxn>
                    <a:cxn ang="0">
                      <a:pos x="103" y="294"/>
                    </a:cxn>
                    <a:cxn ang="0">
                      <a:pos x="128" y="302"/>
                    </a:cxn>
                    <a:cxn ang="0">
                      <a:pos x="148" y="328"/>
                    </a:cxn>
                    <a:cxn ang="0">
                      <a:pos x="144" y="351"/>
                    </a:cxn>
                    <a:cxn ang="0">
                      <a:pos x="188" y="397"/>
                    </a:cxn>
                    <a:cxn ang="0">
                      <a:pos x="199" y="440"/>
                    </a:cxn>
                    <a:cxn ang="0">
                      <a:pos x="220" y="475"/>
                    </a:cxn>
                    <a:cxn ang="0">
                      <a:pos x="197" y="527"/>
                    </a:cxn>
                    <a:cxn ang="0">
                      <a:pos x="197" y="547"/>
                    </a:cxn>
                    <a:cxn ang="0">
                      <a:pos x="162" y="628"/>
                    </a:cxn>
                    <a:cxn ang="0">
                      <a:pos x="222" y="666"/>
                    </a:cxn>
                    <a:cxn ang="0">
                      <a:pos x="308" y="670"/>
                    </a:cxn>
                    <a:cxn ang="0">
                      <a:pos x="361" y="698"/>
                    </a:cxn>
                    <a:cxn ang="0">
                      <a:pos x="431" y="697"/>
                    </a:cxn>
                    <a:cxn ang="0">
                      <a:pos x="452" y="629"/>
                    </a:cxn>
                    <a:cxn ang="0">
                      <a:pos x="487" y="615"/>
                    </a:cxn>
                    <a:cxn ang="0">
                      <a:pos x="525" y="625"/>
                    </a:cxn>
                    <a:cxn ang="0">
                      <a:pos x="552" y="628"/>
                    </a:cxn>
                    <a:cxn ang="0">
                      <a:pos x="593" y="645"/>
                    </a:cxn>
                    <a:cxn ang="0">
                      <a:pos x="640" y="608"/>
                    </a:cxn>
                    <a:cxn ang="0">
                      <a:pos x="667" y="585"/>
                    </a:cxn>
                    <a:cxn ang="0">
                      <a:pos x="635" y="550"/>
                    </a:cxn>
                    <a:cxn ang="0">
                      <a:pos x="624" y="509"/>
                    </a:cxn>
                    <a:cxn ang="0">
                      <a:pos x="640" y="477"/>
                    </a:cxn>
                    <a:cxn ang="0">
                      <a:pos x="636" y="430"/>
                    </a:cxn>
                    <a:cxn ang="0">
                      <a:pos x="620" y="388"/>
                    </a:cxn>
                    <a:cxn ang="0">
                      <a:pos x="584" y="385"/>
                    </a:cxn>
                    <a:cxn ang="0">
                      <a:pos x="603" y="355"/>
                    </a:cxn>
                    <a:cxn ang="0">
                      <a:pos x="635" y="299"/>
                    </a:cxn>
                    <a:cxn ang="0">
                      <a:pos x="663" y="279"/>
                    </a:cxn>
                    <a:cxn ang="0">
                      <a:pos x="694" y="179"/>
                    </a:cxn>
                    <a:cxn ang="0">
                      <a:pos x="608" y="143"/>
                    </a:cxn>
                    <a:cxn ang="0">
                      <a:pos x="548" y="127"/>
                    </a:cxn>
                    <a:cxn ang="0">
                      <a:pos x="526" y="82"/>
                    </a:cxn>
                    <a:cxn ang="0">
                      <a:pos x="489" y="93"/>
                    </a:cxn>
                    <a:cxn ang="0">
                      <a:pos x="452" y="52"/>
                    </a:cxn>
                    <a:cxn ang="0">
                      <a:pos x="408" y="16"/>
                    </a:cxn>
                  </a:cxnLst>
                  <a:rect l="0" t="0" r="r" b="b"/>
                  <a:pathLst>
                    <a:path w="694" h="700">
                      <a:moveTo>
                        <a:pt x="408" y="0"/>
                      </a:moveTo>
                      <a:lnTo>
                        <a:pt x="403" y="4"/>
                      </a:lnTo>
                      <a:lnTo>
                        <a:pt x="381" y="7"/>
                      </a:lnTo>
                      <a:lnTo>
                        <a:pt x="355" y="17"/>
                      </a:lnTo>
                      <a:lnTo>
                        <a:pt x="349" y="36"/>
                      </a:lnTo>
                      <a:lnTo>
                        <a:pt x="345" y="66"/>
                      </a:lnTo>
                      <a:lnTo>
                        <a:pt x="349" y="70"/>
                      </a:lnTo>
                      <a:lnTo>
                        <a:pt x="348" y="76"/>
                      </a:lnTo>
                      <a:lnTo>
                        <a:pt x="336" y="90"/>
                      </a:lnTo>
                      <a:lnTo>
                        <a:pt x="322" y="100"/>
                      </a:lnTo>
                      <a:lnTo>
                        <a:pt x="290" y="109"/>
                      </a:lnTo>
                      <a:lnTo>
                        <a:pt x="275" y="119"/>
                      </a:lnTo>
                      <a:lnTo>
                        <a:pt x="268" y="132"/>
                      </a:lnTo>
                      <a:lnTo>
                        <a:pt x="269" y="138"/>
                      </a:lnTo>
                      <a:lnTo>
                        <a:pt x="284" y="138"/>
                      </a:lnTo>
                      <a:lnTo>
                        <a:pt x="289" y="139"/>
                      </a:lnTo>
                      <a:lnTo>
                        <a:pt x="288" y="143"/>
                      </a:lnTo>
                      <a:lnTo>
                        <a:pt x="267" y="145"/>
                      </a:lnTo>
                      <a:lnTo>
                        <a:pt x="257" y="152"/>
                      </a:lnTo>
                      <a:lnTo>
                        <a:pt x="248" y="154"/>
                      </a:lnTo>
                      <a:lnTo>
                        <a:pt x="237" y="154"/>
                      </a:lnTo>
                      <a:lnTo>
                        <a:pt x="224" y="150"/>
                      </a:lnTo>
                      <a:lnTo>
                        <a:pt x="208" y="148"/>
                      </a:lnTo>
                      <a:lnTo>
                        <a:pt x="203" y="149"/>
                      </a:lnTo>
                      <a:lnTo>
                        <a:pt x="191" y="133"/>
                      </a:lnTo>
                      <a:lnTo>
                        <a:pt x="192" y="124"/>
                      </a:lnTo>
                      <a:lnTo>
                        <a:pt x="188" y="122"/>
                      </a:lnTo>
                      <a:lnTo>
                        <a:pt x="167" y="123"/>
                      </a:lnTo>
                      <a:lnTo>
                        <a:pt x="157" y="120"/>
                      </a:lnTo>
                      <a:lnTo>
                        <a:pt x="159" y="140"/>
                      </a:lnTo>
                      <a:lnTo>
                        <a:pt x="162" y="149"/>
                      </a:lnTo>
                      <a:lnTo>
                        <a:pt x="168" y="154"/>
                      </a:lnTo>
                      <a:lnTo>
                        <a:pt x="175" y="177"/>
                      </a:lnTo>
                      <a:lnTo>
                        <a:pt x="175" y="189"/>
                      </a:lnTo>
                      <a:lnTo>
                        <a:pt x="177" y="202"/>
                      </a:lnTo>
                      <a:lnTo>
                        <a:pt x="183" y="206"/>
                      </a:lnTo>
                      <a:lnTo>
                        <a:pt x="179" y="210"/>
                      </a:lnTo>
                      <a:lnTo>
                        <a:pt x="168" y="211"/>
                      </a:lnTo>
                      <a:lnTo>
                        <a:pt x="165" y="208"/>
                      </a:lnTo>
                      <a:lnTo>
                        <a:pt x="160" y="205"/>
                      </a:lnTo>
                      <a:lnTo>
                        <a:pt x="152" y="208"/>
                      </a:lnTo>
                      <a:lnTo>
                        <a:pt x="145" y="210"/>
                      </a:lnTo>
                      <a:lnTo>
                        <a:pt x="136" y="209"/>
                      </a:lnTo>
                      <a:lnTo>
                        <a:pt x="118" y="215"/>
                      </a:lnTo>
                      <a:lnTo>
                        <a:pt x="93" y="194"/>
                      </a:lnTo>
                      <a:lnTo>
                        <a:pt x="76" y="195"/>
                      </a:lnTo>
                      <a:lnTo>
                        <a:pt x="71" y="193"/>
                      </a:lnTo>
                      <a:lnTo>
                        <a:pt x="66" y="197"/>
                      </a:lnTo>
                      <a:lnTo>
                        <a:pt x="65" y="202"/>
                      </a:lnTo>
                      <a:lnTo>
                        <a:pt x="51" y="206"/>
                      </a:lnTo>
                      <a:lnTo>
                        <a:pt x="42" y="206"/>
                      </a:lnTo>
                      <a:lnTo>
                        <a:pt x="26" y="209"/>
                      </a:lnTo>
                      <a:lnTo>
                        <a:pt x="4" y="219"/>
                      </a:lnTo>
                      <a:lnTo>
                        <a:pt x="0" y="229"/>
                      </a:lnTo>
                      <a:lnTo>
                        <a:pt x="0" y="235"/>
                      </a:lnTo>
                      <a:lnTo>
                        <a:pt x="20" y="232"/>
                      </a:lnTo>
                      <a:lnTo>
                        <a:pt x="19" y="237"/>
                      </a:lnTo>
                      <a:lnTo>
                        <a:pt x="14" y="237"/>
                      </a:lnTo>
                      <a:lnTo>
                        <a:pt x="9" y="243"/>
                      </a:lnTo>
                      <a:lnTo>
                        <a:pt x="11" y="248"/>
                      </a:lnTo>
                      <a:lnTo>
                        <a:pt x="19" y="247"/>
                      </a:lnTo>
                      <a:lnTo>
                        <a:pt x="28" y="247"/>
                      </a:lnTo>
                      <a:lnTo>
                        <a:pt x="26" y="254"/>
                      </a:lnTo>
                      <a:lnTo>
                        <a:pt x="5" y="258"/>
                      </a:lnTo>
                      <a:lnTo>
                        <a:pt x="10" y="263"/>
                      </a:lnTo>
                      <a:lnTo>
                        <a:pt x="23" y="268"/>
                      </a:lnTo>
                      <a:lnTo>
                        <a:pt x="23" y="279"/>
                      </a:lnTo>
                      <a:lnTo>
                        <a:pt x="35" y="280"/>
                      </a:lnTo>
                      <a:lnTo>
                        <a:pt x="35" y="274"/>
                      </a:lnTo>
                      <a:lnTo>
                        <a:pt x="43" y="273"/>
                      </a:lnTo>
                      <a:lnTo>
                        <a:pt x="74" y="284"/>
                      </a:lnTo>
                      <a:lnTo>
                        <a:pt x="84" y="291"/>
                      </a:lnTo>
                      <a:lnTo>
                        <a:pt x="86" y="296"/>
                      </a:lnTo>
                      <a:lnTo>
                        <a:pt x="91" y="299"/>
                      </a:lnTo>
                      <a:lnTo>
                        <a:pt x="103" y="294"/>
                      </a:lnTo>
                      <a:lnTo>
                        <a:pt x="111" y="296"/>
                      </a:lnTo>
                      <a:lnTo>
                        <a:pt x="106" y="300"/>
                      </a:lnTo>
                      <a:lnTo>
                        <a:pt x="118" y="305"/>
                      </a:lnTo>
                      <a:lnTo>
                        <a:pt x="124" y="300"/>
                      </a:lnTo>
                      <a:lnTo>
                        <a:pt x="128" y="302"/>
                      </a:lnTo>
                      <a:lnTo>
                        <a:pt x="125" y="318"/>
                      </a:lnTo>
                      <a:lnTo>
                        <a:pt x="140" y="322"/>
                      </a:lnTo>
                      <a:lnTo>
                        <a:pt x="155" y="318"/>
                      </a:lnTo>
                      <a:lnTo>
                        <a:pt x="165" y="323"/>
                      </a:lnTo>
                      <a:lnTo>
                        <a:pt x="148" y="328"/>
                      </a:lnTo>
                      <a:lnTo>
                        <a:pt x="148" y="334"/>
                      </a:lnTo>
                      <a:lnTo>
                        <a:pt x="155" y="342"/>
                      </a:lnTo>
                      <a:lnTo>
                        <a:pt x="150" y="349"/>
                      </a:lnTo>
                      <a:lnTo>
                        <a:pt x="144" y="344"/>
                      </a:lnTo>
                      <a:lnTo>
                        <a:pt x="144" y="351"/>
                      </a:lnTo>
                      <a:lnTo>
                        <a:pt x="155" y="364"/>
                      </a:lnTo>
                      <a:lnTo>
                        <a:pt x="161" y="374"/>
                      </a:lnTo>
                      <a:lnTo>
                        <a:pt x="164" y="381"/>
                      </a:lnTo>
                      <a:lnTo>
                        <a:pt x="176" y="389"/>
                      </a:lnTo>
                      <a:lnTo>
                        <a:pt x="188" y="397"/>
                      </a:lnTo>
                      <a:lnTo>
                        <a:pt x="203" y="401"/>
                      </a:lnTo>
                      <a:lnTo>
                        <a:pt x="200" y="408"/>
                      </a:lnTo>
                      <a:lnTo>
                        <a:pt x="204" y="417"/>
                      </a:lnTo>
                      <a:lnTo>
                        <a:pt x="204" y="429"/>
                      </a:lnTo>
                      <a:lnTo>
                        <a:pt x="199" y="440"/>
                      </a:lnTo>
                      <a:lnTo>
                        <a:pt x="203" y="450"/>
                      </a:lnTo>
                      <a:lnTo>
                        <a:pt x="213" y="457"/>
                      </a:lnTo>
                      <a:lnTo>
                        <a:pt x="220" y="467"/>
                      </a:lnTo>
                      <a:lnTo>
                        <a:pt x="224" y="480"/>
                      </a:lnTo>
                      <a:lnTo>
                        <a:pt x="220" y="475"/>
                      </a:lnTo>
                      <a:lnTo>
                        <a:pt x="207" y="460"/>
                      </a:lnTo>
                      <a:lnTo>
                        <a:pt x="203" y="467"/>
                      </a:lnTo>
                      <a:lnTo>
                        <a:pt x="203" y="484"/>
                      </a:lnTo>
                      <a:lnTo>
                        <a:pt x="198" y="517"/>
                      </a:lnTo>
                      <a:lnTo>
                        <a:pt x="197" y="527"/>
                      </a:lnTo>
                      <a:lnTo>
                        <a:pt x="203" y="518"/>
                      </a:lnTo>
                      <a:lnTo>
                        <a:pt x="207" y="526"/>
                      </a:lnTo>
                      <a:lnTo>
                        <a:pt x="204" y="530"/>
                      </a:lnTo>
                      <a:lnTo>
                        <a:pt x="197" y="534"/>
                      </a:lnTo>
                      <a:lnTo>
                        <a:pt x="197" y="547"/>
                      </a:lnTo>
                      <a:lnTo>
                        <a:pt x="186" y="607"/>
                      </a:lnTo>
                      <a:lnTo>
                        <a:pt x="181" y="618"/>
                      </a:lnTo>
                      <a:lnTo>
                        <a:pt x="171" y="624"/>
                      </a:lnTo>
                      <a:lnTo>
                        <a:pt x="161" y="624"/>
                      </a:lnTo>
                      <a:lnTo>
                        <a:pt x="162" y="628"/>
                      </a:lnTo>
                      <a:lnTo>
                        <a:pt x="184" y="646"/>
                      </a:lnTo>
                      <a:lnTo>
                        <a:pt x="193" y="650"/>
                      </a:lnTo>
                      <a:lnTo>
                        <a:pt x="204" y="652"/>
                      </a:lnTo>
                      <a:lnTo>
                        <a:pt x="215" y="660"/>
                      </a:lnTo>
                      <a:lnTo>
                        <a:pt x="222" y="666"/>
                      </a:lnTo>
                      <a:lnTo>
                        <a:pt x="268" y="678"/>
                      </a:lnTo>
                      <a:lnTo>
                        <a:pt x="284" y="679"/>
                      </a:lnTo>
                      <a:lnTo>
                        <a:pt x="290" y="678"/>
                      </a:lnTo>
                      <a:lnTo>
                        <a:pt x="300" y="671"/>
                      </a:lnTo>
                      <a:lnTo>
                        <a:pt x="308" y="670"/>
                      </a:lnTo>
                      <a:lnTo>
                        <a:pt x="317" y="672"/>
                      </a:lnTo>
                      <a:lnTo>
                        <a:pt x="332" y="682"/>
                      </a:lnTo>
                      <a:lnTo>
                        <a:pt x="345" y="683"/>
                      </a:lnTo>
                      <a:lnTo>
                        <a:pt x="350" y="689"/>
                      </a:lnTo>
                      <a:lnTo>
                        <a:pt x="361" y="698"/>
                      </a:lnTo>
                      <a:lnTo>
                        <a:pt x="369" y="700"/>
                      </a:lnTo>
                      <a:lnTo>
                        <a:pt x="397" y="698"/>
                      </a:lnTo>
                      <a:lnTo>
                        <a:pt x="410" y="695"/>
                      </a:lnTo>
                      <a:lnTo>
                        <a:pt x="424" y="695"/>
                      </a:lnTo>
                      <a:lnTo>
                        <a:pt x="431" y="697"/>
                      </a:lnTo>
                      <a:lnTo>
                        <a:pt x="429" y="667"/>
                      </a:lnTo>
                      <a:lnTo>
                        <a:pt x="425" y="663"/>
                      </a:lnTo>
                      <a:lnTo>
                        <a:pt x="428" y="649"/>
                      </a:lnTo>
                      <a:lnTo>
                        <a:pt x="434" y="638"/>
                      </a:lnTo>
                      <a:lnTo>
                        <a:pt x="452" y="629"/>
                      </a:lnTo>
                      <a:lnTo>
                        <a:pt x="463" y="622"/>
                      </a:lnTo>
                      <a:lnTo>
                        <a:pt x="469" y="617"/>
                      </a:lnTo>
                      <a:lnTo>
                        <a:pt x="478" y="612"/>
                      </a:lnTo>
                      <a:lnTo>
                        <a:pt x="483" y="612"/>
                      </a:lnTo>
                      <a:lnTo>
                        <a:pt x="487" y="615"/>
                      </a:lnTo>
                      <a:lnTo>
                        <a:pt x="503" y="618"/>
                      </a:lnTo>
                      <a:lnTo>
                        <a:pt x="505" y="619"/>
                      </a:lnTo>
                      <a:lnTo>
                        <a:pt x="507" y="623"/>
                      </a:lnTo>
                      <a:lnTo>
                        <a:pt x="512" y="624"/>
                      </a:lnTo>
                      <a:lnTo>
                        <a:pt x="525" y="625"/>
                      </a:lnTo>
                      <a:lnTo>
                        <a:pt x="526" y="622"/>
                      </a:lnTo>
                      <a:lnTo>
                        <a:pt x="536" y="623"/>
                      </a:lnTo>
                      <a:lnTo>
                        <a:pt x="538" y="625"/>
                      </a:lnTo>
                      <a:lnTo>
                        <a:pt x="546" y="625"/>
                      </a:lnTo>
                      <a:lnTo>
                        <a:pt x="552" y="628"/>
                      </a:lnTo>
                      <a:lnTo>
                        <a:pt x="553" y="633"/>
                      </a:lnTo>
                      <a:lnTo>
                        <a:pt x="557" y="634"/>
                      </a:lnTo>
                      <a:lnTo>
                        <a:pt x="569" y="635"/>
                      </a:lnTo>
                      <a:lnTo>
                        <a:pt x="578" y="644"/>
                      </a:lnTo>
                      <a:lnTo>
                        <a:pt x="593" y="645"/>
                      </a:lnTo>
                      <a:lnTo>
                        <a:pt x="617" y="634"/>
                      </a:lnTo>
                      <a:lnTo>
                        <a:pt x="619" y="631"/>
                      </a:lnTo>
                      <a:lnTo>
                        <a:pt x="620" y="625"/>
                      </a:lnTo>
                      <a:lnTo>
                        <a:pt x="629" y="619"/>
                      </a:lnTo>
                      <a:lnTo>
                        <a:pt x="640" y="608"/>
                      </a:lnTo>
                      <a:lnTo>
                        <a:pt x="646" y="604"/>
                      </a:lnTo>
                      <a:lnTo>
                        <a:pt x="648" y="600"/>
                      </a:lnTo>
                      <a:lnTo>
                        <a:pt x="667" y="590"/>
                      </a:lnTo>
                      <a:lnTo>
                        <a:pt x="668" y="588"/>
                      </a:lnTo>
                      <a:lnTo>
                        <a:pt x="667" y="585"/>
                      </a:lnTo>
                      <a:lnTo>
                        <a:pt x="670" y="579"/>
                      </a:lnTo>
                      <a:lnTo>
                        <a:pt x="670" y="570"/>
                      </a:lnTo>
                      <a:lnTo>
                        <a:pt x="666" y="561"/>
                      </a:lnTo>
                      <a:lnTo>
                        <a:pt x="641" y="559"/>
                      </a:lnTo>
                      <a:lnTo>
                        <a:pt x="635" y="550"/>
                      </a:lnTo>
                      <a:lnTo>
                        <a:pt x="633" y="539"/>
                      </a:lnTo>
                      <a:lnTo>
                        <a:pt x="632" y="528"/>
                      </a:lnTo>
                      <a:lnTo>
                        <a:pt x="634" y="520"/>
                      </a:lnTo>
                      <a:lnTo>
                        <a:pt x="633" y="511"/>
                      </a:lnTo>
                      <a:lnTo>
                        <a:pt x="624" y="509"/>
                      </a:lnTo>
                      <a:lnTo>
                        <a:pt x="623" y="504"/>
                      </a:lnTo>
                      <a:lnTo>
                        <a:pt x="622" y="499"/>
                      </a:lnTo>
                      <a:lnTo>
                        <a:pt x="624" y="490"/>
                      </a:lnTo>
                      <a:lnTo>
                        <a:pt x="629" y="484"/>
                      </a:lnTo>
                      <a:lnTo>
                        <a:pt x="640" y="477"/>
                      </a:lnTo>
                      <a:lnTo>
                        <a:pt x="638" y="467"/>
                      </a:lnTo>
                      <a:lnTo>
                        <a:pt x="627" y="441"/>
                      </a:lnTo>
                      <a:lnTo>
                        <a:pt x="625" y="436"/>
                      </a:lnTo>
                      <a:lnTo>
                        <a:pt x="627" y="431"/>
                      </a:lnTo>
                      <a:lnTo>
                        <a:pt x="636" y="430"/>
                      </a:lnTo>
                      <a:lnTo>
                        <a:pt x="634" y="419"/>
                      </a:lnTo>
                      <a:lnTo>
                        <a:pt x="627" y="418"/>
                      </a:lnTo>
                      <a:lnTo>
                        <a:pt x="624" y="407"/>
                      </a:lnTo>
                      <a:lnTo>
                        <a:pt x="624" y="389"/>
                      </a:lnTo>
                      <a:lnTo>
                        <a:pt x="620" y="388"/>
                      </a:lnTo>
                      <a:lnTo>
                        <a:pt x="603" y="388"/>
                      </a:lnTo>
                      <a:lnTo>
                        <a:pt x="592" y="404"/>
                      </a:lnTo>
                      <a:lnTo>
                        <a:pt x="586" y="409"/>
                      </a:lnTo>
                      <a:lnTo>
                        <a:pt x="582" y="407"/>
                      </a:lnTo>
                      <a:lnTo>
                        <a:pt x="584" y="385"/>
                      </a:lnTo>
                      <a:lnTo>
                        <a:pt x="587" y="372"/>
                      </a:lnTo>
                      <a:lnTo>
                        <a:pt x="591" y="369"/>
                      </a:lnTo>
                      <a:lnTo>
                        <a:pt x="595" y="362"/>
                      </a:lnTo>
                      <a:lnTo>
                        <a:pt x="602" y="358"/>
                      </a:lnTo>
                      <a:lnTo>
                        <a:pt x="603" y="355"/>
                      </a:lnTo>
                      <a:lnTo>
                        <a:pt x="606" y="345"/>
                      </a:lnTo>
                      <a:lnTo>
                        <a:pt x="612" y="337"/>
                      </a:lnTo>
                      <a:lnTo>
                        <a:pt x="635" y="311"/>
                      </a:lnTo>
                      <a:lnTo>
                        <a:pt x="632" y="306"/>
                      </a:lnTo>
                      <a:lnTo>
                        <a:pt x="635" y="299"/>
                      </a:lnTo>
                      <a:lnTo>
                        <a:pt x="652" y="300"/>
                      </a:lnTo>
                      <a:lnTo>
                        <a:pt x="660" y="297"/>
                      </a:lnTo>
                      <a:lnTo>
                        <a:pt x="667" y="291"/>
                      </a:lnTo>
                      <a:lnTo>
                        <a:pt x="665" y="289"/>
                      </a:lnTo>
                      <a:lnTo>
                        <a:pt x="663" y="279"/>
                      </a:lnTo>
                      <a:lnTo>
                        <a:pt x="665" y="251"/>
                      </a:lnTo>
                      <a:lnTo>
                        <a:pt x="672" y="226"/>
                      </a:lnTo>
                      <a:lnTo>
                        <a:pt x="675" y="214"/>
                      </a:lnTo>
                      <a:lnTo>
                        <a:pt x="692" y="191"/>
                      </a:lnTo>
                      <a:lnTo>
                        <a:pt x="694" y="179"/>
                      </a:lnTo>
                      <a:lnTo>
                        <a:pt x="681" y="173"/>
                      </a:lnTo>
                      <a:lnTo>
                        <a:pt x="640" y="161"/>
                      </a:lnTo>
                      <a:lnTo>
                        <a:pt x="622" y="160"/>
                      </a:lnTo>
                      <a:lnTo>
                        <a:pt x="616" y="149"/>
                      </a:lnTo>
                      <a:lnTo>
                        <a:pt x="608" y="143"/>
                      </a:lnTo>
                      <a:lnTo>
                        <a:pt x="596" y="132"/>
                      </a:lnTo>
                      <a:lnTo>
                        <a:pt x="584" y="133"/>
                      </a:lnTo>
                      <a:lnTo>
                        <a:pt x="566" y="128"/>
                      </a:lnTo>
                      <a:lnTo>
                        <a:pt x="558" y="129"/>
                      </a:lnTo>
                      <a:lnTo>
                        <a:pt x="548" y="127"/>
                      </a:lnTo>
                      <a:lnTo>
                        <a:pt x="539" y="119"/>
                      </a:lnTo>
                      <a:lnTo>
                        <a:pt x="528" y="114"/>
                      </a:lnTo>
                      <a:lnTo>
                        <a:pt x="531" y="108"/>
                      </a:lnTo>
                      <a:lnTo>
                        <a:pt x="526" y="106"/>
                      </a:lnTo>
                      <a:lnTo>
                        <a:pt x="526" y="82"/>
                      </a:lnTo>
                      <a:lnTo>
                        <a:pt x="520" y="82"/>
                      </a:lnTo>
                      <a:lnTo>
                        <a:pt x="514" y="90"/>
                      </a:lnTo>
                      <a:lnTo>
                        <a:pt x="509" y="97"/>
                      </a:lnTo>
                      <a:lnTo>
                        <a:pt x="499" y="97"/>
                      </a:lnTo>
                      <a:lnTo>
                        <a:pt x="489" y="93"/>
                      </a:lnTo>
                      <a:lnTo>
                        <a:pt x="487" y="78"/>
                      </a:lnTo>
                      <a:lnTo>
                        <a:pt x="484" y="69"/>
                      </a:lnTo>
                      <a:lnTo>
                        <a:pt x="478" y="64"/>
                      </a:lnTo>
                      <a:lnTo>
                        <a:pt x="466" y="60"/>
                      </a:lnTo>
                      <a:lnTo>
                        <a:pt x="452" y="52"/>
                      </a:lnTo>
                      <a:lnTo>
                        <a:pt x="442" y="48"/>
                      </a:lnTo>
                      <a:lnTo>
                        <a:pt x="433" y="30"/>
                      </a:lnTo>
                      <a:lnTo>
                        <a:pt x="421" y="31"/>
                      </a:lnTo>
                      <a:lnTo>
                        <a:pt x="410" y="26"/>
                      </a:lnTo>
                      <a:lnTo>
                        <a:pt x="408" y="16"/>
                      </a:lnTo>
                      <a:lnTo>
                        <a:pt x="408"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grpSp>
            <p:nvGrpSpPr>
              <p:cNvPr id="193" name="Group 192"/>
              <p:cNvGrpSpPr>
                <a:grpSpLocks noChangeAspect="1"/>
              </p:cNvGrpSpPr>
              <p:nvPr/>
            </p:nvGrpSpPr>
            <p:grpSpPr bwMode="gray">
              <a:xfrm>
                <a:off x="4620419" y="2430810"/>
                <a:ext cx="171450" cy="258763"/>
                <a:chOff x="2428" y="1692"/>
                <a:chExt cx="108" cy="163"/>
              </a:xfrm>
              <a:grpFill/>
            </p:grpSpPr>
            <p:sp>
              <p:nvSpPr>
                <p:cNvPr id="223" name="Freeform 193"/>
                <p:cNvSpPr>
                  <a:spLocks noChangeAspect="1"/>
                </p:cNvSpPr>
                <p:nvPr/>
              </p:nvSpPr>
              <p:spPr bwMode="gray">
                <a:xfrm>
                  <a:off x="2450" y="1692"/>
                  <a:ext cx="86" cy="163"/>
                </a:xfrm>
                <a:custGeom>
                  <a:avLst/>
                  <a:gdLst/>
                  <a:ahLst/>
                  <a:cxnLst>
                    <a:cxn ang="0">
                      <a:pos x="227" y="761"/>
                    </a:cxn>
                    <a:cxn ang="0">
                      <a:pos x="260" y="737"/>
                    </a:cxn>
                    <a:cxn ang="0">
                      <a:pos x="328" y="744"/>
                    </a:cxn>
                    <a:cxn ang="0">
                      <a:pos x="410" y="698"/>
                    </a:cxn>
                    <a:cxn ang="0">
                      <a:pos x="381" y="674"/>
                    </a:cxn>
                    <a:cxn ang="0">
                      <a:pos x="394" y="659"/>
                    </a:cxn>
                    <a:cxn ang="0">
                      <a:pos x="423" y="628"/>
                    </a:cxn>
                    <a:cxn ang="0">
                      <a:pos x="399" y="554"/>
                    </a:cxn>
                    <a:cxn ang="0">
                      <a:pos x="337" y="565"/>
                    </a:cxn>
                    <a:cxn ang="0">
                      <a:pos x="339" y="507"/>
                    </a:cxn>
                    <a:cxn ang="0">
                      <a:pos x="344" y="495"/>
                    </a:cxn>
                    <a:cxn ang="0">
                      <a:pos x="316" y="433"/>
                    </a:cxn>
                    <a:cxn ang="0">
                      <a:pos x="268" y="385"/>
                    </a:cxn>
                    <a:cxn ang="0">
                      <a:pos x="228" y="293"/>
                    </a:cxn>
                    <a:cxn ang="0">
                      <a:pos x="155" y="265"/>
                    </a:cxn>
                    <a:cxn ang="0">
                      <a:pos x="181" y="229"/>
                    </a:cxn>
                    <a:cxn ang="0">
                      <a:pos x="198" y="202"/>
                    </a:cxn>
                    <a:cxn ang="0">
                      <a:pos x="233" y="109"/>
                    </a:cxn>
                    <a:cxn ang="0">
                      <a:pos x="154" y="97"/>
                    </a:cxn>
                    <a:cxn ang="0">
                      <a:pos x="99" y="104"/>
                    </a:cxn>
                    <a:cxn ang="0">
                      <a:pos x="109" y="78"/>
                    </a:cxn>
                    <a:cxn ang="0">
                      <a:pos x="151" y="0"/>
                    </a:cxn>
                    <a:cxn ang="0">
                      <a:pos x="75" y="6"/>
                    </a:cxn>
                    <a:cxn ang="0">
                      <a:pos x="37" y="60"/>
                    </a:cxn>
                    <a:cxn ang="0">
                      <a:pos x="25" y="115"/>
                    </a:cxn>
                    <a:cxn ang="0">
                      <a:pos x="33" y="133"/>
                    </a:cxn>
                    <a:cxn ang="0">
                      <a:pos x="26" y="158"/>
                    </a:cxn>
                    <a:cxn ang="0">
                      <a:pos x="5" y="195"/>
                    </a:cxn>
                    <a:cxn ang="0">
                      <a:pos x="33" y="215"/>
                    </a:cxn>
                    <a:cxn ang="0">
                      <a:pos x="31" y="254"/>
                    </a:cxn>
                    <a:cxn ang="0">
                      <a:pos x="34" y="286"/>
                    </a:cxn>
                    <a:cxn ang="0">
                      <a:pos x="28" y="330"/>
                    </a:cxn>
                    <a:cxn ang="0">
                      <a:pos x="54" y="248"/>
                    </a:cxn>
                    <a:cxn ang="0">
                      <a:pos x="53" y="273"/>
                    </a:cxn>
                    <a:cxn ang="0">
                      <a:pos x="79" y="272"/>
                    </a:cxn>
                    <a:cxn ang="0">
                      <a:pos x="77" y="308"/>
                    </a:cxn>
                    <a:cxn ang="0">
                      <a:pos x="60" y="372"/>
                    </a:cxn>
                    <a:cxn ang="0">
                      <a:pos x="65" y="384"/>
                    </a:cxn>
                    <a:cxn ang="0">
                      <a:pos x="95" y="380"/>
                    </a:cxn>
                    <a:cxn ang="0">
                      <a:pos x="162" y="373"/>
                    </a:cxn>
                    <a:cxn ang="0">
                      <a:pos x="145" y="431"/>
                    </a:cxn>
                    <a:cxn ang="0">
                      <a:pos x="181" y="437"/>
                    </a:cxn>
                    <a:cxn ang="0">
                      <a:pos x="179" y="481"/>
                    </a:cxn>
                    <a:cxn ang="0">
                      <a:pos x="168" y="523"/>
                    </a:cxn>
                    <a:cxn ang="0">
                      <a:pos x="98" y="558"/>
                    </a:cxn>
                    <a:cxn ang="0">
                      <a:pos x="108" y="615"/>
                    </a:cxn>
                    <a:cxn ang="0">
                      <a:pos x="59" y="674"/>
                    </a:cxn>
                    <a:cxn ang="0">
                      <a:pos x="97" y="674"/>
                    </a:cxn>
                    <a:cxn ang="0">
                      <a:pos x="141" y="692"/>
                    </a:cxn>
                    <a:cxn ang="0">
                      <a:pos x="194" y="663"/>
                    </a:cxn>
                    <a:cxn ang="0">
                      <a:pos x="156" y="711"/>
                    </a:cxn>
                    <a:cxn ang="0">
                      <a:pos x="47" y="791"/>
                    </a:cxn>
                    <a:cxn ang="0">
                      <a:pos x="45" y="810"/>
                    </a:cxn>
                    <a:cxn ang="0">
                      <a:pos x="77" y="784"/>
                    </a:cxn>
                    <a:cxn ang="0">
                      <a:pos x="149" y="759"/>
                    </a:cxn>
                  </a:cxnLst>
                  <a:rect l="0" t="0" r="r" b="b"/>
                  <a:pathLst>
                    <a:path w="430" h="814">
                      <a:moveTo>
                        <a:pt x="199" y="767"/>
                      </a:moveTo>
                      <a:lnTo>
                        <a:pt x="200" y="768"/>
                      </a:lnTo>
                      <a:lnTo>
                        <a:pt x="203" y="762"/>
                      </a:lnTo>
                      <a:lnTo>
                        <a:pt x="212" y="760"/>
                      </a:lnTo>
                      <a:lnTo>
                        <a:pt x="222" y="764"/>
                      </a:lnTo>
                      <a:lnTo>
                        <a:pt x="227" y="761"/>
                      </a:lnTo>
                      <a:lnTo>
                        <a:pt x="225" y="754"/>
                      </a:lnTo>
                      <a:lnTo>
                        <a:pt x="251" y="754"/>
                      </a:lnTo>
                      <a:lnTo>
                        <a:pt x="253" y="750"/>
                      </a:lnTo>
                      <a:lnTo>
                        <a:pt x="259" y="748"/>
                      </a:lnTo>
                      <a:lnTo>
                        <a:pt x="260" y="743"/>
                      </a:lnTo>
                      <a:lnTo>
                        <a:pt x="260" y="737"/>
                      </a:lnTo>
                      <a:lnTo>
                        <a:pt x="267" y="741"/>
                      </a:lnTo>
                      <a:lnTo>
                        <a:pt x="274" y="744"/>
                      </a:lnTo>
                      <a:lnTo>
                        <a:pt x="283" y="741"/>
                      </a:lnTo>
                      <a:lnTo>
                        <a:pt x="285" y="745"/>
                      </a:lnTo>
                      <a:lnTo>
                        <a:pt x="290" y="750"/>
                      </a:lnTo>
                      <a:lnTo>
                        <a:pt x="328" y="744"/>
                      </a:lnTo>
                      <a:lnTo>
                        <a:pt x="339" y="746"/>
                      </a:lnTo>
                      <a:lnTo>
                        <a:pt x="388" y="733"/>
                      </a:lnTo>
                      <a:lnTo>
                        <a:pt x="389" y="729"/>
                      </a:lnTo>
                      <a:lnTo>
                        <a:pt x="410" y="713"/>
                      </a:lnTo>
                      <a:lnTo>
                        <a:pt x="413" y="702"/>
                      </a:lnTo>
                      <a:lnTo>
                        <a:pt x="410" y="698"/>
                      </a:lnTo>
                      <a:lnTo>
                        <a:pt x="386" y="698"/>
                      </a:lnTo>
                      <a:lnTo>
                        <a:pt x="373" y="697"/>
                      </a:lnTo>
                      <a:lnTo>
                        <a:pt x="373" y="689"/>
                      </a:lnTo>
                      <a:lnTo>
                        <a:pt x="369" y="682"/>
                      </a:lnTo>
                      <a:lnTo>
                        <a:pt x="378" y="679"/>
                      </a:lnTo>
                      <a:lnTo>
                        <a:pt x="381" y="674"/>
                      </a:lnTo>
                      <a:lnTo>
                        <a:pt x="386" y="668"/>
                      </a:lnTo>
                      <a:lnTo>
                        <a:pt x="383" y="665"/>
                      </a:lnTo>
                      <a:lnTo>
                        <a:pt x="377" y="663"/>
                      </a:lnTo>
                      <a:lnTo>
                        <a:pt x="383" y="658"/>
                      </a:lnTo>
                      <a:lnTo>
                        <a:pt x="391" y="655"/>
                      </a:lnTo>
                      <a:lnTo>
                        <a:pt x="394" y="659"/>
                      </a:lnTo>
                      <a:lnTo>
                        <a:pt x="403" y="657"/>
                      </a:lnTo>
                      <a:lnTo>
                        <a:pt x="404" y="651"/>
                      </a:lnTo>
                      <a:lnTo>
                        <a:pt x="403" y="642"/>
                      </a:lnTo>
                      <a:lnTo>
                        <a:pt x="408" y="642"/>
                      </a:lnTo>
                      <a:lnTo>
                        <a:pt x="415" y="638"/>
                      </a:lnTo>
                      <a:lnTo>
                        <a:pt x="423" y="628"/>
                      </a:lnTo>
                      <a:lnTo>
                        <a:pt x="429" y="608"/>
                      </a:lnTo>
                      <a:lnTo>
                        <a:pt x="430" y="593"/>
                      </a:lnTo>
                      <a:lnTo>
                        <a:pt x="426" y="577"/>
                      </a:lnTo>
                      <a:lnTo>
                        <a:pt x="418" y="563"/>
                      </a:lnTo>
                      <a:lnTo>
                        <a:pt x="408" y="557"/>
                      </a:lnTo>
                      <a:lnTo>
                        <a:pt x="399" y="554"/>
                      </a:lnTo>
                      <a:lnTo>
                        <a:pt x="387" y="554"/>
                      </a:lnTo>
                      <a:lnTo>
                        <a:pt x="365" y="557"/>
                      </a:lnTo>
                      <a:lnTo>
                        <a:pt x="355" y="572"/>
                      </a:lnTo>
                      <a:lnTo>
                        <a:pt x="350" y="567"/>
                      </a:lnTo>
                      <a:lnTo>
                        <a:pt x="340" y="566"/>
                      </a:lnTo>
                      <a:lnTo>
                        <a:pt x="337" y="565"/>
                      </a:lnTo>
                      <a:lnTo>
                        <a:pt x="340" y="555"/>
                      </a:lnTo>
                      <a:lnTo>
                        <a:pt x="353" y="540"/>
                      </a:lnTo>
                      <a:lnTo>
                        <a:pt x="355" y="534"/>
                      </a:lnTo>
                      <a:lnTo>
                        <a:pt x="355" y="525"/>
                      </a:lnTo>
                      <a:lnTo>
                        <a:pt x="345" y="512"/>
                      </a:lnTo>
                      <a:lnTo>
                        <a:pt x="339" y="507"/>
                      </a:lnTo>
                      <a:lnTo>
                        <a:pt x="335" y="501"/>
                      </a:lnTo>
                      <a:lnTo>
                        <a:pt x="330" y="498"/>
                      </a:lnTo>
                      <a:lnTo>
                        <a:pt x="317" y="485"/>
                      </a:lnTo>
                      <a:lnTo>
                        <a:pt x="321" y="482"/>
                      </a:lnTo>
                      <a:lnTo>
                        <a:pt x="332" y="492"/>
                      </a:lnTo>
                      <a:lnTo>
                        <a:pt x="344" y="495"/>
                      </a:lnTo>
                      <a:lnTo>
                        <a:pt x="345" y="493"/>
                      </a:lnTo>
                      <a:lnTo>
                        <a:pt x="343" y="477"/>
                      </a:lnTo>
                      <a:lnTo>
                        <a:pt x="335" y="471"/>
                      </a:lnTo>
                      <a:lnTo>
                        <a:pt x="326" y="459"/>
                      </a:lnTo>
                      <a:lnTo>
                        <a:pt x="323" y="444"/>
                      </a:lnTo>
                      <a:lnTo>
                        <a:pt x="316" y="433"/>
                      </a:lnTo>
                      <a:lnTo>
                        <a:pt x="311" y="423"/>
                      </a:lnTo>
                      <a:lnTo>
                        <a:pt x="301" y="410"/>
                      </a:lnTo>
                      <a:lnTo>
                        <a:pt x="290" y="405"/>
                      </a:lnTo>
                      <a:lnTo>
                        <a:pt x="276" y="402"/>
                      </a:lnTo>
                      <a:lnTo>
                        <a:pt x="273" y="399"/>
                      </a:lnTo>
                      <a:lnTo>
                        <a:pt x="268" y="385"/>
                      </a:lnTo>
                      <a:lnTo>
                        <a:pt x="260" y="374"/>
                      </a:lnTo>
                      <a:lnTo>
                        <a:pt x="254" y="361"/>
                      </a:lnTo>
                      <a:lnTo>
                        <a:pt x="252" y="350"/>
                      </a:lnTo>
                      <a:lnTo>
                        <a:pt x="248" y="312"/>
                      </a:lnTo>
                      <a:lnTo>
                        <a:pt x="240" y="305"/>
                      </a:lnTo>
                      <a:lnTo>
                        <a:pt x="228" y="293"/>
                      </a:lnTo>
                      <a:lnTo>
                        <a:pt x="221" y="282"/>
                      </a:lnTo>
                      <a:lnTo>
                        <a:pt x="193" y="266"/>
                      </a:lnTo>
                      <a:lnTo>
                        <a:pt x="188" y="265"/>
                      </a:lnTo>
                      <a:lnTo>
                        <a:pt x="171" y="271"/>
                      </a:lnTo>
                      <a:lnTo>
                        <a:pt x="156" y="267"/>
                      </a:lnTo>
                      <a:lnTo>
                        <a:pt x="155" y="265"/>
                      </a:lnTo>
                      <a:lnTo>
                        <a:pt x="157" y="258"/>
                      </a:lnTo>
                      <a:lnTo>
                        <a:pt x="163" y="251"/>
                      </a:lnTo>
                      <a:lnTo>
                        <a:pt x="172" y="249"/>
                      </a:lnTo>
                      <a:lnTo>
                        <a:pt x="182" y="249"/>
                      </a:lnTo>
                      <a:lnTo>
                        <a:pt x="192" y="244"/>
                      </a:lnTo>
                      <a:lnTo>
                        <a:pt x="181" y="229"/>
                      </a:lnTo>
                      <a:lnTo>
                        <a:pt x="176" y="228"/>
                      </a:lnTo>
                      <a:lnTo>
                        <a:pt x="174" y="222"/>
                      </a:lnTo>
                      <a:lnTo>
                        <a:pt x="183" y="223"/>
                      </a:lnTo>
                      <a:lnTo>
                        <a:pt x="189" y="218"/>
                      </a:lnTo>
                      <a:lnTo>
                        <a:pt x="195" y="210"/>
                      </a:lnTo>
                      <a:lnTo>
                        <a:pt x="198" y="202"/>
                      </a:lnTo>
                      <a:lnTo>
                        <a:pt x="211" y="183"/>
                      </a:lnTo>
                      <a:lnTo>
                        <a:pt x="212" y="173"/>
                      </a:lnTo>
                      <a:lnTo>
                        <a:pt x="216" y="160"/>
                      </a:lnTo>
                      <a:lnTo>
                        <a:pt x="220" y="145"/>
                      </a:lnTo>
                      <a:lnTo>
                        <a:pt x="233" y="129"/>
                      </a:lnTo>
                      <a:lnTo>
                        <a:pt x="233" y="109"/>
                      </a:lnTo>
                      <a:lnTo>
                        <a:pt x="230" y="100"/>
                      </a:lnTo>
                      <a:lnTo>
                        <a:pt x="214" y="99"/>
                      </a:lnTo>
                      <a:lnTo>
                        <a:pt x="200" y="102"/>
                      </a:lnTo>
                      <a:lnTo>
                        <a:pt x="178" y="98"/>
                      </a:lnTo>
                      <a:lnTo>
                        <a:pt x="166" y="100"/>
                      </a:lnTo>
                      <a:lnTo>
                        <a:pt x="154" y="97"/>
                      </a:lnTo>
                      <a:lnTo>
                        <a:pt x="118" y="109"/>
                      </a:lnTo>
                      <a:lnTo>
                        <a:pt x="111" y="116"/>
                      </a:lnTo>
                      <a:lnTo>
                        <a:pt x="106" y="113"/>
                      </a:lnTo>
                      <a:lnTo>
                        <a:pt x="108" y="105"/>
                      </a:lnTo>
                      <a:lnTo>
                        <a:pt x="108" y="102"/>
                      </a:lnTo>
                      <a:lnTo>
                        <a:pt x="99" y="104"/>
                      </a:lnTo>
                      <a:lnTo>
                        <a:pt x="99" y="99"/>
                      </a:lnTo>
                      <a:lnTo>
                        <a:pt x="114" y="95"/>
                      </a:lnTo>
                      <a:lnTo>
                        <a:pt x="124" y="86"/>
                      </a:lnTo>
                      <a:lnTo>
                        <a:pt x="107" y="84"/>
                      </a:lnTo>
                      <a:lnTo>
                        <a:pt x="108" y="77"/>
                      </a:lnTo>
                      <a:lnTo>
                        <a:pt x="109" y="78"/>
                      </a:lnTo>
                      <a:lnTo>
                        <a:pt x="119" y="66"/>
                      </a:lnTo>
                      <a:lnTo>
                        <a:pt x="139" y="54"/>
                      </a:lnTo>
                      <a:lnTo>
                        <a:pt x="147" y="39"/>
                      </a:lnTo>
                      <a:lnTo>
                        <a:pt x="161" y="30"/>
                      </a:lnTo>
                      <a:lnTo>
                        <a:pt x="163" y="4"/>
                      </a:lnTo>
                      <a:lnTo>
                        <a:pt x="151" y="0"/>
                      </a:lnTo>
                      <a:lnTo>
                        <a:pt x="138" y="4"/>
                      </a:lnTo>
                      <a:lnTo>
                        <a:pt x="124" y="8"/>
                      </a:lnTo>
                      <a:lnTo>
                        <a:pt x="112" y="8"/>
                      </a:lnTo>
                      <a:lnTo>
                        <a:pt x="96" y="12"/>
                      </a:lnTo>
                      <a:lnTo>
                        <a:pt x="95" y="11"/>
                      </a:lnTo>
                      <a:lnTo>
                        <a:pt x="75" y="6"/>
                      </a:lnTo>
                      <a:lnTo>
                        <a:pt x="64" y="9"/>
                      </a:lnTo>
                      <a:lnTo>
                        <a:pt x="54" y="27"/>
                      </a:lnTo>
                      <a:lnTo>
                        <a:pt x="54" y="41"/>
                      </a:lnTo>
                      <a:lnTo>
                        <a:pt x="42" y="43"/>
                      </a:lnTo>
                      <a:lnTo>
                        <a:pt x="43" y="57"/>
                      </a:lnTo>
                      <a:lnTo>
                        <a:pt x="37" y="60"/>
                      </a:lnTo>
                      <a:lnTo>
                        <a:pt x="39" y="65"/>
                      </a:lnTo>
                      <a:lnTo>
                        <a:pt x="47" y="73"/>
                      </a:lnTo>
                      <a:lnTo>
                        <a:pt x="20" y="88"/>
                      </a:lnTo>
                      <a:lnTo>
                        <a:pt x="20" y="109"/>
                      </a:lnTo>
                      <a:lnTo>
                        <a:pt x="27" y="113"/>
                      </a:lnTo>
                      <a:lnTo>
                        <a:pt x="25" y="115"/>
                      </a:lnTo>
                      <a:lnTo>
                        <a:pt x="18" y="114"/>
                      </a:lnTo>
                      <a:lnTo>
                        <a:pt x="16" y="115"/>
                      </a:lnTo>
                      <a:lnTo>
                        <a:pt x="16" y="130"/>
                      </a:lnTo>
                      <a:lnTo>
                        <a:pt x="22" y="131"/>
                      </a:lnTo>
                      <a:lnTo>
                        <a:pt x="34" y="129"/>
                      </a:lnTo>
                      <a:lnTo>
                        <a:pt x="33" y="133"/>
                      </a:lnTo>
                      <a:lnTo>
                        <a:pt x="27" y="136"/>
                      </a:lnTo>
                      <a:lnTo>
                        <a:pt x="33" y="138"/>
                      </a:lnTo>
                      <a:lnTo>
                        <a:pt x="28" y="147"/>
                      </a:lnTo>
                      <a:lnTo>
                        <a:pt x="27" y="151"/>
                      </a:lnTo>
                      <a:lnTo>
                        <a:pt x="28" y="157"/>
                      </a:lnTo>
                      <a:lnTo>
                        <a:pt x="26" y="158"/>
                      </a:lnTo>
                      <a:lnTo>
                        <a:pt x="22" y="163"/>
                      </a:lnTo>
                      <a:lnTo>
                        <a:pt x="22" y="167"/>
                      </a:lnTo>
                      <a:lnTo>
                        <a:pt x="18" y="170"/>
                      </a:lnTo>
                      <a:lnTo>
                        <a:pt x="16" y="178"/>
                      </a:lnTo>
                      <a:lnTo>
                        <a:pt x="16" y="192"/>
                      </a:lnTo>
                      <a:lnTo>
                        <a:pt x="5" y="195"/>
                      </a:lnTo>
                      <a:lnTo>
                        <a:pt x="0" y="197"/>
                      </a:lnTo>
                      <a:lnTo>
                        <a:pt x="0" y="201"/>
                      </a:lnTo>
                      <a:lnTo>
                        <a:pt x="10" y="202"/>
                      </a:lnTo>
                      <a:lnTo>
                        <a:pt x="11" y="211"/>
                      </a:lnTo>
                      <a:lnTo>
                        <a:pt x="23" y="222"/>
                      </a:lnTo>
                      <a:lnTo>
                        <a:pt x="33" y="215"/>
                      </a:lnTo>
                      <a:lnTo>
                        <a:pt x="43" y="206"/>
                      </a:lnTo>
                      <a:lnTo>
                        <a:pt x="44" y="205"/>
                      </a:lnTo>
                      <a:lnTo>
                        <a:pt x="45" y="206"/>
                      </a:lnTo>
                      <a:lnTo>
                        <a:pt x="45" y="212"/>
                      </a:lnTo>
                      <a:lnTo>
                        <a:pt x="33" y="243"/>
                      </a:lnTo>
                      <a:lnTo>
                        <a:pt x="31" y="254"/>
                      </a:lnTo>
                      <a:lnTo>
                        <a:pt x="31" y="259"/>
                      </a:lnTo>
                      <a:lnTo>
                        <a:pt x="28" y="264"/>
                      </a:lnTo>
                      <a:lnTo>
                        <a:pt x="26" y="275"/>
                      </a:lnTo>
                      <a:lnTo>
                        <a:pt x="26" y="283"/>
                      </a:lnTo>
                      <a:lnTo>
                        <a:pt x="32" y="282"/>
                      </a:lnTo>
                      <a:lnTo>
                        <a:pt x="34" y="286"/>
                      </a:lnTo>
                      <a:lnTo>
                        <a:pt x="33" y="292"/>
                      </a:lnTo>
                      <a:lnTo>
                        <a:pt x="25" y="307"/>
                      </a:lnTo>
                      <a:lnTo>
                        <a:pt x="20" y="331"/>
                      </a:lnTo>
                      <a:lnTo>
                        <a:pt x="20" y="334"/>
                      </a:lnTo>
                      <a:lnTo>
                        <a:pt x="26" y="334"/>
                      </a:lnTo>
                      <a:lnTo>
                        <a:pt x="28" y="330"/>
                      </a:lnTo>
                      <a:lnTo>
                        <a:pt x="32" y="318"/>
                      </a:lnTo>
                      <a:lnTo>
                        <a:pt x="43" y="291"/>
                      </a:lnTo>
                      <a:lnTo>
                        <a:pt x="42" y="277"/>
                      </a:lnTo>
                      <a:lnTo>
                        <a:pt x="39" y="270"/>
                      </a:lnTo>
                      <a:lnTo>
                        <a:pt x="38" y="266"/>
                      </a:lnTo>
                      <a:lnTo>
                        <a:pt x="54" y="248"/>
                      </a:lnTo>
                      <a:lnTo>
                        <a:pt x="54" y="254"/>
                      </a:lnTo>
                      <a:lnTo>
                        <a:pt x="47" y="271"/>
                      </a:lnTo>
                      <a:lnTo>
                        <a:pt x="47" y="282"/>
                      </a:lnTo>
                      <a:lnTo>
                        <a:pt x="49" y="278"/>
                      </a:lnTo>
                      <a:lnTo>
                        <a:pt x="52" y="277"/>
                      </a:lnTo>
                      <a:lnTo>
                        <a:pt x="53" y="273"/>
                      </a:lnTo>
                      <a:lnTo>
                        <a:pt x="55" y="271"/>
                      </a:lnTo>
                      <a:lnTo>
                        <a:pt x="61" y="276"/>
                      </a:lnTo>
                      <a:lnTo>
                        <a:pt x="64" y="275"/>
                      </a:lnTo>
                      <a:lnTo>
                        <a:pt x="64" y="261"/>
                      </a:lnTo>
                      <a:lnTo>
                        <a:pt x="72" y="266"/>
                      </a:lnTo>
                      <a:lnTo>
                        <a:pt x="79" y="272"/>
                      </a:lnTo>
                      <a:lnTo>
                        <a:pt x="74" y="273"/>
                      </a:lnTo>
                      <a:lnTo>
                        <a:pt x="71" y="278"/>
                      </a:lnTo>
                      <a:lnTo>
                        <a:pt x="69" y="283"/>
                      </a:lnTo>
                      <a:lnTo>
                        <a:pt x="68" y="298"/>
                      </a:lnTo>
                      <a:lnTo>
                        <a:pt x="71" y="303"/>
                      </a:lnTo>
                      <a:lnTo>
                        <a:pt x="77" y="308"/>
                      </a:lnTo>
                      <a:lnTo>
                        <a:pt x="79" y="319"/>
                      </a:lnTo>
                      <a:lnTo>
                        <a:pt x="74" y="328"/>
                      </a:lnTo>
                      <a:lnTo>
                        <a:pt x="69" y="341"/>
                      </a:lnTo>
                      <a:lnTo>
                        <a:pt x="61" y="355"/>
                      </a:lnTo>
                      <a:lnTo>
                        <a:pt x="59" y="363"/>
                      </a:lnTo>
                      <a:lnTo>
                        <a:pt x="60" y="372"/>
                      </a:lnTo>
                      <a:lnTo>
                        <a:pt x="54" y="367"/>
                      </a:lnTo>
                      <a:lnTo>
                        <a:pt x="52" y="372"/>
                      </a:lnTo>
                      <a:lnTo>
                        <a:pt x="59" y="395"/>
                      </a:lnTo>
                      <a:lnTo>
                        <a:pt x="64" y="399"/>
                      </a:lnTo>
                      <a:lnTo>
                        <a:pt x="66" y="398"/>
                      </a:lnTo>
                      <a:lnTo>
                        <a:pt x="65" y="384"/>
                      </a:lnTo>
                      <a:lnTo>
                        <a:pt x="66" y="380"/>
                      </a:lnTo>
                      <a:lnTo>
                        <a:pt x="70" y="379"/>
                      </a:lnTo>
                      <a:lnTo>
                        <a:pt x="87" y="391"/>
                      </a:lnTo>
                      <a:lnTo>
                        <a:pt x="92" y="394"/>
                      </a:lnTo>
                      <a:lnTo>
                        <a:pt x="95" y="388"/>
                      </a:lnTo>
                      <a:lnTo>
                        <a:pt x="95" y="380"/>
                      </a:lnTo>
                      <a:lnTo>
                        <a:pt x="119" y="383"/>
                      </a:lnTo>
                      <a:lnTo>
                        <a:pt x="135" y="374"/>
                      </a:lnTo>
                      <a:lnTo>
                        <a:pt x="136" y="372"/>
                      </a:lnTo>
                      <a:lnTo>
                        <a:pt x="144" y="368"/>
                      </a:lnTo>
                      <a:lnTo>
                        <a:pt x="165" y="371"/>
                      </a:lnTo>
                      <a:lnTo>
                        <a:pt x="162" y="373"/>
                      </a:lnTo>
                      <a:lnTo>
                        <a:pt x="158" y="373"/>
                      </a:lnTo>
                      <a:lnTo>
                        <a:pt x="150" y="380"/>
                      </a:lnTo>
                      <a:lnTo>
                        <a:pt x="138" y="406"/>
                      </a:lnTo>
                      <a:lnTo>
                        <a:pt x="135" y="413"/>
                      </a:lnTo>
                      <a:lnTo>
                        <a:pt x="138" y="421"/>
                      </a:lnTo>
                      <a:lnTo>
                        <a:pt x="145" y="431"/>
                      </a:lnTo>
                      <a:lnTo>
                        <a:pt x="149" y="438"/>
                      </a:lnTo>
                      <a:lnTo>
                        <a:pt x="150" y="439"/>
                      </a:lnTo>
                      <a:lnTo>
                        <a:pt x="151" y="437"/>
                      </a:lnTo>
                      <a:lnTo>
                        <a:pt x="158" y="449"/>
                      </a:lnTo>
                      <a:lnTo>
                        <a:pt x="172" y="444"/>
                      </a:lnTo>
                      <a:lnTo>
                        <a:pt x="181" y="437"/>
                      </a:lnTo>
                      <a:lnTo>
                        <a:pt x="184" y="438"/>
                      </a:lnTo>
                      <a:lnTo>
                        <a:pt x="181" y="444"/>
                      </a:lnTo>
                      <a:lnTo>
                        <a:pt x="179" y="461"/>
                      </a:lnTo>
                      <a:lnTo>
                        <a:pt x="174" y="468"/>
                      </a:lnTo>
                      <a:lnTo>
                        <a:pt x="169" y="479"/>
                      </a:lnTo>
                      <a:lnTo>
                        <a:pt x="179" y="481"/>
                      </a:lnTo>
                      <a:lnTo>
                        <a:pt x="174" y="490"/>
                      </a:lnTo>
                      <a:lnTo>
                        <a:pt x="168" y="506"/>
                      </a:lnTo>
                      <a:lnTo>
                        <a:pt x="172" y="509"/>
                      </a:lnTo>
                      <a:lnTo>
                        <a:pt x="177" y="513"/>
                      </a:lnTo>
                      <a:lnTo>
                        <a:pt x="173" y="514"/>
                      </a:lnTo>
                      <a:lnTo>
                        <a:pt x="168" y="523"/>
                      </a:lnTo>
                      <a:lnTo>
                        <a:pt x="128" y="522"/>
                      </a:lnTo>
                      <a:lnTo>
                        <a:pt x="115" y="529"/>
                      </a:lnTo>
                      <a:lnTo>
                        <a:pt x="102" y="540"/>
                      </a:lnTo>
                      <a:lnTo>
                        <a:pt x="79" y="565"/>
                      </a:lnTo>
                      <a:lnTo>
                        <a:pt x="84" y="568"/>
                      </a:lnTo>
                      <a:lnTo>
                        <a:pt x="98" y="558"/>
                      </a:lnTo>
                      <a:lnTo>
                        <a:pt x="109" y="556"/>
                      </a:lnTo>
                      <a:lnTo>
                        <a:pt x="111" y="565"/>
                      </a:lnTo>
                      <a:lnTo>
                        <a:pt x="112" y="585"/>
                      </a:lnTo>
                      <a:lnTo>
                        <a:pt x="113" y="589"/>
                      </a:lnTo>
                      <a:lnTo>
                        <a:pt x="119" y="593"/>
                      </a:lnTo>
                      <a:lnTo>
                        <a:pt x="108" y="615"/>
                      </a:lnTo>
                      <a:lnTo>
                        <a:pt x="79" y="636"/>
                      </a:lnTo>
                      <a:lnTo>
                        <a:pt x="48" y="652"/>
                      </a:lnTo>
                      <a:lnTo>
                        <a:pt x="50" y="654"/>
                      </a:lnTo>
                      <a:lnTo>
                        <a:pt x="52" y="660"/>
                      </a:lnTo>
                      <a:lnTo>
                        <a:pt x="56" y="671"/>
                      </a:lnTo>
                      <a:lnTo>
                        <a:pt x="59" y="674"/>
                      </a:lnTo>
                      <a:lnTo>
                        <a:pt x="65" y="675"/>
                      </a:lnTo>
                      <a:lnTo>
                        <a:pt x="72" y="671"/>
                      </a:lnTo>
                      <a:lnTo>
                        <a:pt x="82" y="663"/>
                      </a:lnTo>
                      <a:lnTo>
                        <a:pt x="91" y="659"/>
                      </a:lnTo>
                      <a:lnTo>
                        <a:pt x="95" y="660"/>
                      </a:lnTo>
                      <a:lnTo>
                        <a:pt x="97" y="674"/>
                      </a:lnTo>
                      <a:lnTo>
                        <a:pt x="101" y="678"/>
                      </a:lnTo>
                      <a:lnTo>
                        <a:pt x="113" y="678"/>
                      </a:lnTo>
                      <a:lnTo>
                        <a:pt x="120" y="671"/>
                      </a:lnTo>
                      <a:lnTo>
                        <a:pt x="123" y="670"/>
                      </a:lnTo>
                      <a:lnTo>
                        <a:pt x="127" y="673"/>
                      </a:lnTo>
                      <a:lnTo>
                        <a:pt x="141" y="692"/>
                      </a:lnTo>
                      <a:lnTo>
                        <a:pt x="147" y="694"/>
                      </a:lnTo>
                      <a:lnTo>
                        <a:pt x="156" y="694"/>
                      </a:lnTo>
                      <a:lnTo>
                        <a:pt x="162" y="689"/>
                      </a:lnTo>
                      <a:lnTo>
                        <a:pt x="166" y="682"/>
                      </a:lnTo>
                      <a:lnTo>
                        <a:pt x="179" y="675"/>
                      </a:lnTo>
                      <a:lnTo>
                        <a:pt x="194" y="663"/>
                      </a:lnTo>
                      <a:lnTo>
                        <a:pt x="195" y="670"/>
                      </a:lnTo>
                      <a:lnTo>
                        <a:pt x="190" y="678"/>
                      </a:lnTo>
                      <a:lnTo>
                        <a:pt x="174" y="697"/>
                      </a:lnTo>
                      <a:lnTo>
                        <a:pt x="172" y="705"/>
                      </a:lnTo>
                      <a:lnTo>
                        <a:pt x="168" y="708"/>
                      </a:lnTo>
                      <a:lnTo>
                        <a:pt x="156" y="711"/>
                      </a:lnTo>
                      <a:lnTo>
                        <a:pt x="124" y="711"/>
                      </a:lnTo>
                      <a:lnTo>
                        <a:pt x="109" y="713"/>
                      </a:lnTo>
                      <a:lnTo>
                        <a:pt x="104" y="724"/>
                      </a:lnTo>
                      <a:lnTo>
                        <a:pt x="95" y="730"/>
                      </a:lnTo>
                      <a:lnTo>
                        <a:pt x="88" y="745"/>
                      </a:lnTo>
                      <a:lnTo>
                        <a:pt x="47" y="791"/>
                      </a:lnTo>
                      <a:lnTo>
                        <a:pt x="31" y="800"/>
                      </a:lnTo>
                      <a:lnTo>
                        <a:pt x="28" y="809"/>
                      </a:lnTo>
                      <a:lnTo>
                        <a:pt x="28" y="813"/>
                      </a:lnTo>
                      <a:lnTo>
                        <a:pt x="31" y="807"/>
                      </a:lnTo>
                      <a:lnTo>
                        <a:pt x="34" y="804"/>
                      </a:lnTo>
                      <a:lnTo>
                        <a:pt x="45" y="810"/>
                      </a:lnTo>
                      <a:lnTo>
                        <a:pt x="50" y="809"/>
                      </a:lnTo>
                      <a:lnTo>
                        <a:pt x="54" y="814"/>
                      </a:lnTo>
                      <a:lnTo>
                        <a:pt x="58" y="809"/>
                      </a:lnTo>
                      <a:lnTo>
                        <a:pt x="60" y="800"/>
                      </a:lnTo>
                      <a:lnTo>
                        <a:pt x="71" y="796"/>
                      </a:lnTo>
                      <a:lnTo>
                        <a:pt x="77" y="784"/>
                      </a:lnTo>
                      <a:lnTo>
                        <a:pt x="107" y="783"/>
                      </a:lnTo>
                      <a:lnTo>
                        <a:pt x="127" y="791"/>
                      </a:lnTo>
                      <a:lnTo>
                        <a:pt x="134" y="791"/>
                      </a:lnTo>
                      <a:lnTo>
                        <a:pt x="141" y="782"/>
                      </a:lnTo>
                      <a:lnTo>
                        <a:pt x="145" y="760"/>
                      </a:lnTo>
                      <a:lnTo>
                        <a:pt x="149" y="759"/>
                      </a:lnTo>
                      <a:lnTo>
                        <a:pt x="156" y="759"/>
                      </a:lnTo>
                      <a:lnTo>
                        <a:pt x="166" y="754"/>
                      </a:lnTo>
                      <a:lnTo>
                        <a:pt x="182" y="750"/>
                      </a:lnTo>
                      <a:lnTo>
                        <a:pt x="199" y="767"/>
                      </a:lnTo>
                      <a:close/>
                    </a:path>
                  </a:pathLst>
                </a:custGeom>
                <a:solidFill>
                  <a:srgbClr val="FF0000"/>
                </a:solid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24" name="Freeform 194"/>
                <p:cNvSpPr>
                  <a:spLocks noChangeAspect="1"/>
                </p:cNvSpPr>
                <p:nvPr/>
              </p:nvSpPr>
              <p:spPr bwMode="gray">
                <a:xfrm>
                  <a:off x="2428" y="1759"/>
                  <a:ext cx="28" cy="25"/>
                </a:xfrm>
                <a:custGeom>
                  <a:avLst/>
                  <a:gdLst/>
                  <a:ahLst/>
                  <a:cxnLst>
                    <a:cxn ang="0">
                      <a:pos x="28" y="36"/>
                    </a:cxn>
                    <a:cxn ang="0">
                      <a:pos x="27" y="48"/>
                    </a:cxn>
                    <a:cxn ang="0">
                      <a:pos x="21" y="58"/>
                    </a:cxn>
                    <a:cxn ang="0">
                      <a:pos x="11" y="59"/>
                    </a:cxn>
                    <a:cxn ang="0">
                      <a:pos x="11" y="72"/>
                    </a:cxn>
                    <a:cxn ang="0">
                      <a:pos x="0" y="80"/>
                    </a:cxn>
                    <a:cxn ang="0">
                      <a:pos x="16" y="91"/>
                    </a:cxn>
                    <a:cxn ang="0">
                      <a:pos x="23" y="110"/>
                    </a:cxn>
                    <a:cxn ang="0">
                      <a:pos x="34" y="115"/>
                    </a:cxn>
                    <a:cxn ang="0">
                      <a:pos x="47" y="104"/>
                    </a:cxn>
                    <a:cxn ang="0">
                      <a:pos x="53" y="93"/>
                    </a:cxn>
                    <a:cxn ang="0">
                      <a:pos x="82" y="85"/>
                    </a:cxn>
                    <a:cxn ang="0">
                      <a:pos x="97" y="99"/>
                    </a:cxn>
                    <a:cxn ang="0">
                      <a:pos x="98" y="106"/>
                    </a:cxn>
                    <a:cxn ang="0">
                      <a:pos x="98" y="121"/>
                    </a:cxn>
                    <a:cxn ang="0">
                      <a:pos x="101" y="126"/>
                    </a:cxn>
                    <a:cxn ang="0">
                      <a:pos x="103" y="126"/>
                    </a:cxn>
                    <a:cxn ang="0">
                      <a:pos x="117" y="117"/>
                    </a:cxn>
                    <a:cxn ang="0">
                      <a:pos x="119" y="107"/>
                    </a:cxn>
                    <a:cxn ang="0">
                      <a:pos x="132" y="105"/>
                    </a:cxn>
                    <a:cxn ang="0">
                      <a:pos x="138" y="97"/>
                    </a:cxn>
                    <a:cxn ang="0">
                      <a:pos x="132" y="85"/>
                    </a:cxn>
                    <a:cxn ang="0">
                      <a:pos x="130" y="78"/>
                    </a:cxn>
                    <a:cxn ang="0">
                      <a:pos x="138" y="90"/>
                    </a:cxn>
                    <a:cxn ang="0">
                      <a:pos x="140" y="79"/>
                    </a:cxn>
                    <a:cxn ang="0">
                      <a:pos x="135" y="68"/>
                    </a:cxn>
                    <a:cxn ang="0">
                      <a:pos x="130" y="66"/>
                    </a:cxn>
                    <a:cxn ang="0">
                      <a:pos x="116" y="68"/>
                    </a:cxn>
                    <a:cxn ang="0">
                      <a:pos x="122" y="57"/>
                    </a:cxn>
                    <a:cxn ang="0">
                      <a:pos x="120" y="39"/>
                    </a:cxn>
                    <a:cxn ang="0">
                      <a:pos x="112" y="27"/>
                    </a:cxn>
                    <a:cxn ang="0">
                      <a:pos x="106" y="16"/>
                    </a:cxn>
                    <a:cxn ang="0">
                      <a:pos x="89" y="10"/>
                    </a:cxn>
                    <a:cxn ang="0">
                      <a:pos x="64" y="18"/>
                    </a:cxn>
                    <a:cxn ang="0">
                      <a:pos x="58" y="24"/>
                    </a:cxn>
                    <a:cxn ang="0">
                      <a:pos x="50" y="27"/>
                    </a:cxn>
                    <a:cxn ang="0">
                      <a:pos x="48" y="24"/>
                    </a:cxn>
                    <a:cxn ang="0">
                      <a:pos x="59" y="10"/>
                    </a:cxn>
                    <a:cxn ang="0">
                      <a:pos x="57" y="7"/>
                    </a:cxn>
                    <a:cxn ang="0">
                      <a:pos x="48" y="2"/>
                    </a:cxn>
                    <a:cxn ang="0">
                      <a:pos x="39" y="0"/>
                    </a:cxn>
                    <a:cxn ang="0">
                      <a:pos x="38" y="5"/>
                    </a:cxn>
                    <a:cxn ang="0">
                      <a:pos x="36" y="8"/>
                    </a:cxn>
                    <a:cxn ang="0">
                      <a:pos x="33" y="14"/>
                    </a:cxn>
                    <a:cxn ang="0">
                      <a:pos x="34" y="20"/>
                    </a:cxn>
                    <a:cxn ang="0">
                      <a:pos x="34" y="27"/>
                    </a:cxn>
                    <a:cxn ang="0">
                      <a:pos x="33" y="34"/>
                    </a:cxn>
                    <a:cxn ang="0">
                      <a:pos x="28" y="36"/>
                    </a:cxn>
                  </a:cxnLst>
                  <a:rect l="0" t="0" r="r" b="b"/>
                  <a:pathLst>
                    <a:path w="140" h="126">
                      <a:moveTo>
                        <a:pt x="28" y="36"/>
                      </a:moveTo>
                      <a:lnTo>
                        <a:pt x="27" y="48"/>
                      </a:lnTo>
                      <a:lnTo>
                        <a:pt x="21" y="58"/>
                      </a:lnTo>
                      <a:lnTo>
                        <a:pt x="11" y="59"/>
                      </a:lnTo>
                      <a:lnTo>
                        <a:pt x="11" y="72"/>
                      </a:lnTo>
                      <a:lnTo>
                        <a:pt x="0" y="80"/>
                      </a:lnTo>
                      <a:lnTo>
                        <a:pt x="16" y="91"/>
                      </a:lnTo>
                      <a:lnTo>
                        <a:pt x="23" y="110"/>
                      </a:lnTo>
                      <a:lnTo>
                        <a:pt x="34" y="115"/>
                      </a:lnTo>
                      <a:lnTo>
                        <a:pt x="47" y="104"/>
                      </a:lnTo>
                      <a:lnTo>
                        <a:pt x="53" y="93"/>
                      </a:lnTo>
                      <a:lnTo>
                        <a:pt x="82" y="85"/>
                      </a:lnTo>
                      <a:lnTo>
                        <a:pt x="97" y="99"/>
                      </a:lnTo>
                      <a:lnTo>
                        <a:pt x="98" y="106"/>
                      </a:lnTo>
                      <a:lnTo>
                        <a:pt x="98" y="121"/>
                      </a:lnTo>
                      <a:lnTo>
                        <a:pt x="101" y="126"/>
                      </a:lnTo>
                      <a:lnTo>
                        <a:pt x="103" y="126"/>
                      </a:lnTo>
                      <a:lnTo>
                        <a:pt x="117" y="117"/>
                      </a:lnTo>
                      <a:lnTo>
                        <a:pt x="119" y="107"/>
                      </a:lnTo>
                      <a:lnTo>
                        <a:pt x="132" y="105"/>
                      </a:lnTo>
                      <a:lnTo>
                        <a:pt x="138" y="97"/>
                      </a:lnTo>
                      <a:lnTo>
                        <a:pt x="132" y="85"/>
                      </a:lnTo>
                      <a:lnTo>
                        <a:pt x="130" y="78"/>
                      </a:lnTo>
                      <a:lnTo>
                        <a:pt x="138" y="90"/>
                      </a:lnTo>
                      <a:lnTo>
                        <a:pt x="140" y="79"/>
                      </a:lnTo>
                      <a:lnTo>
                        <a:pt x="135" y="68"/>
                      </a:lnTo>
                      <a:lnTo>
                        <a:pt x="130" y="66"/>
                      </a:lnTo>
                      <a:lnTo>
                        <a:pt x="116" y="68"/>
                      </a:lnTo>
                      <a:lnTo>
                        <a:pt x="122" y="57"/>
                      </a:lnTo>
                      <a:lnTo>
                        <a:pt x="120" y="39"/>
                      </a:lnTo>
                      <a:lnTo>
                        <a:pt x="112" y="27"/>
                      </a:lnTo>
                      <a:lnTo>
                        <a:pt x="106" y="16"/>
                      </a:lnTo>
                      <a:lnTo>
                        <a:pt x="89" y="10"/>
                      </a:lnTo>
                      <a:lnTo>
                        <a:pt x="64" y="18"/>
                      </a:lnTo>
                      <a:lnTo>
                        <a:pt x="58" y="24"/>
                      </a:lnTo>
                      <a:lnTo>
                        <a:pt x="50" y="27"/>
                      </a:lnTo>
                      <a:lnTo>
                        <a:pt x="48" y="24"/>
                      </a:lnTo>
                      <a:lnTo>
                        <a:pt x="59" y="10"/>
                      </a:lnTo>
                      <a:lnTo>
                        <a:pt x="57" y="7"/>
                      </a:lnTo>
                      <a:lnTo>
                        <a:pt x="48" y="2"/>
                      </a:lnTo>
                      <a:lnTo>
                        <a:pt x="39" y="0"/>
                      </a:lnTo>
                      <a:lnTo>
                        <a:pt x="38" y="5"/>
                      </a:lnTo>
                      <a:lnTo>
                        <a:pt x="36" y="8"/>
                      </a:lnTo>
                      <a:lnTo>
                        <a:pt x="33" y="14"/>
                      </a:lnTo>
                      <a:lnTo>
                        <a:pt x="34" y="20"/>
                      </a:lnTo>
                      <a:lnTo>
                        <a:pt x="34" y="27"/>
                      </a:lnTo>
                      <a:lnTo>
                        <a:pt x="33" y="34"/>
                      </a:lnTo>
                      <a:lnTo>
                        <a:pt x="28" y="3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194" name="Freeform 195"/>
              <p:cNvSpPr>
                <a:spLocks noChangeAspect="1"/>
              </p:cNvSpPr>
              <p:nvPr/>
            </p:nvSpPr>
            <p:spPr bwMode="gray">
              <a:xfrm>
                <a:off x="4580731" y="2540347"/>
                <a:ext cx="74613" cy="109538"/>
              </a:xfrm>
              <a:custGeom>
                <a:avLst/>
                <a:gdLst/>
                <a:ahLst/>
                <a:cxnLst>
                  <a:cxn ang="0">
                    <a:pos x="223" y="97"/>
                  </a:cxn>
                  <a:cxn ang="0">
                    <a:pos x="178" y="84"/>
                  </a:cxn>
                  <a:cxn ang="0">
                    <a:pos x="148" y="100"/>
                  </a:cxn>
                  <a:cxn ang="0">
                    <a:pos x="136" y="63"/>
                  </a:cxn>
                  <a:cxn ang="0">
                    <a:pos x="152" y="39"/>
                  </a:cxn>
                  <a:cxn ang="0">
                    <a:pos x="152" y="2"/>
                  </a:cxn>
                  <a:cxn ang="0">
                    <a:pos x="135" y="6"/>
                  </a:cxn>
                  <a:cxn ang="0">
                    <a:pos x="113" y="18"/>
                  </a:cxn>
                  <a:cxn ang="0">
                    <a:pos x="108" y="34"/>
                  </a:cxn>
                  <a:cxn ang="0">
                    <a:pos x="88" y="53"/>
                  </a:cxn>
                  <a:cxn ang="0">
                    <a:pos x="104" y="60"/>
                  </a:cxn>
                  <a:cxn ang="0">
                    <a:pos x="120" y="63"/>
                  </a:cxn>
                  <a:cxn ang="0">
                    <a:pos x="99" y="87"/>
                  </a:cxn>
                  <a:cxn ang="0">
                    <a:pos x="65" y="97"/>
                  </a:cxn>
                  <a:cxn ang="0">
                    <a:pos x="31" y="96"/>
                  </a:cxn>
                  <a:cxn ang="0">
                    <a:pos x="23" y="118"/>
                  </a:cxn>
                  <a:cxn ang="0">
                    <a:pos x="43" y="130"/>
                  </a:cxn>
                  <a:cxn ang="0">
                    <a:pos x="24" y="154"/>
                  </a:cxn>
                  <a:cxn ang="0">
                    <a:pos x="23" y="173"/>
                  </a:cxn>
                  <a:cxn ang="0">
                    <a:pos x="40" y="179"/>
                  </a:cxn>
                  <a:cxn ang="0">
                    <a:pos x="78" y="192"/>
                  </a:cxn>
                  <a:cxn ang="0">
                    <a:pos x="54" y="209"/>
                  </a:cxn>
                  <a:cxn ang="0">
                    <a:pos x="32" y="248"/>
                  </a:cxn>
                  <a:cxn ang="0">
                    <a:pos x="81" y="238"/>
                  </a:cxn>
                  <a:cxn ang="0">
                    <a:pos x="56" y="249"/>
                  </a:cxn>
                  <a:cxn ang="0">
                    <a:pos x="29" y="274"/>
                  </a:cxn>
                  <a:cxn ang="0">
                    <a:pos x="15" y="279"/>
                  </a:cxn>
                  <a:cxn ang="0">
                    <a:pos x="0" y="291"/>
                  </a:cxn>
                  <a:cxn ang="0">
                    <a:pos x="13" y="299"/>
                  </a:cxn>
                  <a:cxn ang="0">
                    <a:pos x="11" y="314"/>
                  </a:cxn>
                  <a:cxn ang="0">
                    <a:pos x="38" y="312"/>
                  </a:cxn>
                  <a:cxn ang="0">
                    <a:pos x="16" y="334"/>
                  </a:cxn>
                  <a:cxn ang="0">
                    <a:pos x="48" y="328"/>
                  </a:cxn>
                  <a:cxn ang="0">
                    <a:pos x="33" y="338"/>
                  </a:cxn>
                  <a:cxn ang="0">
                    <a:pos x="44" y="340"/>
                  </a:cxn>
                  <a:cxn ang="0">
                    <a:pos x="60" y="343"/>
                  </a:cxn>
                  <a:cxn ang="0">
                    <a:pos x="102" y="329"/>
                  </a:cxn>
                  <a:cxn ang="0">
                    <a:pos x="109" y="308"/>
                  </a:cxn>
                  <a:cxn ang="0">
                    <a:pos x="119" y="317"/>
                  </a:cxn>
                  <a:cxn ang="0">
                    <a:pos x="145" y="306"/>
                  </a:cxn>
                  <a:cxn ang="0">
                    <a:pos x="153" y="291"/>
                  </a:cxn>
                  <a:cxn ang="0">
                    <a:pos x="201" y="281"/>
                  </a:cxn>
                  <a:cxn ang="0">
                    <a:pos x="218" y="278"/>
                  </a:cxn>
                  <a:cxn ang="0">
                    <a:pos x="225" y="236"/>
                  </a:cxn>
                  <a:cxn ang="0">
                    <a:pos x="231" y="197"/>
                  </a:cxn>
                  <a:cxn ang="0">
                    <a:pos x="233" y="160"/>
                  </a:cxn>
                  <a:cxn ang="0">
                    <a:pos x="226" y="117"/>
                  </a:cxn>
                </a:cxnLst>
                <a:rect l="0" t="0" r="r" b="b"/>
                <a:pathLst>
                  <a:path w="233" h="345">
                    <a:moveTo>
                      <a:pt x="226" y="117"/>
                    </a:moveTo>
                    <a:lnTo>
                      <a:pt x="223" y="112"/>
                    </a:lnTo>
                    <a:lnTo>
                      <a:pt x="223" y="97"/>
                    </a:lnTo>
                    <a:lnTo>
                      <a:pt x="222" y="90"/>
                    </a:lnTo>
                    <a:lnTo>
                      <a:pt x="207" y="76"/>
                    </a:lnTo>
                    <a:lnTo>
                      <a:pt x="178" y="84"/>
                    </a:lnTo>
                    <a:lnTo>
                      <a:pt x="172" y="95"/>
                    </a:lnTo>
                    <a:lnTo>
                      <a:pt x="159" y="106"/>
                    </a:lnTo>
                    <a:lnTo>
                      <a:pt x="148" y="100"/>
                    </a:lnTo>
                    <a:lnTo>
                      <a:pt x="141" y="82"/>
                    </a:lnTo>
                    <a:lnTo>
                      <a:pt x="125" y="71"/>
                    </a:lnTo>
                    <a:lnTo>
                      <a:pt x="136" y="63"/>
                    </a:lnTo>
                    <a:lnTo>
                      <a:pt x="136" y="50"/>
                    </a:lnTo>
                    <a:lnTo>
                      <a:pt x="146" y="49"/>
                    </a:lnTo>
                    <a:lnTo>
                      <a:pt x="152" y="39"/>
                    </a:lnTo>
                    <a:lnTo>
                      <a:pt x="153" y="27"/>
                    </a:lnTo>
                    <a:lnTo>
                      <a:pt x="155" y="22"/>
                    </a:lnTo>
                    <a:lnTo>
                      <a:pt x="152" y="2"/>
                    </a:lnTo>
                    <a:lnTo>
                      <a:pt x="151" y="0"/>
                    </a:lnTo>
                    <a:lnTo>
                      <a:pt x="145" y="1"/>
                    </a:lnTo>
                    <a:lnTo>
                      <a:pt x="135" y="6"/>
                    </a:lnTo>
                    <a:lnTo>
                      <a:pt x="131" y="4"/>
                    </a:lnTo>
                    <a:lnTo>
                      <a:pt x="121" y="11"/>
                    </a:lnTo>
                    <a:lnTo>
                      <a:pt x="113" y="18"/>
                    </a:lnTo>
                    <a:lnTo>
                      <a:pt x="108" y="20"/>
                    </a:lnTo>
                    <a:lnTo>
                      <a:pt x="105" y="30"/>
                    </a:lnTo>
                    <a:lnTo>
                      <a:pt x="108" y="34"/>
                    </a:lnTo>
                    <a:lnTo>
                      <a:pt x="107" y="37"/>
                    </a:lnTo>
                    <a:lnTo>
                      <a:pt x="99" y="45"/>
                    </a:lnTo>
                    <a:lnTo>
                      <a:pt x="88" y="53"/>
                    </a:lnTo>
                    <a:lnTo>
                      <a:pt x="91" y="59"/>
                    </a:lnTo>
                    <a:lnTo>
                      <a:pt x="99" y="59"/>
                    </a:lnTo>
                    <a:lnTo>
                      <a:pt x="104" y="60"/>
                    </a:lnTo>
                    <a:lnTo>
                      <a:pt x="110" y="59"/>
                    </a:lnTo>
                    <a:lnTo>
                      <a:pt x="119" y="59"/>
                    </a:lnTo>
                    <a:lnTo>
                      <a:pt x="120" y="63"/>
                    </a:lnTo>
                    <a:lnTo>
                      <a:pt x="117" y="71"/>
                    </a:lnTo>
                    <a:lnTo>
                      <a:pt x="98" y="84"/>
                    </a:lnTo>
                    <a:lnTo>
                      <a:pt x="99" y="87"/>
                    </a:lnTo>
                    <a:lnTo>
                      <a:pt x="98" y="95"/>
                    </a:lnTo>
                    <a:lnTo>
                      <a:pt x="83" y="93"/>
                    </a:lnTo>
                    <a:lnTo>
                      <a:pt x="65" y="97"/>
                    </a:lnTo>
                    <a:lnTo>
                      <a:pt x="61" y="90"/>
                    </a:lnTo>
                    <a:lnTo>
                      <a:pt x="37" y="87"/>
                    </a:lnTo>
                    <a:lnTo>
                      <a:pt x="31" y="96"/>
                    </a:lnTo>
                    <a:lnTo>
                      <a:pt x="26" y="104"/>
                    </a:lnTo>
                    <a:lnTo>
                      <a:pt x="29" y="120"/>
                    </a:lnTo>
                    <a:lnTo>
                      <a:pt x="23" y="118"/>
                    </a:lnTo>
                    <a:lnTo>
                      <a:pt x="15" y="119"/>
                    </a:lnTo>
                    <a:lnTo>
                      <a:pt x="21" y="128"/>
                    </a:lnTo>
                    <a:lnTo>
                      <a:pt x="43" y="130"/>
                    </a:lnTo>
                    <a:lnTo>
                      <a:pt x="44" y="136"/>
                    </a:lnTo>
                    <a:lnTo>
                      <a:pt x="28" y="146"/>
                    </a:lnTo>
                    <a:lnTo>
                      <a:pt x="24" y="154"/>
                    </a:lnTo>
                    <a:lnTo>
                      <a:pt x="17" y="158"/>
                    </a:lnTo>
                    <a:lnTo>
                      <a:pt x="17" y="166"/>
                    </a:lnTo>
                    <a:lnTo>
                      <a:pt x="23" y="173"/>
                    </a:lnTo>
                    <a:lnTo>
                      <a:pt x="28" y="174"/>
                    </a:lnTo>
                    <a:lnTo>
                      <a:pt x="28" y="179"/>
                    </a:lnTo>
                    <a:lnTo>
                      <a:pt x="40" y="179"/>
                    </a:lnTo>
                    <a:lnTo>
                      <a:pt x="43" y="186"/>
                    </a:lnTo>
                    <a:lnTo>
                      <a:pt x="75" y="187"/>
                    </a:lnTo>
                    <a:lnTo>
                      <a:pt x="78" y="192"/>
                    </a:lnTo>
                    <a:lnTo>
                      <a:pt x="74" y="197"/>
                    </a:lnTo>
                    <a:lnTo>
                      <a:pt x="61" y="201"/>
                    </a:lnTo>
                    <a:lnTo>
                      <a:pt x="54" y="209"/>
                    </a:lnTo>
                    <a:lnTo>
                      <a:pt x="53" y="224"/>
                    </a:lnTo>
                    <a:lnTo>
                      <a:pt x="48" y="233"/>
                    </a:lnTo>
                    <a:lnTo>
                      <a:pt x="32" y="248"/>
                    </a:lnTo>
                    <a:lnTo>
                      <a:pt x="65" y="243"/>
                    </a:lnTo>
                    <a:lnTo>
                      <a:pt x="81" y="227"/>
                    </a:lnTo>
                    <a:lnTo>
                      <a:pt x="81" y="238"/>
                    </a:lnTo>
                    <a:lnTo>
                      <a:pt x="89" y="240"/>
                    </a:lnTo>
                    <a:lnTo>
                      <a:pt x="91" y="241"/>
                    </a:lnTo>
                    <a:lnTo>
                      <a:pt x="56" y="249"/>
                    </a:lnTo>
                    <a:lnTo>
                      <a:pt x="42" y="251"/>
                    </a:lnTo>
                    <a:lnTo>
                      <a:pt x="31" y="268"/>
                    </a:lnTo>
                    <a:lnTo>
                      <a:pt x="29" y="274"/>
                    </a:lnTo>
                    <a:lnTo>
                      <a:pt x="27" y="278"/>
                    </a:lnTo>
                    <a:lnTo>
                      <a:pt x="21" y="276"/>
                    </a:lnTo>
                    <a:lnTo>
                      <a:pt x="15" y="279"/>
                    </a:lnTo>
                    <a:lnTo>
                      <a:pt x="8" y="278"/>
                    </a:lnTo>
                    <a:lnTo>
                      <a:pt x="2" y="283"/>
                    </a:lnTo>
                    <a:lnTo>
                      <a:pt x="0" y="291"/>
                    </a:lnTo>
                    <a:lnTo>
                      <a:pt x="24" y="289"/>
                    </a:lnTo>
                    <a:lnTo>
                      <a:pt x="26" y="294"/>
                    </a:lnTo>
                    <a:lnTo>
                      <a:pt x="13" y="299"/>
                    </a:lnTo>
                    <a:lnTo>
                      <a:pt x="5" y="308"/>
                    </a:lnTo>
                    <a:lnTo>
                      <a:pt x="3" y="314"/>
                    </a:lnTo>
                    <a:lnTo>
                      <a:pt x="11" y="314"/>
                    </a:lnTo>
                    <a:lnTo>
                      <a:pt x="13" y="319"/>
                    </a:lnTo>
                    <a:lnTo>
                      <a:pt x="16" y="319"/>
                    </a:lnTo>
                    <a:lnTo>
                      <a:pt x="38" y="312"/>
                    </a:lnTo>
                    <a:lnTo>
                      <a:pt x="38" y="318"/>
                    </a:lnTo>
                    <a:lnTo>
                      <a:pt x="29" y="323"/>
                    </a:lnTo>
                    <a:lnTo>
                      <a:pt x="16" y="334"/>
                    </a:lnTo>
                    <a:lnTo>
                      <a:pt x="19" y="334"/>
                    </a:lnTo>
                    <a:lnTo>
                      <a:pt x="45" y="326"/>
                    </a:lnTo>
                    <a:lnTo>
                      <a:pt x="48" y="328"/>
                    </a:lnTo>
                    <a:lnTo>
                      <a:pt x="45" y="334"/>
                    </a:lnTo>
                    <a:lnTo>
                      <a:pt x="39" y="334"/>
                    </a:lnTo>
                    <a:lnTo>
                      <a:pt x="33" y="338"/>
                    </a:lnTo>
                    <a:lnTo>
                      <a:pt x="34" y="340"/>
                    </a:lnTo>
                    <a:lnTo>
                      <a:pt x="34" y="345"/>
                    </a:lnTo>
                    <a:lnTo>
                      <a:pt x="44" y="340"/>
                    </a:lnTo>
                    <a:lnTo>
                      <a:pt x="51" y="339"/>
                    </a:lnTo>
                    <a:lnTo>
                      <a:pt x="55" y="341"/>
                    </a:lnTo>
                    <a:lnTo>
                      <a:pt x="60" y="343"/>
                    </a:lnTo>
                    <a:lnTo>
                      <a:pt x="67" y="338"/>
                    </a:lnTo>
                    <a:lnTo>
                      <a:pt x="74" y="338"/>
                    </a:lnTo>
                    <a:lnTo>
                      <a:pt x="102" y="329"/>
                    </a:lnTo>
                    <a:lnTo>
                      <a:pt x="109" y="323"/>
                    </a:lnTo>
                    <a:lnTo>
                      <a:pt x="110" y="316"/>
                    </a:lnTo>
                    <a:lnTo>
                      <a:pt x="109" y="308"/>
                    </a:lnTo>
                    <a:lnTo>
                      <a:pt x="113" y="310"/>
                    </a:lnTo>
                    <a:lnTo>
                      <a:pt x="115" y="316"/>
                    </a:lnTo>
                    <a:lnTo>
                      <a:pt x="119" y="317"/>
                    </a:lnTo>
                    <a:lnTo>
                      <a:pt x="131" y="311"/>
                    </a:lnTo>
                    <a:lnTo>
                      <a:pt x="135" y="305"/>
                    </a:lnTo>
                    <a:lnTo>
                      <a:pt x="145" y="306"/>
                    </a:lnTo>
                    <a:lnTo>
                      <a:pt x="148" y="301"/>
                    </a:lnTo>
                    <a:lnTo>
                      <a:pt x="151" y="295"/>
                    </a:lnTo>
                    <a:lnTo>
                      <a:pt x="153" y="291"/>
                    </a:lnTo>
                    <a:lnTo>
                      <a:pt x="177" y="286"/>
                    </a:lnTo>
                    <a:lnTo>
                      <a:pt x="189" y="281"/>
                    </a:lnTo>
                    <a:lnTo>
                      <a:pt x="201" y="281"/>
                    </a:lnTo>
                    <a:lnTo>
                      <a:pt x="209" y="285"/>
                    </a:lnTo>
                    <a:lnTo>
                      <a:pt x="216" y="285"/>
                    </a:lnTo>
                    <a:lnTo>
                      <a:pt x="218" y="278"/>
                    </a:lnTo>
                    <a:lnTo>
                      <a:pt x="215" y="269"/>
                    </a:lnTo>
                    <a:lnTo>
                      <a:pt x="222" y="251"/>
                    </a:lnTo>
                    <a:lnTo>
                      <a:pt x="225" y="236"/>
                    </a:lnTo>
                    <a:lnTo>
                      <a:pt x="231" y="225"/>
                    </a:lnTo>
                    <a:lnTo>
                      <a:pt x="233" y="216"/>
                    </a:lnTo>
                    <a:lnTo>
                      <a:pt x="231" y="197"/>
                    </a:lnTo>
                    <a:lnTo>
                      <a:pt x="227" y="178"/>
                    </a:lnTo>
                    <a:lnTo>
                      <a:pt x="231" y="176"/>
                    </a:lnTo>
                    <a:lnTo>
                      <a:pt x="233" y="160"/>
                    </a:lnTo>
                    <a:lnTo>
                      <a:pt x="220" y="128"/>
                    </a:lnTo>
                    <a:lnTo>
                      <a:pt x="220" y="119"/>
                    </a:lnTo>
                    <a:lnTo>
                      <a:pt x="226" y="11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95" name="Freeform 196"/>
              <p:cNvSpPr>
                <a:spLocks noChangeAspect="1"/>
              </p:cNvSpPr>
              <p:nvPr/>
            </p:nvSpPr>
            <p:spPr bwMode="gray">
              <a:xfrm>
                <a:off x="5144294" y="2622897"/>
                <a:ext cx="315913" cy="209550"/>
              </a:xfrm>
              <a:custGeom>
                <a:avLst/>
                <a:gdLst/>
                <a:ahLst/>
                <a:cxnLst>
                  <a:cxn ang="0">
                    <a:pos x="148" y="384"/>
                  </a:cxn>
                  <a:cxn ang="0">
                    <a:pos x="40" y="377"/>
                  </a:cxn>
                  <a:cxn ang="0">
                    <a:pos x="19" y="282"/>
                  </a:cxn>
                  <a:cxn ang="0">
                    <a:pos x="85" y="184"/>
                  </a:cxn>
                  <a:cxn ang="0">
                    <a:pos x="84" y="95"/>
                  </a:cxn>
                  <a:cxn ang="0">
                    <a:pos x="121" y="51"/>
                  </a:cxn>
                  <a:cxn ang="0">
                    <a:pos x="219" y="44"/>
                  </a:cxn>
                  <a:cxn ang="0">
                    <a:pos x="275" y="67"/>
                  </a:cxn>
                  <a:cxn ang="0">
                    <a:pos x="328" y="77"/>
                  </a:cxn>
                  <a:cxn ang="0">
                    <a:pos x="386" y="70"/>
                  </a:cxn>
                  <a:cxn ang="0">
                    <a:pos x="449" y="86"/>
                  </a:cxn>
                  <a:cxn ang="0">
                    <a:pos x="473" y="52"/>
                  </a:cxn>
                  <a:cxn ang="0">
                    <a:pos x="537" y="18"/>
                  </a:cxn>
                  <a:cxn ang="0">
                    <a:pos x="589" y="6"/>
                  </a:cxn>
                  <a:cxn ang="0">
                    <a:pos x="662" y="25"/>
                  </a:cxn>
                  <a:cxn ang="0">
                    <a:pos x="667" y="72"/>
                  </a:cxn>
                  <a:cxn ang="0">
                    <a:pos x="720" y="105"/>
                  </a:cxn>
                  <a:cxn ang="0">
                    <a:pos x="759" y="165"/>
                  </a:cxn>
                  <a:cxn ang="0">
                    <a:pos x="842" y="163"/>
                  </a:cxn>
                  <a:cxn ang="0">
                    <a:pos x="896" y="199"/>
                  </a:cxn>
                  <a:cxn ang="0">
                    <a:pos x="958" y="223"/>
                  </a:cxn>
                  <a:cxn ang="0">
                    <a:pos x="987" y="282"/>
                  </a:cxn>
                  <a:cxn ang="0">
                    <a:pos x="968" y="320"/>
                  </a:cxn>
                  <a:cxn ang="0">
                    <a:pos x="963" y="389"/>
                  </a:cxn>
                  <a:cxn ang="0">
                    <a:pos x="888" y="419"/>
                  </a:cxn>
                  <a:cxn ang="0">
                    <a:pos x="817" y="465"/>
                  </a:cxn>
                  <a:cxn ang="0">
                    <a:pos x="757" y="485"/>
                  </a:cxn>
                  <a:cxn ang="0">
                    <a:pos x="725" y="517"/>
                  </a:cxn>
                  <a:cxn ang="0">
                    <a:pos x="709" y="545"/>
                  </a:cxn>
                  <a:cxn ang="0">
                    <a:pos x="687" y="534"/>
                  </a:cxn>
                  <a:cxn ang="0">
                    <a:pos x="666" y="507"/>
                  </a:cxn>
                  <a:cxn ang="0">
                    <a:pos x="660" y="527"/>
                  </a:cxn>
                  <a:cxn ang="0">
                    <a:pos x="684" y="539"/>
                  </a:cxn>
                  <a:cxn ang="0">
                    <a:pos x="708" y="559"/>
                  </a:cxn>
                  <a:cxn ang="0">
                    <a:pos x="750" y="590"/>
                  </a:cxn>
                  <a:cxn ang="0">
                    <a:pos x="799" y="584"/>
                  </a:cxn>
                  <a:cxn ang="0">
                    <a:pos x="723" y="619"/>
                  </a:cxn>
                  <a:cxn ang="0">
                    <a:pos x="680" y="646"/>
                  </a:cxn>
                  <a:cxn ang="0">
                    <a:pos x="632" y="638"/>
                  </a:cxn>
                  <a:cxn ang="0">
                    <a:pos x="607" y="590"/>
                  </a:cxn>
                  <a:cxn ang="0">
                    <a:pos x="613" y="550"/>
                  </a:cxn>
                  <a:cxn ang="0">
                    <a:pos x="618" y="524"/>
                  </a:cxn>
                  <a:cxn ang="0">
                    <a:pos x="557" y="518"/>
                  </a:cxn>
                  <a:cxn ang="0">
                    <a:pos x="528" y="496"/>
                  </a:cxn>
                  <a:cxn ang="0">
                    <a:pos x="543" y="471"/>
                  </a:cxn>
                  <a:cxn ang="0">
                    <a:pos x="492" y="489"/>
                  </a:cxn>
                  <a:cxn ang="0">
                    <a:pos x="450" y="509"/>
                  </a:cxn>
                  <a:cxn ang="0">
                    <a:pos x="434" y="547"/>
                  </a:cxn>
                  <a:cxn ang="0">
                    <a:pos x="418" y="566"/>
                  </a:cxn>
                  <a:cxn ang="0">
                    <a:pos x="368" y="592"/>
                  </a:cxn>
                  <a:cxn ang="0">
                    <a:pos x="352" y="560"/>
                  </a:cxn>
                  <a:cxn ang="0">
                    <a:pos x="382" y="498"/>
                  </a:cxn>
                  <a:cxn ang="0">
                    <a:pos x="431" y="484"/>
                  </a:cxn>
                  <a:cxn ang="0">
                    <a:pos x="406" y="423"/>
                  </a:cxn>
                  <a:cxn ang="0">
                    <a:pos x="387" y="369"/>
                  </a:cxn>
                  <a:cxn ang="0">
                    <a:pos x="310" y="339"/>
                  </a:cxn>
                </a:cxnLst>
                <a:rect l="0" t="0" r="r" b="b"/>
                <a:pathLst>
                  <a:path w="995" h="658">
                    <a:moveTo>
                      <a:pt x="248" y="353"/>
                    </a:moveTo>
                    <a:lnTo>
                      <a:pt x="242" y="352"/>
                    </a:lnTo>
                    <a:lnTo>
                      <a:pt x="208" y="373"/>
                    </a:lnTo>
                    <a:lnTo>
                      <a:pt x="189" y="374"/>
                    </a:lnTo>
                    <a:lnTo>
                      <a:pt x="173" y="378"/>
                    </a:lnTo>
                    <a:lnTo>
                      <a:pt x="157" y="389"/>
                    </a:lnTo>
                    <a:lnTo>
                      <a:pt x="148" y="384"/>
                    </a:lnTo>
                    <a:lnTo>
                      <a:pt x="137" y="374"/>
                    </a:lnTo>
                    <a:lnTo>
                      <a:pt x="121" y="376"/>
                    </a:lnTo>
                    <a:lnTo>
                      <a:pt x="106" y="379"/>
                    </a:lnTo>
                    <a:lnTo>
                      <a:pt x="83" y="377"/>
                    </a:lnTo>
                    <a:lnTo>
                      <a:pt x="64" y="374"/>
                    </a:lnTo>
                    <a:lnTo>
                      <a:pt x="47" y="374"/>
                    </a:lnTo>
                    <a:lnTo>
                      <a:pt x="40" y="377"/>
                    </a:lnTo>
                    <a:lnTo>
                      <a:pt x="36" y="367"/>
                    </a:lnTo>
                    <a:lnTo>
                      <a:pt x="27" y="358"/>
                    </a:lnTo>
                    <a:lnTo>
                      <a:pt x="15" y="348"/>
                    </a:lnTo>
                    <a:lnTo>
                      <a:pt x="0" y="341"/>
                    </a:lnTo>
                    <a:lnTo>
                      <a:pt x="6" y="318"/>
                    </a:lnTo>
                    <a:lnTo>
                      <a:pt x="17" y="288"/>
                    </a:lnTo>
                    <a:lnTo>
                      <a:pt x="19" y="282"/>
                    </a:lnTo>
                    <a:lnTo>
                      <a:pt x="24" y="283"/>
                    </a:lnTo>
                    <a:lnTo>
                      <a:pt x="33" y="281"/>
                    </a:lnTo>
                    <a:lnTo>
                      <a:pt x="31" y="269"/>
                    </a:lnTo>
                    <a:lnTo>
                      <a:pt x="33" y="254"/>
                    </a:lnTo>
                    <a:lnTo>
                      <a:pt x="51" y="216"/>
                    </a:lnTo>
                    <a:lnTo>
                      <a:pt x="65" y="197"/>
                    </a:lnTo>
                    <a:lnTo>
                      <a:pt x="85" y="184"/>
                    </a:lnTo>
                    <a:lnTo>
                      <a:pt x="103" y="169"/>
                    </a:lnTo>
                    <a:lnTo>
                      <a:pt x="108" y="156"/>
                    </a:lnTo>
                    <a:lnTo>
                      <a:pt x="102" y="140"/>
                    </a:lnTo>
                    <a:lnTo>
                      <a:pt x="103" y="129"/>
                    </a:lnTo>
                    <a:lnTo>
                      <a:pt x="92" y="118"/>
                    </a:lnTo>
                    <a:lnTo>
                      <a:pt x="91" y="114"/>
                    </a:lnTo>
                    <a:lnTo>
                      <a:pt x="84" y="95"/>
                    </a:lnTo>
                    <a:lnTo>
                      <a:pt x="83" y="83"/>
                    </a:lnTo>
                    <a:lnTo>
                      <a:pt x="76" y="71"/>
                    </a:lnTo>
                    <a:lnTo>
                      <a:pt x="83" y="65"/>
                    </a:lnTo>
                    <a:lnTo>
                      <a:pt x="91" y="64"/>
                    </a:lnTo>
                    <a:lnTo>
                      <a:pt x="100" y="65"/>
                    </a:lnTo>
                    <a:lnTo>
                      <a:pt x="114" y="57"/>
                    </a:lnTo>
                    <a:lnTo>
                      <a:pt x="121" y="51"/>
                    </a:lnTo>
                    <a:lnTo>
                      <a:pt x="123" y="44"/>
                    </a:lnTo>
                    <a:lnTo>
                      <a:pt x="130" y="40"/>
                    </a:lnTo>
                    <a:lnTo>
                      <a:pt x="172" y="34"/>
                    </a:lnTo>
                    <a:lnTo>
                      <a:pt x="180" y="37"/>
                    </a:lnTo>
                    <a:lnTo>
                      <a:pt x="197" y="38"/>
                    </a:lnTo>
                    <a:lnTo>
                      <a:pt x="205" y="35"/>
                    </a:lnTo>
                    <a:lnTo>
                      <a:pt x="219" y="44"/>
                    </a:lnTo>
                    <a:lnTo>
                      <a:pt x="235" y="49"/>
                    </a:lnTo>
                    <a:lnTo>
                      <a:pt x="243" y="50"/>
                    </a:lnTo>
                    <a:lnTo>
                      <a:pt x="252" y="49"/>
                    </a:lnTo>
                    <a:lnTo>
                      <a:pt x="258" y="52"/>
                    </a:lnTo>
                    <a:lnTo>
                      <a:pt x="267" y="55"/>
                    </a:lnTo>
                    <a:lnTo>
                      <a:pt x="274" y="59"/>
                    </a:lnTo>
                    <a:lnTo>
                      <a:pt x="275" y="67"/>
                    </a:lnTo>
                    <a:lnTo>
                      <a:pt x="282" y="72"/>
                    </a:lnTo>
                    <a:lnTo>
                      <a:pt x="297" y="71"/>
                    </a:lnTo>
                    <a:lnTo>
                      <a:pt x="299" y="79"/>
                    </a:lnTo>
                    <a:lnTo>
                      <a:pt x="306" y="86"/>
                    </a:lnTo>
                    <a:lnTo>
                      <a:pt x="312" y="79"/>
                    </a:lnTo>
                    <a:lnTo>
                      <a:pt x="320" y="77"/>
                    </a:lnTo>
                    <a:lnTo>
                      <a:pt x="328" y="77"/>
                    </a:lnTo>
                    <a:lnTo>
                      <a:pt x="334" y="71"/>
                    </a:lnTo>
                    <a:lnTo>
                      <a:pt x="340" y="76"/>
                    </a:lnTo>
                    <a:lnTo>
                      <a:pt x="349" y="78"/>
                    </a:lnTo>
                    <a:lnTo>
                      <a:pt x="356" y="76"/>
                    </a:lnTo>
                    <a:lnTo>
                      <a:pt x="361" y="83"/>
                    </a:lnTo>
                    <a:lnTo>
                      <a:pt x="369" y="88"/>
                    </a:lnTo>
                    <a:lnTo>
                      <a:pt x="386" y="70"/>
                    </a:lnTo>
                    <a:lnTo>
                      <a:pt x="398" y="79"/>
                    </a:lnTo>
                    <a:lnTo>
                      <a:pt x="402" y="87"/>
                    </a:lnTo>
                    <a:lnTo>
                      <a:pt x="408" y="93"/>
                    </a:lnTo>
                    <a:lnTo>
                      <a:pt x="415" y="88"/>
                    </a:lnTo>
                    <a:lnTo>
                      <a:pt x="424" y="88"/>
                    </a:lnTo>
                    <a:lnTo>
                      <a:pt x="440" y="86"/>
                    </a:lnTo>
                    <a:lnTo>
                      <a:pt x="449" y="86"/>
                    </a:lnTo>
                    <a:lnTo>
                      <a:pt x="456" y="89"/>
                    </a:lnTo>
                    <a:lnTo>
                      <a:pt x="461" y="95"/>
                    </a:lnTo>
                    <a:lnTo>
                      <a:pt x="469" y="93"/>
                    </a:lnTo>
                    <a:lnTo>
                      <a:pt x="473" y="86"/>
                    </a:lnTo>
                    <a:lnTo>
                      <a:pt x="471" y="70"/>
                    </a:lnTo>
                    <a:lnTo>
                      <a:pt x="473" y="61"/>
                    </a:lnTo>
                    <a:lnTo>
                      <a:pt x="473" y="52"/>
                    </a:lnTo>
                    <a:lnTo>
                      <a:pt x="476" y="44"/>
                    </a:lnTo>
                    <a:lnTo>
                      <a:pt x="494" y="27"/>
                    </a:lnTo>
                    <a:lnTo>
                      <a:pt x="501" y="23"/>
                    </a:lnTo>
                    <a:lnTo>
                      <a:pt x="510" y="23"/>
                    </a:lnTo>
                    <a:lnTo>
                      <a:pt x="517" y="18"/>
                    </a:lnTo>
                    <a:lnTo>
                      <a:pt x="537" y="18"/>
                    </a:lnTo>
                    <a:lnTo>
                      <a:pt x="537" y="18"/>
                    </a:lnTo>
                    <a:lnTo>
                      <a:pt x="543" y="23"/>
                    </a:lnTo>
                    <a:lnTo>
                      <a:pt x="551" y="25"/>
                    </a:lnTo>
                    <a:lnTo>
                      <a:pt x="558" y="22"/>
                    </a:lnTo>
                    <a:lnTo>
                      <a:pt x="563" y="16"/>
                    </a:lnTo>
                    <a:lnTo>
                      <a:pt x="565" y="7"/>
                    </a:lnTo>
                    <a:lnTo>
                      <a:pt x="573" y="2"/>
                    </a:lnTo>
                    <a:lnTo>
                      <a:pt x="589" y="6"/>
                    </a:lnTo>
                    <a:lnTo>
                      <a:pt x="597" y="6"/>
                    </a:lnTo>
                    <a:lnTo>
                      <a:pt x="613" y="1"/>
                    </a:lnTo>
                    <a:lnTo>
                      <a:pt x="629" y="3"/>
                    </a:lnTo>
                    <a:lnTo>
                      <a:pt x="645" y="0"/>
                    </a:lnTo>
                    <a:lnTo>
                      <a:pt x="657" y="9"/>
                    </a:lnTo>
                    <a:lnTo>
                      <a:pt x="662" y="17"/>
                    </a:lnTo>
                    <a:lnTo>
                      <a:pt x="662" y="25"/>
                    </a:lnTo>
                    <a:lnTo>
                      <a:pt x="675" y="37"/>
                    </a:lnTo>
                    <a:lnTo>
                      <a:pt x="680" y="43"/>
                    </a:lnTo>
                    <a:lnTo>
                      <a:pt x="680" y="52"/>
                    </a:lnTo>
                    <a:lnTo>
                      <a:pt x="671" y="56"/>
                    </a:lnTo>
                    <a:lnTo>
                      <a:pt x="664" y="57"/>
                    </a:lnTo>
                    <a:lnTo>
                      <a:pt x="667" y="65"/>
                    </a:lnTo>
                    <a:lnTo>
                      <a:pt x="667" y="72"/>
                    </a:lnTo>
                    <a:lnTo>
                      <a:pt x="671" y="88"/>
                    </a:lnTo>
                    <a:lnTo>
                      <a:pt x="678" y="93"/>
                    </a:lnTo>
                    <a:lnTo>
                      <a:pt x="686" y="97"/>
                    </a:lnTo>
                    <a:lnTo>
                      <a:pt x="702" y="100"/>
                    </a:lnTo>
                    <a:lnTo>
                      <a:pt x="709" y="97"/>
                    </a:lnTo>
                    <a:lnTo>
                      <a:pt x="718" y="97"/>
                    </a:lnTo>
                    <a:lnTo>
                      <a:pt x="720" y="105"/>
                    </a:lnTo>
                    <a:lnTo>
                      <a:pt x="731" y="116"/>
                    </a:lnTo>
                    <a:lnTo>
                      <a:pt x="738" y="145"/>
                    </a:lnTo>
                    <a:lnTo>
                      <a:pt x="736" y="152"/>
                    </a:lnTo>
                    <a:lnTo>
                      <a:pt x="738" y="159"/>
                    </a:lnTo>
                    <a:lnTo>
                      <a:pt x="745" y="165"/>
                    </a:lnTo>
                    <a:lnTo>
                      <a:pt x="752" y="169"/>
                    </a:lnTo>
                    <a:lnTo>
                      <a:pt x="759" y="165"/>
                    </a:lnTo>
                    <a:lnTo>
                      <a:pt x="767" y="164"/>
                    </a:lnTo>
                    <a:lnTo>
                      <a:pt x="775" y="165"/>
                    </a:lnTo>
                    <a:lnTo>
                      <a:pt x="786" y="177"/>
                    </a:lnTo>
                    <a:lnTo>
                      <a:pt x="795" y="174"/>
                    </a:lnTo>
                    <a:lnTo>
                      <a:pt x="801" y="178"/>
                    </a:lnTo>
                    <a:lnTo>
                      <a:pt x="827" y="170"/>
                    </a:lnTo>
                    <a:lnTo>
                      <a:pt x="842" y="163"/>
                    </a:lnTo>
                    <a:lnTo>
                      <a:pt x="849" y="165"/>
                    </a:lnTo>
                    <a:lnTo>
                      <a:pt x="854" y="173"/>
                    </a:lnTo>
                    <a:lnTo>
                      <a:pt x="865" y="195"/>
                    </a:lnTo>
                    <a:lnTo>
                      <a:pt x="876" y="206"/>
                    </a:lnTo>
                    <a:lnTo>
                      <a:pt x="883" y="206"/>
                    </a:lnTo>
                    <a:lnTo>
                      <a:pt x="887" y="199"/>
                    </a:lnTo>
                    <a:lnTo>
                      <a:pt x="896" y="199"/>
                    </a:lnTo>
                    <a:lnTo>
                      <a:pt x="901" y="205"/>
                    </a:lnTo>
                    <a:lnTo>
                      <a:pt x="908" y="206"/>
                    </a:lnTo>
                    <a:lnTo>
                      <a:pt x="915" y="210"/>
                    </a:lnTo>
                    <a:lnTo>
                      <a:pt x="922" y="216"/>
                    </a:lnTo>
                    <a:lnTo>
                      <a:pt x="938" y="215"/>
                    </a:lnTo>
                    <a:lnTo>
                      <a:pt x="951" y="224"/>
                    </a:lnTo>
                    <a:lnTo>
                      <a:pt x="958" y="223"/>
                    </a:lnTo>
                    <a:lnTo>
                      <a:pt x="971" y="234"/>
                    </a:lnTo>
                    <a:lnTo>
                      <a:pt x="979" y="235"/>
                    </a:lnTo>
                    <a:lnTo>
                      <a:pt x="988" y="235"/>
                    </a:lnTo>
                    <a:lnTo>
                      <a:pt x="994" y="240"/>
                    </a:lnTo>
                    <a:lnTo>
                      <a:pt x="987" y="244"/>
                    </a:lnTo>
                    <a:lnTo>
                      <a:pt x="995" y="267"/>
                    </a:lnTo>
                    <a:lnTo>
                      <a:pt x="987" y="282"/>
                    </a:lnTo>
                    <a:lnTo>
                      <a:pt x="971" y="286"/>
                    </a:lnTo>
                    <a:lnTo>
                      <a:pt x="976" y="292"/>
                    </a:lnTo>
                    <a:lnTo>
                      <a:pt x="984" y="294"/>
                    </a:lnTo>
                    <a:lnTo>
                      <a:pt x="988" y="301"/>
                    </a:lnTo>
                    <a:lnTo>
                      <a:pt x="972" y="306"/>
                    </a:lnTo>
                    <a:lnTo>
                      <a:pt x="969" y="313"/>
                    </a:lnTo>
                    <a:lnTo>
                      <a:pt x="968" y="320"/>
                    </a:lnTo>
                    <a:lnTo>
                      <a:pt x="973" y="326"/>
                    </a:lnTo>
                    <a:lnTo>
                      <a:pt x="976" y="335"/>
                    </a:lnTo>
                    <a:lnTo>
                      <a:pt x="974" y="342"/>
                    </a:lnTo>
                    <a:lnTo>
                      <a:pt x="980" y="346"/>
                    </a:lnTo>
                    <a:lnTo>
                      <a:pt x="978" y="362"/>
                    </a:lnTo>
                    <a:lnTo>
                      <a:pt x="971" y="385"/>
                    </a:lnTo>
                    <a:lnTo>
                      <a:pt x="963" y="389"/>
                    </a:lnTo>
                    <a:lnTo>
                      <a:pt x="947" y="385"/>
                    </a:lnTo>
                    <a:lnTo>
                      <a:pt x="940" y="387"/>
                    </a:lnTo>
                    <a:lnTo>
                      <a:pt x="925" y="379"/>
                    </a:lnTo>
                    <a:lnTo>
                      <a:pt x="919" y="384"/>
                    </a:lnTo>
                    <a:lnTo>
                      <a:pt x="910" y="398"/>
                    </a:lnTo>
                    <a:lnTo>
                      <a:pt x="896" y="404"/>
                    </a:lnTo>
                    <a:lnTo>
                      <a:pt x="888" y="419"/>
                    </a:lnTo>
                    <a:lnTo>
                      <a:pt x="890" y="427"/>
                    </a:lnTo>
                    <a:lnTo>
                      <a:pt x="890" y="442"/>
                    </a:lnTo>
                    <a:lnTo>
                      <a:pt x="866" y="446"/>
                    </a:lnTo>
                    <a:lnTo>
                      <a:pt x="853" y="448"/>
                    </a:lnTo>
                    <a:lnTo>
                      <a:pt x="843" y="459"/>
                    </a:lnTo>
                    <a:lnTo>
                      <a:pt x="836" y="458"/>
                    </a:lnTo>
                    <a:lnTo>
                      <a:pt x="817" y="465"/>
                    </a:lnTo>
                    <a:lnTo>
                      <a:pt x="813" y="477"/>
                    </a:lnTo>
                    <a:lnTo>
                      <a:pt x="801" y="470"/>
                    </a:lnTo>
                    <a:lnTo>
                      <a:pt x="779" y="481"/>
                    </a:lnTo>
                    <a:lnTo>
                      <a:pt x="777" y="486"/>
                    </a:lnTo>
                    <a:lnTo>
                      <a:pt x="775" y="481"/>
                    </a:lnTo>
                    <a:lnTo>
                      <a:pt x="764" y="485"/>
                    </a:lnTo>
                    <a:lnTo>
                      <a:pt x="757" y="485"/>
                    </a:lnTo>
                    <a:lnTo>
                      <a:pt x="741" y="500"/>
                    </a:lnTo>
                    <a:lnTo>
                      <a:pt x="737" y="501"/>
                    </a:lnTo>
                    <a:lnTo>
                      <a:pt x="731" y="511"/>
                    </a:lnTo>
                    <a:lnTo>
                      <a:pt x="724" y="522"/>
                    </a:lnTo>
                    <a:lnTo>
                      <a:pt x="716" y="525"/>
                    </a:lnTo>
                    <a:lnTo>
                      <a:pt x="719" y="520"/>
                    </a:lnTo>
                    <a:lnTo>
                      <a:pt x="725" y="517"/>
                    </a:lnTo>
                    <a:lnTo>
                      <a:pt x="730" y="512"/>
                    </a:lnTo>
                    <a:lnTo>
                      <a:pt x="725" y="497"/>
                    </a:lnTo>
                    <a:lnTo>
                      <a:pt x="721" y="497"/>
                    </a:lnTo>
                    <a:lnTo>
                      <a:pt x="716" y="512"/>
                    </a:lnTo>
                    <a:lnTo>
                      <a:pt x="707" y="522"/>
                    </a:lnTo>
                    <a:lnTo>
                      <a:pt x="709" y="536"/>
                    </a:lnTo>
                    <a:lnTo>
                      <a:pt x="709" y="545"/>
                    </a:lnTo>
                    <a:lnTo>
                      <a:pt x="704" y="545"/>
                    </a:lnTo>
                    <a:lnTo>
                      <a:pt x="704" y="541"/>
                    </a:lnTo>
                    <a:lnTo>
                      <a:pt x="698" y="530"/>
                    </a:lnTo>
                    <a:lnTo>
                      <a:pt x="699" y="527"/>
                    </a:lnTo>
                    <a:lnTo>
                      <a:pt x="697" y="523"/>
                    </a:lnTo>
                    <a:lnTo>
                      <a:pt x="691" y="528"/>
                    </a:lnTo>
                    <a:lnTo>
                      <a:pt x="687" y="534"/>
                    </a:lnTo>
                    <a:lnTo>
                      <a:pt x="684" y="533"/>
                    </a:lnTo>
                    <a:lnTo>
                      <a:pt x="687" y="525"/>
                    </a:lnTo>
                    <a:lnTo>
                      <a:pt x="684" y="523"/>
                    </a:lnTo>
                    <a:lnTo>
                      <a:pt x="671" y="523"/>
                    </a:lnTo>
                    <a:lnTo>
                      <a:pt x="670" y="520"/>
                    </a:lnTo>
                    <a:lnTo>
                      <a:pt x="670" y="512"/>
                    </a:lnTo>
                    <a:lnTo>
                      <a:pt x="666" y="507"/>
                    </a:lnTo>
                    <a:lnTo>
                      <a:pt x="664" y="520"/>
                    </a:lnTo>
                    <a:lnTo>
                      <a:pt x="661" y="522"/>
                    </a:lnTo>
                    <a:lnTo>
                      <a:pt x="644" y="517"/>
                    </a:lnTo>
                    <a:lnTo>
                      <a:pt x="649" y="520"/>
                    </a:lnTo>
                    <a:lnTo>
                      <a:pt x="653" y="525"/>
                    </a:lnTo>
                    <a:lnTo>
                      <a:pt x="657" y="525"/>
                    </a:lnTo>
                    <a:lnTo>
                      <a:pt x="660" y="527"/>
                    </a:lnTo>
                    <a:lnTo>
                      <a:pt x="662" y="533"/>
                    </a:lnTo>
                    <a:lnTo>
                      <a:pt x="664" y="538"/>
                    </a:lnTo>
                    <a:lnTo>
                      <a:pt x="667" y="543"/>
                    </a:lnTo>
                    <a:lnTo>
                      <a:pt x="670" y="540"/>
                    </a:lnTo>
                    <a:lnTo>
                      <a:pt x="670" y="533"/>
                    </a:lnTo>
                    <a:lnTo>
                      <a:pt x="680" y="535"/>
                    </a:lnTo>
                    <a:lnTo>
                      <a:pt x="684" y="539"/>
                    </a:lnTo>
                    <a:lnTo>
                      <a:pt x="689" y="539"/>
                    </a:lnTo>
                    <a:lnTo>
                      <a:pt x="686" y="551"/>
                    </a:lnTo>
                    <a:lnTo>
                      <a:pt x="688" y="552"/>
                    </a:lnTo>
                    <a:lnTo>
                      <a:pt x="694" y="550"/>
                    </a:lnTo>
                    <a:lnTo>
                      <a:pt x="697" y="551"/>
                    </a:lnTo>
                    <a:lnTo>
                      <a:pt x="694" y="560"/>
                    </a:lnTo>
                    <a:lnTo>
                      <a:pt x="708" y="559"/>
                    </a:lnTo>
                    <a:lnTo>
                      <a:pt x="714" y="567"/>
                    </a:lnTo>
                    <a:lnTo>
                      <a:pt x="714" y="578"/>
                    </a:lnTo>
                    <a:lnTo>
                      <a:pt x="716" y="588"/>
                    </a:lnTo>
                    <a:lnTo>
                      <a:pt x="720" y="583"/>
                    </a:lnTo>
                    <a:lnTo>
                      <a:pt x="737" y="588"/>
                    </a:lnTo>
                    <a:lnTo>
                      <a:pt x="738" y="582"/>
                    </a:lnTo>
                    <a:lnTo>
                      <a:pt x="750" y="590"/>
                    </a:lnTo>
                    <a:lnTo>
                      <a:pt x="762" y="577"/>
                    </a:lnTo>
                    <a:lnTo>
                      <a:pt x="766" y="577"/>
                    </a:lnTo>
                    <a:lnTo>
                      <a:pt x="768" y="582"/>
                    </a:lnTo>
                    <a:lnTo>
                      <a:pt x="775" y="578"/>
                    </a:lnTo>
                    <a:lnTo>
                      <a:pt x="789" y="575"/>
                    </a:lnTo>
                    <a:lnTo>
                      <a:pt x="800" y="576"/>
                    </a:lnTo>
                    <a:lnTo>
                      <a:pt x="799" y="584"/>
                    </a:lnTo>
                    <a:lnTo>
                      <a:pt x="795" y="588"/>
                    </a:lnTo>
                    <a:lnTo>
                      <a:pt x="794" y="597"/>
                    </a:lnTo>
                    <a:lnTo>
                      <a:pt x="794" y="608"/>
                    </a:lnTo>
                    <a:lnTo>
                      <a:pt x="775" y="608"/>
                    </a:lnTo>
                    <a:lnTo>
                      <a:pt x="772" y="611"/>
                    </a:lnTo>
                    <a:lnTo>
                      <a:pt x="740" y="602"/>
                    </a:lnTo>
                    <a:lnTo>
                      <a:pt x="723" y="619"/>
                    </a:lnTo>
                    <a:lnTo>
                      <a:pt x="714" y="629"/>
                    </a:lnTo>
                    <a:lnTo>
                      <a:pt x="702" y="626"/>
                    </a:lnTo>
                    <a:lnTo>
                      <a:pt x="687" y="630"/>
                    </a:lnTo>
                    <a:lnTo>
                      <a:pt x="692" y="633"/>
                    </a:lnTo>
                    <a:lnTo>
                      <a:pt x="686" y="635"/>
                    </a:lnTo>
                    <a:lnTo>
                      <a:pt x="681" y="641"/>
                    </a:lnTo>
                    <a:lnTo>
                      <a:pt x="680" y="646"/>
                    </a:lnTo>
                    <a:lnTo>
                      <a:pt x="677" y="649"/>
                    </a:lnTo>
                    <a:lnTo>
                      <a:pt x="670" y="651"/>
                    </a:lnTo>
                    <a:lnTo>
                      <a:pt x="659" y="658"/>
                    </a:lnTo>
                    <a:lnTo>
                      <a:pt x="643" y="657"/>
                    </a:lnTo>
                    <a:lnTo>
                      <a:pt x="639" y="656"/>
                    </a:lnTo>
                    <a:lnTo>
                      <a:pt x="628" y="646"/>
                    </a:lnTo>
                    <a:lnTo>
                      <a:pt x="632" y="638"/>
                    </a:lnTo>
                    <a:lnTo>
                      <a:pt x="632" y="629"/>
                    </a:lnTo>
                    <a:lnTo>
                      <a:pt x="634" y="620"/>
                    </a:lnTo>
                    <a:lnTo>
                      <a:pt x="633" y="610"/>
                    </a:lnTo>
                    <a:lnTo>
                      <a:pt x="628" y="599"/>
                    </a:lnTo>
                    <a:lnTo>
                      <a:pt x="621" y="598"/>
                    </a:lnTo>
                    <a:lnTo>
                      <a:pt x="614" y="598"/>
                    </a:lnTo>
                    <a:lnTo>
                      <a:pt x="607" y="590"/>
                    </a:lnTo>
                    <a:lnTo>
                      <a:pt x="595" y="583"/>
                    </a:lnTo>
                    <a:lnTo>
                      <a:pt x="579" y="583"/>
                    </a:lnTo>
                    <a:lnTo>
                      <a:pt x="579" y="581"/>
                    </a:lnTo>
                    <a:lnTo>
                      <a:pt x="581" y="575"/>
                    </a:lnTo>
                    <a:lnTo>
                      <a:pt x="591" y="570"/>
                    </a:lnTo>
                    <a:lnTo>
                      <a:pt x="605" y="556"/>
                    </a:lnTo>
                    <a:lnTo>
                      <a:pt x="613" y="550"/>
                    </a:lnTo>
                    <a:lnTo>
                      <a:pt x="641" y="541"/>
                    </a:lnTo>
                    <a:lnTo>
                      <a:pt x="645" y="539"/>
                    </a:lnTo>
                    <a:lnTo>
                      <a:pt x="641" y="536"/>
                    </a:lnTo>
                    <a:lnTo>
                      <a:pt x="640" y="529"/>
                    </a:lnTo>
                    <a:lnTo>
                      <a:pt x="634" y="523"/>
                    </a:lnTo>
                    <a:lnTo>
                      <a:pt x="628" y="529"/>
                    </a:lnTo>
                    <a:lnTo>
                      <a:pt x="618" y="524"/>
                    </a:lnTo>
                    <a:lnTo>
                      <a:pt x="618" y="519"/>
                    </a:lnTo>
                    <a:lnTo>
                      <a:pt x="610" y="522"/>
                    </a:lnTo>
                    <a:lnTo>
                      <a:pt x="608" y="525"/>
                    </a:lnTo>
                    <a:lnTo>
                      <a:pt x="601" y="525"/>
                    </a:lnTo>
                    <a:lnTo>
                      <a:pt x="579" y="530"/>
                    </a:lnTo>
                    <a:lnTo>
                      <a:pt x="563" y="524"/>
                    </a:lnTo>
                    <a:lnTo>
                      <a:pt x="557" y="518"/>
                    </a:lnTo>
                    <a:lnTo>
                      <a:pt x="551" y="516"/>
                    </a:lnTo>
                    <a:lnTo>
                      <a:pt x="539" y="517"/>
                    </a:lnTo>
                    <a:lnTo>
                      <a:pt x="538" y="513"/>
                    </a:lnTo>
                    <a:lnTo>
                      <a:pt x="551" y="503"/>
                    </a:lnTo>
                    <a:lnTo>
                      <a:pt x="549" y="501"/>
                    </a:lnTo>
                    <a:lnTo>
                      <a:pt x="533" y="498"/>
                    </a:lnTo>
                    <a:lnTo>
                      <a:pt x="528" y="496"/>
                    </a:lnTo>
                    <a:lnTo>
                      <a:pt x="536" y="492"/>
                    </a:lnTo>
                    <a:lnTo>
                      <a:pt x="560" y="496"/>
                    </a:lnTo>
                    <a:lnTo>
                      <a:pt x="563" y="495"/>
                    </a:lnTo>
                    <a:lnTo>
                      <a:pt x="560" y="491"/>
                    </a:lnTo>
                    <a:lnTo>
                      <a:pt x="554" y="490"/>
                    </a:lnTo>
                    <a:lnTo>
                      <a:pt x="548" y="481"/>
                    </a:lnTo>
                    <a:lnTo>
                      <a:pt x="543" y="471"/>
                    </a:lnTo>
                    <a:lnTo>
                      <a:pt x="541" y="479"/>
                    </a:lnTo>
                    <a:lnTo>
                      <a:pt x="533" y="482"/>
                    </a:lnTo>
                    <a:lnTo>
                      <a:pt x="524" y="485"/>
                    </a:lnTo>
                    <a:lnTo>
                      <a:pt x="526" y="475"/>
                    </a:lnTo>
                    <a:lnTo>
                      <a:pt x="520" y="480"/>
                    </a:lnTo>
                    <a:lnTo>
                      <a:pt x="508" y="486"/>
                    </a:lnTo>
                    <a:lnTo>
                      <a:pt x="492" y="489"/>
                    </a:lnTo>
                    <a:lnTo>
                      <a:pt x="485" y="492"/>
                    </a:lnTo>
                    <a:lnTo>
                      <a:pt x="478" y="495"/>
                    </a:lnTo>
                    <a:lnTo>
                      <a:pt x="477" y="502"/>
                    </a:lnTo>
                    <a:lnTo>
                      <a:pt x="466" y="520"/>
                    </a:lnTo>
                    <a:lnTo>
                      <a:pt x="461" y="519"/>
                    </a:lnTo>
                    <a:lnTo>
                      <a:pt x="457" y="511"/>
                    </a:lnTo>
                    <a:lnTo>
                      <a:pt x="450" y="509"/>
                    </a:lnTo>
                    <a:lnTo>
                      <a:pt x="446" y="504"/>
                    </a:lnTo>
                    <a:lnTo>
                      <a:pt x="449" y="512"/>
                    </a:lnTo>
                    <a:lnTo>
                      <a:pt x="457" y="519"/>
                    </a:lnTo>
                    <a:lnTo>
                      <a:pt x="458" y="530"/>
                    </a:lnTo>
                    <a:lnTo>
                      <a:pt x="453" y="541"/>
                    </a:lnTo>
                    <a:lnTo>
                      <a:pt x="449" y="546"/>
                    </a:lnTo>
                    <a:lnTo>
                      <a:pt x="434" y="547"/>
                    </a:lnTo>
                    <a:lnTo>
                      <a:pt x="431" y="552"/>
                    </a:lnTo>
                    <a:lnTo>
                      <a:pt x="426" y="555"/>
                    </a:lnTo>
                    <a:lnTo>
                      <a:pt x="425" y="562"/>
                    </a:lnTo>
                    <a:lnTo>
                      <a:pt x="420" y="560"/>
                    </a:lnTo>
                    <a:lnTo>
                      <a:pt x="419" y="550"/>
                    </a:lnTo>
                    <a:lnTo>
                      <a:pt x="418" y="546"/>
                    </a:lnTo>
                    <a:lnTo>
                      <a:pt x="418" y="566"/>
                    </a:lnTo>
                    <a:lnTo>
                      <a:pt x="419" y="581"/>
                    </a:lnTo>
                    <a:lnTo>
                      <a:pt x="417" y="582"/>
                    </a:lnTo>
                    <a:lnTo>
                      <a:pt x="411" y="578"/>
                    </a:lnTo>
                    <a:lnTo>
                      <a:pt x="402" y="578"/>
                    </a:lnTo>
                    <a:lnTo>
                      <a:pt x="393" y="582"/>
                    </a:lnTo>
                    <a:lnTo>
                      <a:pt x="379" y="584"/>
                    </a:lnTo>
                    <a:lnTo>
                      <a:pt x="368" y="592"/>
                    </a:lnTo>
                    <a:lnTo>
                      <a:pt x="356" y="593"/>
                    </a:lnTo>
                    <a:lnTo>
                      <a:pt x="344" y="576"/>
                    </a:lnTo>
                    <a:lnTo>
                      <a:pt x="336" y="577"/>
                    </a:lnTo>
                    <a:lnTo>
                      <a:pt x="336" y="573"/>
                    </a:lnTo>
                    <a:lnTo>
                      <a:pt x="345" y="573"/>
                    </a:lnTo>
                    <a:lnTo>
                      <a:pt x="350" y="567"/>
                    </a:lnTo>
                    <a:lnTo>
                      <a:pt x="352" y="560"/>
                    </a:lnTo>
                    <a:lnTo>
                      <a:pt x="354" y="552"/>
                    </a:lnTo>
                    <a:lnTo>
                      <a:pt x="363" y="547"/>
                    </a:lnTo>
                    <a:lnTo>
                      <a:pt x="364" y="539"/>
                    </a:lnTo>
                    <a:lnTo>
                      <a:pt x="369" y="534"/>
                    </a:lnTo>
                    <a:lnTo>
                      <a:pt x="376" y="530"/>
                    </a:lnTo>
                    <a:lnTo>
                      <a:pt x="379" y="506"/>
                    </a:lnTo>
                    <a:lnTo>
                      <a:pt x="382" y="498"/>
                    </a:lnTo>
                    <a:lnTo>
                      <a:pt x="391" y="495"/>
                    </a:lnTo>
                    <a:lnTo>
                      <a:pt x="395" y="501"/>
                    </a:lnTo>
                    <a:lnTo>
                      <a:pt x="402" y="497"/>
                    </a:lnTo>
                    <a:lnTo>
                      <a:pt x="425" y="503"/>
                    </a:lnTo>
                    <a:lnTo>
                      <a:pt x="431" y="498"/>
                    </a:lnTo>
                    <a:lnTo>
                      <a:pt x="435" y="491"/>
                    </a:lnTo>
                    <a:lnTo>
                      <a:pt x="431" y="484"/>
                    </a:lnTo>
                    <a:lnTo>
                      <a:pt x="434" y="476"/>
                    </a:lnTo>
                    <a:lnTo>
                      <a:pt x="433" y="468"/>
                    </a:lnTo>
                    <a:lnTo>
                      <a:pt x="428" y="460"/>
                    </a:lnTo>
                    <a:lnTo>
                      <a:pt x="413" y="453"/>
                    </a:lnTo>
                    <a:lnTo>
                      <a:pt x="407" y="439"/>
                    </a:lnTo>
                    <a:lnTo>
                      <a:pt x="408" y="431"/>
                    </a:lnTo>
                    <a:lnTo>
                      <a:pt x="406" y="423"/>
                    </a:lnTo>
                    <a:lnTo>
                      <a:pt x="398" y="422"/>
                    </a:lnTo>
                    <a:lnTo>
                      <a:pt x="395" y="415"/>
                    </a:lnTo>
                    <a:lnTo>
                      <a:pt x="387" y="409"/>
                    </a:lnTo>
                    <a:lnTo>
                      <a:pt x="391" y="393"/>
                    </a:lnTo>
                    <a:lnTo>
                      <a:pt x="391" y="385"/>
                    </a:lnTo>
                    <a:lnTo>
                      <a:pt x="391" y="377"/>
                    </a:lnTo>
                    <a:lnTo>
                      <a:pt x="387" y="369"/>
                    </a:lnTo>
                    <a:lnTo>
                      <a:pt x="379" y="372"/>
                    </a:lnTo>
                    <a:lnTo>
                      <a:pt x="368" y="360"/>
                    </a:lnTo>
                    <a:lnTo>
                      <a:pt x="359" y="358"/>
                    </a:lnTo>
                    <a:lnTo>
                      <a:pt x="343" y="361"/>
                    </a:lnTo>
                    <a:lnTo>
                      <a:pt x="336" y="358"/>
                    </a:lnTo>
                    <a:lnTo>
                      <a:pt x="317" y="342"/>
                    </a:lnTo>
                    <a:lnTo>
                      <a:pt x="310" y="339"/>
                    </a:lnTo>
                    <a:lnTo>
                      <a:pt x="294" y="334"/>
                    </a:lnTo>
                    <a:lnTo>
                      <a:pt x="278" y="339"/>
                    </a:lnTo>
                    <a:lnTo>
                      <a:pt x="269" y="340"/>
                    </a:lnTo>
                    <a:lnTo>
                      <a:pt x="261" y="339"/>
                    </a:lnTo>
                    <a:lnTo>
                      <a:pt x="254" y="342"/>
                    </a:lnTo>
                    <a:lnTo>
                      <a:pt x="248" y="35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96" name="Freeform 197"/>
              <p:cNvSpPr>
                <a:spLocks noChangeAspect="1"/>
              </p:cNvSpPr>
              <p:nvPr/>
            </p:nvSpPr>
            <p:spPr bwMode="gray">
              <a:xfrm>
                <a:off x="5222081" y="2729260"/>
                <a:ext cx="60325" cy="76200"/>
              </a:xfrm>
              <a:custGeom>
                <a:avLst/>
                <a:gdLst/>
                <a:ahLst/>
                <a:cxnLst>
                  <a:cxn ang="0">
                    <a:pos x="88" y="239"/>
                  </a:cxn>
                  <a:cxn ang="0">
                    <a:pos x="88" y="225"/>
                  </a:cxn>
                  <a:cxn ang="0">
                    <a:pos x="86" y="212"/>
                  </a:cxn>
                  <a:cxn ang="0">
                    <a:pos x="84" y="200"/>
                  </a:cxn>
                  <a:cxn ang="0">
                    <a:pos x="86" y="184"/>
                  </a:cxn>
                  <a:cxn ang="0">
                    <a:pos x="86" y="164"/>
                  </a:cxn>
                  <a:cxn ang="0">
                    <a:pos x="81" y="135"/>
                  </a:cxn>
                  <a:cxn ang="0">
                    <a:pos x="70" y="115"/>
                  </a:cxn>
                  <a:cxn ang="0">
                    <a:pos x="57" y="94"/>
                  </a:cxn>
                  <a:cxn ang="0">
                    <a:pos x="45" y="73"/>
                  </a:cxn>
                  <a:cxn ang="0">
                    <a:pos x="42" y="56"/>
                  </a:cxn>
                  <a:cxn ang="0">
                    <a:pos x="34" y="43"/>
                  </a:cxn>
                  <a:cxn ang="0">
                    <a:pos x="20" y="29"/>
                  </a:cxn>
                  <a:cxn ang="0">
                    <a:pos x="8" y="19"/>
                  </a:cxn>
                  <a:cxn ang="0">
                    <a:pos x="0" y="19"/>
                  </a:cxn>
                  <a:cxn ang="0">
                    <a:pos x="6" y="8"/>
                  </a:cxn>
                  <a:cxn ang="0">
                    <a:pos x="13" y="3"/>
                  </a:cxn>
                  <a:cxn ang="0">
                    <a:pos x="21" y="6"/>
                  </a:cxn>
                  <a:cxn ang="0">
                    <a:pos x="30" y="5"/>
                  </a:cxn>
                  <a:cxn ang="0">
                    <a:pos x="46" y="0"/>
                  </a:cxn>
                  <a:cxn ang="0">
                    <a:pos x="62" y="5"/>
                  </a:cxn>
                  <a:cxn ang="0">
                    <a:pos x="69" y="8"/>
                  </a:cxn>
                  <a:cxn ang="0">
                    <a:pos x="88" y="24"/>
                  </a:cxn>
                  <a:cxn ang="0">
                    <a:pos x="95" y="27"/>
                  </a:cxn>
                  <a:cxn ang="0">
                    <a:pos x="111" y="24"/>
                  </a:cxn>
                  <a:cxn ang="0">
                    <a:pos x="120" y="26"/>
                  </a:cxn>
                  <a:cxn ang="0">
                    <a:pos x="131" y="38"/>
                  </a:cxn>
                  <a:cxn ang="0">
                    <a:pos x="139" y="35"/>
                  </a:cxn>
                  <a:cxn ang="0">
                    <a:pos x="143" y="43"/>
                  </a:cxn>
                  <a:cxn ang="0">
                    <a:pos x="143" y="51"/>
                  </a:cxn>
                  <a:cxn ang="0">
                    <a:pos x="143" y="59"/>
                  </a:cxn>
                  <a:cxn ang="0">
                    <a:pos x="139" y="75"/>
                  </a:cxn>
                  <a:cxn ang="0">
                    <a:pos x="147" y="81"/>
                  </a:cxn>
                  <a:cxn ang="0">
                    <a:pos x="150" y="87"/>
                  </a:cxn>
                  <a:cxn ang="0">
                    <a:pos x="158" y="89"/>
                  </a:cxn>
                  <a:cxn ang="0">
                    <a:pos x="160" y="97"/>
                  </a:cxn>
                  <a:cxn ang="0">
                    <a:pos x="159" y="104"/>
                  </a:cxn>
                  <a:cxn ang="0">
                    <a:pos x="165" y="119"/>
                  </a:cxn>
                  <a:cxn ang="0">
                    <a:pos x="180" y="126"/>
                  </a:cxn>
                  <a:cxn ang="0">
                    <a:pos x="185" y="134"/>
                  </a:cxn>
                  <a:cxn ang="0">
                    <a:pos x="186" y="141"/>
                  </a:cxn>
                  <a:cxn ang="0">
                    <a:pos x="183" y="150"/>
                  </a:cxn>
                  <a:cxn ang="0">
                    <a:pos x="187" y="157"/>
                  </a:cxn>
                  <a:cxn ang="0">
                    <a:pos x="183" y="164"/>
                  </a:cxn>
                  <a:cxn ang="0">
                    <a:pos x="177" y="169"/>
                  </a:cxn>
                  <a:cxn ang="0">
                    <a:pos x="154" y="163"/>
                  </a:cxn>
                  <a:cxn ang="0">
                    <a:pos x="147" y="167"/>
                  </a:cxn>
                  <a:cxn ang="0">
                    <a:pos x="143" y="161"/>
                  </a:cxn>
                  <a:cxn ang="0">
                    <a:pos x="134" y="164"/>
                  </a:cxn>
                  <a:cxn ang="0">
                    <a:pos x="131" y="172"/>
                  </a:cxn>
                  <a:cxn ang="0">
                    <a:pos x="128" y="196"/>
                  </a:cxn>
                  <a:cxn ang="0">
                    <a:pos x="121" y="200"/>
                  </a:cxn>
                  <a:cxn ang="0">
                    <a:pos x="116" y="205"/>
                  </a:cxn>
                  <a:cxn ang="0">
                    <a:pos x="115" y="213"/>
                  </a:cxn>
                  <a:cxn ang="0">
                    <a:pos x="107" y="218"/>
                  </a:cxn>
                  <a:cxn ang="0">
                    <a:pos x="104" y="226"/>
                  </a:cxn>
                  <a:cxn ang="0">
                    <a:pos x="104" y="233"/>
                  </a:cxn>
                  <a:cxn ang="0">
                    <a:pos x="97" y="239"/>
                  </a:cxn>
                  <a:cxn ang="0">
                    <a:pos x="88" y="239"/>
                  </a:cxn>
                </a:cxnLst>
                <a:rect l="0" t="0" r="r" b="b"/>
                <a:pathLst>
                  <a:path w="187" h="239">
                    <a:moveTo>
                      <a:pt x="88" y="239"/>
                    </a:moveTo>
                    <a:lnTo>
                      <a:pt x="88" y="225"/>
                    </a:lnTo>
                    <a:lnTo>
                      <a:pt x="86" y="212"/>
                    </a:lnTo>
                    <a:lnTo>
                      <a:pt x="84" y="200"/>
                    </a:lnTo>
                    <a:lnTo>
                      <a:pt x="86" y="184"/>
                    </a:lnTo>
                    <a:lnTo>
                      <a:pt x="86" y="164"/>
                    </a:lnTo>
                    <a:lnTo>
                      <a:pt x="81" y="135"/>
                    </a:lnTo>
                    <a:lnTo>
                      <a:pt x="70" y="115"/>
                    </a:lnTo>
                    <a:lnTo>
                      <a:pt x="57" y="94"/>
                    </a:lnTo>
                    <a:lnTo>
                      <a:pt x="45" y="73"/>
                    </a:lnTo>
                    <a:lnTo>
                      <a:pt x="42" y="56"/>
                    </a:lnTo>
                    <a:lnTo>
                      <a:pt x="34" y="43"/>
                    </a:lnTo>
                    <a:lnTo>
                      <a:pt x="20" y="29"/>
                    </a:lnTo>
                    <a:lnTo>
                      <a:pt x="8" y="19"/>
                    </a:lnTo>
                    <a:lnTo>
                      <a:pt x="0" y="19"/>
                    </a:lnTo>
                    <a:lnTo>
                      <a:pt x="6" y="8"/>
                    </a:lnTo>
                    <a:lnTo>
                      <a:pt x="13" y="3"/>
                    </a:lnTo>
                    <a:lnTo>
                      <a:pt x="21" y="6"/>
                    </a:lnTo>
                    <a:lnTo>
                      <a:pt x="30" y="5"/>
                    </a:lnTo>
                    <a:lnTo>
                      <a:pt x="46" y="0"/>
                    </a:lnTo>
                    <a:lnTo>
                      <a:pt x="62" y="5"/>
                    </a:lnTo>
                    <a:lnTo>
                      <a:pt x="69" y="8"/>
                    </a:lnTo>
                    <a:lnTo>
                      <a:pt x="88" y="24"/>
                    </a:lnTo>
                    <a:lnTo>
                      <a:pt x="95" y="27"/>
                    </a:lnTo>
                    <a:lnTo>
                      <a:pt x="111" y="24"/>
                    </a:lnTo>
                    <a:lnTo>
                      <a:pt x="120" y="26"/>
                    </a:lnTo>
                    <a:lnTo>
                      <a:pt x="131" y="38"/>
                    </a:lnTo>
                    <a:lnTo>
                      <a:pt x="139" y="35"/>
                    </a:lnTo>
                    <a:lnTo>
                      <a:pt x="143" y="43"/>
                    </a:lnTo>
                    <a:lnTo>
                      <a:pt x="143" y="51"/>
                    </a:lnTo>
                    <a:lnTo>
                      <a:pt x="143" y="59"/>
                    </a:lnTo>
                    <a:lnTo>
                      <a:pt x="139" y="75"/>
                    </a:lnTo>
                    <a:lnTo>
                      <a:pt x="147" y="81"/>
                    </a:lnTo>
                    <a:lnTo>
                      <a:pt x="150" y="87"/>
                    </a:lnTo>
                    <a:lnTo>
                      <a:pt x="158" y="89"/>
                    </a:lnTo>
                    <a:lnTo>
                      <a:pt x="160" y="97"/>
                    </a:lnTo>
                    <a:lnTo>
                      <a:pt x="159" y="104"/>
                    </a:lnTo>
                    <a:lnTo>
                      <a:pt x="165" y="119"/>
                    </a:lnTo>
                    <a:lnTo>
                      <a:pt x="180" y="126"/>
                    </a:lnTo>
                    <a:lnTo>
                      <a:pt x="185" y="134"/>
                    </a:lnTo>
                    <a:lnTo>
                      <a:pt x="186" y="141"/>
                    </a:lnTo>
                    <a:lnTo>
                      <a:pt x="183" y="150"/>
                    </a:lnTo>
                    <a:lnTo>
                      <a:pt x="187" y="157"/>
                    </a:lnTo>
                    <a:lnTo>
                      <a:pt x="183" y="164"/>
                    </a:lnTo>
                    <a:lnTo>
                      <a:pt x="177" y="169"/>
                    </a:lnTo>
                    <a:lnTo>
                      <a:pt x="154" y="163"/>
                    </a:lnTo>
                    <a:lnTo>
                      <a:pt x="147" y="167"/>
                    </a:lnTo>
                    <a:lnTo>
                      <a:pt x="143" y="161"/>
                    </a:lnTo>
                    <a:lnTo>
                      <a:pt x="134" y="164"/>
                    </a:lnTo>
                    <a:lnTo>
                      <a:pt x="131" y="172"/>
                    </a:lnTo>
                    <a:lnTo>
                      <a:pt x="128" y="196"/>
                    </a:lnTo>
                    <a:lnTo>
                      <a:pt x="121" y="200"/>
                    </a:lnTo>
                    <a:lnTo>
                      <a:pt x="116" y="205"/>
                    </a:lnTo>
                    <a:lnTo>
                      <a:pt x="115" y="213"/>
                    </a:lnTo>
                    <a:lnTo>
                      <a:pt x="107" y="218"/>
                    </a:lnTo>
                    <a:lnTo>
                      <a:pt x="104" y="226"/>
                    </a:lnTo>
                    <a:lnTo>
                      <a:pt x="104" y="233"/>
                    </a:lnTo>
                    <a:lnTo>
                      <a:pt x="97" y="239"/>
                    </a:lnTo>
                    <a:lnTo>
                      <a:pt x="88" y="23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97" name="Freeform 198"/>
              <p:cNvSpPr>
                <a:spLocks noChangeAspect="1"/>
              </p:cNvSpPr>
              <p:nvPr/>
            </p:nvSpPr>
            <p:spPr bwMode="gray">
              <a:xfrm>
                <a:off x="5161756" y="2510185"/>
                <a:ext cx="169863" cy="142875"/>
              </a:xfrm>
              <a:custGeom>
                <a:avLst/>
                <a:gdLst/>
                <a:ahLst/>
                <a:cxnLst>
                  <a:cxn ang="0">
                    <a:pos x="6" y="374"/>
                  </a:cxn>
                  <a:cxn ang="0">
                    <a:pos x="26" y="342"/>
                  </a:cxn>
                  <a:cxn ang="0">
                    <a:pos x="38" y="292"/>
                  </a:cxn>
                  <a:cxn ang="0">
                    <a:pos x="33" y="214"/>
                  </a:cxn>
                  <a:cxn ang="0">
                    <a:pos x="73" y="210"/>
                  </a:cxn>
                  <a:cxn ang="0">
                    <a:pos x="94" y="207"/>
                  </a:cxn>
                  <a:cxn ang="0">
                    <a:pos x="106" y="190"/>
                  </a:cxn>
                  <a:cxn ang="0">
                    <a:pos x="125" y="182"/>
                  </a:cxn>
                  <a:cxn ang="0">
                    <a:pos x="145" y="190"/>
                  </a:cxn>
                  <a:cxn ang="0">
                    <a:pos x="135" y="167"/>
                  </a:cxn>
                  <a:cxn ang="0">
                    <a:pos x="145" y="138"/>
                  </a:cxn>
                  <a:cxn ang="0">
                    <a:pos x="149" y="113"/>
                  </a:cxn>
                  <a:cxn ang="0">
                    <a:pos x="170" y="102"/>
                  </a:cxn>
                  <a:cxn ang="0">
                    <a:pos x="199" y="80"/>
                  </a:cxn>
                  <a:cxn ang="0">
                    <a:pos x="183" y="69"/>
                  </a:cxn>
                  <a:cxn ang="0">
                    <a:pos x="197" y="51"/>
                  </a:cxn>
                  <a:cxn ang="0">
                    <a:pos x="204" y="50"/>
                  </a:cxn>
                  <a:cxn ang="0">
                    <a:pos x="219" y="32"/>
                  </a:cxn>
                  <a:cxn ang="0">
                    <a:pos x="253" y="25"/>
                  </a:cxn>
                  <a:cxn ang="0">
                    <a:pos x="273" y="0"/>
                  </a:cxn>
                  <a:cxn ang="0">
                    <a:pos x="302" y="5"/>
                  </a:cxn>
                  <a:cxn ang="0">
                    <a:pos x="329" y="13"/>
                  </a:cxn>
                  <a:cxn ang="0">
                    <a:pos x="348" y="43"/>
                  </a:cxn>
                  <a:cxn ang="0">
                    <a:pos x="376" y="29"/>
                  </a:cxn>
                  <a:cxn ang="0">
                    <a:pos x="407" y="34"/>
                  </a:cxn>
                  <a:cxn ang="0">
                    <a:pos x="430" y="53"/>
                  </a:cxn>
                  <a:cxn ang="0">
                    <a:pos x="429" y="80"/>
                  </a:cxn>
                  <a:cxn ang="0">
                    <a:pos x="435" y="102"/>
                  </a:cxn>
                  <a:cxn ang="0">
                    <a:pos x="424" y="123"/>
                  </a:cxn>
                  <a:cxn ang="0">
                    <a:pos x="442" y="158"/>
                  </a:cxn>
                  <a:cxn ang="0">
                    <a:pos x="473" y="195"/>
                  </a:cxn>
                  <a:cxn ang="0">
                    <a:pos x="478" y="217"/>
                  </a:cxn>
                  <a:cxn ang="0">
                    <a:pos x="511" y="226"/>
                  </a:cxn>
                  <a:cxn ang="0">
                    <a:pos x="521" y="242"/>
                  </a:cxn>
                  <a:cxn ang="0">
                    <a:pos x="525" y="263"/>
                  </a:cxn>
                  <a:cxn ang="0">
                    <a:pos x="501" y="284"/>
                  </a:cxn>
                  <a:cxn ang="0">
                    <a:pos x="465" y="271"/>
                  </a:cxn>
                  <a:cxn ang="0">
                    <a:pos x="449" y="285"/>
                  </a:cxn>
                  <a:cxn ang="0">
                    <a:pos x="463" y="311"/>
                  </a:cxn>
                  <a:cxn ang="0">
                    <a:pos x="465" y="333"/>
                  </a:cxn>
                  <a:cxn ang="0">
                    <a:pos x="473" y="353"/>
                  </a:cxn>
                  <a:cxn ang="0">
                    <a:pos x="451" y="380"/>
                  </a:cxn>
                  <a:cxn ang="0">
                    <a:pos x="417" y="401"/>
                  </a:cxn>
                  <a:cxn ang="0">
                    <a:pos x="412" y="427"/>
                  </a:cxn>
                  <a:cxn ang="0">
                    <a:pos x="402" y="452"/>
                  </a:cxn>
                  <a:cxn ang="0">
                    <a:pos x="381" y="443"/>
                  </a:cxn>
                  <a:cxn ang="0">
                    <a:pos x="349" y="450"/>
                  </a:cxn>
                  <a:cxn ang="0">
                    <a:pos x="327" y="427"/>
                  </a:cxn>
                  <a:cxn ang="0">
                    <a:pos x="297" y="433"/>
                  </a:cxn>
                  <a:cxn ang="0">
                    <a:pos x="275" y="428"/>
                  </a:cxn>
                  <a:cxn ang="0">
                    <a:pos x="253" y="436"/>
                  </a:cxn>
                  <a:cxn ang="0">
                    <a:pos x="238" y="428"/>
                  </a:cxn>
                  <a:cxn ang="0">
                    <a:pos x="215" y="416"/>
                  </a:cxn>
                  <a:cxn ang="0">
                    <a:pos x="193" y="406"/>
                  </a:cxn>
                  <a:cxn ang="0">
                    <a:pos x="160" y="401"/>
                  </a:cxn>
                  <a:cxn ang="0">
                    <a:pos x="121" y="394"/>
                  </a:cxn>
                  <a:cxn ang="0">
                    <a:pos x="64" y="401"/>
                  </a:cxn>
                  <a:cxn ang="0">
                    <a:pos x="41" y="422"/>
                  </a:cxn>
                  <a:cxn ang="0">
                    <a:pos x="17" y="428"/>
                  </a:cxn>
                </a:cxnLst>
                <a:rect l="0" t="0" r="r" b="b"/>
                <a:pathLst>
                  <a:path w="532" h="452">
                    <a:moveTo>
                      <a:pt x="17" y="428"/>
                    </a:moveTo>
                    <a:lnTo>
                      <a:pt x="21" y="387"/>
                    </a:lnTo>
                    <a:lnTo>
                      <a:pt x="6" y="374"/>
                    </a:lnTo>
                    <a:lnTo>
                      <a:pt x="0" y="363"/>
                    </a:lnTo>
                    <a:lnTo>
                      <a:pt x="11" y="351"/>
                    </a:lnTo>
                    <a:lnTo>
                      <a:pt x="26" y="342"/>
                    </a:lnTo>
                    <a:lnTo>
                      <a:pt x="37" y="325"/>
                    </a:lnTo>
                    <a:lnTo>
                      <a:pt x="38" y="308"/>
                    </a:lnTo>
                    <a:lnTo>
                      <a:pt x="38" y="292"/>
                    </a:lnTo>
                    <a:lnTo>
                      <a:pt x="20" y="220"/>
                    </a:lnTo>
                    <a:lnTo>
                      <a:pt x="19" y="210"/>
                    </a:lnTo>
                    <a:lnTo>
                      <a:pt x="33" y="214"/>
                    </a:lnTo>
                    <a:lnTo>
                      <a:pt x="49" y="210"/>
                    </a:lnTo>
                    <a:lnTo>
                      <a:pt x="65" y="213"/>
                    </a:lnTo>
                    <a:lnTo>
                      <a:pt x="73" y="210"/>
                    </a:lnTo>
                    <a:lnTo>
                      <a:pt x="79" y="204"/>
                    </a:lnTo>
                    <a:lnTo>
                      <a:pt x="86" y="208"/>
                    </a:lnTo>
                    <a:lnTo>
                      <a:pt x="94" y="207"/>
                    </a:lnTo>
                    <a:lnTo>
                      <a:pt x="91" y="193"/>
                    </a:lnTo>
                    <a:lnTo>
                      <a:pt x="97" y="190"/>
                    </a:lnTo>
                    <a:lnTo>
                      <a:pt x="106" y="190"/>
                    </a:lnTo>
                    <a:lnTo>
                      <a:pt x="111" y="183"/>
                    </a:lnTo>
                    <a:lnTo>
                      <a:pt x="118" y="179"/>
                    </a:lnTo>
                    <a:lnTo>
                      <a:pt x="125" y="182"/>
                    </a:lnTo>
                    <a:lnTo>
                      <a:pt x="130" y="188"/>
                    </a:lnTo>
                    <a:lnTo>
                      <a:pt x="138" y="192"/>
                    </a:lnTo>
                    <a:lnTo>
                      <a:pt x="145" y="190"/>
                    </a:lnTo>
                    <a:lnTo>
                      <a:pt x="144" y="181"/>
                    </a:lnTo>
                    <a:lnTo>
                      <a:pt x="139" y="175"/>
                    </a:lnTo>
                    <a:lnTo>
                      <a:pt x="135" y="167"/>
                    </a:lnTo>
                    <a:lnTo>
                      <a:pt x="137" y="160"/>
                    </a:lnTo>
                    <a:lnTo>
                      <a:pt x="145" y="147"/>
                    </a:lnTo>
                    <a:lnTo>
                      <a:pt x="145" y="138"/>
                    </a:lnTo>
                    <a:lnTo>
                      <a:pt x="148" y="129"/>
                    </a:lnTo>
                    <a:lnTo>
                      <a:pt x="148" y="122"/>
                    </a:lnTo>
                    <a:lnTo>
                      <a:pt x="149" y="113"/>
                    </a:lnTo>
                    <a:lnTo>
                      <a:pt x="156" y="110"/>
                    </a:lnTo>
                    <a:lnTo>
                      <a:pt x="165" y="107"/>
                    </a:lnTo>
                    <a:lnTo>
                      <a:pt x="170" y="102"/>
                    </a:lnTo>
                    <a:lnTo>
                      <a:pt x="177" y="99"/>
                    </a:lnTo>
                    <a:lnTo>
                      <a:pt x="191" y="99"/>
                    </a:lnTo>
                    <a:lnTo>
                      <a:pt x="199" y="80"/>
                    </a:lnTo>
                    <a:lnTo>
                      <a:pt x="192" y="77"/>
                    </a:lnTo>
                    <a:lnTo>
                      <a:pt x="183" y="77"/>
                    </a:lnTo>
                    <a:lnTo>
                      <a:pt x="183" y="69"/>
                    </a:lnTo>
                    <a:lnTo>
                      <a:pt x="183" y="61"/>
                    </a:lnTo>
                    <a:lnTo>
                      <a:pt x="191" y="57"/>
                    </a:lnTo>
                    <a:lnTo>
                      <a:pt x="197" y="51"/>
                    </a:lnTo>
                    <a:lnTo>
                      <a:pt x="195" y="50"/>
                    </a:lnTo>
                    <a:lnTo>
                      <a:pt x="195" y="48"/>
                    </a:lnTo>
                    <a:lnTo>
                      <a:pt x="204" y="50"/>
                    </a:lnTo>
                    <a:lnTo>
                      <a:pt x="210" y="46"/>
                    </a:lnTo>
                    <a:lnTo>
                      <a:pt x="213" y="37"/>
                    </a:lnTo>
                    <a:lnTo>
                      <a:pt x="219" y="32"/>
                    </a:lnTo>
                    <a:lnTo>
                      <a:pt x="235" y="39"/>
                    </a:lnTo>
                    <a:lnTo>
                      <a:pt x="242" y="37"/>
                    </a:lnTo>
                    <a:lnTo>
                      <a:pt x="253" y="25"/>
                    </a:lnTo>
                    <a:lnTo>
                      <a:pt x="254" y="16"/>
                    </a:lnTo>
                    <a:lnTo>
                      <a:pt x="267" y="5"/>
                    </a:lnTo>
                    <a:lnTo>
                      <a:pt x="273" y="0"/>
                    </a:lnTo>
                    <a:lnTo>
                      <a:pt x="284" y="0"/>
                    </a:lnTo>
                    <a:lnTo>
                      <a:pt x="286" y="8"/>
                    </a:lnTo>
                    <a:lnTo>
                      <a:pt x="302" y="5"/>
                    </a:lnTo>
                    <a:lnTo>
                      <a:pt x="310" y="8"/>
                    </a:lnTo>
                    <a:lnTo>
                      <a:pt x="313" y="15"/>
                    </a:lnTo>
                    <a:lnTo>
                      <a:pt x="329" y="13"/>
                    </a:lnTo>
                    <a:lnTo>
                      <a:pt x="338" y="14"/>
                    </a:lnTo>
                    <a:lnTo>
                      <a:pt x="350" y="24"/>
                    </a:lnTo>
                    <a:lnTo>
                      <a:pt x="348" y="43"/>
                    </a:lnTo>
                    <a:lnTo>
                      <a:pt x="363" y="35"/>
                    </a:lnTo>
                    <a:lnTo>
                      <a:pt x="370" y="34"/>
                    </a:lnTo>
                    <a:lnTo>
                      <a:pt x="376" y="29"/>
                    </a:lnTo>
                    <a:lnTo>
                      <a:pt x="392" y="27"/>
                    </a:lnTo>
                    <a:lnTo>
                      <a:pt x="399" y="29"/>
                    </a:lnTo>
                    <a:lnTo>
                      <a:pt x="407" y="34"/>
                    </a:lnTo>
                    <a:lnTo>
                      <a:pt x="413" y="39"/>
                    </a:lnTo>
                    <a:lnTo>
                      <a:pt x="422" y="52"/>
                    </a:lnTo>
                    <a:lnTo>
                      <a:pt x="430" y="53"/>
                    </a:lnTo>
                    <a:lnTo>
                      <a:pt x="431" y="64"/>
                    </a:lnTo>
                    <a:lnTo>
                      <a:pt x="429" y="73"/>
                    </a:lnTo>
                    <a:lnTo>
                      <a:pt x="429" y="80"/>
                    </a:lnTo>
                    <a:lnTo>
                      <a:pt x="434" y="88"/>
                    </a:lnTo>
                    <a:lnTo>
                      <a:pt x="436" y="95"/>
                    </a:lnTo>
                    <a:lnTo>
                      <a:pt x="435" y="102"/>
                    </a:lnTo>
                    <a:lnTo>
                      <a:pt x="433" y="110"/>
                    </a:lnTo>
                    <a:lnTo>
                      <a:pt x="426" y="116"/>
                    </a:lnTo>
                    <a:lnTo>
                      <a:pt x="424" y="123"/>
                    </a:lnTo>
                    <a:lnTo>
                      <a:pt x="426" y="131"/>
                    </a:lnTo>
                    <a:lnTo>
                      <a:pt x="437" y="143"/>
                    </a:lnTo>
                    <a:lnTo>
                      <a:pt x="442" y="158"/>
                    </a:lnTo>
                    <a:lnTo>
                      <a:pt x="453" y="180"/>
                    </a:lnTo>
                    <a:lnTo>
                      <a:pt x="458" y="186"/>
                    </a:lnTo>
                    <a:lnTo>
                      <a:pt x="473" y="195"/>
                    </a:lnTo>
                    <a:lnTo>
                      <a:pt x="478" y="201"/>
                    </a:lnTo>
                    <a:lnTo>
                      <a:pt x="479" y="209"/>
                    </a:lnTo>
                    <a:lnTo>
                      <a:pt x="478" y="217"/>
                    </a:lnTo>
                    <a:lnTo>
                      <a:pt x="482" y="224"/>
                    </a:lnTo>
                    <a:lnTo>
                      <a:pt x="505" y="222"/>
                    </a:lnTo>
                    <a:lnTo>
                      <a:pt x="511" y="226"/>
                    </a:lnTo>
                    <a:lnTo>
                      <a:pt x="519" y="229"/>
                    </a:lnTo>
                    <a:lnTo>
                      <a:pt x="516" y="236"/>
                    </a:lnTo>
                    <a:lnTo>
                      <a:pt x="521" y="242"/>
                    </a:lnTo>
                    <a:lnTo>
                      <a:pt x="531" y="244"/>
                    </a:lnTo>
                    <a:lnTo>
                      <a:pt x="532" y="257"/>
                    </a:lnTo>
                    <a:lnTo>
                      <a:pt x="525" y="263"/>
                    </a:lnTo>
                    <a:lnTo>
                      <a:pt x="521" y="269"/>
                    </a:lnTo>
                    <a:lnTo>
                      <a:pt x="509" y="279"/>
                    </a:lnTo>
                    <a:lnTo>
                      <a:pt x="501" y="284"/>
                    </a:lnTo>
                    <a:lnTo>
                      <a:pt x="484" y="282"/>
                    </a:lnTo>
                    <a:lnTo>
                      <a:pt x="472" y="272"/>
                    </a:lnTo>
                    <a:lnTo>
                      <a:pt x="465" y="271"/>
                    </a:lnTo>
                    <a:lnTo>
                      <a:pt x="457" y="274"/>
                    </a:lnTo>
                    <a:lnTo>
                      <a:pt x="456" y="282"/>
                    </a:lnTo>
                    <a:lnTo>
                      <a:pt x="449" y="285"/>
                    </a:lnTo>
                    <a:lnTo>
                      <a:pt x="450" y="294"/>
                    </a:lnTo>
                    <a:lnTo>
                      <a:pt x="461" y="304"/>
                    </a:lnTo>
                    <a:lnTo>
                      <a:pt x="463" y="311"/>
                    </a:lnTo>
                    <a:lnTo>
                      <a:pt x="461" y="320"/>
                    </a:lnTo>
                    <a:lnTo>
                      <a:pt x="466" y="325"/>
                    </a:lnTo>
                    <a:lnTo>
                      <a:pt x="465" y="333"/>
                    </a:lnTo>
                    <a:lnTo>
                      <a:pt x="472" y="337"/>
                    </a:lnTo>
                    <a:lnTo>
                      <a:pt x="474" y="344"/>
                    </a:lnTo>
                    <a:lnTo>
                      <a:pt x="473" y="353"/>
                    </a:lnTo>
                    <a:lnTo>
                      <a:pt x="478" y="375"/>
                    </a:lnTo>
                    <a:lnTo>
                      <a:pt x="458" y="375"/>
                    </a:lnTo>
                    <a:lnTo>
                      <a:pt x="451" y="380"/>
                    </a:lnTo>
                    <a:lnTo>
                      <a:pt x="442" y="380"/>
                    </a:lnTo>
                    <a:lnTo>
                      <a:pt x="435" y="384"/>
                    </a:lnTo>
                    <a:lnTo>
                      <a:pt x="417" y="401"/>
                    </a:lnTo>
                    <a:lnTo>
                      <a:pt x="414" y="409"/>
                    </a:lnTo>
                    <a:lnTo>
                      <a:pt x="414" y="418"/>
                    </a:lnTo>
                    <a:lnTo>
                      <a:pt x="412" y="427"/>
                    </a:lnTo>
                    <a:lnTo>
                      <a:pt x="414" y="443"/>
                    </a:lnTo>
                    <a:lnTo>
                      <a:pt x="410" y="450"/>
                    </a:lnTo>
                    <a:lnTo>
                      <a:pt x="402" y="452"/>
                    </a:lnTo>
                    <a:lnTo>
                      <a:pt x="397" y="446"/>
                    </a:lnTo>
                    <a:lnTo>
                      <a:pt x="390" y="443"/>
                    </a:lnTo>
                    <a:lnTo>
                      <a:pt x="381" y="443"/>
                    </a:lnTo>
                    <a:lnTo>
                      <a:pt x="365" y="445"/>
                    </a:lnTo>
                    <a:lnTo>
                      <a:pt x="356" y="445"/>
                    </a:lnTo>
                    <a:lnTo>
                      <a:pt x="349" y="450"/>
                    </a:lnTo>
                    <a:lnTo>
                      <a:pt x="343" y="444"/>
                    </a:lnTo>
                    <a:lnTo>
                      <a:pt x="339" y="436"/>
                    </a:lnTo>
                    <a:lnTo>
                      <a:pt x="327" y="427"/>
                    </a:lnTo>
                    <a:lnTo>
                      <a:pt x="310" y="445"/>
                    </a:lnTo>
                    <a:lnTo>
                      <a:pt x="302" y="440"/>
                    </a:lnTo>
                    <a:lnTo>
                      <a:pt x="297" y="433"/>
                    </a:lnTo>
                    <a:lnTo>
                      <a:pt x="290" y="435"/>
                    </a:lnTo>
                    <a:lnTo>
                      <a:pt x="281" y="433"/>
                    </a:lnTo>
                    <a:lnTo>
                      <a:pt x="275" y="428"/>
                    </a:lnTo>
                    <a:lnTo>
                      <a:pt x="269" y="434"/>
                    </a:lnTo>
                    <a:lnTo>
                      <a:pt x="261" y="434"/>
                    </a:lnTo>
                    <a:lnTo>
                      <a:pt x="253" y="436"/>
                    </a:lnTo>
                    <a:lnTo>
                      <a:pt x="247" y="443"/>
                    </a:lnTo>
                    <a:lnTo>
                      <a:pt x="240" y="436"/>
                    </a:lnTo>
                    <a:lnTo>
                      <a:pt x="238" y="428"/>
                    </a:lnTo>
                    <a:lnTo>
                      <a:pt x="223" y="429"/>
                    </a:lnTo>
                    <a:lnTo>
                      <a:pt x="216" y="424"/>
                    </a:lnTo>
                    <a:lnTo>
                      <a:pt x="215" y="416"/>
                    </a:lnTo>
                    <a:lnTo>
                      <a:pt x="208" y="412"/>
                    </a:lnTo>
                    <a:lnTo>
                      <a:pt x="199" y="409"/>
                    </a:lnTo>
                    <a:lnTo>
                      <a:pt x="193" y="406"/>
                    </a:lnTo>
                    <a:lnTo>
                      <a:pt x="184" y="407"/>
                    </a:lnTo>
                    <a:lnTo>
                      <a:pt x="176" y="406"/>
                    </a:lnTo>
                    <a:lnTo>
                      <a:pt x="160" y="401"/>
                    </a:lnTo>
                    <a:lnTo>
                      <a:pt x="146" y="392"/>
                    </a:lnTo>
                    <a:lnTo>
                      <a:pt x="138" y="395"/>
                    </a:lnTo>
                    <a:lnTo>
                      <a:pt x="121" y="394"/>
                    </a:lnTo>
                    <a:lnTo>
                      <a:pt x="113" y="391"/>
                    </a:lnTo>
                    <a:lnTo>
                      <a:pt x="71" y="397"/>
                    </a:lnTo>
                    <a:lnTo>
                      <a:pt x="64" y="401"/>
                    </a:lnTo>
                    <a:lnTo>
                      <a:pt x="62" y="408"/>
                    </a:lnTo>
                    <a:lnTo>
                      <a:pt x="55" y="414"/>
                    </a:lnTo>
                    <a:lnTo>
                      <a:pt x="41" y="422"/>
                    </a:lnTo>
                    <a:lnTo>
                      <a:pt x="32" y="421"/>
                    </a:lnTo>
                    <a:lnTo>
                      <a:pt x="24" y="422"/>
                    </a:lnTo>
                    <a:lnTo>
                      <a:pt x="17" y="42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198" name="Group 199"/>
              <p:cNvGrpSpPr>
                <a:grpSpLocks noChangeAspect="1"/>
              </p:cNvGrpSpPr>
              <p:nvPr/>
            </p:nvGrpSpPr>
            <p:grpSpPr bwMode="gray">
              <a:xfrm>
                <a:off x="5033169" y="2808635"/>
                <a:ext cx="68263" cy="68263"/>
                <a:chOff x="2688" y="1930"/>
                <a:chExt cx="43" cy="43"/>
              </a:xfrm>
              <a:grpFill/>
            </p:grpSpPr>
            <p:sp>
              <p:nvSpPr>
                <p:cNvPr id="221" name="Freeform 200"/>
                <p:cNvSpPr>
                  <a:spLocks noChangeAspect="1"/>
                </p:cNvSpPr>
                <p:nvPr/>
              </p:nvSpPr>
              <p:spPr bwMode="gray">
                <a:xfrm>
                  <a:off x="2688" y="1930"/>
                  <a:ext cx="43" cy="43"/>
                </a:xfrm>
                <a:custGeom>
                  <a:avLst/>
                  <a:gdLst/>
                  <a:ahLst/>
                  <a:cxnLst>
                    <a:cxn ang="0">
                      <a:pos x="145" y="208"/>
                    </a:cxn>
                    <a:cxn ang="0">
                      <a:pos x="129" y="192"/>
                    </a:cxn>
                    <a:cxn ang="0">
                      <a:pos x="114" y="180"/>
                    </a:cxn>
                    <a:cxn ang="0">
                      <a:pos x="98" y="179"/>
                    </a:cxn>
                    <a:cxn ang="0">
                      <a:pos x="82" y="140"/>
                    </a:cxn>
                    <a:cxn ang="0">
                      <a:pos x="52" y="114"/>
                    </a:cxn>
                    <a:cxn ang="0">
                      <a:pos x="35" y="93"/>
                    </a:cxn>
                    <a:cxn ang="0">
                      <a:pos x="23" y="73"/>
                    </a:cxn>
                    <a:cxn ang="0">
                      <a:pos x="22" y="60"/>
                    </a:cxn>
                    <a:cxn ang="0">
                      <a:pos x="7" y="40"/>
                    </a:cxn>
                    <a:cxn ang="0">
                      <a:pos x="3" y="29"/>
                    </a:cxn>
                    <a:cxn ang="0">
                      <a:pos x="8" y="0"/>
                    </a:cxn>
                    <a:cxn ang="0">
                      <a:pos x="30" y="19"/>
                    </a:cxn>
                    <a:cxn ang="0">
                      <a:pos x="61" y="4"/>
                    </a:cxn>
                    <a:cxn ang="0">
                      <a:pos x="79" y="8"/>
                    </a:cxn>
                    <a:cxn ang="0">
                      <a:pos x="89" y="9"/>
                    </a:cxn>
                    <a:cxn ang="0">
                      <a:pos x="108" y="9"/>
                    </a:cxn>
                    <a:cxn ang="0">
                      <a:pos x="125" y="9"/>
                    </a:cxn>
                    <a:cxn ang="0">
                      <a:pos x="135" y="16"/>
                    </a:cxn>
                    <a:cxn ang="0">
                      <a:pos x="152" y="18"/>
                    </a:cxn>
                    <a:cxn ang="0">
                      <a:pos x="162" y="14"/>
                    </a:cxn>
                    <a:cxn ang="0">
                      <a:pos x="167" y="28"/>
                    </a:cxn>
                    <a:cxn ang="0">
                      <a:pos x="186" y="28"/>
                    </a:cxn>
                    <a:cxn ang="0">
                      <a:pos x="200" y="35"/>
                    </a:cxn>
                    <a:cxn ang="0">
                      <a:pos x="190" y="57"/>
                    </a:cxn>
                    <a:cxn ang="0">
                      <a:pos x="189" y="63"/>
                    </a:cxn>
                    <a:cxn ang="0">
                      <a:pos x="191" y="76"/>
                    </a:cxn>
                    <a:cxn ang="0">
                      <a:pos x="199" y="79"/>
                    </a:cxn>
                    <a:cxn ang="0">
                      <a:pos x="207" y="87"/>
                    </a:cxn>
                    <a:cxn ang="0">
                      <a:pos x="212" y="93"/>
                    </a:cxn>
                    <a:cxn ang="0">
                      <a:pos x="211" y="102"/>
                    </a:cxn>
                    <a:cxn ang="0">
                      <a:pos x="195" y="98"/>
                    </a:cxn>
                    <a:cxn ang="0">
                      <a:pos x="201" y="109"/>
                    </a:cxn>
                    <a:cxn ang="0">
                      <a:pos x="208" y="126"/>
                    </a:cxn>
                    <a:cxn ang="0">
                      <a:pos x="202" y="129"/>
                    </a:cxn>
                    <a:cxn ang="0">
                      <a:pos x="192" y="135"/>
                    </a:cxn>
                    <a:cxn ang="0">
                      <a:pos x="184" y="136"/>
                    </a:cxn>
                    <a:cxn ang="0">
                      <a:pos x="176" y="137"/>
                    </a:cxn>
                    <a:cxn ang="0">
                      <a:pos x="183" y="146"/>
                    </a:cxn>
                    <a:cxn ang="0">
                      <a:pos x="183" y="157"/>
                    </a:cxn>
                    <a:cxn ang="0">
                      <a:pos x="178" y="149"/>
                    </a:cxn>
                    <a:cxn ang="0">
                      <a:pos x="163" y="156"/>
                    </a:cxn>
                    <a:cxn ang="0">
                      <a:pos x="160" y="170"/>
                    </a:cxn>
                    <a:cxn ang="0">
                      <a:pos x="151" y="175"/>
                    </a:cxn>
                    <a:cxn ang="0">
                      <a:pos x="149" y="189"/>
                    </a:cxn>
                    <a:cxn ang="0">
                      <a:pos x="154" y="201"/>
                    </a:cxn>
                  </a:cxnLst>
                  <a:rect l="0" t="0" r="r" b="b"/>
                  <a:pathLst>
                    <a:path w="215" h="216">
                      <a:moveTo>
                        <a:pt x="149" y="216"/>
                      </a:moveTo>
                      <a:lnTo>
                        <a:pt x="149" y="208"/>
                      </a:lnTo>
                      <a:lnTo>
                        <a:pt x="145" y="208"/>
                      </a:lnTo>
                      <a:lnTo>
                        <a:pt x="146" y="203"/>
                      </a:lnTo>
                      <a:lnTo>
                        <a:pt x="137" y="202"/>
                      </a:lnTo>
                      <a:lnTo>
                        <a:pt x="129" y="192"/>
                      </a:lnTo>
                      <a:lnTo>
                        <a:pt x="122" y="191"/>
                      </a:lnTo>
                      <a:lnTo>
                        <a:pt x="114" y="185"/>
                      </a:lnTo>
                      <a:lnTo>
                        <a:pt x="114" y="180"/>
                      </a:lnTo>
                      <a:lnTo>
                        <a:pt x="106" y="179"/>
                      </a:lnTo>
                      <a:lnTo>
                        <a:pt x="99" y="184"/>
                      </a:lnTo>
                      <a:lnTo>
                        <a:pt x="98" y="179"/>
                      </a:lnTo>
                      <a:lnTo>
                        <a:pt x="105" y="175"/>
                      </a:lnTo>
                      <a:lnTo>
                        <a:pt x="83" y="151"/>
                      </a:lnTo>
                      <a:lnTo>
                        <a:pt x="82" y="140"/>
                      </a:lnTo>
                      <a:lnTo>
                        <a:pt x="77" y="136"/>
                      </a:lnTo>
                      <a:lnTo>
                        <a:pt x="72" y="133"/>
                      </a:lnTo>
                      <a:lnTo>
                        <a:pt x="52" y="114"/>
                      </a:lnTo>
                      <a:lnTo>
                        <a:pt x="51" y="109"/>
                      </a:lnTo>
                      <a:lnTo>
                        <a:pt x="41" y="95"/>
                      </a:lnTo>
                      <a:lnTo>
                        <a:pt x="35" y="93"/>
                      </a:lnTo>
                      <a:lnTo>
                        <a:pt x="27" y="81"/>
                      </a:lnTo>
                      <a:lnTo>
                        <a:pt x="22" y="79"/>
                      </a:lnTo>
                      <a:lnTo>
                        <a:pt x="23" y="73"/>
                      </a:lnTo>
                      <a:lnTo>
                        <a:pt x="25" y="71"/>
                      </a:lnTo>
                      <a:lnTo>
                        <a:pt x="22" y="65"/>
                      </a:lnTo>
                      <a:lnTo>
                        <a:pt x="22" y="60"/>
                      </a:lnTo>
                      <a:lnTo>
                        <a:pt x="16" y="54"/>
                      </a:lnTo>
                      <a:lnTo>
                        <a:pt x="12" y="41"/>
                      </a:lnTo>
                      <a:lnTo>
                        <a:pt x="7" y="40"/>
                      </a:lnTo>
                      <a:lnTo>
                        <a:pt x="0" y="34"/>
                      </a:lnTo>
                      <a:lnTo>
                        <a:pt x="0" y="31"/>
                      </a:lnTo>
                      <a:lnTo>
                        <a:pt x="3" y="29"/>
                      </a:lnTo>
                      <a:lnTo>
                        <a:pt x="2" y="25"/>
                      </a:lnTo>
                      <a:lnTo>
                        <a:pt x="2" y="6"/>
                      </a:lnTo>
                      <a:lnTo>
                        <a:pt x="8" y="0"/>
                      </a:lnTo>
                      <a:lnTo>
                        <a:pt x="17" y="2"/>
                      </a:lnTo>
                      <a:lnTo>
                        <a:pt x="17" y="4"/>
                      </a:lnTo>
                      <a:lnTo>
                        <a:pt x="30" y="19"/>
                      </a:lnTo>
                      <a:lnTo>
                        <a:pt x="34" y="19"/>
                      </a:lnTo>
                      <a:lnTo>
                        <a:pt x="43" y="2"/>
                      </a:lnTo>
                      <a:lnTo>
                        <a:pt x="61" y="4"/>
                      </a:lnTo>
                      <a:lnTo>
                        <a:pt x="65" y="0"/>
                      </a:lnTo>
                      <a:lnTo>
                        <a:pt x="67" y="0"/>
                      </a:lnTo>
                      <a:lnTo>
                        <a:pt x="79" y="8"/>
                      </a:lnTo>
                      <a:lnTo>
                        <a:pt x="83" y="8"/>
                      </a:lnTo>
                      <a:lnTo>
                        <a:pt x="86" y="6"/>
                      </a:lnTo>
                      <a:lnTo>
                        <a:pt x="89" y="9"/>
                      </a:lnTo>
                      <a:lnTo>
                        <a:pt x="104" y="12"/>
                      </a:lnTo>
                      <a:lnTo>
                        <a:pt x="105" y="9"/>
                      </a:lnTo>
                      <a:lnTo>
                        <a:pt x="108" y="9"/>
                      </a:lnTo>
                      <a:lnTo>
                        <a:pt x="116" y="17"/>
                      </a:lnTo>
                      <a:lnTo>
                        <a:pt x="119" y="17"/>
                      </a:lnTo>
                      <a:lnTo>
                        <a:pt x="125" y="9"/>
                      </a:lnTo>
                      <a:lnTo>
                        <a:pt x="129" y="9"/>
                      </a:lnTo>
                      <a:lnTo>
                        <a:pt x="132" y="14"/>
                      </a:lnTo>
                      <a:lnTo>
                        <a:pt x="135" y="16"/>
                      </a:lnTo>
                      <a:lnTo>
                        <a:pt x="137" y="11"/>
                      </a:lnTo>
                      <a:lnTo>
                        <a:pt x="148" y="12"/>
                      </a:lnTo>
                      <a:lnTo>
                        <a:pt x="152" y="18"/>
                      </a:lnTo>
                      <a:lnTo>
                        <a:pt x="154" y="17"/>
                      </a:lnTo>
                      <a:lnTo>
                        <a:pt x="154" y="14"/>
                      </a:lnTo>
                      <a:lnTo>
                        <a:pt x="162" y="14"/>
                      </a:lnTo>
                      <a:lnTo>
                        <a:pt x="168" y="22"/>
                      </a:lnTo>
                      <a:lnTo>
                        <a:pt x="167" y="27"/>
                      </a:lnTo>
                      <a:lnTo>
                        <a:pt x="167" y="28"/>
                      </a:lnTo>
                      <a:lnTo>
                        <a:pt x="173" y="33"/>
                      </a:lnTo>
                      <a:lnTo>
                        <a:pt x="180" y="33"/>
                      </a:lnTo>
                      <a:lnTo>
                        <a:pt x="186" y="28"/>
                      </a:lnTo>
                      <a:lnTo>
                        <a:pt x="199" y="28"/>
                      </a:lnTo>
                      <a:lnTo>
                        <a:pt x="201" y="31"/>
                      </a:lnTo>
                      <a:lnTo>
                        <a:pt x="200" y="35"/>
                      </a:lnTo>
                      <a:lnTo>
                        <a:pt x="200" y="39"/>
                      </a:lnTo>
                      <a:lnTo>
                        <a:pt x="195" y="46"/>
                      </a:lnTo>
                      <a:lnTo>
                        <a:pt x="190" y="57"/>
                      </a:lnTo>
                      <a:lnTo>
                        <a:pt x="188" y="59"/>
                      </a:lnTo>
                      <a:lnTo>
                        <a:pt x="188" y="61"/>
                      </a:lnTo>
                      <a:lnTo>
                        <a:pt x="189" y="63"/>
                      </a:lnTo>
                      <a:lnTo>
                        <a:pt x="185" y="68"/>
                      </a:lnTo>
                      <a:lnTo>
                        <a:pt x="188" y="76"/>
                      </a:lnTo>
                      <a:lnTo>
                        <a:pt x="191" y="76"/>
                      </a:lnTo>
                      <a:lnTo>
                        <a:pt x="194" y="78"/>
                      </a:lnTo>
                      <a:lnTo>
                        <a:pt x="197" y="77"/>
                      </a:lnTo>
                      <a:lnTo>
                        <a:pt x="199" y="79"/>
                      </a:lnTo>
                      <a:lnTo>
                        <a:pt x="200" y="83"/>
                      </a:lnTo>
                      <a:lnTo>
                        <a:pt x="203" y="87"/>
                      </a:lnTo>
                      <a:lnTo>
                        <a:pt x="207" y="87"/>
                      </a:lnTo>
                      <a:lnTo>
                        <a:pt x="207" y="88"/>
                      </a:lnTo>
                      <a:lnTo>
                        <a:pt x="207" y="90"/>
                      </a:lnTo>
                      <a:lnTo>
                        <a:pt x="212" y="93"/>
                      </a:lnTo>
                      <a:lnTo>
                        <a:pt x="215" y="94"/>
                      </a:lnTo>
                      <a:lnTo>
                        <a:pt x="215" y="97"/>
                      </a:lnTo>
                      <a:lnTo>
                        <a:pt x="211" y="102"/>
                      </a:lnTo>
                      <a:lnTo>
                        <a:pt x="202" y="102"/>
                      </a:lnTo>
                      <a:lnTo>
                        <a:pt x="197" y="98"/>
                      </a:lnTo>
                      <a:lnTo>
                        <a:pt x="195" y="98"/>
                      </a:lnTo>
                      <a:lnTo>
                        <a:pt x="194" y="100"/>
                      </a:lnTo>
                      <a:lnTo>
                        <a:pt x="195" y="102"/>
                      </a:lnTo>
                      <a:lnTo>
                        <a:pt x="201" y="109"/>
                      </a:lnTo>
                      <a:lnTo>
                        <a:pt x="207" y="117"/>
                      </a:lnTo>
                      <a:lnTo>
                        <a:pt x="210" y="119"/>
                      </a:lnTo>
                      <a:lnTo>
                        <a:pt x="208" y="126"/>
                      </a:lnTo>
                      <a:lnTo>
                        <a:pt x="207" y="129"/>
                      </a:lnTo>
                      <a:lnTo>
                        <a:pt x="205" y="130"/>
                      </a:lnTo>
                      <a:lnTo>
                        <a:pt x="202" y="129"/>
                      </a:lnTo>
                      <a:lnTo>
                        <a:pt x="200" y="129"/>
                      </a:lnTo>
                      <a:lnTo>
                        <a:pt x="197" y="132"/>
                      </a:lnTo>
                      <a:lnTo>
                        <a:pt x="192" y="135"/>
                      </a:lnTo>
                      <a:lnTo>
                        <a:pt x="189" y="135"/>
                      </a:lnTo>
                      <a:lnTo>
                        <a:pt x="186" y="136"/>
                      </a:lnTo>
                      <a:lnTo>
                        <a:pt x="184" y="136"/>
                      </a:lnTo>
                      <a:lnTo>
                        <a:pt x="183" y="133"/>
                      </a:lnTo>
                      <a:lnTo>
                        <a:pt x="180" y="133"/>
                      </a:lnTo>
                      <a:lnTo>
                        <a:pt x="176" y="137"/>
                      </a:lnTo>
                      <a:lnTo>
                        <a:pt x="178" y="140"/>
                      </a:lnTo>
                      <a:lnTo>
                        <a:pt x="181" y="141"/>
                      </a:lnTo>
                      <a:lnTo>
                        <a:pt x="183" y="146"/>
                      </a:lnTo>
                      <a:lnTo>
                        <a:pt x="184" y="149"/>
                      </a:lnTo>
                      <a:lnTo>
                        <a:pt x="184" y="154"/>
                      </a:lnTo>
                      <a:lnTo>
                        <a:pt x="183" y="157"/>
                      </a:lnTo>
                      <a:lnTo>
                        <a:pt x="180" y="157"/>
                      </a:lnTo>
                      <a:lnTo>
                        <a:pt x="179" y="154"/>
                      </a:lnTo>
                      <a:lnTo>
                        <a:pt x="178" y="149"/>
                      </a:lnTo>
                      <a:lnTo>
                        <a:pt x="175" y="148"/>
                      </a:lnTo>
                      <a:lnTo>
                        <a:pt x="172" y="148"/>
                      </a:lnTo>
                      <a:lnTo>
                        <a:pt x="163" y="156"/>
                      </a:lnTo>
                      <a:lnTo>
                        <a:pt x="162" y="160"/>
                      </a:lnTo>
                      <a:lnTo>
                        <a:pt x="160" y="163"/>
                      </a:lnTo>
                      <a:lnTo>
                        <a:pt x="160" y="170"/>
                      </a:lnTo>
                      <a:lnTo>
                        <a:pt x="158" y="173"/>
                      </a:lnTo>
                      <a:lnTo>
                        <a:pt x="153" y="173"/>
                      </a:lnTo>
                      <a:lnTo>
                        <a:pt x="151" y="175"/>
                      </a:lnTo>
                      <a:lnTo>
                        <a:pt x="151" y="184"/>
                      </a:lnTo>
                      <a:lnTo>
                        <a:pt x="149" y="185"/>
                      </a:lnTo>
                      <a:lnTo>
                        <a:pt x="149" y="189"/>
                      </a:lnTo>
                      <a:lnTo>
                        <a:pt x="152" y="194"/>
                      </a:lnTo>
                      <a:lnTo>
                        <a:pt x="154" y="196"/>
                      </a:lnTo>
                      <a:lnTo>
                        <a:pt x="154" y="201"/>
                      </a:lnTo>
                      <a:lnTo>
                        <a:pt x="149" y="208"/>
                      </a:lnTo>
                      <a:lnTo>
                        <a:pt x="149" y="21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22" name="Freeform 201"/>
                <p:cNvSpPr>
                  <a:spLocks noChangeAspect="1"/>
                </p:cNvSpPr>
                <p:nvPr/>
              </p:nvSpPr>
              <p:spPr bwMode="gray">
                <a:xfrm>
                  <a:off x="2703" y="1965"/>
                  <a:ext cx="15" cy="8"/>
                </a:xfrm>
                <a:custGeom>
                  <a:avLst/>
                  <a:gdLst/>
                  <a:ahLst/>
                  <a:cxnLst>
                    <a:cxn ang="0">
                      <a:pos x="75" y="42"/>
                    </a:cxn>
                    <a:cxn ang="0">
                      <a:pos x="45" y="20"/>
                    </a:cxn>
                    <a:cxn ang="0">
                      <a:pos x="29" y="17"/>
                    </a:cxn>
                    <a:cxn ang="0">
                      <a:pos x="13" y="7"/>
                    </a:cxn>
                    <a:cxn ang="0">
                      <a:pos x="0" y="5"/>
                    </a:cxn>
                    <a:cxn ang="0">
                      <a:pos x="4" y="0"/>
                    </a:cxn>
                    <a:cxn ang="0">
                      <a:pos x="15" y="2"/>
                    </a:cxn>
                    <a:cxn ang="0">
                      <a:pos x="20" y="10"/>
                    </a:cxn>
                    <a:cxn ang="0">
                      <a:pos x="25" y="10"/>
                    </a:cxn>
                    <a:cxn ang="0">
                      <a:pos x="32" y="5"/>
                    </a:cxn>
                    <a:cxn ang="0">
                      <a:pos x="40" y="6"/>
                    </a:cxn>
                    <a:cxn ang="0">
                      <a:pos x="40" y="11"/>
                    </a:cxn>
                    <a:cxn ang="0">
                      <a:pos x="48" y="17"/>
                    </a:cxn>
                    <a:cxn ang="0">
                      <a:pos x="55" y="18"/>
                    </a:cxn>
                    <a:cxn ang="0">
                      <a:pos x="63" y="28"/>
                    </a:cxn>
                    <a:cxn ang="0">
                      <a:pos x="72" y="29"/>
                    </a:cxn>
                    <a:cxn ang="0">
                      <a:pos x="71" y="34"/>
                    </a:cxn>
                    <a:cxn ang="0">
                      <a:pos x="75" y="34"/>
                    </a:cxn>
                    <a:cxn ang="0">
                      <a:pos x="75" y="42"/>
                    </a:cxn>
                  </a:cxnLst>
                  <a:rect l="0" t="0" r="r" b="b"/>
                  <a:pathLst>
                    <a:path w="75" h="42">
                      <a:moveTo>
                        <a:pt x="75" y="42"/>
                      </a:moveTo>
                      <a:lnTo>
                        <a:pt x="45" y="20"/>
                      </a:lnTo>
                      <a:lnTo>
                        <a:pt x="29" y="17"/>
                      </a:lnTo>
                      <a:lnTo>
                        <a:pt x="13" y="7"/>
                      </a:lnTo>
                      <a:lnTo>
                        <a:pt x="0" y="5"/>
                      </a:lnTo>
                      <a:lnTo>
                        <a:pt x="4" y="0"/>
                      </a:lnTo>
                      <a:lnTo>
                        <a:pt x="15" y="2"/>
                      </a:lnTo>
                      <a:lnTo>
                        <a:pt x="20" y="10"/>
                      </a:lnTo>
                      <a:lnTo>
                        <a:pt x="25" y="10"/>
                      </a:lnTo>
                      <a:lnTo>
                        <a:pt x="32" y="5"/>
                      </a:lnTo>
                      <a:lnTo>
                        <a:pt x="40" y="6"/>
                      </a:lnTo>
                      <a:lnTo>
                        <a:pt x="40" y="11"/>
                      </a:lnTo>
                      <a:lnTo>
                        <a:pt x="48" y="17"/>
                      </a:lnTo>
                      <a:lnTo>
                        <a:pt x="55" y="18"/>
                      </a:lnTo>
                      <a:lnTo>
                        <a:pt x="63" y="28"/>
                      </a:lnTo>
                      <a:lnTo>
                        <a:pt x="72" y="29"/>
                      </a:lnTo>
                      <a:lnTo>
                        <a:pt x="71" y="34"/>
                      </a:lnTo>
                      <a:lnTo>
                        <a:pt x="75" y="34"/>
                      </a:lnTo>
                      <a:lnTo>
                        <a:pt x="75" y="4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199" name="Freeform 202"/>
              <p:cNvSpPr>
                <a:spLocks noChangeAspect="1"/>
              </p:cNvSpPr>
              <p:nvPr/>
            </p:nvSpPr>
            <p:spPr bwMode="gray">
              <a:xfrm>
                <a:off x="5128419" y="2973735"/>
                <a:ext cx="39688" cy="41275"/>
              </a:xfrm>
              <a:custGeom>
                <a:avLst/>
                <a:gdLst/>
                <a:ahLst/>
                <a:cxnLst>
                  <a:cxn ang="0">
                    <a:pos x="49" y="0"/>
                  </a:cxn>
                  <a:cxn ang="0">
                    <a:pos x="35" y="2"/>
                  </a:cxn>
                  <a:cxn ang="0">
                    <a:pos x="21" y="12"/>
                  </a:cxn>
                  <a:cxn ang="0">
                    <a:pos x="13" y="8"/>
                  </a:cxn>
                  <a:cxn ang="0">
                    <a:pos x="2" y="28"/>
                  </a:cxn>
                  <a:cxn ang="0">
                    <a:pos x="0" y="37"/>
                  </a:cxn>
                  <a:cxn ang="0">
                    <a:pos x="6" y="50"/>
                  </a:cxn>
                  <a:cxn ang="0">
                    <a:pos x="21" y="58"/>
                  </a:cxn>
                  <a:cxn ang="0">
                    <a:pos x="28" y="70"/>
                  </a:cxn>
                  <a:cxn ang="0">
                    <a:pos x="23" y="86"/>
                  </a:cxn>
                  <a:cxn ang="0">
                    <a:pos x="26" y="99"/>
                  </a:cxn>
                  <a:cxn ang="0">
                    <a:pos x="32" y="106"/>
                  </a:cxn>
                  <a:cxn ang="0">
                    <a:pos x="39" y="108"/>
                  </a:cxn>
                  <a:cxn ang="0">
                    <a:pos x="42" y="98"/>
                  </a:cxn>
                  <a:cxn ang="0">
                    <a:pos x="49" y="90"/>
                  </a:cxn>
                  <a:cxn ang="0">
                    <a:pos x="53" y="96"/>
                  </a:cxn>
                  <a:cxn ang="0">
                    <a:pos x="60" y="103"/>
                  </a:cxn>
                  <a:cxn ang="0">
                    <a:pos x="65" y="119"/>
                  </a:cxn>
                  <a:cxn ang="0">
                    <a:pos x="66" y="130"/>
                  </a:cxn>
                  <a:cxn ang="0">
                    <a:pos x="71" y="131"/>
                  </a:cxn>
                  <a:cxn ang="0">
                    <a:pos x="76" y="110"/>
                  </a:cxn>
                  <a:cxn ang="0">
                    <a:pos x="85" y="107"/>
                  </a:cxn>
                  <a:cxn ang="0">
                    <a:pos x="91" y="117"/>
                  </a:cxn>
                  <a:cxn ang="0">
                    <a:pos x="98" y="124"/>
                  </a:cxn>
                  <a:cxn ang="0">
                    <a:pos x="107" y="129"/>
                  </a:cxn>
                  <a:cxn ang="0">
                    <a:pos x="105" y="107"/>
                  </a:cxn>
                  <a:cxn ang="0">
                    <a:pos x="98" y="77"/>
                  </a:cxn>
                  <a:cxn ang="0">
                    <a:pos x="91" y="66"/>
                  </a:cxn>
                  <a:cxn ang="0">
                    <a:pos x="88" y="54"/>
                  </a:cxn>
                  <a:cxn ang="0">
                    <a:pos x="105" y="66"/>
                  </a:cxn>
                  <a:cxn ang="0">
                    <a:pos x="108" y="71"/>
                  </a:cxn>
                  <a:cxn ang="0">
                    <a:pos x="113" y="71"/>
                  </a:cxn>
                  <a:cxn ang="0">
                    <a:pos x="119" y="65"/>
                  </a:cxn>
                  <a:cxn ang="0">
                    <a:pos x="128" y="64"/>
                  </a:cxn>
                  <a:cxn ang="0">
                    <a:pos x="126" y="56"/>
                  </a:cxn>
                  <a:cxn ang="0">
                    <a:pos x="114" y="48"/>
                  </a:cxn>
                  <a:cxn ang="0">
                    <a:pos x="107" y="33"/>
                  </a:cxn>
                  <a:cxn ang="0">
                    <a:pos x="107" y="26"/>
                  </a:cxn>
                  <a:cxn ang="0">
                    <a:pos x="98" y="21"/>
                  </a:cxn>
                  <a:cxn ang="0">
                    <a:pos x="74" y="12"/>
                  </a:cxn>
                  <a:cxn ang="0">
                    <a:pos x="61" y="8"/>
                  </a:cxn>
                  <a:cxn ang="0">
                    <a:pos x="55" y="8"/>
                  </a:cxn>
                  <a:cxn ang="0">
                    <a:pos x="49" y="0"/>
                  </a:cxn>
                </a:cxnLst>
                <a:rect l="0" t="0" r="r" b="b"/>
                <a:pathLst>
                  <a:path w="128" h="131">
                    <a:moveTo>
                      <a:pt x="49" y="0"/>
                    </a:moveTo>
                    <a:lnTo>
                      <a:pt x="35" y="2"/>
                    </a:lnTo>
                    <a:lnTo>
                      <a:pt x="21" y="12"/>
                    </a:lnTo>
                    <a:lnTo>
                      <a:pt x="13" y="8"/>
                    </a:lnTo>
                    <a:lnTo>
                      <a:pt x="2" y="28"/>
                    </a:lnTo>
                    <a:lnTo>
                      <a:pt x="0" y="37"/>
                    </a:lnTo>
                    <a:lnTo>
                      <a:pt x="6" y="50"/>
                    </a:lnTo>
                    <a:lnTo>
                      <a:pt x="21" y="58"/>
                    </a:lnTo>
                    <a:lnTo>
                      <a:pt x="28" y="70"/>
                    </a:lnTo>
                    <a:lnTo>
                      <a:pt x="23" y="86"/>
                    </a:lnTo>
                    <a:lnTo>
                      <a:pt x="26" y="99"/>
                    </a:lnTo>
                    <a:lnTo>
                      <a:pt x="32" y="106"/>
                    </a:lnTo>
                    <a:lnTo>
                      <a:pt x="39" y="108"/>
                    </a:lnTo>
                    <a:lnTo>
                      <a:pt x="42" y="98"/>
                    </a:lnTo>
                    <a:lnTo>
                      <a:pt x="49" y="90"/>
                    </a:lnTo>
                    <a:lnTo>
                      <a:pt x="53" y="96"/>
                    </a:lnTo>
                    <a:lnTo>
                      <a:pt x="60" y="103"/>
                    </a:lnTo>
                    <a:lnTo>
                      <a:pt x="65" y="119"/>
                    </a:lnTo>
                    <a:lnTo>
                      <a:pt x="66" y="130"/>
                    </a:lnTo>
                    <a:lnTo>
                      <a:pt x="71" y="131"/>
                    </a:lnTo>
                    <a:lnTo>
                      <a:pt x="76" y="110"/>
                    </a:lnTo>
                    <a:lnTo>
                      <a:pt x="85" y="107"/>
                    </a:lnTo>
                    <a:lnTo>
                      <a:pt x="91" y="117"/>
                    </a:lnTo>
                    <a:lnTo>
                      <a:pt x="98" y="124"/>
                    </a:lnTo>
                    <a:lnTo>
                      <a:pt x="107" y="129"/>
                    </a:lnTo>
                    <a:lnTo>
                      <a:pt x="105" y="107"/>
                    </a:lnTo>
                    <a:lnTo>
                      <a:pt x="98" y="77"/>
                    </a:lnTo>
                    <a:lnTo>
                      <a:pt x="91" y="66"/>
                    </a:lnTo>
                    <a:lnTo>
                      <a:pt x="88" y="54"/>
                    </a:lnTo>
                    <a:lnTo>
                      <a:pt x="105" y="66"/>
                    </a:lnTo>
                    <a:lnTo>
                      <a:pt x="108" y="71"/>
                    </a:lnTo>
                    <a:lnTo>
                      <a:pt x="113" y="71"/>
                    </a:lnTo>
                    <a:lnTo>
                      <a:pt x="119" y="65"/>
                    </a:lnTo>
                    <a:lnTo>
                      <a:pt x="128" y="64"/>
                    </a:lnTo>
                    <a:lnTo>
                      <a:pt x="126" y="56"/>
                    </a:lnTo>
                    <a:lnTo>
                      <a:pt x="114" y="48"/>
                    </a:lnTo>
                    <a:lnTo>
                      <a:pt x="107" y="33"/>
                    </a:lnTo>
                    <a:lnTo>
                      <a:pt x="107" y="26"/>
                    </a:lnTo>
                    <a:lnTo>
                      <a:pt x="98" y="21"/>
                    </a:lnTo>
                    <a:lnTo>
                      <a:pt x="74" y="12"/>
                    </a:lnTo>
                    <a:lnTo>
                      <a:pt x="61" y="8"/>
                    </a:lnTo>
                    <a:lnTo>
                      <a:pt x="55" y="8"/>
                    </a:lnTo>
                    <a:lnTo>
                      <a:pt x="49"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00" name="Freeform 203"/>
              <p:cNvSpPr>
                <a:spLocks noChangeAspect="1"/>
              </p:cNvSpPr>
              <p:nvPr/>
            </p:nvSpPr>
            <p:spPr bwMode="gray">
              <a:xfrm>
                <a:off x="5110956" y="2894360"/>
                <a:ext cx="111125" cy="93663"/>
              </a:xfrm>
              <a:custGeom>
                <a:avLst/>
                <a:gdLst/>
                <a:ahLst/>
                <a:cxnLst>
                  <a:cxn ang="0">
                    <a:pos x="314" y="70"/>
                  </a:cxn>
                  <a:cxn ang="0">
                    <a:pos x="258" y="65"/>
                  </a:cxn>
                  <a:cxn ang="0">
                    <a:pos x="245" y="66"/>
                  </a:cxn>
                  <a:cxn ang="0">
                    <a:pos x="223" y="73"/>
                  </a:cxn>
                  <a:cxn ang="0">
                    <a:pos x="193" y="86"/>
                  </a:cxn>
                  <a:cxn ang="0">
                    <a:pos x="216" y="100"/>
                  </a:cxn>
                  <a:cxn ang="0">
                    <a:pos x="227" y="116"/>
                  </a:cxn>
                  <a:cxn ang="0">
                    <a:pos x="201" y="103"/>
                  </a:cxn>
                  <a:cxn ang="0">
                    <a:pos x="207" y="120"/>
                  </a:cxn>
                  <a:cxn ang="0">
                    <a:pos x="201" y="125"/>
                  </a:cxn>
                  <a:cxn ang="0">
                    <a:pos x="185" y="111"/>
                  </a:cxn>
                  <a:cxn ang="0">
                    <a:pos x="184" y="124"/>
                  </a:cxn>
                  <a:cxn ang="0">
                    <a:pos x="188" y="135"/>
                  </a:cxn>
                  <a:cxn ang="0">
                    <a:pos x="172" y="111"/>
                  </a:cxn>
                  <a:cxn ang="0">
                    <a:pos x="148" y="93"/>
                  </a:cxn>
                  <a:cxn ang="0">
                    <a:pos x="137" y="90"/>
                  </a:cxn>
                  <a:cxn ang="0">
                    <a:pos x="135" y="120"/>
                  </a:cxn>
                  <a:cxn ang="0">
                    <a:pos x="144" y="140"/>
                  </a:cxn>
                  <a:cxn ang="0">
                    <a:pos x="164" y="172"/>
                  </a:cxn>
                  <a:cxn ang="0">
                    <a:pos x="172" y="190"/>
                  </a:cxn>
                  <a:cxn ang="0">
                    <a:pos x="163" y="191"/>
                  </a:cxn>
                  <a:cxn ang="0">
                    <a:pos x="161" y="179"/>
                  </a:cxn>
                  <a:cxn ang="0">
                    <a:pos x="150" y="186"/>
                  </a:cxn>
                  <a:cxn ang="0">
                    <a:pos x="151" y="203"/>
                  </a:cxn>
                  <a:cxn ang="0">
                    <a:pos x="141" y="203"/>
                  </a:cxn>
                  <a:cxn ang="0">
                    <a:pos x="135" y="212"/>
                  </a:cxn>
                  <a:cxn ang="0">
                    <a:pos x="156" y="219"/>
                  </a:cxn>
                  <a:cxn ang="0">
                    <a:pos x="172" y="224"/>
                  </a:cxn>
                  <a:cxn ang="0">
                    <a:pos x="184" y="237"/>
                  </a:cxn>
                  <a:cxn ang="0">
                    <a:pos x="199" y="250"/>
                  </a:cxn>
                  <a:cxn ang="0">
                    <a:pos x="211" y="255"/>
                  </a:cxn>
                  <a:cxn ang="0">
                    <a:pos x="199" y="285"/>
                  </a:cxn>
                  <a:cxn ang="0">
                    <a:pos x="175" y="275"/>
                  </a:cxn>
                  <a:cxn ang="0">
                    <a:pos x="152" y="270"/>
                  </a:cxn>
                  <a:cxn ang="0">
                    <a:pos x="164" y="259"/>
                  </a:cxn>
                  <a:cxn ang="0">
                    <a:pos x="139" y="243"/>
                  </a:cxn>
                  <a:cxn ang="0">
                    <a:pos x="123" y="245"/>
                  </a:cxn>
                  <a:cxn ang="0">
                    <a:pos x="98" y="245"/>
                  </a:cxn>
                  <a:cxn ang="0">
                    <a:pos x="67" y="242"/>
                  </a:cxn>
                  <a:cxn ang="0">
                    <a:pos x="61" y="245"/>
                  </a:cxn>
                  <a:cxn ang="0">
                    <a:pos x="51" y="240"/>
                  </a:cxn>
                  <a:cxn ang="0">
                    <a:pos x="33" y="208"/>
                  </a:cxn>
                  <a:cxn ang="0">
                    <a:pos x="53" y="208"/>
                  </a:cxn>
                  <a:cxn ang="0">
                    <a:pos x="35" y="194"/>
                  </a:cxn>
                  <a:cxn ang="0">
                    <a:pos x="17" y="178"/>
                  </a:cxn>
                  <a:cxn ang="0">
                    <a:pos x="3" y="154"/>
                  </a:cxn>
                  <a:cxn ang="0">
                    <a:pos x="0" y="152"/>
                  </a:cxn>
                  <a:cxn ang="0">
                    <a:pos x="10" y="146"/>
                  </a:cxn>
                  <a:cxn ang="0">
                    <a:pos x="17" y="127"/>
                  </a:cxn>
                  <a:cxn ang="0">
                    <a:pos x="35" y="103"/>
                  </a:cxn>
                  <a:cxn ang="0">
                    <a:pos x="49" y="77"/>
                  </a:cxn>
                  <a:cxn ang="0">
                    <a:pos x="82" y="62"/>
                  </a:cxn>
                  <a:cxn ang="0">
                    <a:pos x="112" y="45"/>
                  </a:cxn>
                  <a:cxn ang="0">
                    <a:pos x="147" y="31"/>
                  </a:cxn>
                  <a:cxn ang="0">
                    <a:pos x="166" y="29"/>
                  </a:cxn>
                  <a:cxn ang="0">
                    <a:pos x="205" y="25"/>
                  </a:cxn>
                  <a:cxn ang="0">
                    <a:pos x="248" y="16"/>
                  </a:cxn>
                  <a:cxn ang="0">
                    <a:pos x="293" y="36"/>
                  </a:cxn>
                  <a:cxn ang="0">
                    <a:pos x="327" y="20"/>
                  </a:cxn>
                  <a:cxn ang="0">
                    <a:pos x="340" y="0"/>
                  </a:cxn>
                  <a:cxn ang="0">
                    <a:pos x="352" y="13"/>
                  </a:cxn>
                  <a:cxn ang="0">
                    <a:pos x="340" y="33"/>
                  </a:cxn>
                  <a:cxn ang="0">
                    <a:pos x="334" y="63"/>
                  </a:cxn>
                </a:cxnLst>
                <a:rect l="0" t="0" r="r" b="b"/>
                <a:pathLst>
                  <a:path w="352" h="293">
                    <a:moveTo>
                      <a:pt x="324" y="78"/>
                    </a:moveTo>
                    <a:lnTo>
                      <a:pt x="314" y="70"/>
                    </a:lnTo>
                    <a:lnTo>
                      <a:pt x="268" y="57"/>
                    </a:lnTo>
                    <a:lnTo>
                      <a:pt x="258" y="65"/>
                    </a:lnTo>
                    <a:lnTo>
                      <a:pt x="253" y="66"/>
                    </a:lnTo>
                    <a:lnTo>
                      <a:pt x="245" y="66"/>
                    </a:lnTo>
                    <a:lnTo>
                      <a:pt x="234" y="62"/>
                    </a:lnTo>
                    <a:lnTo>
                      <a:pt x="223" y="73"/>
                    </a:lnTo>
                    <a:lnTo>
                      <a:pt x="207" y="76"/>
                    </a:lnTo>
                    <a:lnTo>
                      <a:pt x="193" y="86"/>
                    </a:lnTo>
                    <a:lnTo>
                      <a:pt x="201" y="94"/>
                    </a:lnTo>
                    <a:lnTo>
                      <a:pt x="216" y="100"/>
                    </a:lnTo>
                    <a:lnTo>
                      <a:pt x="225" y="110"/>
                    </a:lnTo>
                    <a:lnTo>
                      <a:pt x="227" y="116"/>
                    </a:lnTo>
                    <a:lnTo>
                      <a:pt x="217" y="106"/>
                    </a:lnTo>
                    <a:lnTo>
                      <a:pt x="201" y="103"/>
                    </a:lnTo>
                    <a:lnTo>
                      <a:pt x="196" y="113"/>
                    </a:lnTo>
                    <a:lnTo>
                      <a:pt x="207" y="120"/>
                    </a:lnTo>
                    <a:lnTo>
                      <a:pt x="209" y="133"/>
                    </a:lnTo>
                    <a:lnTo>
                      <a:pt x="201" y="125"/>
                    </a:lnTo>
                    <a:lnTo>
                      <a:pt x="195" y="115"/>
                    </a:lnTo>
                    <a:lnTo>
                      <a:pt x="185" y="111"/>
                    </a:lnTo>
                    <a:lnTo>
                      <a:pt x="182" y="113"/>
                    </a:lnTo>
                    <a:lnTo>
                      <a:pt x="184" y="124"/>
                    </a:lnTo>
                    <a:lnTo>
                      <a:pt x="193" y="131"/>
                    </a:lnTo>
                    <a:lnTo>
                      <a:pt x="188" y="135"/>
                    </a:lnTo>
                    <a:lnTo>
                      <a:pt x="177" y="125"/>
                    </a:lnTo>
                    <a:lnTo>
                      <a:pt x="172" y="111"/>
                    </a:lnTo>
                    <a:lnTo>
                      <a:pt x="148" y="97"/>
                    </a:lnTo>
                    <a:lnTo>
                      <a:pt x="148" y="93"/>
                    </a:lnTo>
                    <a:lnTo>
                      <a:pt x="151" y="86"/>
                    </a:lnTo>
                    <a:lnTo>
                      <a:pt x="137" y="90"/>
                    </a:lnTo>
                    <a:lnTo>
                      <a:pt x="135" y="105"/>
                    </a:lnTo>
                    <a:lnTo>
                      <a:pt x="135" y="120"/>
                    </a:lnTo>
                    <a:lnTo>
                      <a:pt x="136" y="132"/>
                    </a:lnTo>
                    <a:lnTo>
                      <a:pt x="144" y="140"/>
                    </a:lnTo>
                    <a:lnTo>
                      <a:pt x="147" y="154"/>
                    </a:lnTo>
                    <a:lnTo>
                      <a:pt x="164" y="172"/>
                    </a:lnTo>
                    <a:lnTo>
                      <a:pt x="169" y="181"/>
                    </a:lnTo>
                    <a:lnTo>
                      <a:pt x="172" y="190"/>
                    </a:lnTo>
                    <a:lnTo>
                      <a:pt x="167" y="192"/>
                    </a:lnTo>
                    <a:lnTo>
                      <a:pt x="163" y="191"/>
                    </a:lnTo>
                    <a:lnTo>
                      <a:pt x="164" y="185"/>
                    </a:lnTo>
                    <a:lnTo>
                      <a:pt x="161" y="179"/>
                    </a:lnTo>
                    <a:lnTo>
                      <a:pt x="151" y="178"/>
                    </a:lnTo>
                    <a:lnTo>
                      <a:pt x="150" y="186"/>
                    </a:lnTo>
                    <a:lnTo>
                      <a:pt x="155" y="200"/>
                    </a:lnTo>
                    <a:lnTo>
                      <a:pt x="151" y="203"/>
                    </a:lnTo>
                    <a:lnTo>
                      <a:pt x="147" y="203"/>
                    </a:lnTo>
                    <a:lnTo>
                      <a:pt x="141" y="203"/>
                    </a:lnTo>
                    <a:lnTo>
                      <a:pt x="131" y="206"/>
                    </a:lnTo>
                    <a:lnTo>
                      <a:pt x="135" y="212"/>
                    </a:lnTo>
                    <a:lnTo>
                      <a:pt x="147" y="217"/>
                    </a:lnTo>
                    <a:lnTo>
                      <a:pt x="156" y="219"/>
                    </a:lnTo>
                    <a:lnTo>
                      <a:pt x="163" y="224"/>
                    </a:lnTo>
                    <a:lnTo>
                      <a:pt x="172" y="224"/>
                    </a:lnTo>
                    <a:lnTo>
                      <a:pt x="177" y="237"/>
                    </a:lnTo>
                    <a:lnTo>
                      <a:pt x="184" y="237"/>
                    </a:lnTo>
                    <a:lnTo>
                      <a:pt x="190" y="244"/>
                    </a:lnTo>
                    <a:lnTo>
                      <a:pt x="199" y="250"/>
                    </a:lnTo>
                    <a:lnTo>
                      <a:pt x="204" y="250"/>
                    </a:lnTo>
                    <a:lnTo>
                      <a:pt x="211" y="255"/>
                    </a:lnTo>
                    <a:lnTo>
                      <a:pt x="212" y="293"/>
                    </a:lnTo>
                    <a:lnTo>
                      <a:pt x="199" y="285"/>
                    </a:lnTo>
                    <a:lnTo>
                      <a:pt x="189" y="272"/>
                    </a:lnTo>
                    <a:lnTo>
                      <a:pt x="175" y="275"/>
                    </a:lnTo>
                    <a:lnTo>
                      <a:pt x="161" y="275"/>
                    </a:lnTo>
                    <a:lnTo>
                      <a:pt x="152" y="270"/>
                    </a:lnTo>
                    <a:lnTo>
                      <a:pt x="162" y="266"/>
                    </a:lnTo>
                    <a:lnTo>
                      <a:pt x="164" y="259"/>
                    </a:lnTo>
                    <a:lnTo>
                      <a:pt x="152" y="256"/>
                    </a:lnTo>
                    <a:lnTo>
                      <a:pt x="139" y="243"/>
                    </a:lnTo>
                    <a:lnTo>
                      <a:pt x="132" y="249"/>
                    </a:lnTo>
                    <a:lnTo>
                      <a:pt x="123" y="245"/>
                    </a:lnTo>
                    <a:lnTo>
                      <a:pt x="110" y="248"/>
                    </a:lnTo>
                    <a:lnTo>
                      <a:pt x="98" y="245"/>
                    </a:lnTo>
                    <a:lnTo>
                      <a:pt x="81" y="248"/>
                    </a:lnTo>
                    <a:lnTo>
                      <a:pt x="67" y="242"/>
                    </a:lnTo>
                    <a:lnTo>
                      <a:pt x="64" y="242"/>
                    </a:lnTo>
                    <a:lnTo>
                      <a:pt x="61" y="245"/>
                    </a:lnTo>
                    <a:lnTo>
                      <a:pt x="55" y="248"/>
                    </a:lnTo>
                    <a:lnTo>
                      <a:pt x="51" y="240"/>
                    </a:lnTo>
                    <a:lnTo>
                      <a:pt x="45" y="228"/>
                    </a:lnTo>
                    <a:lnTo>
                      <a:pt x="33" y="208"/>
                    </a:lnTo>
                    <a:lnTo>
                      <a:pt x="43" y="210"/>
                    </a:lnTo>
                    <a:lnTo>
                      <a:pt x="53" y="208"/>
                    </a:lnTo>
                    <a:lnTo>
                      <a:pt x="49" y="200"/>
                    </a:lnTo>
                    <a:lnTo>
                      <a:pt x="35" y="194"/>
                    </a:lnTo>
                    <a:lnTo>
                      <a:pt x="33" y="203"/>
                    </a:lnTo>
                    <a:lnTo>
                      <a:pt x="17" y="178"/>
                    </a:lnTo>
                    <a:lnTo>
                      <a:pt x="7" y="170"/>
                    </a:lnTo>
                    <a:lnTo>
                      <a:pt x="3" y="154"/>
                    </a:lnTo>
                    <a:lnTo>
                      <a:pt x="1" y="152"/>
                    </a:lnTo>
                    <a:lnTo>
                      <a:pt x="0" y="152"/>
                    </a:lnTo>
                    <a:lnTo>
                      <a:pt x="1" y="152"/>
                    </a:lnTo>
                    <a:lnTo>
                      <a:pt x="10" y="146"/>
                    </a:lnTo>
                    <a:lnTo>
                      <a:pt x="15" y="140"/>
                    </a:lnTo>
                    <a:lnTo>
                      <a:pt x="17" y="127"/>
                    </a:lnTo>
                    <a:lnTo>
                      <a:pt x="27" y="120"/>
                    </a:lnTo>
                    <a:lnTo>
                      <a:pt x="35" y="103"/>
                    </a:lnTo>
                    <a:lnTo>
                      <a:pt x="49" y="92"/>
                    </a:lnTo>
                    <a:lnTo>
                      <a:pt x="49" y="77"/>
                    </a:lnTo>
                    <a:lnTo>
                      <a:pt x="46" y="67"/>
                    </a:lnTo>
                    <a:lnTo>
                      <a:pt x="82" y="62"/>
                    </a:lnTo>
                    <a:lnTo>
                      <a:pt x="93" y="52"/>
                    </a:lnTo>
                    <a:lnTo>
                      <a:pt x="112" y="45"/>
                    </a:lnTo>
                    <a:lnTo>
                      <a:pt x="132" y="45"/>
                    </a:lnTo>
                    <a:lnTo>
                      <a:pt x="147" y="31"/>
                    </a:lnTo>
                    <a:lnTo>
                      <a:pt x="153" y="29"/>
                    </a:lnTo>
                    <a:lnTo>
                      <a:pt x="166" y="29"/>
                    </a:lnTo>
                    <a:lnTo>
                      <a:pt x="183" y="25"/>
                    </a:lnTo>
                    <a:lnTo>
                      <a:pt x="205" y="25"/>
                    </a:lnTo>
                    <a:lnTo>
                      <a:pt x="236" y="16"/>
                    </a:lnTo>
                    <a:lnTo>
                      <a:pt x="248" y="16"/>
                    </a:lnTo>
                    <a:lnTo>
                      <a:pt x="258" y="24"/>
                    </a:lnTo>
                    <a:lnTo>
                      <a:pt x="293" y="36"/>
                    </a:lnTo>
                    <a:lnTo>
                      <a:pt x="313" y="33"/>
                    </a:lnTo>
                    <a:lnTo>
                      <a:pt x="327" y="20"/>
                    </a:lnTo>
                    <a:lnTo>
                      <a:pt x="329" y="1"/>
                    </a:lnTo>
                    <a:lnTo>
                      <a:pt x="340" y="0"/>
                    </a:lnTo>
                    <a:lnTo>
                      <a:pt x="343" y="6"/>
                    </a:lnTo>
                    <a:lnTo>
                      <a:pt x="352" y="13"/>
                    </a:lnTo>
                    <a:lnTo>
                      <a:pt x="351" y="24"/>
                    </a:lnTo>
                    <a:lnTo>
                      <a:pt x="340" y="33"/>
                    </a:lnTo>
                    <a:lnTo>
                      <a:pt x="338" y="49"/>
                    </a:lnTo>
                    <a:lnTo>
                      <a:pt x="334" y="63"/>
                    </a:lnTo>
                    <a:lnTo>
                      <a:pt x="324" y="7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01" name="Freeform 204"/>
              <p:cNvSpPr>
                <a:spLocks noChangeAspect="1"/>
              </p:cNvSpPr>
              <p:nvPr/>
            </p:nvSpPr>
            <p:spPr bwMode="gray">
              <a:xfrm>
                <a:off x="5039519" y="2727672"/>
                <a:ext cx="117475" cy="69850"/>
              </a:xfrm>
              <a:custGeom>
                <a:avLst/>
                <a:gdLst/>
                <a:ahLst/>
                <a:cxnLst>
                  <a:cxn ang="0">
                    <a:pos x="71" y="47"/>
                  </a:cxn>
                  <a:cxn ang="0">
                    <a:pos x="128" y="64"/>
                  </a:cxn>
                  <a:cxn ang="0">
                    <a:pos x="147" y="44"/>
                  </a:cxn>
                  <a:cxn ang="0">
                    <a:pos x="194" y="26"/>
                  </a:cxn>
                  <a:cxn ang="0">
                    <a:pos x="225" y="24"/>
                  </a:cxn>
                  <a:cxn ang="0">
                    <a:pos x="240" y="10"/>
                  </a:cxn>
                  <a:cxn ang="0">
                    <a:pos x="273" y="2"/>
                  </a:cxn>
                  <a:cxn ang="0">
                    <a:pos x="300" y="5"/>
                  </a:cxn>
                  <a:cxn ang="0">
                    <a:pos x="329" y="12"/>
                  </a:cxn>
                  <a:cxn ang="0">
                    <a:pos x="356" y="29"/>
                  </a:cxn>
                  <a:cxn ang="0">
                    <a:pos x="369" y="48"/>
                  </a:cxn>
                  <a:cxn ang="0">
                    <a:pos x="357" y="62"/>
                  </a:cxn>
                  <a:cxn ang="0">
                    <a:pos x="335" y="69"/>
                  </a:cxn>
                  <a:cxn ang="0">
                    <a:pos x="324" y="86"/>
                  </a:cxn>
                  <a:cxn ang="0">
                    <a:pos x="316" y="108"/>
                  </a:cxn>
                  <a:cxn ang="0">
                    <a:pos x="298" y="135"/>
                  </a:cxn>
                  <a:cxn ang="0">
                    <a:pos x="284" y="161"/>
                  </a:cxn>
                  <a:cxn ang="0">
                    <a:pos x="260" y="185"/>
                  </a:cxn>
                  <a:cxn ang="0">
                    <a:pos x="225" y="195"/>
                  </a:cxn>
                  <a:cxn ang="0">
                    <a:pos x="209" y="193"/>
                  </a:cxn>
                  <a:cxn ang="0">
                    <a:pos x="181" y="204"/>
                  </a:cxn>
                  <a:cxn ang="0">
                    <a:pos x="160" y="209"/>
                  </a:cxn>
                  <a:cxn ang="0">
                    <a:pos x="133" y="218"/>
                  </a:cxn>
                  <a:cxn ang="0">
                    <a:pos x="102" y="223"/>
                  </a:cxn>
                  <a:cxn ang="0">
                    <a:pos x="76" y="210"/>
                  </a:cxn>
                  <a:cxn ang="0">
                    <a:pos x="50" y="188"/>
                  </a:cxn>
                  <a:cxn ang="0">
                    <a:pos x="28" y="167"/>
                  </a:cxn>
                  <a:cxn ang="0">
                    <a:pos x="15" y="140"/>
                  </a:cxn>
                  <a:cxn ang="0">
                    <a:pos x="0" y="136"/>
                  </a:cxn>
                  <a:cxn ang="0">
                    <a:pos x="21" y="123"/>
                  </a:cxn>
                  <a:cxn ang="0">
                    <a:pos x="20" y="102"/>
                  </a:cxn>
                  <a:cxn ang="0">
                    <a:pos x="22" y="75"/>
                  </a:cxn>
                  <a:cxn ang="0">
                    <a:pos x="53" y="67"/>
                  </a:cxn>
                  <a:cxn ang="0">
                    <a:pos x="58" y="39"/>
                  </a:cxn>
                </a:cxnLst>
                <a:rect l="0" t="0" r="r" b="b"/>
                <a:pathLst>
                  <a:path w="369" h="223">
                    <a:moveTo>
                      <a:pt x="58" y="39"/>
                    </a:moveTo>
                    <a:lnTo>
                      <a:pt x="71" y="47"/>
                    </a:lnTo>
                    <a:lnTo>
                      <a:pt x="95" y="65"/>
                    </a:lnTo>
                    <a:lnTo>
                      <a:pt x="128" y="64"/>
                    </a:lnTo>
                    <a:lnTo>
                      <a:pt x="134" y="64"/>
                    </a:lnTo>
                    <a:lnTo>
                      <a:pt x="147" y="44"/>
                    </a:lnTo>
                    <a:lnTo>
                      <a:pt x="178" y="35"/>
                    </a:lnTo>
                    <a:lnTo>
                      <a:pt x="194" y="26"/>
                    </a:lnTo>
                    <a:lnTo>
                      <a:pt x="211" y="32"/>
                    </a:lnTo>
                    <a:lnTo>
                      <a:pt x="225" y="24"/>
                    </a:lnTo>
                    <a:lnTo>
                      <a:pt x="235" y="22"/>
                    </a:lnTo>
                    <a:lnTo>
                      <a:pt x="240" y="10"/>
                    </a:lnTo>
                    <a:lnTo>
                      <a:pt x="255" y="1"/>
                    </a:lnTo>
                    <a:lnTo>
                      <a:pt x="273" y="2"/>
                    </a:lnTo>
                    <a:lnTo>
                      <a:pt x="285" y="0"/>
                    </a:lnTo>
                    <a:lnTo>
                      <a:pt x="300" y="5"/>
                    </a:lnTo>
                    <a:lnTo>
                      <a:pt x="317" y="15"/>
                    </a:lnTo>
                    <a:lnTo>
                      <a:pt x="329" y="12"/>
                    </a:lnTo>
                    <a:lnTo>
                      <a:pt x="344" y="19"/>
                    </a:lnTo>
                    <a:lnTo>
                      <a:pt x="356" y="29"/>
                    </a:lnTo>
                    <a:lnTo>
                      <a:pt x="365" y="38"/>
                    </a:lnTo>
                    <a:lnTo>
                      <a:pt x="369" y="48"/>
                    </a:lnTo>
                    <a:lnTo>
                      <a:pt x="365" y="55"/>
                    </a:lnTo>
                    <a:lnTo>
                      <a:pt x="357" y="62"/>
                    </a:lnTo>
                    <a:lnTo>
                      <a:pt x="350" y="62"/>
                    </a:lnTo>
                    <a:lnTo>
                      <a:pt x="335" y="69"/>
                    </a:lnTo>
                    <a:lnTo>
                      <a:pt x="326" y="78"/>
                    </a:lnTo>
                    <a:lnTo>
                      <a:pt x="324" y="86"/>
                    </a:lnTo>
                    <a:lnTo>
                      <a:pt x="318" y="97"/>
                    </a:lnTo>
                    <a:lnTo>
                      <a:pt x="316" y="108"/>
                    </a:lnTo>
                    <a:lnTo>
                      <a:pt x="303" y="121"/>
                    </a:lnTo>
                    <a:lnTo>
                      <a:pt x="298" y="135"/>
                    </a:lnTo>
                    <a:lnTo>
                      <a:pt x="291" y="151"/>
                    </a:lnTo>
                    <a:lnTo>
                      <a:pt x="284" y="161"/>
                    </a:lnTo>
                    <a:lnTo>
                      <a:pt x="276" y="178"/>
                    </a:lnTo>
                    <a:lnTo>
                      <a:pt x="260" y="185"/>
                    </a:lnTo>
                    <a:lnTo>
                      <a:pt x="228" y="195"/>
                    </a:lnTo>
                    <a:lnTo>
                      <a:pt x="225" y="195"/>
                    </a:lnTo>
                    <a:lnTo>
                      <a:pt x="221" y="188"/>
                    </a:lnTo>
                    <a:lnTo>
                      <a:pt x="209" y="193"/>
                    </a:lnTo>
                    <a:lnTo>
                      <a:pt x="197" y="193"/>
                    </a:lnTo>
                    <a:lnTo>
                      <a:pt x="181" y="204"/>
                    </a:lnTo>
                    <a:lnTo>
                      <a:pt x="166" y="204"/>
                    </a:lnTo>
                    <a:lnTo>
                      <a:pt x="160" y="209"/>
                    </a:lnTo>
                    <a:lnTo>
                      <a:pt x="145" y="210"/>
                    </a:lnTo>
                    <a:lnTo>
                      <a:pt x="133" y="218"/>
                    </a:lnTo>
                    <a:lnTo>
                      <a:pt x="119" y="222"/>
                    </a:lnTo>
                    <a:lnTo>
                      <a:pt x="102" y="223"/>
                    </a:lnTo>
                    <a:lnTo>
                      <a:pt x="87" y="214"/>
                    </a:lnTo>
                    <a:lnTo>
                      <a:pt x="76" y="210"/>
                    </a:lnTo>
                    <a:lnTo>
                      <a:pt x="65" y="195"/>
                    </a:lnTo>
                    <a:lnTo>
                      <a:pt x="50" y="188"/>
                    </a:lnTo>
                    <a:lnTo>
                      <a:pt x="41" y="172"/>
                    </a:lnTo>
                    <a:lnTo>
                      <a:pt x="28" y="167"/>
                    </a:lnTo>
                    <a:lnTo>
                      <a:pt x="20" y="153"/>
                    </a:lnTo>
                    <a:lnTo>
                      <a:pt x="15" y="140"/>
                    </a:lnTo>
                    <a:lnTo>
                      <a:pt x="7" y="136"/>
                    </a:lnTo>
                    <a:lnTo>
                      <a:pt x="0" y="136"/>
                    </a:lnTo>
                    <a:lnTo>
                      <a:pt x="10" y="125"/>
                    </a:lnTo>
                    <a:lnTo>
                      <a:pt x="21" y="123"/>
                    </a:lnTo>
                    <a:lnTo>
                      <a:pt x="20" y="112"/>
                    </a:lnTo>
                    <a:lnTo>
                      <a:pt x="20" y="102"/>
                    </a:lnTo>
                    <a:lnTo>
                      <a:pt x="28" y="83"/>
                    </a:lnTo>
                    <a:lnTo>
                      <a:pt x="22" y="75"/>
                    </a:lnTo>
                    <a:lnTo>
                      <a:pt x="26" y="67"/>
                    </a:lnTo>
                    <a:lnTo>
                      <a:pt x="53" y="67"/>
                    </a:lnTo>
                    <a:lnTo>
                      <a:pt x="58" y="59"/>
                    </a:lnTo>
                    <a:lnTo>
                      <a:pt x="58" y="3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02" name="Freeform 205"/>
              <p:cNvSpPr>
                <a:spLocks noChangeAspect="1"/>
              </p:cNvSpPr>
              <p:nvPr/>
            </p:nvSpPr>
            <p:spPr bwMode="gray">
              <a:xfrm>
                <a:off x="5004594" y="2549872"/>
                <a:ext cx="173038" cy="163513"/>
              </a:xfrm>
              <a:custGeom>
                <a:avLst/>
                <a:gdLst/>
                <a:ahLst/>
                <a:cxnLst>
                  <a:cxn ang="0">
                    <a:pos x="521" y="323"/>
                  </a:cxn>
                  <a:cxn ang="0">
                    <a:pos x="540" y="357"/>
                  </a:cxn>
                  <a:cxn ang="0">
                    <a:pos x="540" y="397"/>
                  </a:cxn>
                  <a:cxn ang="0">
                    <a:pos x="488" y="444"/>
                  </a:cxn>
                  <a:cxn ang="0">
                    <a:pos x="470" y="509"/>
                  </a:cxn>
                  <a:cxn ang="0">
                    <a:pos x="446" y="506"/>
                  </a:cxn>
                  <a:cxn ang="0">
                    <a:pos x="416" y="483"/>
                  </a:cxn>
                  <a:cxn ang="0">
                    <a:pos x="379" y="488"/>
                  </a:cxn>
                  <a:cxn ang="0">
                    <a:pos x="343" y="487"/>
                  </a:cxn>
                  <a:cxn ang="0">
                    <a:pos x="317" y="498"/>
                  </a:cxn>
                  <a:cxn ang="0">
                    <a:pos x="291" y="473"/>
                  </a:cxn>
                  <a:cxn ang="0">
                    <a:pos x="259" y="475"/>
                  </a:cxn>
                  <a:cxn ang="0">
                    <a:pos x="212" y="433"/>
                  </a:cxn>
                  <a:cxn ang="0">
                    <a:pos x="198" y="412"/>
                  </a:cxn>
                  <a:cxn ang="0">
                    <a:pos x="152" y="407"/>
                  </a:cxn>
                  <a:cxn ang="0">
                    <a:pos x="136" y="418"/>
                  </a:cxn>
                  <a:cxn ang="0">
                    <a:pos x="121" y="386"/>
                  </a:cxn>
                  <a:cxn ang="0">
                    <a:pos x="99" y="370"/>
                  </a:cxn>
                  <a:cxn ang="0">
                    <a:pos x="65" y="357"/>
                  </a:cxn>
                  <a:cxn ang="0">
                    <a:pos x="34" y="363"/>
                  </a:cxn>
                  <a:cxn ang="0">
                    <a:pos x="43" y="316"/>
                  </a:cxn>
                  <a:cxn ang="0">
                    <a:pos x="23" y="269"/>
                  </a:cxn>
                  <a:cxn ang="0">
                    <a:pos x="20" y="233"/>
                  </a:cxn>
                  <a:cxn ang="0">
                    <a:pos x="1" y="190"/>
                  </a:cxn>
                  <a:cxn ang="0">
                    <a:pos x="11" y="158"/>
                  </a:cxn>
                  <a:cxn ang="0">
                    <a:pos x="4" y="111"/>
                  </a:cxn>
                  <a:cxn ang="0">
                    <a:pos x="21" y="105"/>
                  </a:cxn>
                  <a:cxn ang="0">
                    <a:pos x="16" y="86"/>
                  </a:cxn>
                  <a:cxn ang="0">
                    <a:pos x="38" y="74"/>
                  </a:cxn>
                  <a:cxn ang="0">
                    <a:pos x="102" y="53"/>
                  </a:cxn>
                  <a:cxn ang="0">
                    <a:pos x="172" y="9"/>
                  </a:cxn>
                  <a:cxn ang="0">
                    <a:pos x="239" y="3"/>
                  </a:cxn>
                  <a:cxn ang="0">
                    <a:pos x="254" y="21"/>
                  </a:cxn>
                  <a:cxn ang="0">
                    <a:pos x="250" y="50"/>
                  </a:cxn>
                  <a:cxn ang="0">
                    <a:pos x="262" y="45"/>
                  </a:cxn>
                  <a:cxn ang="0">
                    <a:pos x="290" y="42"/>
                  </a:cxn>
                  <a:cxn ang="0">
                    <a:pos x="378" y="52"/>
                  </a:cxn>
                  <a:cxn ang="0">
                    <a:pos x="477" y="42"/>
                  </a:cxn>
                  <a:cxn ang="0">
                    <a:pos x="515" y="74"/>
                  </a:cxn>
                  <a:cxn ang="0">
                    <a:pos x="534" y="163"/>
                  </a:cxn>
                  <a:cxn ang="0">
                    <a:pos x="522" y="212"/>
                  </a:cxn>
                  <a:cxn ang="0">
                    <a:pos x="502" y="245"/>
                  </a:cxn>
                </a:cxnLst>
                <a:rect l="0" t="0" r="r" b="b"/>
                <a:pathLst>
                  <a:path w="545" h="511">
                    <a:moveTo>
                      <a:pt x="513" y="298"/>
                    </a:moveTo>
                    <a:lnTo>
                      <a:pt x="520" y="311"/>
                    </a:lnTo>
                    <a:lnTo>
                      <a:pt x="521" y="323"/>
                    </a:lnTo>
                    <a:lnTo>
                      <a:pt x="528" y="342"/>
                    </a:lnTo>
                    <a:lnTo>
                      <a:pt x="529" y="346"/>
                    </a:lnTo>
                    <a:lnTo>
                      <a:pt x="540" y="357"/>
                    </a:lnTo>
                    <a:lnTo>
                      <a:pt x="539" y="368"/>
                    </a:lnTo>
                    <a:lnTo>
                      <a:pt x="545" y="382"/>
                    </a:lnTo>
                    <a:lnTo>
                      <a:pt x="540" y="397"/>
                    </a:lnTo>
                    <a:lnTo>
                      <a:pt x="522" y="412"/>
                    </a:lnTo>
                    <a:lnTo>
                      <a:pt x="502" y="425"/>
                    </a:lnTo>
                    <a:lnTo>
                      <a:pt x="488" y="444"/>
                    </a:lnTo>
                    <a:lnTo>
                      <a:pt x="470" y="482"/>
                    </a:lnTo>
                    <a:lnTo>
                      <a:pt x="468" y="497"/>
                    </a:lnTo>
                    <a:lnTo>
                      <a:pt x="470" y="509"/>
                    </a:lnTo>
                    <a:lnTo>
                      <a:pt x="461" y="511"/>
                    </a:lnTo>
                    <a:lnTo>
                      <a:pt x="456" y="510"/>
                    </a:lnTo>
                    <a:lnTo>
                      <a:pt x="446" y="506"/>
                    </a:lnTo>
                    <a:lnTo>
                      <a:pt x="435" y="498"/>
                    </a:lnTo>
                    <a:lnTo>
                      <a:pt x="426" y="491"/>
                    </a:lnTo>
                    <a:lnTo>
                      <a:pt x="416" y="483"/>
                    </a:lnTo>
                    <a:lnTo>
                      <a:pt x="403" y="482"/>
                    </a:lnTo>
                    <a:lnTo>
                      <a:pt x="391" y="483"/>
                    </a:lnTo>
                    <a:lnTo>
                      <a:pt x="379" y="488"/>
                    </a:lnTo>
                    <a:lnTo>
                      <a:pt x="372" y="494"/>
                    </a:lnTo>
                    <a:lnTo>
                      <a:pt x="362" y="487"/>
                    </a:lnTo>
                    <a:lnTo>
                      <a:pt x="343" y="487"/>
                    </a:lnTo>
                    <a:lnTo>
                      <a:pt x="334" y="495"/>
                    </a:lnTo>
                    <a:lnTo>
                      <a:pt x="324" y="500"/>
                    </a:lnTo>
                    <a:lnTo>
                      <a:pt x="317" y="498"/>
                    </a:lnTo>
                    <a:lnTo>
                      <a:pt x="309" y="489"/>
                    </a:lnTo>
                    <a:lnTo>
                      <a:pt x="300" y="479"/>
                    </a:lnTo>
                    <a:lnTo>
                      <a:pt x="291" y="473"/>
                    </a:lnTo>
                    <a:lnTo>
                      <a:pt x="281" y="478"/>
                    </a:lnTo>
                    <a:lnTo>
                      <a:pt x="270" y="481"/>
                    </a:lnTo>
                    <a:lnTo>
                      <a:pt x="259" y="475"/>
                    </a:lnTo>
                    <a:lnTo>
                      <a:pt x="241" y="466"/>
                    </a:lnTo>
                    <a:lnTo>
                      <a:pt x="221" y="438"/>
                    </a:lnTo>
                    <a:lnTo>
                      <a:pt x="212" y="433"/>
                    </a:lnTo>
                    <a:lnTo>
                      <a:pt x="207" y="435"/>
                    </a:lnTo>
                    <a:lnTo>
                      <a:pt x="198" y="428"/>
                    </a:lnTo>
                    <a:lnTo>
                      <a:pt x="198" y="412"/>
                    </a:lnTo>
                    <a:lnTo>
                      <a:pt x="178" y="409"/>
                    </a:lnTo>
                    <a:lnTo>
                      <a:pt x="153" y="401"/>
                    </a:lnTo>
                    <a:lnTo>
                      <a:pt x="152" y="407"/>
                    </a:lnTo>
                    <a:lnTo>
                      <a:pt x="155" y="413"/>
                    </a:lnTo>
                    <a:lnTo>
                      <a:pt x="144" y="421"/>
                    </a:lnTo>
                    <a:lnTo>
                      <a:pt x="136" y="418"/>
                    </a:lnTo>
                    <a:lnTo>
                      <a:pt x="117" y="400"/>
                    </a:lnTo>
                    <a:lnTo>
                      <a:pt x="121" y="389"/>
                    </a:lnTo>
                    <a:lnTo>
                      <a:pt x="121" y="386"/>
                    </a:lnTo>
                    <a:lnTo>
                      <a:pt x="120" y="384"/>
                    </a:lnTo>
                    <a:lnTo>
                      <a:pt x="109" y="382"/>
                    </a:lnTo>
                    <a:lnTo>
                      <a:pt x="99" y="370"/>
                    </a:lnTo>
                    <a:lnTo>
                      <a:pt x="79" y="365"/>
                    </a:lnTo>
                    <a:lnTo>
                      <a:pt x="71" y="366"/>
                    </a:lnTo>
                    <a:lnTo>
                      <a:pt x="65" y="357"/>
                    </a:lnTo>
                    <a:lnTo>
                      <a:pt x="55" y="352"/>
                    </a:lnTo>
                    <a:lnTo>
                      <a:pt x="40" y="366"/>
                    </a:lnTo>
                    <a:lnTo>
                      <a:pt x="34" y="363"/>
                    </a:lnTo>
                    <a:lnTo>
                      <a:pt x="38" y="354"/>
                    </a:lnTo>
                    <a:lnTo>
                      <a:pt x="42" y="337"/>
                    </a:lnTo>
                    <a:lnTo>
                      <a:pt x="43" y="316"/>
                    </a:lnTo>
                    <a:lnTo>
                      <a:pt x="42" y="312"/>
                    </a:lnTo>
                    <a:lnTo>
                      <a:pt x="26" y="293"/>
                    </a:lnTo>
                    <a:lnTo>
                      <a:pt x="23" y="269"/>
                    </a:lnTo>
                    <a:lnTo>
                      <a:pt x="23" y="258"/>
                    </a:lnTo>
                    <a:lnTo>
                      <a:pt x="22" y="242"/>
                    </a:lnTo>
                    <a:lnTo>
                      <a:pt x="20" y="233"/>
                    </a:lnTo>
                    <a:lnTo>
                      <a:pt x="17" y="209"/>
                    </a:lnTo>
                    <a:lnTo>
                      <a:pt x="16" y="201"/>
                    </a:lnTo>
                    <a:lnTo>
                      <a:pt x="1" y="190"/>
                    </a:lnTo>
                    <a:lnTo>
                      <a:pt x="0" y="182"/>
                    </a:lnTo>
                    <a:lnTo>
                      <a:pt x="5" y="170"/>
                    </a:lnTo>
                    <a:lnTo>
                      <a:pt x="11" y="158"/>
                    </a:lnTo>
                    <a:lnTo>
                      <a:pt x="12" y="145"/>
                    </a:lnTo>
                    <a:lnTo>
                      <a:pt x="12" y="128"/>
                    </a:lnTo>
                    <a:lnTo>
                      <a:pt x="4" y="111"/>
                    </a:lnTo>
                    <a:lnTo>
                      <a:pt x="1" y="102"/>
                    </a:lnTo>
                    <a:lnTo>
                      <a:pt x="18" y="110"/>
                    </a:lnTo>
                    <a:lnTo>
                      <a:pt x="21" y="105"/>
                    </a:lnTo>
                    <a:lnTo>
                      <a:pt x="21" y="96"/>
                    </a:lnTo>
                    <a:lnTo>
                      <a:pt x="7" y="93"/>
                    </a:lnTo>
                    <a:lnTo>
                      <a:pt x="16" y="86"/>
                    </a:lnTo>
                    <a:lnTo>
                      <a:pt x="26" y="83"/>
                    </a:lnTo>
                    <a:lnTo>
                      <a:pt x="27" y="86"/>
                    </a:lnTo>
                    <a:lnTo>
                      <a:pt x="38" y="74"/>
                    </a:lnTo>
                    <a:lnTo>
                      <a:pt x="51" y="67"/>
                    </a:lnTo>
                    <a:lnTo>
                      <a:pt x="70" y="63"/>
                    </a:lnTo>
                    <a:lnTo>
                      <a:pt x="102" y="53"/>
                    </a:lnTo>
                    <a:lnTo>
                      <a:pt x="134" y="26"/>
                    </a:lnTo>
                    <a:lnTo>
                      <a:pt x="149" y="21"/>
                    </a:lnTo>
                    <a:lnTo>
                      <a:pt x="172" y="9"/>
                    </a:lnTo>
                    <a:lnTo>
                      <a:pt x="215" y="0"/>
                    </a:lnTo>
                    <a:lnTo>
                      <a:pt x="228" y="0"/>
                    </a:lnTo>
                    <a:lnTo>
                      <a:pt x="239" y="3"/>
                    </a:lnTo>
                    <a:lnTo>
                      <a:pt x="248" y="7"/>
                    </a:lnTo>
                    <a:lnTo>
                      <a:pt x="255" y="15"/>
                    </a:lnTo>
                    <a:lnTo>
                      <a:pt x="254" y="21"/>
                    </a:lnTo>
                    <a:lnTo>
                      <a:pt x="236" y="10"/>
                    </a:lnTo>
                    <a:lnTo>
                      <a:pt x="237" y="16"/>
                    </a:lnTo>
                    <a:lnTo>
                      <a:pt x="250" y="50"/>
                    </a:lnTo>
                    <a:lnTo>
                      <a:pt x="257" y="52"/>
                    </a:lnTo>
                    <a:lnTo>
                      <a:pt x="258" y="48"/>
                    </a:lnTo>
                    <a:lnTo>
                      <a:pt x="262" y="45"/>
                    </a:lnTo>
                    <a:lnTo>
                      <a:pt x="266" y="48"/>
                    </a:lnTo>
                    <a:lnTo>
                      <a:pt x="276" y="45"/>
                    </a:lnTo>
                    <a:lnTo>
                      <a:pt x="290" y="42"/>
                    </a:lnTo>
                    <a:lnTo>
                      <a:pt x="300" y="36"/>
                    </a:lnTo>
                    <a:lnTo>
                      <a:pt x="314" y="41"/>
                    </a:lnTo>
                    <a:lnTo>
                      <a:pt x="378" y="52"/>
                    </a:lnTo>
                    <a:lnTo>
                      <a:pt x="426" y="51"/>
                    </a:lnTo>
                    <a:lnTo>
                      <a:pt x="453" y="45"/>
                    </a:lnTo>
                    <a:lnTo>
                      <a:pt x="477" y="42"/>
                    </a:lnTo>
                    <a:lnTo>
                      <a:pt x="491" y="50"/>
                    </a:lnTo>
                    <a:lnTo>
                      <a:pt x="510" y="63"/>
                    </a:lnTo>
                    <a:lnTo>
                      <a:pt x="515" y="74"/>
                    </a:lnTo>
                    <a:lnTo>
                      <a:pt x="515" y="81"/>
                    </a:lnTo>
                    <a:lnTo>
                      <a:pt x="516" y="91"/>
                    </a:lnTo>
                    <a:lnTo>
                      <a:pt x="534" y="163"/>
                    </a:lnTo>
                    <a:lnTo>
                      <a:pt x="534" y="179"/>
                    </a:lnTo>
                    <a:lnTo>
                      <a:pt x="533" y="196"/>
                    </a:lnTo>
                    <a:lnTo>
                      <a:pt x="522" y="212"/>
                    </a:lnTo>
                    <a:lnTo>
                      <a:pt x="507" y="220"/>
                    </a:lnTo>
                    <a:lnTo>
                      <a:pt x="496" y="234"/>
                    </a:lnTo>
                    <a:lnTo>
                      <a:pt x="502" y="245"/>
                    </a:lnTo>
                    <a:lnTo>
                      <a:pt x="517" y="257"/>
                    </a:lnTo>
                    <a:lnTo>
                      <a:pt x="513" y="29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03" name="Freeform 206"/>
              <p:cNvSpPr>
                <a:spLocks noChangeAspect="1"/>
              </p:cNvSpPr>
              <p:nvPr/>
            </p:nvSpPr>
            <p:spPr bwMode="gray">
              <a:xfrm>
                <a:off x="5123656" y="2449860"/>
                <a:ext cx="128588" cy="76200"/>
              </a:xfrm>
              <a:custGeom>
                <a:avLst/>
                <a:gdLst/>
                <a:ahLst/>
                <a:cxnLst>
                  <a:cxn ang="0">
                    <a:pos x="0" y="184"/>
                  </a:cxn>
                  <a:cxn ang="0">
                    <a:pos x="12" y="118"/>
                  </a:cxn>
                  <a:cxn ang="0">
                    <a:pos x="24" y="93"/>
                  </a:cxn>
                  <a:cxn ang="0">
                    <a:pos x="33" y="64"/>
                  </a:cxn>
                  <a:cxn ang="0">
                    <a:pos x="51" y="44"/>
                  </a:cxn>
                  <a:cxn ang="0">
                    <a:pos x="86" y="33"/>
                  </a:cxn>
                  <a:cxn ang="0">
                    <a:pos x="113" y="68"/>
                  </a:cxn>
                  <a:cxn ang="0">
                    <a:pos x="119" y="86"/>
                  </a:cxn>
                  <a:cxn ang="0">
                    <a:pos x="125" y="92"/>
                  </a:cxn>
                  <a:cxn ang="0">
                    <a:pos x="147" y="108"/>
                  </a:cxn>
                  <a:cxn ang="0">
                    <a:pos x="169" y="102"/>
                  </a:cxn>
                  <a:cxn ang="0">
                    <a:pos x="174" y="113"/>
                  </a:cxn>
                  <a:cxn ang="0">
                    <a:pos x="181" y="92"/>
                  </a:cxn>
                  <a:cxn ang="0">
                    <a:pos x="185" y="21"/>
                  </a:cxn>
                  <a:cxn ang="0">
                    <a:pos x="200" y="14"/>
                  </a:cxn>
                  <a:cxn ang="0">
                    <a:pos x="239" y="0"/>
                  </a:cxn>
                  <a:cxn ang="0">
                    <a:pos x="269" y="15"/>
                  </a:cxn>
                  <a:cxn ang="0">
                    <a:pos x="288" y="30"/>
                  </a:cxn>
                  <a:cxn ang="0">
                    <a:pos x="318" y="49"/>
                  </a:cxn>
                  <a:cxn ang="0">
                    <a:pos x="341" y="44"/>
                  </a:cxn>
                  <a:cxn ang="0">
                    <a:pos x="359" y="49"/>
                  </a:cxn>
                  <a:cxn ang="0">
                    <a:pos x="368" y="63"/>
                  </a:cxn>
                  <a:cxn ang="0">
                    <a:pos x="379" y="74"/>
                  </a:cxn>
                  <a:cxn ang="0">
                    <a:pos x="375" y="106"/>
                  </a:cxn>
                  <a:cxn ang="0">
                    <a:pos x="380" y="116"/>
                  </a:cxn>
                  <a:cxn ang="0">
                    <a:pos x="387" y="128"/>
                  </a:cxn>
                  <a:cxn ang="0">
                    <a:pos x="402" y="159"/>
                  </a:cxn>
                  <a:cxn ang="0">
                    <a:pos x="406" y="182"/>
                  </a:cxn>
                  <a:cxn ang="0">
                    <a:pos x="395" y="190"/>
                  </a:cxn>
                  <a:cxn ang="0">
                    <a:pos x="375" y="206"/>
                  </a:cxn>
                  <a:cxn ang="0">
                    <a:pos x="363" y="227"/>
                  </a:cxn>
                  <a:cxn ang="0">
                    <a:pos x="340" y="222"/>
                  </a:cxn>
                  <a:cxn ang="0">
                    <a:pos x="331" y="236"/>
                  </a:cxn>
                  <a:cxn ang="0">
                    <a:pos x="316" y="238"/>
                  </a:cxn>
                  <a:cxn ang="0">
                    <a:pos x="303" y="231"/>
                  </a:cxn>
                  <a:cxn ang="0">
                    <a:pos x="258" y="189"/>
                  </a:cxn>
                  <a:cxn ang="0">
                    <a:pos x="234" y="188"/>
                  </a:cxn>
                  <a:cxn ang="0">
                    <a:pos x="218" y="160"/>
                  </a:cxn>
                  <a:cxn ang="0">
                    <a:pos x="200" y="173"/>
                  </a:cxn>
                  <a:cxn ang="0">
                    <a:pos x="153" y="166"/>
                  </a:cxn>
                  <a:cxn ang="0">
                    <a:pos x="129" y="163"/>
                  </a:cxn>
                  <a:cxn ang="0">
                    <a:pos x="114" y="163"/>
                  </a:cxn>
                  <a:cxn ang="0">
                    <a:pos x="98" y="167"/>
                  </a:cxn>
                  <a:cxn ang="0">
                    <a:pos x="83" y="162"/>
                  </a:cxn>
                  <a:cxn ang="0">
                    <a:pos x="44" y="171"/>
                  </a:cxn>
                  <a:cxn ang="0">
                    <a:pos x="20" y="193"/>
                  </a:cxn>
                  <a:cxn ang="0">
                    <a:pos x="3" y="195"/>
                  </a:cxn>
                </a:cxnLst>
                <a:rect l="0" t="0" r="r" b="b"/>
                <a:pathLst>
                  <a:path w="406" h="240">
                    <a:moveTo>
                      <a:pt x="3" y="195"/>
                    </a:moveTo>
                    <a:lnTo>
                      <a:pt x="0" y="184"/>
                    </a:lnTo>
                    <a:lnTo>
                      <a:pt x="4" y="134"/>
                    </a:lnTo>
                    <a:lnTo>
                      <a:pt x="12" y="118"/>
                    </a:lnTo>
                    <a:lnTo>
                      <a:pt x="20" y="107"/>
                    </a:lnTo>
                    <a:lnTo>
                      <a:pt x="24" y="93"/>
                    </a:lnTo>
                    <a:lnTo>
                      <a:pt x="27" y="77"/>
                    </a:lnTo>
                    <a:lnTo>
                      <a:pt x="33" y="64"/>
                    </a:lnTo>
                    <a:lnTo>
                      <a:pt x="43" y="52"/>
                    </a:lnTo>
                    <a:lnTo>
                      <a:pt x="51" y="44"/>
                    </a:lnTo>
                    <a:lnTo>
                      <a:pt x="63" y="42"/>
                    </a:lnTo>
                    <a:lnTo>
                      <a:pt x="86" y="33"/>
                    </a:lnTo>
                    <a:lnTo>
                      <a:pt x="94" y="47"/>
                    </a:lnTo>
                    <a:lnTo>
                      <a:pt x="113" y="68"/>
                    </a:lnTo>
                    <a:lnTo>
                      <a:pt x="115" y="79"/>
                    </a:lnTo>
                    <a:lnTo>
                      <a:pt x="119" y="86"/>
                    </a:lnTo>
                    <a:lnTo>
                      <a:pt x="120" y="75"/>
                    </a:lnTo>
                    <a:lnTo>
                      <a:pt x="125" y="92"/>
                    </a:lnTo>
                    <a:lnTo>
                      <a:pt x="131" y="100"/>
                    </a:lnTo>
                    <a:lnTo>
                      <a:pt x="147" y="108"/>
                    </a:lnTo>
                    <a:lnTo>
                      <a:pt x="153" y="108"/>
                    </a:lnTo>
                    <a:lnTo>
                      <a:pt x="169" y="102"/>
                    </a:lnTo>
                    <a:lnTo>
                      <a:pt x="169" y="107"/>
                    </a:lnTo>
                    <a:lnTo>
                      <a:pt x="174" y="113"/>
                    </a:lnTo>
                    <a:lnTo>
                      <a:pt x="175" y="98"/>
                    </a:lnTo>
                    <a:lnTo>
                      <a:pt x="181" y="92"/>
                    </a:lnTo>
                    <a:lnTo>
                      <a:pt x="185" y="85"/>
                    </a:lnTo>
                    <a:lnTo>
                      <a:pt x="185" y="21"/>
                    </a:lnTo>
                    <a:lnTo>
                      <a:pt x="191" y="15"/>
                    </a:lnTo>
                    <a:lnTo>
                      <a:pt x="200" y="14"/>
                    </a:lnTo>
                    <a:lnTo>
                      <a:pt x="213" y="4"/>
                    </a:lnTo>
                    <a:lnTo>
                      <a:pt x="239" y="0"/>
                    </a:lnTo>
                    <a:lnTo>
                      <a:pt x="255" y="4"/>
                    </a:lnTo>
                    <a:lnTo>
                      <a:pt x="269" y="15"/>
                    </a:lnTo>
                    <a:lnTo>
                      <a:pt x="283" y="20"/>
                    </a:lnTo>
                    <a:lnTo>
                      <a:pt x="288" y="30"/>
                    </a:lnTo>
                    <a:lnTo>
                      <a:pt x="310" y="49"/>
                    </a:lnTo>
                    <a:lnTo>
                      <a:pt x="318" y="49"/>
                    </a:lnTo>
                    <a:lnTo>
                      <a:pt x="326" y="46"/>
                    </a:lnTo>
                    <a:lnTo>
                      <a:pt x="341" y="44"/>
                    </a:lnTo>
                    <a:lnTo>
                      <a:pt x="358" y="48"/>
                    </a:lnTo>
                    <a:lnTo>
                      <a:pt x="359" y="49"/>
                    </a:lnTo>
                    <a:lnTo>
                      <a:pt x="364" y="55"/>
                    </a:lnTo>
                    <a:lnTo>
                      <a:pt x="368" y="63"/>
                    </a:lnTo>
                    <a:lnTo>
                      <a:pt x="375" y="66"/>
                    </a:lnTo>
                    <a:lnTo>
                      <a:pt x="379" y="74"/>
                    </a:lnTo>
                    <a:lnTo>
                      <a:pt x="380" y="82"/>
                    </a:lnTo>
                    <a:lnTo>
                      <a:pt x="375" y="106"/>
                    </a:lnTo>
                    <a:lnTo>
                      <a:pt x="372" y="113"/>
                    </a:lnTo>
                    <a:lnTo>
                      <a:pt x="380" y="116"/>
                    </a:lnTo>
                    <a:lnTo>
                      <a:pt x="387" y="120"/>
                    </a:lnTo>
                    <a:lnTo>
                      <a:pt x="387" y="128"/>
                    </a:lnTo>
                    <a:lnTo>
                      <a:pt x="400" y="150"/>
                    </a:lnTo>
                    <a:lnTo>
                      <a:pt x="402" y="159"/>
                    </a:lnTo>
                    <a:lnTo>
                      <a:pt x="406" y="166"/>
                    </a:lnTo>
                    <a:lnTo>
                      <a:pt x="406" y="182"/>
                    </a:lnTo>
                    <a:lnTo>
                      <a:pt x="405" y="189"/>
                    </a:lnTo>
                    <a:lnTo>
                      <a:pt x="395" y="190"/>
                    </a:lnTo>
                    <a:lnTo>
                      <a:pt x="388" y="194"/>
                    </a:lnTo>
                    <a:lnTo>
                      <a:pt x="375" y="206"/>
                    </a:lnTo>
                    <a:lnTo>
                      <a:pt x="374" y="214"/>
                    </a:lnTo>
                    <a:lnTo>
                      <a:pt x="363" y="227"/>
                    </a:lnTo>
                    <a:lnTo>
                      <a:pt x="356" y="229"/>
                    </a:lnTo>
                    <a:lnTo>
                      <a:pt x="340" y="222"/>
                    </a:lnTo>
                    <a:lnTo>
                      <a:pt x="334" y="227"/>
                    </a:lnTo>
                    <a:lnTo>
                      <a:pt x="331" y="236"/>
                    </a:lnTo>
                    <a:lnTo>
                      <a:pt x="325" y="240"/>
                    </a:lnTo>
                    <a:lnTo>
                      <a:pt x="316" y="238"/>
                    </a:lnTo>
                    <a:lnTo>
                      <a:pt x="310" y="233"/>
                    </a:lnTo>
                    <a:lnTo>
                      <a:pt x="303" y="231"/>
                    </a:lnTo>
                    <a:lnTo>
                      <a:pt x="285" y="208"/>
                    </a:lnTo>
                    <a:lnTo>
                      <a:pt x="258" y="189"/>
                    </a:lnTo>
                    <a:lnTo>
                      <a:pt x="242" y="190"/>
                    </a:lnTo>
                    <a:lnTo>
                      <a:pt x="234" y="188"/>
                    </a:lnTo>
                    <a:lnTo>
                      <a:pt x="224" y="165"/>
                    </a:lnTo>
                    <a:lnTo>
                      <a:pt x="218" y="160"/>
                    </a:lnTo>
                    <a:lnTo>
                      <a:pt x="211" y="162"/>
                    </a:lnTo>
                    <a:lnTo>
                      <a:pt x="200" y="173"/>
                    </a:lnTo>
                    <a:lnTo>
                      <a:pt x="184" y="177"/>
                    </a:lnTo>
                    <a:lnTo>
                      <a:pt x="153" y="166"/>
                    </a:lnTo>
                    <a:lnTo>
                      <a:pt x="146" y="166"/>
                    </a:lnTo>
                    <a:lnTo>
                      <a:pt x="129" y="163"/>
                    </a:lnTo>
                    <a:lnTo>
                      <a:pt x="121" y="166"/>
                    </a:lnTo>
                    <a:lnTo>
                      <a:pt x="114" y="163"/>
                    </a:lnTo>
                    <a:lnTo>
                      <a:pt x="106" y="167"/>
                    </a:lnTo>
                    <a:lnTo>
                      <a:pt x="98" y="167"/>
                    </a:lnTo>
                    <a:lnTo>
                      <a:pt x="92" y="163"/>
                    </a:lnTo>
                    <a:lnTo>
                      <a:pt x="83" y="162"/>
                    </a:lnTo>
                    <a:lnTo>
                      <a:pt x="67" y="163"/>
                    </a:lnTo>
                    <a:lnTo>
                      <a:pt x="44" y="171"/>
                    </a:lnTo>
                    <a:lnTo>
                      <a:pt x="29" y="179"/>
                    </a:lnTo>
                    <a:lnTo>
                      <a:pt x="20" y="193"/>
                    </a:lnTo>
                    <a:lnTo>
                      <a:pt x="13" y="198"/>
                    </a:lnTo>
                    <a:lnTo>
                      <a:pt x="3" y="19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04" name="Freeform 207"/>
              <p:cNvSpPr>
                <a:spLocks noChangeAspect="1"/>
              </p:cNvSpPr>
              <p:nvPr/>
            </p:nvSpPr>
            <p:spPr bwMode="gray">
              <a:xfrm>
                <a:off x="4966494" y="2657822"/>
                <a:ext cx="120650" cy="71438"/>
              </a:xfrm>
              <a:custGeom>
                <a:avLst/>
                <a:gdLst/>
                <a:ahLst/>
                <a:cxnLst>
                  <a:cxn ang="0">
                    <a:pos x="371" y="143"/>
                  </a:cxn>
                  <a:cxn ang="0">
                    <a:pos x="355" y="149"/>
                  </a:cxn>
                  <a:cxn ang="0">
                    <a:pos x="341" y="159"/>
                  </a:cxn>
                  <a:cxn ang="0">
                    <a:pos x="338" y="176"/>
                  </a:cxn>
                  <a:cxn ang="0">
                    <a:pos x="324" y="187"/>
                  </a:cxn>
                  <a:cxn ang="0">
                    <a:pos x="311" y="203"/>
                  </a:cxn>
                  <a:cxn ang="0">
                    <a:pos x="291" y="201"/>
                  </a:cxn>
                  <a:cxn ang="0">
                    <a:pos x="276" y="210"/>
                  </a:cxn>
                  <a:cxn ang="0">
                    <a:pos x="271" y="208"/>
                  </a:cxn>
                  <a:cxn ang="0">
                    <a:pos x="227" y="201"/>
                  </a:cxn>
                  <a:cxn ang="0">
                    <a:pos x="205" y="183"/>
                  </a:cxn>
                  <a:cxn ang="0">
                    <a:pos x="166" y="192"/>
                  </a:cxn>
                  <a:cxn ang="0">
                    <a:pos x="152" y="209"/>
                  </a:cxn>
                  <a:cxn ang="0">
                    <a:pos x="132" y="214"/>
                  </a:cxn>
                  <a:cxn ang="0">
                    <a:pos x="114" y="207"/>
                  </a:cxn>
                  <a:cxn ang="0">
                    <a:pos x="97" y="196"/>
                  </a:cxn>
                  <a:cxn ang="0">
                    <a:pos x="61" y="164"/>
                  </a:cxn>
                  <a:cxn ang="0">
                    <a:pos x="23" y="127"/>
                  </a:cxn>
                  <a:cxn ang="0">
                    <a:pos x="21" y="97"/>
                  </a:cxn>
                  <a:cxn ang="0">
                    <a:pos x="0" y="82"/>
                  </a:cxn>
                  <a:cxn ang="0">
                    <a:pos x="1" y="68"/>
                  </a:cxn>
                  <a:cxn ang="0">
                    <a:pos x="19" y="83"/>
                  </a:cxn>
                  <a:cxn ang="0">
                    <a:pos x="40" y="62"/>
                  </a:cxn>
                  <a:cxn ang="0">
                    <a:pos x="75" y="48"/>
                  </a:cxn>
                  <a:cxn ang="0">
                    <a:pos x="119" y="23"/>
                  </a:cxn>
                  <a:cxn ang="0">
                    <a:pos x="132" y="3"/>
                  </a:cxn>
                  <a:cxn ang="0">
                    <a:pos x="146" y="24"/>
                  </a:cxn>
                  <a:cxn ang="0">
                    <a:pos x="159" y="27"/>
                  </a:cxn>
                  <a:cxn ang="0">
                    <a:pos x="184" y="18"/>
                  </a:cxn>
                  <a:cxn ang="0">
                    <a:pos x="198" y="27"/>
                  </a:cxn>
                  <a:cxn ang="0">
                    <a:pos x="228" y="43"/>
                  </a:cxn>
                  <a:cxn ang="0">
                    <a:pos x="240" y="47"/>
                  </a:cxn>
                  <a:cxn ang="0">
                    <a:pos x="236" y="61"/>
                  </a:cxn>
                  <a:cxn ang="0">
                    <a:pos x="263" y="82"/>
                  </a:cxn>
                  <a:cxn ang="0">
                    <a:pos x="271" y="68"/>
                  </a:cxn>
                  <a:cxn ang="0">
                    <a:pos x="297" y="70"/>
                  </a:cxn>
                  <a:cxn ang="0">
                    <a:pos x="317" y="89"/>
                  </a:cxn>
                  <a:cxn ang="0">
                    <a:pos x="331" y="94"/>
                  </a:cxn>
                  <a:cxn ang="0">
                    <a:pos x="360" y="127"/>
                  </a:cxn>
                </a:cxnLst>
                <a:rect l="0" t="0" r="r" b="b"/>
                <a:pathLst>
                  <a:path w="378" h="222">
                    <a:moveTo>
                      <a:pt x="378" y="136"/>
                    </a:moveTo>
                    <a:lnTo>
                      <a:pt x="371" y="143"/>
                    </a:lnTo>
                    <a:lnTo>
                      <a:pt x="360" y="142"/>
                    </a:lnTo>
                    <a:lnTo>
                      <a:pt x="355" y="149"/>
                    </a:lnTo>
                    <a:lnTo>
                      <a:pt x="350" y="156"/>
                    </a:lnTo>
                    <a:lnTo>
                      <a:pt x="341" y="159"/>
                    </a:lnTo>
                    <a:lnTo>
                      <a:pt x="339" y="164"/>
                    </a:lnTo>
                    <a:lnTo>
                      <a:pt x="338" y="176"/>
                    </a:lnTo>
                    <a:lnTo>
                      <a:pt x="333" y="185"/>
                    </a:lnTo>
                    <a:lnTo>
                      <a:pt x="324" y="187"/>
                    </a:lnTo>
                    <a:lnTo>
                      <a:pt x="324" y="193"/>
                    </a:lnTo>
                    <a:lnTo>
                      <a:pt x="311" y="203"/>
                    </a:lnTo>
                    <a:lnTo>
                      <a:pt x="296" y="206"/>
                    </a:lnTo>
                    <a:lnTo>
                      <a:pt x="291" y="201"/>
                    </a:lnTo>
                    <a:lnTo>
                      <a:pt x="283" y="201"/>
                    </a:lnTo>
                    <a:lnTo>
                      <a:pt x="276" y="210"/>
                    </a:lnTo>
                    <a:lnTo>
                      <a:pt x="271" y="222"/>
                    </a:lnTo>
                    <a:lnTo>
                      <a:pt x="271" y="208"/>
                    </a:lnTo>
                    <a:lnTo>
                      <a:pt x="263" y="197"/>
                    </a:lnTo>
                    <a:lnTo>
                      <a:pt x="227" y="201"/>
                    </a:lnTo>
                    <a:lnTo>
                      <a:pt x="213" y="188"/>
                    </a:lnTo>
                    <a:lnTo>
                      <a:pt x="205" y="183"/>
                    </a:lnTo>
                    <a:lnTo>
                      <a:pt x="172" y="182"/>
                    </a:lnTo>
                    <a:lnTo>
                      <a:pt x="166" y="192"/>
                    </a:lnTo>
                    <a:lnTo>
                      <a:pt x="162" y="201"/>
                    </a:lnTo>
                    <a:lnTo>
                      <a:pt x="152" y="209"/>
                    </a:lnTo>
                    <a:lnTo>
                      <a:pt x="143" y="213"/>
                    </a:lnTo>
                    <a:lnTo>
                      <a:pt x="132" y="214"/>
                    </a:lnTo>
                    <a:lnTo>
                      <a:pt x="121" y="213"/>
                    </a:lnTo>
                    <a:lnTo>
                      <a:pt x="114" y="207"/>
                    </a:lnTo>
                    <a:lnTo>
                      <a:pt x="100" y="202"/>
                    </a:lnTo>
                    <a:lnTo>
                      <a:pt x="97" y="196"/>
                    </a:lnTo>
                    <a:lnTo>
                      <a:pt x="71" y="176"/>
                    </a:lnTo>
                    <a:lnTo>
                      <a:pt x="61" y="164"/>
                    </a:lnTo>
                    <a:lnTo>
                      <a:pt x="33" y="140"/>
                    </a:lnTo>
                    <a:lnTo>
                      <a:pt x="23" y="127"/>
                    </a:lnTo>
                    <a:lnTo>
                      <a:pt x="23" y="110"/>
                    </a:lnTo>
                    <a:lnTo>
                      <a:pt x="21" y="97"/>
                    </a:lnTo>
                    <a:lnTo>
                      <a:pt x="8" y="91"/>
                    </a:lnTo>
                    <a:lnTo>
                      <a:pt x="0" y="82"/>
                    </a:lnTo>
                    <a:lnTo>
                      <a:pt x="0" y="73"/>
                    </a:lnTo>
                    <a:lnTo>
                      <a:pt x="1" y="68"/>
                    </a:lnTo>
                    <a:lnTo>
                      <a:pt x="17" y="83"/>
                    </a:lnTo>
                    <a:lnTo>
                      <a:pt x="19" y="83"/>
                    </a:lnTo>
                    <a:lnTo>
                      <a:pt x="24" y="69"/>
                    </a:lnTo>
                    <a:lnTo>
                      <a:pt x="40" y="62"/>
                    </a:lnTo>
                    <a:lnTo>
                      <a:pt x="57" y="57"/>
                    </a:lnTo>
                    <a:lnTo>
                      <a:pt x="75" y="48"/>
                    </a:lnTo>
                    <a:lnTo>
                      <a:pt x="81" y="36"/>
                    </a:lnTo>
                    <a:lnTo>
                      <a:pt x="119" y="23"/>
                    </a:lnTo>
                    <a:lnTo>
                      <a:pt x="123" y="0"/>
                    </a:lnTo>
                    <a:lnTo>
                      <a:pt x="132" y="3"/>
                    </a:lnTo>
                    <a:lnTo>
                      <a:pt x="140" y="15"/>
                    </a:lnTo>
                    <a:lnTo>
                      <a:pt x="146" y="24"/>
                    </a:lnTo>
                    <a:lnTo>
                      <a:pt x="153" y="24"/>
                    </a:lnTo>
                    <a:lnTo>
                      <a:pt x="159" y="27"/>
                    </a:lnTo>
                    <a:lnTo>
                      <a:pt x="174" y="13"/>
                    </a:lnTo>
                    <a:lnTo>
                      <a:pt x="184" y="18"/>
                    </a:lnTo>
                    <a:lnTo>
                      <a:pt x="190" y="27"/>
                    </a:lnTo>
                    <a:lnTo>
                      <a:pt x="198" y="27"/>
                    </a:lnTo>
                    <a:lnTo>
                      <a:pt x="218" y="31"/>
                    </a:lnTo>
                    <a:lnTo>
                      <a:pt x="228" y="43"/>
                    </a:lnTo>
                    <a:lnTo>
                      <a:pt x="239" y="45"/>
                    </a:lnTo>
                    <a:lnTo>
                      <a:pt x="240" y="47"/>
                    </a:lnTo>
                    <a:lnTo>
                      <a:pt x="240" y="50"/>
                    </a:lnTo>
                    <a:lnTo>
                      <a:pt x="236" y="61"/>
                    </a:lnTo>
                    <a:lnTo>
                      <a:pt x="255" y="79"/>
                    </a:lnTo>
                    <a:lnTo>
                      <a:pt x="263" y="82"/>
                    </a:lnTo>
                    <a:lnTo>
                      <a:pt x="274" y="74"/>
                    </a:lnTo>
                    <a:lnTo>
                      <a:pt x="271" y="68"/>
                    </a:lnTo>
                    <a:lnTo>
                      <a:pt x="272" y="62"/>
                    </a:lnTo>
                    <a:lnTo>
                      <a:pt x="297" y="70"/>
                    </a:lnTo>
                    <a:lnTo>
                      <a:pt x="317" y="73"/>
                    </a:lnTo>
                    <a:lnTo>
                      <a:pt x="317" y="89"/>
                    </a:lnTo>
                    <a:lnTo>
                      <a:pt x="326" y="96"/>
                    </a:lnTo>
                    <a:lnTo>
                      <a:pt x="331" y="94"/>
                    </a:lnTo>
                    <a:lnTo>
                      <a:pt x="340" y="99"/>
                    </a:lnTo>
                    <a:lnTo>
                      <a:pt x="360" y="127"/>
                    </a:lnTo>
                    <a:lnTo>
                      <a:pt x="378" y="13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05" name="Freeform 208"/>
              <p:cNvSpPr>
                <a:spLocks noChangeAspect="1"/>
              </p:cNvSpPr>
              <p:nvPr/>
            </p:nvSpPr>
            <p:spPr bwMode="gray">
              <a:xfrm>
                <a:off x="5149056" y="2837210"/>
                <a:ext cx="109538" cy="68263"/>
              </a:xfrm>
              <a:custGeom>
                <a:avLst/>
                <a:gdLst/>
                <a:ahLst/>
                <a:cxnLst>
                  <a:cxn ang="0">
                    <a:pos x="32" y="208"/>
                  </a:cxn>
                  <a:cxn ang="0">
                    <a:pos x="31" y="192"/>
                  </a:cxn>
                  <a:cxn ang="0">
                    <a:pos x="26" y="163"/>
                  </a:cxn>
                  <a:cxn ang="0">
                    <a:pos x="3" y="143"/>
                  </a:cxn>
                  <a:cxn ang="0">
                    <a:pos x="3" y="118"/>
                  </a:cxn>
                  <a:cxn ang="0">
                    <a:pos x="15" y="94"/>
                  </a:cxn>
                  <a:cxn ang="0">
                    <a:pos x="26" y="82"/>
                  </a:cxn>
                  <a:cxn ang="0">
                    <a:pos x="11" y="66"/>
                  </a:cxn>
                  <a:cxn ang="0">
                    <a:pos x="3" y="51"/>
                  </a:cxn>
                  <a:cxn ang="0">
                    <a:pos x="0" y="29"/>
                  </a:cxn>
                  <a:cxn ang="0">
                    <a:pos x="3" y="8"/>
                  </a:cxn>
                  <a:cxn ang="0">
                    <a:pos x="20" y="0"/>
                  </a:cxn>
                  <a:cxn ang="0">
                    <a:pos x="32" y="4"/>
                  </a:cxn>
                  <a:cxn ang="0">
                    <a:pos x="26" y="19"/>
                  </a:cxn>
                  <a:cxn ang="0">
                    <a:pos x="37" y="27"/>
                  </a:cxn>
                  <a:cxn ang="0">
                    <a:pos x="51" y="27"/>
                  </a:cxn>
                  <a:cxn ang="0">
                    <a:pos x="85" y="31"/>
                  </a:cxn>
                  <a:cxn ang="0">
                    <a:pos x="126" y="32"/>
                  </a:cxn>
                  <a:cxn ang="0">
                    <a:pos x="170" y="40"/>
                  </a:cxn>
                  <a:cxn ang="0">
                    <a:pos x="187" y="35"/>
                  </a:cxn>
                  <a:cxn ang="0">
                    <a:pos x="206" y="23"/>
                  </a:cxn>
                  <a:cxn ang="0">
                    <a:pos x="226" y="13"/>
                  </a:cxn>
                  <a:cxn ang="0">
                    <a:pos x="252" y="4"/>
                  </a:cxn>
                  <a:cxn ang="0">
                    <a:pos x="272" y="5"/>
                  </a:cxn>
                  <a:cxn ang="0">
                    <a:pos x="278" y="10"/>
                  </a:cxn>
                  <a:cxn ang="0">
                    <a:pos x="308" y="19"/>
                  </a:cxn>
                  <a:cxn ang="0">
                    <a:pos x="328" y="32"/>
                  </a:cxn>
                  <a:cxn ang="0">
                    <a:pos x="346" y="31"/>
                  </a:cxn>
                  <a:cxn ang="0">
                    <a:pos x="343" y="47"/>
                  </a:cxn>
                  <a:cxn ang="0">
                    <a:pos x="338" y="58"/>
                  </a:cxn>
                  <a:cxn ang="0">
                    <a:pos x="319" y="63"/>
                  </a:cxn>
                  <a:cxn ang="0">
                    <a:pos x="306" y="78"/>
                  </a:cxn>
                  <a:cxn ang="0">
                    <a:pos x="306" y="107"/>
                  </a:cxn>
                  <a:cxn ang="0">
                    <a:pos x="298" y="110"/>
                  </a:cxn>
                  <a:cxn ang="0">
                    <a:pos x="295" y="116"/>
                  </a:cxn>
                  <a:cxn ang="0">
                    <a:pos x="284" y="126"/>
                  </a:cxn>
                  <a:cxn ang="0">
                    <a:pos x="287" y="129"/>
                  </a:cxn>
                  <a:cxn ang="0">
                    <a:pos x="292" y="131"/>
                  </a:cxn>
                  <a:cxn ang="0">
                    <a:pos x="296" y="138"/>
                  </a:cxn>
                  <a:cxn ang="0">
                    <a:pos x="299" y="148"/>
                  </a:cxn>
                  <a:cxn ang="0">
                    <a:pos x="310" y="163"/>
                  </a:cxn>
                  <a:cxn ang="0">
                    <a:pos x="311" y="169"/>
                  </a:cxn>
                  <a:cxn ang="0">
                    <a:pos x="303" y="167"/>
                  </a:cxn>
                  <a:cxn ang="0">
                    <a:pos x="280" y="171"/>
                  </a:cxn>
                  <a:cxn ang="0">
                    <a:pos x="262" y="161"/>
                  </a:cxn>
                  <a:cxn ang="0">
                    <a:pos x="242" y="169"/>
                  </a:cxn>
                  <a:cxn ang="0">
                    <a:pos x="228" y="171"/>
                  </a:cxn>
                  <a:cxn ang="0">
                    <a:pos x="219" y="179"/>
                  </a:cxn>
                  <a:cxn ang="0">
                    <a:pos x="208" y="180"/>
                  </a:cxn>
                  <a:cxn ang="0">
                    <a:pos x="206" y="199"/>
                  </a:cxn>
                  <a:cxn ang="0">
                    <a:pos x="192" y="212"/>
                  </a:cxn>
                  <a:cxn ang="0">
                    <a:pos x="172" y="215"/>
                  </a:cxn>
                  <a:cxn ang="0">
                    <a:pos x="137" y="203"/>
                  </a:cxn>
                  <a:cxn ang="0">
                    <a:pos x="127" y="195"/>
                  </a:cxn>
                  <a:cxn ang="0">
                    <a:pos x="115" y="195"/>
                  </a:cxn>
                  <a:cxn ang="0">
                    <a:pos x="84" y="204"/>
                  </a:cxn>
                  <a:cxn ang="0">
                    <a:pos x="62" y="204"/>
                  </a:cxn>
                  <a:cxn ang="0">
                    <a:pos x="45" y="208"/>
                  </a:cxn>
                  <a:cxn ang="0">
                    <a:pos x="32" y="208"/>
                  </a:cxn>
                </a:cxnLst>
                <a:rect l="0" t="0" r="r" b="b"/>
                <a:pathLst>
                  <a:path w="346" h="215">
                    <a:moveTo>
                      <a:pt x="32" y="208"/>
                    </a:moveTo>
                    <a:lnTo>
                      <a:pt x="31" y="192"/>
                    </a:lnTo>
                    <a:lnTo>
                      <a:pt x="26" y="163"/>
                    </a:lnTo>
                    <a:lnTo>
                      <a:pt x="3" y="143"/>
                    </a:lnTo>
                    <a:lnTo>
                      <a:pt x="3" y="118"/>
                    </a:lnTo>
                    <a:lnTo>
                      <a:pt x="15" y="94"/>
                    </a:lnTo>
                    <a:lnTo>
                      <a:pt x="26" y="82"/>
                    </a:lnTo>
                    <a:lnTo>
                      <a:pt x="11" y="66"/>
                    </a:lnTo>
                    <a:lnTo>
                      <a:pt x="3" y="51"/>
                    </a:lnTo>
                    <a:lnTo>
                      <a:pt x="0" y="29"/>
                    </a:lnTo>
                    <a:lnTo>
                      <a:pt x="3" y="8"/>
                    </a:lnTo>
                    <a:lnTo>
                      <a:pt x="20" y="0"/>
                    </a:lnTo>
                    <a:lnTo>
                      <a:pt x="32" y="4"/>
                    </a:lnTo>
                    <a:lnTo>
                      <a:pt x="26" y="19"/>
                    </a:lnTo>
                    <a:lnTo>
                      <a:pt x="37" y="27"/>
                    </a:lnTo>
                    <a:lnTo>
                      <a:pt x="51" y="27"/>
                    </a:lnTo>
                    <a:lnTo>
                      <a:pt x="85" y="31"/>
                    </a:lnTo>
                    <a:lnTo>
                      <a:pt x="126" y="32"/>
                    </a:lnTo>
                    <a:lnTo>
                      <a:pt x="170" y="40"/>
                    </a:lnTo>
                    <a:lnTo>
                      <a:pt x="187" y="35"/>
                    </a:lnTo>
                    <a:lnTo>
                      <a:pt x="206" y="23"/>
                    </a:lnTo>
                    <a:lnTo>
                      <a:pt x="226" y="13"/>
                    </a:lnTo>
                    <a:lnTo>
                      <a:pt x="252" y="4"/>
                    </a:lnTo>
                    <a:lnTo>
                      <a:pt x="272" y="5"/>
                    </a:lnTo>
                    <a:lnTo>
                      <a:pt x="278" y="10"/>
                    </a:lnTo>
                    <a:lnTo>
                      <a:pt x="308" y="19"/>
                    </a:lnTo>
                    <a:lnTo>
                      <a:pt x="328" y="32"/>
                    </a:lnTo>
                    <a:lnTo>
                      <a:pt x="346" y="31"/>
                    </a:lnTo>
                    <a:lnTo>
                      <a:pt x="343" y="47"/>
                    </a:lnTo>
                    <a:lnTo>
                      <a:pt x="338" y="58"/>
                    </a:lnTo>
                    <a:lnTo>
                      <a:pt x="319" y="63"/>
                    </a:lnTo>
                    <a:lnTo>
                      <a:pt x="306" y="78"/>
                    </a:lnTo>
                    <a:lnTo>
                      <a:pt x="306" y="107"/>
                    </a:lnTo>
                    <a:lnTo>
                      <a:pt x="298" y="110"/>
                    </a:lnTo>
                    <a:lnTo>
                      <a:pt x="295" y="116"/>
                    </a:lnTo>
                    <a:lnTo>
                      <a:pt x="284" y="126"/>
                    </a:lnTo>
                    <a:lnTo>
                      <a:pt x="287" y="129"/>
                    </a:lnTo>
                    <a:lnTo>
                      <a:pt x="292" y="131"/>
                    </a:lnTo>
                    <a:lnTo>
                      <a:pt x="296" y="138"/>
                    </a:lnTo>
                    <a:lnTo>
                      <a:pt x="299" y="148"/>
                    </a:lnTo>
                    <a:lnTo>
                      <a:pt x="310" y="163"/>
                    </a:lnTo>
                    <a:lnTo>
                      <a:pt x="311" y="169"/>
                    </a:lnTo>
                    <a:lnTo>
                      <a:pt x="303" y="167"/>
                    </a:lnTo>
                    <a:lnTo>
                      <a:pt x="280" y="171"/>
                    </a:lnTo>
                    <a:lnTo>
                      <a:pt x="262" y="161"/>
                    </a:lnTo>
                    <a:lnTo>
                      <a:pt x="242" y="169"/>
                    </a:lnTo>
                    <a:lnTo>
                      <a:pt x="228" y="171"/>
                    </a:lnTo>
                    <a:lnTo>
                      <a:pt x="219" y="179"/>
                    </a:lnTo>
                    <a:lnTo>
                      <a:pt x="208" y="180"/>
                    </a:lnTo>
                    <a:lnTo>
                      <a:pt x="206" y="199"/>
                    </a:lnTo>
                    <a:lnTo>
                      <a:pt x="192" y="212"/>
                    </a:lnTo>
                    <a:lnTo>
                      <a:pt x="172" y="215"/>
                    </a:lnTo>
                    <a:lnTo>
                      <a:pt x="137" y="203"/>
                    </a:lnTo>
                    <a:lnTo>
                      <a:pt x="127" y="195"/>
                    </a:lnTo>
                    <a:lnTo>
                      <a:pt x="115" y="195"/>
                    </a:lnTo>
                    <a:lnTo>
                      <a:pt x="84" y="204"/>
                    </a:lnTo>
                    <a:lnTo>
                      <a:pt x="62" y="204"/>
                    </a:lnTo>
                    <a:lnTo>
                      <a:pt x="45" y="208"/>
                    </a:lnTo>
                    <a:lnTo>
                      <a:pt x="32" y="20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06" name="Freeform 209"/>
              <p:cNvSpPr>
                <a:spLocks noChangeAspect="1"/>
              </p:cNvSpPr>
              <p:nvPr/>
            </p:nvSpPr>
            <p:spPr bwMode="gray">
              <a:xfrm>
                <a:off x="4995069" y="2778472"/>
                <a:ext cx="101600" cy="87313"/>
              </a:xfrm>
              <a:custGeom>
                <a:avLst/>
                <a:gdLst/>
                <a:ahLst/>
                <a:cxnLst>
                  <a:cxn ang="0">
                    <a:pos x="258" y="62"/>
                  </a:cxn>
                  <a:cxn ang="0">
                    <a:pos x="215" y="50"/>
                  </a:cxn>
                  <a:cxn ang="0">
                    <a:pos x="180" y="12"/>
                  </a:cxn>
                  <a:cxn ang="0">
                    <a:pos x="164" y="7"/>
                  </a:cxn>
                  <a:cxn ang="0">
                    <a:pos x="148" y="3"/>
                  </a:cxn>
                  <a:cxn ang="0">
                    <a:pos x="149" y="15"/>
                  </a:cxn>
                  <a:cxn ang="0">
                    <a:pos x="138" y="19"/>
                  </a:cxn>
                  <a:cxn ang="0">
                    <a:pos x="111" y="34"/>
                  </a:cxn>
                  <a:cxn ang="0">
                    <a:pos x="118" y="56"/>
                  </a:cxn>
                  <a:cxn ang="0">
                    <a:pos x="94" y="73"/>
                  </a:cxn>
                  <a:cxn ang="0">
                    <a:pos x="95" y="95"/>
                  </a:cxn>
                  <a:cxn ang="0">
                    <a:pos x="81" y="93"/>
                  </a:cxn>
                  <a:cxn ang="0">
                    <a:pos x="73" y="90"/>
                  </a:cxn>
                  <a:cxn ang="0">
                    <a:pos x="57" y="76"/>
                  </a:cxn>
                  <a:cxn ang="0">
                    <a:pos x="30" y="92"/>
                  </a:cxn>
                  <a:cxn ang="0">
                    <a:pos x="8" y="93"/>
                  </a:cxn>
                  <a:cxn ang="0">
                    <a:pos x="16" y="135"/>
                  </a:cxn>
                  <a:cxn ang="0">
                    <a:pos x="38" y="116"/>
                  </a:cxn>
                  <a:cxn ang="0">
                    <a:pos x="65" y="113"/>
                  </a:cxn>
                  <a:cxn ang="0">
                    <a:pos x="75" y="128"/>
                  </a:cxn>
                  <a:cxn ang="0">
                    <a:pos x="103" y="175"/>
                  </a:cxn>
                  <a:cxn ang="0">
                    <a:pos x="91" y="187"/>
                  </a:cxn>
                  <a:cxn ang="0">
                    <a:pos x="119" y="216"/>
                  </a:cxn>
                  <a:cxn ang="0">
                    <a:pos x="135" y="238"/>
                  </a:cxn>
                  <a:cxn ang="0">
                    <a:pos x="183" y="245"/>
                  </a:cxn>
                  <a:cxn ang="0">
                    <a:pos x="219" y="276"/>
                  </a:cxn>
                  <a:cxn ang="0">
                    <a:pos x="203" y="237"/>
                  </a:cxn>
                  <a:cxn ang="0">
                    <a:pos x="173" y="211"/>
                  </a:cxn>
                  <a:cxn ang="0">
                    <a:pos x="156" y="190"/>
                  </a:cxn>
                  <a:cxn ang="0">
                    <a:pos x="144" y="170"/>
                  </a:cxn>
                  <a:cxn ang="0">
                    <a:pos x="143" y="157"/>
                  </a:cxn>
                  <a:cxn ang="0">
                    <a:pos x="128" y="137"/>
                  </a:cxn>
                  <a:cxn ang="0">
                    <a:pos x="124" y="126"/>
                  </a:cxn>
                  <a:cxn ang="0">
                    <a:pos x="129" y="97"/>
                  </a:cxn>
                  <a:cxn ang="0">
                    <a:pos x="151" y="116"/>
                  </a:cxn>
                  <a:cxn ang="0">
                    <a:pos x="182" y="101"/>
                  </a:cxn>
                  <a:cxn ang="0">
                    <a:pos x="200" y="105"/>
                  </a:cxn>
                  <a:cxn ang="0">
                    <a:pos x="210" y="106"/>
                  </a:cxn>
                  <a:cxn ang="0">
                    <a:pos x="229" y="106"/>
                  </a:cxn>
                  <a:cxn ang="0">
                    <a:pos x="246" y="106"/>
                  </a:cxn>
                  <a:cxn ang="0">
                    <a:pos x="256" y="113"/>
                  </a:cxn>
                  <a:cxn ang="0">
                    <a:pos x="273" y="115"/>
                  </a:cxn>
                  <a:cxn ang="0">
                    <a:pos x="283" y="111"/>
                  </a:cxn>
                  <a:cxn ang="0">
                    <a:pos x="288" y="125"/>
                  </a:cxn>
                  <a:cxn ang="0">
                    <a:pos x="307" y="125"/>
                  </a:cxn>
                  <a:cxn ang="0">
                    <a:pos x="305" y="109"/>
                  </a:cxn>
                  <a:cxn ang="0">
                    <a:pos x="311" y="100"/>
                  </a:cxn>
                  <a:cxn ang="0">
                    <a:pos x="322" y="100"/>
                  </a:cxn>
                  <a:cxn ang="0">
                    <a:pos x="316" y="98"/>
                  </a:cxn>
                  <a:cxn ang="0">
                    <a:pos x="304" y="93"/>
                  </a:cxn>
                  <a:cxn ang="0">
                    <a:pos x="297" y="89"/>
                  </a:cxn>
                  <a:cxn ang="0">
                    <a:pos x="297" y="83"/>
                  </a:cxn>
                  <a:cxn ang="0">
                    <a:pos x="302" y="79"/>
                  </a:cxn>
                  <a:cxn ang="0">
                    <a:pos x="297" y="74"/>
                  </a:cxn>
                  <a:cxn ang="0">
                    <a:pos x="291" y="73"/>
                  </a:cxn>
                  <a:cxn ang="0">
                    <a:pos x="291" y="63"/>
                  </a:cxn>
                  <a:cxn ang="0">
                    <a:pos x="284" y="50"/>
                  </a:cxn>
                </a:cxnLst>
                <a:rect l="0" t="0" r="r" b="b"/>
                <a:pathLst>
                  <a:path w="322" h="276">
                    <a:moveTo>
                      <a:pt x="284" y="50"/>
                    </a:moveTo>
                    <a:lnTo>
                      <a:pt x="272" y="58"/>
                    </a:lnTo>
                    <a:lnTo>
                      <a:pt x="258" y="62"/>
                    </a:lnTo>
                    <a:lnTo>
                      <a:pt x="241" y="63"/>
                    </a:lnTo>
                    <a:lnTo>
                      <a:pt x="226" y="54"/>
                    </a:lnTo>
                    <a:lnTo>
                      <a:pt x="215" y="50"/>
                    </a:lnTo>
                    <a:lnTo>
                      <a:pt x="204" y="35"/>
                    </a:lnTo>
                    <a:lnTo>
                      <a:pt x="189" y="28"/>
                    </a:lnTo>
                    <a:lnTo>
                      <a:pt x="180" y="12"/>
                    </a:lnTo>
                    <a:lnTo>
                      <a:pt x="167" y="7"/>
                    </a:lnTo>
                    <a:lnTo>
                      <a:pt x="167" y="4"/>
                    </a:lnTo>
                    <a:lnTo>
                      <a:pt x="164" y="7"/>
                    </a:lnTo>
                    <a:lnTo>
                      <a:pt x="155" y="1"/>
                    </a:lnTo>
                    <a:lnTo>
                      <a:pt x="151" y="0"/>
                    </a:lnTo>
                    <a:lnTo>
                      <a:pt x="148" y="3"/>
                    </a:lnTo>
                    <a:lnTo>
                      <a:pt x="148" y="8"/>
                    </a:lnTo>
                    <a:lnTo>
                      <a:pt x="149" y="14"/>
                    </a:lnTo>
                    <a:lnTo>
                      <a:pt x="149" y="15"/>
                    </a:lnTo>
                    <a:lnTo>
                      <a:pt x="145" y="14"/>
                    </a:lnTo>
                    <a:lnTo>
                      <a:pt x="138" y="14"/>
                    </a:lnTo>
                    <a:lnTo>
                      <a:pt x="138" y="19"/>
                    </a:lnTo>
                    <a:lnTo>
                      <a:pt x="134" y="22"/>
                    </a:lnTo>
                    <a:lnTo>
                      <a:pt x="114" y="29"/>
                    </a:lnTo>
                    <a:lnTo>
                      <a:pt x="111" y="34"/>
                    </a:lnTo>
                    <a:lnTo>
                      <a:pt x="112" y="38"/>
                    </a:lnTo>
                    <a:lnTo>
                      <a:pt x="118" y="45"/>
                    </a:lnTo>
                    <a:lnTo>
                      <a:pt x="118" y="56"/>
                    </a:lnTo>
                    <a:lnTo>
                      <a:pt x="113" y="63"/>
                    </a:lnTo>
                    <a:lnTo>
                      <a:pt x="105" y="65"/>
                    </a:lnTo>
                    <a:lnTo>
                      <a:pt x="94" y="73"/>
                    </a:lnTo>
                    <a:lnTo>
                      <a:pt x="97" y="78"/>
                    </a:lnTo>
                    <a:lnTo>
                      <a:pt x="94" y="83"/>
                    </a:lnTo>
                    <a:lnTo>
                      <a:pt x="95" y="95"/>
                    </a:lnTo>
                    <a:lnTo>
                      <a:pt x="90" y="99"/>
                    </a:lnTo>
                    <a:lnTo>
                      <a:pt x="86" y="99"/>
                    </a:lnTo>
                    <a:lnTo>
                      <a:pt x="81" y="93"/>
                    </a:lnTo>
                    <a:lnTo>
                      <a:pt x="78" y="93"/>
                    </a:lnTo>
                    <a:lnTo>
                      <a:pt x="75" y="90"/>
                    </a:lnTo>
                    <a:lnTo>
                      <a:pt x="73" y="90"/>
                    </a:lnTo>
                    <a:lnTo>
                      <a:pt x="73" y="94"/>
                    </a:lnTo>
                    <a:lnTo>
                      <a:pt x="68" y="95"/>
                    </a:lnTo>
                    <a:lnTo>
                      <a:pt x="57" y="76"/>
                    </a:lnTo>
                    <a:lnTo>
                      <a:pt x="54" y="76"/>
                    </a:lnTo>
                    <a:lnTo>
                      <a:pt x="47" y="92"/>
                    </a:lnTo>
                    <a:lnTo>
                      <a:pt x="30" y="92"/>
                    </a:lnTo>
                    <a:lnTo>
                      <a:pt x="24" y="87"/>
                    </a:lnTo>
                    <a:lnTo>
                      <a:pt x="21" y="92"/>
                    </a:lnTo>
                    <a:lnTo>
                      <a:pt x="8" y="93"/>
                    </a:lnTo>
                    <a:lnTo>
                      <a:pt x="0" y="87"/>
                    </a:lnTo>
                    <a:lnTo>
                      <a:pt x="4" y="108"/>
                    </a:lnTo>
                    <a:lnTo>
                      <a:pt x="16" y="135"/>
                    </a:lnTo>
                    <a:lnTo>
                      <a:pt x="21" y="138"/>
                    </a:lnTo>
                    <a:lnTo>
                      <a:pt x="27" y="137"/>
                    </a:lnTo>
                    <a:lnTo>
                      <a:pt x="38" y="116"/>
                    </a:lnTo>
                    <a:lnTo>
                      <a:pt x="44" y="99"/>
                    </a:lnTo>
                    <a:lnTo>
                      <a:pt x="57" y="103"/>
                    </a:lnTo>
                    <a:lnTo>
                      <a:pt x="65" y="113"/>
                    </a:lnTo>
                    <a:lnTo>
                      <a:pt x="68" y="113"/>
                    </a:lnTo>
                    <a:lnTo>
                      <a:pt x="73" y="119"/>
                    </a:lnTo>
                    <a:lnTo>
                      <a:pt x="75" y="128"/>
                    </a:lnTo>
                    <a:lnTo>
                      <a:pt x="75" y="143"/>
                    </a:lnTo>
                    <a:lnTo>
                      <a:pt x="84" y="159"/>
                    </a:lnTo>
                    <a:lnTo>
                      <a:pt x="103" y="175"/>
                    </a:lnTo>
                    <a:lnTo>
                      <a:pt x="94" y="178"/>
                    </a:lnTo>
                    <a:lnTo>
                      <a:pt x="90" y="183"/>
                    </a:lnTo>
                    <a:lnTo>
                      <a:pt x="91" y="187"/>
                    </a:lnTo>
                    <a:lnTo>
                      <a:pt x="102" y="202"/>
                    </a:lnTo>
                    <a:lnTo>
                      <a:pt x="112" y="210"/>
                    </a:lnTo>
                    <a:lnTo>
                      <a:pt x="119" y="216"/>
                    </a:lnTo>
                    <a:lnTo>
                      <a:pt x="129" y="221"/>
                    </a:lnTo>
                    <a:lnTo>
                      <a:pt x="134" y="230"/>
                    </a:lnTo>
                    <a:lnTo>
                      <a:pt x="135" y="238"/>
                    </a:lnTo>
                    <a:lnTo>
                      <a:pt x="154" y="237"/>
                    </a:lnTo>
                    <a:lnTo>
                      <a:pt x="166" y="238"/>
                    </a:lnTo>
                    <a:lnTo>
                      <a:pt x="183" y="245"/>
                    </a:lnTo>
                    <a:lnTo>
                      <a:pt x="198" y="256"/>
                    </a:lnTo>
                    <a:lnTo>
                      <a:pt x="211" y="270"/>
                    </a:lnTo>
                    <a:lnTo>
                      <a:pt x="219" y="276"/>
                    </a:lnTo>
                    <a:lnTo>
                      <a:pt x="226" y="272"/>
                    </a:lnTo>
                    <a:lnTo>
                      <a:pt x="204" y="248"/>
                    </a:lnTo>
                    <a:lnTo>
                      <a:pt x="203" y="237"/>
                    </a:lnTo>
                    <a:lnTo>
                      <a:pt x="198" y="233"/>
                    </a:lnTo>
                    <a:lnTo>
                      <a:pt x="193" y="230"/>
                    </a:lnTo>
                    <a:lnTo>
                      <a:pt x="173" y="211"/>
                    </a:lnTo>
                    <a:lnTo>
                      <a:pt x="172" y="206"/>
                    </a:lnTo>
                    <a:lnTo>
                      <a:pt x="162" y="192"/>
                    </a:lnTo>
                    <a:lnTo>
                      <a:pt x="156" y="190"/>
                    </a:lnTo>
                    <a:lnTo>
                      <a:pt x="148" y="178"/>
                    </a:lnTo>
                    <a:lnTo>
                      <a:pt x="143" y="176"/>
                    </a:lnTo>
                    <a:lnTo>
                      <a:pt x="144" y="170"/>
                    </a:lnTo>
                    <a:lnTo>
                      <a:pt x="146" y="168"/>
                    </a:lnTo>
                    <a:lnTo>
                      <a:pt x="143" y="162"/>
                    </a:lnTo>
                    <a:lnTo>
                      <a:pt x="143" y="157"/>
                    </a:lnTo>
                    <a:lnTo>
                      <a:pt x="137" y="151"/>
                    </a:lnTo>
                    <a:lnTo>
                      <a:pt x="133" y="138"/>
                    </a:lnTo>
                    <a:lnTo>
                      <a:pt x="128" y="137"/>
                    </a:lnTo>
                    <a:lnTo>
                      <a:pt x="121" y="131"/>
                    </a:lnTo>
                    <a:lnTo>
                      <a:pt x="121" y="128"/>
                    </a:lnTo>
                    <a:lnTo>
                      <a:pt x="124" y="126"/>
                    </a:lnTo>
                    <a:lnTo>
                      <a:pt x="123" y="122"/>
                    </a:lnTo>
                    <a:lnTo>
                      <a:pt x="123" y="103"/>
                    </a:lnTo>
                    <a:lnTo>
                      <a:pt x="129" y="97"/>
                    </a:lnTo>
                    <a:lnTo>
                      <a:pt x="138" y="99"/>
                    </a:lnTo>
                    <a:lnTo>
                      <a:pt x="138" y="101"/>
                    </a:lnTo>
                    <a:lnTo>
                      <a:pt x="151" y="116"/>
                    </a:lnTo>
                    <a:lnTo>
                      <a:pt x="155" y="116"/>
                    </a:lnTo>
                    <a:lnTo>
                      <a:pt x="164" y="99"/>
                    </a:lnTo>
                    <a:lnTo>
                      <a:pt x="182" y="101"/>
                    </a:lnTo>
                    <a:lnTo>
                      <a:pt x="186" y="97"/>
                    </a:lnTo>
                    <a:lnTo>
                      <a:pt x="188" y="97"/>
                    </a:lnTo>
                    <a:lnTo>
                      <a:pt x="200" y="105"/>
                    </a:lnTo>
                    <a:lnTo>
                      <a:pt x="204" y="105"/>
                    </a:lnTo>
                    <a:lnTo>
                      <a:pt x="207" y="103"/>
                    </a:lnTo>
                    <a:lnTo>
                      <a:pt x="210" y="106"/>
                    </a:lnTo>
                    <a:lnTo>
                      <a:pt x="225" y="109"/>
                    </a:lnTo>
                    <a:lnTo>
                      <a:pt x="226" y="106"/>
                    </a:lnTo>
                    <a:lnTo>
                      <a:pt x="229" y="106"/>
                    </a:lnTo>
                    <a:lnTo>
                      <a:pt x="237" y="114"/>
                    </a:lnTo>
                    <a:lnTo>
                      <a:pt x="240" y="114"/>
                    </a:lnTo>
                    <a:lnTo>
                      <a:pt x="246" y="106"/>
                    </a:lnTo>
                    <a:lnTo>
                      <a:pt x="250" y="106"/>
                    </a:lnTo>
                    <a:lnTo>
                      <a:pt x="253" y="111"/>
                    </a:lnTo>
                    <a:lnTo>
                      <a:pt x="256" y="113"/>
                    </a:lnTo>
                    <a:lnTo>
                      <a:pt x="258" y="108"/>
                    </a:lnTo>
                    <a:lnTo>
                      <a:pt x="269" y="109"/>
                    </a:lnTo>
                    <a:lnTo>
                      <a:pt x="273" y="115"/>
                    </a:lnTo>
                    <a:lnTo>
                      <a:pt x="275" y="114"/>
                    </a:lnTo>
                    <a:lnTo>
                      <a:pt x="275" y="111"/>
                    </a:lnTo>
                    <a:lnTo>
                      <a:pt x="283" y="111"/>
                    </a:lnTo>
                    <a:lnTo>
                      <a:pt x="289" y="119"/>
                    </a:lnTo>
                    <a:lnTo>
                      <a:pt x="288" y="124"/>
                    </a:lnTo>
                    <a:lnTo>
                      <a:pt x="288" y="125"/>
                    </a:lnTo>
                    <a:lnTo>
                      <a:pt x="294" y="130"/>
                    </a:lnTo>
                    <a:lnTo>
                      <a:pt x="301" y="130"/>
                    </a:lnTo>
                    <a:lnTo>
                      <a:pt x="307" y="125"/>
                    </a:lnTo>
                    <a:lnTo>
                      <a:pt x="309" y="120"/>
                    </a:lnTo>
                    <a:lnTo>
                      <a:pt x="307" y="119"/>
                    </a:lnTo>
                    <a:lnTo>
                      <a:pt x="305" y="109"/>
                    </a:lnTo>
                    <a:lnTo>
                      <a:pt x="307" y="106"/>
                    </a:lnTo>
                    <a:lnTo>
                      <a:pt x="309" y="101"/>
                    </a:lnTo>
                    <a:lnTo>
                      <a:pt x="311" y="100"/>
                    </a:lnTo>
                    <a:lnTo>
                      <a:pt x="315" y="101"/>
                    </a:lnTo>
                    <a:lnTo>
                      <a:pt x="318" y="103"/>
                    </a:lnTo>
                    <a:lnTo>
                      <a:pt x="322" y="100"/>
                    </a:lnTo>
                    <a:lnTo>
                      <a:pt x="322" y="98"/>
                    </a:lnTo>
                    <a:lnTo>
                      <a:pt x="320" y="97"/>
                    </a:lnTo>
                    <a:lnTo>
                      <a:pt x="316" y="98"/>
                    </a:lnTo>
                    <a:lnTo>
                      <a:pt x="312" y="95"/>
                    </a:lnTo>
                    <a:lnTo>
                      <a:pt x="307" y="95"/>
                    </a:lnTo>
                    <a:lnTo>
                      <a:pt x="304" y="93"/>
                    </a:lnTo>
                    <a:lnTo>
                      <a:pt x="302" y="92"/>
                    </a:lnTo>
                    <a:lnTo>
                      <a:pt x="299" y="92"/>
                    </a:lnTo>
                    <a:lnTo>
                      <a:pt x="297" y="89"/>
                    </a:lnTo>
                    <a:lnTo>
                      <a:pt x="297" y="88"/>
                    </a:lnTo>
                    <a:lnTo>
                      <a:pt x="299" y="84"/>
                    </a:lnTo>
                    <a:lnTo>
                      <a:pt x="297" y="83"/>
                    </a:lnTo>
                    <a:lnTo>
                      <a:pt x="299" y="81"/>
                    </a:lnTo>
                    <a:lnTo>
                      <a:pt x="300" y="81"/>
                    </a:lnTo>
                    <a:lnTo>
                      <a:pt x="302" y="79"/>
                    </a:lnTo>
                    <a:lnTo>
                      <a:pt x="302" y="77"/>
                    </a:lnTo>
                    <a:lnTo>
                      <a:pt x="299" y="74"/>
                    </a:lnTo>
                    <a:lnTo>
                      <a:pt x="297" y="74"/>
                    </a:lnTo>
                    <a:lnTo>
                      <a:pt x="295" y="77"/>
                    </a:lnTo>
                    <a:lnTo>
                      <a:pt x="291" y="76"/>
                    </a:lnTo>
                    <a:lnTo>
                      <a:pt x="291" y="73"/>
                    </a:lnTo>
                    <a:lnTo>
                      <a:pt x="294" y="70"/>
                    </a:lnTo>
                    <a:lnTo>
                      <a:pt x="294" y="66"/>
                    </a:lnTo>
                    <a:lnTo>
                      <a:pt x="291" y="63"/>
                    </a:lnTo>
                    <a:lnTo>
                      <a:pt x="293" y="61"/>
                    </a:lnTo>
                    <a:lnTo>
                      <a:pt x="293" y="57"/>
                    </a:lnTo>
                    <a:lnTo>
                      <a:pt x="284" y="5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07" name="Freeform 210"/>
              <p:cNvSpPr>
                <a:spLocks noChangeAspect="1"/>
              </p:cNvSpPr>
              <p:nvPr/>
            </p:nvSpPr>
            <p:spPr bwMode="gray">
              <a:xfrm>
                <a:off x="5095081" y="2873722"/>
                <a:ext cx="31750" cy="68263"/>
              </a:xfrm>
              <a:custGeom>
                <a:avLst/>
                <a:gdLst/>
                <a:ahLst/>
                <a:cxnLst>
                  <a:cxn ang="0">
                    <a:pos x="48" y="215"/>
                  </a:cxn>
                  <a:cxn ang="0">
                    <a:pos x="39" y="210"/>
                  </a:cxn>
                  <a:cxn ang="0">
                    <a:pos x="38" y="200"/>
                  </a:cxn>
                  <a:cxn ang="0">
                    <a:pos x="31" y="190"/>
                  </a:cxn>
                  <a:cxn ang="0">
                    <a:pos x="13" y="183"/>
                  </a:cxn>
                  <a:cxn ang="0">
                    <a:pos x="4" y="168"/>
                  </a:cxn>
                  <a:cxn ang="0">
                    <a:pos x="0" y="160"/>
                  </a:cxn>
                  <a:cxn ang="0">
                    <a:pos x="7" y="161"/>
                  </a:cxn>
                  <a:cxn ang="0">
                    <a:pos x="7" y="152"/>
                  </a:cxn>
                  <a:cxn ang="0">
                    <a:pos x="4" y="139"/>
                  </a:cxn>
                  <a:cxn ang="0">
                    <a:pos x="7" y="125"/>
                  </a:cxn>
                  <a:cxn ang="0">
                    <a:pos x="8" y="123"/>
                  </a:cxn>
                  <a:cxn ang="0">
                    <a:pos x="8" y="114"/>
                  </a:cxn>
                  <a:cxn ang="0">
                    <a:pos x="10" y="106"/>
                  </a:cxn>
                  <a:cxn ang="0">
                    <a:pos x="6" y="94"/>
                  </a:cxn>
                  <a:cxn ang="0">
                    <a:pos x="15" y="64"/>
                  </a:cxn>
                  <a:cxn ang="0">
                    <a:pos x="10" y="58"/>
                  </a:cxn>
                  <a:cxn ang="0">
                    <a:pos x="2" y="56"/>
                  </a:cxn>
                  <a:cxn ang="0">
                    <a:pos x="7" y="40"/>
                  </a:cxn>
                  <a:cxn ang="0">
                    <a:pos x="5" y="29"/>
                  </a:cxn>
                  <a:cxn ang="0">
                    <a:pos x="10" y="15"/>
                  </a:cxn>
                  <a:cxn ang="0">
                    <a:pos x="17" y="10"/>
                  </a:cxn>
                  <a:cxn ang="0">
                    <a:pos x="23" y="0"/>
                  </a:cxn>
                  <a:cxn ang="0">
                    <a:pos x="31" y="7"/>
                  </a:cxn>
                  <a:cxn ang="0">
                    <a:pos x="45" y="9"/>
                  </a:cxn>
                  <a:cxn ang="0">
                    <a:pos x="51" y="20"/>
                  </a:cxn>
                  <a:cxn ang="0">
                    <a:pos x="61" y="24"/>
                  </a:cxn>
                  <a:cxn ang="0">
                    <a:pos x="74" y="40"/>
                  </a:cxn>
                  <a:cxn ang="0">
                    <a:pos x="69" y="76"/>
                  </a:cxn>
                  <a:cxn ang="0">
                    <a:pos x="69" y="93"/>
                  </a:cxn>
                  <a:cxn ang="0">
                    <a:pos x="77" y="113"/>
                  </a:cxn>
                  <a:cxn ang="0">
                    <a:pos x="94" y="130"/>
                  </a:cxn>
                  <a:cxn ang="0">
                    <a:pos x="97" y="140"/>
                  </a:cxn>
                  <a:cxn ang="0">
                    <a:pos x="97" y="155"/>
                  </a:cxn>
                  <a:cxn ang="0">
                    <a:pos x="83" y="166"/>
                  </a:cxn>
                  <a:cxn ang="0">
                    <a:pos x="75" y="183"/>
                  </a:cxn>
                  <a:cxn ang="0">
                    <a:pos x="65" y="190"/>
                  </a:cxn>
                  <a:cxn ang="0">
                    <a:pos x="63" y="203"/>
                  </a:cxn>
                  <a:cxn ang="0">
                    <a:pos x="58" y="209"/>
                  </a:cxn>
                  <a:cxn ang="0">
                    <a:pos x="49" y="215"/>
                  </a:cxn>
                  <a:cxn ang="0">
                    <a:pos x="48" y="215"/>
                  </a:cxn>
                </a:cxnLst>
                <a:rect l="0" t="0" r="r" b="b"/>
                <a:pathLst>
                  <a:path w="97" h="215">
                    <a:moveTo>
                      <a:pt x="48" y="215"/>
                    </a:moveTo>
                    <a:lnTo>
                      <a:pt x="39" y="210"/>
                    </a:lnTo>
                    <a:lnTo>
                      <a:pt x="38" y="200"/>
                    </a:lnTo>
                    <a:lnTo>
                      <a:pt x="31" y="190"/>
                    </a:lnTo>
                    <a:lnTo>
                      <a:pt x="13" y="183"/>
                    </a:lnTo>
                    <a:lnTo>
                      <a:pt x="4" y="168"/>
                    </a:lnTo>
                    <a:lnTo>
                      <a:pt x="0" y="160"/>
                    </a:lnTo>
                    <a:lnTo>
                      <a:pt x="7" y="161"/>
                    </a:lnTo>
                    <a:lnTo>
                      <a:pt x="7" y="152"/>
                    </a:lnTo>
                    <a:lnTo>
                      <a:pt x="4" y="139"/>
                    </a:lnTo>
                    <a:lnTo>
                      <a:pt x="7" y="125"/>
                    </a:lnTo>
                    <a:lnTo>
                      <a:pt x="8" y="123"/>
                    </a:lnTo>
                    <a:lnTo>
                      <a:pt x="8" y="114"/>
                    </a:lnTo>
                    <a:lnTo>
                      <a:pt x="10" y="106"/>
                    </a:lnTo>
                    <a:lnTo>
                      <a:pt x="6" y="94"/>
                    </a:lnTo>
                    <a:lnTo>
                      <a:pt x="15" y="64"/>
                    </a:lnTo>
                    <a:lnTo>
                      <a:pt x="10" y="58"/>
                    </a:lnTo>
                    <a:lnTo>
                      <a:pt x="2" y="56"/>
                    </a:lnTo>
                    <a:lnTo>
                      <a:pt x="7" y="40"/>
                    </a:lnTo>
                    <a:lnTo>
                      <a:pt x="5" y="29"/>
                    </a:lnTo>
                    <a:lnTo>
                      <a:pt x="10" y="15"/>
                    </a:lnTo>
                    <a:lnTo>
                      <a:pt x="17" y="10"/>
                    </a:lnTo>
                    <a:lnTo>
                      <a:pt x="23" y="0"/>
                    </a:lnTo>
                    <a:lnTo>
                      <a:pt x="31" y="7"/>
                    </a:lnTo>
                    <a:lnTo>
                      <a:pt x="45" y="9"/>
                    </a:lnTo>
                    <a:lnTo>
                      <a:pt x="51" y="20"/>
                    </a:lnTo>
                    <a:lnTo>
                      <a:pt x="61" y="24"/>
                    </a:lnTo>
                    <a:lnTo>
                      <a:pt x="74" y="40"/>
                    </a:lnTo>
                    <a:lnTo>
                      <a:pt x="69" y="76"/>
                    </a:lnTo>
                    <a:lnTo>
                      <a:pt x="69" y="93"/>
                    </a:lnTo>
                    <a:lnTo>
                      <a:pt x="77" y="113"/>
                    </a:lnTo>
                    <a:lnTo>
                      <a:pt x="94" y="130"/>
                    </a:lnTo>
                    <a:lnTo>
                      <a:pt x="97" y="140"/>
                    </a:lnTo>
                    <a:lnTo>
                      <a:pt x="97" y="155"/>
                    </a:lnTo>
                    <a:lnTo>
                      <a:pt x="83" y="166"/>
                    </a:lnTo>
                    <a:lnTo>
                      <a:pt x="75" y="183"/>
                    </a:lnTo>
                    <a:lnTo>
                      <a:pt x="65" y="190"/>
                    </a:lnTo>
                    <a:lnTo>
                      <a:pt x="63" y="203"/>
                    </a:lnTo>
                    <a:lnTo>
                      <a:pt x="58" y="209"/>
                    </a:lnTo>
                    <a:lnTo>
                      <a:pt x="49" y="215"/>
                    </a:lnTo>
                    <a:lnTo>
                      <a:pt x="48" y="21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08" name="Freeform 211"/>
              <p:cNvSpPr>
                <a:spLocks noChangeAspect="1"/>
              </p:cNvSpPr>
              <p:nvPr/>
            </p:nvSpPr>
            <p:spPr bwMode="gray">
              <a:xfrm>
                <a:off x="5125244" y="2500660"/>
                <a:ext cx="100013" cy="76200"/>
              </a:xfrm>
              <a:custGeom>
                <a:avLst/>
                <a:gdLst/>
                <a:ahLst/>
                <a:cxnLst>
                  <a:cxn ang="0">
                    <a:pos x="3" y="57"/>
                  </a:cxn>
                  <a:cxn ang="0">
                    <a:pos x="5" y="78"/>
                  </a:cxn>
                  <a:cxn ang="0">
                    <a:pos x="4" y="64"/>
                  </a:cxn>
                  <a:cxn ang="0">
                    <a:pos x="11" y="94"/>
                  </a:cxn>
                  <a:cxn ang="0">
                    <a:pos x="11" y="110"/>
                  </a:cxn>
                  <a:cxn ang="0">
                    <a:pos x="15" y="118"/>
                  </a:cxn>
                  <a:cxn ang="0">
                    <a:pos x="31" y="120"/>
                  </a:cxn>
                  <a:cxn ang="0">
                    <a:pos x="44" y="127"/>
                  </a:cxn>
                  <a:cxn ang="0">
                    <a:pos x="69" y="134"/>
                  </a:cxn>
                  <a:cxn ang="0">
                    <a:pos x="91" y="136"/>
                  </a:cxn>
                  <a:cxn ang="0">
                    <a:pos x="96" y="174"/>
                  </a:cxn>
                  <a:cxn ang="0">
                    <a:pos x="99" y="201"/>
                  </a:cxn>
                  <a:cxn ang="0">
                    <a:pos x="132" y="222"/>
                  </a:cxn>
                  <a:cxn ang="0">
                    <a:pos x="137" y="240"/>
                  </a:cxn>
                  <a:cxn ang="0">
                    <a:pos x="167" y="240"/>
                  </a:cxn>
                  <a:cxn ang="0">
                    <a:pos x="191" y="239"/>
                  </a:cxn>
                  <a:cxn ang="0">
                    <a:pos x="204" y="238"/>
                  </a:cxn>
                  <a:cxn ang="0">
                    <a:pos x="209" y="222"/>
                  </a:cxn>
                  <a:cxn ang="0">
                    <a:pos x="224" y="220"/>
                  </a:cxn>
                  <a:cxn ang="0">
                    <a:pos x="236" y="209"/>
                  </a:cxn>
                  <a:cxn ang="0">
                    <a:pos x="248" y="218"/>
                  </a:cxn>
                  <a:cxn ang="0">
                    <a:pos x="263" y="220"/>
                  </a:cxn>
                  <a:cxn ang="0">
                    <a:pos x="257" y="205"/>
                  </a:cxn>
                  <a:cxn ang="0">
                    <a:pos x="255" y="190"/>
                  </a:cxn>
                  <a:cxn ang="0">
                    <a:pos x="263" y="168"/>
                  </a:cxn>
                  <a:cxn ang="0">
                    <a:pos x="266" y="151"/>
                  </a:cxn>
                  <a:cxn ang="0">
                    <a:pos x="274" y="140"/>
                  </a:cxn>
                  <a:cxn ang="0">
                    <a:pos x="288" y="132"/>
                  </a:cxn>
                  <a:cxn ang="0">
                    <a:pos x="309" y="129"/>
                  </a:cxn>
                  <a:cxn ang="0">
                    <a:pos x="310" y="107"/>
                  </a:cxn>
                  <a:cxn ang="0">
                    <a:pos x="301" y="99"/>
                  </a:cxn>
                  <a:cxn ang="0">
                    <a:pos x="309" y="87"/>
                  </a:cxn>
                  <a:cxn ang="0">
                    <a:pos x="313" y="80"/>
                  </a:cxn>
                  <a:cxn ang="0">
                    <a:pos x="307" y="73"/>
                  </a:cxn>
                  <a:cxn ang="0">
                    <a:pos x="282" y="48"/>
                  </a:cxn>
                  <a:cxn ang="0">
                    <a:pos x="239" y="30"/>
                  </a:cxn>
                  <a:cxn ang="0">
                    <a:pos x="221" y="5"/>
                  </a:cxn>
                  <a:cxn ang="0">
                    <a:pos x="208" y="2"/>
                  </a:cxn>
                  <a:cxn ang="0">
                    <a:pos x="181" y="17"/>
                  </a:cxn>
                  <a:cxn ang="0">
                    <a:pos x="143" y="6"/>
                  </a:cxn>
                  <a:cxn ang="0">
                    <a:pos x="118" y="6"/>
                  </a:cxn>
                  <a:cxn ang="0">
                    <a:pos x="103" y="7"/>
                  </a:cxn>
                  <a:cxn ang="0">
                    <a:pos x="89" y="3"/>
                  </a:cxn>
                  <a:cxn ang="0">
                    <a:pos x="64" y="3"/>
                  </a:cxn>
                  <a:cxn ang="0">
                    <a:pos x="26" y="19"/>
                  </a:cxn>
                  <a:cxn ang="0">
                    <a:pos x="10" y="38"/>
                  </a:cxn>
                </a:cxnLst>
                <a:rect l="0" t="0" r="r" b="b"/>
                <a:pathLst>
                  <a:path w="317" h="244">
                    <a:moveTo>
                      <a:pt x="0" y="35"/>
                    </a:moveTo>
                    <a:lnTo>
                      <a:pt x="3" y="57"/>
                    </a:lnTo>
                    <a:lnTo>
                      <a:pt x="3" y="71"/>
                    </a:lnTo>
                    <a:lnTo>
                      <a:pt x="5" y="78"/>
                    </a:lnTo>
                    <a:lnTo>
                      <a:pt x="3" y="54"/>
                    </a:lnTo>
                    <a:lnTo>
                      <a:pt x="4" y="64"/>
                    </a:lnTo>
                    <a:lnTo>
                      <a:pt x="6" y="72"/>
                    </a:lnTo>
                    <a:lnTo>
                      <a:pt x="11" y="94"/>
                    </a:lnTo>
                    <a:lnTo>
                      <a:pt x="13" y="102"/>
                    </a:lnTo>
                    <a:lnTo>
                      <a:pt x="11" y="110"/>
                    </a:lnTo>
                    <a:lnTo>
                      <a:pt x="14" y="110"/>
                    </a:lnTo>
                    <a:lnTo>
                      <a:pt x="15" y="118"/>
                    </a:lnTo>
                    <a:lnTo>
                      <a:pt x="25" y="115"/>
                    </a:lnTo>
                    <a:lnTo>
                      <a:pt x="31" y="120"/>
                    </a:lnTo>
                    <a:lnTo>
                      <a:pt x="38" y="123"/>
                    </a:lnTo>
                    <a:lnTo>
                      <a:pt x="44" y="127"/>
                    </a:lnTo>
                    <a:lnTo>
                      <a:pt x="52" y="131"/>
                    </a:lnTo>
                    <a:lnTo>
                      <a:pt x="69" y="134"/>
                    </a:lnTo>
                    <a:lnTo>
                      <a:pt x="85" y="132"/>
                    </a:lnTo>
                    <a:lnTo>
                      <a:pt x="91" y="136"/>
                    </a:lnTo>
                    <a:lnTo>
                      <a:pt x="102" y="159"/>
                    </a:lnTo>
                    <a:lnTo>
                      <a:pt x="96" y="174"/>
                    </a:lnTo>
                    <a:lnTo>
                      <a:pt x="96" y="191"/>
                    </a:lnTo>
                    <a:lnTo>
                      <a:pt x="99" y="201"/>
                    </a:lnTo>
                    <a:lnTo>
                      <a:pt x="113" y="209"/>
                    </a:lnTo>
                    <a:lnTo>
                      <a:pt x="132" y="222"/>
                    </a:lnTo>
                    <a:lnTo>
                      <a:pt x="137" y="233"/>
                    </a:lnTo>
                    <a:lnTo>
                      <a:pt x="137" y="240"/>
                    </a:lnTo>
                    <a:lnTo>
                      <a:pt x="151" y="244"/>
                    </a:lnTo>
                    <a:lnTo>
                      <a:pt x="167" y="240"/>
                    </a:lnTo>
                    <a:lnTo>
                      <a:pt x="183" y="243"/>
                    </a:lnTo>
                    <a:lnTo>
                      <a:pt x="191" y="239"/>
                    </a:lnTo>
                    <a:lnTo>
                      <a:pt x="197" y="234"/>
                    </a:lnTo>
                    <a:lnTo>
                      <a:pt x="204" y="238"/>
                    </a:lnTo>
                    <a:lnTo>
                      <a:pt x="212" y="237"/>
                    </a:lnTo>
                    <a:lnTo>
                      <a:pt x="209" y="222"/>
                    </a:lnTo>
                    <a:lnTo>
                      <a:pt x="215" y="220"/>
                    </a:lnTo>
                    <a:lnTo>
                      <a:pt x="224" y="220"/>
                    </a:lnTo>
                    <a:lnTo>
                      <a:pt x="229" y="213"/>
                    </a:lnTo>
                    <a:lnTo>
                      <a:pt x="236" y="209"/>
                    </a:lnTo>
                    <a:lnTo>
                      <a:pt x="245" y="211"/>
                    </a:lnTo>
                    <a:lnTo>
                      <a:pt x="248" y="218"/>
                    </a:lnTo>
                    <a:lnTo>
                      <a:pt x="256" y="222"/>
                    </a:lnTo>
                    <a:lnTo>
                      <a:pt x="263" y="220"/>
                    </a:lnTo>
                    <a:lnTo>
                      <a:pt x="262" y="211"/>
                    </a:lnTo>
                    <a:lnTo>
                      <a:pt x="257" y="205"/>
                    </a:lnTo>
                    <a:lnTo>
                      <a:pt x="253" y="197"/>
                    </a:lnTo>
                    <a:lnTo>
                      <a:pt x="255" y="190"/>
                    </a:lnTo>
                    <a:lnTo>
                      <a:pt x="263" y="175"/>
                    </a:lnTo>
                    <a:lnTo>
                      <a:pt x="263" y="168"/>
                    </a:lnTo>
                    <a:lnTo>
                      <a:pt x="266" y="159"/>
                    </a:lnTo>
                    <a:lnTo>
                      <a:pt x="266" y="151"/>
                    </a:lnTo>
                    <a:lnTo>
                      <a:pt x="267" y="143"/>
                    </a:lnTo>
                    <a:lnTo>
                      <a:pt x="274" y="140"/>
                    </a:lnTo>
                    <a:lnTo>
                      <a:pt x="283" y="137"/>
                    </a:lnTo>
                    <a:lnTo>
                      <a:pt x="288" y="132"/>
                    </a:lnTo>
                    <a:lnTo>
                      <a:pt x="295" y="129"/>
                    </a:lnTo>
                    <a:lnTo>
                      <a:pt x="309" y="129"/>
                    </a:lnTo>
                    <a:lnTo>
                      <a:pt x="317" y="110"/>
                    </a:lnTo>
                    <a:lnTo>
                      <a:pt x="310" y="107"/>
                    </a:lnTo>
                    <a:lnTo>
                      <a:pt x="301" y="107"/>
                    </a:lnTo>
                    <a:lnTo>
                      <a:pt x="301" y="99"/>
                    </a:lnTo>
                    <a:lnTo>
                      <a:pt x="301" y="91"/>
                    </a:lnTo>
                    <a:lnTo>
                      <a:pt x="309" y="87"/>
                    </a:lnTo>
                    <a:lnTo>
                      <a:pt x="315" y="81"/>
                    </a:lnTo>
                    <a:lnTo>
                      <a:pt x="313" y="80"/>
                    </a:lnTo>
                    <a:lnTo>
                      <a:pt x="313" y="78"/>
                    </a:lnTo>
                    <a:lnTo>
                      <a:pt x="307" y="73"/>
                    </a:lnTo>
                    <a:lnTo>
                      <a:pt x="300" y="71"/>
                    </a:lnTo>
                    <a:lnTo>
                      <a:pt x="282" y="48"/>
                    </a:lnTo>
                    <a:lnTo>
                      <a:pt x="255" y="29"/>
                    </a:lnTo>
                    <a:lnTo>
                      <a:pt x="239" y="30"/>
                    </a:lnTo>
                    <a:lnTo>
                      <a:pt x="231" y="28"/>
                    </a:lnTo>
                    <a:lnTo>
                      <a:pt x="221" y="5"/>
                    </a:lnTo>
                    <a:lnTo>
                      <a:pt x="215" y="0"/>
                    </a:lnTo>
                    <a:lnTo>
                      <a:pt x="208" y="2"/>
                    </a:lnTo>
                    <a:lnTo>
                      <a:pt x="197" y="13"/>
                    </a:lnTo>
                    <a:lnTo>
                      <a:pt x="181" y="17"/>
                    </a:lnTo>
                    <a:lnTo>
                      <a:pt x="150" y="6"/>
                    </a:lnTo>
                    <a:lnTo>
                      <a:pt x="143" y="6"/>
                    </a:lnTo>
                    <a:lnTo>
                      <a:pt x="126" y="3"/>
                    </a:lnTo>
                    <a:lnTo>
                      <a:pt x="118" y="6"/>
                    </a:lnTo>
                    <a:lnTo>
                      <a:pt x="111" y="3"/>
                    </a:lnTo>
                    <a:lnTo>
                      <a:pt x="103" y="7"/>
                    </a:lnTo>
                    <a:lnTo>
                      <a:pt x="95" y="7"/>
                    </a:lnTo>
                    <a:lnTo>
                      <a:pt x="89" y="3"/>
                    </a:lnTo>
                    <a:lnTo>
                      <a:pt x="80" y="2"/>
                    </a:lnTo>
                    <a:lnTo>
                      <a:pt x="64" y="3"/>
                    </a:lnTo>
                    <a:lnTo>
                      <a:pt x="41" y="11"/>
                    </a:lnTo>
                    <a:lnTo>
                      <a:pt x="26" y="19"/>
                    </a:lnTo>
                    <a:lnTo>
                      <a:pt x="17" y="33"/>
                    </a:lnTo>
                    <a:lnTo>
                      <a:pt x="10" y="38"/>
                    </a:lnTo>
                    <a:lnTo>
                      <a:pt x="0" y="3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09" name="Freeform 213"/>
              <p:cNvSpPr>
                <a:spLocks noChangeAspect="1"/>
              </p:cNvSpPr>
              <p:nvPr/>
            </p:nvSpPr>
            <p:spPr bwMode="gray">
              <a:xfrm>
                <a:off x="5053806" y="2700685"/>
                <a:ext cx="95250" cy="47625"/>
              </a:xfrm>
              <a:custGeom>
                <a:avLst/>
                <a:gdLst/>
                <a:ahLst/>
                <a:cxnLst>
                  <a:cxn ang="0">
                    <a:pos x="285" y="96"/>
                  </a:cxn>
                  <a:cxn ang="0">
                    <a:pos x="273" y="100"/>
                  </a:cxn>
                  <a:cxn ang="0">
                    <a:pos x="256" y="89"/>
                  </a:cxn>
                  <a:cxn ang="0">
                    <a:pos x="241" y="84"/>
                  </a:cxn>
                  <a:cxn ang="0">
                    <a:pos x="229" y="88"/>
                  </a:cxn>
                  <a:cxn ang="0">
                    <a:pos x="211" y="85"/>
                  </a:cxn>
                  <a:cxn ang="0">
                    <a:pos x="196" y="94"/>
                  </a:cxn>
                  <a:cxn ang="0">
                    <a:pos x="191" y="106"/>
                  </a:cxn>
                  <a:cxn ang="0">
                    <a:pos x="181" y="108"/>
                  </a:cxn>
                  <a:cxn ang="0">
                    <a:pos x="167" y="116"/>
                  </a:cxn>
                  <a:cxn ang="0">
                    <a:pos x="150" y="110"/>
                  </a:cxn>
                  <a:cxn ang="0">
                    <a:pos x="134" y="119"/>
                  </a:cxn>
                  <a:cxn ang="0">
                    <a:pos x="103" y="128"/>
                  </a:cxn>
                  <a:cxn ang="0">
                    <a:pos x="90" y="148"/>
                  </a:cxn>
                  <a:cxn ang="0">
                    <a:pos x="84" y="148"/>
                  </a:cxn>
                  <a:cxn ang="0">
                    <a:pos x="51" y="149"/>
                  </a:cxn>
                  <a:cxn ang="0">
                    <a:pos x="27" y="131"/>
                  </a:cxn>
                  <a:cxn ang="0">
                    <a:pos x="12" y="123"/>
                  </a:cxn>
                  <a:cxn ang="0">
                    <a:pos x="6" y="110"/>
                  </a:cxn>
                  <a:cxn ang="0">
                    <a:pos x="0" y="88"/>
                  </a:cxn>
                  <a:cxn ang="0">
                    <a:pos x="5" y="76"/>
                  </a:cxn>
                  <a:cxn ang="0">
                    <a:pos x="12" y="67"/>
                  </a:cxn>
                  <a:cxn ang="0">
                    <a:pos x="20" y="67"/>
                  </a:cxn>
                  <a:cxn ang="0">
                    <a:pos x="25" y="72"/>
                  </a:cxn>
                  <a:cxn ang="0">
                    <a:pos x="40" y="69"/>
                  </a:cxn>
                  <a:cxn ang="0">
                    <a:pos x="53" y="59"/>
                  </a:cxn>
                  <a:cxn ang="0">
                    <a:pos x="53" y="53"/>
                  </a:cxn>
                  <a:cxn ang="0">
                    <a:pos x="62" y="51"/>
                  </a:cxn>
                  <a:cxn ang="0">
                    <a:pos x="67" y="42"/>
                  </a:cxn>
                  <a:cxn ang="0">
                    <a:pos x="68" y="30"/>
                  </a:cxn>
                  <a:cxn ang="0">
                    <a:pos x="70" y="25"/>
                  </a:cxn>
                  <a:cxn ang="0">
                    <a:pos x="79" y="22"/>
                  </a:cxn>
                  <a:cxn ang="0">
                    <a:pos x="84" y="15"/>
                  </a:cxn>
                  <a:cxn ang="0">
                    <a:pos x="89" y="8"/>
                  </a:cxn>
                  <a:cxn ang="0">
                    <a:pos x="100" y="9"/>
                  </a:cxn>
                  <a:cxn ang="0">
                    <a:pos x="107" y="2"/>
                  </a:cxn>
                  <a:cxn ang="0">
                    <a:pos x="118" y="8"/>
                  </a:cxn>
                  <a:cxn ang="0">
                    <a:pos x="129" y="5"/>
                  </a:cxn>
                  <a:cxn ang="0">
                    <a:pos x="139" y="0"/>
                  </a:cxn>
                  <a:cxn ang="0">
                    <a:pos x="148" y="6"/>
                  </a:cxn>
                  <a:cxn ang="0">
                    <a:pos x="157" y="16"/>
                  </a:cxn>
                  <a:cxn ang="0">
                    <a:pos x="165" y="25"/>
                  </a:cxn>
                  <a:cxn ang="0">
                    <a:pos x="172" y="27"/>
                  </a:cxn>
                  <a:cxn ang="0">
                    <a:pos x="182" y="22"/>
                  </a:cxn>
                  <a:cxn ang="0">
                    <a:pos x="191" y="14"/>
                  </a:cxn>
                  <a:cxn ang="0">
                    <a:pos x="210" y="14"/>
                  </a:cxn>
                  <a:cxn ang="0">
                    <a:pos x="220" y="21"/>
                  </a:cxn>
                  <a:cxn ang="0">
                    <a:pos x="227" y="15"/>
                  </a:cxn>
                  <a:cxn ang="0">
                    <a:pos x="239" y="10"/>
                  </a:cxn>
                  <a:cxn ang="0">
                    <a:pos x="251" y="9"/>
                  </a:cxn>
                  <a:cxn ang="0">
                    <a:pos x="264" y="10"/>
                  </a:cxn>
                  <a:cxn ang="0">
                    <a:pos x="274" y="18"/>
                  </a:cxn>
                  <a:cxn ang="0">
                    <a:pos x="283" y="25"/>
                  </a:cxn>
                  <a:cxn ang="0">
                    <a:pos x="294" y="33"/>
                  </a:cxn>
                  <a:cxn ang="0">
                    <a:pos x="304" y="37"/>
                  </a:cxn>
                  <a:cxn ang="0">
                    <a:pos x="302" y="43"/>
                  </a:cxn>
                  <a:cxn ang="0">
                    <a:pos x="291" y="73"/>
                  </a:cxn>
                  <a:cxn ang="0">
                    <a:pos x="285" y="96"/>
                  </a:cxn>
                </a:cxnLst>
                <a:rect l="0" t="0" r="r" b="b"/>
                <a:pathLst>
                  <a:path w="304" h="149">
                    <a:moveTo>
                      <a:pt x="285" y="96"/>
                    </a:moveTo>
                    <a:lnTo>
                      <a:pt x="273" y="100"/>
                    </a:lnTo>
                    <a:lnTo>
                      <a:pt x="256" y="89"/>
                    </a:lnTo>
                    <a:lnTo>
                      <a:pt x="241" y="84"/>
                    </a:lnTo>
                    <a:lnTo>
                      <a:pt x="229" y="88"/>
                    </a:lnTo>
                    <a:lnTo>
                      <a:pt x="211" y="85"/>
                    </a:lnTo>
                    <a:lnTo>
                      <a:pt x="196" y="94"/>
                    </a:lnTo>
                    <a:lnTo>
                      <a:pt x="191" y="106"/>
                    </a:lnTo>
                    <a:lnTo>
                      <a:pt x="181" y="108"/>
                    </a:lnTo>
                    <a:lnTo>
                      <a:pt x="167" y="116"/>
                    </a:lnTo>
                    <a:lnTo>
                      <a:pt x="150" y="110"/>
                    </a:lnTo>
                    <a:lnTo>
                      <a:pt x="134" y="119"/>
                    </a:lnTo>
                    <a:lnTo>
                      <a:pt x="103" y="128"/>
                    </a:lnTo>
                    <a:lnTo>
                      <a:pt x="90" y="148"/>
                    </a:lnTo>
                    <a:lnTo>
                      <a:pt x="84" y="148"/>
                    </a:lnTo>
                    <a:lnTo>
                      <a:pt x="51" y="149"/>
                    </a:lnTo>
                    <a:lnTo>
                      <a:pt x="27" y="131"/>
                    </a:lnTo>
                    <a:lnTo>
                      <a:pt x="12" y="123"/>
                    </a:lnTo>
                    <a:lnTo>
                      <a:pt x="6" y="110"/>
                    </a:lnTo>
                    <a:lnTo>
                      <a:pt x="0" y="88"/>
                    </a:lnTo>
                    <a:lnTo>
                      <a:pt x="5" y="76"/>
                    </a:lnTo>
                    <a:lnTo>
                      <a:pt x="12" y="67"/>
                    </a:lnTo>
                    <a:lnTo>
                      <a:pt x="20" y="67"/>
                    </a:lnTo>
                    <a:lnTo>
                      <a:pt x="25" y="72"/>
                    </a:lnTo>
                    <a:lnTo>
                      <a:pt x="40" y="69"/>
                    </a:lnTo>
                    <a:lnTo>
                      <a:pt x="53" y="59"/>
                    </a:lnTo>
                    <a:lnTo>
                      <a:pt x="53" y="53"/>
                    </a:lnTo>
                    <a:lnTo>
                      <a:pt x="62" y="51"/>
                    </a:lnTo>
                    <a:lnTo>
                      <a:pt x="67" y="42"/>
                    </a:lnTo>
                    <a:lnTo>
                      <a:pt x="68" y="30"/>
                    </a:lnTo>
                    <a:lnTo>
                      <a:pt x="70" y="25"/>
                    </a:lnTo>
                    <a:lnTo>
                      <a:pt x="79" y="22"/>
                    </a:lnTo>
                    <a:lnTo>
                      <a:pt x="84" y="15"/>
                    </a:lnTo>
                    <a:lnTo>
                      <a:pt x="89" y="8"/>
                    </a:lnTo>
                    <a:lnTo>
                      <a:pt x="100" y="9"/>
                    </a:lnTo>
                    <a:lnTo>
                      <a:pt x="107" y="2"/>
                    </a:lnTo>
                    <a:lnTo>
                      <a:pt x="118" y="8"/>
                    </a:lnTo>
                    <a:lnTo>
                      <a:pt x="129" y="5"/>
                    </a:lnTo>
                    <a:lnTo>
                      <a:pt x="139" y="0"/>
                    </a:lnTo>
                    <a:lnTo>
                      <a:pt x="148" y="6"/>
                    </a:lnTo>
                    <a:lnTo>
                      <a:pt x="157" y="16"/>
                    </a:lnTo>
                    <a:lnTo>
                      <a:pt x="165" y="25"/>
                    </a:lnTo>
                    <a:lnTo>
                      <a:pt x="172" y="27"/>
                    </a:lnTo>
                    <a:lnTo>
                      <a:pt x="182" y="22"/>
                    </a:lnTo>
                    <a:lnTo>
                      <a:pt x="191" y="14"/>
                    </a:lnTo>
                    <a:lnTo>
                      <a:pt x="210" y="14"/>
                    </a:lnTo>
                    <a:lnTo>
                      <a:pt x="220" y="21"/>
                    </a:lnTo>
                    <a:lnTo>
                      <a:pt x="227" y="15"/>
                    </a:lnTo>
                    <a:lnTo>
                      <a:pt x="239" y="10"/>
                    </a:lnTo>
                    <a:lnTo>
                      <a:pt x="251" y="9"/>
                    </a:lnTo>
                    <a:lnTo>
                      <a:pt x="264" y="10"/>
                    </a:lnTo>
                    <a:lnTo>
                      <a:pt x="274" y="18"/>
                    </a:lnTo>
                    <a:lnTo>
                      <a:pt x="283" y="25"/>
                    </a:lnTo>
                    <a:lnTo>
                      <a:pt x="294" y="33"/>
                    </a:lnTo>
                    <a:lnTo>
                      <a:pt x="304" y="37"/>
                    </a:lnTo>
                    <a:lnTo>
                      <a:pt x="302" y="43"/>
                    </a:lnTo>
                    <a:lnTo>
                      <a:pt x="291" y="73"/>
                    </a:lnTo>
                    <a:lnTo>
                      <a:pt x="285" y="9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10" name="Freeform 214"/>
              <p:cNvSpPr>
                <a:spLocks noChangeAspect="1"/>
              </p:cNvSpPr>
              <p:nvPr/>
            </p:nvSpPr>
            <p:spPr bwMode="gray">
              <a:xfrm>
                <a:off x="4993481" y="2770535"/>
                <a:ext cx="53975" cy="39688"/>
              </a:xfrm>
              <a:custGeom>
                <a:avLst/>
                <a:gdLst/>
                <a:ahLst/>
                <a:cxnLst>
                  <a:cxn ang="0">
                    <a:pos x="136" y="4"/>
                  </a:cxn>
                  <a:cxn ang="0">
                    <a:pos x="117" y="10"/>
                  </a:cxn>
                  <a:cxn ang="0">
                    <a:pos x="108" y="19"/>
                  </a:cxn>
                  <a:cxn ang="0">
                    <a:pos x="75" y="17"/>
                  </a:cxn>
                  <a:cxn ang="0">
                    <a:pos x="58" y="33"/>
                  </a:cxn>
                  <a:cxn ang="0">
                    <a:pos x="14" y="31"/>
                  </a:cxn>
                  <a:cxn ang="0">
                    <a:pos x="0" y="48"/>
                  </a:cxn>
                  <a:cxn ang="0">
                    <a:pos x="2" y="54"/>
                  </a:cxn>
                  <a:cxn ang="0">
                    <a:pos x="5" y="60"/>
                  </a:cxn>
                  <a:cxn ang="0">
                    <a:pos x="9" y="74"/>
                  </a:cxn>
                  <a:cxn ang="0">
                    <a:pos x="11" y="85"/>
                  </a:cxn>
                  <a:cxn ang="0">
                    <a:pos x="21" y="94"/>
                  </a:cxn>
                  <a:cxn ang="0">
                    <a:pos x="27" y="98"/>
                  </a:cxn>
                  <a:cxn ang="0">
                    <a:pos x="22" y="106"/>
                  </a:cxn>
                  <a:cxn ang="0">
                    <a:pos x="12" y="106"/>
                  </a:cxn>
                  <a:cxn ang="0">
                    <a:pos x="14" y="117"/>
                  </a:cxn>
                  <a:cxn ang="0">
                    <a:pos x="30" y="111"/>
                  </a:cxn>
                  <a:cxn ang="0">
                    <a:pos x="53" y="116"/>
                  </a:cxn>
                  <a:cxn ang="0">
                    <a:pos x="63" y="100"/>
                  </a:cxn>
                  <a:cxn ang="0">
                    <a:pos x="79" y="118"/>
                  </a:cxn>
                  <a:cxn ang="0">
                    <a:pos x="81" y="114"/>
                  </a:cxn>
                  <a:cxn ang="0">
                    <a:pos x="87" y="117"/>
                  </a:cxn>
                  <a:cxn ang="0">
                    <a:pos x="96" y="123"/>
                  </a:cxn>
                  <a:cxn ang="0">
                    <a:pos x="100" y="107"/>
                  </a:cxn>
                  <a:cxn ang="0">
                    <a:pos x="100" y="97"/>
                  </a:cxn>
                  <a:cxn ang="0">
                    <a:pos x="119" y="87"/>
                  </a:cxn>
                  <a:cxn ang="0">
                    <a:pos x="124" y="69"/>
                  </a:cxn>
                  <a:cxn ang="0">
                    <a:pos x="117" y="58"/>
                  </a:cxn>
                  <a:cxn ang="0">
                    <a:pos x="140" y="46"/>
                  </a:cxn>
                  <a:cxn ang="0">
                    <a:pos x="144" y="38"/>
                  </a:cxn>
                  <a:cxn ang="0">
                    <a:pos x="155" y="39"/>
                  </a:cxn>
                  <a:cxn ang="0">
                    <a:pos x="154" y="32"/>
                  </a:cxn>
                  <a:cxn ang="0">
                    <a:pos x="157" y="24"/>
                  </a:cxn>
                  <a:cxn ang="0">
                    <a:pos x="170" y="31"/>
                  </a:cxn>
                  <a:cxn ang="0">
                    <a:pos x="173" y="31"/>
                  </a:cxn>
                  <a:cxn ang="0">
                    <a:pos x="160" y="4"/>
                  </a:cxn>
                  <a:cxn ang="0">
                    <a:pos x="145" y="0"/>
                  </a:cxn>
                </a:cxnLst>
                <a:rect l="0" t="0" r="r" b="b"/>
                <a:pathLst>
                  <a:path w="173" h="123">
                    <a:moveTo>
                      <a:pt x="145" y="0"/>
                    </a:moveTo>
                    <a:lnTo>
                      <a:pt x="136" y="4"/>
                    </a:lnTo>
                    <a:lnTo>
                      <a:pt x="134" y="12"/>
                    </a:lnTo>
                    <a:lnTo>
                      <a:pt x="117" y="10"/>
                    </a:lnTo>
                    <a:lnTo>
                      <a:pt x="113" y="10"/>
                    </a:lnTo>
                    <a:lnTo>
                      <a:pt x="108" y="19"/>
                    </a:lnTo>
                    <a:lnTo>
                      <a:pt x="88" y="15"/>
                    </a:lnTo>
                    <a:lnTo>
                      <a:pt x="75" y="17"/>
                    </a:lnTo>
                    <a:lnTo>
                      <a:pt x="66" y="28"/>
                    </a:lnTo>
                    <a:lnTo>
                      <a:pt x="58" y="33"/>
                    </a:lnTo>
                    <a:lnTo>
                      <a:pt x="30" y="31"/>
                    </a:lnTo>
                    <a:lnTo>
                      <a:pt x="14" y="31"/>
                    </a:lnTo>
                    <a:lnTo>
                      <a:pt x="2" y="41"/>
                    </a:lnTo>
                    <a:lnTo>
                      <a:pt x="0" y="48"/>
                    </a:lnTo>
                    <a:lnTo>
                      <a:pt x="0" y="53"/>
                    </a:lnTo>
                    <a:lnTo>
                      <a:pt x="2" y="54"/>
                    </a:lnTo>
                    <a:lnTo>
                      <a:pt x="7" y="53"/>
                    </a:lnTo>
                    <a:lnTo>
                      <a:pt x="5" y="60"/>
                    </a:lnTo>
                    <a:lnTo>
                      <a:pt x="4" y="68"/>
                    </a:lnTo>
                    <a:lnTo>
                      <a:pt x="9" y="74"/>
                    </a:lnTo>
                    <a:lnTo>
                      <a:pt x="9" y="82"/>
                    </a:lnTo>
                    <a:lnTo>
                      <a:pt x="11" y="85"/>
                    </a:lnTo>
                    <a:lnTo>
                      <a:pt x="18" y="89"/>
                    </a:lnTo>
                    <a:lnTo>
                      <a:pt x="21" y="94"/>
                    </a:lnTo>
                    <a:lnTo>
                      <a:pt x="25" y="95"/>
                    </a:lnTo>
                    <a:lnTo>
                      <a:pt x="27" y="98"/>
                    </a:lnTo>
                    <a:lnTo>
                      <a:pt x="26" y="103"/>
                    </a:lnTo>
                    <a:lnTo>
                      <a:pt x="22" y="106"/>
                    </a:lnTo>
                    <a:lnTo>
                      <a:pt x="17" y="107"/>
                    </a:lnTo>
                    <a:lnTo>
                      <a:pt x="12" y="106"/>
                    </a:lnTo>
                    <a:lnTo>
                      <a:pt x="6" y="111"/>
                    </a:lnTo>
                    <a:lnTo>
                      <a:pt x="14" y="117"/>
                    </a:lnTo>
                    <a:lnTo>
                      <a:pt x="27" y="116"/>
                    </a:lnTo>
                    <a:lnTo>
                      <a:pt x="30" y="111"/>
                    </a:lnTo>
                    <a:lnTo>
                      <a:pt x="36" y="116"/>
                    </a:lnTo>
                    <a:lnTo>
                      <a:pt x="53" y="116"/>
                    </a:lnTo>
                    <a:lnTo>
                      <a:pt x="60" y="100"/>
                    </a:lnTo>
                    <a:lnTo>
                      <a:pt x="63" y="100"/>
                    </a:lnTo>
                    <a:lnTo>
                      <a:pt x="74" y="119"/>
                    </a:lnTo>
                    <a:lnTo>
                      <a:pt x="79" y="118"/>
                    </a:lnTo>
                    <a:lnTo>
                      <a:pt x="79" y="114"/>
                    </a:lnTo>
                    <a:lnTo>
                      <a:pt x="81" y="114"/>
                    </a:lnTo>
                    <a:lnTo>
                      <a:pt x="84" y="117"/>
                    </a:lnTo>
                    <a:lnTo>
                      <a:pt x="87" y="117"/>
                    </a:lnTo>
                    <a:lnTo>
                      <a:pt x="92" y="123"/>
                    </a:lnTo>
                    <a:lnTo>
                      <a:pt x="96" y="123"/>
                    </a:lnTo>
                    <a:lnTo>
                      <a:pt x="101" y="119"/>
                    </a:lnTo>
                    <a:lnTo>
                      <a:pt x="100" y="107"/>
                    </a:lnTo>
                    <a:lnTo>
                      <a:pt x="103" y="102"/>
                    </a:lnTo>
                    <a:lnTo>
                      <a:pt x="100" y="97"/>
                    </a:lnTo>
                    <a:lnTo>
                      <a:pt x="111" y="89"/>
                    </a:lnTo>
                    <a:lnTo>
                      <a:pt x="119" y="87"/>
                    </a:lnTo>
                    <a:lnTo>
                      <a:pt x="124" y="80"/>
                    </a:lnTo>
                    <a:lnTo>
                      <a:pt x="124" y="69"/>
                    </a:lnTo>
                    <a:lnTo>
                      <a:pt x="118" y="62"/>
                    </a:lnTo>
                    <a:lnTo>
                      <a:pt x="117" y="58"/>
                    </a:lnTo>
                    <a:lnTo>
                      <a:pt x="120" y="53"/>
                    </a:lnTo>
                    <a:lnTo>
                      <a:pt x="140" y="46"/>
                    </a:lnTo>
                    <a:lnTo>
                      <a:pt x="144" y="43"/>
                    </a:lnTo>
                    <a:lnTo>
                      <a:pt x="144" y="38"/>
                    </a:lnTo>
                    <a:lnTo>
                      <a:pt x="151" y="38"/>
                    </a:lnTo>
                    <a:lnTo>
                      <a:pt x="155" y="39"/>
                    </a:lnTo>
                    <a:lnTo>
                      <a:pt x="155" y="38"/>
                    </a:lnTo>
                    <a:lnTo>
                      <a:pt x="154" y="32"/>
                    </a:lnTo>
                    <a:lnTo>
                      <a:pt x="154" y="27"/>
                    </a:lnTo>
                    <a:lnTo>
                      <a:pt x="157" y="24"/>
                    </a:lnTo>
                    <a:lnTo>
                      <a:pt x="161" y="25"/>
                    </a:lnTo>
                    <a:lnTo>
                      <a:pt x="170" y="31"/>
                    </a:lnTo>
                    <a:lnTo>
                      <a:pt x="173" y="28"/>
                    </a:lnTo>
                    <a:lnTo>
                      <a:pt x="173" y="31"/>
                    </a:lnTo>
                    <a:lnTo>
                      <a:pt x="165" y="17"/>
                    </a:lnTo>
                    <a:lnTo>
                      <a:pt x="160" y="4"/>
                    </a:lnTo>
                    <a:lnTo>
                      <a:pt x="152" y="0"/>
                    </a:lnTo>
                    <a:lnTo>
                      <a:pt x="145"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11" name="Freeform 215"/>
              <p:cNvSpPr>
                <a:spLocks noChangeAspect="1"/>
              </p:cNvSpPr>
              <p:nvPr/>
            </p:nvSpPr>
            <p:spPr bwMode="gray">
              <a:xfrm>
                <a:off x="5117306" y="2881660"/>
                <a:ext cx="41275" cy="33338"/>
              </a:xfrm>
              <a:custGeom>
                <a:avLst/>
                <a:gdLst/>
                <a:ahLst/>
                <a:cxnLst>
                  <a:cxn ang="0">
                    <a:pos x="25" y="107"/>
                  </a:cxn>
                  <a:cxn ang="0">
                    <a:pos x="8" y="90"/>
                  </a:cxn>
                  <a:cxn ang="0">
                    <a:pos x="0" y="70"/>
                  </a:cxn>
                  <a:cxn ang="0">
                    <a:pos x="0" y="53"/>
                  </a:cxn>
                  <a:cxn ang="0">
                    <a:pos x="5" y="17"/>
                  </a:cxn>
                  <a:cxn ang="0">
                    <a:pos x="6" y="19"/>
                  </a:cxn>
                  <a:cxn ang="0">
                    <a:pos x="11" y="19"/>
                  </a:cxn>
                  <a:cxn ang="0">
                    <a:pos x="14" y="16"/>
                  </a:cxn>
                  <a:cxn ang="0">
                    <a:pos x="14" y="8"/>
                  </a:cxn>
                  <a:cxn ang="0">
                    <a:pos x="32" y="1"/>
                  </a:cxn>
                  <a:cxn ang="0">
                    <a:pos x="35" y="3"/>
                  </a:cxn>
                  <a:cxn ang="0">
                    <a:pos x="41" y="10"/>
                  </a:cxn>
                  <a:cxn ang="0">
                    <a:pos x="44" y="10"/>
                  </a:cxn>
                  <a:cxn ang="0">
                    <a:pos x="44" y="5"/>
                  </a:cxn>
                  <a:cxn ang="0">
                    <a:pos x="51" y="0"/>
                  </a:cxn>
                  <a:cxn ang="0">
                    <a:pos x="67" y="4"/>
                  </a:cxn>
                  <a:cxn ang="0">
                    <a:pos x="71" y="0"/>
                  </a:cxn>
                  <a:cxn ang="0">
                    <a:pos x="86" y="3"/>
                  </a:cxn>
                  <a:cxn ang="0">
                    <a:pos x="97" y="1"/>
                  </a:cxn>
                  <a:cxn ang="0">
                    <a:pos x="103" y="4"/>
                  </a:cxn>
                  <a:cxn ang="0">
                    <a:pos x="126" y="24"/>
                  </a:cxn>
                  <a:cxn ang="0">
                    <a:pos x="131" y="53"/>
                  </a:cxn>
                  <a:cxn ang="0">
                    <a:pos x="132" y="69"/>
                  </a:cxn>
                  <a:cxn ang="0">
                    <a:pos x="126" y="71"/>
                  </a:cxn>
                  <a:cxn ang="0">
                    <a:pos x="111" y="85"/>
                  </a:cxn>
                  <a:cxn ang="0">
                    <a:pos x="91" y="85"/>
                  </a:cxn>
                  <a:cxn ang="0">
                    <a:pos x="72" y="92"/>
                  </a:cxn>
                  <a:cxn ang="0">
                    <a:pos x="61" y="102"/>
                  </a:cxn>
                  <a:cxn ang="0">
                    <a:pos x="25" y="107"/>
                  </a:cxn>
                </a:cxnLst>
                <a:rect l="0" t="0" r="r" b="b"/>
                <a:pathLst>
                  <a:path w="132" h="107">
                    <a:moveTo>
                      <a:pt x="25" y="107"/>
                    </a:moveTo>
                    <a:lnTo>
                      <a:pt x="8" y="90"/>
                    </a:lnTo>
                    <a:lnTo>
                      <a:pt x="0" y="70"/>
                    </a:lnTo>
                    <a:lnTo>
                      <a:pt x="0" y="53"/>
                    </a:lnTo>
                    <a:lnTo>
                      <a:pt x="5" y="17"/>
                    </a:lnTo>
                    <a:lnTo>
                      <a:pt x="6" y="19"/>
                    </a:lnTo>
                    <a:lnTo>
                      <a:pt x="11" y="19"/>
                    </a:lnTo>
                    <a:lnTo>
                      <a:pt x="14" y="16"/>
                    </a:lnTo>
                    <a:lnTo>
                      <a:pt x="14" y="8"/>
                    </a:lnTo>
                    <a:lnTo>
                      <a:pt x="32" y="1"/>
                    </a:lnTo>
                    <a:lnTo>
                      <a:pt x="35" y="3"/>
                    </a:lnTo>
                    <a:lnTo>
                      <a:pt x="41" y="10"/>
                    </a:lnTo>
                    <a:lnTo>
                      <a:pt x="44" y="10"/>
                    </a:lnTo>
                    <a:lnTo>
                      <a:pt x="44" y="5"/>
                    </a:lnTo>
                    <a:lnTo>
                      <a:pt x="51" y="0"/>
                    </a:lnTo>
                    <a:lnTo>
                      <a:pt x="67" y="4"/>
                    </a:lnTo>
                    <a:lnTo>
                      <a:pt x="71" y="0"/>
                    </a:lnTo>
                    <a:lnTo>
                      <a:pt x="86" y="3"/>
                    </a:lnTo>
                    <a:lnTo>
                      <a:pt x="97" y="1"/>
                    </a:lnTo>
                    <a:lnTo>
                      <a:pt x="103" y="4"/>
                    </a:lnTo>
                    <a:lnTo>
                      <a:pt x="126" y="24"/>
                    </a:lnTo>
                    <a:lnTo>
                      <a:pt x="131" y="53"/>
                    </a:lnTo>
                    <a:lnTo>
                      <a:pt x="132" y="69"/>
                    </a:lnTo>
                    <a:lnTo>
                      <a:pt x="126" y="71"/>
                    </a:lnTo>
                    <a:lnTo>
                      <a:pt x="111" y="85"/>
                    </a:lnTo>
                    <a:lnTo>
                      <a:pt x="91" y="85"/>
                    </a:lnTo>
                    <a:lnTo>
                      <a:pt x="72" y="92"/>
                    </a:lnTo>
                    <a:lnTo>
                      <a:pt x="61" y="102"/>
                    </a:lnTo>
                    <a:lnTo>
                      <a:pt x="25" y="10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12" name="Freeform 216"/>
              <p:cNvSpPr>
                <a:spLocks noChangeAspect="1"/>
              </p:cNvSpPr>
              <p:nvPr/>
            </p:nvSpPr>
            <p:spPr bwMode="gray">
              <a:xfrm>
                <a:off x="5110956" y="2734022"/>
                <a:ext cx="165100" cy="115888"/>
              </a:xfrm>
              <a:custGeom>
                <a:avLst/>
                <a:gdLst/>
                <a:ahLst/>
                <a:cxnLst>
                  <a:cxn ang="0">
                    <a:pos x="449" y="356"/>
                  </a:cxn>
                  <a:cxn ang="0">
                    <a:pos x="399" y="334"/>
                  </a:cxn>
                  <a:cxn ang="0">
                    <a:pos x="373" y="328"/>
                  </a:cxn>
                  <a:cxn ang="0">
                    <a:pos x="327" y="347"/>
                  </a:cxn>
                  <a:cxn ang="0">
                    <a:pos x="291" y="364"/>
                  </a:cxn>
                  <a:cxn ang="0">
                    <a:pos x="206" y="355"/>
                  </a:cxn>
                  <a:cxn ang="0">
                    <a:pos x="158" y="351"/>
                  </a:cxn>
                  <a:cxn ang="0">
                    <a:pos x="153" y="328"/>
                  </a:cxn>
                  <a:cxn ang="0">
                    <a:pos x="131" y="322"/>
                  </a:cxn>
                  <a:cxn ang="0">
                    <a:pos x="134" y="295"/>
                  </a:cxn>
                  <a:cxn ang="0">
                    <a:pos x="115" y="293"/>
                  </a:cxn>
                  <a:cxn ang="0">
                    <a:pos x="72" y="270"/>
                  </a:cxn>
                  <a:cxn ang="0">
                    <a:pos x="69" y="246"/>
                  </a:cxn>
                  <a:cxn ang="0">
                    <a:pos x="49" y="238"/>
                  </a:cxn>
                  <a:cxn ang="0">
                    <a:pos x="35" y="207"/>
                  </a:cxn>
                  <a:cxn ang="0">
                    <a:pos x="19" y="182"/>
                  </a:cxn>
                  <a:cxn ang="0">
                    <a:pos x="0" y="172"/>
                  </a:cxn>
                  <a:cxn ang="0">
                    <a:pos x="35" y="162"/>
                  </a:cxn>
                  <a:cxn ang="0">
                    <a:pos x="59" y="138"/>
                  </a:cxn>
                  <a:cxn ang="0">
                    <a:pos x="73" y="112"/>
                  </a:cxn>
                  <a:cxn ang="0">
                    <a:pos x="91" y="85"/>
                  </a:cxn>
                  <a:cxn ang="0">
                    <a:pos x="99" y="63"/>
                  </a:cxn>
                  <a:cxn ang="0">
                    <a:pos x="110" y="46"/>
                  </a:cxn>
                  <a:cxn ang="0">
                    <a:pos x="132" y="39"/>
                  </a:cxn>
                  <a:cxn ang="0">
                    <a:pos x="144" y="25"/>
                  </a:cxn>
                  <a:cxn ang="0">
                    <a:pos x="168" y="22"/>
                  </a:cxn>
                  <a:cxn ang="0">
                    <a:pos x="210" y="27"/>
                  </a:cxn>
                  <a:cxn ang="0">
                    <a:pos x="241" y="22"/>
                  </a:cxn>
                  <a:cxn ang="0">
                    <a:pos x="261" y="37"/>
                  </a:cxn>
                  <a:cxn ang="0">
                    <a:pos x="295" y="21"/>
                  </a:cxn>
                  <a:cxn ang="0">
                    <a:pos x="346" y="0"/>
                  </a:cxn>
                  <a:cxn ang="0">
                    <a:pos x="360" y="1"/>
                  </a:cxn>
                  <a:cxn ang="0">
                    <a:pos x="386" y="25"/>
                  </a:cxn>
                  <a:cxn ang="0">
                    <a:pos x="397" y="55"/>
                  </a:cxn>
                  <a:cxn ang="0">
                    <a:pos x="422" y="97"/>
                  </a:cxn>
                  <a:cxn ang="0">
                    <a:pos x="438" y="146"/>
                  </a:cxn>
                  <a:cxn ang="0">
                    <a:pos x="436" y="182"/>
                  </a:cxn>
                  <a:cxn ang="0">
                    <a:pos x="440" y="207"/>
                  </a:cxn>
                  <a:cxn ang="0">
                    <a:pos x="440" y="225"/>
                  </a:cxn>
                  <a:cxn ang="0">
                    <a:pos x="462" y="241"/>
                  </a:cxn>
                  <a:cxn ang="0">
                    <a:pos x="483" y="232"/>
                  </a:cxn>
                  <a:cxn ang="0">
                    <a:pos x="506" y="226"/>
                  </a:cxn>
                  <a:cxn ang="0">
                    <a:pos x="521" y="230"/>
                  </a:cxn>
                  <a:cxn ang="0">
                    <a:pos x="523" y="254"/>
                  </a:cxn>
                  <a:cxn ang="0">
                    <a:pos x="518" y="270"/>
                  </a:cxn>
                  <a:cxn ang="0">
                    <a:pos x="502" y="279"/>
                  </a:cxn>
                  <a:cxn ang="0">
                    <a:pos x="485" y="296"/>
                  </a:cxn>
                  <a:cxn ang="0">
                    <a:pos x="475" y="296"/>
                  </a:cxn>
                  <a:cxn ang="0">
                    <a:pos x="487" y="277"/>
                  </a:cxn>
                  <a:cxn ang="0">
                    <a:pos x="480" y="263"/>
                  </a:cxn>
                  <a:cxn ang="0">
                    <a:pos x="472" y="299"/>
                  </a:cxn>
                  <a:cxn ang="0">
                    <a:pos x="467" y="317"/>
                  </a:cxn>
                  <a:cxn ang="0">
                    <a:pos x="465" y="344"/>
                  </a:cxn>
                </a:cxnLst>
                <a:rect l="0" t="0" r="r" b="b"/>
                <a:pathLst>
                  <a:path w="523" h="364">
                    <a:moveTo>
                      <a:pt x="467" y="355"/>
                    </a:moveTo>
                    <a:lnTo>
                      <a:pt x="449" y="356"/>
                    </a:lnTo>
                    <a:lnTo>
                      <a:pt x="429" y="343"/>
                    </a:lnTo>
                    <a:lnTo>
                      <a:pt x="399" y="334"/>
                    </a:lnTo>
                    <a:lnTo>
                      <a:pt x="393" y="329"/>
                    </a:lnTo>
                    <a:lnTo>
                      <a:pt x="373" y="328"/>
                    </a:lnTo>
                    <a:lnTo>
                      <a:pt x="347" y="337"/>
                    </a:lnTo>
                    <a:lnTo>
                      <a:pt x="327" y="347"/>
                    </a:lnTo>
                    <a:lnTo>
                      <a:pt x="308" y="359"/>
                    </a:lnTo>
                    <a:lnTo>
                      <a:pt x="291" y="364"/>
                    </a:lnTo>
                    <a:lnTo>
                      <a:pt x="247" y="356"/>
                    </a:lnTo>
                    <a:lnTo>
                      <a:pt x="206" y="355"/>
                    </a:lnTo>
                    <a:lnTo>
                      <a:pt x="172" y="351"/>
                    </a:lnTo>
                    <a:lnTo>
                      <a:pt x="158" y="351"/>
                    </a:lnTo>
                    <a:lnTo>
                      <a:pt x="147" y="343"/>
                    </a:lnTo>
                    <a:lnTo>
                      <a:pt x="153" y="328"/>
                    </a:lnTo>
                    <a:lnTo>
                      <a:pt x="141" y="324"/>
                    </a:lnTo>
                    <a:lnTo>
                      <a:pt x="131" y="322"/>
                    </a:lnTo>
                    <a:lnTo>
                      <a:pt x="124" y="306"/>
                    </a:lnTo>
                    <a:lnTo>
                      <a:pt x="134" y="295"/>
                    </a:lnTo>
                    <a:lnTo>
                      <a:pt x="126" y="284"/>
                    </a:lnTo>
                    <a:lnTo>
                      <a:pt x="115" y="293"/>
                    </a:lnTo>
                    <a:lnTo>
                      <a:pt x="87" y="283"/>
                    </a:lnTo>
                    <a:lnTo>
                      <a:pt x="72" y="270"/>
                    </a:lnTo>
                    <a:lnTo>
                      <a:pt x="71" y="256"/>
                    </a:lnTo>
                    <a:lnTo>
                      <a:pt x="69" y="246"/>
                    </a:lnTo>
                    <a:lnTo>
                      <a:pt x="60" y="241"/>
                    </a:lnTo>
                    <a:lnTo>
                      <a:pt x="49" y="238"/>
                    </a:lnTo>
                    <a:lnTo>
                      <a:pt x="40" y="225"/>
                    </a:lnTo>
                    <a:lnTo>
                      <a:pt x="35" y="207"/>
                    </a:lnTo>
                    <a:lnTo>
                      <a:pt x="30" y="194"/>
                    </a:lnTo>
                    <a:lnTo>
                      <a:pt x="19" y="182"/>
                    </a:lnTo>
                    <a:lnTo>
                      <a:pt x="5" y="176"/>
                    </a:lnTo>
                    <a:lnTo>
                      <a:pt x="0" y="172"/>
                    </a:lnTo>
                    <a:lnTo>
                      <a:pt x="3" y="172"/>
                    </a:lnTo>
                    <a:lnTo>
                      <a:pt x="35" y="162"/>
                    </a:lnTo>
                    <a:lnTo>
                      <a:pt x="51" y="155"/>
                    </a:lnTo>
                    <a:lnTo>
                      <a:pt x="59" y="138"/>
                    </a:lnTo>
                    <a:lnTo>
                      <a:pt x="66" y="128"/>
                    </a:lnTo>
                    <a:lnTo>
                      <a:pt x="73" y="112"/>
                    </a:lnTo>
                    <a:lnTo>
                      <a:pt x="78" y="98"/>
                    </a:lnTo>
                    <a:lnTo>
                      <a:pt x="91" y="85"/>
                    </a:lnTo>
                    <a:lnTo>
                      <a:pt x="93" y="74"/>
                    </a:lnTo>
                    <a:lnTo>
                      <a:pt x="99" y="63"/>
                    </a:lnTo>
                    <a:lnTo>
                      <a:pt x="101" y="55"/>
                    </a:lnTo>
                    <a:lnTo>
                      <a:pt x="110" y="46"/>
                    </a:lnTo>
                    <a:lnTo>
                      <a:pt x="125" y="39"/>
                    </a:lnTo>
                    <a:lnTo>
                      <a:pt x="132" y="39"/>
                    </a:lnTo>
                    <a:lnTo>
                      <a:pt x="140" y="32"/>
                    </a:lnTo>
                    <a:lnTo>
                      <a:pt x="144" y="25"/>
                    </a:lnTo>
                    <a:lnTo>
                      <a:pt x="151" y="22"/>
                    </a:lnTo>
                    <a:lnTo>
                      <a:pt x="168" y="22"/>
                    </a:lnTo>
                    <a:lnTo>
                      <a:pt x="187" y="25"/>
                    </a:lnTo>
                    <a:lnTo>
                      <a:pt x="210" y="27"/>
                    </a:lnTo>
                    <a:lnTo>
                      <a:pt x="225" y="24"/>
                    </a:lnTo>
                    <a:lnTo>
                      <a:pt x="241" y="22"/>
                    </a:lnTo>
                    <a:lnTo>
                      <a:pt x="252" y="32"/>
                    </a:lnTo>
                    <a:lnTo>
                      <a:pt x="261" y="37"/>
                    </a:lnTo>
                    <a:lnTo>
                      <a:pt x="277" y="26"/>
                    </a:lnTo>
                    <a:lnTo>
                      <a:pt x="295" y="21"/>
                    </a:lnTo>
                    <a:lnTo>
                      <a:pt x="312" y="21"/>
                    </a:lnTo>
                    <a:lnTo>
                      <a:pt x="346" y="0"/>
                    </a:lnTo>
                    <a:lnTo>
                      <a:pt x="352" y="1"/>
                    </a:lnTo>
                    <a:lnTo>
                      <a:pt x="360" y="1"/>
                    </a:lnTo>
                    <a:lnTo>
                      <a:pt x="372" y="11"/>
                    </a:lnTo>
                    <a:lnTo>
                      <a:pt x="386" y="25"/>
                    </a:lnTo>
                    <a:lnTo>
                      <a:pt x="394" y="38"/>
                    </a:lnTo>
                    <a:lnTo>
                      <a:pt x="397" y="55"/>
                    </a:lnTo>
                    <a:lnTo>
                      <a:pt x="409" y="76"/>
                    </a:lnTo>
                    <a:lnTo>
                      <a:pt x="422" y="97"/>
                    </a:lnTo>
                    <a:lnTo>
                      <a:pt x="433" y="117"/>
                    </a:lnTo>
                    <a:lnTo>
                      <a:pt x="438" y="146"/>
                    </a:lnTo>
                    <a:lnTo>
                      <a:pt x="438" y="166"/>
                    </a:lnTo>
                    <a:lnTo>
                      <a:pt x="436" y="182"/>
                    </a:lnTo>
                    <a:lnTo>
                      <a:pt x="438" y="194"/>
                    </a:lnTo>
                    <a:lnTo>
                      <a:pt x="440" y="207"/>
                    </a:lnTo>
                    <a:lnTo>
                      <a:pt x="440" y="221"/>
                    </a:lnTo>
                    <a:lnTo>
                      <a:pt x="440" y="225"/>
                    </a:lnTo>
                    <a:lnTo>
                      <a:pt x="448" y="224"/>
                    </a:lnTo>
                    <a:lnTo>
                      <a:pt x="462" y="241"/>
                    </a:lnTo>
                    <a:lnTo>
                      <a:pt x="472" y="240"/>
                    </a:lnTo>
                    <a:lnTo>
                      <a:pt x="483" y="232"/>
                    </a:lnTo>
                    <a:lnTo>
                      <a:pt x="497" y="230"/>
                    </a:lnTo>
                    <a:lnTo>
                      <a:pt x="506" y="226"/>
                    </a:lnTo>
                    <a:lnTo>
                      <a:pt x="515" y="226"/>
                    </a:lnTo>
                    <a:lnTo>
                      <a:pt x="521" y="230"/>
                    </a:lnTo>
                    <a:lnTo>
                      <a:pt x="523" y="237"/>
                    </a:lnTo>
                    <a:lnTo>
                      <a:pt x="523" y="254"/>
                    </a:lnTo>
                    <a:lnTo>
                      <a:pt x="521" y="265"/>
                    </a:lnTo>
                    <a:lnTo>
                      <a:pt x="518" y="270"/>
                    </a:lnTo>
                    <a:lnTo>
                      <a:pt x="513" y="277"/>
                    </a:lnTo>
                    <a:lnTo>
                      <a:pt x="502" y="279"/>
                    </a:lnTo>
                    <a:lnTo>
                      <a:pt x="492" y="286"/>
                    </a:lnTo>
                    <a:lnTo>
                      <a:pt x="485" y="296"/>
                    </a:lnTo>
                    <a:lnTo>
                      <a:pt x="478" y="302"/>
                    </a:lnTo>
                    <a:lnTo>
                      <a:pt x="475" y="296"/>
                    </a:lnTo>
                    <a:lnTo>
                      <a:pt x="481" y="289"/>
                    </a:lnTo>
                    <a:lnTo>
                      <a:pt x="487" y="277"/>
                    </a:lnTo>
                    <a:lnTo>
                      <a:pt x="487" y="263"/>
                    </a:lnTo>
                    <a:lnTo>
                      <a:pt x="480" y="263"/>
                    </a:lnTo>
                    <a:lnTo>
                      <a:pt x="476" y="286"/>
                    </a:lnTo>
                    <a:lnTo>
                      <a:pt x="472" y="299"/>
                    </a:lnTo>
                    <a:lnTo>
                      <a:pt x="469" y="310"/>
                    </a:lnTo>
                    <a:lnTo>
                      <a:pt x="467" y="317"/>
                    </a:lnTo>
                    <a:lnTo>
                      <a:pt x="467" y="336"/>
                    </a:lnTo>
                    <a:lnTo>
                      <a:pt x="465" y="344"/>
                    </a:lnTo>
                    <a:lnTo>
                      <a:pt x="467" y="35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13" name="Freeform 217"/>
              <p:cNvSpPr>
                <a:spLocks noChangeAspect="1"/>
              </p:cNvSpPr>
              <p:nvPr/>
            </p:nvSpPr>
            <p:spPr bwMode="gray">
              <a:xfrm>
                <a:off x="5166519" y="2397472"/>
                <a:ext cx="85725" cy="69850"/>
              </a:xfrm>
              <a:custGeom>
                <a:avLst/>
                <a:gdLst/>
                <a:ahLst/>
                <a:cxnLst>
                  <a:cxn ang="0">
                    <a:pos x="124" y="0"/>
                  </a:cxn>
                  <a:cxn ang="0">
                    <a:pos x="140" y="5"/>
                  </a:cxn>
                  <a:cxn ang="0">
                    <a:pos x="159" y="13"/>
                  </a:cxn>
                  <a:cxn ang="0">
                    <a:pos x="184" y="21"/>
                  </a:cxn>
                  <a:cxn ang="0">
                    <a:pos x="239" y="26"/>
                  </a:cxn>
                  <a:cxn ang="0">
                    <a:pos x="253" y="15"/>
                  </a:cxn>
                  <a:cxn ang="0">
                    <a:pos x="265" y="22"/>
                  </a:cxn>
                  <a:cxn ang="0">
                    <a:pos x="264" y="38"/>
                  </a:cxn>
                  <a:cxn ang="0">
                    <a:pos x="244" y="64"/>
                  </a:cxn>
                  <a:cxn ang="0">
                    <a:pos x="242" y="91"/>
                  </a:cxn>
                  <a:cxn ang="0">
                    <a:pos x="240" y="116"/>
                  </a:cxn>
                  <a:cxn ang="0">
                    <a:pos x="243" y="127"/>
                  </a:cxn>
                  <a:cxn ang="0">
                    <a:pos x="232" y="143"/>
                  </a:cxn>
                  <a:cxn ang="0">
                    <a:pos x="224" y="154"/>
                  </a:cxn>
                  <a:cxn ang="0">
                    <a:pos x="237" y="162"/>
                  </a:cxn>
                  <a:cxn ang="0">
                    <a:pos x="261" y="178"/>
                  </a:cxn>
                  <a:cxn ang="0">
                    <a:pos x="250" y="194"/>
                  </a:cxn>
                  <a:cxn ang="0">
                    <a:pos x="233" y="176"/>
                  </a:cxn>
                  <a:cxn ang="0">
                    <a:pos x="229" y="198"/>
                  </a:cxn>
                  <a:cxn ang="0">
                    <a:pos x="224" y="220"/>
                  </a:cxn>
                  <a:cxn ang="0">
                    <a:pos x="206" y="215"/>
                  </a:cxn>
                  <a:cxn ang="0">
                    <a:pos x="183" y="220"/>
                  </a:cxn>
                  <a:cxn ang="0">
                    <a:pos x="153" y="201"/>
                  </a:cxn>
                  <a:cxn ang="0">
                    <a:pos x="134" y="186"/>
                  </a:cxn>
                  <a:cxn ang="0">
                    <a:pos x="104" y="171"/>
                  </a:cxn>
                  <a:cxn ang="0">
                    <a:pos x="65" y="185"/>
                  </a:cxn>
                  <a:cxn ang="0">
                    <a:pos x="50" y="192"/>
                  </a:cxn>
                  <a:cxn ang="0">
                    <a:pos x="56" y="155"/>
                  </a:cxn>
                  <a:cxn ang="0">
                    <a:pos x="60" y="139"/>
                  </a:cxn>
                  <a:cxn ang="0">
                    <a:pos x="43" y="144"/>
                  </a:cxn>
                  <a:cxn ang="0">
                    <a:pos x="28" y="140"/>
                  </a:cxn>
                  <a:cxn ang="0">
                    <a:pos x="14" y="139"/>
                  </a:cxn>
                  <a:cxn ang="0">
                    <a:pos x="5" y="119"/>
                  </a:cxn>
                  <a:cxn ang="0">
                    <a:pos x="7" y="100"/>
                  </a:cxn>
                  <a:cxn ang="0">
                    <a:pos x="16" y="94"/>
                  </a:cxn>
                  <a:cxn ang="0">
                    <a:pos x="3" y="79"/>
                  </a:cxn>
                  <a:cxn ang="0">
                    <a:pos x="5" y="72"/>
                  </a:cxn>
                  <a:cxn ang="0">
                    <a:pos x="3" y="49"/>
                  </a:cxn>
                  <a:cxn ang="0">
                    <a:pos x="35" y="38"/>
                  </a:cxn>
                  <a:cxn ang="0">
                    <a:pos x="39" y="30"/>
                  </a:cxn>
                  <a:cxn ang="0">
                    <a:pos x="54" y="21"/>
                  </a:cxn>
                  <a:cxn ang="0">
                    <a:pos x="77" y="13"/>
                  </a:cxn>
                  <a:cxn ang="0">
                    <a:pos x="108" y="16"/>
                  </a:cxn>
                  <a:cxn ang="0">
                    <a:pos x="111" y="5"/>
                  </a:cxn>
                </a:cxnLst>
                <a:rect l="0" t="0" r="r" b="b"/>
                <a:pathLst>
                  <a:path w="267" h="220">
                    <a:moveTo>
                      <a:pt x="121" y="5"/>
                    </a:moveTo>
                    <a:lnTo>
                      <a:pt x="124" y="0"/>
                    </a:lnTo>
                    <a:lnTo>
                      <a:pt x="131" y="9"/>
                    </a:lnTo>
                    <a:lnTo>
                      <a:pt x="140" y="5"/>
                    </a:lnTo>
                    <a:lnTo>
                      <a:pt x="147" y="6"/>
                    </a:lnTo>
                    <a:lnTo>
                      <a:pt x="159" y="13"/>
                    </a:lnTo>
                    <a:lnTo>
                      <a:pt x="179" y="15"/>
                    </a:lnTo>
                    <a:lnTo>
                      <a:pt x="184" y="21"/>
                    </a:lnTo>
                    <a:lnTo>
                      <a:pt x="196" y="25"/>
                    </a:lnTo>
                    <a:lnTo>
                      <a:pt x="239" y="26"/>
                    </a:lnTo>
                    <a:lnTo>
                      <a:pt x="250" y="22"/>
                    </a:lnTo>
                    <a:lnTo>
                      <a:pt x="253" y="15"/>
                    </a:lnTo>
                    <a:lnTo>
                      <a:pt x="260" y="16"/>
                    </a:lnTo>
                    <a:lnTo>
                      <a:pt x="265" y="22"/>
                    </a:lnTo>
                    <a:lnTo>
                      <a:pt x="267" y="30"/>
                    </a:lnTo>
                    <a:lnTo>
                      <a:pt x="264" y="38"/>
                    </a:lnTo>
                    <a:lnTo>
                      <a:pt x="253" y="49"/>
                    </a:lnTo>
                    <a:lnTo>
                      <a:pt x="244" y="64"/>
                    </a:lnTo>
                    <a:lnTo>
                      <a:pt x="238" y="78"/>
                    </a:lnTo>
                    <a:lnTo>
                      <a:pt x="242" y="91"/>
                    </a:lnTo>
                    <a:lnTo>
                      <a:pt x="239" y="110"/>
                    </a:lnTo>
                    <a:lnTo>
                      <a:pt x="240" y="116"/>
                    </a:lnTo>
                    <a:lnTo>
                      <a:pt x="243" y="121"/>
                    </a:lnTo>
                    <a:lnTo>
                      <a:pt x="243" y="127"/>
                    </a:lnTo>
                    <a:lnTo>
                      <a:pt x="240" y="134"/>
                    </a:lnTo>
                    <a:lnTo>
                      <a:pt x="232" y="143"/>
                    </a:lnTo>
                    <a:lnTo>
                      <a:pt x="227" y="146"/>
                    </a:lnTo>
                    <a:lnTo>
                      <a:pt x="224" y="154"/>
                    </a:lnTo>
                    <a:lnTo>
                      <a:pt x="228" y="161"/>
                    </a:lnTo>
                    <a:lnTo>
                      <a:pt x="237" y="162"/>
                    </a:lnTo>
                    <a:lnTo>
                      <a:pt x="250" y="161"/>
                    </a:lnTo>
                    <a:lnTo>
                      <a:pt x="261" y="178"/>
                    </a:lnTo>
                    <a:lnTo>
                      <a:pt x="260" y="194"/>
                    </a:lnTo>
                    <a:lnTo>
                      <a:pt x="250" y="194"/>
                    </a:lnTo>
                    <a:lnTo>
                      <a:pt x="242" y="183"/>
                    </a:lnTo>
                    <a:lnTo>
                      <a:pt x="233" y="176"/>
                    </a:lnTo>
                    <a:lnTo>
                      <a:pt x="233" y="191"/>
                    </a:lnTo>
                    <a:lnTo>
                      <a:pt x="229" y="198"/>
                    </a:lnTo>
                    <a:lnTo>
                      <a:pt x="223" y="213"/>
                    </a:lnTo>
                    <a:lnTo>
                      <a:pt x="224" y="220"/>
                    </a:lnTo>
                    <a:lnTo>
                      <a:pt x="223" y="219"/>
                    </a:lnTo>
                    <a:lnTo>
                      <a:pt x="206" y="215"/>
                    </a:lnTo>
                    <a:lnTo>
                      <a:pt x="191" y="217"/>
                    </a:lnTo>
                    <a:lnTo>
                      <a:pt x="183" y="220"/>
                    </a:lnTo>
                    <a:lnTo>
                      <a:pt x="175" y="220"/>
                    </a:lnTo>
                    <a:lnTo>
                      <a:pt x="153" y="201"/>
                    </a:lnTo>
                    <a:lnTo>
                      <a:pt x="148" y="191"/>
                    </a:lnTo>
                    <a:lnTo>
                      <a:pt x="134" y="186"/>
                    </a:lnTo>
                    <a:lnTo>
                      <a:pt x="120" y="175"/>
                    </a:lnTo>
                    <a:lnTo>
                      <a:pt x="104" y="171"/>
                    </a:lnTo>
                    <a:lnTo>
                      <a:pt x="78" y="175"/>
                    </a:lnTo>
                    <a:lnTo>
                      <a:pt x="65" y="185"/>
                    </a:lnTo>
                    <a:lnTo>
                      <a:pt x="56" y="186"/>
                    </a:lnTo>
                    <a:lnTo>
                      <a:pt x="50" y="192"/>
                    </a:lnTo>
                    <a:lnTo>
                      <a:pt x="54" y="180"/>
                    </a:lnTo>
                    <a:lnTo>
                      <a:pt x="56" y="155"/>
                    </a:lnTo>
                    <a:lnTo>
                      <a:pt x="60" y="144"/>
                    </a:lnTo>
                    <a:lnTo>
                      <a:pt x="60" y="139"/>
                    </a:lnTo>
                    <a:lnTo>
                      <a:pt x="45" y="137"/>
                    </a:lnTo>
                    <a:lnTo>
                      <a:pt x="43" y="144"/>
                    </a:lnTo>
                    <a:lnTo>
                      <a:pt x="34" y="149"/>
                    </a:lnTo>
                    <a:lnTo>
                      <a:pt x="28" y="140"/>
                    </a:lnTo>
                    <a:lnTo>
                      <a:pt x="22" y="142"/>
                    </a:lnTo>
                    <a:lnTo>
                      <a:pt x="14" y="139"/>
                    </a:lnTo>
                    <a:lnTo>
                      <a:pt x="11" y="128"/>
                    </a:lnTo>
                    <a:lnTo>
                      <a:pt x="5" y="119"/>
                    </a:lnTo>
                    <a:lnTo>
                      <a:pt x="3" y="110"/>
                    </a:lnTo>
                    <a:lnTo>
                      <a:pt x="7" y="100"/>
                    </a:lnTo>
                    <a:lnTo>
                      <a:pt x="18" y="97"/>
                    </a:lnTo>
                    <a:lnTo>
                      <a:pt x="16" y="94"/>
                    </a:lnTo>
                    <a:lnTo>
                      <a:pt x="2" y="92"/>
                    </a:lnTo>
                    <a:lnTo>
                      <a:pt x="3" y="79"/>
                    </a:lnTo>
                    <a:lnTo>
                      <a:pt x="6" y="75"/>
                    </a:lnTo>
                    <a:lnTo>
                      <a:pt x="5" y="72"/>
                    </a:lnTo>
                    <a:lnTo>
                      <a:pt x="0" y="70"/>
                    </a:lnTo>
                    <a:lnTo>
                      <a:pt x="3" y="49"/>
                    </a:lnTo>
                    <a:lnTo>
                      <a:pt x="8" y="46"/>
                    </a:lnTo>
                    <a:lnTo>
                      <a:pt x="35" y="38"/>
                    </a:lnTo>
                    <a:lnTo>
                      <a:pt x="35" y="33"/>
                    </a:lnTo>
                    <a:lnTo>
                      <a:pt x="39" y="30"/>
                    </a:lnTo>
                    <a:lnTo>
                      <a:pt x="48" y="27"/>
                    </a:lnTo>
                    <a:lnTo>
                      <a:pt x="54" y="21"/>
                    </a:lnTo>
                    <a:lnTo>
                      <a:pt x="75" y="22"/>
                    </a:lnTo>
                    <a:lnTo>
                      <a:pt x="77" y="13"/>
                    </a:lnTo>
                    <a:lnTo>
                      <a:pt x="87" y="19"/>
                    </a:lnTo>
                    <a:lnTo>
                      <a:pt x="108" y="16"/>
                    </a:lnTo>
                    <a:lnTo>
                      <a:pt x="113" y="13"/>
                    </a:lnTo>
                    <a:lnTo>
                      <a:pt x="111" y="5"/>
                    </a:lnTo>
                    <a:lnTo>
                      <a:pt x="121" y="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14" name="Freeform 218"/>
              <p:cNvSpPr>
                <a:spLocks noChangeAspect="1"/>
              </p:cNvSpPr>
              <p:nvPr/>
            </p:nvSpPr>
            <p:spPr bwMode="gray">
              <a:xfrm>
                <a:off x="5117306" y="1964085"/>
                <a:ext cx="188913" cy="425450"/>
              </a:xfrm>
              <a:custGeom>
                <a:avLst/>
                <a:gdLst/>
                <a:ahLst/>
                <a:cxnLst>
                  <a:cxn ang="0">
                    <a:pos x="46" y="207"/>
                  </a:cxn>
                  <a:cxn ang="0">
                    <a:pos x="162" y="322"/>
                  </a:cxn>
                  <a:cxn ang="0">
                    <a:pos x="159" y="379"/>
                  </a:cxn>
                  <a:cxn ang="0">
                    <a:pos x="161" y="435"/>
                  </a:cxn>
                  <a:cxn ang="0">
                    <a:pos x="183" y="520"/>
                  </a:cxn>
                  <a:cxn ang="0">
                    <a:pos x="189" y="605"/>
                  </a:cxn>
                  <a:cxn ang="0">
                    <a:pos x="211" y="625"/>
                  </a:cxn>
                  <a:cxn ang="0">
                    <a:pos x="240" y="648"/>
                  </a:cxn>
                  <a:cxn ang="0">
                    <a:pos x="270" y="734"/>
                  </a:cxn>
                  <a:cxn ang="0">
                    <a:pos x="251" y="743"/>
                  </a:cxn>
                  <a:cxn ang="0">
                    <a:pos x="200" y="801"/>
                  </a:cxn>
                  <a:cxn ang="0">
                    <a:pos x="118" y="918"/>
                  </a:cxn>
                  <a:cxn ang="0">
                    <a:pos x="90" y="949"/>
                  </a:cxn>
                  <a:cxn ang="0">
                    <a:pos x="63" y="972"/>
                  </a:cxn>
                  <a:cxn ang="0">
                    <a:pos x="39" y="990"/>
                  </a:cxn>
                  <a:cxn ang="0">
                    <a:pos x="21" y="1019"/>
                  </a:cxn>
                  <a:cxn ang="0">
                    <a:pos x="33" y="1065"/>
                  </a:cxn>
                  <a:cxn ang="0">
                    <a:pos x="43" y="1120"/>
                  </a:cxn>
                  <a:cxn ang="0">
                    <a:pos x="57" y="1152"/>
                  </a:cxn>
                  <a:cxn ang="0">
                    <a:pos x="44" y="1159"/>
                  </a:cxn>
                  <a:cxn ang="0">
                    <a:pos x="39" y="1202"/>
                  </a:cxn>
                  <a:cxn ang="0">
                    <a:pos x="37" y="1224"/>
                  </a:cxn>
                  <a:cxn ang="0">
                    <a:pos x="43" y="1241"/>
                  </a:cxn>
                  <a:cxn ang="0">
                    <a:pos x="64" y="1257"/>
                  </a:cxn>
                  <a:cxn ang="0">
                    <a:pos x="100" y="1278"/>
                  </a:cxn>
                  <a:cxn ang="0">
                    <a:pos x="122" y="1288"/>
                  </a:cxn>
                  <a:cxn ang="0">
                    <a:pos x="136" y="1324"/>
                  </a:cxn>
                  <a:cxn ang="0">
                    <a:pos x="139" y="1333"/>
                  </a:cxn>
                  <a:cxn ang="0">
                    <a:pos x="157" y="1327"/>
                  </a:cxn>
                  <a:cxn ang="0">
                    <a:pos x="200" y="1316"/>
                  </a:cxn>
                  <a:cxn ang="0">
                    <a:pos x="229" y="1299"/>
                  </a:cxn>
                  <a:cxn ang="0">
                    <a:pos x="268" y="1276"/>
                  </a:cxn>
                  <a:cxn ang="0">
                    <a:pos x="290" y="1272"/>
                  </a:cxn>
                  <a:cxn ang="0">
                    <a:pos x="329" y="1268"/>
                  </a:cxn>
                  <a:cxn ang="0">
                    <a:pos x="377" y="1265"/>
                  </a:cxn>
                  <a:cxn ang="0">
                    <a:pos x="423" y="1231"/>
                  </a:cxn>
                  <a:cxn ang="0">
                    <a:pos x="576" y="1050"/>
                  </a:cxn>
                  <a:cxn ang="0">
                    <a:pos x="579" y="962"/>
                  </a:cxn>
                  <a:cxn ang="0">
                    <a:pos x="530" y="891"/>
                  </a:cxn>
                  <a:cxn ang="0">
                    <a:pos x="549" y="822"/>
                  </a:cxn>
                  <a:cxn ang="0">
                    <a:pos x="520" y="753"/>
                  </a:cxn>
                  <a:cxn ang="0">
                    <a:pos x="507" y="699"/>
                  </a:cxn>
                  <a:cxn ang="0">
                    <a:pos x="525" y="639"/>
                  </a:cxn>
                  <a:cxn ang="0">
                    <a:pos x="495" y="546"/>
                  </a:cxn>
                  <a:cxn ang="0">
                    <a:pos x="474" y="469"/>
                  </a:cxn>
                  <a:cxn ang="0">
                    <a:pos x="514" y="354"/>
                  </a:cxn>
                  <a:cxn ang="0">
                    <a:pos x="456" y="291"/>
                  </a:cxn>
                  <a:cxn ang="0">
                    <a:pos x="434" y="232"/>
                  </a:cxn>
                  <a:cxn ang="0">
                    <a:pos x="436" y="185"/>
                  </a:cxn>
                  <a:cxn ang="0">
                    <a:pos x="460" y="126"/>
                  </a:cxn>
                  <a:cxn ang="0">
                    <a:pos x="453" y="41"/>
                  </a:cxn>
                  <a:cxn ang="0">
                    <a:pos x="409" y="0"/>
                  </a:cxn>
                  <a:cxn ang="0">
                    <a:pos x="310" y="32"/>
                  </a:cxn>
                  <a:cxn ang="0">
                    <a:pos x="283" y="132"/>
                  </a:cxn>
                  <a:cxn ang="0">
                    <a:pos x="248" y="201"/>
                  </a:cxn>
                  <a:cxn ang="0">
                    <a:pos x="207" y="205"/>
                  </a:cxn>
                  <a:cxn ang="0">
                    <a:pos x="156" y="214"/>
                  </a:cxn>
                  <a:cxn ang="0">
                    <a:pos x="98" y="196"/>
                  </a:cxn>
                  <a:cxn ang="0">
                    <a:pos x="37" y="116"/>
                  </a:cxn>
                  <a:cxn ang="0">
                    <a:pos x="20" y="150"/>
                  </a:cxn>
                </a:cxnLst>
                <a:rect l="0" t="0" r="r" b="b"/>
                <a:pathLst>
                  <a:path w="593" h="1339">
                    <a:moveTo>
                      <a:pt x="0" y="156"/>
                    </a:moveTo>
                    <a:lnTo>
                      <a:pt x="3" y="156"/>
                    </a:lnTo>
                    <a:lnTo>
                      <a:pt x="5" y="161"/>
                    </a:lnTo>
                    <a:lnTo>
                      <a:pt x="46" y="207"/>
                    </a:lnTo>
                    <a:lnTo>
                      <a:pt x="76" y="237"/>
                    </a:lnTo>
                    <a:lnTo>
                      <a:pt x="112" y="248"/>
                    </a:lnTo>
                    <a:lnTo>
                      <a:pt x="130" y="266"/>
                    </a:lnTo>
                    <a:lnTo>
                      <a:pt x="162" y="322"/>
                    </a:lnTo>
                    <a:lnTo>
                      <a:pt x="165" y="329"/>
                    </a:lnTo>
                    <a:lnTo>
                      <a:pt x="160" y="342"/>
                    </a:lnTo>
                    <a:lnTo>
                      <a:pt x="159" y="358"/>
                    </a:lnTo>
                    <a:lnTo>
                      <a:pt x="159" y="379"/>
                    </a:lnTo>
                    <a:lnTo>
                      <a:pt x="160" y="393"/>
                    </a:lnTo>
                    <a:lnTo>
                      <a:pt x="165" y="399"/>
                    </a:lnTo>
                    <a:lnTo>
                      <a:pt x="167" y="414"/>
                    </a:lnTo>
                    <a:lnTo>
                      <a:pt x="161" y="435"/>
                    </a:lnTo>
                    <a:lnTo>
                      <a:pt x="164" y="452"/>
                    </a:lnTo>
                    <a:lnTo>
                      <a:pt x="184" y="498"/>
                    </a:lnTo>
                    <a:lnTo>
                      <a:pt x="184" y="510"/>
                    </a:lnTo>
                    <a:lnTo>
                      <a:pt x="183" y="520"/>
                    </a:lnTo>
                    <a:lnTo>
                      <a:pt x="175" y="533"/>
                    </a:lnTo>
                    <a:lnTo>
                      <a:pt x="171" y="551"/>
                    </a:lnTo>
                    <a:lnTo>
                      <a:pt x="175" y="571"/>
                    </a:lnTo>
                    <a:lnTo>
                      <a:pt x="189" y="605"/>
                    </a:lnTo>
                    <a:lnTo>
                      <a:pt x="197" y="613"/>
                    </a:lnTo>
                    <a:lnTo>
                      <a:pt x="202" y="614"/>
                    </a:lnTo>
                    <a:lnTo>
                      <a:pt x="205" y="622"/>
                    </a:lnTo>
                    <a:lnTo>
                      <a:pt x="211" y="625"/>
                    </a:lnTo>
                    <a:lnTo>
                      <a:pt x="216" y="619"/>
                    </a:lnTo>
                    <a:lnTo>
                      <a:pt x="220" y="623"/>
                    </a:lnTo>
                    <a:lnTo>
                      <a:pt x="224" y="637"/>
                    </a:lnTo>
                    <a:lnTo>
                      <a:pt x="240" y="648"/>
                    </a:lnTo>
                    <a:lnTo>
                      <a:pt x="257" y="671"/>
                    </a:lnTo>
                    <a:lnTo>
                      <a:pt x="262" y="684"/>
                    </a:lnTo>
                    <a:lnTo>
                      <a:pt x="259" y="714"/>
                    </a:lnTo>
                    <a:lnTo>
                      <a:pt x="270" y="734"/>
                    </a:lnTo>
                    <a:lnTo>
                      <a:pt x="262" y="732"/>
                    </a:lnTo>
                    <a:lnTo>
                      <a:pt x="258" y="740"/>
                    </a:lnTo>
                    <a:lnTo>
                      <a:pt x="262" y="750"/>
                    </a:lnTo>
                    <a:lnTo>
                      <a:pt x="251" y="743"/>
                    </a:lnTo>
                    <a:lnTo>
                      <a:pt x="241" y="745"/>
                    </a:lnTo>
                    <a:lnTo>
                      <a:pt x="222" y="752"/>
                    </a:lnTo>
                    <a:lnTo>
                      <a:pt x="214" y="788"/>
                    </a:lnTo>
                    <a:lnTo>
                      <a:pt x="200" y="801"/>
                    </a:lnTo>
                    <a:lnTo>
                      <a:pt x="181" y="828"/>
                    </a:lnTo>
                    <a:lnTo>
                      <a:pt x="156" y="855"/>
                    </a:lnTo>
                    <a:lnTo>
                      <a:pt x="140" y="879"/>
                    </a:lnTo>
                    <a:lnTo>
                      <a:pt x="118" y="918"/>
                    </a:lnTo>
                    <a:lnTo>
                      <a:pt x="108" y="925"/>
                    </a:lnTo>
                    <a:lnTo>
                      <a:pt x="102" y="935"/>
                    </a:lnTo>
                    <a:lnTo>
                      <a:pt x="97" y="940"/>
                    </a:lnTo>
                    <a:lnTo>
                      <a:pt x="90" y="949"/>
                    </a:lnTo>
                    <a:lnTo>
                      <a:pt x="70" y="952"/>
                    </a:lnTo>
                    <a:lnTo>
                      <a:pt x="62" y="949"/>
                    </a:lnTo>
                    <a:lnTo>
                      <a:pt x="55" y="962"/>
                    </a:lnTo>
                    <a:lnTo>
                      <a:pt x="63" y="972"/>
                    </a:lnTo>
                    <a:lnTo>
                      <a:pt x="59" y="974"/>
                    </a:lnTo>
                    <a:lnTo>
                      <a:pt x="42" y="976"/>
                    </a:lnTo>
                    <a:lnTo>
                      <a:pt x="43" y="982"/>
                    </a:lnTo>
                    <a:lnTo>
                      <a:pt x="39" y="990"/>
                    </a:lnTo>
                    <a:lnTo>
                      <a:pt x="33" y="990"/>
                    </a:lnTo>
                    <a:lnTo>
                      <a:pt x="30" y="993"/>
                    </a:lnTo>
                    <a:lnTo>
                      <a:pt x="26" y="1000"/>
                    </a:lnTo>
                    <a:lnTo>
                      <a:pt x="21" y="1019"/>
                    </a:lnTo>
                    <a:lnTo>
                      <a:pt x="23" y="1039"/>
                    </a:lnTo>
                    <a:lnTo>
                      <a:pt x="26" y="1047"/>
                    </a:lnTo>
                    <a:lnTo>
                      <a:pt x="30" y="1053"/>
                    </a:lnTo>
                    <a:lnTo>
                      <a:pt x="33" y="1065"/>
                    </a:lnTo>
                    <a:lnTo>
                      <a:pt x="30" y="1091"/>
                    </a:lnTo>
                    <a:lnTo>
                      <a:pt x="35" y="1101"/>
                    </a:lnTo>
                    <a:lnTo>
                      <a:pt x="42" y="1109"/>
                    </a:lnTo>
                    <a:lnTo>
                      <a:pt x="43" y="1120"/>
                    </a:lnTo>
                    <a:lnTo>
                      <a:pt x="47" y="1135"/>
                    </a:lnTo>
                    <a:lnTo>
                      <a:pt x="50" y="1144"/>
                    </a:lnTo>
                    <a:lnTo>
                      <a:pt x="55" y="1150"/>
                    </a:lnTo>
                    <a:lnTo>
                      <a:pt x="57" y="1152"/>
                    </a:lnTo>
                    <a:lnTo>
                      <a:pt x="52" y="1148"/>
                    </a:lnTo>
                    <a:lnTo>
                      <a:pt x="47" y="1148"/>
                    </a:lnTo>
                    <a:lnTo>
                      <a:pt x="43" y="1152"/>
                    </a:lnTo>
                    <a:lnTo>
                      <a:pt x="44" y="1159"/>
                    </a:lnTo>
                    <a:lnTo>
                      <a:pt x="43" y="1165"/>
                    </a:lnTo>
                    <a:lnTo>
                      <a:pt x="44" y="1173"/>
                    </a:lnTo>
                    <a:lnTo>
                      <a:pt x="44" y="1188"/>
                    </a:lnTo>
                    <a:lnTo>
                      <a:pt x="39" y="1202"/>
                    </a:lnTo>
                    <a:lnTo>
                      <a:pt x="36" y="1202"/>
                    </a:lnTo>
                    <a:lnTo>
                      <a:pt x="33" y="1211"/>
                    </a:lnTo>
                    <a:lnTo>
                      <a:pt x="37" y="1218"/>
                    </a:lnTo>
                    <a:lnTo>
                      <a:pt x="37" y="1224"/>
                    </a:lnTo>
                    <a:lnTo>
                      <a:pt x="36" y="1229"/>
                    </a:lnTo>
                    <a:lnTo>
                      <a:pt x="37" y="1234"/>
                    </a:lnTo>
                    <a:lnTo>
                      <a:pt x="44" y="1237"/>
                    </a:lnTo>
                    <a:lnTo>
                      <a:pt x="43" y="1241"/>
                    </a:lnTo>
                    <a:lnTo>
                      <a:pt x="38" y="1242"/>
                    </a:lnTo>
                    <a:lnTo>
                      <a:pt x="39" y="1249"/>
                    </a:lnTo>
                    <a:lnTo>
                      <a:pt x="53" y="1249"/>
                    </a:lnTo>
                    <a:lnTo>
                      <a:pt x="64" y="1257"/>
                    </a:lnTo>
                    <a:lnTo>
                      <a:pt x="69" y="1264"/>
                    </a:lnTo>
                    <a:lnTo>
                      <a:pt x="80" y="1269"/>
                    </a:lnTo>
                    <a:lnTo>
                      <a:pt x="97" y="1274"/>
                    </a:lnTo>
                    <a:lnTo>
                      <a:pt x="100" y="1278"/>
                    </a:lnTo>
                    <a:lnTo>
                      <a:pt x="97" y="1285"/>
                    </a:lnTo>
                    <a:lnTo>
                      <a:pt x="106" y="1291"/>
                    </a:lnTo>
                    <a:lnTo>
                      <a:pt x="121" y="1283"/>
                    </a:lnTo>
                    <a:lnTo>
                      <a:pt x="122" y="1288"/>
                    </a:lnTo>
                    <a:lnTo>
                      <a:pt x="122" y="1300"/>
                    </a:lnTo>
                    <a:lnTo>
                      <a:pt x="130" y="1313"/>
                    </a:lnTo>
                    <a:lnTo>
                      <a:pt x="129" y="1321"/>
                    </a:lnTo>
                    <a:lnTo>
                      <a:pt x="136" y="1324"/>
                    </a:lnTo>
                    <a:lnTo>
                      <a:pt x="134" y="1331"/>
                    </a:lnTo>
                    <a:lnTo>
                      <a:pt x="124" y="1338"/>
                    </a:lnTo>
                    <a:lnTo>
                      <a:pt x="129" y="1339"/>
                    </a:lnTo>
                    <a:lnTo>
                      <a:pt x="139" y="1333"/>
                    </a:lnTo>
                    <a:lnTo>
                      <a:pt x="150" y="1313"/>
                    </a:lnTo>
                    <a:lnTo>
                      <a:pt x="152" y="1316"/>
                    </a:lnTo>
                    <a:lnTo>
                      <a:pt x="152" y="1326"/>
                    </a:lnTo>
                    <a:lnTo>
                      <a:pt x="157" y="1327"/>
                    </a:lnTo>
                    <a:lnTo>
                      <a:pt x="181" y="1315"/>
                    </a:lnTo>
                    <a:lnTo>
                      <a:pt x="189" y="1315"/>
                    </a:lnTo>
                    <a:lnTo>
                      <a:pt x="197" y="1311"/>
                    </a:lnTo>
                    <a:lnTo>
                      <a:pt x="200" y="1316"/>
                    </a:lnTo>
                    <a:lnTo>
                      <a:pt x="203" y="1316"/>
                    </a:lnTo>
                    <a:lnTo>
                      <a:pt x="213" y="1306"/>
                    </a:lnTo>
                    <a:lnTo>
                      <a:pt x="221" y="1300"/>
                    </a:lnTo>
                    <a:lnTo>
                      <a:pt x="229" y="1299"/>
                    </a:lnTo>
                    <a:lnTo>
                      <a:pt x="235" y="1301"/>
                    </a:lnTo>
                    <a:lnTo>
                      <a:pt x="251" y="1291"/>
                    </a:lnTo>
                    <a:lnTo>
                      <a:pt x="261" y="1290"/>
                    </a:lnTo>
                    <a:lnTo>
                      <a:pt x="268" y="1276"/>
                    </a:lnTo>
                    <a:lnTo>
                      <a:pt x="273" y="1286"/>
                    </a:lnTo>
                    <a:lnTo>
                      <a:pt x="291" y="1279"/>
                    </a:lnTo>
                    <a:lnTo>
                      <a:pt x="289" y="1269"/>
                    </a:lnTo>
                    <a:lnTo>
                      <a:pt x="290" y="1272"/>
                    </a:lnTo>
                    <a:lnTo>
                      <a:pt x="299" y="1275"/>
                    </a:lnTo>
                    <a:lnTo>
                      <a:pt x="305" y="1275"/>
                    </a:lnTo>
                    <a:lnTo>
                      <a:pt x="311" y="1269"/>
                    </a:lnTo>
                    <a:lnTo>
                      <a:pt x="329" y="1268"/>
                    </a:lnTo>
                    <a:lnTo>
                      <a:pt x="342" y="1263"/>
                    </a:lnTo>
                    <a:lnTo>
                      <a:pt x="351" y="1258"/>
                    </a:lnTo>
                    <a:lnTo>
                      <a:pt x="359" y="1263"/>
                    </a:lnTo>
                    <a:lnTo>
                      <a:pt x="377" y="1265"/>
                    </a:lnTo>
                    <a:lnTo>
                      <a:pt x="382" y="1262"/>
                    </a:lnTo>
                    <a:lnTo>
                      <a:pt x="386" y="1257"/>
                    </a:lnTo>
                    <a:lnTo>
                      <a:pt x="387" y="1258"/>
                    </a:lnTo>
                    <a:lnTo>
                      <a:pt x="423" y="1231"/>
                    </a:lnTo>
                    <a:lnTo>
                      <a:pt x="473" y="1182"/>
                    </a:lnTo>
                    <a:lnTo>
                      <a:pt x="511" y="1139"/>
                    </a:lnTo>
                    <a:lnTo>
                      <a:pt x="563" y="1070"/>
                    </a:lnTo>
                    <a:lnTo>
                      <a:pt x="576" y="1050"/>
                    </a:lnTo>
                    <a:lnTo>
                      <a:pt x="592" y="1012"/>
                    </a:lnTo>
                    <a:lnTo>
                      <a:pt x="593" y="973"/>
                    </a:lnTo>
                    <a:lnTo>
                      <a:pt x="589" y="979"/>
                    </a:lnTo>
                    <a:lnTo>
                      <a:pt x="579" y="962"/>
                    </a:lnTo>
                    <a:lnTo>
                      <a:pt x="574" y="945"/>
                    </a:lnTo>
                    <a:lnTo>
                      <a:pt x="544" y="922"/>
                    </a:lnTo>
                    <a:lnTo>
                      <a:pt x="536" y="909"/>
                    </a:lnTo>
                    <a:lnTo>
                      <a:pt x="530" y="891"/>
                    </a:lnTo>
                    <a:lnTo>
                      <a:pt x="534" y="875"/>
                    </a:lnTo>
                    <a:lnTo>
                      <a:pt x="544" y="860"/>
                    </a:lnTo>
                    <a:lnTo>
                      <a:pt x="550" y="842"/>
                    </a:lnTo>
                    <a:lnTo>
                      <a:pt x="549" y="822"/>
                    </a:lnTo>
                    <a:lnTo>
                      <a:pt x="533" y="807"/>
                    </a:lnTo>
                    <a:lnTo>
                      <a:pt x="526" y="791"/>
                    </a:lnTo>
                    <a:lnTo>
                      <a:pt x="528" y="770"/>
                    </a:lnTo>
                    <a:lnTo>
                      <a:pt x="520" y="753"/>
                    </a:lnTo>
                    <a:lnTo>
                      <a:pt x="504" y="750"/>
                    </a:lnTo>
                    <a:lnTo>
                      <a:pt x="503" y="729"/>
                    </a:lnTo>
                    <a:lnTo>
                      <a:pt x="509" y="718"/>
                    </a:lnTo>
                    <a:lnTo>
                      <a:pt x="507" y="699"/>
                    </a:lnTo>
                    <a:lnTo>
                      <a:pt x="504" y="689"/>
                    </a:lnTo>
                    <a:lnTo>
                      <a:pt x="509" y="673"/>
                    </a:lnTo>
                    <a:lnTo>
                      <a:pt x="511" y="651"/>
                    </a:lnTo>
                    <a:lnTo>
                      <a:pt x="525" y="639"/>
                    </a:lnTo>
                    <a:lnTo>
                      <a:pt x="523" y="624"/>
                    </a:lnTo>
                    <a:lnTo>
                      <a:pt x="521" y="607"/>
                    </a:lnTo>
                    <a:lnTo>
                      <a:pt x="510" y="573"/>
                    </a:lnTo>
                    <a:lnTo>
                      <a:pt x="495" y="546"/>
                    </a:lnTo>
                    <a:lnTo>
                      <a:pt x="493" y="527"/>
                    </a:lnTo>
                    <a:lnTo>
                      <a:pt x="485" y="510"/>
                    </a:lnTo>
                    <a:lnTo>
                      <a:pt x="476" y="490"/>
                    </a:lnTo>
                    <a:lnTo>
                      <a:pt x="474" y="469"/>
                    </a:lnTo>
                    <a:lnTo>
                      <a:pt x="480" y="456"/>
                    </a:lnTo>
                    <a:lnTo>
                      <a:pt x="499" y="413"/>
                    </a:lnTo>
                    <a:lnTo>
                      <a:pt x="517" y="376"/>
                    </a:lnTo>
                    <a:lnTo>
                      <a:pt x="514" y="354"/>
                    </a:lnTo>
                    <a:lnTo>
                      <a:pt x="504" y="339"/>
                    </a:lnTo>
                    <a:lnTo>
                      <a:pt x="484" y="301"/>
                    </a:lnTo>
                    <a:lnTo>
                      <a:pt x="469" y="294"/>
                    </a:lnTo>
                    <a:lnTo>
                      <a:pt x="456" y="291"/>
                    </a:lnTo>
                    <a:lnTo>
                      <a:pt x="446" y="285"/>
                    </a:lnTo>
                    <a:lnTo>
                      <a:pt x="441" y="278"/>
                    </a:lnTo>
                    <a:lnTo>
                      <a:pt x="436" y="258"/>
                    </a:lnTo>
                    <a:lnTo>
                      <a:pt x="434" y="232"/>
                    </a:lnTo>
                    <a:lnTo>
                      <a:pt x="435" y="223"/>
                    </a:lnTo>
                    <a:lnTo>
                      <a:pt x="446" y="194"/>
                    </a:lnTo>
                    <a:lnTo>
                      <a:pt x="446" y="189"/>
                    </a:lnTo>
                    <a:lnTo>
                      <a:pt x="436" y="185"/>
                    </a:lnTo>
                    <a:lnTo>
                      <a:pt x="467" y="158"/>
                    </a:lnTo>
                    <a:lnTo>
                      <a:pt x="457" y="150"/>
                    </a:lnTo>
                    <a:lnTo>
                      <a:pt x="456" y="139"/>
                    </a:lnTo>
                    <a:lnTo>
                      <a:pt x="460" y="126"/>
                    </a:lnTo>
                    <a:lnTo>
                      <a:pt x="479" y="102"/>
                    </a:lnTo>
                    <a:lnTo>
                      <a:pt x="478" y="86"/>
                    </a:lnTo>
                    <a:lnTo>
                      <a:pt x="471" y="58"/>
                    </a:lnTo>
                    <a:lnTo>
                      <a:pt x="453" y="41"/>
                    </a:lnTo>
                    <a:lnTo>
                      <a:pt x="435" y="35"/>
                    </a:lnTo>
                    <a:lnTo>
                      <a:pt x="425" y="26"/>
                    </a:lnTo>
                    <a:lnTo>
                      <a:pt x="415" y="5"/>
                    </a:lnTo>
                    <a:lnTo>
                      <a:pt x="409" y="0"/>
                    </a:lnTo>
                    <a:lnTo>
                      <a:pt x="386" y="5"/>
                    </a:lnTo>
                    <a:lnTo>
                      <a:pt x="348" y="22"/>
                    </a:lnTo>
                    <a:lnTo>
                      <a:pt x="323" y="25"/>
                    </a:lnTo>
                    <a:lnTo>
                      <a:pt x="310" y="32"/>
                    </a:lnTo>
                    <a:lnTo>
                      <a:pt x="300" y="45"/>
                    </a:lnTo>
                    <a:lnTo>
                      <a:pt x="286" y="76"/>
                    </a:lnTo>
                    <a:lnTo>
                      <a:pt x="283" y="118"/>
                    </a:lnTo>
                    <a:lnTo>
                      <a:pt x="283" y="132"/>
                    </a:lnTo>
                    <a:lnTo>
                      <a:pt x="285" y="155"/>
                    </a:lnTo>
                    <a:lnTo>
                      <a:pt x="283" y="167"/>
                    </a:lnTo>
                    <a:lnTo>
                      <a:pt x="257" y="187"/>
                    </a:lnTo>
                    <a:lnTo>
                      <a:pt x="248" y="201"/>
                    </a:lnTo>
                    <a:lnTo>
                      <a:pt x="236" y="210"/>
                    </a:lnTo>
                    <a:lnTo>
                      <a:pt x="220" y="218"/>
                    </a:lnTo>
                    <a:lnTo>
                      <a:pt x="210" y="214"/>
                    </a:lnTo>
                    <a:lnTo>
                      <a:pt x="207" y="205"/>
                    </a:lnTo>
                    <a:lnTo>
                      <a:pt x="198" y="193"/>
                    </a:lnTo>
                    <a:lnTo>
                      <a:pt x="188" y="186"/>
                    </a:lnTo>
                    <a:lnTo>
                      <a:pt x="171" y="205"/>
                    </a:lnTo>
                    <a:lnTo>
                      <a:pt x="156" y="214"/>
                    </a:lnTo>
                    <a:lnTo>
                      <a:pt x="144" y="215"/>
                    </a:lnTo>
                    <a:lnTo>
                      <a:pt x="129" y="208"/>
                    </a:lnTo>
                    <a:lnTo>
                      <a:pt x="103" y="204"/>
                    </a:lnTo>
                    <a:lnTo>
                      <a:pt x="98" y="196"/>
                    </a:lnTo>
                    <a:lnTo>
                      <a:pt x="93" y="177"/>
                    </a:lnTo>
                    <a:lnTo>
                      <a:pt x="63" y="133"/>
                    </a:lnTo>
                    <a:lnTo>
                      <a:pt x="52" y="122"/>
                    </a:lnTo>
                    <a:lnTo>
                      <a:pt x="37" y="116"/>
                    </a:lnTo>
                    <a:lnTo>
                      <a:pt x="25" y="122"/>
                    </a:lnTo>
                    <a:lnTo>
                      <a:pt x="26" y="134"/>
                    </a:lnTo>
                    <a:lnTo>
                      <a:pt x="28" y="146"/>
                    </a:lnTo>
                    <a:lnTo>
                      <a:pt x="20" y="150"/>
                    </a:lnTo>
                    <a:lnTo>
                      <a:pt x="11" y="145"/>
                    </a:lnTo>
                    <a:lnTo>
                      <a:pt x="3" y="149"/>
                    </a:lnTo>
                    <a:lnTo>
                      <a:pt x="0" y="15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15" name="Freeform 219"/>
              <p:cNvSpPr>
                <a:spLocks noChangeAspect="1"/>
              </p:cNvSpPr>
              <p:nvPr/>
            </p:nvSpPr>
            <p:spPr bwMode="gray">
              <a:xfrm>
                <a:off x="4899819" y="2460972"/>
                <a:ext cx="49213" cy="90488"/>
              </a:xfrm>
              <a:custGeom>
                <a:avLst/>
                <a:gdLst/>
                <a:ahLst/>
                <a:cxnLst>
                  <a:cxn ang="0">
                    <a:pos x="43" y="278"/>
                  </a:cxn>
                  <a:cxn ang="0">
                    <a:pos x="75" y="280"/>
                  </a:cxn>
                  <a:cxn ang="0">
                    <a:pos x="80" y="276"/>
                  </a:cxn>
                  <a:cxn ang="0">
                    <a:pos x="84" y="279"/>
                  </a:cxn>
                  <a:cxn ang="0">
                    <a:pos x="89" y="275"/>
                  </a:cxn>
                  <a:cxn ang="0">
                    <a:pos x="83" y="266"/>
                  </a:cxn>
                  <a:cxn ang="0">
                    <a:pos x="75" y="262"/>
                  </a:cxn>
                  <a:cxn ang="0">
                    <a:pos x="85" y="247"/>
                  </a:cxn>
                  <a:cxn ang="0">
                    <a:pos x="83" y="243"/>
                  </a:cxn>
                  <a:cxn ang="0">
                    <a:pos x="84" y="223"/>
                  </a:cxn>
                  <a:cxn ang="0">
                    <a:pos x="91" y="210"/>
                  </a:cxn>
                  <a:cxn ang="0">
                    <a:pos x="84" y="200"/>
                  </a:cxn>
                  <a:cxn ang="0">
                    <a:pos x="102" y="199"/>
                  </a:cxn>
                  <a:cxn ang="0">
                    <a:pos x="98" y="185"/>
                  </a:cxn>
                  <a:cxn ang="0">
                    <a:pos x="116" y="182"/>
                  </a:cxn>
                  <a:cxn ang="0">
                    <a:pos x="118" y="163"/>
                  </a:cxn>
                  <a:cxn ang="0">
                    <a:pos x="127" y="149"/>
                  </a:cxn>
                  <a:cxn ang="0">
                    <a:pos x="130" y="161"/>
                  </a:cxn>
                  <a:cxn ang="0">
                    <a:pos x="138" y="156"/>
                  </a:cxn>
                  <a:cxn ang="0">
                    <a:pos x="154" y="133"/>
                  </a:cxn>
                  <a:cxn ang="0">
                    <a:pos x="146" y="123"/>
                  </a:cxn>
                  <a:cxn ang="0">
                    <a:pos x="129" y="126"/>
                  </a:cxn>
                  <a:cxn ang="0">
                    <a:pos x="119" y="120"/>
                  </a:cxn>
                  <a:cxn ang="0">
                    <a:pos x="112" y="123"/>
                  </a:cxn>
                  <a:cxn ang="0">
                    <a:pos x="119" y="109"/>
                  </a:cxn>
                  <a:cxn ang="0">
                    <a:pos x="108" y="109"/>
                  </a:cxn>
                  <a:cxn ang="0">
                    <a:pos x="117" y="102"/>
                  </a:cxn>
                  <a:cxn ang="0">
                    <a:pos x="118" y="92"/>
                  </a:cxn>
                  <a:cxn ang="0">
                    <a:pos x="122" y="66"/>
                  </a:cxn>
                  <a:cxn ang="0">
                    <a:pos x="132" y="39"/>
                  </a:cxn>
                  <a:cxn ang="0">
                    <a:pos x="128" y="10"/>
                  </a:cxn>
                  <a:cxn ang="0">
                    <a:pos x="129" y="0"/>
                  </a:cxn>
                  <a:cxn ang="0">
                    <a:pos x="101" y="17"/>
                  </a:cxn>
                  <a:cxn ang="0">
                    <a:pos x="83" y="45"/>
                  </a:cxn>
                  <a:cxn ang="0">
                    <a:pos x="28" y="63"/>
                  </a:cxn>
                  <a:cxn ang="0">
                    <a:pos x="15" y="82"/>
                  </a:cxn>
                  <a:cxn ang="0">
                    <a:pos x="6" y="119"/>
                  </a:cxn>
                  <a:cxn ang="0">
                    <a:pos x="0" y="146"/>
                  </a:cxn>
                  <a:cxn ang="0">
                    <a:pos x="6" y="185"/>
                  </a:cxn>
                  <a:cxn ang="0">
                    <a:pos x="4" y="216"/>
                  </a:cxn>
                  <a:cxn ang="0">
                    <a:pos x="12" y="214"/>
                  </a:cxn>
                  <a:cxn ang="0">
                    <a:pos x="28" y="226"/>
                  </a:cxn>
                  <a:cxn ang="0">
                    <a:pos x="33" y="269"/>
                  </a:cxn>
                </a:cxnLst>
                <a:rect l="0" t="0" r="r" b="b"/>
                <a:pathLst>
                  <a:path w="154" h="284">
                    <a:moveTo>
                      <a:pt x="35" y="279"/>
                    </a:moveTo>
                    <a:lnTo>
                      <a:pt x="43" y="278"/>
                    </a:lnTo>
                    <a:lnTo>
                      <a:pt x="67" y="284"/>
                    </a:lnTo>
                    <a:lnTo>
                      <a:pt x="75" y="280"/>
                    </a:lnTo>
                    <a:lnTo>
                      <a:pt x="79" y="279"/>
                    </a:lnTo>
                    <a:lnTo>
                      <a:pt x="80" y="276"/>
                    </a:lnTo>
                    <a:lnTo>
                      <a:pt x="83" y="276"/>
                    </a:lnTo>
                    <a:lnTo>
                      <a:pt x="84" y="279"/>
                    </a:lnTo>
                    <a:lnTo>
                      <a:pt x="89" y="279"/>
                    </a:lnTo>
                    <a:lnTo>
                      <a:pt x="89" y="275"/>
                    </a:lnTo>
                    <a:lnTo>
                      <a:pt x="86" y="270"/>
                    </a:lnTo>
                    <a:lnTo>
                      <a:pt x="83" y="266"/>
                    </a:lnTo>
                    <a:lnTo>
                      <a:pt x="75" y="266"/>
                    </a:lnTo>
                    <a:lnTo>
                      <a:pt x="75" y="262"/>
                    </a:lnTo>
                    <a:lnTo>
                      <a:pt x="75" y="253"/>
                    </a:lnTo>
                    <a:lnTo>
                      <a:pt x="85" y="247"/>
                    </a:lnTo>
                    <a:lnTo>
                      <a:pt x="85" y="243"/>
                    </a:lnTo>
                    <a:lnTo>
                      <a:pt x="83" y="243"/>
                    </a:lnTo>
                    <a:lnTo>
                      <a:pt x="81" y="235"/>
                    </a:lnTo>
                    <a:lnTo>
                      <a:pt x="84" y="223"/>
                    </a:lnTo>
                    <a:lnTo>
                      <a:pt x="81" y="220"/>
                    </a:lnTo>
                    <a:lnTo>
                      <a:pt x="91" y="210"/>
                    </a:lnTo>
                    <a:lnTo>
                      <a:pt x="90" y="206"/>
                    </a:lnTo>
                    <a:lnTo>
                      <a:pt x="84" y="200"/>
                    </a:lnTo>
                    <a:lnTo>
                      <a:pt x="90" y="198"/>
                    </a:lnTo>
                    <a:lnTo>
                      <a:pt x="102" y="199"/>
                    </a:lnTo>
                    <a:lnTo>
                      <a:pt x="103" y="193"/>
                    </a:lnTo>
                    <a:lnTo>
                      <a:pt x="98" y="185"/>
                    </a:lnTo>
                    <a:lnTo>
                      <a:pt x="102" y="180"/>
                    </a:lnTo>
                    <a:lnTo>
                      <a:pt x="116" y="182"/>
                    </a:lnTo>
                    <a:lnTo>
                      <a:pt x="121" y="176"/>
                    </a:lnTo>
                    <a:lnTo>
                      <a:pt x="118" y="163"/>
                    </a:lnTo>
                    <a:lnTo>
                      <a:pt x="122" y="151"/>
                    </a:lnTo>
                    <a:lnTo>
                      <a:pt x="127" y="149"/>
                    </a:lnTo>
                    <a:lnTo>
                      <a:pt x="127" y="153"/>
                    </a:lnTo>
                    <a:lnTo>
                      <a:pt x="130" y="161"/>
                    </a:lnTo>
                    <a:lnTo>
                      <a:pt x="137" y="152"/>
                    </a:lnTo>
                    <a:lnTo>
                      <a:pt x="138" y="156"/>
                    </a:lnTo>
                    <a:lnTo>
                      <a:pt x="153" y="144"/>
                    </a:lnTo>
                    <a:lnTo>
                      <a:pt x="154" y="133"/>
                    </a:lnTo>
                    <a:lnTo>
                      <a:pt x="151" y="125"/>
                    </a:lnTo>
                    <a:lnTo>
                      <a:pt x="146" y="123"/>
                    </a:lnTo>
                    <a:lnTo>
                      <a:pt x="137" y="124"/>
                    </a:lnTo>
                    <a:lnTo>
                      <a:pt x="129" y="126"/>
                    </a:lnTo>
                    <a:lnTo>
                      <a:pt x="126" y="120"/>
                    </a:lnTo>
                    <a:lnTo>
                      <a:pt x="119" y="120"/>
                    </a:lnTo>
                    <a:lnTo>
                      <a:pt x="114" y="128"/>
                    </a:lnTo>
                    <a:lnTo>
                      <a:pt x="112" y="123"/>
                    </a:lnTo>
                    <a:lnTo>
                      <a:pt x="113" y="117"/>
                    </a:lnTo>
                    <a:lnTo>
                      <a:pt x="119" y="109"/>
                    </a:lnTo>
                    <a:lnTo>
                      <a:pt x="118" y="107"/>
                    </a:lnTo>
                    <a:lnTo>
                      <a:pt x="108" y="109"/>
                    </a:lnTo>
                    <a:lnTo>
                      <a:pt x="108" y="106"/>
                    </a:lnTo>
                    <a:lnTo>
                      <a:pt x="117" y="102"/>
                    </a:lnTo>
                    <a:lnTo>
                      <a:pt x="117" y="93"/>
                    </a:lnTo>
                    <a:lnTo>
                      <a:pt x="118" y="92"/>
                    </a:lnTo>
                    <a:lnTo>
                      <a:pt x="118" y="80"/>
                    </a:lnTo>
                    <a:lnTo>
                      <a:pt x="122" y="66"/>
                    </a:lnTo>
                    <a:lnTo>
                      <a:pt x="132" y="48"/>
                    </a:lnTo>
                    <a:lnTo>
                      <a:pt x="132" y="39"/>
                    </a:lnTo>
                    <a:lnTo>
                      <a:pt x="126" y="20"/>
                    </a:lnTo>
                    <a:lnTo>
                      <a:pt x="128" y="10"/>
                    </a:lnTo>
                    <a:lnTo>
                      <a:pt x="130" y="2"/>
                    </a:lnTo>
                    <a:lnTo>
                      <a:pt x="129" y="0"/>
                    </a:lnTo>
                    <a:lnTo>
                      <a:pt x="123" y="6"/>
                    </a:lnTo>
                    <a:lnTo>
                      <a:pt x="101" y="17"/>
                    </a:lnTo>
                    <a:lnTo>
                      <a:pt x="85" y="34"/>
                    </a:lnTo>
                    <a:lnTo>
                      <a:pt x="83" y="45"/>
                    </a:lnTo>
                    <a:lnTo>
                      <a:pt x="71" y="54"/>
                    </a:lnTo>
                    <a:lnTo>
                      <a:pt x="28" y="63"/>
                    </a:lnTo>
                    <a:lnTo>
                      <a:pt x="20" y="71"/>
                    </a:lnTo>
                    <a:lnTo>
                      <a:pt x="15" y="82"/>
                    </a:lnTo>
                    <a:lnTo>
                      <a:pt x="8" y="107"/>
                    </a:lnTo>
                    <a:lnTo>
                      <a:pt x="6" y="119"/>
                    </a:lnTo>
                    <a:lnTo>
                      <a:pt x="0" y="134"/>
                    </a:lnTo>
                    <a:lnTo>
                      <a:pt x="0" y="146"/>
                    </a:lnTo>
                    <a:lnTo>
                      <a:pt x="3" y="174"/>
                    </a:lnTo>
                    <a:lnTo>
                      <a:pt x="6" y="185"/>
                    </a:lnTo>
                    <a:lnTo>
                      <a:pt x="6" y="199"/>
                    </a:lnTo>
                    <a:lnTo>
                      <a:pt x="4" y="216"/>
                    </a:lnTo>
                    <a:lnTo>
                      <a:pt x="9" y="216"/>
                    </a:lnTo>
                    <a:lnTo>
                      <a:pt x="12" y="214"/>
                    </a:lnTo>
                    <a:lnTo>
                      <a:pt x="21" y="219"/>
                    </a:lnTo>
                    <a:lnTo>
                      <a:pt x="28" y="226"/>
                    </a:lnTo>
                    <a:lnTo>
                      <a:pt x="33" y="236"/>
                    </a:lnTo>
                    <a:lnTo>
                      <a:pt x="33" y="269"/>
                    </a:lnTo>
                    <a:lnTo>
                      <a:pt x="35" y="27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16" name="Freeform 220"/>
              <p:cNvSpPr>
                <a:spLocks noChangeAspect="1"/>
              </p:cNvSpPr>
              <p:nvPr/>
            </p:nvSpPr>
            <p:spPr bwMode="gray">
              <a:xfrm>
                <a:off x="4847431" y="1911697"/>
                <a:ext cx="452438" cy="539750"/>
              </a:xfrm>
              <a:custGeom>
                <a:avLst/>
                <a:gdLst/>
                <a:ahLst/>
                <a:cxnLst>
                  <a:cxn ang="0">
                    <a:pos x="1358" y="214"/>
                  </a:cxn>
                  <a:cxn ang="0">
                    <a:pos x="1321" y="157"/>
                  </a:cxn>
                  <a:cxn ang="0">
                    <a:pos x="1355" y="75"/>
                  </a:cxn>
                  <a:cxn ang="0">
                    <a:pos x="1290" y="70"/>
                  </a:cxn>
                  <a:cxn ang="0">
                    <a:pos x="1260" y="47"/>
                  </a:cxn>
                  <a:cxn ang="0">
                    <a:pos x="1218" y="67"/>
                  </a:cxn>
                  <a:cxn ang="0">
                    <a:pos x="1176" y="31"/>
                  </a:cxn>
                  <a:cxn ang="0">
                    <a:pos x="1106" y="112"/>
                  </a:cxn>
                  <a:cxn ang="0">
                    <a:pos x="1074" y="26"/>
                  </a:cxn>
                  <a:cxn ang="0">
                    <a:pos x="1003" y="159"/>
                  </a:cxn>
                  <a:cxn ang="0">
                    <a:pos x="944" y="150"/>
                  </a:cxn>
                  <a:cxn ang="0">
                    <a:pos x="930" y="178"/>
                  </a:cxn>
                  <a:cxn ang="0">
                    <a:pos x="874" y="202"/>
                  </a:cxn>
                  <a:cxn ang="0">
                    <a:pos x="841" y="212"/>
                  </a:cxn>
                  <a:cxn ang="0">
                    <a:pos x="795" y="291"/>
                  </a:cxn>
                  <a:cxn ang="0">
                    <a:pos x="726" y="285"/>
                  </a:cxn>
                  <a:cxn ang="0">
                    <a:pos x="704" y="355"/>
                  </a:cxn>
                  <a:cxn ang="0">
                    <a:pos x="632" y="407"/>
                  </a:cxn>
                  <a:cxn ang="0">
                    <a:pos x="633" y="422"/>
                  </a:cxn>
                  <a:cxn ang="0">
                    <a:pos x="586" y="471"/>
                  </a:cxn>
                  <a:cxn ang="0">
                    <a:pos x="561" y="542"/>
                  </a:cxn>
                  <a:cxn ang="0">
                    <a:pos x="520" y="591"/>
                  </a:cxn>
                  <a:cxn ang="0">
                    <a:pos x="459" y="673"/>
                  </a:cxn>
                  <a:cxn ang="0">
                    <a:pos x="436" y="734"/>
                  </a:cxn>
                  <a:cxn ang="0">
                    <a:pos x="420" y="796"/>
                  </a:cxn>
                  <a:cxn ang="0">
                    <a:pos x="387" y="856"/>
                  </a:cxn>
                  <a:cxn ang="0">
                    <a:pos x="360" y="902"/>
                  </a:cxn>
                  <a:cxn ang="0">
                    <a:pos x="305" y="969"/>
                  </a:cxn>
                  <a:cxn ang="0">
                    <a:pos x="320" y="1052"/>
                  </a:cxn>
                  <a:cxn ang="0">
                    <a:pos x="284" y="1096"/>
                  </a:cxn>
                  <a:cxn ang="0">
                    <a:pos x="228" y="1097"/>
                  </a:cxn>
                  <a:cxn ang="0">
                    <a:pos x="167" y="1122"/>
                  </a:cxn>
                  <a:cxn ang="0">
                    <a:pos x="137" y="1182"/>
                  </a:cxn>
                  <a:cxn ang="0">
                    <a:pos x="75" y="1214"/>
                  </a:cxn>
                  <a:cxn ang="0">
                    <a:pos x="53" y="1253"/>
                  </a:cxn>
                  <a:cxn ang="0">
                    <a:pos x="53" y="1279"/>
                  </a:cxn>
                  <a:cxn ang="0">
                    <a:pos x="16" y="1310"/>
                  </a:cxn>
                  <a:cxn ang="0">
                    <a:pos x="74" y="1349"/>
                  </a:cxn>
                  <a:cxn ang="0">
                    <a:pos x="127" y="1354"/>
                  </a:cxn>
                  <a:cxn ang="0">
                    <a:pos x="57" y="1370"/>
                  </a:cxn>
                  <a:cxn ang="0">
                    <a:pos x="0" y="1407"/>
                  </a:cxn>
                  <a:cxn ang="0">
                    <a:pos x="30" y="1461"/>
                  </a:cxn>
                  <a:cxn ang="0">
                    <a:pos x="88" y="1428"/>
                  </a:cxn>
                  <a:cxn ang="0">
                    <a:pos x="40" y="1506"/>
                  </a:cxn>
                  <a:cxn ang="0">
                    <a:pos x="16" y="1560"/>
                  </a:cxn>
                  <a:cxn ang="0">
                    <a:pos x="64" y="1571"/>
                  </a:cxn>
                  <a:cxn ang="0">
                    <a:pos x="85" y="1677"/>
                  </a:cxn>
                  <a:cxn ang="0">
                    <a:pos x="190" y="1671"/>
                  </a:cxn>
                  <a:cxn ang="0">
                    <a:pos x="293" y="1556"/>
                  </a:cxn>
                  <a:cxn ang="0">
                    <a:pos x="299" y="1506"/>
                  </a:cxn>
                  <a:cxn ang="0">
                    <a:pos x="339" y="1614"/>
                  </a:cxn>
                  <a:cxn ang="0">
                    <a:pos x="400" y="1394"/>
                  </a:cxn>
                  <a:cxn ang="0">
                    <a:pos x="386" y="1186"/>
                  </a:cxn>
                  <a:cxn ang="0">
                    <a:pos x="488" y="1020"/>
                  </a:cxn>
                  <a:cxn ang="0">
                    <a:pos x="542" y="750"/>
                  </a:cxn>
                  <a:cxn ang="0">
                    <a:pos x="633" y="532"/>
                  </a:cxn>
                  <a:cxn ang="0">
                    <a:pos x="729" y="404"/>
                  </a:cxn>
                  <a:cxn ang="0">
                    <a:pos x="826" y="326"/>
                  </a:cxn>
                  <a:cxn ang="0">
                    <a:pos x="957" y="371"/>
                  </a:cxn>
                  <a:cxn ang="0">
                    <a:pos x="1139" y="322"/>
                  </a:cxn>
                  <a:cxn ang="0">
                    <a:pos x="1325" y="225"/>
                  </a:cxn>
                  <a:cxn ang="0">
                    <a:pos x="1381" y="239"/>
                  </a:cxn>
                </a:cxnLst>
                <a:rect l="0" t="0" r="r" b="b"/>
                <a:pathLst>
                  <a:path w="1427" h="1701">
                    <a:moveTo>
                      <a:pt x="1419" y="216"/>
                    </a:moveTo>
                    <a:lnTo>
                      <a:pt x="1397" y="212"/>
                    </a:lnTo>
                    <a:lnTo>
                      <a:pt x="1395" y="232"/>
                    </a:lnTo>
                    <a:lnTo>
                      <a:pt x="1388" y="232"/>
                    </a:lnTo>
                    <a:lnTo>
                      <a:pt x="1390" y="229"/>
                    </a:lnTo>
                    <a:lnTo>
                      <a:pt x="1380" y="225"/>
                    </a:lnTo>
                    <a:lnTo>
                      <a:pt x="1376" y="219"/>
                    </a:lnTo>
                    <a:lnTo>
                      <a:pt x="1376" y="231"/>
                    </a:lnTo>
                    <a:lnTo>
                      <a:pt x="1375" y="234"/>
                    </a:lnTo>
                    <a:lnTo>
                      <a:pt x="1370" y="224"/>
                    </a:lnTo>
                    <a:lnTo>
                      <a:pt x="1357" y="226"/>
                    </a:lnTo>
                    <a:lnTo>
                      <a:pt x="1347" y="232"/>
                    </a:lnTo>
                    <a:lnTo>
                      <a:pt x="1350" y="220"/>
                    </a:lnTo>
                    <a:lnTo>
                      <a:pt x="1358" y="214"/>
                    </a:lnTo>
                    <a:lnTo>
                      <a:pt x="1365" y="212"/>
                    </a:lnTo>
                    <a:lnTo>
                      <a:pt x="1368" y="205"/>
                    </a:lnTo>
                    <a:lnTo>
                      <a:pt x="1366" y="200"/>
                    </a:lnTo>
                    <a:lnTo>
                      <a:pt x="1361" y="193"/>
                    </a:lnTo>
                    <a:lnTo>
                      <a:pt x="1341" y="196"/>
                    </a:lnTo>
                    <a:lnTo>
                      <a:pt x="1344" y="189"/>
                    </a:lnTo>
                    <a:lnTo>
                      <a:pt x="1338" y="183"/>
                    </a:lnTo>
                    <a:lnTo>
                      <a:pt x="1326" y="177"/>
                    </a:lnTo>
                    <a:lnTo>
                      <a:pt x="1315" y="166"/>
                    </a:lnTo>
                    <a:lnTo>
                      <a:pt x="1301" y="162"/>
                    </a:lnTo>
                    <a:lnTo>
                      <a:pt x="1296" y="156"/>
                    </a:lnTo>
                    <a:lnTo>
                      <a:pt x="1299" y="153"/>
                    </a:lnTo>
                    <a:lnTo>
                      <a:pt x="1299" y="149"/>
                    </a:lnTo>
                    <a:lnTo>
                      <a:pt x="1321" y="157"/>
                    </a:lnTo>
                    <a:lnTo>
                      <a:pt x="1371" y="166"/>
                    </a:lnTo>
                    <a:lnTo>
                      <a:pt x="1407" y="137"/>
                    </a:lnTo>
                    <a:lnTo>
                      <a:pt x="1419" y="132"/>
                    </a:lnTo>
                    <a:lnTo>
                      <a:pt x="1427" y="126"/>
                    </a:lnTo>
                    <a:lnTo>
                      <a:pt x="1424" y="112"/>
                    </a:lnTo>
                    <a:lnTo>
                      <a:pt x="1412" y="106"/>
                    </a:lnTo>
                    <a:lnTo>
                      <a:pt x="1404" y="92"/>
                    </a:lnTo>
                    <a:lnTo>
                      <a:pt x="1388" y="91"/>
                    </a:lnTo>
                    <a:lnTo>
                      <a:pt x="1380" y="87"/>
                    </a:lnTo>
                    <a:lnTo>
                      <a:pt x="1388" y="80"/>
                    </a:lnTo>
                    <a:lnTo>
                      <a:pt x="1374" y="73"/>
                    </a:lnTo>
                    <a:lnTo>
                      <a:pt x="1369" y="63"/>
                    </a:lnTo>
                    <a:lnTo>
                      <a:pt x="1361" y="71"/>
                    </a:lnTo>
                    <a:lnTo>
                      <a:pt x="1355" y="75"/>
                    </a:lnTo>
                    <a:lnTo>
                      <a:pt x="1355" y="68"/>
                    </a:lnTo>
                    <a:lnTo>
                      <a:pt x="1353" y="63"/>
                    </a:lnTo>
                    <a:lnTo>
                      <a:pt x="1333" y="70"/>
                    </a:lnTo>
                    <a:lnTo>
                      <a:pt x="1332" y="68"/>
                    </a:lnTo>
                    <a:lnTo>
                      <a:pt x="1331" y="63"/>
                    </a:lnTo>
                    <a:lnTo>
                      <a:pt x="1332" y="59"/>
                    </a:lnTo>
                    <a:lnTo>
                      <a:pt x="1332" y="49"/>
                    </a:lnTo>
                    <a:lnTo>
                      <a:pt x="1327" y="46"/>
                    </a:lnTo>
                    <a:lnTo>
                      <a:pt x="1325" y="38"/>
                    </a:lnTo>
                    <a:lnTo>
                      <a:pt x="1316" y="42"/>
                    </a:lnTo>
                    <a:lnTo>
                      <a:pt x="1310" y="38"/>
                    </a:lnTo>
                    <a:lnTo>
                      <a:pt x="1301" y="41"/>
                    </a:lnTo>
                    <a:lnTo>
                      <a:pt x="1293" y="56"/>
                    </a:lnTo>
                    <a:lnTo>
                      <a:pt x="1290" y="70"/>
                    </a:lnTo>
                    <a:lnTo>
                      <a:pt x="1290" y="89"/>
                    </a:lnTo>
                    <a:lnTo>
                      <a:pt x="1293" y="103"/>
                    </a:lnTo>
                    <a:lnTo>
                      <a:pt x="1280" y="110"/>
                    </a:lnTo>
                    <a:lnTo>
                      <a:pt x="1271" y="102"/>
                    </a:lnTo>
                    <a:lnTo>
                      <a:pt x="1260" y="105"/>
                    </a:lnTo>
                    <a:lnTo>
                      <a:pt x="1257" y="101"/>
                    </a:lnTo>
                    <a:lnTo>
                      <a:pt x="1267" y="91"/>
                    </a:lnTo>
                    <a:lnTo>
                      <a:pt x="1277" y="76"/>
                    </a:lnTo>
                    <a:lnTo>
                      <a:pt x="1272" y="67"/>
                    </a:lnTo>
                    <a:lnTo>
                      <a:pt x="1257" y="78"/>
                    </a:lnTo>
                    <a:lnTo>
                      <a:pt x="1247" y="78"/>
                    </a:lnTo>
                    <a:lnTo>
                      <a:pt x="1262" y="67"/>
                    </a:lnTo>
                    <a:lnTo>
                      <a:pt x="1253" y="56"/>
                    </a:lnTo>
                    <a:lnTo>
                      <a:pt x="1260" y="47"/>
                    </a:lnTo>
                    <a:lnTo>
                      <a:pt x="1277" y="49"/>
                    </a:lnTo>
                    <a:lnTo>
                      <a:pt x="1284" y="35"/>
                    </a:lnTo>
                    <a:lnTo>
                      <a:pt x="1285" y="19"/>
                    </a:lnTo>
                    <a:lnTo>
                      <a:pt x="1273" y="19"/>
                    </a:lnTo>
                    <a:lnTo>
                      <a:pt x="1275" y="9"/>
                    </a:lnTo>
                    <a:lnTo>
                      <a:pt x="1268" y="3"/>
                    </a:lnTo>
                    <a:lnTo>
                      <a:pt x="1262" y="3"/>
                    </a:lnTo>
                    <a:lnTo>
                      <a:pt x="1250" y="13"/>
                    </a:lnTo>
                    <a:lnTo>
                      <a:pt x="1239" y="0"/>
                    </a:lnTo>
                    <a:lnTo>
                      <a:pt x="1236" y="17"/>
                    </a:lnTo>
                    <a:lnTo>
                      <a:pt x="1231" y="37"/>
                    </a:lnTo>
                    <a:lnTo>
                      <a:pt x="1226" y="49"/>
                    </a:lnTo>
                    <a:lnTo>
                      <a:pt x="1220" y="59"/>
                    </a:lnTo>
                    <a:lnTo>
                      <a:pt x="1218" y="67"/>
                    </a:lnTo>
                    <a:lnTo>
                      <a:pt x="1219" y="78"/>
                    </a:lnTo>
                    <a:lnTo>
                      <a:pt x="1212" y="79"/>
                    </a:lnTo>
                    <a:lnTo>
                      <a:pt x="1208" y="89"/>
                    </a:lnTo>
                    <a:lnTo>
                      <a:pt x="1208" y="103"/>
                    </a:lnTo>
                    <a:lnTo>
                      <a:pt x="1197" y="103"/>
                    </a:lnTo>
                    <a:lnTo>
                      <a:pt x="1182" y="118"/>
                    </a:lnTo>
                    <a:lnTo>
                      <a:pt x="1183" y="102"/>
                    </a:lnTo>
                    <a:lnTo>
                      <a:pt x="1188" y="85"/>
                    </a:lnTo>
                    <a:lnTo>
                      <a:pt x="1178" y="70"/>
                    </a:lnTo>
                    <a:lnTo>
                      <a:pt x="1188" y="62"/>
                    </a:lnTo>
                    <a:lnTo>
                      <a:pt x="1188" y="41"/>
                    </a:lnTo>
                    <a:lnTo>
                      <a:pt x="1187" y="28"/>
                    </a:lnTo>
                    <a:lnTo>
                      <a:pt x="1182" y="27"/>
                    </a:lnTo>
                    <a:lnTo>
                      <a:pt x="1176" y="31"/>
                    </a:lnTo>
                    <a:lnTo>
                      <a:pt x="1142" y="90"/>
                    </a:lnTo>
                    <a:lnTo>
                      <a:pt x="1135" y="96"/>
                    </a:lnTo>
                    <a:lnTo>
                      <a:pt x="1129" y="111"/>
                    </a:lnTo>
                    <a:lnTo>
                      <a:pt x="1121" y="122"/>
                    </a:lnTo>
                    <a:lnTo>
                      <a:pt x="1115" y="140"/>
                    </a:lnTo>
                    <a:lnTo>
                      <a:pt x="1123" y="132"/>
                    </a:lnTo>
                    <a:lnTo>
                      <a:pt x="1101" y="167"/>
                    </a:lnTo>
                    <a:lnTo>
                      <a:pt x="1092" y="172"/>
                    </a:lnTo>
                    <a:lnTo>
                      <a:pt x="1091" y="160"/>
                    </a:lnTo>
                    <a:lnTo>
                      <a:pt x="1092" y="148"/>
                    </a:lnTo>
                    <a:lnTo>
                      <a:pt x="1099" y="139"/>
                    </a:lnTo>
                    <a:lnTo>
                      <a:pt x="1104" y="137"/>
                    </a:lnTo>
                    <a:lnTo>
                      <a:pt x="1104" y="129"/>
                    </a:lnTo>
                    <a:lnTo>
                      <a:pt x="1106" y="112"/>
                    </a:lnTo>
                    <a:lnTo>
                      <a:pt x="1105" y="105"/>
                    </a:lnTo>
                    <a:lnTo>
                      <a:pt x="1111" y="87"/>
                    </a:lnTo>
                    <a:lnTo>
                      <a:pt x="1133" y="58"/>
                    </a:lnTo>
                    <a:lnTo>
                      <a:pt x="1140" y="42"/>
                    </a:lnTo>
                    <a:lnTo>
                      <a:pt x="1131" y="37"/>
                    </a:lnTo>
                    <a:lnTo>
                      <a:pt x="1116" y="48"/>
                    </a:lnTo>
                    <a:lnTo>
                      <a:pt x="1107" y="51"/>
                    </a:lnTo>
                    <a:lnTo>
                      <a:pt x="1106" y="37"/>
                    </a:lnTo>
                    <a:lnTo>
                      <a:pt x="1100" y="33"/>
                    </a:lnTo>
                    <a:lnTo>
                      <a:pt x="1096" y="27"/>
                    </a:lnTo>
                    <a:lnTo>
                      <a:pt x="1095" y="20"/>
                    </a:lnTo>
                    <a:lnTo>
                      <a:pt x="1085" y="32"/>
                    </a:lnTo>
                    <a:lnTo>
                      <a:pt x="1081" y="26"/>
                    </a:lnTo>
                    <a:lnTo>
                      <a:pt x="1074" y="26"/>
                    </a:lnTo>
                    <a:lnTo>
                      <a:pt x="1073" y="51"/>
                    </a:lnTo>
                    <a:lnTo>
                      <a:pt x="1059" y="46"/>
                    </a:lnTo>
                    <a:lnTo>
                      <a:pt x="1065" y="59"/>
                    </a:lnTo>
                    <a:lnTo>
                      <a:pt x="1073" y="67"/>
                    </a:lnTo>
                    <a:lnTo>
                      <a:pt x="1074" y="71"/>
                    </a:lnTo>
                    <a:lnTo>
                      <a:pt x="1061" y="79"/>
                    </a:lnTo>
                    <a:lnTo>
                      <a:pt x="1053" y="91"/>
                    </a:lnTo>
                    <a:lnTo>
                      <a:pt x="1057" y="105"/>
                    </a:lnTo>
                    <a:lnTo>
                      <a:pt x="1032" y="105"/>
                    </a:lnTo>
                    <a:lnTo>
                      <a:pt x="1020" y="118"/>
                    </a:lnTo>
                    <a:lnTo>
                      <a:pt x="1015" y="129"/>
                    </a:lnTo>
                    <a:lnTo>
                      <a:pt x="1002" y="144"/>
                    </a:lnTo>
                    <a:lnTo>
                      <a:pt x="1000" y="150"/>
                    </a:lnTo>
                    <a:lnTo>
                      <a:pt x="1003" y="159"/>
                    </a:lnTo>
                    <a:lnTo>
                      <a:pt x="1000" y="169"/>
                    </a:lnTo>
                    <a:lnTo>
                      <a:pt x="1000" y="183"/>
                    </a:lnTo>
                    <a:lnTo>
                      <a:pt x="992" y="184"/>
                    </a:lnTo>
                    <a:lnTo>
                      <a:pt x="987" y="178"/>
                    </a:lnTo>
                    <a:lnTo>
                      <a:pt x="987" y="170"/>
                    </a:lnTo>
                    <a:lnTo>
                      <a:pt x="992" y="166"/>
                    </a:lnTo>
                    <a:lnTo>
                      <a:pt x="978" y="162"/>
                    </a:lnTo>
                    <a:lnTo>
                      <a:pt x="986" y="151"/>
                    </a:lnTo>
                    <a:lnTo>
                      <a:pt x="984" y="150"/>
                    </a:lnTo>
                    <a:lnTo>
                      <a:pt x="954" y="145"/>
                    </a:lnTo>
                    <a:lnTo>
                      <a:pt x="956" y="159"/>
                    </a:lnTo>
                    <a:lnTo>
                      <a:pt x="952" y="160"/>
                    </a:lnTo>
                    <a:lnTo>
                      <a:pt x="944" y="156"/>
                    </a:lnTo>
                    <a:lnTo>
                      <a:pt x="944" y="150"/>
                    </a:lnTo>
                    <a:lnTo>
                      <a:pt x="941" y="140"/>
                    </a:lnTo>
                    <a:lnTo>
                      <a:pt x="938" y="143"/>
                    </a:lnTo>
                    <a:lnTo>
                      <a:pt x="935" y="133"/>
                    </a:lnTo>
                    <a:lnTo>
                      <a:pt x="929" y="138"/>
                    </a:lnTo>
                    <a:lnTo>
                      <a:pt x="927" y="133"/>
                    </a:lnTo>
                    <a:lnTo>
                      <a:pt x="922" y="138"/>
                    </a:lnTo>
                    <a:lnTo>
                      <a:pt x="920" y="155"/>
                    </a:lnTo>
                    <a:lnTo>
                      <a:pt x="916" y="146"/>
                    </a:lnTo>
                    <a:lnTo>
                      <a:pt x="911" y="135"/>
                    </a:lnTo>
                    <a:lnTo>
                      <a:pt x="907" y="132"/>
                    </a:lnTo>
                    <a:lnTo>
                      <a:pt x="907" y="157"/>
                    </a:lnTo>
                    <a:lnTo>
                      <a:pt x="924" y="167"/>
                    </a:lnTo>
                    <a:lnTo>
                      <a:pt x="930" y="167"/>
                    </a:lnTo>
                    <a:lnTo>
                      <a:pt x="930" y="178"/>
                    </a:lnTo>
                    <a:lnTo>
                      <a:pt x="928" y="188"/>
                    </a:lnTo>
                    <a:lnTo>
                      <a:pt x="928" y="199"/>
                    </a:lnTo>
                    <a:lnTo>
                      <a:pt x="933" y="210"/>
                    </a:lnTo>
                    <a:lnTo>
                      <a:pt x="933" y="225"/>
                    </a:lnTo>
                    <a:lnTo>
                      <a:pt x="925" y="219"/>
                    </a:lnTo>
                    <a:lnTo>
                      <a:pt x="907" y="191"/>
                    </a:lnTo>
                    <a:lnTo>
                      <a:pt x="891" y="175"/>
                    </a:lnTo>
                    <a:lnTo>
                      <a:pt x="895" y="194"/>
                    </a:lnTo>
                    <a:lnTo>
                      <a:pt x="890" y="194"/>
                    </a:lnTo>
                    <a:lnTo>
                      <a:pt x="886" y="205"/>
                    </a:lnTo>
                    <a:lnTo>
                      <a:pt x="881" y="204"/>
                    </a:lnTo>
                    <a:lnTo>
                      <a:pt x="877" y="212"/>
                    </a:lnTo>
                    <a:lnTo>
                      <a:pt x="874" y="208"/>
                    </a:lnTo>
                    <a:lnTo>
                      <a:pt x="874" y="202"/>
                    </a:lnTo>
                    <a:lnTo>
                      <a:pt x="877" y="191"/>
                    </a:lnTo>
                    <a:lnTo>
                      <a:pt x="870" y="194"/>
                    </a:lnTo>
                    <a:lnTo>
                      <a:pt x="863" y="204"/>
                    </a:lnTo>
                    <a:lnTo>
                      <a:pt x="859" y="218"/>
                    </a:lnTo>
                    <a:lnTo>
                      <a:pt x="853" y="220"/>
                    </a:lnTo>
                    <a:lnTo>
                      <a:pt x="855" y="235"/>
                    </a:lnTo>
                    <a:lnTo>
                      <a:pt x="857" y="241"/>
                    </a:lnTo>
                    <a:lnTo>
                      <a:pt x="841" y="256"/>
                    </a:lnTo>
                    <a:lnTo>
                      <a:pt x="834" y="275"/>
                    </a:lnTo>
                    <a:lnTo>
                      <a:pt x="827" y="285"/>
                    </a:lnTo>
                    <a:lnTo>
                      <a:pt x="837" y="264"/>
                    </a:lnTo>
                    <a:lnTo>
                      <a:pt x="838" y="252"/>
                    </a:lnTo>
                    <a:lnTo>
                      <a:pt x="839" y="229"/>
                    </a:lnTo>
                    <a:lnTo>
                      <a:pt x="841" y="212"/>
                    </a:lnTo>
                    <a:lnTo>
                      <a:pt x="838" y="191"/>
                    </a:lnTo>
                    <a:lnTo>
                      <a:pt x="828" y="194"/>
                    </a:lnTo>
                    <a:lnTo>
                      <a:pt x="822" y="208"/>
                    </a:lnTo>
                    <a:lnTo>
                      <a:pt x="812" y="223"/>
                    </a:lnTo>
                    <a:lnTo>
                      <a:pt x="809" y="246"/>
                    </a:lnTo>
                    <a:lnTo>
                      <a:pt x="804" y="266"/>
                    </a:lnTo>
                    <a:lnTo>
                      <a:pt x="803" y="214"/>
                    </a:lnTo>
                    <a:lnTo>
                      <a:pt x="777" y="218"/>
                    </a:lnTo>
                    <a:lnTo>
                      <a:pt x="768" y="235"/>
                    </a:lnTo>
                    <a:lnTo>
                      <a:pt x="767" y="240"/>
                    </a:lnTo>
                    <a:lnTo>
                      <a:pt x="769" y="261"/>
                    </a:lnTo>
                    <a:lnTo>
                      <a:pt x="779" y="274"/>
                    </a:lnTo>
                    <a:lnTo>
                      <a:pt x="788" y="278"/>
                    </a:lnTo>
                    <a:lnTo>
                      <a:pt x="795" y="291"/>
                    </a:lnTo>
                    <a:lnTo>
                      <a:pt x="794" y="301"/>
                    </a:lnTo>
                    <a:lnTo>
                      <a:pt x="785" y="300"/>
                    </a:lnTo>
                    <a:lnTo>
                      <a:pt x="779" y="284"/>
                    </a:lnTo>
                    <a:lnTo>
                      <a:pt x="768" y="277"/>
                    </a:lnTo>
                    <a:lnTo>
                      <a:pt x="760" y="261"/>
                    </a:lnTo>
                    <a:lnTo>
                      <a:pt x="751" y="252"/>
                    </a:lnTo>
                    <a:lnTo>
                      <a:pt x="739" y="254"/>
                    </a:lnTo>
                    <a:lnTo>
                      <a:pt x="746" y="272"/>
                    </a:lnTo>
                    <a:lnTo>
                      <a:pt x="760" y="284"/>
                    </a:lnTo>
                    <a:lnTo>
                      <a:pt x="750" y="294"/>
                    </a:lnTo>
                    <a:lnTo>
                      <a:pt x="741" y="286"/>
                    </a:lnTo>
                    <a:lnTo>
                      <a:pt x="737" y="293"/>
                    </a:lnTo>
                    <a:lnTo>
                      <a:pt x="735" y="280"/>
                    </a:lnTo>
                    <a:lnTo>
                      <a:pt x="726" y="285"/>
                    </a:lnTo>
                    <a:lnTo>
                      <a:pt x="726" y="280"/>
                    </a:lnTo>
                    <a:lnTo>
                      <a:pt x="729" y="267"/>
                    </a:lnTo>
                    <a:lnTo>
                      <a:pt x="724" y="261"/>
                    </a:lnTo>
                    <a:lnTo>
                      <a:pt x="721" y="266"/>
                    </a:lnTo>
                    <a:lnTo>
                      <a:pt x="714" y="290"/>
                    </a:lnTo>
                    <a:lnTo>
                      <a:pt x="715" y="299"/>
                    </a:lnTo>
                    <a:lnTo>
                      <a:pt x="720" y="306"/>
                    </a:lnTo>
                    <a:lnTo>
                      <a:pt x="697" y="318"/>
                    </a:lnTo>
                    <a:lnTo>
                      <a:pt x="691" y="325"/>
                    </a:lnTo>
                    <a:lnTo>
                      <a:pt x="688" y="332"/>
                    </a:lnTo>
                    <a:lnTo>
                      <a:pt x="687" y="343"/>
                    </a:lnTo>
                    <a:lnTo>
                      <a:pt x="690" y="350"/>
                    </a:lnTo>
                    <a:lnTo>
                      <a:pt x="698" y="347"/>
                    </a:lnTo>
                    <a:lnTo>
                      <a:pt x="704" y="355"/>
                    </a:lnTo>
                    <a:lnTo>
                      <a:pt x="692" y="355"/>
                    </a:lnTo>
                    <a:lnTo>
                      <a:pt x="696" y="365"/>
                    </a:lnTo>
                    <a:lnTo>
                      <a:pt x="696" y="372"/>
                    </a:lnTo>
                    <a:lnTo>
                      <a:pt x="683" y="368"/>
                    </a:lnTo>
                    <a:lnTo>
                      <a:pt x="678" y="370"/>
                    </a:lnTo>
                    <a:lnTo>
                      <a:pt x="686" y="377"/>
                    </a:lnTo>
                    <a:lnTo>
                      <a:pt x="681" y="383"/>
                    </a:lnTo>
                    <a:lnTo>
                      <a:pt x="670" y="380"/>
                    </a:lnTo>
                    <a:lnTo>
                      <a:pt x="667" y="386"/>
                    </a:lnTo>
                    <a:lnTo>
                      <a:pt x="659" y="383"/>
                    </a:lnTo>
                    <a:lnTo>
                      <a:pt x="643" y="390"/>
                    </a:lnTo>
                    <a:lnTo>
                      <a:pt x="639" y="399"/>
                    </a:lnTo>
                    <a:lnTo>
                      <a:pt x="633" y="403"/>
                    </a:lnTo>
                    <a:lnTo>
                      <a:pt x="632" y="407"/>
                    </a:lnTo>
                    <a:lnTo>
                      <a:pt x="642" y="414"/>
                    </a:lnTo>
                    <a:lnTo>
                      <a:pt x="651" y="410"/>
                    </a:lnTo>
                    <a:lnTo>
                      <a:pt x="656" y="404"/>
                    </a:lnTo>
                    <a:lnTo>
                      <a:pt x="672" y="414"/>
                    </a:lnTo>
                    <a:lnTo>
                      <a:pt x="685" y="406"/>
                    </a:lnTo>
                    <a:lnTo>
                      <a:pt x="687" y="409"/>
                    </a:lnTo>
                    <a:lnTo>
                      <a:pt x="691" y="418"/>
                    </a:lnTo>
                    <a:lnTo>
                      <a:pt x="681" y="418"/>
                    </a:lnTo>
                    <a:lnTo>
                      <a:pt x="676" y="425"/>
                    </a:lnTo>
                    <a:lnTo>
                      <a:pt x="674" y="439"/>
                    </a:lnTo>
                    <a:lnTo>
                      <a:pt x="659" y="430"/>
                    </a:lnTo>
                    <a:lnTo>
                      <a:pt x="648" y="430"/>
                    </a:lnTo>
                    <a:lnTo>
                      <a:pt x="645" y="424"/>
                    </a:lnTo>
                    <a:lnTo>
                      <a:pt x="633" y="422"/>
                    </a:lnTo>
                    <a:lnTo>
                      <a:pt x="619" y="430"/>
                    </a:lnTo>
                    <a:lnTo>
                      <a:pt x="616" y="438"/>
                    </a:lnTo>
                    <a:lnTo>
                      <a:pt x="626" y="453"/>
                    </a:lnTo>
                    <a:lnTo>
                      <a:pt x="626" y="462"/>
                    </a:lnTo>
                    <a:lnTo>
                      <a:pt x="619" y="461"/>
                    </a:lnTo>
                    <a:lnTo>
                      <a:pt x="624" y="476"/>
                    </a:lnTo>
                    <a:lnTo>
                      <a:pt x="626" y="487"/>
                    </a:lnTo>
                    <a:lnTo>
                      <a:pt x="617" y="483"/>
                    </a:lnTo>
                    <a:lnTo>
                      <a:pt x="617" y="494"/>
                    </a:lnTo>
                    <a:lnTo>
                      <a:pt x="610" y="495"/>
                    </a:lnTo>
                    <a:lnTo>
                      <a:pt x="605" y="457"/>
                    </a:lnTo>
                    <a:lnTo>
                      <a:pt x="597" y="460"/>
                    </a:lnTo>
                    <a:lnTo>
                      <a:pt x="594" y="473"/>
                    </a:lnTo>
                    <a:lnTo>
                      <a:pt x="586" y="471"/>
                    </a:lnTo>
                    <a:lnTo>
                      <a:pt x="583" y="474"/>
                    </a:lnTo>
                    <a:lnTo>
                      <a:pt x="594" y="479"/>
                    </a:lnTo>
                    <a:lnTo>
                      <a:pt x="591" y="483"/>
                    </a:lnTo>
                    <a:lnTo>
                      <a:pt x="583" y="485"/>
                    </a:lnTo>
                    <a:lnTo>
                      <a:pt x="575" y="490"/>
                    </a:lnTo>
                    <a:lnTo>
                      <a:pt x="573" y="499"/>
                    </a:lnTo>
                    <a:lnTo>
                      <a:pt x="574" y="509"/>
                    </a:lnTo>
                    <a:lnTo>
                      <a:pt x="583" y="516"/>
                    </a:lnTo>
                    <a:lnTo>
                      <a:pt x="575" y="520"/>
                    </a:lnTo>
                    <a:lnTo>
                      <a:pt x="580" y="525"/>
                    </a:lnTo>
                    <a:lnTo>
                      <a:pt x="574" y="527"/>
                    </a:lnTo>
                    <a:lnTo>
                      <a:pt x="570" y="539"/>
                    </a:lnTo>
                    <a:lnTo>
                      <a:pt x="567" y="542"/>
                    </a:lnTo>
                    <a:lnTo>
                      <a:pt x="561" y="542"/>
                    </a:lnTo>
                    <a:lnTo>
                      <a:pt x="562" y="546"/>
                    </a:lnTo>
                    <a:lnTo>
                      <a:pt x="572" y="549"/>
                    </a:lnTo>
                    <a:lnTo>
                      <a:pt x="591" y="542"/>
                    </a:lnTo>
                    <a:lnTo>
                      <a:pt x="578" y="558"/>
                    </a:lnTo>
                    <a:lnTo>
                      <a:pt x="572" y="562"/>
                    </a:lnTo>
                    <a:lnTo>
                      <a:pt x="553" y="558"/>
                    </a:lnTo>
                    <a:lnTo>
                      <a:pt x="548" y="553"/>
                    </a:lnTo>
                    <a:lnTo>
                      <a:pt x="547" y="546"/>
                    </a:lnTo>
                    <a:lnTo>
                      <a:pt x="540" y="547"/>
                    </a:lnTo>
                    <a:lnTo>
                      <a:pt x="529" y="557"/>
                    </a:lnTo>
                    <a:lnTo>
                      <a:pt x="524" y="574"/>
                    </a:lnTo>
                    <a:lnTo>
                      <a:pt x="514" y="581"/>
                    </a:lnTo>
                    <a:lnTo>
                      <a:pt x="513" y="591"/>
                    </a:lnTo>
                    <a:lnTo>
                      <a:pt x="520" y="591"/>
                    </a:lnTo>
                    <a:lnTo>
                      <a:pt x="519" y="598"/>
                    </a:lnTo>
                    <a:lnTo>
                      <a:pt x="518" y="603"/>
                    </a:lnTo>
                    <a:lnTo>
                      <a:pt x="509" y="607"/>
                    </a:lnTo>
                    <a:lnTo>
                      <a:pt x="504" y="625"/>
                    </a:lnTo>
                    <a:lnTo>
                      <a:pt x="497" y="624"/>
                    </a:lnTo>
                    <a:lnTo>
                      <a:pt x="491" y="628"/>
                    </a:lnTo>
                    <a:lnTo>
                      <a:pt x="484" y="629"/>
                    </a:lnTo>
                    <a:lnTo>
                      <a:pt x="476" y="640"/>
                    </a:lnTo>
                    <a:lnTo>
                      <a:pt x="482" y="650"/>
                    </a:lnTo>
                    <a:lnTo>
                      <a:pt x="478" y="654"/>
                    </a:lnTo>
                    <a:lnTo>
                      <a:pt x="467" y="656"/>
                    </a:lnTo>
                    <a:lnTo>
                      <a:pt x="467" y="666"/>
                    </a:lnTo>
                    <a:lnTo>
                      <a:pt x="456" y="667"/>
                    </a:lnTo>
                    <a:lnTo>
                      <a:pt x="459" y="673"/>
                    </a:lnTo>
                    <a:lnTo>
                      <a:pt x="454" y="677"/>
                    </a:lnTo>
                    <a:lnTo>
                      <a:pt x="452" y="686"/>
                    </a:lnTo>
                    <a:lnTo>
                      <a:pt x="465" y="688"/>
                    </a:lnTo>
                    <a:lnTo>
                      <a:pt x="462" y="694"/>
                    </a:lnTo>
                    <a:lnTo>
                      <a:pt x="454" y="699"/>
                    </a:lnTo>
                    <a:lnTo>
                      <a:pt x="448" y="694"/>
                    </a:lnTo>
                    <a:lnTo>
                      <a:pt x="448" y="697"/>
                    </a:lnTo>
                    <a:lnTo>
                      <a:pt x="448" y="711"/>
                    </a:lnTo>
                    <a:lnTo>
                      <a:pt x="454" y="720"/>
                    </a:lnTo>
                    <a:lnTo>
                      <a:pt x="459" y="713"/>
                    </a:lnTo>
                    <a:lnTo>
                      <a:pt x="463" y="716"/>
                    </a:lnTo>
                    <a:lnTo>
                      <a:pt x="461" y="726"/>
                    </a:lnTo>
                    <a:lnTo>
                      <a:pt x="440" y="729"/>
                    </a:lnTo>
                    <a:lnTo>
                      <a:pt x="436" y="734"/>
                    </a:lnTo>
                    <a:lnTo>
                      <a:pt x="435" y="748"/>
                    </a:lnTo>
                    <a:lnTo>
                      <a:pt x="427" y="754"/>
                    </a:lnTo>
                    <a:lnTo>
                      <a:pt x="418" y="757"/>
                    </a:lnTo>
                    <a:lnTo>
                      <a:pt x="412" y="772"/>
                    </a:lnTo>
                    <a:lnTo>
                      <a:pt x="420" y="770"/>
                    </a:lnTo>
                    <a:lnTo>
                      <a:pt x="429" y="762"/>
                    </a:lnTo>
                    <a:lnTo>
                      <a:pt x="440" y="757"/>
                    </a:lnTo>
                    <a:lnTo>
                      <a:pt x="440" y="767"/>
                    </a:lnTo>
                    <a:lnTo>
                      <a:pt x="446" y="779"/>
                    </a:lnTo>
                    <a:lnTo>
                      <a:pt x="427" y="773"/>
                    </a:lnTo>
                    <a:lnTo>
                      <a:pt x="425" y="781"/>
                    </a:lnTo>
                    <a:lnTo>
                      <a:pt x="429" y="785"/>
                    </a:lnTo>
                    <a:lnTo>
                      <a:pt x="423" y="790"/>
                    </a:lnTo>
                    <a:lnTo>
                      <a:pt x="420" y="796"/>
                    </a:lnTo>
                    <a:lnTo>
                      <a:pt x="423" y="806"/>
                    </a:lnTo>
                    <a:lnTo>
                      <a:pt x="419" y="808"/>
                    </a:lnTo>
                    <a:lnTo>
                      <a:pt x="413" y="805"/>
                    </a:lnTo>
                    <a:lnTo>
                      <a:pt x="409" y="811"/>
                    </a:lnTo>
                    <a:lnTo>
                      <a:pt x="412" y="821"/>
                    </a:lnTo>
                    <a:lnTo>
                      <a:pt x="418" y="826"/>
                    </a:lnTo>
                    <a:lnTo>
                      <a:pt x="420" y="845"/>
                    </a:lnTo>
                    <a:lnTo>
                      <a:pt x="413" y="837"/>
                    </a:lnTo>
                    <a:lnTo>
                      <a:pt x="406" y="834"/>
                    </a:lnTo>
                    <a:lnTo>
                      <a:pt x="400" y="821"/>
                    </a:lnTo>
                    <a:lnTo>
                      <a:pt x="401" y="838"/>
                    </a:lnTo>
                    <a:lnTo>
                      <a:pt x="397" y="844"/>
                    </a:lnTo>
                    <a:lnTo>
                      <a:pt x="391" y="847"/>
                    </a:lnTo>
                    <a:lnTo>
                      <a:pt x="387" y="856"/>
                    </a:lnTo>
                    <a:lnTo>
                      <a:pt x="392" y="859"/>
                    </a:lnTo>
                    <a:lnTo>
                      <a:pt x="398" y="856"/>
                    </a:lnTo>
                    <a:lnTo>
                      <a:pt x="403" y="848"/>
                    </a:lnTo>
                    <a:lnTo>
                      <a:pt x="405" y="851"/>
                    </a:lnTo>
                    <a:lnTo>
                      <a:pt x="403" y="856"/>
                    </a:lnTo>
                    <a:lnTo>
                      <a:pt x="403" y="864"/>
                    </a:lnTo>
                    <a:lnTo>
                      <a:pt x="406" y="871"/>
                    </a:lnTo>
                    <a:lnTo>
                      <a:pt x="398" y="877"/>
                    </a:lnTo>
                    <a:lnTo>
                      <a:pt x="387" y="872"/>
                    </a:lnTo>
                    <a:lnTo>
                      <a:pt x="382" y="880"/>
                    </a:lnTo>
                    <a:lnTo>
                      <a:pt x="376" y="876"/>
                    </a:lnTo>
                    <a:lnTo>
                      <a:pt x="369" y="886"/>
                    </a:lnTo>
                    <a:lnTo>
                      <a:pt x="368" y="896"/>
                    </a:lnTo>
                    <a:lnTo>
                      <a:pt x="360" y="902"/>
                    </a:lnTo>
                    <a:lnTo>
                      <a:pt x="352" y="904"/>
                    </a:lnTo>
                    <a:lnTo>
                      <a:pt x="347" y="925"/>
                    </a:lnTo>
                    <a:lnTo>
                      <a:pt x="357" y="921"/>
                    </a:lnTo>
                    <a:lnTo>
                      <a:pt x="366" y="915"/>
                    </a:lnTo>
                    <a:lnTo>
                      <a:pt x="370" y="919"/>
                    </a:lnTo>
                    <a:lnTo>
                      <a:pt x="353" y="926"/>
                    </a:lnTo>
                    <a:lnTo>
                      <a:pt x="353" y="937"/>
                    </a:lnTo>
                    <a:lnTo>
                      <a:pt x="355" y="948"/>
                    </a:lnTo>
                    <a:lnTo>
                      <a:pt x="352" y="955"/>
                    </a:lnTo>
                    <a:lnTo>
                      <a:pt x="341" y="958"/>
                    </a:lnTo>
                    <a:lnTo>
                      <a:pt x="327" y="947"/>
                    </a:lnTo>
                    <a:lnTo>
                      <a:pt x="323" y="947"/>
                    </a:lnTo>
                    <a:lnTo>
                      <a:pt x="315" y="962"/>
                    </a:lnTo>
                    <a:lnTo>
                      <a:pt x="305" y="969"/>
                    </a:lnTo>
                    <a:lnTo>
                      <a:pt x="304" y="976"/>
                    </a:lnTo>
                    <a:lnTo>
                      <a:pt x="296" y="980"/>
                    </a:lnTo>
                    <a:lnTo>
                      <a:pt x="280" y="1006"/>
                    </a:lnTo>
                    <a:lnTo>
                      <a:pt x="277" y="1012"/>
                    </a:lnTo>
                    <a:lnTo>
                      <a:pt x="280" y="1022"/>
                    </a:lnTo>
                    <a:lnTo>
                      <a:pt x="280" y="1026"/>
                    </a:lnTo>
                    <a:lnTo>
                      <a:pt x="258" y="1038"/>
                    </a:lnTo>
                    <a:lnTo>
                      <a:pt x="258" y="1048"/>
                    </a:lnTo>
                    <a:lnTo>
                      <a:pt x="263" y="1053"/>
                    </a:lnTo>
                    <a:lnTo>
                      <a:pt x="274" y="1048"/>
                    </a:lnTo>
                    <a:lnTo>
                      <a:pt x="269" y="1064"/>
                    </a:lnTo>
                    <a:lnTo>
                      <a:pt x="277" y="1075"/>
                    </a:lnTo>
                    <a:lnTo>
                      <a:pt x="283" y="1079"/>
                    </a:lnTo>
                    <a:lnTo>
                      <a:pt x="320" y="1052"/>
                    </a:lnTo>
                    <a:lnTo>
                      <a:pt x="342" y="1042"/>
                    </a:lnTo>
                    <a:lnTo>
                      <a:pt x="347" y="1036"/>
                    </a:lnTo>
                    <a:lnTo>
                      <a:pt x="352" y="1038"/>
                    </a:lnTo>
                    <a:lnTo>
                      <a:pt x="348" y="1044"/>
                    </a:lnTo>
                    <a:lnTo>
                      <a:pt x="335" y="1052"/>
                    </a:lnTo>
                    <a:lnTo>
                      <a:pt x="327" y="1053"/>
                    </a:lnTo>
                    <a:lnTo>
                      <a:pt x="316" y="1060"/>
                    </a:lnTo>
                    <a:lnTo>
                      <a:pt x="307" y="1068"/>
                    </a:lnTo>
                    <a:lnTo>
                      <a:pt x="314" y="1075"/>
                    </a:lnTo>
                    <a:lnTo>
                      <a:pt x="312" y="1079"/>
                    </a:lnTo>
                    <a:lnTo>
                      <a:pt x="295" y="1086"/>
                    </a:lnTo>
                    <a:lnTo>
                      <a:pt x="285" y="1086"/>
                    </a:lnTo>
                    <a:lnTo>
                      <a:pt x="282" y="1090"/>
                    </a:lnTo>
                    <a:lnTo>
                      <a:pt x="284" y="1096"/>
                    </a:lnTo>
                    <a:lnTo>
                      <a:pt x="280" y="1097"/>
                    </a:lnTo>
                    <a:lnTo>
                      <a:pt x="271" y="1096"/>
                    </a:lnTo>
                    <a:lnTo>
                      <a:pt x="271" y="1086"/>
                    </a:lnTo>
                    <a:lnTo>
                      <a:pt x="263" y="1071"/>
                    </a:lnTo>
                    <a:lnTo>
                      <a:pt x="258" y="1066"/>
                    </a:lnTo>
                    <a:lnTo>
                      <a:pt x="253" y="1066"/>
                    </a:lnTo>
                    <a:lnTo>
                      <a:pt x="250" y="1073"/>
                    </a:lnTo>
                    <a:lnTo>
                      <a:pt x="242" y="1074"/>
                    </a:lnTo>
                    <a:lnTo>
                      <a:pt x="236" y="1080"/>
                    </a:lnTo>
                    <a:lnTo>
                      <a:pt x="235" y="1087"/>
                    </a:lnTo>
                    <a:lnTo>
                      <a:pt x="241" y="1092"/>
                    </a:lnTo>
                    <a:lnTo>
                      <a:pt x="242" y="1097"/>
                    </a:lnTo>
                    <a:lnTo>
                      <a:pt x="231" y="1103"/>
                    </a:lnTo>
                    <a:lnTo>
                      <a:pt x="228" y="1097"/>
                    </a:lnTo>
                    <a:lnTo>
                      <a:pt x="228" y="1089"/>
                    </a:lnTo>
                    <a:lnTo>
                      <a:pt x="225" y="1082"/>
                    </a:lnTo>
                    <a:lnTo>
                      <a:pt x="198" y="1093"/>
                    </a:lnTo>
                    <a:lnTo>
                      <a:pt x="194" y="1098"/>
                    </a:lnTo>
                    <a:lnTo>
                      <a:pt x="190" y="1109"/>
                    </a:lnTo>
                    <a:lnTo>
                      <a:pt x="183" y="1108"/>
                    </a:lnTo>
                    <a:lnTo>
                      <a:pt x="185" y="1116"/>
                    </a:lnTo>
                    <a:lnTo>
                      <a:pt x="183" y="1119"/>
                    </a:lnTo>
                    <a:lnTo>
                      <a:pt x="175" y="1120"/>
                    </a:lnTo>
                    <a:lnTo>
                      <a:pt x="175" y="1117"/>
                    </a:lnTo>
                    <a:lnTo>
                      <a:pt x="174" y="1112"/>
                    </a:lnTo>
                    <a:lnTo>
                      <a:pt x="169" y="1113"/>
                    </a:lnTo>
                    <a:lnTo>
                      <a:pt x="166" y="1117"/>
                    </a:lnTo>
                    <a:lnTo>
                      <a:pt x="167" y="1122"/>
                    </a:lnTo>
                    <a:lnTo>
                      <a:pt x="166" y="1124"/>
                    </a:lnTo>
                    <a:lnTo>
                      <a:pt x="156" y="1124"/>
                    </a:lnTo>
                    <a:lnTo>
                      <a:pt x="143" y="1132"/>
                    </a:lnTo>
                    <a:lnTo>
                      <a:pt x="140" y="1145"/>
                    </a:lnTo>
                    <a:lnTo>
                      <a:pt x="135" y="1156"/>
                    </a:lnTo>
                    <a:lnTo>
                      <a:pt x="128" y="1151"/>
                    </a:lnTo>
                    <a:lnTo>
                      <a:pt x="118" y="1150"/>
                    </a:lnTo>
                    <a:lnTo>
                      <a:pt x="110" y="1157"/>
                    </a:lnTo>
                    <a:lnTo>
                      <a:pt x="107" y="1163"/>
                    </a:lnTo>
                    <a:lnTo>
                      <a:pt x="117" y="1171"/>
                    </a:lnTo>
                    <a:lnTo>
                      <a:pt x="111" y="1177"/>
                    </a:lnTo>
                    <a:lnTo>
                      <a:pt x="121" y="1178"/>
                    </a:lnTo>
                    <a:lnTo>
                      <a:pt x="132" y="1176"/>
                    </a:lnTo>
                    <a:lnTo>
                      <a:pt x="137" y="1182"/>
                    </a:lnTo>
                    <a:lnTo>
                      <a:pt x="142" y="1184"/>
                    </a:lnTo>
                    <a:lnTo>
                      <a:pt x="135" y="1193"/>
                    </a:lnTo>
                    <a:lnTo>
                      <a:pt x="138" y="1199"/>
                    </a:lnTo>
                    <a:lnTo>
                      <a:pt x="131" y="1195"/>
                    </a:lnTo>
                    <a:lnTo>
                      <a:pt x="122" y="1195"/>
                    </a:lnTo>
                    <a:lnTo>
                      <a:pt x="99" y="1192"/>
                    </a:lnTo>
                    <a:lnTo>
                      <a:pt x="91" y="1193"/>
                    </a:lnTo>
                    <a:lnTo>
                      <a:pt x="86" y="1197"/>
                    </a:lnTo>
                    <a:lnTo>
                      <a:pt x="80" y="1195"/>
                    </a:lnTo>
                    <a:lnTo>
                      <a:pt x="74" y="1200"/>
                    </a:lnTo>
                    <a:lnTo>
                      <a:pt x="75" y="1203"/>
                    </a:lnTo>
                    <a:lnTo>
                      <a:pt x="81" y="1205"/>
                    </a:lnTo>
                    <a:lnTo>
                      <a:pt x="75" y="1208"/>
                    </a:lnTo>
                    <a:lnTo>
                      <a:pt x="75" y="1214"/>
                    </a:lnTo>
                    <a:lnTo>
                      <a:pt x="83" y="1213"/>
                    </a:lnTo>
                    <a:lnTo>
                      <a:pt x="89" y="1210"/>
                    </a:lnTo>
                    <a:lnTo>
                      <a:pt x="81" y="1220"/>
                    </a:lnTo>
                    <a:lnTo>
                      <a:pt x="81" y="1227"/>
                    </a:lnTo>
                    <a:lnTo>
                      <a:pt x="86" y="1243"/>
                    </a:lnTo>
                    <a:lnTo>
                      <a:pt x="83" y="1245"/>
                    </a:lnTo>
                    <a:lnTo>
                      <a:pt x="78" y="1230"/>
                    </a:lnTo>
                    <a:lnTo>
                      <a:pt x="74" y="1224"/>
                    </a:lnTo>
                    <a:lnTo>
                      <a:pt x="64" y="1230"/>
                    </a:lnTo>
                    <a:lnTo>
                      <a:pt x="59" y="1238"/>
                    </a:lnTo>
                    <a:lnTo>
                      <a:pt x="56" y="1248"/>
                    </a:lnTo>
                    <a:lnTo>
                      <a:pt x="61" y="1253"/>
                    </a:lnTo>
                    <a:lnTo>
                      <a:pt x="62" y="1259"/>
                    </a:lnTo>
                    <a:lnTo>
                      <a:pt x="53" y="1253"/>
                    </a:lnTo>
                    <a:lnTo>
                      <a:pt x="50" y="1246"/>
                    </a:lnTo>
                    <a:lnTo>
                      <a:pt x="41" y="1248"/>
                    </a:lnTo>
                    <a:lnTo>
                      <a:pt x="27" y="1248"/>
                    </a:lnTo>
                    <a:lnTo>
                      <a:pt x="27" y="1254"/>
                    </a:lnTo>
                    <a:lnTo>
                      <a:pt x="29" y="1259"/>
                    </a:lnTo>
                    <a:lnTo>
                      <a:pt x="13" y="1247"/>
                    </a:lnTo>
                    <a:lnTo>
                      <a:pt x="9" y="1251"/>
                    </a:lnTo>
                    <a:lnTo>
                      <a:pt x="15" y="1265"/>
                    </a:lnTo>
                    <a:lnTo>
                      <a:pt x="11" y="1272"/>
                    </a:lnTo>
                    <a:lnTo>
                      <a:pt x="13" y="1274"/>
                    </a:lnTo>
                    <a:lnTo>
                      <a:pt x="41" y="1274"/>
                    </a:lnTo>
                    <a:lnTo>
                      <a:pt x="67" y="1268"/>
                    </a:lnTo>
                    <a:lnTo>
                      <a:pt x="51" y="1275"/>
                    </a:lnTo>
                    <a:lnTo>
                      <a:pt x="53" y="1279"/>
                    </a:lnTo>
                    <a:lnTo>
                      <a:pt x="65" y="1279"/>
                    </a:lnTo>
                    <a:lnTo>
                      <a:pt x="74" y="1275"/>
                    </a:lnTo>
                    <a:lnTo>
                      <a:pt x="77" y="1278"/>
                    </a:lnTo>
                    <a:lnTo>
                      <a:pt x="67" y="1284"/>
                    </a:lnTo>
                    <a:lnTo>
                      <a:pt x="52" y="1286"/>
                    </a:lnTo>
                    <a:lnTo>
                      <a:pt x="36" y="1286"/>
                    </a:lnTo>
                    <a:lnTo>
                      <a:pt x="30" y="1281"/>
                    </a:lnTo>
                    <a:lnTo>
                      <a:pt x="24" y="1281"/>
                    </a:lnTo>
                    <a:lnTo>
                      <a:pt x="13" y="1291"/>
                    </a:lnTo>
                    <a:lnTo>
                      <a:pt x="11" y="1296"/>
                    </a:lnTo>
                    <a:lnTo>
                      <a:pt x="4" y="1295"/>
                    </a:lnTo>
                    <a:lnTo>
                      <a:pt x="2" y="1297"/>
                    </a:lnTo>
                    <a:lnTo>
                      <a:pt x="0" y="1305"/>
                    </a:lnTo>
                    <a:lnTo>
                      <a:pt x="16" y="1310"/>
                    </a:lnTo>
                    <a:lnTo>
                      <a:pt x="15" y="1316"/>
                    </a:lnTo>
                    <a:lnTo>
                      <a:pt x="15" y="1322"/>
                    </a:lnTo>
                    <a:lnTo>
                      <a:pt x="10" y="1327"/>
                    </a:lnTo>
                    <a:lnTo>
                      <a:pt x="3" y="1335"/>
                    </a:lnTo>
                    <a:lnTo>
                      <a:pt x="5" y="1343"/>
                    </a:lnTo>
                    <a:lnTo>
                      <a:pt x="3" y="1346"/>
                    </a:lnTo>
                    <a:lnTo>
                      <a:pt x="3" y="1354"/>
                    </a:lnTo>
                    <a:lnTo>
                      <a:pt x="7" y="1358"/>
                    </a:lnTo>
                    <a:lnTo>
                      <a:pt x="7" y="1365"/>
                    </a:lnTo>
                    <a:lnTo>
                      <a:pt x="22" y="1367"/>
                    </a:lnTo>
                    <a:lnTo>
                      <a:pt x="53" y="1356"/>
                    </a:lnTo>
                    <a:lnTo>
                      <a:pt x="59" y="1360"/>
                    </a:lnTo>
                    <a:lnTo>
                      <a:pt x="72" y="1360"/>
                    </a:lnTo>
                    <a:lnTo>
                      <a:pt x="74" y="1349"/>
                    </a:lnTo>
                    <a:lnTo>
                      <a:pt x="83" y="1333"/>
                    </a:lnTo>
                    <a:lnTo>
                      <a:pt x="85" y="1343"/>
                    </a:lnTo>
                    <a:lnTo>
                      <a:pt x="81" y="1356"/>
                    </a:lnTo>
                    <a:lnTo>
                      <a:pt x="88" y="1359"/>
                    </a:lnTo>
                    <a:lnTo>
                      <a:pt x="99" y="1359"/>
                    </a:lnTo>
                    <a:lnTo>
                      <a:pt x="106" y="1356"/>
                    </a:lnTo>
                    <a:lnTo>
                      <a:pt x="111" y="1360"/>
                    </a:lnTo>
                    <a:lnTo>
                      <a:pt x="122" y="1348"/>
                    </a:lnTo>
                    <a:lnTo>
                      <a:pt x="126" y="1324"/>
                    </a:lnTo>
                    <a:lnTo>
                      <a:pt x="138" y="1317"/>
                    </a:lnTo>
                    <a:lnTo>
                      <a:pt x="139" y="1322"/>
                    </a:lnTo>
                    <a:lnTo>
                      <a:pt x="131" y="1338"/>
                    </a:lnTo>
                    <a:lnTo>
                      <a:pt x="129" y="1349"/>
                    </a:lnTo>
                    <a:lnTo>
                      <a:pt x="127" y="1354"/>
                    </a:lnTo>
                    <a:lnTo>
                      <a:pt x="133" y="1353"/>
                    </a:lnTo>
                    <a:lnTo>
                      <a:pt x="140" y="1349"/>
                    </a:lnTo>
                    <a:lnTo>
                      <a:pt x="145" y="1351"/>
                    </a:lnTo>
                    <a:lnTo>
                      <a:pt x="131" y="1362"/>
                    </a:lnTo>
                    <a:lnTo>
                      <a:pt x="113" y="1369"/>
                    </a:lnTo>
                    <a:lnTo>
                      <a:pt x="111" y="1378"/>
                    </a:lnTo>
                    <a:lnTo>
                      <a:pt x="118" y="1385"/>
                    </a:lnTo>
                    <a:lnTo>
                      <a:pt x="105" y="1393"/>
                    </a:lnTo>
                    <a:lnTo>
                      <a:pt x="105" y="1383"/>
                    </a:lnTo>
                    <a:lnTo>
                      <a:pt x="101" y="1376"/>
                    </a:lnTo>
                    <a:lnTo>
                      <a:pt x="91" y="1369"/>
                    </a:lnTo>
                    <a:lnTo>
                      <a:pt x="81" y="1369"/>
                    </a:lnTo>
                    <a:lnTo>
                      <a:pt x="68" y="1372"/>
                    </a:lnTo>
                    <a:lnTo>
                      <a:pt x="57" y="1370"/>
                    </a:lnTo>
                    <a:lnTo>
                      <a:pt x="47" y="1371"/>
                    </a:lnTo>
                    <a:lnTo>
                      <a:pt x="37" y="1370"/>
                    </a:lnTo>
                    <a:lnTo>
                      <a:pt x="29" y="1378"/>
                    </a:lnTo>
                    <a:lnTo>
                      <a:pt x="10" y="1373"/>
                    </a:lnTo>
                    <a:lnTo>
                      <a:pt x="5" y="1386"/>
                    </a:lnTo>
                    <a:lnTo>
                      <a:pt x="4" y="1397"/>
                    </a:lnTo>
                    <a:lnTo>
                      <a:pt x="14" y="1397"/>
                    </a:lnTo>
                    <a:lnTo>
                      <a:pt x="18" y="1396"/>
                    </a:lnTo>
                    <a:lnTo>
                      <a:pt x="18" y="1410"/>
                    </a:lnTo>
                    <a:lnTo>
                      <a:pt x="9" y="1407"/>
                    </a:lnTo>
                    <a:lnTo>
                      <a:pt x="3" y="1401"/>
                    </a:lnTo>
                    <a:lnTo>
                      <a:pt x="2" y="1403"/>
                    </a:lnTo>
                    <a:lnTo>
                      <a:pt x="0" y="1403"/>
                    </a:lnTo>
                    <a:lnTo>
                      <a:pt x="0" y="1407"/>
                    </a:lnTo>
                    <a:lnTo>
                      <a:pt x="10" y="1425"/>
                    </a:lnTo>
                    <a:lnTo>
                      <a:pt x="16" y="1426"/>
                    </a:lnTo>
                    <a:lnTo>
                      <a:pt x="30" y="1418"/>
                    </a:lnTo>
                    <a:lnTo>
                      <a:pt x="38" y="1415"/>
                    </a:lnTo>
                    <a:lnTo>
                      <a:pt x="25" y="1429"/>
                    </a:lnTo>
                    <a:lnTo>
                      <a:pt x="20" y="1436"/>
                    </a:lnTo>
                    <a:lnTo>
                      <a:pt x="24" y="1440"/>
                    </a:lnTo>
                    <a:lnTo>
                      <a:pt x="14" y="1446"/>
                    </a:lnTo>
                    <a:lnTo>
                      <a:pt x="9" y="1452"/>
                    </a:lnTo>
                    <a:lnTo>
                      <a:pt x="10" y="1461"/>
                    </a:lnTo>
                    <a:lnTo>
                      <a:pt x="15" y="1466"/>
                    </a:lnTo>
                    <a:lnTo>
                      <a:pt x="18" y="1472"/>
                    </a:lnTo>
                    <a:lnTo>
                      <a:pt x="24" y="1467"/>
                    </a:lnTo>
                    <a:lnTo>
                      <a:pt x="30" y="1461"/>
                    </a:lnTo>
                    <a:lnTo>
                      <a:pt x="30" y="1469"/>
                    </a:lnTo>
                    <a:lnTo>
                      <a:pt x="38" y="1483"/>
                    </a:lnTo>
                    <a:lnTo>
                      <a:pt x="31" y="1484"/>
                    </a:lnTo>
                    <a:lnTo>
                      <a:pt x="22" y="1490"/>
                    </a:lnTo>
                    <a:lnTo>
                      <a:pt x="22" y="1495"/>
                    </a:lnTo>
                    <a:lnTo>
                      <a:pt x="27" y="1499"/>
                    </a:lnTo>
                    <a:lnTo>
                      <a:pt x="37" y="1493"/>
                    </a:lnTo>
                    <a:lnTo>
                      <a:pt x="43" y="1482"/>
                    </a:lnTo>
                    <a:lnTo>
                      <a:pt x="45" y="1469"/>
                    </a:lnTo>
                    <a:lnTo>
                      <a:pt x="53" y="1463"/>
                    </a:lnTo>
                    <a:lnTo>
                      <a:pt x="63" y="1451"/>
                    </a:lnTo>
                    <a:lnTo>
                      <a:pt x="73" y="1431"/>
                    </a:lnTo>
                    <a:lnTo>
                      <a:pt x="83" y="1423"/>
                    </a:lnTo>
                    <a:lnTo>
                      <a:pt x="88" y="1428"/>
                    </a:lnTo>
                    <a:lnTo>
                      <a:pt x="88" y="1431"/>
                    </a:lnTo>
                    <a:lnTo>
                      <a:pt x="100" y="1429"/>
                    </a:lnTo>
                    <a:lnTo>
                      <a:pt x="110" y="1430"/>
                    </a:lnTo>
                    <a:lnTo>
                      <a:pt x="94" y="1437"/>
                    </a:lnTo>
                    <a:lnTo>
                      <a:pt x="91" y="1448"/>
                    </a:lnTo>
                    <a:lnTo>
                      <a:pt x="89" y="1455"/>
                    </a:lnTo>
                    <a:lnTo>
                      <a:pt x="88" y="1443"/>
                    </a:lnTo>
                    <a:lnTo>
                      <a:pt x="83" y="1442"/>
                    </a:lnTo>
                    <a:lnTo>
                      <a:pt x="74" y="1456"/>
                    </a:lnTo>
                    <a:lnTo>
                      <a:pt x="64" y="1467"/>
                    </a:lnTo>
                    <a:lnTo>
                      <a:pt x="70" y="1472"/>
                    </a:lnTo>
                    <a:lnTo>
                      <a:pt x="70" y="1475"/>
                    </a:lnTo>
                    <a:lnTo>
                      <a:pt x="59" y="1482"/>
                    </a:lnTo>
                    <a:lnTo>
                      <a:pt x="40" y="1506"/>
                    </a:lnTo>
                    <a:lnTo>
                      <a:pt x="47" y="1511"/>
                    </a:lnTo>
                    <a:lnTo>
                      <a:pt x="67" y="1511"/>
                    </a:lnTo>
                    <a:lnTo>
                      <a:pt x="72" y="1506"/>
                    </a:lnTo>
                    <a:lnTo>
                      <a:pt x="74" y="1510"/>
                    </a:lnTo>
                    <a:lnTo>
                      <a:pt x="53" y="1518"/>
                    </a:lnTo>
                    <a:lnTo>
                      <a:pt x="48" y="1525"/>
                    </a:lnTo>
                    <a:lnTo>
                      <a:pt x="47" y="1528"/>
                    </a:lnTo>
                    <a:lnTo>
                      <a:pt x="37" y="1528"/>
                    </a:lnTo>
                    <a:lnTo>
                      <a:pt x="32" y="1531"/>
                    </a:lnTo>
                    <a:lnTo>
                      <a:pt x="26" y="1528"/>
                    </a:lnTo>
                    <a:lnTo>
                      <a:pt x="18" y="1539"/>
                    </a:lnTo>
                    <a:lnTo>
                      <a:pt x="13" y="1549"/>
                    </a:lnTo>
                    <a:lnTo>
                      <a:pt x="13" y="1558"/>
                    </a:lnTo>
                    <a:lnTo>
                      <a:pt x="16" y="1560"/>
                    </a:lnTo>
                    <a:lnTo>
                      <a:pt x="18" y="1564"/>
                    </a:lnTo>
                    <a:lnTo>
                      <a:pt x="26" y="1563"/>
                    </a:lnTo>
                    <a:lnTo>
                      <a:pt x="30" y="1554"/>
                    </a:lnTo>
                    <a:lnTo>
                      <a:pt x="32" y="1563"/>
                    </a:lnTo>
                    <a:lnTo>
                      <a:pt x="40" y="1563"/>
                    </a:lnTo>
                    <a:lnTo>
                      <a:pt x="42" y="1556"/>
                    </a:lnTo>
                    <a:lnTo>
                      <a:pt x="41" y="1550"/>
                    </a:lnTo>
                    <a:lnTo>
                      <a:pt x="48" y="1555"/>
                    </a:lnTo>
                    <a:lnTo>
                      <a:pt x="63" y="1547"/>
                    </a:lnTo>
                    <a:lnTo>
                      <a:pt x="68" y="1541"/>
                    </a:lnTo>
                    <a:lnTo>
                      <a:pt x="73" y="1544"/>
                    </a:lnTo>
                    <a:lnTo>
                      <a:pt x="58" y="1561"/>
                    </a:lnTo>
                    <a:lnTo>
                      <a:pt x="64" y="1561"/>
                    </a:lnTo>
                    <a:lnTo>
                      <a:pt x="64" y="1571"/>
                    </a:lnTo>
                    <a:lnTo>
                      <a:pt x="58" y="1580"/>
                    </a:lnTo>
                    <a:lnTo>
                      <a:pt x="56" y="1587"/>
                    </a:lnTo>
                    <a:lnTo>
                      <a:pt x="50" y="1593"/>
                    </a:lnTo>
                    <a:lnTo>
                      <a:pt x="51" y="1599"/>
                    </a:lnTo>
                    <a:lnTo>
                      <a:pt x="51" y="1604"/>
                    </a:lnTo>
                    <a:lnTo>
                      <a:pt x="45" y="1603"/>
                    </a:lnTo>
                    <a:lnTo>
                      <a:pt x="40" y="1606"/>
                    </a:lnTo>
                    <a:lnTo>
                      <a:pt x="36" y="1598"/>
                    </a:lnTo>
                    <a:lnTo>
                      <a:pt x="32" y="1598"/>
                    </a:lnTo>
                    <a:lnTo>
                      <a:pt x="25" y="1630"/>
                    </a:lnTo>
                    <a:lnTo>
                      <a:pt x="38" y="1647"/>
                    </a:lnTo>
                    <a:lnTo>
                      <a:pt x="59" y="1666"/>
                    </a:lnTo>
                    <a:lnTo>
                      <a:pt x="74" y="1674"/>
                    </a:lnTo>
                    <a:lnTo>
                      <a:pt x="85" y="1677"/>
                    </a:lnTo>
                    <a:lnTo>
                      <a:pt x="92" y="1665"/>
                    </a:lnTo>
                    <a:lnTo>
                      <a:pt x="92" y="1682"/>
                    </a:lnTo>
                    <a:lnTo>
                      <a:pt x="90" y="1694"/>
                    </a:lnTo>
                    <a:lnTo>
                      <a:pt x="96" y="1689"/>
                    </a:lnTo>
                    <a:lnTo>
                      <a:pt x="106" y="1695"/>
                    </a:lnTo>
                    <a:lnTo>
                      <a:pt x="110" y="1685"/>
                    </a:lnTo>
                    <a:lnTo>
                      <a:pt x="124" y="1687"/>
                    </a:lnTo>
                    <a:lnTo>
                      <a:pt x="117" y="1695"/>
                    </a:lnTo>
                    <a:lnTo>
                      <a:pt x="134" y="1701"/>
                    </a:lnTo>
                    <a:lnTo>
                      <a:pt x="145" y="1697"/>
                    </a:lnTo>
                    <a:lnTo>
                      <a:pt x="158" y="1687"/>
                    </a:lnTo>
                    <a:lnTo>
                      <a:pt x="163" y="1673"/>
                    </a:lnTo>
                    <a:lnTo>
                      <a:pt x="170" y="1684"/>
                    </a:lnTo>
                    <a:lnTo>
                      <a:pt x="190" y="1671"/>
                    </a:lnTo>
                    <a:lnTo>
                      <a:pt x="210" y="1644"/>
                    </a:lnTo>
                    <a:lnTo>
                      <a:pt x="221" y="1638"/>
                    </a:lnTo>
                    <a:lnTo>
                      <a:pt x="225" y="1627"/>
                    </a:lnTo>
                    <a:lnTo>
                      <a:pt x="231" y="1622"/>
                    </a:lnTo>
                    <a:lnTo>
                      <a:pt x="234" y="1615"/>
                    </a:lnTo>
                    <a:lnTo>
                      <a:pt x="251" y="1597"/>
                    </a:lnTo>
                    <a:lnTo>
                      <a:pt x="249" y="1590"/>
                    </a:lnTo>
                    <a:lnTo>
                      <a:pt x="261" y="1597"/>
                    </a:lnTo>
                    <a:lnTo>
                      <a:pt x="274" y="1597"/>
                    </a:lnTo>
                    <a:lnTo>
                      <a:pt x="282" y="1593"/>
                    </a:lnTo>
                    <a:lnTo>
                      <a:pt x="285" y="1581"/>
                    </a:lnTo>
                    <a:lnTo>
                      <a:pt x="287" y="1574"/>
                    </a:lnTo>
                    <a:lnTo>
                      <a:pt x="294" y="1566"/>
                    </a:lnTo>
                    <a:lnTo>
                      <a:pt x="293" y="1556"/>
                    </a:lnTo>
                    <a:lnTo>
                      <a:pt x="287" y="1549"/>
                    </a:lnTo>
                    <a:lnTo>
                      <a:pt x="283" y="1541"/>
                    </a:lnTo>
                    <a:lnTo>
                      <a:pt x="285" y="1538"/>
                    </a:lnTo>
                    <a:lnTo>
                      <a:pt x="287" y="1533"/>
                    </a:lnTo>
                    <a:lnTo>
                      <a:pt x="284" y="1522"/>
                    </a:lnTo>
                    <a:lnTo>
                      <a:pt x="289" y="1526"/>
                    </a:lnTo>
                    <a:lnTo>
                      <a:pt x="293" y="1533"/>
                    </a:lnTo>
                    <a:lnTo>
                      <a:pt x="293" y="1541"/>
                    </a:lnTo>
                    <a:lnTo>
                      <a:pt x="299" y="1539"/>
                    </a:lnTo>
                    <a:lnTo>
                      <a:pt x="300" y="1533"/>
                    </a:lnTo>
                    <a:lnTo>
                      <a:pt x="295" y="1525"/>
                    </a:lnTo>
                    <a:lnTo>
                      <a:pt x="294" y="1509"/>
                    </a:lnTo>
                    <a:lnTo>
                      <a:pt x="296" y="1505"/>
                    </a:lnTo>
                    <a:lnTo>
                      <a:pt x="299" y="1506"/>
                    </a:lnTo>
                    <a:lnTo>
                      <a:pt x="305" y="1502"/>
                    </a:lnTo>
                    <a:lnTo>
                      <a:pt x="310" y="1505"/>
                    </a:lnTo>
                    <a:lnTo>
                      <a:pt x="310" y="1512"/>
                    </a:lnTo>
                    <a:lnTo>
                      <a:pt x="303" y="1516"/>
                    </a:lnTo>
                    <a:lnTo>
                      <a:pt x="303" y="1522"/>
                    </a:lnTo>
                    <a:lnTo>
                      <a:pt x="305" y="1533"/>
                    </a:lnTo>
                    <a:lnTo>
                      <a:pt x="307" y="1563"/>
                    </a:lnTo>
                    <a:lnTo>
                      <a:pt x="310" y="1574"/>
                    </a:lnTo>
                    <a:lnTo>
                      <a:pt x="317" y="1572"/>
                    </a:lnTo>
                    <a:lnTo>
                      <a:pt x="327" y="1581"/>
                    </a:lnTo>
                    <a:lnTo>
                      <a:pt x="333" y="1580"/>
                    </a:lnTo>
                    <a:lnTo>
                      <a:pt x="337" y="1587"/>
                    </a:lnTo>
                    <a:lnTo>
                      <a:pt x="339" y="1592"/>
                    </a:lnTo>
                    <a:lnTo>
                      <a:pt x="339" y="1614"/>
                    </a:lnTo>
                    <a:lnTo>
                      <a:pt x="343" y="1601"/>
                    </a:lnTo>
                    <a:lnTo>
                      <a:pt x="347" y="1609"/>
                    </a:lnTo>
                    <a:lnTo>
                      <a:pt x="355" y="1603"/>
                    </a:lnTo>
                    <a:lnTo>
                      <a:pt x="363" y="1566"/>
                    </a:lnTo>
                    <a:lnTo>
                      <a:pt x="359" y="1554"/>
                    </a:lnTo>
                    <a:lnTo>
                      <a:pt x="358" y="1537"/>
                    </a:lnTo>
                    <a:lnTo>
                      <a:pt x="370" y="1516"/>
                    </a:lnTo>
                    <a:lnTo>
                      <a:pt x="370" y="1502"/>
                    </a:lnTo>
                    <a:lnTo>
                      <a:pt x="397" y="1491"/>
                    </a:lnTo>
                    <a:lnTo>
                      <a:pt x="403" y="1480"/>
                    </a:lnTo>
                    <a:lnTo>
                      <a:pt x="405" y="1466"/>
                    </a:lnTo>
                    <a:lnTo>
                      <a:pt x="401" y="1457"/>
                    </a:lnTo>
                    <a:lnTo>
                      <a:pt x="408" y="1428"/>
                    </a:lnTo>
                    <a:lnTo>
                      <a:pt x="400" y="1394"/>
                    </a:lnTo>
                    <a:lnTo>
                      <a:pt x="390" y="1382"/>
                    </a:lnTo>
                    <a:lnTo>
                      <a:pt x="392" y="1375"/>
                    </a:lnTo>
                    <a:lnTo>
                      <a:pt x="407" y="1369"/>
                    </a:lnTo>
                    <a:lnTo>
                      <a:pt x="417" y="1358"/>
                    </a:lnTo>
                    <a:lnTo>
                      <a:pt x="423" y="1339"/>
                    </a:lnTo>
                    <a:lnTo>
                      <a:pt x="420" y="1318"/>
                    </a:lnTo>
                    <a:lnTo>
                      <a:pt x="400" y="1303"/>
                    </a:lnTo>
                    <a:lnTo>
                      <a:pt x="391" y="1287"/>
                    </a:lnTo>
                    <a:lnTo>
                      <a:pt x="390" y="1267"/>
                    </a:lnTo>
                    <a:lnTo>
                      <a:pt x="391" y="1225"/>
                    </a:lnTo>
                    <a:lnTo>
                      <a:pt x="386" y="1210"/>
                    </a:lnTo>
                    <a:lnTo>
                      <a:pt x="384" y="1206"/>
                    </a:lnTo>
                    <a:lnTo>
                      <a:pt x="384" y="1194"/>
                    </a:lnTo>
                    <a:lnTo>
                      <a:pt x="386" y="1186"/>
                    </a:lnTo>
                    <a:lnTo>
                      <a:pt x="386" y="1166"/>
                    </a:lnTo>
                    <a:lnTo>
                      <a:pt x="390" y="1156"/>
                    </a:lnTo>
                    <a:lnTo>
                      <a:pt x="391" y="1144"/>
                    </a:lnTo>
                    <a:lnTo>
                      <a:pt x="397" y="1134"/>
                    </a:lnTo>
                    <a:lnTo>
                      <a:pt x="392" y="1129"/>
                    </a:lnTo>
                    <a:lnTo>
                      <a:pt x="386" y="1116"/>
                    </a:lnTo>
                    <a:lnTo>
                      <a:pt x="382" y="1097"/>
                    </a:lnTo>
                    <a:lnTo>
                      <a:pt x="387" y="1077"/>
                    </a:lnTo>
                    <a:lnTo>
                      <a:pt x="393" y="1063"/>
                    </a:lnTo>
                    <a:lnTo>
                      <a:pt x="418" y="1032"/>
                    </a:lnTo>
                    <a:lnTo>
                      <a:pt x="435" y="1021"/>
                    </a:lnTo>
                    <a:lnTo>
                      <a:pt x="456" y="1015"/>
                    </a:lnTo>
                    <a:lnTo>
                      <a:pt x="473" y="1018"/>
                    </a:lnTo>
                    <a:lnTo>
                      <a:pt x="488" y="1020"/>
                    </a:lnTo>
                    <a:lnTo>
                      <a:pt x="498" y="1007"/>
                    </a:lnTo>
                    <a:lnTo>
                      <a:pt x="500" y="995"/>
                    </a:lnTo>
                    <a:lnTo>
                      <a:pt x="500" y="976"/>
                    </a:lnTo>
                    <a:lnTo>
                      <a:pt x="494" y="964"/>
                    </a:lnTo>
                    <a:lnTo>
                      <a:pt x="479" y="948"/>
                    </a:lnTo>
                    <a:lnTo>
                      <a:pt x="478" y="939"/>
                    </a:lnTo>
                    <a:lnTo>
                      <a:pt x="498" y="907"/>
                    </a:lnTo>
                    <a:lnTo>
                      <a:pt x="515" y="870"/>
                    </a:lnTo>
                    <a:lnTo>
                      <a:pt x="524" y="820"/>
                    </a:lnTo>
                    <a:lnTo>
                      <a:pt x="525" y="790"/>
                    </a:lnTo>
                    <a:lnTo>
                      <a:pt x="525" y="769"/>
                    </a:lnTo>
                    <a:lnTo>
                      <a:pt x="524" y="754"/>
                    </a:lnTo>
                    <a:lnTo>
                      <a:pt x="531" y="750"/>
                    </a:lnTo>
                    <a:lnTo>
                      <a:pt x="542" y="750"/>
                    </a:lnTo>
                    <a:lnTo>
                      <a:pt x="559" y="736"/>
                    </a:lnTo>
                    <a:lnTo>
                      <a:pt x="564" y="724"/>
                    </a:lnTo>
                    <a:lnTo>
                      <a:pt x="567" y="704"/>
                    </a:lnTo>
                    <a:lnTo>
                      <a:pt x="573" y="688"/>
                    </a:lnTo>
                    <a:lnTo>
                      <a:pt x="596" y="657"/>
                    </a:lnTo>
                    <a:lnTo>
                      <a:pt x="604" y="644"/>
                    </a:lnTo>
                    <a:lnTo>
                      <a:pt x="616" y="629"/>
                    </a:lnTo>
                    <a:lnTo>
                      <a:pt x="622" y="618"/>
                    </a:lnTo>
                    <a:lnTo>
                      <a:pt x="624" y="609"/>
                    </a:lnTo>
                    <a:lnTo>
                      <a:pt x="623" y="596"/>
                    </a:lnTo>
                    <a:lnTo>
                      <a:pt x="610" y="574"/>
                    </a:lnTo>
                    <a:lnTo>
                      <a:pt x="613" y="560"/>
                    </a:lnTo>
                    <a:lnTo>
                      <a:pt x="627" y="543"/>
                    </a:lnTo>
                    <a:lnTo>
                      <a:pt x="633" y="532"/>
                    </a:lnTo>
                    <a:lnTo>
                      <a:pt x="635" y="520"/>
                    </a:lnTo>
                    <a:lnTo>
                      <a:pt x="639" y="503"/>
                    </a:lnTo>
                    <a:lnTo>
                      <a:pt x="648" y="492"/>
                    </a:lnTo>
                    <a:lnTo>
                      <a:pt x="666" y="472"/>
                    </a:lnTo>
                    <a:lnTo>
                      <a:pt x="678" y="469"/>
                    </a:lnTo>
                    <a:lnTo>
                      <a:pt x="691" y="476"/>
                    </a:lnTo>
                    <a:lnTo>
                      <a:pt x="701" y="488"/>
                    </a:lnTo>
                    <a:lnTo>
                      <a:pt x="704" y="490"/>
                    </a:lnTo>
                    <a:lnTo>
                      <a:pt x="714" y="473"/>
                    </a:lnTo>
                    <a:lnTo>
                      <a:pt x="719" y="452"/>
                    </a:lnTo>
                    <a:lnTo>
                      <a:pt x="721" y="442"/>
                    </a:lnTo>
                    <a:lnTo>
                      <a:pt x="719" y="419"/>
                    </a:lnTo>
                    <a:lnTo>
                      <a:pt x="724" y="409"/>
                    </a:lnTo>
                    <a:lnTo>
                      <a:pt x="729" y="404"/>
                    </a:lnTo>
                    <a:lnTo>
                      <a:pt x="739" y="403"/>
                    </a:lnTo>
                    <a:lnTo>
                      <a:pt x="769" y="407"/>
                    </a:lnTo>
                    <a:lnTo>
                      <a:pt x="812" y="423"/>
                    </a:lnTo>
                    <a:lnTo>
                      <a:pt x="821" y="420"/>
                    </a:lnTo>
                    <a:lnTo>
                      <a:pt x="828" y="412"/>
                    </a:lnTo>
                    <a:lnTo>
                      <a:pt x="819" y="403"/>
                    </a:lnTo>
                    <a:lnTo>
                      <a:pt x="817" y="392"/>
                    </a:lnTo>
                    <a:lnTo>
                      <a:pt x="823" y="382"/>
                    </a:lnTo>
                    <a:lnTo>
                      <a:pt x="827" y="366"/>
                    </a:lnTo>
                    <a:lnTo>
                      <a:pt x="831" y="361"/>
                    </a:lnTo>
                    <a:lnTo>
                      <a:pt x="833" y="352"/>
                    </a:lnTo>
                    <a:lnTo>
                      <a:pt x="832" y="342"/>
                    </a:lnTo>
                    <a:lnTo>
                      <a:pt x="827" y="336"/>
                    </a:lnTo>
                    <a:lnTo>
                      <a:pt x="826" y="326"/>
                    </a:lnTo>
                    <a:lnTo>
                      <a:pt x="831" y="323"/>
                    </a:lnTo>
                    <a:lnTo>
                      <a:pt x="854" y="323"/>
                    </a:lnTo>
                    <a:lnTo>
                      <a:pt x="857" y="316"/>
                    </a:lnTo>
                    <a:lnTo>
                      <a:pt x="865" y="313"/>
                    </a:lnTo>
                    <a:lnTo>
                      <a:pt x="874" y="317"/>
                    </a:lnTo>
                    <a:lnTo>
                      <a:pt x="882" y="313"/>
                    </a:lnTo>
                    <a:lnTo>
                      <a:pt x="880" y="302"/>
                    </a:lnTo>
                    <a:lnTo>
                      <a:pt x="879" y="290"/>
                    </a:lnTo>
                    <a:lnTo>
                      <a:pt x="891" y="283"/>
                    </a:lnTo>
                    <a:lnTo>
                      <a:pt x="906" y="289"/>
                    </a:lnTo>
                    <a:lnTo>
                      <a:pt x="917" y="300"/>
                    </a:lnTo>
                    <a:lnTo>
                      <a:pt x="947" y="344"/>
                    </a:lnTo>
                    <a:lnTo>
                      <a:pt x="952" y="363"/>
                    </a:lnTo>
                    <a:lnTo>
                      <a:pt x="957" y="371"/>
                    </a:lnTo>
                    <a:lnTo>
                      <a:pt x="983" y="375"/>
                    </a:lnTo>
                    <a:lnTo>
                      <a:pt x="998" y="383"/>
                    </a:lnTo>
                    <a:lnTo>
                      <a:pt x="1010" y="382"/>
                    </a:lnTo>
                    <a:lnTo>
                      <a:pt x="1025" y="374"/>
                    </a:lnTo>
                    <a:lnTo>
                      <a:pt x="1042" y="353"/>
                    </a:lnTo>
                    <a:lnTo>
                      <a:pt x="1052" y="360"/>
                    </a:lnTo>
                    <a:lnTo>
                      <a:pt x="1061" y="374"/>
                    </a:lnTo>
                    <a:lnTo>
                      <a:pt x="1064" y="382"/>
                    </a:lnTo>
                    <a:lnTo>
                      <a:pt x="1074" y="385"/>
                    </a:lnTo>
                    <a:lnTo>
                      <a:pt x="1090" y="377"/>
                    </a:lnTo>
                    <a:lnTo>
                      <a:pt x="1102" y="368"/>
                    </a:lnTo>
                    <a:lnTo>
                      <a:pt x="1111" y="354"/>
                    </a:lnTo>
                    <a:lnTo>
                      <a:pt x="1137" y="334"/>
                    </a:lnTo>
                    <a:lnTo>
                      <a:pt x="1139" y="322"/>
                    </a:lnTo>
                    <a:lnTo>
                      <a:pt x="1137" y="299"/>
                    </a:lnTo>
                    <a:lnTo>
                      <a:pt x="1137" y="285"/>
                    </a:lnTo>
                    <a:lnTo>
                      <a:pt x="1140" y="243"/>
                    </a:lnTo>
                    <a:lnTo>
                      <a:pt x="1154" y="212"/>
                    </a:lnTo>
                    <a:lnTo>
                      <a:pt x="1164" y="199"/>
                    </a:lnTo>
                    <a:lnTo>
                      <a:pt x="1177" y="192"/>
                    </a:lnTo>
                    <a:lnTo>
                      <a:pt x="1202" y="189"/>
                    </a:lnTo>
                    <a:lnTo>
                      <a:pt x="1240" y="172"/>
                    </a:lnTo>
                    <a:lnTo>
                      <a:pt x="1263" y="167"/>
                    </a:lnTo>
                    <a:lnTo>
                      <a:pt x="1268" y="172"/>
                    </a:lnTo>
                    <a:lnTo>
                      <a:pt x="1278" y="193"/>
                    </a:lnTo>
                    <a:lnTo>
                      <a:pt x="1289" y="202"/>
                    </a:lnTo>
                    <a:lnTo>
                      <a:pt x="1307" y="208"/>
                    </a:lnTo>
                    <a:lnTo>
                      <a:pt x="1325" y="225"/>
                    </a:lnTo>
                    <a:lnTo>
                      <a:pt x="1332" y="253"/>
                    </a:lnTo>
                    <a:lnTo>
                      <a:pt x="1333" y="269"/>
                    </a:lnTo>
                    <a:lnTo>
                      <a:pt x="1314" y="294"/>
                    </a:lnTo>
                    <a:lnTo>
                      <a:pt x="1310" y="306"/>
                    </a:lnTo>
                    <a:lnTo>
                      <a:pt x="1311" y="317"/>
                    </a:lnTo>
                    <a:lnTo>
                      <a:pt x="1321" y="325"/>
                    </a:lnTo>
                    <a:lnTo>
                      <a:pt x="1323" y="323"/>
                    </a:lnTo>
                    <a:lnTo>
                      <a:pt x="1332" y="315"/>
                    </a:lnTo>
                    <a:lnTo>
                      <a:pt x="1333" y="311"/>
                    </a:lnTo>
                    <a:lnTo>
                      <a:pt x="1334" y="300"/>
                    </a:lnTo>
                    <a:lnTo>
                      <a:pt x="1337" y="295"/>
                    </a:lnTo>
                    <a:lnTo>
                      <a:pt x="1369" y="275"/>
                    </a:lnTo>
                    <a:lnTo>
                      <a:pt x="1375" y="269"/>
                    </a:lnTo>
                    <a:lnTo>
                      <a:pt x="1381" y="239"/>
                    </a:lnTo>
                    <a:lnTo>
                      <a:pt x="1403" y="252"/>
                    </a:lnTo>
                    <a:lnTo>
                      <a:pt x="1416" y="250"/>
                    </a:lnTo>
                    <a:lnTo>
                      <a:pt x="1418" y="243"/>
                    </a:lnTo>
                    <a:lnTo>
                      <a:pt x="1422" y="231"/>
                    </a:lnTo>
                    <a:lnTo>
                      <a:pt x="1422" y="220"/>
                    </a:lnTo>
                    <a:lnTo>
                      <a:pt x="1419" y="21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17" name="Freeform 221"/>
              <p:cNvSpPr>
                <a:spLocks noChangeAspect="1"/>
              </p:cNvSpPr>
              <p:nvPr/>
            </p:nvSpPr>
            <p:spPr bwMode="gray">
              <a:xfrm>
                <a:off x="4952206" y="2013297"/>
                <a:ext cx="227013" cy="520700"/>
              </a:xfrm>
              <a:custGeom>
                <a:avLst/>
                <a:gdLst/>
                <a:ahLst/>
                <a:cxnLst>
                  <a:cxn ang="0">
                    <a:pos x="13" y="1339"/>
                  </a:cxn>
                  <a:cxn ang="0">
                    <a:pos x="27" y="1349"/>
                  </a:cxn>
                  <a:cxn ang="0">
                    <a:pos x="43" y="1396"/>
                  </a:cxn>
                  <a:cxn ang="0">
                    <a:pos x="56" y="1468"/>
                  </a:cxn>
                  <a:cxn ang="0">
                    <a:pos x="92" y="1538"/>
                  </a:cxn>
                  <a:cxn ang="0">
                    <a:pos x="91" y="1593"/>
                  </a:cxn>
                  <a:cxn ang="0">
                    <a:pos x="107" y="1636"/>
                  </a:cxn>
                  <a:cxn ang="0">
                    <a:pos x="169" y="1598"/>
                  </a:cxn>
                  <a:cxn ang="0">
                    <a:pos x="227" y="1564"/>
                  </a:cxn>
                  <a:cxn ang="0">
                    <a:pos x="286" y="1484"/>
                  </a:cxn>
                  <a:cxn ang="0">
                    <a:pos x="300" y="1407"/>
                  </a:cxn>
                  <a:cxn ang="0">
                    <a:pos x="301" y="1378"/>
                  </a:cxn>
                  <a:cxn ang="0">
                    <a:pos x="288" y="1329"/>
                  </a:cxn>
                  <a:cxn ang="0">
                    <a:pos x="276" y="1310"/>
                  </a:cxn>
                  <a:cxn ang="0">
                    <a:pos x="350" y="1279"/>
                  </a:cxn>
                  <a:cxn ang="0">
                    <a:pos x="389" y="1243"/>
                  </a:cxn>
                  <a:cxn ang="0">
                    <a:pos x="341" y="1241"/>
                  </a:cxn>
                  <a:cxn ang="0">
                    <a:pos x="290" y="1219"/>
                  </a:cxn>
                  <a:cxn ang="0">
                    <a:pos x="338" y="1218"/>
                  </a:cxn>
                  <a:cxn ang="0">
                    <a:pos x="371" y="1232"/>
                  </a:cxn>
                  <a:cxn ang="0">
                    <a:pos x="394" y="1138"/>
                  </a:cxn>
                  <a:cxn ang="0">
                    <a:pos x="352" y="1100"/>
                  </a:cxn>
                  <a:cxn ang="0">
                    <a:pos x="308" y="1148"/>
                  </a:cxn>
                  <a:cxn ang="0">
                    <a:pos x="319" y="1127"/>
                  </a:cxn>
                  <a:cxn ang="0">
                    <a:pos x="331" y="1060"/>
                  </a:cxn>
                  <a:cxn ang="0">
                    <a:pos x="344" y="979"/>
                  </a:cxn>
                  <a:cxn ang="0">
                    <a:pos x="340" y="879"/>
                  </a:cxn>
                  <a:cxn ang="0">
                    <a:pos x="370" y="850"/>
                  </a:cxn>
                  <a:cxn ang="0">
                    <a:pos x="393" y="840"/>
                  </a:cxn>
                  <a:cxn ang="0">
                    <a:pos x="410" y="809"/>
                  </a:cxn>
                  <a:cxn ang="0">
                    <a:pos x="449" y="764"/>
                  </a:cxn>
                  <a:cxn ang="0">
                    <a:pos x="503" y="735"/>
                  </a:cxn>
                  <a:cxn ang="0">
                    <a:pos x="555" y="664"/>
                  </a:cxn>
                  <a:cxn ang="0">
                    <a:pos x="572" y="639"/>
                  </a:cxn>
                  <a:cxn ang="0">
                    <a:pos x="551" y="594"/>
                  </a:cxn>
                  <a:cxn ang="0">
                    <a:pos x="569" y="527"/>
                  </a:cxn>
                  <a:cxn ang="0">
                    <a:pos x="593" y="503"/>
                  </a:cxn>
                  <a:cxn ang="0">
                    <a:pos x="614" y="493"/>
                  </a:cxn>
                  <a:cxn ang="0">
                    <a:pos x="628" y="460"/>
                  </a:cxn>
                  <a:cxn ang="0">
                    <a:pos x="661" y="473"/>
                  </a:cxn>
                  <a:cxn ang="0">
                    <a:pos x="712" y="449"/>
                  </a:cxn>
                  <a:cxn ang="0">
                    <a:pos x="687" y="296"/>
                  </a:cxn>
                  <a:cxn ang="0">
                    <a:pos x="683" y="186"/>
                  </a:cxn>
                  <a:cxn ang="0">
                    <a:pos x="528" y="5"/>
                  </a:cxn>
                  <a:cxn ang="0">
                    <a:pos x="502" y="29"/>
                  </a:cxn>
                  <a:cxn ang="0">
                    <a:pos x="490" y="97"/>
                  </a:cxn>
                  <a:cxn ang="0">
                    <a:pos x="390" y="119"/>
                  </a:cxn>
                  <a:cxn ang="0">
                    <a:pos x="335" y="149"/>
                  </a:cxn>
                  <a:cxn ang="0">
                    <a:pos x="279" y="251"/>
                  </a:cxn>
                  <a:cxn ang="0">
                    <a:pos x="242" y="364"/>
                  </a:cxn>
                  <a:cxn ang="0">
                    <a:pos x="194" y="446"/>
                  </a:cxn>
                  <a:cxn ang="0">
                    <a:pos x="163" y="641"/>
                  </a:cxn>
                  <a:cxn ang="0">
                    <a:pos x="104" y="697"/>
                  </a:cxn>
                  <a:cxn ang="0">
                    <a:pos x="66" y="811"/>
                  </a:cxn>
                  <a:cxn ang="0">
                    <a:pos x="55" y="886"/>
                  </a:cxn>
                  <a:cxn ang="0">
                    <a:pos x="86" y="1035"/>
                  </a:cxn>
                  <a:cxn ang="0">
                    <a:pos x="74" y="1143"/>
                  </a:cxn>
                  <a:cxn ang="0">
                    <a:pos x="32" y="1242"/>
                  </a:cxn>
                </a:cxnLst>
                <a:rect l="0" t="0" r="r" b="b"/>
                <a:pathLst>
                  <a:path w="715" h="1640">
                    <a:moveTo>
                      <a:pt x="6" y="1264"/>
                    </a:moveTo>
                    <a:lnTo>
                      <a:pt x="0" y="1276"/>
                    </a:lnTo>
                    <a:lnTo>
                      <a:pt x="0" y="1288"/>
                    </a:lnTo>
                    <a:lnTo>
                      <a:pt x="5" y="1328"/>
                    </a:lnTo>
                    <a:lnTo>
                      <a:pt x="7" y="1333"/>
                    </a:lnTo>
                    <a:lnTo>
                      <a:pt x="12" y="1335"/>
                    </a:lnTo>
                    <a:lnTo>
                      <a:pt x="13" y="1339"/>
                    </a:lnTo>
                    <a:lnTo>
                      <a:pt x="15" y="1346"/>
                    </a:lnTo>
                    <a:lnTo>
                      <a:pt x="13" y="1350"/>
                    </a:lnTo>
                    <a:lnTo>
                      <a:pt x="19" y="1343"/>
                    </a:lnTo>
                    <a:lnTo>
                      <a:pt x="21" y="1335"/>
                    </a:lnTo>
                    <a:lnTo>
                      <a:pt x="26" y="1340"/>
                    </a:lnTo>
                    <a:lnTo>
                      <a:pt x="22" y="1350"/>
                    </a:lnTo>
                    <a:lnTo>
                      <a:pt x="27" y="1349"/>
                    </a:lnTo>
                    <a:lnTo>
                      <a:pt x="29" y="1351"/>
                    </a:lnTo>
                    <a:lnTo>
                      <a:pt x="24" y="1355"/>
                    </a:lnTo>
                    <a:lnTo>
                      <a:pt x="17" y="1366"/>
                    </a:lnTo>
                    <a:lnTo>
                      <a:pt x="33" y="1371"/>
                    </a:lnTo>
                    <a:lnTo>
                      <a:pt x="35" y="1381"/>
                    </a:lnTo>
                    <a:lnTo>
                      <a:pt x="33" y="1398"/>
                    </a:lnTo>
                    <a:lnTo>
                      <a:pt x="43" y="1396"/>
                    </a:lnTo>
                    <a:lnTo>
                      <a:pt x="45" y="1407"/>
                    </a:lnTo>
                    <a:lnTo>
                      <a:pt x="39" y="1415"/>
                    </a:lnTo>
                    <a:lnTo>
                      <a:pt x="42" y="1431"/>
                    </a:lnTo>
                    <a:lnTo>
                      <a:pt x="40" y="1442"/>
                    </a:lnTo>
                    <a:lnTo>
                      <a:pt x="49" y="1442"/>
                    </a:lnTo>
                    <a:lnTo>
                      <a:pt x="54" y="1456"/>
                    </a:lnTo>
                    <a:lnTo>
                      <a:pt x="56" y="1468"/>
                    </a:lnTo>
                    <a:lnTo>
                      <a:pt x="62" y="1487"/>
                    </a:lnTo>
                    <a:lnTo>
                      <a:pt x="74" y="1496"/>
                    </a:lnTo>
                    <a:lnTo>
                      <a:pt x="78" y="1509"/>
                    </a:lnTo>
                    <a:lnTo>
                      <a:pt x="91" y="1516"/>
                    </a:lnTo>
                    <a:lnTo>
                      <a:pt x="98" y="1526"/>
                    </a:lnTo>
                    <a:lnTo>
                      <a:pt x="98" y="1534"/>
                    </a:lnTo>
                    <a:lnTo>
                      <a:pt x="92" y="1538"/>
                    </a:lnTo>
                    <a:lnTo>
                      <a:pt x="85" y="1537"/>
                    </a:lnTo>
                    <a:lnTo>
                      <a:pt x="82" y="1541"/>
                    </a:lnTo>
                    <a:lnTo>
                      <a:pt x="89" y="1557"/>
                    </a:lnTo>
                    <a:lnTo>
                      <a:pt x="82" y="1555"/>
                    </a:lnTo>
                    <a:lnTo>
                      <a:pt x="75" y="1553"/>
                    </a:lnTo>
                    <a:lnTo>
                      <a:pt x="75" y="1559"/>
                    </a:lnTo>
                    <a:lnTo>
                      <a:pt x="91" y="1593"/>
                    </a:lnTo>
                    <a:lnTo>
                      <a:pt x="98" y="1604"/>
                    </a:lnTo>
                    <a:lnTo>
                      <a:pt x="102" y="1614"/>
                    </a:lnTo>
                    <a:lnTo>
                      <a:pt x="99" y="1620"/>
                    </a:lnTo>
                    <a:lnTo>
                      <a:pt x="98" y="1631"/>
                    </a:lnTo>
                    <a:lnTo>
                      <a:pt x="94" y="1633"/>
                    </a:lnTo>
                    <a:lnTo>
                      <a:pt x="93" y="1638"/>
                    </a:lnTo>
                    <a:lnTo>
                      <a:pt x="107" y="1636"/>
                    </a:lnTo>
                    <a:lnTo>
                      <a:pt x="118" y="1640"/>
                    </a:lnTo>
                    <a:lnTo>
                      <a:pt x="136" y="1634"/>
                    </a:lnTo>
                    <a:lnTo>
                      <a:pt x="152" y="1633"/>
                    </a:lnTo>
                    <a:lnTo>
                      <a:pt x="163" y="1638"/>
                    </a:lnTo>
                    <a:lnTo>
                      <a:pt x="168" y="1634"/>
                    </a:lnTo>
                    <a:lnTo>
                      <a:pt x="172" y="1620"/>
                    </a:lnTo>
                    <a:lnTo>
                      <a:pt x="169" y="1598"/>
                    </a:lnTo>
                    <a:lnTo>
                      <a:pt x="174" y="1585"/>
                    </a:lnTo>
                    <a:lnTo>
                      <a:pt x="180" y="1574"/>
                    </a:lnTo>
                    <a:lnTo>
                      <a:pt x="189" y="1576"/>
                    </a:lnTo>
                    <a:lnTo>
                      <a:pt x="194" y="1566"/>
                    </a:lnTo>
                    <a:lnTo>
                      <a:pt x="204" y="1559"/>
                    </a:lnTo>
                    <a:lnTo>
                      <a:pt x="218" y="1560"/>
                    </a:lnTo>
                    <a:lnTo>
                      <a:pt x="227" y="1564"/>
                    </a:lnTo>
                    <a:lnTo>
                      <a:pt x="238" y="1560"/>
                    </a:lnTo>
                    <a:lnTo>
                      <a:pt x="250" y="1564"/>
                    </a:lnTo>
                    <a:lnTo>
                      <a:pt x="261" y="1564"/>
                    </a:lnTo>
                    <a:lnTo>
                      <a:pt x="266" y="1544"/>
                    </a:lnTo>
                    <a:lnTo>
                      <a:pt x="276" y="1522"/>
                    </a:lnTo>
                    <a:lnTo>
                      <a:pt x="285" y="1505"/>
                    </a:lnTo>
                    <a:lnTo>
                      <a:pt x="286" y="1484"/>
                    </a:lnTo>
                    <a:lnTo>
                      <a:pt x="291" y="1472"/>
                    </a:lnTo>
                    <a:lnTo>
                      <a:pt x="290" y="1457"/>
                    </a:lnTo>
                    <a:lnTo>
                      <a:pt x="293" y="1446"/>
                    </a:lnTo>
                    <a:lnTo>
                      <a:pt x="298" y="1435"/>
                    </a:lnTo>
                    <a:lnTo>
                      <a:pt x="298" y="1424"/>
                    </a:lnTo>
                    <a:lnTo>
                      <a:pt x="295" y="1418"/>
                    </a:lnTo>
                    <a:lnTo>
                      <a:pt x="300" y="1407"/>
                    </a:lnTo>
                    <a:lnTo>
                      <a:pt x="298" y="1398"/>
                    </a:lnTo>
                    <a:lnTo>
                      <a:pt x="293" y="1392"/>
                    </a:lnTo>
                    <a:lnTo>
                      <a:pt x="292" y="1386"/>
                    </a:lnTo>
                    <a:lnTo>
                      <a:pt x="293" y="1382"/>
                    </a:lnTo>
                    <a:lnTo>
                      <a:pt x="300" y="1385"/>
                    </a:lnTo>
                    <a:lnTo>
                      <a:pt x="304" y="1385"/>
                    </a:lnTo>
                    <a:lnTo>
                      <a:pt x="301" y="1378"/>
                    </a:lnTo>
                    <a:lnTo>
                      <a:pt x="302" y="1374"/>
                    </a:lnTo>
                    <a:lnTo>
                      <a:pt x="304" y="1367"/>
                    </a:lnTo>
                    <a:lnTo>
                      <a:pt x="304" y="1362"/>
                    </a:lnTo>
                    <a:lnTo>
                      <a:pt x="307" y="1345"/>
                    </a:lnTo>
                    <a:lnTo>
                      <a:pt x="306" y="1340"/>
                    </a:lnTo>
                    <a:lnTo>
                      <a:pt x="297" y="1334"/>
                    </a:lnTo>
                    <a:lnTo>
                      <a:pt x="288" y="1329"/>
                    </a:lnTo>
                    <a:lnTo>
                      <a:pt x="291" y="1328"/>
                    </a:lnTo>
                    <a:lnTo>
                      <a:pt x="300" y="1332"/>
                    </a:lnTo>
                    <a:lnTo>
                      <a:pt x="309" y="1329"/>
                    </a:lnTo>
                    <a:lnTo>
                      <a:pt x="312" y="1326"/>
                    </a:lnTo>
                    <a:lnTo>
                      <a:pt x="302" y="1317"/>
                    </a:lnTo>
                    <a:lnTo>
                      <a:pt x="274" y="1312"/>
                    </a:lnTo>
                    <a:lnTo>
                      <a:pt x="276" y="1310"/>
                    </a:lnTo>
                    <a:lnTo>
                      <a:pt x="298" y="1307"/>
                    </a:lnTo>
                    <a:lnTo>
                      <a:pt x="311" y="1311"/>
                    </a:lnTo>
                    <a:lnTo>
                      <a:pt x="318" y="1307"/>
                    </a:lnTo>
                    <a:lnTo>
                      <a:pt x="320" y="1299"/>
                    </a:lnTo>
                    <a:lnTo>
                      <a:pt x="334" y="1297"/>
                    </a:lnTo>
                    <a:lnTo>
                      <a:pt x="345" y="1286"/>
                    </a:lnTo>
                    <a:lnTo>
                      <a:pt x="350" y="1279"/>
                    </a:lnTo>
                    <a:lnTo>
                      <a:pt x="350" y="1268"/>
                    </a:lnTo>
                    <a:lnTo>
                      <a:pt x="359" y="1270"/>
                    </a:lnTo>
                    <a:lnTo>
                      <a:pt x="359" y="1281"/>
                    </a:lnTo>
                    <a:lnTo>
                      <a:pt x="371" y="1280"/>
                    </a:lnTo>
                    <a:lnTo>
                      <a:pt x="378" y="1268"/>
                    </a:lnTo>
                    <a:lnTo>
                      <a:pt x="392" y="1256"/>
                    </a:lnTo>
                    <a:lnTo>
                      <a:pt x="389" y="1243"/>
                    </a:lnTo>
                    <a:lnTo>
                      <a:pt x="394" y="1248"/>
                    </a:lnTo>
                    <a:lnTo>
                      <a:pt x="400" y="1248"/>
                    </a:lnTo>
                    <a:lnTo>
                      <a:pt x="400" y="1242"/>
                    </a:lnTo>
                    <a:lnTo>
                      <a:pt x="406" y="1237"/>
                    </a:lnTo>
                    <a:lnTo>
                      <a:pt x="405" y="1232"/>
                    </a:lnTo>
                    <a:lnTo>
                      <a:pt x="352" y="1243"/>
                    </a:lnTo>
                    <a:lnTo>
                      <a:pt x="341" y="1241"/>
                    </a:lnTo>
                    <a:lnTo>
                      <a:pt x="336" y="1245"/>
                    </a:lnTo>
                    <a:lnTo>
                      <a:pt x="334" y="1238"/>
                    </a:lnTo>
                    <a:lnTo>
                      <a:pt x="328" y="1232"/>
                    </a:lnTo>
                    <a:lnTo>
                      <a:pt x="303" y="1222"/>
                    </a:lnTo>
                    <a:lnTo>
                      <a:pt x="290" y="1225"/>
                    </a:lnTo>
                    <a:lnTo>
                      <a:pt x="284" y="1221"/>
                    </a:lnTo>
                    <a:lnTo>
                      <a:pt x="290" y="1219"/>
                    </a:lnTo>
                    <a:lnTo>
                      <a:pt x="293" y="1211"/>
                    </a:lnTo>
                    <a:lnTo>
                      <a:pt x="300" y="1214"/>
                    </a:lnTo>
                    <a:lnTo>
                      <a:pt x="308" y="1211"/>
                    </a:lnTo>
                    <a:lnTo>
                      <a:pt x="320" y="1213"/>
                    </a:lnTo>
                    <a:lnTo>
                      <a:pt x="322" y="1211"/>
                    </a:lnTo>
                    <a:lnTo>
                      <a:pt x="331" y="1221"/>
                    </a:lnTo>
                    <a:lnTo>
                      <a:pt x="338" y="1218"/>
                    </a:lnTo>
                    <a:lnTo>
                      <a:pt x="339" y="1214"/>
                    </a:lnTo>
                    <a:lnTo>
                      <a:pt x="345" y="1220"/>
                    </a:lnTo>
                    <a:lnTo>
                      <a:pt x="352" y="1222"/>
                    </a:lnTo>
                    <a:lnTo>
                      <a:pt x="356" y="1216"/>
                    </a:lnTo>
                    <a:lnTo>
                      <a:pt x="359" y="1220"/>
                    </a:lnTo>
                    <a:lnTo>
                      <a:pt x="363" y="1230"/>
                    </a:lnTo>
                    <a:lnTo>
                      <a:pt x="371" y="1232"/>
                    </a:lnTo>
                    <a:lnTo>
                      <a:pt x="403" y="1216"/>
                    </a:lnTo>
                    <a:lnTo>
                      <a:pt x="414" y="1198"/>
                    </a:lnTo>
                    <a:lnTo>
                      <a:pt x="419" y="1193"/>
                    </a:lnTo>
                    <a:lnTo>
                      <a:pt x="422" y="1176"/>
                    </a:lnTo>
                    <a:lnTo>
                      <a:pt x="416" y="1161"/>
                    </a:lnTo>
                    <a:lnTo>
                      <a:pt x="404" y="1152"/>
                    </a:lnTo>
                    <a:lnTo>
                      <a:pt x="394" y="1138"/>
                    </a:lnTo>
                    <a:lnTo>
                      <a:pt x="403" y="1136"/>
                    </a:lnTo>
                    <a:lnTo>
                      <a:pt x="402" y="1133"/>
                    </a:lnTo>
                    <a:lnTo>
                      <a:pt x="381" y="1123"/>
                    </a:lnTo>
                    <a:lnTo>
                      <a:pt x="379" y="1113"/>
                    </a:lnTo>
                    <a:lnTo>
                      <a:pt x="374" y="1103"/>
                    </a:lnTo>
                    <a:lnTo>
                      <a:pt x="357" y="1106"/>
                    </a:lnTo>
                    <a:lnTo>
                      <a:pt x="352" y="1100"/>
                    </a:lnTo>
                    <a:lnTo>
                      <a:pt x="351" y="1096"/>
                    </a:lnTo>
                    <a:lnTo>
                      <a:pt x="347" y="1095"/>
                    </a:lnTo>
                    <a:lnTo>
                      <a:pt x="347" y="1098"/>
                    </a:lnTo>
                    <a:lnTo>
                      <a:pt x="341" y="1118"/>
                    </a:lnTo>
                    <a:lnTo>
                      <a:pt x="333" y="1129"/>
                    </a:lnTo>
                    <a:lnTo>
                      <a:pt x="314" y="1143"/>
                    </a:lnTo>
                    <a:lnTo>
                      <a:pt x="308" y="1148"/>
                    </a:lnTo>
                    <a:lnTo>
                      <a:pt x="298" y="1148"/>
                    </a:lnTo>
                    <a:lnTo>
                      <a:pt x="287" y="1151"/>
                    </a:lnTo>
                    <a:lnTo>
                      <a:pt x="280" y="1149"/>
                    </a:lnTo>
                    <a:lnTo>
                      <a:pt x="288" y="1143"/>
                    </a:lnTo>
                    <a:lnTo>
                      <a:pt x="300" y="1140"/>
                    </a:lnTo>
                    <a:lnTo>
                      <a:pt x="309" y="1132"/>
                    </a:lnTo>
                    <a:lnTo>
                      <a:pt x="319" y="1127"/>
                    </a:lnTo>
                    <a:lnTo>
                      <a:pt x="336" y="1112"/>
                    </a:lnTo>
                    <a:lnTo>
                      <a:pt x="339" y="1102"/>
                    </a:lnTo>
                    <a:lnTo>
                      <a:pt x="339" y="1089"/>
                    </a:lnTo>
                    <a:lnTo>
                      <a:pt x="330" y="1087"/>
                    </a:lnTo>
                    <a:lnTo>
                      <a:pt x="334" y="1080"/>
                    </a:lnTo>
                    <a:lnTo>
                      <a:pt x="335" y="1069"/>
                    </a:lnTo>
                    <a:lnTo>
                      <a:pt x="331" y="1060"/>
                    </a:lnTo>
                    <a:lnTo>
                      <a:pt x="328" y="1032"/>
                    </a:lnTo>
                    <a:lnTo>
                      <a:pt x="329" y="1015"/>
                    </a:lnTo>
                    <a:lnTo>
                      <a:pt x="325" y="992"/>
                    </a:lnTo>
                    <a:lnTo>
                      <a:pt x="327" y="985"/>
                    </a:lnTo>
                    <a:lnTo>
                      <a:pt x="330" y="977"/>
                    </a:lnTo>
                    <a:lnTo>
                      <a:pt x="329" y="971"/>
                    </a:lnTo>
                    <a:lnTo>
                      <a:pt x="344" y="979"/>
                    </a:lnTo>
                    <a:lnTo>
                      <a:pt x="345" y="971"/>
                    </a:lnTo>
                    <a:lnTo>
                      <a:pt x="340" y="950"/>
                    </a:lnTo>
                    <a:lnTo>
                      <a:pt x="345" y="928"/>
                    </a:lnTo>
                    <a:lnTo>
                      <a:pt x="350" y="910"/>
                    </a:lnTo>
                    <a:lnTo>
                      <a:pt x="343" y="901"/>
                    </a:lnTo>
                    <a:lnTo>
                      <a:pt x="340" y="892"/>
                    </a:lnTo>
                    <a:lnTo>
                      <a:pt x="340" y="879"/>
                    </a:lnTo>
                    <a:lnTo>
                      <a:pt x="356" y="887"/>
                    </a:lnTo>
                    <a:lnTo>
                      <a:pt x="357" y="885"/>
                    </a:lnTo>
                    <a:lnTo>
                      <a:pt x="361" y="881"/>
                    </a:lnTo>
                    <a:lnTo>
                      <a:pt x="367" y="872"/>
                    </a:lnTo>
                    <a:lnTo>
                      <a:pt x="368" y="870"/>
                    </a:lnTo>
                    <a:lnTo>
                      <a:pt x="367" y="866"/>
                    </a:lnTo>
                    <a:lnTo>
                      <a:pt x="370" y="850"/>
                    </a:lnTo>
                    <a:lnTo>
                      <a:pt x="365" y="839"/>
                    </a:lnTo>
                    <a:lnTo>
                      <a:pt x="366" y="831"/>
                    </a:lnTo>
                    <a:lnTo>
                      <a:pt x="368" y="840"/>
                    </a:lnTo>
                    <a:lnTo>
                      <a:pt x="377" y="848"/>
                    </a:lnTo>
                    <a:lnTo>
                      <a:pt x="381" y="847"/>
                    </a:lnTo>
                    <a:lnTo>
                      <a:pt x="386" y="837"/>
                    </a:lnTo>
                    <a:lnTo>
                      <a:pt x="393" y="840"/>
                    </a:lnTo>
                    <a:lnTo>
                      <a:pt x="394" y="833"/>
                    </a:lnTo>
                    <a:lnTo>
                      <a:pt x="398" y="827"/>
                    </a:lnTo>
                    <a:lnTo>
                      <a:pt x="387" y="822"/>
                    </a:lnTo>
                    <a:lnTo>
                      <a:pt x="394" y="823"/>
                    </a:lnTo>
                    <a:lnTo>
                      <a:pt x="403" y="817"/>
                    </a:lnTo>
                    <a:lnTo>
                      <a:pt x="403" y="812"/>
                    </a:lnTo>
                    <a:lnTo>
                      <a:pt x="410" y="809"/>
                    </a:lnTo>
                    <a:lnTo>
                      <a:pt x="411" y="799"/>
                    </a:lnTo>
                    <a:lnTo>
                      <a:pt x="417" y="796"/>
                    </a:lnTo>
                    <a:lnTo>
                      <a:pt x="417" y="784"/>
                    </a:lnTo>
                    <a:lnTo>
                      <a:pt x="425" y="783"/>
                    </a:lnTo>
                    <a:lnTo>
                      <a:pt x="435" y="785"/>
                    </a:lnTo>
                    <a:lnTo>
                      <a:pt x="446" y="775"/>
                    </a:lnTo>
                    <a:lnTo>
                      <a:pt x="449" y="764"/>
                    </a:lnTo>
                    <a:lnTo>
                      <a:pt x="464" y="753"/>
                    </a:lnTo>
                    <a:lnTo>
                      <a:pt x="470" y="761"/>
                    </a:lnTo>
                    <a:lnTo>
                      <a:pt x="481" y="753"/>
                    </a:lnTo>
                    <a:lnTo>
                      <a:pt x="484" y="743"/>
                    </a:lnTo>
                    <a:lnTo>
                      <a:pt x="492" y="737"/>
                    </a:lnTo>
                    <a:lnTo>
                      <a:pt x="500" y="740"/>
                    </a:lnTo>
                    <a:lnTo>
                      <a:pt x="503" y="735"/>
                    </a:lnTo>
                    <a:lnTo>
                      <a:pt x="516" y="727"/>
                    </a:lnTo>
                    <a:lnTo>
                      <a:pt x="521" y="719"/>
                    </a:lnTo>
                    <a:lnTo>
                      <a:pt x="528" y="715"/>
                    </a:lnTo>
                    <a:lnTo>
                      <a:pt x="535" y="699"/>
                    </a:lnTo>
                    <a:lnTo>
                      <a:pt x="538" y="691"/>
                    </a:lnTo>
                    <a:lnTo>
                      <a:pt x="549" y="677"/>
                    </a:lnTo>
                    <a:lnTo>
                      <a:pt x="555" y="664"/>
                    </a:lnTo>
                    <a:lnTo>
                      <a:pt x="562" y="651"/>
                    </a:lnTo>
                    <a:lnTo>
                      <a:pt x="566" y="646"/>
                    </a:lnTo>
                    <a:lnTo>
                      <a:pt x="567" y="651"/>
                    </a:lnTo>
                    <a:lnTo>
                      <a:pt x="566" y="662"/>
                    </a:lnTo>
                    <a:lnTo>
                      <a:pt x="576" y="649"/>
                    </a:lnTo>
                    <a:lnTo>
                      <a:pt x="577" y="644"/>
                    </a:lnTo>
                    <a:lnTo>
                      <a:pt x="572" y="639"/>
                    </a:lnTo>
                    <a:lnTo>
                      <a:pt x="571" y="633"/>
                    </a:lnTo>
                    <a:lnTo>
                      <a:pt x="556" y="618"/>
                    </a:lnTo>
                    <a:lnTo>
                      <a:pt x="555" y="612"/>
                    </a:lnTo>
                    <a:lnTo>
                      <a:pt x="558" y="610"/>
                    </a:lnTo>
                    <a:lnTo>
                      <a:pt x="556" y="602"/>
                    </a:lnTo>
                    <a:lnTo>
                      <a:pt x="551" y="596"/>
                    </a:lnTo>
                    <a:lnTo>
                      <a:pt x="551" y="594"/>
                    </a:lnTo>
                    <a:lnTo>
                      <a:pt x="556" y="589"/>
                    </a:lnTo>
                    <a:lnTo>
                      <a:pt x="558" y="582"/>
                    </a:lnTo>
                    <a:lnTo>
                      <a:pt x="566" y="579"/>
                    </a:lnTo>
                    <a:lnTo>
                      <a:pt x="576" y="554"/>
                    </a:lnTo>
                    <a:lnTo>
                      <a:pt x="577" y="547"/>
                    </a:lnTo>
                    <a:lnTo>
                      <a:pt x="567" y="530"/>
                    </a:lnTo>
                    <a:lnTo>
                      <a:pt x="569" y="527"/>
                    </a:lnTo>
                    <a:lnTo>
                      <a:pt x="580" y="520"/>
                    </a:lnTo>
                    <a:lnTo>
                      <a:pt x="580" y="512"/>
                    </a:lnTo>
                    <a:lnTo>
                      <a:pt x="585" y="511"/>
                    </a:lnTo>
                    <a:lnTo>
                      <a:pt x="592" y="515"/>
                    </a:lnTo>
                    <a:lnTo>
                      <a:pt x="596" y="514"/>
                    </a:lnTo>
                    <a:lnTo>
                      <a:pt x="597" y="506"/>
                    </a:lnTo>
                    <a:lnTo>
                      <a:pt x="593" y="503"/>
                    </a:lnTo>
                    <a:lnTo>
                      <a:pt x="603" y="501"/>
                    </a:lnTo>
                    <a:lnTo>
                      <a:pt x="604" y="495"/>
                    </a:lnTo>
                    <a:lnTo>
                      <a:pt x="593" y="481"/>
                    </a:lnTo>
                    <a:lnTo>
                      <a:pt x="593" y="476"/>
                    </a:lnTo>
                    <a:lnTo>
                      <a:pt x="605" y="484"/>
                    </a:lnTo>
                    <a:lnTo>
                      <a:pt x="610" y="493"/>
                    </a:lnTo>
                    <a:lnTo>
                      <a:pt x="614" y="493"/>
                    </a:lnTo>
                    <a:lnTo>
                      <a:pt x="613" y="476"/>
                    </a:lnTo>
                    <a:lnTo>
                      <a:pt x="614" y="478"/>
                    </a:lnTo>
                    <a:lnTo>
                      <a:pt x="618" y="476"/>
                    </a:lnTo>
                    <a:lnTo>
                      <a:pt x="619" y="455"/>
                    </a:lnTo>
                    <a:lnTo>
                      <a:pt x="623" y="454"/>
                    </a:lnTo>
                    <a:lnTo>
                      <a:pt x="628" y="454"/>
                    </a:lnTo>
                    <a:lnTo>
                      <a:pt x="628" y="460"/>
                    </a:lnTo>
                    <a:lnTo>
                      <a:pt x="631" y="465"/>
                    </a:lnTo>
                    <a:lnTo>
                      <a:pt x="635" y="467"/>
                    </a:lnTo>
                    <a:lnTo>
                      <a:pt x="640" y="454"/>
                    </a:lnTo>
                    <a:lnTo>
                      <a:pt x="645" y="457"/>
                    </a:lnTo>
                    <a:lnTo>
                      <a:pt x="651" y="468"/>
                    </a:lnTo>
                    <a:lnTo>
                      <a:pt x="655" y="468"/>
                    </a:lnTo>
                    <a:lnTo>
                      <a:pt x="661" y="473"/>
                    </a:lnTo>
                    <a:lnTo>
                      <a:pt x="666" y="461"/>
                    </a:lnTo>
                    <a:lnTo>
                      <a:pt x="691" y="458"/>
                    </a:lnTo>
                    <a:lnTo>
                      <a:pt x="700" y="465"/>
                    </a:lnTo>
                    <a:lnTo>
                      <a:pt x="706" y="472"/>
                    </a:lnTo>
                    <a:lnTo>
                      <a:pt x="710" y="465"/>
                    </a:lnTo>
                    <a:lnTo>
                      <a:pt x="715" y="461"/>
                    </a:lnTo>
                    <a:lnTo>
                      <a:pt x="712" y="449"/>
                    </a:lnTo>
                    <a:lnTo>
                      <a:pt x="698" y="415"/>
                    </a:lnTo>
                    <a:lnTo>
                      <a:pt x="694" y="395"/>
                    </a:lnTo>
                    <a:lnTo>
                      <a:pt x="698" y="377"/>
                    </a:lnTo>
                    <a:lnTo>
                      <a:pt x="706" y="364"/>
                    </a:lnTo>
                    <a:lnTo>
                      <a:pt x="707" y="354"/>
                    </a:lnTo>
                    <a:lnTo>
                      <a:pt x="707" y="342"/>
                    </a:lnTo>
                    <a:lnTo>
                      <a:pt x="687" y="296"/>
                    </a:lnTo>
                    <a:lnTo>
                      <a:pt x="684" y="279"/>
                    </a:lnTo>
                    <a:lnTo>
                      <a:pt x="690" y="258"/>
                    </a:lnTo>
                    <a:lnTo>
                      <a:pt x="688" y="243"/>
                    </a:lnTo>
                    <a:lnTo>
                      <a:pt x="683" y="237"/>
                    </a:lnTo>
                    <a:lnTo>
                      <a:pt x="682" y="223"/>
                    </a:lnTo>
                    <a:lnTo>
                      <a:pt x="682" y="202"/>
                    </a:lnTo>
                    <a:lnTo>
                      <a:pt x="683" y="186"/>
                    </a:lnTo>
                    <a:lnTo>
                      <a:pt x="688" y="173"/>
                    </a:lnTo>
                    <a:lnTo>
                      <a:pt x="685" y="166"/>
                    </a:lnTo>
                    <a:lnTo>
                      <a:pt x="653" y="110"/>
                    </a:lnTo>
                    <a:lnTo>
                      <a:pt x="635" y="92"/>
                    </a:lnTo>
                    <a:lnTo>
                      <a:pt x="599" y="81"/>
                    </a:lnTo>
                    <a:lnTo>
                      <a:pt x="569" y="51"/>
                    </a:lnTo>
                    <a:lnTo>
                      <a:pt x="528" y="5"/>
                    </a:lnTo>
                    <a:lnTo>
                      <a:pt x="526" y="0"/>
                    </a:lnTo>
                    <a:lnTo>
                      <a:pt x="523" y="0"/>
                    </a:lnTo>
                    <a:lnTo>
                      <a:pt x="500" y="0"/>
                    </a:lnTo>
                    <a:lnTo>
                      <a:pt x="495" y="3"/>
                    </a:lnTo>
                    <a:lnTo>
                      <a:pt x="496" y="13"/>
                    </a:lnTo>
                    <a:lnTo>
                      <a:pt x="501" y="17"/>
                    </a:lnTo>
                    <a:lnTo>
                      <a:pt x="502" y="29"/>
                    </a:lnTo>
                    <a:lnTo>
                      <a:pt x="500" y="38"/>
                    </a:lnTo>
                    <a:lnTo>
                      <a:pt x="496" y="43"/>
                    </a:lnTo>
                    <a:lnTo>
                      <a:pt x="492" y="58"/>
                    </a:lnTo>
                    <a:lnTo>
                      <a:pt x="486" y="69"/>
                    </a:lnTo>
                    <a:lnTo>
                      <a:pt x="488" y="79"/>
                    </a:lnTo>
                    <a:lnTo>
                      <a:pt x="497" y="89"/>
                    </a:lnTo>
                    <a:lnTo>
                      <a:pt x="490" y="97"/>
                    </a:lnTo>
                    <a:lnTo>
                      <a:pt x="481" y="100"/>
                    </a:lnTo>
                    <a:lnTo>
                      <a:pt x="438" y="84"/>
                    </a:lnTo>
                    <a:lnTo>
                      <a:pt x="408" y="80"/>
                    </a:lnTo>
                    <a:lnTo>
                      <a:pt x="398" y="81"/>
                    </a:lnTo>
                    <a:lnTo>
                      <a:pt x="393" y="86"/>
                    </a:lnTo>
                    <a:lnTo>
                      <a:pt x="388" y="96"/>
                    </a:lnTo>
                    <a:lnTo>
                      <a:pt x="390" y="119"/>
                    </a:lnTo>
                    <a:lnTo>
                      <a:pt x="388" y="129"/>
                    </a:lnTo>
                    <a:lnTo>
                      <a:pt x="383" y="150"/>
                    </a:lnTo>
                    <a:lnTo>
                      <a:pt x="373" y="166"/>
                    </a:lnTo>
                    <a:lnTo>
                      <a:pt x="370" y="165"/>
                    </a:lnTo>
                    <a:lnTo>
                      <a:pt x="360" y="153"/>
                    </a:lnTo>
                    <a:lnTo>
                      <a:pt x="347" y="145"/>
                    </a:lnTo>
                    <a:lnTo>
                      <a:pt x="335" y="149"/>
                    </a:lnTo>
                    <a:lnTo>
                      <a:pt x="317" y="167"/>
                    </a:lnTo>
                    <a:lnTo>
                      <a:pt x="308" y="180"/>
                    </a:lnTo>
                    <a:lnTo>
                      <a:pt x="304" y="196"/>
                    </a:lnTo>
                    <a:lnTo>
                      <a:pt x="302" y="209"/>
                    </a:lnTo>
                    <a:lnTo>
                      <a:pt x="296" y="219"/>
                    </a:lnTo>
                    <a:lnTo>
                      <a:pt x="282" y="237"/>
                    </a:lnTo>
                    <a:lnTo>
                      <a:pt x="279" y="251"/>
                    </a:lnTo>
                    <a:lnTo>
                      <a:pt x="292" y="273"/>
                    </a:lnTo>
                    <a:lnTo>
                      <a:pt x="293" y="285"/>
                    </a:lnTo>
                    <a:lnTo>
                      <a:pt x="291" y="294"/>
                    </a:lnTo>
                    <a:lnTo>
                      <a:pt x="285" y="306"/>
                    </a:lnTo>
                    <a:lnTo>
                      <a:pt x="273" y="320"/>
                    </a:lnTo>
                    <a:lnTo>
                      <a:pt x="265" y="334"/>
                    </a:lnTo>
                    <a:lnTo>
                      <a:pt x="242" y="364"/>
                    </a:lnTo>
                    <a:lnTo>
                      <a:pt x="236" y="381"/>
                    </a:lnTo>
                    <a:lnTo>
                      <a:pt x="233" y="401"/>
                    </a:lnTo>
                    <a:lnTo>
                      <a:pt x="228" y="413"/>
                    </a:lnTo>
                    <a:lnTo>
                      <a:pt x="211" y="427"/>
                    </a:lnTo>
                    <a:lnTo>
                      <a:pt x="200" y="427"/>
                    </a:lnTo>
                    <a:lnTo>
                      <a:pt x="193" y="431"/>
                    </a:lnTo>
                    <a:lnTo>
                      <a:pt x="194" y="446"/>
                    </a:lnTo>
                    <a:lnTo>
                      <a:pt x="194" y="467"/>
                    </a:lnTo>
                    <a:lnTo>
                      <a:pt x="193" y="497"/>
                    </a:lnTo>
                    <a:lnTo>
                      <a:pt x="184" y="547"/>
                    </a:lnTo>
                    <a:lnTo>
                      <a:pt x="167" y="584"/>
                    </a:lnTo>
                    <a:lnTo>
                      <a:pt x="147" y="616"/>
                    </a:lnTo>
                    <a:lnTo>
                      <a:pt x="148" y="625"/>
                    </a:lnTo>
                    <a:lnTo>
                      <a:pt x="163" y="641"/>
                    </a:lnTo>
                    <a:lnTo>
                      <a:pt x="169" y="653"/>
                    </a:lnTo>
                    <a:lnTo>
                      <a:pt x="169" y="672"/>
                    </a:lnTo>
                    <a:lnTo>
                      <a:pt x="167" y="683"/>
                    </a:lnTo>
                    <a:lnTo>
                      <a:pt x="157" y="695"/>
                    </a:lnTo>
                    <a:lnTo>
                      <a:pt x="142" y="695"/>
                    </a:lnTo>
                    <a:lnTo>
                      <a:pt x="125" y="692"/>
                    </a:lnTo>
                    <a:lnTo>
                      <a:pt x="104" y="697"/>
                    </a:lnTo>
                    <a:lnTo>
                      <a:pt x="87" y="708"/>
                    </a:lnTo>
                    <a:lnTo>
                      <a:pt x="62" y="738"/>
                    </a:lnTo>
                    <a:lnTo>
                      <a:pt x="56" y="754"/>
                    </a:lnTo>
                    <a:lnTo>
                      <a:pt x="51" y="774"/>
                    </a:lnTo>
                    <a:lnTo>
                      <a:pt x="55" y="793"/>
                    </a:lnTo>
                    <a:lnTo>
                      <a:pt x="61" y="806"/>
                    </a:lnTo>
                    <a:lnTo>
                      <a:pt x="66" y="811"/>
                    </a:lnTo>
                    <a:lnTo>
                      <a:pt x="60" y="821"/>
                    </a:lnTo>
                    <a:lnTo>
                      <a:pt x="59" y="833"/>
                    </a:lnTo>
                    <a:lnTo>
                      <a:pt x="55" y="843"/>
                    </a:lnTo>
                    <a:lnTo>
                      <a:pt x="55" y="863"/>
                    </a:lnTo>
                    <a:lnTo>
                      <a:pt x="53" y="871"/>
                    </a:lnTo>
                    <a:lnTo>
                      <a:pt x="53" y="883"/>
                    </a:lnTo>
                    <a:lnTo>
                      <a:pt x="55" y="886"/>
                    </a:lnTo>
                    <a:lnTo>
                      <a:pt x="60" y="902"/>
                    </a:lnTo>
                    <a:lnTo>
                      <a:pt x="59" y="944"/>
                    </a:lnTo>
                    <a:lnTo>
                      <a:pt x="60" y="964"/>
                    </a:lnTo>
                    <a:lnTo>
                      <a:pt x="69" y="979"/>
                    </a:lnTo>
                    <a:lnTo>
                      <a:pt x="89" y="995"/>
                    </a:lnTo>
                    <a:lnTo>
                      <a:pt x="92" y="1016"/>
                    </a:lnTo>
                    <a:lnTo>
                      <a:pt x="86" y="1035"/>
                    </a:lnTo>
                    <a:lnTo>
                      <a:pt x="76" y="1046"/>
                    </a:lnTo>
                    <a:lnTo>
                      <a:pt x="61" y="1052"/>
                    </a:lnTo>
                    <a:lnTo>
                      <a:pt x="59" y="1058"/>
                    </a:lnTo>
                    <a:lnTo>
                      <a:pt x="69" y="1071"/>
                    </a:lnTo>
                    <a:lnTo>
                      <a:pt x="77" y="1105"/>
                    </a:lnTo>
                    <a:lnTo>
                      <a:pt x="70" y="1134"/>
                    </a:lnTo>
                    <a:lnTo>
                      <a:pt x="74" y="1143"/>
                    </a:lnTo>
                    <a:lnTo>
                      <a:pt x="72" y="1157"/>
                    </a:lnTo>
                    <a:lnTo>
                      <a:pt x="66" y="1168"/>
                    </a:lnTo>
                    <a:lnTo>
                      <a:pt x="39" y="1179"/>
                    </a:lnTo>
                    <a:lnTo>
                      <a:pt x="39" y="1193"/>
                    </a:lnTo>
                    <a:lnTo>
                      <a:pt x="27" y="1214"/>
                    </a:lnTo>
                    <a:lnTo>
                      <a:pt x="28" y="1230"/>
                    </a:lnTo>
                    <a:lnTo>
                      <a:pt x="32" y="1242"/>
                    </a:lnTo>
                    <a:lnTo>
                      <a:pt x="24" y="1280"/>
                    </a:lnTo>
                    <a:lnTo>
                      <a:pt x="16" y="1286"/>
                    </a:lnTo>
                    <a:lnTo>
                      <a:pt x="12" y="1278"/>
                    </a:lnTo>
                    <a:lnTo>
                      <a:pt x="8" y="1291"/>
                    </a:lnTo>
                    <a:lnTo>
                      <a:pt x="8" y="1268"/>
                    </a:lnTo>
                    <a:lnTo>
                      <a:pt x="6" y="126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218" name="Group 359"/>
              <p:cNvGrpSpPr/>
              <p:nvPr/>
            </p:nvGrpSpPr>
            <p:grpSpPr bwMode="gray">
              <a:xfrm>
                <a:off x="5080794" y="2788583"/>
                <a:ext cx="75600" cy="108000"/>
                <a:chOff x="4160739" y="2986112"/>
                <a:chExt cx="187325" cy="233362"/>
              </a:xfrm>
              <a:grpFill/>
            </p:grpSpPr>
            <p:sp>
              <p:nvSpPr>
                <p:cNvPr id="219" name="Freeform 45"/>
                <p:cNvSpPr>
                  <a:spLocks noChangeAspect="1"/>
                </p:cNvSpPr>
                <p:nvPr/>
              </p:nvSpPr>
              <p:spPr bwMode="gray">
                <a:xfrm>
                  <a:off x="4171851" y="2986112"/>
                  <a:ext cx="176213" cy="225425"/>
                </a:xfrm>
                <a:custGeom>
                  <a:avLst/>
                  <a:gdLst/>
                  <a:ahLst/>
                  <a:cxnLst>
                    <a:cxn ang="0">
                      <a:pos x="72" y="248"/>
                    </a:cxn>
                    <a:cxn ang="0">
                      <a:pos x="72" y="234"/>
                    </a:cxn>
                    <a:cxn ang="0">
                      <a:pos x="82" y="239"/>
                    </a:cxn>
                    <a:cxn ang="0">
                      <a:pos x="91" y="229"/>
                    </a:cxn>
                    <a:cxn ang="0">
                      <a:pos x="34" y="195"/>
                    </a:cxn>
                    <a:cxn ang="0">
                      <a:pos x="34" y="185"/>
                    </a:cxn>
                    <a:cxn ang="0">
                      <a:pos x="39" y="176"/>
                    </a:cxn>
                    <a:cxn ang="0">
                      <a:pos x="48" y="176"/>
                    </a:cxn>
                    <a:cxn ang="0">
                      <a:pos x="39" y="151"/>
                    </a:cxn>
                    <a:cxn ang="0">
                      <a:pos x="53" y="151"/>
                    </a:cxn>
                    <a:cxn ang="0">
                      <a:pos x="53" y="147"/>
                    </a:cxn>
                    <a:cxn ang="0">
                      <a:pos x="29" y="132"/>
                    </a:cxn>
                    <a:cxn ang="0">
                      <a:pos x="43" y="97"/>
                    </a:cxn>
                    <a:cxn ang="0">
                      <a:pos x="24" y="88"/>
                    </a:cxn>
                    <a:cxn ang="0">
                      <a:pos x="29" y="77"/>
                    </a:cxn>
                    <a:cxn ang="0">
                      <a:pos x="43" y="72"/>
                    </a:cxn>
                    <a:cxn ang="0">
                      <a:pos x="15" y="58"/>
                    </a:cxn>
                    <a:cxn ang="0">
                      <a:pos x="10" y="34"/>
                    </a:cxn>
                    <a:cxn ang="0">
                      <a:pos x="0" y="23"/>
                    </a:cxn>
                    <a:cxn ang="0">
                      <a:pos x="43" y="4"/>
                    </a:cxn>
                    <a:cxn ang="0">
                      <a:pos x="62" y="0"/>
                    </a:cxn>
                    <a:cxn ang="0">
                      <a:pos x="72" y="4"/>
                    </a:cxn>
                    <a:cxn ang="0">
                      <a:pos x="91" y="14"/>
                    </a:cxn>
                    <a:cxn ang="0">
                      <a:pos x="101" y="34"/>
                    </a:cxn>
                    <a:cxn ang="0">
                      <a:pos x="115" y="58"/>
                    </a:cxn>
                    <a:cxn ang="0">
                      <a:pos x="134" y="67"/>
                    </a:cxn>
                    <a:cxn ang="0">
                      <a:pos x="139" y="88"/>
                    </a:cxn>
                    <a:cxn ang="0">
                      <a:pos x="153" y="97"/>
                    </a:cxn>
                    <a:cxn ang="0">
                      <a:pos x="168" y="102"/>
                    </a:cxn>
                    <a:cxn ang="0">
                      <a:pos x="187" y="92"/>
                    </a:cxn>
                    <a:cxn ang="0">
                      <a:pos x="187" y="112"/>
                    </a:cxn>
                    <a:cxn ang="0">
                      <a:pos x="206" y="132"/>
                    </a:cxn>
                    <a:cxn ang="0">
                      <a:pos x="192" y="156"/>
                    </a:cxn>
                    <a:cxn ang="0">
                      <a:pos x="201" y="190"/>
                    </a:cxn>
                    <a:cxn ang="0">
                      <a:pos x="211" y="215"/>
                    </a:cxn>
                    <a:cxn ang="0">
                      <a:pos x="201" y="239"/>
                    </a:cxn>
                    <a:cxn ang="0">
                      <a:pos x="201" y="259"/>
                    </a:cxn>
                    <a:cxn ang="0">
                      <a:pos x="192" y="254"/>
                    </a:cxn>
                    <a:cxn ang="0">
                      <a:pos x="149" y="254"/>
                    </a:cxn>
                    <a:cxn ang="0">
                      <a:pos x="134" y="264"/>
                    </a:cxn>
                    <a:cxn ang="0">
                      <a:pos x="115" y="278"/>
                    </a:cxn>
                    <a:cxn ang="0">
                      <a:pos x="115" y="289"/>
                    </a:cxn>
                    <a:cxn ang="0">
                      <a:pos x="110" y="294"/>
                    </a:cxn>
                    <a:cxn ang="0">
                      <a:pos x="101" y="269"/>
                    </a:cxn>
                    <a:cxn ang="0">
                      <a:pos x="86" y="254"/>
                    </a:cxn>
                    <a:cxn ang="0">
                      <a:pos x="72" y="248"/>
                    </a:cxn>
                  </a:cxnLst>
                  <a:rect l="0" t="0" r="r" b="b"/>
                  <a:pathLst>
                    <a:path w="212" h="295">
                      <a:moveTo>
                        <a:pt x="72" y="248"/>
                      </a:moveTo>
                      <a:lnTo>
                        <a:pt x="72" y="234"/>
                      </a:lnTo>
                      <a:lnTo>
                        <a:pt x="82" y="239"/>
                      </a:lnTo>
                      <a:lnTo>
                        <a:pt x="91" y="229"/>
                      </a:lnTo>
                      <a:lnTo>
                        <a:pt x="34" y="195"/>
                      </a:lnTo>
                      <a:lnTo>
                        <a:pt x="34" y="185"/>
                      </a:lnTo>
                      <a:lnTo>
                        <a:pt x="39" y="176"/>
                      </a:lnTo>
                      <a:lnTo>
                        <a:pt x="48" y="176"/>
                      </a:lnTo>
                      <a:lnTo>
                        <a:pt x="39" y="151"/>
                      </a:lnTo>
                      <a:lnTo>
                        <a:pt x="53" y="151"/>
                      </a:lnTo>
                      <a:lnTo>
                        <a:pt x="53" y="147"/>
                      </a:lnTo>
                      <a:lnTo>
                        <a:pt x="29" y="132"/>
                      </a:lnTo>
                      <a:lnTo>
                        <a:pt x="43" y="97"/>
                      </a:lnTo>
                      <a:lnTo>
                        <a:pt x="24" y="88"/>
                      </a:lnTo>
                      <a:lnTo>
                        <a:pt x="29" y="77"/>
                      </a:lnTo>
                      <a:lnTo>
                        <a:pt x="43" y="72"/>
                      </a:lnTo>
                      <a:lnTo>
                        <a:pt x="15" y="58"/>
                      </a:lnTo>
                      <a:lnTo>
                        <a:pt x="10" y="34"/>
                      </a:lnTo>
                      <a:lnTo>
                        <a:pt x="0" y="23"/>
                      </a:lnTo>
                      <a:lnTo>
                        <a:pt x="43" y="4"/>
                      </a:lnTo>
                      <a:lnTo>
                        <a:pt x="62" y="0"/>
                      </a:lnTo>
                      <a:lnTo>
                        <a:pt x="72" y="4"/>
                      </a:lnTo>
                      <a:lnTo>
                        <a:pt x="91" y="14"/>
                      </a:lnTo>
                      <a:lnTo>
                        <a:pt x="101" y="34"/>
                      </a:lnTo>
                      <a:lnTo>
                        <a:pt x="115" y="58"/>
                      </a:lnTo>
                      <a:lnTo>
                        <a:pt x="134" y="67"/>
                      </a:lnTo>
                      <a:lnTo>
                        <a:pt x="139" y="88"/>
                      </a:lnTo>
                      <a:lnTo>
                        <a:pt x="153" y="97"/>
                      </a:lnTo>
                      <a:lnTo>
                        <a:pt x="168" y="102"/>
                      </a:lnTo>
                      <a:lnTo>
                        <a:pt x="187" y="92"/>
                      </a:lnTo>
                      <a:lnTo>
                        <a:pt x="187" y="112"/>
                      </a:lnTo>
                      <a:lnTo>
                        <a:pt x="206" y="132"/>
                      </a:lnTo>
                      <a:lnTo>
                        <a:pt x="192" y="156"/>
                      </a:lnTo>
                      <a:lnTo>
                        <a:pt x="201" y="190"/>
                      </a:lnTo>
                      <a:lnTo>
                        <a:pt x="211" y="215"/>
                      </a:lnTo>
                      <a:lnTo>
                        <a:pt x="201" y="239"/>
                      </a:lnTo>
                      <a:lnTo>
                        <a:pt x="201" y="259"/>
                      </a:lnTo>
                      <a:lnTo>
                        <a:pt x="192" y="254"/>
                      </a:lnTo>
                      <a:lnTo>
                        <a:pt x="149" y="254"/>
                      </a:lnTo>
                      <a:lnTo>
                        <a:pt x="134" y="264"/>
                      </a:lnTo>
                      <a:lnTo>
                        <a:pt x="115" y="278"/>
                      </a:lnTo>
                      <a:lnTo>
                        <a:pt x="115" y="289"/>
                      </a:lnTo>
                      <a:lnTo>
                        <a:pt x="110" y="294"/>
                      </a:lnTo>
                      <a:lnTo>
                        <a:pt x="101" y="269"/>
                      </a:lnTo>
                      <a:lnTo>
                        <a:pt x="86" y="254"/>
                      </a:lnTo>
                      <a:lnTo>
                        <a:pt x="72" y="248"/>
                      </a:lnTo>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220" name="Freeform 46"/>
                <p:cNvSpPr>
                  <a:spLocks noChangeAspect="1"/>
                </p:cNvSpPr>
                <p:nvPr/>
              </p:nvSpPr>
              <p:spPr bwMode="gray">
                <a:xfrm>
                  <a:off x="4160739" y="3130574"/>
                  <a:ext cx="87313" cy="88900"/>
                </a:xfrm>
                <a:custGeom>
                  <a:avLst/>
                  <a:gdLst/>
                  <a:ahLst/>
                  <a:cxnLst>
                    <a:cxn ang="0">
                      <a:pos x="9" y="68"/>
                    </a:cxn>
                    <a:cxn ang="0">
                      <a:pos x="14" y="63"/>
                    </a:cxn>
                    <a:cxn ang="0">
                      <a:pos x="9" y="35"/>
                    </a:cxn>
                    <a:cxn ang="0">
                      <a:pos x="24" y="29"/>
                    </a:cxn>
                    <a:cxn ang="0">
                      <a:pos x="14" y="5"/>
                    </a:cxn>
                    <a:cxn ang="0">
                      <a:pos x="24" y="0"/>
                    </a:cxn>
                    <a:cxn ang="0">
                      <a:pos x="43" y="16"/>
                    </a:cxn>
                    <a:cxn ang="0">
                      <a:pos x="38" y="0"/>
                    </a:cxn>
                    <a:cxn ang="0">
                      <a:pos x="48" y="0"/>
                    </a:cxn>
                    <a:cxn ang="0">
                      <a:pos x="48" y="10"/>
                    </a:cxn>
                    <a:cxn ang="0">
                      <a:pos x="105" y="44"/>
                    </a:cxn>
                    <a:cxn ang="0">
                      <a:pos x="96" y="54"/>
                    </a:cxn>
                    <a:cxn ang="0">
                      <a:pos x="86" y="49"/>
                    </a:cxn>
                    <a:cxn ang="0">
                      <a:pos x="86" y="63"/>
                    </a:cxn>
                    <a:cxn ang="0">
                      <a:pos x="76" y="63"/>
                    </a:cxn>
                    <a:cxn ang="0">
                      <a:pos x="67" y="79"/>
                    </a:cxn>
                    <a:cxn ang="0">
                      <a:pos x="67" y="103"/>
                    </a:cxn>
                    <a:cxn ang="0">
                      <a:pos x="62" y="117"/>
                    </a:cxn>
                    <a:cxn ang="0">
                      <a:pos x="43" y="112"/>
                    </a:cxn>
                    <a:cxn ang="0">
                      <a:pos x="19" y="87"/>
                    </a:cxn>
                    <a:cxn ang="0">
                      <a:pos x="0" y="84"/>
                    </a:cxn>
                    <a:cxn ang="0">
                      <a:pos x="9" y="68"/>
                    </a:cxn>
                  </a:cxnLst>
                  <a:rect l="0" t="0" r="r" b="b"/>
                  <a:pathLst>
                    <a:path w="106" h="118">
                      <a:moveTo>
                        <a:pt x="9" y="68"/>
                      </a:moveTo>
                      <a:lnTo>
                        <a:pt x="14" y="63"/>
                      </a:lnTo>
                      <a:lnTo>
                        <a:pt x="9" y="35"/>
                      </a:lnTo>
                      <a:lnTo>
                        <a:pt x="24" y="29"/>
                      </a:lnTo>
                      <a:lnTo>
                        <a:pt x="14" y="5"/>
                      </a:lnTo>
                      <a:lnTo>
                        <a:pt x="24" y="0"/>
                      </a:lnTo>
                      <a:lnTo>
                        <a:pt x="43" y="16"/>
                      </a:lnTo>
                      <a:lnTo>
                        <a:pt x="38" y="0"/>
                      </a:lnTo>
                      <a:lnTo>
                        <a:pt x="48" y="0"/>
                      </a:lnTo>
                      <a:lnTo>
                        <a:pt x="48" y="10"/>
                      </a:lnTo>
                      <a:lnTo>
                        <a:pt x="105" y="44"/>
                      </a:lnTo>
                      <a:lnTo>
                        <a:pt x="96" y="54"/>
                      </a:lnTo>
                      <a:lnTo>
                        <a:pt x="86" y="49"/>
                      </a:lnTo>
                      <a:lnTo>
                        <a:pt x="86" y="63"/>
                      </a:lnTo>
                      <a:lnTo>
                        <a:pt x="76" y="63"/>
                      </a:lnTo>
                      <a:lnTo>
                        <a:pt x="67" y="79"/>
                      </a:lnTo>
                      <a:lnTo>
                        <a:pt x="67" y="103"/>
                      </a:lnTo>
                      <a:lnTo>
                        <a:pt x="62" y="117"/>
                      </a:lnTo>
                      <a:lnTo>
                        <a:pt x="43" y="112"/>
                      </a:lnTo>
                      <a:lnTo>
                        <a:pt x="19" y="87"/>
                      </a:lnTo>
                      <a:lnTo>
                        <a:pt x="0" y="84"/>
                      </a:lnTo>
                      <a:lnTo>
                        <a:pt x="9" y="68"/>
                      </a:lnTo>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grpSp>
        <p:grpSp>
          <p:nvGrpSpPr>
            <p:cNvPr id="126" name="Group 368"/>
            <p:cNvGrpSpPr/>
            <p:nvPr/>
          </p:nvGrpSpPr>
          <p:grpSpPr bwMode="gray">
            <a:xfrm>
              <a:off x="4455318" y="2994372"/>
              <a:ext cx="1196974" cy="1339850"/>
              <a:chOff x="4455318" y="2994372"/>
              <a:chExt cx="1196974" cy="1339850"/>
            </a:xfrm>
            <a:grpFill/>
          </p:grpSpPr>
          <p:sp>
            <p:nvSpPr>
              <p:cNvPr id="127" name="Freeform 126"/>
              <p:cNvSpPr>
                <a:spLocks noChangeAspect="1"/>
              </p:cNvSpPr>
              <p:nvPr/>
            </p:nvSpPr>
            <p:spPr bwMode="gray">
              <a:xfrm>
                <a:off x="4918868" y="3083272"/>
                <a:ext cx="276225" cy="265113"/>
              </a:xfrm>
              <a:custGeom>
                <a:avLst/>
                <a:gdLst/>
                <a:ahLst/>
                <a:cxnLst>
                  <a:cxn ang="0">
                    <a:pos x="134" y="578"/>
                  </a:cxn>
                  <a:cxn ang="0">
                    <a:pos x="76" y="535"/>
                  </a:cxn>
                  <a:cxn ang="0">
                    <a:pos x="40" y="507"/>
                  </a:cxn>
                  <a:cxn ang="0">
                    <a:pos x="11" y="449"/>
                  </a:cxn>
                  <a:cxn ang="0">
                    <a:pos x="18" y="425"/>
                  </a:cxn>
                  <a:cxn ang="0">
                    <a:pos x="32" y="340"/>
                  </a:cxn>
                  <a:cxn ang="0">
                    <a:pos x="29" y="288"/>
                  </a:cxn>
                  <a:cxn ang="0">
                    <a:pos x="11" y="222"/>
                  </a:cxn>
                  <a:cxn ang="0">
                    <a:pos x="11" y="184"/>
                  </a:cxn>
                  <a:cxn ang="0">
                    <a:pos x="36" y="171"/>
                  </a:cxn>
                  <a:cxn ang="0">
                    <a:pos x="52" y="143"/>
                  </a:cxn>
                  <a:cxn ang="0">
                    <a:pos x="52" y="98"/>
                  </a:cxn>
                  <a:cxn ang="0">
                    <a:pos x="79" y="74"/>
                  </a:cxn>
                  <a:cxn ang="0">
                    <a:pos x="119" y="39"/>
                  </a:cxn>
                  <a:cxn ang="0">
                    <a:pos x="130" y="2"/>
                  </a:cxn>
                  <a:cxn ang="0">
                    <a:pos x="190" y="22"/>
                  </a:cxn>
                  <a:cxn ang="0">
                    <a:pos x="237" y="23"/>
                  </a:cxn>
                  <a:cxn ang="0">
                    <a:pos x="276" y="35"/>
                  </a:cxn>
                  <a:cxn ang="0">
                    <a:pos x="323" y="52"/>
                  </a:cxn>
                  <a:cxn ang="0">
                    <a:pos x="333" y="84"/>
                  </a:cxn>
                  <a:cxn ang="0">
                    <a:pos x="371" y="121"/>
                  </a:cxn>
                  <a:cxn ang="0">
                    <a:pos x="431" y="130"/>
                  </a:cxn>
                  <a:cxn ang="0">
                    <a:pos x="482" y="151"/>
                  </a:cxn>
                  <a:cxn ang="0">
                    <a:pos x="514" y="178"/>
                  </a:cxn>
                  <a:cxn ang="0">
                    <a:pos x="561" y="176"/>
                  </a:cxn>
                  <a:cxn ang="0">
                    <a:pos x="587" y="148"/>
                  </a:cxn>
                  <a:cxn ang="0">
                    <a:pos x="589" y="117"/>
                  </a:cxn>
                  <a:cxn ang="0">
                    <a:pos x="582" y="83"/>
                  </a:cxn>
                  <a:cxn ang="0">
                    <a:pos x="606" y="47"/>
                  </a:cxn>
                  <a:cxn ang="0">
                    <a:pos x="658" y="22"/>
                  </a:cxn>
                  <a:cxn ang="0">
                    <a:pos x="729" y="25"/>
                  </a:cxn>
                  <a:cxn ang="0">
                    <a:pos x="754" y="35"/>
                  </a:cxn>
                  <a:cxn ang="0">
                    <a:pos x="751" y="46"/>
                  </a:cxn>
                  <a:cxn ang="0">
                    <a:pos x="767" y="63"/>
                  </a:cxn>
                  <a:cxn ang="0">
                    <a:pos x="797" y="67"/>
                  </a:cxn>
                  <a:cxn ang="0">
                    <a:pos x="831" y="77"/>
                  </a:cxn>
                  <a:cxn ang="0">
                    <a:pos x="868" y="95"/>
                  </a:cxn>
                  <a:cxn ang="0">
                    <a:pos x="860" y="108"/>
                  </a:cxn>
                  <a:cxn ang="0">
                    <a:pos x="856" y="127"/>
                  </a:cxn>
                  <a:cxn ang="0">
                    <a:pos x="858" y="180"/>
                  </a:cxn>
                  <a:cxn ang="0">
                    <a:pos x="845" y="192"/>
                  </a:cxn>
                  <a:cxn ang="0">
                    <a:pos x="853" y="227"/>
                  </a:cxn>
                  <a:cxn ang="0">
                    <a:pos x="869" y="261"/>
                  </a:cxn>
                  <a:cxn ang="0">
                    <a:pos x="869" y="421"/>
                  </a:cxn>
                  <a:cxn ang="0">
                    <a:pos x="869" y="593"/>
                  </a:cxn>
                  <a:cxn ang="0">
                    <a:pos x="869" y="740"/>
                  </a:cxn>
                  <a:cxn ang="0">
                    <a:pos x="817" y="832"/>
                  </a:cxn>
                  <a:cxn ang="0">
                    <a:pos x="715" y="783"/>
                  </a:cxn>
                  <a:cxn ang="0">
                    <a:pos x="573" y="709"/>
                  </a:cxn>
                  <a:cxn ang="0">
                    <a:pos x="433" y="635"/>
                  </a:cxn>
                  <a:cxn ang="0">
                    <a:pos x="326" y="622"/>
                  </a:cxn>
                  <a:cxn ang="0">
                    <a:pos x="297" y="620"/>
                  </a:cxn>
                  <a:cxn ang="0">
                    <a:pos x="275" y="605"/>
                  </a:cxn>
                  <a:cxn ang="0">
                    <a:pos x="222" y="595"/>
                  </a:cxn>
                  <a:cxn ang="0">
                    <a:pos x="145" y="595"/>
                  </a:cxn>
                </a:cxnLst>
                <a:rect l="0" t="0" r="r" b="b"/>
                <a:pathLst>
                  <a:path w="871" h="832">
                    <a:moveTo>
                      <a:pt x="140" y="598"/>
                    </a:moveTo>
                    <a:lnTo>
                      <a:pt x="138" y="592"/>
                    </a:lnTo>
                    <a:lnTo>
                      <a:pt x="134" y="578"/>
                    </a:lnTo>
                    <a:lnTo>
                      <a:pt x="116" y="549"/>
                    </a:lnTo>
                    <a:lnTo>
                      <a:pt x="87" y="535"/>
                    </a:lnTo>
                    <a:lnTo>
                      <a:pt x="76" y="535"/>
                    </a:lnTo>
                    <a:lnTo>
                      <a:pt x="57" y="534"/>
                    </a:lnTo>
                    <a:lnTo>
                      <a:pt x="43" y="519"/>
                    </a:lnTo>
                    <a:lnTo>
                      <a:pt x="40" y="507"/>
                    </a:lnTo>
                    <a:lnTo>
                      <a:pt x="39" y="487"/>
                    </a:lnTo>
                    <a:lnTo>
                      <a:pt x="29" y="471"/>
                    </a:lnTo>
                    <a:lnTo>
                      <a:pt x="11" y="449"/>
                    </a:lnTo>
                    <a:lnTo>
                      <a:pt x="6" y="436"/>
                    </a:lnTo>
                    <a:lnTo>
                      <a:pt x="7" y="428"/>
                    </a:lnTo>
                    <a:lnTo>
                      <a:pt x="18" y="425"/>
                    </a:lnTo>
                    <a:lnTo>
                      <a:pt x="27" y="418"/>
                    </a:lnTo>
                    <a:lnTo>
                      <a:pt x="28" y="362"/>
                    </a:lnTo>
                    <a:lnTo>
                      <a:pt x="32" y="340"/>
                    </a:lnTo>
                    <a:lnTo>
                      <a:pt x="32" y="327"/>
                    </a:lnTo>
                    <a:lnTo>
                      <a:pt x="29" y="319"/>
                    </a:lnTo>
                    <a:lnTo>
                      <a:pt x="29" y="288"/>
                    </a:lnTo>
                    <a:lnTo>
                      <a:pt x="28" y="266"/>
                    </a:lnTo>
                    <a:lnTo>
                      <a:pt x="23" y="243"/>
                    </a:lnTo>
                    <a:lnTo>
                      <a:pt x="11" y="222"/>
                    </a:lnTo>
                    <a:lnTo>
                      <a:pt x="0" y="207"/>
                    </a:lnTo>
                    <a:lnTo>
                      <a:pt x="1" y="191"/>
                    </a:lnTo>
                    <a:lnTo>
                      <a:pt x="11" y="184"/>
                    </a:lnTo>
                    <a:lnTo>
                      <a:pt x="12" y="181"/>
                    </a:lnTo>
                    <a:lnTo>
                      <a:pt x="24" y="180"/>
                    </a:lnTo>
                    <a:lnTo>
                      <a:pt x="36" y="171"/>
                    </a:lnTo>
                    <a:lnTo>
                      <a:pt x="46" y="163"/>
                    </a:lnTo>
                    <a:lnTo>
                      <a:pt x="52" y="153"/>
                    </a:lnTo>
                    <a:lnTo>
                      <a:pt x="52" y="143"/>
                    </a:lnTo>
                    <a:lnTo>
                      <a:pt x="46" y="115"/>
                    </a:lnTo>
                    <a:lnTo>
                      <a:pt x="48" y="106"/>
                    </a:lnTo>
                    <a:lnTo>
                      <a:pt x="52" y="98"/>
                    </a:lnTo>
                    <a:lnTo>
                      <a:pt x="65" y="92"/>
                    </a:lnTo>
                    <a:lnTo>
                      <a:pt x="75" y="85"/>
                    </a:lnTo>
                    <a:lnTo>
                      <a:pt x="79" y="74"/>
                    </a:lnTo>
                    <a:lnTo>
                      <a:pt x="108" y="55"/>
                    </a:lnTo>
                    <a:lnTo>
                      <a:pt x="114" y="50"/>
                    </a:lnTo>
                    <a:lnTo>
                      <a:pt x="119" y="39"/>
                    </a:lnTo>
                    <a:lnTo>
                      <a:pt x="118" y="3"/>
                    </a:lnTo>
                    <a:lnTo>
                      <a:pt x="119" y="0"/>
                    </a:lnTo>
                    <a:lnTo>
                      <a:pt x="130" y="2"/>
                    </a:lnTo>
                    <a:lnTo>
                      <a:pt x="142" y="9"/>
                    </a:lnTo>
                    <a:lnTo>
                      <a:pt x="169" y="20"/>
                    </a:lnTo>
                    <a:lnTo>
                      <a:pt x="190" y="22"/>
                    </a:lnTo>
                    <a:lnTo>
                      <a:pt x="211" y="17"/>
                    </a:lnTo>
                    <a:lnTo>
                      <a:pt x="226" y="18"/>
                    </a:lnTo>
                    <a:lnTo>
                      <a:pt x="237" y="23"/>
                    </a:lnTo>
                    <a:lnTo>
                      <a:pt x="250" y="24"/>
                    </a:lnTo>
                    <a:lnTo>
                      <a:pt x="267" y="29"/>
                    </a:lnTo>
                    <a:lnTo>
                      <a:pt x="276" y="35"/>
                    </a:lnTo>
                    <a:lnTo>
                      <a:pt x="297" y="45"/>
                    </a:lnTo>
                    <a:lnTo>
                      <a:pt x="309" y="47"/>
                    </a:lnTo>
                    <a:lnTo>
                      <a:pt x="323" y="52"/>
                    </a:lnTo>
                    <a:lnTo>
                      <a:pt x="329" y="58"/>
                    </a:lnTo>
                    <a:lnTo>
                      <a:pt x="333" y="71"/>
                    </a:lnTo>
                    <a:lnTo>
                      <a:pt x="333" y="84"/>
                    </a:lnTo>
                    <a:lnTo>
                      <a:pt x="342" y="99"/>
                    </a:lnTo>
                    <a:lnTo>
                      <a:pt x="358" y="115"/>
                    </a:lnTo>
                    <a:lnTo>
                      <a:pt x="371" y="121"/>
                    </a:lnTo>
                    <a:lnTo>
                      <a:pt x="379" y="124"/>
                    </a:lnTo>
                    <a:lnTo>
                      <a:pt x="415" y="125"/>
                    </a:lnTo>
                    <a:lnTo>
                      <a:pt x="431" y="130"/>
                    </a:lnTo>
                    <a:lnTo>
                      <a:pt x="459" y="140"/>
                    </a:lnTo>
                    <a:lnTo>
                      <a:pt x="474" y="149"/>
                    </a:lnTo>
                    <a:lnTo>
                      <a:pt x="482" y="151"/>
                    </a:lnTo>
                    <a:lnTo>
                      <a:pt x="490" y="154"/>
                    </a:lnTo>
                    <a:lnTo>
                      <a:pt x="496" y="162"/>
                    </a:lnTo>
                    <a:lnTo>
                      <a:pt x="514" y="178"/>
                    </a:lnTo>
                    <a:lnTo>
                      <a:pt x="529" y="184"/>
                    </a:lnTo>
                    <a:lnTo>
                      <a:pt x="543" y="184"/>
                    </a:lnTo>
                    <a:lnTo>
                      <a:pt x="561" y="176"/>
                    </a:lnTo>
                    <a:lnTo>
                      <a:pt x="571" y="170"/>
                    </a:lnTo>
                    <a:lnTo>
                      <a:pt x="581" y="159"/>
                    </a:lnTo>
                    <a:lnTo>
                      <a:pt x="587" y="148"/>
                    </a:lnTo>
                    <a:lnTo>
                      <a:pt x="593" y="138"/>
                    </a:lnTo>
                    <a:lnTo>
                      <a:pt x="594" y="130"/>
                    </a:lnTo>
                    <a:lnTo>
                      <a:pt x="589" y="117"/>
                    </a:lnTo>
                    <a:lnTo>
                      <a:pt x="588" y="108"/>
                    </a:lnTo>
                    <a:lnTo>
                      <a:pt x="582" y="98"/>
                    </a:lnTo>
                    <a:lnTo>
                      <a:pt x="582" y="83"/>
                    </a:lnTo>
                    <a:lnTo>
                      <a:pt x="586" y="70"/>
                    </a:lnTo>
                    <a:lnTo>
                      <a:pt x="598" y="55"/>
                    </a:lnTo>
                    <a:lnTo>
                      <a:pt x="606" y="47"/>
                    </a:lnTo>
                    <a:lnTo>
                      <a:pt x="625" y="33"/>
                    </a:lnTo>
                    <a:lnTo>
                      <a:pt x="641" y="24"/>
                    </a:lnTo>
                    <a:lnTo>
                      <a:pt x="658" y="22"/>
                    </a:lnTo>
                    <a:lnTo>
                      <a:pt x="670" y="17"/>
                    </a:lnTo>
                    <a:lnTo>
                      <a:pt x="701" y="15"/>
                    </a:lnTo>
                    <a:lnTo>
                      <a:pt x="729" y="25"/>
                    </a:lnTo>
                    <a:lnTo>
                      <a:pt x="737" y="29"/>
                    </a:lnTo>
                    <a:lnTo>
                      <a:pt x="745" y="30"/>
                    </a:lnTo>
                    <a:lnTo>
                      <a:pt x="754" y="35"/>
                    </a:lnTo>
                    <a:lnTo>
                      <a:pt x="755" y="45"/>
                    </a:lnTo>
                    <a:lnTo>
                      <a:pt x="754" y="47"/>
                    </a:lnTo>
                    <a:lnTo>
                      <a:pt x="751" y="46"/>
                    </a:lnTo>
                    <a:lnTo>
                      <a:pt x="753" y="54"/>
                    </a:lnTo>
                    <a:lnTo>
                      <a:pt x="762" y="61"/>
                    </a:lnTo>
                    <a:lnTo>
                      <a:pt x="767" y="63"/>
                    </a:lnTo>
                    <a:lnTo>
                      <a:pt x="772" y="62"/>
                    </a:lnTo>
                    <a:lnTo>
                      <a:pt x="787" y="65"/>
                    </a:lnTo>
                    <a:lnTo>
                      <a:pt x="797" y="67"/>
                    </a:lnTo>
                    <a:lnTo>
                      <a:pt x="801" y="68"/>
                    </a:lnTo>
                    <a:lnTo>
                      <a:pt x="815" y="74"/>
                    </a:lnTo>
                    <a:lnTo>
                      <a:pt x="831" y="77"/>
                    </a:lnTo>
                    <a:lnTo>
                      <a:pt x="856" y="78"/>
                    </a:lnTo>
                    <a:lnTo>
                      <a:pt x="864" y="83"/>
                    </a:lnTo>
                    <a:lnTo>
                      <a:pt x="868" y="95"/>
                    </a:lnTo>
                    <a:lnTo>
                      <a:pt x="871" y="97"/>
                    </a:lnTo>
                    <a:lnTo>
                      <a:pt x="863" y="99"/>
                    </a:lnTo>
                    <a:lnTo>
                      <a:pt x="860" y="108"/>
                    </a:lnTo>
                    <a:lnTo>
                      <a:pt x="852" y="116"/>
                    </a:lnTo>
                    <a:lnTo>
                      <a:pt x="852" y="119"/>
                    </a:lnTo>
                    <a:lnTo>
                      <a:pt x="856" y="127"/>
                    </a:lnTo>
                    <a:lnTo>
                      <a:pt x="857" y="154"/>
                    </a:lnTo>
                    <a:lnTo>
                      <a:pt x="860" y="171"/>
                    </a:lnTo>
                    <a:lnTo>
                      <a:pt x="858" y="180"/>
                    </a:lnTo>
                    <a:lnTo>
                      <a:pt x="858" y="183"/>
                    </a:lnTo>
                    <a:lnTo>
                      <a:pt x="848" y="187"/>
                    </a:lnTo>
                    <a:lnTo>
                      <a:pt x="845" y="192"/>
                    </a:lnTo>
                    <a:lnTo>
                      <a:pt x="845" y="196"/>
                    </a:lnTo>
                    <a:lnTo>
                      <a:pt x="846" y="217"/>
                    </a:lnTo>
                    <a:lnTo>
                      <a:pt x="853" y="227"/>
                    </a:lnTo>
                    <a:lnTo>
                      <a:pt x="855" y="230"/>
                    </a:lnTo>
                    <a:lnTo>
                      <a:pt x="852" y="243"/>
                    </a:lnTo>
                    <a:lnTo>
                      <a:pt x="869" y="261"/>
                    </a:lnTo>
                    <a:lnTo>
                      <a:pt x="869" y="304"/>
                    </a:lnTo>
                    <a:lnTo>
                      <a:pt x="869" y="362"/>
                    </a:lnTo>
                    <a:lnTo>
                      <a:pt x="869" y="421"/>
                    </a:lnTo>
                    <a:lnTo>
                      <a:pt x="869" y="479"/>
                    </a:lnTo>
                    <a:lnTo>
                      <a:pt x="869" y="535"/>
                    </a:lnTo>
                    <a:lnTo>
                      <a:pt x="869" y="593"/>
                    </a:lnTo>
                    <a:lnTo>
                      <a:pt x="869" y="649"/>
                    </a:lnTo>
                    <a:lnTo>
                      <a:pt x="869" y="687"/>
                    </a:lnTo>
                    <a:lnTo>
                      <a:pt x="869" y="740"/>
                    </a:lnTo>
                    <a:lnTo>
                      <a:pt x="869" y="799"/>
                    </a:lnTo>
                    <a:lnTo>
                      <a:pt x="817" y="799"/>
                    </a:lnTo>
                    <a:lnTo>
                      <a:pt x="817" y="832"/>
                    </a:lnTo>
                    <a:lnTo>
                      <a:pt x="808" y="831"/>
                    </a:lnTo>
                    <a:lnTo>
                      <a:pt x="761" y="807"/>
                    </a:lnTo>
                    <a:lnTo>
                      <a:pt x="715" y="783"/>
                    </a:lnTo>
                    <a:lnTo>
                      <a:pt x="667" y="759"/>
                    </a:lnTo>
                    <a:lnTo>
                      <a:pt x="620" y="734"/>
                    </a:lnTo>
                    <a:lnTo>
                      <a:pt x="573" y="709"/>
                    </a:lnTo>
                    <a:lnTo>
                      <a:pt x="527" y="685"/>
                    </a:lnTo>
                    <a:lnTo>
                      <a:pt x="480" y="659"/>
                    </a:lnTo>
                    <a:lnTo>
                      <a:pt x="433" y="635"/>
                    </a:lnTo>
                    <a:lnTo>
                      <a:pt x="387" y="610"/>
                    </a:lnTo>
                    <a:lnTo>
                      <a:pt x="376" y="605"/>
                    </a:lnTo>
                    <a:lnTo>
                      <a:pt x="326" y="622"/>
                    </a:lnTo>
                    <a:lnTo>
                      <a:pt x="320" y="625"/>
                    </a:lnTo>
                    <a:lnTo>
                      <a:pt x="303" y="630"/>
                    </a:lnTo>
                    <a:lnTo>
                      <a:pt x="297" y="620"/>
                    </a:lnTo>
                    <a:lnTo>
                      <a:pt x="293" y="616"/>
                    </a:lnTo>
                    <a:lnTo>
                      <a:pt x="278" y="609"/>
                    </a:lnTo>
                    <a:lnTo>
                      <a:pt x="275" y="605"/>
                    </a:lnTo>
                    <a:lnTo>
                      <a:pt x="270" y="601"/>
                    </a:lnTo>
                    <a:lnTo>
                      <a:pt x="261" y="599"/>
                    </a:lnTo>
                    <a:lnTo>
                      <a:pt x="222" y="595"/>
                    </a:lnTo>
                    <a:lnTo>
                      <a:pt x="179" y="596"/>
                    </a:lnTo>
                    <a:lnTo>
                      <a:pt x="148" y="594"/>
                    </a:lnTo>
                    <a:lnTo>
                      <a:pt x="145" y="595"/>
                    </a:lnTo>
                    <a:lnTo>
                      <a:pt x="140" y="59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28" name="Freeform 127"/>
              <p:cNvSpPr>
                <a:spLocks noChangeAspect="1"/>
              </p:cNvSpPr>
              <p:nvPr/>
            </p:nvSpPr>
            <p:spPr bwMode="gray">
              <a:xfrm>
                <a:off x="4464843" y="3192809"/>
                <a:ext cx="146050" cy="127000"/>
              </a:xfrm>
              <a:custGeom>
                <a:avLst/>
                <a:gdLst/>
                <a:ahLst/>
                <a:cxnLst>
                  <a:cxn ang="0">
                    <a:pos x="196" y="379"/>
                  </a:cxn>
                  <a:cxn ang="0">
                    <a:pos x="148" y="379"/>
                  </a:cxn>
                  <a:cxn ang="0">
                    <a:pos x="96" y="379"/>
                  </a:cxn>
                  <a:cxn ang="0">
                    <a:pos x="45" y="379"/>
                  </a:cxn>
                  <a:cxn ang="0">
                    <a:pos x="16" y="379"/>
                  </a:cxn>
                  <a:cxn ang="0">
                    <a:pos x="14" y="385"/>
                  </a:cxn>
                  <a:cxn ang="0">
                    <a:pos x="6" y="392"/>
                  </a:cxn>
                  <a:cxn ang="0">
                    <a:pos x="2" y="397"/>
                  </a:cxn>
                  <a:cxn ang="0">
                    <a:pos x="5" y="396"/>
                  </a:cxn>
                  <a:cxn ang="0">
                    <a:pos x="0" y="401"/>
                  </a:cxn>
                  <a:cxn ang="0">
                    <a:pos x="0" y="392"/>
                  </a:cxn>
                  <a:cxn ang="0">
                    <a:pos x="5" y="355"/>
                  </a:cxn>
                  <a:cxn ang="0">
                    <a:pos x="16" y="329"/>
                  </a:cxn>
                  <a:cxn ang="0">
                    <a:pos x="28" y="323"/>
                  </a:cxn>
                  <a:cxn ang="0">
                    <a:pos x="40" y="296"/>
                  </a:cxn>
                  <a:cxn ang="0">
                    <a:pos x="48" y="284"/>
                  </a:cxn>
                  <a:cxn ang="0">
                    <a:pos x="45" y="275"/>
                  </a:cxn>
                  <a:cxn ang="0">
                    <a:pos x="65" y="246"/>
                  </a:cxn>
                  <a:cxn ang="0">
                    <a:pos x="69" y="240"/>
                  </a:cxn>
                  <a:cxn ang="0">
                    <a:pos x="71" y="229"/>
                  </a:cxn>
                  <a:cxn ang="0">
                    <a:pos x="76" y="221"/>
                  </a:cxn>
                  <a:cxn ang="0">
                    <a:pos x="105" y="188"/>
                  </a:cxn>
                  <a:cxn ang="0">
                    <a:pos x="120" y="164"/>
                  </a:cxn>
                  <a:cxn ang="0">
                    <a:pos x="123" y="145"/>
                  </a:cxn>
                  <a:cxn ang="0">
                    <a:pos x="132" y="122"/>
                  </a:cxn>
                  <a:cxn ang="0">
                    <a:pos x="139" y="100"/>
                  </a:cxn>
                  <a:cxn ang="0">
                    <a:pos x="155" y="80"/>
                  </a:cxn>
                  <a:cxn ang="0">
                    <a:pos x="174" y="70"/>
                  </a:cxn>
                  <a:cxn ang="0">
                    <a:pos x="190" y="57"/>
                  </a:cxn>
                  <a:cxn ang="0">
                    <a:pos x="196" y="38"/>
                  </a:cxn>
                  <a:cxn ang="0">
                    <a:pos x="199" y="33"/>
                  </a:cxn>
                  <a:cxn ang="0">
                    <a:pos x="204" y="22"/>
                  </a:cxn>
                  <a:cxn ang="0">
                    <a:pos x="213" y="6"/>
                  </a:cxn>
                  <a:cxn ang="0">
                    <a:pos x="218" y="0"/>
                  </a:cxn>
                  <a:cxn ang="0">
                    <a:pos x="227" y="0"/>
                  </a:cxn>
                  <a:cxn ang="0">
                    <a:pos x="261" y="0"/>
                  </a:cxn>
                  <a:cxn ang="0">
                    <a:pos x="297" y="0"/>
                  </a:cxn>
                  <a:cxn ang="0">
                    <a:pos x="338" y="0"/>
                  </a:cxn>
                  <a:cxn ang="0">
                    <a:pos x="379" y="0"/>
                  </a:cxn>
                  <a:cxn ang="0">
                    <a:pos x="422" y="0"/>
                  </a:cxn>
                  <a:cxn ang="0">
                    <a:pos x="459" y="0"/>
                  </a:cxn>
                  <a:cxn ang="0">
                    <a:pos x="459" y="32"/>
                  </a:cxn>
                  <a:cxn ang="0">
                    <a:pos x="459" y="102"/>
                  </a:cxn>
                  <a:cxn ang="0">
                    <a:pos x="405" y="102"/>
                  </a:cxn>
                  <a:cxn ang="0">
                    <a:pos x="352" y="102"/>
                  </a:cxn>
                  <a:cxn ang="0">
                    <a:pos x="299" y="102"/>
                  </a:cxn>
                  <a:cxn ang="0">
                    <a:pos x="281" y="102"/>
                  </a:cxn>
                  <a:cxn ang="0">
                    <a:pos x="281" y="160"/>
                  </a:cxn>
                  <a:cxn ang="0">
                    <a:pos x="281" y="219"/>
                  </a:cxn>
                  <a:cxn ang="0">
                    <a:pos x="281" y="254"/>
                  </a:cxn>
                  <a:cxn ang="0">
                    <a:pos x="261" y="261"/>
                  </a:cxn>
                  <a:cxn ang="0">
                    <a:pos x="244" y="263"/>
                  </a:cxn>
                  <a:cxn ang="0">
                    <a:pos x="228" y="268"/>
                  </a:cxn>
                  <a:cxn ang="0">
                    <a:pos x="223" y="272"/>
                  </a:cxn>
                  <a:cxn ang="0">
                    <a:pos x="220" y="277"/>
                  </a:cxn>
                  <a:cxn ang="0">
                    <a:pos x="215" y="288"/>
                  </a:cxn>
                  <a:cxn ang="0">
                    <a:pos x="213" y="296"/>
                  </a:cxn>
                  <a:cxn ang="0">
                    <a:pos x="215" y="322"/>
                  </a:cxn>
                  <a:cxn ang="0">
                    <a:pos x="218" y="342"/>
                  </a:cxn>
                  <a:cxn ang="0">
                    <a:pos x="218" y="363"/>
                  </a:cxn>
                  <a:cxn ang="0">
                    <a:pos x="222" y="379"/>
                  </a:cxn>
                  <a:cxn ang="0">
                    <a:pos x="196" y="379"/>
                  </a:cxn>
                </a:cxnLst>
                <a:rect l="0" t="0" r="r" b="b"/>
                <a:pathLst>
                  <a:path w="459" h="401">
                    <a:moveTo>
                      <a:pt x="196" y="379"/>
                    </a:moveTo>
                    <a:lnTo>
                      <a:pt x="148" y="379"/>
                    </a:lnTo>
                    <a:lnTo>
                      <a:pt x="96" y="379"/>
                    </a:lnTo>
                    <a:lnTo>
                      <a:pt x="45" y="379"/>
                    </a:lnTo>
                    <a:lnTo>
                      <a:pt x="16" y="379"/>
                    </a:lnTo>
                    <a:lnTo>
                      <a:pt x="14" y="385"/>
                    </a:lnTo>
                    <a:lnTo>
                      <a:pt x="6" y="392"/>
                    </a:lnTo>
                    <a:lnTo>
                      <a:pt x="2" y="397"/>
                    </a:lnTo>
                    <a:lnTo>
                      <a:pt x="5" y="396"/>
                    </a:lnTo>
                    <a:lnTo>
                      <a:pt x="0" y="401"/>
                    </a:lnTo>
                    <a:lnTo>
                      <a:pt x="0" y="392"/>
                    </a:lnTo>
                    <a:lnTo>
                      <a:pt x="5" y="355"/>
                    </a:lnTo>
                    <a:lnTo>
                      <a:pt x="16" y="329"/>
                    </a:lnTo>
                    <a:lnTo>
                      <a:pt x="28" y="323"/>
                    </a:lnTo>
                    <a:lnTo>
                      <a:pt x="40" y="296"/>
                    </a:lnTo>
                    <a:lnTo>
                      <a:pt x="48" y="284"/>
                    </a:lnTo>
                    <a:lnTo>
                      <a:pt x="45" y="275"/>
                    </a:lnTo>
                    <a:lnTo>
                      <a:pt x="65" y="246"/>
                    </a:lnTo>
                    <a:lnTo>
                      <a:pt x="69" y="240"/>
                    </a:lnTo>
                    <a:lnTo>
                      <a:pt x="71" y="229"/>
                    </a:lnTo>
                    <a:lnTo>
                      <a:pt x="76" y="221"/>
                    </a:lnTo>
                    <a:lnTo>
                      <a:pt x="105" y="188"/>
                    </a:lnTo>
                    <a:lnTo>
                      <a:pt x="120" y="164"/>
                    </a:lnTo>
                    <a:lnTo>
                      <a:pt x="123" y="145"/>
                    </a:lnTo>
                    <a:lnTo>
                      <a:pt x="132" y="122"/>
                    </a:lnTo>
                    <a:lnTo>
                      <a:pt x="139" y="100"/>
                    </a:lnTo>
                    <a:lnTo>
                      <a:pt x="155" y="80"/>
                    </a:lnTo>
                    <a:lnTo>
                      <a:pt x="174" y="70"/>
                    </a:lnTo>
                    <a:lnTo>
                      <a:pt x="190" y="57"/>
                    </a:lnTo>
                    <a:lnTo>
                      <a:pt x="196" y="38"/>
                    </a:lnTo>
                    <a:lnTo>
                      <a:pt x="199" y="33"/>
                    </a:lnTo>
                    <a:lnTo>
                      <a:pt x="204" y="22"/>
                    </a:lnTo>
                    <a:lnTo>
                      <a:pt x="213" y="6"/>
                    </a:lnTo>
                    <a:lnTo>
                      <a:pt x="218" y="0"/>
                    </a:lnTo>
                    <a:lnTo>
                      <a:pt x="227" y="0"/>
                    </a:lnTo>
                    <a:lnTo>
                      <a:pt x="261" y="0"/>
                    </a:lnTo>
                    <a:lnTo>
                      <a:pt x="297" y="0"/>
                    </a:lnTo>
                    <a:lnTo>
                      <a:pt x="338" y="0"/>
                    </a:lnTo>
                    <a:lnTo>
                      <a:pt x="379" y="0"/>
                    </a:lnTo>
                    <a:lnTo>
                      <a:pt x="422" y="0"/>
                    </a:lnTo>
                    <a:lnTo>
                      <a:pt x="459" y="0"/>
                    </a:lnTo>
                    <a:lnTo>
                      <a:pt x="459" y="32"/>
                    </a:lnTo>
                    <a:lnTo>
                      <a:pt x="459" y="102"/>
                    </a:lnTo>
                    <a:lnTo>
                      <a:pt x="405" y="102"/>
                    </a:lnTo>
                    <a:lnTo>
                      <a:pt x="352" y="102"/>
                    </a:lnTo>
                    <a:lnTo>
                      <a:pt x="299" y="102"/>
                    </a:lnTo>
                    <a:lnTo>
                      <a:pt x="281" y="102"/>
                    </a:lnTo>
                    <a:lnTo>
                      <a:pt x="281" y="160"/>
                    </a:lnTo>
                    <a:lnTo>
                      <a:pt x="281" y="219"/>
                    </a:lnTo>
                    <a:lnTo>
                      <a:pt x="281" y="254"/>
                    </a:lnTo>
                    <a:lnTo>
                      <a:pt x="261" y="261"/>
                    </a:lnTo>
                    <a:lnTo>
                      <a:pt x="244" y="263"/>
                    </a:lnTo>
                    <a:lnTo>
                      <a:pt x="228" y="268"/>
                    </a:lnTo>
                    <a:lnTo>
                      <a:pt x="223" y="272"/>
                    </a:lnTo>
                    <a:lnTo>
                      <a:pt x="220" y="277"/>
                    </a:lnTo>
                    <a:lnTo>
                      <a:pt x="215" y="288"/>
                    </a:lnTo>
                    <a:lnTo>
                      <a:pt x="213" y="296"/>
                    </a:lnTo>
                    <a:lnTo>
                      <a:pt x="215" y="322"/>
                    </a:lnTo>
                    <a:lnTo>
                      <a:pt x="218" y="342"/>
                    </a:lnTo>
                    <a:lnTo>
                      <a:pt x="218" y="363"/>
                    </a:lnTo>
                    <a:lnTo>
                      <a:pt x="222" y="379"/>
                    </a:lnTo>
                    <a:lnTo>
                      <a:pt x="196" y="37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129" name="Group 367"/>
              <p:cNvGrpSpPr/>
              <p:nvPr/>
            </p:nvGrpSpPr>
            <p:grpSpPr bwMode="gray">
              <a:xfrm>
                <a:off x="4455318" y="2994372"/>
                <a:ext cx="1196974" cy="1339850"/>
                <a:chOff x="4455318" y="2994372"/>
                <a:chExt cx="1196974" cy="1339850"/>
              </a:xfrm>
              <a:grpFill/>
            </p:grpSpPr>
            <p:sp>
              <p:nvSpPr>
                <p:cNvPr id="130" name="Freeform 129"/>
                <p:cNvSpPr>
                  <a:spLocks noChangeAspect="1"/>
                </p:cNvSpPr>
                <p:nvPr/>
              </p:nvSpPr>
              <p:spPr bwMode="gray">
                <a:xfrm>
                  <a:off x="4704556" y="3497609"/>
                  <a:ext cx="77788" cy="114300"/>
                </a:xfrm>
                <a:custGeom>
                  <a:avLst/>
                  <a:gdLst/>
                  <a:ahLst/>
                  <a:cxnLst>
                    <a:cxn ang="0">
                      <a:pos x="239" y="279"/>
                    </a:cxn>
                    <a:cxn ang="0">
                      <a:pos x="215" y="252"/>
                    </a:cxn>
                    <a:cxn ang="0">
                      <a:pos x="209" y="231"/>
                    </a:cxn>
                    <a:cxn ang="0">
                      <a:pos x="209" y="188"/>
                    </a:cxn>
                    <a:cxn ang="0">
                      <a:pos x="204" y="114"/>
                    </a:cxn>
                    <a:cxn ang="0">
                      <a:pos x="200" y="95"/>
                    </a:cxn>
                    <a:cxn ang="0">
                      <a:pos x="194" y="68"/>
                    </a:cxn>
                    <a:cxn ang="0">
                      <a:pos x="187" y="48"/>
                    </a:cxn>
                    <a:cxn ang="0">
                      <a:pos x="176" y="33"/>
                    </a:cxn>
                    <a:cxn ang="0">
                      <a:pos x="166" y="21"/>
                    </a:cxn>
                    <a:cxn ang="0">
                      <a:pos x="170" y="11"/>
                    </a:cxn>
                    <a:cxn ang="0">
                      <a:pos x="172" y="5"/>
                    </a:cxn>
                    <a:cxn ang="0">
                      <a:pos x="162" y="3"/>
                    </a:cxn>
                    <a:cxn ang="0">
                      <a:pos x="145" y="3"/>
                    </a:cxn>
                    <a:cxn ang="0">
                      <a:pos x="129" y="12"/>
                    </a:cxn>
                    <a:cxn ang="0">
                      <a:pos x="86" y="6"/>
                    </a:cxn>
                    <a:cxn ang="0">
                      <a:pos x="47" y="5"/>
                    </a:cxn>
                    <a:cxn ang="0">
                      <a:pos x="19" y="8"/>
                    </a:cxn>
                    <a:cxn ang="0">
                      <a:pos x="14" y="24"/>
                    </a:cxn>
                    <a:cxn ang="0">
                      <a:pos x="20" y="35"/>
                    </a:cxn>
                    <a:cxn ang="0">
                      <a:pos x="24" y="44"/>
                    </a:cxn>
                    <a:cxn ang="0">
                      <a:pos x="25" y="65"/>
                    </a:cxn>
                    <a:cxn ang="0">
                      <a:pos x="25" y="82"/>
                    </a:cxn>
                    <a:cxn ang="0">
                      <a:pos x="28" y="95"/>
                    </a:cxn>
                    <a:cxn ang="0">
                      <a:pos x="30" y="103"/>
                    </a:cxn>
                    <a:cxn ang="0">
                      <a:pos x="25" y="111"/>
                    </a:cxn>
                    <a:cxn ang="0">
                      <a:pos x="31" y="116"/>
                    </a:cxn>
                    <a:cxn ang="0">
                      <a:pos x="41" y="159"/>
                    </a:cxn>
                    <a:cxn ang="0">
                      <a:pos x="36" y="165"/>
                    </a:cxn>
                    <a:cxn ang="0">
                      <a:pos x="28" y="171"/>
                    </a:cxn>
                    <a:cxn ang="0">
                      <a:pos x="22" y="182"/>
                    </a:cxn>
                    <a:cxn ang="0">
                      <a:pos x="14" y="204"/>
                    </a:cxn>
                    <a:cxn ang="0">
                      <a:pos x="11" y="220"/>
                    </a:cxn>
                    <a:cxn ang="0">
                      <a:pos x="1" y="234"/>
                    </a:cxn>
                    <a:cxn ang="0">
                      <a:pos x="0" y="259"/>
                    </a:cxn>
                    <a:cxn ang="0">
                      <a:pos x="11" y="295"/>
                    </a:cxn>
                    <a:cxn ang="0">
                      <a:pos x="22" y="301"/>
                    </a:cxn>
                    <a:cxn ang="0">
                      <a:pos x="27" y="315"/>
                    </a:cxn>
                    <a:cxn ang="0">
                      <a:pos x="21" y="331"/>
                    </a:cxn>
                    <a:cxn ang="0">
                      <a:pos x="11" y="328"/>
                    </a:cxn>
                    <a:cxn ang="0">
                      <a:pos x="5" y="336"/>
                    </a:cxn>
                    <a:cxn ang="0">
                      <a:pos x="67" y="356"/>
                    </a:cxn>
                    <a:cxn ang="0">
                      <a:pos x="95" y="338"/>
                    </a:cxn>
                    <a:cxn ang="0">
                      <a:pos x="137" y="328"/>
                    </a:cxn>
                    <a:cxn ang="0">
                      <a:pos x="183" y="302"/>
                    </a:cxn>
                    <a:cxn ang="0">
                      <a:pos x="196" y="300"/>
                    </a:cxn>
                    <a:cxn ang="0">
                      <a:pos x="219" y="300"/>
                    </a:cxn>
                    <a:cxn ang="0">
                      <a:pos x="240" y="283"/>
                    </a:cxn>
                  </a:cxnLst>
                  <a:rect l="0" t="0" r="r" b="b"/>
                  <a:pathLst>
                    <a:path w="242" h="356">
                      <a:moveTo>
                        <a:pt x="242" y="281"/>
                      </a:moveTo>
                      <a:lnTo>
                        <a:pt x="239" y="279"/>
                      </a:lnTo>
                      <a:lnTo>
                        <a:pt x="223" y="262"/>
                      </a:lnTo>
                      <a:lnTo>
                        <a:pt x="215" y="252"/>
                      </a:lnTo>
                      <a:lnTo>
                        <a:pt x="210" y="241"/>
                      </a:lnTo>
                      <a:lnTo>
                        <a:pt x="209" y="231"/>
                      </a:lnTo>
                      <a:lnTo>
                        <a:pt x="208" y="209"/>
                      </a:lnTo>
                      <a:lnTo>
                        <a:pt x="209" y="188"/>
                      </a:lnTo>
                      <a:lnTo>
                        <a:pt x="205" y="148"/>
                      </a:lnTo>
                      <a:lnTo>
                        <a:pt x="204" y="114"/>
                      </a:lnTo>
                      <a:lnTo>
                        <a:pt x="203" y="101"/>
                      </a:lnTo>
                      <a:lnTo>
                        <a:pt x="200" y="95"/>
                      </a:lnTo>
                      <a:lnTo>
                        <a:pt x="196" y="89"/>
                      </a:lnTo>
                      <a:lnTo>
                        <a:pt x="194" y="68"/>
                      </a:lnTo>
                      <a:lnTo>
                        <a:pt x="191" y="53"/>
                      </a:lnTo>
                      <a:lnTo>
                        <a:pt x="187" y="48"/>
                      </a:lnTo>
                      <a:lnTo>
                        <a:pt x="180" y="41"/>
                      </a:lnTo>
                      <a:lnTo>
                        <a:pt x="176" y="33"/>
                      </a:lnTo>
                      <a:lnTo>
                        <a:pt x="167" y="27"/>
                      </a:lnTo>
                      <a:lnTo>
                        <a:pt x="166" y="21"/>
                      </a:lnTo>
                      <a:lnTo>
                        <a:pt x="170" y="16"/>
                      </a:lnTo>
                      <a:lnTo>
                        <a:pt x="170" y="11"/>
                      </a:lnTo>
                      <a:lnTo>
                        <a:pt x="173" y="6"/>
                      </a:lnTo>
                      <a:lnTo>
                        <a:pt x="172" y="5"/>
                      </a:lnTo>
                      <a:lnTo>
                        <a:pt x="164" y="4"/>
                      </a:lnTo>
                      <a:lnTo>
                        <a:pt x="162" y="3"/>
                      </a:lnTo>
                      <a:lnTo>
                        <a:pt x="162" y="0"/>
                      </a:lnTo>
                      <a:lnTo>
                        <a:pt x="145" y="3"/>
                      </a:lnTo>
                      <a:lnTo>
                        <a:pt x="133" y="11"/>
                      </a:lnTo>
                      <a:lnTo>
                        <a:pt x="129" y="12"/>
                      </a:lnTo>
                      <a:lnTo>
                        <a:pt x="112" y="11"/>
                      </a:lnTo>
                      <a:lnTo>
                        <a:pt x="86" y="6"/>
                      </a:lnTo>
                      <a:lnTo>
                        <a:pt x="58" y="8"/>
                      </a:lnTo>
                      <a:lnTo>
                        <a:pt x="47" y="5"/>
                      </a:lnTo>
                      <a:lnTo>
                        <a:pt x="36" y="5"/>
                      </a:lnTo>
                      <a:lnTo>
                        <a:pt x="19" y="8"/>
                      </a:lnTo>
                      <a:lnTo>
                        <a:pt x="14" y="16"/>
                      </a:lnTo>
                      <a:lnTo>
                        <a:pt x="14" y="24"/>
                      </a:lnTo>
                      <a:lnTo>
                        <a:pt x="17" y="32"/>
                      </a:lnTo>
                      <a:lnTo>
                        <a:pt x="20" y="35"/>
                      </a:lnTo>
                      <a:lnTo>
                        <a:pt x="20" y="43"/>
                      </a:lnTo>
                      <a:lnTo>
                        <a:pt x="24" y="44"/>
                      </a:lnTo>
                      <a:lnTo>
                        <a:pt x="22" y="57"/>
                      </a:lnTo>
                      <a:lnTo>
                        <a:pt x="25" y="65"/>
                      </a:lnTo>
                      <a:lnTo>
                        <a:pt x="25" y="76"/>
                      </a:lnTo>
                      <a:lnTo>
                        <a:pt x="25" y="82"/>
                      </a:lnTo>
                      <a:lnTo>
                        <a:pt x="28" y="89"/>
                      </a:lnTo>
                      <a:lnTo>
                        <a:pt x="28" y="95"/>
                      </a:lnTo>
                      <a:lnTo>
                        <a:pt x="27" y="98"/>
                      </a:lnTo>
                      <a:lnTo>
                        <a:pt x="30" y="103"/>
                      </a:lnTo>
                      <a:lnTo>
                        <a:pt x="25" y="108"/>
                      </a:lnTo>
                      <a:lnTo>
                        <a:pt x="25" y="111"/>
                      </a:lnTo>
                      <a:lnTo>
                        <a:pt x="28" y="112"/>
                      </a:lnTo>
                      <a:lnTo>
                        <a:pt x="31" y="116"/>
                      </a:lnTo>
                      <a:lnTo>
                        <a:pt x="38" y="143"/>
                      </a:lnTo>
                      <a:lnTo>
                        <a:pt x="41" y="159"/>
                      </a:lnTo>
                      <a:lnTo>
                        <a:pt x="36" y="160"/>
                      </a:lnTo>
                      <a:lnTo>
                        <a:pt x="36" y="165"/>
                      </a:lnTo>
                      <a:lnTo>
                        <a:pt x="32" y="166"/>
                      </a:lnTo>
                      <a:lnTo>
                        <a:pt x="28" y="171"/>
                      </a:lnTo>
                      <a:lnTo>
                        <a:pt x="26" y="173"/>
                      </a:lnTo>
                      <a:lnTo>
                        <a:pt x="22" y="182"/>
                      </a:lnTo>
                      <a:lnTo>
                        <a:pt x="16" y="195"/>
                      </a:lnTo>
                      <a:lnTo>
                        <a:pt x="14" y="204"/>
                      </a:lnTo>
                      <a:lnTo>
                        <a:pt x="14" y="215"/>
                      </a:lnTo>
                      <a:lnTo>
                        <a:pt x="11" y="220"/>
                      </a:lnTo>
                      <a:lnTo>
                        <a:pt x="5" y="227"/>
                      </a:lnTo>
                      <a:lnTo>
                        <a:pt x="1" y="234"/>
                      </a:lnTo>
                      <a:lnTo>
                        <a:pt x="0" y="251"/>
                      </a:lnTo>
                      <a:lnTo>
                        <a:pt x="0" y="259"/>
                      </a:lnTo>
                      <a:lnTo>
                        <a:pt x="8" y="279"/>
                      </a:lnTo>
                      <a:lnTo>
                        <a:pt x="11" y="295"/>
                      </a:lnTo>
                      <a:lnTo>
                        <a:pt x="15" y="300"/>
                      </a:lnTo>
                      <a:lnTo>
                        <a:pt x="22" y="301"/>
                      </a:lnTo>
                      <a:lnTo>
                        <a:pt x="25" y="302"/>
                      </a:lnTo>
                      <a:lnTo>
                        <a:pt x="27" y="315"/>
                      </a:lnTo>
                      <a:lnTo>
                        <a:pt x="27" y="329"/>
                      </a:lnTo>
                      <a:lnTo>
                        <a:pt x="21" y="331"/>
                      </a:lnTo>
                      <a:lnTo>
                        <a:pt x="17" y="328"/>
                      </a:lnTo>
                      <a:lnTo>
                        <a:pt x="11" y="328"/>
                      </a:lnTo>
                      <a:lnTo>
                        <a:pt x="9" y="329"/>
                      </a:lnTo>
                      <a:lnTo>
                        <a:pt x="5" y="336"/>
                      </a:lnTo>
                      <a:lnTo>
                        <a:pt x="41" y="345"/>
                      </a:lnTo>
                      <a:lnTo>
                        <a:pt x="67" y="356"/>
                      </a:lnTo>
                      <a:lnTo>
                        <a:pt x="87" y="345"/>
                      </a:lnTo>
                      <a:lnTo>
                        <a:pt x="95" y="338"/>
                      </a:lnTo>
                      <a:lnTo>
                        <a:pt x="103" y="336"/>
                      </a:lnTo>
                      <a:lnTo>
                        <a:pt x="137" y="328"/>
                      </a:lnTo>
                      <a:lnTo>
                        <a:pt x="166" y="311"/>
                      </a:lnTo>
                      <a:lnTo>
                        <a:pt x="183" y="302"/>
                      </a:lnTo>
                      <a:lnTo>
                        <a:pt x="188" y="300"/>
                      </a:lnTo>
                      <a:lnTo>
                        <a:pt x="196" y="300"/>
                      </a:lnTo>
                      <a:lnTo>
                        <a:pt x="215" y="296"/>
                      </a:lnTo>
                      <a:lnTo>
                        <a:pt x="219" y="300"/>
                      </a:lnTo>
                      <a:lnTo>
                        <a:pt x="229" y="299"/>
                      </a:lnTo>
                      <a:lnTo>
                        <a:pt x="240" y="283"/>
                      </a:lnTo>
                      <a:lnTo>
                        <a:pt x="242" y="28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31" name="Freeform 130"/>
                <p:cNvSpPr>
                  <a:spLocks noChangeAspect="1"/>
                </p:cNvSpPr>
                <p:nvPr/>
              </p:nvSpPr>
              <p:spPr bwMode="gray">
                <a:xfrm>
                  <a:off x="4669631" y="3429347"/>
                  <a:ext cx="131763" cy="98425"/>
                </a:xfrm>
                <a:custGeom>
                  <a:avLst/>
                  <a:gdLst/>
                  <a:ahLst/>
                  <a:cxnLst>
                    <a:cxn ang="0">
                      <a:pos x="242" y="9"/>
                    </a:cxn>
                    <a:cxn ang="0">
                      <a:pos x="182" y="49"/>
                    </a:cxn>
                    <a:cxn ang="0">
                      <a:pos x="113" y="91"/>
                    </a:cxn>
                    <a:cxn ang="0">
                      <a:pos x="83" y="96"/>
                    </a:cxn>
                    <a:cxn ang="0">
                      <a:pos x="64" y="119"/>
                    </a:cxn>
                    <a:cxn ang="0">
                      <a:pos x="46" y="162"/>
                    </a:cxn>
                    <a:cxn ang="0">
                      <a:pos x="16" y="188"/>
                    </a:cxn>
                    <a:cxn ang="0">
                      <a:pos x="1" y="224"/>
                    </a:cxn>
                    <a:cxn ang="0">
                      <a:pos x="1" y="259"/>
                    </a:cxn>
                    <a:cxn ang="0">
                      <a:pos x="5" y="267"/>
                    </a:cxn>
                    <a:cxn ang="0">
                      <a:pos x="11" y="275"/>
                    </a:cxn>
                    <a:cxn ang="0">
                      <a:pos x="15" y="284"/>
                    </a:cxn>
                    <a:cxn ang="0">
                      <a:pos x="24" y="291"/>
                    </a:cxn>
                    <a:cxn ang="0">
                      <a:pos x="35" y="294"/>
                    </a:cxn>
                    <a:cxn ang="0">
                      <a:pos x="40" y="295"/>
                    </a:cxn>
                    <a:cxn ang="0">
                      <a:pos x="53" y="290"/>
                    </a:cxn>
                    <a:cxn ang="0">
                      <a:pos x="79" y="283"/>
                    </a:cxn>
                    <a:cxn ang="0">
                      <a:pos x="107" y="285"/>
                    </a:cxn>
                    <a:cxn ang="0">
                      <a:pos x="119" y="290"/>
                    </a:cxn>
                    <a:cxn ang="0">
                      <a:pos x="130" y="306"/>
                    </a:cxn>
                    <a:cxn ang="0">
                      <a:pos x="141" y="305"/>
                    </a:cxn>
                    <a:cxn ang="0">
                      <a:pos x="138" y="281"/>
                    </a:cxn>
                    <a:cxn ang="0">
                      <a:pos x="133" y="259"/>
                    </a:cxn>
                    <a:cxn ang="0">
                      <a:pos x="127" y="240"/>
                    </a:cxn>
                    <a:cxn ang="0">
                      <a:pos x="149" y="221"/>
                    </a:cxn>
                    <a:cxn ang="0">
                      <a:pos x="199" y="222"/>
                    </a:cxn>
                    <a:cxn ang="0">
                      <a:pos x="246" y="227"/>
                    </a:cxn>
                    <a:cxn ang="0">
                      <a:pos x="275" y="217"/>
                    </a:cxn>
                    <a:cxn ang="0">
                      <a:pos x="317" y="227"/>
                    </a:cxn>
                    <a:cxn ang="0">
                      <a:pos x="336" y="224"/>
                    </a:cxn>
                    <a:cxn ang="0">
                      <a:pos x="344" y="214"/>
                    </a:cxn>
                    <a:cxn ang="0">
                      <a:pos x="350" y="208"/>
                    </a:cxn>
                    <a:cxn ang="0">
                      <a:pos x="364" y="195"/>
                    </a:cxn>
                    <a:cxn ang="0">
                      <a:pos x="387" y="197"/>
                    </a:cxn>
                    <a:cxn ang="0">
                      <a:pos x="410" y="185"/>
                    </a:cxn>
                    <a:cxn ang="0">
                      <a:pos x="415" y="177"/>
                    </a:cxn>
                    <a:cxn ang="0">
                      <a:pos x="417" y="171"/>
                    </a:cxn>
                    <a:cxn ang="0">
                      <a:pos x="398" y="150"/>
                    </a:cxn>
                    <a:cxn ang="0">
                      <a:pos x="408" y="145"/>
                    </a:cxn>
                    <a:cxn ang="0">
                      <a:pos x="402" y="130"/>
                    </a:cxn>
                    <a:cxn ang="0">
                      <a:pos x="387" y="133"/>
                    </a:cxn>
                    <a:cxn ang="0">
                      <a:pos x="368" y="131"/>
                    </a:cxn>
                    <a:cxn ang="0">
                      <a:pos x="345" y="108"/>
                    </a:cxn>
                    <a:cxn ang="0">
                      <a:pos x="317" y="70"/>
                    </a:cxn>
                    <a:cxn ang="0">
                      <a:pos x="302" y="39"/>
                    </a:cxn>
                    <a:cxn ang="0">
                      <a:pos x="290" y="26"/>
                    </a:cxn>
                    <a:cxn ang="0">
                      <a:pos x="295" y="0"/>
                    </a:cxn>
                  </a:cxnLst>
                  <a:rect l="0" t="0" r="r" b="b"/>
                  <a:pathLst>
                    <a:path w="417" h="307">
                      <a:moveTo>
                        <a:pt x="295" y="0"/>
                      </a:moveTo>
                      <a:lnTo>
                        <a:pt x="262" y="1"/>
                      </a:lnTo>
                      <a:lnTo>
                        <a:pt x="242" y="9"/>
                      </a:lnTo>
                      <a:lnTo>
                        <a:pt x="234" y="12"/>
                      </a:lnTo>
                      <a:lnTo>
                        <a:pt x="219" y="25"/>
                      </a:lnTo>
                      <a:lnTo>
                        <a:pt x="182" y="49"/>
                      </a:lnTo>
                      <a:lnTo>
                        <a:pt x="170" y="65"/>
                      </a:lnTo>
                      <a:lnTo>
                        <a:pt x="151" y="79"/>
                      </a:lnTo>
                      <a:lnTo>
                        <a:pt x="113" y="91"/>
                      </a:lnTo>
                      <a:lnTo>
                        <a:pt x="101" y="93"/>
                      </a:lnTo>
                      <a:lnTo>
                        <a:pt x="89" y="95"/>
                      </a:lnTo>
                      <a:lnTo>
                        <a:pt x="83" y="96"/>
                      </a:lnTo>
                      <a:lnTo>
                        <a:pt x="74" y="102"/>
                      </a:lnTo>
                      <a:lnTo>
                        <a:pt x="69" y="108"/>
                      </a:lnTo>
                      <a:lnTo>
                        <a:pt x="64" y="119"/>
                      </a:lnTo>
                      <a:lnTo>
                        <a:pt x="60" y="134"/>
                      </a:lnTo>
                      <a:lnTo>
                        <a:pt x="53" y="152"/>
                      </a:lnTo>
                      <a:lnTo>
                        <a:pt x="46" y="162"/>
                      </a:lnTo>
                      <a:lnTo>
                        <a:pt x="30" y="174"/>
                      </a:lnTo>
                      <a:lnTo>
                        <a:pt x="20" y="183"/>
                      </a:lnTo>
                      <a:lnTo>
                        <a:pt x="16" y="188"/>
                      </a:lnTo>
                      <a:lnTo>
                        <a:pt x="11" y="197"/>
                      </a:lnTo>
                      <a:lnTo>
                        <a:pt x="10" y="206"/>
                      </a:lnTo>
                      <a:lnTo>
                        <a:pt x="1" y="224"/>
                      </a:lnTo>
                      <a:lnTo>
                        <a:pt x="0" y="235"/>
                      </a:lnTo>
                      <a:lnTo>
                        <a:pt x="0" y="248"/>
                      </a:lnTo>
                      <a:lnTo>
                        <a:pt x="1" y="259"/>
                      </a:lnTo>
                      <a:lnTo>
                        <a:pt x="4" y="260"/>
                      </a:lnTo>
                      <a:lnTo>
                        <a:pt x="4" y="262"/>
                      </a:lnTo>
                      <a:lnTo>
                        <a:pt x="5" y="267"/>
                      </a:lnTo>
                      <a:lnTo>
                        <a:pt x="6" y="268"/>
                      </a:lnTo>
                      <a:lnTo>
                        <a:pt x="8" y="269"/>
                      </a:lnTo>
                      <a:lnTo>
                        <a:pt x="11" y="275"/>
                      </a:lnTo>
                      <a:lnTo>
                        <a:pt x="14" y="276"/>
                      </a:lnTo>
                      <a:lnTo>
                        <a:pt x="15" y="279"/>
                      </a:lnTo>
                      <a:lnTo>
                        <a:pt x="15" y="284"/>
                      </a:lnTo>
                      <a:lnTo>
                        <a:pt x="19" y="284"/>
                      </a:lnTo>
                      <a:lnTo>
                        <a:pt x="22" y="287"/>
                      </a:lnTo>
                      <a:lnTo>
                        <a:pt x="24" y="291"/>
                      </a:lnTo>
                      <a:lnTo>
                        <a:pt x="31" y="295"/>
                      </a:lnTo>
                      <a:lnTo>
                        <a:pt x="31" y="294"/>
                      </a:lnTo>
                      <a:lnTo>
                        <a:pt x="35" y="294"/>
                      </a:lnTo>
                      <a:lnTo>
                        <a:pt x="37" y="291"/>
                      </a:lnTo>
                      <a:lnTo>
                        <a:pt x="38" y="291"/>
                      </a:lnTo>
                      <a:lnTo>
                        <a:pt x="40" y="295"/>
                      </a:lnTo>
                      <a:lnTo>
                        <a:pt x="47" y="298"/>
                      </a:lnTo>
                      <a:lnTo>
                        <a:pt x="51" y="296"/>
                      </a:lnTo>
                      <a:lnTo>
                        <a:pt x="53" y="290"/>
                      </a:lnTo>
                      <a:lnTo>
                        <a:pt x="59" y="289"/>
                      </a:lnTo>
                      <a:lnTo>
                        <a:pt x="67" y="286"/>
                      </a:lnTo>
                      <a:lnTo>
                        <a:pt x="79" y="283"/>
                      </a:lnTo>
                      <a:lnTo>
                        <a:pt x="89" y="280"/>
                      </a:lnTo>
                      <a:lnTo>
                        <a:pt x="96" y="280"/>
                      </a:lnTo>
                      <a:lnTo>
                        <a:pt x="107" y="285"/>
                      </a:lnTo>
                      <a:lnTo>
                        <a:pt x="112" y="280"/>
                      </a:lnTo>
                      <a:lnTo>
                        <a:pt x="113" y="280"/>
                      </a:lnTo>
                      <a:lnTo>
                        <a:pt x="119" y="290"/>
                      </a:lnTo>
                      <a:lnTo>
                        <a:pt x="124" y="291"/>
                      </a:lnTo>
                      <a:lnTo>
                        <a:pt x="125" y="296"/>
                      </a:lnTo>
                      <a:lnTo>
                        <a:pt x="130" y="306"/>
                      </a:lnTo>
                      <a:lnTo>
                        <a:pt x="133" y="307"/>
                      </a:lnTo>
                      <a:lnTo>
                        <a:pt x="139" y="307"/>
                      </a:lnTo>
                      <a:lnTo>
                        <a:pt x="141" y="305"/>
                      </a:lnTo>
                      <a:lnTo>
                        <a:pt x="138" y="298"/>
                      </a:lnTo>
                      <a:lnTo>
                        <a:pt x="138" y="292"/>
                      </a:lnTo>
                      <a:lnTo>
                        <a:pt x="138" y="281"/>
                      </a:lnTo>
                      <a:lnTo>
                        <a:pt x="135" y="273"/>
                      </a:lnTo>
                      <a:lnTo>
                        <a:pt x="137" y="260"/>
                      </a:lnTo>
                      <a:lnTo>
                        <a:pt x="133" y="259"/>
                      </a:lnTo>
                      <a:lnTo>
                        <a:pt x="133" y="251"/>
                      </a:lnTo>
                      <a:lnTo>
                        <a:pt x="130" y="248"/>
                      </a:lnTo>
                      <a:lnTo>
                        <a:pt x="127" y="240"/>
                      </a:lnTo>
                      <a:lnTo>
                        <a:pt x="128" y="232"/>
                      </a:lnTo>
                      <a:lnTo>
                        <a:pt x="132" y="224"/>
                      </a:lnTo>
                      <a:lnTo>
                        <a:pt x="149" y="221"/>
                      </a:lnTo>
                      <a:lnTo>
                        <a:pt x="160" y="221"/>
                      </a:lnTo>
                      <a:lnTo>
                        <a:pt x="171" y="224"/>
                      </a:lnTo>
                      <a:lnTo>
                        <a:pt x="199" y="222"/>
                      </a:lnTo>
                      <a:lnTo>
                        <a:pt x="225" y="227"/>
                      </a:lnTo>
                      <a:lnTo>
                        <a:pt x="242" y="228"/>
                      </a:lnTo>
                      <a:lnTo>
                        <a:pt x="246" y="227"/>
                      </a:lnTo>
                      <a:lnTo>
                        <a:pt x="258" y="219"/>
                      </a:lnTo>
                      <a:lnTo>
                        <a:pt x="275" y="216"/>
                      </a:lnTo>
                      <a:lnTo>
                        <a:pt x="275" y="217"/>
                      </a:lnTo>
                      <a:lnTo>
                        <a:pt x="310" y="222"/>
                      </a:lnTo>
                      <a:lnTo>
                        <a:pt x="313" y="227"/>
                      </a:lnTo>
                      <a:lnTo>
                        <a:pt x="317" y="227"/>
                      </a:lnTo>
                      <a:lnTo>
                        <a:pt x="320" y="225"/>
                      </a:lnTo>
                      <a:lnTo>
                        <a:pt x="334" y="225"/>
                      </a:lnTo>
                      <a:lnTo>
                        <a:pt x="336" y="224"/>
                      </a:lnTo>
                      <a:lnTo>
                        <a:pt x="339" y="220"/>
                      </a:lnTo>
                      <a:lnTo>
                        <a:pt x="343" y="220"/>
                      </a:lnTo>
                      <a:lnTo>
                        <a:pt x="344" y="214"/>
                      </a:lnTo>
                      <a:lnTo>
                        <a:pt x="347" y="211"/>
                      </a:lnTo>
                      <a:lnTo>
                        <a:pt x="348" y="210"/>
                      </a:lnTo>
                      <a:lnTo>
                        <a:pt x="350" y="208"/>
                      </a:lnTo>
                      <a:lnTo>
                        <a:pt x="354" y="209"/>
                      </a:lnTo>
                      <a:lnTo>
                        <a:pt x="361" y="197"/>
                      </a:lnTo>
                      <a:lnTo>
                        <a:pt x="364" y="195"/>
                      </a:lnTo>
                      <a:lnTo>
                        <a:pt x="370" y="195"/>
                      </a:lnTo>
                      <a:lnTo>
                        <a:pt x="379" y="199"/>
                      </a:lnTo>
                      <a:lnTo>
                        <a:pt x="387" y="197"/>
                      </a:lnTo>
                      <a:lnTo>
                        <a:pt x="393" y="199"/>
                      </a:lnTo>
                      <a:lnTo>
                        <a:pt x="398" y="197"/>
                      </a:lnTo>
                      <a:lnTo>
                        <a:pt x="410" y="185"/>
                      </a:lnTo>
                      <a:lnTo>
                        <a:pt x="412" y="182"/>
                      </a:lnTo>
                      <a:lnTo>
                        <a:pt x="412" y="181"/>
                      </a:lnTo>
                      <a:lnTo>
                        <a:pt x="415" y="177"/>
                      </a:lnTo>
                      <a:lnTo>
                        <a:pt x="417" y="172"/>
                      </a:lnTo>
                      <a:lnTo>
                        <a:pt x="417" y="170"/>
                      </a:lnTo>
                      <a:lnTo>
                        <a:pt x="417" y="171"/>
                      </a:lnTo>
                      <a:lnTo>
                        <a:pt x="406" y="161"/>
                      </a:lnTo>
                      <a:lnTo>
                        <a:pt x="399" y="154"/>
                      </a:lnTo>
                      <a:lnTo>
                        <a:pt x="398" y="150"/>
                      </a:lnTo>
                      <a:lnTo>
                        <a:pt x="399" y="146"/>
                      </a:lnTo>
                      <a:lnTo>
                        <a:pt x="403" y="145"/>
                      </a:lnTo>
                      <a:lnTo>
                        <a:pt x="408" y="145"/>
                      </a:lnTo>
                      <a:lnTo>
                        <a:pt x="409" y="142"/>
                      </a:lnTo>
                      <a:lnTo>
                        <a:pt x="408" y="140"/>
                      </a:lnTo>
                      <a:lnTo>
                        <a:pt x="402" y="130"/>
                      </a:lnTo>
                      <a:lnTo>
                        <a:pt x="396" y="127"/>
                      </a:lnTo>
                      <a:lnTo>
                        <a:pt x="392" y="128"/>
                      </a:lnTo>
                      <a:lnTo>
                        <a:pt x="387" y="133"/>
                      </a:lnTo>
                      <a:lnTo>
                        <a:pt x="382" y="134"/>
                      </a:lnTo>
                      <a:lnTo>
                        <a:pt x="379" y="134"/>
                      </a:lnTo>
                      <a:lnTo>
                        <a:pt x="368" y="131"/>
                      </a:lnTo>
                      <a:lnTo>
                        <a:pt x="360" y="127"/>
                      </a:lnTo>
                      <a:lnTo>
                        <a:pt x="349" y="114"/>
                      </a:lnTo>
                      <a:lnTo>
                        <a:pt x="345" y="108"/>
                      </a:lnTo>
                      <a:lnTo>
                        <a:pt x="339" y="93"/>
                      </a:lnTo>
                      <a:lnTo>
                        <a:pt x="334" y="84"/>
                      </a:lnTo>
                      <a:lnTo>
                        <a:pt x="317" y="70"/>
                      </a:lnTo>
                      <a:lnTo>
                        <a:pt x="305" y="55"/>
                      </a:lnTo>
                      <a:lnTo>
                        <a:pt x="301" y="48"/>
                      </a:lnTo>
                      <a:lnTo>
                        <a:pt x="302" y="39"/>
                      </a:lnTo>
                      <a:lnTo>
                        <a:pt x="301" y="37"/>
                      </a:lnTo>
                      <a:lnTo>
                        <a:pt x="291" y="28"/>
                      </a:lnTo>
                      <a:lnTo>
                        <a:pt x="290" y="26"/>
                      </a:lnTo>
                      <a:lnTo>
                        <a:pt x="293" y="16"/>
                      </a:lnTo>
                      <a:lnTo>
                        <a:pt x="294" y="5"/>
                      </a:lnTo>
                      <a:lnTo>
                        <a:pt x="295"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32" name="Freeform 131"/>
                <p:cNvSpPr>
                  <a:spLocks noChangeAspect="1"/>
                </p:cNvSpPr>
                <p:nvPr/>
              </p:nvSpPr>
              <p:spPr bwMode="gray">
                <a:xfrm>
                  <a:off x="4906168" y="3469034"/>
                  <a:ext cx="133350" cy="195263"/>
                </a:xfrm>
                <a:custGeom>
                  <a:avLst/>
                  <a:gdLst/>
                  <a:ahLst/>
                  <a:cxnLst>
                    <a:cxn ang="0">
                      <a:pos x="220" y="581"/>
                    </a:cxn>
                    <a:cxn ang="0">
                      <a:pos x="170" y="579"/>
                    </a:cxn>
                    <a:cxn ang="0">
                      <a:pos x="74" y="585"/>
                    </a:cxn>
                    <a:cxn ang="0">
                      <a:pos x="79" y="536"/>
                    </a:cxn>
                    <a:cxn ang="0">
                      <a:pos x="75" y="520"/>
                    </a:cxn>
                    <a:cxn ang="0">
                      <a:pos x="63" y="502"/>
                    </a:cxn>
                    <a:cxn ang="0">
                      <a:pos x="68" y="494"/>
                    </a:cxn>
                    <a:cxn ang="0">
                      <a:pos x="58" y="484"/>
                    </a:cxn>
                    <a:cxn ang="0">
                      <a:pos x="32" y="480"/>
                    </a:cxn>
                    <a:cxn ang="0">
                      <a:pos x="11" y="456"/>
                    </a:cxn>
                    <a:cxn ang="0">
                      <a:pos x="3" y="448"/>
                    </a:cxn>
                    <a:cxn ang="0">
                      <a:pos x="7" y="432"/>
                    </a:cxn>
                    <a:cxn ang="0">
                      <a:pos x="19" y="400"/>
                    </a:cxn>
                    <a:cxn ang="0">
                      <a:pos x="39" y="358"/>
                    </a:cxn>
                    <a:cxn ang="0">
                      <a:pos x="62" y="328"/>
                    </a:cxn>
                    <a:cxn ang="0">
                      <a:pos x="101" y="323"/>
                    </a:cxn>
                    <a:cxn ang="0">
                      <a:pos x="130" y="339"/>
                    </a:cxn>
                    <a:cxn ang="0">
                      <a:pos x="143" y="350"/>
                    </a:cxn>
                    <a:cxn ang="0">
                      <a:pos x="168" y="342"/>
                    </a:cxn>
                    <a:cxn ang="0">
                      <a:pos x="198" y="280"/>
                    </a:cxn>
                    <a:cxn ang="0">
                      <a:pos x="210" y="241"/>
                    </a:cxn>
                    <a:cxn ang="0">
                      <a:pos x="238" y="217"/>
                    </a:cxn>
                    <a:cxn ang="0">
                      <a:pos x="249" y="171"/>
                    </a:cxn>
                    <a:cxn ang="0">
                      <a:pos x="263" y="131"/>
                    </a:cxn>
                    <a:cxn ang="0">
                      <a:pos x="279" y="95"/>
                    </a:cxn>
                    <a:cxn ang="0">
                      <a:pos x="307" y="77"/>
                    </a:cxn>
                    <a:cxn ang="0">
                      <a:pos x="327" y="48"/>
                    </a:cxn>
                    <a:cxn ang="0">
                      <a:pos x="323" y="23"/>
                    </a:cxn>
                    <a:cxn ang="0">
                      <a:pos x="310" y="15"/>
                    </a:cxn>
                    <a:cxn ang="0">
                      <a:pos x="332" y="0"/>
                    </a:cxn>
                    <a:cxn ang="0">
                      <a:pos x="340" y="4"/>
                    </a:cxn>
                    <a:cxn ang="0">
                      <a:pos x="355" y="48"/>
                    </a:cxn>
                    <a:cxn ang="0">
                      <a:pos x="349" y="90"/>
                    </a:cxn>
                    <a:cxn ang="0">
                      <a:pos x="374" y="140"/>
                    </a:cxn>
                    <a:cxn ang="0">
                      <a:pos x="376" y="157"/>
                    </a:cxn>
                    <a:cxn ang="0">
                      <a:pos x="337" y="154"/>
                    </a:cxn>
                    <a:cxn ang="0">
                      <a:pos x="315" y="159"/>
                    </a:cxn>
                    <a:cxn ang="0">
                      <a:pos x="311" y="192"/>
                    </a:cxn>
                    <a:cxn ang="0">
                      <a:pos x="338" y="215"/>
                    </a:cxn>
                    <a:cxn ang="0">
                      <a:pos x="360" y="230"/>
                    </a:cxn>
                    <a:cxn ang="0">
                      <a:pos x="376" y="292"/>
                    </a:cxn>
                    <a:cxn ang="0">
                      <a:pos x="370" y="323"/>
                    </a:cxn>
                    <a:cxn ang="0">
                      <a:pos x="343" y="369"/>
                    </a:cxn>
                    <a:cxn ang="0">
                      <a:pos x="335" y="407"/>
                    </a:cxn>
                    <a:cxn ang="0">
                      <a:pos x="345" y="458"/>
                    </a:cxn>
                    <a:cxn ang="0">
                      <a:pos x="390" y="528"/>
                    </a:cxn>
                    <a:cxn ang="0">
                      <a:pos x="418" y="559"/>
                    </a:cxn>
                    <a:cxn ang="0">
                      <a:pos x="413" y="615"/>
                    </a:cxn>
                    <a:cxn ang="0">
                      <a:pos x="366" y="592"/>
                    </a:cxn>
                    <a:cxn ang="0">
                      <a:pos x="264" y="585"/>
                    </a:cxn>
                  </a:cxnLst>
                  <a:rect l="0" t="0" r="r" b="b"/>
                  <a:pathLst>
                    <a:path w="420" h="615">
                      <a:moveTo>
                        <a:pt x="264" y="585"/>
                      </a:moveTo>
                      <a:lnTo>
                        <a:pt x="256" y="582"/>
                      </a:lnTo>
                      <a:lnTo>
                        <a:pt x="220" y="581"/>
                      </a:lnTo>
                      <a:lnTo>
                        <a:pt x="204" y="577"/>
                      </a:lnTo>
                      <a:lnTo>
                        <a:pt x="184" y="581"/>
                      </a:lnTo>
                      <a:lnTo>
                        <a:pt x="170" y="579"/>
                      </a:lnTo>
                      <a:lnTo>
                        <a:pt x="156" y="582"/>
                      </a:lnTo>
                      <a:lnTo>
                        <a:pt x="116" y="582"/>
                      </a:lnTo>
                      <a:lnTo>
                        <a:pt x="74" y="585"/>
                      </a:lnTo>
                      <a:lnTo>
                        <a:pt x="70" y="586"/>
                      </a:lnTo>
                      <a:lnTo>
                        <a:pt x="74" y="552"/>
                      </a:lnTo>
                      <a:lnTo>
                        <a:pt x="79" y="536"/>
                      </a:lnTo>
                      <a:lnTo>
                        <a:pt x="79" y="529"/>
                      </a:lnTo>
                      <a:lnTo>
                        <a:pt x="81" y="527"/>
                      </a:lnTo>
                      <a:lnTo>
                        <a:pt x="75" y="520"/>
                      </a:lnTo>
                      <a:lnTo>
                        <a:pt x="69" y="513"/>
                      </a:lnTo>
                      <a:lnTo>
                        <a:pt x="66" y="509"/>
                      </a:lnTo>
                      <a:lnTo>
                        <a:pt x="63" y="502"/>
                      </a:lnTo>
                      <a:lnTo>
                        <a:pt x="63" y="500"/>
                      </a:lnTo>
                      <a:lnTo>
                        <a:pt x="66" y="499"/>
                      </a:lnTo>
                      <a:lnTo>
                        <a:pt x="68" y="494"/>
                      </a:lnTo>
                      <a:lnTo>
                        <a:pt x="68" y="485"/>
                      </a:lnTo>
                      <a:lnTo>
                        <a:pt x="64" y="483"/>
                      </a:lnTo>
                      <a:lnTo>
                        <a:pt x="58" y="484"/>
                      </a:lnTo>
                      <a:lnTo>
                        <a:pt x="57" y="488"/>
                      </a:lnTo>
                      <a:lnTo>
                        <a:pt x="52" y="489"/>
                      </a:lnTo>
                      <a:lnTo>
                        <a:pt x="32" y="480"/>
                      </a:lnTo>
                      <a:lnTo>
                        <a:pt x="27" y="471"/>
                      </a:lnTo>
                      <a:lnTo>
                        <a:pt x="21" y="456"/>
                      </a:lnTo>
                      <a:lnTo>
                        <a:pt x="11" y="456"/>
                      </a:lnTo>
                      <a:lnTo>
                        <a:pt x="6" y="458"/>
                      </a:lnTo>
                      <a:lnTo>
                        <a:pt x="1" y="455"/>
                      </a:lnTo>
                      <a:lnTo>
                        <a:pt x="3" y="448"/>
                      </a:lnTo>
                      <a:lnTo>
                        <a:pt x="0" y="446"/>
                      </a:lnTo>
                      <a:lnTo>
                        <a:pt x="0" y="439"/>
                      </a:lnTo>
                      <a:lnTo>
                        <a:pt x="7" y="432"/>
                      </a:lnTo>
                      <a:lnTo>
                        <a:pt x="14" y="423"/>
                      </a:lnTo>
                      <a:lnTo>
                        <a:pt x="17" y="414"/>
                      </a:lnTo>
                      <a:lnTo>
                        <a:pt x="19" y="400"/>
                      </a:lnTo>
                      <a:lnTo>
                        <a:pt x="22" y="385"/>
                      </a:lnTo>
                      <a:lnTo>
                        <a:pt x="31" y="369"/>
                      </a:lnTo>
                      <a:lnTo>
                        <a:pt x="39" y="358"/>
                      </a:lnTo>
                      <a:lnTo>
                        <a:pt x="47" y="350"/>
                      </a:lnTo>
                      <a:lnTo>
                        <a:pt x="58" y="345"/>
                      </a:lnTo>
                      <a:lnTo>
                        <a:pt x="62" y="328"/>
                      </a:lnTo>
                      <a:lnTo>
                        <a:pt x="64" y="328"/>
                      </a:lnTo>
                      <a:lnTo>
                        <a:pt x="79" y="328"/>
                      </a:lnTo>
                      <a:lnTo>
                        <a:pt x="101" y="323"/>
                      </a:lnTo>
                      <a:lnTo>
                        <a:pt x="116" y="324"/>
                      </a:lnTo>
                      <a:lnTo>
                        <a:pt x="127" y="334"/>
                      </a:lnTo>
                      <a:lnTo>
                        <a:pt x="130" y="339"/>
                      </a:lnTo>
                      <a:lnTo>
                        <a:pt x="130" y="340"/>
                      </a:lnTo>
                      <a:lnTo>
                        <a:pt x="134" y="343"/>
                      </a:lnTo>
                      <a:lnTo>
                        <a:pt x="143" y="350"/>
                      </a:lnTo>
                      <a:lnTo>
                        <a:pt x="156" y="351"/>
                      </a:lnTo>
                      <a:lnTo>
                        <a:pt x="165" y="348"/>
                      </a:lnTo>
                      <a:lnTo>
                        <a:pt x="168" y="342"/>
                      </a:lnTo>
                      <a:lnTo>
                        <a:pt x="170" y="333"/>
                      </a:lnTo>
                      <a:lnTo>
                        <a:pt x="188" y="302"/>
                      </a:lnTo>
                      <a:lnTo>
                        <a:pt x="198" y="280"/>
                      </a:lnTo>
                      <a:lnTo>
                        <a:pt x="200" y="273"/>
                      </a:lnTo>
                      <a:lnTo>
                        <a:pt x="204" y="257"/>
                      </a:lnTo>
                      <a:lnTo>
                        <a:pt x="210" y="241"/>
                      </a:lnTo>
                      <a:lnTo>
                        <a:pt x="221" y="229"/>
                      </a:lnTo>
                      <a:lnTo>
                        <a:pt x="236" y="222"/>
                      </a:lnTo>
                      <a:lnTo>
                        <a:pt x="238" y="217"/>
                      </a:lnTo>
                      <a:lnTo>
                        <a:pt x="240" y="211"/>
                      </a:lnTo>
                      <a:lnTo>
                        <a:pt x="241" y="199"/>
                      </a:lnTo>
                      <a:lnTo>
                        <a:pt x="249" y="171"/>
                      </a:lnTo>
                      <a:lnTo>
                        <a:pt x="251" y="160"/>
                      </a:lnTo>
                      <a:lnTo>
                        <a:pt x="254" y="149"/>
                      </a:lnTo>
                      <a:lnTo>
                        <a:pt x="263" y="131"/>
                      </a:lnTo>
                      <a:lnTo>
                        <a:pt x="270" y="108"/>
                      </a:lnTo>
                      <a:lnTo>
                        <a:pt x="274" y="101"/>
                      </a:lnTo>
                      <a:lnTo>
                        <a:pt x="279" y="95"/>
                      </a:lnTo>
                      <a:lnTo>
                        <a:pt x="288" y="85"/>
                      </a:lnTo>
                      <a:lnTo>
                        <a:pt x="291" y="84"/>
                      </a:lnTo>
                      <a:lnTo>
                        <a:pt x="307" y="77"/>
                      </a:lnTo>
                      <a:lnTo>
                        <a:pt x="310" y="74"/>
                      </a:lnTo>
                      <a:lnTo>
                        <a:pt x="329" y="61"/>
                      </a:lnTo>
                      <a:lnTo>
                        <a:pt x="327" y="48"/>
                      </a:lnTo>
                      <a:lnTo>
                        <a:pt x="328" y="31"/>
                      </a:lnTo>
                      <a:lnTo>
                        <a:pt x="326" y="26"/>
                      </a:lnTo>
                      <a:lnTo>
                        <a:pt x="323" y="23"/>
                      </a:lnTo>
                      <a:lnTo>
                        <a:pt x="322" y="22"/>
                      </a:lnTo>
                      <a:lnTo>
                        <a:pt x="311" y="18"/>
                      </a:lnTo>
                      <a:lnTo>
                        <a:pt x="310" y="15"/>
                      </a:lnTo>
                      <a:lnTo>
                        <a:pt x="315" y="15"/>
                      </a:lnTo>
                      <a:lnTo>
                        <a:pt x="323" y="3"/>
                      </a:lnTo>
                      <a:lnTo>
                        <a:pt x="332" y="0"/>
                      </a:lnTo>
                      <a:lnTo>
                        <a:pt x="338" y="0"/>
                      </a:lnTo>
                      <a:lnTo>
                        <a:pt x="340" y="1"/>
                      </a:lnTo>
                      <a:lnTo>
                        <a:pt x="340" y="4"/>
                      </a:lnTo>
                      <a:lnTo>
                        <a:pt x="347" y="32"/>
                      </a:lnTo>
                      <a:lnTo>
                        <a:pt x="353" y="41"/>
                      </a:lnTo>
                      <a:lnTo>
                        <a:pt x="355" y="48"/>
                      </a:lnTo>
                      <a:lnTo>
                        <a:pt x="354" y="68"/>
                      </a:lnTo>
                      <a:lnTo>
                        <a:pt x="353" y="79"/>
                      </a:lnTo>
                      <a:lnTo>
                        <a:pt x="349" y="90"/>
                      </a:lnTo>
                      <a:lnTo>
                        <a:pt x="349" y="98"/>
                      </a:lnTo>
                      <a:lnTo>
                        <a:pt x="359" y="119"/>
                      </a:lnTo>
                      <a:lnTo>
                        <a:pt x="374" y="140"/>
                      </a:lnTo>
                      <a:lnTo>
                        <a:pt x="376" y="146"/>
                      </a:lnTo>
                      <a:lnTo>
                        <a:pt x="377" y="155"/>
                      </a:lnTo>
                      <a:lnTo>
                        <a:pt x="376" y="157"/>
                      </a:lnTo>
                      <a:lnTo>
                        <a:pt x="372" y="160"/>
                      </a:lnTo>
                      <a:lnTo>
                        <a:pt x="353" y="156"/>
                      </a:lnTo>
                      <a:lnTo>
                        <a:pt x="337" y="154"/>
                      </a:lnTo>
                      <a:lnTo>
                        <a:pt x="322" y="155"/>
                      </a:lnTo>
                      <a:lnTo>
                        <a:pt x="318" y="156"/>
                      </a:lnTo>
                      <a:lnTo>
                        <a:pt x="315" y="159"/>
                      </a:lnTo>
                      <a:lnTo>
                        <a:pt x="310" y="165"/>
                      </a:lnTo>
                      <a:lnTo>
                        <a:pt x="310" y="179"/>
                      </a:lnTo>
                      <a:lnTo>
                        <a:pt x="311" y="192"/>
                      </a:lnTo>
                      <a:lnTo>
                        <a:pt x="322" y="205"/>
                      </a:lnTo>
                      <a:lnTo>
                        <a:pt x="329" y="211"/>
                      </a:lnTo>
                      <a:lnTo>
                        <a:pt x="338" y="215"/>
                      </a:lnTo>
                      <a:lnTo>
                        <a:pt x="350" y="217"/>
                      </a:lnTo>
                      <a:lnTo>
                        <a:pt x="354" y="220"/>
                      </a:lnTo>
                      <a:lnTo>
                        <a:pt x="360" y="230"/>
                      </a:lnTo>
                      <a:lnTo>
                        <a:pt x="370" y="257"/>
                      </a:lnTo>
                      <a:lnTo>
                        <a:pt x="375" y="275"/>
                      </a:lnTo>
                      <a:lnTo>
                        <a:pt x="376" y="292"/>
                      </a:lnTo>
                      <a:lnTo>
                        <a:pt x="377" y="295"/>
                      </a:lnTo>
                      <a:lnTo>
                        <a:pt x="380" y="297"/>
                      </a:lnTo>
                      <a:lnTo>
                        <a:pt x="370" y="323"/>
                      </a:lnTo>
                      <a:lnTo>
                        <a:pt x="360" y="338"/>
                      </a:lnTo>
                      <a:lnTo>
                        <a:pt x="353" y="354"/>
                      </a:lnTo>
                      <a:lnTo>
                        <a:pt x="343" y="369"/>
                      </a:lnTo>
                      <a:lnTo>
                        <a:pt x="332" y="380"/>
                      </a:lnTo>
                      <a:lnTo>
                        <a:pt x="332" y="393"/>
                      </a:lnTo>
                      <a:lnTo>
                        <a:pt x="335" y="407"/>
                      </a:lnTo>
                      <a:lnTo>
                        <a:pt x="334" y="424"/>
                      </a:lnTo>
                      <a:lnTo>
                        <a:pt x="335" y="440"/>
                      </a:lnTo>
                      <a:lnTo>
                        <a:pt x="345" y="458"/>
                      </a:lnTo>
                      <a:lnTo>
                        <a:pt x="354" y="469"/>
                      </a:lnTo>
                      <a:lnTo>
                        <a:pt x="378" y="516"/>
                      </a:lnTo>
                      <a:lnTo>
                        <a:pt x="390" y="528"/>
                      </a:lnTo>
                      <a:lnTo>
                        <a:pt x="413" y="548"/>
                      </a:lnTo>
                      <a:lnTo>
                        <a:pt x="420" y="548"/>
                      </a:lnTo>
                      <a:lnTo>
                        <a:pt x="418" y="559"/>
                      </a:lnTo>
                      <a:lnTo>
                        <a:pt x="420" y="602"/>
                      </a:lnTo>
                      <a:lnTo>
                        <a:pt x="418" y="612"/>
                      </a:lnTo>
                      <a:lnTo>
                        <a:pt x="413" y="615"/>
                      </a:lnTo>
                      <a:lnTo>
                        <a:pt x="390" y="597"/>
                      </a:lnTo>
                      <a:lnTo>
                        <a:pt x="380" y="597"/>
                      </a:lnTo>
                      <a:lnTo>
                        <a:pt x="366" y="592"/>
                      </a:lnTo>
                      <a:lnTo>
                        <a:pt x="351" y="591"/>
                      </a:lnTo>
                      <a:lnTo>
                        <a:pt x="340" y="585"/>
                      </a:lnTo>
                      <a:lnTo>
                        <a:pt x="264" y="58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33" name="Freeform 132"/>
                <p:cNvSpPr>
                  <a:spLocks noChangeAspect="1"/>
                </p:cNvSpPr>
                <p:nvPr/>
              </p:nvSpPr>
              <p:spPr bwMode="gray">
                <a:xfrm>
                  <a:off x="4772818" y="3475384"/>
                  <a:ext cx="52388" cy="107950"/>
                </a:xfrm>
                <a:custGeom>
                  <a:avLst/>
                  <a:gdLst/>
                  <a:ahLst/>
                  <a:cxnLst>
                    <a:cxn ang="0">
                      <a:pos x="147" y="30"/>
                    </a:cxn>
                    <a:cxn ang="0">
                      <a:pos x="128" y="12"/>
                    </a:cxn>
                    <a:cxn ang="0">
                      <a:pos x="114" y="0"/>
                    </a:cxn>
                    <a:cxn ang="0">
                      <a:pos x="101" y="5"/>
                    </a:cxn>
                    <a:cxn ang="0">
                      <a:pos x="90" y="12"/>
                    </a:cxn>
                    <a:cxn ang="0">
                      <a:pos x="90" y="25"/>
                    </a:cxn>
                    <a:cxn ang="0">
                      <a:pos x="90" y="26"/>
                    </a:cxn>
                    <a:cxn ang="0">
                      <a:pos x="85" y="35"/>
                    </a:cxn>
                    <a:cxn ang="0">
                      <a:pos x="83" y="39"/>
                    </a:cxn>
                    <a:cxn ang="0">
                      <a:pos x="66" y="53"/>
                    </a:cxn>
                    <a:cxn ang="0">
                      <a:pos x="52" y="53"/>
                    </a:cxn>
                    <a:cxn ang="0">
                      <a:pos x="37" y="49"/>
                    </a:cxn>
                    <a:cxn ang="0">
                      <a:pos x="27" y="63"/>
                    </a:cxn>
                    <a:cxn ang="0">
                      <a:pos x="21" y="64"/>
                    </a:cxn>
                    <a:cxn ang="0">
                      <a:pos x="17" y="68"/>
                    </a:cxn>
                    <a:cxn ang="0">
                      <a:pos x="12" y="74"/>
                    </a:cxn>
                    <a:cxn ang="0">
                      <a:pos x="6" y="80"/>
                    </a:cxn>
                    <a:cxn ang="0">
                      <a:pos x="1" y="95"/>
                    </a:cxn>
                    <a:cxn ang="0">
                      <a:pos x="0" y="113"/>
                    </a:cxn>
                    <a:cxn ang="0">
                      <a:pos x="11" y="121"/>
                    </a:cxn>
                    <a:cxn ang="0">
                      <a:pos x="20" y="124"/>
                    </a:cxn>
                    <a:cxn ang="0">
                      <a:pos x="41" y="159"/>
                    </a:cxn>
                    <a:cxn ang="0">
                      <a:pos x="50" y="189"/>
                    </a:cxn>
                    <a:cxn ang="0">
                      <a:pos x="54" y="204"/>
                    </a:cxn>
                    <a:cxn ang="0">
                      <a:pos x="58" y="234"/>
                    </a:cxn>
                    <a:cxn ang="0">
                      <a:pos x="54" y="308"/>
                    </a:cxn>
                    <a:cxn ang="0">
                      <a:pos x="58" y="331"/>
                    </a:cxn>
                    <a:cxn ang="0">
                      <a:pos x="61" y="339"/>
                    </a:cxn>
                    <a:cxn ang="0">
                      <a:pos x="112" y="337"/>
                    </a:cxn>
                    <a:cxn ang="0">
                      <a:pos x="107" y="295"/>
                    </a:cxn>
                    <a:cxn ang="0">
                      <a:pos x="113" y="265"/>
                    </a:cxn>
                    <a:cxn ang="0">
                      <a:pos x="113" y="215"/>
                    </a:cxn>
                    <a:cxn ang="0">
                      <a:pos x="129" y="183"/>
                    </a:cxn>
                    <a:cxn ang="0">
                      <a:pos x="133" y="159"/>
                    </a:cxn>
                    <a:cxn ang="0">
                      <a:pos x="156" y="138"/>
                    </a:cxn>
                    <a:cxn ang="0">
                      <a:pos x="160" y="129"/>
                    </a:cxn>
                    <a:cxn ang="0">
                      <a:pos x="160" y="124"/>
                    </a:cxn>
                    <a:cxn ang="0">
                      <a:pos x="155" y="117"/>
                    </a:cxn>
                    <a:cxn ang="0">
                      <a:pos x="160" y="109"/>
                    </a:cxn>
                    <a:cxn ang="0">
                      <a:pos x="166" y="107"/>
                    </a:cxn>
                    <a:cxn ang="0">
                      <a:pos x="162" y="74"/>
                    </a:cxn>
                    <a:cxn ang="0">
                      <a:pos x="151" y="59"/>
                    </a:cxn>
                    <a:cxn ang="0">
                      <a:pos x="151" y="43"/>
                    </a:cxn>
                  </a:cxnLst>
                  <a:rect l="0" t="0" r="r" b="b"/>
                  <a:pathLst>
                    <a:path w="166" h="340">
                      <a:moveTo>
                        <a:pt x="156" y="37"/>
                      </a:moveTo>
                      <a:lnTo>
                        <a:pt x="147" y="30"/>
                      </a:lnTo>
                      <a:lnTo>
                        <a:pt x="140" y="25"/>
                      </a:lnTo>
                      <a:lnTo>
                        <a:pt x="128" y="12"/>
                      </a:lnTo>
                      <a:lnTo>
                        <a:pt x="117" y="1"/>
                      </a:lnTo>
                      <a:lnTo>
                        <a:pt x="114" y="0"/>
                      </a:lnTo>
                      <a:lnTo>
                        <a:pt x="106" y="4"/>
                      </a:lnTo>
                      <a:lnTo>
                        <a:pt x="101" y="5"/>
                      </a:lnTo>
                      <a:lnTo>
                        <a:pt x="90" y="8"/>
                      </a:lnTo>
                      <a:lnTo>
                        <a:pt x="90" y="12"/>
                      </a:lnTo>
                      <a:lnTo>
                        <a:pt x="97" y="21"/>
                      </a:lnTo>
                      <a:lnTo>
                        <a:pt x="90" y="25"/>
                      </a:lnTo>
                      <a:lnTo>
                        <a:pt x="90" y="24"/>
                      </a:lnTo>
                      <a:lnTo>
                        <a:pt x="90" y="26"/>
                      </a:lnTo>
                      <a:lnTo>
                        <a:pt x="88" y="31"/>
                      </a:lnTo>
                      <a:lnTo>
                        <a:pt x="85" y="35"/>
                      </a:lnTo>
                      <a:lnTo>
                        <a:pt x="85" y="36"/>
                      </a:lnTo>
                      <a:lnTo>
                        <a:pt x="83" y="39"/>
                      </a:lnTo>
                      <a:lnTo>
                        <a:pt x="71" y="51"/>
                      </a:lnTo>
                      <a:lnTo>
                        <a:pt x="66" y="53"/>
                      </a:lnTo>
                      <a:lnTo>
                        <a:pt x="60" y="51"/>
                      </a:lnTo>
                      <a:lnTo>
                        <a:pt x="52" y="53"/>
                      </a:lnTo>
                      <a:lnTo>
                        <a:pt x="43" y="49"/>
                      </a:lnTo>
                      <a:lnTo>
                        <a:pt x="37" y="49"/>
                      </a:lnTo>
                      <a:lnTo>
                        <a:pt x="34" y="51"/>
                      </a:lnTo>
                      <a:lnTo>
                        <a:pt x="27" y="63"/>
                      </a:lnTo>
                      <a:lnTo>
                        <a:pt x="23" y="62"/>
                      </a:lnTo>
                      <a:lnTo>
                        <a:pt x="21" y="64"/>
                      </a:lnTo>
                      <a:lnTo>
                        <a:pt x="20" y="65"/>
                      </a:lnTo>
                      <a:lnTo>
                        <a:pt x="17" y="68"/>
                      </a:lnTo>
                      <a:lnTo>
                        <a:pt x="16" y="74"/>
                      </a:lnTo>
                      <a:lnTo>
                        <a:pt x="12" y="74"/>
                      </a:lnTo>
                      <a:lnTo>
                        <a:pt x="9" y="78"/>
                      </a:lnTo>
                      <a:lnTo>
                        <a:pt x="6" y="80"/>
                      </a:lnTo>
                      <a:lnTo>
                        <a:pt x="5" y="87"/>
                      </a:lnTo>
                      <a:lnTo>
                        <a:pt x="1" y="95"/>
                      </a:lnTo>
                      <a:lnTo>
                        <a:pt x="0" y="105"/>
                      </a:lnTo>
                      <a:lnTo>
                        <a:pt x="0" y="113"/>
                      </a:lnTo>
                      <a:lnTo>
                        <a:pt x="5" y="117"/>
                      </a:lnTo>
                      <a:lnTo>
                        <a:pt x="11" y="121"/>
                      </a:lnTo>
                      <a:lnTo>
                        <a:pt x="15" y="121"/>
                      </a:lnTo>
                      <a:lnTo>
                        <a:pt x="20" y="124"/>
                      </a:lnTo>
                      <a:lnTo>
                        <a:pt x="32" y="139"/>
                      </a:lnTo>
                      <a:lnTo>
                        <a:pt x="41" y="159"/>
                      </a:lnTo>
                      <a:lnTo>
                        <a:pt x="47" y="180"/>
                      </a:lnTo>
                      <a:lnTo>
                        <a:pt x="50" y="189"/>
                      </a:lnTo>
                      <a:lnTo>
                        <a:pt x="52" y="195"/>
                      </a:lnTo>
                      <a:lnTo>
                        <a:pt x="54" y="204"/>
                      </a:lnTo>
                      <a:lnTo>
                        <a:pt x="56" y="215"/>
                      </a:lnTo>
                      <a:lnTo>
                        <a:pt x="58" y="234"/>
                      </a:lnTo>
                      <a:lnTo>
                        <a:pt x="58" y="285"/>
                      </a:lnTo>
                      <a:lnTo>
                        <a:pt x="54" y="308"/>
                      </a:lnTo>
                      <a:lnTo>
                        <a:pt x="54" y="318"/>
                      </a:lnTo>
                      <a:lnTo>
                        <a:pt x="58" y="331"/>
                      </a:lnTo>
                      <a:lnTo>
                        <a:pt x="60" y="338"/>
                      </a:lnTo>
                      <a:lnTo>
                        <a:pt x="61" y="339"/>
                      </a:lnTo>
                      <a:lnTo>
                        <a:pt x="68" y="340"/>
                      </a:lnTo>
                      <a:lnTo>
                        <a:pt x="112" y="337"/>
                      </a:lnTo>
                      <a:lnTo>
                        <a:pt x="109" y="334"/>
                      </a:lnTo>
                      <a:lnTo>
                        <a:pt x="107" y="295"/>
                      </a:lnTo>
                      <a:lnTo>
                        <a:pt x="108" y="286"/>
                      </a:lnTo>
                      <a:lnTo>
                        <a:pt x="113" y="265"/>
                      </a:lnTo>
                      <a:lnTo>
                        <a:pt x="112" y="235"/>
                      </a:lnTo>
                      <a:lnTo>
                        <a:pt x="113" y="215"/>
                      </a:lnTo>
                      <a:lnTo>
                        <a:pt x="117" y="203"/>
                      </a:lnTo>
                      <a:lnTo>
                        <a:pt x="129" y="183"/>
                      </a:lnTo>
                      <a:lnTo>
                        <a:pt x="130" y="168"/>
                      </a:lnTo>
                      <a:lnTo>
                        <a:pt x="133" y="159"/>
                      </a:lnTo>
                      <a:lnTo>
                        <a:pt x="141" y="149"/>
                      </a:lnTo>
                      <a:lnTo>
                        <a:pt x="156" y="138"/>
                      </a:lnTo>
                      <a:lnTo>
                        <a:pt x="156" y="132"/>
                      </a:lnTo>
                      <a:lnTo>
                        <a:pt x="160" y="129"/>
                      </a:lnTo>
                      <a:lnTo>
                        <a:pt x="160" y="128"/>
                      </a:lnTo>
                      <a:lnTo>
                        <a:pt x="160" y="124"/>
                      </a:lnTo>
                      <a:lnTo>
                        <a:pt x="155" y="119"/>
                      </a:lnTo>
                      <a:lnTo>
                        <a:pt x="155" y="117"/>
                      </a:lnTo>
                      <a:lnTo>
                        <a:pt x="157" y="111"/>
                      </a:lnTo>
                      <a:lnTo>
                        <a:pt x="160" y="109"/>
                      </a:lnTo>
                      <a:lnTo>
                        <a:pt x="165" y="109"/>
                      </a:lnTo>
                      <a:lnTo>
                        <a:pt x="166" y="107"/>
                      </a:lnTo>
                      <a:lnTo>
                        <a:pt x="166" y="89"/>
                      </a:lnTo>
                      <a:lnTo>
                        <a:pt x="162" y="74"/>
                      </a:lnTo>
                      <a:lnTo>
                        <a:pt x="161" y="69"/>
                      </a:lnTo>
                      <a:lnTo>
                        <a:pt x="151" y="59"/>
                      </a:lnTo>
                      <a:lnTo>
                        <a:pt x="150" y="54"/>
                      </a:lnTo>
                      <a:lnTo>
                        <a:pt x="151" y="43"/>
                      </a:lnTo>
                      <a:lnTo>
                        <a:pt x="156" y="3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34" name="Freeform 133"/>
                <p:cNvSpPr>
                  <a:spLocks noChangeAspect="1"/>
                </p:cNvSpPr>
                <p:nvPr/>
              </p:nvSpPr>
              <p:spPr bwMode="gray">
                <a:xfrm>
                  <a:off x="4991892" y="3275359"/>
                  <a:ext cx="187325" cy="287338"/>
                </a:xfrm>
                <a:custGeom>
                  <a:avLst/>
                  <a:gdLst/>
                  <a:ahLst/>
                  <a:cxnLst>
                    <a:cxn ang="0">
                      <a:pos x="99" y="122"/>
                    </a:cxn>
                    <a:cxn ang="0">
                      <a:pos x="106" y="143"/>
                    </a:cxn>
                    <a:cxn ang="0">
                      <a:pos x="122" y="160"/>
                    </a:cxn>
                    <a:cxn ang="0">
                      <a:pos x="117" y="276"/>
                    </a:cxn>
                    <a:cxn ang="0">
                      <a:pos x="19" y="479"/>
                    </a:cxn>
                    <a:cxn ang="0">
                      <a:pos x="13" y="502"/>
                    </a:cxn>
                    <a:cxn ang="0">
                      <a:pos x="3" y="520"/>
                    </a:cxn>
                    <a:cxn ang="0">
                      <a:pos x="30" y="534"/>
                    </a:cxn>
                    <a:cxn ang="0">
                      <a:pos x="57" y="568"/>
                    </a:cxn>
                    <a:cxn ang="0">
                      <a:pos x="83" y="571"/>
                    </a:cxn>
                    <a:cxn ang="0">
                      <a:pos x="95" y="587"/>
                    </a:cxn>
                    <a:cxn ang="0">
                      <a:pos x="68" y="608"/>
                    </a:cxn>
                    <a:cxn ang="0">
                      <a:pos x="77" y="640"/>
                    </a:cxn>
                    <a:cxn ang="0">
                      <a:pos x="84" y="676"/>
                    </a:cxn>
                    <a:cxn ang="0">
                      <a:pos x="79" y="706"/>
                    </a:cxn>
                    <a:cxn ang="0">
                      <a:pos x="106" y="754"/>
                    </a:cxn>
                    <a:cxn ang="0">
                      <a:pos x="102" y="768"/>
                    </a:cxn>
                    <a:cxn ang="0">
                      <a:pos x="52" y="763"/>
                    </a:cxn>
                    <a:cxn ang="0">
                      <a:pos x="40" y="773"/>
                    </a:cxn>
                    <a:cxn ang="0">
                      <a:pos x="52" y="813"/>
                    </a:cxn>
                    <a:cxn ang="0">
                      <a:pos x="80" y="825"/>
                    </a:cxn>
                    <a:cxn ang="0">
                      <a:pos x="100" y="865"/>
                    </a:cxn>
                    <a:cxn ang="0">
                      <a:pos x="107" y="903"/>
                    </a:cxn>
                    <a:cxn ang="0">
                      <a:pos x="122" y="902"/>
                    </a:cxn>
                    <a:cxn ang="0">
                      <a:pos x="139" y="903"/>
                    </a:cxn>
                    <a:cxn ang="0">
                      <a:pos x="167" y="892"/>
                    </a:cxn>
                    <a:cxn ang="0">
                      <a:pos x="175" y="882"/>
                    </a:cxn>
                    <a:cxn ang="0">
                      <a:pos x="185" y="889"/>
                    </a:cxn>
                    <a:cxn ang="0">
                      <a:pos x="198" y="897"/>
                    </a:cxn>
                    <a:cxn ang="0">
                      <a:pos x="215" y="888"/>
                    </a:cxn>
                    <a:cxn ang="0">
                      <a:pos x="245" y="875"/>
                    </a:cxn>
                    <a:cxn ang="0">
                      <a:pos x="267" y="871"/>
                    </a:cxn>
                    <a:cxn ang="0">
                      <a:pos x="294" y="864"/>
                    </a:cxn>
                    <a:cxn ang="0">
                      <a:pos x="306" y="857"/>
                    </a:cxn>
                    <a:cxn ang="0">
                      <a:pos x="316" y="841"/>
                    </a:cxn>
                    <a:cxn ang="0">
                      <a:pos x="307" y="827"/>
                    </a:cxn>
                    <a:cxn ang="0">
                      <a:pos x="321" y="818"/>
                    </a:cxn>
                    <a:cxn ang="0">
                      <a:pos x="354" y="814"/>
                    </a:cxn>
                    <a:cxn ang="0">
                      <a:pos x="379" y="811"/>
                    </a:cxn>
                    <a:cxn ang="0">
                      <a:pos x="393" y="807"/>
                    </a:cxn>
                    <a:cxn ang="0">
                      <a:pos x="417" y="792"/>
                    </a:cxn>
                    <a:cxn ang="0">
                      <a:pos x="440" y="763"/>
                    </a:cxn>
                    <a:cxn ang="0">
                      <a:pos x="455" y="749"/>
                    </a:cxn>
                    <a:cxn ang="0">
                      <a:pos x="467" y="720"/>
                    </a:cxn>
                    <a:cxn ang="0">
                      <a:pos x="495" y="711"/>
                    </a:cxn>
                    <a:cxn ang="0">
                      <a:pos x="524" y="701"/>
                    </a:cxn>
                    <a:cxn ang="0">
                      <a:pos x="518" y="679"/>
                    </a:cxn>
                    <a:cxn ang="0">
                      <a:pos x="498" y="640"/>
                    </a:cxn>
                    <a:cxn ang="0">
                      <a:pos x="478" y="612"/>
                    </a:cxn>
                    <a:cxn ang="0">
                      <a:pos x="470" y="597"/>
                    </a:cxn>
                    <a:cxn ang="0">
                      <a:pos x="479" y="572"/>
                    </a:cxn>
                    <a:cxn ang="0">
                      <a:pos x="484" y="544"/>
                    </a:cxn>
                    <a:cxn ang="0">
                      <a:pos x="494" y="533"/>
                    </a:cxn>
                    <a:cxn ang="0">
                      <a:pos x="509" y="494"/>
                    </a:cxn>
                    <a:cxn ang="0">
                      <a:pos x="526" y="455"/>
                    </a:cxn>
                    <a:cxn ang="0">
                      <a:pos x="542" y="443"/>
                    </a:cxn>
                    <a:cxn ang="0">
                      <a:pos x="586" y="441"/>
                    </a:cxn>
                    <a:cxn ang="0">
                      <a:pos x="588" y="283"/>
                    </a:cxn>
                    <a:cxn ang="0">
                      <a:pos x="532" y="202"/>
                    </a:cxn>
                    <a:cxn ang="0">
                      <a:pos x="391" y="129"/>
                    </a:cxn>
                    <a:cxn ang="0">
                      <a:pos x="251" y="54"/>
                    </a:cxn>
                    <a:cxn ang="0">
                      <a:pos x="147" y="0"/>
                    </a:cxn>
                    <a:cxn ang="0">
                      <a:pos x="91" y="106"/>
                    </a:cxn>
                  </a:cxnLst>
                  <a:rect l="0" t="0" r="r" b="b"/>
                  <a:pathLst>
                    <a:path w="588" h="905">
                      <a:moveTo>
                        <a:pt x="91" y="106"/>
                      </a:moveTo>
                      <a:lnTo>
                        <a:pt x="94" y="112"/>
                      </a:lnTo>
                      <a:lnTo>
                        <a:pt x="99" y="122"/>
                      </a:lnTo>
                      <a:lnTo>
                        <a:pt x="99" y="124"/>
                      </a:lnTo>
                      <a:lnTo>
                        <a:pt x="102" y="131"/>
                      </a:lnTo>
                      <a:lnTo>
                        <a:pt x="106" y="143"/>
                      </a:lnTo>
                      <a:lnTo>
                        <a:pt x="110" y="149"/>
                      </a:lnTo>
                      <a:lnTo>
                        <a:pt x="116" y="155"/>
                      </a:lnTo>
                      <a:lnTo>
                        <a:pt x="122" y="160"/>
                      </a:lnTo>
                      <a:lnTo>
                        <a:pt x="145" y="173"/>
                      </a:lnTo>
                      <a:lnTo>
                        <a:pt x="132" y="197"/>
                      </a:lnTo>
                      <a:lnTo>
                        <a:pt x="117" y="276"/>
                      </a:lnTo>
                      <a:lnTo>
                        <a:pt x="111" y="375"/>
                      </a:lnTo>
                      <a:lnTo>
                        <a:pt x="107" y="380"/>
                      </a:lnTo>
                      <a:lnTo>
                        <a:pt x="19" y="479"/>
                      </a:lnTo>
                      <a:lnTo>
                        <a:pt x="19" y="490"/>
                      </a:lnTo>
                      <a:lnTo>
                        <a:pt x="13" y="493"/>
                      </a:lnTo>
                      <a:lnTo>
                        <a:pt x="13" y="502"/>
                      </a:lnTo>
                      <a:lnTo>
                        <a:pt x="5" y="504"/>
                      </a:lnTo>
                      <a:lnTo>
                        <a:pt x="0" y="509"/>
                      </a:lnTo>
                      <a:lnTo>
                        <a:pt x="3" y="520"/>
                      </a:lnTo>
                      <a:lnTo>
                        <a:pt x="19" y="525"/>
                      </a:lnTo>
                      <a:lnTo>
                        <a:pt x="22" y="531"/>
                      </a:lnTo>
                      <a:lnTo>
                        <a:pt x="30" y="534"/>
                      </a:lnTo>
                      <a:lnTo>
                        <a:pt x="36" y="543"/>
                      </a:lnTo>
                      <a:lnTo>
                        <a:pt x="40" y="564"/>
                      </a:lnTo>
                      <a:lnTo>
                        <a:pt x="57" y="568"/>
                      </a:lnTo>
                      <a:lnTo>
                        <a:pt x="69" y="565"/>
                      </a:lnTo>
                      <a:lnTo>
                        <a:pt x="75" y="569"/>
                      </a:lnTo>
                      <a:lnTo>
                        <a:pt x="83" y="571"/>
                      </a:lnTo>
                      <a:lnTo>
                        <a:pt x="90" y="569"/>
                      </a:lnTo>
                      <a:lnTo>
                        <a:pt x="97" y="582"/>
                      </a:lnTo>
                      <a:lnTo>
                        <a:pt x="95" y="587"/>
                      </a:lnTo>
                      <a:lnTo>
                        <a:pt x="94" y="596"/>
                      </a:lnTo>
                      <a:lnTo>
                        <a:pt x="84" y="603"/>
                      </a:lnTo>
                      <a:lnTo>
                        <a:pt x="68" y="608"/>
                      </a:lnTo>
                      <a:lnTo>
                        <a:pt x="70" y="609"/>
                      </a:lnTo>
                      <a:lnTo>
                        <a:pt x="70" y="612"/>
                      </a:lnTo>
                      <a:lnTo>
                        <a:pt x="77" y="640"/>
                      </a:lnTo>
                      <a:lnTo>
                        <a:pt x="83" y="649"/>
                      </a:lnTo>
                      <a:lnTo>
                        <a:pt x="85" y="656"/>
                      </a:lnTo>
                      <a:lnTo>
                        <a:pt x="84" y="676"/>
                      </a:lnTo>
                      <a:lnTo>
                        <a:pt x="83" y="687"/>
                      </a:lnTo>
                      <a:lnTo>
                        <a:pt x="79" y="698"/>
                      </a:lnTo>
                      <a:lnTo>
                        <a:pt x="79" y="706"/>
                      </a:lnTo>
                      <a:lnTo>
                        <a:pt x="89" y="727"/>
                      </a:lnTo>
                      <a:lnTo>
                        <a:pt x="104" y="748"/>
                      </a:lnTo>
                      <a:lnTo>
                        <a:pt x="106" y="754"/>
                      </a:lnTo>
                      <a:lnTo>
                        <a:pt x="107" y="763"/>
                      </a:lnTo>
                      <a:lnTo>
                        <a:pt x="106" y="765"/>
                      </a:lnTo>
                      <a:lnTo>
                        <a:pt x="102" y="768"/>
                      </a:lnTo>
                      <a:lnTo>
                        <a:pt x="83" y="764"/>
                      </a:lnTo>
                      <a:lnTo>
                        <a:pt x="67" y="762"/>
                      </a:lnTo>
                      <a:lnTo>
                        <a:pt x="52" y="763"/>
                      </a:lnTo>
                      <a:lnTo>
                        <a:pt x="48" y="764"/>
                      </a:lnTo>
                      <a:lnTo>
                        <a:pt x="45" y="767"/>
                      </a:lnTo>
                      <a:lnTo>
                        <a:pt x="40" y="773"/>
                      </a:lnTo>
                      <a:lnTo>
                        <a:pt x="40" y="787"/>
                      </a:lnTo>
                      <a:lnTo>
                        <a:pt x="41" y="800"/>
                      </a:lnTo>
                      <a:lnTo>
                        <a:pt x="52" y="813"/>
                      </a:lnTo>
                      <a:lnTo>
                        <a:pt x="59" y="819"/>
                      </a:lnTo>
                      <a:lnTo>
                        <a:pt x="68" y="823"/>
                      </a:lnTo>
                      <a:lnTo>
                        <a:pt x="80" y="825"/>
                      </a:lnTo>
                      <a:lnTo>
                        <a:pt x="84" y="828"/>
                      </a:lnTo>
                      <a:lnTo>
                        <a:pt x="90" y="838"/>
                      </a:lnTo>
                      <a:lnTo>
                        <a:pt x="100" y="865"/>
                      </a:lnTo>
                      <a:lnTo>
                        <a:pt x="105" y="883"/>
                      </a:lnTo>
                      <a:lnTo>
                        <a:pt x="106" y="900"/>
                      </a:lnTo>
                      <a:lnTo>
                        <a:pt x="107" y="903"/>
                      </a:lnTo>
                      <a:lnTo>
                        <a:pt x="110" y="905"/>
                      </a:lnTo>
                      <a:lnTo>
                        <a:pt x="113" y="903"/>
                      </a:lnTo>
                      <a:lnTo>
                        <a:pt x="122" y="902"/>
                      </a:lnTo>
                      <a:lnTo>
                        <a:pt x="128" y="900"/>
                      </a:lnTo>
                      <a:lnTo>
                        <a:pt x="133" y="900"/>
                      </a:lnTo>
                      <a:lnTo>
                        <a:pt x="139" y="903"/>
                      </a:lnTo>
                      <a:lnTo>
                        <a:pt x="144" y="902"/>
                      </a:lnTo>
                      <a:lnTo>
                        <a:pt x="154" y="894"/>
                      </a:lnTo>
                      <a:lnTo>
                        <a:pt x="167" y="892"/>
                      </a:lnTo>
                      <a:lnTo>
                        <a:pt x="170" y="884"/>
                      </a:lnTo>
                      <a:lnTo>
                        <a:pt x="174" y="884"/>
                      </a:lnTo>
                      <a:lnTo>
                        <a:pt x="175" y="882"/>
                      </a:lnTo>
                      <a:lnTo>
                        <a:pt x="178" y="882"/>
                      </a:lnTo>
                      <a:lnTo>
                        <a:pt x="181" y="883"/>
                      </a:lnTo>
                      <a:lnTo>
                        <a:pt x="185" y="889"/>
                      </a:lnTo>
                      <a:lnTo>
                        <a:pt x="187" y="892"/>
                      </a:lnTo>
                      <a:lnTo>
                        <a:pt x="194" y="898"/>
                      </a:lnTo>
                      <a:lnTo>
                        <a:pt x="198" y="897"/>
                      </a:lnTo>
                      <a:lnTo>
                        <a:pt x="201" y="893"/>
                      </a:lnTo>
                      <a:lnTo>
                        <a:pt x="209" y="892"/>
                      </a:lnTo>
                      <a:lnTo>
                        <a:pt x="215" y="888"/>
                      </a:lnTo>
                      <a:lnTo>
                        <a:pt x="219" y="886"/>
                      </a:lnTo>
                      <a:lnTo>
                        <a:pt x="223" y="882"/>
                      </a:lnTo>
                      <a:lnTo>
                        <a:pt x="245" y="875"/>
                      </a:lnTo>
                      <a:lnTo>
                        <a:pt x="251" y="875"/>
                      </a:lnTo>
                      <a:lnTo>
                        <a:pt x="260" y="875"/>
                      </a:lnTo>
                      <a:lnTo>
                        <a:pt x="267" y="871"/>
                      </a:lnTo>
                      <a:lnTo>
                        <a:pt x="291" y="871"/>
                      </a:lnTo>
                      <a:lnTo>
                        <a:pt x="293" y="870"/>
                      </a:lnTo>
                      <a:lnTo>
                        <a:pt x="294" y="864"/>
                      </a:lnTo>
                      <a:lnTo>
                        <a:pt x="296" y="861"/>
                      </a:lnTo>
                      <a:lnTo>
                        <a:pt x="301" y="860"/>
                      </a:lnTo>
                      <a:lnTo>
                        <a:pt x="306" y="857"/>
                      </a:lnTo>
                      <a:lnTo>
                        <a:pt x="309" y="849"/>
                      </a:lnTo>
                      <a:lnTo>
                        <a:pt x="314" y="845"/>
                      </a:lnTo>
                      <a:lnTo>
                        <a:pt x="316" y="841"/>
                      </a:lnTo>
                      <a:lnTo>
                        <a:pt x="314" y="834"/>
                      </a:lnTo>
                      <a:lnTo>
                        <a:pt x="307" y="829"/>
                      </a:lnTo>
                      <a:lnTo>
                        <a:pt x="307" y="827"/>
                      </a:lnTo>
                      <a:lnTo>
                        <a:pt x="309" y="823"/>
                      </a:lnTo>
                      <a:lnTo>
                        <a:pt x="311" y="822"/>
                      </a:lnTo>
                      <a:lnTo>
                        <a:pt x="321" y="818"/>
                      </a:lnTo>
                      <a:lnTo>
                        <a:pt x="332" y="817"/>
                      </a:lnTo>
                      <a:lnTo>
                        <a:pt x="352" y="817"/>
                      </a:lnTo>
                      <a:lnTo>
                        <a:pt x="354" y="814"/>
                      </a:lnTo>
                      <a:lnTo>
                        <a:pt x="364" y="813"/>
                      </a:lnTo>
                      <a:lnTo>
                        <a:pt x="371" y="811"/>
                      </a:lnTo>
                      <a:lnTo>
                        <a:pt x="379" y="811"/>
                      </a:lnTo>
                      <a:lnTo>
                        <a:pt x="384" y="813"/>
                      </a:lnTo>
                      <a:lnTo>
                        <a:pt x="391" y="810"/>
                      </a:lnTo>
                      <a:lnTo>
                        <a:pt x="393" y="807"/>
                      </a:lnTo>
                      <a:lnTo>
                        <a:pt x="398" y="800"/>
                      </a:lnTo>
                      <a:lnTo>
                        <a:pt x="404" y="798"/>
                      </a:lnTo>
                      <a:lnTo>
                        <a:pt x="417" y="792"/>
                      </a:lnTo>
                      <a:lnTo>
                        <a:pt x="420" y="789"/>
                      </a:lnTo>
                      <a:lnTo>
                        <a:pt x="424" y="779"/>
                      </a:lnTo>
                      <a:lnTo>
                        <a:pt x="440" y="763"/>
                      </a:lnTo>
                      <a:lnTo>
                        <a:pt x="445" y="762"/>
                      </a:lnTo>
                      <a:lnTo>
                        <a:pt x="449" y="759"/>
                      </a:lnTo>
                      <a:lnTo>
                        <a:pt x="455" y="749"/>
                      </a:lnTo>
                      <a:lnTo>
                        <a:pt x="462" y="747"/>
                      </a:lnTo>
                      <a:lnTo>
                        <a:pt x="462" y="731"/>
                      </a:lnTo>
                      <a:lnTo>
                        <a:pt x="467" y="720"/>
                      </a:lnTo>
                      <a:lnTo>
                        <a:pt x="473" y="715"/>
                      </a:lnTo>
                      <a:lnTo>
                        <a:pt x="479" y="712"/>
                      </a:lnTo>
                      <a:lnTo>
                        <a:pt x="495" y="711"/>
                      </a:lnTo>
                      <a:lnTo>
                        <a:pt x="504" y="708"/>
                      </a:lnTo>
                      <a:lnTo>
                        <a:pt x="515" y="705"/>
                      </a:lnTo>
                      <a:lnTo>
                        <a:pt x="524" y="701"/>
                      </a:lnTo>
                      <a:lnTo>
                        <a:pt x="524" y="693"/>
                      </a:lnTo>
                      <a:lnTo>
                        <a:pt x="521" y="684"/>
                      </a:lnTo>
                      <a:lnTo>
                        <a:pt x="518" y="679"/>
                      </a:lnTo>
                      <a:lnTo>
                        <a:pt x="511" y="676"/>
                      </a:lnTo>
                      <a:lnTo>
                        <a:pt x="510" y="674"/>
                      </a:lnTo>
                      <a:lnTo>
                        <a:pt x="498" y="640"/>
                      </a:lnTo>
                      <a:lnTo>
                        <a:pt x="493" y="624"/>
                      </a:lnTo>
                      <a:lnTo>
                        <a:pt x="494" y="608"/>
                      </a:lnTo>
                      <a:lnTo>
                        <a:pt x="478" y="612"/>
                      </a:lnTo>
                      <a:lnTo>
                        <a:pt x="473" y="613"/>
                      </a:lnTo>
                      <a:lnTo>
                        <a:pt x="470" y="613"/>
                      </a:lnTo>
                      <a:lnTo>
                        <a:pt x="470" y="597"/>
                      </a:lnTo>
                      <a:lnTo>
                        <a:pt x="471" y="592"/>
                      </a:lnTo>
                      <a:lnTo>
                        <a:pt x="477" y="581"/>
                      </a:lnTo>
                      <a:lnTo>
                        <a:pt x="479" y="572"/>
                      </a:lnTo>
                      <a:lnTo>
                        <a:pt x="479" y="558"/>
                      </a:lnTo>
                      <a:lnTo>
                        <a:pt x="481" y="548"/>
                      </a:lnTo>
                      <a:lnTo>
                        <a:pt x="484" y="544"/>
                      </a:lnTo>
                      <a:lnTo>
                        <a:pt x="492" y="539"/>
                      </a:lnTo>
                      <a:lnTo>
                        <a:pt x="493" y="538"/>
                      </a:lnTo>
                      <a:lnTo>
                        <a:pt x="494" y="533"/>
                      </a:lnTo>
                      <a:lnTo>
                        <a:pt x="493" y="525"/>
                      </a:lnTo>
                      <a:lnTo>
                        <a:pt x="493" y="512"/>
                      </a:lnTo>
                      <a:lnTo>
                        <a:pt x="509" y="494"/>
                      </a:lnTo>
                      <a:lnTo>
                        <a:pt x="521" y="477"/>
                      </a:lnTo>
                      <a:lnTo>
                        <a:pt x="525" y="466"/>
                      </a:lnTo>
                      <a:lnTo>
                        <a:pt x="526" y="455"/>
                      </a:lnTo>
                      <a:lnTo>
                        <a:pt x="529" y="446"/>
                      </a:lnTo>
                      <a:lnTo>
                        <a:pt x="530" y="445"/>
                      </a:lnTo>
                      <a:lnTo>
                        <a:pt x="542" y="443"/>
                      </a:lnTo>
                      <a:lnTo>
                        <a:pt x="551" y="442"/>
                      </a:lnTo>
                      <a:lnTo>
                        <a:pt x="580" y="442"/>
                      </a:lnTo>
                      <a:lnTo>
                        <a:pt x="586" y="441"/>
                      </a:lnTo>
                      <a:lnTo>
                        <a:pt x="588" y="392"/>
                      </a:lnTo>
                      <a:lnTo>
                        <a:pt x="588" y="337"/>
                      </a:lnTo>
                      <a:lnTo>
                        <a:pt x="588" y="283"/>
                      </a:lnTo>
                      <a:lnTo>
                        <a:pt x="588" y="227"/>
                      </a:lnTo>
                      <a:lnTo>
                        <a:pt x="579" y="226"/>
                      </a:lnTo>
                      <a:lnTo>
                        <a:pt x="532" y="202"/>
                      </a:lnTo>
                      <a:lnTo>
                        <a:pt x="486" y="178"/>
                      </a:lnTo>
                      <a:lnTo>
                        <a:pt x="438" y="154"/>
                      </a:lnTo>
                      <a:lnTo>
                        <a:pt x="391" y="129"/>
                      </a:lnTo>
                      <a:lnTo>
                        <a:pt x="344" y="104"/>
                      </a:lnTo>
                      <a:lnTo>
                        <a:pt x="298" y="79"/>
                      </a:lnTo>
                      <a:lnTo>
                        <a:pt x="251" y="54"/>
                      </a:lnTo>
                      <a:lnTo>
                        <a:pt x="204" y="30"/>
                      </a:lnTo>
                      <a:lnTo>
                        <a:pt x="158" y="5"/>
                      </a:lnTo>
                      <a:lnTo>
                        <a:pt x="147" y="0"/>
                      </a:lnTo>
                      <a:lnTo>
                        <a:pt x="97" y="17"/>
                      </a:lnTo>
                      <a:lnTo>
                        <a:pt x="91" y="20"/>
                      </a:lnTo>
                      <a:lnTo>
                        <a:pt x="91" y="10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35" name="Freeform 134"/>
                <p:cNvSpPr>
                  <a:spLocks noChangeAspect="1"/>
                </p:cNvSpPr>
                <p:nvPr/>
              </p:nvSpPr>
              <p:spPr bwMode="gray">
                <a:xfrm>
                  <a:off x="5395117" y="3373784"/>
                  <a:ext cx="114300" cy="103188"/>
                </a:xfrm>
                <a:custGeom>
                  <a:avLst/>
                  <a:gdLst/>
                  <a:ahLst/>
                  <a:cxnLst>
                    <a:cxn ang="0">
                      <a:pos x="100" y="24"/>
                    </a:cxn>
                    <a:cxn ang="0">
                      <a:pos x="58" y="43"/>
                    </a:cxn>
                    <a:cxn ang="0">
                      <a:pos x="31" y="56"/>
                    </a:cxn>
                    <a:cxn ang="0">
                      <a:pos x="23" y="94"/>
                    </a:cxn>
                    <a:cxn ang="0">
                      <a:pos x="4" y="163"/>
                    </a:cxn>
                    <a:cxn ang="0">
                      <a:pos x="3" y="216"/>
                    </a:cxn>
                    <a:cxn ang="0">
                      <a:pos x="23" y="219"/>
                    </a:cxn>
                    <a:cxn ang="0">
                      <a:pos x="31" y="213"/>
                    </a:cxn>
                    <a:cxn ang="0">
                      <a:pos x="47" y="215"/>
                    </a:cxn>
                    <a:cxn ang="0">
                      <a:pos x="75" y="184"/>
                    </a:cxn>
                    <a:cxn ang="0">
                      <a:pos x="92" y="195"/>
                    </a:cxn>
                    <a:cxn ang="0">
                      <a:pos x="103" y="210"/>
                    </a:cxn>
                    <a:cxn ang="0">
                      <a:pos x="129" y="206"/>
                    </a:cxn>
                    <a:cxn ang="0">
                      <a:pos x="140" y="197"/>
                    </a:cxn>
                    <a:cxn ang="0">
                      <a:pos x="150" y="208"/>
                    </a:cxn>
                    <a:cxn ang="0">
                      <a:pos x="163" y="202"/>
                    </a:cxn>
                    <a:cxn ang="0">
                      <a:pos x="182" y="206"/>
                    </a:cxn>
                    <a:cxn ang="0">
                      <a:pos x="189" y="208"/>
                    </a:cxn>
                    <a:cxn ang="0">
                      <a:pos x="224" y="223"/>
                    </a:cxn>
                    <a:cxn ang="0">
                      <a:pos x="251" y="246"/>
                    </a:cxn>
                    <a:cxn ang="0">
                      <a:pos x="285" y="277"/>
                    </a:cxn>
                    <a:cxn ang="0">
                      <a:pos x="297" y="299"/>
                    </a:cxn>
                    <a:cxn ang="0">
                      <a:pos x="317" y="316"/>
                    </a:cxn>
                    <a:cxn ang="0">
                      <a:pos x="343" y="310"/>
                    </a:cxn>
                    <a:cxn ang="0">
                      <a:pos x="350" y="296"/>
                    </a:cxn>
                    <a:cxn ang="0">
                      <a:pos x="340" y="282"/>
                    </a:cxn>
                    <a:cxn ang="0">
                      <a:pos x="326" y="277"/>
                    </a:cxn>
                    <a:cxn ang="0">
                      <a:pos x="318" y="261"/>
                    </a:cxn>
                    <a:cxn ang="0">
                      <a:pos x="307" y="253"/>
                    </a:cxn>
                    <a:cxn ang="0">
                      <a:pos x="296" y="242"/>
                    </a:cxn>
                    <a:cxn ang="0">
                      <a:pos x="286" y="237"/>
                    </a:cxn>
                    <a:cxn ang="0">
                      <a:pos x="264" y="201"/>
                    </a:cxn>
                    <a:cxn ang="0">
                      <a:pos x="240" y="192"/>
                    </a:cxn>
                    <a:cxn ang="0">
                      <a:pos x="229" y="181"/>
                    </a:cxn>
                    <a:cxn ang="0">
                      <a:pos x="215" y="176"/>
                    </a:cxn>
                    <a:cxn ang="0">
                      <a:pos x="205" y="179"/>
                    </a:cxn>
                    <a:cxn ang="0">
                      <a:pos x="194" y="162"/>
                    </a:cxn>
                    <a:cxn ang="0">
                      <a:pos x="192" y="153"/>
                    </a:cxn>
                    <a:cxn ang="0">
                      <a:pos x="182" y="153"/>
                    </a:cxn>
                    <a:cxn ang="0">
                      <a:pos x="184" y="168"/>
                    </a:cxn>
                    <a:cxn ang="0">
                      <a:pos x="176" y="163"/>
                    </a:cxn>
                    <a:cxn ang="0">
                      <a:pos x="171" y="145"/>
                    </a:cxn>
                    <a:cxn ang="0">
                      <a:pos x="162" y="141"/>
                    </a:cxn>
                    <a:cxn ang="0">
                      <a:pos x="160" y="129"/>
                    </a:cxn>
                    <a:cxn ang="0">
                      <a:pos x="145" y="104"/>
                    </a:cxn>
                    <a:cxn ang="0">
                      <a:pos x="139" y="68"/>
                    </a:cxn>
                    <a:cxn ang="0">
                      <a:pos x="132" y="38"/>
                    </a:cxn>
                    <a:cxn ang="0">
                      <a:pos x="120" y="16"/>
                    </a:cxn>
                    <a:cxn ang="0">
                      <a:pos x="113" y="0"/>
                    </a:cxn>
                  </a:cxnLst>
                  <a:rect l="0" t="0" r="r" b="b"/>
                  <a:pathLst>
                    <a:path w="360" h="324">
                      <a:moveTo>
                        <a:pt x="109" y="0"/>
                      </a:moveTo>
                      <a:lnTo>
                        <a:pt x="107" y="9"/>
                      </a:lnTo>
                      <a:lnTo>
                        <a:pt x="100" y="24"/>
                      </a:lnTo>
                      <a:lnTo>
                        <a:pt x="87" y="30"/>
                      </a:lnTo>
                      <a:lnTo>
                        <a:pt x="79" y="33"/>
                      </a:lnTo>
                      <a:lnTo>
                        <a:pt x="58" y="43"/>
                      </a:lnTo>
                      <a:lnTo>
                        <a:pt x="53" y="50"/>
                      </a:lnTo>
                      <a:lnTo>
                        <a:pt x="44" y="55"/>
                      </a:lnTo>
                      <a:lnTo>
                        <a:pt x="31" y="56"/>
                      </a:lnTo>
                      <a:lnTo>
                        <a:pt x="27" y="65"/>
                      </a:lnTo>
                      <a:lnTo>
                        <a:pt x="23" y="86"/>
                      </a:lnTo>
                      <a:lnTo>
                        <a:pt x="23" y="94"/>
                      </a:lnTo>
                      <a:lnTo>
                        <a:pt x="20" y="115"/>
                      </a:lnTo>
                      <a:lnTo>
                        <a:pt x="11" y="149"/>
                      </a:lnTo>
                      <a:lnTo>
                        <a:pt x="4" y="163"/>
                      </a:lnTo>
                      <a:lnTo>
                        <a:pt x="0" y="180"/>
                      </a:lnTo>
                      <a:lnTo>
                        <a:pt x="0" y="200"/>
                      </a:lnTo>
                      <a:lnTo>
                        <a:pt x="3" y="216"/>
                      </a:lnTo>
                      <a:lnTo>
                        <a:pt x="5" y="217"/>
                      </a:lnTo>
                      <a:lnTo>
                        <a:pt x="20" y="217"/>
                      </a:lnTo>
                      <a:lnTo>
                        <a:pt x="23" y="219"/>
                      </a:lnTo>
                      <a:lnTo>
                        <a:pt x="27" y="219"/>
                      </a:lnTo>
                      <a:lnTo>
                        <a:pt x="30" y="216"/>
                      </a:lnTo>
                      <a:lnTo>
                        <a:pt x="31" y="213"/>
                      </a:lnTo>
                      <a:lnTo>
                        <a:pt x="34" y="210"/>
                      </a:lnTo>
                      <a:lnTo>
                        <a:pt x="42" y="210"/>
                      </a:lnTo>
                      <a:lnTo>
                        <a:pt x="47" y="215"/>
                      </a:lnTo>
                      <a:lnTo>
                        <a:pt x="47" y="218"/>
                      </a:lnTo>
                      <a:lnTo>
                        <a:pt x="55" y="228"/>
                      </a:lnTo>
                      <a:lnTo>
                        <a:pt x="75" y="184"/>
                      </a:lnTo>
                      <a:lnTo>
                        <a:pt x="79" y="189"/>
                      </a:lnTo>
                      <a:lnTo>
                        <a:pt x="85" y="195"/>
                      </a:lnTo>
                      <a:lnTo>
                        <a:pt x="92" y="195"/>
                      </a:lnTo>
                      <a:lnTo>
                        <a:pt x="95" y="196"/>
                      </a:lnTo>
                      <a:lnTo>
                        <a:pt x="95" y="199"/>
                      </a:lnTo>
                      <a:lnTo>
                        <a:pt x="103" y="210"/>
                      </a:lnTo>
                      <a:lnTo>
                        <a:pt x="112" y="210"/>
                      </a:lnTo>
                      <a:lnTo>
                        <a:pt x="116" y="208"/>
                      </a:lnTo>
                      <a:lnTo>
                        <a:pt x="129" y="206"/>
                      </a:lnTo>
                      <a:lnTo>
                        <a:pt x="135" y="201"/>
                      </a:lnTo>
                      <a:lnTo>
                        <a:pt x="135" y="197"/>
                      </a:lnTo>
                      <a:lnTo>
                        <a:pt x="140" y="197"/>
                      </a:lnTo>
                      <a:lnTo>
                        <a:pt x="145" y="202"/>
                      </a:lnTo>
                      <a:lnTo>
                        <a:pt x="148" y="208"/>
                      </a:lnTo>
                      <a:lnTo>
                        <a:pt x="150" y="208"/>
                      </a:lnTo>
                      <a:lnTo>
                        <a:pt x="151" y="207"/>
                      </a:lnTo>
                      <a:lnTo>
                        <a:pt x="159" y="206"/>
                      </a:lnTo>
                      <a:lnTo>
                        <a:pt x="163" y="202"/>
                      </a:lnTo>
                      <a:lnTo>
                        <a:pt x="167" y="202"/>
                      </a:lnTo>
                      <a:lnTo>
                        <a:pt x="172" y="206"/>
                      </a:lnTo>
                      <a:lnTo>
                        <a:pt x="182" y="206"/>
                      </a:lnTo>
                      <a:lnTo>
                        <a:pt x="184" y="210"/>
                      </a:lnTo>
                      <a:lnTo>
                        <a:pt x="187" y="210"/>
                      </a:lnTo>
                      <a:lnTo>
                        <a:pt x="189" y="208"/>
                      </a:lnTo>
                      <a:lnTo>
                        <a:pt x="202" y="207"/>
                      </a:lnTo>
                      <a:lnTo>
                        <a:pt x="214" y="218"/>
                      </a:lnTo>
                      <a:lnTo>
                        <a:pt x="224" y="223"/>
                      </a:lnTo>
                      <a:lnTo>
                        <a:pt x="231" y="224"/>
                      </a:lnTo>
                      <a:lnTo>
                        <a:pt x="243" y="235"/>
                      </a:lnTo>
                      <a:lnTo>
                        <a:pt x="251" y="246"/>
                      </a:lnTo>
                      <a:lnTo>
                        <a:pt x="256" y="255"/>
                      </a:lnTo>
                      <a:lnTo>
                        <a:pt x="273" y="267"/>
                      </a:lnTo>
                      <a:lnTo>
                        <a:pt x="285" y="277"/>
                      </a:lnTo>
                      <a:lnTo>
                        <a:pt x="291" y="283"/>
                      </a:lnTo>
                      <a:lnTo>
                        <a:pt x="294" y="292"/>
                      </a:lnTo>
                      <a:lnTo>
                        <a:pt x="297" y="299"/>
                      </a:lnTo>
                      <a:lnTo>
                        <a:pt x="306" y="303"/>
                      </a:lnTo>
                      <a:lnTo>
                        <a:pt x="313" y="309"/>
                      </a:lnTo>
                      <a:lnTo>
                        <a:pt x="317" y="316"/>
                      </a:lnTo>
                      <a:lnTo>
                        <a:pt x="323" y="324"/>
                      </a:lnTo>
                      <a:lnTo>
                        <a:pt x="328" y="318"/>
                      </a:lnTo>
                      <a:lnTo>
                        <a:pt x="343" y="310"/>
                      </a:lnTo>
                      <a:lnTo>
                        <a:pt x="360" y="299"/>
                      </a:lnTo>
                      <a:lnTo>
                        <a:pt x="356" y="293"/>
                      </a:lnTo>
                      <a:lnTo>
                        <a:pt x="350" y="296"/>
                      </a:lnTo>
                      <a:lnTo>
                        <a:pt x="344" y="292"/>
                      </a:lnTo>
                      <a:lnTo>
                        <a:pt x="342" y="289"/>
                      </a:lnTo>
                      <a:lnTo>
                        <a:pt x="340" y="282"/>
                      </a:lnTo>
                      <a:lnTo>
                        <a:pt x="339" y="281"/>
                      </a:lnTo>
                      <a:lnTo>
                        <a:pt x="331" y="280"/>
                      </a:lnTo>
                      <a:lnTo>
                        <a:pt x="326" y="277"/>
                      </a:lnTo>
                      <a:lnTo>
                        <a:pt x="324" y="274"/>
                      </a:lnTo>
                      <a:lnTo>
                        <a:pt x="322" y="264"/>
                      </a:lnTo>
                      <a:lnTo>
                        <a:pt x="318" y="261"/>
                      </a:lnTo>
                      <a:lnTo>
                        <a:pt x="317" y="256"/>
                      </a:lnTo>
                      <a:lnTo>
                        <a:pt x="311" y="255"/>
                      </a:lnTo>
                      <a:lnTo>
                        <a:pt x="307" y="253"/>
                      </a:lnTo>
                      <a:lnTo>
                        <a:pt x="302" y="243"/>
                      </a:lnTo>
                      <a:lnTo>
                        <a:pt x="301" y="240"/>
                      </a:lnTo>
                      <a:lnTo>
                        <a:pt x="296" y="242"/>
                      </a:lnTo>
                      <a:lnTo>
                        <a:pt x="291" y="239"/>
                      </a:lnTo>
                      <a:lnTo>
                        <a:pt x="289" y="239"/>
                      </a:lnTo>
                      <a:lnTo>
                        <a:pt x="286" y="237"/>
                      </a:lnTo>
                      <a:lnTo>
                        <a:pt x="286" y="232"/>
                      </a:lnTo>
                      <a:lnTo>
                        <a:pt x="279" y="223"/>
                      </a:lnTo>
                      <a:lnTo>
                        <a:pt x="264" y="201"/>
                      </a:lnTo>
                      <a:lnTo>
                        <a:pt x="256" y="196"/>
                      </a:lnTo>
                      <a:lnTo>
                        <a:pt x="246" y="196"/>
                      </a:lnTo>
                      <a:lnTo>
                        <a:pt x="240" y="192"/>
                      </a:lnTo>
                      <a:lnTo>
                        <a:pt x="236" y="192"/>
                      </a:lnTo>
                      <a:lnTo>
                        <a:pt x="232" y="189"/>
                      </a:lnTo>
                      <a:lnTo>
                        <a:pt x="229" y="181"/>
                      </a:lnTo>
                      <a:lnTo>
                        <a:pt x="226" y="179"/>
                      </a:lnTo>
                      <a:lnTo>
                        <a:pt x="221" y="176"/>
                      </a:lnTo>
                      <a:lnTo>
                        <a:pt x="215" y="176"/>
                      </a:lnTo>
                      <a:lnTo>
                        <a:pt x="213" y="180"/>
                      </a:lnTo>
                      <a:lnTo>
                        <a:pt x="209" y="181"/>
                      </a:lnTo>
                      <a:lnTo>
                        <a:pt x="205" y="179"/>
                      </a:lnTo>
                      <a:lnTo>
                        <a:pt x="199" y="170"/>
                      </a:lnTo>
                      <a:lnTo>
                        <a:pt x="195" y="165"/>
                      </a:lnTo>
                      <a:lnTo>
                        <a:pt x="194" y="162"/>
                      </a:lnTo>
                      <a:lnTo>
                        <a:pt x="197" y="157"/>
                      </a:lnTo>
                      <a:lnTo>
                        <a:pt x="195" y="154"/>
                      </a:lnTo>
                      <a:lnTo>
                        <a:pt x="192" y="153"/>
                      </a:lnTo>
                      <a:lnTo>
                        <a:pt x="188" y="149"/>
                      </a:lnTo>
                      <a:lnTo>
                        <a:pt x="184" y="151"/>
                      </a:lnTo>
                      <a:lnTo>
                        <a:pt x="182" y="153"/>
                      </a:lnTo>
                      <a:lnTo>
                        <a:pt x="182" y="158"/>
                      </a:lnTo>
                      <a:lnTo>
                        <a:pt x="186" y="162"/>
                      </a:lnTo>
                      <a:lnTo>
                        <a:pt x="184" y="168"/>
                      </a:lnTo>
                      <a:lnTo>
                        <a:pt x="182" y="168"/>
                      </a:lnTo>
                      <a:lnTo>
                        <a:pt x="177" y="165"/>
                      </a:lnTo>
                      <a:lnTo>
                        <a:pt x="176" y="163"/>
                      </a:lnTo>
                      <a:lnTo>
                        <a:pt x="176" y="158"/>
                      </a:lnTo>
                      <a:lnTo>
                        <a:pt x="173" y="156"/>
                      </a:lnTo>
                      <a:lnTo>
                        <a:pt x="171" y="145"/>
                      </a:lnTo>
                      <a:lnTo>
                        <a:pt x="170" y="143"/>
                      </a:lnTo>
                      <a:lnTo>
                        <a:pt x="165" y="142"/>
                      </a:lnTo>
                      <a:lnTo>
                        <a:pt x="162" y="141"/>
                      </a:lnTo>
                      <a:lnTo>
                        <a:pt x="162" y="137"/>
                      </a:lnTo>
                      <a:lnTo>
                        <a:pt x="160" y="136"/>
                      </a:lnTo>
                      <a:lnTo>
                        <a:pt x="160" y="129"/>
                      </a:lnTo>
                      <a:lnTo>
                        <a:pt x="154" y="125"/>
                      </a:lnTo>
                      <a:lnTo>
                        <a:pt x="150" y="120"/>
                      </a:lnTo>
                      <a:lnTo>
                        <a:pt x="145" y="104"/>
                      </a:lnTo>
                      <a:lnTo>
                        <a:pt x="144" y="94"/>
                      </a:lnTo>
                      <a:lnTo>
                        <a:pt x="141" y="84"/>
                      </a:lnTo>
                      <a:lnTo>
                        <a:pt x="139" y="68"/>
                      </a:lnTo>
                      <a:lnTo>
                        <a:pt x="138" y="63"/>
                      </a:lnTo>
                      <a:lnTo>
                        <a:pt x="134" y="49"/>
                      </a:lnTo>
                      <a:lnTo>
                        <a:pt x="132" y="38"/>
                      </a:lnTo>
                      <a:lnTo>
                        <a:pt x="130" y="30"/>
                      </a:lnTo>
                      <a:lnTo>
                        <a:pt x="125" y="20"/>
                      </a:lnTo>
                      <a:lnTo>
                        <a:pt x="120" y="16"/>
                      </a:lnTo>
                      <a:lnTo>
                        <a:pt x="118" y="8"/>
                      </a:lnTo>
                      <a:lnTo>
                        <a:pt x="114" y="1"/>
                      </a:lnTo>
                      <a:lnTo>
                        <a:pt x="113" y="0"/>
                      </a:lnTo>
                      <a:lnTo>
                        <a:pt x="109"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36" name="Freeform 135"/>
                <p:cNvSpPr>
                  <a:spLocks noChangeAspect="1"/>
                </p:cNvSpPr>
                <p:nvPr/>
              </p:nvSpPr>
              <p:spPr bwMode="gray">
                <a:xfrm>
                  <a:off x="4548981" y="3245197"/>
                  <a:ext cx="282575" cy="269875"/>
                </a:xfrm>
                <a:custGeom>
                  <a:avLst/>
                  <a:gdLst/>
                  <a:ahLst/>
                  <a:cxnLst>
                    <a:cxn ang="0">
                      <a:pos x="727" y="243"/>
                    </a:cxn>
                    <a:cxn ang="0">
                      <a:pos x="755" y="259"/>
                    </a:cxn>
                    <a:cxn ang="0">
                      <a:pos x="780" y="281"/>
                    </a:cxn>
                    <a:cxn ang="0">
                      <a:pos x="809" y="291"/>
                    </a:cxn>
                    <a:cxn ang="0">
                      <a:pos x="839" y="303"/>
                    </a:cxn>
                    <a:cxn ang="0">
                      <a:pos x="841" y="319"/>
                    </a:cxn>
                    <a:cxn ang="0">
                      <a:pos x="840" y="336"/>
                    </a:cxn>
                    <a:cxn ang="0">
                      <a:pos x="858" y="356"/>
                    </a:cxn>
                    <a:cxn ang="0">
                      <a:pos x="890" y="346"/>
                    </a:cxn>
                    <a:cxn ang="0">
                      <a:pos x="891" y="522"/>
                    </a:cxn>
                    <a:cxn ang="0">
                      <a:pos x="861" y="550"/>
                    </a:cxn>
                    <a:cxn ang="0">
                      <a:pos x="829" y="559"/>
                    </a:cxn>
                    <a:cxn ang="0">
                      <a:pos x="674" y="582"/>
                    </a:cxn>
                    <a:cxn ang="0">
                      <a:pos x="561" y="631"/>
                    </a:cxn>
                    <a:cxn ang="0">
                      <a:pos x="468" y="677"/>
                    </a:cxn>
                    <a:cxn ang="0">
                      <a:pos x="439" y="716"/>
                    </a:cxn>
                    <a:cxn ang="0">
                      <a:pos x="395" y="770"/>
                    </a:cxn>
                    <a:cxn ang="0">
                      <a:pos x="379" y="830"/>
                    </a:cxn>
                    <a:cxn ang="0">
                      <a:pos x="361" y="835"/>
                    </a:cxn>
                    <a:cxn ang="0">
                      <a:pos x="336" y="846"/>
                    </a:cxn>
                    <a:cxn ang="0">
                      <a:pos x="325" y="828"/>
                    </a:cxn>
                    <a:cxn ang="0">
                      <a:pos x="312" y="828"/>
                    </a:cxn>
                    <a:cxn ang="0">
                      <a:pos x="299" y="831"/>
                    </a:cxn>
                    <a:cxn ang="0">
                      <a:pos x="282" y="846"/>
                    </a:cxn>
                    <a:cxn ang="0">
                      <a:pos x="266" y="844"/>
                    </a:cxn>
                    <a:cxn ang="0">
                      <a:pos x="256" y="835"/>
                    </a:cxn>
                    <a:cxn ang="0">
                      <a:pos x="239" y="840"/>
                    </a:cxn>
                    <a:cxn ang="0">
                      <a:pos x="227" y="842"/>
                    </a:cxn>
                    <a:cxn ang="0">
                      <a:pos x="210" y="806"/>
                    </a:cxn>
                    <a:cxn ang="0">
                      <a:pos x="191" y="808"/>
                    </a:cxn>
                    <a:cxn ang="0">
                      <a:pos x="201" y="792"/>
                    </a:cxn>
                    <a:cxn ang="0">
                      <a:pos x="201" y="782"/>
                    </a:cxn>
                    <a:cxn ang="0">
                      <a:pos x="183" y="767"/>
                    </a:cxn>
                    <a:cxn ang="0">
                      <a:pos x="178" y="737"/>
                    </a:cxn>
                    <a:cxn ang="0">
                      <a:pos x="170" y="721"/>
                    </a:cxn>
                    <a:cxn ang="0">
                      <a:pos x="153" y="720"/>
                    </a:cxn>
                    <a:cxn ang="0">
                      <a:pos x="136" y="743"/>
                    </a:cxn>
                    <a:cxn ang="0">
                      <a:pos x="99" y="736"/>
                    </a:cxn>
                    <a:cxn ang="0">
                      <a:pos x="78" y="750"/>
                    </a:cxn>
                    <a:cxn ang="0">
                      <a:pos x="52" y="747"/>
                    </a:cxn>
                    <a:cxn ang="0">
                      <a:pos x="43" y="732"/>
                    </a:cxn>
                    <a:cxn ang="0">
                      <a:pos x="44" y="717"/>
                    </a:cxn>
                    <a:cxn ang="0">
                      <a:pos x="45" y="697"/>
                    </a:cxn>
                    <a:cxn ang="0">
                      <a:pos x="36" y="682"/>
                    </a:cxn>
                    <a:cxn ang="0">
                      <a:pos x="24" y="673"/>
                    </a:cxn>
                    <a:cxn ang="0">
                      <a:pos x="9" y="652"/>
                    </a:cxn>
                    <a:cxn ang="0">
                      <a:pos x="9" y="621"/>
                    </a:cxn>
                    <a:cxn ang="0">
                      <a:pos x="1" y="608"/>
                    </a:cxn>
                    <a:cxn ang="0">
                      <a:pos x="30" y="554"/>
                    </a:cxn>
                    <a:cxn ang="0">
                      <a:pos x="45" y="533"/>
                    </a:cxn>
                    <a:cxn ang="0">
                      <a:pos x="84" y="572"/>
                    </a:cxn>
                    <a:cxn ang="0">
                      <a:pos x="344" y="555"/>
                    </a:cxn>
                    <a:cxn ang="0">
                      <a:pos x="341" y="389"/>
                    </a:cxn>
                    <a:cxn ang="0">
                      <a:pos x="313" y="114"/>
                    </a:cxn>
                  </a:cxnLst>
                  <a:rect l="0" t="0" r="r" b="b"/>
                  <a:pathLst>
                    <a:path w="891" h="851">
                      <a:moveTo>
                        <a:pt x="462" y="44"/>
                      </a:moveTo>
                      <a:lnTo>
                        <a:pt x="724" y="226"/>
                      </a:lnTo>
                      <a:lnTo>
                        <a:pt x="724" y="231"/>
                      </a:lnTo>
                      <a:lnTo>
                        <a:pt x="728" y="234"/>
                      </a:lnTo>
                      <a:lnTo>
                        <a:pt x="727" y="243"/>
                      </a:lnTo>
                      <a:lnTo>
                        <a:pt x="728" y="247"/>
                      </a:lnTo>
                      <a:lnTo>
                        <a:pt x="734" y="250"/>
                      </a:lnTo>
                      <a:lnTo>
                        <a:pt x="742" y="252"/>
                      </a:lnTo>
                      <a:lnTo>
                        <a:pt x="753" y="258"/>
                      </a:lnTo>
                      <a:lnTo>
                        <a:pt x="755" y="259"/>
                      </a:lnTo>
                      <a:lnTo>
                        <a:pt x="756" y="265"/>
                      </a:lnTo>
                      <a:lnTo>
                        <a:pt x="758" y="270"/>
                      </a:lnTo>
                      <a:lnTo>
                        <a:pt x="765" y="276"/>
                      </a:lnTo>
                      <a:lnTo>
                        <a:pt x="770" y="279"/>
                      </a:lnTo>
                      <a:lnTo>
                        <a:pt x="780" y="281"/>
                      </a:lnTo>
                      <a:lnTo>
                        <a:pt x="788" y="280"/>
                      </a:lnTo>
                      <a:lnTo>
                        <a:pt x="791" y="281"/>
                      </a:lnTo>
                      <a:lnTo>
                        <a:pt x="794" y="288"/>
                      </a:lnTo>
                      <a:lnTo>
                        <a:pt x="798" y="291"/>
                      </a:lnTo>
                      <a:lnTo>
                        <a:pt x="809" y="291"/>
                      </a:lnTo>
                      <a:lnTo>
                        <a:pt x="813" y="293"/>
                      </a:lnTo>
                      <a:lnTo>
                        <a:pt x="818" y="293"/>
                      </a:lnTo>
                      <a:lnTo>
                        <a:pt x="826" y="298"/>
                      </a:lnTo>
                      <a:lnTo>
                        <a:pt x="835" y="301"/>
                      </a:lnTo>
                      <a:lnTo>
                        <a:pt x="839" y="303"/>
                      </a:lnTo>
                      <a:lnTo>
                        <a:pt x="840" y="307"/>
                      </a:lnTo>
                      <a:lnTo>
                        <a:pt x="841" y="307"/>
                      </a:lnTo>
                      <a:lnTo>
                        <a:pt x="842" y="313"/>
                      </a:lnTo>
                      <a:lnTo>
                        <a:pt x="841" y="315"/>
                      </a:lnTo>
                      <a:lnTo>
                        <a:pt x="841" y="319"/>
                      </a:lnTo>
                      <a:lnTo>
                        <a:pt x="844" y="324"/>
                      </a:lnTo>
                      <a:lnTo>
                        <a:pt x="844" y="325"/>
                      </a:lnTo>
                      <a:lnTo>
                        <a:pt x="840" y="328"/>
                      </a:lnTo>
                      <a:lnTo>
                        <a:pt x="839" y="330"/>
                      </a:lnTo>
                      <a:lnTo>
                        <a:pt x="840" y="336"/>
                      </a:lnTo>
                      <a:lnTo>
                        <a:pt x="837" y="341"/>
                      </a:lnTo>
                      <a:lnTo>
                        <a:pt x="837" y="346"/>
                      </a:lnTo>
                      <a:lnTo>
                        <a:pt x="845" y="355"/>
                      </a:lnTo>
                      <a:lnTo>
                        <a:pt x="851" y="356"/>
                      </a:lnTo>
                      <a:lnTo>
                        <a:pt x="858" y="356"/>
                      </a:lnTo>
                      <a:lnTo>
                        <a:pt x="867" y="351"/>
                      </a:lnTo>
                      <a:lnTo>
                        <a:pt x="875" y="351"/>
                      </a:lnTo>
                      <a:lnTo>
                        <a:pt x="885" y="346"/>
                      </a:lnTo>
                      <a:lnTo>
                        <a:pt x="890" y="344"/>
                      </a:lnTo>
                      <a:lnTo>
                        <a:pt x="890" y="346"/>
                      </a:lnTo>
                      <a:lnTo>
                        <a:pt x="891" y="347"/>
                      </a:lnTo>
                      <a:lnTo>
                        <a:pt x="891" y="358"/>
                      </a:lnTo>
                      <a:lnTo>
                        <a:pt x="891" y="414"/>
                      </a:lnTo>
                      <a:lnTo>
                        <a:pt x="891" y="468"/>
                      </a:lnTo>
                      <a:lnTo>
                        <a:pt x="891" y="522"/>
                      </a:lnTo>
                      <a:lnTo>
                        <a:pt x="888" y="523"/>
                      </a:lnTo>
                      <a:lnTo>
                        <a:pt x="878" y="529"/>
                      </a:lnTo>
                      <a:lnTo>
                        <a:pt x="874" y="535"/>
                      </a:lnTo>
                      <a:lnTo>
                        <a:pt x="873" y="543"/>
                      </a:lnTo>
                      <a:lnTo>
                        <a:pt x="861" y="550"/>
                      </a:lnTo>
                      <a:lnTo>
                        <a:pt x="857" y="553"/>
                      </a:lnTo>
                      <a:lnTo>
                        <a:pt x="855" y="556"/>
                      </a:lnTo>
                      <a:lnTo>
                        <a:pt x="855" y="561"/>
                      </a:lnTo>
                      <a:lnTo>
                        <a:pt x="842" y="560"/>
                      </a:lnTo>
                      <a:lnTo>
                        <a:pt x="829" y="559"/>
                      </a:lnTo>
                      <a:lnTo>
                        <a:pt x="829" y="562"/>
                      </a:lnTo>
                      <a:lnTo>
                        <a:pt x="824" y="561"/>
                      </a:lnTo>
                      <a:lnTo>
                        <a:pt x="735" y="562"/>
                      </a:lnTo>
                      <a:lnTo>
                        <a:pt x="711" y="582"/>
                      </a:lnTo>
                      <a:lnTo>
                        <a:pt x="674" y="582"/>
                      </a:lnTo>
                      <a:lnTo>
                        <a:pt x="641" y="583"/>
                      </a:lnTo>
                      <a:lnTo>
                        <a:pt x="621" y="591"/>
                      </a:lnTo>
                      <a:lnTo>
                        <a:pt x="613" y="594"/>
                      </a:lnTo>
                      <a:lnTo>
                        <a:pt x="598" y="607"/>
                      </a:lnTo>
                      <a:lnTo>
                        <a:pt x="561" y="631"/>
                      </a:lnTo>
                      <a:lnTo>
                        <a:pt x="549" y="647"/>
                      </a:lnTo>
                      <a:lnTo>
                        <a:pt x="530" y="661"/>
                      </a:lnTo>
                      <a:lnTo>
                        <a:pt x="492" y="673"/>
                      </a:lnTo>
                      <a:lnTo>
                        <a:pt x="480" y="675"/>
                      </a:lnTo>
                      <a:lnTo>
                        <a:pt x="468" y="677"/>
                      </a:lnTo>
                      <a:lnTo>
                        <a:pt x="462" y="678"/>
                      </a:lnTo>
                      <a:lnTo>
                        <a:pt x="453" y="684"/>
                      </a:lnTo>
                      <a:lnTo>
                        <a:pt x="448" y="690"/>
                      </a:lnTo>
                      <a:lnTo>
                        <a:pt x="443" y="701"/>
                      </a:lnTo>
                      <a:lnTo>
                        <a:pt x="439" y="716"/>
                      </a:lnTo>
                      <a:lnTo>
                        <a:pt x="432" y="734"/>
                      </a:lnTo>
                      <a:lnTo>
                        <a:pt x="425" y="744"/>
                      </a:lnTo>
                      <a:lnTo>
                        <a:pt x="409" y="756"/>
                      </a:lnTo>
                      <a:lnTo>
                        <a:pt x="399" y="765"/>
                      </a:lnTo>
                      <a:lnTo>
                        <a:pt x="395" y="770"/>
                      </a:lnTo>
                      <a:lnTo>
                        <a:pt x="390" y="779"/>
                      </a:lnTo>
                      <a:lnTo>
                        <a:pt x="389" y="788"/>
                      </a:lnTo>
                      <a:lnTo>
                        <a:pt x="380" y="806"/>
                      </a:lnTo>
                      <a:lnTo>
                        <a:pt x="379" y="817"/>
                      </a:lnTo>
                      <a:lnTo>
                        <a:pt x="379" y="830"/>
                      </a:lnTo>
                      <a:lnTo>
                        <a:pt x="380" y="841"/>
                      </a:lnTo>
                      <a:lnTo>
                        <a:pt x="369" y="844"/>
                      </a:lnTo>
                      <a:lnTo>
                        <a:pt x="367" y="842"/>
                      </a:lnTo>
                      <a:lnTo>
                        <a:pt x="363" y="836"/>
                      </a:lnTo>
                      <a:lnTo>
                        <a:pt x="361" y="835"/>
                      </a:lnTo>
                      <a:lnTo>
                        <a:pt x="350" y="835"/>
                      </a:lnTo>
                      <a:lnTo>
                        <a:pt x="346" y="836"/>
                      </a:lnTo>
                      <a:lnTo>
                        <a:pt x="344" y="842"/>
                      </a:lnTo>
                      <a:lnTo>
                        <a:pt x="340" y="842"/>
                      </a:lnTo>
                      <a:lnTo>
                        <a:pt x="336" y="846"/>
                      </a:lnTo>
                      <a:lnTo>
                        <a:pt x="326" y="846"/>
                      </a:lnTo>
                      <a:lnTo>
                        <a:pt x="328" y="844"/>
                      </a:lnTo>
                      <a:lnTo>
                        <a:pt x="326" y="833"/>
                      </a:lnTo>
                      <a:lnTo>
                        <a:pt x="325" y="829"/>
                      </a:lnTo>
                      <a:lnTo>
                        <a:pt x="325" y="828"/>
                      </a:lnTo>
                      <a:lnTo>
                        <a:pt x="325" y="823"/>
                      </a:lnTo>
                      <a:lnTo>
                        <a:pt x="323" y="819"/>
                      </a:lnTo>
                      <a:lnTo>
                        <a:pt x="320" y="820"/>
                      </a:lnTo>
                      <a:lnTo>
                        <a:pt x="314" y="820"/>
                      </a:lnTo>
                      <a:lnTo>
                        <a:pt x="312" y="828"/>
                      </a:lnTo>
                      <a:lnTo>
                        <a:pt x="310" y="828"/>
                      </a:lnTo>
                      <a:lnTo>
                        <a:pt x="304" y="824"/>
                      </a:lnTo>
                      <a:lnTo>
                        <a:pt x="302" y="824"/>
                      </a:lnTo>
                      <a:lnTo>
                        <a:pt x="299" y="828"/>
                      </a:lnTo>
                      <a:lnTo>
                        <a:pt x="299" y="831"/>
                      </a:lnTo>
                      <a:lnTo>
                        <a:pt x="301" y="837"/>
                      </a:lnTo>
                      <a:lnTo>
                        <a:pt x="299" y="840"/>
                      </a:lnTo>
                      <a:lnTo>
                        <a:pt x="288" y="840"/>
                      </a:lnTo>
                      <a:lnTo>
                        <a:pt x="282" y="842"/>
                      </a:lnTo>
                      <a:lnTo>
                        <a:pt x="282" y="846"/>
                      </a:lnTo>
                      <a:lnTo>
                        <a:pt x="280" y="851"/>
                      </a:lnTo>
                      <a:lnTo>
                        <a:pt x="276" y="851"/>
                      </a:lnTo>
                      <a:lnTo>
                        <a:pt x="272" y="849"/>
                      </a:lnTo>
                      <a:lnTo>
                        <a:pt x="269" y="844"/>
                      </a:lnTo>
                      <a:lnTo>
                        <a:pt x="266" y="844"/>
                      </a:lnTo>
                      <a:lnTo>
                        <a:pt x="264" y="845"/>
                      </a:lnTo>
                      <a:lnTo>
                        <a:pt x="262" y="846"/>
                      </a:lnTo>
                      <a:lnTo>
                        <a:pt x="261" y="846"/>
                      </a:lnTo>
                      <a:lnTo>
                        <a:pt x="260" y="840"/>
                      </a:lnTo>
                      <a:lnTo>
                        <a:pt x="256" y="835"/>
                      </a:lnTo>
                      <a:lnTo>
                        <a:pt x="253" y="834"/>
                      </a:lnTo>
                      <a:lnTo>
                        <a:pt x="249" y="837"/>
                      </a:lnTo>
                      <a:lnTo>
                        <a:pt x="244" y="836"/>
                      </a:lnTo>
                      <a:lnTo>
                        <a:pt x="242" y="837"/>
                      </a:lnTo>
                      <a:lnTo>
                        <a:pt x="239" y="840"/>
                      </a:lnTo>
                      <a:lnTo>
                        <a:pt x="238" y="844"/>
                      </a:lnTo>
                      <a:lnTo>
                        <a:pt x="235" y="847"/>
                      </a:lnTo>
                      <a:lnTo>
                        <a:pt x="229" y="849"/>
                      </a:lnTo>
                      <a:lnTo>
                        <a:pt x="229" y="846"/>
                      </a:lnTo>
                      <a:lnTo>
                        <a:pt x="227" y="842"/>
                      </a:lnTo>
                      <a:lnTo>
                        <a:pt x="222" y="840"/>
                      </a:lnTo>
                      <a:lnTo>
                        <a:pt x="220" y="835"/>
                      </a:lnTo>
                      <a:lnTo>
                        <a:pt x="215" y="835"/>
                      </a:lnTo>
                      <a:lnTo>
                        <a:pt x="211" y="829"/>
                      </a:lnTo>
                      <a:lnTo>
                        <a:pt x="210" y="806"/>
                      </a:lnTo>
                      <a:lnTo>
                        <a:pt x="210" y="802"/>
                      </a:lnTo>
                      <a:lnTo>
                        <a:pt x="205" y="801"/>
                      </a:lnTo>
                      <a:lnTo>
                        <a:pt x="200" y="801"/>
                      </a:lnTo>
                      <a:lnTo>
                        <a:pt x="194" y="808"/>
                      </a:lnTo>
                      <a:lnTo>
                        <a:pt x="191" y="808"/>
                      </a:lnTo>
                      <a:lnTo>
                        <a:pt x="191" y="801"/>
                      </a:lnTo>
                      <a:lnTo>
                        <a:pt x="192" y="798"/>
                      </a:lnTo>
                      <a:lnTo>
                        <a:pt x="197" y="797"/>
                      </a:lnTo>
                      <a:lnTo>
                        <a:pt x="197" y="792"/>
                      </a:lnTo>
                      <a:lnTo>
                        <a:pt x="201" y="792"/>
                      </a:lnTo>
                      <a:lnTo>
                        <a:pt x="204" y="788"/>
                      </a:lnTo>
                      <a:lnTo>
                        <a:pt x="207" y="788"/>
                      </a:lnTo>
                      <a:lnTo>
                        <a:pt x="207" y="782"/>
                      </a:lnTo>
                      <a:lnTo>
                        <a:pt x="206" y="782"/>
                      </a:lnTo>
                      <a:lnTo>
                        <a:pt x="201" y="782"/>
                      </a:lnTo>
                      <a:lnTo>
                        <a:pt x="197" y="779"/>
                      </a:lnTo>
                      <a:lnTo>
                        <a:pt x="194" y="776"/>
                      </a:lnTo>
                      <a:lnTo>
                        <a:pt x="189" y="766"/>
                      </a:lnTo>
                      <a:lnTo>
                        <a:pt x="184" y="769"/>
                      </a:lnTo>
                      <a:lnTo>
                        <a:pt x="183" y="767"/>
                      </a:lnTo>
                      <a:lnTo>
                        <a:pt x="183" y="750"/>
                      </a:lnTo>
                      <a:lnTo>
                        <a:pt x="181" y="745"/>
                      </a:lnTo>
                      <a:lnTo>
                        <a:pt x="179" y="745"/>
                      </a:lnTo>
                      <a:lnTo>
                        <a:pt x="179" y="739"/>
                      </a:lnTo>
                      <a:lnTo>
                        <a:pt x="178" y="737"/>
                      </a:lnTo>
                      <a:lnTo>
                        <a:pt x="174" y="737"/>
                      </a:lnTo>
                      <a:lnTo>
                        <a:pt x="173" y="737"/>
                      </a:lnTo>
                      <a:lnTo>
                        <a:pt x="174" y="724"/>
                      </a:lnTo>
                      <a:lnTo>
                        <a:pt x="174" y="723"/>
                      </a:lnTo>
                      <a:lnTo>
                        <a:pt x="170" y="721"/>
                      </a:lnTo>
                      <a:lnTo>
                        <a:pt x="168" y="721"/>
                      </a:lnTo>
                      <a:lnTo>
                        <a:pt x="164" y="724"/>
                      </a:lnTo>
                      <a:lnTo>
                        <a:pt x="163" y="724"/>
                      </a:lnTo>
                      <a:lnTo>
                        <a:pt x="156" y="720"/>
                      </a:lnTo>
                      <a:lnTo>
                        <a:pt x="153" y="720"/>
                      </a:lnTo>
                      <a:lnTo>
                        <a:pt x="152" y="721"/>
                      </a:lnTo>
                      <a:lnTo>
                        <a:pt x="152" y="729"/>
                      </a:lnTo>
                      <a:lnTo>
                        <a:pt x="149" y="733"/>
                      </a:lnTo>
                      <a:lnTo>
                        <a:pt x="136" y="737"/>
                      </a:lnTo>
                      <a:lnTo>
                        <a:pt x="136" y="743"/>
                      </a:lnTo>
                      <a:lnTo>
                        <a:pt x="134" y="747"/>
                      </a:lnTo>
                      <a:lnTo>
                        <a:pt x="120" y="743"/>
                      </a:lnTo>
                      <a:lnTo>
                        <a:pt x="110" y="737"/>
                      </a:lnTo>
                      <a:lnTo>
                        <a:pt x="102" y="736"/>
                      </a:lnTo>
                      <a:lnTo>
                        <a:pt x="99" y="736"/>
                      </a:lnTo>
                      <a:lnTo>
                        <a:pt x="95" y="742"/>
                      </a:lnTo>
                      <a:lnTo>
                        <a:pt x="89" y="743"/>
                      </a:lnTo>
                      <a:lnTo>
                        <a:pt x="87" y="749"/>
                      </a:lnTo>
                      <a:lnTo>
                        <a:pt x="83" y="753"/>
                      </a:lnTo>
                      <a:lnTo>
                        <a:pt x="78" y="750"/>
                      </a:lnTo>
                      <a:lnTo>
                        <a:pt x="70" y="739"/>
                      </a:lnTo>
                      <a:lnTo>
                        <a:pt x="67" y="737"/>
                      </a:lnTo>
                      <a:lnTo>
                        <a:pt x="62" y="737"/>
                      </a:lnTo>
                      <a:lnTo>
                        <a:pt x="56" y="743"/>
                      </a:lnTo>
                      <a:lnTo>
                        <a:pt x="52" y="747"/>
                      </a:lnTo>
                      <a:lnTo>
                        <a:pt x="48" y="748"/>
                      </a:lnTo>
                      <a:lnTo>
                        <a:pt x="43" y="744"/>
                      </a:lnTo>
                      <a:lnTo>
                        <a:pt x="38" y="740"/>
                      </a:lnTo>
                      <a:lnTo>
                        <a:pt x="39" y="737"/>
                      </a:lnTo>
                      <a:lnTo>
                        <a:pt x="43" y="732"/>
                      </a:lnTo>
                      <a:lnTo>
                        <a:pt x="43" y="728"/>
                      </a:lnTo>
                      <a:lnTo>
                        <a:pt x="46" y="724"/>
                      </a:lnTo>
                      <a:lnTo>
                        <a:pt x="48" y="723"/>
                      </a:lnTo>
                      <a:lnTo>
                        <a:pt x="48" y="721"/>
                      </a:lnTo>
                      <a:lnTo>
                        <a:pt x="44" y="717"/>
                      </a:lnTo>
                      <a:lnTo>
                        <a:pt x="44" y="710"/>
                      </a:lnTo>
                      <a:lnTo>
                        <a:pt x="46" y="706"/>
                      </a:lnTo>
                      <a:lnTo>
                        <a:pt x="46" y="702"/>
                      </a:lnTo>
                      <a:lnTo>
                        <a:pt x="45" y="699"/>
                      </a:lnTo>
                      <a:lnTo>
                        <a:pt x="45" y="697"/>
                      </a:lnTo>
                      <a:lnTo>
                        <a:pt x="46" y="697"/>
                      </a:lnTo>
                      <a:lnTo>
                        <a:pt x="45" y="694"/>
                      </a:lnTo>
                      <a:lnTo>
                        <a:pt x="41" y="689"/>
                      </a:lnTo>
                      <a:lnTo>
                        <a:pt x="39" y="684"/>
                      </a:lnTo>
                      <a:lnTo>
                        <a:pt x="36" y="682"/>
                      </a:lnTo>
                      <a:lnTo>
                        <a:pt x="35" y="678"/>
                      </a:lnTo>
                      <a:lnTo>
                        <a:pt x="32" y="674"/>
                      </a:lnTo>
                      <a:lnTo>
                        <a:pt x="32" y="670"/>
                      </a:lnTo>
                      <a:lnTo>
                        <a:pt x="27" y="670"/>
                      </a:lnTo>
                      <a:lnTo>
                        <a:pt x="24" y="673"/>
                      </a:lnTo>
                      <a:lnTo>
                        <a:pt x="20" y="673"/>
                      </a:lnTo>
                      <a:lnTo>
                        <a:pt x="19" y="672"/>
                      </a:lnTo>
                      <a:lnTo>
                        <a:pt x="17" y="666"/>
                      </a:lnTo>
                      <a:lnTo>
                        <a:pt x="9" y="654"/>
                      </a:lnTo>
                      <a:lnTo>
                        <a:pt x="9" y="652"/>
                      </a:lnTo>
                      <a:lnTo>
                        <a:pt x="14" y="646"/>
                      </a:lnTo>
                      <a:lnTo>
                        <a:pt x="13" y="641"/>
                      </a:lnTo>
                      <a:lnTo>
                        <a:pt x="11" y="635"/>
                      </a:lnTo>
                      <a:lnTo>
                        <a:pt x="11" y="629"/>
                      </a:lnTo>
                      <a:lnTo>
                        <a:pt x="9" y="621"/>
                      </a:lnTo>
                      <a:lnTo>
                        <a:pt x="6" y="618"/>
                      </a:lnTo>
                      <a:lnTo>
                        <a:pt x="5" y="618"/>
                      </a:lnTo>
                      <a:lnTo>
                        <a:pt x="3" y="614"/>
                      </a:lnTo>
                      <a:lnTo>
                        <a:pt x="1" y="614"/>
                      </a:lnTo>
                      <a:lnTo>
                        <a:pt x="1" y="608"/>
                      </a:lnTo>
                      <a:lnTo>
                        <a:pt x="3" y="600"/>
                      </a:lnTo>
                      <a:lnTo>
                        <a:pt x="2" y="597"/>
                      </a:lnTo>
                      <a:lnTo>
                        <a:pt x="0" y="594"/>
                      </a:lnTo>
                      <a:lnTo>
                        <a:pt x="23" y="572"/>
                      </a:lnTo>
                      <a:lnTo>
                        <a:pt x="30" y="554"/>
                      </a:lnTo>
                      <a:lnTo>
                        <a:pt x="34" y="543"/>
                      </a:lnTo>
                      <a:lnTo>
                        <a:pt x="39" y="532"/>
                      </a:lnTo>
                      <a:lnTo>
                        <a:pt x="41" y="530"/>
                      </a:lnTo>
                      <a:lnTo>
                        <a:pt x="45" y="532"/>
                      </a:lnTo>
                      <a:lnTo>
                        <a:pt x="45" y="533"/>
                      </a:lnTo>
                      <a:lnTo>
                        <a:pt x="51" y="534"/>
                      </a:lnTo>
                      <a:lnTo>
                        <a:pt x="55" y="537"/>
                      </a:lnTo>
                      <a:lnTo>
                        <a:pt x="60" y="550"/>
                      </a:lnTo>
                      <a:lnTo>
                        <a:pt x="70" y="568"/>
                      </a:lnTo>
                      <a:lnTo>
                        <a:pt x="84" y="572"/>
                      </a:lnTo>
                      <a:lnTo>
                        <a:pt x="87" y="572"/>
                      </a:lnTo>
                      <a:lnTo>
                        <a:pt x="113" y="550"/>
                      </a:lnTo>
                      <a:lnTo>
                        <a:pt x="200" y="553"/>
                      </a:lnTo>
                      <a:lnTo>
                        <a:pt x="271" y="554"/>
                      </a:lnTo>
                      <a:lnTo>
                        <a:pt x="344" y="555"/>
                      </a:lnTo>
                      <a:lnTo>
                        <a:pt x="362" y="555"/>
                      </a:lnTo>
                      <a:lnTo>
                        <a:pt x="374" y="508"/>
                      </a:lnTo>
                      <a:lnTo>
                        <a:pt x="352" y="501"/>
                      </a:lnTo>
                      <a:lnTo>
                        <a:pt x="346" y="444"/>
                      </a:lnTo>
                      <a:lnTo>
                        <a:pt x="341" y="389"/>
                      </a:lnTo>
                      <a:lnTo>
                        <a:pt x="335" y="335"/>
                      </a:lnTo>
                      <a:lnTo>
                        <a:pt x="329" y="281"/>
                      </a:lnTo>
                      <a:lnTo>
                        <a:pt x="324" y="226"/>
                      </a:lnTo>
                      <a:lnTo>
                        <a:pt x="318" y="169"/>
                      </a:lnTo>
                      <a:lnTo>
                        <a:pt x="313" y="114"/>
                      </a:lnTo>
                      <a:lnTo>
                        <a:pt x="307" y="58"/>
                      </a:lnTo>
                      <a:lnTo>
                        <a:pt x="301" y="0"/>
                      </a:lnTo>
                      <a:lnTo>
                        <a:pt x="398" y="0"/>
                      </a:lnTo>
                      <a:lnTo>
                        <a:pt x="462" y="4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37" name="Freeform 136"/>
                <p:cNvSpPr>
                  <a:spLocks noChangeAspect="1"/>
                </p:cNvSpPr>
                <p:nvPr/>
              </p:nvSpPr>
              <p:spPr bwMode="gray">
                <a:xfrm>
                  <a:off x="4887118" y="2994372"/>
                  <a:ext cx="69850" cy="147638"/>
                </a:xfrm>
                <a:custGeom>
                  <a:avLst/>
                  <a:gdLst/>
                  <a:ahLst/>
                  <a:cxnLst>
                    <a:cxn ang="0">
                      <a:pos x="123" y="461"/>
                    </a:cxn>
                    <a:cxn ang="0">
                      <a:pos x="145" y="444"/>
                    </a:cxn>
                    <a:cxn ang="0">
                      <a:pos x="151" y="424"/>
                    </a:cxn>
                    <a:cxn ang="0">
                      <a:pos x="147" y="387"/>
                    </a:cxn>
                    <a:cxn ang="0">
                      <a:pos x="164" y="373"/>
                    </a:cxn>
                    <a:cxn ang="0">
                      <a:pos x="178" y="355"/>
                    </a:cxn>
                    <a:cxn ang="0">
                      <a:pos x="213" y="331"/>
                    </a:cxn>
                    <a:cxn ang="0">
                      <a:pos x="217" y="284"/>
                    </a:cxn>
                    <a:cxn ang="0">
                      <a:pos x="212" y="277"/>
                    </a:cxn>
                    <a:cxn ang="0">
                      <a:pos x="202" y="278"/>
                    </a:cxn>
                    <a:cxn ang="0">
                      <a:pos x="198" y="269"/>
                    </a:cxn>
                    <a:cxn ang="0">
                      <a:pos x="186" y="251"/>
                    </a:cxn>
                    <a:cxn ang="0">
                      <a:pos x="172" y="252"/>
                    </a:cxn>
                    <a:cxn ang="0">
                      <a:pos x="164" y="249"/>
                    </a:cxn>
                    <a:cxn ang="0">
                      <a:pos x="153" y="246"/>
                    </a:cxn>
                    <a:cxn ang="0">
                      <a:pos x="138" y="226"/>
                    </a:cxn>
                    <a:cxn ang="0">
                      <a:pos x="150" y="219"/>
                    </a:cxn>
                    <a:cxn ang="0">
                      <a:pos x="153" y="203"/>
                    </a:cxn>
                    <a:cxn ang="0">
                      <a:pos x="166" y="195"/>
                    </a:cxn>
                    <a:cxn ang="0">
                      <a:pos x="185" y="181"/>
                    </a:cxn>
                    <a:cxn ang="0">
                      <a:pos x="198" y="163"/>
                    </a:cxn>
                    <a:cxn ang="0">
                      <a:pos x="204" y="132"/>
                    </a:cxn>
                    <a:cxn ang="0">
                      <a:pos x="194" y="111"/>
                    </a:cxn>
                    <a:cxn ang="0">
                      <a:pos x="181" y="101"/>
                    </a:cxn>
                    <a:cxn ang="0">
                      <a:pos x="172" y="79"/>
                    </a:cxn>
                    <a:cxn ang="0">
                      <a:pos x="183" y="59"/>
                    </a:cxn>
                    <a:cxn ang="0">
                      <a:pos x="207" y="31"/>
                    </a:cxn>
                    <a:cxn ang="0">
                      <a:pos x="194" y="19"/>
                    </a:cxn>
                    <a:cxn ang="0">
                      <a:pos x="182" y="32"/>
                    </a:cxn>
                    <a:cxn ang="0">
                      <a:pos x="171" y="39"/>
                    </a:cxn>
                    <a:cxn ang="0">
                      <a:pos x="161" y="24"/>
                    </a:cxn>
                    <a:cxn ang="0">
                      <a:pos x="155" y="9"/>
                    </a:cxn>
                    <a:cxn ang="0">
                      <a:pos x="138" y="0"/>
                    </a:cxn>
                    <a:cxn ang="0">
                      <a:pos x="115" y="2"/>
                    </a:cxn>
                    <a:cxn ang="0">
                      <a:pos x="91" y="13"/>
                    </a:cxn>
                    <a:cxn ang="0">
                      <a:pos x="79" y="24"/>
                    </a:cxn>
                    <a:cxn ang="0">
                      <a:pos x="73" y="31"/>
                    </a:cxn>
                    <a:cxn ang="0">
                      <a:pos x="62" y="41"/>
                    </a:cxn>
                    <a:cxn ang="0">
                      <a:pos x="51" y="55"/>
                    </a:cxn>
                    <a:cxn ang="0">
                      <a:pos x="58" y="61"/>
                    </a:cxn>
                    <a:cxn ang="0">
                      <a:pos x="52" y="101"/>
                    </a:cxn>
                    <a:cxn ang="0">
                      <a:pos x="56" y="134"/>
                    </a:cxn>
                    <a:cxn ang="0">
                      <a:pos x="59" y="147"/>
                    </a:cxn>
                    <a:cxn ang="0">
                      <a:pos x="49" y="185"/>
                    </a:cxn>
                    <a:cxn ang="0">
                      <a:pos x="27" y="208"/>
                    </a:cxn>
                    <a:cxn ang="0">
                      <a:pos x="14" y="217"/>
                    </a:cxn>
                    <a:cxn ang="0">
                      <a:pos x="3" y="226"/>
                    </a:cxn>
                    <a:cxn ang="0">
                      <a:pos x="3" y="234"/>
                    </a:cxn>
                    <a:cxn ang="0">
                      <a:pos x="14" y="272"/>
                    </a:cxn>
                    <a:cxn ang="0">
                      <a:pos x="37" y="285"/>
                    </a:cxn>
                    <a:cxn ang="0">
                      <a:pos x="46" y="323"/>
                    </a:cxn>
                    <a:cxn ang="0">
                      <a:pos x="89" y="348"/>
                    </a:cxn>
                    <a:cxn ang="0">
                      <a:pos x="91" y="349"/>
                    </a:cxn>
                    <a:cxn ang="0">
                      <a:pos x="110" y="459"/>
                    </a:cxn>
                  </a:cxnLst>
                  <a:rect l="0" t="0" r="r" b="b"/>
                  <a:pathLst>
                    <a:path w="218" h="462">
                      <a:moveTo>
                        <a:pt x="111" y="462"/>
                      </a:moveTo>
                      <a:lnTo>
                        <a:pt x="123" y="461"/>
                      </a:lnTo>
                      <a:lnTo>
                        <a:pt x="135" y="452"/>
                      </a:lnTo>
                      <a:lnTo>
                        <a:pt x="145" y="444"/>
                      </a:lnTo>
                      <a:lnTo>
                        <a:pt x="151" y="434"/>
                      </a:lnTo>
                      <a:lnTo>
                        <a:pt x="151" y="424"/>
                      </a:lnTo>
                      <a:lnTo>
                        <a:pt x="145" y="396"/>
                      </a:lnTo>
                      <a:lnTo>
                        <a:pt x="147" y="387"/>
                      </a:lnTo>
                      <a:lnTo>
                        <a:pt x="151" y="379"/>
                      </a:lnTo>
                      <a:lnTo>
                        <a:pt x="164" y="373"/>
                      </a:lnTo>
                      <a:lnTo>
                        <a:pt x="174" y="365"/>
                      </a:lnTo>
                      <a:lnTo>
                        <a:pt x="178" y="355"/>
                      </a:lnTo>
                      <a:lnTo>
                        <a:pt x="207" y="336"/>
                      </a:lnTo>
                      <a:lnTo>
                        <a:pt x="213" y="331"/>
                      </a:lnTo>
                      <a:lnTo>
                        <a:pt x="218" y="320"/>
                      </a:lnTo>
                      <a:lnTo>
                        <a:pt x="217" y="284"/>
                      </a:lnTo>
                      <a:lnTo>
                        <a:pt x="218" y="281"/>
                      </a:lnTo>
                      <a:lnTo>
                        <a:pt x="212" y="277"/>
                      </a:lnTo>
                      <a:lnTo>
                        <a:pt x="208" y="278"/>
                      </a:lnTo>
                      <a:lnTo>
                        <a:pt x="202" y="278"/>
                      </a:lnTo>
                      <a:lnTo>
                        <a:pt x="198" y="273"/>
                      </a:lnTo>
                      <a:lnTo>
                        <a:pt x="198" y="269"/>
                      </a:lnTo>
                      <a:lnTo>
                        <a:pt x="191" y="251"/>
                      </a:lnTo>
                      <a:lnTo>
                        <a:pt x="186" y="251"/>
                      </a:lnTo>
                      <a:lnTo>
                        <a:pt x="177" y="257"/>
                      </a:lnTo>
                      <a:lnTo>
                        <a:pt x="172" y="252"/>
                      </a:lnTo>
                      <a:lnTo>
                        <a:pt x="170" y="246"/>
                      </a:lnTo>
                      <a:lnTo>
                        <a:pt x="164" y="249"/>
                      </a:lnTo>
                      <a:lnTo>
                        <a:pt x="159" y="249"/>
                      </a:lnTo>
                      <a:lnTo>
                        <a:pt x="153" y="246"/>
                      </a:lnTo>
                      <a:lnTo>
                        <a:pt x="142" y="239"/>
                      </a:lnTo>
                      <a:lnTo>
                        <a:pt x="138" y="226"/>
                      </a:lnTo>
                      <a:lnTo>
                        <a:pt x="138" y="215"/>
                      </a:lnTo>
                      <a:lnTo>
                        <a:pt x="150" y="219"/>
                      </a:lnTo>
                      <a:lnTo>
                        <a:pt x="150" y="210"/>
                      </a:lnTo>
                      <a:lnTo>
                        <a:pt x="153" y="203"/>
                      </a:lnTo>
                      <a:lnTo>
                        <a:pt x="160" y="201"/>
                      </a:lnTo>
                      <a:lnTo>
                        <a:pt x="166" y="195"/>
                      </a:lnTo>
                      <a:lnTo>
                        <a:pt x="172" y="192"/>
                      </a:lnTo>
                      <a:lnTo>
                        <a:pt x="185" y="181"/>
                      </a:lnTo>
                      <a:lnTo>
                        <a:pt x="192" y="174"/>
                      </a:lnTo>
                      <a:lnTo>
                        <a:pt x="198" y="163"/>
                      </a:lnTo>
                      <a:lnTo>
                        <a:pt x="207" y="140"/>
                      </a:lnTo>
                      <a:lnTo>
                        <a:pt x="204" y="132"/>
                      </a:lnTo>
                      <a:lnTo>
                        <a:pt x="202" y="116"/>
                      </a:lnTo>
                      <a:lnTo>
                        <a:pt x="194" y="111"/>
                      </a:lnTo>
                      <a:lnTo>
                        <a:pt x="191" y="104"/>
                      </a:lnTo>
                      <a:lnTo>
                        <a:pt x="181" y="101"/>
                      </a:lnTo>
                      <a:lnTo>
                        <a:pt x="176" y="95"/>
                      </a:lnTo>
                      <a:lnTo>
                        <a:pt x="172" y="79"/>
                      </a:lnTo>
                      <a:lnTo>
                        <a:pt x="175" y="66"/>
                      </a:lnTo>
                      <a:lnTo>
                        <a:pt x="183" y="59"/>
                      </a:lnTo>
                      <a:lnTo>
                        <a:pt x="194" y="55"/>
                      </a:lnTo>
                      <a:lnTo>
                        <a:pt x="207" y="31"/>
                      </a:lnTo>
                      <a:lnTo>
                        <a:pt x="201" y="19"/>
                      </a:lnTo>
                      <a:lnTo>
                        <a:pt x="194" y="19"/>
                      </a:lnTo>
                      <a:lnTo>
                        <a:pt x="188" y="27"/>
                      </a:lnTo>
                      <a:lnTo>
                        <a:pt x="182" y="32"/>
                      </a:lnTo>
                      <a:lnTo>
                        <a:pt x="175" y="35"/>
                      </a:lnTo>
                      <a:lnTo>
                        <a:pt x="171" y="39"/>
                      </a:lnTo>
                      <a:lnTo>
                        <a:pt x="160" y="35"/>
                      </a:lnTo>
                      <a:lnTo>
                        <a:pt x="161" y="24"/>
                      </a:lnTo>
                      <a:lnTo>
                        <a:pt x="156" y="15"/>
                      </a:lnTo>
                      <a:lnTo>
                        <a:pt x="155" y="9"/>
                      </a:lnTo>
                      <a:lnTo>
                        <a:pt x="156" y="7"/>
                      </a:lnTo>
                      <a:lnTo>
                        <a:pt x="138" y="0"/>
                      </a:lnTo>
                      <a:lnTo>
                        <a:pt x="128" y="0"/>
                      </a:lnTo>
                      <a:lnTo>
                        <a:pt x="115" y="2"/>
                      </a:lnTo>
                      <a:lnTo>
                        <a:pt x="104" y="7"/>
                      </a:lnTo>
                      <a:lnTo>
                        <a:pt x="91" y="13"/>
                      </a:lnTo>
                      <a:lnTo>
                        <a:pt x="83" y="19"/>
                      </a:lnTo>
                      <a:lnTo>
                        <a:pt x="79" y="24"/>
                      </a:lnTo>
                      <a:lnTo>
                        <a:pt x="75" y="25"/>
                      </a:lnTo>
                      <a:lnTo>
                        <a:pt x="73" y="31"/>
                      </a:lnTo>
                      <a:lnTo>
                        <a:pt x="68" y="35"/>
                      </a:lnTo>
                      <a:lnTo>
                        <a:pt x="62" y="41"/>
                      </a:lnTo>
                      <a:lnTo>
                        <a:pt x="53" y="50"/>
                      </a:lnTo>
                      <a:lnTo>
                        <a:pt x="51" y="55"/>
                      </a:lnTo>
                      <a:lnTo>
                        <a:pt x="57" y="57"/>
                      </a:lnTo>
                      <a:lnTo>
                        <a:pt x="58" y="61"/>
                      </a:lnTo>
                      <a:lnTo>
                        <a:pt x="53" y="93"/>
                      </a:lnTo>
                      <a:lnTo>
                        <a:pt x="52" y="101"/>
                      </a:lnTo>
                      <a:lnTo>
                        <a:pt x="54" y="111"/>
                      </a:lnTo>
                      <a:lnTo>
                        <a:pt x="56" y="134"/>
                      </a:lnTo>
                      <a:lnTo>
                        <a:pt x="59" y="140"/>
                      </a:lnTo>
                      <a:lnTo>
                        <a:pt x="59" y="147"/>
                      </a:lnTo>
                      <a:lnTo>
                        <a:pt x="53" y="171"/>
                      </a:lnTo>
                      <a:lnTo>
                        <a:pt x="49" y="185"/>
                      </a:lnTo>
                      <a:lnTo>
                        <a:pt x="30" y="197"/>
                      </a:lnTo>
                      <a:lnTo>
                        <a:pt x="27" y="208"/>
                      </a:lnTo>
                      <a:lnTo>
                        <a:pt x="19" y="212"/>
                      </a:lnTo>
                      <a:lnTo>
                        <a:pt x="14" y="217"/>
                      </a:lnTo>
                      <a:lnTo>
                        <a:pt x="13" y="220"/>
                      </a:lnTo>
                      <a:lnTo>
                        <a:pt x="3" y="226"/>
                      </a:lnTo>
                      <a:lnTo>
                        <a:pt x="0" y="226"/>
                      </a:lnTo>
                      <a:lnTo>
                        <a:pt x="3" y="234"/>
                      </a:lnTo>
                      <a:lnTo>
                        <a:pt x="8" y="246"/>
                      </a:lnTo>
                      <a:lnTo>
                        <a:pt x="14" y="272"/>
                      </a:lnTo>
                      <a:lnTo>
                        <a:pt x="32" y="279"/>
                      </a:lnTo>
                      <a:lnTo>
                        <a:pt x="37" y="285"/>
                      </a:lnTo>
                      <a:lnTo>
                        <a:pt x="46" y="305"/>
                      </a:lnTo>
                      <a:lnTo>
                        <a:pt x="46" y="323"/>
                      </a:lnTo>
                      <a:lnTo>
                        <a:pt x="64" y="336"/>
                      </a:lnTo>
                      <a:lnTo>
                        <a:pt x="89" y="348"/>
                      </a:lnTo>
                      <a:lnTo>
                        <a:pt x="91" y="348"/>
                      </a:lnTo>
                      <a:lnTo>
                        <a:pt x="91" y="349"/>
                      </a:lnTo>
                      <a:lnTo>
                        <a:pt x="105" y="422"/>
                      </a:lnTo>
                      <a:lnTo>
                        <a:pt x="110" y="459"/>
                      </a:lnTo>
                      <a:lnTo>
                        <a:pt x="111" y="46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38" name="Freeform 137"/>
                <p:cNvSpPr>
                  <a:spLocks noChangeAspect="1"/>
                </p:cNvSpPr>
                <p:nvPr/>
              </p:nvSpPr>
              <p:spPr bwMode="gray">
                <a:xfrm>
                  <a:off x="5187155" y="3115022"/>
                  <a:ext cx="195263" cy="192088"/>
                </a:xfrm>
                <a:custGeom>
                  <a:avLst/>
                  <a:gdLst/>
                  <a:ahLst/>
                  <a:cxnLst>
                    <a:cxn ang="0">
                      <a:pos x="24" y="438"/>
                    </a:cxn>
                    <a:cxn ang="0">
                      <a:pos x="24" y="265"/>
                    </a:cxn>
                    <a:cxn ang="0">
                      <a:pos x="7" y="146"/>
                    </a:cxn>
                    <a:cxn ang="0">
                      <a:pos x="1" y="120"/>
                    </a:cxn>
                    <a:cxn ang="0">
                      <a:pos x="3" y="90"/>
                    </a:cxn>
                    <a:cxn ang="0">
                      <a:pos x="15" y="74"/>
                    </a:cxn>
                    <a:cxn ang="0">
                      <a:pos x="7" y="22"/>
                    </a:cxn>
                    <a:cxn ang="0">
                      <a:pos x="18" y="2"/>
                    </a:cxn>
                    <a:cxn ang="0">
                      <a:pos x="35" y="8"/>
                    </a:cxn>
                    <a:cxn ang="0">
                      <a:pos x="91" y="7"/>
                    </a:cxn>
                    <a:cxn ang="0">
                      <a:pos x="153" y="27"/>
                    </a:cxn>
                    <a:cxn ang="0">
                      <a:pos x="185" y="38"/>
                    </a:cxn>
                    <a:cxn ang="0">
                      <a:pos x="228" y="45"/>
                    </a:cxn>
                    <a:cxn ang="0">
                      <a:pos x="269" y="40"/>
                    </a:cxn>
                    <a:cxn ang="0">
                      <a:pos x="311" y="13"/>
                    </a:cxn>
                    <a:cxn ang="0">
                      <a:pos x="336" y="8"/>
                    </a:cxn>
                    <a:cxn ang="0">
                      <a:pos x="322" y="20"/>
                    </a:cxn>
                    <a:cxn ang="0">
                      <a:pos x="349" y="13"/>
                    </a:cxn>
                    <a:cxn ang="0">
                      <a:pos x="365" y="11"/>
                    </a:cxn>
                    <a:cxn ang="0">
                      <a:pos x="400" y="6"/>
                    </a:cxn>
                    <a:cxn ang="0">
                      <a:pos x="408" y="16"/>
                    </a:cxn>
                    <a:cxn ang="0">
                      <a:pos x="426" y="28"/>
                    </a:cxn>
                    <a:cxn ang="0">
                      <a:pos x="447" y="40"/>
                    </a:cxn>
                    <a:cxn ang="0">
                      <a:pos x="463" y="34"/>
                    </a:cxn>
                    <a:cxn ang="0">
                      <a:pos x="510" y="29"/>
                    </a:cxn>
                    <a:cxn ang="0">
                      <a:pos x="523" y="35"/>
                    </a:cxn>
                    <a:cxn ang="0">
                      <a:pos x="561" y="144"/>
                    </a:cxn>
                    <a:cxn ang="0">
                      <a:pos x="539" y="211"/>
                    </a:cxn>
                    <a:cxn ang="0">
                      <a:pos x="538" y="234"/>
                    </a:cxn>
                    <a:cxn ang="0">
                      <a:pos x="518" y="242"/>
                    </a:cxn>
                    <a:cxn ang="0">
                      <a:pos x="486" y="207"/>
                    </a:cxn>
                    <a:cxn ang="0">
                      <a:pos x="473" y="175"/>
                    </a:cxn>
                    <a:cxn ang="0">
                      <a:pos x="454" y="144"/>
                    </a:cxn>
                    <a:cxn ang="0">
                      <a:pos x="440" y="109"/>
                    </a:cxn>
                    <a:cxn ang="0">
                      <a:pos x="436" y="104"/>
                    </a:cxn>
                    <a:cxn ang="0">
                      <a:pos x="429" y="119"/>
                    </a:cxn>
                    <a:cxn ang="0">
                      <a:pos x="437" y="143"/>
                    </a:cxn>
                    <a:cxn ang="0">
                      <a:pos x="441" y="167"/>
                    </a:cxn>
                    <a:cxn ang="0">
                      <a:pos x="475" y="223"/>
                    </a:cxn>
                    <a:cxn ang="0">
                      <a:pos x="490" y="256"/>
                    </a:cxn>
                    <a:cxn ang="0">
                      <a:pos x="512" y="304"/>
                    </a:cxn>
                    <a:cxn ang="0">
                      <a:pos x="530" y="346"/>
                    </a:cxn>
                    <a:cxn ang="0">
                      <a:pos x="558" y="401"/>
                    </a:cxn>
                    <a:cxn ang="0">
                      <a:pos x="578" y="444"/>
                    </a:cxn>
                    <a:cxn ang="0">
                      <a:pos x="608" y="471"/>
                    </a:cxn>
                    <a:cxn ang="0">
                      <a:pos x="598" y="476"/>
                    </a:cxn>
                    <a:cxn ang="0">
                      <a:pos x="598" y="488"/>
                    </a:cxn>
                    <a:cxn ang="0">
                      <a:pos x="581" y="545"/>
                    </a:cxn>
                    <a:cxn ang="0">
                      <a:pos x="526" y="578"/>
                    </a:cxn>
                    <a:cxn ang="0">
                      <a:pos x="473" y="592"/>
                    </a:cxn>
                    <a:cxn ang="0">
                      <a:pos x="378" y="579"/>
                    </a:cxn>
                    <a:cxn ang="0">
                      <a:pos x="366" y="590"/>
                    </a:cxn>
                    <a:cxn ang="0">
                      <a:pos x="233" y="590"/>
                    </a:cxn>
                    <a:cxn ang="0">
                      <a:pos x="77" y="590"/>
                    </a:cxn>
                  </a:cxnLst>
                  <a:rect l="0" t="0" r="r" b="b"/>
                  <a:pathLst>
                    <a:path w="612" h="605">
                      <a:moveTo>
                        <a:pt x="24" y="552"/>
                      </a:moveTo>
                      <a:lnTo>
                        <a:pt x="24" y="496"/>
                      </a:lnTo>
                      <a:lnTo>
                        <a:pt x="24" y="438"/>
                      </a:lnTo>
                      <a:lnTo>
                        <a:pt x="24" y="382"/>
                      </a:lnTo>
                      <a:lnTo>
                        <a:pt x="24" y="324"/>
                      </a:lnTo>
                      <a:lnTo>
                        <a:pt x="24" y="265"/>
                      </a:lnTo>
                      <a:lnTo>
                        <a:pt x="24" y="207"/>
                      </a:lnTo>
                      <a:lnTo>
                        <a:pt x="24" y="164"/>
                      </a:lnTo>
                      <a:lnTo>
                        <a:pt x="7" y="146"/>
                      </a:lnTo>
                      <a:lnTo>
                        <a:pt x="10" y="133"/>
                      </a:lnTo>
                      <a:lnTo>
                        <a:pt x="8" y="130"/>
                      </a:lnTo>
                      <a:lnTo>
                        <a:pt x="1" y="120"/>
                      </a:lnTo>
                      <a:lnTo>
                        <a:pt x="0" y="99"/>
                      </a:lnTo>
                      <a:lnTo>
                        <a:pt x="0" y="95"/>
                      </a:lnTo>
                      <a:lnTo>
                        <a:pt x="3" y="90"/>
                      </a:lnTo>
                      <a:lnTo>
                        <a:pt x="13" y="86"/>
                      </a:lnTo>
                      <a:lnTo>
                        <a:pt x="13" y="83"/>
                      </a:lnTo>
                      <a:lnTo>
                        <a:pt x="15" y="74"/>
                      </a:lnTo>
                      <a:lnTo>
                        <a:pt x="12" y="57"/>
                      </a:lnTo>
                      <a:lnTo>
                        <a:pt x="11" y="30"/>
                      </a:lnTo>
                      <a:lnTo>
                        <a:pt x="7" y="22"/>
                      </a:lnTo>
                      <a:lnTo>
                        <a:pt x="7" y="19"/>
                      </a:lnTo>
                      <a:lnTo>
                        <a:pt x="15" y="11"/>
                      </a:lnTo>
                      <a:lnTo>
                        <a:pt x="18" y="2"/>
                      </a:lnTo>
                      <a:lnTo>
                        <a:pt x="26" y="0"/>
                      </a:lnTo>
                      <a:lnTo>
                        <a:pt x="28" y="6"/>
                      </a:lnTo>
                      <a:lnTo>
                        <a:pt x="35" y="8"/>
                      </a:lnTo>
                      <a:lnTo>
                        <a:pt x="54" y="3"/>
                      </a:lnTo>
                      <a:lnTo>
                        <a:pt x="67" y="3"/>
                      </a:lnTo>
                      <a:lnTo>
                        <a:pt x="91" y="7"/>
                      </a:lnTo>
                      <a:lnTo>
                        <a:pt x="123" y="12"/>
                      </a:lnTo>
                      <a:lnTo>
                        <a:pt x="142" y="19"/>
                      </a:lnTo>
                      <a:lnTo>
                        <a:pt x="153" y="27"/>
                      </a:lnTo>
                      <a:lnTo>
                        <a:pt x="169" y="29"/>
                      </a:lnTo>
                      <a:lnTo>
                        <a:pt x="177" y="31"/>
                      </a:lnTo>
                      <a:lnTo>
                        <a:pt x="185" y="38"/>
                      </a:lnTo>
                      <a:lnTo>
                        <a:pt x="201" y="38"/>
                      </a:lnTo>
                      <a:lnTo>
                        <a:pt x="214" y="39"/>
                      </a:lnTo>
                      <a:lnTo>
                        <a:pt x="228" y="45"/>
                      </a:lnTo>
                      <a:lnTo>
                        <a:pt x="239" y="52"/>
                      </a:lnTo>
                      <a:lnTo>
                        <a:pt x="255" y="47"/>
                      </a:lnTo>
                      <a:lnTo>
                        <a:pt x="269" y="40"/>
                      </a:lnTo>
                      <a:lnTo>
                        <a:pt x="285" y="28"/>
                      </a:lnTo>
                      <a:lnTo>
                        <a:pt x="301" y="20"/>
                      </a:lnTo>
                      <a:lnTo>
                        <a:pt x="311" y="13"/>
                      </a:lnTo>
                      <a:lnTo>
                        <a:pt x="324" y="12"/>
                      </a:lnTo>
                      <a:lnTo>
                        <a:pt x="334" y="8"/>
                      </a:lnTo>
                      <a:lnTo>
                        <a:pt x="336" y="8"/>
                      </a:lnTo>
                      <a:lnTo>
                        <a:pt x="336" y="11"/>
                      </a:lnTo>
                      <a:lnTo>
                        <a:pt x="324" y="16"/>
                      </a:lnTo>
                      <a:lnTo>
                        <a:pt x="322" y="20"/>
                      </a:lnTo>
                      <a:lnTo>
                        <a:pt x="324" y="20"/>
                      </a:lnTo>
                      <a:lnTo>
                        <a:pt x="344" y="17"/>
                      </a:lnTo>
                      <a:lnTo>
                        <a:pt x="349" y="13"/>
                      </a:lnTo>
                      <a:lnTo>
                        <a:pt x="354" y="7"/>
                      </a:lnTo>
                      <a:lnTo>
                        <a:pt x="361" y="11"/>
                      </a:lnTo>
                      <a:lnTo>
                        <a:pt x="365" y="11"/>
                      </a:lnTo>
                      <a:lnTo>
                        <a:pt x="388" y="11"/>
                      </a:lnTo>
                      <a:lnTo>
                        <a:pt x="390" y="11"/>
                      </a:lnTo>
                      <a:lnTo>
                        <a:pt x="400" y="6"/>
                      </a:lnTo>
                      <a:lnTo>
                        <a:pt x="401" y="8"/>
                      </a:lnTo>
                      <a:lnTo>
                        <a:pt x="405" y="14"/>
                      </a:lnTo>
                      <a:lnTo>
                        <a:pt x="408" y="16"/>
                      </a:lnTo>
                      <a:lnTo>
                        <a:pt x="411" y="20"/>
                      </a:lnTo>
                      <a:lnTo>
                        <a:pt x="416" y="24"/>
                      </a:lnTo>
                      <a:lnTo>
                        <a:pt x="426" y="28"/>
                      </a:lnTo>
                      <a:lnTo>
                        <a:pt x="431" y="35"/>
                      </a:lnTo>
                      <a:lnTo>
                        <a:pt x="435" y="40"/>
                      </a:lnTo>
                      <a:lnTo>
                        <a:pt x="447" y="40"/>
                      </a:lnTo>
                      <a:lnTo>
                        <a:pt x="456" y="39"/>
                      </a:lnTo>
                      <a:lnTo>
                        <a:pt x="459" y="35"/>
                      </a:lnTo>
                      <a:lnTo>
                        <a:pt x="463" y="34"/>
                      </a:lnTo>
                      <a:lnTo>
                        <a:pt x="468" y="40"/>
                      </a:lnTo>
                      <a:lnTo>
                        <a:pt x="491" y="38"/>
                      </a:lnTo>
                      <a:lnTo>
                        <a:pt x="510" y="29"/>
                      </a:lnTo>
                      <a:lnTo>
                        <a:pt x="521" y="20"/>
                      </a:lnTo>
                      <a:lnTo>
                        <a:pt x="523" y="30"/>
                      </a:lnTo>
                      <a:lnTo>
                        <a:pt x="523" y="35"/>
                      </a:lnTo>
                      <a:lnTo>
                        <a:pt x="527" y="41"/>
                      </a:lnTo>
                      <a:lnTo>
                        <a:pt x="545" y="99"/>
                      </a:lnTo>
                      <a:lnTo>
                        <a:pt x="561" y="144"/>
                      </a:lnTo>
                      <a:lnTo>
                        <a:pt x="554" y="164"/>
                      </a:lnTo>
                      <a:lnTo>
                        <a:pt x="549" y="187"/>
                      </a:lnTo>
                      <a:lnTo>
                        <a:pt x="539" y="211"/>
                      </a:lnTo>
                      <a:lnTo>
                        <a:pt x="539" y="221"/>
                      </a:lnTo>
                      <a:lnTo>
                        <a:pt x="539" y="228"/>
                      </a:lnTo>
                      <a:lnTo>
                        <a:pt x="538" y="234"/>
                      </a:lnTo>
                      <a:lnTo>
                        <a:pt x="534" y="238"/>
                      </a:lnTo>
                      <a:lnTo>
                        <a:pt x="527" y="242"/>
                      </a:lnTo>
                      <a:lnTo>
                        <a:pt x="518" y="242"/>
                      </a:lnTo>
                      <a:lnTo>
                        <a:pt x="510" y="235"/>
                      </a:lnTo>
                      <a:lnTo>
                        <a:pt x="499" y="219"/>
                      </a:lnTo>
                      <a:lnTo>
                        <a:pt x="486" y="207"/>
                      </a:lnTo>
                      <a:lnTo>
                        <a:pt x="476" y="192"/>
                      </a:lnTo>
                      <a:lnTo>
                        <a:pt x="474" y="189"/>
                      </a:lnTo>
                      <a:lnTo>
                        <a:pt x="473" y="175"/>
                      </a:lnTo>
                      <a:lnTo>
                        <a:pt x="469" y="165"/>
                      </a:lnTo>
                      <a:lnTo>
                        <a:pt x="458" y="154"/>
                      </a:lnTo>
                      <a:lnTo>
                        <a:pt x="454" y="144"/>
                      </a:lnTo>
                      <a:lnTo>
                        <a:pt x="447" y="135"/>
                      </a:lnTo>
                      <a:lnTo>
                        <a:pt x="442" y="115"/>
                      </a:lnTo>
                      <a:lnTo>
                        <a:pt x="440" y="109"/>
                      </a:lnTo>
                      <a:lnTo>
                        <a:pt x="438" y="105"/>
                      </a:lnTo>
                      <a:lnTo>
                        <a:pt x="436" y="104"/>
                      </a:lnTo>
                      <a:lnTo>
                        <a:pt x="436" y="104"/>
                      </a:lnTo>
                      <a:lnTo>
                        <a:pt x="432" y="108"/>
                      </a:lnTo>
                      <a:lnTo>
                        <a:pt x="433" y="113"/>
                      </a:lnTo>
                      <a:lnTo>
                        <a:pt x="429" y="119"/>
                      </a:lnTo>
                      <a:lnTo>
                        <a:pt x="427" y="131"/>
                      </a:lnTo>
                      <a:lnTo>
                        <a:pt x="429" y="135"/>
                      </a:lnTo>
                      <a:lnTo>
                        <a:pt x="437" y="143"/>
                      </a:lnTo>
                      <a:lnTo>
                        <a:pt x="440" y="148"/>
                      </a:lnTo>
                      <a:lnTo>
                        <a:pt x="442" y="154"/>
                      </a:lnTo>
                      <a:lnTo>
                        <a:pt x="441" y="167"/>
                      </a:lnTo>
                      <a:lnTo>
                        <a:pt x="443" y="174"/>
                      </a:lnTo>
                      <a:lnTo>
                        <a:pt x="458" y="203"/>
                      </a:lnTo>
                      <a:lnTo>
                        <a:pt x="475" y="223"/>
                      </a:lnTo>
                      <a:lnTo>
                        <a:pt x="483" y="230"/>
                      </a:lnTo>
                      <a:lnTo>
                        <a:pt x="487" y="232"/>
                      </a:lnTo>
                      <a:lnTo>
                        <a:pt x="490" y="256"/>
                      </a:lnTo>
                      <a:lnTo>
                        <a:pt x="495" y="265"/>
                      </a:lnTo>
                      <a:lnTo>
                        <a:pt x="506" y="278"/>
                      </a:lnTo>
                      <a:lnTo>
                        <a:pt x="512" y="304"/>
                      </a:lnTo>
                      <a:lnTo>
                        <a:pt x="515" y="314"/>
                      </a:lnTo>
                      <a:lnTo>
                        <a:pt x="517" y="323"/>
                      </a:lnTo>
                      <a:lnTo>
                        <a:pt x="530" y="346"/>
                      </a:lnTo>
                      <a:lnTo>
                        <a:pt x="535" y="362"/>
                      </a:lnTo>
                      <a:lnTo>
                        <a:pt x="545" y="374"/>
                      </a:lnTo>
                      <a:lnTo>
                        <a:pt x="558" y="401"/>
                      </a:lnTo>
                      <a:lnTo>
                        <a:pt x="562" y="412"/>
                      </a:lnTo>
                      <a:lnTo>
                        <a:pt x="567" y="418"/>
                      </a:lnTo>
                      <a:lnTo>
                        <a:pt x="578" y="444"/>
                      </a:lnTo>
                      <a:lnTo>
                        <a:pt x="588" y="455"/>
                      </a:lnTo>
                      <a:lnTo>
                        <a:pt x="604" y="469"/>
                      </a:lnTo>
                      <a:lnTo>
                        <a:pt x="608" y="471"/>
                      </a:lnTo>
                      <a:lnTo>
                        <a:pt x="612" y="476"/>
                      </a:lnTo>
                      <a:lnTo>
                        <a:pt x="612" y="479"/>
                      </a:lnTo>
                      <a:lnTo>
                        <a:pt x="598" y="476"/>
                      </a:lnTo>
                      <a:lnTo>
                        <a:pt x="596" y="476"/>
                      </a:lnTo>
                      <a:lnTo>
                        <a:pt x="594" y="479"/>
                      </a:lnTo>
                      <a:lnTo>
                        <a:pt x="598" y="488"/>
                      </a:lnTo>
                      <a:lnTo>
                        <a:pt x="599" y="513"/>
                      </a:lnTo>
                      <a:lnTo>
                        <a:pt x="603" y="525"/>
                      </a:lnTo>
                      <a:lnTo>
                        <a:pt x="581" y="545"/>
                      </a:lnTo>
                      <a:lnTo>
                        <a:pt x="567" y="540"/>
                      </a:lnTo>
                      <a:lnTo>
                        <a:pt x="555" y="571"/>
                      </a:lnTo>
                      <a:lnTo>
                        <a:pt x="526" y="578"/>
                      </a:lnTo>
                      <a:lnTo>
                        <a:pt x="518" y="603"/>
                      </a:lnTo>
                      <a:lnTo>
                        <a:pt x="491" y="605"/>
                      </a:lnTo>
                      <a:lnTo>
                        <a:pt x="473" y="592"/>
                      </a:lnTo>
                      <a:lnTo>
                        <a:pt x="376" y="590"/>
                      </a:lnTo>
                      <a:lnTo>
                        <a:pt x="381" y="579"/>
                      </a:lnTo>
                      <a:lnTo>
                        <a:pt x="378" y="579"/>
                      </a:lnTo>
                      <a:lnTo>
                        <a:pt x="376" y="578"/>
                      </a:lnTo>
                      <a:lnTo>
                        <a:pt x="373" y="578"/>
                      </a:lnTo>
                      <a:lnTo>
                        <a:pt x="366" y="590"/>
                      </a:lnTo>
                      <a:lnTo>
                        <a:pt x="338" y="590"/>
                      </a:lnTo>
                      <a:lnTo>
                        <a:pt x="285" y="590"/>
                      </a:lnTo>
                      <a:lnTo>
                        <a:pt x="233" y="590"/>
                      </a:lnTo>
                      <a:lnTo>
                        <a:pt x="180" y="590"/>
                      </a:lnTo>
                      <a:lnTo>
                        <a:pt x="129" y="590"/>
                      </a:lnTo>
                      <a:lnTo>
                        <a:pt x="77" y="590"/>
                      </a:lnTo>
                      <a:lnTo>
                        <a:pt x="24" y="590"/>
                      </a:lnTo>
                      <a:lnTo>
                        <a:pt x="24" y="55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39" name="Freeform 138"/>
                <p:cNvSpPr>
                  <a:spLocks noChangeAspect="1"/>
                </p:cNvSpPr>
                <p:nvPr/>
              </p:nvSpPr>
              <p:spPr bwMode="gray">
                <a:xfrm>
                  <a:off x="4610893" y="2999134"/>
                  <a:ext cx="352425" cy="358775"/>
                </a:xfrm>
                <a:custGeom>
                  <a:avLst/>
                  <a:gdLst/>
                  <a:ahLst/>
                  <a:cxnLst>
                    <a:cxn ang="0">
                      <a:pos x="0" y="608"/>
                    </a:cxn>
                    <a:cxn ang="0">
                      <a:pos x="66" y="499"/>
                    </a:cxn>
                    <a:cxn ang="0">
                      <a:pos x="97" y="485"/>
                    </a:cxn>
                    <a:cxn ang="0">
                      <a:pos x="114" y="474"/>
                    </a:cxn>
                    <a:cxn ang="0">
                      <a:pos x="178" y="463"/>
                    </a:cxn>
                    <a:cxn ang="0">
                      <a:pos x="196" y="437"/>
                    </a:cxn>
                    <a:cxn ang="0">
                      <a:pos x="274" y="403"/>
                    </a:cxn>
                    <a:cxn ang="0">
                      <a:pos x="267" y="390"/>
                    </a:cxn>
                    <a:cxn ang="0">
                      <a:pos x="268" y="372"/>
                    </a:cxn>
                    <a:cxn ang="0">
                      <a:pos x="268" y="355"/>
                    </a:cxn>
                    <a:cxn ang="0">
                      <a:pos x="308" y="348"/>
                    </a:cxn>
                    <a:cxn ang="0">
                      <a:pos x="316" y="328"/>
                    </a:cxn>
                    <a:cxn ang="0">
                      <a:pos x="371" y="324"/>
                    </a:cxn>
                    <a:cxn ang="0">
                      <a:pos x="409" y="327"/>
                    </a:cxn>
                    <a:cxn ang="0">
                      <a:pos x="416" y="304"/>
                    </a:cxn>
                    <a:cxn ang="0">
                      <a:pos x="393" y="268"/>
                    </a:cxn>
                    <a:cxn ang="0">
                      <a:pos x="391" y="238"/>
                    </a:cxn>
                    <a:cxn ang="0">
                      <a:pos x="387" y="204"/>
                    </a:cxn>
                    <a:cxn ang="0">
                      <a:pos x="381" y="167"/>
                    </a:cxn>
                    <a:cxn ang="0">
                      <a:pos x="373" y="155"/>
                    </a:cxn>
                    <a:cxn ang="0">
                      <a:pos x="371" y="137"/>
                    </a:cxn>
                    <a:cxn ang="0">
                      <a:pos x="438" y="91"/>
                    </a:cxn>
                    <a:cxn ang="0">
                      <a:pos x="484" y="73"/>
                    </a:cxn>
                    <a:cxn ang="0">
                      <a:pos x="543" y="41"/>
                    </a:cxn>
                    <a:cxn ang="0">
                      <a:pos x="640" y="20"/>
                    </a:cxn>
                    <a:cxn ang="0">
                      <a:pos x="689" y="14"/>
                    </a:cxn>
                    <a:cxn ang="0">
                      <a:pos x="764" y="27"/>
                    </a:cxn>
                    <a:cxn ang="0">
                      <a:pos x="819" y="0"/>
                    </a:cxn>
                    <a:cxn ang="0">
                      <a:pos x="866" y="9"/>
                    </a:cxn>
                    <a:cxn ang="0">
                      <a:pos x="921" y="10"/>
                    </a:cxn>
                    <a:cxn ang="0">
                      <a:pos x="935" y="26"/>
                    </a:cxn>
                    <a:cxn ang="0">
                      <a:pos x="926" y="78"/>
                    </a:cxn>
                    <a:cxn ang="0">
                      <a:pos x="932" y="132"/>
                    </a:cxn>
                    <a:cxn ang="0">
                      <a:pos x="892" y="197"/>
                    </a:cxn>
                    <a:cxn ang="0">
                      <a:pos x="876" y="219"/>
                    </a:cxn>
                    <a:cxn ang="0">
                      <a:pos x="919" y="290"/>
                    </a:cxn>
                    <a:cxn ang="0">
                      <a:pos x="964" y="334"/>
                    </a:cxn>
                    <a:cxn ang="0">
                      <a:pos x="973" y="457"/>
                    </a:cxn>
                    <a:cxn ang="0">
                      <a:pos x="1001" y="554"/>
                    </a:cxn>
                    <a:cxn ang="0">
                      <a:pos x="999" y="684"/>
                    </a:cxn>
                    <a:cxn ang="0">
                      <a:pos x="1001" y="737"/>
                    </a:cxn>
                    <a:cxn ang="0">
                      <a:pos x="1048" y="801"/>
                    </a:cxn>
                    <a:cxn ang="0">
                      <a:pos x="1112" y="864"/>
                    </a:cxn>
                    <a:cxn ang="0">
                      <a:pos x="911" y="1005"/>
                    </a:cxn>
                    <a:cxn ang="0">
                      <a:pos x="704" y="1115"/>
                    </a:cxn>
                    <a:cxn ang="0">
                      <a:pos x="663" y="1129"/>
                    </a:cxn>
                    <a:cxn ang="0">
                      <a:pos x="645" y="1109"/>
                    </a:cxn>
                    <a:cxn ang="0">
                      <a:pos x="646" y="1092"/>
                    </a:cxn>
                    <a:cxn ang="0">
                      <a:pos x="644" y="1076"/>
                    </a:cxn>
                    <a:cxn ang="0">
                      <a:pos x="614" y="1064"/>
                    </a:cxn>
                    <a:cxn ang="0">
                      <a:pos x="585" y="1054"/>
                    </a:cxn>
                    <a:cxn ang="0">
                      <a:pos x="560" y="1032"/>
                    </a:cxn>
                    <a:cxn ang="0">
                      <a:pos x="532" y="1016"/>
                    </a:cxn>
                    <a:cxn ang="0">
                      <a:pos x="203" y="773"/>
                    </a:cxn>
                  </a:cxnLst>
                  <a:rect l="0" t="0" r="r" b="b"/>
                  <a:pathLst>
                    <a:path w="1112" h="1129">
                      <a:moveTo>
                        <a:pt x="203" y="773"/>
                      </a:moveTo>
                      <a:lnTo>
                        <a:pt x="126" y="722"/>
                      </a:lnTo>
                      <a:lnTo>
                        <a:pt x="67" y="684"/>
                      </a:lnTo>
                      <a:lnTo>
                        <a:pt x="0" y="640"/>
                      </a:lnTo>
                      <a:lnTo>
                        <a:pt x="0" y="608"/>
                      </a:lnTo>
                      <a:lnTo>
                        <a:pt x="0" y="539"/>
                      </a:lnTo>
                      <a:lnTo>
                        <a:pt x="26" y="519"/>
                      </a:lnTo>
                      <a:lnTo>
                        <a:pt x="47" y="505"/>
                      </a:lnTo>
                      <a:lnTo>
                        <a:pt x="59" y="505"/>
                      </a:lnTo>
                      <a:lnTo>
                        <a:pt x="66" y="499"/>
                      </a:lnTo>
                      <a:lnTo>
                        <a:pt x="72" y="495"/>
                      </a:lnTo>
                      <a:lnTo>
                        <a:pt x="79" y="489"/>
                      </a:lnTo>
                      <a:lnTo>
                        <a:pt x="83" y="485"/>
                      </a:lnTo>
                      <a:lnTo>
                        <a:pt x="90" y="487"/>
                      </a:lnTo>
                      <a:lnTo>
                        <a:pt x="97" y="485"/>
                      </a:lnTo>
                      <a:lnTo>
                        <a:pt x="102" y="488"/>
                      </a:lnTo>
                      <a:lnTo>
                        <a:pt x="110" y="488"/>
                      </a:lnTo>
                      <a:lnTo>
                        <a:pt x="113" y="487"/>
                      </a:lnTo>
                      <a:lnTo>
                        <a:pt x="113" y="478"/>
                      </a:lnTo>
                      <a:lnTo>
                        <a:pt x="114" y="474"/>
                      </a:lnTo>
                      <a:lnTo>
                        <a:pt x="131" y="476"/>
                      </a:lnTo>
                      <a:lnTo>
                        <a:pt x="136" y="473"/>
                      </a:lnTo>
                      <a:lnTo>
                        <a:pt x="145" y="473"/>
                      </a:lnTo>
                      <a:lnTo>
                        <a:pt x="161" y="471"/>
                      </a:lnTo>
                      <a:lnTo>
                        <a:pt x="178" y="463"/>
                      </a:lnTo>
                      <a:lnTo>
                        <a:pt x="184" y="458"/>
                      </a:lnTo>
                      <a:lnTo>
                        <a:pt x="190" y="453"/>
                      </a:lnTo>
                      <a:lnTo>
                        <a:pt x="193" y="447"/>
                      </a:lnTo>
                      <a:lnTo>
                        <a:pt x="193" y="445"/>
                      </a:lnTo>
                      <a:lnTo>
                        <a:pt x="196" y="437"/>
                      </a:lnTo>
                      <a:lnTo>
                        <a:pt x="206" y="430"/>
                      </a:lnTo>
                      <a:lnTo>
                        <a:pt x="221" y="424"/>
                      </a:lnTo>
                      <a:lnTo>
                        <a:pt x="227" y="424"/>
                      </a:lnTo>
                      <a:lnTo>
                        <a:pt x="253" y="407"/>
                      </a:lnTo>
                      <a:lnTo>
                        <a:pt x="274" y="403"/>
                      </a:lnTo>
                      <a:lnTo>
                        <a:pt x="276" y="399"/>
                      </a:lnTo>
                      <a:lnTo>
                        <a:pt x="275" y="396"/>
                      </a:lnTo>
                      <a:lnTo>
                        <a:pt x="270" y="392"/>
                      </a:lnTo>
                      <a:lnTo>
                        <a:pt x="269" y="390"/>
                      </a:lnTo>
                      <a:lnTo>
                        <a:pt x="267" y="390"/>
                      </a:lnTo>
                      <a:lnTo>
                        <a:pt x="264" y="391"/>
                      </a:lnTo>
                      <a:lnTo>
                        <a:pt x="263" y="391"/>
                      </a:lnTo>
                      <a:lnTo>
                        <a:pt x="264" y="380"/>
                      </a:lnTo>
                      <a:lnTo>
                        <a:pt x="269" y="375"/>
                      </a:lnTo>
                      <a:lnTo>
                        <a:pt x="268" y="372"/>
                      </a:lnTo>
                      <a:lnTo>
                        <a:pt x="263" y="372"/>
                      </a:lnTo>
                      <a:lnTo>
                        <a:pt x="262" y="370"/>
                      </a:lnTo>
                      <a:lnTo>
                        <a:pt x="262" y="364"/>
                      </a:lnTo>
                      <a:lnTo>
                        <a:pt x="263" y="359"/>
                      </a:lnTo>
                      <a:lnTo>
                        <a:pt x="268" y="355"/>
                      </a:lnTo>
                      <a:lnTo>
                        <a:pt x="273" y="355"/>
                      </a:lnTo>
                      <a:lnTo>
                        <a:pt x="280" y="356"/>
                      </a:lnTo>
                      <a:lnTo>
                        <a:pt x="287" y="355"/>
                      </a:lnTo>
                      <a:lnTo>
                        <a:pt x="295" y="354"/>
                      </a:lnTo>
                      <a:lnTo>
                        <a:pt x="308" y="348"/>
                      </a:lnTo>
                      <a:lnTo>
                        <a:pt x="311" y="345"/>
                      </a:lnTo>
                      <a:lnTo>
                        <a:pt x="312" y="339"/>
                      </a:lnTo>
                      <a:lnTo>
                        <a:pt x="311" y="334"/>
                      </a:lnTo>
                      <a:lnTo>
                        <a:pt x="313" y="329"/>
                      </a:lnTo>
                      <a:lnTo>
                        <a:pt x="316" y="328"/>
                      </a:lnTo>
                      <a:lnTo>
                        <a:pt x="323" y="331"/>
                      </a:lnTo>
                      <a:lnTo>
                        <a:pt x="327" y="329"/>
                      </a:lnTo>
                      <a:lnTo>
                        <a:pt x="330" y="327"/>
                      </a:lnTo>
                      <a:lnTo>
                        <a:pt x="340" y="324"/>
                      </a:lnTo>
                      <a:lnTo>
                        <a:pt x="371" y="324"/>
                      </a:lnTo>
                      <a:lnTo>
                        <a:pt x="376" y="323"/>
                      </a:lnTo>
                      <a:lnTo>
                        <a:pt x="387" y="324"/>
                      </a:lnTo>
                      <a:lnTo>
                        <a:pt x="399" y="324"/>
                      </a:lnTo>
                      <a:lnTo>
                        <a:pt x="407" y="328"/>
                      </a:lnTo>
                      <a:lnTo>
                        <a:pt x="409" y="327"/>
                      </a:lnTo>
                      <a:lnTo>
                        <a:pt x="409" y="324"/>
                      </a:lnTo>
                      <a:lnTo>
                        <a:pt x="407" y="320"/>
                      </a:lnTo>
                      <a:lnTo>
                        <a:pt x="408" y="313"/>
                      </a:lnTo>
                      <a:lnTo>
                        <a:pt x="411" y="306"/>
                      </a:lnTo>
                      <a:lnTo>
                        <a:pt x="416" y="304"/>
                      </a:lnTo>
                      <a:lnTo>
                        <a:pt x="416" y="302"/>
                      </a:lnTo>
                      <a:lnTo>
                        <a:pt x="409" y="297"/>
                      </a:lnTo>
                      <a:lnTo>
                        <a:pt x="400" y="289"/>
                      </a:lnTo>
                      <a:lnTo>
                        <a:pt x="393" y="274"/>
                      </a:lnTo>
                      <a:lnTo>
                        <a:pt x="393" y="268"/>
                      </a:lnTo>
                      <a:lnTo>
                        <a:pt x="391" y="261"/>
                      </a:lnTo>
                      <a:lnTo>
                        <a:pt x="388" y="253"/>
                      </a:lnTo>
                      <a:lnTo>
                        <a:pt x="389" y="248"/>
                      </a:lnTo>
                      <a:lnTo>
                        <a:pt x="391" y="242"/>
                      </a:lnTo>
                      <a:lnTo>
                        <a:pt x="391" y="238"/>
                      </a:lnTo>
                      <a:lnTo>
                        <a:pt x="391" y="234"/>
                      </a:lnTo>
                      <a:lnTo>
                        <a:pt x="383" y="226"/>
                      </a:lnTo>
                      <a:lnTo>
                        <a:pt x="386" y="223"/>
                      </a:lnTo>
                      <a:lnTo>
                        <a:pt x="386" y="213"/>
                      </a:lnTo>
                      <a:lnTo>
                        <a:pt x="387" y="204"/>
                      </a:lnTo>
                      <a:lnTo>
                        <a:pt x="384" y="193"/>
                      </a:lnTo>
                      <a:lnTo>
                        <a:pt x="382" y="186"/>
                      </a:lnTo>
                      <a:lnTo>
                        <a:pt x="386" y="178"/>
                      </a:lnTo>
                      <a:lnTo>
                        <a:pt x="380" y="170"/>
                      </a:lnTo>
                      <a:lnTo>
                        <a:pt x="381" y="167"/>
                      </a:lnTo>
                      <a:lnTo>
                        <a:pt x="382" y="167"/>
                      </a:lnTo>
                      <a:lnTo>
                        <a:pt x="383" y="165"/>
                      </a:lnTo>
                      <a:lnTo>
                        <a:pt x="381" y="161"/>
                      </a:lnTo>
                      <a:lnTo>
                        <a:pt x="377" y="160"/>
                      </a:lnTo>
                      <a:lnTo>
                        <a:pt x="373" y="155"/>
                      </a:lnTo>
                      <a:lnTo>
                        <a:pt x="372" y="153"/>
                      </a:lnTo>
                      <a:lnTo>
                        <a:pt x="366" y="148"/>
                      </a:lnTo>
                      <a:lnTo>
                        <a:pt x="364" y="143"/>
                      </a:lnTo>
                      <a:lnTo>
                        <a:pt x="364" y="138"/>
                      </a:lnTo>
                      <a:lnTo>
                        <a:pt x="371" y="137"/>
                      </a:lnTo>
                      <a:lnTo>
                        <a:pt x="384" y="132"/>
                      </a:lnTo>
                      <a:lnTo>
                        <a:pt x="399" y="123"/>
                      </a:lnTo>
                      <a:lnTo>
                        <a:pt x="418" y="100"/>
                      </a:lnTo>
                      <a:lnTo>
                        <a:pt x="429" y="92"/>
                      </a:lnTo>
                      <a:lnTo>
                        <a:pt x="438" y="91"/>
                      </a:lnTo>
                      <a:lnTo>
                        <a:pt x="445" y="92"/>
                      </a:lnTo>
                      <a:lnTo>
                        <a:pt x="456" y="82"/>
                      </a:lnTo>
                      <a:lnTo>
                        <a:pt x="467" y="87"/>
                      </a:lnTo>
                      <a:lnTo>
                        <a:pt x="478" y="82"/>
                      </a:lnTo>
                      <a:lnTo>
                        <a:pt x="484" y="73"/>
                      </a:lnTo>
                      <a:lnTo>
                        <a:pt x="491" y="65"/>
                      </a:lnTo>
                      <a:lnTo>
                        <a:pt x="497" y="62"/>
                      </a:lnTo>
                      <a:lnTo>
                        <a:pt x="505" y="59"/>
                      </a:lnTo>
                      <a:lnTo>
                        <a:pt x="516" y="51"/>
                      </a:lnTo>
                      <a:lnTo>
                        <a:pt x="543" y="41"/>
                      </a:lnTo>
                      <a:lnTo>
                        <a:pt x="555" y="37"/>
                      </a:lnTo>
                      <a:lnTo>
                        <a:pt x="608" y="33"/>
                      </a:lnTo>
                      <a:lnTo>
                        <a:pt x="620" y="33"/>
                      </a:lnTo>
                      <a:lnTo>
                        <a:pt x="630" y="28"/>
                      </a:lnTo>
                      <a:lnTo>
                        <a:pt x="640" y="20"/>
                      </a:lnTo>
                      <a:lnTo>
                        <a:pt x="646" y="22"/>
                      </a:lnTo>
                      <a:lnTo>
                        <a:pt x="658" y="21"/>
                      </a:lnTo>
                      <a:lnTo>
                        <a:pt x="663" y="24"/>
                      </a:lnTo>
                      <a:lnTo>
                        <a:pt x="673" y="21"/>
                      </a:lnTo>
                      <a:lnTo>
                        <a:pt x="689" y="14"/>
                      </a:lnTo>
                      <a:lnTo>
                        <a:pt x="705" y="14"/>
                      </a:lnTo>
                      <a:lnTo>
                        <a:pt x="720" y="12"/>
                      </a:lnTo>
                      <a:lnTo>
                        <a:pt x="744" y="15"/>
                      </a:lnTo>
                      <a:lnTo>
                        <a:pt x="753" y="24"/>
                      </a:lnTo>
                      <a:lnTo>
                        <a:pt x="764" y="27"/>
                      </a:lnTo>
                      <a:lnTo>
                        <a:pt x="775" y="25"/>
                      </a:lnTo>
                      <a:lnTo>
                        <a:pt x="784" y="20"/>
                      </a:lnTo>
                      <a:lnTo>
                        <a:pt x="801" y="16"/>
                      </a:lnTo>
                      <a:lnTo>
                        <a:pt x="812" y="12"/>
                      </a:lnTo>
                      <a:lnTo>
                        <a:pt x="819" y="0"/>
                      </a:lnTo>
                      <a:lnTo>
                        <a:pt x="832" y="4"/>
                      </a:lnTo>
                      <a:lnTo>
                        <a:pt x="840" y="10"/>
                      </a:lnTo>
                      <a:lnTo>
                        <a:pt x="846" y="10"/>
                      </a:lnTo>
                      <a:lnTo>
                        <a:pt x="855" y="14"/>
                      </a:lnTo>
                      <a:lnTo>
                        <a:pt x="866" y="9"/>
                      </a:lnTo>
                      <a:lnTo>
                        <a:pt x="872" y="1"/>
                      </a:lnTo>
                      <a:lnTo>
                        <a:pt x="892" y="9"/>
                      </a:lnTo>
                      <a:lnTo>
                        <a:pt x="900" y="15"/>
                      </a:lnTo>
                      <a:lnTo>
                        <a:pt x="913" y="14"/>
                      </a:lnTo>
                      <a:lnTo>
                        <a:pt x="921" y="10"/>
                      </a:lnTo>
                      <a:lnTo>
                        <a:pt x="935" y="12"/>
                      </a:lnTo>
                      <a:lnTo>
                        <a:pt x="948" y="10"/>
                      </a:lnTo>
                      <a:lnTo>
                        <a:pt x="946" y="16"/>
                      </a:lnTo>
                      <a:lnTo>
                        <a:pt x="941" y="20"/>
                      </a:lnTo>
                      <a:lnTo>
                        <a:pt x="935" y="26"/>
                      </a:lnTo>
                      <a:lnTo>
                        <a:pt x="926" y="35"/>
                      </a:lnTo>
                      <a:lnTo>
                        <a:pt x="924" y="40"/>
                      </a:lnTo>
                      <a:lnTo>
                        <a:pt x="930" y="42"/>
                      </a:lnTo>
                      <a:lnTo>
                        <a:pt x="931" y="46"/>
                      </a:lnTo>
                      <a:lnTo>
                        <a:pt x="926" y="78"/>
                      </a:lnTo>
                      <a:lnTo>
                        <a:pt x="925" y="86"/>
                      </a:lnTo>
                      <a:lnTo>
                        <a:pt x="927" y="96"/>
                      </a:lnTo>
                      <a:lnTo>
                        <a:pt x="929" y="119"/>
                      </a:lnTo>
                      <a:lnTo>
                        <a:pt x="932" y="125"/>
                      </a:lnTo>
                      <a:lnTo>
                        <a:pt x="932" y="132"/>
                      </a:lnTo>
                      <a:lnTo>
                        <a:pt x="926" y="156"/>
                      </a:lnTo>
                      <a:lnTo>
                        <a:pt x="922" y="170"/>
                      </a:lnTo>
                      <a:lnTo>
                        <a:pt x="903" y="182"/>
                      </a:lnTo>
                      <a:lnTo>
                        <a:pt x="900" y="193"/>
                      </a:lnTo>
                      <a:lnTo>
                        <a:pt x="892" y="197"/>
                      </a:lnTo>
                      <a:lnTo>
                        <a:pt x="887" y="202"/>
                      </a:lnTo>
                      <a:lnTo>
                        <a:pt x="886" y="205"/>
                      </a:lnTo>
                      <a:lnTo>
                        <a:pt x="876" y="211"/>
                      </a:lnTo>
                      <a:lnTo>
                        <a:pt x="873" y="211"/>
                      </a:lnTo>
                      <a:lnTo>
                        <a:pt x="876" y="219"/>
                      </a:lnTo>
                      <a:lnTo>
                        <a:pt x="881" y="231"/>
                      </a:lnTo>
                      <a:lnTo>
                        <a:pt x="887" y="257"/>
                      </a:lnTo>
                      <a:lnTo>
                        <a:pt x="905" y="264"/>
                      </a:lnTo>
                      <a:lnTo>
                        <a:pt x="910" y="270"/>
                      </a:lnTo>
                      <a:lnTo>
                        <a:pt x="919" y="290"/>
                      </a:lnTo>
                      <a:lnTo>
                        <a:pt x="919" y="308"/>
                      </a:lnTo>
                      <a:lnTo>
                        <a:pt x="937" y="321"/>
                      </a:lnTo>
                      <a:lnTo>
                        <a:pt x="962" y="333"/>
                      </a:lnTo>
                      <a:lnTo>
                        <a:pt x="964" y="333"/>
                      </a:lnTo>
                      <a:lnTo>
                        <a:pt x="964" y="334"/>
                      </a:lnTo>
                      <a:lnTo>
                        <a:pt x="978" y="407"/>
                      </a:lnTo>
                      <a:lnTo>
                        <a:pt x="983" y="444"/>
                      </a:lnTo>
                      <a:lnTo>
                        <a:pt x="984" y="447"/>
                      </a:lnTo>
                      <a:lnTo>
                        <a:pt x="983" y="450"/>
                      </a:lnTo>
                      <a:lnTo>
                        <a:pt x="973" y="457"/>
                      </a:lnTo>
                      <a:lnTo>
                        <a:pt x="972" y="473"/>
                      </a:lnTo>
                      <a:lnTo>
                        <a:pt x="983" y="487"/>
                      </a:lnTo>
                      <a:lnTo>
                        <a:pt x="995" y="509"/>
                      </a:lnTo>
                      <a:lnTo>
                        <a:pt x="1000" y="532"/>
                      </a:lnTo>
                      <a:lnTo>
                        <a:pt x="1001" y="554"/>
                      </a:lnTo>
                      <a:lnTo>
                        <a:pt x="1001" y="585"/>
                      </a:lnTo>
                      <a:lnTo>
                        <a:pt x="1004" y="593"/>
                      </a:lnTo>
                      <a:lnTo>
                        <a:pt x="1004" y="606"/>
                      </a:lnTo>
                      <a:lnTo>
                        <a:pt x="1000" y="628"/>
                      </a:lnTo>
                      <a:lnTo>
                        <a:pt x="999" y="684"/>
                      </a:lnTo>
                      <a:lnTo>
                        <a:pt x="990" y="691"/>
                      </a:lnTo>
                      <a:lnTo>
                        <a:pt x="979" y="693"/>
                      </a:lnTo>
                      <a:lnTo>
                        <a:pt x="978" y="702"/>
                      </a:lnTo>
                      <a:lnTo>
                        <a:pt x="983" y="715"/>
                      </a:lnTo>
                      <a:lnTo>
                        <a:pt x="1001" y="737"/>
                      </a:lnTo>
                      <a:lnTo>
                        <a:pt x="1011" y="753"/>
                      </a:lnTo>
                      <a:lnTo>
                        <a:pt x="1012" y="773"/>
                      </a:lnTo>
                      <a:lnTo>
                        <a:pt x="1015" y="785"/>
                      </a:lnTo>
                      <a:lnTo>
                        <a:pt x="1029" y="800"/>
                      </a:lnTo>
                      <a:lnTo>
                        <a:pt x="1048" y="801"/>
                      </a:lnTo>
                      <a:lnTo>
                        <a:pt x="1059" y="801"/>
                      </a:lnTo>
                      <a:lnTo>
                        <a:pt x="1088" y="815"/>
                      </a:lnTo>
                      <a:lnTo>
                        <a:pt x="1106" y="844"/>
                      </a:lnTo>
                      <a:lnTo>
                        <a:pt x="1110" y="858"/>
                      </a:lnTo>
                      <a:lnTo>
                        <a:pt x="1112" y="864"/>
                      </a:lnTo>
                      <a:lnTo>
                        <a:pt x="1086" y="882"/>
                      </a:lnTo>
                      <a:lnTo>
                        <a:pt x="1042" y="913"/>
                      </a:lnTo>
                      <a:lnTo>
                        <a:pt x="999" y="944"/>
                      </a:lnTo>
                      <a:lnTo>
                        <a:pt x="956" y="974"/>
                      </a:lnTo>
                      <a:lnTo>
                        <a:pt x="911" y="1005"/>
                      </a:lnTo>
                      <a:lnTo>
                        <a:pt x="867" y="1036"/>
                      </a:lnTo>
                      <a:lnTo>
                        <a:pt x="824" y="1066"/>
                      </a:lnTo>
                      <a:lnTo>
                        <a:pt x="781" y="1096"/>
                      </a:lnTo>
                      <a:lnTo>
                        <a:pt x="766" y="1101"/>
                      </a:lnTo>
                      <a:lnTo>
                        <a:pt x="704" y="1115"/>
                      </a:lnTo>
                      <a:lnTo>
                        <a:pt x="695" y="1117"/>
                      </a:lnTo>
                      <a:lnTo>
                        <a:pt x="690" y="1119"/>
                      </a:lnTo>
                      <a:lnTo>
                        <a:pt x="680" y="1124"/>
                      </a:lnTo>
                      <a:lnTo>
                        <a:pt x="672" y="1124"/>
                      </a:lnTo>
                      <a:lnTo>
                        <a:pt x="663" y="1129"/>
                      </a:lnTo>
                      <a:lnTo>
                        <a:pt x="656" y="1129"/>
                      </a:lnTo>
                      <a:lnTo>
                        <a:pt x="650" y="1128"/>
                      </a:lnTo>
                      <a:lnTo>
                        <a:pt x="642" y="1119"/>
                      </a:lnTo>
                      <a:lnTo>
                        <a:pt x="642" y="1114"/>
                      </a:lnTo>
                      <a:lnTo>
                        <a:pt x="645" y="1109"/>
                      </a:lnTo>
                      <a:lnTo>
                        <a:pt x="644" y="1103"/>
                      </a:lnTo>
                      <a:lnTo>
                        <a:pt x="645" y="1101"/>
                      </a:lnTo>
                      <a:lnTo>
                        <a:pt x="649" y="1098"/>
                      </a:lnTo>
                      <a:lnTo>
                        <a:pt x="649" y="1096"/>
                      </a:lnTo>
                      <a:lnTo>
                        <a:pt x="646" y="1092"/>
                      </a:lnTo>
                      <a:lnTo>
                        <a:pt x="646" y="1088"/>
                      </a:lnTo>
                      <a:lnTo>
                        <a:pt x="647" y="1086"/>
                      </a:lnTo>
                      <a:lnTo>
                        <a:pt x="646" y="1080"/>
                      </a:lnTo>
                      <a:lnTo>
                        <a:pt x="645" y="1080"/>
                      </a:lnTo>
                      <a:lnTo>
                        <a:pt x="644" y="1076"/>
                      </a:lnTo>
                      <a:lnTo>
                        <a:pt x="640" y="1074"/>
                      </a:lnTo>
                      <a:lnTo>
                        <a:pt x="631" y="1071"/>
                      </a:lnTo>
                      <a:lnTo>
                        <a:pt x="623" y="1066"/>
                      </a:lnTo>
                      <a:lnTo>
                        <a:pt x="618" y="1066"/>
                      </a:lnTo>
                      <a:lnTo>
                        <a:pt x="614" y="1064"/>
                      </a:lnTo>
                      <a:lnTo>
                        <a:pt x="603" y="1064"/>
                      </a:lnTo>
                      <a:lnTo>
                        <a:pt x="599" y="1061"/>
                      </a:lnTo>
                      <a:lnTo>
                        <a:pt x="596" y="1054"/>
                      </a:lnTo>
                      <a:lnTo>
                        <a:pt x="593" y="1053"/>
                      </a:lnTo>
                      <a:lnTo>
                        <a:pt x="585" y="1054"/>
                      </a:lnTo>
                      <a:lnTo>
                        <a:pt x="575" y="1052"/>
                      </a:lnTo>
                      <a:lnTo>
                        <a:pt x="570" y="1049"/>
                      </a:lnTo>
                      <a:lnTo>
                        <a:pt x="563" y="1043"/>
                      </a:lnTo>
                      <a:lnTo>
                        <a:pt x="561" y="1038"/>
                      </a:lnTo>
                      <a:lnTo>
                        <a:pt x="560" y="1032"/>
                      </a:lnTo>
                      <a:lnTo>
                        <a:pt x="558" y="1031"/>
                      </a:lnTo>
                      <a:lnTo>
                        <a:pt x="547" y="1025"/>
                      </a:lnTo>
                      <a:lnTo>
                        <a:pt x="539" y="1023"/>
                      </a:lnTo>
                      <a:lnTo>
                        <a:pt x="533" y="1020"/>
                      </a:lnTo>
                      <a:lnTo>
                        <a:pt x="532" y="1016"/>
                      </a:lnTo>
                      <a:lnTo>
                        <a:pt x="533" y="1007"/>
                      </a:lnTo>
                      <a:lnTo>
                        <a:pt x="529" y="1004"/>
                      </a:lnTo>
                      <a:lnTo>
                        <a:pt x="529" y="999"/>
                      </a:lnTo>
                      <a:lnTo>
                        <a:pt x="267" y="817"/>
                      </a:lnTo>
                      <a:lnTo>
                        <a:pt x="203" y="77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40" name="Freeform 139"/>
                <p:cNvSpPr>
                  <a:spLocks noChangeAspect="1"/>
                </p:cNvSpPr>
                <p:nvPr/>
              </p:nvSpPr>
              <p:spPr bwMode="gray">
                <a:xfrm>
                  <a:off x="4464843" y="3202334"/>
                  <a:ext cx="209550" cy="231775"/>
                </a:xfrm>
                <a:custGeom>
                  <a:avLst/>
                  <a:gdLst/>
                  <a:ahLst/>
                  <a:cxnLst>
                    <a:cxn ang="0">
                      <a:pos x="96" y="347"/>
                    </a:cxn>
                    <a:cxn ang="0">
                      <a:pos x="14" y="353"/>
                    </a:cxn>
                    <a:cxn ang="0">
                      <a:pos x="5" y="364"/>
                    </a:cxn>
                    <a:cxn ang="0">
                      <a:pos x="0" y="369"/>
                    </a:cxn>
                    <a:cxn ang="0">
                      <a:pos x="22" y="391"/>
                    </a:cxn>
                    <a:cxn ang="0">
                      <a:pos x="40" y="409"/>
                    </a:cxn>
                    <a:cxn ang="0">
                      <a:pos x="41" y="437"/>
                    </a:cxn>
                    <a:cxn ang="0">
                      <a:pos x="28" y="460"/>
                    </a:cxn>
                    <a:cxn ang="0">
                      <a:pos x="49" y="501"/>
                    </a:cxn>
                    <a:cxn ang="0">
                      <a:pos x="50" y="563"/>
                    </a:cxn>
                    <a:cxn ang="0">
                      <a:pos x="30" y="623"/>
                    </a:cxn>
                    <a:cxn ang="0">
                      <a:pos x="24" y="650"/>
                    </a:cxn>
                    <a:cxn ang="0">
                      <a:pos x="37" y="627"/>
                    </a:cxn>
                    <a:cxn ang="0">
                      <a:pos x="50" y="627"/>
                    </a:cxn>
                    <a:cxn ang="0">
                      <a:pos x="76" y="628"/>
                    </a:cxn>
                    <a:cxn ang="0">
                      <a:pos x="98" y="624"/>
                    </a:cxn>
                    <a:cxn ang="0">
                      <a:pos x="102" y="619"/>
                    </a:cxn>
                    <a:cxn ang="0">
                      <a:pos x="119" y="620"/>
                    </a:cxn>
                    <a:cxn ang="0">
                      <a:pos x="141" y="620"/>
                    </a:cxn>
                    <a:cxn ang="0">
                      <a:pos x="161" y="635"/>
                    </a:cxn>
                    <a:cxn ang="0">
                      <a:pos x="173" y="647"/>
                    </a:cxn>
                    <a:cxn ang="0">
                      <a:pos x="183" y="651"/>
                    </a:cxn>
                    <a:cxn ang="0">
                      <a:pos x="200" y="662"/>
                    </a:cxn>
                    <a:cxn ang="0">
                      <a:pos x="209" y="677"/>
                    </a:cxn>
                    <a:cxn ang="0">
                      <a:pos x="215" y="686"/>
                    </a:cxn>
                    <a:cxn ang="0">
                      <a:pos x="222" y="692"/>
                    </a:cxn>
                    <a:cxn ang="0">
                      <a:pos x="223" y="698"/>
                    </a:cxn>
                    <a:cxn ang="0">
                      <a:pos x="231" y="704"/>
                    </a:cxn>
                    <a:cxn ang="0">
                      <a:pos x="244" y="709"/>
                    </a:cxn>
                    <a:cxn ang="0">
                      <a:pos x="250" y="719"/>
                    </a:cxn>
                    <a:cxn ang="0">
                      <a:pos x="286" y="705"/>
                    </a:cxn>
                    <a:cxn ang="0">
                      <a:pos x="302" y="665"/>
                    </a:cxn>
                    <a:cxn ang="0">
                      <a:pos x="308" y="666"/>
                    </a:cxn>
                    <a:cxn ang="0">
                      <a:pos x="323" y="683"/>
                    </a:cxn>
                    <a:cxn ang="0">
                      <a:pos x="350" y="705"/>
                    </a:cxn>
                    <a:cxn ang="0">
                      <a:pos x="534" y="687"/>
                    </a:cxn>
                    <a:cxn ang="0">
                      <a:pos x="637" y="641"/>
                    </a:cxn>
                    <a:cxn ang="0">
                      <a:pos x="604" y="522"/>
                    </a:cxn>
                    <a:cxn ang="0">
                      <a:pos x="587" y="359"/>
                    </a:cxn>
                    <a:cxn ang="0">
                      <a:pos x="570" y="191"/>
                    </a:cxn>
                    <a:cxn ang="0">
                      <a:pos x="584" y="82"/>
                    </a:cxn>
                    <a:cxn ang="0">
                      <a:pos x="458" y="70"/>
                    </a:cxn>
                    <a:cxn ang="0">
                      <a:pos x="299" y="70"/>
                    </a:cxn>
                    <a:cxn ang="0">
                      <a:pos x="281" y="187"/>
                    </a:cxn>
                    <a:cxn ang="0">
                      <a:pos x="244" y="231"/>
                    </a:cxn>
                    <a:cxn ang="0">
                      <a:pos x="220" y="245"/>
                    </a:cxn>
                    <a:cxn ang="0">
                      <a:pos x="215" y="290"/>
                    </a:cxn>
                    <a:cxn ang="0">
                      <a:pos x="222" y="347"/>
                    </a:cxn>
                  </a:cxnLst>
                  <a:rect l="0" t="0" r="r" b="b"/>
                  <a:pathLst>
                    <a:path w="661" h="727">
                      <a:moveTo>
                        <a:pt x="196" y="347"/>
                      </a:moveTo>
                      <a:lnTo>
                        <a:pt x="148" y="347"/>
                      </a:lnTo>
                      <a:lnTo>
                        <a:pt x="96" y="347"/>
                      </a:lnTo>
                      <a:lnTo>
                        <a:pt x="45" y="347"/>
                      </a:lnTo>
                      <a:lnTo>
                        <a:pt x="16" y="347"/>
                      </a:lnTo>
                      <a:lnTo>
                        <a:pt x="14" y="353"/>
                      </a:lnTo>
                      <a:lnTo>
                        <a:pt x="6" y="360"/>
                      </a:lnTo>
                      <a:lnTo>
                        <a:pt x="2" y="365"/>
                      </a:lnTo>
                      <a:lnTo>
                        <a:pt x="5" y="364"/>
                      </a:lnTo>
                      <a:lnTo>
                        <a:pt x="0" y="369"/>
                      </a:lnTo>
                      <a:lnTo>
                        <a:pt x="0" y="371"/>
                      </a:lnTo>
                      <a:lnTo>
                        <a:pt x="0" y="369"/>
                      </a:lnTo>
                      <a:lnTo>
                        <a:pt x="10" y="365"/>
                      </a:lnTo>
                      <a:lnTo>
                        <a:pt x="12" y="369"/>
                      </a:lnTo>
                      <a:lnTo>
                        <a:pt x="22" y="391"/>
                      </a:lnTo>
                      <a:lnTo>
                        <a:pt x="23" y="393"/>
                      </a:lnTo>
                      <a:lnTo>
                        <a:pt x="30" y="391"/>
                      </a:lnTo>
                      <a:lnTo>
                        <a:pt x="40" y="409"/>
                      </a:lnTo>
                      <a:lnTo>
                        <a:pt x="41" y="414"/>
                      </a:lnTo>
                      <a:lnTo>
                        <a:pt x="41" y="429"/>
                      </a:lnTo>
                      <a:lnTo>
                        <a:pt x="41" y="437"/>
                      </a:lnTo>
                      <a:lnTo>
                        <a:pt x="35" y="455"/>
                      </a:lnTo>
                      <a:lnTo>
                        <a:pt x="33" y="458"/>
                      </a:lnTo>
                      <a:lnTo>
                        <a:pt x="28" y="460"/>
                      </a:lnTo>
                      <a:lnTo>
                        <a:pt x="27" y="463"/>
                      </a:lnTo>
                      <a:lnTo>
                        <a:pt x="45" y="488"/>
                      </a:lnTo>
                      <a:lnTo>
                        <a:pt x="49" y="501"/>
                      </a:lnTo>
                      <a:lnTo>
                        <a:pt x="50" y="515"/>
                      </a:lnTo>
                      <a:lnTo>
                        <a:pt x="51" y="527"/>
                      </a:lnTo>
                      <a:lnTo>
                        <a:pt x="50" y="563"/>
                      </a:lnTo>
                      <a:lnTo>
                        <a:pt x="46" y="577"/>
                      </a:lnTo>
                      <a:lnTo>
                        <a:pt x="32" y="614"/>
                      </a:lnTo>
                      <a:lnTo>
                        <a:pt x="30" y="623"/>
                      </a:lnTo>
                      <a:lnTo>
                        <a:pt x="24" y="639"/>
                      </a:lnTo>
                      <a:lnTo>
                        <a:pt x="23" y="651"/>
                      </a:lnTo>
                      <a:lnTo>
                        <a:pt x="24" y="650"/>
                      </a:lnTo>
                      <a:lnTo>
                        <a:pt x="28" y="647"/>
                      </a:lnTo>
                      <a:lnTo>
                        <a:pt x="32" y="640"/>
                      </a:lnTo>
                      <a:lnTo>
                        <a:pt x="37" y="627"/>
                      </a:lnTo>
                      <a:lnTo>
                        <a:pt x="40" y="627"/>
                      </a:lnTo>
                      <a:lnTo>
                        <a:pt x="43" y="625"/>
                      </a:lnTo>
                      <a:lnTo>
                        <a:pt x="50" y="627"/>
                      </a:lnTo>
                      <a:lnTo>
                        <a:pt x="59" y="627"/>
                      </a:lnTo>
                      <a:lnTo>
                        <a:pt x="69" y="629"/>
                      </a:lnTo>
                      <a:lnTo>
                        <a:pt x="76" y="628"/>
                      </a:lnTo>
                      <a:lnTo>
                        <a:pt x="78" y="625"/>
                      </a:lnTo>
                      <a:lnTo>
                        <a:pt x="89" y="623"/>
                      </a:lnTo>
                      <a:lnTo>
                        <a:pt x="98" y="624"/>
                      </a:lnTo>
                      <a:lnTo>
                        <a:pt x="100" y="623"/>
                      </a:lnTo>
                      <a:lnTo>
                        <a:pt x="100" y="619"/>
                      </a:lnTo>
                      <a:lnTo>
                        <a:pt x="102" y="619"/>
                      </a:lnTo>
                      <a:lnTo>
                        <a:pt x="108" y="619"/>
                      </a:lnTo>
                      <a:lnTo>
                        <a:pt x="113" y="618"/>
                      </a:lnTo>
                      <a:lnTo>
                        <a:pt x="119" y="620"/>
                      </a:lnTo>
                      <a:lnTo>
                        <a:pt x="135" y="620"/>
                      </a:lnTo>
                      <a:lnTo>
                        <a:pt x="136" y="622"/>
                      </a:lnTo>
                      <a:lnTo>
                        <a:pt x="141" y="620"/>
                      </a:lnTo>
                      <a:lnTo>
                        <a:pt x="143" y="625"/>
                      </a:lnTo>
                      <a:lnTo>
                        <a:pt x="150" y="627"/>
                      </a:lnTo>
                      <a:lnTo>
                        <a:pt x="161" y="635"/>
                      </a:lnTo>
                      <a:lnTo>
                        <a:pt x="162" y="641"/>
                      </a:lnTo>
                      <a:lnTo>
                        <a:pt x="169" y="649"/>
                      </a:lnTo>
                      <a:lnTo>
                        <a:pt x="173" y="647"/>
                      </a:lnTo>
                      <a:lnTo>
                        <a:pt x="179" y="646"/>
                      </a:lnTo>
                      <a:lnTo>
                        <a:pt x="179" y="650"/>
                      </a:lnTo>
                      <a:lnTo>
                        <a:pt x="183" y="651"/>
                      </a:lnTo>
                      <a:lnTo>
                        <a:pt x="188" y="647"/>
                      </a:lnTo>
                      <a:lnTo>
                        <a:pt x="190" y="647"/>
                      </a:lnTo>
                      <a:lnTo>
                        <a:pt x="200" y="662"/>
                      </a:lnTo>
                      <a:lnTo>
                        <a:pt x="205" y="672"/>
                      </a:lnTo>
                      <a:lnTo>
                        <a:pt x="205" y="676"/>
                      </a:lnTo>
                      <a:lnTo>
                        <a:pt x="209" y="677"/>
                      </a:lnTo>
                      <a:lnTo>
                        <a:pt x="212" y="682"/>
                      </a:lnTo>
                      <a:lnTo>
                        <a:pt x="212" y="684"/>
                      </a:lnTo>
                      <a:lnTo>
                        <a:pt x="215" y="686"/>
                      </a:lnTo>
                      <a:lnTo>
                        <a:pt x="218" y="684"/>
                      </a:lnTo>
                      <a:lnTo>
                        <a:pt x="220" y="684"/>
                      </a:lnTo>
                      <a:lnTo>
                        <a:pt x="222" y="692"/>
                      </a:lnTo>
                      <a:lnTo>
                        <a:pt x="225" y="693"/>
                      </a:lnTo>
                      <a:lnTo>
                        <a:pt x="227" y="697"/>
                      </a:lnTo>
                      <a:lnTo>
                        <a:pt x="223" y="698"/>
                      </a:lnTo>
                      <a:lnTo>
                        <a:pt x="223" y="699"/>
                      </a:lnTo>
                      <a:lnTo>
                        <a:pt x="228" y="700"/>
                      </a:lnTo>
                      <a:lnTo>
                        <a:pt x="231" y="704"/>
                      </a:lnTo>
                      <a:lnTo>
                        <a:pt x="234" y="706"/>
                      </a:lnTo>
                      <a:lnTo>
                        <a:pt x="238" y="706"/>
                      </a:lnTo>
                      <a:lnTo>
                        <a:pt x="244" y="709"/>
                      </a:lnTo>
                      <a:lnTo>
                        <a:pt x="247" y="713"/>
                      </a:lnTo>
                      <a:lnTo>
                        <a:pt x="248" y="717"/>
                      </a:lnTo>
                      <a:lnTo>
                        <a:pt x="250" y="719"/>
                      </a:lnTo>
                      <a:lnTo>
                        <a:pt x="256" y="721"/>
                      </a:lnTo>
                      <a:lnTo>
                        <a:pt x="263" y="727"/>
                      </a:lnTo>
                      <a:lnTo>
                        <a:pt x="286" y="705"/>
                      </a:lnTo>
                      <a:lnTo>
                        <a:pt x="293" y="687"/>
                      </a:lnTo>
                      <a:lnTo>
                        <a:pt x="297" y="676"/>
                      </a:lnTo>
                      <a:lnTo>
                        <a:pt x="302" y="665"/>
                      </a:lnTo>
                      <a:lnTo>
                        <a:pt x="304" y="663"/>
                      </a:lnTo>
                      <a:lnTo>
                        <a:pt x="307" y="665"/>
                      </a:lnTo>
                      <a:lnTo>
                        <a:pt x="308" y="666"/>
                      </a:lnTo>
                      <a:lnTo>
                        <a:pt x="314" y="667"/>
                      </a:lnTo>
                      <a:lnTo>
                        <a:pt x="318" y="670"/>
                      </a:lnTo>
                      <a:lnTo>
                        <a:pt x="323" y="683"/>
                      </a:lnTo>
                      <a:lnTo>
                        <a:pt x="333" y="701"/>
                      </a:lnTo>
                      <a:lnTo>
                        <a:pt x="347" y="705"/>
                      </a:lnTo>
                      <a:lnTo>
                        <a:pt x="350" y="705"/>
                      </a:lnTo>
                      <a:lnTo>
                        <a:pt x="376" y="683"/>
                      </a:lnTo>
                      <a:lnTo>
                        <a:pt x="463" y="686"/>
                      </a:lnTo>
                      <a:lnTo>
                        <a:pt x="534" y="687"/>
                      </a:lnTo>
                      <a:lnTo>
                        <a:pt x="607" y="688"/>
                      </a:lnTo>
                      <a:lnTo>
                        <a:pt x="625" y="688"/>
                      </a:lnTo>
                      <a:lnTo>
                        <a:pt x="637" y="641"/>
                      </a:lnTo>
                      <a:lnTo>
                        <a:pt x="615" y="634"/>
                      </a:lnTo>
                      <a:lnTo>
                        <a:pt x="609" y="577"/>
                      </a:lnTo>
                      <a:lnTo>
                        <a:pt x="604" y="522"/>
                      </a:lnTo>
                      <a:lnTo>
                        <a:pt x="598" y="468"/>
                      </a:lnTo>
                      <a:lnTo>
                        <a:pt x="592" y="414"/>
                      </a:lnTo>
                      <a:lnTo>
                        <a:pt x="587" y="359"/>
                      </a:lnTo>
                      <a:lnTo>
                        <a:pt x="581" y="302"/>
                      </a:lnTo>
                      <a:lnTo>
                        <a:pt x="576" y="247"/>
                      </a:lnTo>
                      <a:lnTo>
                        <a:pt x="570" y="191"/>
                      </a:lnTo>
                      <a:lnTo>
                        <a:pt x="564" y="133"/>
                      </a:lnTo>
                      <a:lnTo>
                        <a:pt x="661" y="133"/>
                      </a:lnTo>
                      <a:lnTo>
                        <a:pt x="584" y="82"/>
                      </a:lnTo>
                      <a:lnTo>
                        <a:pt x="525" y="44"/>
                      </a:lnTo>
                      <a:lnTo>
                        <a:pt x="458" y="0"/>
                      </a:lnTo>
                      <a:lnTo>
                        <a:pt x="458" y="70"/>
                      </a:lnTo>
                      <a:lnTo>
                        <a:pt x="405" y="70"/>
                      </a:lnTo>
                      <a:lnTo>
                        <a:pt x="352" y="70"/>
                      </a:lnTo>
                      <a:lnTo>
                        <a:pt x="299" y="70"/>
                      </a:lnTo>
                      <a:lnTo>
                        <a:pt x="281" y="70"/>
                      </a:lnTo>
                      <a:lnTo>
                        <a:pt x="281" y="128"/>
                      </a:lnTo>
                      <a:lnTo>
                        <a:pt x="281" y="187"/>
                      </a:lnTo>
                      <a:lnTo>
                        <a:pt x="281" y="222"/>
                      </a:lnTo>
                      <a:lnTo>
                        <a:pt x="261" y="229"/>
                      </a:lnTo>
                      <a:lnTo>
                        <a:pt x="244" y="231"/>
                      </a:lnTo>
                      <a:lnTo>
                        <a:pt x="228" y="236"/>
                      </a:lnTo>
                      <a:lnTo>
                        <a:pt x="223" y="240"/>
                      </a:lnTo>
                      <a:lnTo>
                        <a:pt x="220" y="245"/>
                      </a:lnTo>
                      <a:lnTo>
                        <a:pt x="215" y="256"/>
                      </a:lnTo>
                      <a:lnTo>
                        <a:pt x="213" y="264"/>
                      </a:lnTo>
                      <a:lnTo>
                        <a:pt x="215" y="290"/>
                      </a:lnTo>
                      <a:lnTo>
                        <a:pt x="218" y="310"/>
                      </a:lnTo>
                      <a:lnTo>
                        <a:pt x="218" y="331"/>
                      </a:lnTo>
                      <a:lnTo>
                        <a:pt x="222" y="347"/>
                      </a:lnTo>
                      <a:lnTo>
                        <a:pt x="196" y="34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41" name="Freeform 140"/>
                <p:cNvSpPr>
                  <a:spLocks noChangeAspect="1"/>
                </p:cNvSpPr>
                <p:nvPr/>
              </p:nvSpPr>
              <p:spPr bwMode="gray">
                <a:xfrm>
                  <a:off x="4534693" y="3026122"/>
                  <a:ext cx="207963" cy="166688"/>
                </a:xfrm>
                <a:custGeom>
                  <a:avLst/>
                  <a:gdLst/>
                  <a:ahLst/>
                  <a:cxnLst>
                    <a:cxn ang="0">
                      <a:pos x="204" y="526"/>
                    </a:cxn>
                    <a:cxn ang="0">
                      <a:pos x="79" y="526"/>
                    </a:cxn>
                    <a:cxn ang="0">
                      <a:pos x="0" y="526"/>
                    </a:cxn>
                    <a:cxn ang="0">
                      <a:pos x="27" y="511"/>
                    </a:cxn>
                    <a:cxn ang="0">
                      <a:pos x="86" y="487"/>
                    </a:cxn>
                    <a:cxn ang="0">
                      <a:pos x="112" y="464"/>
                    </a:cxn>
                    <a:cxn ang="0">
                      <a:pos x="144" y="439"/>
                    </a:cxn>
                    <a:cxn ang="0">
                      <a:pos x="166" y="411"/>
                    </a:cxn>
                    <a:cxn ang="0">
                      <a:pos x="182" y="362"/>
                    </a:cxn>
                    <a:cxn ang="0">
                      <a:pos x="175" y="305"/>
                    </a:cxn>
                    <a:cxn ang="0">
                      <a:pos x="194" y="263"/>
                    </a:cxn>
                    <a:cxn ang="0">
                      <a:pos x="214" y="235"/>
                    </a:cxn>
                    <a:cxn ang="0">
                      <a:pos x="244" y="184"/>
                    </a:cxn>
                    <a:cxn ang="0">
                      <a:pos x="299" y="155"/>
                    </a:cxn>
                    <a:cxn ang="0">
                      <a:pos x="348" y="120"/>
                    </a:cxn>
                    <a:cxn ang="0">
                      <a:pos x="376" y="56"/>
                    </a:cxn>
                    <a:cxn ang="0">
                      <a:pos x="419" y="0"/>
                    </a:cxn>
                    <a:cxn ang="0">
                      <a:pos x="465" y="48"/>
                    </a:cxn>
                    <a:cxn ang="0">
                      <a:pos x="507" y="45"/>
                    </a:cxn>
                    <a:cxn ang="0">
                      <a:pos x="548" y="40"/>
                    </a:cxn>
                    <a:cxn ang="0">
                      <a:pos x="574" y="53"/>
                    </a:cxn>
                    <a:cxn ang="0">
                      <a:pos x="604" y="56"/>
                    </a:cxn>
                    <a:cxn ang="0">
                      <a:pos x="612" y="71"/>
                    </a:cxn>
                    <a:cxn ang="0">
                      <a:pos x="621" y="79"/>
                    </a:cxn>
                    <a:cxn ang="0">
                      <a:pos x="621" y="85"/>
                    </a:cxn>
                    <a:cxn ang="0">
                      <a:pos x="622" y="104"/>
                    </a:cxn>
                    <a:cxn ang="0">
                      <a:pos x="626" y="131"/>
                    </a:cxn>
                    <a:cxn ang="0">
                      <a:pos x="631" y="152"/>
                    </a:cxn>
                    <a:cxn ang="0">
                      <a:pos x="629" y="166"/>
                    </a:cxn>
                    <a:cxn ang="0">
                      <a:pos x="633" y="186"/>
                    </a:cxn>
                    <a:cxn ang="0">
                      <a:pos x="649" y="215"/>
                    </a:cxn>
                    <a:cxn ang="0">
                      <a:pos x="651" y="224"/>
                    </a:cxn>
                    <a:cxn ang="0">
                      <a:pos x="649" y="242"/>
                    </a:cxn>
                    <a:cxn ang="0">
                      <a:pos x="639" y="242"/>
                    </a:cxn>
                    <a:cxn ang="0">
                      <a:pos x="611" y="242"/>
                    </a:cxn>
                    <a:cxn ang="0">
                      <a:pos x="567" y="247"/>
                    </a:cxn>
                    <a:cxn ang="0">
                      <a:pos x="553" y="247"/>
                    </a:cxn>
                    <a:cxn ang="0">
                      <a:pos x="551" y="263"/>
                    </a:cxn>
                    <a:cxn ang="0">
                      <a:pos x="527" y="273"/>
                    </a:cxn>
                    <a:cxn ang="0">
                      <a:pos x="508" y="273"/>
                    </a:cxn>
                    <a:cxn ang="0">
                      <a:pos x="502" y="288"/>
                    </a:cxn>
                    <a:cxn ang="0">
                      <a:pos x="509" y="293"/>
                    </a:cxn>
                    <a:cxn ang="0">
                      <a:pos x="504" y="309"/>
                    </a:cxn>
                    <a:cxn ang="0">
                      <a:pos x="510" y="310"/>
                    </a:cxn>
                    <a:cxn ang="0">
                      <a:pos x="514" y="321"/>
                    </a:cxn>
                    <a:cxn ang="0">
                      <a:pos x="461" y="342"/>
                    </a:cxn>
                    <a:cxn ang="0">
                      <a:pos x="433" y="363"/>
                    </a:cxn>
                    <a:cxn ang="0">
                      <a:pos x="424" y="376"/>
                    </a:cxn>
                    <a:cxn ang="0">
                      <a:pos x="385" y="391"/>
                    </a:cxn>
                    <a:cxn ang="0">
                      <a:pos x="354" y="392"/>
                    </a:cxn>
                    <a:cxn ang="0">
                      <a:pos x="350" y="406"/>
                    </a:cxn>
                    <a:cxn ang="0">
                      <a:pos x="330" y="405"/>
                    </a:cxn>
                    <a:cxn ang="0">
                      <a:pos x="312" y="413"/>
                    </a:cxn>
                    <a:cxn ang="0">
                      <a:pos x="287" y="423"/>
                    </a:cxn>
                  </a:cxnLst>
                  <a:rect l="0" t="0" r="r" b="b"/>
                  <a:pathLst>
                    <a:path w="656" h="526">
                      <a:moveTo>
                        <a:pt x="240" y="457"/>
                      </a:moveTo>
                      <a:lnTo>
                        <a:pt x="240" y="526"/>
                      </a:lnTo>
                      <a:lnTo>
                        <a:pt x="204" y="526"/>
                      </a:lnTo>
                      <a:lnTo>
                        <a:pt x="161" y="526"/>
                      </a:lnTo>
                      <a:lnTo>
                        <a:pt x="120" y="526"/>
                      </a:lnTo>
                      <a:lnTo>
                        <a:pt x="79" y="526"/>
                      </a:lnTo>
                      <a:lnTo>
                        <a:pt x="43" y="526"/>
                      </a:lnTo>
                      <a:lnTo>
                        <a:pt x="9" y="526"/>
                      </a:lnTo>
                      <a:lnTo>
                        <a:pt x="0" y="526"/>
                      </a:lnTo>
                      <a:lnTo>
                        <a:pt x="5" y="515"/>
                      </a:lnTo>
                      <a:lnTo>
                        <a:pt x="14" y="511"/>
                      </a:lnTo>
                      <a:lnTo>
                        <a:pt x="27" y="511"/>
                      </a:lnTo>
                      <a:lnTo>
                        <a:pt x="46" y="507"/>
                      </a:lnTo>
                      <a:lnTo>
                        <a:pt x="77" y="495"/>
                      </a:lnTo>
                      <a:lnTo>
                        <a:pt x="86" y="487"/>
                      </a:lnTo>
                      <a:lnTo>
                        <a:pt x="97" y="475"/>
                      </a:lnTo>
                      <a:lnTo>
                        <a:pt x="101" y="472"/>
                      </a:lnTo>
                      <a:lnTo>
                        <a:pt x="112" y="464"/>
                      </a:lnTo>
                      <a:lnTo>
                        <a:pt x="129" y="456"/>
                      </a:lnTo>
                      <a:lnTo>
                        <a:pt x="140" y="445"/>
                      </a:lnTo>
                      <a:lnTo>
                        <a:pt x="144" y="439"/>
                      </a:lnTo>
                      <a:lnTo>
                        <a:pt x="149" y="437"/>
                      </a:lnTo>
                      <a:lnTo>
                        <a:pt x="154" y="433"/>
                      </a:lnTo>
                      <a:lnTo>
                        <a:pt x="166" y="411"/>
                      </a:lnTo>
                      <a:lnTo>
                        <a:pt x="182" y="384"/>
                      </a:lnTo>
                      <a:lnTo>
                        <a:pt x="183" y="379"/>
                      </a:lnTo>
                      <a:lnTo>
                        <a:pt x="182" y="362"/>
                      </a:lnTo>
                      <a:lnTo>
                        <a:pt x="172" y="343"/>
                      </a:lnTo>
                      <a:lnTo>
                        <a:pt x="175" y="332"/>
                      </a:lnTo>
                      <a:lnTo>
                        <a:pt x="175" y="305"/>
                      </a:lnTo>
                      <a:lnTo>
                        <a:pt x="177" y="297"/>
                      </a:lnTo>
                      <a:lnTo>
                        <a:pt x="194" y="267"/>
                      </a:lnTo>
                      <a:lnTo>
                        <a:pt x="194" y="263"/>
                      </a:lnTo>
                      <a:lnTo>
                        <a:pt x="207" y="256"/>
                      </a:lnTo>
                      <a:lnTo>
                        <a:pt x="204" y="258"/>
                      </a:lnTo>
                      <a:lnTo>
                        <a:pt x="214" y="235"/>
                      </a:lnTo>
                      <a:lnTo>
                        <a:pt x="213" y="224"/>
                      </a:lnTo>
                      <a:lnTo>
                        <a:pt x="235" y="198"/>
                      </a:lnTo>
                      <a:lnTo>
                        <a:pt x="244" y="184"/>
                      </a:lnTo>
                      <a:lnTo>
                        <a:pt x="253" y="175"/>
                      </a:lnTo>
                      <a:lnTo>
                        <a:pt x="271" y="166"/>
                      </a:lnTo>
                      <a:lnTo>
                        <a:pt x="299" y="155"/>
                      </a:lnTo>
                      <a:lnTo>
                        <a:pt x="314" y="148"/>
                      </a:lnTo>
                      <a:lnTo>
                        <a:pt x="337" y="132"/>
                      </a:lnTo>
                      <a:lnTo>
                        <a:pt x="348" y="120"/>
                      </a:lnTo>
                      <a:lnTo>
                        <a:pt x="354" y="102"/>
                      </a:lnTo>
                      <a:lnTo>
                        <a:pt x="365" y="89"/>
                      </a:lnTo>
                      <a:lnTo>
                        <a:pt x="376" y="56"/>
                      </a:lnTo>
                      <a:lnTo>
                        <a:pt x="392" y="12"/>
                      </a:lnTo>
                      <a:lnTo>
                        <a:pt x="398" y="7"/>
                      </a:lnTo>
                      <a:lnTo>
                        <a:pt x="419" y="0"/>
                      </a:lnTo>
                      <a:lnTo>
                        <a:pt x="429" y="18"/>
                      </a:lnTo>
                      <a:lnTo>
                        <a:pt x="443" y="32"/>
                      </a:lnTo>
                      <a:lnTo>
                        <a:pt x="465" y="48"/>
                      </a:lnTo>
                      <a:lnTo>
                        <a:pt x="475" y="51"/>
                      </a:lnTo>
                      <a:lnTo>
                        <a:pt x="499" y="42"/>
                      </a:lnTo>
                      <a:lnTo>
                        <a:pt x="507" y="45"/>
                      </a:lnTo>
                      <a:lnTo>
                        <a:pt x="525" y="45"/>
                      </a:lnTo>
                      <a:lnTo>
                        <a:pt x="541" y="43"/>
                      </a:lnTo>
                      <a:lnTo>
                        <a:pt x="548" y="40"/>
                      </a:lnTo>
                      <a:lnTo>
                        <a:pt x="557" y="45"/>
                      </a:lnTo>
                      <a:lnTo>
                        <a:pt x="564" y="51"/>
                      </a:lnTo>
                      <a:lnTo>
                        <a:pt x="574" y="53"/>
                      </a:lnTo>
                      <a:lnTo>
                        <a:pt x="580" y="53"/>
                      </a:lnTo>
                      <a:lnTo>
                        <a:pt x="585" y="52"/>
                      </a:lnTo>
                      <a:lnTo>
                        <a:pt x="604" y="56"/>
                      </a:lnTo>
                      <a:lnTo>
                        <a:pt x="604" y="61"/>
                      </a:lnTo>
                      <a:lnTo>
                        <a:pt x="606" y="66"/>
                      </a:lnTo>
                      <a:lnTo>
                        <a:pt x="612" y="71"/>
                      </a:lnTo>
                      <a:lnTo>
                        <a:pt x="613" y="73"/>
                      </a:lnTo>
                      <a:lnTo>
                        <a:pt x="617" y="78"/>
                      </a:lnTo>
                      <a:lnTo>
                        <a:pt x="621" y="79"/>
                      </a:lnTo>
                      <a:lnTo>
                        <a:pt x="623" y="83"/>
                      </a:lnTo>
                      <a:lnTo>
                        <a:pt x="622" y="85"/>
                      </a:lnTo>
                      <a:lnTo>
                        <a:pt x="621" y="85"/>
                      </a:lnTo>
                      <a:lnTo>
                        <a:pt x="620" y="88"/>
                      </a:lnTo>
                      <a:lnTo>
                        <a:pt x="626" y="96"/>
                      </a:lnTo>
                      <a:lnTo>
                        <a:pt x="622" y="104"/>
                      </a:lnTo>
                      <a:lnTo>
                        <a:pt x="624" y="111"/>
                      </a:lnTo>
                      <a:lnTo>
                        <a:pt x="627" y="122"/>
                      </a:lnTo>
                      <a:lnTo>
                        <a:pt x="626" y="131"/>
                      </a:lnTo>
                      <a:lnTo>
                        <a:pt x="626" y="141"/>
                      </a:lnTo>
                      <a:lnTo>
                        <a:pt x="623" y="144"/>
                      </a:lnTo>
                      <a:lnTo>
                        <a:pt x="631" y="152"/>
                      </a:lnTo>
                      <a:lnTo>
                        <a:pt x="631" y="156"/>
                      </a:lnTo>
                      <a:lnTo>
                        <a:pt x="631" y="160"/>
                      </a:lnTo>
                      <a:lnTo>
                        <a:pt x="629" y="166"/>
                      </a:lnTo>
                      <a:lnTo>
                        <a:pt x="628" y="171"/>
                      </a:lnTo>
                      <a:lnTo>
                        <a:pt x="631" y="179"/>
                      </a:lnTo>
                      <a:lnTo>
                        <a:pt x="633" y="186"/>
                      </a:lnTo>
                      <a:lnTo>
                        <a:pt x="633" y="192"/>
                      </a:lnTo>
                      <a:lnTo>
                        <a:pt x="640" y="207"/>
                      </a:lnTo>
                      <a:lnTo>
                        <a:pt x="649" y="215"/>
                      </a:lnTo>
                      <a:lnTo>
                        <a:pt x="656" y="220"/>
                      </a:lnTo>
                      <a:lnTo>
                        <a:pt x="656" y="222"/>
                      </a:lnTo>
                      <a:lnTo>
                        <a:pt x="651" y="224"/>
                      </a:lnTo>
                      <a:lnTo>
                        <a:pt x="648" y="231"/>
                      </a:lnTo>
                      <a:lnTo>
                        <a:pt x="647" y="238"/>
                      </a:lnTo>
                      <a:lnTo>
                        <a:pt x="649" y="242"/>
                      </a:lnTo>
                      <a:lnTo>
                        <a:pt x="649" y="245"/>
                      </a:lnTo>
                      <a:lnTo>
                        <a:pt x="647" y="246"/>
                      </a:lnTo>
                      <a:lnTo>
                        <a:pt x="639" y="242"/>
                      </a:lnTo>
                      <a:lnTo>
                        <a:pt x="627" y="242"/>
                      </a:lnTo>
                      <a:lnTo>
                        <a:pt x="616" y="241"/>
                      </a:lnTo>
                      <a:lnTo>
                        <a:pt x="611" y="242"/>
                      </a:lnTo>
                      <a:lnTo>
                        <a:pt x="580" y="242"/>
                      </a:lnTo>
                      <a:lnTo>
                        <a:pt x="570" y="245"/>
                      </a:lnTo>
                      <a:lnTo>
                        <a:pt x="567" y="247"/>
                      </a:lnTo>
                      <a:lnTo>
                        <a:pt x="563" y="249"/>
                      </a:lnTo>
                      <a:lnTo>
                        <a:pt x="556" y="246"/>
                      </a:lnTo>
                      <a:lnTo>
                        <a:pt x="553" y="247"/>
                      </a:lnTo>
                      <a:lnTo>
                        <a:pt x="551" y="252"/>
                      </a:lnTo>
                      <a:lnTo>
                        <a:pt x="552" y="257"/>
                      </a:lnTo>
                      <a:lnTo>
                        <a:pt x="551" y="263"/>
                      </a:lnTo>
                      <a:lnTo>
                        <a:pt x="548" y="266"/>
                      </a:lnTo>
                      <a:lnTo>
                        <a:pt x="535" y="272"/>
                      </a:lnTo>
                      <a:lnTo>
                        <a:pt x="527" y="273"/>
                      </a:lnTo>
                      <a:lnTo>
                        <a:pt x="520" y="274"/>
                      </a:lnTo>
                      <a:lnTo>
                        <a:pt x="513" y="273"/>
                      </a:lnTo>
                      <a:lnTo>
                        <a:pt x="508" y="273"/>
                      </a:lnTo>
                      <a:lnTo>
                        <a:pt x="503" y="277"/>
                      </a:lnTo>
                      <a:lnTo>
                        <a:pt x="502" y="282"/>
                      </a:lnTo>
                      <a:lnTo>
                        <a:pt x="502" y="288"/>
                      </a:lnTo>
                      <a:lnTo>
                        <a:pt x="503" y="290"/>
                      </a:lnTo>
                      <a:lnTo>
                        <a:pt x="508" y="290"/>
                      </a:lnTo>
                      <a:lnTo>
                        <a:pt x="509" y="293"/>
                      </a:lnTo>
                      <a:lnTo>
                        <a:pt x="504" y="298"/>
                      </a:lnTo>
                      <a:lnTo>
                        <a:pt x="503" y="309"/>
                      </a:lnTo>
                      <a:lnTo>
                        <a:pt x="504" y="309"/>
                      </a:lnTo>
                      <a:lnTo>
                        <a:pt x="507" y="308"/>
                      </a:lnTo>
                      <a:lnTo>
                        <a:pt x="509" y="308"/>
                      </a:lnTo>
                      <a:lnTo>
                        <a:pt x="510" y="310"/>
                      </a:lnTo>
                      <a:lnTo>
                        <a:pt x="515" y="314"/>
                      </a:lnTo>
                      <a:lnTo>
                        <a:pt x="516" y="317"/>
                      </a:lnTo>
                      <a:lnTo>
                        <a:pt x="514" y="321"/>
                      </a:lnTo>
                      <a:lnTo>
                        <a:pt x="493" y="325"/>
                      </a:lnTo>
                      <a:lnTo>
                        <a:pt x="467" y="342"/>
                      </a:lnTo>
                      <a:lnTo>
                        <a:pt x="461" y="342"/>
                      </a:lnTo>
                      <a:lnTo>
                        <a:pt x="446" y="348"/>
                      </a:lnTo>
                      <a:lnTo>
                        <a:pt x="436" y="355"/>
                      </a:lnTo>
                      <a:lnTo>
                        <a:pt x="433" y="363"/>
                      </a:lnTo>
                      <a:lnTo>
                        <a:pt x="433" y="365"/>
                      </a:lnTo>
                      <a:lnTo>
                        <a:pt x="430" y="371"/>
                      </a:lnTo>
                      <a:lnTo>
                        <a:pt x="424" y="376"/>
                      </a:lnTo>
                      <a:lnTo>
                        <a:pt x="418" y="381"/>
                      </a:lnTo>
                      <a:lnTo>
                        <a:pt x="401" y="389"/>
                      </a:lnTo>
                      <a:lnTo>
                        <a:pt x="385" y="391"/>
                      </a:lnTo>
                      <a:lnTo>
                        <a:pt x="376" y="391"/>
                      </a:lnTo>
                      <a:lnTo>
                        <a:pt x="371" y="394"/>
                      </a:lnTo>
                      <a:lnTo>
                        <a:pt x="354" y="392"/>
                      </a:lnTo>
                      <a:lnTo>
                        <a:pt x="353" y="396"/>
                      </a:lnTo>
                      <a:lnTo>
                        <a:pt x="353" y="405"/>
                      </a:lnTo>
                      <a:lnTo>
                        <a:pt x="350" y="406"/>
                      </a:lnTo>
                      <a:lnTo>
                        <a:pt x="342" y="406"/>
                      </a:lnTo>
                      <a:lnTo>
                        <a:pt x="337" y="403"/>
                      </a:lnTo>
                      <a:lnTo>
                        <a:pt x="330" y="405"/>
                      </a:lnTo>
                      <a:lnTo>
                        <a:pt x="323" y="403"/>
                      </a:lnTo>
                      <a:lnTo>
                        <a:pt x="319" y="407"/>
                      </a:lnTo>
                      <a:lnTo>
                        <a:pt x="312" y="413"/>
                      </a:lnTo>
                      <a:lnTo>
                        <a:pt x="306" y="417"/>
                      </a:lnTo>
                      <a:lnTo>
                        <a:pt x="299" y="423"/>
                      </a:lnTo>
                      <a:lnTo>
                        <a:pt x="287" y="423"/>
                      </a:lnTo>
                      <a:lnTo>
                        <a:pt x="266" y="437"/>
                      </a:lnTo>
                      <a:lnTo>
                        <a:pt x="240" y="45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42" name="Freeform 141"/>
                <p:cNvSpPr>
                  <a:spLocks noChangeAspect="1"/>
                </p:cNvSpPr>
                <p:nvPr/>
              </p:nvSpPr>
              <p:spPr bwMode="gray">
                <a:xfrm>
                  <a:off x="5474492" y="3484909"/>
                  <a:ext cx="177800" cy="234950"/>
                </a:xfrm>
                <a:custGeom>
                  <a:avLst/>
                  <a:gdLst/>
                  <a:ahLst/>
                  <a:cxnLst>
                    <a:cxn ang="0">
                      <a:pos x="6" y="708"/>
                    </a:cxn>
                    <a:cxn ang="0">
                      <a:pos x="0" y="604"/>
                    </a:cxn>
                    <a:cxn ang="0">
                      <a:pos x="3" y="496"/>
                    </a:cxn>
                    <a:cxn ang="0">
                      <a:pos x="48" y="437"/>
                    </a:cxn>
                    <a:cxn ang="0">
                      <a:pos x="102" y="414"/>
                    </a:cxn>
                    <a:cxn ang="0">
                      <a:pos x="148" y="384"/>
                    </a:cxn>
                    <a:cxn ang="0">
                      <a:pos x="302" y="297"/>
                    </a:cxn>
                    <a:cxn ang="0">
                      <a:pos x="384" y="212"/>
                    </a:cxn>
                    <a:cxn ang="0">
                      <a:pos x="166" y="154"/>
                    </a:cxn>
                    <a:cxn ang="0">
                      <a:pos x="132" y="122"/>
                    </a:cxn>
                    <a:cxn ang="0">
                      <a:pos x="119" y="107"/>
                    </a:cxn>
                    <a:cxn ang="0">
                      <a:pos x="103" y="88"/>
                    </a:cxn>
                    <a:cxn ang="0">
                      <a:pos x="103" y="55"/>
                    </a:cxn>
                    <a:cxn ang="0">
                      <a:pos x="120" y="25"/>
                    </a:cxn>
                    <a:cxn ang="0">
                      <a:pos x="130" y="29"/>
                    </a:cxn>
                    <a:cxn ang="0">
                      <a:pos x="151" y="57"/>
                    </a:cxn>
                    <a:cxn ang="0">
                      <a:pos x="186" y="84"/>
                    </a:cxn>
                    <a:cxn ang="0">
                      <a:pos x="222" y="77"/>
                    </a:cxn>
                    <a:cxn ang="0">
                      <a:pos x="248" y="64"/>
                    </a:cxn>
                    <a:cxn ang="0">
                      <a:pos x="258" y="57"/>
                    </a:cxn>
                    <a:cxn ang="0">
                      <a:pos x="269" y="61"/>
                    </a:cxn>
                    <a:cxn ang="0">
                      <a:pos x="291" y="67"/>
                    </a:cxn>
                    <a:cxn ang="0">
                      <a:pos x="317" y="61"/>
                    </a:cxn>
                    <a:cxn ang="0">
                      <a:pos x="336" y="48"/>
                    </a:cxn>
                    <a:cxn ang="0">
                      <a:pos x="365" y="46"/>
                    </a:cxn>
                    <a:cxn ang="0">
                      <a:pos x="393" y="43"/>
                    </a:cxn>
                    <a:cxn ang="0">
                      <a:pos x="417" y="33"/>
                    </a:cxn>
                    <a:cxn ang="0">
                      <a:pos x="451" y="28"/>
                    </a:cxn>
                    <a:cxn ang="0">
                      <a:pos x="473" y="25"/>
                    </a:cxn>
                    <a:cxn ang="0">
                      <a:pos x="501" y="17"/>
                    </a:cxn>
                    <a:cxn ang="0">
                      <a:pos x="527" y="0"/>
                    </a:cxn>
                    <a:cxn ang="0">
                      <a:pos x="555" y="7"/>
                    </a:cxn>
                    <a:cxn ang="0">
                      <a:pos x="555" y="19"/>
                    </a:cxn>
                    <a:cxn ang="0">
                      <a:pos x="548" y="41"/>
                    </a:cxn>
                    <a:cxn ang="0">
                      <a:pos x="552" y="59"/>
                    </a:cxn>
                    <a:cxn ang="0">
                      <a:pos x="551" y="78"/>
                    </a:cxn>
                    <a:cxn ang="0">
                      <a:pos x="551" y="84"/>
                    </a:cxn>
                    <a:cxn ang="0">
                      <a:pos x="556" y="84"/>
                    </a:cxn>
                    <a:cxn ang="0">
                      <a:pos x="560" y="91"/>
                    </a:cxn>
                    <a:cxn ang="0">
                      <a:pos x="545" y="88"/>
                    </a:cxn>
                    <a:cxn ang="0">
                      <a:pos x="539" y="99"/>
                    </a:cxn>
                    <a:cxn ang="0">
                      <a:pos x="530" y="145"/>
                    </a:cxn>
                    <a:cxn ang="0">
                      <a:pos x="518" y="164"/>
                    </a:cxn>
                    <a:cxn ang="0">
                      <a:pos x="497" y="202"/>
                    </a:cxn>
                    <a:cxn ang="0">
                      <a:pos x="485" y="215"/>
                    </a:cxn>
                    <a:cxn ang="0">
                      <a:pos x="479" y="237"/>
                    </a:cxn>
                    <a:cxn ang="0">
                      <a:pos x="444" y="303"/>
                    </a:cxn>
                    <a:cxn ang="0">
                      <a:pos x="422" y="351"/>
                    </a:cxn>
                    <a:cxn ang="0">
                      <a:pos x="414" y="358"/>
                    </a:cxn>
                    <a:cxn ang="0">
                      <a:pos x="389" y="389"/>
                    </a:cxn>
                    <a:cxn ang="0">
                      <a:pos x="382" y="405"/>
                    </a:cxn>
                    <a:cxn ang="0">
                      <a:pos x="363" y="432"/>
                    </a:cxn>
                    <a:cxn ang="0">
                      <a:pos x="334" y="461"/>
                    </a:cxn>
                    <a:cxn ang="0">
                      <a:pos x="297" y="492"/>
                    </a:cxn>
                    <a:cxn ang="0">
                      <a:pos x="277" y="520"/>
                    </a:cxn>
                    <a:cxn ang="0">
                      <a:pos x="243" y="545"/>
                    </a:cxn>
                    <a:cxn ang="0">
                      <a:pos x="216" y="554"/>
                    </a:cxn>
                    <a:cxn ang="0">
                      <a:pos x="120" y="640"/>
                    </a:cxn>
                    <a:cxn ang="0">
                      <a:pos x="91" y="663"/>
                    </a:cxn>
                    <a:cxn ang="0">
                      <a:pos x="87" y="665"/>
                    </a:cxn>
                    <a:cxn ang="0">
                      <a:pos x="83" y="674"/>
                    </a:cxn>
                    <a:cxn ang="0">
                      <a:pos x="61" y="705"/>
                    </a:cxn>
                    <a:cxn ang="0">
                      <a:pos x="32" y="739"/>
                    </a:cxn>
                  </a:cxnLst>
                  <a:rect l="0" t="0" r="r" b="b"/>
                  <a:pathLst>
                    <a:path w="561" h="740">
                      <a:moveTo>
                        <a:pt x="30" y="740"/>
                      </a:moveTo>
                      <a:lnTo>
                        <a:pt x="29" y="737"/>
                      </a:lnTo>
                      <a:lnTo>
                        <a:pt x="6" y="708"/>
                      </a:lnTo>
                      <a:lnTo>
                        <a:pt x="0" y="700"/>
                      </a:lnTo>
                      <a:lnTo>
                        <a:pt x="0" y="657"/>
                      </a:lnTo>
                      <a:lnTo>
                        <a:pt x="0" y="604"/>
                      </a:lnTo>
                      <a:lnTo>
                        <a:pt x="0" y="551"/>
                      </a:lnTo>
                      <a:lnTo>
                        <a:pt x="0" y="498"/>
                      </a:lnTo>
                      <a:lnTo>
                        <a:pt x="3" y="496"/>
                      </a:lnTo>
                      <a:lnTo>
                        <a:pt x="25" y="474"/>
                      </a:lnTo>
                      <a:lnTo>
                        <a:pt x="46" y="442"/>
                      </a:lnTo>
                      <a:lnTo>
                        <a:pt x="48" y="437"/>
                      </a:lnTo>
                      <a:lnTo>
                        <a:pt x="51" y="433"/>
                      </a:lnTo>
                      <a:lnTo>
                        <a:pt x="66" y="426"/>
                      </a:lnTo>
                      <a:lnTo>
                        <a:pt x="102" y="414"/>
                      </a:lnTo>
                      <a:lnTo>
                        <a:pt x="114" y="401"/>
                      </a:lnTo>
                      <a:lnTo>
                        <a:pt x="127" y="393"/>
                      </a:lnTo>
                      <a:lnTo>
                        <a:pt x="148" y="384"/>
                      </a:lnTo>
                      <a:lnTo>
                        <a:pt x="157" y="379"/>
                      </a:lnTo>
                      <a:lnTo>
                        <a:pt x="221" y="379"/>
                      </a:lnTo>
                      <a:lnTo>
                        <a:pt x="302" y="297"/>
                      </a:lnTo>
                      <a:lnTo>
                        <a:pt x="373" y="227"/>
                      </a:lnTo>
                      <a:lnTo>
                        <a:pt x="383" y="215"/>
                      </a:lnTo>
                      <a:lnTo>
                        <a:pt x="384" y="212"/>
                      </a:lnTo>
                      <a:lnTo>
                        <a:pt x="331" y="213"/>
                      </a:lnTo>
                      <a:lnTo>
                        <a:pt x="244" y="181"/>
                      </a:lnTo>
                      <a:lnTo>
                        <a:pt x="166" y="154"/>
                      </a:lnTo>
                      <a:lnTo>
                        <a:pt x="159" y="147"/>
                      </a:lnTo>
                      <a:lnTo>
                        <a:pt x="140" y="132"/>
                      </a:lnTo>
                      <a:lnTo>
                        <a:pt x="132" y="122"/>
                      </a:lnTo>
                      <a:lnTo>
                        <a:pt x="126" y="116"/>
                      </a:lnTo>
                      <a:lnTo>
                        <a:pt x="124" y="110"/>
                      </a:lnTo>
                      <a:lnTo>
                        <a:pt x="119" y="107"/>
                      </a:lnTo>
                      <a:lnTo>
                        <a:pt x="113" y="100"/>
                      </a:lnTo>
                      <a:lnTo>
                        <a:pt x="110" y="95"/>
                      </a:lnTo>
                      <a:lnTo>
                        <a:pt x="103" y="88"/>
                      </a:lnTo>
                      <a:lnTo>
                        <a:pt x="98" y="65"/>
                      </a:lnTo>
                      <a:lnTo>
                        <a:pt x="99" y="60"/>
                      </a:lnTo>
                      <a:lnTo>
                        <a:pt x="103" y="55"/>
                      </a:lnTo>
                      <a:lnTo>
                        <a:pt x="105" y="49"/>
                      </a:lnTo>
                      <a:lnTo>
                        <a:pt x="115" y="37"/>
                      </a:lnTo>
                      <a:lnTo>
                        <a:pt x="120" y="25"/>
                      </a:lnTo>
                      <a:lnTo>
                        <a:pt x="123" y="23"/>
                      </a:lnTo>
                      <a:lnTo>
                        <a:pt x="125" y="27"/>
                      </a:lnTo>
                      <a:lnTo>
                        <a:pt x="130" y="29"/>
                      </a:lnTo>
                      <a:lnTo>
                        <a:pt x="135" y="38"/>
                      </a:lnTo>
                      <a:lnTo>
                        <a:pt x="140" y="41"/>
                      </a:lnTo>
                      <a:lnTo>
                        <a:pt x="151" y="57"/>
                      </a:lnTo>
                      <a:lnTo>
                        <a:pt x="167" y="73"/>
                      </a:lnTo>
                      <a:lnTo>
                        <a:pt x="179" y="82"/>
                      </a:lnTo>
                      <a:lnTo>
                        <a:pt x="186" y="84"/>
                      </a:lnTo>
                      <a:lnTo>
                        <a:pt x="193" y="82"/>
                      </a:lnTo>
                      <a:lnTo>
                        <a:pt x="215" y="83"/>
                      </a:lnTo>
                      <a:lnTo>
                        <a:pt x="222" y="77"/>
                      </a:lnTo>
                      <a:lnTo>
                        <a:pt x="231" y="72"/>
                      </a:lnTo>
                      <a:lnTo>
                        <a:pt x="238" y="70"/>
                      </a:lnTo>
                      <a:lnTo>
                        <a:pt x="248" y="64"/>
                      </a:lnTo>
                      <a:lnTo>
                        <a:pt x="253" y="62"/>
                      </a:lnTo>
                      <a:lnTo>
                        <a:pt x="255" y="60"/>
                      </a:lnTo>
                      <a:lnTo>
                        <a:pt x="258" y="57"/>
                      </a:lnTo>
                      <a:lnTo>
                        <a:pt x="260" y="57"/>
                      </a:lnTo>
                      <a:lnTo>
                        <a:pt x="265" y="61"/>
                      </a:lnTo>
                      <a:lnTo>
                        <a:pt x="269" y="61"/>
                      </a:lnTo>
                      <a:lnTo>
                        <a:pt x="271" y="62"/>
                      </a:lnTo>
                      <a:lnTo>
                        <a:pt x="283" y="61"/>
                      </a:lnTo>
                      <a:lnTo>
                        <a:pt x="291" y="67"/>
                      </a:lnTo>
                      <a:lnTo>
                        <a:pt x="302" y="67"/>
                      </a:lnTo>
                      <a:lnTo>
                        <a:pt x="312" y="65"/>
                      </a:lnTo>
                      <a:lnTo>
                        <a:pt x="317" y="61"/>
                      </a:lnTo>
                      <a:lnTo>
                        <a:pt x="322" y="56"/>
                      </a:lnTo>
                      <a:lnTo>
                        <a:pt x="331" y="54"/>
                      </a:lnTo>
                      <a:lnTo>
                        <a:pt x="336" y="48"/>
                      </a:lnTo>
                      <a:lnTo>
                        <a:pt x="342" y="44"/>
                      </a:lnTo>
                      <a:lnTo>
                        <a:pt x="353" y="41"/>
                      </a:lnTo>
                      <a:lnTo>
                        <a:pt x="365" y="46"/>
                      </a:lnTo>
                      <a:lnTo>
                        <a:pt x="372" y="45"/>
                      </a:lnTo>
                      <a:lnTo>
                        <a:pt x="382" y="44"/>
                      </a:lnTo>
                      <a:lnTo>
                        <a:pt x="393" y="43"/>
                      </a:lnTo>
                      <a:lnTo>
                        <a:pt x="398" y="41"/>
                      </a:lnTo>
                      <a:lnTo>
                        <a:pt x="411" y="33"/>
                      </a:lnTo>
                      <a:lnTo>
                        <a:pt x="417" y="33"/>
                      </a:lnTo>
                      <a:lnTo>
                        <a:pt x="430" y="37"/>
                      </a:lnTo>
                      <a:lnTo>
                        <a:pt x="447" y="29"/>
                      </a:lnTo>
                      <a:lnTo>
                        <a:pt x="451" y="28"/>
                      </a:lnTo>
                      <a:lnTo>
                        <a:pt x="458" y="29"/>
                      </a:lnTo>
                      <a:lnTo>
                        <a:pt x="462" y="24"/>
                      </a:lnTo>
                      <a:lnTo>
                        <a:pt x="473" y="25"/>
                      </a:lnTo>
                      <a:lnTo>
                        <a:pt x="481" y="24"/>
                      </a:lnTo>
                      <a:lnTo>
                        <a:pt x="496" y="21"/>
                      </a:lnTo>
                      <a:lnTo>
                        <a:pt x="501" y="17"/>
                      </a:lnTo>
                      <a:lnTo>
                        <a:pt x="514" y="12"/>
                      </a:lnTo>
                      <a:lnTo>
                        <a:pt x="518" y="2"/>
                      </a:lnTo>
                      <a:lnTo>
                        <a:pt x="527" y="0"/>
                      </a:lnTo>
                      <a:lnTo>
                        <a:pt x="535" y="0"/>
                      </a:lnTo>
                      <a:lnTo>
                        <a:pt x="546" y="7"/>
                      </a:lnTo>
                      <a:lnTo>
                        <a:pt x="555" y="7"/>
                      </a:lnTo>
                      <a:lnTo>
                        <a:pt x="556" y="8"/>
                      </a:lnTo>
                      <a:lnTo>
                        <a:pt x="555" y="14"/>
                      </a:lnTo>
                      <a:lnTo>
                        <a:pt x="555" y="19"/>
                      </a:lnTo>
                      <a:lnTo>
                        <a:pt x="549" y="27"/>
                      </a:lnTo>
                      <a:lnTo>
                        <a:pt x="548" y="33"/>
                      </a:lnTo>
                      <a:lnTo>
                        <a:pt x="548" y="41"/>
                      </a:lnTo>
                      <a:lnTo>
                        <a:pt x="554" y="46"/>
                      </a:lnTo>
                      <a:lnTo>
                        <a:pt x="551" y="52"/>
                      </a:lnTo>
                      <a:lnTo>
                        <a:pt x="552" y="59"/>
                      </a:lnTo>
                      <a:lnTo>
                        <a:pt x="551" y="66"/>
                      </a:lnTo>
                      <a:lnTo>
                        <a:pt x="552" y="75"/>
                      </a:lnTo>
                      <a:lnTo>
                        <a:pt x="551" y="78"/>
                      </a:lnTo>
                      <a:lnTo>
                        <a:pt x="544" y="83"/>
                      </a:lnTo>
                      <a:lnTo>
                        <a:pt x="545" y="86"/>
                      </a:lnTo>
                      <a:lnTo>
                        <a:pt x="551" y="84"/>
                      </a:lnTo>
                      <a:lnTo>
                        <a:pt x="552" y="82"/>
                      </a:lnTo>
                      <a:lnTo>
                        <a:pt x="554" y="82"/>
                      </a:lnTo>
                      <a:lnTo>
                        <a:pt x="556" y="84"/>
                      </a:lnTo>
                      <a:lnTo>
                        <a:pt x="561" y="86"/>
                      </a:lnTo>
                      <a:lnTo>
                        <a:pt x="561" y="89"/>
                      </a:lnTo>
                      <a:lnTo>
                        <a:pt x="560" y="91"/>
                      </a:lnTo>
                      <a:lnTo>
                        <a:pt x="559" y="91"/>
                      </a:lnTo>
                      <a:lnTo>
                        <a:pt x="552" y="88"/>
                      </a:lnTo>
                      <a:lnTo>
                        <a:pt x="545" y="88"/>
                      </a:lnTo>
                      <a:lnTo>
                        <a:pt x="540" y="91"/>
                      </a:lnTo>
                      <a:lnTo>
                        <a:pt x="539" y="92"/>
                      </a:lnTo>
                      <a:lnTo>
                        <a:pt x="539" y="99"/>
                      </a:lnTo>
                      <a:lnTo>
                        <a:pt x="533" y="125"/>
                      </a:lnTo>
                      <a:lnTo>
                        <a:pt x="533" y="141"/>
                      </a:lnTo>
                      <a:lnTo>
                        <a:pt x="530" y="145"/>
                      </a:lnTo>
                      <a:lnTo>
                        <a:pt x="528" y="156"/>
                      </a:lnTo>
                      <a:lnTo>
                        <a:pt x="524" y="159"/>
                      </a:lnTo>
                      <a:lnTo>
                        <a:pt x="518" y="164"/>
                      </a:lnTo>
                      <a:lnTo>
                        <a:pt x="511" y="181"/>
                      </a:lnTo>
                      <a:lnTo>
                        <a:pt x="502" y="190"/>
                      </a:lnTo>
                      <a:lnTo>
                        <a:pt x="497" y="202"/>
                      </a:lnTo>
                      <a:lnTo>
                        <a:pt x="497" y="204"/>
                      </a:lnTo>
                      <a:lnTo>
                        <a:pt x="492" y="207"/>
                      </a:lnTo>
                      <a:lnTo>
                        <a:pt x="485" y="215"/>
                      </a:lnTo>
                      <a:lnTo>
                        <a:pt x="482" y="220"/>
                      </a:lnTo>
                      <a:lnTo>
                        <a:pt x="480" y="226"/>
                      </a:lnTo>
                      <a:lnTo>
                        <a:pt x="479" y="237"/>
                      </a:lnTo>
                      <a:lnTo>
                        <a:pt x="462" y="271"/>
                      </a:lnTo>
                      <a:lnTo>
                        <a:pt x="447" y="296"/>
                      </a:lnTo>
                      <a:lnTo>
                        <a:pt x="444" y="303"/>
                      </a:lnTo>
                      <a:lnTo>
                        <a:pt x="438" y="325"/>
                      </a:lnTo>
                      <a:lnTo>
                        <a:pt x="431" y="344"/>
                      </a:lnTo>
                      <a:lnTo>
                        <a:pt x="422" y="351"/>
                      </a:lnTo>
                      <a:lnTo>
                        <a:pt x="419" y="353"/>
                      </a:lnTo>
                      <a:lnTo>
                        <a:pt x="416" y="357"/>
                      </a:lnTo>
                      <a:lnTo>
                        <a:pt x="414" y="358"/>
                      </a:lnTo>
                      <a:lnTo>
                        <a:pt x="409" y="363"/>
                      </a:lnTo>
                      <a:lnTo>
                        <a:pt x="394" y="378"/>
                      </a:lnTo>
                      <a:lnTo>
                        <a:pt x="389" y="389"/>
                      </a:lnTo>
                      <a:lnTo>
                        <a:pt x="389" y="390"/>
                      </a:lnTo>
                      <a:lnTo>
                        <a:pt x="388" y="395"/>
                      </a:lnTo>
                      <a:lnTo>
                        <a:pt x="382" y="405"/>
                      </a:lnTo>
                      <a:lnTo>
                        <a:pt x="373" y="420"/>
                      </a:lnTo>
                      <a:lnTo>
                        <a:pt x="362" y="432"/>
                      </a:lnTo>
                      <a:lnTo>
                        <a:pt x="363" y="432"/>
                      </a:lnTo>
                      <a:lnTo>
                        <a:pt x="352" y="442"/>
                      </a:lnTo>
                      <a:lnTo>
                        <a:pt x="340" y="453"/>
                      </a:lnTo>
                      <a:lnTo>
                        <a:pt x="334" y="461"/>
                      </a:lnTo>
                      <a:lnTo>
                        <a:pt x="323" y="474"/>
                      </a:lnTo>
                      <a:lnTo>
                        <a:pt x="306" y="486"/>
                      </a:lnTo>
                      <a:lnTo>
                        <a:pt x="297" y="492"/>
                      </a:lnTo>
                      <a:lnTo>
                        <a:pt x="297" y="495"/>
                      </a:lnTo>
                      <a:lnTo>
                        <a:pt x="290" y="506"/>
                      </a:lnTo>
                      <a:lnTo>
                        <a:pt x="277" y="520"/>
                      </a:lnTo>
                      <a:lnTo>
                        <a:pt x="264" y="532"/>
                      </a:lnTo>
                      <a:lnTo>
                        <a:pt x="249" y="541"/>
                      </a:lnTo>
                      <a:lnTo>
                        <a:pt x="243" y="545"/>
                      </a:lnTo>
                      <a:lnTo>
                        <a:pt x="231" y="549"/>
                      </a:lnTo>
                      <a:lnTo>
                        <a:pt x="223" y="550"/>
                      </a:lnTo>
                      <a:lnTo>
                        <a:pt x="216" y="554"/>
                      </a:lnTo>
                      <a:lnTo>
                        <a:pt x="193" y="572"/>
                      </a:lnTo>
                      <a:lnTo>
                        <a:pt x="139" y="620"/>
                      </a:lnTo>
                      <a:lnTo>
                        <a:pt x="120" y="640"/>
                      </a:lnTo>
                      <a:lnTo>
                        <a:pt x="113" y="648"/>
                      </a:lnTo>
                      <a:lnTo>
                        <a:pt x="103" y="659"/>
                      </a:lnTo>
                      <a:lnTo>
                        <a:pt x="91" y="663"/>
                      </a:lnTo>
                      <a:lnTo>
                        <a:pt x="87" y="660"/>
                      </a:lnTo>
                      <a:lnTo>
                        <a:pt x="84" y="665"/>
                      </a:lnTo>
                      <a:lnTo>
                        <a:pt x="87" y="665"/>
                      </a:lnTo>
                      <a:lnTo>
                        <a:pt x="88" y="669"/>
                      </a:lnTo>
                      <a:lnTo>
                        <a:pt x="87" y="672"/>
                      </a:lnTo>
                      <a:lnTo>
                        <a:pt x="83" y="674"/>
                      </a:lnTo>
                      <a:lnTo>
                        <a:pt x="81" y="681"/>
                      </a:lnTo>
                      <a:lnTo>
                        <a:pt x="75" y="691"/>
                      </a:lnTo>
                      <a:lnTo>
                        <a:pt x="61" y="705"/>
                      </a:lnTo>
                      <a:lnTo>
                        <a:pt x="50" y="718"/>
                      </a:lnTo>
                      <a:lnTo>
                        <a:pt x="37" y="730"/>
                      </a:lnTo>
                      <a:lnTo>
                        <a:pt x="32" y="739"/>
                      </a:lnTo>
                      <a:lnTo>
                        <a:pt x="30" y="74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43" name="Freeform 142"/>
                <p:cNvSpPr>
                  <a:spLocks noChangeAspect="1"/>
                </p:cNvSpPr>
                <p:nvPr/>
              </p:nvSpPr>
              <p:spPr bwMode="gray">
                <a:xfrm>
                  <a:off x="4761706" y="3272184"/>
                  <a:ext cx="276225" cy="215900"/>
                </a:xfrm>
                <a:custGeom>
                  <a:avLst/>
                  <a:gdLst/>
                  <a:ahLst/>
                  <a:cxnLst>
                    <a:cxn ang="0">
                      <a:pos x="222" y="381"/>
                    </a:cxn>
                    <a:cxn ang="0">
                      <a:pos x="209" y="442"/>
                    </a:cxn>
                    <a:cxn ang="0">
                      <a:pos x="192" y="463"/>
                    </a:cxn>
                    <a:cxn ang="0">
                      <a:pos x="186" y="474"/>
                    </a:cxn>
                    <a:cxn ang="0">
                      <a:pos x="160" y="475"/>
                    </a:cxn>
                    <a:cxn ang="0">
                      <a:pos x="42" y="495"/>
                    </a:cxn>
                    <a:cxn ang="0">
                      <a:pos x="3" y="511"/>
                    </a:cxn>
                    <a:cxn ang="0">
                      <a:pos x="11" y="532"/>
                    </a:cxn>
                    <a:cxn ang="0">
                      <a:pos x="15" y="550"/>
                    </a:cxn>
                    <a:cxn ang="0">
                      <a:pos x="49" y="588"/>
                    </a:cxn>
                    <a:cxn ang="0">
                      <a:pos x="70" y="622"/>
                    </a:cxn>
                    <a:cxn ang="0">
                      <a:pos x="92" y="629"/>
                    </a:cxn>
                    <a:cxn ang="0">
                      <a:pos x="106" y="622"/>
                    </a:cxn>
                    <a:cxn ang="0">
                      <a:pos x="119" y="637"/>
                    </a:cxn>
                    <a:cxn ang="0">
                      <a:pos x="109" y="641"/>
                    </a:cxn>
                    <a:cxn ang="0">
                      <a:pos x="116" y="656"/>
                    </a:cxn>
                    <a:cxn ang="0">
                      <a:pos x="127" y="653"/>
                    </a:cxn>
                    <a:cxn ang="0">
                      <a:pos x="143" y="645"/>
                    </a:cxn>
                    <a:cxn ang="0">
                      <a:pos x="165" y="653"/>
                    </a:cxn>
                    <a:cxn ang="0">
                      <a:pos x="193" y="678"/>
                    </a:cxn>
                    <a:cxn ang="0">
                      <a:pos x="193" y="637"/>
                    </a:cxn>
                    <a:cxn ang="0">
                      <a:pos x="206" y="624"/>
                    </a:cxn>
                    <a:cxn ang="0">
                      <a:pos x="221" y="586"/>
                    </a:cxn>
                    <a:cxn ang="0">
                      <a:pos x="259" y="565"/>
                    </a:cxn>
                    <a:cxn ang="0">
                      <a:pos x="291" y="561"/>
                    </a:cxn>
                    <a:cxn ang="0">
                      <a:pos x="365" y="602"/>
                    </a:cxn>
                    <a:cxn ang="0">
                      <a:pos x="386" y="609"/>
                    </a:cxn>
                    <a:cxn ang="0">
                      <a:pos x="418" y="588"/>
                    </a:cxn>
                    <a:cxn ang="0">
                      <a:pos x="471" y="613"/>
                    </a:cxn>
                    <a:cxn ang="0">
                      <a:pos x="519" y="618"/>
                    </a:cxn>
                    <a:cxn ang="0">
                      <a:pos x="559" y="588"/>
                    </a:cxn>
                    <a:cxn ang="0">
                      <a:pos x="613" y="587"/>
                    </a:cxn>
                    <a:cxn ang="0">
                      <a:pos x="647" y="591"/>
                    </a:cxn>
                    <a:cxn ang="0">
                      <a:pos x="672" y="597"/>
                    </a:cxn>
                    <a:cxn ang="0">
                      <a:pos x="688" y="582"/>
                    </a:cxn>
                    <a:cxn ang="0">
                      <a:pos x="708" y="576"/>
                    </a:cxn>
                    <a:cxn ang="0">
                      <a:pos x="718" y="561"/>
                    </a:cxn>
                    <a:cxn ang="0">
                      <a:pos x="709" y="545"/>
                    </a:cxn>
                    <a:cxn ang="0">
                      <a:pos x="725" y="533"/>
                    </a:cxn>
                    <a:cxn ang="0">
                      <a:pos x="732" y="515"/>
                    </a:cxn>
                    <a:cxn ang="0">
                      <a:pos x="746" y="501"/>
                    </a:cxn>
                    <a:cxn ang="0">
                      <a:pos x="838" y="386"/>
                    </a:cxn>
                    <a:cxn ang="0">
                      <a:pos x="872" y="184"/>
                    </a:cxn>
                    <a:cxn ang="0">
                      <a:pos x="837" y="160"/>
                    </a:cxn>
                    <a:cxn ang="0">
                      <a:pos x="826" y="135"/>
                    </a:cxn>
                    <a:cxn ang="0">
                      <a:pos x="818" y="117"/>
                    </a:cxn>
                    <a:cxn ang="0">
                      <a:pos x="795" y="26"/>
                    </a:cxn>
                    <a:cxn ang="0">
                      <a:pos x="773" y="11"/>
                    </a:cxn>
                    <a:cxn ang="0">
                      <a:pos x="720" y="1"/>
                    </a:cxn>
                    <a:cxn ang="0">
                      <a:pos x="643" y="1"/>
                    </a:cxn>
                    <a:cxn ang="0">
                      <a:pos x="568" y="53"/>
                    </a:cxn>
                    <a:cxn ang="0">
                      <a:pos x="437" y="145"/>
                    </a:cxn>
                    <a:cxn ang="0">
                      <a:pos x="307" y="236"/>
                    </a:cxn>
                    <a:cxn ang="0">
                      <a:pos x="221" y="257"/>
                    </a:cxn>
                    <a:cxn ang="0">
                      <a:pos x="222" y="271"/>
                    </a:cxn>
                  </a:cxnLst>
                  <a:rect l="0" t="0" r="r" b="b"/>
                  <a:pathLst>
                    <a:path w="872" h="678">
                      <a:moveTo>
                        <a:pt x="222" y="271"/>
                      </a:moveTo>
                      <a:lnTo>
                        <a:pt x="222" y="327"/>
                      </a:lnTo>
                      <a:lnTo>
                        <a:pt x="222" y="381"/>
                      </a:lnTo>
                      <a:lnTo>
                        <a:pt x="222" y="435"/>
                      </a:lnTo>
                      <a:lnTo>
                        <a:pt x="219" y="436"/>
                      </a:lnTo>
                      <a:lnTo>
                        <a:pt x="209" y="442"/>
                      </a:lnTo>
                      <a:lnTo>
                        <a:pt x="205" y="448"/>
                      </a:lnTo>
                      <a:lnTo>
                        <a:pt x="204" y="456"/>
                      </a:lnTo>
                      <a:lnTo>
                        <a:pt x="192" y="463"/>
                      </a:lnTo>
                      <a:lnTo>
                        <a:pt x="188" y="466"/>
                      </a:lnTo>
                      <a:lnTo>
                        <a:pt x="186" y="469"/>
                      </a:lnTo>
                      <a:lnTo>
                        <a:pt x="186" y="474"/>
                      </a:lnTo>
                      <a:lnTo>
                        <a:pt x="173" y="473"/>
                      </a:lnTo>
                      <a:lnTo>
                        <a:pt x="160" y="472"/>
                      </a:lnTo>
                      <a:lnTo>
                        <a:pt x="160" y="475"/>
                      </a:lnTo>
                      <a:lnTo>
                        <a:pt x="155" y="474"/>
                      </a:lnTo>
                      <a:lnTo>
                        <a:pt x="66" y="475"/>
                      </a:lnTo>
                      <a:lnTo>
                        <a:pt x="42" y="495"/>
                      </a:lnTo>
                      <a:lnTo>
                        <a:pt x="5" y="495"/>
                      </a:lnTo>
                      <a:lnTo>
                        <a:pt x="4" y="499"/>
                      </a:lnTo>
                      <a:lnTo>
                        <a:pt x="3" y="511"/>
                      </a:lnTo>
                      <a:lnTo>
                        <a:pt x="0" y="521"/>
                      </a:lnTo>
                      <a:lnTo>
                        <a:pt x="1" y="523"/>
                      </a:lnTo>
                      <a:lnTo>
                        <a:pt x="11" y="532"/>
                      </a:lnTo>
                      <a:lnTo>
                        <a:pt x="12" y="534"/>
                      </a:lnTo>
                      <a:lnTo>
                        <a:pt x="11" y="543"/>
                      </a:lnTo>
                      <a:lnTo>
                        <a:pt x="15" y="550"/>
                      </a:lnTo>
                      <a:lnTo>
                        <a:pt x="27" y="565"/>
                      </a:lnTo>
                      <a:lnTo>
                        <a:pt x="44" y="579"/>
                      </a:lnTo>
                      <a:lnTo>
                        <a:pt x="49" y="588"/>
                      </a:lnTo>
                      <a:lnTo>
                        <a:pt x="55" y="603"/>
                      </a:lnTo>
                      <a:lnTo>
                        <a:pt x="59" y="609"/>
                      </a:lnTo>
                      <a:lnTo>
                        <a:pt x="70" y="622"/>
                      </a:lnTo>
                      <a:lnTo>
                        <a:pt x="78" y="626"/>
                      </a:lnTo>
                      <a:lnTo>
                        <a:pt x="89" y="629"/>
                      </a:lnTo>
                      <a:lnTo>
                        <a:pt x="92" y="629"/>
                      </a:lnTo>
                      <a:lnTo>
                        <a:pt x="97" y="628"/>
                      </a:lnTo>
                      <a:lnTo>
                        <a:pt x="102" y="623"/>
                      </a:lnTo>
                      <a:lnTo>
                        <a:pt x="106" y="622"/>
                      </a:lnTo>
                      <a:lnTo>
                        <a:pt x="112" y="625"/>
                      </a:lnTo>
                      <a:lnTo>
                        <a:pt x="118" y="635"/>
                      </a:lnTo>
                      <a:lnTo>
                        <a:pt x="119" y="637"/>
                      </a:lnTo>
                      <a:lnTo>
                        <a:pt x="118" y="640"/>
                      </a:lnTo>
                      <a:lnTo>
                        <a:pt x="113" y="640"/>
                      </a:lnTo>
                      <a:lnTo>
                        <a:pt x="109" y="641"/>
                      </a:lnTo>
                      <a:lnTo>
                        <a:pt x="108" y="645"/>
                      </a:lnTo>
                      <a:lnTo>
                        <a:pt x="109" y="649"/>
                      </a:lnTo>
                      <a:lnTo>
                        <a:pt x="116" y="656"/>
                      </a:lnTo>
                      <a:lnTo>
                        <a:pt x="127" y="666"/>
                      </a:lnTo>
                      <a:lnTo>
                        <a:pt x="134" y="662"/>
                      </a:lnTo>
                      <a:lnTo>
                        <a:pt x="127" y="653"/>
                      </a:lnTo>
                      <a:lnTo>
                        <a:pt x="127" y="649"/>
                      </a:lnTo>
                      <a:lnTo>
                        <a:pt x="138" y="646"/>
                      </a:lnTo>
                      <a:lnTo>
                        <a:pt x="143" y="645"/>
                      </a:lnTo>
                      <a:lnTo>
                        <a:pt x="151" y="641"/>
                      </a:lnTo>
                      <a:lnTo>
                        <a:pt x="154" y="642"/>
                      </a:lnTo>
                      <a:lnTo>
                        <a:pt x="165" y="653"/>
                      </a:lnTo>
                      <a:lnTo>
                        <a:pt x="177" y="666"/>
                      </a:lnTo>
                      <a:lnTo>
                        <a:pt x="184" y="671"/>
                      </a:lnTo>
                      <a:lnTo>
                        <a:pt x="193" y="678"/>
                      </a:lnTo>
                      <a:lnTo>
                        <a:pt x="194" y="671"/>
                      </a:lnTo>
                      <a:lnTo>
                        <a:pt x="192" y="646"/>
                      </a:lnTo>
                      <a:lnTo>
                        <a:pt x="193" y="637"/>
                      </a:lnTo>
                      <a:lnTo>
                        <a:pt x="195" y="633"/>
                      </a:lnTo>
                      <a:lnTo>
                        <a:pt x="199" y="628"/>
                      </a:lnTo>
                      <a:lnTo>
                        <a:pt x="206" y="624"/>
                      </a:lnTo>
                      <a:lnTo>
                        <a:pt x="211" y="618"/>
                      </a:lnTo>
                      <a:lnTo>
                        <a:pt x="219" y="604"/>
                      </a:lnTo>
                      <a:lnTo>
                        <a:pt x="221" y="586"/>
                      </a:lnTo>
                      <a:lnTo>
                        <a:pt x="222" y="582"/>
                      </a:lnTo>
                      <a:lnTo>
                        <a:pt x="240" y="570"/>
                      </a:lnTo>
                      <a:lnTo>
                        <a:pt x="259" y="565"/>
                      </a:lnTo>
                      <a:lnTo>
                        <a:pt x="277" y="565"/>
                      </a:lnTo>
                      <a:lnTo>
                        <a:pt x="283" y="564"/>
                      </a:lnTo>
                      <a:lnTo>
                        <a:pt x="291" y="561"/>
                      </a:lnTo>
                      <a:lnTo>
                        <a:pt x="306" y="563"/>
                      </a:lnTo>
                      <a:lnTo>
                        <a:pt x="343" y="581"/>
                      </a:lnTo>
                      <a:lnTo>
                        <a:pt x="365" y="602"/>
                      </a:lnTo>
                      <a:lnTo>
                        <a:pt x="372" y="607"/>
                      </a:lnTo>
                      <a:lnTo>
                        <a:pt x="377" y="609"/>
                      </a:lnTo>
                      <a:lnTo>
                        <a:pt x="386" y="609"/>
                      </a:lnTo>
                      <a:lnTo>
                        <a:pt x="392" y="599"/>
                      </a:lnTo>
                      <a:lnTo>
                        <a:pt x="408" y="591"/>
                      </a:lnTo>
                      <a:lnTo>
                        <a:pt x="418" y="588"/>
                      </a:lnTo>
                      <a:lnTo>
                        <a:pt x="430" y="588"/>
                      </a:lnTo>
                      <a:lnTo>
                        <a:pt x="447" y="598"/>
                      </a:lnTo>
                      <a:lnTo>
                        <a:pt x="471" y="613"/>
                      </a:lnTo>
                      <a:lnTo>
                        <a:pt x="483" y="617"/>
                      </a:lnTo>
                      <a:lnTo>
                        <a:pt x="506" y="619"/>
                      </a:lnTo>
                      <a:lnTo>
                        <a:pt x="519" y="618"/>
                      </a:lnTo>
                      <a:lnTo>
                        <a:pt x="533" y="608"/>
                      </a:lnTo>
                      <a:lnTo>
                        <a:pt x="550" y="593"/>
                      </a:lnTo>
                      <a:lnTo>
                        <a:pt x="559" y="588"/>
                      </a:lnTo>
                      <a:lnTo>
                        <a:pt x="585" y="588"/>
                      </a:lnTo>
                      <a:lnTo>
                        <a:pt x="603" y="591"/>
                      </a:lnTo>
                      <a:lnTo>
                        <a:pt x="613" y="587"/>
                      </a:lnTo>
                      <a:lnTo>
                        <a:pt x="633" y="585"/>
                      </a:lnTo>
                      <a:lnTo>
                        <a:pt x="640" y="587"/>
                      </a:lnTo>
                      <a:lnTo>
                        <a:pt x="647" y="591"/>
                      </a:lnTo>
                      <a:lnTo>
                        <a:pt x="655" y="593"/>
                      </a:lnTo>
                      <a:lnTo>
                        <a:pt x="661" y="597"/>
                      </a:lnTo>
                      <a:lnTo>
                        <a:pt x="672" y="597"/>
                      </a:lnTo>
                      <a:lnTo>
                        <a:pt x="678" y="593"/>
                      </a:lnTo>
                      <a:lnTo>
                        <a:pt x="688" y="583"/>
                      </a:lnTo>
                      <a:lnTo>
                        <a:pt x="688" y="582"/>
                      </a:lnTo>
                      <a:lnTo>
                        <a:pt x="694" y="577"/>
                      </a:lnTo>
                      <a:lnTo>
                        <a:pt x="702" y="576"/>
                      </a:lnTo>
                      <a:lnTo>
                        <a:pt x="708" y="576"/>
                      </a:lnTo>
                      <a:lnTo>
                        <a:pt x="714" y="564"/>
                      </a:lnTo>
                      <a:lnTo>
                        <a:pt x="715" y="564"/>
                      </a:lnTo>
                      <a:lnTo>
                        <a:pt x="718" y="561"/>
                      </a:lnTo>
                      <a:lnTo>
                        <a:pt x="713" y="556"/>
                      </a:lnTo>
                      <a:lnTo>
                        <a:pt x="709" y="550"/>
                      </a:lnTo>
                      <a:lnTo>
                        <a:pt x="709" y="545"/>
                      </a:lnTo>
                      <a:lnTo>
                        <a:pt x="714" y="538"/>
                      </a:lnTo>
                      <a:lnTo>
                        <a:pt x="720" y="534"/>
                      </a:lnTo>
                      <a:lnTo>
                        <a:pt x="725" y="533"/>
                      </a:lnTo>
                      <a:lnTo>
                        <a:pt x="730" y="531"/>
                      </a:lnTo>
                      <a:lnTo>
                        <a:pt x="727" y="520"/>
                      </a:lnTo>
                      <a:lnTo>
                        <a:pt x="732" y="515"/>
                      </a:lnTo>
                      <a:lnTo>
                        <a:pt x="740" y="513"/>
                      </a:lnTo>
                      <a:lnTo>
                        <a:pt x="740" y="504"/>
                      </a:lnTo>
                      <a:lnTo>
                        <a:pt x="746" y="501"/>
                      </a:lnTo>
                      <a:lnTo>
                        <a:pt x="746" y="490"/>
                      </a:lnTo>
                      <a:lnTo>
                        <a:pt x="834" y="391"/>
                      </a:lnTo>
                      <a:lnTo>
                        <a:pt x="838" y="386"/>
                      </a:lnTo>
                      <a:lnTo>
                        <a:pt x="844" y="287"/>
                      </a:lnTo>
                      <a:lnTo>
                        <a:pt x="859" y="208"/>
                      </a:lnTo>
                      <a:lnTo>
                        <a:pt x="872" y="184"/>
                      </a:lnTo>
                      <a:lnTo>
                        <a:pt x="849" y="171"/>
                      </a:lnTo>
                      <a:lnTo>
                        <a:pt x="843" y="166"/>
                      </a:lnTo>
                      <a:lnTo>
                        <a:pt x="837" y="160"/>
                      </a:lnTo>
                      <a:lnTo>
                        <a:pt x="833" y="154"/>
                      </a:lnTo>
                      <a:lnTo>
                        <a:pt x="829" y="142"/>
                      </a:lnTo>
                      <a:lnTo>
                        <a:pt x="826" y="135"/>
                      </a:lnTo>
                      <a:lnTo>
                        <a:pt x="826" y="133"/>
                      </a:lnTo>
                      <a:lnTo>
                        <a:pt x="821" y="123"/>
                      </a:lnTo>
                      <a:lnTo>
                        <a:pt x="818" y="117"/>
                      </a:lnTo>
                      <a:lnTo>
                        <a:pt x="818" y="31"/>
                      </a:lnTo>
                      <a:lnTo>
                        <a:pt x="801" y="36"/>
                      </a:lnTo>
                      <a:lnTo>
                        <a:pt x="795" y="26"/>
                      </a:lnTo>
                      <a:lnTo>
                        <a:pt x="791" y="22"/>
                      </a:lnTo>
                      <a:lnTo>
                        <a:pt x="776" y="15"/>
                      </a:lnTo>
                      <a:lnTo>
                        <a:pt x="773" y="11"/>
                      </a:lnTo>
                      <a:lnTo>
                        <a:pt x="768" y="7"/>
                      </a:lnTo>
                      <a:lnTo>
                        <a:pt x="759" y="5"/>
                      </a:lnTo>
                      <a:lnTo>
                        <a:pt x="720" y="1"/>
                      </a:lnTo>
                      <a:lnTo>
                        <a:pt x="677" y="2"/>
                      </a:lnTo>
                      <a:lnTo>
                        <a:pt x="646" y="0"/>
                      </a:lnTo>
                      <a:lnTo>
                        <a:pt x="643" y="1"/>
                      </a:lnTo>
                      <a:lnTo>
                        <a:pt x="638" y="4"/>
                      </a:lnTo>
                      <a:lnTo>
                        <a:pt x="612" y="22"/>
                      </a:lnTo>
                      <a:lnTo>
                        <a:pt x="568" y="53"/>
                      </a:lnTo>
                      <a:lnTo>
                        <a:pt x="525" y="84"/>
                      </a:lnTo>
                      <a:lnTo>
                        <a:pt x="482" y="114"/>
                      </a:lnTo>
                      <a:lnTo>
                        <a:pt x="437" y="145"/>
                      </a:lnTo>
                      <a:lnTo>
                        <a:pt x="393" y="176"/>
                      </a:lnTo>
                      <a:lnTo>
                        <a:pt x="350" y="206"/>
                      </a:lnTo>
                      <a:lnTo>
                        <a:pt x="307" y="236"/>
                      </a:lnTo>
                      <a:lnTo>
                        <a:pt x="292" y="241"/>
                      </a:lnTo>
                      <a:lnTo>
                        <a:pt x="230" y="255"/>
                      </a:lnTo>
                      <a:lnTo>
                        <a:pt x="221" y="257"/>
                      </a:lnTo>
                      <a:lnTo>
                        <a:pt x="221" y="259"/>
                      </a:lnTo>
                      <a:lnTo>
                        <a:pt x="222" y="260"/>
                      </a:lnTo>
                      <a:lnTo>
                        <a:pt x="222" y="27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44" name="Freeform 18"/>
                <p:cNvSpPr>
                  <a:spLocks noChangeAspect="1"/>
                </p:cNvSpPr>
                <p:nvPr/>
              </p:nvSpPr>
              <p:spPr bwMode="gray">
                <a:xfrm>
                  <a:off x="5334792" y="3432522"/>
                  <a:ext cx="261938" cy="198438"/>
                </a:xfrm>
                <a:custGeom>
                  <a:avLst/>
                  <a:gdLst/>
                  <a:ahLst/>
                  <a:cxnLst>
                    <a:cxn ang="0">
                      <a:pos x="174" y="105"/>
                    </a:cxn>
                    <a:cxn ang="0">
                      <a:pos x="149" y="125"/>
                    </a:cxn>
                    <a:cxn ang="0">
                      <a:pos x="104" y="215"/>
                    </a:cxn>
                    <a:cxn ang="0">
                      <a:pos x="81" y="225"/>
                    </a:cxn>
                    <a:cxn ang="0">
                      <a:pos x="67" y="242"/>
                    </a:cxn>
                    <a:cxn ang="0">
                      <a:pos x="67" y="270"/>
                    </a:cxn>
                    <a:cxn ang="0">
                      <a:pos x="61" y="346"/>
                    </a:cxn>
                    <a:cxn ang="0">
                      <a:pos x="21" y="355"/>
                    </a:cxn>
                    <a:cxn ang="0">
                      <a:pos x="5" y="378"/>
                    </a:cxn>
                    <a:cxn ang="0">
                      <a:pos x="12" y="390"/>
                    </a:cxn>
                    <a:cxn ang="0">
                      <a:pos x="39" y="399"/>
                    </a:cxn>
                    <a:cxn ang="0">
                      <a:pos x="58" y="424"/>
                    </a:cxn>
                    <a:cxn ang="0">
                      <a:pos x="93" y="453"/>
                    </a:cxn>
                    <a:cxn ang="0">
                      <a:pos x="113" y="502"/>
                    </a:cxn>
                    <a:cxn ang="0">
                      <a:pos x="150" y="522"/>
                    </a:cxn>
                    <a:cxn ang="0">
                      <a:pos x="157" y="544"/>
                    </a:cxn>
                    <a:cxn ang="0">
                      <a:pos x="185" y="569"/>
                    </a:cxn>
                    <a:cxn ang="0">
                      <a:pos x="255" y="600"/>
                    </a:cxn>
                    <a:cxn ang="0">
                      <a:pos x="303" y="619"/>
                    </a:cxn>
                    <a:cxn ang="0">
                      <a:pos x="373" y="614"/>
                    </a:cxn>
                    <a:cxn ang="0">
                      <a:pos x="427" y="588"/>
                    </a:cxn>
                    <a:cxn ang="0">
                      <a:pos x="483" y="604"/>
                    </a:cxn>
                    <a:cxn ang="0">
                      <a:pos x="506" y="592"/>
                    </a:cxn>
                    <a:cxn ang="0">
                      <a:pos x="567" y="559"/>
                    </a:cxn>
                    <a:cxn ang="0">
                      <a:pos x="661" y="545"/>
                    </a:cxn>
                    <a:cxn ang="0">
                      <a:pos x="823" y="381"/>
                    </a:cxn>
                    <a:cxn ang="0">
                      <a:pos x="684" y="347"/>
                    </a:cxn>
                    <a:cxn ang="0">
                      <a:pos x="579" y="298"/>
                    </a:cxn>
                    <a:cxn ang="0">
                      <a:pos x="564" y="276"/>
                    </a:cxn>
                    <a:cxn ang="0">
                      <a:pos x="550" y="261"/>
                    </a:cxn>
                    <a:cxn ang="0">
                      <a:pos x="539" y="226"/>
                    </a:cxn>
                    <a:cxn ang="0">
                      <a:pos x="534" y="212"/>
                    </a:cxn>
                    <a:cxn ang="0">
                      <a:pos x="516" y="218"/>
                    </a:cxn>
                    <a:cxn ang="0">
                      <a:pos x="504" y="220"/>
                    </a:cxn>
                    <a:cxn ang="0">
                      <a:pos x="484" y="203"/>
                    </a:cxn>
                    <a:cxn ang="0">
                      <a:pos x="499" y="177"/>
                    </a:cxn>
                    <a:cxn ang="0">
                      <a:pos x="512" y="140"/>
                    </a:cxn>
                    <a:cxn ang="0">
                      <a:pos x="495" y="119"/>
                    </a:cxn>
                    <a:cxn ang="0">
                      <a:pos x="480" y="99"/>
                    </a:cxn>
                    <a:cxn ang="0">
                      <a:pos x="445" y="71"/>
                    </a:cxn>
                    <a:cxn ang="0">
                      <a:pos x="420" y="40"/>
                    </a:cxn>
                    <a:cxn ang="0">
                      <a:pos x="389" y="23"/>
                    </a:cxn>
                    <a:cxn ang="0">
                      <a:pos x="372" y="26"/>
                    </a:cxn>
                    <a:cxn ang="0">
                      <a:pos x="356" y="18"/>
                    </a:cxn>
                    <a:cxn ang="0">
                      <a:pos x="340" y="23"/>
                    </a:cxn>
                    <a:cxn ang="0">
                      <a:pos x="334" y="18"/>
                    </a:cxn>
                    <a:cxn ang="0">
                      <a:pos x="324" y="17"/>
                    </a:cxn>
                    <a:cxn ang="0">
                      <a:pos x="301" y="26"/>
                    </a:cxn>
                    <a:cxn ang="0">
                      <a:pos x="284" y="12"/>
                    </a:cxn>
                    <a:cxn ang="0">
                      <a:pos x="268" y="5"/>
                    </a:cxn>
                    <a:cxn ang="0">
                      <a:pos x="236" y="34"/>
                    </a:cxn>
                    <a:cxn ang="0">
                      <a:pos x="223" y="26"/>
                    </a:cxn>
                    <a:cxn ang="0">
                      <a:pos x="216" y="35"/>
                    </a:cxn>
                    <a:cxn ang="0">
                      <a:pos x="194" y="33"/>
                    </a:cxn>
                  </a:cxnLst>
                  <a:rect l="0" t="0" r="r" b="b"/>
                  <a:pathLst>
                    <a:path w="824" h="626">
                      <a:moveTo>
                        <a:pt x="192" y="32"/>
                      </a:moveTo>
                      <a:lnTo>
                        <a:pt x="192" y="48"/>
                      </a:lnTo>
                      <a:lnTo>
                        <a:pt x="174" y="105"/>
                      </a:lnTo>
                      <a:lnTo>
                        <a:pt x="167" y="113"/>
                      </a:lnTo>
                      <a:lnTo>
                        <a:pt x="158" y="115"/>
                      </a:lnTo>
                      <a:lnTo>
                        <a:pt x="149" y="125"/>
                      </a:lnTo>
                      <a:lnTo>
                        <a:pt x="114" y="174"/>
                      </a:lnTo>
                      <a:lnTo>
                        <a:pt x="109" y="188"/>
                      </a:lnTo>
                      <a:lnTo>
                        <a:pt x="104" y="215"/>
                      </a:lnTo>
                      <a:lnTo>
                        <a:pt x="99" y="220"/>
                      </a:lnTo>
                      <a:lnTo>
                        <a:pt x="88" y="220"/>
                      </a:lnTo>
                      <a:lnTo>
                        <a:pt x="81" y="225"/>
                      </a:lnTo>
                      <a:lnTo>
                        <a:pt x="74" y="237"/>
                      </a:lnTo>
                      <a:lnTo>
                        <a:pt x="71" y="244"/>
                      </a:lnTo>
                      <a:lnTo>
                        <a:pt x="67" y="242"/>
                      </a:lnTo>
                      <a:lnTo>
                        <a:pt x="67" y="253"/>
                      </a:lnTo>
                      <a:lnTo>
                        <a:pt x="69" y="259"/>
                      </a:lnTo>
                      <a:lnTo>
                        <a:pt x="67" y="270"/>
                      </a:lnTo>
                      <a:lnTo>
                        <a:pt x="63" y="286"/>
                      </a:lnTo>
                      <a:lnTo>
                        <a:pt x="63" y="331"/>
                      </a:lnTo>
                      <a:lnTo>
                        <a:pt x="61" y="346"/>
                      </a:lnTo>
                      <a:lnTo>
                        <a:pt x="54" y="352"/>
                      </a:lnTo>
                      <a:lnTo>
                        <a:pt x="43" y="357"/>
                      </a:lnTo>
                      <a:lnTo>
                        <a:pt x="21" y="355"/>
                      </a:lnTo>
                      <a:lnTo>
                        <a:pt x="11" y="359"/>
                      </a:lnTo>
                      <a:lnTo>
                        <a:pt x="11" y="373"/>
                      </a:lnTo>
                      <a:lnTo>
                        <a:pt x="5" y="378"/>
                      </a:lnTo>
                      <a:lnTo>
                        <a:pt x="0" y="386"/>
                      </a:lnTo>
                      <a:lnTo>
                        <a:pt x="6" y="390"/>
                      </a:lnTo>
                      <a:lnTo>
                        <a:pt x="12" y="390"/>
                      </a:lnTo>
                      <a:lnTo>
                        <a:pt x="20" y="397"/>
                      </a:lnTo>
                      <a:lnTo>
                        <a:pt x="28" y="395"/>
                      </a:lnTo>
                      <a:lnTo>
                        <a:pt x="39" y="399"/>
                      </a:lnTo>
                      <a:lnTo>
                        <a:pt x="48" y="404"/>
                      </a:lnTo>
                      <a:lnTo>
                        <a:pt x="56" y="414"/>
                      </a:lnTo>
                      <a:lnTo>
                        <a:pt x="58" y="424"/>
                      </a:lnTo>
                      <a:lnTo>
                        <a:pt x="64" y="432"/>
                      </a:lnTo>
                      <a:lnTo>
                        <a:pt x="71" y="440"/>
                      </a:lnTo>
                      <a:lnTo>
                        <a:pt x="93" y="453"/>
                      </a:lnTo>
                      <a:lnTo>
                        <a:pt x="98" y="463"/>
                      </a:lnTo>
                      <a:lnTo>
                        <a:pt x="103" y="475"/>
                      </a:lnTo>
                      <a:lnTo>
                        <a:pt x="113" y="502"/>
                      </a:lnTo>
                      <a:lnTo>
                        <a:pt x="118" y="511"/>
                      </a:lnTo>
                      <a:lnTo>
                        <a:pt x="126" y="517"/>
                      </a:lnTo>
                      <a:lnTo>
                        <a:pt x="150" y="522"/>
                      </a:lnTo>
                      <a:lnTo>
                        <a:pt x="157" y="527"/>
                      </a:lnTo>
                      <a:lnTo>
                        <a:pt x="158" y="534"/>
                      </a:lnTo>
                      <a:lnTo>
                        <a:pt x="157" y="544"/>
                      </a:lnTo>
                      <a:lnTo>
                        <a:pt x="156" y="566"/>
                      </a:lnTo>
                      <a:lnTo>
                        <a:pt x="169" y="571"/>
                      </a:lnTo>
                      <a:lnTo>
                        <a:pt x="185" y="569"/>
                      </a:lnTo>
                      <a:lnTo>
                        <a:pt x="200" y="570"/>
                      </a:lnTo>
                      <a:lnTo>
                        <a:pt x="217" y="578"/>
                      </a:lnTo>
                      <a:lnTo>
                        <a:pt x="255" y="600"/>
                      </a:lnTo>
                      <a:lnTo>
                        <a:pt x="266" y="613"/>
                      </a:lnTo>
                      <a:lnTo>
                        <a:pt x="286" y="619"/>
                      </a:lnTo>
                      <a:lnTo>
                        <a:pt x="303" y="619"/>
                      </a:lnTo>
                      <a:lnTo>
                        <a:pt x="325" y="625"/>
                      </a:lnTo>
                      <a:lnTo>
                        <a:pt x="350" y="626"/>
                      </a:lnTo>
                      <a:lnTo>
                        <a:pt x="373" y="614"/>
                      </a:lnTo>
                      <a:lnTo>
                        <a:pt x="389" y="598"/>
                      </a:lnTo>
                      <a:lnTo>
                        <a:pt x="408" y="592"/>
                      </a:lnTo>
                      <a:lnTo>
                        <a:pt x="427" y="588"/>
                      </a:lnTo>
                      <a:lnTo>
                        <a:pt x="461" y="604"/>
                      </a:lnTo>
                      <a:lnTo>
                        <a:pt x="474" y="603"/>
                      </a:lnTo>
                      <a:lnTo>
                        <a:pt x="483" y="604"/>
                      </a:lnTo>
                      <a:lnTo>
                        <a:pt x="488" y="603"/>
                      </a:lnTo>
                      <a:lnTo>
                        <a:pt x="491" y="599"/>
                      </a:lnTo>
                      <a:lnTo>
                        <a:pt x="506" y="592"/>
                      </a:lnTo>
                      <a:lnTo>
                        <a:pt x="542" y="580"/>
                      </a:lnTo>
                      <a:lnTo>
                        <a:pt x="554" y="567"/>
                      </a:lnTo>
                      <a:lnTo>
                        <a:pt x="567" y="559"/>
                      </a:lnTo>
                      <a:lnTo>
                        <a:pt x="588" y="550"/>
                      </a:lnTo>
                      <a:lnTo>
                        <a:pt x="596" y="545"/>
                      </a:lnTo>
                      <a:lnTo>
                        <a:pt x="661" y="545"/>
                      </a:lnTo>
                      <a:lnTo>
                        <a:pt x="742" y="463"/>
                      </a:lnTo>
                      <a:lnTo>
                        <a:pt x="813" y="393"/>
                      </a:lnTo>
                      <a:lnTo>
                        <a:pt x="823" y="381"/>
                      </a:lnTo>
                      <a:lnTo>
                        <a:pt x="824" y="378"/>
                      </a:lnTo>
                      <a:lnTo>
                        <a:pt x="771" y="379"/>
                      </a:lnTo>
                      <a:lnTo>
                        <a:pt x="684" y="347"/>
                      </a:lnTo>
                      <a:lnTo>
                        <a:pt x="606" y="320"/>
                      </a:lnTo>
                      <a:lnTo>
                        <a:pt x="599" y="313"/>
                      </a:lnTo>
                      <a:lnTo>
                        <a:pt x="579" y="298"/>
                      </a:lnTo>
                      <a:lnTo>
                        <a:pt x="572" y="288"/>
                      </a:lnTo>
                      <a:lnTo>
                        <a:pt x="566" y="282"/>
                      </a:lnTo>
                      <a:lnTo>
                        <a:pt x="564" y="276"/>
                      </a:lnTo>
                      <a:lnTo>
                        <a:pt x="559" y="273"/>
                      </a:lnTo>
                      <a:lnTo>
                        <a:pt x="553" y="266"/>
                      </a:lnTo>
                      <a:lnTo>
                        <a:pt x="550" y="261"/>
                      </a:lnTo>
                      <a:lnTo>
                        <a:pt x="543" y="254"/>
                      </a:lnTo>
                      <a:lnTo>
                        <a:pt x="538" y="231"/>
                      </a:lnTo>
                      <a:lnTo>
                        <a:pt x="539" y="226"/>
                      </a:lnTo>
                      <a:lnTo>
                        <a:pt x="543" y="221"/>
                      </a:lnTo>
                      <a:lnTo>
                        <a:pt x="543" y="220"/>
                      </a:lnTo>
                      <a:lnTo>
                        <a:pt x="534" y="212"/>
                      </a:lnTo>
                      <a:lnTo>
                        <a:pt x="529" y="211"/>
                      </a:lnTo>
                      <a:lnTo>
                        <a:pt x="517" y="216"/>
                      </a:lnTo>
                      <a:lnTo>
                        <a:pt x="516" y="218"/>
                      </a:lnTo>
                      <a:lnTo>
                        <a:pt x="515" y="220"/>
                      </a:lnTo>
                      <a:lnTo>
                        <a:pt x="508" y="217"/>
                      </a:lnTo>
                      <a:lnTo>
                        <a:pt x="504" y="220"/>
                      </a:lnTo>
                      <a:lnTo>
                        <a:pt x="491" y="218"/>
                      </a:lnTo>
                      <a:lnTo>
                        <a:pt x="485" y="212"/>
                      </a:lnTo>
                      <a:lnTo>
                        <a:pt x="484" y="203"/>
                      </a:lnTo>
                      <a:lnTo>
                        <a:pt x="484" y="200"/>
                      </a:lnTo>
                      <a:lnTo>
                        <a:pt x="493" y="190"/>
                      </a:lnTo>
                      <a:lnTo>
                        <a:pt x="499" y="177"/>
                      </a:lnTo>
                      <a:lnTo>
                        <a:pt x="501" y="166"/>
                      </a:lnTo>
                      <a:lnTo>
                        <a:pt x="506" y="144"/>
                      </a:lnTo>
                      <a:lnTo>
                        <a:pt x="512" y="140"/>
                      </a:lnTo>
                      <a:lnTo>
                        <a:pt x="506" y="132"/>
                      </a:lnTo>
                      <a:lnTo>
                        <a:pt x="502" y="125"/>
                      </a:lnTo>
                      <a:lnTo>
                        <a:pt x="495" y="119"/>
                      </a:lnTo>
                      <a:lnTo>
                        <a:pt x="486" y="115"/>
                      </a:lnTo>
                      <a:lnTo>
                        <a:pt x="483" y="109"/>
                      </a:lnTo>
                      <a:lnTo>
                        <a:pt x="480" y="99"/>
                      </a:lnTo>
                      <a:lnTo>
                        <a:pt x="474" y="93"/>
                      </a:lnTo>
                      <a:lnTo>
                        <a:pt x="462" y="83"/>
                      </a:lnTo>
                      <a:lnTo>
                        <a:pt x="445" y="71"/>
                      </a:lnTo>
                      <a:lnTo>
                        <a:pt x="440" y="62"/>
                      </a:lnTo>
                      <a:lnTo>
                        <a:pt x="432" y="51"/>
                      </a:lnTo>
                      <a:lnTo>
                        <a:pt x="420" y="40"/>
                      </a:lnTo>
                      <a:lnTo>
                        <a:pt x="413" y="39"/>
                      </a:lnTo>
                      <a:lnTo>
                        <a:pt x="403" y="34"/>
                      </a:lnTo>
                      <a:lnTo>
                        <a:pt x="389" y="23"/>
                      </a:lnTo>
                      <a:lnTo>
                        <a:pt x="378" y="24"/>
                      </a:lnTo>
                      <a:lnTo>
                        <a:pt x="376" y="26"/>
                      </a:lnTo>
                      <a:lnTo>
                        <a:pt x="372" y="26"/>
                      </a:lnTo>
                      <a:lnTo>
                        <a:pt x="371" y="22"/>
                      </a:lnTo>
                      <a:lnTo>
                        <a:pt x="361" y="22"/>
                      </a:lnTo>
                      <a:lnTo>
                        <a:pt x="356" y="18"/>
                      </a:lnTo>
                      <a:lnTo>
                        <a:pt x="352" y="18"/>
                      </a:lnTo>
                      <a:lnTo>
                        <a:pt x="348" y="22"/>
                      </a:lnTo>
                      <a:lnTo>
                        <a:pt x="340" y="23"/>
                      </a:lnTo>
                      <a:lnTo>
                        <a:pt x="339" y="24"/>
                      </a:lnTo>
                      <a:lnTo>
                        <a:pt x="337" y="24"/>
                      </a:lnTo>
                      <a:lnTo>
                        <a:pt x="334" y="18"/>
                      </a:lnTo>
                      <a:lnTo>
                        <a:pt x="329" y="13"/>
                      </a:lnTo>
                      <a:lnTo>
                        <a:pt x="324" y="13"/>
                      </a:lnTo>
                      <a:lnTo>
                        <a:pt x="324" y="17"/>
                      </a:lnTo>
                      <a:lnTo>
                        <a:pt x="318" y="22"/>
                      </a:lnTo>
                      <a:lnTo>
                        <a:pt x="305" y="24"/>
                      </a:lnTo>
                      <a:lnTo>
                        <a:pt x="301" y="26"/>
                      </a:lnTo>
                      <a:lnTo>
                        <a:pt x="292" y="26"/>
                      </a:lnTo>
                      <a:lnTo>
                        <a:pt x="284" y="15"/>
                      </a:lnTo>
                      <a:lnTo>
                        <a:pt x="284" y="12"/>
                      </a:lnTo>
                      <a:lnTo>
                        <a:pt x="281" y="11"/>
                      </a:lnTo>
                      <a:lnTo>
                        <a:pt x="274" y="11"/>
                      </a:lnTo>
                      <a:lnTo>
                        <a:pt x="268" y="5"/>
                      </a:lnTo>
                      <a:lnTo>
                        <a:pt x="264" y="0"/>
                      </a:lnTo>
                      <a:lnTo>
                        <a:pt x="244" y="44"/>
                      </a:lnTo>
                      <a:lnTo>
                        <a:pt x="236" y="34"/>
                      </a:lnTo>
                      <a:lnTo>
                        <a:pt x="236" y="31"/>
                      </a:lnTo>
                      <a:lnTo>
                        <a:pt x="231" y="26"/>
                      </a:lnTo>
                      <a:lnTo>
                        <a:pt x="223" y="26"/>
                      </a:lnTo>
                      <a:lnTo>
                        <a:pt x="220" y="29"/>
                      </a:lnTo>
                      <a:lnTo>
                        <a:pt x="219" y="33"/>
                      </a:lnTo>
                      <a:lnTo>
                        <a:pt x="216" y="35"/>
                      </a:lnTo>
                      <a:lnTo>
                        <a:pt x="212" y="35"/>
                      </a:lnTo>
                      <a:lnTo>
                        <a:pt x="208" y="33"/>
                      </a:lnTo>
                      <a:lnTo>
                        <a:pt x="194" y="33"/>
                      </a:lnTo>
                      <a:lnTo>
                        <a:pt x="192" y="3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45" name="Freeform 144"/>
                <p:cNvSpPr>
                  <a:spLocks noChangeAspect="1"/>
                </p:cNvSpPr>
                <p:nvPr/>
              </p:nvSpPr>
              <p:spPr bwMode="gray">
                <a:xfrm>
                  <a:off x="5296692" y="4153247"/>
                  <a:ext cx="20638" cy="28575"/>
                </a:xfrm>
                <a:custGeom>
                  <a:avLst/>
                  <a:gdLst/>
                  <a:ahLst/>
                  <a:cxnLst>
                    <a:cxn ang="0">
                      <a:pos x="67" y="63"/>
                    </a:cxn>
                    <a:cxn ang="0">
                      <a:pos x="65" y="35"/>
                    </a:cxn>
                    <a:cxn ang="0">
                      <a:pos x="65" y="14"/>
                    </a:cxn>
                    <a:cxn ang="0">
                      <a:pos x="63" y="6"/>
                    </a:cxn>
                    <a:cxn ang="0">
                      <a:pos x="56" y="15"/>
                    </a:cxn>
                    <a:cxn ang="0">
                      <a:pos x="33" y="0"/>
                    </a:cxn>
                    <a:cxn ang="0">
                      <a:pos x="19" y="9"/>
                    </a:cxn>
                    <a:cxn ang="0">
                      <a:pos x="12" y="21"/>
                    </a:cxn>
                    <a:cxn ang="0">
                      <a:pos x="4" y="38"/>
                    </a:cxn>
                    <a:cxn ang="0">
                      <a:pos x="0" y="54"/>
                    </a:cxn>
                    <a:cxn ang="0">
                      <a:pos x="2" y="67"/>
                    </a:cxn>
                    <a:cxn ang="0">
                      <a:pos x="12" y="86"/>
                    </a:cxn>
                    <a:cxn ang="0">
                      <a:pos x="35" y="89"/>
                    </a:cxn>
                    <a:cxn ang="0">
                      <a:pos x="47" y="90"/>
                    </a:cxn>
                    <a:cxn ang="0">
                      <a:pos x="55" y="81"/>
                    </a:cxn>
                    <a:cxn ang="0">
                      <a:pos x="61" y="67"/>
                    </a:cxn>
                    <a:cxn ang="0">
                      <a:pos x="67" y="63"/>
                    </a:cxn>
                  </a:cxnLst>
                  <a:rect l="0" t="0" r="r" b="b"/>
                  <a:pathLst>
                    <a:path w="67" h="90">
                      <a:moveTo>
                        <a:pt x="67" y="63"/>
                      </a:moveTo>
                      <a:lnTo>
                        <a:pt x="65" y="35"/>
                      </a:lnTo>
                      <a:lnTo>
                        <a:pt x="65" y="14"/>
                      </a:lnTo>
                      <a:lnTo>
                        <a:pt x="63" y="6"/>
                      </a:lnTo>
                      <a:lnTo>
                        <a:pt x="56" y="15"/>
                      </a:lnTo>
                      <a:lnTo>
                        <a:pt x="33" y="0"/>
                      </a:lnTo>
                      <a:lnTo>
                        <a:pt x="19" y="9"/>
                      </a:lnTo>
                      <a:lnTo>
                        <a:pt x="12" y="21"/>
                      </a:lnTo>
                      <a:lnTo>
                        <a:pt x="4" y="38"/>
                      </a:lnTo>
                      <a:lnTo>
                        <a:pt x="0" y="54"/>
                      </a:lnTo>
                      <a:lnTo>
                        <a:pt x="2" y="67"/>
                      </a:lnTo>
                      <a:lnTo>
                        <a:pt x="12" y="86"/>
                      </a:lnTo>
                      <a:lnTo>
                        <a:pt x="35" y="89"/>
                      </a:lnTo>
                      <a:lnTo>
                        <a:pt x="47" y="90"/>
                      </a:lnTo>
                      <a:lnTo>
                        <a:pt x="55" y="81"/>
                      </a:lnTo>
                      <a:lnTo>
                        <a:pt x="61" y="67"/>
                      </a:lnTo>
                      <a:lnTo>
                        <a:pt x="67" y="6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46" name="Freeform 145"/>
                <p:cNvSpPr>
                  <a:spLocks noChangeAspect="1"/>
                </p:cNvSpPr>
                <p:nvPr/>
              </p:nvSpPr>
              <p:spPr bwMode="gray">
                <a:xfrm>
                  <a:off x="5045867" y="4083397"/>
                  <a:ext cx="285750" cy="250825"/>
                </a:xfrm>
                <a:custGeom>
                  <a:avLst/>
                  <a:gdLst/>
                  <a:ahLst/>
                  <a:cxnLst>
                    <a:cxn ang="0">
                      <a:pos x="188" y="334"/>
                    </a:cxn>
                    <a:cxn ang="0">
                      <a:pos x="157" y="406"/>
                    </a:cxn>
                    <a:cxn ang="0">
                      <a:pos x="101" y="418"/>
                    </a:cxn>
                    <a:cxn ang="0">
                      <a:pos x="59" y="396"/>
                    </a:cxn>
                    <a:cxn ang="0">
                      <a:pos x="8" y="398"/>
                    </a:cxn>
                    <a:cxn ang="0">
                      <a:pos x="1" y="411"/>
                    </a:cxn>
                    <a:cxn ang="0">
                      <a:pos x="37" y="491"/>
                    </a:cxn>
                    <a:cxn ang="0">
                      <a:pos x="70" y="562"/>
                    </a:cxn>
                    <a:cxn ang="0">
                      <a:pos x="90" y="665"/>
                    </a:cxn>
                    <a:cxn ang="0">
                      <a:pos x="77" y="678"/>
                    </a:cxn>
                    <a:cxn ang="0">
                      <a:pos x="88" y="701"/>
                    </a:cxn>
                    <a:cxn ang="0">
                      <a:pos x="108" y="734"/>
                    </a:cxn>
                    <a:cxn ang="0">
                      <a:pos x="109" y="770"/>
                    </a:cxn>
                    <a:cxn ang="0">
                      <a:pos x="112" y="750"/>
                    </a:cxn>
                    <a:cxn ang="0">
                      <a:pos x="128" y="769"/>
                    </a:cxn>
                    <a:cxn ang="0">
                      <a:pos x="155" y="782"/>
                    </a:cxn>
                    <a:cxn ang="0">
                      <a:pos x="195" y="791"/>
                    </a:cxn>
                    <a:cxn ang="0">
                      <a:pos x="236" y="771"/>
                    </a:cxn>
                    <a:cxn ang="0">
                      <a:pos x="287" y="771"/>
                    </a:cxn>
                    <a:cxn ang="0">
                      <a:pos x="311" y="753"/>
                    </a:cxn>
                    <a:cxn ang="0">
                      <a:pos x="365" y="753"/>
                    </a:cxn>
                    <a:cxn ang="0">
                      <a:pos x="408" y="746"/>
                    </a:cxn>
                    <a:cxn ang="0">
                      <a:pos x="479" y="743"/>
                    </a:cxn>
                    <a:cxn ang="0">
                      <a:pos x="505" y="733"/>
                    </a:cxn>
                    <a:cxn ang="0">
                      <a:pos x="553" y="727"/>
                    </a:cxn>
                    <a:cxn ang="0">
                      <a:pos x="633" y="679"/>
                    </a:cxn>
                    <a:cxn ang="0">
                      <a:pos x="705" y="600"/>
                    </a:cxn>
                    <a:cxn ang="0">
                      <a:pos x="765" y="533"/>
                    </a:cxn>
                    <a:cxn ang="0">
                      <a:pos x="804" y="465"/>
                    </a:cxn>
                    <a:cxn ang="0">
                      <a:pos x="836" y="420"/>
                    </a:cxn>
                    <a:cxn ang="0">
                      <a:pos x="881" y="357"/>
                    </a:cxn>
                    <a:cxn ang="0">
                      <a:pos x="894" y="305"/>
                    </a:cxn>
                    <a:cxn ang="0">
                      <a:pos x="856" y="281"/>
                    </a:cxn>
                    <a:cxn ang="0">
                      <a:pos x="824" y="307"/>
                    </a:cxn>
                    <a:cxn ang="0">
                      <a:pos x="793" y="256"/>
                    </a:cxn>
                    <a:cxn ang="0">
                      <a:pos x="845" y="233"/>
                    </a:cxn>
                    <a:cxn ang="0">
                      <a:pos x="830" y="55"/>
                    </a:cxn>
                    <a:cxn ang="0">
                      <a:pos x="807" y="17"/>
                    </a:cxn>
                    <a:cxn ang="0">
                      <a:pos x="749" y="9"/>
                    </a:cxn>
                    <a:cxn ang="0">
                      <a:pos x="704" y="8"/>
                    </a:cxn>
                    <a:cxn ang="0">
                      <a:pos x="625" y="57"/>
                    </a:cxn>
                    <a:cxn ang="0">
                      <a:pos x="558" y="129"/>
                    </a:cxn>
                    <a:cxn ang="0">
                      <a:pos x="496" y="207"/>
                    </a:cxn>
                    <a:cxn ang="0">
                      <a:pos x="437" y="217"/>
                    </a:cxn>
                    <a:cxn ang="0">
                      <a:pos x="376" y="201"/>
                    </a:cxn>
                    <a:cxn ang="0">
                      <a:pos x="339" y="248"/>
                    </a:cxn>
                    <a:cxn ang="0">
                      <a:pos x="277" y="286"/>
                    </a:cxn>
                    <a:cxn ang="0">
                      <a:pos x="230" y="271"/>
                    </a:cxn>
                    <a:cxn ang="0">
                      <a:pos x="238" y="213"/>
                    </a:cxn>
                    <a:cxn ang="0">
                      <a:pos x="200" y="170"/>
                    </a:cxn>
                  </a:cxnLst>
                  <a:rect l="0" t="0" r="r" b="b"/>
                  <a:pathLst>
                    <a:path w="898" h="791">
                      <a:moveTo>
                        <a:pt x="188" y="161"/>
                      </a:moveTo>
                      <a:lnTo>
                        <a:pt x="188" y="216"/>
                      </a:lnTo>
                      <a:lnTo>
                        <a:pt x="188" y="275"/>
                      </a:lnTo>
                      <a:lnTo>
                        <a:pt x="188" y="334"/>
                      </a:lnTo>
                      <a:lnTo>
                        <a:pt x="188" y="390"/>
                      </a:lnTo>
                      <a:lnTo>
                        <a:pt x="182" y="394"/>
                      </a:lnTo>
                      <a:lnTo>
                        <a:pt x="171" y="396"/>
                      </a:lnTo>
                      <a:lnTo>
                        <a:pt x="157" y="406"/>
                      </a:lnTo>
                      <a:lnTo>
                        <a:pt x="141" y="421"/>
                      </a:lnTo>
                      <a:lnTo>
                        <a:pt x="129" y="421"/>
                      </a:lnTo>
                      <a:lnTo>
                        <a:pt x="120" y="418"/>
                      </a:lnTo>
                      <a:lnTo>
                        <a:pt x="101" y="418"/>
                      </a:lnTo>
                      <a:lnTo>
                        <a:pt x="86" y="423"/>
                      </a:lnTo>
                      <a:lnTo>
                        <a:pt x="70" y="421"/>
                      </a:lnTo>
                      <a:lnTo>
                        <a:pt x="59" y="409"/>
                      </a:lnTo>
                      <a:lnTo>
                        <a:pt x="59" y="396"/>
                      </a:lnTo>
                      <a:lnTo>
                        <a:pt x="33" y="378"/>
                      </a:lnTo>
                      <a:lnTo>
                        <a:pt x="21" y="379"/>
                      </a:lnTo>
                      <a:lnTo>
                        <a:pt x="15" y="390"/>
                      </a:lnTo>
                      <a:lnTo>
                        <a:pt x="8" y="398"/>
                      </a:lnTo>
                      <a:lnTo>
                        <a:pt x="5" y="400"/>
                      </a:lnTo>
                      <a:lnTo>
                        <a:pt x="0" y="401"/>
                      </a:lnTo>
                      <a:lnTo>
                        <a:pt x="2" y="405"/>
                      </a:lnTo>
                      <a:lnTo>
                        <a:pt x="1" y="411"/>
                      </a:lnTo>
                      <a:lnTo>
                        <a:pt x="5" y="416"/>
                      </a:lnTo>
                      <a:lnTo>
                        <a:pt x="13" y="426"/>
                      </a:lnTo>
                      <a:lnTo>
                        <a:pt x="28" y="464"/>
                      </a:lnTo>
                      <a:lnTo>
                        <a:pt x="37" y="491"/>
                      </a:lnTo>
                      <a:lnTo>
                        <a:pt x="51" y="528"/>
                      </a:lnTo>
                      <a:lnTo>
                        <a:pt x="59" y="536"/>
                      </a:lnTo>
                      <a:lnTo>
                        <a:pt x="64" y="552"/>
                      </a:lnTo>
                      <a:lnTo>
                        <a:pt x="70" y="562"/>
                      </a:lnTo>
                      <a:lnTo>
                        <a:pt x="91" y="595"/>
                      </a:lnTo>
                      <a:lnTo>
                        <a:pt x="97" y="608"/>
                      </a:lnTo>
                      <a:lnTo>
                        <a:pt x="99" y="648"/>
                      </a:lnTo>
                      <a:lnTo>
                        <a:pt x="90" y="665"/>
                      </a:lnTo>
                      <a:lnTo>
                        <a:pt x="78" y="660"/>
                      </a:lnTo>
                      <a:lnTo>
                        <a:pt x="76" y="667"/>
                      </a:lnTo>
                      <a:lnTo>
                        <a:pt x="75" y="678"/>
                      </a:lnTo>
                      <a:lnTo>
                        <a:pt x="77" y="678"/>
                      </a:lnTo>
                      <a:lnTo>
                        <a:pt x="85" y="683"/>
                      </a:lnTo>
                      <a:lnTo>
                        <a:pt x="87" y="690"/>
                      </a:lnTo>
                      <a:lnTo>
                        <a:pt x="83" y="691"/>
                      </a:lnTo>
                      <a:lnTo>
                        <a:pt x="88" y="701"/>
                      </a:lnTo>
                      <a:lnTo>
                        <a:pt x="93" y="705"/>
                      </a:lnTo>
                      <a:lnTo>
                        <a:pt x="99" y="716"/>
                      </a:lnTo>
                      <a:lnTo>
                        <a:pt x="107" y="726"/>
                      </a:lnTo>
                      <a:lnTo>
                        <a:pt x="108" y="734"/>
                      </a:lnTo>
                      <a:lnTo>
                        <a:pt x="103" y="742"/>
                      </a:lnTo>
                      <a:lnTo>
                        <a:pt x="103" y="749"/>
                      </a:lnTo>
                      <a:lnTo>
                        <a:pt x="103" y="760"/>
                      </a:lnTo>
                      <a:lnTo>
                        <a:pt x="109" y="770"/>
                      </a:lnTo>
                      <a:lnTo>
                        <a:pt x="110" y="769"/>
                      </a:lnTo>
                      <a:lnTo>
                        <a:pt x="109" y="761"/>
                      </a:lnTo>
                      <a:lnTo>
                        <a:pt x="109" y="754"/>
                      </a:lnTo>
                      <a:lnTo>
                        <a:pt x="112" y="750"/>
                      </a:lnTo>
                      <a:lnTo>
                        <a:pt x="119" y="749"/>
                      </a:lnTo>
                      <a:lnTo>
                        <a:pt x="128" y="750"/>
                      </a:lnTo>
                      <a:lnTo>
                        <a:pt x="129" y="762"/>
                      </a:lnTo>
                      <a:lnTo>
                        <a:pt x="128" y="769"/>
                      </a:lnTo>
                      <a:lnTo>
                        <a:pt x="133" y="771"/>
                      </a:lnTo>
                      <a:lnTo>
                        <a:pt x="151" y="770"/>
                      </a:lnTo>
                      <a:lnTo>
                        <a:pt x="156" y="775"/>
                      </a:lnTo>
                      <a:lnTo>
                        <a:pt x="155" y="782"/>
                      </a:lnTo>
                      <a:lnTo>
                        <a:pt x="166" y="788"/>
                      </a:lnTo>
                      <a:lnTo>
                        <a:pt x="174" y="788"/>
                      </a:lnTo>
                      <a:lnTo>
                        <a:pt x="183" y="791"/>
                      </a:lnTo>
                      <a:lnTo>
                        <a:pt x="195" y="791"/>
                      </a:lnTo>
                      <a:lnTo>
                        <a:pt x="204" y="788"/>
                      </a:lnTo>
                      <a:lnTo>
                        <a:pt x="214" y="776"/>
                      </a:lnTo>
                      <a:lnTo>
                        <a:pt x="232" y="775"/>
                      </a:lnTo>
                      <a:lnTo>
                        <a:pt x="236" y="771"/>
                      </a:lnTo>
                      <a:lnTo>
                        <a:pt x="244" y="770"/>
                      </a:lnTo>
                      <a:lnTo>
                        <a:pt x="264" y="772"/>
                      </a:lnTo>
                      <a:lnTo>
                        <a:pt x="266" y="769"/>
                      </a:lnTo>
                      <a:lnTo>
                        <a:pt x="287" y="771"/>
                      </a:lnTo>
                      <a:lnTo>
                        <a:pt x="293" y="769"/>
                      </a:lnTo>
                      <a:lnTo>
                        <a:pt x="296" y="761"/>
                      </a:lnTo>
                      <a:lnTo>
                        <a:pt x="305" y="758"/>
                      </a:lnTo>
                      <a:lnTo>
                        <a:pt x="311" y="753"/>
                      </a:lnTo>
                      <a:lnTo>
                        <a:pt x="316" y="748"/>
                      </a:lnTo>
                      <a:lnTo>
                        <a:pt x="333" y="745"/>
                      </a:lnTo>
                      <a:lnTo>
                        <a:pt x="341" y="746"/>
                      </a:lnTo>
                      <a:lnTo>
                        <a:pt x="365" y="753"/>
                      </a:lnTo>
                      <a:lnTo>
                        <a:pt x="372" y="753"/>
                      </a:lnTo>
                      <a:lnTo>
                        <a:pt x="381" y="745"/>
                      </a:lnTo>
                      <a:lnTo>
                        <a:pt x="394" y="744"/>
                      </a:lnTo>
                      <a:lnTo>
                        <a:pt x="408" y="746"/>
                      </a:lnTo>
                      <a:lnTo>
                        <a:pt x="446" y="758"/>
                      </a:lnTo>
                      <a:lnTo>
                        <a:pt x="459" y="758"/>
                      </a:lnTo>
                      <a:lnTo>
                        <a:pt x="467" y="744"/>
                      </a:lnTo>
                      <a:lnTo>
                        <a:pt x="479" y="743"/>
                      </a:lnTo>
                      <a:lnTo>
                        <a:pt x="491" y="748"/>
                      </a:lnTo>
                      <a:lnTo>
                        <a:pt x="507" y="749"/>
                      </a:lnTo>
                      <a:lnTo>
                        <a:pt x="508" y="743"/>
                      </a:lnTo>
                      <a:lnTo>
                        <a:pt x="505" y="733"/>
                      </a:lnTo>
                      <a:lnTo>
                        <a:pt x="512" y="728"/>
                      </a:lnTo>
                      <a:lnTo>
                        <a:pt x="519" y="727"/>
                      </a:lnTo>
                      <a:lnTo>
                        <a:pt x="532" y="726"/>
                      </a:lnTo>
                      <a:lnTo>
                        <a:pt x="553" y="727"/>
                      </a:lnTo>
                      <a:lnTo>
                        <a:pt x="564" y="726"/>
                      </a:lnTo>
                      <a:lnTo>
                        <a:pt x="586" y="715"/>
                      </a:lnTo>
                      <a:lnTo>
                        <a:pt x="623" y="689"/>
                      </a:lnTo>
                      <a:lnTo>
                        <a:pt x="633" y="679"/>
                      </a:lnTo>
                      <a:lnTo>
                        <a:pt x="642" y="668"/>
                      </a:lnTo>
                      <a:lnTo>
                        <a:pt x="663" y="652"/>
                      </a:lnTo>
                      <a:lnTo>
                        <a:pt x="689" y="624"/>
                      </a:lnTo>
                      <a:lnTo>
                        <a:pt x="705" y="600"/>
                      </a:lnTo>
                      <a:lnTo>
                        <a:pt x="714" y="589"/>
                      </a:lnTo>
                      <a:lnTo>
                        <a:pt x="723" y="582"/>
                      </a:lnTo>
                      <a:lnTo>
                        <a:pt x="747" y="561"/>
                      </a:lnTo>
                      <a:lnTo>
                        <a:pt x="765" y="533"/>
                      </a:lnTo>
                      <a:lnTo>
                        <a:pt x="774" y="520"/>
                      </a:lnTo>
                      <a:lnTo>
                        <a:pt x="796" y="480"/>
                      </a:lnTo>
                      <a:lnTo>
                        <a:pt x="800" y="473"/>
                      </a:lnTo>
                      <a:lnTo>
                        <a:pt x="804" y="465"/>
                      </a:lnTo>
                      <a:lnTo>
                        <a:pt x="808" y="454"/>
                      </a:lnTo>
                      <a:lnTo>
                        <a:pt x="819" y="437"/>
                      </a:lnTo>
                      <a:lnTo>
                        <a:pt x="828" y="426"/>
                      </a:lnTo>
                      <a:lnTo>
                        <a:pt x="836" y="420"/>
                      </a:lnTo>
                      <a:lnTo>
                        <a:pt x="846" y="417"/>
                      </a:lnTo>
                      <a:lnTo>
                        <a:pt x="866" y="401"/>
                      </a:lnTo>
                      <a:lnTo>
                        <a:pt x="875" y="388"/>
                      </a:lnTo>
                      <a:lnTo>
                        <a:pt x="881" y="357"/>
                      </a:lnTo>
                      <a:lnTo>
                        <a:pt x="886" y="345"/>
                      </a:lnTo>
                      <a:lnTo>
                        <a:pt x="888" y="331"/>
                      </a:lnTo>
                      <a:lnTo>
                        <a:pt x="888" y="318"/>
                      </a:lnTo>
                      <a:lnTo>
                        <a:pt x="894" y="305"/>
                      </a:lnTo>
                      <a:lnTo>
                        <a:pt x="897" y="294"/>
                      </a:lnTo>
                      <a:lnTo>
                        <a:pt x="898" y="282"/>
                      </a:lnTo>
                      <a:lnTo>
                        <a:pt x="892" y="281"/>
                      </a:lnTo>
                      <a:lnTo>
                        <a:pt x="856" y="281"/>
                      </a:lnTo>
                      <a:lnTo>
                        <a:pt x="850" y="285"/>
                      </a:lnTo>
                      <a:lnTo>
                        <a:pt x="844" y="299"/>
                      </a:lnTo>
                      <a:lnTo>
                        <a:pt x="836" y="308"/>
                      </a:lnTo>
                      <a:lnTo>
                        <a:pt x="824" y="307"/>
                      </a:lnTo>
                      <a:lnTo>
                        <a:pt x="801" y="304"/>
                      </a:lnTo>
                      <a:lnTo>
                        <a:pt x="791" y="285"/>
                      </a:lnTo>
                      <a:lnTo>
                        <a:pt x="789" y="272"/>
                      </a:lnTo>
                      <a:lnTo>
                        <a:pt x="793" y="256"/>
                      </a:lnTo>
                      <a:lnTo>
                        <a:pt x="801" y="239"/>
                      </a:lnTo>
                      <a:lnTo>
                        <a:pt x="808" y="227"/>
                      </a:lnTo>
                      <a:lnTo>
                        <a:pt x="822" y="218"/>
                      </a:lnTo>
                      <a:lnTo>
                        <a:pt x="845" y="233"/>
                      </a:lnTo>
                      <a:lnTo>
                        <a:pt x="852" y="224"/>
                      </a:lnTo>
                      <a:lnTo>
                        <a:pt x="849" y="131"/>
                      </a:lnTo>
                      <a:lnTo>
                        <a:pt x="836" y="87"/>
                      </a:lnTo>
                      <a:lnTo>
                        <a:pt x="830" y="55"/>
                      </a:lnTo>
                      <a:lnTo>
                        <a:pt x="828" y="34"/>
                      </a:lnTo>
                      <a:lnTo>
                        <a:pt x="827" y="33"/>
                      </a:lnTo>
                      <a:lnTo>
                        <a:pt x="822" y="32"/>
                      </a:lnTo>
                      <a:lnTo>
                        <a:pt x="807" y="17"/>
                      </a:lnTo>
                      <a:lnTo>
                        <a:pt x="786" y="11"/>
                      </a:lnTo>
                      <a:lnTo>
                        <a:pt x="774" y="9"/>
                      </a:lnTo>
                      <a:lnTo>
                        <a:pt x="761" y="12"/>
                      </a:lnTo>
                      <a:lnTo>
                        <a:pt x="749" y="9"/>
                      </a:lnTo>
                      <a:lnTo>
                        <a:pt x="726" y="2"/>
                      </a:lnTo>
                      <a:lnTo>
                        <a:pt x="717" y="0"/>
                      </a:lnTo>
                      <a:lnTo>
                        <a:pt x="705" y="5"/>
                      </a:lnTo>
                      <a:lnTo>
                        <a:pt x="704" y="8"/>
                      </a:lnTo>
                      <a:lnTo>
                        <a:pt x="693" y="13"/>
                      </a:lnTo>
                      <a:lnTo>
                        <a:pt x="679" y="22"/>
                      </a:lnTo>
                      <a:lnTo>
                        <a:pt x="641" y="40"/>
                      </a:lnTo>
                      <a:lnTo>
                        <a:pt x="625" y="57"/>
                      </a:lnTo>
                      <a:lnTo>
                        <a:pt x="605" y="70"/>
                      </a:lnTo>
                      <a:lnTo>
                        <a:pt x="586" y="88"/>
                      </a:lnTo>
                      <a:lnTo>
                        <a:pt x="575" y="104"/>
                      </a:lnTo>
                      <a:lnTo>
                        <a:pt x="558" y="129"/>
                      </a:lnTo>
                      <a:lnTo>
                        <a:pt x="531" y="148"/>
                      </a:lnTo>
                      <a:lnTo>
                        <a:pt x="516" y="167"/>
                      </a:lnTo>
                      <a:lnTo>
                        <a:pt x="501" y="201"/>
                      </a:lnTo>
                      <a:lnTo>
                        <a:pt x="496" y="207"/>
                      </a:lnTo>
                      <a:lnTo>
                        <a:pt x="488" y="211"/>
                      </a:lnTo>
                      <a:lnTo>
                        <a:pt x="477" y="212"/>
                      </a:lnTo>
                      <a:lnTo>
                        <a:pt x="452" y="218"/>
                      </a:lnTo>
                      <a:lnTo>
                        <a:pt x="437" y="217"/>
                      </a:lnTo>
                      <a:lnTo>
                        <a:pt x="414" y="204"/>
                      </a:lnTo>
                      <a:lnTo>
                        <a:pt x="402" y="199"/>
                      </a:lnTo>
                      <a:lnTo>
                        <a:pt x="388" y="197"/>
                      </a:lnTo>
                      <a:lnTo>
                        <a:pt x="376" y="201"/>
                      </a:lnTo>
                      <a:lnTo>
                        <a:pt x="357" y="221"/>
                      </a:lnTo>
                      <a:lnTo>
                        <a:pt x="351" y="229"/>
                      </a:lnTo>
                      <a:lnTo>
                        <a:pt x="348" y="237"/>
                      </a:lnTo>
                      <a:lnTo>
                        <a:pt x="339" y="248"/>
                      </a:lnTo>
                      <a:lnTo>
                        <a:pt x="327" y="255"/>
                      </a:lnTo>
                      <a:lnTo>
                        <a:pt x="322" y="260"/>
                      </a:lnTo>
                      <a:lnTo>
                        <a:pt x="312" y="277"/>
                      </a:lnTo>
                      <a:lnTo>
                        <a:pt x="277" y="286"/>
                      </a:lnTo>
                      <a:lnTo>
                        <a:pt x="259" y="285"/>
                      </a:lnTo>
                      <a:lnTo>
                        <a:pt x="243" y="282"/>
                      </a:lnTo>
                      <a:lnTo>
                        <a:pt x="233" y="280"/>
                      </a:lnTo>
                      <a:lnTo>
                        <a:pt x="230" y="271"/>
                      </a:lnTo>
                      <a:lnTo>
                        <a:pt x="237" y="250"/>
                      </a:lnTo>
                      <a:lnTo>
                        <a:pt x="239" y="237"/>
                      </a:lnTo>
                      <a:lnTo>
                        <a:pt x="239" y="231"/>
                      </a:lnTo>
                      <a:lnTo>
                        <a:pt x="238" y="213"/>
                      </a:lnTo>
                      <a:lnTo>
                        <a:pt x="231" y="201"/>
                      </a:lnTo>
                      <a:lnTo>
                        <a:pt x="217" y="190"/>
                      </a:lnTo>
                      <a:lnTo>
                        <a:pt x="212" y="181"/>
                      </a:lnTo>
                      <a:lnTo>
                        <a:pt x="200" y="170"/>
                      </a:lnTo>
                      <a:lnTo>
                        <a:pt x="198" y="167"/>
                      </a:lnTo>
                      <a:lnTo>
                        <a:pt x="192" y="161"/>
                      </a:lnTo>
                      <a:lnTo>
                        <a:pt x="188" y="16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47" name="Freeform 146"/>
                <p:cNvSpPr>
                  <a:spLocks noChangeAspect="1"/>
                </p:cNvSpPr>
                <p:nvPr/>
              </p:nvSpPr>
              <p:spPr bwMode="gray">
                <a:xfrm>
                  <a:off x="5330030" y="3854797"/>
                  <a:ext cx="55563" cy="138113"/>
                </a:xfrm>
                <a:custGeom>
                  <a:avLst/>
                  <a:gdLst/>
                  <a:ahLst/>
                  <a:cxnLst>
                    <a:cxn ang="0">
                      <a:pos x="61" y="11"/>
                    </a:cxn>
                    <a:cxn ang="0">
                      <a:pos x="42" y="14"/>
                    </a:cxn>
                    <a:cxn ang="0">
                      <a:pos x="25" y="8"/>
                    </a:cxn>
                    <a:cxn ang="0">
                      <a:pos x="13" y="8"/>
                    </a:cxn>
                    <a:cxn ang="0">
                      <a:pos x="25" y="15"/>
                    </a:cxn>
                    <a:cxn ang="0">
                      <a:pos x="37" y="40"/>
                    </a:cxn>
                    <a:cxn ang="0">
                      <a:pos x="50" y="65"/>
                    </a:cxn>
                    <a:cxn ang="0">
                      <a:pos x="42" y="80"/>
                    </a:cxn>
                    <a:cxn ang="0">
                      <a:pos x="35" y="94"/>
                    </a:cxn>
                    <a:cxn ang="0">
                      <a:pos x="31" y="127"/>
                    </a:cxn>
                    <a:cxn ang="0">
                      <a:pos x="31" y="159"/>
                    </a:cxn>
                    <a:cxn ang="0">
                      <a:pos x="41" y="172"/>
                    </a:cxn>
                    <a:cxn ang="0">
                      <a:pos x="24" y="181"/>
                    </a:cxn>
                    <a:cxn ang="0">
                      <a:pos x="14" y="198"/>
                    </a:cxn>
                    <a:cxn ang="0">
                      <a:pos x="2" y="235"/>
                    </a:cxn>
                    <a:cxn ang="0">
                      <a:pos x="8" y="248"/>
                    </a:cxn>
                    <a:cxn ang="0">
                      <a:pos x="23" y="257"/>
                    </a:cxn>
                    <a:cxn ang="0">
                      <a:pos x="30" y="263"/>
                    </a:cxn>
                    <a:cxn ang="0">
                      <a:pos x="51" y="289"/>
                    </a:cxn>
                    <a:cxn ang="0">
                      <a:pos x="93" y="284"/>
                    </a:cxn>
                    <a:cxn ang="0">
                      <a:pos x="101" y="310"/>
                    </a:cxn>
                    <a:cxn ang="0">
                      <a:pos x="94" y="343"/>
                    </a:cxn>
                    <a:cxn ang="0">
                      <a:pos x="86" y="365"/>
                    </a:cxn>
                    <a:cxn ang="0">
                      <a:pos x="97" y="388"/>
                    </a:cxn>
                    <a:cxn ang="0">
                      <a:pos x="112" y="404"/>
                    </a:cxn>
                    <a:cxn ang="0">
                      <a:pos x="128" y="414"/>
                    </a:cxn>
                    <a:cxn ang="0">
                      <a:pos x="127" y="429"/>
                    </a:cxn>
                    <a:cxn ang="0">
                      <a:pos x="142" y="430"/>
                    </a:cxn>
                    <a:cxn ang="0">
                      <a:pos x="139" y="409"/>
                    </a:cxn>
                    <a:cxn ang="0">
                      <a:pos x="139" y="392"/>
                    </a:cxn>
                    <a:cxn ang="0">
                      <a:pos x="153" y="377"/>
                    </a:cxn>
                    <a:cxn ang="0">
                      <a:pos x="169" y="368"/>
                    </a:cxn>
                    <a:cxn ang="0">
                      <a:pos x="169" y="325"/>
                    </a:cxn>
                    <a:cxn ang="0">
                      <a:pos x="172" y="295"/>
                    </a:cxn>
                    <a:cxn ang="0">
                      <a:pos x="148" y="266"/>
                    </a:cxn>
                    <a:cxn ang="0">
                      <a:pos x="116" y="230"/>
                    </a:cxn>
                    <a:cxn ang="0">
                      <a:pos x="116" y="242"/>
                    </a:cxn>
                    <a:cxn ang="0">
                      <a:pos x="126" y="250"/>
                    </a:cxn>
                    <a:cxn ang="0">
                      <a:pos x="134" y="282"/>
                    </a:cxn>
                    <a:cxn ang="0">
                      <a:pos x="121" y="269"/>
                    </a:cxn>
                    <a:cxn ang="0">
                      <a:pos x="115" y="262"/>
                    </a:cxn>
                    <a:cxn ang="0">
                      <a:pos x="102" y="272"/>
                    </a:cxn>
                    <a:cxn ang="0">
                      <a:pos x="97" y="261"/>
                    </a:cxn>
                    <a:cxn ang="0">
                      <a:pos x="100" y="245"/>
                    </a:cxn>
                    <a:cxn ang="0">
                      <a:pos x="89" y="231"/>
                    </a:cxn>
                    <a:cxn ang="0">
                      <a:pos x="85" y="208"/>
                    </a:cxn>
                    <a:cxn ang="0">
                      <a:pos x="68" y="159"/>
                    </a:cxn>
                    <a:cxn ang="0">
                      <a:pos x="79" y="140"/>
                    </a:cxn>
                    <a:cxn ang="0">
                      <a:pos x="79" y="70"/>
                    </a:cxn>
                    <a:cxn ang="0">
                      <a:pos x="78" y="51"/>
                    </a:cxn>
                    <a:cxn ang="0">
                      <a:pos x="63" y="32"/>
                    </a:cxn>
                    <a:cxn ang="0">
                      <a:pos x="69" y="10"/>
                    </a:cxn>
                  </a:cxnLst>
                  <a:rect l="0" t="0" r="r" b="b"/>
                  <a:pathLst>
                    <a:path w="175" h="431">
                      <a:moveTo>
                        <a:pt x="64" y="18"/>
                      </a:moveTo>
                      <a:lnTo>
                        <a:pt x="62" y="14"/>
                      </a:lnTo>
                      <a:lnTo>
                        <a:pt x="61" y="11"/>
                      </a:lnTo>
                      <a:lnTo>
                        <a:pt x="58" y="10"/>
                      </a:lnTo>
                      <a:lnTo>
                        <a:pt x="53" y="10"/>
                      </a:lnTo>
                      <a:lnTo>
                        <a:pt x="42" y="14"/>
                      </a:lnTo>
                      <a:lnTo>
                        <a:pt x="40" y="13"/>
                      </a:lnTo>
                      <a:lnTo>
                        <a:pt x="35" y="6"/>
                      </a:lnTo>
                      <a:lnTo>
                        <a:pt x="25" y="8"/>
                      </a:lnTo>
                      <a:lnTo>
                        <a:pt x="14" y="0"/>
                      </a:lnTo>
                      <a:lnTo>
                        <a:pt x="13" y="3"/>
                      </a:lnTo>
                      <a:lnTo>
                        <a:pt x="13" y="8"/>
                      </a:lnTo>
                      <a:lnTo>
                        <a:pt x="14" y="9"/>
                      </a:lnTo>
                      <a:lnTo>
                        <a:pt x="16" y="15"/>
                      </a:lnTo>
                      <a:lnTo>
                        <a:pt x="25" y="15"/>
                      </a:lnTo>
                      <a:lnTo>
                        <a:pt x="32" y="24"/>
                      </a:lnTo>
                      <a:lnTo>
                        <a:pt x="34" y="29"/>
                      </a:lnTo>
                      <a:lnTo>
                        <a:pt x="37" y="40"/>
                      </a:lnTo>
                      <a:lnTo>
                        <a:pt x="43" y="45"/>
                      </a:lnTo>
                      <a:lnTo>
                        <a:pt x="46" y="63"/>
                      </a:lnTo>
                      <a:lnTo>
                        <a:pt x="50" y="65"/>
                      </a:lnTo>
                      <a:lnTo>
                        <a:pt x="51" y="72"/>
                      </a:lnTo>
                      <a:lnTo>
                        <a:pt x="51" y="75"/>
                      </a:lnTo>
                      <a:lnTo>
                        <a:pt x="42" y="80"/>
                      </a:lnTo>
                      <a:lnTo>
                        <a:pt x="40" y="81"/>
                      </a:lnTo>
                      <a:lnTo>
                        <a:pt x="36" y="84"/>
                      </a:lnTo>
                      <a:lnTo>
                        <a:pt x="35" y="94"/>
                      </a:lnTo>
                      <a:lnTo>
                        <a:pt x="36" y="102"/>
                      </a:lnTo>
                      <a:lnTo>
                        <a:pt x="30" y="119"/>
                      </a:lnTo>
                      <a:lnTo>
                        <a:pt x="31" y="127"/>
                      </a:lnTo>
                      <a:lnTo>
                        <a:pt x="32" y="142"/>
                      </a:lnTo>
                      <a:lnTo>
                        <a:pt x="30" y="156"/>
                      </a:lnTo>
                      <a:lnTo>
                        <a:pt x="31" y="159"/>
                      </a:lnTo>
                      <a:lnTo>
                        <a:pt x="35" y="164"/>
                      </a:lnTo>
                      <a:lnTo>
                        <a:pt x="40" y="166"/>
                      </a:lnTo>
                      <a:lnTo>
                        <a:pt x="41" y="172"/>
                      </a:lnTo>
                      <a:lnTo>
                        <a:pt x="38" y="175"/>
                      </a:lnTo>
                      <a:lnTo>
                        <a:pt x="30" y="176"/>
                      </a:lnTo>
                      <a:lnTo>
                        <a:pt x="24" y="181"/>
                      </a:lnTo>
                      <a:lnTo>
                        <a:pt x="19" y="182"/>
                      </a:lnTo>
                      <a:lnTo>
                        <a:pt x="18" y="183"/>
                      </a:lnTo>
                      <a:lnTo>
                        <a:pt x="14" y="198"/>
                      </a:lnTo>
                      <a:lnTo>
                        <a:pt x="14" y="213"/>
                      </a:lnTo>
                      <a:lnTo>
                        <a:pt x="9" y="228"/>
                      </a:lnTo>
                      <a:lnTo>
                        <a:pt x="2" y="235"/>
                      </a:lnTo>
                      <a:lnTo>
                        <a:pt x="0" y="239"/>
                      </a:lnTo>
                      <a:lnTo>
                        <a:pt x="3" y="247"/>
                      </a:lnTo>
                      <a:lnTo>
                        <a:pt x="8" y="248"/>
                      </a:lnTo>
                      <a:lnTo>
                        <a:pt x="11" y="256"/>
                      </a:lnTo>
                      <a:lnTo>
                        <a:pt x="19" y="255"/>
                      </a:lnTo>
                      <a:lnTo>
                        <a:pt x="23" y="257"/>
                      </a:lnTo>
                      <a:lnTo>
                        <a:pt x="23" y="258"/>
                      </a:lnTo>
                      <a:lnTo>
                        <a:pt x="24" y="261"/>
                      </a:lnTo>
                      <a:lnTo>
                        <a:pt x="30" y="263"/>
                      </a:lnTo>
                      <a:lnTo>
                        <a:pt x="37" y="279"/>
                      </a:lnTo>
                      <a:lnTo>
                        <a:pt x="47" y="289"/>
                      </a:lnTo>
                      <a:lnTo>
                        <a:pt x="51" y="289"/>
                      </a:lnTo>
                      <a:lnTo>
                        <a:pt x="59" y="287"/>
                      </a:lnTo>
                      <a:lnTo>
                        <a:pt x="89" y="283"/>
                      </a:lnTo>
                      <a:lnTo>
                        <a:pt x="93" y="284"/>
                      </a:lnTo>
                      <a:lnTo>
                        <a:pt x="96" y="289"/>
                      </a:lnTo>
                      <a:lnTo>
                        <a:pt x="100" y="302"/>
                      </a:lnTo>
                      <a:lnTo>
                        <a:pt x="101" y="310"/>
                      </a:lnTo>
                      <a:lnTo>
                        <a:pt x="102" y="328"/>
                      </a:lnTo>
                      <a:lnTo>
                        <a:pt x="100" y="336"/>
                      </a:lnTo>
                      <a:lnTo>
                        <a:pt x="94" y="343"/>
                      </a:lnTo>
                      <a:lnTo>
                        <a:pt x="95" y="349"/>
                      </a:lnTo>
                      <a:lnTo>
                        <a:pt x="89" y="354"/>
                      </a:lnTo>
                      <a:lnTo>
                        <a:pt x="86" y="365"/>
                      </a:lnTo>
                      <a:lnTo>
                        <a:pt x="89" y="369"/>
                      </a:lnTo>
                      <a:lnTo>
                        <a:pt x="94" y="385"/>
                      </a:lnTo>
                      <a:lnTo>
                        <a:pt x="97" y="388"/>
                      </a:lnTo>
                      <a:lnTo>
                        <a:pt x="101" y="390"/>
                      </a:lnTo>
                      <a:lnTo>
                        <a:pt x="104" y="395"/>
                      </a:lnTo>
                      <a:lnTo>
                        <a:pt x="112" y="404"/>
                      </a:lnTo>
                      <a:lnTo>
                        <a:pt x="117" y="411"/>
                      </a:lnTo>
                      <a:lnTo>
                        <a:pt x="121" y="413"/>
                      </a:lnTo>
                      <a:lnTo>
                        <a:pt x="128" y="414"/>
                      </a:lnTo>
                      <a:lnTo>
                        <a:pt x="132" y="419"/>
                      </a:lnTo>
                      <a:lnTo>
                        <a:pt x="132" y="423"/>
                      </a:lnTo>
                      <a:lnTo>
                        <a:pt x="127" y="429"/>
                      </a:lnTo>
                      <a:lnTo>
                        <a:pt x="128" y="431"/>
                      </a:lnTo>
                      <a:lnTo>
                        <a:pt x="140" y="431"/>
                      </a:lnTo>
                      <a:lnTo>
                        <a:pt x="142" y="430"/>
                      </a:lnTo>
                      <a:lnTo>
                        <a:pt x="140" y="420"/>
                      </a:lnTo>
                      <a:lnTo>
                        <a:pt x="142" y="414"/>
                      </a:lnTo>
                      <a:lnTo>
                        <a:pt x="139" y="409"/>
                      </a:lnTo>
                      <a:lnTo>
                        <a:pt x="136" y="406"/>
                      </a:lnTo>
                      <a:lnTo>
                        <a:pt x="136" y="400"/>
                      </a:lnTo>
                      <a:lnTo>
                        <a:pt x="139" y="392"/>
                      </a:lnTo>
                      <a:lnTo>
                        <a:pt x="139" y="388"/>
                      </a:lnTo>
                      <a:lnTo>
                        <a:pt x="140" y="385"/>
                      </a:lnTo>
                      <a:lnTo>
                        <a:pt x="153" y="377"/>
                      </a:lnTo>
                      <a:lnTo>
                        <a:pt x="159" y="376"/>
                      </a:lnTo>
                      <a:lnTo>
                        <a:pt x="165" y="374"/>
                      </a:lnTo>
                      <a:lnTo>
                        <a:pt x="169" y="368"/>
                      </a:lnTo>
                      <a:lnTo>
                        <a:pt x="170" y="347"/>
                      </a:lnTo>
                      <a:lnTo>
                        <a:pt x="172" y="339"/>
                      </a:lnTo>
                      <a:lnTo>
                        <a:pt x="169" y="325"/>
                      </a:lnTo>
                      <a:lnTo>
                        <a:pt x="172" y="315"/>
                      </a:lnTo>
                      <a:lnTo>
                        <a:pt x="175" y="307"/>
                      </a:lnTo>
                      <a:lnTo>
                        <a:pt x="172" y="295"/>
                      </a:lnTo>
                      <a:lnTo>
                        <a:pt x="167" y="288"/>
                      </a:lnTo>
                      <a:lnTo>
                        <a:pt x="154" y="275"/>
                      </a:lnTo>
                      <a:lnTo>
                        <a:pt x="148" y="266"/>
                      </a:lnTo>
                      <a:lnTo>
                        <a:pt x="133" y="247"/>
                      </a:lnTo>
                      <a:lnTo>
                        <a:pt x="123" y="240"/>
                      </a:lnTo>
                      <a:lnTo>
                        <a:pt x="116" y="230"/>
                      </a:lnTo>
                      <a:lnTo>
                        <a:pt x="115" y="231"/>
                      </a:lnTo>
                      <a:lnTo>
                        <a:pt x="115" y="239"/>
                      </a:lnTo>
                      <a:lnTo>
                        <a:pt x="116" y="242"/>
                      </a:lnTo>
                      <a:lnTo>
                        <a:pt x="117" y="245"/>
                      </a:lnTo>
                      <a:lnTo>
                        <a:pt x="122" y="246"/>
                      </a:lnTo>
                      <a:lnTo>
                        <a:pt x="126" y="250"/>
                      </a:lnTo>
                      <a:lnTo>
                        <a:pt x="136" y="274"/>
                      </a:lnTo>
                      <a:lnTo>
                        <a:pt x="136" y="280"/>
                      </a:lnTo>
                      <a:lnTo>
                        <a:pt x="134" y="282"/>
                      </a:lnTo>
                      <a:lnTo>
                        <a:pt x="132" y="280"/>
                      </a:lnTo>
                      <a:lnTo>
                        <a:pt x="126" y="272"/>
                      </a:lnTo>
                      <a:lnTo>
                        <a:pt x="121" y="269"/>
                      </a:lnTo>
                      <a:lnTo>
                        <a:pt x="117" y="262"/>
                      </a:lnTo>
                      <a:lnTo>
                        <a:pt x="116" y="262"/>
                      </a:lnTo>
                      <a:lnTo>
                        <a:pt x="115" y="262"/>
                      </a:lnTo>
                      <a:lnTo>
                        <a:pt x="111" y="271"/>
                      </a:lnTo>
                      <a:lnTo>
                        <a:pt x="109" y="272"/>
                      </a:lnTo>
                      <a:lnTo>
                        <a:pt x="102" y="272"/>
                      </a:lnTo>
                      <a:lnTo>
                        <a:pt x="101" y="269"/>
                      </a:lnTo>
                      <a:lnTo>
                        <a:pt x="99" y="266"/>
                      </a:lnTo>
                      <a:lnTo>
                        <a:pt x="97" y="261"/>
                      </a:lnTo>
                      <a:lnTo>
                        <a:pt x="97" y="256"/>
                      </a:lnTo>
                      <a:lnTo>
                        <a:pt x="100" y="247"/>
                      </a:lnTo>
                      <a:lnTo>
                        <a:pt x="100" y="245"/>
                      </a:lnTo>
                      <a:lnTo>
                        <a:pt x="97" y="241"/>
                      </a:lnTo>
                      <a:lnTo>
                        <a:pt x="91" y="235"/>
                      </a:lnTo>
                      <a:lnTo>
                        <a:pt x="89" y="231"/>
                      </a:lnTo>
                      <a:lnTo>
                        <a:pt x="86" y="223"/>
                      </a:lnTo>
                      <a:lnTo>
                        <a:pt x="86" y="209"/>
                      </a:lnTo>
                      <a:lnTo>
                        <a:pt x="85" y="208"/>
                      </a:lnTo>
                      <a:lnTo>
                        <a:pt x="80" y="187"/>
                      </a:lnTo>
                      <a:lnTo>
                        <a:pt x="68" y="164"/>
                      </a:lnTo>
                      <a:lnTo>
                        <a:pt x="68" y="159"/>
                      </a:lnTo>
                      <a:lnTo>
                        <a:pt x="68" y="154"/>
                      </a:lnTo>
                      <a:lnTo>
                        <a:pt x="73" y="145"/>
                      </a:lnTo>
                      <a:lnTo>
                        <a:pt x="79" y="140"/>
                      </a:lnTo>
                      <a:lnTo>
                        <a:pt x="83" y="128"/>
                      </a:lnTo>
                      <a:lnTo>
                        <a:pt x="81" y="94"/>
                      </a:lnTo>
                      <a:lnTo>
                        <a:pt x="79" y="70"/>
                      </a:lnTo>
                      <a:lnTo>
                        <a:pt x="81" y="63"/>
                      </a:lnTo>
                      <a:lnTo>
                        <a:pt x="81" y="57"/>
                      </a:lnTo>
                      <a:lnTo>
                        <a:pt x="78" y="51"/>
                      </a:lnTo>
                      <a:lnTo>
                        <a:pt x="72" y="48"/>
                      </a:lnTo>
                      <a:lnTo>
                        <a:pt x="69" y="46"/>
                      </a:lnTo>
                      <a:lnTo>
                        <a:pt x="63" y="32"/>
                      </a:lnTo>
                      <a:lnTo>
                        <a:pt x="62" y="26"/>
                      </a:lnTo>
                      <a:lnTo>
                        <a:pt x="64" y="18"/>
                      </a:lnTo>
                      <a:lnTo>
                        <a:pt x="69" y="10"/>
                      </a:lnTo>
                      <a:lnTo>
                        <a:pt x="64" y="1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48" name="Freeform 147"/>
                <p:cNvSpPr>
                  <a:spLocks noChangeAspect="1"/>
                </p:cNvSpPr>
                <p:nvPr/>
              </p:nvSpPr>
              <p:spPr bwMode="gray">
                <a:xfrm>
                  <a:off x="5511005" y="3904009"/>
                  <a:ext cx="123825" cy="247650"/>
                </a:xfrm>
                <a:custGeom>
                  <a:avLst/>
                  <a:gdLst/>
                  <a:ahLst/>
                  <a:cxnLst>
                    <a:cxn ang="0">
                      <a:pos x="76" y="226"/>
                    </a:cxn>
                    <a:cxn ang="0">
                      <a:pos x="107" y="215"/>
                    </a:cxn>
                    <a:cxn ang="0">
                      <a:pos x="118" y="215"/>
                    </a:cxn>
                    <a:cxn ang="0">
                      <a:pos x="130" y="204"/>
                    </a:cxn>
                    <a:cxn ang="0">
                      <a:pos x="152" y="199"/>
                    </a:cxn>
                    <a:cxn ang="0">
                      <a:pos x="170" y="219"/>
                    </a:cxn>
                    <a:cxn ang="0">
                      <a:pos x="182" y="210"/>
                    </a:cxn>
                    <a:cxn ang="0">
                      <a:pos x="183" y="181"/>
                    </a:cxn>
                    <a:cxn ang="0">
                      <a:pos x="204" y="189"/>
                    </a:cxn>
                    <a:cxn ang="0">
                      <a:pos x="208" y="167"/>
                    </a:cxn>
                    <a:cxn ang="0">
                      <a:pos x="221" y="149"/>
                    </a:cxn>
                    <a:cxn ang="0">
                      <a:pos x="229" y="160"/>
                    </a:cxn>
                    <a:cxn ang="0">
                      <a:pos x="258" y="140"/>
                    </a:cxn>
                    <a:cxn ang="0">
                      <a:pos x="242" y="125"/>
                    </a:cxn>
                    <a:cxn ang="0">
                      <a:pos x="258" y="113"/>
                    </a:cxn>
                    <a:cxn ang="0">
                      <a:pos x="253" y="81"/>
                    </a:cxn>
                    <a:cxn ang="0">
                      <a:pos x="270" y="92"/>
                    </a:cxn>
                    <a:cxn ang="0">
                      <a:pos x="293" y="68"/>
                    </a:cxn>
                    <a:cxn ang="0">
                      <a:pos x="307" y="25"/>
                    </a:cxn>
                    <a:cxn ang="0">
                      <a:pos x="316" y="5"/>
                    </a:cxn>
                    <a:cxn ang="0">
                      <a:pos x="344" y="23"/>
                    </a:cxn>
                    <a:cxn ang="0">
                      <a:pos x="365" y="60"/>
                    </a:cxn>
                    <a:cxn ang="0">
                      <a:pos x="374" y="106"/>
                    </a:cxn>
                    <a:cxn ang="0">
                      <a:pos x="382" y="151"/>
                    </a:cxn>
                    <a:cxn ang="0">
                      <a:pos x="388" y="198"/>
                    </a:cxn>
                    <a:cxn ang="0">
                      <a:pos x="370" y="198"/>
                    </a:cxn>
                    <a:cxn ang="0">
                      <a:pos x="353" y="206"/>
                    </a:cxn>
                    <a:cxn ang="0">
                      <a:pos x="360" y="251"/>
                    </a:cxn>
                    <a:cxn ang="0">
                      <a:pos x="342" y="283"/>
                    </a:cxn>
                    <a:cxn ang="0">
                      <a:pos x="329" y="366"/>
                    </a:cxn>
                    <a:cxn ang="0">
                      <a:pos x="316" y="405"/>
                    </a:cxn>
                    <a:cxn ang="0">
                      <a:pos x="283" y="511"/>
                    </a:cxn>
                    <a:cxn ang="0">
                      <a:pos x="254" y="606"/>
                    </a:cxn>
                    <a:cxn ang="0">
                      <a:pos x="236" y="684"/>
                    </a:cxn>
                    <a:cxn ang="0">
                      <a:pos x="210" y="736"/>
                    </a:cxn>
                    <a:cxn ang="0">
                      <a:pos x="183" y="748"/>
                    </a:cxn>
                    <a:cxn ang="0">
                      <a:pos x="106" y="776"/>
                    </a:cxn>
                    <a:cxn ang="0">
                      <a:pos x="59" y="746"/>
                    </a:cxn>
                    <a:cxn ang="0">
                      <a:pos x="27" y="697"/>
                    </a:cxn>
                    <a:cxn ang="0">
                      <a:pos x="28" y="654"/>
                    </a:cxn>
                    <a:cxn ang="0">
                      <a:pos x="9" y="615"/>
                    </a:cxn>
                    <a:cxn ang="0">
                      <a:pos x="0" y="574"/>
                    </a:cxn>
                    <a:cxn ang="0">
                      <a:pos x="15" y="527"/>
                    </a:cxn>
                    <a:cxn ang="0">
                      <a:pos x="38" y="489"/>
                    </a:cxn>
                    <a:cxn ang="0">
                      <a:pos x="69" y="435"/>
                    </a:cxn>
                    <a:cxn ang="0">
                      <a:pos x="69" y="409"/>
                    </a:cxn>
                    <a:cxn ang="0">
                      <a:pos x="48" y="348"/>
                    </a:cxn>
                    <a:cxn ang="0">
                      <a:pos x="51" y="280"/>
                    </a:cxn>
                  </a:cxnLst>
                  <a:rect l="0" t="0" r="r" b="b"/>
                  <a:pathLst>
                    <a:path w="391" h="776">
                      <a:moveTo>
                        <a:pt x="64" y="230"/>
                      </a:moveTo>
                      <a:lnTo>
                        <a:pt x="69" y="224"/>
                      </a:lnTo>
                      <a:lnTo>
                        <a:pt x="76" y="226"/>
                      </a:lnTo>
                      <a:lnTo>
                        <a:pt x="92" y="225"/>
                      </a:lnTo>
                      <a:lnTo>
                        <a:pt x="96" y="221"/>
                      </a:lnTo>
                      <a:lnTo>
                        <a:pt x="107" y="215"/>
                      </a:lnTo>
                      <a:lnTo>
                        <a:pt x="109" y="220"/>
                      </a:lnTo>
                      <a:lnTo>
                        <a:pt x="113" y="221"/>
                      </a:lnTo>
                      <a:lnTo>
                        <a:pt x="118" y="215"/>
                      </a:lnTo>
                      <a:lnTo>
                        <a:pt x="124" y="217"/>
                      </a:lnTo>
                      <a:lnTo>
                        <a:pt x="129" y="211"/>
                      </a:lnTo>
                      <a:lnTo>
                        <a:pt x="130" y="204"/>
                      </a:lnTo>
                      <a:lnTo>
                        <a:pt x="140" y="202"/>
                      </a:lnTo>
                      <a:lnTo>
                        <a:pt x="146" y="205"/>
                      </a:lnTo>
                      <a:lnTo>
                        <a:pt x="152" y="199"/>
                      </a:lnTo>
                      <a:lnTo>
                        <a:pt x="159" y="202"/>
                      </a:lnTo>
                      <a:lnTo>
                        <a:pt x="164" y="211"/>
                      </a:lnTo>
                      <a:lnTo>
                        <a:pt x="170" y="219"/>
                      </a:lnTo>
                      <a:lnTo>
                        <a:pt x="178" y="221"/>
                      </a:lnTo>
                      <a:lnTo>
                        <a:pt x="184" y="220"/>
                      </a:lnTo>
                      <a:lnTo>
                        <a:pt x="182" y="210"/>
                      </a:lnTo>
                      <a:lnTo>
                        <a:pt x="172" y="202"/>
                      </a:lnTo>
                      <a:lnTo>
                        <a:pt x="173" y="192"/>
                      </a:lnTo>
                      <a:lnTo>
                        <a:pt x="183" y="181"/>
                      </a:lnTo>
                      <a:lnTo>
                        <a:pt x="195" y="173"/>
                      </a:lnTo>
                      <a:lnTo>
                        <a:pt x="202" y="176"/>
                      </a:lnTo>
                      <a:lnTo>
                        <a:pt x="204" y="189"/>
                      </a:lnTo>
                      <a:lnTo>
                        <a:pt x="211" y="189"/>
                      </a:lnTo>
                      <a:lnTo>
                        <a:pt x="218" y="186"/>
                      </a:lnTo>
                      <a:lnTo>
                        <a:pt x="208" y="167"/>
                      </a:lnTo>
                      <a:lnTo>
                        <a:pt x="215" y="161"/>
                      </a:lnTo>
                      <a:lnTo>
                        <a:pt x="224" y="150"/>
                      </a:lnTo>
                      <a:lnTo>
                        <a:pt x="221" y="149"/>
                      </a:lnTo>
                      <a:lnTo>
                        <a:pt x="227" y="141"/>
                      </a:lnTo>
                      <a:lnTo>
                        <a:pt x="231" y="149"/>
                      </a:lnTo>
                      <a:lnTo>
                        <a:pt x="229" y="160"/>
                      </a:lnTo>
                      <a:lnTo>
                        <a:pt x="245" y="140"/>
                      </a:lnTo>
                      <a:lnTo>
                        <a:pt x="253" y="141"/>
                      </a:lnTo>
                      <a:lnTo>
                        <a:pt x="258" y="140"/>
                      </a:lnTo>
                      <a:lnTo>
                        <a:pt x="256" y="135"/>
                      </a:lnTo>
                      <a:lnTo>
                        <a:pt x="247" y="133"/>
                      </a:lnTo>
                      <a:lnTo>
                        <a:pt x="242" y="125"/>
                      </a:lnTo>
                      <a:lnTo>
                        <a:pt x="245" y="119"/>
                      </a:lnTo>
                      <a:lnTo>
                        <a:pt x="253" y="108"/>
                      </a:lnTo>
                      <a:lnTo>
                        <a:pt x="258" y="113"/>
                      </a:lnTo>
                      <a:lnTo>
                        <a:pt x="259" y="101"/>
                      </a:lnTo>
                      <a:lnTo>
                        <a:pt x="256" y="93"/>
                      </a:lnTo>
                      <a:lnTo>
                        <a:pt x="253" y="81"/>
                      </a:lnTo>
                      <a:lnTo>
                        <a:pt x="256" y="77"/>
                      </a:lnTo>
                      <a:lnTo>
                        <a:pt x="267" y="81"/>
                      </a:lnTo>
                      <a:lnTo>
                        <a:pt x="270" y="92"/>
                      </a:lnTo>
                      <a:lnTo>
                        <a:pt x="283" y="74"/>
                      </a:lnTo>
                      <a:lnTo>
                        <a:pt x="285" y="63"/>
                      </a:lnTo>
                      <a:lnTo>
                        <a:pt x="293" y="68"/>
                      </a:lnTo>
                      <a:lnTo>
                        <a:pt x="301" y="61"/>
                      </a:lnTo>
                      <a:lnTo>
                        <a:pt x="306" y="47"/>
                      </a:lnTo>
                      <a:lnTo>
                        <a:pt x="307" y="25"/>
                      </a:lnTo>
                      <a:lnTo>
                        <a:pt x="301" y="15"/>
                      </a:lnTo>
                      <a:lnTo>
                        <a:pt x="306" y="17"/>
                      </a:lnTo>
                      <a:lnTo>
                        <a:pt x="316" y="5"/>
                      </a:lnTo>
                      <a:lnTo>
                        <a:pt x="323" y="0"/>
                      </a:lnTo>
                      <a:lnTo>
                        <a:pt x="334" y="10"/>
                      </a:lnTo>
                      <a:lnTo>
                        <a:pt x="344" y="23"/>
                      </a:lnTo>
                      <a:lnTo>
                        <a:pt x="354" y="33"/>
                      </a:lnTo>
                      <a:lnTo>
                        <a:pt x="361" y="47"/>
                      </a:lnTo>
                      <a:lnTo>
                        <a:pt x="365" y="60"/>
                      </a:lnTo>
                      <a:lnTo>
                        <a:pt x="366" y="73"/>
                      </a:lnTo>
                      <a:lnTo>
                        <a:pt x="371" y="89"/>
                      </a:lnTo>
                      <a:lnTo>
                        <a:pt x="374" y="106"/>
                      </a:lnTo>
                      <a:lnTo>
                        <a:pt x="377" y="120"/>
                      </a:lnTo>
                      <a:lnTo>
                        <a:pt x="379" y="135"/>
                      </a:lnTo>
                      <a:lnTo>
                        <a:pt x="382" y="151"/>
                      </a:lnTo>
                      <a:lnTo>
                        <a:pt x="388" y="167"/>
                      </a:lnTo>
                      <a:lnTo>
                        <a:pt x="391" y="183"/>
                      </a:lnTo>
                      <a:lnTo>
                        <a:pt x="388" y="198"/>
                      </a:lnTo>
                      <a:lnTo>
                        <a:pt x="383" y="210"/>
                      </a:lnTo>
                      <a:lnTo>
                        <a:pt x="376" y="211"/>
                      </a:lnTo>
                      <a:lnTo>
                        <a:pt x="370" y="198"/>
                      </a:lnTo>
                      <a:lnTo>
                        <a:pt x="366" y="183"/>
                      </a:lnTo>
                      <a:lnTo>
                        <a:pt x="356" y="184"/>
                      </a:lnTo>
                      <a:lnTo>
                        <a:pt x="353" y="206"/>
                      </a:lnTo>
                      <a:lnTo>
                        <a:pt x="353" y="222"/>
                      </a:lnTo>
                      <a:lnTo>
                        <a:pt x="360" y="235"/>
                      </a:lnTo>
                      <a:lnTo>
                        <a:pt x="360" y="251"/>
                      </a:lnTo>
                      <a:lnTo>
                        <a:pt x="355" y="262"/>
                      </a:lnTo>
                      <a:lnTo>
                        <a:pt x="349" y="268"/>
                      </a:lnTo>
                      <a:lnTo>
                        <a:pt x="342" y="283"/>
                      </a:lnTo>
                      <a:lnTo>
                        <a:pt x="339" y="300"/>
                      </a:lnTo>
                      <a:lnTo>
                        <a:pt x="339" y="315"/>
                      </a:lnTo>
                      <a:lnTo>
                        <a:pt x="329" y="366"/>
                      </a:lnTo>
                      <a:lnTo>
                        <a:pt x="318" y="397"/>
                      </a:lnTo>
                      <a:lnTo>
                        <a:pt x="317" y="397"/>
                      </a:lnTo>
                      <a:lnTo>
                        <a:pt x="316" y="405"/>
                      </a:lnTo>
                      <a:lnTo>
                        <a:pt x="300" y="459"/>
                      </a:lnTo>
                      <a:lnTo>
                        <a:pt x="288" y="488"/>
                      </a:lnTo>
                      <a:lnTo>
                        <a:pt x="283" y="511"/>
                      </a:lnTo>
                      <a:lnTo>
                        <a:pt x="273" y="549"/>
                      </a:lnTo>
                      <a:lnTo>
                        <a:pt x="266" y="566"/>
                      </a:lnTo>
                      <a:lnTo>
                        <a:pt x="254" y="606"/>
                      </a:lnTo>
                      <a:lnTo>
                        <a:pt x="248" y="635"/>
                      </a:lnTo>
                      <a:lnTo>
                        <a:pt x="243" y="651"/>
                      </a:lnTo>
                      <a:lnTo>
                        <a:pt x="236" y="684"/>
                      </a:lnTo>
                      <a:lnTo>
                        <a:pt x="227" y="700"/>
                      </a:lnTo>
                      <a:lnTo>
                        <a:pt x="223" y="715"/>
                      </a:lnTo>
                      <a:lnTo>
                        <a:pt x="210" y="736"/>
                      </a:lnTo>
                      <a:lnTo>
                        <a:pt x="200" y="744"/>
                      </a:lnTo>
                      <a:lnTo>
                        <a:pt x="192" y="749"/>
                      </a:lnTo>
                      <a:lnTo>
                        <a:pt x="183" y="748"/>
                      </a:lnTo>
                      <a:lnTo>
                        <a:pt x="151" y="755"/>
                      </a:lnTo>
                      <a:lnTo>
                        <a:pt x="119" y="774"/>
                      </a:lnTo>
                      <a:lnTo>
                        <a:pt x="106" y="776"/>
                      </a:lnTo>
                      <a:lnTo>
                        <a:pt x="86" y="762"/>
                      </a:lnTo>
                      <a:lnTo>
                        <a:pt x="71" y="753"/>
                      </a:lnTo>
                      <a:lnTo>
                        <a:pt x="59" y="746"/>
                      </a:lnTo>
                      <a:lnTo>
                        <a:pt x="47" y="736"/>
                      </a:lnTo>
                      <a:lnTo>
                        <a:pt x="32" y="714"/>
                      </a:lnTo>
                      <a:lnTo>
                        <a:pt x="27" y="697"/>
                      </a:lnTo>
                      <a:lnTo>
                        <a:pt x="24" y="678"/>
                      </a:lnTo>
                      <a:lnTo>
                        <a:pt x="24" y="663"/>
                      </a:lnTo>
                      <a:lnTo>
                        <a:pt x="28" y="654"/>
                      </a:lnTo>
                      <a:lnTo>
                        <a:pt x="24" y="638"/>
                      </a:lnTo>
                      <a:lnTo>
                        <a:pt x="17" y="624"/>
                      </a:lnTo>
                      <a:lnTo>
                        <a:pt x="9" y="615"/>
                      </a:lnTo>
                      <a:lnTo>
                        <a:pt x="1" y="601"/>
                      </a:lnTo>
                      <a:lnTo>
                        <a:pt x="1" y="586"/>
                      </a:lnTo>
                      <a:lnTo>
                        <a:pt x="0" y="574"/>
                      </a:lnTo>
                      <a:lnTo>
                        <a:pt x="0" y="555"/>
                      </a:lnTo>
                      <a:lnTo>
                        <a:pt x="8" y="543"/>
                      </a:lnTo>
                      <a:lnTo>
                        <a:pt x="15" y="527"/>
                      </a:lnTo>
                      <a:lnTo>
                        <a:pt x="21" y="518"/>
                      </a:lnTo>
                      <a:lnTo>
                        <a:pt x="30" y="516"/>
                      </a:lnTo>
                      <a:lnTo>
                        <a:pt x="38" y="489"/>
                      </a:lnTo>
                      <a:lnTo>
                        <a:pt x="55" y="457"/>
                      </a:lnTo>
                      <a:lnTo>
                        <a:pt x="65" y="446"/>
                      </a:lnTo>
                      <a:lnTo>
                        <a:pt x="69" y="435"/>
                      </a:lnTo>
                      <a:lnTo>
                        <a:pt x="68" y="425"/>
                      </a:lnTo>
                      <a:lnTo>
                        <a:pt x="71" y="419"/>
                      </a:lnTo>
                      <a:lnTo>
                        <a:pt x="69" y="409"/>
                      </a:lnTo>
                      <a:lnTo>
                        <a:pt x="60" y="396"/>
                      </a:lnTo>
                      <a:lnTo>
                        <a:pt x="54" y="376"/>
                      </a:lnTo>
                      <a:lnTo>
                        <a:pt x="48" y="348"/>
                      </a:lnTo>
                      <a:lnTo>
                        <a:pt x="47" y="318"/>
                      </a:lnTo>
                      <a:lnTo>
                        <a:pt x="37" y="302"/>
                      </a:lnTo>
                      <a:lnTo>
                        <a:pt x="51" y="280"/>
                      </a:lnTo>
                      <a:lnTo>
                        <a:pt x="65" y="247"/>
                      </a:lnTo>
                      <a:lnTo>
                        <a:pt x="64" y="23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149" name="Group 25"/>
                <p:cNvGrpSpPr>
                  <a:grpSpLocks noChangeAspect="1"/>
                </p:cNvGrpSpPr>
                <p:nvPr/>
              </p:nvGrpSpPr>
              <p:grpSpPr bwMode="gray">
                <a:xfrm>
                  <a:off x="4961730" y="3769072"/>
                  <a:ext cx="219075" cy="239713"/>
                  <a:chOff x="2643" y="2535"/>
                  <a:chExt cx="138" cy="151"/>
                </a:xfrm>
                <a:grpFill/>
              </p:grpSpPr>
              <p:sp>
                <p:nvSpPr>
                  <p:cNvPr id="179" name="Freeform 26"/>
                  <p:cNvSpPr>
                    <a:spLocks noChangeAspect="1"/>
                  </p:cNvSpPr>
                  <p:nvPr/>
                </p:nvSpPr>
                <p:spPr bwMode="gray">
                  <a:xfrm>
                    <a:off x="2643" y="2550"/>
                    <a:ext cx="138" cy="136"/>
                  </a:xfrm>
                  <a:custGeom>
                    <a:avLst/>
                    <a:gdLst/>
                    <a:ahLst/>
                    <a:cxnLst>
                      <a:cxn ang="0">
                        <a:pos x="14" y="557"/>
                      </a:cxn>
                      <a:cxn ang="0">
                        <a:pos x="30" y="499"/>
                      </a:cxn>
                      <a:cxn ang="0">
                        <a:pos x="43" y="451"/>
                      </a:cxn>
                      <a:cxn ang="0">
                        <a:pos x="53" y="418"/>
                      </a:cxn>
                      <a:cxn ang="0">
                        <a:pos x="90" y="381"/>
                      </a:cxn>
                      <a:cxn ang="0">
                        <a:pos x="116" y="331"/>
                      </a:cxn>
                      <a:cxn ang="0">
                        <a:pos x="122" y="283"/>
                      </a:cxn>
                      <a:cxn ang="0">
                        <a:pos x="95" y="235"/>
                      </a:cxn>
                      <a:cxn ang="0">
                        <a:pos x="86" y="175"/>
                      </a:cxn>
                      <a:cxn ang="0">
                        <a:pos x="84" y="128"/>
                      </a:cxn>
                      <a:cxn ang="0">
                        <a:pos x="53" y="53"/>
                      </a:cxn>
                      <a:cxn ang="0">
                        <a:pos x="40" y="26"/>
                      </a:cxn>
                      <a:cxn ang="0">
                        <a:pos x="79" y="9"/>
                      </a:cxn>
                      <a:cxn ang="0">
                        <a:pos x="132" y="4"/>
                      </a:cxn>
                      <a:cxn ang="0">
                        <a:pos x="193" y="3"/>
                      </a:cxn>
                      <a:cxn ang="0">
                        <a:pos x="258" y="3"/>
                      </a:cxn>
                      <a:cxn ang="0">
                        <a:pos x="275" y="19"/>
                      </a:cxn>
                      <a:cxn ang="0">
                        <a:pos x="290" y="68"/>
                      </a:cxn>
                      <a:cxn ang="0">
                        <a:pos x="339" y="129"/>
                      </a:cxn>
                      <a:cxn ang="0">
                        <a:pos x="404" y="122"/>
                      </a:cxn>
                      <a:cxn ang="0">
                        <a:pos x="430" y="95"/>
                      </a:cxn>
                      <a:cxn ang="0">
                        <a:pos x="436" y="67"/>
                      </a:cxn>
                      <a:cxn ang="0">
                        <a:pos x="504" y="83"/>
                      </a:cxn>
                      <a:cxn ang="0">
                        <a:pos x="560" y="128"/>
                      </a:cxn>
                      <a:cxn ang="0">
                        <a:pos x="565" y="178"/>
                      </a:cxn>
                      <a:cxn ang="0">
                        <a:pos x="573" y="226"/>
                      </a:cxn>
                      <a:cxn ang="0">
                        <a:pos x="580" y="278"/>
                      </a:cxn>
                      <a:cxn ang="0">
                        <a:pos x="572" y="295"/>
                      </a:cxn>
                      <a:cxn ang="0">
                        <a:pos x="590" y="304"/>
                      </a:cxn>
                      <a:cxn ang="0">
                        <a:pos x="651" y="288"/>
                      </a:cxn>
                      <a:cxn ang="0">
                        <a:pos x="682" y="279"/>
                      </a:cxn>
                      <a:cxn ang="0">
                        <a:pos x="686" y="288"/>
                      </a:cxn>
                      <a:cxn ang="0">
                        <a:pos x="683" y="311"/>
                      </a:cxn>
                      <a:cxn ang="0">
                        <a:pos x="681" y="364"/>
                      </a:cxn>
                      <a:cxn ang="0">
                        <a:pos x="683" y="396"/>
                      </a:cxn>
                      <a:cxn ang="0">
                        <a:pos x="573" y="452"/>
                      </a:cxn>
                      <a:cxn ang="0">
                        <a:pos x="573" y="601"/>
                      </a:cxn>
                      <a:cxn ang="0">
                        <a:pos x="603" y="630"/>
                      </a:cxn>
                      <a:cxn ang="0">
                        <a:pos x="630" y="654"/>
                      </a:cxn>
                      <a:cxn ang="0">
                        <a:pos x="549" y="683"/>
                      </a:cxn>
                      <a:cxn ang="0">
                        <a:pos x="513" y="677"/>
                      </a:cxn>
                      <a:cxn ang="0">
                        <a:pos x="417" y="671"/>
                      </a:cxn>
                      <a:cxn ang="0">
                        <a:pos x="369" y="644"/>
                      </a:cxn>
                      <a:cxn ang="0">
                        <a:pos x="201" y="644"/>
                      </a:cxn>
                      <a:cxn ang="0">
                        <a:pos x="112" y="633"/>
                      </a:cxn>
                      <a:cxn ang="0">
                        <a:pos x="62" y="618"/>
                      </a:cxn>
                      <a:cxn ang="0">
                        <a:pos x="26" y="629"/>
                      </a:cxn>
                      <a:cxn ang="0">
                        <a:pos x="0" y="617"/>
                      </a:cxn>
                    </a:cxnLst>
                    <a:rect l="0" t="0" r="r" b="b"/>
                    <a:pathLst>
                      <a:path w="692" h="684">
                        <a:moveTo>
                          <a:pt x="5" y="597"/>
                        </a:moveTo>
                        <a:lnTo>
                          <a:pt x="5" y="576"/>
                        </a:lnTo>
                        <a:lnTo>
                          <a:pt x="6" y="565"/>
                        </a:lnTo>
                        <a:lnTo>
                          <a:pt x="14" y="557"/>
                        </a:lnTo>
                        <a:lnTo>
                          <a:pt x="21" y="532"/>
                        </a:lnTo>
                        <a:lnTo>
                          <a:pt x="25" y="522"/>
                        </a:lnTo>
                        <a:lnTo>
                          <a:pt x="26" y="508"/>
                        </a:lnTo>
                        <a:lnTo>
                          <a:pt x="30" y="499"/>
                        </a:lnTo>
                        <a:lnTo>
                          <a:pt x="31" y="487"/>
                        </a:lnTo>
                        <a:lnTo>
                          <a:pt x="33" y="481"/>
                        </a:lnTo>
                        <a:lnTo>
                          <a:pt x="36" y="470"/>
                        </a:lnTo>
                        <a:lnTo>
                          <a:pt x="43" y="451"/>
                        </a:lnTo>
                        <a:lnTo>
                          <a:pt x="43" y="444"/>
                        </a:lnTo>
                        <a:lnTo>
                          <a:pt x="47" y="439"/>
                        </a:lnTo>
                        <a:lnTo>
                          <a:pt x="47" y="433"/>
                        </a:lnTo>
                        <a:lnTo>
                          <a:pt x="53" y="418"/>
                        </a:lnTo>
                        <a:lnTo>
                          <a:pt x="63" y="411"/>
                        </a:lnTo>
                        <a:lnTo>
                          <a:pt x="69" y="403"/>
                        </a:lnTo>
                        <a:lnTo>
                          <a:pt x="70" y="391"/>
                        </a:lnTo>
                        <a:lnTo>
                          <a:pt x="90" y="381"/>
                        </a:lnTo>
                        <a:lnTo>
                          <a:pt x="103" y="366"/>
                        </a:lnTo>
                        <a:lnTo>
                          <a:pt x="108" y="358"/>
                        </a:lnTo>
                        <a:lnTo>
                          <a:pt x="113" y="347"/>
                        </a:lnTo>
                        <a:lnTo>
                          <a:pt x="116" y="331"/>
                        </a:lnTo>
                        <a:lnTo>
                          <a:pt x="116" y="315"/>
                        </a:lnTo>
                        <a:lnTo>
                          <a:pt x="118" y="306"/>
                        </a:lnTo>
                        <a:lnTo>
                          <a:pt x="117" y="290"/>
                        </a:lnTo>
                        <a:lnTo>
                          <a:pt x="122" y="283"/>
                        </a:lnTo>
                        <a:lnTo>
                          <a:pt x="117" y="264"/>
                        </a:lnTo>
                        <a:lnTo>
                          <a:pt x="105" y="253"/>
                        </a:lnTo>
                        <a:lnTo>
                          <a:pt x="100" y="242"/>
                        </a:lnTo>
                        <a:lnTo>
                          <a:pt x="95" y="235"/>
                        </a:lnTo>
                        <a:lnTo>
                          <a:pt x="89" y="219"/>
                        </a:lnTo>
                        <a:lnTo>
                          <a:pt x="81" y="188"/>
                        </a:lnTo>
                        <a:lnTo>
                          <a:pt x="81" y="182"/>
                        </a:lnTo>
                        <a:lnTo>
                          <a:pt x="86" y="175"/>
                        </a:lnTo>
                        <a:lnTo>
                          <a:pt x="94" y="169"/>
                        </a:lnTo>
                        <a:lnTo>
                          <a:pt x="94" y="151"/>
                        </a:lnTo>
                        <a:lnTo>
                          <a:pt x="90" y="137"/>
                        </a:lnTo>
                        <a:lnTo>
                          <a:pt x="84" y="128"/>
                        </a:lnTo>
                        <a:lnTo>
                          <a:pt x="73" y="91"/>
                        </a:lnTo>
                        <a:lnTo>
                          <a:pt x="70" y="79"/>
                        </a:lnTo>
                        <a:lnTo>
                          <a:pt x="67" y="70"/>
                        </a:lnTo>
                        <a:lnTo>
                          <a:pt x="53" y="53"/>
                        </a:lnTo>
                        <a:lnTo>
                          <a:pt x="48" y="45"/>
                        </a:lnTo>
                        <a:lnTo>
                          <a:pt x="43" y="36"/>
                        </a:lnTo>
                        <a:lnTo>
                          <a:pt x="40" y="30"/>
                        </a:lnTo>
                        <a:lnTo>
                          <a:pt x="40" y="26"/>
                        </a:lnTo>
                        <a:lnTo>
                          <a:pt x="41" y="24"/>
                        </a:lnTo>
                        <a:lnTo>
                          <a:pt x="47" y="21"/>
                        </a:lnTo>
                        <a:lnTo>
                          <a:pt x="65" y="16"/>
                        </a:lnTo>
                        <a:lnTo>
                          <a:pt x="79" y="9"/>
                        </a:lnTo>
                        <a:lnTo>
                          <a:pt x="92" y="4"/>
                        </a:lnTo>
                        <a:lnTo>
                          <a:pt x="101" y="4"/>
                        </a:lnTo>
                        <a:lnTo>
                          <a:pt x="108" y="3"/>
                        </a:lnTo>
                        <a:lnTo>
                          <a:pt x="132" y="4"/>
                        </a:lnTo>
                        <a:lnTo>
                          <a:pt x="154" y="2"/>
                        </a:lnTo>
                        <a:lnTo>
                          <a:pt x="161" y="4"/>
                        </a:lnTo>
                        <a:lnTo>
                          <a:pt x="180" y="5"/>
                        </a:lnTo>
                        <a:lnTo>
                          <a:pt x="193" y="3"/>
                        </a:lnTo>
                        <a:lnTo>
                          <a:pt x="207" y="3"/>
                        </a:lnTo>
                        <a:lnTo>
                          <a:pt x="240" y="0"/>
                        </a:lnTo>
                        <a:lnTo>
                          <a:pt x="256" y="2"/>
                        </a:lnTo>
                        <a:lnTo>
                          <a:pt x="258" y="3"/>
                        </a:lnTo>
                        <a:lnTo>
                          <a:pt x="263" y="10"/>
                        </a:lnTo>
                        <a:lnTo>
                          <a:pt x="267" y="11"/>
                        </a:lnTo>
                        <a:lnTo>
                          <a:pt x="271" y="10"/>
                        </a:lnTo>
                        <a:lnTo>
                          <a:pt x="275" y="19"/>
                        </a:lnTo>
                        <a:lnTo>
                          <a:pt x="280" y="37"/>
                        </a:lnTo>
                        <a:lnTo>
                          <a:pt x="282" y="51"/>
                        </a:lnTo>
                        <a:lnTo>
                          <a:pt x="283" y="56"/>
                        </a:lnTo>
                        <a:lnTo>
                          <a:pt x="290" y="68"/>
                        </a:lnTo>
                        <a:lnTo>
                          <a:pt x="294" y="84"/>
                        </a:lnTo>
                        <a:lnTo>
                          <a:pt x="306" y="97"/>
                        </a:lnTo>
                        <a:lnTo>
                          <a:pt x="327" y="124"/>
                        </a:lnTo>
                        <a:lnTo>
                          <a:pt x="339" y="129"/>
                        </a:lnTo>
                        <a:lnTo>
                          <a:pt x="353" y="129"/>
                        </a:lnTo>
                        <a:lnTo>
                          <a:pt x="374" y="122"/>
                        </a:lnTo>
                        <a:lnTo>
                          <a:pt x="387" y="119"/>
                        </a:lnTo>
                        <a:lnTo>
                          <a:pt x="404" y="122"/>
                        </a:lnTo>
                        <a:lnTo>
                          <a:pt x="424" y="122"/>
                        </a:lnTo>
                        <a:lnTo>
                          <a:pt x="427" y="107"/>
                        </a:lnTo>
                        <a:lnTo>
                          <a:pt x="428" y="100"/>
                        </a:lnTo>
                        <a:lnTo>
                          <a:pt x="430" y="95"/>
                        </a:lnTo>
                        <a:lnTo>
                          <a:pt x="431" y="91"/>
                        </a:lnTo>
                        <a:lnTo>
                          <a:pt x="433" y="86"/>
                        </a:lnTo>
                        <a:lnTo>
                          <a:pt x="434" y="75"/>
                        </a:lnTo>
                        <a:lnTo>
                          <a:pt x="436" y="67"/>
                        </a:lnTo>
                        <a:lnTo>
                          <a:pt x="479" y="67"/>
                        </a:lnTo>
                        <a:lnTo>
                          <a:pt x="482" y="61"/>
                        </a:lnTo>
                        <a:lnTo>
                          <a:pt x="505" y="61"/>
                        </a:lnTo>
                        <a:lnTo>
                          <a:pt x="504" y="83"/>
                        </a:lnTo>
                        <a:lnTo>
                          <a:pt x="552" y="84"/>
                        </a:lnTo>
                        <a:lnTo>
                          <a:pt x="556" y="88"/>
                        </a:lnTo>
                        <a:lnTo>
                          <a:pt x="558" y="96"/>
                        </a:lnTo>
                        <a:lnTo>
                          <a:pt x="560" y="128"/>
                        </a:lnTo>
                        <a:lnTo>
                          <a:pt x="563" y="140"/>
                        </a:lnTo>
                        <a:lnTo>
                          <a:pt x="563" y="156"/>
                        </a:lnTo>
                        <a:lnTo>
                          <a:pt x="565" y="172"/>
                        </a:lnTo>
                        <a:lnTo>
                          <a:pt x="565" y="178"/>
                        </a:lnTo>
                        <a:lnTo>
                          <a:pt x="562" y="189"/>
                        </a:lnTo>
                        <a:lnTo>
                          <a:pt x="562" y="203"/>
                        </a:lnTo>
                        <a:lnTo>
                          <a:pt x="564" y="212"/>
                        </a:lnTo>
                        <a:lnTo>
                          <a:pt x="573" y="226"/>
                        </a:lnTo>
                        <a:lnTo>
                          <a:pt x="579" y="247"/>
                        </a:lnTo>
                        <a:lnTo>
                          <a:pt x="585" y="263"/>
                        </a:lnTo>
                        <a:lnTo>
                          <a:pt x="585" y="271"/>
                        </a:lnTo>
                        <a:lnTo>
                          <a:pt x="580" y="278"/>
                        </a:lnTo>
                        <a:lnTo>
                          <a:pt x="569" y="289"/>
                        </a:lnTo>
                        <a:lnTo>
                          <a:pt x="569" y="291"/>
                        </a:lnTo>
                        <a:lnTo>
                          <a:pt x="570" y="294"/>
                        </a:lnTo>
                        <a:lnTo>
                          <a:pt x="572" y="295"/>
                        </a:lnTo>
                        <a:lnTo>
                          <a:pt x="575" y="296"/>
                        </a:lnTo>
                        <a:lnTo>
                          <a:pt x="581" y="304"/>
                        </a:lnTo>
                        <a:lnTo>
                          <a:pt x="587" y="305"/>
                        </a:lnTo>
                        <a:lnTo>
                          <a:pt x="590" y="304"/>
                        </a:lnTo>
                        <a:lnTo>
                          <a:pt x="592" y="298"/>
                        </a:lnTo>
                        <a:lnTo>
                          <a:pt x="595" y="290"/>
                        </a:lnTo>
                        <a:lnTo>
                          <a:pt x="600" y="288"/>
                        </a:lnTo>
                        <a:lnTo>
                          <a:pt x="651" y="288"/>
                        </a:lnTo>
                        <a:lnTo>
                          <a:pt x="661" y="284"/>
                        </a:lnTo>
                        <a:lnTo>
                          <a:pt x="670" y="287"/>
                        </a:lnTo>
                        <a:lnTo>
                          <a:pt x="672" y="287"/>
                        </a:lnTo>
                        <a:lnTo>
                          <a:pt x="682" y="279"/>
                        </a:lnTo>
                        <a:lnTo>
                          <a:pt x="683" y="279"/>
                        </a:lnTo>
                        <a:lnTo>
                          <a:pt x="687" y="283"/>
                        </a:lnTo>
                        <a:lnTo>
                          <a:pt x="687" y="287"/>
                        </a:lnTo>
                        <a:lnTo>
                          <a:pt x="686" y="288"/>
                        </a:lnTo>
                        <a:lnTo>
                          <a:pt x="685" y="290"/>
                        </a:lnTo>
                        <a:lnTo>
                          <a:pt x="686" y="300"/>
                        </a:lnTo>
                        <a:lnTo>
                          <a:pt x="686" y="305"/>
                        </a:lnTo>
                        <a:lnTo>
                          <a:pt x="683" y="311"/>
                        </a:lnTo>
                        <a:lnTo>
                          <a:pt x="683" y="323"/>
                        </a:lnTo>
                        <a:lnTo>
                          <a:pt x="681" y="336"/>
                        </a:lnTo>
                        <a:lnTo>
                          <a:pt x="682" y="350"/>
                        </a:lnTo>
                        <a:lnTo>
                          <a:pt x="681" y="364"/>
                        </a:lnTo>
                        <a:lnTo>
                          <a:pt x="678" y="373"/>
                        </a:lnTo>
                        <a:lnTo>
                          <a:pt x="678" y="388"/>
                        </a:lnTo>
                        <a:lnTo>
                          <a:pt x="680" y="392"/>
                        </a:lnTo>
                        <a:lnTo>
                          <a:pt x="683" y="396"/>
                        </a:lnTo>
                        <a:lnTo>
                          <a:pt x="692" y="398"/>
                        </a:lnTo>
                        <a:lnTo>
                          <a:pt x="633" y="398"/>
                        </a:lnTo>
                        <a:lnTo>
                          <a:pt x="573" y="398"/>
                        </a:lnTo>
                        <a:lnTo>
                          <a:pt x="573" y="452"/>
                        </a:lnTo>
                        <a:lnTo>
                          <a:pt x="573" y="508"/>
                        </a:lnTo>
                        <a:lnTo>
                          <a:pt x="573" y="562"/>
                        </a:lnTo>
                        <a:lnTo>
                          <a:pt x="573" y="600"/>
                        </a:lnTo>
                        <a:lnTo>
                          <a:pt x="573" y="601"/>
                        </a:lnTo>
                        <a:lnTo>
                          <a:pt x="580" y="607"/>
                        </a:lnTo>
                        <a:lnTo>
                          <a:pt x="584" y="614"/>
                        </a:lnTo>
                        <a:lnTo>
                          <a:pt x="597" y="623"/>
                        </a:lnTo>
                        <a:lnTo>
                          <a:pt x="603" y="630"/>
                        </a:lnTo>
                        <a:lnTo>
                          <a:pt x="613" y="639"/>
                        </a:lnTo>
                        <a:lnTo>
                          <a:pt x="617" y="644"/>
                        </a:lnTo>
                        <a:lnTo>
                          <a:pt x="626" y="648"/>
                        </a:lnTo>
                        <a:lnTo>
                          <a:pt x="630" y="654"/>
                        </a:lnTo>
                        <a:lnTo>
                          <a:pt x="638" y="659"/>
                        </a:lnTo>
                        <a:lnTo>
                          <a:pt x="635" y="661"/>
                        </a:lnTo>
                        <a:lnTo>
                          <a:pt x="624" y="664"/>
                        </a:lnTo>
                        <a:lnTo>
                          <a:pt x="549" y="683"/>
                        </a:lnTo>
                        <a:lnTo>
                          <a:pt x="541" y="684"/>
                        </a:lnTo>
                        <a:lnTo>
                          <a:pt x="537" y="682"/>
                        </a:lnTo>
                        <a:lnTo>
                          <a:pt x="525" y="681"/>
                        </a:lnTo>
                        <a:lnTo>
                          <a:pt x="513" y="677"/>
                        </a:lnTo>
                        <a:lnTo>
                          <a:pt x="497" y="676"/>
                        </a:lnTo>
                        <a:lnTo>
                          <a:pt x="463" y="669"/>
                        </a:lnTo>
                        <a:lnTo>
                          <a:pt x="436" y="669"/>
                        </a:lnTo>
                        <a:lnTo>
                          <a:pt x="417" y="671"/>
                        </a:lnTo>
                        <a:lnTo>
                          <a:pt x="408" y="671"/>
                        </a:lnTo>
                        <a:lnTo>
                          <a:pt x="391" y="665"/>
                        </a:lnTo>
                        <a:lnTo>
                          <a:pt x="385" y="655"/>
                        </a:lnTo>
                        <a:lnTo>
                          <a:pt x="369" y="644"/>
                        </a:lnTo>
                        <a:lnTo>
                          <a:pt x="349" y="644"/>
                        </a:lnTo>
                        <a:lnTo>
                          <a:pt x="302" y="644"/>
                        </a:lnTo>
                        <a:lnTo>
                          <a:pt x="255" y="644"/>
                        </a:lnTo>
                        <a:lnTo>
                          <a:pt x="201" y="644"/>
                        </a:lnTo>
                        <a:lnTo>
                          <a:pt x="151" y="644"/>
                        </a:lnTo>
                        <a:lnTo>
                          <a:pt x="133" y="644"/>
                        </a:lnTo>
                        <a:lnTo>
                          <a:pt x="126" y="646"/>
                        </a:lnTo>
                        <a:lnTo>
                          <a:pt x="112" y="633"/>
                        </a:lnTo>
                        <a:lnTo>
                          <a:pt x="99" y="628"/>
                        </a:lnTo>
                        <a:lnTo>
                          <a:pt x="94" y="619"/>
                        </a:lnTo>
                        <a:lnTo>
                          <a:pt x="84" y="618"/>
                        </a:lnTo>
                        <a:lnTo>
                          <a:pt x="62" y="618"/>
                        </a:lnTo>
                        <a:lnTo>
                          <a:pt x="52" y="622"/>
                        </a:lnTo>
                        <a:lnTo>
                          <a:pt x="42" y="632"/>
                        </a:lnTo>
                        <a:lnTo>
                          <a:pt x="36" y="635"/>
                        </a:lnTo>
                        <a:lnTo>
                          <a:pt x="26" y="629"/>
                        </a:lnTo>
                        <a:lnTo>
                          <a:pt x="15" y="638"/>
                        </a:lnTo>
                        <a:lnTo>
                          <a:pt x="4" y="644"/>
                        </a:lnTo>
                        <a:lnTo>
                          <a:pt x="4" y="638"/>
                        </a:lnTo>
                        <a:lnTo>
                          <a:pt x="0" y="617"/>
                        </a:lnTo>
                        <a:lnTo>
                          <a:pt x="0" y="606"/>
                        </a:lnTo>
                        <a:lnTo>
                          <a:pt x="5" y="608"/>
                        </a:lnTo>
                        <a:lnTo>
                          <a:pt x="5" y="59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80" name="Freeform 27"/>
                  <p:cNvSpPr>
                    <a:spLocks noChangeAspect="1"/>
                  </p:cNvSpPr>
                  <p:nvPr/>
                </p:nvSpPr>
                <p:spPr bwMode="gray">
                  <a:xfrm>
                    <a:off x="2647" y="2535"/>
                    <a:ext cx="11" cy="16"/>
                  </a:xfrm>
                  <a:custGeom>
                    <a:avLst/>
                    <a:gdLst/>
                    <a:ahLst/>
                    <a:cxnLst>
                      <a:cxn ang="0">
                        <a:pos x="56" y="14"/>
                      </a:cxn>
                      <a:cxn ang="0">
                        <a:pos x="51" y="3"/>
                      </a:cxn>
                      <a:cxn ang="0">
                        <a:pos x="41" y="0"/>
                      </a:cxn>
                      <a:cxn ang="0">
                        <a:pos x="31" y="5"/>
                      </a:cxn>
                      <a:cxn ang="0">
                        <a:pos x="24" y="19"/>
                      </a:cxn>
                      <a:cxn ang="0">
                        <a:pos x="14" y="25"/>
                      </a:cxn>
                      <a:cxn ang="0">
                        <a:pos x="0" y="35"/>
                      </a:cxn>
                      <a:cxn ang="0">
                        <a:pos x="5" y="40"/>
                      </a:cxn>
                      <a:cxn ang="0">
                        <a:pos x="8" y="55"/>
                      </a:cxn>
                      <a:cxn ang="0">
                        <a:pos x="8" y="64"/>
                      </a:cxn>
                      <a:cxn ang="0">
                        <a:pos x="9" y="71"/>
                      </a:cxn>
                      <a:cxn ang="0">
                        <a:pos x="18" y="78"/>
                      </a:cxn>
                      <a:cxn ang="0">
                        <a:pos x="26" y="73"/>
                      </a:cxn>
                      <a:cxn ang="0">
                        <a:pos x="27" y="61"/>
                      </a:cxn>
                      <a:cxn ang="0">
                        <a:pos x="30" y="46"/>
                      </a:cxn>
                      <a:cxn ang="0">
                        <a:pos x="34" y="30"/>
                      </a:cxn>
                      <a:cxn ang="0">
                        <a:pos x="43" y="22"/>
                      </a:cxn>
                      <a:cxn ang="0">
                        <a:pos x="52" y="16"/>
                      </a:cxn>
                      <a:cxn ang="0">
                        <a:pos x="56" y="14"/>
                      </a:cxn>
                    </a:cxnLst>
                    <a:rect l="0" t="0" r="r" b="b"/>
                    <a:pathLst>
                      <a:path w="56" h="78">
                        <a:moveTo>
                          <a:pt x="56" y="14"/>
                        </a:moveTo>
                        <a:lnTo>
                          <a:pt x="51" y="3"/>
                        </a:lnTo>
                        <a:lnTo>
                          <a:pt x="41" y="0"/>
                        </a:lnTo>
                        <a:lnTo>
                          <a:pt x="31" y="5"/>
                        </a:lnTo>
                        <a:lnTo>
                          <a:pt x="24" y="19"/>
                        </a:lnTo>
                        <a:lnTo>
                          <a:pt x="14" y="25"/>
                        </a:lnTo>
                        <a:lnTo>
                          <a:pt x="0" y="35"/>
                        </a:lnTo>
                        <a:lnTo>
                          <a:pt x="5" y="40"/>
                        </a:lnTo>
                        <a:lnTo>
                          <a:pt x="8" y="55"/>
                        </a:lnTo>
                        <a:lnTo>
                          <a:pt x="8" y="64"/>
                        </a:lnTo>
                        <a:lnTo>
                          <a:pt x="9" y="71"/>
                        </a:lnTo>
                        <a:lnTo>
                          <a:pt x="18" y="78"/>
                        </a:lnTo>
                        <a:lnTo>
                          <a:pt x="26" y="73"/>
                        </a:lnTo>
                        <a:lnTo>
                          <a:pt x="27" y="61"/>
                        </a:lnTo>
                        <a:lnTo>
                          <a:pt x="30" y="46"/>
                        </a:lnTo>
                        <a:lnTo>
                          <a:pt x="34" y="30"/>
                        </a:lnTo>
                        <a:lnTo>
                          <a:pt x="43" y="22"/>
                        </a:lnTo>
                        <a:lnTo>
                          <a:pt x="52" y="16"/>
                        </a:lnTo>
                        <a:lnTo>
                          <a:pt x="56" y="1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sp>
              <p:nvSpPr>
                <p:cNvPr id="150" name="Freeform 28"/>
                <p:cNvSpPr>
                  <a:spLocks noChangeAspect="1"/>
                </p:cNvSpPr>
                <p:nvPr/>
              </p:nvSpPr>
              <p:spPr bwMode="gray">
                <a:xfrm>
                  <a:off x="5231605" y="4207222"/>
                  <a:ext cx="39688" cy="41275"/>
                </a:xfrm>
                <a:custGeom>
                  <a:avLst/>
                  <a:gdLst/>
                  <a:ahLst/>
                  <a:cxnLst>
                    <a:cxn ang="0">
                      <a:pos x="125" y="52"/>
                    </a:cxn>
                    <a:cxn ang="0">
                      <a:pos x="127" y="49"/>
                    </a:cxn>
                    <a:cxn ang="0">
                      <a:pos x="126" y="58"/>
                    </a:cxn>
                    <a:cxn ang="0">
                      <a:pos x="103" y="98"/>
                    </a:cxn>
                    <a:cxn ang="0">
                      <a:pos x="73" y="109"/>
                    </a:cxn>
                    <a:cxn ang="0">
                      <a:pos x="63" y="125"/>
                    </a:cxn>
                    <a:cxn ang="0">
                      <a:pos x="55" y="129"/>
                    </a:cxn>
                    <a:cxn ang="0">
                      <a:pos x="43" y="131"/>
                    </a:cxn>
                    <a:cxn ang="0">
                      <a:pos x="23" y="113"/>
                    </a:cxn>
                    <a:cxn ang="0">
                      <a:pos x="11" y="100"/>
                    </a:cxn>
                    <a:cxn ang="0">
                      <a:pos x="5" y="88"/>
                    </a:cxn>
                    <a:cxn ang="0">
                      <a:pos x="0" y="74"/>
                    </a:cxn>
                    <a:cxn ang="0">
                      <a:pos x="2" y="61"/>
                    </a:cxn>
                    <a:cxn ang="0">
                      <a:pos x="28" y="27"/>
                    </a:cxn>
                    <a:cxn ang="0">
                      <a:pos x="40" y="16"/>
                    </a:cxn>
                    <a:cxn ang="0">
                      <a:pos x="68" y="1"/>
                    </a:cxn>
                    <a:cxn ang="0">
                      <a:pos x="83" y="0"/>
                    </a:cxn>
                    <a:cxn ang="0">
                      <a:pos x="95" y="6"/>
                    </a:cxn>
                    <a:cxn ang="0">
                      <a:pos x="105" y="18"/>
                    </a:cxn>
                    <a:cxn ang="0">
                      <a:pos x="113" y="29"/>
                    </a:cxn>
                    <a:cxn ang="0">
                      <a:pos x="121" y="42"/>
                    </a:cxn>
                    <a:cxn ang="0">
                      <a:pos x="125" y="52"/>
                    </a:cxn>
                  </a:cxnLst>
                  <a:rect l="0" t="0" r="r" b="b"/>
                  <a:pathLst>
                    <a:path w="127" h="131">
                      <a:moveTo>
                        <a:pt x="125" y="52"/>
                      </a:moveTo>
                      <a:lnTo>
                        <a:pt x="127" y="49"/>
                      </a:lnTo>
                      <a:lnTo>
                        <a:pt x="126" y="58"/>
                      </a:lnTo>
                      <a:lnTo>
                        <a:pt x="103" y="98"/>
                      </a:lnTo>
                      <a:lnTo>
                        <a:pt x="73" y="109"/>
                      </a:lnTo>
                      <a:lnTo>
                        <a:pt x="63" y="125"/>
                      </a:lnTo>
                      <a:lnTo>
                        <a:pt x="55" y="129"/>
                      </a:lnTo>
                      <a:lnTo>
                        <a:pt x="43" y="131"/>
                      </a:lnTo>
                      <a:lnTo>
                        <a:pt x="23" y="113"/>
                      </a:lnTo>
                      <a:lnTo>
                        <a:pt x="11" y="100"/>
                      </a:lnTo>
                      <a:lnTo>
                        <a:pt x="5" y="88"/>
                      </a:lnTo>
                      <a:lnTo>
                        <a:pt x="0" y="74"/>
                      </a:lnTo>
                      <a:lnTo>
                        <a:pt x="2" y="61"/>
                      </a:lnTo>
                      <a:lnTo>
                        <a:pt x="28" y="27"/>
                      </a:lnTo>
                      <a:lnTo>
                        <a:pt x="40" y="16"/>
                      </a:lnTo>
                      <a:lnTo>
                        <a:pt x="68" y="1"/>
                      </a:lnTo>
                      <a:lnTo>
                        <a:pt x="83" y="0"/>
                      </a:lnTo>
                      <a:lnTo>
                        <a:pt x="95" y="6"/>
                      </a:lnTo>
                      <a:lnTo>
                        <a:pt x="105" y="18"/>
                      </a:lnTo>
                      <a:lnTo>
                        <a:pt x="113" y="29"/>
                      </a:lnTo>
                      <a:lnTo>
                        <a:pt x="121" y="42"/>
                      </a:lnTo>
                      <a:lnTo>
                        <a:pt x="125" y="5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51" name="Freeform 29"/>
                <p:cNvSpPr>
                  <a:spLocks noChangeAspect="1"/>
                </p:cNvSpPr>
                <p:nvPr/>
              </p:nvSpPr>
              <p:spPr bwMode="gray">
                <a:xfrm>
                  <a:off x="5142705" y="3834159"/>
                  <a:ext cx="203200" cy="174625"/>
                </a:xfrm>
                <a:custGeom>
                  <a:avLst/>
                  <a:gdLst/>
                  <a:ahLst/>
                  <a:cxnLst>
                    <a:cxn ang="0">
                      <a:pos x="0" y="320"/>
                    </a:cxn>
                    <a:cxn ang="0">
                      <a:pos x="110" y="264"/>
                    </a:cxn>
                    <a:cxn ang="0">
                      <a:pos x="108" y="232"/>
                    </a:cxn>
                    <a:cxn ang="0">
                      <a:pos x="110" y="179"/>
                    </a:cxn>
                    <a:cxn ang="0">
                      <a:pos x="113" y="156"/>
                    </a:cxn>
                    <a:cxn ang="0">
                      <a:pos x="120" y="145"/>
                    </a:cxn>
                    <a:cxn ang="0">
                      <a:pos x="132" y="168"/>
                    </a:cxn>
                    <a:cxn ang="0">
                      <a:pos x="156" y="166"/>
                    </a:cxn>
                    <a:cxn ang="0">
                      <a:pos x="183" y="178"/>
                    </a:cxn>
                    <a:cxn ang="0">
                      <a:pos x="231" y="205"/>
                    </a:cxn>
                    <a:cxn ang="0">
                      <a:pos x="274" y="196"/>
                    </a:cxn>
                    <a:cxn ang="0">
                      <a:pos x="323" y="226"/>
                    </a:cxn>
                    <a:cxn ang="0">
                      <a:pos x="350" y="252"/>
                    </a:cxn>
                    <a:cxn ang="0">
                      <a:pos x="397" y="277"/>
                    </a:cxn>
                    <a:cxn ang="0">
                      <a:pos x="411" y="275"/>
                    </a:cxn>
                    <a:cxn ang="0">
                      <a:pos x="426" y="281"/>
                    </a:cxn>
                    <a:cxn ang="0">
                      <a:pos x="421" y="223"/>
                    </a:cxn>
                    <a:cxn ang="0">
                      <a:pos x="383" y="225"/>
                    </a:cxn>
                    <a:cxn ang="0">
                      <a:pos x="358" y="199"/>
                    </a:cxn>
                    <a:cxn ang="0">
                      <a:pos x="377" y="131"/>
                    </a:cxn>
                    <a:cxn ang="0">
                      <a:pos x="370" y="66"/>
                    </a:cxn>
                    <a:cxn ang="0">
                      <a:pos x="379" y="37"/>
                    </a:cxn>
                    <a:cxn ang="0">
                      <a:pos x="397" y="17"/>
                    </a:cxn>
                    <a:cxn ang="0">
                      <a:pos x="470" y="13"/>
                    </a:cxn>
                    <a:cxn ang="0">
                      <a:pos x="494" y="33"/>
                    </a:cxn>
                    <a:cxn ang="0">
                      <a:pos x="526" y="32"/>
                    </a:cxn>
                    <a:cxn ang="0">
                      <a:pos x="575" y="57"/>
                    </a:cxn>
                    <a:cxn ang="0">
                      <a:pos x="603" y="67"/>
                    </a:cxn>
                    <a:cxn ang="0">
                      <a:pos x="605" y="82"/>
                    </a:cxn>
                    <a:cxn ang="0">
                      <a:pos x="626" y="107"/>
                    </a:cxn>
                    <a:cxn ang="0">
                      <a:pos x="640" y="139"/>
                    </a:cxn>
                    <a:cxn ang="0">
                      <a:pos x="625" y="151"/>
                    </a:cxn>
                    <a:cxn ang="0">
                      <a:pos x="620" y="194"/>
                    </a:cxn>
                    <a:cxn ang="0">
                      <a:pos x="624" y="231"/>
                    </a:cxn>
                    <a:cxn ang="0">
                      <a:pos x="619" y="243"/>
                    </a:cxn>
                    <a:cxn ang="0">
                      <a:pos x="603" y="265"/>
                    </a:cxn>
                    <a:cxn ang="0">
                      <a:pos x="589" y="306"/>
                    </a:cxn>
                    <a:cxn ang="0">
                      <a:pos x="608" y="322"/>
                    </a:cxn>
                    <a:cxn ang="0">
                      <a:pos x="438" y="383"/>
                    </a:cxn>
                    <a:cxn ang="0">
                      <a:pos x="452" y="416"/>
                    </a:cxn>
                    <a:cxn ang="0">
                      <a:pos x="424" y="414"/>
                    </a:cxn>
                    <a:cxn ang="0">
                      <a:pos x="385" y="425"/>
                    </a:cxn>
                    <a:cxn ang="0">
                      <a:pos x="365" y="442"/>
                    </a:cxn>
                    <a:cxn ang="0">
                      <a:pos x="363" y="464"/>
                    </a:cxn>
                    <a:cxn ang="0">
                      <a:pos x="336" y="469"/>
                    </a:cxn>
                    <a:cxn ang="0">
                      <a:pos x="315" y="481"/>
                    </a:cxn>
                    <a:cxn ang="0">
                      <a:pos x="303" y="491"/>
                    </a:cxn>
                    <a:cxn ang="0">
                      <a:pos x="285" y="524"/>
                    </a:cxn>
                    <a:cxn ang="0">
                      <a:pos x="264" y="549"/>
                    </a:cxn>
                    <a:cxn ang="0">
                      <a:pos x="245" y="546"/>
                    </a:cxn>
                    <a:cxn ang="0">
                      <a:pos x="211" y="546"/>
                    </a:cxn>
                    <a:cxn ang="0">
                      <a:pos x="172" y="539"/>
                    </a:cxn>
                    <a:cxn ang="0">
                      <a:pos x="139" y="518"/>
                    </a:cxn>
                    <a:cxn ang="0">
                      <a:pos x="65" y="527"/>
                    </a:cxn>
                    <a:cxn ang="0">
                      <a:pos x="40" y="507"/>
                    </a:cxn>
                    <a:cxn ang="0">
                      <a:pos x="7" y="475"/>
                    </a:cxn>
                  </a:cxnLst>
                  <a:rect l="0" t="0" r="r" b="b"/>
                  <a:pathLst>
                    <a:path w="640" h="552">
                      <a:moveTo>
                        <a:pt x="0" y="468"/>
                      </a:moveTo>
                      <a:lnTo>
                        <a:pt x="0" y="430"/>
                      </a:lnTo>
                      <a:lnTo>
                        <a:pt x="0" y="376"/>
                      </a:lnTo>
                      <a:lnTo>
                        <a:pt x="0" y="320"/>
                      </a:lnTo>
                      <a:lnTo>
                        <a:pt x="0" y="266"/>
                      </a:lnTo>
                      <a:lnTo>
                        <a:pt x="60" y="266"/>
                      </a:lnTo>
                      <a:lnTo>
                        <a:pt x="119" y="266"/>
                      </a:lnTo>
                      <a:lnTo>
                        <a:pt x="110" y="264"/>
                      </a:lnTo>
                      <a:lnTo>
                        <a:pt x="107" y="260"/>
                      </a:lnTo>
                      <a:lnTo>
                        <a:pt x="105" y="256"/>
                      </a:lnTo>
                      <a:lnTo>
                        <a:pt x="105" y="241"/>
                      </a:lnTo>
                      <a:lnTo>
                        <a:pt x="108" y="232"/>
                      </a:lnTo>
                      <a:lnTo>
                        <a:pt x="109" y="218"/>
                      </a:lnTo>
                      <a:lnTo>
                        <a:pt x="108" y="204"/>
                      </a:lnTo>
                      <a:lnTo>
                        <a:pt x="110" y="191"/>
                      </a:lnTo>
                      <a:lnTo>
                        <a:pt x="110" y="179"/>
                      </a:lnTo>
                      <a:lnTo>
                        <a:pt x="113" y="173"/>
                      </a:lnTo>
                      <a:lnTo>
                        <a:pt x="113" y="168"/>
                      </a:lnTo>
                      <a:lnTo>
                        <a:pt x="112" y="158"/>
                      </a:lnTo>
                      <a:lnTo>
                        <a:pt x="113" y="156"/>
                      </a:lnTo>
                      <a:lnTo>
                        <a:pt x="114" y="155"/>
                      </a:lnTo>
                      <a:lnTo>
                        <a:pt x="114" y="151"/>
                      </a:lnTo>
                      <a:lnTo>
                        <a:pt x="110" y="147"/>
                      </a:lnTo>
                      <a:lnTo>
                        <a:pt x="120" y="145"/>
                      </a:lnTo>
                      <a:lnTo>
                        <a:pt x="124" y="145"/>
                      </a:lnTo>
                      <a:lnTo>
                        <a:pt x="126" y="146"/>
                      </a:lnTo>
                      <a:lnTo>
                        <a:pt x="132" y="156"/>
                      </a:lnTo>
                      <a:lnTo>
                        <a:pt x="132" y="168"/>
                      </a:lnTo>
                      <a:lnTo>
                        <a:pt x="134" y="173"/>
                      </a:lnTo>
                      <a:lnTo>
                        <a:pt x="137" y="173"/>
                      </a:lnTo>
                      <a:lnTo>
                        <a:pt x="151" y="167"/>
                      </a:lnTo>
                      <a:lnTo>
                        <a:pt x="156" y="166"/>
                      </a:lnTo>
                      <a:lnTo>
                        <a:pt x="162" y="166"/>
                      </a:lnTo>
                      <a:lnTo>
                        <a:pt x="173" y="161"/>
                      </a:lnTo>
                      <a:lnTo>
                        <a:pt x="179" y="169"/>
                      </a:lnTo>
                      <a:lnTo>
                        <a:pt x="183" y="178"/>
                      </a:lnTo>
                      <a:lnTo>
                        <a:pt x="188" y="184"/>
                      </a:lnTo>
                      <a:lnTo>
                        <a:pt x="201" y="190"/>
                      </a:lnTo>
                      <a:lnTo>
                        <a:pt x="213" y="198"/>
                      </a:lnTo>
                      <a:lnTo>
                        <a:pt x="231" y="205"/>
                      </a:lnTo>
                      <a:lnTo>
                        <a:pt x="243" y="206"/>
                      </a:lnTo>
                      <a:lnTo>
                        <a:pt x="252" y="204"/>
                      </a:lnTo>
                      <a:lnTo>
                        <a:pt x="264" y="199"/>
                      </a:lnTo>
                      <a:lnTo>
                        <a:pt x="274" y="196"/>
                      </a:lnTo>
                      <a:lnTo>
                        <a:pt x="279" y="198"/>
                      </a:lnTo>
                      <a:lnTo>
                        <a:pt x="298" y="216"/>
                      </a:lnTo>
                      <a:lnTo>
                        <a:pt x="312" y="222"/>
                      </a:lnTo>
                      <a:lnTo>
                        <a:pt x="323" y="226"/>
                      </a:lnTo>
                      <a:lnTo>
                        <a:pt x="334" y="227"/>
                      </a:lnTo>
                      <a:lnTo>
                        <a:pt x="341" y="233"/>
                      </a:lnTo>
                      <a:lnTo>
                        <a:pt x="346" y="245"/>
                      </a:lnTo>
                      <a:lnTo>
                        <a:pt x="350" y="252"/>
                      </a:lnTo>
                      <a:lnTo>
                        <a:pt x="363" y="264"/>
                      </a:lnTo>
                      <a:lnTo>
                        <a:pt x="377" y="272"/>
                      </a:lnTo>
                      <a:lnTo>
                        <a:pt x="387" y="276"/>
                      </a:lnTo>
                      <a:lnTo>
                        <a:pt x="397" y="277"/>
                      </a:lnTo>
                      <a:lnTo>
                        <a:pt x="400" y="277"/>
                      </a:lnTo>
                      <a:lnTo>
                        <a:pt x="406" y="275"/>
                      </a:lnTo>
                      <a:lnTo>
                        <a:pt x="410" y="274"/>
                      </a:lnTo>
                      <a:lnTo>
                        <a:pt x="411" y="275"/>
                      </a:lnTo>
                      <a:lnTo>
                        <a:pt x="416" y="282"/>
                      </a:lnTo>
                      <a:lnTo>
                        <a:pt x="420" y="283"/>
                      </a:lnTo>
                      <a:lnTo>
                        <a:pt x="424" y="283"/>
                      </a:lnTo>
                      <a:lnTo>
                        <a:pt x="426" y="281"/>
                      </a:lnTo>
                      <a:lnTo>
                        <a:pt x="426" y="274"/>
                      </a:lnTo>
                      <a:lnTo>
                        <a:pt x="425" y="266"/>
                      </a:lnTo>
                      <a:lnTo>
                        <a:pt x="424" y="231"/>
                      </a:lnTo>
                      <a:lnTo>
                        <a:pt x="421" y="223"/>
                      </a:lnTo>
                      <a:lnTo>
                        <a:pt x="415" y="222"/>
                      </a:lnTo>
                      <a:lnTo>
                        <a:pt x="406" y="227"/>
                      </a:lnTo>
                      <a:lnTo>
                        <a:pt x="395" y="225"/>
                      </a:lnTo>
                      <a:lnTo>
                        <a:pt x="383" y="225"/>
                      </a:lnTo>
                      <a:lnTo>
                        <a:pt x="376" y="220"/>
                      </a:lnTo>
                      <a:lnTo>
                        <a:pt x="366" y="207"/>
                      </a:lnTo>
                      <a:lnTo>
                        <a:pt x="360" y="201"/>
                      </a:lnTo>
                      <a:lnTo>
                        <a:pt x="358" y="199"/>
                      </a:lnTo>
                      <a:lnTo>
                        <a:pt x="357" y="189"/>
                      </a:lnTo>
                      <a:lnTo>
                        <a:pt x="360" y="182"/>
                      </a:lnTo>
                      <a:lnTo>
                        <a:pt x="362" y="170"/>
                      </a:lnTo>
                      <a:lnTo>
                        <a:pt x="377" y="131"/>
                      </a:lnTo>
                      <a:lnTo>
                        <a:pt x="378" y="124"/>
                      </a:lnTo>
                      <a:lnTo>
                        <a:pt x="379" y="99"/>
                      </a:lnTo>
                      <a:lnTo>
                        <a:pt x="377" y="85"/>
                      </a:lnTo>
                      <a:lnTo>
                        <a:pt x="370" y="66"/>
                      </a:lnTo>
                      <a:lnTo>
                        <a:pt x="370" y="56"/>
                      </a:lnTo>
                      <a:lnTo>
                        <a:pt x="372" y="53"/>
                      </a:lnTo>
                      <a:lnTo>
                        <a:pt x="374" y="44"/>
                      </a:lnTo>
                      <a:lnTo>
                        <a:pt x="379" y="37"/>
                      </a:lnTo>
                      <a:lnTo>
                        <a:pt x="387" y="23"/>
                      </a:lnTo>
                      <a:lnTo>
                        <a:pt x="389" y="21"/>
                      </a:lnTo>
                      <a:lnTo>
                        <a:pt x="394" y="17"/>
                      </a:lnTo>
                      <a:lnTo>
                        <a:pt x="397" y="17"/>
                      </a:lnTo>
                      <a:lnTo>
                        <a:pt x="406" y="13"/>
                      </a:lnTo>
                      <a:lnTo>
                        <a:pt x="468" y="0"/>
                      </a:lnTo>
                      <a:lnTo>
                        <a:pt x="471" y="6"/>
                      </a:lnTo>
                      <a:lnTo>
                        <a:pt x="470" y="13"/>
                      </a:lnTo>
                      <a:lnTo>
                        <a:pt x="471" y="22"/>
                      </a:lnTo>
                      <a:lnTo>
                        <a:pt x="475" y="23"/>
                      </a:lnTo>
                      <a:lnTo>
                        <a:pt x="483" y="24"/>
                      </a:lnTo>
                      <a:lnTo>
                        <a:pt x="494" y="33"/>
                      </a:lnTo>
                      <a:lnTo>
                        <a:pt x="502" y="22"/>
                      </a:lnTo>
                      <a:lnTo>
                        <a:pt x="508" y="21"/>
                      </a:lnTo>
                      <a:lnTo>
                        <a:pt x="516" y="23"/>
                      </a:lnTo>
                      <a:lnTo>
                        <a:pt x="526" y="32"/>
                      </a:lnTo>
                      <a:lnTo>
                        <a:pt x="530" y="39"/>
                      </a:lnTo>
                      <a:lnTo>
                        <a:pt x="538" y="43"/>
                      </a:lnTo>
                      <a:lnTo>
                        <a:pt x="546" y="45"/>
                      </a:lnTo>
                      <a:lnTo>
                        <a:pt x="575" y="57"/>
                      </a:lnTo>
                      <a:lnTo>
                        <a:pt x="586" y="61"/>
                      </a:lnTo>
                      <a:lnTo>
                        <a:pt x="597" y="61"/>
                      </a:lnTo>
                      <a:lnTo>
                        <a:pt x="599" y="64"/>
                      </a:lnTo>
                      <a:lnTo>
                        <a:pt x="603" y="67"/>
                      </a:lnTo>
                      <a:lnTo>
                        <a:pt x="602" y="70"/>
                      </a:lnTo>
                      <a:lnTo>
                        <a:pt x="602" y="75"/>
                      </a:lnTo>
                      <a:lnTo>
                        <a:pt x="603" y="76"/>
                      </a:lnTo>
                      <a:lnTo>
                        <a:pt x="605" y="82"/>
                      </a:lnTo>
                      <a:lnTo>
                        <a:pt x="614" y="82"/>
                      </a:lnTo>
                      <a:lnTo>
                        <a:pt x="621" y="91"/>
                      </a:lnTo>
                      <a:lnTo>
                        <a:pt x="623" y="96"/>
                      </a:lnTo>
                      <a:lnTo>
                        <a:pt x="626" y="107"/>
                      </a:lnTo>
                      <a:lnTo>
                        <a:pt x="632" y="112"/>
                      </a:lnTo>
                      <a:lnTo>
                        <a:pt x="635" y="130"/>
                      </a:lnTo>
                      <a:lnTo>
                        <a:pt x="639" y="132"/>
                      </a:lnTo>
                      <a:lnTo>
                        <a:pt x="640" y="139"/>
                      </a:lnTo>
                      <a:lnTo>
                        <a:pt x="640" y="142"/>
                      </a:lnTo>
                      <a:lnTo>
                        <a:pt x="631" y="147"/>
                      </a:lnTo>
                      <a:lnTo>
                        <a:pt x="629" y="148"/>
                      </a:lnTo>
                      <a:lnTo>
                        <a:pt x="625" y="151"/>
                      </a:lnTo>
                      <a:lnTo>
                        <a:pt x="624" y="161"/>
                      </a:lnTo>
                      <a:lnTo>
                        <a:pt x="625" y="169"/>
                      </a:lnTo>
                      <a:lnTo>
                        <a:pt x="619" y="186"/>
                      </a:lnTo>
                      <a:lnTo>
                        <a:pt x="620" y="194"/>
                      </a:lnTo>
                      <a:lnTo>
                        <a:pt x="621" y="209"/>
                      </a:lnTo>
                      <a:lnTo>
                        <a:pt x="619" y="223"/>
                      </a:lnTo>
                      <a:lnTo>
                        <a:pt x="620" y="226"/>
                      </a:lnTo>
                      <a:lnTo>
                        <a:pt x="624" y="231"/>
                      </a:lnTo>
                      <a:lnTo>
                        <a:pt x="629" y="233"/>
                      </a:lnTo>
                      <a:lnTo>
                        <a:pt x="630" y="239"/>
                      </a:lnTo>
                      <a:lnTo>
                        <a:pt x="627" y="242"/>
                      </a:lnTo>
                      <a:lnTo>
                        <a:pt x="619" y="243"/>
                      </a:lnTo>
                      <a:lnTo>
                        <a:pt x="613" y="248"/>
                      </a:lnTo>
                      <a:lnTo>
                        <a:pt x="608" y="249"/>
                      </a:lnTo>
                      <a:lnTo>
                        <a:pt x="607" y="250"/>
                      </a:lnTo>
                      <a:lnTo>
                        <a:pt x="603" y="265"/>
                      </a:lnTo>
                      <a:lnTo>
                        <a:pt x="603" y="280"/>
                      </a:lnTo>
                      <a:lnTo>
                        <a:pt x="598" y="295"/>
                      </a:lnTo>
                      <a:lnTo>
                        <a:pt x="591" y="302"/>
                      </a:lnTo>
                      <a:lnTo>
                        <a:pt x="589" y="306"/>
                      </a:lnTo>
                      <a:lnTo>
                        <a:pt x="592" y="314"/>
                      </a:lnTo>
                      <a:lnTo>
                        <a:pt x="597" y="315"/>
                      </a:lnTo>
                      <a:lnTo>
                        <a:pt x="600" y="323"/>
                      </a:lnTo>
                      <a:lnTo>
                        <a:pt x="608" y="322"/>
                      </a:lnTo>
                      <a:lnTo>
                        <a:pt x="612" y="324"/>
                      </a:lnTo>
                      <a:lnTo>
                        <a:pt x="612" y="325"/>
                      </a:lnTo>
                      <a:lnTo>
                        <a:pt x="603" y="326"/>
                      </a:lnTo>
                      <a:lnTo>
                        <a:pt x="438" y="383"/>
                      </a:lnTo>
                      <a:lnTo>
                        <a:pt x="446" y="399"/>
                      </a:lnTo>
                      <a:lnTo>
                        <a:pt x="448" y="411"/>
                      </a:lnTo>
                      <a:lnTo>
                        <a:pt x="453" y="414"/>
                      </a:lnTo>
                      <a:lnTo>
                        <a:pt x="452" y="416"/>
                      </a:lnTo>
                      <a:lnTo>
                        <a:pt x="444" y="415"/>
                      </a:lnTo>
                      <a:lnTo>
                        <a:pt x="436" y="417"/>
                      </a:lnTo>
                      <a:lnTo>
                        <a:pt x="430" y="416"/>
                      </a:lnTo>
                      <a:lnTo>
                        <a:pt x="424" y="414"/>
                      </a:lnTo>
                      <a:lnTo>
                        <a:pt x="420" y="414"/>
                      </a:lnTo>
                      <a:lnTo>
                        <a:pt x="408" y="420"/>
                      </a:lnTo>
                      <a:lnTo>
                        <a:pt x="392" y="421"/>
                      </a:lnTo>
                      <a:lnTo>
                        <a:pt x="385" y="425"/>
                      </a:lnTo>
                      <a:lnTo>
                        <a:pt x="378" y="432"/>
                      </a:lnTo>
                      <a:lnTo>
                        <a:pt x="372" y="432"/>
                      </a:lnTo>
                      <a:lnTo>
                        <a:pt x="366" y="435"/>
                      </a:lnTo>
                      <a:lnTo>
                        <a:pt x="365" y="442"/>
                      </a:lnTo>
                      <a:lnTo>
                        <a:pt x="365" y="451"/>
                      </a:lnTo>
                      <a:lnTo>
                        <a:pt x="366" y="455"/>
                      </a:lnTo>
                      <a:lnTo>
                        <a:pt x="365" y="459"/>
                      </a:lnTo>
                      <a:lnTo>
                        <a:pt x="363" y="464"/>
                      </a:lnTo>
                      <a:lnTo>
                        <a:pt x="362" y="468"/>
                      </a:lnTo>
                      <a:lnTo>
                        <a:pt x="354" y="468"/>
                      </a:lnTo>
                      <a:lnTo>
                        <a:pt x="342" y="467"/>
                      </a:lnTo>
                      <a:lnTo>
                        <a:pt x="336" y="469"/>
                      </a:lnTo>
                      <a:lnTo>
                        <a:pt x="334" y="473"/>
                      </a:lnTo>
                      <a:lnTo>
                        <a:pt x="331" y="473"/>
                      </a:lnTo>
                      <a:lnTo>
                        <a:pt x="324" y="482"/>
                      </a:lnTo>
                      <a:lnTo>
                        <a:pt x="315" y="481"/>
                      </a:lnTo>
                      <a:lnTo>
                        <a:pt x="312" y="482"/>
                      </a:lnTo>
                      <a:lnTo>
                        <a:pt x="309" y="485"/>
                      </a:lnTo>
                      <a:lnTo>
                        <a:pt x="307" y="490"/>
                      </a:lnTo>
                      <a:lnTo>
                        <a:pt x="303" y="491"/>
                      </a:lnTo>
                      <a:lnTo>
                        <a:pt x="297" y="503"/>
                      </a:lnTo>
                      <a:lnTo>
                        <a:pt x="287" y="513"/>
                      </a:lnTo>
                      <a:lnTo>
                        <a:pt x="285" y="518"/>
                      </a:lnTo>
                      <a:lnTo>
                        <a:pt x="285" y="524"/>
                      </a:lnTo>
                      <a:lnTo>
                        <a:pt x="280" y="529"/>
                      </a:lnTo>
                      <a:lnTo>
                        <a:pt x="276" y="532"/>
                      </a:lnTo>
                      <a:lnTo>
                        <a:pt x="270" y="541"/>
                      </a:lnTo>
                      <a:lnTo>
                        <a:pt x="264" y="549"/>
                      </a:lnTo>
                      <a:lnTo>
                        <a:pt x="259" y="549"/>
                      </a:lnTo>
                      <a:lnTo>
                        <a:pt x="252" y="552"/>
                      </a:lnTo>
                      <a:lnTo>
                        <a:pt x="247" y="551"/>
                      </a:lnTo>
                      <a:lnTo>
                        <a:pt x="245" y="546"/>
                      </a:lnTo>
                      <a:lnTo>
                        <a:pt x="241" y="544"/>
                      </a:lnTo>
                      <a:lnTo>
                        <a:pt x="233" y="545"/>
                      </a:lnTo>
                      <a:lnTo>
                        <a:pt x="228" y="544"/>
                      </a:lnTo>
                      <a:lnTo>
                        <a:pt x="211" y="546"/>
                      </a:lnTo>
                      <a:lnTo>
                        <a:pt x="198" y="541"/>
                      </a:lnTo>
                      <a:lnTo>
                        <a:pt x="179" y="543"/>
                      </a:lnTo>
                      <a:lnTo>
                        <a:pt x="174" y="543"/>
                      </a:lnTo>
                      <a:lnTo>
                        <a:pt x="172" y="539"/>
                      </a:lnTo>
                      <a:lnTo>
                        <a:pt x="164" y="537"/>
                      </a:lnTo>
                      <a:lnTo>
                        <a:pt x="157" y="524"/>
                      </a:lnTo>
                      <a:lnTo>
                        <a:pt x="153" y="521"/>
                      </a:lnTo>
                      <a:lnTo>
                        <a:pt x="139" y="518"/>
                      </a:lnTo>
                      <a:lnTo>
                        <a:pt x="118" y="518"/>
                      </a:lnTo>
                      <a:lnTo>
                        <a:pt x="115" y="514"/>
                      </a:lnTo>
                      <a:lnTo>
                        <a:pt x="72" y="525"/>
                      </a:lnTo>
                      <a:lnTo>
                        <a:pt x="65" y="527"/>
                      </a:lnTo>
                      <a:lnTo>
                        <a:pt x="57" y="522"/>
                      </a:lnTo>
                      <a:lnTo>
                        <a:pt x="53" y="516"/>
                      </a:lnTo>
                      <a:lnTo>
                        <a:pt x="44" y="512"/>
                      </a:lnTo>
                      <a:lnTo>
                        <a:pt x="40" y="507"/>
                      </a:lnTo>
                      <a:lnTo>
                        <a:pt x="30" y="498"/>
                      </a:lnTo>
                      <a:lnTo>
                        <a:pt x="24" y="491"/>
                      </a:lnTo>
                      <a:lnTo>
                        <a:pt x="11" y="482"/>
                      </a:lnTo>
                      <a:lnTo>
                        <a:pt x="7" y="475"/>
                      </a:lnTo>
                      <a:lnTo>
                        <a:pt x="0" y="469"/>
                      </a:lnTo>
                      <a:lnTo>
                        <a:pt x="0" y="468"/>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52" name="Freeform 30"/>
                <p:cNvSpPr>
                  <a:spLocks noChangeAspect="1"/>
                </p:cNvSpPr>
                <p:nvPr/>
              </p:nvSpPr>
              <p:spPr bwMode="gray">
                <a:xfrm>
                  <a:off x="5198267" y="3965922"/>
                  <a:ext cx="134938" cy="128588"/>
                </a:xfrm>
                <a:custGeom>
                  <a:avLst/>
                  <a:gdLst/>
                  <a:ahLst/>
                  <a:cxnLst>
                    <a:cxn ang="0">
                      <a:pos x="202" y="60"/>
                    </a:cxn>
                    <a:cxn ang="0">
                      <a:pos x="198" y="66"/>
                    </a:cxn>
                    <a:cxn ang="0">
                      <a:pos x="193" y="70"/>
                    </a:cxn>
                    <a:cxn ang="0">
                      <a:pos x="179" y="66"/>
                    </a:cxn>
                    <a:cxn ang="0">
                      <a:pos x="175" y="71"/>
                    </a:cxn>
                    <a:cxn ang="0">
                      <a:pos x="169" y="70"/>
                    </a:cxn>
                    <a:cxn ang="0">
                      <a:pos x="164" y="72"/>
                    </a:cxn>
                    <a:cxn ang="0">
                      <a:pos x="156" y="78"/>
                    </a:cxn>
                    <a:cxn ang="0">
                      <a:pos x="156" y="83"/>
                    </a:cxn>
                    <a:cxn ang="0">
                      <a:pos x="153" y="86"/>
                    </a:cxn>
                    <a:cxn ang="0">
                      <a:pos x="143" y="87"/>
                    </a:cxn>
                    <a:cxn ang="0">
                      <a:pos x="140" y="93"/>
                    </a:cxn>
                    <a:cxn ang="0">
                      <a:pos x="130" y="100"/>
                    </a:cxn>
                    <a:cxn ang="0">
                      <a:pos x="121" y="110"/>
                    </a:cxn>
                    <a:cxn ang="0">
                      <a:pos x="115" y="115"/>
                    </a:cxn>
                    <a:cxn ang="0">
                      <a:pos x="103" y="129"/>
                    </a:cxn>
                    <a:cxn ang="0">
                      <a:pos x="92" y="135"/>
                    </a:cxn>
                    <a:cxn ang="0">
                      <a:pos x="80" y="138"/>
                    </a:cxn>
                    <a:cxn ang="0">
                      <a:pos x="73" y="132"/>
                    </a:cxn>
                    <a:cxn ang="0">
                      <a:pos x="61" y="131"/>
                    </a:cxn>
                    <a:cxn ang="0">
                      <a:pos x="39" y="132"/>
                    </a:cxn>
                    <a:cxn ang="0">
                      <a:pos x="7" y="129"/>
                    </a:cxn>
                    <a:cxn ang="0">
                      <a:pos x="0" y="125"/>
                    </a:cxn>
                    <a:cxn ang="0">
                      <a:pos x="3" y="140"/>
                    </a:cxn>
                    <a:cxn ang="0">
                      <a:pos x="27" y="172"/>
                    </a:cxn>
                    <a:cxn ang="0">
                      <a:pos x="35" y="197"/>
                    </a:cxn>
                    <a:cxn ang="0">
                      <a:pos x="77" y="247"/>
                    </a:cxn>
                    <a:cxn ang="0">
                      <a:pos x="107" y="260"/>
                    </a:cxn>
                    <a:cxn ang="0">
                      <a:pos x="129" y="279"/>
                    </a:cxn>
                    <a:cxn ang="0">
                      <a:pos x="140" y="308"/>
                    </a:cxn>
                    <a:cxn ang="0">
                      <a:pos x="150" y="341"/>
                    </a:cxn>
                    <a:cxn ang="0">
                      <a:pos x="167" y="355"/>
                    </a:cxn>
                    <a:cxn ang="0">
                      <a:pos x="193" y="357"/>
                    </a:cxn>
                    <a:cxn ang="0">
                      <a:pos x="216" y="367"/>
                    </a:cxn>
                    <a:cxn ang="0">
                      <a:pos x="239" y="371"/>
                    </a:cxn>
                    <a:cxn ang="0">
                      <a:pos x="271" y="380"/>
                    </a:cxn>
                    <a:cxn ang="0">
                      <a:pos x="296" y="380"/>
                    </a:cxn>
                    <a:cxn ang="0">
                      <a:pos x="329" y="388"/>
                    </a:cxn>
                    <a:cxn ang="0">
                      <a:pos x="349" y="404"/>
                    </a:cxn>
                    <a:cxn ang="0">
                      <a:pos x="351" y="404"/>
                    </a:cxn>
                    <a:cxn ang="0">
                      <a:pos x="355" y="377"/>
                    </a:cxn>
                    <a:cxn ang="0">
                      <a:pos x="372" y="360"/>
                    </a:cxn>
                    <a:cxn ang="0">
                      <a:pos x="398" y="318"/>
                    </a:cxn>
                    <a:cxn ang="0">
                      <a:pos x="422" y="251"/>
                    </a:cxn>
                    <a:cxn ang="0">
                      <a:pos x="414" y="211"/>
                    </a:cxn>
                    <a:cxn ang="0">
                      <a:pos x="422" y="175"/>
                    </a:cxn>
                    <a:cxn ang="0">
                      <a:pos x="428" y="151"/>
                    </a:cxn>
                    <a:cxn ang="0">
                      <a:pos x="428" y="105"/>
                    </a:cxn>
                    <a:cxn ang="0">
                      <a:pos x="420" y="73"/>
                    </a:cxn>
                    <a:cxn ang="0">
                      <a:pos x="410" y="50"/>
                    </a:cxn>
                    <a:cxn ang="0">
                      <a:pos x="351" y="27"/>
                    </a:cxn>
                    <a:cxn ang="0">
                      <a:pos x="322" y="19"/>
                    </a:cxn>
                    <a:cxn ang="0">
                      <a:pos x="281" y="19"/>
                    </a:cxn>
                    <a:cxn ang="0">
                      <a:pos x="280" y="2"/>
                    </a:cxn>
                    <a:cxn ang="0">
                      <a:pos x="264" y="3"/>
                    </a:cxn>
                    <a:cxn ang="0">
                      <a:pos x="252" y="0"/>
                    </a:cxn>
                    <a:cxn ang="0">
                      <a:pos x="236" y="6"/>
                    </a:cxn>
                    <a:cxn ang="0">
                      <a:pos x="213" y="11"/>
                    </a:cxn>
                    <a:cxn ang="0">
                      <a:pos x="200" y="18"/>
                    </a:cxn>
                    <a:cxn ang="0">
                      <a:pos x="193" y="28"/>
                    </a:cxn>
                    <a:cxn ang="0">
                      <a:pos x="194" y="41"/>
                    </a:cxn>
                    <a:cxn ang="0">
                      <a:pos x="191" y="50"/>
                    </a:cxn>
                  </a:cxnLst>
                  <a:rect l="0" t="0" r="r" b="b"/>
                  <a:pathLst>
                    <a:path w="428" h="405">
                      <a:moveTo>
                        <a:pt x="190" y="54"/>
                      </a:moveTo>
                      <a:lnTo>
                        <a:pt x="202" y="60"/>
                      </a:lnTo>
                      <a:lnTo>
                        <a:pt x="202" y="64"/>
                      </a:lnTo>
                      <a:lnTo>
                        <a:pt x="198" y="66"/>
                      </a:lnTo>
                      <a:lnTo>
                        <a:pt x="195" y="70"/>
                      </a:lnTo>
                      <a:lnTo>
                        <a:pt x="193" y="70"/>
                      </a:lnTo>
                      <a:lnTo>
                        <a:pt x="184" y="66"/>
                      </a:lnTo>
                      <a:lnTo>
                        <a:pt x="179" y="66"/>
                      </a:lnTo>
                      <a:lnTo>
                        <a:pt x="177" y="67"/>
                      </a:lnTo>
                      <a:lnTo>
                        <a:pt x="175" y="71"/>
                      </a:lnTo>
                      <a:lnTo>
                        <a:pt x="172" y="72"/>
                      </a:lnTo>
                      <a:lnTo>
                        <a:pt x="169" y="70"/>
                      </a:lnTo>
                      <a:lnTo>
                        <a:pt x="167" y="70"/>
                      </a:lnTo>
                      <a:lnTo>
                        <a:pt x="164" y="72"/>
                      </a:lnTo>
                      <a:lnTo>
                        <a:pt x="159" y="75"/>
                      </a:lnTo>
                      <a:lnTo>
                        <a:pt x="156" y="78"/>
                      </a:lnTo>
                      <a:lnTo>
                        <a:pt x="155" y="81"/>
                      </a:lnTo>
                      <a:lnTo>
                        <a:pt x="156" y="83"/>
                      </a:lnTo>
                      <a:lnTo>
                        <a:pt x="155" y="84"/>
                      </a:lnTo>
                      <a:lnTo>
                        <a:pt x="153" y="86"/>
                      </a:lnTo>
                      <a:lnTo>
                        <a:pt x="151" y="83"/>
                      </a:lnTo>
                      <a:lnTo>
                        <a:pt x="143" y="87"/>
                      </a:lnTo>
                      <a:lnTo>
                        <a:pt x="140" y="91"/>
                      </a:lnTo>
                      <a:lnTo>
                        <a:pt x="140" y="93"/>
                      </a:lnTo>
                      <a:lnTo>
                        <a:pt x="135" y="96"/>
                      </a:lnTo>
                      <a:lnTo>
                        <a:pt x="130" y="100"/>
                      </a:lnTo>
                      <a:lnTo>
                        <a:pt x="126" y="107"/>
                      </a:lnTo>
                      <a:lnTo>
                        <a:pt x="121" y="110"/>
                      </a:lnTo>
                      <a:lnTo>
                        <a:pt x="121" y="113"/>
                      </a:lnTo>
                      <a:lnTo>
                        <a:pt x="115" y="115"/>
                      </a:lnTo>
                      <a:lnTo>
                        <a:pt x="110" y="123"/>
                      </a:lnTo>
                      <a:lnTo>
                        <a:pt x="103" y="129"/>
                      </a:lnTo>
                      <a:lnTo>
                        <a:pt x="98" y="127"/>
                      </a:lnTo>
                      <a:lnTo>
                        <a:pt x="92" y="135"/>
                      </a:lnTo>
                      <a:lnTo>
                        <a:pt x="87" y="135"/>
                      </a:lnTo>
                      <a:lnTo>
                        <a:pt x="80" y="138"/>
                      </a:lnTo>
                      <a:lnTo>
                        <a:pt x="75" y="137"/>
                      </a:lnTo>
                      <a:lnTo>
                        <a:pt x="73" y="132"/>
                      </a:lnTo>
                      <a:lnTo>
                        <a:pt x="69" y="130"/>
                      </a:lnTo>
                      <a:lnTo>
                        <a:pt x="61" y="131"/>
                      </a:lnTo>
                      <a:lnTo>
                        <a:pt x="56" y="130"/>
                      </a:lnTo>
                      <a:lnTo>
                        <a:pt x="39" y="132"/>
                      </a:lnTo>
                      <a:lnTo>
                        <a:pt x="26" y="127"/>
                      </a:lnTo>
                      <a:lnTo>
                        <a:pt x="7" y="129"/>
                      </a:lnTo>
                      <a:lnTo>
                        <a:pt x="2" y="129"/>
                      </a:lnTo>
                      <a:lnTo>
                        <a:pt x="0" y="125"/>
                      </a:lnTo>
                      <a:lnTo>
                        <a:pt x="0" y="134"/>
                      </a:lnTo>
                      <a:lnTo>
                        <a:pt x="3" y="140"/>
                      </a:lnTo>
                      <a:lnTo>
                        <a:pt x="16" y="162"/>
                      </a:lnTo>
                      <a:lnTo>
                        <a:pt x="27" y="172"/>
                      </a:lnTo>
                      <a:lnTo>
                        <a:pt x="28" y="183"/>
                      </a:lnTo>
                      <a:lnTo>
                        <a:pt x="35" y="197"/>
                      </a:lnTo>
                      <a:lnTo>
                        <a:pt x="48" y="216"/>
                      </a:lnTo>
                      <a:lnTo>
                        <a:pt x="77" y="247"/>
                      </a:lnTo>
                      <a:lnTo>
                        <a:pt x="94" y="250"/>
                      </a:lnTo>
                      <a:lnTo>
                        <a:pt x="107" y="260"/>
                      </a:lnTo>
                      <a:lnTo>
                        <a:pt x="116" y="274"/>
                      </a:lnTo>
                      <a:lnTo>
                        <a:pt x="129" y="279"/>
                      </a:lnTo>
                      <a:lnTo>
                        <a:pt x="140" y="287"/>
                      </a:lnTo>
                      <a:lnTo>
                        <a:pt x="140" y="308"/>
                      </a:lnTo>
                      <a:lnTo>
                        <a:pt x="143" y="328"/>
                      </a:lnTo>
                      <a:lnTo>
                        <a:pt x="150" y="341"/>
                      </a:lnTo>
                      <a:lnTo>
                        <a:pt x="158" y="350"/>
                      </a:lnTo>
                      <a:lnTo>
                        <a:pt x="167" y="355"/>
                      </a:lnTo>
                      <a:lnTo>
                        <a:pt x="180" y="357"/>
                      </a:lnTo>
                      <a:lnTo>
                        <a:pt x="193" y="357"/>
                      </a:lnTo>
                      <a:lnTo>
                        <a:pt x="206" y="363"/>
                      </a:lnTo>
                      <a:lnTo>
                        <a:pt x="216" y="367"/>
                      </a:lnTo>
                      <a:lnTo>
                        <a:pt x="227" y="376"/>
                      </a:lnTo>
                      <a:lnTo>
                        <a:pt x="239" y="371"/>
                      </a:lnTo>
                      <a:lnTo>
                        <a:pt x="248" y="373"/>
                      </a:lnTo>
                      <a:lnTo>
                        <a:pt x="271" y="380"/>
                      </a:lnTo>
                      <a:lnTo>
                        <a:pt x="283" y="383"/>
                      </a:lnTo>
                      <a:lnTo>
                        <a:pt x="296" y="380"/>
                      </a:lnTo>
                      <a:lnTo>
                        <a:pt x="308" y="382"/>
                      </a:lnTo>
                      <a:lnTo>
                        <a:pt x="329" y="388"/>
                      </a:lnTo>
                      <a:lnTo>
                        <a:pt x="344" y="403"/>
                      </a:lnTo>
                      <a:lnTo>
                        <a:pt x="349" y="404"/>
                      </a:lnTo>
                      <a:lnTo>
                        <a:pt x="350" y="405"/>
                      </a:lnTo>
                      <a:lnTo>
                        <a:pt x="351" y="404"/>
                      </a:lnTo>
                      <a:lnTo>
                        <a:pt x="351" y="389"/>
                      </a:lnTo>
                      <a:lnTo>
                        <a:pt x="355" y="377"/>
                      </a:lnTo>
                      <a:lnTo>
                        <a:pt x="361" y="367"/>
                      </a:lnTo>
                      <a:lnTo>
                        <a:pt x="372" y="360"/>
                      </a:lnTo>
                      <a:lnTo>
                        <a:pt x="379" y="352"/>
                      </a:lnTo>
                      <a:lnTo>
                        <a:pt x="398" y="318"/>
                      </a:lnTo>
                      <a:lnTo>
                        <a:pt x="405" y="287"/>
                      </a:lnTo>
                      <a:lnTo>
                        <a:pt x="422" y="251"/>
                      </a:lnTo>
                      <a:lnTo>
                        <a:pt x="419" y="224"/>
                      </a:lnTo>
                      <a:lnTo>
                        <a:pt x="414" y="211"/>
                      </a:lnTo>
                      <a:lnTo>
                        <a:pt x="412" y="194"/>
                      </a:lnTo>
                      <a:lnTo>
                        <a:pt x="422" y="175"/>
                      </a:lnTo>
                      <a:lnTo>
                        <a:pt x="424" y="167"/>
                      </a:lnTo>
                      <a:lnTo>
                        <a:pt x="428" y="151"/>
                      </a:lnTo>
                      <a:lnTo>
                        <a:pt x="427" y="140"/>
                      </a:lnTo>
                      <a:lnTo>
                        <a:pt x="428" y="105"/>
                      </a:lnTo>
                      <a:lnTo>
                        <a:pt x="424" y="83"/>
                      </a:lnTo>
                      <a:lnTo>
                        <a:pt x="420" y="73"/>
                      </a:lnTo>
                      <a:lnTo>
                        <a:pt x="419" y="60"/>
                      </a:lnTo>
                      <a:lnTo>
                        <a:pt x="410" y="50"/>
                      </a:lnTo>
                      <a:lnTo>
                        <a:pt x="379" y="39"/>
                      </a:lnTo>
                      <a:lnTo>
                        <a:pt x="351" y="27"/>
                      </a:lnTo>
                      <a:lnTo>
                        <a:pt x="336" y="23"/>
                      </a:lnTo>
                      <a:lnTo>
                        <a:pt x="322" y="19"/>
                      </a:lnTo>
                      <a:lnTo>
                        <a:pt x="299" y="21"/>
                      </a:lnTo>
                      <a:lnTo>
                        <a:pt x="281" y="19"/>
                      </a:lnTo>
                      <a:lnTo>
                        <a:pt x="281" y="0"/>
                      </a:lnTo>
                      <a:lnTo>
                        <a:pt x="280" y="2"/>
                      </a:lnTo>
                      <a:lnTo>
                        <a:pt x="272" y="1"/>
                      </a:lnTo>
                      <a:lnTo>
                        <a:pt x="264" y="3"/>
                      </a:lnTo>
                      <a:lnTo>
                        <a:pt x="258" y="2"/>
                      </a:lnTo>
                      <a:lnTo>
                        <a:pt x="252" y="0"/>
                      </a:lnTo>
                      <a:lnTo>
                        <a:pt x="248" y="0"/>
                      </a:lnTo>
                      <a:lnTo>
                        <a:pt x="236" y="6"/>
                      </a:lnTo>
                      <a:lnTo>
                        <a:pt x="220" y="7"/>
                      </a:lnTo>
                      <a:lnTo>
                        <a:pt x="213" y="11"/>
                      </a:lnTo>
                      <a:lnTo>
                        <a:pt x="206" y="18"/>
                      </a:lnTo>
                      <a:lnTo>
                        <a:pt x="200" y="18"/>
                      </a:lnTo>
                      <a:lnTo>
                        <a:pt x="194" y="21"/>
                      </a:lnTo>
                      <a:lnTo>
                        <a:pt x="193" y="28"/>
                      </a:lnTo>
                      <a:lnTo>
                        <a:pt x="193" y="37"/>
                      </a:lnTo>
                      <a:lnTo>
                        <a:pt x="194" y="41"/>
                      </a:lnTo>
                      <a:lnTo>
                        <a:pt x="193" y="45"/>
                      </a:lnTo>
                      <a:lnTo>
                        <a:pt x="191" y="50"/>
                      </a:lnTo>
                      <a:lnTo>
                        <a:pt x="190" y="5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53" name="Freeform 31"/>
                <p:cNvSpPr>
                  <a:spLocks noChangeAspect="1"/>
                </p:cNvSpPr>
                <p:nvPr/>
              </p:nvSpPr>
              <p:spPr bwMode="gray">
                <a:xfrm>
                  <a:off x="4961730" y="3988147"/>
                  <a:ext cx="233363" cy="230188"/>
                </a:xfrm>
                <a:custGeom>
                  <a:avLst/>
                  <a:gdLst/>
                  <a:ahLst/>
                  <a:cxnLst>
                    <a:cxn ang="0">
                      <a:pos x="252" y="26"/>
                    </a:cxn>
                    <a:cxn ang="0">
                      <a:pos x="130" y="26"/>
                    </a:cxn>
                    <a:cxn ang="0">
                      <a:pos x="96" y="10"/>
                    </a:cxn>
                    <a:cxn ang="0">
                      <a:pos x="59" y="0"/>
                    </a:cxn>
                    <a:cxn ang="0">
                      <a:pos x="33" y="17"/>
                    </a:cxn>
                    <a:cxn ang="0">
                      <a:pos x="1" y="26"/>
                    </a:cxn>
                    <a:cxn ang="0">
                      <a:pos x="3" y="64"/>
                    </a:cxn>
                    <a:cxn ang="0">
                      <a:pos x="17" y="100"/>
                    </a:cxn>
                    <a:cxn ang="0">
                      <a:pos x="34" y="117"/>
                    </a:cxn>
                    <a:cxn ang="0">
                      <a:pos x="46" y="139"/>
                    </a:cxn>
                    <a:cxn ang="0">
                      <a:pos x="62" y="168"/>
                    </a:cxn>
                    <a:cxn ang="0">
                      <a:pos x="82" y="209"/>
                    </a:cxn>
                    <a:cxn ang="0">
                      <a:pos x="96" y="238"/>
                    </a:cxn>
                    <a:cxn ang="0">
                      <a:pos x="118" y="278"/>
                    </a:cxn>
                    <a:cxn ang="0">
                      <a:pos x="150" y="331"/>
                    </a:cxn>
                    <a:cxn ang="0">
                      <a:pos x="151" y="369"/>
                    </a:cxn>
                    <a:cxn ang="0">
                      <a:pos x="153" y="435"/>
                    </a:cxn>
                    <a:cxn ang="0">
                      <a:pos x="172" y="477"/>
                    </a:cxn>
                    <a:cxn ang="0">
                      <a:pos x="172" y="521"/>
                    </a:cxn>
                    <a:cxn ang="0">
                      <a:pos x="179" y="555"/>
                    </a:cxn>
                    <a:cxn ang="0">
                      <a:pos x="188" y="589"/>
                    </a:cxn>
                    <a:cxn ang="0">
                      <a:pos x="214" y="646"/>
                    </a:cxn>
                    <a:cxn ang="0">
                      <a:pos x="243" y="683"/>
                    </a:cxn>
                    <a:cxn ang="0">
                      <a:pos x="264" y="700"/>
                    </a:cxn>
                    <a:cxn ang="0">
                      <a:pos x="279" y="689"/>
                    </a:cxn>
                    <a:cxn ang="0">
                      <a:pos x="323" y="695"/>
                    </a:cxn>
                    <a:cxn ang="0">
                      <a:pos x="350" y="722"/>
                    </a:cxn>
                    <a:cxn ang="0">
                      <a:pos x="393" y="720"/>
                    </a:cxn>
                    <a:cxn ang="0">
                      <a:pos x="435" y="695"/>
                    </a:cxn>
                    <a:cxn ang="0">
                      <a:pos x="452" y="633"/>
                    </a:cxn>
                    <a:cxn ang="0">
                      <a:pos x="452" y="460"/>
                    </a:cxn>
                    <a:cxn ang="0">
                      <a:pos x="452" y="295"/>
                    </a:cxn>
                    <a:cxn ang="0">
                      <a:pos x="507" y="200"/>
                    </a:cxn>
                    <a:cxn ang="0">
                      <a:pos x="512" y="86"/>
                    </a:cxn>
                    <a:cxn ang="0">
                      <a:pos x="615" y="68"/>
                    </a:cxn>
                    <a:cxn ang="0">
                      <a:pos x="650" y="85"/>
                    </a:cxn>
                    <a:cxn ang="0">
                      <a:pos x="668" y="81"/>
                    </a:cxn>
                    <a:cxn ang="0">
                      <a:pos x="716" y="57"/>
                    </a:cxn>
                    <a:cxn ang="0">
                      <a:pos x="727" y="38"/>
                    </a:cxn>
                    <a:cxn ang="0">
                      <a:pos x="688" y="32"/>
                    </a:cxn>
                    <a:cxn ang="0">
                      <a:pos x="635" y="41"/>
                    </a:cxn>
                    <a:cxn ang="0">
                      <a:pos x="546" y="65"/>
                    </a:cxn>
                    <a:cxn ang="0">
                      <a:pos x="522" y="63"/>
                    </a:cxn>
                    <a:cxn ang="0">
                      <a:pos x="460" y="51"/>
                    </a:cxn>
                    <a:cxn ang="0">
                      <a:pos x="405" y="53"/>
                    </a:cxn>
                    <a:cxn ang="0">
                      <a:pos x="366" y="26"/>
                    </a:cxn>
                  </a:cxnLst>
                  <a:rect l="0" t="0" r="r" b="b"/>
                  <a:pathLst>
                    <a:path w="734" h="722">
                      <a:moveTo>
                        <a:pt x="346" y="26"/>
                      </a:moveTo>
                      <a:lnTo>
                        <a:pt x="299" y="26"/>
                      </a:lnTo>
                      <a:lnTo>
                        <a:pt x="252" y="26"/>
                      </a:lnTo>
                      <a:lnTo>
                        <a:pt x="198" y="26"/>
                      </a:lnTo>
                      <a:lnTo>
                        <a:pt x="148" y="26"/>
                      </a:lnTo>
                      <a:lnTo>
                        <a:pt x="130" y="26"/>
                      </a:lnTo>
                      <a:lnTo>
                        <a:pt x="123" y="28"/>
                      </a:lnTo>
                      <a:lnTo>
                        <a:pt x="109" y="15"/>
                      </a:lnTo>
                      <a:lnTo>
                        <a:pt x="96" y="10"/>
                      </a:lnTo>
                      <a:lnTo>
                        <a:pt x="91" y="1"/>
                      </a:lnTo>
                      <a:lnTo>
                        <a:pt x="81" y="0"/>
                      </a:lnTo>
                      <a:lnTo>
                        <a:pt x="59" y="0"/>
                      </a:lnTo>
                      <a:lnTo>
                        <a:pt x="49" y="4"/>
                      </a:lnTo>
                      <a:lnTo>
                        <a:pt x="39" y="14"/>
                      </a:lnTo>
                      <a:lnTo>
                        <a:pt x="33" y="17"/>
                      </a:lnTo>
                      <a:lnTo>
                        <a:pt x="23" y="11"/>
                      </a:lnTo>
                      <a:lnTo>
                        <a:pt x="12" y="20"/>
                      </a:lnTo>
                      <a:lnTo>
                        <a:pt x="1" y="26"/>
                      </a:lnTo>
                      <a:lnTo>
                        <a:pt x="0" y="49"/>
                      </a:lnTo>
                      <a:lnTo>
                        <a:pt x="0" y="55"/>
                      </a:lnTo>
                      <a:lnTo>
                        <a:pt x="3" y="64"/>
                      </a:lnTo>
                      <a:lnTo>
                        <a:pt x="3" y="74"/>
                      </a:lnTo>
                      <a:lnTo>
                        <a:pt x="12" y="92"/>
                      </a:lnTo>
                      <a:lnTo>
                        <a:pt x="17" y="100"/>
                      </a:lnTo>
                      <a:lnTo>
                        <a:pt x="19" y="102"/>
                      </a:lnTo>
                      <a:lnTo>
                        <a:pt x="28" y="108"/>
                      </a:lnTo>
                      <a:lnTo>
                        <a:pt x="34" y="117"/>
                      </a:lnTo>
                      <a:lnTo>
                        <a:pt x="38" y="127"/>
                      </a:lnTo>
                      <a:lnTo>
                        <a:pt x="44" y="134"/>
                      </a:lnTo>
                      <a:lnTo>
                        <a:pt x="46" y="139"/>
                      </a:lnTo>
                      <a:lnTo>
                        <a:pt x="55" y="150"/>
                      </a:lnTo>
                      <a:lnTo>
                        <a:pt x="56" y="157"/>
                      </a:lnTo>
                      <a:lnTo>
                        <a:pt x="62" y="168"/>
                      </a:lnTo>
                      <a:lnTo>
                        <a:pt x="65" y="176"/>
                      </a:lnTo>
                      <a:lnTo>
                        <a:pt x="81" y="202"/>
                      </a:lnTo>
                      <a:lnTo>
                        <a:pt x="82" y="209"/>
                      </a:lnTo>
                      <a:lnTo>
                        <a:pt x="86" y="215"/>
                      </a:lnTo>
                      <a:lnTo>
                        <a:pt x="88" y="224"/>
                      </a:lnTo>
                      <a:lnTo>
                        <a:pt x="96" y="238"/>
                      </a:lnTo>
                      <a:lnTo>
                        <a:pt x="110" y="263"/>
                      </a:lnTo>
                      <a:lnTo>
                        <a:pt x="116" y="273"/>
                      </a:lnTo>
                      <a:lnTo>
                        <a:pt x="118" y="278"/>
                      </a:lnTo>
                      <a:lnTo>
                        <a:pt x="121" y="288"/>
                      </a:lnTo>
                      <a:lnTo>
                        <a:pt x="141" y="312"/>
                      </a:lnTo>
                      <a:lnTo>
                        <a:pt x="150" y="331"/>
                      </a:lnTo>
                      <a:lnTo>
                        <a:pt x="151" y="334"/>
                      </a:lnTo>
                      <a:lnTo>
                        <a:pt x="152" y="350"/>
                      </a:lnTo>
                      <a:lnTo>
                        <a:pt x="151" y="369"/>
                      </a:lnTo>
                      <a:lnTo>
                        <a:pt x="152" y="406"/>
                      </a:lnTo>
                      <a:lnTo>
                        <a:pt x="151" y="424"/>
                      </a:lnTo>
                      <a:lnTo>
                        <a:pt x="153" y="435"/>
                      </a:lnTo>
                      <a:lnTo>
                        <a:pt x="157" y="445"/>
                      </a:lnTo>
                      <a:lnTo>
                        <a:pt x="162" y="458"/>
                      </a:lnTo>
                      <a:lnTo>
                        <a:pt x="172" y="477"/>
                      </a:lnTo>
                      <a:lnTo>
                        <a:pt x="173" y="484"/>
                      </a:lnTo>
                      <a:lnTo>
                        <a:pt x="171" y="498"/>
                      </a:lnTo>
                      <a:lnTo>
                        <a:pt x="172" y="521"/>
                      </a:lnTo>
                      <a:lnTo>
                        <a:pt x="174" y="531"/>
                      </a:lnTo>
                      <a:lnTo>
                        <a:pt x="182" y="546"/>
                      </a:lnTo>
                      <a:lnTo>
                        <a:pt x="179" y="555"/>
                      </a:lnTo>
                      <a:lnTo>
                        <a:pt x="182" y="559"/>
                      </a:lnTo>
                      <a:lnTo>
                        <a:pt x="185" y="569"/>
                      </a:lnTo>
                      <a:lnTo>
                        <a:pt x="188" y="589"/>
                      </a:lnTo>
                      <a:lnTo>
                        <a:pt x="191" y="600"/>
                      </a:lnTo>
                      <a:lnTo>
                        <a:pt x="194" y="622"/>
                      </a:lnTo>
                      <a:lnTo>
                        <a:pt x="214" y="646"/>
                      </a:lnTo>
                      <a:lnTo>
                        <a:pt x="222" y="665"/>
                      </a:lnTo>
                      <a:lnTo>
                        <a:pt x="233" y="676"/>
                      </a:lnTo>
                      <a:lnTo>
                        <a:pt x="243" y="683"/>
                      </a:lnTo>
                      <a:lnTo>
                        <a:pt x="256" y="698"/>
                      </a:lnTo>
                      <a:lnTo>
                        <a:pt x="261" y="698"/>
                      </a:lnTo>
                      <a:lnTo>
                        <a:pt x="264" y="700"/>
                      </a:lnTo>
                      <a:lnTo>
                        <a:pt x="269" y="699"/>
                      </a:lnTo>
                      <a:lnTo>
                        <a:pt x="272" y="697"/>
                      </a:lnTo>
                      <a:lnTo>
                        <a:pt x="279" y="689"/>
                      </a:lnTo>
                      <a:lnTo>
                        <a:pt x="285" y="678"/>
                      </a:lnTo>
                      <a:lnTo>
                        <a:pt x="297" y="677"/>
                      </a:lnTo>
                      <a:lnTo>
                        <a:pt x="323" y="695"/>
                      </a:lnTo>
                      <a:lnTo>
                        <a:pt x="323" y="708"/>
                      </a:lnTo>
                      <a:lnTo>
                        <a:pt x="334" y="720"/>
                      </a:lnTo>
                      <a:lnTo>
                        <a:pt x="350" y="722"/>
                      </a:lnTo>
                      <a:lnTo>
                        <a:pt x="365" y="717"/>
                      </a:lnTo>
                      <a:lnTo>
                        <a:pt x="384" y="717"/>
                      </a:lnTo>
                      <a:lnTo>
                        <a:pt x="393" y="720"/>
                      </a:lnTo>
                      <a:lnTo>
                        <a:pt x="405" y="720"/>
                      </a:lnTo>
                      <a:lnTo>
                        <a:pt x="421" y="705"/>
                      </a:lnTo>
                      <a:lnTo>
                        <a:pt x="435" y="695"/>
                      </a:lnTo>
                      <a:lnTo>
                        <a:pt x="446" y="693"/>
                      </a:lnTo>
                      <a:lnTo>
                        <a:pt x="452" y="689"/>
                      </a:lnTo>
                      <a:lnTo>
                        <a:pt x="452" y="633"/>
                      </a:lnTo>
                      <a:lnTo>
                        <a:pt x="452" y="574"/>
                      </a:lnTo>
                      <a:lnTo>
                        <a:pt x="452" y="515"/>
                      </a:lnTo>
                      <a:lnTo>
                        <a:pt x="452" y="460"/>
                      </a:lnTo>
                      <a:lnTo>
                        <a:pt x="452" y="407"/>
                      </a:lnTo>
                      <a:lnTo>
                        <a:pt x="452" y="349"/>
                      </a:lnTo>
                      <a:lnTo>
                        <a:pt x="452" y="295"/>
                      </a:lnTo>
                      <a:lnTo>
                        <a:pt x="507" y="295"/>
                      </a:lnTo>
                      <a:lnTo>
                        <a:pt x="507" y="257"/>
                      </a:lnTo>
                      <a:lnTo>
                        <a:pt x="507" y="200"/>
                      </a:lnTo>
                      <a:lnTo>
                        <a:pt x="507" y="144"/>
                      </a:lnTo>
                      <a:lnTo>
                        <a:pt x="507" y="91"/>
                      </a:lnTo>
                      <a:lnTo>
                        <a:pt x="512" y="86"/>
                      </a:lnTo>
                      <a:lnTo>
                        <a:pt x="592" y="71"/>
                      </a:lnTo>
                      <a:lnTo>
                        <a:pt x="609" y="68"/>
                      </a:lnTo>
                      <a:lnTo>
                        <a:pt x="615" y="68"/>
                      </a:lnTo>
                      <a:lnTo>
                        <a:pt x="632" y="69"/>
                      </a:lnTo>
                      <a:lnTo>
                        <a:pt x="643" y="73"/>
                      </a:lnTo>
                      <a:lnTo>
                        <a:pt x="650" y="85"/>
                      </a:lnTo>
                      <a:lnTo>
                        <a:pt x="653" y="100"/>
                      </a:lnTo>
                      <a:lnTo>
                        <a:pt x="659" y="92"/>
                      </a:lnTo>
                      <a:lnTo>
                        <a:pt x="668" y="81"/>
                      </a:lnTo>
                      <a:lnTo>
                        <a:pt x="684" y="69"/>
                      </a:lnTo>
                      <a:lnTo>
                        <a:pt x="711" y="63"/>
                      </a:lnTo>
                      <a:lnTo>
                        <a:pt x="716" y="57"/>
                      </a:lnTo>
                      <a:lnTo>
                        <a:pt x="723" y="52"/>
                      </a:lnTo>
                      <a:lnTo>
                        <a:pt x="734" y="51"/>
                      </a:lnTo>
                      <a:lnTo>
                        <a:pt x="727" y="38"/>
                      </a:lnTo>
                      <a:lnTo>
                        <a:pt x="723" y="35"/>
                      </a:lnTo>
                      <a:lnTo>
                        <a:pt x="709" y="32"/>
                      </a:lnTo>
                      <a:lnTo>
                        <a:pt x="688" y="32"/>
                      </a:lnTo>
                      <a:lnTo>
                        <a:pt x="685" y="28"/>
                      </a:lnTo>
                      <a:lnTo>
                        <a:pt x="642" y="39"/>
                      </a:lnTo>
                      <a:lnTo>
                        <a:pt x="635" y="41"/>
                      </a:lnTo>
                      <a:lnTo>
                        <a:pt x="632" y="43"/>
                      </a:lnTo>
                      <a:lnTo>
                        <a:pt x="621" y="46"/>
                      </a:lnTo>
                      <a:lnTo>
                        <a:pt x="546" y="65"/>
                      </a:lnTo>
                      <a:lnTo>
                        <a:pt x="538" y="66"/>
                      </a:lnTo>
                      <a:lnTo>
                        <a:pt x="534" y="64"/>
                      </a:lnTo>
                      <a:lnTo>
                        <a:pt x="522" y="63"/>
                      </a:lnTo>
                      <a:lnTo>
                        <a:pt x="510" y="59"/>
                      </a:lnTo>
                      <a:lnTo>
                        <a:pt x="494" y="58"/>
                      </a:lnTo>
                      <a:lnTo>
                        <a:pt x="460" y="51"/>
                      </a:lnTo>
                      <a:lnTo>
                        <a:pt x="433" y="51"/>
                      </a:lnTo>
                      <a:lnTo>
                        <a:pt x="414" y="53"/>
                      </a:lnTo>
                      <a:lnTo>
                        <a:pt x="405" y="53"/>
                      </a:lnTo>
                      <a:lnTo>
                        <a:pt x="388" y="47"/>
                      </a:lnTo>
                      <a:lnTo>
                        <a:pt x="382" y="37"/>
                      </a:lnTo>
                      <a:lnTo>
                        <a:pt x="366" y="26"/>
                      </a:lnTo>
                      <a:lnTo>
                        <a:pt x="346" y="2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54" name="Freeform 32"/>
                <p:cNvSpPr>
                  <a:spLocks noChangeAspect="1"/>
                </p:cNvSpPr>
                <p:nvPr/>
              </p:nvSpPr>
              <p:spPr bwMode="gray">
                <a:xfrm>
                  <a:off x="5282405" y="3875434"/>
                  <a:ext cx="185738" cy="296863"/>
                </a:xfrm>
                <a:custGeom>
                  <a:avLst/>
                  <a:gdLst/>
                  <a:ahLst/>
                  <a:cxnLst>
                    <a:cxn ang="0">
                      <a:pos x="584" y="10"/>
                    </a:cxn>
                    <a:cxn ang="0">
                      <a:pos x="570" y="56"/>
                    </a:cxn>
                    <a:cxn ang="0">
                      <a:pos x="572" y="128"/>
                    </a:cxn>
                    <a:cxn ang="0">
                      <a:pos x="569" y="176"/>
                    </a:cxn>
                    <a:cxn ang="0">
                      <a:pos x="578" y="205"/>
                    </a:cxn>
                    <a:cxn ang="0">
                      <a:pos x="585" y="224"/>
                    </a:cxn>
                    <a:cxn ang="0">
                      <a:pos x="568" y="263"/>
                    </a:cxn>
                    <a:cxn ang="0">
                      <a:pos x="564" y="285"/>
                    </a:cxn>
                    <a:cxn ang="0">
                      <a:pos x="532" y="328"/>
                    </a:cxn>
                    <a:cxn ang="0">
                      <a:pos x="497" y="355"/>
                    </a:cxn>
                    <a:cxn ang="0">
                      <a:pos x="447" y="378"/>
                    </a:cxn>
                    <a:cxn ang="0">
                      <a:pos x="368" y="434"/>
                    </a:cxn>
                    <a:cxn ang="0">
                      <a:pos x="345" y="462"/>
                    </a:cxn>
                    <a:cxn ang="0">
                      <a:pos x="323" y="477"/>
                    </a:cxn>
                    <a:cxn ang="0">
                      <a:pos x="273" y="521"/>
                    </a:cxn>
                    <a:cxn ang="0">
                      <a:pos x="253" y="572"/>
                    </a:cxn>
                    <a:cxn ang="0">
                      <a:pos x="273" y="598"/>
                    </a:cxn>
                    <a:cxn ang="0">
                      <a:pos x="289" y="667"/>
                    </a:cxn>
                    <a:cxn ang="0">
                      <a:pos x="295" y="725"/>
                    </a:cxn>
                    <a:cxn ang="0">
                      <a:pos x="295" y="764"/>
                    </a:cxn>
                    <a:cxn ang="0">
                      <a:pos x="273" y="811"/>
                    </a:cxn>
                    <a:cxn ang="0">
                      <a:pos x="192" y="843"/>
                    </a:cxn>
                    <a:cxn ang="0">
                      <a:pos x="156" y="863"/>
                    </a:cxn>
                    <a:cxn ang="0">
                      <a:pos x="134" y="893"/>
                    </a:cxn>
                    <a:cxn ang="0">
                      <a:pos x="158" y="899"/>
                    </a:cxn>
                    <a:cxn ang="0">
                      <a:pos x="110" y="908"/>
                    </a:cxn>
                    <a:cxn ang="0">
                      <a:pos x="92" y="742"/>
                    </a:cxn>
                    <a:cxn ang="0">
                      <a:pos x="85" y="673"/>
                    </a:cxn>
                    <a:cxn ang="0">
                      <a:pos x="113" y="636"/>
                    </a:cxn>
                    <a:cxn ang="0">
                      <a:pos x="153" y="508"/>
                    </a:cxn>
                    <a:cxn ang="0">
                      <a:pos x="158" y="451"/>
                    </a:cxn>
                    <a:cxn ang="0">
                      <a:pos x="158" y="367"/>
                    </a:cxn>
                    <a:cxn ang="0">
                      <a:pos x="113" y="323"/>
                    </a:cxn>
                    <a:cxn ang="0">
                      <a:pos x="33" y="305"/>
                    </a:cxn>
                    <a:cxn ang="0">
                      <a:pos x="8" y="269"/>
                    </a:cxn>
                    <a:cxn ang="0">
                      <a:pos x="175" y="198"/>
                    </a:cxn>
                    <a:cxn ang="0">
                      <a:pos x="202" y="226"/>
                    </a:cxn>
                    <a:cxn ang="0">
                      <a:pos x="247" y="226"/>
                    </a:cxn>
                    <a:cxn ang="0">
                      <a:pos x="251" y="273"/>
                    </a:cxn>
                    <a:cxn ang="0">
                      <a:pos x="236" y="302"/>
                    </a:cxn>
                    <a:cxn ang="0">
                      <a:pos x="252" y="327"/>
                    </a:cxn>
                    <a:cxn ang="0">
                      <a:pos x="272" y="350"/>
                    </a:cxn>
                    <a:cxn ang="0">
                      <a:pos x="278" y="366"/>
                    </a:cxn>
                    <a:cxn ang="0">
                      <a:pos x="291" y="357"/>
                    </a:cxn>
                    <a:cxn ang="0">
                      <a:pos x="287" y="337"/>
                    </a:cxn>
                    <a:cxn ang="0">
                      <a:pos x="304" y="314"/>
                    </a:cxn>
                    <a:cxn ang="0">
                      <a:pos x="321" y="284"/>
                    </a:cxn>
                    <a:cxn ang="0">
                      <a:pos x="326" y="244"/>
                    </a:cxn>
                    <a:cxn ang="0">
                      <a:pos x="299" y="203"/>
                    </a:cxn>
                    <a:cxn ang="0">
                      <a:pos x="266" y="167"/>
                    </a:cxn>
                    <a:cxn ang="0">
                      <a:pos x="262" y="123"/>
                    </a:cxn>
                    <a:cxn ang="0">
                      <a:pos x="269" y="76"/>
                    </a:cxn>
                    <a:cxn ang="0">
                      <a:pos x="323" y="53"/>
                    </a:cxn>
                    <a:cxn ang="0">
                      <a:pos x="349" y="65"/>
                    </a:cxn>
                    <a:cxn ang="0">
                      <a:pos x="381" y="56"/>
                    </a:cxn>
                    <a:cxn ang="0">
                      <a:pos x="436" y="43"/>
                    </a:cxn>
                    <a:cxn ang="0">
                      <a:pos x="482" y="45"/>
                    </a:cxn>
                    <a:cxn ang="0">
                      <a:pos x="547" y="25"/>
                    </a:cxn>
                  </a:cxnLst>
                  <a:rect l="0" t="0" r="r" b="b"/>
                  <a:pathLst>
                    <a:path w="586" h="937">
                      <a:moveTo>
                        <a:pt x="580" y="0"/>
                      </a:moveTo>
                      <a:lnTo>
                        <a:pt x="584" y="2"/>
                      </a:lnTo>
                      <a:lnTo>
                        <a:pt x="586" y="7"/>
                      </a:lnTo>
                      <a:lnTo>
                        <a:pt x="584" y="10"/>
                      </a:lnTo>
                      <a:lnTo>
                        <a:pt x="585" y="27"/>
                      </a:lnTo>
                      <a:lnTo>
                        <a:pt x="583" y="33"/>
                      </a:lnTo>
                      <a:lnTo>
                        <a:pt x="578" y="42"/>
                      </a:lnTo>
                      <a:lnTo>
                        <a:pt x="570" y="56"/>
                      </a:lnTo>
                      <a:lnTo>
                        <a:pt x="567" y="70"/>
                      </a:lnTo>
                      <a:lnTo>
                        <a:pt x="568" y="95"/>
                      </a:lnTo>
                      <a:lnTo>
                        <a:pt x="570" y="113"/>
                      </a:lnTo>
                      <a:lnTo>
                        <a:pt x="572" y="128"/>
                      </a:lnTo>
                      <a:lnTo>
                        <a:pt x="565" y="133"/>
                      </a:lnTo>
                      <a:lnTo>
                        <a:pt x="568" y="142"/>
                      </a:lnTo>
                      <a:lnTo>
                        <a:pt x="570" y="142"/>
                      </a:lnTo>
                      <a:lnTo>
                        <a:pt x="569" y="176"/>
                      </a:lnTo>
                      <a:lnTo>
                        <a:pt x="572" y="196"/>
                      </a:lnTo>
                      <a:lnTo>
                        <a:pt x="570" y="205"/>
                      </a:lnTo>
                      <a:lnTo>
                        <a:pt x="574" y="208"/>
                      </a:lnTo>
                      <a:lnTo>
                        <a:pt x="578" y="205"/>
                      </a:lnTo>
                      <a:lnTo>
                        <a:pt x="581" y="212"/>
                      </a:lnTo>
                      <a:lnTo>
                        <a:pt x="575" y="220"/>
                      </a:lnTo>
                      <a:lnTo>
                        <a:pt x="580" y="220"/>
                      </a:lnTo>
                      <a:lnTo>
                        <a:pt x="585" y="224"/>
                      </a:lnTo>
                      <a:lnTo>
                        <a:pt x="585" y="232"/>
                      </a:lnTo>
                      <a:lnTo>
                        <a:pt x="580" y="242"/>
                      </a:lnTo>
                      <a:lnTo>
                        <a:pt x="576" y="253"/>
                      </a:lnTo>
                      <a:lnTo>
                        <a:pt x="568" y="263"/>
                      </a:lnTo>
                      <a:lnTo>
                        <a:pt x="575" y="265"/>
                      </a:lnTo>
                      <a:lnTo>
                        <a:pt x="574" y="274"/>
                      </a:lnTo>
                      <a:lnTo>
                        <a:pt x="573" y="280"/>
                      </a:lnTo>
                      <a:lnTo>
                        <a:pt x="564" y="285"/>
                      </a:lnTo>
                      <a:lnTo>
                        <a:pt x="547" y="305"/>
                      </a:lnTo>
                      <a:lnTo>
                        <a:pt x="543" y="313"/>
                      </a:lnTo>
                      <a:lnTo>
                        <a:pt x="526" y="323"/>
                      </a:lnTo>
                      <a:lnTo>
                        <a:pt x="532" y="328"/>
                      </a:lnTo>
                      <a:lnTo>
                        <a:pt x="527" y="337"/>
                      </a:lnTo>
                      <a:lnTo>
                        <a:pt x="517" y="344"/>
                      </a:lnTo>
                      <a:lnTo>
                        <a:pt x="505" y="351"/>
                      </a:lnTo>
                      <a:lnTo>
                        <a:pt x="497" y="355"/>
                      </a:lnTo>
                      <a:lnTo>
                        <a:pt x="490" y="366"/>
                      </a:lnTo>
                      <a:lnTo>
                        <a:pt x="477" y="373"/>
                      </a:lnTo>
                      <a:lnTo>
                        <a:pt x="460" y="373"/>
                      </a:lnTo>
                      <a:lnTo>
                        <a:pt x="447" y="378"/>
                      </a:lnTo>
                      <a:lnTo>
                        <a:pt x="403" y="398"/>
                      </a:lnTo>
                      <a:lnTo>
                        <a:pt x="375" y="420"/>
                      </a:lnTo>
                      <a:lnTo>
                        <a:pt x="373" y="430"/>
                      </a:lnTo>
                      <a:lnTo>
                        <a:pt x="368" y="434"/>
                      </a:lnTo>
                      <a:lnTo>
                        <a:pt x="360" y="435"/>
                      </a:lnTo>
                      <a:lnTo>
                        <a:pt x="355" y="436"/>
                      </a:lnTo>
                      <a:lnTo>
                        <a:pt x="361" y="442"/>
                      </a:lnTo>
                      <a:lnTo>
                        <a:pt x="345" y="462"/>
                      </a:lnTo>
                      <a:lnTo>
                        <a:pt x="338" y="473"/>
                      </a:lnTo>
                      <a:lnTo>
                        <a:pt x="333" y="470"/>
                      </a:lnTo>
                      <a:lnTo>
                        <a:pt x="330" y="461"/>
                      </a:lnTo>
                      <a:lnTo>
                        <a:pt x="323" y="477"/>
                      </a:lnTo>
                      <a:lnTo>
                        <a:pt x="315" y="480"/>
                      </a:lnTo>
                      <a:lnTo>
                        <a:pt x="305" y="493"/>
                      </a:lnTo>
                      <a:lnTo>
                        <a:pt x="287" y="512"/>
                      </a:lnTo>
                      <a:lnTo>
                        <a:pt x="273" y="521"/>
                      </a:lnTo>
                      <a:lnTo>
                        <a:pt x="266" y="529"/>
                      </a:lnTo>
                      <a:lnTo>
                        <a:pt x="255" y="533"/>
                      </a:lnTo>
                      <a:lnTo>
                        <a:pt x="252" y="563"/>
                      </a:lnTo>
                      <a:lnTo>
                        <a:pt x="253" y="572"/>
                      </a:lnTo>
                      <a:lnTo>
                        <a:pt x="267" y="582"/>
                      </a:lnTo>
                      <a:lnTo>
                        <a:pt x="271" y="588"/>
                      </a:lnTo>
                      <a:lnTo>
                        <a:pt x="272" y="597"/>
                      </a:lnTo>
                      <a:lnTo>
                        <a:pt x="273" y="598"/>
                      </a:lnTo>
                      <a:lnTo>
                        <a:pt x="274" y="608"/>
                      </a:lnTo>
                      <a:lnTo>
                        <a:pt x="287" y="642"/>
                      </a:lnTo>
                      <a:lnTo>
                        <a:pt x="288" y="662"/>
                      </a:lnTo>
                      <a:lnTo>
                        <a:pt x="289" y="667"/>
                      </a:lnTo>
                      <a:lnTo>
                        <a:pt x="295" y="662"/>
                      </a:lnTo>
                      <a:lnTo>
                        <a:pt x="299" y="666"/>
                      </a:lnTo>
                      <a:lnTo>
                        <a:pt x="299" y="688"/>
                      </a:lnTo>
                      <a:lnTo>
                        <a:pt x="295" y="725"/>
                      </a:lnTo>
                      <a:lnTo>
                        <a:pt x="283" y="771"/>
                      </a:lnTo>
                      <a:lnTo>
                        <a:pt x="285" y="782"/>
                      </a:lnTo>
                      <a:lnTo>
                        <a:pt x="289" y="774"/>
                      </a:lnTo>
                      <a:lnTo>
                        <a:pt x="295" y="764"/>
                      </a:lnTo>
                      <a:lnTo>
                        <a:pt x="295" y="768"/>
                      </a:lnTo>
                      <a:lnTo>
                        <a:pt x="293" y="781"/>
                      </a:lnTo>
                      <a:lnTo>
                        <a:pt x="288" y="792"/>
                      </a:lnTo>
                      <a:lnTo>
                        <a:pt x="273" y="811"/>
                      </a:lnTo>
                      <a:lnTo>
                        <a:pt x="258" y="822"/>
                      </a:lnTo>
                      <a:lnTo>
                        <a:pt x="240" y="829"/>
                      </a:lnTo>
                      <a:lnTo>
                        <a:pt x="228" y="830"/>
                      </a:lnTo>
                      <a:lnTo>
                        <a:pt x="192" y="843"/>
                      </a:lnTo>
                      <a:lnTo>
                        <a:pt x="183" y="849"/>
                      </a:lnTo>
                      <a:lnTo>
                        <a:pt x="176" y="855"/>
                      </a:lnTo>
                      <a:lnTo>
                        <a:pt x="166" y="861"/>
                      </a:lnTo>
                      <a:lnTo>
                        <a:pt x="156" y="863"/>
                      </a:lnTo>
                      <a:lnTo>
                        <a:pt x="151" y="868"/>
                      </a:lnTo>
                      <a:lnTo>
                        <a:pt x="144" y="881"/>
                      </a:lnTo>
                      <a:lnTo>
                        <a:pt x="135" y="893"/>
                      </a:lnTo>
                      <a:lnTo>
                        <a:pt x="134" y="893"/>
                      </a:lnTo>
                      <a:lnTo>
                        <a:pt x="142" y="900"/>
                      </a:lnTo>
                      <a:lnTo>
                        <a:pt x="148" y="910"/>
                      </a:lnTo>
                      <a:lnTo>
                        <a:pt x="154" y="905"/>
                      </a:lnTo>
                      <a:lnTo>
                        <a:pt x="158" y="899"/>
                      </a:lnTo>
                      <a:lnTo>
                        <a:pt x="154" y="937"/>
                      </a:lnTo>
                      <a:lnTo>
                        <a:pt x="148" y="936"/>
                      </a:lnTo>
                      <a:lnTo>
                        <a:pt x="112" y="936"/>
                      </a:lnTo>
                      <a:lnTo>
                        <a:pt x="110" y="908"/>
                      </a:lnTo>
                      <a:lnTo>
                        <a:pt x="110" y="887"/>
                      </a:lnTo>
                      <a:lnTo>
                        <a:pt x="108" y="879"/>
                      </a:lnTo>
                      <a:lnTo>
                        <a:pt x="105" y="786"/>
                      </a:lnTo>
                      <a:lnTo>
                        <a:pt x="92" y="742"/>
                      </a:lnTo>
                      <a:lnTo>
                        <a:pt x="86" y="710"/>
                      </a:lnTo>
                      <a:lnTo>
                        <a:pt x="84" y="689"/>
                      </a:lnTo>
                      <a:lnTo>
                        <a:pt x="85" y="688"/>
                      </a:lnTo>
                      <a:lnTo>
                        <a:pt x="85" y="673"/>
                      </a:lnTo>
                      <a:lnTo>
                        <a:pt x="89" y="661"/>
                      </a:lnTo>
                      <a:lnTo>
                        <a:pt x="95" y="651"/>
                      </a:lnTo>
                      <a:lnTo>
                        <a:pt x="106" y="644"/>
                      </a:lnTo>
                      <a:lnTo>
                        <a:pt x="113" y="636"/>
                      </a:lnTo>
                      <a:lnTo>
                        <a:pt x="132" y="602"/>
                      </a:lnTo>
                      <a:lnTo>
                        <a:pt x="139" y="571"/>
                      </a:lnTo>
                      <a:lnTo>
                        <a:pt x="156" y="535"/>
                      </a:lnTo>
                      <a:lnTo>
                        <a:pt x="153" y="508"/>
                      </a:lnTo>
                      <a:lnTo>
                        <a:pt x="148" y="495"/>
                      </a:lnTo>
                      <a:lnTo>
                        <a:pt x="146" y="478"/>
                      </a:lnTo>
                      <a:lnTo>
                        <a:pt x="156" y="459"/>
                      </a:lnTo>
                      <a:lnTo>
                        <a:pt x="158" y="451"/>
                      </a:lnTo>
                      <a:lnTo>
                        <a:pt x="162" y="435"/>
                      </a:lnTo>
                      <a:lnTo>
                        <a:pt x="161" y="424"/>
                      </a:lnTo>
                      <a:lnTo>
                        <a:pt x="162" y="389"/>
                      </a:lnTo>
                      <a:lnTo>
                        <a:pt x="158" y="367"/>
                      </a:lnTo>
                      <a:lnTo>
                        <a:pt x="154" y="357"/>
                      </a:lnTo>
                      <a:lnTo>
                        <a:pt x="153" y="344"/>
                      </a:lnTo>
                      <a:lnTo>
                        <a:pt x="144" y="334"/>
                      </a:lnTo>
                      <a:lnTo>
                        <a:pt x="113" y="323"/>
                      </a:lnTo>
                      <a:lnTo>
                        <a:pt x="85" y="311"/>
                      </a:lnTo>
                      <a:lnTo>
                        <a:pt x="70" y="307"/>
                      </a:lnTo>
                      <a:lnTo>
                        <a:pt x="56" y="303"/>
                      </a:lnTo>
                      <a:lnTo>
                        <a:pt x="33" y="305"/>
                      </a:lnTo>
                      <a:lnTo>
                        <a:pt x="15" y="303"/>
                      </a:lnTo>
                      <a:lnTo>
                        <a:pt x="15" y="284"/>
                      </a:lnTo>
                      <a:lnTo>
                        <a:pt x="10" y="281"/>
                      </a:lnTo>
                      <a:lnTo>
                        <a:pt x="8" y="269"/>
                      </a:lnTo>
                      <a:lnTo>
                        <a:pt x="0" y="253"/>
                      </a:lnTo>
                      <a:lnTo>
                        <a:pt x="165" y="196"/>
                      </a:lnTo>
                      <a:lnTo>
                        <a:pt x="174" y="195"/>
                      </a:lnTo>
                      <a:lnTo>
                        <a:pt x="175" y="198"/>
                      </a:lnTo>
                      <a:lnTo>
                        <a:pt x="181" y="200"/>
                      </a:lnTo>
                      <a:lnTo>
                        <a:pt x="188" y="216"/>
                      </a:lnTo>
                      <a:lnTo>
                        <a:pt x="198" y="226"/>
                      </a:lnTo>
                      <a:lnTo>
                        <a:pt x="202" y="226"/>
                      </a:lnTo>
                      <a:lnTo>
                        <a:pt x="210" y="224"/>
                      </a:lnTo>
                      <a:lnTo>
                        <a:pt x="240" y="220"/>
                      </a:lnTo>
                      <a:lnTo>
                        <a:pt x="244" y="221"/>
                      </a:lnTo>
                      <a:lnTo>
                        <a:pt x="247" y="226"/>
                      </a:lnTo>
                      <a:lnTo>
                        <a:pt x="251" y="239"/>
                      </a:lnTo>
                      <a:lnTo>
                        <a:pt x="252" y="247"/>
                      </a:lnTo>
                      <a:lnTo>
                        <a:pt x="253" y="265"/>
                      </a:lnTo>
                      <a:lnTo>
                        <a:pt x="251" y="273"/>
                      </a:lnTo>
                      <a:lnTo>
                        <a:pt x="245" y="280"/>
                      </a:lnTo>
                      <a:lnTo>
                        <a:pt x="246" y="286"/>
                      </a:lnTo>
                      <a:lnTo>
                        <a:pt x="240" y="291"/>
                      </a:lnTo>
                      <a:lnTo>
                        <a:pt x="236" y="302"/>
                      </a:lnTo>
                      <a:lnTo>
                        <a:pt x="240" y="306"/>
                      </a:lnTo>
                      <a:lnTo>
                        <a:pt x="245" y="322"/>
                      </a:lnTo>
                      <a:lnTo>
                        <a:pt x="248" y="325"/>
                      </a:lnTo>
                      <a:lnTo>
                        <a:pt x="252" y="327"/>
                      </a:lnTo>
                      <a:lnTo>
                        <a:pt x="255" y="332"/>
                      </a:lnTo>
                      <a:lnTo>
                        <a:pt x="263" y="341"/>
                      </a:lnTo>
                      <a:lnTo>
                        <a:pt x="268" y="348"/>
                      </a:lnTo>
                      <a:lnTo>
                        <a:pt x="272" y="350"/>
                      </a:lnTo>
                      <a:lnTo>
                        <a:pt x="279" y="351"/>
                      </a:lnTo>
                      <a:lnTo>
                        <a:pt x="283" y="356"/>
                      </a:lnTo>
                      <a:lnTo>
                        <a:pt x="283" y="360"/>
                      </a:lnTo>
                      <a:lnTo>
                        <a:pt x="278" y="366"/>
                      </a:lnTo>
                      <a:lnTo>
                        <a:pt x="279" y="368"/>
                      </a:lnTo>
                      <a:lnTo>
                        <a:pt x="291" y="368"/>
                      </a:lnTo>
                      <a:lnTo>
                        <a:pt x="293" y="367"/>
                      </a:lnTo>
                      <a:lnTo>
                        <a:pt x="291" y="357"/>
                      </a:lnTo>
                      <a:lnTo>
                        <a:pt x="293" y="351"/>
                      </a:lnTo>
                      <a:lnTo>
                        <a:pt x="290" y="346"/>
                      </a:lnTo>
                      <a:lnTo>
                        <a:pt x="287" y="343"/>
                      </a:lnTo>
                      <a:lnTo>
                        <a:pt x="287" y="337"/>
                      </a:lnTo>
                      <a:lnTo>
                        <a:pt x="290" y="329"/>
                      </a:lnTo>
                      <a:lnTo>
                        <a:pt x="290" y="325"/>
                      </a:lnTo>
                      <a:lnTo>
                        <a:pt x="291" y="322"/>
                      </a:lnTo>
                      <a:lnTo>
                        <a:pt x="304" y="314"/>
                      </a:lnTo>
                      <a:lnTo>
                        <a:pt x="310" y="313"/>
                      </a:lnTo>
                      <a:lnTo>
                        <a:pt x="316" y="311"/>
                      </a:lnTo>
                      <a:lnTo>
                        <a:pt x="320" y="305"/>
                      </a:lnTo>
                      <a:lnTo>
                        <a:pt x="321" y="284"/>
                      </a:lnTo>
                      <a:lnTo>
                        <a:pt x="323" y="276"/>
                      </a:lnTo>
                      <a:lnTo>
                        <a:pt x="320" y="262"/>
                      </a:lnTo>
                      <a:lnTo>
                        <a:pt x="323" y="252"/>
                      </a:lnTo>
                      <a:lnTo>
                        <a:pt x="326" y="244"/>
                      </a:lnTo>
                      <a:lnTo>
                        <a:pt x="323" y="232"/>
                      </a:lnTo>
                      <a:lnTo>
                        <a:pt x="318" y="225"/>
                      </a:lnTo>
                      <a:lnTo>
                        <a:pt x="305" y="212"/>
                      </a:lnTo>
                      <a:lnTo>
                        <a:pt x="299" y="203"/>
                      </a:lnTo>
                      <a:lnTo>
                        <a:pt x="284" y="184"/>
                      </a:lnTo>
                      <a:lnTo>
                        <a:pt x="274" y="177"/>
                      </a:lnTo>
                      <a:lnTo>
                        <a:pt x="267" y="167"/>
                      </a:lnTo>
                      <a:lnTo>
                        <a:pt x="266" y="167"/>
                      </a:lnTo>
                      <a:lnTo>
                        <a:pt x="263" y="156"/>
                      </a:lnTo>
                      <a:lnTo>
                        <a:pt x="263" y="146"/>
                      </a:lnTo>
                      <a:lnTo>
                        <a:pt x="262" y="138"/>
                      </a:lnTo>
                      <a:lnTo>
                        <a:pt x="262" y="123"/>
                      </a:lnTo>
                      <a:lnTo>
                        <a:pt x="258" y="115"/>
                      </a:lnTo>
                      <a:lnTo>
                        <a:pt x="258" y="107"/>
                      </a:lnTo>
                      <a:lnTo>
                        <a:pt x="262" y="92"/>
                      </a:lnTo>
                      <a:lnTo>
                        <a:pt x="269" y="76"/>
                      </a:lnTo>
                      <a:lnTo>
                        <a:pt x="273" y="58"/>
                      </a:lnTo>
                      <a:lnTo>
                        <a:pt x="314" y="59"/>
                      </a:lnTo>
                      <a:lnTo>
                        <a:pt x="317" y="58"/>
                      </a:lnTo>
                      <a:lnTo>
                        <a:pt x="323" y="53"/>
                      </a:lnTo>
                      <a:lnTo>
                        <a:pt x="331" y="53"/>
                      </a:lnTo>
                      <a:lnTo>
                        <a:pt x="338" y="55"/>
                      </a:lnTo>
                      <a:lnTo>
                        <a:pt x="344" y="61"/>
                      </a:lnTo>
                      <a:lnTo>
                        <a:pt x="349" y="65"/>
                      </a:lnTo>
                      <a:lnTo>
                        <a:pt x="354" y="66"/>
                      </a:lnTo>
                      <a:lnTo>
                        <a:pt x="361" y="64"/>
                      </a:lnTo>
                      <a:lnTo>
                        <a:pt x="370" y="64"/>
                      </a:lnTo>
                      <a:lnTo>
                        <a:pt x="381" y="56"/>
                      </a:lnTo>
                      <a:lnTo>
                        <a:pt x="412" y="58"/>
                      </a:lnTo>
                      <a:lnTo>
                        <a:pt x="419" y="58"/>
                      </a:lnTo>
                      <a:lnTo>
                        <a:pt x="423" y="56"/>
                      </a:lnTo>
                      <a:lnTo>
                        <a:pt x="436" y="43"/>
                      </a:lnTo>
                      <a:lnTo>
                        <a:pt x="450" y="42"/>
                      </a:lnTo>
                      <a:lnTo>
                        <a:pt x="459" y="39"/>
                      </a:lnTo>
                      <a:lnTo>
                        <a:pt x="472" y="45"/>
                      </a:lnTo>
                      <a:lnTo>
                        <a:pt x="482" y="45"/>
                      </a:lnTo>
                      <a:lnTo>
                        <a:pt x="490" y="44"/>
                      </a:lnTo>
                      <a:lnTo>
                        <a:pt x="524" y="32"/>
                      </a:lnTo>
                      <a:lnTo>
                        <a:pt x="543" y="27"/>
                      </a:lnTo>
                      <a:lnTo>
                        <a:pt x="547" y="25"/>
                      </a:lnTo>
                      <a:lnTo>
                        <a:pt x="562" y="11"/>
                      </a:lnTo>
                      <a:lnTo>
                        <a:pt x="576" y="1"/>
                      </a:lnTo>
                      <a:lnTo>
                        <a:pt x="580"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55" name="Freeform 33"/>
                <p:cNvSpPr>
                  <a:spLocks noChangeAspect="1"/>
                </p:cNvSpPr>
                <p:nvPr/>
              </p:nvSpPr>
              <p:spPr bwMode="gray">
                <a:xfrm>
                  <a:off x="5104605" y="4004022"/>
                  <a:ext cx="165100" cy="169863"/>
                </a:xfrm>
                <a:custGeom>
                  <a:avLst/>
                  <a:gdLst/>
                  <a:ahLst/>
                  <a:cxnLst>
                    <a:cxn ang="0">
                      <a:pos x="0" y="356"/>
                    </a:cxn>
                    <a:cxn ang="0">
                      <a:pos x="0" y="244"/>
                    </a:cxn>
                    <a:cxn ang="0">
                      <a:pos x="56" y="206"/>
                    </a:cxn>
                    <a:cxn ang="0">
                      <a:pos x="56" y="93"/>
                    </a:cxn>
                    <a:cxn ang="0">
                      <a:pos x="61" y="35"/>
                    </a:cxn>
                    <a:cxn ang="0">
                      <a:pos x="158" y="17"/>
                    </a:cxn>
                    <a:cxn ang="0">
                      <a:pos x="181" y="18"/>
                    </a:cxn>
                    <a:cxn ang="0">
                      <a:pos x="199" y="34"/>
                    </a:cxn>
                    <a:cxn ang="0">
                      <a:pos x="208" y="41"/>
                    </a:cxn>
                    <a:cxn ang="0">
                      <a:pos x="233" y="18"/>
                    </a:cxn>
                    <a:cxn ang="0">
                      <a:pos x="265" y="6"/>
                    </a:cxn>
                    <a:cxn ang="0">
                      <a:pos x="283" y="0"/>
                    </a:cxn>
                    <a:cxn ang="0">
                      <a:pos x="291" y="11"/>
                    </a:cxn>
                    <a:cxn ang="0">
                      <a:pos x="307" y="39"/>
                    </a:cxn>
                    <a:cxn ang="0">
                      <a:pos x="319" y="60"/>
                    </a:cxn>
                    <a:cxn ang="0">
                      <a:pos x="339" y="93"/>
                    </a:cxn>
                    <a:cxn ang="0">
                      <a:pos x="385" y="127"/>
                    </a:cxn>
                    <a:cxn ang="0">
                      <a:pos x="407" y="151"/>
                    </a:cxn>
                    <a:cxn ang="0">
                      <a:pos x="431" y="164"/>
                    </a:cxn>
                    <a:cxn ang="0">
                      <a:pos x="434" y="205"/>
                    </a:cxn>
                    <a:cxn ang="0">
                      <a:pos x="449" y="227"/>
                    </a:cxn>
                    <a:cxn ang="0">
                      <a:pos x="470" y="234"/>
                    </a:cxn>
                    <a:cxn ang="0">
                      <a:pos x="497" y="240"/>
                    </a:cxn>
                    <a:cxn ang="0">
                      <a:pos x="518" y="253"/>
                    </a:cxn>
                    <a:cxn ang="0">
                      <a:pos x="506" y="261"/>
                    </a:cxn>
                    <a:cxn ang="0">
                      <a:pos x="454" y="288"/>
                    </a:cxn>
                    <a:cxn ang="0">
                      <a:pos x="418" y="318"/>
                    </a:cxn>
                    <a:cxn ang="0">
                      <a:pos x="388" y="352"/>
                    </a:cxn>
                    <a:cxn ang="0">
                      <a:pos x="344" y="396"/>
                    </a:cxn>
                    <a:cxn ang="0">
                      <a:pos x="314" y="449"/>
                    </a:cxn>
                    <a:cxn ang="0">
                      <a:pos x="301" y="459"/>
                    </a:cxn>
                    <a:cxn ang="0">
                      <a:pos x="265" y="466"/>
                    </a:cxn>
                    <a:cxn ang="0">
                      <a:pos x="227" y="452"/>
                    </a:cxn>
                    <a:cxn ang="0">
                      <a:pos x="201" y="445"/>
                    </a:cxn>
                    <a:cxn ang="0">
                      <a:pos x="170" y="469"/>
                    </a:cxn>
                    <a:cxn ang="0">
                      <a:pos x="161" y="485"/>
                    </a:cxn>
                    <a:cxn ang="0">
                      <a:pos x="140" y="503"/>
                    </a:cxn>
                    <a:cxn ang="0">
                      <a:pos x="125" y="525"/>
                    </a:cxn>
                    <a:cxn ang="0">
                      <a:pos x="72" y="533"/>
                    </a:cxn>
                    <a:cxn ang="0">
                      <a:pos x="46" y="528"/>
                    </a:cxn>
                    <a:cxn ang="0">
                      <a:pos x="50" y="498"/>
                    </a:cxn>
                    <a:cxn ang="0">
                      <a:pos x="52" y="479"/>
                    </a:cxn>
                    <a:cxn ang="0">
                      <a:pos x="44" y="449"/>
                    </a:cxn>
                    <a:cxn ang="0">
                      <a:pos x="25" y="429"/>
                    </a:cxn>
                    <a:cxn ang="0">
                      <a:pos x="11" y="415"/>
                    </a:cxn>
                    <a:cxn ang="0">
                      <a:pos x="0" y="409"/>
                    </a:cxn>
                  </a:cxnLst>
                  <a:rect l="0" t="0" r="r" b="b"/>
                  <a:pathLst>
                    <a:path w="518" h="534">
                      <a:moveTo>
                        <a:pt x="0" y="409"/>
                      </a:moveTo>
                      <a:lnTo>
                        <a:pt x="0" y="356"/>
                      </a:lnTo>
                      <a:lnTo>
                        <a:pt x="0" y="298"/>
                      </a:lnTo>
                      <a:lnTo>
                        <a:pt x="0" y="244"/>
                      </a:lnTo>
                      <a:lnTo>
                        <a:pt x="56" y="244"/>
                      </a:lnTo>
                      <a:lnTo>
                        <a:pt x="56" y="206"/>
                      </a:lnTo>
                      <a:lnTo>
                        <a:pt x="56" y="149"/>
                      </a:lnTo>
                      <a:lnTo>
                        <a:pt x="56" y="93"/>
                      </a:lnTo>
                      <a:lnTo>
                        <a:pt x="56" y="40"/>
                      </a:lnTo>
                      <a:lnTo>
                        <a:pt x="61" y="35"/>
                      </a:lnTo>
                      <a:lnTo>
                        <a:pt x="141" y="20"/>
                      </a:lnTo>
                      <a:lnTo>
                        <a:pt x="158" y="17"/>
                      </a:lnTo>
                      <a:lnTo>
                        <a:pt x="164" y="17"/>
                      </a:lnTo>
                      <a:lnTo>
                        <a:pt x="181" y="18"/>
                      </a:lnTo>
                      <a:lnTo>
                        <a:pt x="192" y="22"/>
                      </a:lnTo>
                      <a:lnTo>
                        <a:pt x="199" y="34"/>
                      </a:lnTo>
                      <a:lnTo>
                        <a:pt x="202" y="49"/>
                      </a:lnTo>
                      <a:lnTo>
                        <a:pt x="208" y="41"/>
                      </a:lnTo>
                      <a:lnTo>
                        <a:pt x="217" y="30"/>
                      </a:lnTo>
                      <a:lnTo>
                        <a:pt x="233" y="18"/>
                      </a:lnTo>
                      <a:lnTo>
                        <a:pt x="260" y="12"/>
                      </a:lnTo>
                      <a:lnTo>
                        <a:pt x="265" y="6"/>
                      </a:lnTo>
                      <a:lnTo>
                        <a:pt x="272" y="1"/>
                      </a:lnTo>
                      <a:lnTo>
                        <a:pt x="283" y="0"/>
                      </a:lnTo>
                      <a:lnTo>
                        <a:pt x="291" y="2"/>
                      </a:lnTo>
                      <a:lnTo>
                        <a:pt x="291" y="11"/>
                      </a:lnTo>
                      <a:lnTo>
                        <a:pt x="294" y="17"/>
                      </a:lnTo>
                      <a:lnTo>
                        <a:pt x="307" y="39"/>
                      </a:lnTo>
                      <a:lnTo>
                        <a:pt x="317" y="49"/>
                      </a:lnTo>
                      <a:lnTo>
                        <a:pt x="319" y="60"/>
                      </a:lnTo>
                      <a:lnTo>
                        <a:pt x="325" y="74"/>
                      </a:lnTo>
                      <a:lnTo>
                        <a:pt x="339" y="93"/>
                      </a:lnTo>
                      <a:lnTo>
                        <a:pt x="368" y="124"/>
                      </a:lnTo>
                      <a:lnTo>
                        <a:pt x="385" y="127"/>
                      </a:lnTo>
                      <a:lnTo>
                        <a:pt x="398" y="137"/>
                      </a:lnTo>
                      <a:lnTo>
                        <a:pt x="407" y="151"/>
                      </a:lnTo>
                      <a:lnTo>
                        <a:pt x="420" y="154"/>
                      </a:lnTo>
                      <a:lnTo>
                        <a:pt x="431" y="164"/>
                      </a:lnTo>
                      <a:lnTo>
                        <a:pt x="431" y="185"/>
                      </a:lnTo>
                      <a:lnTo>
                        <a:pt x="434" y="205"/>
                      </a:lnTo>
                      <a:lnTo>
                        <a:pt x="441" y="218"/>
                      </a:lnTo>
                      <a:lnTo>
                        <a:pt x="449" y="227"/>
                      </a:lnTo>
                      <a:lnTo>
                        <a:pt x="458" y="232"/>
                      </a:lnTo>
                      <a:lnTo>
                        <a:pt x="470" y="234"/>
                      </a:lnTo>
                      <a:lnTo>
                        <a:pt x="484" y="234"/>
                      </a:lnTo>
                      <a:lnTo>
                        <a:pt x="497" y="240"/>
                      </a:lnTo>
                      <a:lnTo>
                        <a:pt x="507" y="244"/>
                      </a:lnTo>
                      <a:lnTo>
                        <a:pt x="518" y="253"/>
                      </a:lnTo>
                      <a:lnTo>
                        <a:pt x="517" y="256"/>
                      </a:lnTo>
                      <a:lnTo>
                        <a:pt x="506" y="261"/>
                      </a:lnTo>
                      <a:lnTo>
                        <a:pt x="492" y="270"/>
                      </a:lnTo>
                      <a:lnTo>
                        <a:pt x="454" y="288"/>
                      </a:lnTo>
                      <a:lnTo>
                        <a:pt x="438" y="305"/>
                      </a:lnTo>
                      <a:lnTo>
                        <a:pt x="418" y="318"/>
                      </a:lnTo>
                      <a:lnTo>
                        <a:pt x="399" y="336"/>
                      </a:lnTo>
                      <a:lnTo>
                        <a:pt x="388" y="352"/>
                      </a:lnTo>
                      <a:lnTo>
                        <a:pt x="371" y="377"/>
                      </a:lnTo>
                      <a:lnTo>
                        <a:pt x="344" y="396"/>
                      </a:lnTo>
                      <a:lnTo>
                        <a:pt x="329" y="415"/>
                      </a:lnTo>
                      <a:lnTo>
                        <a:pt x="314" y="449"/>
                      </a:lnTo>
                      <a:lnTo>
                        <a:pt x="309" y="455"/>
                      </a:lnTo>
                      <a:lnTo>
                        <a:pt x="301" y="459"/>
                      </a:lnTo>
                      <a:lnTo>
                        <a:pt x="290" y="460"/>
                      </a:lnTo>
                      <a:lnTo>
                        <a:pt x="265" y="466"/>
                      </a:lnTo>
                      <a:lnTo>
                        <a:pt x="250" y="465"/>
                      </a:lnTo>
                      <a:lnTo>
                        <a:pt x="227" y="452"/>
                      </a:lnTo>
                      <a:lnTo>
                        <a:pt x="215" y="447"/>
                      </a:lnTo>
                      <a:lnTo>
                        <a:pt x="201" y="445"/>
                      </a:lnTo>
                      <a:lnTo>
                        <a:pt x="189" y="449"/>
                      </a:lnTo>
                      <a:lnTo>
                        <a:pt x="170" y="469"/>
                      </a:lnTo>
                      <a:lnTo>
                        <a:pt x="163" y="477"/>
                      </a:lnTo>
                      <a:lnTo>
                        <a:pt x="161" y="485"/>
                      </a:lnTo>
                      <a:lnTo>
                        <a:pt x="152" y="496"/>
                      </a:lnTo>
                      <a:lnTo>
                        <a:pt x="140" y="503"/>
                      </a:lnTo>
                      <a:lnTo>
                        <a:pt x="135" y="508"/>
                      </a:lnTo>
                      <a:lnTo>
                        <a:pt x="125" y="525"/>
                      </a:lnTo>
                      <a:lnTo>
                        <a:pt x="90" y="534"/>
                      </a:lnTo>
                      <a:lnTo>
                        <a:pt x="72" y="533"/>
                      </a:lnTo>
                      <a:lnTo>
                        <a:pt x="56" y="530"/>
                      </a:lnTo>
                      <a:lnTo>
                        <a:pt x="46" y="528"/>
                      </a:lnTo>
                      <a:lnTo>
                        <a:pt x="43" y="519"/>
                      </a:lnTo>
                      <a:lnTo>
                        <a:pt x="50" y="498"/>
                      </a:lnTo>
                      <a:lnTo>
                        <a:pt x="52" y="485"/>
                      </a:lnTo>
                      <a:lnTo>
                        <a:pt x="52" y="479"/>
                      </a:lnTo>
                      <a:lnTo>
                        <a:pt x="51" y="461"/>
                      </a:lnTo>
                      <a:lnTo>
                        <a:pt x="44" y="449"/>
                      </a:lnTo>
                      <a:lnTo>
                        <a:pt x="30" y="438"/>
                      </a:lnTo>
                      <a:lnTo>
                        <a:pt x="25" y="429"/>
                      </a:lnTo>
                      <a:lnTo>
                        <a:pt x="13" y="418"/>
                      </a:lnTo>
                      <a:lnTo>
                        <a:pt x="11" y="415"/>
                      </a:lnTo>
                      <a:lnTo>
                        <a:pt x="5" y="409"/>
                      </a:lnTo>
                      <a:lnTo>
                        <a:pt x="0" y="40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56" name="Freeform 34"/>
                <p:cNvSpPr>
                  <a:spLocks noChangeAspect="1"/>
                </p:cNvSpPr>
                <p:nvPr/>
              </p:nvSpPr>
              <p:spPr bwMode="gray">
                <a:xfrm>
                  <a:off x="4498181" y="3470622"/>
                  <a:ext cx="128588" cy="96838"/>
                </a:xfrm>
                <a:custGeom>
                  <a:avLst/>
                  <a:gdLst/>
                  <a:ahLst/>
                  <a:cxnLst>
                    <a:cxn ang="0">
                      <a:pos x="174" y="17"/>
                    </a:cxn>
                    <a:cxn ang="0">
                      <a:pos x="146" y="18"/>
                    </a:cxn>
                    <a:cxn ang="0">
                      <a:pos x="119" y="11"/>
                    </a:cxn>
                    <a:cxn ang="0">
                      <a:pos x="101" y="3"/>
                    </a:cxn>
                    <a:cxn ang="0">
                      <a:pos x="80" y="14"/>
                    </a:cxn>
                    <a:cxn ang="0">
                      <a:pos x="67" y="27"/>
                    </a:cxn>
                    <a:cxn ang="0">
                      <a:pos x="69" y="57"/>
                    </a:cxn>
                    <a:cxn ang="0">
                      <a:pos x="17" y="81"/>
                    </a:cxn>
                    <a:cxn ang="0">
                      <a:pos x="1" y="109"/>
                    </a:cxn>
                    <a:cxn ang="0">
                      <a:pos x="17" y="100"/>
                    </a:cxn>
                    <a:cxn ang="0">
                      <a:pos x="31" y="128"/>
                    </a:cxn>
                    <a:cxn ang="0">
                      <a:pos x="66" y="159"/>
                    </a:cxn>
                    <a:cxn ang="0">
                      <a:pos x="88" y="190"/>
                    </a:cxn>
                    <a:cxn ang="0">
                      <a:pos x="104" y="203"/>
                    </a:cxn>
                    <a:cxn ang="0">
                      <a:pos x="124" y="191"/>
                    </a:cxn>
                    <a:cxn ang="0">
                      <a:pos x="142" y="168"/>
                    </a:cxn>
                    <a:cxn ang="0">
                      <a:pos x="161" y="159"/>
                    </a:cxn>
                    <a:cxn ang="0">
                      <a:pos x="211" y="153"/>
                    </a:cxn>
                    <a:cxn ang="0">
                      <a:pos x="230" y="175"/>
                    </a:cxn>
                    <a:cxn ang="0">
                      <a:pos x="241" y="187"/>
                    </a:cxn>
                    <a:cxn ang="0">
                      <a:pos x="241" y="202"/>
                    </a:cxn>
                    <a:cxn ang="0">
                      <a:pos x="249" y="223"/>
                    </a:cxn>
                    <a:cxn ang="0">
                      <a:pos x="252" y="239"/>
                    </a:cxn>
                    <a:cxn ang="0">
                      <a:pos x="264" y="240"/>
                    </a:cxn>
                    <a:cxn ang="0">
                      <a:pos x="281" y="238"/>
                    </a:cxn>
                    <a:cxn ang="0">
                      <a:pos x="297" y="239"/>
                    </a:cxn>
                    <a:cxn ang="0">
                      <a:pos x="313" y="273"/>
                    </a:cxn>
                    <a:cxn ang="0">
                      <a:pos x="306" y="298"/>
                    </a:cxn>
                    <a:cxn ang="0">
                      <a:pos x="327" y="307"/>
                    </a:cxn>
                    <a:cxn ang="0">
                      <a:pos x="348" y="292"/>
                    </a:cxn>
                    <a:cxn ang="0">
                      <a:pos x="365" y="286"/>
                    </a:cxn>
                    <a:cxn ang="0">
                      <a:pos x="384" y="262"/>
                    </a:cxn>
                    <a:cxn ang="0">
                      <a:pos x="386" y="251"/>
                    </a:cxn>
                    <a:cxn ang="0">
                      <a:pos x="375" y="239"/>
                    </a:cxn>
                    <a:cxn ang="0">
                      <a:pos x="394" y="239"/>
                    </a:cxn>
                    <a:cxn ang="0">
                      <a:pos x="403" y="235"/>
                    </a:cxn>
                    <a:cxn ang="0">
                      <a:pos x="393" y="219"/>
                    </a:cxn>
                    <a:cxn ang="0">
                      <a:pos x="400" y="203"/>
                    </a:cxn>
                    <a:cxn ang="0">
                      <a:pos x="380" y="183"/>
                    </a:cxn>
                    <a:cxn ang="0">
                      <a:pos x="382" y="149"/>
                    </a:cxn>
                    <a:cxn ang="0">
                      <a:pos x="382" y="131"/>
                    </a:cxn>
                    <a:cxn ang="0">
                      <a:pos x="370" y="93"/>
                    </a:cxn>
                    <a:cxn ang="0">
                      <a:pos x="351" y="92"/>
                    </a:cxn>
                    <a:cxn ang="0">
                      <a:pos x="364" y="79"/>
                    </a:cxn>
                    <a:cxn ang="0">
                      <a:pos x="357" y="70"/>
                    </a:cxn>
                    <a:cxn ang="0">
                      <a:pos x="343" y="41"/>
                    </a:cxn>
                    <a:cxn ang="0">
                      <a:pos x="334" y="28"/>
                    </a:cxn>
                    <a:cxn ang="0">
                      <a:pos x="328" y="12"/>
                    </a:cxn>
                    <a:cxn ang="0">
                      <a:pos x="312" y="12"/>
                    </a:cxn>
                    <a:cxn ang="0">
                      <a:pos x="294" y="38"/>
                    </a:cxn>
                    <a:cxn ang="0">
                      <a:pos x="255" y="33"/>
                    </a:cxn>
                    <a:cxn ang="0">
                      <a:pos x="230" y="30"/>
                    </a:cxn>
                    <a:cxn ang="0">
                      <a:pos x="208" y="39"/>
                    </a:cxn>
                    <a:cxn ang="0">
                      <a:pos x="203" y="19"/>
                    </a:cxn>
                  </a:cxnLst>
                  <a:rect l="0" t="0" r="r" b="b"/>
                  <a:pathLst>
                    <a:path w="404" h="307">
                      <a:moveTo>
                        <a:pt x="205" y="15"/>
                      </a:moveTo>
                      <a:lnTo>
                        <a:pt x="195" y="15"/>
                      </a:lnTo>
                      <a:lnTo>
                        <a:pt x="189" y="18"/>
                      </a:lnTo>
                      <a:lnTo>
                        <a:pt x="185" y="18"/>
                      </a:lnTo>
                      <a:lnTo>
                        <a:pt x="174" y="17"/>
                      </a:lnTo>
                      <a:lnTo>
                        <a:pt x="172" y="18"/>
                      </a:lnTo>
                      <a:lnTo>
                        <a:pt x="165" y="18"/>
                      </a:lnTo>
                      <a:lnTo>
                        <a:pt x="157" y="20"/>
                      </a:lnTo>
                      <a:lnTo>
                        <a:pt x="151" y="20"/>
                      </a:lnTo>
                      <a:lnTo>
                        <a:pt x="146" y="18"/>
                      </a:lnTo>
                      <a:lnTo>
                        <a:pt x="142" y="18"/>
                      </a:lnTo>
                      <a:lnTo>
                        <a:pt x="135" y="15"/>
                      </a:lnTo>
                      <a:lnTo>
                        <a:pt x="128" y="15"/>
                      </a:lnTo>
                      <a:lnTo>
                        <a:pt x="122" y="9"/>
                      </a:lnTo>
                      <a:lnTo>
                        <a:pt x="119" y="11"/>
                      </a:lnTo>
                      <a:lnTo>
                        <a:pt x="119" y="14"/>
                      </a:lnTo>
                      <a:lnTo>
                        <a:pt x="112" y="13"/>
                      </a:lnTo>
                      <a:lnTo>
                        <a:pt x="112" y="7"/>
                      </a:lnTo>
                      <a:lnTo>
                        <a:pt x="109" y="4"/>
                      </a:lnTo>
                      <a:lnTo>
                        <a:pt x="101" y="3"/>
                      </a:lnTo>
                      <a:lnTo>
                        <a:pt x="95" y="4"/>
                      </a:lnTo>
                      <a:lnTo>
                        <a:pt x="90" y="1"/>
                      </a:lnTo>
                      <a:lnTo>
                        <a:pt x="76" y="0"/>
                      </a:lnTo>
                      <a:lnTo>
                        <a:pt x="76" y="7"/>
                      </a:lnTo>
                      <a:lnTo>
                        <a:pt x="80" y="14"/>
                      </a:lnTo>
                      <a:lnTo>
                        <a:pt x="80" y="18"/>
                      </a:lnTo>
                      <a:lnTo>
                        <a:pt x="77" y="24"/>
                      </a:lnTo>
                      <a:lnTo>
                        <a:pt x="75" y="25"/>
                      </a:lnTo>
                      <a:lnTo>
                        <a:pt x="69" y="25"/>
                      </a:lnTo>
                      <a:lnTo>
                        <a:pt x="67" y="27"/>
                      </a:lnTo>
                      <a:lnTo>
                        <a:pt x="65" y="30"/>
                      </a:lnTo>
                      <a:lnTo>
                        <a:pt x="71" y="34"/>
                      </a:lnTo>
                      <a:lnTo>
                        <a:pt x="74" y="39"/>
                      </a:lnTo>
                      <a:lnTo>
                        <a:pt x="75" y="57"/>
                      </a:lnTo>
                      <a:lnTo>
                        <a:pt x="69" y="57"/>
                      </a:lnTo>
                      <a:lnTo>
                        <a:pt x="65" y="60"/>
                      </a:lnTo>
                      <a:lnTo>
                        <a:pt x="45" y="60"/>
                      </a:lnTo>
                      <a:lnTo>
                        <a:pt x="28" y="67"/>
                      </a:lnTo>
                      <a:lnTo>
                        <a:pt x="21" y="73"/>
                      </a:lnTo>
                      <a:lnTo>
                        <a:pt x="17" y="81"/>
                      </a:lnTo>
                      <a:lnTo>
                        <a:pt x="13" y="89"/>
                      </a:lnTo>
                      <a:lnTo>
                        <a:pt x="11" y="93"/>
                      </a:lnTo>
                      <a:lnTo>
                        <a:pt x="6" y="97"/>
                      </a:lnTo>
                      <a:lnTo>
                        <a:pt x="0" y="99"/>
                      </a:lnTo>
                      <a:lnTo>
                        <a:pt x="1" y="109"/>
                      </a:lnTo>
                      <a:lnTo>
                        <a:pt x="5" y="110"/>
                      </a:lnTo>
                      <a:lnTo>
                        <a:pt x="7" y="110"/>
                      </a:lnTo>
                      <a:lnTo>
                        <a:pt x="10" y="109"/>
                      </a:lnTo>
                      <a:lnTo>
                        <a:pt x="13" y="101"/>
                      </a:lnTo>
                      <a:lnTo>
                        <a:pt x="17" y="100"/>
                      </a:lnTo>
                      <a:lnTo>
                        <a:pt x="17" y="100"/>
                      </a:lnTo>
                      <a:lnTo>
                        <a:pt x="21" y="114"/>
                      </a:lnTo>
                      <a:lnTo>
                        <a:pt x="29" y="115"/>
                      </a:lnTo>
                      <a:lnTo>
                        <a:pt x="31" y="116"/>
                      </a:lnTo>
                      <a:lnTo>
                        <a:pt x="31" y="128"/>
                      </a:lnTo>
                      <a:lnTo>
                        <a:pt x="36" y="141"/>
                      </a:lnTo>
                      <a:lnTo>
                        <a:pt x="39" y="146"/>
                      </a:lnTo>
                      <a:lnTo>
                        <a:pt x="47" y="148"/>
                      </a:lnTo>
                      <a:lnTo>
                        <a:pt x="55" y="154"/>
                      </a:lnTo>
                      <a:lnTo>
                        <a:pt x="66" y="159"/>
                      </a:lnTo>
                      <a:lnTo>
                        <a:pt x="74" y="168"/>
                      </a:lnTo>
                      <a:lnTo>
                        <a:pt x="75" y="179"/>
                      </a:lnTo>
                      <a:lnTo>
                        <a:pt x="83" y="183"/>
                      </a:lnTo>
                      <a:lnTo>
                        <a:pt x="86" y="187"/>
                      </a:lnTo>
                      <a:lnTo>
                        <a:pt x="88" y="190"/>
                      </a:lnTo>
                      <a:lnTo>
                        <a:pt x="88" y="192"/>
                      </a:lnTo>
                      <a:lnTo>
                        <a:pt x="93" y="195"/>
                      </a:lnTo>
                      <a:lnTo>
                        <a:pt x="97" y="200"/>
                      </a:lnTo>
                      <a:lnTo>
                        <a:pt x="98" y="201"/>
                      </a:lnTo>
                      <a:lnTo>
                        <a:pt x="104" y="203"/>
                      </a:lnTo>
                      <a:lnTo>
                        <a:pt x="110" y="203"/>
                      </a:lnTo>
                      <a:lnTo>
                        <a:pt x="113" y="202"/>
                      </a:lnTo>
                      <a:lnTo>
                        <a:pt x="115" y="201"/>
                      </a:lnTo>
                      <a:lnTo>
                        <a:pt x="119" y="191"/>
                      </a:lnTo>
                      <a:lnTo>
                        <a:pt x="124" y="191"/>
                      </a:lnTo>
                      <a:lnTo>
                        <a:pt x="128" y="189"/>
                      </a:lnTo>
                      <a:lnTo>
                        <a:pt x="128" y="184"/>
                      </a:lnTo>
                      <a:lnTo>
                        <a:pt x="133" y="183"/>
                      </a:lnTo>
                      <a:lnTo>
                        <a:pt x="139" y="175"/>
                      </a:lnTo>
                      <a:lnTo>
                        <a:pt x="142" y="168"/>
                      </a:lnTo>
                      <a:lnTo>
                        <a:pt x="141" y="159"/>
                      </a:lnTo>
                      <a:lnTo>
                        <a:pt x="145" y="158"/>
                      </a:lnTo>
                      <a:lnTo>
                        <a:pt x="153" y="157"/>
                      </a:lnTo>
                      <a:lnTo>
                        <a:pt x="157" y="159"/>
                      </a:lnTo>
                      <a:lnTo>
                        <a:pt x="161" y="159"/>
                      </a:lnTo>
                      <a:lnTo>
                        <a:pt x="166" y="157"/>
                      </a:lnTo>
                      <a:lnTo>
                        <a:pt x="172" y="157"/>
                      </a:lnTo>
                      <a:lnTo>
                        <a:pt x="172" y="152"/>
                      </a:lnTo>
                      <a:lnTo>
                        <a:pt x="198" y="152"/>
                      </a:lnTo>
                      <a:lnTo>
                        <a:pt x="211" y="153"/>
                      </a:lnTo>
                      <a:lnTo>
                        <a:pt x="215" y="160"/>
                      </a:lnTo>
                      <a:lnTo>
                        <a:pt x="221" y="164"/>
                      </a:lnTo>
                      <a:lnTo>
                        <a:pt x="225" y="169"/>
                      </a:lnTo>
                      <a:lnTo>
                        <a:pt x="230" y="173"/>
                      </a:lnTo>
                      <a:lnTo>
                        <a:pt x="230" y="175"/>
                      </a:lnTo>
                      <a:lnTo>
                        <a:pt x="232" y="179"/>
                      </a:lnTo>
                      <a:lnTo>
                        <a:pt x="231" y="181"/>
                      </a:lnTo>
                      <a:lnTo>
                        <a:pt x="231" y="184"/>
                      </a:lnTo>
                      <a:lnTo>
                        <a:pt x="238" y="186"/>
                      </a:lnTo>
                      <a:lnTo>
                        <a:pt x="241" y="187"/>
                      </a:lnTo>
                      <a:lnTo>
                        <a:pt x="241" y="190"/>
                      </a:lnTo>
                      <a:lnTo>
                        <a:pt x="239" y="192"/>
                      </a:lnTo>
                      <a:lnTo>
                        <a:pt x="241" y="197"/>
                      </a:lnTo>
                      <a:lnTo>
                        <a:pt x="239" y="197"/>
                      </a:lnTo>
                      <a:lnTo>
                        <a:pt x="241" y="202"/>
                      </a:lnTo>
                      <a:lnTo>
                        <a:pt x="242" y="205"/>
                      </a:lnTo>
                      <a:lnTo>
                        <a:pt x="247" y="208"/>
                      </a:lnTo>
                      <a:lnTo>
                        <a:pt x="248" y="212"/>
                      </a:lnTo>
                      <a:lnTo>
                        <a:pt x="251" y="222"/>
                      </a:lnTo>
                      <a:lnTo>
                        <a:pt x="249" y="223"/>
                      </a:lnTo>
                      <a:lnTo>
                        <a:pt x="244" y="226"/>
                      </a:lnTo>
                      <a:lnTo>
                        <a:pt x="242" y="237"/>
                      </a:lnTo>
                      <a:lnTo>
                        <a:pt x="239" y="242"/>
                      </a:lnTo>
                      <a:lnTo>
                        <a:pt x="239" y="244"/>
                      </a:lnTo>
                      <a:lnTo>
                        <a:pt x="252" y="239"/>
                      </a:lnTo>
                      <a:lnTo>
                        <a:pt x="258" y="234"/>
                      </a:lnTo>
                      <a:lnTo>
                        <a:pt x="259" y="234"/>
                      </a:lnTo>
                      <a:lnTo>
                        <a:pt x="260" y="237"/>
                      </a:lnTo>
                      <a:lnTo>
                        <a:pt x="260" y="240"/>
                      </a:lnTo>
                      <a:lnTo>
                        <a:pt x="264" y="240"/>
                      </a:lnTo>
                      <a:lnTo>
                        <a:pt x="266" y="234"/>
                      </a:lnTo>
                      <a:lnTo>
                        <a:pt x="270" y="232"/>
                      </a:lnTo>
                      <a:lnTo>
                        <a:pt x="274" y="233"/>
                      </a:lnTo>
                      <a:lnTo>
                        <a:pt x="280" y="238"/>
                      </a:lnTo>
                      <a:lnTo>
                        <a:pt x="281" y="238"/>
                      </a:lnTo>
                      <a:lnTo>
                        <a:pt x="284" y="235"/>
                      </a:lnTo>
                      <a:lnTo>
                        <a:pt x="292" y="233"/>
                      </a:lnTo>
                      <a:lnTo>
                        <a:pt x="295" y="234"/>
                      </a:lnTo>
                      <a:lnTo>
                        <a:pt x="295" y="235"/>
                      </a:lnTo>
                      <a:lnTo>
                        <a:pt x="297" y="239"/>
                      </a:lnTo>
                      <a:lnTo>
                        <a:pt x="305" y="244"/>
                      </a:lnTo>
                      <a:lnTo>
                        <a:pt x="305" y="251"/>
                      </a:lnTo>
                      <a:lnTo>
                        <a:pt x="309" y="257"/>
                      </a:lnTo>
                      <a:lnTo>
                        <a:pt x="311" y="271"/>
                      </a:lnTo>
                      <a:lnTo>
                        <a:pt x="313" y="273"/>
                      </a:lnTo>
                      <a:lnTo>
                        <a:pt x="312" y="288"/>
                      </a:lnTo>
                      <a:lnTo>
                        <a:pt x="309" y="292"/>
                      </a:lnTo>
                      <a:lnTo>
                        <a:pt x="306" y="294"/>
                      </a:lnTo>
                      <a:lnTo>
                        <a:pt x="305" y="297"/>
                      </a:lnTo>
                      <a:lnTo>
                        <a:pt x="306" y="298"/>
                      </a:lnTo>
                      <a:lnTo>
                        <a:pt x="311" y="298"/>
                      </a:lnTo>
                      <a:lnTo>
                        <a:pt x="314" y="294"/>
                      </a:lnTo>
                      <a:lnTo>
                        <a:pt x="317" y="296"/>
                      </a:lnTo>
                      <a:lnTo>
                        <a:pt x="322" y="299"/>
                      </a:lnTo>
                      <a:lnTo>
                        <a:pt x="327" y="307"/>
                      </a:lnTo>
                      <a:lnTo>
                        <a:pt x="332" y="305"/>
                      </a:lnTo>
                      <a:lnTo>
                        <a:pt x="334" y="303"/>
                      </a:lnTo>
                      <a:lnTo>
                        <a:pt x="341" y="302"/>
                      </a:lnTo>
                      <a:lnTo>
                        <a:pt x="343" y="298"/>
                      </a:lnTo>
                      <a:lnTo>
                        <a:pt x="348" y="292"/>
                      </a:lnTo>
                      <a:lnTo>
                        <a:pt x="348" y="283"/>
                      </a:lnTo>
                      <a:lnTo>
                        <a:pt x="351" y="281"/>
                      </a:lnTo>
                      <a:lnTo>
                        <a:pt x="357" y="282"/>
                      </a:lnTo>
                      <a:lnTo>
                        <a:pt x="361" y="288"/>
                      </a:lnTo>
                      <a:lnTo>
                        <a:pt x="365" y="286"/>
                      </a:lnTo>
                      <a:lnTo>
                        <a:pt x="378" y="287"/>
                      </a:lnTo>
                      <a:lnTo>
                        <a:pt x="378" y="282"/>
                      </a:lnTo>
                      <a:lnTo>
                        <a:pt x="383" y="276"/>
                      </a:lnTo>
                      <a:lnTo>
                        <a:pt x="383" y="267"/>
                      </a:lnTo>
                      <a:lnTo>
                        <a:pt x="384" y="262"/>
                      </a:lnTo>
                      <a:lnTo>
                        <a:pt x="389" y="260"/>
                      </a:lnTo>
                      <a:lnTo>
                        <a:pt x="388" y="257"/>
                      </a:lnTo>
                      <a:lnTo>
                        <a:pt x="386" y="257"/>
                      </a:lnTo>
                      <a:lnTo>
                        <a:pt x="387" y="255"/>
                      </a:lnTo>
                      <a:lnTo>
                        <a:pt x="386" y="251"/>
                      </a:lnTo>
                      <a:lnTo>
                        <a:pt x="382" y="251"/>
                      </a:lnTo>
                      <a:lnTo>
                        <a:pt x="376" y="251"/>
                      </a:lnTo>
                      <a:lnTo>
                        <a:pt x="373" y="249"/>
                      </a:lnTo>
                      <a:lnTo>
                        <a:pt x="376" y="244"/>
                      </a:lnTo>
                      <a:lnTo>
                        <a:pt x="375" y="239"/>
                      </a:lnTo>
                      <a:lnTo>
                        <a:pt x="373" y="239"/>
                      </a:lnTo>
                      <a:lnTo>
                        <a:pt x="373" y="238"/>
                      </a:lnTo>
                      <a:lnTo>
                        <a:pt x="382" y="234"/>
                      </a:lnTo>
                      <a:lnTo>
                        <a:pt x="391" y="235"/>
                      </a:lnTo>
                      <a:lnTo>
                        <a:pt x="394" y="239"/>
                      </a:lnTo>
                      <a:lnTo>
                        <a:pt x="397" y="239"/>
                      </a:lnTo>
                      <a:lnTo>
                        <a:pt x="400" y="238"/>
                      </a:lnTo>
                      <a:lnTo>
                        <a:pt x="403" y="244"/>
                      </a:lnTo>
                      <a:lnTo>
                        <a:pt x="404" y="244"/>
                      </a:lnTo>
                      <a:lnTo>
                        <a:pt x="403" y="235"/>
                      </a:lnTo>
                      <a:lnTo>
                        <a:pt x="403" y="230"/>
                      </a:lnTo>
                      <a:lnTo>
                        <a:pt x="400" y="227"/>
                      </a:lnTo>
                      <a:lnTo>
                        <a:pt x="400" y="221"/>
                      </a:lnTo>
                      <a:lnTo>
                        <a:pt x="397" y="221"/>
                      </a:lnTo>
                      <a:lnTo>
                        <a:pt x="393" y="219"/>
                      </a:lnTo>
                      <a:lnTo>
                        <a:pt x="391" y="219"/>
                      </a:lnTo>
                      <a:lnTo>
                        <a:pt x="394" y="211"/>
                      </a:lnTo>
                      <a:lnTo>
                        <a:pt x="398" y="207"/>
                      </a:lnTo>
                      <a:lnTo>
                        <a:pt x="400" y="206"/>
                      </a:lnTo>
                      <a:lnTo>
                        <a:pt x="400" y="203"/>
                      </a:lnTo>
                      <a:lnTo>
                        <a:pt x="397" y="199"/>
                      </a:lnTo>
                      <a:lnTo>
                        <a:pt x="393" y="200"/>
                      </a:lnTo>
                      <a:lnTo>
                        <a:pt x="394" y="186"/>
                      </a:lnTo>
                      <a:lnTo>
                        <a:pt x="387" y="186"/>
                      </a:lnTo>
                      <a:lnTo>
                        <a:pt x="380" y="183"/>
                      </a:lnTo>
                      <a:lnTo>
                        <a:pt x="380" y="180"/>
                      </a:lnTo>
                      <a:lnTo>
                        <a:pt x="380" y="163"/>
                      </a:lnTo>
                      <a:lnTo>
                        <a:pt x="378" y="154"/>
                      </a:lnTo>
                      <a:lnTo>
                        <a:pt x="381" y="152"/>
                      </a:lnTo>
                      <a:lnTo>
                        <a:pt x="382" y="149"/>
                      </a:lnTo>
                      <a:lnTo>
                        <a:pt x="388" y="142"/>
                      </a:lnTo>
                      <a:lnTo>
                        <a:pt x="389" y="140"/>
                      </a:lnTo>
                      <a:lnTo>
                        <a:pt x="389" y="137"/>
                      </a:lnTo>
                      <a:lnTo>
                        <a:pt x="387" y="133"/>
                      </a:lnTo>
                      <a:lnTo>
                        <a:pt x="382" y="131"/>
                      </a:lnTo>
                      <a:lnTo>
                        <a:pt x="380" y="126"/>
                      </a:lnTo>
                      <a:lnTo>
                        <a:pt x="375" y="126"/>
                      </a:lnTo>
                      <a:lnTo>
                        <a:pt x="371" y="120"/>
                      </a:lnTo>
                      <a:lnTo>
                        <a:pt x="370" y="97"/>
                      </a:lnTo>
                      <a:lnTo>
                        <a:pt x="370" y="93"/>
                      </a:lnTo>
                      <a:lnTo>
                        <a:pt x="365" y="92"/>
                      </a:lnTo>
                      <a:lnTo>
                        <a:pt x="360" y="92"/>
                      </a:lnTo>
                      <a:lnTo>
                        <a:pt x="354" y="99"/>
                      </a:lnTo>
                      <a:lnTo>
                        <a:pt x="351" y="99"/>
                      </a:lnTo>
                      <a:lnTo>
                        <a:pt x="351" y="92"/>
                      </a:lnTo>
                      <a:lnTo>
                        <a:pt x="352" y="89"/>
                      </a:lnTo>
                      <a:lnTo>
                        <a:pt x="357" y="88"/>
                      </a:lnTo>
                      <a:lnTo>
                        <a:pt x="357" y="83"/>
                      </a:lnTo>
                      <a:lnTo>
                        <a:pt x="361" y="83"/>
                      </a:lnTo>
                      <a:lnTo>
                        <a:pt x="364" y="79"/>
                      </a:lnTo>
                      <a:lnTo>
                        <a:pt x="367" y="79"/>
                      </a:lnTo>
                      <a:lnTo>
                        <a:pt x="367" y="73"/>
                      </a:lnTo>
                      <a:lnTo>
                        <a:pt x="366" y="72"/>
                      </a:lnTo>
                      <a:lnTo>
                        <a:pt x="361" y="72"/>
                      </a:lnTo>
                      <a:lnTo>
                        <a:pt x="357" y="70"/>
                      </a:lnTo>
                      <a:lnTo>
                        <a:pt x="354" y="67"/>
                      </a:lnTo>
                      <a:lnTo>
                        <a:pt x="349" y="57"/>
                      </a:lnTo>
                      <a:lnTo>
                        <a:pt x="344" y="60"/>
                      </a:lnTo>
                      <a:lnTo>
                        <a:pt x="343" y="58"/>
                      </a:lnTo>
                      <a:lnTo>
                        <a:pt x="343" y="41"/>
                      </a:lnTo>
                      <a:lnTo>
                        <a:pt x="341" y="36"/>
                      </a:lnTo>
                      <a:lnTo>
                        <a:pt x="339" y="36"/>
                      </a:lnTo>
                      <a:lnTo>
                        <a:pt x="339" y="30"/>
                      </a:lnTo>
                      <a:lnTo>
                        <a:pt x="338" y="28"/>
                      </a:lnTo>
                      <a:lnTo>
                        <a:pt x="334" y="28"/>
                      </a:lnTo>
                      <a:lnTo>
                        <a:pt x="333" y="28"/>
                      </a:lnTo>
                      <a:lnTo>
                        <a:pt x="334" y="15"/>
                      </a:lnTo>
                      <a:lnTo>
                        <a:pt x="334" y="14"/>
                      </a:lnTo>
                      <a:lnTo>
                        <a:pt x="330" y="12"/>
                      </a:lnTo>
                      <a:lnTo>
                        <a:pt x="328" y="12"/>
                      </a:lnTo>
                      <a:lnTo>
                        <a:pt x="324" y="15"/>
                      </a:lnTo>
                      <a:lnTo>
                        <a:pt x="323" y="15"/>
                      </a:lnTo>
                      <a:lnTo>
                        <a:pt x="316" y="11"/>
                      </a:lnTo>
                      <a:lnTo>
                        <a:pt x="313" y="11"/>
                      </a:lnTo>
                      <a:lnTo>
                        <a:pt x="312" y="12"/>
                      </a:lnTo>
                      <a:lnTo>
                        <a:pt x="312" y="20"/>
                      </a:lnTo>
                      <a:lnTo>
                        <a:pt x="309" y="24"/>
                      </a:lnTo>
                      <a:lnTo>
                        <a:pt x="296" y="28"/>
                      </a:lnTo>
                      <a:lnTo>
                        <a:pt x="296" y="34"/>
                      </a:lnTo>
                      <a:lnTo>
                        <a:pt x="294" y="38"/>
                      </a:lnTo>
                      <a:lnTo>
                        <a:pt x="280" y="34"/>
                      </a:lnTo>
                      <a:lnTo>
                        <a:pt x="270" y="28"/>
                      </a:lnTo>
                      <a:lnTo>
                        <a:pt x="262" y="27"/>
                      </a:lnTo>
                      <a:lnTo>
                        <a:pt x="259" y="27"/>
                      </a:lnTo>
                      <a:lnTo>
                        <a:pt x="255" y="33"/>
                      </a:lnTo>
                      <a:lnTo>
                        <a:pt x="249" y="34"/>
                      </a:lnTo>
                      <a:lnTo>
                        <a:pt x="247" y="40"/>
                      </a:lnTo>
                      <a:lnTo>
                        <a:pt x="243" y="44"/>
                      </a:lnTo>
                      <a:lnTo>
                        <a:pt x="238" y="41"/>
                      </a:lnTo>
                      <a:lnTo>
                        <a:pt x="230" y="30"/>
                      </a:lnTo>
                      <a:lnTo>
                        <a:pt x="227" y="28"/>
                      </a:lnTo>
                      <a:lnTo>
                        <a:pt x="222" y="28"/>
                      </a:lnTo>
                      <a:lnTo>
                        <a:pt x="216" y="34"/>
                      </a:lnTo>
                      <a:lnTo>
                        <a:pt x="212" y="38"/>
                      </a:lnTo>
                      <a:lnTo>
                        <a:pt x="208" y="39"/>
                      </a:lnTo>
                      <a:lnTo>
                        <a:pt x="203" y="35"/>
                      </a:lnTo>
                      <a:lnTo>
                        <a:pt x="198" y="31"/>
                      </a:lnTo>
                      <a:lnTo>
                        <a:pt x="199" y="28"/>
                      </a:lnTo>
                      <a:lnTo>
                        <a:pt x="203" y="23"/>
                      </a:lnTo>
                      <a:lnTo>
                        <a:pt x="203" y="19"/>
                      </a:lnTo>
                      <a:lnTo>
                        <a:pt x="205" y="1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57" name="Freeform 35"/>
                <p:cNvSpPr>
                  <a:spLocks noChangeAspect="1"/>
                </p:cNvSpPr>
                <p:nvPr/>
              </p:nvSpPr>
              <p:spPr bwMode="gray">
                <a:xfrm>
                  <a:off x="5010942" y="3499197"/>
                  <a:ext cx="228600" cy="144463"/>
                </a:xfrm>
                <a:custGeom>
                  <a:avLst/>
                  <a:gdLst/>
                  <a:ahLst/>
                  <a:cxnLst>
                    <a:cxn ang="0">
                      <a:pos x="433" y="6"/>
                    </a:cxn>
                    <a:cxn ang="0">
                      <a:pos x="405" y="15"/>
                    </a:cxn>
                    <a:cxn ang="0">
                      <a:pos x="393" y="44"/>
                    </a:cxn>
                    <a:cxn ang="0">
                      <a:pos x="378" y="58"/>
                    </a:cxn>
                    <a:cxn ang="0">
                      <a:pos x="355" y="87"/>
                    </a:cxn>
                    <a:cxn ang="0">
                      <a:pos x="331" y="102"/>
                    </a:cxn>
                    <a:cxn ang="0">
                      <a:pos x="317" y="106"/>
                    </a:cxn>
                    <a:cxn ang="0">
                      <a:pos x="292" y="109"/>
                    </a:cxn>
                    <a:cxn ang="0">
                      <a:pos x="259" y="113"/>
                    </a:cxn>
                    <a:cxn ang="0">
                      <a:pos x="245" y="122"/>
                    </a:cxn>
                    <a:cxn ang="0">
                      <a:pos x="254" y="136"/>
                    </a:cxn>
                    <a:cxn ang="0">
                      <a:pos x="244" y="152"/>
                    </a:cxn>
                    <a:cxn ang="0">
                      <a:pos x="232" y="159"/>
                    </a:cxn>
                    <a:cxn ang="0">
                      <a:pos x="205" y="166"/>
                    </a:cxn>
                    <a:cxn ang="0">
                      <a:pos x="183" y="170"/>
                    </a:cxn>
                    <a:cxn ang="0">
                      <a:pos x="153" y="183"/>
                    </a:cxn>
                    <a:cxn ang="0">
                      <a:pos x="136" y="192"/>
                    </a:cxn>
                    <a:cxn ang="0">
                      <a:pos x="123" y="184"/>
                    </a:cxn>
                    <a:cxn ang="0">
                      <a:pos x="113" y="177"/>
                    </a:cxn>
                    <a:cxn ang="0">
                      <a:pos x="105" y="187"/>
                    </a:cxn>
                    <a:cxn ang="0">
                      <a:pos x="77" y="198"/>
                    </a:cxn>
                    <a:cxn ang="0">
                      <a:pos x="60" y="197"/>
                    </a:cxn>
                    <a:cxn ang="0">
                      <a:pos x="38" y="226"/>
                    </a:cxn>
                    <a:cxn ang="0">
                      <a:pos x="11" y="272"/>
                    </a:cxn>
                    <a:cxn ang="0">
                      <a:pos x="3" y="310"/>
                    </a:cxn>
                    <a:cxn ang="0">
                      <a:pos x="13" y="361"/>
                    </a:cxn>
                    <a:cxn ang="0">
                      <a:pos x="58" y="431"/>
                    </a:cxn>
                    <a:cxn ang="0">
                      <a:pos x="97" y="437"/>
                    </a:cxn>
                    <a:cxn ang="0">
                      <a:pos x="157" y="404"/>
                    </a:cxn>
                    <a:cxn ang="0">
                      <a:pos x="207" y="416"/>
                    </a:cxn>
                    <a:cxn ang="0">
                      <a:pos x="241" y="402"/>
                    </a:cxn>
                    <a:cxn ang="0">
                      <a:pos x="242" y="360"/>
                    </a:cxn>
                    <a:cxn ang="0">
                      <a:pos x="263" y="334"/>
                    </a:cxn>
                    <a:cxn ang="0">
                      <a:pos x="306" y="324"/>
                    </a:cxn>
                    <a:cxn ang="0">
                      <a:pos x="336" y="361"/>
                    </a:cxn>
                    <a:cxn ang="0">
                      <a:pos x="365" y="365"/>
                    </a:cxn>
                    <a:cxn ang="0">
                      <a:pos x="446" y="367"/>
                    </a:cxn>
                    <a:cxn ang="0">
                      <a:pos x="480" y="345"/>
                    </a:cxn>
                    <a:cxn ang="0">
                      <a:pos x="518" y="339"/>
                    </a:cxn>
                    <a:cxn ang="0">
                      <a:pos x="561" y="328"/>
                    </a:cxn>
                    <a:cxn ang="0">
                      <a:pos x="569" y="337"/>
                    </a:cxn>
                    <a:cxn ang="0">
                      <a:pos x="592" y="322"/>
                    </a:cxn>
                    <a:cxn ang="0">
                      <a:pos x="650" y="318"/>
                    </a:cxn>
                    <a:cxn ang="0">
                      <a:pos x="682" y="334"/>
                    </a:cxn>
                    <a:cxn ang="0">
                      <a:pos x="712" y="316"/>
                    </a:cxn>
                    <a:cxn ang="0">
                      <a:pos x="675" y="276"/>
                    </a:cxn>
                    <a:cxn ang="0">
                      <a:pos x="657" y="253"/>
                    </a:cxn>
                    <a:cxn ang="0">
                      <a:pos x="637" y="226"/>
                    </a:cxn>
                    <a:cxn ang="0">
                      <a:pos x="593" y="192"/>
                    </a:cxn>
                    <a:cxn ang="0">
                      <a:pos x="587" y="166"/>
                    </a:cxn>
                    <a:cxn ang="0">
                      <a:pos x="546" y="152"/>
                    </a:cxn>
                    <a:cxn ang="0">
                      <a:pos x="517" y="129"/>
                    </a:cxn>
                    <a:cxn ang="0">
                      <a:pos x="494" y="105"/>
                    </a:cxn>
                    <a:cxn ang="0">
                      <a:pos x="496" y="55"/>
                    </a:cxn>
                    <a:cxn ang="0">
                      <a:pos x="453" y="0"/>
                    </a:cxn>
                  </a:cxnLst>
                  <a:rect l="0" t="0" r="r" b="b"/>
                  <a:pathLst>
                    <a:path w="718" h="451">
                      <a:moveTo>
                        <a:pt x="453" y="0"/>
                      </a:moveTo>
                      <a:lnTo>
                        <a:pt x="442" y="3"/>
                      </a:lnTo>
                      <a:lnTo>
                        <a:pt x="433" y="6"/>
                      </a:lnTo>
                      <a:lnTo>
                        <a:pt x="417" y="7"/>
                      </a:lnTo>
                      <a:lnTo>
                        <a:pt x="411" y="10"/>
                      </a:lnTo>
                      <a:lnTo>
                        <a:pt x="405" y="15"/>
                      </a:lnTo>
                      <a:lnTo>
                        <a:pt x="400" y="26"/>
                      </a:lnTo>
                      <a:lnTo>
                        <a:pt x="400" y="42"/>
                      </a:lnTo>
                      <a:lnTo>
                        <a:pt x="393" y="44"/>
                      </a:lnTo>
                      <a:lnTo>
                        <a:pt x="387" y="54"/>
                      </a:lnTo>
                      <a:lnTo>
                        <a:pt x="383" y="57"/>
                      </a:lnTo>
                      <a:lnTo>
                        <a:pt x="378" y="58"/>
                      </a:lnTo>
                      <a:lnTo>
                        <a:pt x="362" y="74"/>
                      </a:lnTo>
                      <a:lnTo>
                        <a:pt x="358" y="84"/>
                      </a:lnTo>
                      <a:lnTo>
                        <a:pt x="355" y="87"/>
                      </a:lnTo>
                      <a:lnTo>
                        <a:pt x="342" y="93"/>
                      </a:lnTo>
                      <a:lnTo>
                        <a:pt x="336" y="95"/>
                      </a:lnTo>
                      <a:lnTo>
                        <a:pt x="331" y="102"/>
                      </a:lnTo>
                      <a:lnTo>
                        <a:pt x="329" y="105"/>
                      </a:lnTo>
                      <a:lnTo>
                        <a:pt x="322" y="108"/>
                      </a:lnTo>
                      <a:lnTo>
                        <a:pt x="317" y="106"/>
                      </a:lnTo>
                      <a:lnTo>
                        <a:pt x="309" y="106"/>
                      </a:lnTo>
                      <a:lnTo>
                        <a:pt x="302" y="108"/>
                      </a:lnTo>
                      <a:lnTo>
                        <a:pt x="292" y="109"/>
                      </a:lnTo>
                      <a:lnTo>
                        <a:pt x="290" y="112"/>
                      </a:lnTo>
                      <a:lnTo>
                        <a:pt x="270" y="112"/>
                      </a:lnTo>
                      <a:lnTo>
                        <a:pt x="259" y="113"/>
                      </a:lnTo>
                      <a:lnTo>
                        <a:pt x="249" y="117"/>
                      </a:lnTo>
                      <a:lnTo>
                        <a:pt x="247" y="118"/>
                      </a:lnTo>
                      <a:lnTo>
                        <a:pt x="245" y="122"/>
                      </a:lnTo>
                      <a:lnTo>
                        <a:pt x="245" y="124"/>
                      </a:lnTo>
                      <a:lnTo>
                        <a:pt x="252" y="129"/>
                      </a:lnTo>
                      <a:lnTo>
                        <a:pt x="254" y="136"/>
                      </a:lnTo>
                      <a:lnTo>
                        <a:pt x="252" y="140"/>
                      </a:lnTo>
                      <a:lnTo>
                        <a:pt x="247" y="144"/>
                      </a:lnTo>
                      <a:lnTo>
                        <a:pt x="244" y="152"/>
                      </a:lnTo>
                      <a:lnTo>
                        <a:pt x="239" y="155"/>
                      </a:lnTo>
                      <a:lnTo>
                        <a:pt x="234" y="156"/>
                      </a:lnTo>
                      <a:lnTo>
                        <a:pt x="232" y="159"/>
                      </a:lnTo>
                      <a:lnTo>
                        <a:pt x="231" y="165"/>
                      </a:lnTo>
                      <a:lnTo>
                        <a:pt x="229" y="166"/>
                      </a:lnTo>
                      <a:lnTo>
                        <a:pt x="205" y="166"/>
                      </a:lnTo>
                      <a:lnTo>
                        <a:pt x="198" y="170"/>
                      </a:lnTo>
                      <a:lnTo>
                        <a:pt x="189" y="170"/>
                      </a:lnTo>
                      <a:lnTo>
                        <a:pt x="183" y="170"/>
                      </a:lnTo>
                      <a:lnTo>
                        <a:pt x="161" y="177"/>
                      </a:lnTo>
                      <a:lnTo>
                        <a:pt x="157" y="181"/>
                      </a:lnTo>
                      <a:lnTo>
                        <a:pt x="153" y="183"/>
                      </a:lnTo>
                      <a:lnTo>
                        <a:pt x="147" y="187"/>
                      </a:lnTo>
                      <a:lnTo>
                        <a:pt x="139" y="188"/>
                      </a:lnTo>
                      <a:lnTo>
                        <a:pt x="136" y="192"/>
                      </a:lnTo>
                      <a:lnTo>
                        <a:pt x="132" y="193"/>
                      </a:lnTo>
                      <a:lnTo>
                        <a:pt x="125" y="187"/>
                      </a:lnTo>
                      <a:lnTo>
                        <a:pt x="123" y="184"/>
                      </a:lnTo>
                      <a:lnTo>
                        <a:pt x="119" y="178"/>
                      </a:lnTo>
                      <a:lnTo>
                        <a:pt x="116" y="177"/>
                      </a:lnTo>
                      <a:lnTo>
                        <a:pt x="113" y="177"/>
                      </a:lnTo>
                      <a:lnTo>
                        <a:pt x="112" y="179"/>
                      </a:lnTo>
                      <a:lnTo>
                        <a:pt x="108" y="179"/>
                      </a:lnTo>
                      <a:lnTo>
                        <a:pt x="105" y="187"/>
                      </a:lnTo>
                      <a:lnTo>
                        <a:pt x="92" y="189"/>
                      </a:lnTo>
                      <a:lnTo>
                        <a:pt x="82" y="197"/>
                      </a:lnTo>
                      <a:lnTo>
                        <a:pt x="77" y="198"/>
                      </a:lnTo>
                      <a:lnTo>
                        <a:pt x="71" y="195"/>
                      </a:lnTo>
                      <a:lnTo>
                        <a:pt x="66" y="195"/>
                      </a:lnTo>
                      <a:lnTo>
                        <a:pt x="60" y="197"/>
                      </a:lnTo>
                      <a:lnTo>
                        <a:pt x="51" y="198"/>
                      </a:lnTo>
                      <a:lnTo>
                        <a:pt x="48" y="200"/>
                      </a:lnTo>
                      <a:lnTo>
                        <a:pt x="38" y="226"/>
                      </a:lnTo>
                      <a:lnTo>
                        <a:pt x="28" y="241"/>
                      </a:lnTo>
                      <a:lnTo>
                        <a:pt x="21" y="257"/>
                      </a:lnTo>
                      <a:lnTo>
                        <a:pt x="11" y="272"/>
                      </a:lnTo>
                      <a:lnTo>
                        <a:pt x="0" y="283"/>
                      </a:lnTo>
                      <a:lnTo>
                        <a:pt x="0" y="296"/>
                      </a:lnTo>
                      <a:lnTo>
                        <a:pt x="3" y="310"/>
                      </a:lnTo>
                      <a:lnTo>
                        <a:pt x="2" y="327"/>
                      </a:lnTo>
                      <a:lnTo>
                        <a:pt x="3" y="343"/>
                      </a:lnTo>
                      <a:lnTo>
                        <a:pt x="13" y="361"/>
                      </a:lnTo>
                      <a:lnTo>
                        <a:pt x="22" y="372"/>
                      </a:lnTo>
                      <a:lnTo>
                        <a:pt x="46" y="419"/>
                      </a:lnTo>
                      <a:lnTo>
                        <a:pt x="58" y="431"/>
                      </a:lnTo>
                      <a:lnTo>
                        <a:pt x="81" y="451"/>
                      </a:lnTo>
                      <a:lnTo>
                        <a:pt x="88" y="451"/>
                      </a:lnTo>
                      <a:lnTo>
                        <a:pt x="97" y="437"/>
                      </a:lnTo>
                      <a:lnTo>
                        <a:pt x="114" y="421"/>
                      </a:lnTo>
                      <a:lnTo>
                        <a:pt x="137" y="407"/>
                      </a:lnTo>
                      <a:lnTo>
                        <a:pt x="157" y="404"/>
                      </a:lnTo>
                      <a:lnTo>
                        <a:pt x="174" y="414"/>
                      </a:lnTo>
                      <a:lnTo>
                        <a:pt x="191" y="420"/>
                      </a:lnTo>
                      <a:lnTo>
                        <a:pt x="207" y="416"/>
                      </a:lnTo>
                      <a:lnTo>
                        <a:pt x="222" y="409"/>
                      </a:lnTo>
                      <a:lnTo>
                        <a:pt x="228" y="404"/>
                      </a:lnTo>
                      <a:lnTo>
                        <a:pt x="241" y="402"/>
                      </a:lnTo>
                      <a:lnTo>
                        <a:pt x="238" y="393"/>
                      </a:lnTo>
                      <a:lnTo>
                        <a:pt x="239" y="374"/>
                      </a:lnTo>
                      <a:lnTo>
                        <a:pt x="242" y="360"/>
                      </a:lnTo>
                      <a:lnTo>
                        <a:pt x="250" y="355"/>
                      </a:lnTo>
                      <a:lnTo>
                        <a:pt x="257" y="340"/>
                      </a:lnTo>
                      <a:lnTo>
                        <a:pt x="263" y="334"/>
                      </a:lnTo>
                      <a:lnTo>
                        <a:pt x="276" y="323"/>
                      </a:lnTo>
                      <a:lnTo>
                        <a:pt x="290" y="323"/>
                      </a:lnTo>
                      <a:lnTo>
                        <a:pt x="306" y="324"/>
                      </a:lnTo>
                      <a:lnTo>
                        <a:pt x="313" y="334"/>
                      </a:lnTo>
                      <a:lnTo>
                        <a:pt x="315" y="343"/>
                      </a:lnTo>
                      <a:lnTo>
                        <a:pt x="336" y="361"/>
                      </a:lnTo>
                      <a:lnTo>
                        <a:pt x="344" y="364"/>
                      </a:lnTo>
                      <a:lnTo>
                        <a:pt x="351" y="355"/>
                      </a:lnTo>
                      <a:lnTo>
                        <a:pt x="365" y="365"/>
                      </a:lnTo>
                      <a:lnTo>
                        <a:pt x="388" y="371"/>
                      </a:lnTo>
                      <a:lnTo>
                        <a:pt x="438" y="371"/>
                      </a:lnTo>
                      <a:lnTo>
                        <a:pt x="446" y="367"/>
                      </a:lnTo>
                      <a:lnTo>
                        <a:pt x="448" y="350"/>
                      </a:lnTo>
                      <a:lnTo>
                        <a:pt x="462" y="342"/>
                      </a:lnTo>
                      <a:lnTo>
                        <a:pt x="480" y="345"/>
                      </a:lnTo>
                      <a:lnTo>
                        <a:pt x="489" y="350"/>
                      </a:lnTo>
                      <a:lnTo>
                        <a:pt x="507" y="345"/>
                      </a:lnTo>
                      <a:lnTo>
                        <a:pt x="518" y="339"/>
                      </a:lnTo>
                      <a:lnTo>
                        <a:pt x="544" y="334"/>
                      </a:lnTo>
                      <a:lnTo>
                        <a:pt x="555" y="328"/>
                      </a:lnTo>
                      <a:lnTo>
                        <a:pt x="561" y="328"/>
                      </a:lnTo>
                      <a:lnTo>
                        <a:pt x="562" y="334"/>
                      </a:lnTo>
                      <a:lnTo>
                        <a:pt x="561" y="334"/>
                      </a:lnTo>
                      <a:lnTo>
                        <a:pt x="569" y="337"/>
                      </a:lnTo>
                      <a:lnTo>
                        <a:pt x="576" y="334"/>
                      </a:lnTo>
                      <a:lnTo>
                        <a:pt x="588" y="334"/>
                      </a:lnTo>
                      <a:lnTo>
                        <a:pt x="592" y="322"/>
                      </a:lnTo>
                      <a:lnTo>
                        <a:pt x="612" y="327"/>
                      </a:lnTo>
                      <a:lnTo>
                        <a:pt x="635" y="323"/>
                      </a:lnTo>
                      <a:lnTo>
                        <a:pt x="650" y="318"/>
                      </a:lnTo>
                      <a:lnTo>
                        <a:pt x="663" y="334"/>
                      </a:lnTo>
                      <a:lnTo>
                        <a:pt x="670" y="327"/>
                      </a:lnTo>
                      <a:lnTo>
                        <a:pt x="682" y="334"/>
                      </a:lnTo>
                      <a:lnTo>
                        <a:pt x="690" y="323"/>
                      </a:lnTo>
                      <a:lnTo>
                        <a:pt x="718" y="323"/>
                      </a:lnTo>
                      <a:lnTo>
                        <a:pt x="712" y="316"/>
                      </a:lnTo>
                      <a:lnTo>
                        <a:pt x="711" y="305"/>
                      </a:lnTo>
                      <a:lnTo>
                        <a:pt x="705" y="296"/>
                      </a:lnTo>
                      <a:lnTo>
                        <a:pt x="675" y="276"/>
                      </a:lnTo>
                      <a:lnTo>
                        <a:pt x="666" y="273"/>
                      </a:lnTo>
                      <a:lnTo>
                        <a:pt x="664" y="262"/>
                      </a:lnTo>
                      <a:lnTo>
                        <a:pt x="657" y="253"/>
                      </a:lnTo>
                      <a:lnTo>
                        <a:pt x="653" y="242"/>
                      </a:lnTo>
                      <a:lnTo>
                        <a:pt x="648" y="232"/>
                      </a:lnTo>
                      <a:lnTo>
                        <a:pt x="637" y="226"/>
                      </a:lnTo>
                      <a:lnTo>
                        <a:pt x="630" y="216"/>
                      </a:lnTo>
                      <a:lnTo>
                        <a:pt x="612" y="204"/>
                      </a:lnTo>
                      <a:lnTo>
                        <a:pt x="593" y="192"/>
                      </a:lnTo>
                      <a:lnTo>
                        <a:pt x="587" y="181"/>
                      </a:lnTo>
                      <a:lnTo>
                        <a:pt x="588" y="171"/>
                      </a:lnTo>
                      <a:lnTo>
                        <a:pt x="587" y="166"/>
                      </a:lnTo>
                      <a:lnTo>
                        <a:pt x="577" y="159"/>
                      </a:lnTo>
                      <a:lnTo>
                        <a:pt x="569" y="152"/>
                      </a:lnTo>
                      <a:lnTo>
                        <a:pt x="546" y="152"/>
                      </a:lnTo>
                      <a:lnTo>
                        <a:pt x="535" y="148"/>
                      </a:lnTo>
                      <a:lnTo>
                        <a:pt x="530" y="133"/>
                      </a:lnTo>
                      <a:lnTo>
                        <a:pt x="517" y="129"/>
                      </a:lnTo>
                      <a:lnTo>
                        <a:pt x="506" y="128"/>
                      </a:lnTo>
                      <a:lnTo>
                        <a:pt x="496" y="118"/>
                      </a:lnTo>
                      <a:lnTo>
                        <a:pt x="494" y="105"/>
                      </a:lnTo>
                      <a:lnTo>
                        <a:pt x="496" y="89"/>
                      </a:lnTo>
                      <a:lnTo>
                        <a:pt x="501" y="71"/>
                      </a:lnTo>
                      <a:lnTo>
                        <a:pt x="496" y="55"/>
                      </a:lnTo>
                      <a:lnTo>
                        <a:pt x="480" y="34"/>
                      </a:lnTo>
                      <a:lnTo>
                        <a:pt x="463" y="15"/>
                      </a:lnTo>
                      <a:lnTo>
                        <a:pt x="453"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58" name="Freeform 36"/>
                <p:cNvSpPr>
                  <a:spLocks noChangeAspect="1"/>
                </p:cNvSpPr>
                <p:nvPr/>
              </p:nvSpPr>
              <p:spPr bwMode="gray">
                <a:xfrm>
                  <a:off x="4912518" y="3651597"/>
                  <a:ext cx="96838" cy="109538"/>
                </a:xfrm>
                <a:custGeom>
                  <a:avLst/>
                  <a:gdLst/>
                  <a:ahLst/>
                  <a:cxnLst>
                    <a:cxn ang="0">
                      <a:pos x="120" y="330"/>
                    </a:cxn>
                    <a:cxn ang="0">
                      <a:pos x="97" y="305"/>
                    </a:cxn>
                    <a:cxn ang="0">
                      <a:pos x="54" y="262"/>
                    </a:cxn>
                    <a:cxn ang="0">
                      <a:pos x="34" y="237"/>
                    </a:cxn>
                    <a:cxn ang="0">
                      <a:pos x="17" y="208"/>
                    </a:cxn>
                    <a:cxn ang="0">
                      <a:pos x="4" y="177"/>
                    </a:cxn>
                    <a:cxn ang="0">
                      <a:pos x="4" y="167"/>
                    </a:cxn>
                    <a:cxn ang="0">
                      <a:pos x="17" y="156"/>
                    </a:cxn>
                    <a:cxn ang="0">
                      <a:pos x="27" y="138"/>
                    </a:cxn>
                    <a:cxn ang="0">
                      <a:pos x="31" y="113"/>
                    </a:cxn>
                    <a:cxn ang="0">
                      <a:pos x="45" y="122"/>
                    </a:cxn>
                    <a:cxn ang="0">
                      <a:pos x="60" y="120"/>
                    </a:cxn>
                    <a:cxn ang="0">
                      <a:pos x="47" y="115"/>
                    </a:cxn>
                    <a:cxn ang="0">
                      <a:pos x="34" y="105"/>
                    </a:cxn>
                    <a:cxn ang="0">
                      <a:pos x="33" y="94"/>
                    </a:cxn>
                    <a:cxn ang="0">
                      <a:pos x="43" y="89"/>
                    </a:cxn>
                    <a:cxn ang="0">
                      <a:pos x="66" y="68"/>
                    </a:cxn>
                    <a:cxn ang="0">
                      <a:pos x="135" y="63"/>
                    </a:cxn>
                    <a:cxn ang="0">
                      <a:pos x="131" y="20"/>
                    </a:cxn>
                    <a:cxn ang="0">
                      <a:pos x="151" y="2"/>
                    </a:cxn>
                    <a:cxn ang="0">
                      <a:pos x="185" y="0"/>
                    </a:cxn>
                    <a:cxn ang="0">
                      <a:pos x="237" y="5"/>
                    </a:cxn>
                    <a:cxn ang="0">
                      <a:pos x="239" y="22"/>
                    </a:cxn>
                    <a:cxn ang="0">
                      <a:pos x="239" y="59"/>
                    </a:cxn>
                    <a:cxn ang="0">
                      <a:pos x="264" y="41"/>
                    </a:cxn>
                    <a:cxn ang="0">
                      <a:pos x="303" y="61"/>
                    </a:cxn>
                    <a:cxn ang="0">
                      <a:pos x="286" y="111"/>
                    </a:cxn>
                    <a:cxn ang="0">
                      <a:pos x="289" y="142"/>
                    </a:cxn>
                    <a:cxn ang="0">
                      <a:pos x="299" y="186"/>
                    </a:cxn>
                    <a:cxn ang="0">
                      <a:pos x="293" y="236"/>
                    </a:cxn>
                    <a:cxn ang="0">
                      <a:pos x="272" y="258"/>
                    </a:cxn>
                    <a:cxn ang="0">
                      <a:pos x="229" y="245"/>
                    </a:cxn>
                    <a:cxn ang="0">
                      <a:pos x="212" y="229"/>
                    </a:cxn>
                    <a:cxn ang="0">
                      <a:pos x="192" y="248"/>
                    </a:cxn>
                    <a:cxn ang="0">
                      <a:pos x="159" y="266"/>
                    </a:cxn>
                    <a:cxn ang="0">
                      <a:pos x="153" y="287"/>
                    </a:cxn>
                    <a:cxn ang="0">
                      <a:pos x="160" y="314"/>
                    </a:cxn>
                    <a:cxn ang="0">
                      <a:pos x="146" y="318"/>
                    </a:cxn>
                    <a:cxn ang="0">
                      <a:pos x="129" y="328"/>
                    </a:cxn>
                  </a:cxnLst>
                  <a:rect l="0" t="0" r="r" b="b"/>
                  <a:pathLst>
                    <a:path w="304" h="343">
                      <a:moveTo>
                        <a:pt x="127" y="343"/>
                      </a:moveTo>
                      <a:lnTo>
                        <a:pt x="120" y="330"/>
                      </a:lnTo>
                      <a:lnTo>
                        <a:pt x="110" y="320"/>
                      </a:lnTo>
                      <a:lnTo>
                        <a:pt x="97" y="305"/>
                      </a:lnTo>
                      <a:lnTo>
                        <a:pt x="61" y="274"/>
                      </a:lnTo>
                      <a:lnTo>
                        <a:pt x="54" y="262"/>
                      </a:lnTo>
                      <a:lnTo>
                        <a:pt x="45" y="251"/>
                      </a:lnTo>
                      <a:lnTo>
                        <a:pt x="34" y="237"/>
                      </a:lnTo>
                      <a:lnTo>
                        <a:pt x="27" y="231"/>
                      </a:lnTo>
                      <a:lnTo>
                        <a:pt x="17" y="208"/>
                      </a:lnTo>
                      <a:lnTo>
                        <a:pt x="13" y="194"/>
                      </a:lnTo>
                      <a:lnTo>
                        <a:pt x="4" y="177"/>
                      </a:lnTo>
                      <a:lnTo>
                        <a:pt x="0" y="169"/>
                      </a:lnTo>
                      <a:lnTo>
                        <a:pt x="4" y="167"/>
                      </a:lnTo>
                      <a:lnTo>
                        <a:pt x="12" y="165"/>
                      </a:lnTo>
                      <a:lnTo>
                        <a:pt x="17" y="156"/>
                      </a:lnTo>
                      <a:lnTo>
                        <a:pt x="24" y="150"/>
                      </a:lnTo>
                      <a:lnTo>
                        <a:pt x="27" y="138"/>
                      </a:lnTo>
                      <a:lnTo>
                        <a:pt x="28" y="113"/>
                      </a:lnTo>
                      <a:lnTo>
                        <a:pt x="31" y="113"/>
                      </a:lnTo>
                      <a:lnTo>
                        <a:pt x="36" y="118"/>
                      </a:lnTo>
                      <a:lnTo>
                        <a:pt x="45" y="122"/>
                      </a:lnTo>
                      <a:lnTo>
                        <a:pt x="57" y="122"/>
                      </a:lnTo>
                      <a:lnTo>
                        <a:pt x="60" y="120"/>
                      </a:lnTo>
                      <a:lnTo>
                        <a:pt x="56" y="117"/>
                      </a:lnTo>
                      <a:lnTo>
                        <a:pt x="47" y="115"/>
                      </a:lnTo>
                      <a:lnTo>
                        <a:pt x="40" y="110"/>
                      </a:lnTo>
                      <a:lnTo>
                        <a:pt x="34" y="105"/>
                      </a:lnTo>
                      <a:lnTo>
                        <a:pt x="30" y="99"/>
                      </a:lnTo>
                      <a:lnTo>
                        <a:pt x="33" y="94"/>
                      </a:lnTo>
                      <a:lnTo>
                        <a:pt x="40" y="94"/>
                      </a:lnTo>
                      <a:lnTo>
                        <a:pt x="43" y="89"/>
                      </a:lnTo>
                      <a:lnTo>
                        <a:pt x="43" y="73"/>
                      </a:lnTo>
                      <a:lnTo>
                        <a:pt x="66" y="68"/>
                      </a:lnTo>
                      <a:lnTo>
                        <a:pt x="137" y="65"/>
                      </a:lnTo>
                      <a:lnTo>
                        <a:pt x="135" y="63"/>
                      </a:lnTo>
                      <a:lnTo>
                        <a:pt x="132" y="43"/>
                      </a:lnTo>
                      <a:lnTo>
                        <a:pt x="131" y="20"/>
                      </a:lnTo>
                      <a:lnTo>
                        <a:pt x="137" y="5"/>
                      </a:lnTo>
                      <a:lnTo>
                        <a:pt x="151" y="2"/>
                      </a:lnTo>
                      <a:lnTo>
                        <a:pt x="165" y="4"/>
                      </a:lnTo>
                      <a:lnTo>
                        <a:pt x="185" y="0"/>
                      </a:lnTo>
                      <a:lnTo>
                        <a:pt x="201" y="4"/>
                      </a:lnTo>
                      <a:lnTo>
                        <a:pt x="237" y="5"/>
                      </a:lnTo>
                      <a:lnTo>
                        <a:pt x="245" y="8"/>
                      </a:lnTo>
                      <a:lnTo>
                        <a:pt x="239" y="22"/>
                      </a:lnTo>
                      <a:lnTo>
                        <a:pt x="238" y="41"/>
                      </a:lnTo>
                      <a:lnTo>
                        <a:pt x="239" y="59"/>
                      </a:lnTo>
                      <a:lnTo>
                        <a:pt x="248" y="64"/>
                      </a:lnTo>
                      <a:lnTo>
                        <a:pt x="264" y="41"/>
                      </a:lnTo>
                      <a:lnTo>
                        <a:pt x="293" y="48"/>
                      </a:lnTo>
                      <a:lnTo>
                        <a:pt x="303" y="61"/>
                      </a:lnTo>
                      <a:lnTo>
                        <a:pt x="304" y="81"/>
                      </a:lnTo>
                      <a:lnTo>
                        <a:pt x="286" y="111"/>
                      </a:lnTo>
                      <a:lnTo>
                        <a:pt x="285" y="128"/>
                      </a:lnTo>
                      <a:lnTo>
                        <a:pt x="289" y="142"/>
                      </a:lnTo>
                      <a:lnTo>
                        <a:pt x="300" y="170"/>
                      </a:lnTo>
                      <a:lnTo>
                        <a:pt x="299" y="186"/>
                      </a:lnTo>
                      <a:lnTo>
                        <a:pt x="296" y="199"/>
                      </a:lnTo>
                      <a:lnTo>
                        <a:pt x="293" y="236"/>
                      </a:lnTo>
                      <a:lnTo>
                        <a:pt x="288" y="253"/>
                      </a:lnTo>
                      <a:lnTo>
                        <a:pt x="272" y="258"/>
                      </a:lnTo>
                      <a:lnTo>
                        <a:pt x="254" y="242"/>
                      </a:lnTo>
                      <a:lnTo>
                        <a:pt x="229" y="245"/>
                      </a:lnTo>
                      <a:lnTo>
                        <a:pt x="219" y="234"/>
                      </a:lnTo>
                      <a:lnTo>
                        <a:pt x="212" y="229"/>
                      </a:lnTo>
                      <a:lnTo>
                        <a:pt x="201" y="237"/>
                      </a:lnTo>
                      <a:lnTo>
                        <a:pt x="192" y="248"/>
                      </a:lnTo>
                      <a:lnTo>
                        <a:pt x="169" y="257"/>
                      </a:lnTo>
                      <a:lnTo>
                        <a:pt x="159" y="266"/>
                      </a:lnTo>
                      <a:lnTo>
                        <a:pt x="154" y="274"/>
                      </a:lnTo>
                      <a:lnTo>
                        <a:pt x="153" y="287"/>
                      </a:lnTo>
                      <a:lnTo>
                        <a:pt x="158" y="299"/>
                      </a:lnTo>
                      <a:lnTo>
                        <a:pt x="160" y="314"/>
                      </a:lnTo>
                      <a:lnTo>
                        <a:pt x="158" y="318"/>
                      </a:lnTo>
                      <a:lnTo>
                        <a:pt x="146" y="318"/>
                      </a:lnTo>
                      <a:lnTo>
                        <a:pt x="135" y="321"/>
                      </a:lnTo>
                      <a:lnTo>
                        <a:pt x="129" y="328"/>
                      </a:lnTo>
                      <a:lnTo>
                        <a:pt x="127" y="34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59" name="Freeform 37"/>
                <p:cNvSpPr>
                  <a:spLocks noChangeAspect="1"/>
                </p:cNvSpPr>
                <p:nvPr/>
              </p:nvSpPr>
              <p:spPr bwMode="gray">
                <a:xfrm>
                  <a:off x="4466431" y="3449984"/>
                  <a:ext cx="53975" cy="14288"/>
                </a:xfrm>
                <a:custGeom>
                  <a:avLst/>
                  <a:gdLst/>
                  <a:ahLst/>
                  <a:cxnLst>
                    <a:cxn ang="0">
                      <a:pos x="4" y="44"/>
                    </a:cxn>
                    <a:cxn ang="0">
                      <a:pos x="8" y="38"/>
                    </a:cxn>
                    <a:cxn ang="0">
                      <a:pos x="47" y="34"/>
                    </a:cxn>
                    <a:cxn ang="0">
                      <a:pos x="55" y="34"/>
                    </a:cxn>
                    <a:cxn ang="0">
                      <a:pos x="56" y="34"/>
                    </a:cxn>
                    <a:cxn ang="0">
                      <a:pos x="59" y="27"/>
                    </a:cxn>
                    <a:cxn ang="0">
                      <a:pos x="64" y="26"/>
                    </a:cxn>
                    <a:cxn ang="0">
                      <a:pos x="67" y="27"/>
                    </a:cxn>
                    <a:cxn ang="0">
                      <a:pos x="80" y="26"/>
                    </a:cxn>
                    <a:cxn ang="0">
                      <a:pos x="88" y="22"/>
                    </a:cxn>
                    <a:cxn ang="0">
                      <a:pos x="92" y="17"/>
                    </a:cxn>
                    <a:cxn ang="0">
                      <a:pos x="94" y="16"/>
                    </a:cxn>
                    <a:cxn ang="0">
                      <a:pos x="101" y="17"/>
                    </a:cxn>
                    <a:cxn ang="0">
                      <a:pos x="104" y="21"/>
                    </a:cxn>
                    <a:cxn ang="0">
                      <a:pos x="112" y="23"/>
                    </a:cxn>
                    <a:cxn ang="0">
                      <a:pos x="120" y="28"/>
                    </a:cxn>
                    <a:cxn ang="0">
                      <a:pos x="128" y="29"/>
                    </a:cxn>
                    <a:cxn ang="0">
                      <a:pos x="136" y="33"/>
                    </a:cxn>
                    <a:cxn ang="0">
                      <a:pos x="144" y="33"/>
                    </a:cxn>
                    <a:cxn ang="0">
                      <a:pos x="146" y="34"/>
                    </a:cxn>
                    <a:cxn ang="0">
                      <a:pos x="152" y="31"/>
                    </a:cxn>
                    <a:cxn ang="0">
                      <a:pos x="164" y="28"/>
                    </a:cxn>
                    <a:cxn ang="0">
                      <a:pos x="168" y="24"/>
                    </a:cxn>
                    <a:cxn ang="0">
                      <a:pos x="168" y="21"/>
                    </a:cxn>
                    <a:cxn ang="0">
                      <a:pos x="168" y="16"/>
                    </a:cxn>
                    <a:cxn ang="0">
                      <a:pos x="167" y="16"/>
                    </a:cxn>
                    <a:cxn ang="0">
                      <a:pos x="164" y="16"/>
                    </a:cxn>
                    <a:cxn ang="0">
                      <a:pos x="161" y="15"/>
                    </a:cxn>
                    <a:cxn ang="0">
                      <a:pos x="156" y="15"/>
                    </a:cxn>
                    <a:cxn ang="0">
                      <a:pos x="152" y="16"/>
                    </a:cxn>
                    <a:cxn ang="0">
                      <a:pos x="141" y="21"/>
                    </a:cxn>
                    <a:cxn ang="0">
                      <a:pos x="136" y="20"/>
                    </a:cxn>
                    <a:cxn ang="0">
                      <a:pos x="130" y="17"/>
                    </a:cxn>
                    <a:cxn ang="0">
                      <a:pos x="126" y="11"/>
                    </a:cxn>
                    <a:cxn ang="0">
                      <a:pos x="125" y="10"/>
                    </a:cxn>
                    <a:cxn ang="0">
                      <a:pos x="113" y="10"/>
                    </a:cxn>
                    <a:cxn ang="0">
                      <a:pos x="107" y="2"/>
                    </a:cxn>
                    <a:cxn ang="0">
                      <a:pos x="101" y="1"/>
                    </a:cxn>
                    <a:cxn ang="0">
                      <a:pos x="98" y="0"/>
                    </a:cxn>
                    <a:cxn ang="0">
                      <a:pos x="92" y="1"/>
                    </a:cxn>
                    <a:cxn ang="0">
                      <a:pos x="87" y="4"/>
                    </a:cxn>
                    <a:cxn ang="0">
                      <a:pos x="81" y="2"/>
                    </a:cxn>
                    <a:cxn ang="0">
                      <a:pos x="76" y="7"/>
                    </a:cxn>
                    <a:cxn ang="0">
                      <a:pos x="72" y="13"/>
                    </a:cxn>
                    <a:cxn ang="0">
                      <a:pos x="16" y="13"/>
                    </a:cxn>
                    <a:cxn ang="0">
                      <a:pos x="15" y="13"/>
                    </a:cxn>
                    <a:cxn ang="0">
                      <a:pos x="13" y="17"/>
                    </a:cxn>
                    <a:cxn ang="0">
                      <a:pos x="15" y="21"/>
                    </a:cxn>
                    <a:cxn ang="0">
                      <a:pos x="8" y="20"/>
                    </a:cxn>
                    <a:cxn ang="0">
                      <a:pos x="6" y="21"/>
                    </a:cxn>
                    <a:cxn ang="0">
                      <a:pos x="4" y="26"/>
                    </a:cxn>
                    <a:cxn ang="0">
                      <a:pos x="1" y="28"/>
                    </a:cxn>
                    <a:cxn ang="0">
                      <a:pos x="0" y="34"/>
                    </a:cxn>
                    <a:cxn ang="0">
                      <a:pos x="1" y="44"/>
                    </a:cxn>
                    <a:cxn ang="0">
                      <a:pos x="2" y="45"/>
                    </a:cxn>
                    <a:cxn ang="0">
                      <a:pos x="4" y="44"/>
                    </a:cxn>
                  </a:cxnLst>
                  <a:rect l="0" t="0" r="r" b="b"/>
                  <a:pathLst>
                    <a:path w="168" h="45">
                      <a:moveTo>
                        <a:pt x="4" y="44"/>
                      </a:moveTo>
                      <a:lnTo>
                        <a:pt x="8" y="38"/>
                      </a:lnTo>
                      <a:lnTo>
                        <a:pt x="47" y="34"/>
                      </a:lnTo>
                      <a:lnTo>
                        <a:pt x="55" y="34"/>
                      </a:lnTo>
                      <a:lnTo>
                        <a:pt x="56" y="34"/>
                      </a:lnTo>
                      <a:lnTo>
                        <a:pt x="59" y="27"/>
                      </a:lnTo>
                      <a:lnTo>
                        <a:pt x="64" y="26"/>
                      </a:lnTo>
                      <a:lnTo>
                        <a:pt x="67" y="27"/>
                      </a:lnTo>
                      <a:lnTo>
                        <a:pt x="80" y="26"/>
                      </a:lnTo>
                      <a:lnTo>
                        <a:pt x="88" y="22"/>
                      </a:lnTo>
                      <a:lnTo>
                        <a:pt x="92" y="17"/>
                      </a:lnTo>
                      <a:lnTo>
                        <a:pt x="94" y="16"/>
                      </a:lnTo>
                      <a:lnTo>
                        <a:pt x="101" y="17"/>
                      </a:lnTo>
                      <a:lnTo>
                        <a:pt x="104" y="21"/>
                      </a:lnTo>
                      <a:lnTo>
                        <a:pt x="112" y="23"/>
                      </a:lnTo>
                      <a:lnTo>
                        <a:pt x="120" y="28"/>
                      </a:lnTo>
                      <a:lnTo>
                        <a:pt x="128" y="29"/>
                      </a:lnTo>
                      <a:lnTo>
                        <a:pt x="136" y="33"/>
                      </a:lnTo>
                      <a:lnTo>
                        <a:pt x="144" y="33"/>
                      </a:lnTo>
                      <a:lnTo>
                        <a:pt x="146" y="34"/>
                      </a:lnTo>
                      <a:lnTo>
                        <a:pt x="152" y="31"/>
                      </a:lnTo>
                      <a:lnTo>
                        <a:pt x="164" y="28"/>
                      </a:lnTo>
                      <a:lnTo>
                        <a:pt x="168" y="24"/>
                      </a:lnTo>
                      <a:lnTo>
                        <a:pt x="168" y="21"/>
                      </a:lnTo>
                      <a:lnTo>
                        <a:pt x="168" y="16"/>
                      </a:lnTo>
                      <a:lnTo>
                        <a:pt x="167" y="16"/>
                      </a:lnTo>
                      <a:lnTo>
                        <a:pt x="164" y="16"/>
                      </a:lnTo>
                      <a:lnTo>
                        <a:pt x="161" y="15"/>
                      </a:lnTo>
                      <a:lnTo>
                        <a:pt x="156" y="15"/>
                      </a:lnTo>
                      <a:lnTo>
                        <a:pt x="152" y="16"/>
                      </a:lnTo>
                      <a:lnTo>
                        <a:pt x="141" y="21"/>
                      </a:lnTo>
                      <a:lnTo>
                        <a:pt x="136" y="20"/>
                      </a:lnTo>
                      <a:lnTo>
                        <a:pt x="130" y="17"/>
                      </a:lnTo>
                      <a:lnTo>
                        <a:pt x="126" y="11"/>
                      </a:lnTo>
                      <a:lnTo>
                        <a:pt x="125" y="10"/>
                      </a:lnTo>
                      <a:lnTo>
                        <a:pt x="113" y="10"/>
                      </a:lnTo>
                      <a:lnTo>
                        <a:pt x="107" y="2"/>
                      </a:lnTo>
                      <a:lnTo>
                        <a:pt x="101" y="1"/>
                      </a:lnTo>
                      <a:lnTo>
                        <a:pt x="98" y="0"/>
                      </a:lnTo>
                      <a:lnTo>
                        <a:pt x="92" y="1"/>
                      </a:lnTo>
                      <a:lnTo>
                        <a:pt x="87" y="4"/>
                      </a:lnTo>
                      <a:lnTo>
                        <a:pt x="81" y="2"/>
                      </a:lnTo>
                      <a:lnTo>
                        <a:pt x="76" y="7"/>
                      </a:lnTo>
                      <a:lnTo>
                        <a:pt x="72" y="13"/>
                      </a:lnTo>
                      <a:lnTo>
                        <a:pt x="16" y="13"/>
                      </a:lnTo>
                      <a:lnTo>
                        <a:pt x="15" y="13"/>
                      </a:lnTo>
                      <a:lnTo>
                        <a:pt x="13" y="17"/>
                      </a:lnTo>
                      <a:lnTo>
                        <a:pt x="15" y="21"/>
                      </a:lnTo>
                      <a:lnTo>
                        <a:pt x="8" y="20"/>
                      </a:lnTo>
                      <a:lnTo>
                        <a:pt x="6" y="21"/>
                      </a:lnTo>
                      <a:lnTo>
                        <a:pt x="4" y="26"/>
                      </a:lnTo>
                      <a:lnTo>
                        <a:pt x="1" y="28"/>
                      </a:lnTo>
                      <a:lnTo>
                        <a:pt x="0" y="34"/>
                      </a:lnTo>
                      <a:lnTo>
                        <a:pt x="1" y="44"/>
                      </a:lnTo>
                      <a:lnTo>
                        <a:pt x="2" y="45"/>
                      </a:lnTo>
                      <a:lnTo>
                        <a:pt x="4" y="4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60" name="Freeform 38"/>
                <p:cNvSpPr>
                  <a:spLocks noChangeAspect="1"/>
                </p:cNvSpPr>
                <p:nvPr/>
              </p:nvSpPr>
              <p:spPr bwMode="gray">
                <a:xfrm>
                  <a:off x="4468018" y="3470622"/>
                  <a:ext cx="55563" cy="30163"/>
                </a:xfrm>
                <a:custGeom>
                  <a:avLst/>
                  <a:gdLst/>
                  <a:ahLst/>
                  <a:cxnLst>
                    <a:cxn ang="0">
                      <a:pos x="169" y="0"/>
                    </a:cxn>
                    <a:cxn ang="0">
                      <a:pos x="169" y="7"/>
                    </a:cxn>
                    <a:cxn ang="0">
                      <a:pos x="173" y="14"/>
                    </a:cxn>
                    <a:cxn ang="0">
                      <a:pos x="173" y="18"/>
                    </a:cxn>
                    <a:cxn ang="0">
                      <a:pos x="170" y="24"/>
                    </a:cxn>
                    <a:cxn ang="0">
                      <a:pos x="168" y="25"/>
                    </a:cxn>
                    <a:cxn ang="0">
                      <a:pos x="162" y="25"/>
                    </a:cxn>
                    <a:cxn ang="0">
                      <a:pos x="160" y="27"/>
                    </a:cxn>
                    <a:cxn ang="0">
                      <a:pos x="158" y="30"/>
                    </a:cxn>
                    <a:cxn ang="0">
                      <a:pos x="164" y="34"/>
                    </a:cxn>
                    <a:cxn ang="0">
                      <a:pos x="167" y="39"/>
                    </a:cxn>
                    <a:cxn ang="0">
                      <a:pos x="168" y="57"/>
                    </a:cxn>
                    <a:cxn ang="0">
                      <a:pos x="162" y="57"/>
                    </a:cxn>
                    <a:cxn ang="0">
                      <a:pos x="158" y="60"/>
                    </a:cxn>
                    <a:cxn ang="0">
                      <a:pos x="138" y="60"/>
                    </a:cxn>
                    <a:cxn ang="0">
                      <a:pos x="121" y="67"/>
                    </a:cxn>
                    <a:cxn ang="0">
                      <a:pos x="114" y="73"/>
                    </a:cxn>
                    <a:cxn ang="0">
                      <a:pos x="110" y="81"/>
                    </a:cxn>
                    <a:cxn ang="0">
                      <a:pos x="106" y="89"/>
                    </a:cxn>
                    <a:cxn ang="0">
                      <a:pos x="104" y="93"/>
                    </a:cxn>
                    <a:cxn ang="0">
                      <a:pos x="99" y="97"/>
                    </a:cxn>
                    <a:cxn ang="0">
                      <a:pos x="93" y="99"/>
                    </a:cxn>
                    <a:cxn ang="0">
                      <a:pos x="93" y="95"/>
                    </a:cxn>
                    <a:cxn ang="0">
                      <a:pos x="94" y="93"/>
                    </a:cxn>
                    <a:cxn ang="0">
                      <a:pos x="86" y="94"/>
                    </a:cxn>
                    <a:cxn ang="0">
                      <a:pos x="81" y="93"/>
                    </a:cxn>
                    <a:cxn ang="0">
                      <a:pos x="76" y="87"/>
                    </a:cxn>
                    <a:cxn ang="0">
                      <a:pos x="74" y="79"/>
                    </a:cxn>
                    <a:cxn ang="0">
                      <a:pos x="77" y="70"/>
                    </a:cxn>
                    <a:cxn ang="0">
                      <a:pos x="72" y="58"/>
                    </a:cxn>
                    <a:cxn ang="0">
                      <a:pos x="79" y="54"/>
                    </a:cxn>
                    <a:cxn ang="0">
                      <a:pos x="84" y="51"/>
                    </a:cxn>
                    <a:cxn ang="0">
                      <a:pos x="103" y="50"/>
                    </a:cxn>
                    <a:cxn ang="0">
                      <a:pos x="104" y="45"/>
                    </a:cxn>
                    <a:cxn ang="0">
                      <a:pos x="81" y="47"/>
                    </a:cxn>
                    <a:cxn ang="0">
                      <a:pos x="72" y="50"/>
                    </a:cxn>
                    <a:cxn ang="0">
                      <a:pos x="59" y="57"/>
                    </a:cxn>
                    <a:cxn ang="0">
                      <a:pos x="51" y="58"/>
                    </a:cxn>
                    <a:cxn ang="0">
                      <a:pos x="47" y="57"/>
                    </a:cxn>
                    <a:cxn ang="0">
                      <a:pos x="46" y="49"/>
                    </a:cxn>
                    <a:cxn ang="0">
                      <a:pos x="40" y="50"/>
                    </a:cxn>
                    <a:cxn ang="0">
                      <a:pos x="30" y="47"/>
                    </a:cxn>
                    <a:cxn ang="0">
                      <a:pos x="27" y="43"/>
                    </a:cxn>
                    <a:cxn ang="0">
                      <a:pos x="25" y="34"/>
                    </a:cxn>
                    <a:cxn ang="0">
                      <a:pos x="4" y="28"/>
                    </a:cxn>
                    <a:cxn ang="0">
                      <a:pos x="0" y="20"/>
                    </a:cxn>
                    <a:cxn ang="0">
                      <a:pos x="2" y="17"/>
                    </a:cxn>
                    <a:cxn ang="0">
                      <a:pos x="3" y="19"/>
                    </a:cxn>
                    <a:cxn ang="0">
                      <a:pos x="7" y="20"/>
                    </a:cxn>
                    <a:cxn ang="0">
                      <a:pos x="14" y="20"/>
                    </a:cxn>
                    <a:cxn ang="0">
                      <a:pos x="25" y="15"/>
                    </a:cxn>
                    <a:cxn ang="0">
                      <a:pos x="29" y="13"/>
                    </a:cxn>
                    <a:cxn ang="0">
                      <a:pos x="59" y="14"/>
                    </a:cxn>
                    <a:cxn ang="0">
                      <a:pos x="68" y="12"/>
                    </a:cxn>
                    <a:cxn ang="0">
                      <a:pos x="79" y="7"/>
                    </a:cxn>
                    <a:cxn ang="0">
                      <a:pos x="92" y="1"/>
                    </a:cxn>
                    <a:cxn ang="0">
                      <a:pos x="116" y="1"/>
                    </a:cxn>
                    <a:cxn ang="0">
                      <a:pos x="119" y="0"/>
                    </a:cxn>
                    <a:cxn ang="0">
                      <a:pos x="169" y="0"/>
                    </a:cxn>
                  </a:cxnLst>
                  <a:rect l="0" t="0" r="r" b="b"/>
                  <a:pathLst>
                    <a:path w="173" h="99">
                      <a:moveTo>
                        <a:pt x="169" y="0"/>
                      </a:moveTo>
                      <a:lnTo>
                        <a:pt x="169" y="7"/>
                      </a:lnTo>
                      <a:lnTo>
                        <a:pt x="173" y="14"/>
                      </a:lnTo>
                      <a:lnTo>
                        <a:pt x="173" y="18"/>
                      </a:lnTo>
                      <a:lnTo>
                        <a:pt x="170" y="24"/>
                      </a:lnTo>
                      <a:lnTo>
                        <a:pt x="168" y="25"/>
                      </a:lnTo>
                      <a:lnTo>
                        <a:pt x="162" y="25"/>
                      </a:lnTo>
                      <a:lnTo>
                        <a:pt x="160" y="27"/>
                      </a:lnTo>
                      <a:lnTo>
                        <a:pt x="158" y="30"/>
                      </a:lnTo>
                      <a:lnTo>
                        <a:pt x="164" y="34"/>
                      </a:lnTo>
                      <a:lnTo>
                        <a:pt x="167" y="39"/>
                      </a:lnTo>
                      <a:lnTo>
                        <a:pt x="168" y="57"/>
                      </a:lnTo>
                      <a:lnTo>
                        <a:pt x="162" y="57"/>
                      </a:lnTo>
                      <a:lnTo>
                        <a:pt x="158" y="60"/>
                      </a:lnTo>
                      <a:lnTo>
                        <a:pt x="138" y="60"/>
                      </a:lnTo>
                      <a:lnTo>
                        <a:pt x="121" y="67"/>
                      </a:lnTo>
                      <a:lnTo>
                        <a:pt x="114" y="73"/>
                      </a:lnTo>
                      <a:lnTo>
                        <a:pt x="110" y="81"/>
                      </a:lnTo>
                      <a:lnTo>
                        <a:pt x="106" y="89"/>
                      </a:lnTo>
                      <a:lnTo>
                        <a:pt x="104" y="93"/>
                      </a:lnTo>
                      <a:lnTo>
                        <a:pt x="99" y="97"/>
                      </a:lnTo>
                      <a:lnTo>
                        <a:pt x="93" y="99"/>
                      </a:lnTo>
                      <a:lnTo>
                        <a:pt x="93" y="95"/>
                      </a:lnTo>
                      <a:lnTo>
                        <a:pt x="94" y="93"/>
                      </a:lnTo>
                      <a:lnTo>
                        <a:pt x="86" y="94"/>
                      </a:lnTo>
                      <a:lnTo>
                        <a:pt x="81" y="93"/>
                      </a:lnTo>
                      <a:lnTo>
                        <a:pt x="76" y="87"/>
                      </a:lnTo>
                      <a:lnTo>
                        <a:pt x="74" y="79"/>
                      </a:lnTo>
                      <a:lnTo>
                        <a:pt x="77" y="70"/>
                      </a:lnTo>
                      <a:lnTo>
                        <a:pt x="72" y="58"/>
                      </a:lnTo>
                      <a:lnTo>
                        <a:pt x="79" y="54"/>
                      </a:lnTo>
                      <a:lnTo>
                        <a:pt x="84" y="51"/>
                      </a:lnTo>
                      <a:lnTo>
                        <a:pt x="103" y="50"/>
                      </a:lnTo>
                      <a:lnTo>
                        <a:pt x="104" y="45"/>
                      </a:lnTo>
                      <a:lnTo>
                        <a:pt x="81" y="47"/>
                      </a:lnTo>
                      <a:lnTo>
                        <a:pt x="72" y="50"/>
                      </a:lnTo>
                      <a:lnTo>
                        <a:pt x="59" y="57"/>
                      </a:lnTo>
                      <a:lnTo>
                        <a:pt x="51" y="58"/>
                      </a:lnTo>
                      <a:lnTo>
                        <a:pt x="47" y="57"/>
                      </a:lnTo>
                      <a:lnTo>
                        <a:pt x="46" y="49"/>
                      </a:lnTo>
                      <a:lnTo>
                        <a:pt x="40" y="50"/>
                      </a:lnTo>
                      <a:lnTo>
                        <a:pt x="30" y="47"/>
                      </a:lnTo>
                      <a:lnTo>
                        <a:pt x="27" y="43"/>
                      </a:lnTo>
                      <a:lnTo>
                        <a:pt x="25" y="34"/>
                      </a:lnTo>
                      <a:lnTo>
                        <a:pt x="4" y="28"/>
                      </a:lnTo>
                      <a:lnTo>
                        <a:pt x="0" y="20"/>
                      </a:lnTo>
                      <a:lnTo>
                        <a:pt x="2" y="17"/>
                      </a:lnTo>
                      <a:lnTo>
                        <a:pt x="3" y="19"/>
                      </a:lnTo>
                      <a:lnTo>
                        <a:pt x="7" y="20"/>
                      </a:lnTo>
                      <a:lnTo>
                        <a:pt x="14" y="20"/>
                      </a:lnTo>
                      <a:lnTo>
                        <a:pt x="25" y="15"/>
                      </a:lnTo>
                      <a:lnTo>
                        <a:pt x="29" y="13"/>
                      </a:lnTo>
                      <a:lnTo>
                        <a:pt x="59" y="14"/>
                      </a:lnTo>
                      <a:lnTo>
                        <a:pt x="68" y="12"/>
                      </a:lnTo>
                      <a:lnTo>
                        <a:pt x="79" y="7"/>
                      </a:lnTo>
                      <a:lnTo>
                        <a:pt x="92" y="1"/>
                      </a:lnTo>
                      <a:lnTo>
                        <a:pt x="116" y="1"/>
                      </a:lnTo>
                      <a:lnTo>
                        <a:pt x="119" y="0"/>
                      </a:lnTo>
                      <a:lnTo>
                        <a:pt x="169"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61" name="Freeform 39"/>
                <p:cNvSpPr>
                  <a:spLocks noChangeAspect="1"/>
                </p:cNvSpPr>
                <p:nvPr/>
              </p:nvSpPr>
              <p:spPr bwMode="gray">
                <a:xfrm>
                  <a:off x="4560093" y="3543647"/>
                  <a:ext cx="71438" cy="73025"/>
                </a:xfrm>
                <a:custGeom>
                  <a:avLst/>
                  <a:gdLst/>
                  <a:ahLst/>
                  <a:cxnLst>
                    <a:cxn ang="0">
                      <a:pos x="4" y="86"/>
                    </a:cxn>
                    <a:cxn ang="0">
                      <a:pos x="10" y="77"/>
                    </a:cxn>
                    <a:cxn ang="0">
                      <a:pos x="13" y="71"/>
                    </a:cxn>
                    <a:cxn ang="0">
                      <a:pos x="19" y="68"/>
                    </a:cxn>
                    <a:cxn ang="0">
                      <a:pos x="31" y="57"/>
                    </a:cxn>
                    <a:cxn ang="0">
                      <a:pos x="41" y="49"/>
                    </a:cxn>
                    <a:cxn ang="0">
                      <a:pos x="47" y="44"/>
                    </a:cxn>
                    <a:cxn ang="0">
                      <a:pos x="51" y="27"/>
                    </a:cxn>
                    <a:cxn ang="0">
                      <a:pos x="58" y="19"/>
                    </a:cxn>
                    <a:cxn ang="0">
                      <a:pos x="68" y="17"/>
                    </a:cxn>
                    <a:cxn ang="0">
                      <a:pos x="65" y="8"/>
                    </a:cxn>
                    <a:cxn ang="0">
                      <a:pos x="71" y="2"/>
                    </a:cxn>
                    <a:cxn ang="0">
                      <a:pos x="79" y="1"/>
                    </a:cxn>
                    <a:cxn ang="0">
                      <a:pos x="86" y="6"/>
                    </a:cxn>
                    <a:cxn ang="0">
                      <a:pos x="97" y="1"/>
                    </a:cxn>
                    <a:cxn ang="0">
                      <a:pos x="100" y="3"/>
                    </a:cxn>
                    <a:cxn ang="0">
                      <a:pos x="110" y="12"/>
                    </a:cxn>
                    <a:cxn ang="0">
                      <a:pos x="114" y="25"/>
                    </a:cxn>
                    <a:cxn ang="0">
                      <a:pos x="118" y="41"/>
                    </a:cxn>
                    <a:cxn ang="0">
                      <a:pos x="114" y="60"/>
                    </a:cxn>
                    <a:cxn ang="0">
                      <a:pos x="110" y="65"/>
                    </a:cxn>
                    <a:cxn ang="0">
                      <a:pos x="116" y="66"/>
                    </a:cxn>
                    <a:cxn ang="0">
                      <a:pos x="122" y="64"/>
                    </a:cxn>
                    <a:cxn ang="0">
                      <a:pos x="132" y="75"/>
                    </a:cxn>
                    <a:cxn ang="0">
                      <a:pos x="139" y="71"/>
                    </a:cxn>
                    <a:cxn ang="0">
                      <a:pos x="148" y="66"/>
                    </a:cxn>
                    <a:cxn ang="0">
                      <a:pos x="153" y="51"/>
                    </a:cxn>
                    <a:cxn ang="0">
                      <a:pos x="162" y="50"/>
                    </a:cxn>
                    <a:cxn ang="0">
                      <a:pos x="167" y="61"/>
                    </a:cxn>
                    <a:cxn ang="0">
                      <a:pos x="171" y="71"/>
                    </a:cxn>
                    <a:cxn ang="0">
                      <a:pos x="173" y="76"/>
                    </a:cxn>
                    <a:cxn ang="0">
                      <a:pos x="175" y="95"/>
                    </a:cxn>
                    <a:cxn ang="0">
                      <a:pos x="165" y="105"/>
                    </a:cxn>
                    <a:cxn ang="0">
                      <a:pos x="161" y="113"/>
                    </a:cxn>
                    <a:cxn ang="0">
                      <a:pos x="165" y="115"/>
                    </a:cxn>
                    <a:cxn ang="0">
                      <a:pos x="170" y="116"/>
                    </a:cxn>
                    <a:cxn ang="0">
                      <a:pos x="176" y="118"/>
                    </a:cxn>
                    <a:cxn ang="0">
                      <a:pos x="193" y="123"/>
                    </a:cxn>
                    <a:cxn ang="0">
                      <a:pos x="199" y="130"/>
                    </a:cxn>
                    <a:cxn ang="0">
                      <a:pos x="202" y="135"/>
                    </a:cxn>
                    <a:cxn ang="0">
                      <a:pos x="207" y="143"/>
                    </a:cxn>
                    <a:cxn ang="0">
                      <a:pos x="218" y="150"/>
                    </a:cxn>
                    <a:cxn ang="0">
                      <a:pos x="224" y="153"/>
                    </a:cxn>
                    <a:cxn ang="0">
                      <a:pos x="227" y="164"/>
                    </a:cxn>
                    <a:cxn ang="0">
                      <a:pos x="227" y="177"/>
                    </a:cxn>
                    <a:cxn ang="0">
                      <a:pos x="223" y="178"/>
                    </a:cxn>
                    <a:cxn ang="0">
                      <a:pos x="221" y="189"/>
                    </a:cxn>
                    <a:cxn ang="0">
                      <a:pos x="218" y="191"/>
                    </a:cxn>
                    <a:cxn ang="0">
                      <a:pos x="216" y="201"/>
                    </a:cxn>
                    <a:cxn ang="0">
                      <a:pos x="196" y="224"/>
                    </a:cxn>
                    <a:cxn ang="0">
                      <a:pos x="186" y="217"/>
                    </a:cxn>
                    <a:cxn ang="0">
                      <a:pos x="169" y="215"/>
                    </a:cxn>
                    <a:cxn ang="0">
                      <a:pos x="154" y="206"/>
                    </a:cxn>
                    <a:cxn ang="0">
                      <a:pos x="133" y="193"/>
                    </a:cxn>
                    <a:cxn ang="0">
                      <a:pos x="105" y="169"/>
                    </a:cxn>
                    <a:cxn ang="0">
                      <a:pos x="64" y="135"/>
                    </a:cxn>
                    <a:cxn ang="0">
                      <a:pos x="49" y="129"/>
                    </a:cxn>
                    <a:cxn ang="0">
                      <a:pos x="28" y="109"/>
                    </a:cxn>
                    <a:cxn ang="0">
                      <a:pos x="16" y="103"/>
                    </a:cxn>
                    <a:cxn ang="0">
                      <a:pos x="15" y="95"/>
                    </a:cxn>
                    <a:cxn ang="0">
                      <a:pos x="3" y="88"/>
                    </a:cxn>
                    <a:cxn ang="0">
                      <a:pos x="3" y="87"/>
                    </a:cxn>
                  </a:cxnLst>
                  <a:rect l="0" t="0" r="r" b="b"/>
                  <a:pathLst>
                    <a:path w="227" h="228">
                      <a:moveTo>
                        <a:pt x="3" y="86"/>
                      </a:moveTo>
                      <a:lnTo>
                        <a:pt x="4" y="86"/>
                      </a:lnTo>
                      <a:lnTo>
                        <a:pt x="9" y="83"/>
                      </a:lnTo>
                      <a:lnTo>
                        <a:pt x="10" y="77"/>
                      </a:lnTo>
                      <a:lnTo>
                        <a:pt x="13" y="76"/>
                      </a:lnTo>
                      <a:lnTo>
                        <a:pt x="13" y="71"/>
                      </a:lnTo>
                      <a:lnTo>
                        <a:pt x="14" y="68"/>
                      </a:lnTo>
                      <a:lnTo>
                        <a:pt x="19" y="68"/>
                      </a:lnTo>
                      <a:lnTo>
                        <a:pt x="22" y="66"/>
                      </a:lnTo>
                      <a:lnTo>
                        <a:pt x="31" y="57"/>
                      </a:lnTo>
                      <a:lnTo>
                        <a:pt x="37" y="56"/>
                      </a:lnTo>
                      <a:lnTo>
                        <a:pt x="41" y="49"/>
                      </a:lnTo>
                      <a:lnTo>
                        <a:pt x="44" y="49"/>
                      </a:lnTo>
                      <a:lnTo>
                        <a:pt x="47" y="44"/>
                      </a:lnTo>
                      <a:lnTo>
                        <a:pt x="51" y="43"/>
                      </a:lnTo>
                      <a:lnTo>
                        <a:pt x="51" y="27"/>
                      </a:lnTo>
                      <a:lnTo>
                        <a:pt x="53" y="25"/>
                      </a:lnTo>
                      <a:lnTo>
                        <a:pt x="58" y="19"/>
                      </a:lnTo>
                      <a:lnTo>
                        <a:pt x="68" y="18"/>
                      </a:lnTo>
                      <a:lnTo>
                        <a:pt x="68" y="17"/>
                      </a:lnTo>
                      <a:lnTo>
                        <a:pt x="64" y="13"/>
                      </a:lnTo>
                      <a:lnTo>
                        <a:pt x="65" y="8"/>
                      </a:lnTo>
                      <a:lnTo>
                        <a:pt x="69" y="8"/>
                      </a:lnTo>
                      <a:lnTo>
                        <a:pt x="71" y="2"/>
                      </a:lnTo>
                      <a:lnTo>
                        <a:pt x="75" y="0"/>
                      </a:lnTo>
                      <a:lnTo>
                        <a:pt x="79" y="1"/>
                      </a:lnTo>
                      <a:lnTo>
                        <a:pt x="85" y="6"/>
                      </a:lnTo>
                      <a:lnTo>
                        <a:pt x="86" y="6"/>
                      </a:lnTo>
                      <a:lnTo>
                        <a:pt x="89" y="3"/>
                      </a:lnTo>
                      <a:lnTo>
                        <a:pt x="97" y="1"/>
                      </a:lnTo>
                      <a:lnTo>
                        <a:pt x="100" y="2"/>
                      </a:lnTo>
                      <a:lnTo>
                        <a:pt x="100" y="3"/>
                      </a:lnTo>
                      <a:lnTo>
                        <a:pt x="102" y="7"/>
                      </a:lnTo>
                      <a:lnTo>
                        <a:pt x="110" y="12"/>
                      </a:lnTo>
                      <a:lnTo>
                        <a:pt x="110" y="19"/>
                      </a:lnTo>
                      <a:lnTo>
                        <a:pt x="114" y="25"/>
                      </a:lnTo>
                      <a:lnTo>
                        <a:pt x="116" y="39"/>
                      </a:lnTo>
                      <a:lnTo>
                        <a:pt x="118" y="41"/>
                      </a:lnTo>
                      <a:lnTo>
                        <a:pt x="117" y="56"/>
                      </a:lnTo>
                      <a:lnTo>
                        <a:pt x="114" y="60"/>
                      </a:lnTo>
                      <a:lnTo>
                        <a:pt x="111" y="62"/>
                      </a:lnTo>
                      <a:lnTo>
                        <a:pt x="110" y="65"/>
                      </a:lnTo>
                      <a:lnTo>
                        <a:pt x="111" y="66"/>
                      </a:lnTo>
                      <a:lnTo>
                        <a:pt x="116" y="66"/>
                      </a:lnTo>
                      <a:lnTo>
                        <a:pt x="119" y="62"/>
                      </a:lnTo>
                      <a:lnTo>
                        <a:pt x="122" y="64"/>
                      </a:lnTo>
                      <a:lnTo>
                        <a:pt x="127" y="67"/>
                      </a:lnTo>
                      <a:lnTo>
                        <a:pt x="132" y="75"/>
                      </a:lnTo>
                      <a:lnTo>
                        <a:pt x="137" y="73"/>
                      </a:lnTo>
                      <a:lnTo>
                        <a:pt x="139" y="71"/>
                      </a:lnTo>
                      <a:lnTo>
                        <a:pt x="146" y="70"/>
                      </a:lnTo>
                      <a:lnTo>
                        <a:pt x="148" y="66"/>
                      </a:lnTo>
                      <a:lnTo>
                        <a:pt x="153" y="60"/>
                      </a:lnTo>
                      <a:lnTo>
                        <a:pt x="153" y="51"/>
                      </a:lnTo>
                      <a:lnTo>
                        <a:pt x="156" y="49"/>
                      </a:lnTo>
                      <a:lnTo>
                        <a:pt x="162" y="50"/>
                      </a:lnTo>
                      <a:lnTo>
                        <a:pt x="166" y="56"/>
                      </a:lnTo>
                      <a:lnTo>
                        <a:pt x="167" y="61"/>
                      </a:lnTo>
                      <a:lnTo>
                        <a:pt x="169" y="70"/>
                      </a:lnTo>
                      <a:lnTo>
                        <a:pt x="171" y="71"/>
                      </a:lnTo>
                      <a:lnTo>
                        <a:pt x="173" y="75"/>
                      </a:lnTo>
                      <a:lnTo>
                        <a:pt x="173" y="76"/>
                      </a:lnTo>
                      <a:lnTo>
                        <a:pt x="178" y="80"/>
                      </a:lnTo>
                      <a:lnTo>
                        <a:pt x="175" y="95"/>
                      </a:lnTo>
                      <a:lnTo>
                        <a:pt x="173" y="98"/>
                      </a:lnTo>
                      <a:lnTo>
                        <a:pt x="165" y="105"/>
                      </a:lnTo>
                      <a:lnTo>
                        <a:pt x="161" y="111"/>
                      </a:lnTo>
                      <a:lnTo>
                        <a:pt x="161" y="113"/>
                      </a:lnTo>
                      <a:lnTo>
                        <a:pt x="164" y="113"/>
                      </a:lnTo>
                      <a:lnTo>
                        <a:pt x="165" y="115"/>
                      </a:lnTo>
                      <a:lnTo>
                        <a:pt x="169" y="114"/>
                      </a:lnTo>
                      <a:lnTo>
                        <a:pt x="170" y="116"/>
                      </a:lnTo>
                      <a:lnTo>
                        <a:pt x="172" y="118"/>
                      </a:lnTo>
                      <a:lnTo>
                        <a:pt x="176" y="118"/>
                      </a:lnTo>
                      <a:lnTo>
                        <a:pt x="183" y="123"/>
                      </a:lnTo>
                      <a:lnTo>
                        <a:pt x="193" y="123"/>
                      </a:lnTo>
                      <a:lnTo>
                        <a:pt x="196" y="123"/>
                      </a:lnTo>
                      <a:lnTo>
                        <a:pt x="199" y="130"/>
                      </a:lnTo>
                      <a:lnTo>
                        <a:pt x="199" y="134"/>
                      </a:lnTo>
                      <a:lnTo>
                        <a:pt x="202" y="135"/>
                      </a:lnTo>
                      <a:lnTo>
                        <a:pt x="205" y="140"/>
                      </a:lnTo>
                      <a:lnTo>
                        <a:pt x="207" y="143"/>
                      </a:lnTo>
                      <a:lnTo>
                        <a:pt x="213" y="145"/>
                      </a:lnTo>
                      <a:lnTo>
                        <a:pt x="218" y="150"/>
                      </a:lnTo>
                      <a:lnTo>
                        <a:pt x="224" y="148"/>
                      </a:lnTo>
                      <a:lnTo>
                        <a:pt x="224" y="153"/>
                      </a:lnTo>
                      <a:lnTo>
                        <a:pt x="226" y="158"/>
                      </a:lnTo>
                      <a:lnTo>
                        <a:pt x="227" y="164"/>
                      </a:lnTo>
                      <a:lnTo>
                        <a:pt x="225" y="172"/>
                      </a:lnTo>
                      <a:lnTo>
                        <a:pt x="227" y="177"/>
                      </a:lnTo>
                      <a:lnTo>
                        <a:pt x="227" y="178"/>
                      </a:lnTo>
                      <a:lnTo>
                        <a:pt x="223" y="178"/>
                      </a:lnTo>
                      <a:lnTo>
                        <a:pt x="221" y="181"/>
                      </a:lnTo>
                      <a:lnTo>
                        <a:pt x="221" y="189"/>
                      </a:lnTo>
                      <a:lnTo>
                        <a:pt x="218" y="189"/>
                      </a:lnTo>
                      <a:lnTo>
                        <a:pt x="218" y="191"/>
                      </a:lnTo>
                      <a:lnTo>
                        <a:pt x="218" y="196"/>
                      </a:lnTo>
                      <a:lnTo>
                        <a:pt x="216" y="201"/>
                      </a:lnTo>
                      <a:lnTo>
                        <a:pt x="218" y="228"/>
                      </a:lnTo>
                      <a:lnTo>
                        <a:pt x="196" y="224"/>
                      </a:lnTo>
                      <a:lnTo>
                        <a:pt x="189" y="220"/>
                      </a:lnTo>
                      <a:lnTo>
                        <a:pt x="186" y="217"/>
                      </a:lnTo>
                      <a:lnTo>
                        <a:pt x="180" y="217"/>
                      </a:lnTo>
                      <a:lnTo>
                        <a:pt x="169" y="215"/>
                      </a:lnTo>
                      <a:lnTo>
                        <a:pt x="160" y="210"/>
                      </a:lnTo>
                      <a:lnTo>
                        <a:pt x="154" y="206"/>
                      </a:lnTo>
                      <a:lnTo>
                        <a:pt x="144" y="201"/>
                      </a:lnTo>
                      <a:lnTo>
                        <a:pt x="133" y="193"/>
                      </a:lnTo>
                      <a:lnTo>
                        <a:pt x="119" y="188"/>
                      </a:lnTo>
                      <a:lnTo>
                        <a:pt x="105" y="169"/>
                      </a:lnTo>
                      <a:lnTo>
                        <a:pt x="69" y="141"/>
                      </a:lnTo>
                      <a:lnTo>
                        <a:pt x="64" y="135"/>
                      </a:lnTo>
                      <a:lnTo>
                        <a:pt x="59" y="131"/>
                      </a:lnTo>
                      <a:lnTo>
                        <a:pt x="49" y="129"/>
                      </a:lnTo>
                      <a:lnTo>
                        <a:pt x="36" y="123"/>
                      </a:lnTo>
                      <a:lnTo>
                        <a:pt x="28" y="109"/>
                      </a:lnTo>
                      <a:lnTo>
                        <a:pt x="19" y="105"/>
                      </a:lnTo>
                      <a:lnTo>
                        <a:pt x="16" y="103"/>
                      </a:lnTo>
                      <a:lnTo>
                        <a:pt x="16" y="98"/>
                      </a:lnTo>
                      <a:lnTo>
                        <a:pt x="15" y="95"/>
                      </a:lnTo>
                      <a:lnTo>
                        <a:pt x="4" y="92"/>
                      </a:lnTo>
                      <a:lnTo>
                        <a:pt x="3" y="88"/>
                      </a:lnTo>
                      <a:lnTo>
                        <a:pt x="0" y="88"/>
                      </a:lnTo>
                      <a:lnTo>
                        <a:pt x="3" y="87"/>
                      </a:lnTo>
                      <a:lnTo>
                        <a:pt x="3" y="86"/>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62" name="Freeform 40"/>
                <p:cNvSpPr>
                  <a:spLocks noChangeAspect="1"/>
                </p:cNvSpPr>
                <p:nvPr/>
              </p:nvSpPr>
              <p:spPr bwMode="gray">
                <a:xfrm>
                  <a:off x="4806156" y="3449984"/>
                  <a:ext cx="204788" cy="169863"/>
                </a:xfrm>
                <a:custGeom>
                  <a:avLst/>
                  <a:gdLst/>
                  <a:ahLst/>
                  <a:cxnLst>
                    <a:cxn ang="0">
                      <a:pos x="48" y="85"/>
                    </a:cxn>
                    <a:cxn ang="0">
                      <a:pos x="55" y="67"/>
                    </a:cxn>
                    <a:cxn ang="0">
                      <a:pos x="75" y="43"/>
                    </a:cxn>
                    <a:cxn ang="0">
                      <a:pos x="96" y="9"/>
                    </a:cxn>
                    <a:cxn ang="0">
                      <a:pos x="139" y="3"/>
                    </a:cxn>
                    <a:cxn ang="0">
                      <a:pos x="199" y="20"/>
                    </a:cxn>
                    <a:cxn ang="0">
                      <a:pos x="233" y="48"/>
                    </a:cxn>
                    <a:cxn ang="0">
                      <a:pos x="264" y="30"/>
                    </a:cxn>
                    <a:cxn ang="0">
                      <a:pos x="303" y="37"/>
                    </a:cxn>
                    <a:cxn ang="0">
                      <a:pos x="362" y="58"/>
                    </a:cxn>
                    <a:cxn ang="0">
                      <a:pos x="406" y="32"/>
                    </a:cxn>
                    <a:cxn ang="0">
                      <a:pos x="459" y="30"/>
                    </a:cxn>
                    <a:cxn ang="0">
                      <a:pos x="496" y="26"/>
                    </a:cxn>
                    <a:cxn ang="0">
                      <a:pos x="517" y="36"/>
                    </a:cxn>
                    <a:cxn ang="0">
                      <a:pos x="544" y="22"/>
                    </a:cxn>
                    <a:cxn ang="0">
                      <a:pos x="558" y="15"/>
                    </a:cxn>
                    <a:cxn ang="0">
                      <a:pos x="571" y="3"/>
                    </a:cxn>
                    <a:cxn ang="0">
                      <a:pos x="581" y="20"/>
                    </a:cxn>
                    <a:cxn ang="0">
                      <a:pos x="604" y="43"/>
                    </a:cxn>
                    <a:cxn ang="0">
                      <a:pos x="624" y="76"/>
                    </a:cxn>
                    <a:cxn ang="0">
                      <a:pos x="639" y="84"/>
                    </a:cxn>
                    <a:cxn ang="0">
                      <a:pos x="642" y="119"/>
                    </a:cxn>
                    <a:cxn ang="0">
                      <a:pos x="604" y="142"/>
                    </a:cxn>
                    <a:cxn ang="0">
                      <a:pos x="587" y="159"/>
                    </a:cxn>
                    <a:cxn ang="0">
                      <a:pos x="567" y="207"/>
                    </a:cxn>
                    <a:cxn ang="0">
                      <a:pos x="554" y="257"/>
                    </a:cxn>
                    <a:cxn ang="0">
                      <a:pos x="549" y="280"/>
                    </a:cxn>
                    <a:cxn ang="0">
                      <a:pos x="517" y="315"/>
                    </a:cxn>
                    <a:cxn ang="0">
                      <a:pos x="501" y="360"/>
                    </a:cxn>
                    <a:cxn ang="0">
                      <a:pos x="478" y="406"/>
                    </a:cxn>
                    <a:cxn ang="0">
                      <a:pos x="447" y="401"/>
                    </a:cxn>
                    <a:cxn ang="0">
                      <a:pos x="440" y="392"/>
                    </a:cxn>
                    <a:cxn ang="0">
                      <a:pos x="392" y="386"/>
                    </a:cxn>
                    <a:cxn ang="0">
                      <a:pos x="371" y="403"/>
                    </a:cxn>
                    <a:cxn ang="0">
                      <a:pos x="344" y="427"/>
                    </a:cxn>
                    <a:cxn ang="0">
                      <a:pos x="330" y="472"/>
                    </a:cxn>
                    <a:cxn ang="0">
                      <a:pos x="313" y="497"/>
                    </a:cxn>
                    <a:cxn ang="0">
                      <a:pos x="304" y="497"/>
                    </a:cxn>
                    <a:cxn ang="0">
                      <a:pos x="276" y="516"/>
                    </a:cxn>
                    <a:cxn ang="0">
                      <a:pos x="237" y="515"/>
                    </a:cxn>
                    <a:cxn ang="0">
                      <a:pos x="227" y="524"/>
                    </a:cxn>
                    <a:cxn ang="0">
                      <a:pos x="216" y="522"/>
                    </a:cxn>
                    <a:cxn ang="0">
                      <a:pos x="193" y="532"/>
                    </a:cxn>
                    <a:cxn ang="0">
                      <a:pos x="180" y="524"/>
                    </a:cxn>
                    <a:cxn ang="0">
                      <a:pos x="151" y="500"/>
                    </a:cxn>
                    <a:cxn ang="0">
                      <a:pos x="151" y="467"/>
                    </a:cxn>
                    <a:cxn ang="0">
                      <a:pos x="136" y="454"/>
                    </a:cxn>
                    <a:cxn ang="0">
                      <a:pos x="126" y="444"/>
                    </a:cxn>
                    <a:cxn ang="0">
                      <a:pos x="96" y="417"/>
                    </a:cxn>
                    <a:cxn ang="0">
                      <a:pos x="5" y="417"/>
                    </a:cxn>
                    <a:cxn ang="0">
                      <a:pos x="1" y="366"/>
                    </a:cxn>
                    <a:cxn ang="0">
                      <a:pos x="6" y="295"/>
                    </a:cxn>
                    <a:cxn ang="0">
                      <a:pos x="23" y="248"/>
                    </a:cxn>
                    <a:cxn ang="0">
                      <a:pos x="49" y="218"/>
                    </a:cxn>
                    <a:cxn ang="0">
                      <a:pos x="53" y="208"/>
                    </a:cxn>
                    <a:cxn ang="0">
                      <a:pos x="48" y="197"/>
                    </a:cxn>
                    <a:cxn ang="0">
                      <a:pos x="58" y="189"/>
                    </a:cxn>
                    <a:cxn ang="0">
                      <a:pos x="55" y="154"/>
                    </a:cxn>
                    <a:cxn ang="0">
                      <a:pos x="43" y="134"/>
                    </a:cxn>
                  </a:cxnLst>
                  <a:rect l="0" t="0" r="r" b="b"/>
                  <a:pathLst>
                    <a:path w="642" h="532">
                      <a:moveTo>
                        <a:pt x="49" y="117"/>
                      </a:moveTo>
                      <a:lnTo>
                        <a:pt x="50" y="110"/>
                      </a:lnTo>
                      <a:lnTo>
                        <a:pt x="48" y="85"/>
                      </a:lnTo>
                      <a:lnTo>
                        <a:pt x="49" y="76"/>
                      </a:lnTo>
                      <a:lnTo>
                        <a:pt x="51" y="72"/>
                      </a:lnTo>
                      <a:lnTo>
                        <a:pt x="55" y="67"/>
                      </a:lnTo>
                      <a:lnTo>
                        <a:pt x="62" y="63"/>
                      </a:lnTo>
                      <a:lnTo>
                        <a:pt x="67" y="57"/>
                      </a:lnTo>
                      <a:lnTo>
                        <a:pt x="75" y="43"/>
                      </a:lnTo>
                      <a:lnTo>
                        <a:pt x="77" y="25"/>
                      </a:lnTo>
                      <a:lnTo>
                        <a:pt x="78" y="21"/>
                      </a:lnTo>
                      <a:lnTo>
                        <a:pt x="96" y="9"/>
                      </a:lnTo>
                      <a:lnTo>
                        <a:pt x="115" y="4"/>
                      </a:lnTo>
                      <a:lnTo>
                        <a:pt x="133" y="4"/>
                      </a:lnTo>
                      <a:lnTo>
                        <a:pt x="139" y="3"/>
                      </a:lnTo>
                      <a:lnTo>
                        <a:pt x="147" y="0"/>
                      </a:lnTo>
                      <a:lnTo>
                        <a:pt x="162" y="2"/>
                      </a:lnTo>
                      <a:lnTo>
                        <a:pt x="199" y="20"/>
                      </a:lnTo>
                      <a:lnTo>
                        <a:pt x="221" y="41"/>
                      </a:lnTo>
                      <a:lnTo>
                        <a:pt x="228" y="46"/>
                      </a:lnTo>
                      <a:lnTo>
                        <a:pt x="233" y="48"/>
                      </a:lnTo>
                      <a:lnTo>
                        <a:pt x="242" y="48"/>
                      </a:lnTo>
                      <a:lnTo>
                        <a:pt x="248" y="38"/>
                      </a:lnTo>
                      <a:lnTo>
                        <a:pt x="264" y="30"/>
                      </a:lnTo>
                      <a:lnTo>
                        <a:pt x="274" y="27"/>
                      </a:lnTo>
                      <a:lnTo>
                        <a:pt x="286" y="27"/>
                      </a:lnTo>
                      <a:lnTo>
                        <a:pt x="303" y="37"/>
                      </a:lnTo>
                      <a:lnTo>
                        <a:pt x="327" y="52"/>
                      </a:lnTo>
                      <a:lnTo>
                        <a:pt x="339" y="56"/>
                      </a:lnTo>
                      <a:lnTo>
                        <a:pt x="362" y="58"/>
                      </a:lnTo>
                      <a:lnTo>
                        <a:pt x="375" y="57"/>
                      </a:lnTo>
                      <a:lnTo>
                        <a:pt x="389" y="47"/>
                      </a:lnTo>
                      <a:lnTo>
                        <a:pt x="406" y="32"/>
                      </a:lnTo>
                      <a:lnTo>
                        <a:pt x="415" y="27"/>
                      </a:lnTo>
                      <a:lnTo>
                        <a:pt x="441" y="27"/>
                      </a:lnTo>
                      <a:lnTo>
                        <a:pt x="459" y="30"/>
                      </a:lnTo>
                      <a:lnTo>
                        <a:pt x="469" y="26"/>
                      </a:lnTo>
                      <a:lnTo>
                        <a:pt x="489" y="24"/>
                      </a:lnTo>
                      <a:lnTo>
                        <a:pt x="496" y="26"/>
                      </a:lnTo>
                      <a:lnTo>
                        <a:pt x="503" y="30"/>
                      </a:lnTo>
                      <a:lnTo>
                        <a:pt x="511" y="32"/>
                      </a:lnTo>
                      <a:lnTo>
                        <a:pt x="517" y="36"/>
                      </a:lnTo>
                      <a:lnTo>
                        <a:pt x="528" y="36"/>
                      </a:lnTo>
                      <a:lnTo>
                        <a:pt x="534" y="32"/>
                      </a:lnTo>
                      <a:lnTo>
                        <a:pt x="544" y="22"/>
                      </a:lnTo>
                      <a:lnTo>
                        <a:pt x="544" y="21"/>
                      </a:lnTo>
                      <a:lnTo>
                        <a:pt x="550" y="16"/>
                      </a:lnTo>
                      <a:lnTo>
                        <a:pt x="558" y="15"/>
                      </a:lnTo>
                      <a:lnTo>
                        <a:pt x="564" y="15"/>
                      </a:lnTo>
                      <a:lnTo>
                        <a:pt x="570" y="3"/>
                      </a:lnTo>
                      <a:lnTo>
                        <a:pt x="571" y="3"/>
                      </a:lnTo>
                      <a:lnTo>
                        <a:pt x="574" y="0"/>
                      </a:lnTo>
                      <a:lnTo>
                        <a:pt x="577" y="11"/>
                      </a:lnTo>
                      <a:lnTo>
                        <a:pt x="581" y="20"/>
                      </a:lnTo>
                      <a:lnTo>
                        <a:pt x="588" y="30"/>
                      </a:lnTo>
                      <a:lnTo>
                        <a:pt x="599" y="36"/>
                      </a:lnTo>
                      <a:lnTo>
                        <a:pt x="604" y="43"/>
                      </a:lnTo>
                      <a:lnTo>
                        <a:pt x="613" y="65"/>
                      </a:lnTo>
                      <a:lnTo>
                        <a:pt x="623" y="73"/>
                      </a:lnTo>
                      <a:lnTo>
                        <a:pt x="624" y="76"/>
                      </a:lnTo>
                      <a:lnTo>
                        <a:pt x="635" y="80"/>
                      </a:lnTo>
                      <a:lnTo>
                        <a:pt x="636" y="81"/>
                      </a:lnTo>
                      <a:lnTo>
                        <a:pt x="639" y="84"/>
                      </a:lnTo>
                      <a:lnTo>
                        <a:pt x="641" y="89"/>
                      </a:lnTo>
                      <a:lnTo>
                        <a:pt x="640" y="106"/>
                      </a:lnTo>
                      <a:lnTo>
                        <a:pt x="642" y="119"/>
                      </a:lnTo>
                      <a:lnTo>
                        <a:pt x="623" y="132"/>
                      </a:lnTo>
                      <a:lnTo>
                        <a:pt x="620" y="135"/>
                      </a:lnTo>
                      <a:lnTo>
                        <a:pt x="604" y="142"/>
                      </a:lnTo>
                      <a:lnTo>
                        <a:pt x="601" y="143"/>
                      </a:lnTo>
                      <a:lnTo>
                        <a:pt x="592" y="153"/>
                      </a:lnTo>
                      <a:lnTo>
                        <a:pt x="587" y="159"/>
                      </a:lnTo>
                      <a:lnTo>
                        <a:pt x="583" y="166"/>
                      </a:lnTo>
                      <a:lnTo>
                        <a:pt x="576" y="189"/>
                      </a:lnTo>
                      <a:lnTo>
                        <a:pt x="567" y="207"/>
                      </a:lnTo>
                      <a:lnTo>
                        <a:pt x="564" y="218"/>
                      </a:lnTo>
                      <a:lnTo>
                        <a:pt x="562" y="229"/>
                      </a:lnTo>
                      <a:lnTo>
                        <a:pt x="554" y="257"/>
                      </a:lnTo>
                      <a:lnTo>
                        <a:pt x="553" y="269"/>
                      </a:lnTo>
                      <a:lnTo>
                        <a:pt x="551" y="275"/>
                      </a:lnTo>
                      <a:lnTo>
                        <a:pt x="549" y="280"/>
                      </a:lnTo>
                      <a:lnTo>
                        <a:pt x="534" y="287"/>
                      </a:lnTo>
                      <a:lnTo>
                        <a:pt x="523" y="299"/>
                      </a:lnTo>
                      <a:lnTo>
                        <a:pt x="517" y="315"/>
                      </a:lnTo>
                      <a:lnTo>
                        <a:pt x="513" y="331"/>
                      </a:lnTo>
                      <a:lnTo>
                        <a:pt x="511" y="338"/>
                      </a:lnTo>
                      <a:lnTo>
                        <a:pt x="501" y="360"/>
                      </a:lnTo>
                      <a:lnTo>
                        <a:pt x="483" y="391"/>
                      </a:lnTo>
                      <a:lnTo>
                        <a:pt x="481" y="400"/>
                      </a:lnTo>
                      <a:lnTo>
                        <a:pt x="478" y="406"/>
                      </a:lnTo>
                      <a:lnTo>
                        <a:pt x="469" y="409"/>
                      </a:lnTo>
                      <a:lnTo>
                        <a:pt x="456" y="408"/>
                      </a:lnTo>
                      <a:lnTo>
                        <a:pt x="447" y="401"/>
                      </a:lnTo>
                      <a:lnTo>
                        <a:pt x="443" y="398"/>
                      </a:lnTo>
                      <a:lnTo>
                        <a:pt x="443" y="397"/>
                      </a:lnTo>
                      <a:lnTo>
                        <a:pt x="440" y="392"/>
                      </a:lnTo>
                      <a:lnTo>
                        <a:pt x="429" y="382"/>
                      </a:lnTo>
                      <a:lnTo>
                        <a:pt x="414" y="381"/>
                      </a:lnTo>
                      <a:lnTo>
                        <a:pt x="392" y="386"/>
                      </a:lnTo>
                      <a:lnTo>
                        <a:pt x="377" y="386"/>
                      </a:lnTo>
                      <a:lnTo>
                        <a:pt x="375" y="386"/>
                      </a:lnTo>
                      <a:lnTo>
                        <a:pt x="371" y="403"/>
                      </a:lnTo>
                      <a:lnTo>
                        <a:pt x="360" y="408"/>
                      </a:lnTo>
                      <a:lnTo>
                        <a:pt x="352" y="416"/>
                      </a:lnTo>
                      <a:lnTo>
                        <a:pt x="344" y="427"/>
                      </a:lnTo>
                      <a:lnTo>
                        <a:pt x="335" y="443"/>
                      </a:lnTo>
                      <a:lnTo>
                        <a:pt x="332" y="458"/>
                      </a:lnTo>
                      <a:lnTo>
                        <a:pt x="330" y="472"/>
                      </a:lnTo>
                      <a:lnTo>
                        <a:pt x="327" y="481"/>
                      </a:lnTo>
                      <a:lnTo>
                        <a:pt x="320" y="490"/>
                      </a:lnTo>
                      <a:lnTo>
                        <a:pt x="313" y="497"/>
                      </a:lnTo>
                      <a:lnTo>
                        <a:pt x="313" y="504"/>
                      </a:lnTo>
                      <a:lnTo>
                        <a:pt x="309" y="498"/>
                      </a:lnTo>
                      <a:lnTo>
                        <a:pt x="304" y="497"/>
                      </a:lnTo>
                      <a:lnTo>
                        <a:pt x="301" y="505"/>
                      </a:lnTo>
                      <a:lnTo>
                        <a:pt x="300" y="517"/>
                      </a:lnTo>
                      <a:lnTo>
                        <a:pt x="276" y="516"/>
                      </a:lnTo>
                      <a:lnTo>
                        <a:pt x="265" y="517"/>
                      </a:lnTo>
                      <a:lnTo>
                        <a:pt x="242" y="508"/>
                      </a:lnTo>
                      <a:lnTo>
                        <a:pt x="237" y="515"/>
                      </a:lnTo>
                      <a:lnTo>
                        <a:pt x="234" y="516"/>
                      </a:lnTo>
                      <a:lnTo>
                        <a:pt x="231" y="521"/>
                      </a:lnTo>
                      <a:lnTo>
                        <a:pt x="227" y="524"/>
                      </a:lnTo>
                      <a:lnTo>
                        <a:pt x="225" y="524"/>
                      </a:lnTo>
                      <a:lnTo>
                        <a:pt x="221" y="525"/>
                      </a:lnTo>
                      <a:lnTo>
                        <a:pt x="216" y="522"/>
                      </a:lnTo>
                      <a:lnTo>
                        <a:pt x="212" y="525"/>
                      </a:lnTo>
                      <a:lnTo>
                        <a:pt x="210" y="524"/>
                      </a:lnTo>
                      <a:lnTo>
                        <a:pt x="193" y="532"/>
                      </a:lnTo>
                      <a:lnTo>
                        <a:pt x="190" y="524"/>
                      </a:lnTo>
                      <a:lnTo>
                        <a:pt x="182" y="524"/>
                      </a:lnTo>
                      <a:lnTo>
                        <a:pt x="180" y="524"/>
                      </a:lnTo>
                      <a:lnTo>
                        <a:pt x="168" y="521"/>
                      </a:lnTo>
                      <a:lnTo>
                        <a:pt x="163" y="513"/>
                      </a:lnTo>
                      <a:lnTo>
                        <a:pt x="151" y="500"/>
                      </a:lnTo>
                      <a:lnTo>
                        <a:pt x="146" y="482"/>
                      </a:lnTo>
                      <a:lnTo>
                        <a:pt x="146" y="471"/>
                      </a:lnTo>
                      <a:lnTo>
                        <a:pt x="151" y="467"/>
                      </a:lnTo>
                      <a:lnTo>
                        <a:pt x="147" y="467"/>
                      </a:lnTo>
                      <a:lnTo>
                        <a:pt x="140" y="465"/>
                      </a:lnTo>
                      <a:lnTo>
                        <a:pt x="136" y="454"/>
                      </a:lnTo>
                      <a:lnTo>
                        <a:pt x="133" y="451"/>
                      </a:lnTo>
                      <a:lnTo>
                        <a:pt x="130" y="445"/>
                      </a:lnTo>
                      <a:lnTo>
                        <a:pt x="126" y="444"/>
                      </a:lnTo>
                      <a:lnTo>
                        <a:pt x="124" y="439"/>
                      </a:lnTo>
                      <a:lnTo>
                        <a:pt x="117" y="429"/>
                      </a:lnTo>
                      <a:lnTo>
                        <a:pt x="96" y="417"/>
                      </a:lnTo>
                      <a:lnTo>
                        <a:pt x="86" y="416"/>
                      </a:lnTo>
                      <a:lnTo>
                        <a:pt x="64" y="413"/>
                      </a:lnTo>
                      <a:lnTo>
                        <a:pt x="5" y="417"/>
                      </a:lnTo>
                      <a:lnTo>
                        <a:pt x="2" y="414"/>
                      </a:lnTo>
                      <a:lnTo>
                        <a:pt x="0" y="375"/>
                      </a:lnTo>
                      <a:lnTo>
                        <a:pt x="1" y="366"/>
                      </a:lnTo>
                      <a:lnTo>
                        <a:pt x="6" y="345"/>
                      </a:lnTo>
                      <a:lnTo>
                        <a:pt x="5" y="315"/>
                      </a:lnTo>
                      <a:lnTo>
                        <a:pt x="6" y="295"/>
                      </a:lnTo>
                      <a:lnTo>
                        <a:pt x="10" y="283"/>
                      </a:lnTo>
                      <a:lnTo>
                        <a:pt x="22" y="263"/>
                      </a:lnTo>
                      <a:lnTo>
                        <a:pt x="23" y="248"/>
                      </a:lnTo>
                      <a:lnTo>
                        <a:pt x="26" y="239"/>
                      </a:lnTo>
                      <a:lnTo>
                        <a:pt x="34" y="229"/>
                      </a:lnTo>
                      <a:lnTo>
                        <a:pt x="49" y="218"/>
                      </a:lnTo>
                      <a:lnTo>
                        <a:pt x="49" y="212"/>
                      </a:lnTo>
                      <a:lnTo>
                        <a:pt x="53" y="209"/>
                      </a:lnTo>
                      <a:lnTo>
                        <a:pt x="53" y="208"/>
                      </a:lnTo>
                      <a:lnTo>
                        <a:pt x="53" y="204"/>
                      </a:lnTo>
                      <a:lnTo>
                        <a:pt x="48" y="199"/>
                      </a:lnTo>
                      <a:lnTo>
                        <a:pt x="48" y="197"/>
                      </a:lnTo>
                      <a:lnTo>
                        <a:pt x="50" y="191"/>
                      </a:lnTo>
                      <a:lnTo>
                        <a:pt x="53" y="189"/>
                      </a:lnTo>
                      <a:lnTo>
                        <a:pt x="58" y="189"/>
                      </a:lnTo>
                      <a:lnTo>
                        <a:pt x="59" y="187"/>
                      </a:lnTo>
                      <a:lnTo>
                        <a:pt x="59" y="169"/>
                      </a:lnTo>
                      <a:lnTo>
                        <a:pt x="55" y="154"/>
                      </a:lnTo>
                      <a:lnTo>
                        <a:pt x="54" y="149"/>
                      </a:lnTo>
                      <a:lnTo>
                        <a:pt x="44" y="139"/>
                      </a:lnTo>
                      <a:lnTo>
                        <a:pt x="43" y="134"/>
                      </a:lnTo>
                      <a:lnTo>
                        <a:pt x="44" y="123"/>
                      </a:lnTo>
                      <a:lnTo>
                        <a:pt x="49" y="11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63" name="Freeform 41"/>
                <p:cNvSpPr>
                  <a:spLocks noChangeAspect="1"/>
                </p:cNvSpPr>
                <p:nvPr/>
              </p:nvSpPr>
              <p:spPr bwMode="gray">
                <a:xfrm>
                  <a:off x="4952206" y="3627784"/>
                  <a:ext cx="133350" cy="152400"/>
                </a:xfrm>
                <a:custGeom>
                  <a:avLst/>
                  <a:gdLst/>
                  <a:ahLst/>
                  <a:cxnLst>
                    <a:cxn ang="0">
                      <a:pos x="408" y="5"/>
                    </a:cxn>
                    <a:cxn ang="0">
                      <a:pos x="377" y="16"/>
                    </a:cxn>
                    <a:cxn ang="0">
                      <a:pos x="343" y="0"/>
                    </a:cxn>
                    <a:cxn ang="0">
                      <a:pos x="300" y="17"/>
                    </a:cxn>
                    <a:cxn ang="0">
                      <a:pos x="274" y="47"/>
                    </a:cxn>
                    <a:cxn ang="0">
                      <a:pos x="274" y="101"/>
                    </a:cxn>
                    <a:cxn ang="0">
                      <a:pos x="267" y="114"/>
                    </a:cxn>
                    <a:cxn ang="0">
                      <a:pos x="234" y="96"/>
                    </a:cxn>
                    <a:cxn ang="0">
                      <a:pos x="205" y="90"/>
                    </a:cxn>
                    <a:cxn ang="0">
                      <a:pos x="118" y="84"/>
                    </a:cxn>
                    <a:cxn ang="0">
                      <a:pos x="111" y="117"/>
                    </a:cxn>
                    <a:cxn ang="0">
                      <a:pos x="121" y="140"/>
                    </a:cxn>
                    <a:cxn ang="0">
                      <a:pos x="166" y="124"/>
                    </a:cxn>
                    <a:cxn ang="0">
                      <a:pos x="177" y="157"/>
                    </a:cxn>
                    <a:cxn ang="0">
                      <a:pos x="158" y="204"/>
                    </a:cxn>
                    <a:cxn ang="0">
                      <a:pos x="173" y="246"/>
                    </a:cxn>
                    <a:cxn ang="0">
                      <a:pos x="169" y="275"/>
                    </a:cxn>
                    <a:cxn ang="0">
                      <a:pos x="161" y="329"/>
                    </a:cxn>
                    <a:cxn ang="0">
                      <a:pos x="127" y="318"/>
                    </a:cxn>
                    <a:cxn ang="0">
                      <a:pos x="92" y="310"/>
                    </a:cxn>
                    <a:cxn ang="0">
                      <a:pos x="74" y="313"/>
                    </a:cxn>
                    <a:cxn ang="0">
                      <a:pos x="42" y="333"/>
                    </a:cxn>
                    <a:cxn ang="0">
                      <a:pos x="27" y="350"/>
                    </a:cxn>
                    <a:cxn ang="0">
                      <a:pos x="31" y="375"/>
                    </a:cxn>
                    <a:cxn ang="0">
                      <a:pos x="31" y="394"/>
                    </a:cxn>
                    <a:cxn ang="0">
                      <a:pos x="8" y="397"/>
                    </a:cxn>
                    <a:cxn ang="0">
                      <a:pos x="0" y="419"/>
                    </a:cxn>
                    <a:cxn ang="0">
                      <a:pos x="19" y="434"/>
                    </a:cxn>
                    <a:cxn ang="0">
                      <a:pos x="40" y="456"/>
                    </a:cxn>
                    <a:cxn ang="0">
                      <a:pos x="63" y="469"/>
                    </a:cxn>
                    <a:cxn ang="0">
                      <a:pos x="80" y="449"/>
                    </a:cxn>
                    <a:cxn ang="0">
                      <a:pos x="100" y="447"/>
                    </a:cxn>
                    <a:cxn ang="0">
                      <a:pos x="121" y="468"/>
                    </a:cxn>
                    <a:cxn ang="0">
                      <a:pos x="140" y="452"/>
                    </a:cxn>
                    <a:cxn ang="0">
                      <a:pos x="161" y="444"/>
                    </a:cxn>
                    <a:cxn ang="0">
                      <a:pos x="177" y="445"/>
                    </a:cxn>
                    <a:cxn ang="0">
                      <a:pos x="188" y="466"/>
                    </a:cxn>
                    <a:cxn ang="0">
                      <a:pos x="232" y="437"/>
                    </a:cxn>
                    <a:cxn ang="0">
                      <a:pos x="261" y="415"/>
                    </a:cxn>
                    <a:cxn ang="0">
                      <a:pos x="278" y="376"/>
                    </a:cxn>
                    <a:cxn ang="0">
                      <a:pos x="282" y="337"/>
                    </a:cxn>
                    <a:cxn ang="0">
                      <a:pos x="312" y="280"/>
                    </a:cxn>
                    <a:cxn ang="0">
                      <a:pos x="348" y="254"/>
                    </a:cxn>
                    <a:cxn ang="0">
                      <a:pos x="364" y="237"/>
                    </a:cxn>
                    <a:cxn ang="0">
                      <a:pos x="372" y="141"/>
                    </a:cxn>
                    <a:cxn ang="0">
                      <a:pos x="391" y="73"/>
                    </a:cxn>
                    <a:cxn ang="0">
                      <a:pos x="417" y="17"/>
                    </a:cxn>
                  </a:cxnLst>
                  <a:rect l="0" t="0" r="r" b="b"/>
                  <a:pathLst>
                    <a:path w="417" h="479">
                      <a:moveTo>
                        <a:pt x="414" y="0"/>
                      </a:moveTo>
                      <a:lnTo>
                        <a:pt x="408" y="5"/>
                      </a:lnTo>
                      <a:lnTo>
                        <a:pt x="393" y="12"/>
                      </a:lnTo>
                      <a:lnTo>
                        <a:pt x="377" y="16"/>
                      </a:lnTo>
                      <a:lnTo>
                        <a:pt x="360" y="10"/>
                      </a:lnTo>
                      <a:lnTo>
                        <a:pt x="343" y="0"/>
                      </a:lnTo>
                      <a:lnTo>
                        <a:pt x="323" y="3"/>
                      </a:lnTo>
                      <a:lnTo>
                        <a:pt x="300" y="17"/>
                      </a:lnTo>
                      <a:lnTo>
                        <a:pt x="283" y="33"/>
                      </a:lnTo>
                      <a:lnTo>
                        <a:pt x="274" y="47"/>
                      </a:lnTo>
                      <a:lnTo>
                        <a:pt x="272" y="58"/>
                      </a:lnTo>
                      <a:lnTo>
                        <a:pt x="274" y="101"/>
                      </a:lnTo>
                      <a:lnTo>
                        <a:pt x="272" y="111"/>
                      </a:lnTo>
                      <a:lnTo>
                        <a:pt x="267" y="114"/>
                      </a:lnTo>
                      <a:lnTo>
                        <a:pt x="244" y="96"/>
                      </a:lnTo>
                      <a:lnTo>
                        <a:pt x="234" y="96"/>
                      </a:lnTo>
                      <a:lnTo>
                        <a:pt x="220" y="91"/>
                      </a:lnTo>
                      <a:lnTo>
                        <a:pt x="205" y="90"/>
                      </a:lnTo>
                      <a:lnTo>
                        <a:pt x="194" y="84"/>
                      </a:lnTo>
                      <a:lnTo>
                        <a:pt x="118" y="84"/>
                      </a:lnTo>
                      <a:lnTo>
                        <a:pt x="112" y="98"/>
                      </a:lnTo>
                      <a:lnTo>
                        <a:pt x="111" y="117"/>
                      </a:lnTo>
                      <a:lnTo>
                        <a:pt x="112" y="135"/>
                      </a:lnTo>
                      <a:lnTo>
                        <a:pt x="121" y="140"/>
                      </a:lnTo>
                      <a:lnTo>
                        <a:pt x="137" y="117"/>
                      </a:lnTo>
                      <a:lnTo>
                        <a:pt x="166" y="124"/>
                      </a:lnTo>
                      <a:lnTo>
                        <a:pt x="176" y="137"/>
                      </a:lnTo>
                      <a:lnTo>
                        <a:pt x="177" y="157"/>
                      </a:lnTo>
                      <a:lnTo>
                        <a:pt x="159" y="187"/>
                      </a:lnTo>
                      <a:lnTo>
                        <a:pt x="158" y="204"/>
                      </a:lnTo>
                      <a:lnTo>
                        <a:pt x="162" y="218"/>
                      </a:lnTo>
                      <a:lnTo>
                        <a:pt x="173" y="246"/>
                      </a:lnTo>
                      <a:lnTo>
                        <a:pt x="172" y="262"/>
                      </a:lnTo>
                      <a:lnTo>
                        <a:pt x="169" y="275"/>
                      </a:lnTo>
                      <a:lnTo>
                        <a:pt x="166" y="312"/>
                      </a:lnTo>
                      <a:lnTo>
                        <a:pt x="161" y="329"/>
                      </a:lnTo>
                      <a:lnTo>
                        <a:pt x="145" y="334"/>
                      </a:lnTo>
                      <a:lnTo>
                        <a:pt x="127" y="318"/>
                      </a:lnTo>
                      <a:lnTo>
                        <a:pt x="102" y="321"/>
                      </a:lnTo>
                      <a:lnTo>
                        <a:pt x="92" y="310"/>
                      </a:lnTo>
                      <a:lnTo>
                        <a:pt x="85" y="305"/>
                      </a:lnTo>
                      <a:lnTo>
                        <a:pt x="74" y="313"/>
                      </a:lnTo>
                      <a:lnTo>
                        <a:pt x="65" y="324"/>
                      </a:lnTo>
                      <a:lnTo>
                        <a:pt x="42" y="333"/>
                      </a:lnTo>
                      <a:lnTo>
                        <a:pt x="32" y="342"/>
                      </a:lnTo>
                      <a:lnTo>
                        <a:pt x="27" y="350"/>
                      </a:lnTo>
                      <a:lnTo>
                        <a:pt x="26" y="363"/>
                      </a:lnTo>
                      <a:lnTo>
                        <a:pt x="31" y="375"/>
                      </a:lnTo>
                      <a:lnTo>
                        <a:pt x="33" y="390"/>
                      </a:lnTo>
                      <a:lnTo>
                        <a:pt x="31" y="394"/>
                      </a:lnTo>
                      <a:lnTo>
                        <a:pt x="19" y="394"/>
                      </a:lnTo>
                      <a:lnTo>
                        <a:pt x="8" y="397"/>
                      </a:lnTo>
                      <a:lnTo>
                        <a:pt x="2" y="404"/>
                      </a:lnTo>
                      <a:lnTo>
                        <a:pt x="0" y="419"/>
                      </a:lnTo>
                      <a:lnTo>
                        <a:pt x="13" y="425"/>
                      </a:lnTo>
                      <a:lnTo>
                        <a:pt x="19" y="434"/>
                      </a:lnTo>
                      <a:lnTo>
                        <a:pt x="33" y="449"/>
                      </a:lnTo>
                      <a:lnTo>
                        <a:pt x="40" y="456"/>
                      </a:lnTo>
                      <a:lnTo>
                        <a:pt x="49" y="479"/>
                      </a:lnTo>
                      <a:lnTo>
                        <a:pt x="63" y="469"/>
                      </a:lnTo>
                      <a:lnTo>
                        <a:pt x="73" y="463"/>
                      </a:lnTo>
                      <a:lnTo>
                        <a:pt x="80" y="449"/>
                      </a:lnTo>
                      <a:lnTo>
                        <a:pt x="90" y="444"/>
                      </a:lnTo>
                      <a:lnTo>
                        <a:pt x="100" y="447"/>
                      </a:lnTo>
                      <a:lnTo>
                        <a:pt x="105" y="458"/>
                      </a:lnTo>
                      <a:lnTo>
                        <a:pt x="121" y="468"/>
                      </a:lnTo>
                      <a:lnTo>
                        <a:pt x="133" y="465"/>
                      </a:lnTo>
                      <a:lnTo>
                        <a:pt x="140" y="452"/>
                      </a:lnTo>
                      <a:lnTo>
                        <a:pt x="148" y="446"/>
                      </a:lnTo>
                      <a:lnTo>
                        <a:pt x="161" y="444"/>
                      </a:lnTo>
                      <a:lnTo>
                        <a:pt x="175" y="440"/>
                      </a:lnTo>
                      <a:lnTo>
                        <a:pt x="177" y="445"/>
                      </a:lnTo>
                      <a:lnTo>
                        <a:pt x="178" y="463"/>
                      </a:lnTo>
                      <a:lnTo>
                        <a:pt x="188" y="466"/>
                      </a:lnTo>
                      <a:lnTo>
                        <a:pt x="209" y="458"/>
                      </a:lnTo>
                      <a:lnTo>
                        <a:pt x="232" y="437"/>
                      </a:lnTo>
                      <a:lnTo>
                        <a:pt x="246" y="430"/>
                      </a:lnTo>
                      <a:lnTo>
                        <a:pt x="261" y="415"/>
                      </a:lnTo>
                      <a:lnTo>
                        <a:pt x="274" y="394"/>
                      </a:lnTo>
                      <a:lnTo>
                        <a:pt x="278" y="376"/>
                      </a:lnTo>
                      <a:lnTo>
                        <a:pt x="278" y="358"/>
                      </a:lnTo>
                      <a:lnTo>
                        <a:pt x="282" y="337"/>
                      </a:lnTo>
                      <a:lnTo>
                        <a:pt x="289" y="316"/>
                      </a:lnTo>
                      <a:lnTo>
                        <a:pt x="312" y="280"/>
                      </a:lnTo>
                      <a:lnTo>
                        <a:pt x="329" y="264"/>
                      </a:lnTo>
                      <a:lnTo>
                        <a:pt x="348" y="254"/>
                      </a:lnTo>
                      <a:lnTo>
                        <a:pt x="363" y="241"/>
                      </a:lnTo>
                      <a:lnTo>
                        <a:pt x="364" y="237"/>
                      </a:lnTo>
                      <a:lnTo>
                        <a:pt x="371" y="207"/>
                      </a:lnTo>
                      <a:lnTo>
                        <a:pt x="372" y="141"/>
                      </a:lnTo>
                      <a:lnTo>
                        <a:pt x="381" y="97"/>
                      </a:lnTo>
                      <a:lnTo>
                        <a:pt x="391" y="73"/>
                      </a:lnTo>
                      <a:lnTo>
                        <a:pt x="412" y="36"/>
                      </a:lnTo>
                      <a:lnTo>
                        <a:pt x="417" y="17"/>
                      </a:lnTo>
                      <a:lnTo>
                        <a:pt x="414"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64" name="Freeform 42"/>
                <p:cNvSpPr>
                  <a:spLocks noChangeAspect="1"/>
                </p:cNvSpPr>
                <p:nvPr/>
              </p:nvSpPr>
              <p:spPr bwMode="gray">
                <a:xfrm>
                  <a:off x="4922043" y="3653184"/>
                  <a:ext cx="33338" cy="22225"/>
                </a:xfrm>
                <a:custGeom>
                  <a:avLst/>
                  <a:gdLst/>
                  <a:ahLst/>
                  <a:cxnLst>
                    <a:cxn ang="0">
                      <a:pos x="107" y="0"/>
                    </a:cxn>
                    <a:cxn ang="0">
                      <a:pos x="67" y="0"/>
                    </a:cxn>
                    <a:cxn ang="0">
                      <a:pos x="25" y="3"/>
                    </a:cxn>
                    <a:cxn ang="0">
                      <a:pos x="21" y="4"/>
                    </a:cxn>
                    <a:cxn ang="0">
                      <a:pos x="21" y="14"/>
                    </a:cxn>
                    <a:cxn ang="0">
                      <a:pos x="14" y="26"/>
                    </a:cxn>
                    <a:cxn ang="0">
                      <a:pos x="11" y="37"/>
                    </a:cxn>
                    <a:cxn ang="0">
                      <a:pos x="0" y="56"/>
                    </a:cxn>
                    <a:cxn ang="0">
                      <a:pos x="15" y="63"/>
                    </a:cxn>
                    <a:cxn ang="0">
                      <a:pos x="15" y="65"/>
                    </a:cxn>
                    <a:cxn ang="0">
                      <a:pos x="13" y="69"/>
                    </a:cxn>
                    <a:cxn ang="0">
                      <a:pos x="13" y="68"/>
                    </a:cxn>
                    <a:cxn ang="0">
                      <a:pos x="36" y="63"/>
                    </a:cxn>
                    <a:cxn ang="0">
                      <a:pos x="107" y="60"/>
                    </a:cxn>
                    <a:cxn ang="0">
                      <a:pos x="105" y="58"/>
                    </a:cxn>
                    <a:cxn ang="0">
                      <a:pos x="102" y="38"/>
                    </a:cxn>
                    <a:cxn ang="0">
                      <a:pos x="101" y="15"/>
                    </a:cxn>
                    <a:cxn ang="0">
                      <a:pos x="107" y="0"/>
                    </a:cxn>
                  </a:cxnLst>
                  <a:rect l="0" t="0" r="r" b="b"/>
                  <a:pathLst>
                    <a:path w="107" h="69">
                      <a:moveTo>
                        <a:pt x="107" y="0"/>
                      </a:moveTo>
                      <a:lnTo>
                        <a:pt x="67" y="0"/>
                      </a:lnTo>
                      <a:lnTo>
                        <a:pt x="25" y="3"/>
                      </a:lnTo>
                      <a:lnTo>
                        <a:pt x="21" y="4"/>
                      </a:lnTo>
                      <a:lnTo>
                        <a:pt x="21" y="14"/>
                      </a:lnTo>
                      <a:lnTo>
                        <a:pt x="14" y="26"/>
                      </a:lnTo>
                      <a:lnTo>
                        <a:pt x="11" y="37"/>
                      </a:lnTo>
                      <a:lnTo>
                        <a:pt x="0" y="56"/>
                      </a:lnTo>
                      <a:lnTo>
                        <a:pt x="15" y="63"/>
                      </a:lnTo>
                      <a:lnTo>
                        <a:pt x="15" y="65"/>
                      </a:lnTo>
                      <a:lnTo>
                        <a:pt x="13" y="69"/>
                      </a:lnTo>
                      <a:lnTo>
                        <a:pt x="13" y="68"/>
                      </a:lnTo>
                      <a:lnTo>
                        <a:pt x="36" y="63"/>
                      </a:lnTo>
                      <a:lnTo>
                        <a:pt x="107" y="60"/>
                      </a:lnTo>
                      <a:lnTo>
                        <a:pt x="105" y="58"/>
                      </a:lnTo>
                      <a:lnTo>
                        <a:pt x="102" y="38"/>
                      </a:lnTo>
                      <a:lnTo>
                        <a:pt x="101" y="15"/>
                      </a:lnTo>
                      <a:lnTo>
                        <a:pt x="107"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65" name="Freeform 43"/>
                <p:cNvSpPr>
                  <a:spLocks noChangeAspect="1"/>
                </p:cNvSpPr>
                <p:nvPr/>
              </p:nvSpPr>
              <p:spPr bwMode="gray">
                <a:xfrm>
                  <a:off x="5268117" y="3732559"/>
                  <a:ext cx="28575" cy="34925"/>
                </a:xfrm>
                <a:custGeom>
                  <a:avLst/>
                  <a:gdLst/>
                  <a:ahLst/>
                  <a:cxnLst>
                    <a:cxn ang="0">
                      <a:pos x="83" y="5"/>
                    </a:cxn>
                    <a:cxn ang="0">
                      <a:pos x="81" y="1"/>
                    </a:cxn>
                    <a:cxn ang="0">
                      <a:pos x="76" y="1"/>
                    </a:cxn>
                    <a:cxn ang="0">
                      <a:pos x="76" y="0"/>
                    </a:cxn>
                    <a:cxn ang="0">
                      <a:pos x="71" y="0"/>
                    </a:cxn>
                    <a:cxn ang="0">
                      <a:pos x="59" y="4"/>
                    </a:cxn>
                    <a:cxn ang="0">
                      <a:pos x="49" y="4"/>
                    </a:cxn>
                    <a:cxn ang="0">
                      <a:pos x="46" y="6"/>
                    </a:cxn>
                    <a:cxn ang="0">
                      <a:pos x="45" y="9"/>
                    </a:cxn>
                    <a:cxn ang="0">
                      <a:pos x="45" y="17"/>
                    </a:cxn>
                    <a:cxn ang="0">
                      <a:pos x="41" y="22"/>
                    </a:cxn>
                    <a:cxn ang="0">
                      <a:pos x="33" y="22"/>
                    </a:cxn>
                    <a:cxn ang="0">
                      <a:pos x="28" y="25"/>
                    </a:cxn>
                    <a:cxn ang="0">
                      <a:pos x="22" y="26"/>
                    </a:cxn>
                    <a:cxn ang="0">
                      <a:pos x="19" y="25"/>
                    </a:cxn>
                    <a:cxn ang="0">
                      <a:pos x="16" y="16"/>
                    </a:cxn>
                    <a:cxn ang="0">
                      <a:pos x="13" y="11"/>
                    </a:cxn>
                    <a:cxn ang="0">
                      <a:pos x="11" y="10"/>
                    </a:cxn>
                    <a:cxn ang="0">
                      <a:pos x="6" y="10"/>
                    </a:cxn>
                    <a:cxn ang="0">
                      <a:pos x="1" y="13"/>
                    </a:cxn>
                    <a:cxn ang="0">
                      <a:pos x="1" y="22"/>
                    </a:cxn>
                    <a:cxn ang="0">
                      <a:pos x="0" y="22"/>
                    </a:cxn>
                    <a:cxn ang="0">
                      <a:pos x="6" y="28"/>
                    </a:cxn>
                    <a:cxn ang="0">
                      <a:pos x="8" y="34"/>
                    </a:cxn>
                    <a:cxn ang="0">
                      <a:pos x="11" y="58"/>
                    </a:cxn>
                    <a:cxn ang="0">
                      <a:pos x="13" y="61"/>
                    </a:cxn>
                    <a:cxn ang="0">
                      <a:pos x="16" y="69"/>
                    </a:cxn>
                    <a:cxn ang="0">
                      <a:pos x="17" y="79"/>
                    </a:cxn>
                    <a:cxn ang="0">
                      <a:pos x="17" y="91"/>
                    </a:cxn>
                    <a:cxn ang="0">
                      <a:pos x="18" y="101"/>
                    </a:cxn>
                    <a:cxn ang="0">
                      <a:pos x="23" y="108"/>
                    </a:cxn>
                    <a:cxn ang="0">
                      <a:pos x="29" y="114"/>
                    </a:cxn>
                    <a:cxn ang="0">
                      <a:pos x="32" y="113"/>
                    </a:cxn>
                    <a:cxn ang="0">
                      <a:pos x="43" y="110"/>
                    </a:cxn>
                    <a:cxn ang="0">
                      <a:pos x="57" y="106"/>
                    </a:cxn>
                    <a:cxn ang="0">
                      <a:pos x="68" y="86"/>
                    </a:cxn>
                    <a:cxn ang="0">
                      <a:pos x="73" y="80"/>
                    </a:cxn>
                    <a:cxn ang="0">
                      <a:pos x="79" y="66"/>
                    </a:cxn>
                    <a:cxn ang="0">
                      <a:pos x="89" y="54"/>
                    </a:cxn>
                    <a:cxn ang="0">
                      <a:pos x="93" y="48"/>
                    </a:cxn>
                    <a:cxn ang="0">
                      <a:pos x="93" y="40"/>
                    </a:cxn>
                    <a:cxn ang="0">
                      <a:pos x="91" y="34"/>
                    </a:cxn>
                    <a:cxn ang="0">
                      <a:pos x="87" y="31"/>
                    </a:cxn>
                    <a:cxn ang="0">
                      <a:pos x="81" y="29"/>
                    </a:cxn>
                    <a:cxn ang="0">
                      <a:pos x="77" y="26"/>
                    </a:cxn>
                    <a:cxn ang="0">
                      <a:pos x="77" y="22"/>
                    </a:cxn>
                    <a:cxn ang="0">
                      <a:pos x="77" y="16"/>
                    </a:cxn>
                    <a:cxn ang="0">
                      <a:pos x="78" y="10"/>
                    </a:cxn>
                    <a:cxn ang="0">
                      <a:pos x="83" y="5"/>
                    </a:cxn>
                  </a:cxnLst>
                  <a:rect l="0" t="0" r="r" b="b"/>
                  <a:pathLst>
                    <a:path w="93" h="114">
                      <a:moveTo>
                        <a:pt x="83" y="5"/>
                      </a:moveTo>
                      <a:lnTo>
                        <a:pt x="81" y="1"/>
                      </a:lnTo>
                      <a:lnTo>
                        <a:pt x="76" y="1"/>
                      </a:lnTo>
                      <a:lnTo>
                        <a:pt x="76" y="0"/>
                      </a:lnTo>
                      <a:lnTo>
                        <a:pt x="71" y="0"/>
                      </a:lnTo>
                      <a:lnTo>
                        <a:pt x="59" y="4"/>
                      </a:lnTo>
                      <a:lnTo>
                        <a:pt x="49" y="4"/>
                      </a:lnTo>
                      <a:lnTo>
                        <a:pt x="46" y="6"/>
                      </a:lnTo>
                      <a:lnTo>
                        <a:pt x="45" y="9"/>
                      </a:lnTo>
                      <a:lnTo>
                        <a:pt x="45" y="17"/>
                      </a:lnTo>
                      <a:lnTo>
                        <a:pt x="41" y="22"/>
                      </a:lnTo>
                      <a:lnTo>
                        <a:pt x="33" y="22"/>
                      </a:lnTo>
                      <a:lnTo>
                        <a:pt x="28" y="25"/>
                      </a:lnTo>
                      <a:lnTo>
                        <a:pt x="22" y="26"/>
                      </a:lnTo>
                      <a:lnTo>
                        <a:pt x="19" y="25"/>
                      </a:lnTo>
                      <a:lnTo>
                        <a:pt x="16" y="16"/>
                      </a:lnTo>
                      <a:lnTo>
                        <a:pt x="13" y="11"/>
                      </a:lnTo>
                      <a:lnTo>
                        <a:pt x="11" y="10"/>
                      </a:lnTo>
                      <a:lnTo>
                        <a:pt x="6" y="10"/>
                      </a:lnTo>
                      <a:lnTo>
                        <a:pt x="1" y="13"/>
                      </a:lnTo>
                      <a:lnTo>
                        <a:pt x="1" y="22"/>
                      </a:lnTo>
                      <a:lnTo>
                        <a:pt x="0" y="22"/>
                      </a:lnTo>
                      <a:lnTo>
                        <a:pt x="6" y="28"/>
                      </a:lnTo>
                      <a:lnTo>
                        <a:pt x="8" y="34"/>
                      </a:lnTo>
                      <a:lnTo>
                        <a:pt x="11" y="58"/>
                      </a:lnTo>
                      <a:lnTo>
                        <a:pt x="13" y="61"/>
                      </a:lnTo>
                      <a:lnTo>
                        <a:pt x="16" y="69"/>
                      </a:lnTo>
                      <a:lnTo>
                        <a:pt x="17" y="79"/>
                      </a:lnTo>
                      <a:lnTo>
                        <a:pt x="17" y="91"/>
                      </a:lnTo>
                      <a:lnTo>
                        <a:pt x="18" y="101"/>
                      </a:lnTo>
                      <a:lnTo>
                        <a:pt x="23" y="108"/>
                      </a:lnTo>
                      <a:lnTo>
                        <a:pt x="29" y="114"/>
                      </a:lnTo>
                      <a:lnTo>
                        <a:pt x="32" y="113"/>
                      </a:lnTo>
                      <a:lnTo>
                        <a:pt x="43" y="110"/>
                      </a:lnTo>
                      <a:lnTo>
                        <a:pt x="57" y="106"/>
                      </a:lnTo>
                      <a:lnTo>
                        <a:pt x="68" y="86"/>
                      </a:lnTo>
                      <a:lnTo>
                        <a:pt x="73" y="80"/>
                      </a:lnTo>
                      <a:lnTo>
                        <a:pt x="79" y="66"/>
                      </a:lnTo>
                      <a:lnTo>
                        <a:pt x="89" y="54"/>
                      </a:lnTo>
                      <a:lnTo>
                        <a:pt x="93" y="48"/>
                      </a:lnTo>
                      <a:lnTo>
                        <a:pt x="93" y="40"/>
                      </a:lnTo>
                      <a:lnTo>
                        <a:pt x="91" y="34"/>
                      </a:lnTo>
                      <a:lnTo>
                        <a:pt x="87" y="31"/>
                      </a:lnTo>
                      <a:lnTo>
                        <a:pt x="81" y="29"/>
                      </a:lnTo>
                      <a:lnTo>
                        <a:pt x="77" y="26"/>
                      </a:lnTo>
                      <a:lnTo>
                        <a:pt x="77" y="22"/>
                      </a:lnTo>
                      <a:lnTo>
                        <a:pt x="77" y="16"/>
                      </a:lnTo>
                      <a:lnTo>
                        <a:pt x="78" y="10"/>
                      </a:lnTo>
                      <a:lnTo>
                        <a:pt x="83" y="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66" name="Freeform 44"/>
                <p:cNvSpPr>
                  <a:spLocks noChangeAspect="1"/>
                </p:cNvSpPr>
                <p:nvPr/>
              </p:nvSpPr>
              <p:spPr bwMode="gray">
                <a:xfrm>
                  <a:off x="5277642" y="3619847"/>
                  <a:ext cx="92075" cy="96838"/>
                </a:xfrm>
                <a:custGeom>
                  <a:avLst/>
                  <a:gdLst/>
                  <a:ahLst/>
                  <a:cxnLst>
                    <a:cxn ang="0">
                      <a:pos x="232" y="0"/>
                    </a:cxn>
                    <a:cxn ang="0">
                      <a:pos x="205" y="21"/>
                    </a:cxn>
                    <a:cxn ang="0">
                      <a:pos x="170" y="19"/>
                    </a:cxn>
                    <a:cxn ang="0">
                      <a:pos x="143" y="25"/>
                    </a:cxn>
                    <a:cxn ang="0">
                      <a:pos x="120" y="22"/>
                    </a:cxn>
                    <a:cxn ang="0">
                      <a:pos x="98" y="25"/>
                    </a:cxn>
                    <a:cxn ang="0">
                      <a:pos x="73" y="23"/>
                    </a:cxn>
                    <a:cxn ang="0">
                      <a:pos x="66" y="32"/>
                    </a:cxn>
                    <a:cxn ang="0">
                      <a:pos x="60" y="59"/>
                    </a:cxn>
                    <a:cxn ang="0">
                      <a:pos x="63" y="89"/>
                    </a:cxn>
                    <a:cxn ang="0">
                      <a:pos x="73" y="98"/>
                    </a:cxn>
                    <a:cxn ang="0">
                      <a:pos x="84" y="105"/>
                    </a:cxn>
                    <a:cxn ang="0">
                      <a:pos x="82" y="121"/>
                    </a:cxn>
                    <a:cxn ang="0">
                      <a:pos x="67" y="135"/>
                    </a:cxn>
                    <a:cxn ang="0">
                      <a:pos x="52" y="147"/>
                    </a:cxn>
                    <a:cxn ang="0">
                      <a:pos x="44" y="159"/>
                    </a:cxn>
                    <a:cxn ang="0">
                      <a:pos x="20" y="186"/>
                    </a:cxn>
                    <a:cxn ang="0">
                      <a:pos x="11" y="202"/>
                    </a:cxn>
                    <a:cxn ang="0">
                      <a:pos x="3" y="247"/>
                    </a:cxn>
                    <a:cxn ang="0">
                      <a:pos x="0" y="296"/>
                    </a:cxn>
                    <a:cxn ang="0">
                      <a:pos x="11" y="302"/>
                    </a:cxn>
                    <a:cxn ang="0">
                      <a:pos x="25" y="290"/>
                    </a:cxn>
                    <a:cxn ang="0">
                      <a:pos x="36" y="285"/>
                    </a:cxn>
                    <a:cxn ang="0">
                      <a:pos x="63" y="283"/>
                    </a:cxn>
                    <a:cxn ang="0">
                      <a:pos x="70" y="278"/>
                    </a:cxn>
                    <a:cxn ang="0">
                      <a:pos x="110" y="274"/>
                    </a:cxn>
                    <a:cxn ang="0">
                      <a:pos x="120" y="240"/>
                    </a:cxn>
                    <a:cxn ang="0">
                      <a:pos x="132" y="232"/>
                    </a:cxn>
                    <a:cxn ang="0">
                      <a:pos x="147" y="221"/>
                    </a:cxn>
                    <a:cxn ang="0">
                      <a:pos x="157" y="222"/>
                    </a:cxn>
                    <a:cxn ang="0">
                      <a:pos x="164" y="218"/>
                    </a:cxn>
                    <a:cxn ang="0">
                      <a:pos x="183" y="223"/>
                    </a:cxn>
                    <a:cxn ang="0">
                      <a:pos x="201" y="211"/>
                    </a:cxn>
                    <a:cxn ang="0">
                      <a:pos x="223" y="213"/>
                    </a:cxn>
                    <a:cxn ang="0">
                      <a:pos x="234" y="213"/>
                    </a:cxn>
                    <a:cxn ang="0">
                      <a:pos x="258" y="181"/>
                    </a:cxn>
                    <a:cxn ang="0">
                      <a:pos x="270" y="167"/>
                    </a:cxn>
                    <a:cxn ang="0">
                      <a:pos x="286" y="143"/>
                    </a:cxn>
                    <a:cxn ang="0">
                      <a:pos x="289" y="110"/>
                    </a:cxn>
                    <a:cxn ang="0">
                      <a:pos x="287" y="82"/>
                    </a:cxn>
                    <a:cxn ang="0">
                      <a:pos x="278" y="67"/>
                    </a:cxn>
                    <a:cxn ang="0">
                      <a:pos x="267" y="61"/>
                    </a:cxn>
                    <a:cxn ang="0">
                      <a:pos x="260" y="50"/>
                    </a:cxn>
                    <a:cxn ang="0">
                      <a:pos x="253" y="21"/>
                    </a:cxn>
                    <a:cxn ang="0">
                      <a:pos x="251" y="11"/>
                    </a:cxn>
                    <a:cxn ang="0">
                      <a:pos x="237" y="7"/>
                    </a:cxn>
                    <a:cxn ang="0">
                      <a:pos x="232" y="3"/>
                    </a:cxn>
                  </a:cxnLst>
                  <a:rect l="0" t="0" r="r" b="b"/>
                  <a:pathLst>
                    <a:path w="289" h="302">
                      <a:moveTo>
                        <a:pt x="232" y="3"/>
                      </a:moveTo>
                      <a:lnTo>
                        <a:pt x="232" y="0"/>
                      </a:lnTo>
                      <a:lnTo>
                        <a:pt x="232" y="3"/>
                      </a:lnTo>
                      <a:lnTo>
                        <a:pt x="205" y="21"/>
                      </a:lnTo>
                      <a:lnTo>
                        <a:pt x="186" y="21"/>
                      </a:lnTo>
                      <a:lnTo>
                        <a:pt x="170" y="19"/>
                      </a:lnTo>
                      <a:lnTo>
                        <a:pt x="157" y="24"/>
                      </a:lnTo>
                      <a:lnTo>
                        <a:pt x="143" y="25"/>
                      </a:lnTo>
                      <a:lnTo>
                        <a:pt x="126" y="29"/>
                      </a:lnTo>
                      <a:lnTo>
                        <a:pt x="120" y="22"/>
                      </a:lnTo>
                      <a:lnTo>
                        <a:pt x="108" y="23"/>
                      </a:lnTo>
                      <a:lnTo>
                        <a:pt x="98" y="25"/>
                      </a:lnTo>
                      <a:lnTo>
                        <a:pt x="87" y="22"/>
                      </a:lnTo>
                      <a:lnTo>
                        <a:pt x="73" y="23"/>
                      </a:lnTo>
                      <a:lnTo>
                        <a:pt x="66" y="28"/>
                      </a:lnTo>
                      <a:lnTo>
                        <a:pt x="66" y="32"/>
                      </a:lnTo>
                      <a:lnTo>
                        <a:pt x="63" y="41"/>
                      </a:lnTo>
                      <a:lnTo>
                        <a:pt x="60" y="59"/>
                      </a:lnTo>
                      <a:lnTo>
                        <a:pt x="61" y="81"/>
                      </a:lnTo>
                      <a:lnTo>
                        <a:pt x="63" y="89"/>
                      </a:lnTo>
                      <a:lnTo>
                        <a:pt x="68" y="94"/>
                      </a:lnTo>
                      <a:lnTo>
                        <a:pt x="73" y="98"/>
                      </a:lnTo>
                      <a:lnTo>
                        <a:pt x="82" y="100"/>
                      </a:lnTo>
                      <a:lnTo>
                        <a:pt x="84" y="105"/>
                      </a:lnTo>
                      <a:lnTo>
                        <a:pt x="86" y="113"/>
                      </a:lnTo>
                      <a:lnTo>
                        <a:pt x="82" y="121"/>
                      </a:lnTo>
                      <a:lnTo>
                        <a:pt x="73" y="130"/>
                      </a:lnTo>
                      <a:lnTo>
                        <a:pt x="67" y="135"/>
                      </a:lnTo>
                      <a:lnTo>
                        <a:pt x="56" y="140"/>
                      </a:lnTo>
                      <a:lnTo>
                        <a:pt x="52" y="147"/>
                      </a:lnTo>
                      <a:lnTo>
                        <a:pt x="50" y="153"/>
                      </a:lnTo>
                      <a:lnTo>
                        <a:pt x="44" y="159"/>
                      </a:lnTo>
                      <a:lnTo>
                        <a:pt x="33" y="172"/>
                      </a:lnTo>
                      <a:lnTo>
                        <a:pt x="20" y="186"/>
                      </a:lnTo>
                      <a:lnTo>
                        <a:pt x="17" y="191"/>
                      </a:lnTo>
                      <a:lnTo>
                        <a:pt x="11" y="202"/>
                      </a:lnTo>
                      <a:lnTo>
                        <a:pt x="3" y="233"/>
                      </a:lnTo>
                      <a:lnTo>
                        <a:pt x="3" y="247"/>
                      </a:lnTo>
                      <a:lnTo>
                        <a:pt x="1" y="275"/>
                      </a:lnTo>
                      <a:lnTo>
                        <a:pt x="0" y="296"/>
                      </a:lnTo>
                      <a:lnTo>
                        <a:pt x="4" y="299"/>
                      </a:lnTo>
                      <a:lnTo>
                        <a:pt x="11" y="302"/>
                      </a:lnTo>
                      <a:lnTo>
                        <a:pt x="19" y="301"/>
                      </a:lnTo>
                      <a:lnTo>
                        <a:pt x="25" y="290"/>
                      </a:lnTo>
                      <a:lnTo>
                        <a:pt x="29" y="286"/>
                      </a:lnTo>
                      <a:lnTo>
                        <a:pt x="36" y="285"/>
                      </a:lnTo>
                      <a:lnTo>
                        <a:pt x="41" y="281"/>
                      </a:lnTo>
                      <a:lnTo>
                        <a:pt x="63" y="283"/>
                      </a:lnTo>
                      <a:lnTo>
                        <a:pt x="70" y="280"/>
                      </a:lnTo>
                      <a:lnTo>
                        <a:pt x="70" y="278"/>
                      </a:lnTo>
                      <a:lnTo>
                        <a:pt x="115" y="278"/>
                      </a:lnTo>
                      <a:lnTo>
                        <a:pt x="110" y="274"/>
                      </a:lnTo>
                      <a:lnTo>
                        <a:pt x="122" y="247"/>
                      </a:lnTo>
                      <a:lnTo>
                        <a:pt x="120" y="240"/>
                      </a:lnTo>
                      <a:lnTo>
                        <a:pt x="121" y="234"/>
                      </a:lnTo>
                      <a:lnTo>
                        <a:pt x="132" y="232"/>
                      </a:lnTo>
                      <a:lnTo>
                        <a:pt x="142" y="228"/>
                      </a:lnTo>
                      <a:lnTo>
                        <a:pt x="147" y="221"/>
                      </a:lnTo>
                      <a:lnTo>
                        <a:pt x="153" y="223"/>
                      </a:lnTo>
                      <a:lnTo>
                        <a:pt x="157" y="222"/>
                      </a:lnTo>
                      <a:lnTo>
                        <a:pt x="159" y="216"/>
                      </a:lnTo>
                      <a:lnTo>
                        <a:pt x="164" y="218"/>
                      </a:lnTo>
                      <a:lnTo>
                        <a:pt x="175" y="220"/>
                      </a:lnTo>
                      <a:lnTo>
                        <a:pt x="183" y="223"/>
                      </a:lnTo>
                      <a:lnTo>
                        <a:pt x="195" y="207"/>
                      </a:lnTo>
                      <a:lnTo>
                        <a:pt x="201" y="211"/>
                      </a:lnTo>
                      <a:lnTo>
                        <a:pt x="215" y="216"/>
                      </a:lnTo>
                      <a:lnTo>
                        <a:pt x="223" y="213"/>
                      </a:lnTo>
                      <a:lnTo>
                        <a:pt x="232" y="216"/>
                      </a:lnTo>
                      <a:lnTo>
                        <a:pt x="234" y="213"/>
                      </a:lnTo>
                      <a:lnTo>
                        <a:pt x="240" y="208"/>
                      </a:lnTo>
                      <a:lnTo>
                        <a:pt x="258" y="181"/>
                      </a:lnTo>
                      <a:lnTo>
                        <a:pt x="267" y="170"/>
                      </a:lnTo>
                      <a:lnTo>
                        <a:pt x="270" y="167"/>
                      </a:lnTo>
                      <a:lnTo>
                        <a:pt x="278" y="156"/>
                      </a:lnTo>
                      <a:lnTo>
                        <a:pt x="286" y="143"/>
                      </a:lnTo>
                      <a:lnTo>
                        <a:pt x="288" y="130"/>
                      </a:lnTo>
                      <a:lnTo>
                        <a:pt x="289" y="110"/>
                      </a:lnTo>
                      <a:lnTo>
                        <a:pt x="287" y="100"/>
                      </a:lnTo>
                      <a:lnTo>
                        <a:pt x="287" y="82"/>
                      </a:lnTo>
                      <a:lnTo>
                        <a:pt x="286" y="76"/>
                      </a:lnTo>
                      <a:lnTo>
                        <a:pt x="278" y="67"/>
                      </a:lnTo>
                      <a:lnTo>
                        <a:pt x="274" y="65"/>
                      </a:lnTo>
                      <a:lnTo>
                        <a:pt x="267" y="61"/>
                      </a:lnTo>
                      <a:lnTo>
                        <a:pt x="262" y="56"/>
                      </a:lnTo>
                      <a:lnTo>
                        <a:pt x="260" y="50"/>
                      </a:lnTo>
                      <a:lnTo>
                        <a:pt x="255" y="23"/>
                      </a:lnTo>
                      <a:lnTo>
                        <a:pt x="253" y="21"/>
                      </a:lnTo>
                      <a:lnTo>
                        <a:pt x="251" y="18"/>
                      </a:lnTo>
                      <a:lnTo>
                        <a:pt x="251" y="11"/>
                      </a:lnTo>
                      <a:lnTo>
                        <a:pt x="249" y="9"/>
                      </a:lnTo>
                      <a:lnTo>
                        <a:pt x="237" y="7"/>
                      </a:lnTo>
                      <a:lnTo>
                        <a:pt x="234" y="5"/>
                      </a:lnTo>
                      <a:lnTo>
                        <a:pt x="232" y="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67" name="Freeform 45"/>
                <p:cNvSpPr>
                  <a:spLocks noChangeAspect="1"/>
                </p:cNvSpPr>
                <p:nvPr/>
              </p:nvSpPr>
              <p:spPr bwMode="gray">
                <a:xfrm>
                  <a:off x="5264942" y="3710334"/>
                  <a:ext cx="33338" cy="30163"/>
                </a:xfrm>
                <a:custGeom>
                  <a:avLst/>
                  <a:gdLst/>
                  <a:ahLst/>
                  <a:cxnLst>
                    <a:cxn ang="0">
                      <a:pos x="7" y="92"/>
                    </a:cxn>
                    <a:cxn ang="0">
                      <a:pos x="8" y="92"/>
                    </a:cxn>
                    <a:cxn ang="0">
                      <a:pos x="8" y="83"/>
                    </a:cxn>
                    <a:cxn ang="0">
                      <a:pos x="13" y="80"/>
                    </a:cxn>
                    <a:cxn ang="0">
                      <a:pos x="18" y="80"/>
                    </a:cxn>
                    <a:cxn ang="0">
                      <a:pos x="20" y="81"/>
                    </a:cxn>
                    <a:cxn ang="0">
                      <a:pos x="23" y="86"/>
                    </a:cxn>
                    <a:cxn ang="0">
                      <a:pos x="26" y="95"/>
                    </a:cxn>
                    <a:cxn ang="0">
                      <a:pos x="29" y="96"/>
                    </a:cxn>
                    <a:cxn ang="0">
                      <a:pos x="35" y="95"/>
                    </a:cxn>
                    <a:cxn ang="0">
                      <a:pos x="40" y="92"/>
                    </a:cxn>
                    <a:cxn ang="0">
                      <a:pos x="48" y="92"/>
                    </a:cxn>
                    <a:cxn ang="0">
                      <a:pos x="52" y="87"/>
                    </a:cxn>
                    <a:cxn ang="0">
                      <a:pos x="52" y="79"/>
                    </a:cxn>
                    <a:cxn ang="0">
                      <a:pos x="53" y="76"/>
                    </a:cxn>
                    <a:cxn ang="0">
                      <a:pos x="56" y="74"/>
                    </a:cxn>
                    <a:cxn ang="0">
                      <a:pos x="66" y="74"/>
                    </a:cxn>
                    <a:cxn ang="0">
                      <a:pos x="78" y="70"/>
                    </a:cxn>
                    <a:cxn ang="0">
                      <a:pos x="83" y="70"/>
                    </a:cxn>
                    <a:cxn ang="0">
                      <a:pos x="83" y="71"/>
                    </a:cxn>
                    <a:cxn ang="0">
                      <a:pos x="88" y="71"/>
                    </a:cxn>
                    <a:cxn ang="0">
                      <a:pos x="90" y="75"/>
                    </a:cxn>
                    <a:cxn ang="0">
                      <a:pos x="101" y="60"/>
                    </a:cxn>
                    <a:cxn ang="0">
                      <a:pos x="104" y="50"/>
                    </a:cxn>
                    <a:cxn ang="0">
                      <a:pos x="102" y="43"/>
                    </a:cxn>
                    <a:cxn ang="0">
                      <a:pos x="98" y="28"/>
                    </a:cxn>
                    <a:cxn ang="0">
                      <a:pos x="85" y="7"/>
                    </a:cxn>
                    <a:cxn ang="0">
                      <a:pos x="80" y="0"/>
                    </a:cxn>
                    <a:cxn ang="0">
                      <a:pos x="75" y="4"/>
                    </a:cxn>
                    <a:cxn ang="0">
                      <a:pos x="68" y="5"/>
                    </a:cxn>
                    <a:cxn ang="0">
                      <a:pos x="64" y="9"/>
                    </a:cxn>
                    <a:cxn ang="0">
                      <a:pos x="58" y="20"/>
                    </a:cxn>
                    <a:cxn ang="0">
                      <a:pos x="50" y="21"/>
                    </a:cxn>
                    <a:cxn ang="0">
                      <a:pos x="43" y="18"/>
                    </a:cxn>
                    <a:cxn ang="0">
                      <a:pos x="39" y="15"/>
                    </a:cxn>
                    <a:cxn ang="0">
                      <a:pos x="36" y="17"/>
                    </a:cxn>
                    <a:cxn ang="0">
                      <a:pos x="29" y="24"/>
                    </a:cxn>
                    <a:cxn ang="0">
                      <a:pos x="21" y="36"/>
                    </a:cxn>
                    <a:cxn ang="0">
                      <a:pos x="14" y="49"/>
                    </a:cxn>
                    <a:cxn ang="0">
                      <a:pos x="10" y="60"/>
                    </a:cxn>
                    <a:cxn ang="0">
                      <a:pos x="0" y="74"/>
                    </a:cxn>
                    <a:cxn ang="0">
                      <a:pos x="0" y="81"/>
                    </a:cxn>
                    <a:cxn ang="0">
                      <a:pos x="2" y="85"/>
                    </a:cxn>
                    <a:cxn ang="0">
                      <a:pos x="7" y="92"/>
                    </a:cxn>
                  </a:cxnLst>
                  <a:rect l="0" t="0" r="r" b="b"/>
                  <a:pathLst>
                    <a:path w="104" h="96">
                      <a:moveTo>
                        <a:pt x="7" y="92"/>
                      </a:moveTo>
                      <a:lnTo>
                        <a:pt x="8" y="92"/>
                      </a:lnTo>
                      <a:lnTo>
                        <a:pt x="8" y="83"/>
                      </a:lnTo>
                      <a:lnTo>
                        <a:pt x="13" y="80"/>
                      </a:lnTo>
                      <a:lnTo>
                        <a:pt x="18" y="80"/>
                      </a:lnTo>
                      <a:lnTo>
                        <a:pt x="20" y="81"/>
                      </a:lnTo>
                      <a:lnTo>
                        <a:pt x="23" y="86"/>
                      </a:lnTo>
                      <a:lnTo>
                        <a:pt x="26" y="95"/>
                      </a:lnTo>
                      <a:lnTo>
                        <a:pt x="29" y="96"/>
                      </a:lnTo>
                      <a:lnTo>
                        <a:pt x="35" y="95"/>
                      </a:lnTo>
                      <a:lnTo>
                        <a:pt x="40" y="92"/>
                      </a:lnTo>
                      <a:lnTo>
                        <a:pt x="48" y="92"/>
                      </a:lnTo>
                      <a:lnTo>
                        <a:pt x="52" y="87"/>
                      </a:lnTo>
                      <a:lnTo>
                        <a:pt x="52" y="79"/>
                      </a:lnTo>
                      <a:lnTo>
                        <a:pt x="53" y="76"/>
                      </a:lnTo>
                      <a:lnTo>
                        <a:pt x="56" y="74"/>
                      </a:lnTo>
                      <a:lnTo>
                        <a:pt x="66" y="74"/>
                      </a:lnTo>
                      <a:lnTo>
                        <a:pt x="78" y="70"/>
                      </a:lnTo>
                      <a:lnTo>
                        <a:pt x="83" y="70"/>
                      </a:lnTo>
                      <a:lnTo>
                        <a:pt x="83" y="71"/>
                      </a:lnTo>
                      <a:lnTo>
                        <a:pt x="88" y="71"/>
                      </a:lnTo>
                      <a:lnTo>
                        <a:pt x="90" y="75"/>
                      </a:lnTo>
                      <a:lnTo>
                        <a:pt x="101" y="60"/>
                      </a:lnTo>
                      <a:lnTo>
                        <a:pt x="104" y="50"/>
                      </a:lnTo>
                      <a:lnTo>
                        <a:pt x="102" y="43"/>
                      </a:lnTo>
                      <a:lnTo>
                        <a:pt x="98" y="28"/>
                      </a:lnTo>
                      <a:lnTo>
                        <a:pt x="85" y="7"/>
                      </a:lnTo>
                      <a:lnTo>
                        <a:pt x="80" y="0"/>
                      </a:lnTo>
                      <a:lnTo>
                        <a:pt x="75" y="4"/>
                      </a:lnTo>
                      <a:lnTo>
                        <a:pt x="68" y="5"/>
                      </a:lnTo>
                      <a:lnTo>
                        <a:pt x="64" y="9"/>
                      </a:lnTo>
                      <a:lnTo>
                        <a:pt x="58" y="20"/>
                      </a:lnTo>
                      <a:lnTo>
                        <a:pt x="50" y="21"/>
                      </a:lnTo>
                      <a:lnTo>
                        <a:pt x="43" y="18"/>
                      </a:lnTo>
                      <a:lnTo>
                        <a:pt x="39" y="15"/>
                      </a:lnTo>
                      <a:lnTo>
                        <a:pt x="36" y="17"/>
                      </a:lnTo>
                      <a:lnTo>
                        <a:pt x="29" y="24"/>
                      </a:lnTo>
                      <a:lnTo>
                        <a:pt x="21" y="36"/>
                      </a:lnTo>
                      <a:lnTo>
                        <a:pt x="14" y="49"/>
                      </a:lnTo>
                      <a:lnTo>
                        <a:pt x="10" y="60"/>
                      </a:lnTo>
                      <a:lnTo>
                        <a:pt x="0" y="74"/>
                      </a:lnTo>
                      <a:lnTo>
                        <a:pt x="0" y="81"/>
                      </a:lnTo>
                      <a:lnTo>
                        <a:pt x="2" y="85"/>
                      </a:lnTo>
                      <a:lnTo>
                        <a:pt x="7" y="9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68" name="Freeform 46"/>
                <p:cNvSpPr>
                  <a:spLocks noChangeAspect="1"/>
                </p:cNvSpPr>
                <p:nvPr/>
              </p:nvSpPr>
              <p:spPr bwMode="gray">
                <a:xfrm>
                  <a:off x="5350667" y="3611909"/>
                  <a:ext cx="138113" cy="160338"/>
                </a:xfrm>
                <a:custGeom>
                  <a:avLst/>
                  <a:gdLst/>
                  <a:ahLst/>
                  <a:cxnLst>
                    <a:cxn ang="0">
                      <a:pos x="387" y="204"/>
                    </a:cxn>
                    <a:cxn ang="0">
                      <a:pos x="387" y="98"/>
                    </a:cxn>
                    <a:cxn ang="0">
                      <a:pos x="412" y="74"/>
                    </a:cxn>
                    <a:cxn ang="0">
                      <a:pos x="435" y="37"/>
                    </a:cxn>
                    <a:cxn ang="0">
                      <a:pos x="421" y="37"/>
                    </a:cxn>
                    <a:cxn ang="0">
                      <a:pos x="374" y="22"/>
                    </a:cxn>
                    <a:cxn ang="0">
                      <a:pos x="336" y="32"/>
                    </a:cxn>
                    <a:cxn ang="0">
                      <a:pos x="297" y="60"/>
                    </a:cxn>
                    <a:cxn ang="0">
                      <a:pos x="250" y="53"/>
                    </a:cxn>
                    <a:cxn ang="0">
                      <a:pos x="213" y="47"/>
                    </a:cxn>
                    <a:cxn ang="0">
                      <a:pos x="164" y="12"/>
                    </a:cxn>
                    <a:cxn ang="0">
                      <a:pos x="132" y="3"/>
                    </a:cxn>
                    <a:cxn ang="0">
                      <a:pos x="103" y="0"/>
                    </a:cxn>
                    <a:cxn ang="0">
                      <a:pos x="69" y="3"/>
                    </a:cxn>
                    <a:cxn ang="0">
                      <a:pos x="28" y="1"/>
                    </a:cxn>
                    <a:cxn ang="0">
                      <a:pos x="0" y="28"/>
                    </a:cxn>
                    <a:cxn ang="0">
                      <a:pos x="5" y="32"/>
                    </a:cxn>
                    <a:cxn ang="0">
                      <a:pos x="19" y="36"/>
                    </a:cxn>
                    <a:cxn ang="0">
                      <a:pos x="21" y="46"/>
                    </a:cxn>
                    <a:cxn ang="0">
                      <a:pos x="28" y="75"/>
                    </a:cxn>
                    <a:cxn ang="0">
                      <a:pos x="35" y="86"/>
                    </a:cxn>
                    <a:cxn ang="0">
                      <a:pos x="46" y="92"/>
                    </a:cxn>
                    <a:cxn ang="0">
                      <a:pos x="55" y="107"/>
                    </a:cxn>
                    <a:cxn ang="0">
                      <a:pos x="57" y="135"/>
                    </a:cxn>
                    <a:cxn ang="0">
                      <a:pos x="54" y="168"/>
                    </a:cxn>
                    <a:cxn ang="0">
                      <a:pos x="38" y="192"/>
                    </a:cxn>
                    <a:cxn ang="0">
                      <a:pos x="26" y="206"/>
                    </a:cxn>
                    <a:cxn ang="0">
                      <a:pos x="2" y="238"/>
                    </a:cxn>
                    <a:cxn ang="0">
                      <a:pos x="8" y="263"/>
                    </a:cxn>
                    <a:cxn ang="0">
                      <a:pos x="18" y="270"/>
                    </a:cxn>
                    <a:cxn ang="0">
                      <a:pos x="35" y="265"/>
                    </a:cxn>
                    <a:cxn ang="0">
                      <a:pos x="45" y="270"/>
                    </a:cxn>
                    <a:cxn ang="0">
                      <a:pos x="26" y="281"/>
                    </a:cxn>
                    <a:cxn ang="0">
                      <a:pos x="7" y="295"/>
                    </a:cxn>
                    <a:cxn ang="0">
                      <a:pos x="207" y="415"/>
                    </a:cxn>
                    <a:cxn ang="0">
                      <a:pos x="210" y="428"/>
                    </a:cxn>
                    <a:cxn ang="0">
                      <a:pos x="218" y="458"/>
                    </a:cxn>
                    <a:cxn ang="0">
                      <a:pos x="306" y="499"/>
                    </a:cxn>
                    <a:cxn ang="0">
                      <a:pos x="314" y="488"/>
                    </a:cxn>
                    <a:cxn ang="0">
                      <a:pos x="324" y="463"/>
                    </a:cxn>
                    <a:cxn ang="0">
                      <a:pos x="342" y="429"/>
                    </a:cxn>
                    <a:cxn ang="0">
                      <a:pos x="352" y="399"/>
                    </a:cxn>
                    <a:cxn ang="0">
                      <a:pos x="360" y="391"/>
                    </a:cxn>
                    <a:cxn ang="0">
                      <a:pos x="379" y="376"/>
                    </a:cxn>
                    <a:cxn ang="0">
                      <a:pos x="388" y="361"/>
                    </a:cxn>
                    <a:cxn ang="0">
                      <a:pos x="403" y="358"/>
                    </a:cxn>
                    <a:cxn ang="0">
                      <a:pos x="417" y="340"/>
                    </a:cxn>
                    <a:cxn ang="0">
                      <a:pos x="393" y="308"/>
                    </a:cxn>
                    <a:cxn ang="0">
                      <a:pos x="387" y="257"/>
                    </a:cxn>
                  </a:cxnLst>
                  <a:rect l="0" t="0" r="r" b="b"/>
                  <a:pathLst>
                    <a:path w="435" h="504">
                      <a:moveTo>
                        <a:pt x="387" y="257"/>
                      </a:moveTo>
                      <a:lnTo>
                        <a:pt x="387" y="204"/>
                      </a:lnTo>
                      <a:lnTo>
                        <a:pt x="387" y="151"/>
                      </a:lnTo>
                      <a:lnTo>
                        <a:pt x="387" y="98"/>
                      </a:lnTo>
                      <a:lnTo>
                        <a:pt x="390" y="96"/>
                      </a:lnTo>
                      <a:lnTo>
                        <a:pt x="412" y="74"/>
                      </a:lnTo>
                      <a:lnTo>
                        <a:pt x="433" y="42"/>
                      </a:lnTo>
                      <a:lnTo>
                        <a:pt x="435" y="37"/>
                      </a:lnTo>
                      <a:lnTo>
                        <a:pt x="430" y="38"/>
                      </a:lnTo>
                      <a:lnTo>
                        <a:pt x="421" y="37"/>
                      </a:lnTo>
                      <a:lnTo>
                        <a:pt x="408" y="38"/>
                      </a:lnTo>
                      <a:lnTo>
                        <a:pt x="374" y="22"/>
                      </a:lnTo>
                      <a:lnTo>
                        <a:pt x="355" y="26"/>
                      </a:lnTo>
                      <a:lnTo>
                        <a:pt x="336" y="32"/>
                      </a:lnTo>
                      <a:lnTo>
                        <a:pt x="320" y="48"/>
                      </a:lnTo>
                      <a:lnTo>
                        <a:pt x="297" y="60"/>
                      </a:lnTo>
                      <a:lnTo>
                        <a:pt x="272" y="59"/>
                      </a:lnTo>
                      <a:lnTo>
                        <a:pt x="250" y="53"/>
                      </a:lnTo>
                      <a:lnTo>
                        <a:pt x="233" y="53"/>
                      </a:lnTo>
                      <a:lnTo>
                        <a:pt x="213" y="47"/>
                      </a:lnTo>
                      <a:lnTo>
                        <a:pt x="202" y="34"/>
                      </a:lnTo>
                      <a:lnTo>
                        <a:pt x="164" y="12"/>
                      </a:lnTo>
                      <a:lnTo>
                        <a:pt x="147" y="4"/>
                      </a:lnTo>
                      <a:lnTo>
                        <a:pt x="132" y="3"/>
                      </a:lnTo>
                      <a:lnTo>
                        <a:pt x="116" y="5"/>
                      </a:lnTo>
                      <a:lnTo>
                        <a:pt x="103" y="0"/>
                      </a:lnTo>
                      <a:lnTo>
                        <a:pt x="82" y="3"/>
                      </a:lnTo>
                      <a:lnTo>
                        <a:pt x="69" y="3"/>
                      </a:lnTo>
                      <a:lnTo>
                        <a:pt x="39" y="0"/>
                      </a:lnTo>
                      <a:lnTo>
                        <a:pt x="28" y="1"/>
                      </a:lnTo>
                      <a:lnTo>
                        <a:pt x="16" y="9"/>
                      </a:lnTo>
                      <a:lnTo>
                        <a:pt x="0" y="28"/>
                      </a:lnTo>
                      <a:lnTo>
                        <a:pt x="2" y="30"/>
                      </a:lnTo>
                      <a:lnTo>
                        <a:pt x="5" y="32"/>
                      </a:lnTo>
                      <a:lnTo>
                        <a:pt x="17" y="34"/>
                      </a:lnTo>
                      <a:lnTo>
                        <a:pt x="19" y="36"/>
                      </a:lnTo>
                      <a:lnTo>
                        <a:pt x="19" y="43"/>
                      </a:lnTo>
                      <a:lnTo>
                        <a:pt x="21" y="46"/>
                      </a:lnTo>
                      <a:lnTo>
                        <a:pt x="23" y="48"/>
                      </a:lnTo>
                      <a:lnTo>
                        <a:pt x="28" y="75"/>
                      </a:lnTo>
                      <a:lnTo>
                        <a:pt x="30" y="81"/>
                      </a:lnTo>
                      <a:lnTo>
                        <a:pt x="35" y="86"/>
                      </a:lnTo>
                      <a:lnTo>
                        <a:pt x="42" y="90"/>
                      </a:lnTo>
                      <a:lnTo>
                        <a:pt x="46" y="92"/>
                      </a:lnTo>
                      <a:lnTo>
                        <a:pt x="54" y="101"/>
                      </a:lnTo>
                      <a:lnTo>
                        <a:pt x="55" y="107"/>
                      </a:lnTo>
                      <a:lnTo>
                        <a:pt x="55" y="125"/>
                      </a:lnTo>
                      <a:lnTo>
                        <a:pt x="57" y="135"/>
                      </a:lnTo>
                      <a:lnTo>
                        <a:pt x="56" y="155"/>
                      </a:lnTo>
                      <a:lnTo>
                        <a:pt x="54" y="168"/>
                      </a:lnTo>
                      <a:lnTo>
                        <a:pt x="46" y="181"/>
                      </a:lnTo>
                      <a:lnTo>
                        <a:pt x="38" y="192"/>
                      </a:lnTo>
                      <a:lnTo>
                        <a:pt x="35" y="195"/>
                      </a:lnTo>
                      <a:lnTo>
                        <a:pt x="26" y="206"/>
                      </a:lnTo>
                      <a:lnTo>
                        <a:pt x="8" y="233"/>
                      </a:lnTo>
                      <a:lnTo>
                        <a:pt x="2" y="238"/>
                      </a:lnTo>
                      <a:lnTo>
                        <a:pt x="1" y="253"/>
                      </a:lnTo>
                      <a:lnTo>
                        <a:pt x="8" y="263"/>
                      </a:lnTo>
                      <a:lnTo>
                        <a:pt x="12" y="272"/>
                      </a:lnTo>
                      <a:lnTo>
                        <a:pt x="18" y="270"/>
                      </a:lnTo>
                      <a:lnTo>
                        <a:pt x="26" y="267"/>
                      </a:lnTo>
                      <a:lnTo>
                        <a:pt x="35" y="265"/>
                      </a:lnTo>
                      <a:lnTo>
                        <a:pt x="45" y="265"/>
                      </a:lnTo>
                      <a:lnTo>
                        <a:pt x="45" y="270"/>
                      </a:lnTo>
                      <a:lnTo>
                        <a:pt x="34" y="274"/>
                      </a:lnTo>
                      <a:lnTo>
                        <a:pt x="26" y="281"/>
                      </a:lnTo>
                      <a:lnTo>
                        <a:pt x="14" y="281"/>
                      </a:lnTo>
                      <a:lnTo>
                        <a:pt x="7" y="295"/>
                      </a:lnTo>
                      <a:lnTo>
                        <a:pt x="16" y="303"/>
                      </a:lnTo>
                      <a:lnTo>
                        <a:pt x="207" y="415"/>
                      </a:lnTo>
                      <a:lnTo>
                        <a:pt x="210" y="420"/>
                      </a:lnTo>
                      <a:lnTo>
                        <a:pt x="210" y="428"/>
                      </a:lnTo>
                      <a:lnTo>
                        <a:pt x="215" y="447"/>
                      </a:lnTo>
                      <a:lnTo>
                        <a:pt x="218" y="458"/>
                      </a:lnTo>
                      <a:lnTo>
                        <a:pt x="296" y="504"/>
                      </a:lnTo>
                      <a:lnTo>
                        <a:pt x="306" y="499"/>
                      </a:lnTo>
                      <a:lnTo>
                        <a:pt x="309" y="495"/>
                      </a:lnTo>
                      <a:lnTo>
                        <a:pt x="314" y="488"/>
                      </a:lnTo>
                      <a:lnTo>
                        <a:pt x="318" y="479"/>
                      </a:lnTo>
                      <a:lnTo>
                        <a:pt x="324" y="463"/>
                      </a:lnTo>
                      <a:lnTo>
                        <a:pt x="333" y="450"/>
                      </a:lnTo>
                      <a:lnTo>
                        <a:pt x="342" y="429"/>
                      </a:lnTo>
                      <a:lnTo>
                        <a:pt x="346" y="413"/>
                      </a:lnTo>
                      <a:lnTo>
                        <a:pt x="352" y="399"/>
                      </a:lnTo>
                      <a:lnTo>
                        <a:pt x="357" y="392"/>
                      </a:lnTo>
                      <a:lnTo>
                        <a:pt x="360" y="391"/>
                      </a:lnTo>
                      <a:lnTo>
                        <a:pt x="378" y="382"/>
                      </a:lnTo>
                      <a:lnTo>
                        <a:pt x="379" y="376"/>
                      </a:lnTo>
                      <a:lnTo>
                        <a:pt x="382" y="370"/>
                      </a:lnTo>
                      <a:lnTo>
                        <a:pt x="388" y="361"/>
                      </a:lnTo>
                      <a:lnTo>
                        <a:pt x="394" y="358"/>
                      </a:lnTo>
                      <a:lnTo>
                        <a:pt x="403" y="358"/>
                      </a:lnTo>
                      <a:lnTo>
                        <a:pt x="414" y="346"/>
                      </a:lnTo>
                      <a:lnTo>
                        <a:pt x="417" y="340"/>
                      </a:lnTo>
                      <a:lnTo>
                        <a:pt x="416" y="337"/>
                      </a:lnTo>
                      <a:lnTo>
                        <a:pt x="393" y="308"/>
                      </a:lnTo>
                      <a:lnTo>
                        <a:pt x="387" y="300"/>
                      </a:lnTo>
                      <a:lnTo>
                        <a:pt x="387" y="257"/>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69" name="Freeform 47"/>
                <p:cNvSpPr>
                  <a:spLocks noChangeAspect="1"/>
                </p:cNvSpPr>
                <p:nvPr/>
              </p:nvSpPr>
              <p:spPr bwMode="gray">
                <a:xfrm>
                  <a:off x="4455318" y="3399184"/>
                  <a:ext cx="107950" cy="77788"/>
                </a:xfrm>
                <a:custGeom>
                  <a:avLst/>
                  <a:gdLst/>
                  <a:ahLst/>
                  <a:cxnLst>
                    <a:cxn ang="0">
                      <a:pos x="43" y="160"/>
                    </a:cxn>
                    <a:cxn ang="0">
                      <a:pos x="28" y="129"/>
                    </a:cxn>
                    <a:cxn ang="0">
                      <a:pos x="7" y="113"/>
                    </a:cxn>
                    <a:cxn ang="0">
                      <a:pos x="1" y="107"/>
                    </a:cxn>
                    <a:cxn ang="0">
                      <a:pos x="35" y="86"/>
                    </a:cxn>
                    <a:cxn ang="0">
                      <a:pos x="56" y="33"/>
                    </a:cxn>
                    <a:cxn ang="0">
                      <a:pos x="70" y="9"/>
                    </a:cxn>
                    <a:cxn ang="0">
                      <a:pos x="92" y="9"/>
                    </a:cxn>
                    <a:cxn ang="0">
                      <a:pos x="122" y="5"/>
                    </a:cxn>
                    <a:cxn ang="0">
                      <a:pos x="135" y="1"/>
                    </a:cxn>
                    <a:cxn ang="0">
                      <a:pos x="168" y="2"/>
                    </a:cxn>
                    <a:cxn ang="0">
                      <a:pos x="183" y="9"/>
                    </a:cxn>
                    <a:cxn ang="0">
                      <a:pos x="206" y="29"/>
                    </a:cxn>
                    <a:cxn ang="0">
                      <a:pos x="221" y="29"/>
                    </a:cxn>
                    <a:cxn ang="0">
                      <a:pos x="238" y="58"/>
                    </a:cxn>
                    <a:cxn ang="0">
                      <a:pos x="248" y="68"/>
                    </a:cxn>
                    <a:cxn ang="0">
                      <a:pos x="258" y="75"/>
                    </a:cxn>
                    <a:cxn ang="0">
                      <a:pos x="261" y="82"/>
                    </a:cxn>
                    <a:cxn ang="0">
                      <a:pos x="277" y="91"/>
                    </a:cxn>
                    <a:cxn ang="0">
                      <a:pos x="289" y="103"/>
                    </a:cxn>
                    <a:cxn ang="0">
                      <a:pos x="297" y="123"/>
                    </a:cxn>
                    <a:cxn ang="0">
                      <a:pos x="302" y="133"/>
                    </a:cxn>
                    <a:cxn ang="0">
                      <a:pos x="309" y="156"/>
                    </a:cxn>
                    <a:cxn ang="0">
                      <a:pos x="313" y="181"/>
                    </a:cxn>
                    <a:cxn ang="0">
                      <a:pos x="323" y="185"/>
                    </a:cxn>
                    <a:cxn ang="0">
                      <a:pos x="332" y="197"/>
                    </a:cxn>
                    <a:cxn ang="0">
                      <a:pos x="342" y="212"/>
                    </a:cxn>
                    <a:cxn ang="0">
                      <a:pos x="342" y="221"/>
                    </a:cxn>
                    <a:cxn ang="0">
                      <a:pos x="344" y="238"/>
                    </a:cxn>
                    <a:cxn ang="0">
                      <a:pos x="321" y="242"/>
                    </a:cxn>
                    <a:cxn ang="0">
                      <a:pos x="293" y="244"/>
                    </a:cxn>
                    <a:cxn ang="0">
                      <a:pos x="271" y="239"/>
                    </a:cxn>
                    <a:cxn ang="0">
                      <a:pos x="255" y="238"/>
                    </a:cxn>
                    <a:cxn ang="0">
                      <a:pos x="237" y="227"/>
                    </a:cxn>
                    <a:cxn ang="0">
                      <a:pos x="162" y="224"/>
                    </a:cxn>
                    <a:cxn ang="0">
                      <a:pos x="111" y="236"/>
                    </a:cxn>
                    <a:cxn ang="0">
                      <a:pos x="57" y="244"/>
                    </a:cxn>
                    <a:cxn ang="0">
                      <a:pos x="43" y="242"/>
                    </a:cxn>
                    <a:cxn ang="0">
                      <a:pos x="47" y="199"/>
                    </a:cxn>
                    <a:cxn ang="0">
                      <a:pos x="98" y="188"/>
                    </a:cxn>
                    <a:cxn ang="0">
                      <a:pos x="127" y="183"/>
                    </a:cxn>
                    <a:cxn ang="0">
                      <a:pos x="143" y="182"/>
                    </a:cxn>
                    <a:cxn ang="0">
                      <a:pos x="175" y="194"/>
                    </a:cxn>
                    <a:cxn ang="0">
                      <a:pos x="203" y="189"/>
                    </a:cxn>
                    <a:cxn ang="0">
                      <a:pos x="206" y="177"/>
                    </a:cxn>
                    <a:cxn ang="0">
                      <a:pos x="191" y="177"/>
                    </a:cxn>
                    <a:cxn ang="0">
                      <a:pos x="165" y="172"/>
                    </a:cxn>
                    <a:cxn ang="0">
                      <a:pos x="140" y="162"/>
                    </a:cxn>
                    <a:cxn ang="0">
                      <a:pos x="120" y="163"/>
                    </a:cxn>
                  </a:cxnLst>
                  <a:rect l="0" t="0" r="r" b="b"/>
                  <a:pathLst>
                    <a:path w="344" h="244">
                      <a:moveTo>
                        <a:pt x="55" y="174"/>
                      </a:moveTo>
                      <a:lnTo>
                        <a:pt x="54" y="174"/>
                      </a:lnTo>
                      <a:lnTo>
                        <a:pt x="50" y="168"/>
                      </a:lnTo>
                      <a:lnTo>
                        <a:pt x="43" y="160"/>
                      </a:lnTo>
                      <a:lnTo>
                        <a:pt x="41" y="147"/>
                      </a:lnTo>
                      <a:lnTo>
                        <a:pt x="39" y="144"/>
                      </a:lnTo>
                      <a:lnTo>
                        <a:pt x="33" y="138"/>
                      </a:lnTo>
                      <a:lnTo>
                        <a:pt x="28" y="129"/>
                      </a:lnTo>
                      <a:lnTo>
                        <a:pt x="18" y="119"/>
                      </a:lnTo>
                      <a:lnTo>
                        <a:pt x="14" y="112"/>
                      </a:lnTo>
                      <a:lnTo>
                        <a:pt x="9" y="112"/>
                      </a:lnTo>
                      <a:lnTo>
                        <a:pt x="7" y="113"/>
                      </a:lnTo>
                      <a:lnTo>
                        <a:pt x="4" y="117"/>
                      </a:lnTo>
                      <a:lnTo>
                        <a:pt x="1" y="112"/>
                      </a:lnTo>
                      <a:lnTo>
                        <a:pt x="0" y="109"/>
                      </a:lnTo>
                      <a:lnTo>
                        <a:pt x="1" y="107"/>
                      </a:lnTo>
                      <a:lnTo>
                        <a:pt x="6" y="107"/>
                      </a:lnTo>
                      <a:lnTo>
                        <a:pt x="17" y="103"/>
                      </a:lnTo>
                      <a:lnTo>
                        <a:pt x="31" y="91"/>
                      </a:lnTo>
                      <a:lnTo>
                        <a:pt x="35" y="86"/>
                      </a:lnTo>
                      <a:lnTo>
                        <a:pt x="40" y="77"/>
                      </a:lnTo>
                      <a:lnTo>
                        <a:pt x="55" y="56"/>
                      </a:lnTo>
                      <a:lnTo>
                        <a:pt x="56" y="50"/>
                      </a:lnTo>
                      <a:lnTo>
                        <a:pt x="56" y="33"/>
                      </a:lnTo>
                      <a:lnTo>
                        <a:pt x="57" y="32"/>
                      </a:lnTo>
                      <a:lnTo>
                        <a:pt x="61" y="29"/>
                      </a:lnTo>
                      <a:lnTo>
                        <a:pt x="65" y="22"/>
                      </a:lnTo>
                      <a:lnTo>
                        <a:pt x="70" y="9"/>
                      </a:lnTo>
                      <a:lnTo>
                        <a:pt x="73" y="9"/>
                      </a:lnTo>
                      <a:lnTo>
                        <a:pt x="76" y="7"/>
                      </a:lnTo>
                      <a:lnTo>
                        <a:pt x="83" y="9"/>
                      </a:lnTo>
                      <a:lnTo>
                        <a:pt x="92" y="9"/>
                      </a:lnTo>
                      <a:lnTo>
                        <a:pt x="102" y="11"/>
                      </a:lnTo>
                      <a:lnTo>
                        <a:pt x="109" y="10"/>
                      </a:lnTo>
                      <a:lnTo>
                        <a:pt x="111" y="7"/>
                      </a:lnTo>
                      <a:lnTo>
                        <a:pt x="122" y="5"/>
                      </a:lnTo>
                      <a:lnTo>
                        <a:pt x="131" y="6"/>
                      </a:lnTo>
                      <a:lnTo>
                        <a:pt x="133" y="5"/>
                      </a:lnTo>
                      <a:lnTo>
                        <a:pt x="133" y="1"/>
                      </a:lnTo>
                      <a:lnTo>
                        <a:pt x="135" y="1"/>
                      </a:lnTo>
                      <a:lnTo>
                        <a:pt x="141" y="1"/>
                      </a:lnTo>
                      <a:lnTo>
                        <a:pt x="146" y="0"/>
                      </a:lnTo>
                      <a:lnTo>
                        <a:pt x="152" y="2"/>
                      </a:lnTo>
                      <a:lnTo>
                        <a:pt x="168" y="2"/>
                      </a:lnTo>
                      <a:lnTo>
                        <a:pt x="169" y="4"/>
                      </a:lnTo>
                      <a:lnTo>
                        <a:pt x="174" y="2"/>
                      </a:lnTo>
                      <a:lnTo>
                        <a:pt x="176" y="7"/>
                      </a:lnTo>
                      <a:lnTo>
                        <a:pt x="183" y="9"/>
                      </a:lnTo>
                      <a:lnTo>
                        <a:pt x="194" y="17"/>
                      </a:lnTo>
                      <a:lnTo>
                        <a:pt x="195" y="23"/>
                      </a:lnTo>
                      <a:lnTo>
                        <a:pt x="202" y="31"/>
                      </a:lnTo>
                      <a:lnTo>
                        <a:pt x="206" y="29"/>
                      </a:lnTo>
                      <a:lnTo>
                        <a:pt x="212" y="28"/>
                      </a:lnTo>
                      <a:lnTo>
                        <a:pt x="212" y="32"/>
                      </a:lnTo>
                      <a:lnTo>
                        <a:pt x="216" y="33"/>
                      </a:lnTo>
                      <a:lnTo>
                        <a:pt x="221" y="29"/>
                      </a:lnTo>
                      <a:lnTo>
                        <a:pt x="223" y="29"/>
                      </a:lnTo>
                      <a:lnTo>
                        <a:pt x="233" y="44"/>
                      </a:lnTo>
                      <a:lnTo>
                        <a:pt x="238" y="54"/>
                      </a:lnTo>
                      <a:lnTo>
                        <a:pt x="238" y="58"/>
                      </a:lnTo>
                      <a:lnTo>
                        <a:pt x="242" y="59"/>
                      </a:lnTo>
                      <a:lnTo>
                        <a:pt x="245" y="64"/>
                      </a:lnTo>
                      <a:lnTo>
                        <a:pt x="245" y="66"/>
                      </a:lnTo>
                      <a:lnTo>
                        <a:pt x="248" y="68"/>
                      </a:lnTo>
                      <a:lnTo>
                        <a:pt x="251" y="66"/>
                      </a:lnTo>
                      <a:lnTo>
                        <a:pt x="253" y="66"/>
                      </a:lnTo>
                      <a:lnTo>
                        <a:pt x="255" y="74"/>
                      </a:lnTo>
                      <a:lnTo>
                        <a:pt x="258" y="75"/>
                      </a:lnTo>
                      <a:lnTo>
                        <a:pt x="260" y="79"/>
                      </a:lnTo>
                      <a:lnTo>
                        <a:pt x="256" y="80"/>
                      </a:lnTo>
                      <a:lnTo>
                        <a:pt x="256" y="81"/>
                      </a:lnTo>
                      <a:lnTo>
                        <a:pt x="261" y="82"/>
                      </a:lnTo>
                      <a:lnTo>
                        <a:pt x="264" y="86"/>
                      </a:lnTo>
                      <a:lnTo>
                        <a:pt x="267" y="88"/>
                      </a:lnTo>
                      <a:lnTo>
                        <a:pt x="271" y="88"/>
                      </a:lnTo>
                      <a:lnTo>
                        <a:pt x="277" y="91"/>
                      </a:lnTo>
                      <a:lnTo>
                        <a:pt x="280" y="95"/>
                      </a:lnTo>
                      <a:lnTo>
                        <a:pt x="281" y="99"/>
                      </a:lnTo>
                      <a:lnTo>
                        <a:pt x="283" y="101"/>
                      </a:lnTo>
                      <a:lnTo>
                        <a:pt x="289" y="103"/>
                      </a:lnTo>
                      <a:lnTo>
                        <a:pt x="296" y="109"/>
                      </a:lnTo>
                      <a:lnTo>
                        <a:pt x="298" y="112"/>
                      </a:lnTo>
                      <a:lnTo>
                        <a:pt x="299" y="115"/>
                      </a:lnTo>
                      <a:lnTo>
                        <a:pt x="297" y="123"/>
                      </a:lnTo>
                      <a:lnTo>
                        <a:pt x="297" y="129"/>
                      </a:lnTo>
                      <a:lnTo>
                        <a:pt x="299" y="129"/>
                      </a:lnTo>
                      <a:lnTo>
                        <a:pt x="301" y="133"/>
                      </a:lnTo>
                      <a:lnTo>
                        <a:pt x="302" y="133"/>
                      </a:lnTo>
                      <a:lnTo>
                        <a:pt x="305" y="136"/>
                      </a:lnTo>
                      <a:lnTo>
                        <a:pt x="307" y="144"/>
                      </a:lnTo>
                      <a:lnTo>
                        <a:pt x="307" y="150"/>
                      </a:lnTo>
                      <a:lnTo>
                        <a:pt x="309" y="156"/>
                      </a:lnTo>
                      <a:lnTo>
                        <a:pt x="310" y="160"/>
                      </a:lnTo>
                      <a:lnTo>
                        <a:pt x="305" y="167"/>
                      </a:lnTo>
                      <a:lnTo>
                        <a:pt x="305" y="169"/>
                      </a:lnTo>
                      <a:lnTo>
                        <a:pt x="313" y="181"/>
                      </a:lnTo>
                      <a:lnTo>
                        <a:pt x="315" y="187"/>
                      </a:lnTo>
                      <a:lnTo>
                        <a:pt x="316" y="188"/>
                      </a:lnTo>
                      <a:lnTo>
                        <a:pt x="320" y="188"/>
                      </a:lnTo>
                      <a:lnTo>
                        <a:pt x="323" y="185"/>
                      </a:lnTo>
                      <a:lnTo>
                        <a:pt x="328" y="185"/>
                      </a:lnTo>
                      <a:lnTo>
                        <a:pt x="328" y="189"/>
                      </a:lnTo>
                      <a:lnTo>
                        <a:pt x="331" y="193"/>
                      </a:lnTo>
                      <a:lnTo>
                        <a:pt x="332" y="197"/>
                      </a:lnTo>
                      <a:lnTo>
                        <a:pt x="335" y="199"/>
                      </a:lnTo>
                      <a:lnTo>
                        <a:pt x="337" y="204"/>
                      </a:lnTo>
                      <a:lnTo>
                        <a:pt x="341" y="209"/>
                      </a:lnTo>
                      <a:lnTo>
                        <a:pt x="342" y="212"/>
                      </a:lnTo>
                      <a:lnTo>
                        <a:pt x="341" y="212"/>
                      </a:lnTo>
                      <a:lnTo>
                        <a:pt x="340" y="214"/>
                      </a:lnTo>
                      <a:lnTo>
                        <a:pt x="342" y="217"/>
                      </a:lnTo>
                      <a:lnTo>
                        <a:pt x="342" y="221"/>
                      </a:lnTo>
                      <a:lnTo>
                        <a:pt x="339" y="225"/>
                      </a:lnTo>
                      <a:lnTo>
                        <a:pt x="340" y="232"/>
                      </a:lnTo>
                      <a:lnTo>
                        <a:pt x="344" y="236"/>
                      </a:lnTo>
                      <a:lnTo>
                        <a:pt x="344" y="238"/>
                      </a:lnTo>
                      <a:lnTo>
                        <a:pt x="341" y="239"/>
                      </a:lnTo>
                      <a:lnTo>
                        <a:pt x="331" y="239"/>
                      </a:lnTo>
                      <a:lnTo>
                        <a:pt x="325" y="242"/>
                      </a:lnTo>
                      <a:lnTo>
                        <a:pt x="321" y="242"/>
                      </a:lnTo>
                      <a:lnTo>
                        <a:pt x="310" y="241"/>
                      </a:lnTo>
                      <a:lnTo>
                        <a:pt x="308" y="242"/>
                      </a:lnTo>
                      <a:lnTo>
                        <a:pt x="301" y="242"/>
                      </a:lnTo>
                      <a:lnTo>
                        <a:pt x="293" y="244"/>
                      </a:lnTo>
                      <a:lnTo>
                        <a:pt x="287" y="244"/>
                      </a:lnTo>
                      <a:lnTo>
                        <a:pt x="282" y="242"/>
                      </a:lnTo>
                      <a:lnTo>
                        <a:pt x="278" y="242"/>
                      </a:lnTo>
                      <a:lnTo>
                        <a:pt x="271" y="239"/>
                      </a:lnTo>
                      <a:lnTo>
                        <a:pt x="264" y="239"/>
                      </a:lnTo>
                      <a:lnTo>
                        <a:pt x="258" y="233"/>
                      </a:lnTo>
                      <a:lnTo>
                        <a:pt x="255" y="235"/>
                      </a:lnTo>
                      <a:lnTo>
                        <a:pt x="255" y="238"/>
                      </a:lnTo>
                      <a:lnTo>
                        <a:pt x="248" y="237"/>
                      </a:lnTo>
                      <a:lnTo>
                        <a:pt x="248" y="231"/>
                      </a:lnTo>
                      <a:lnTo>
                        <a:pt x="245" y="228"/>
                      </a:lnTo>
                      <a:lnTo>
                        <a:pt x="237" y="227"/>
                      </a:lnTo>
                      <a:lnTo>
                        <a:pt x="231" y="228"/>
                      </a:lnTo>
                      <a:lnTo>
                        <a:pt x="226" y="225"/>
                      </a:lnTo>
                      <a:lnTo>
                        <a:pt x="212" y="224"/>
                      </a:lnTo>
                      <a:lnTo>
                        <a:pt x="162" y="224"/>
                      </a:lnTo>
                      <a:lnTo>
                        <a:pt x="159" y="225"/>
                      </a:lnTo>
                      <a:lnTo>
                        <a:pt x="135" y="225"/>
                      </a:lnTo>
                      <a:lnTo>
                        <a:pt x="122" y="231"/>
                      </a:lnTo>
                      <a:lnTo>
                        <a:pt x="111" y="236"/>
                      </a:lnTo>
                      <a:lnTo>
                        <a:pt x="102" y="238"/>
                      </a:lnTo>
                      <a:lnTo>
                        <a:pt x="72" y="237"/>
                      </a:lnTo>
                      <a:lnTo>
                        <a:pt x="68" y="239"/>
                      </a:lnTo>
                      <a:lnTo>
                        <a:pt x="57" y="244"/>
                      </a:lnTo>
                      <a:lnTo>
                        <a:pt x="50" y="244"/>
                      </a:lnTo>
                      <a:lnTo>
                        <a:pt x="46" y="243"/>
                      </a:lnTo>
                      <a:lnTo>
                        <a:pt x="45" y="241"/>
                      </a:lnTo>
                      <a:lnTo>
                        <a:pt x="43" y="242"/>
                      </a:lnTo>
                      <a:lnTo>
                        <a:pt x="44" y="241"/>
                      </a:lnTo>
                      <a:lnTo>
                        <a:pt x="41" y="239"/>
                      </a:lnTo>
                      <a:lnTo>
                        <a:pt x="43" y="205"/>
                      </a:lnTo>
                      <a:lnTo>
                        <a:pt x="47" y="199"/>
                      </a:lnTo>
                      <a:lnTo>
                        <a:pt x="86" y="195"/>
                      </a:lnTo>
                      <a:lnTo>
                        <a:pt x="94" y="195"/>
                      </a:lnTo>
                      <a:lnTo>
                        <a:pt x="95" y="195"/>
                      </a:lnTo>
                      <a:lnTo>
                        <a:pt x="98" y="188"/>
                      </a:lnTo>
                      <a:lnTo>
                        <a:pt x="103" y="187"/>
                      </a:lnTo>
                      <a:lnTo>
                        <a:pt x="106" y="188"/>
                      </a:lnTo>
                      <a:lnTo>
                        <a:pt x="119" y="187"/>
                      </a:lnTo>
                      <a:lnTo>
                        <a:pt x="127" y="183"/>
                      </a:lnTo>
                      <a:lnTo>
                        <a:pt x="131" y="178"/>
                      </a:lnTo>
                      <a:lnTo>
                        <a:pt x="133" y="177"/>
                      </a:lnTo>
                      <a:lnTo>
                        <a:pt x="140" y="178"/>
                      </a:lnTo>
                      <a:lnTo>
                        <a:pt x="143" y="182"/>
                      </a:lnTo>
                      <a:lnTo>
                        <a:pt x="151" y="184"/>
                      </a:lnTo>
                      <a:lnTo>
                        <a:pt x="159" y="189"/>
                      </a:lnTo>
                      <a:lnTo>
                        <a:pt x="167" y="190"/>
                      </a:lnTo>
                      <a:lnTo>
                        <a:pt x="175" y="194"/>
                      </a:lnTo>
                      <a:lnTo>
                        <a:pt x="183" y="194"/>
                      </a:lnTo>
                      <a:lnTo>
                        <a:pt x="185" y="195"/>
                      </a:lnTo>
                      <a:lnTo>
                        <a:pt x="191" y="192"/>
                      </a:lnTo>
                      <a:lnTo>
                        <a:pt x="203" y="189"/>
                      </a:lnTo>
                      <a:lnTo>
                        <a:pt x="207" y="185"/>
                      </a:lnTo>
                      <a:lnTo>
                        <a:pt x="207" y="182"/>
                      </a:lnTo>
                      <a:lnTo>
                        <a:pt x="207" y="177"/>
                      </a:lnTo>
                      <a:lnTo>
                        <a:pt x="206" y="177"/>
                      </a:lnTo>
                      <a:lnTo>
                        <a:pt x="203" y="177"/>
                      </a:lnTo>
                      <a:lnTo>
                        <a:pt x="200" y="176"/>
                      </a:lnTo>
                      <a:lnTo>
                        <a:pt x="195" y="176"/>
                      </a:lnTo>
                      <a:lnTo>
                        <a:pt x="191" y="177"/>
                      </a:lnTo>
                      <a:lnTo>
                        <a:pt x="180" y="182"/>
                      </a:lnTo>
                      <a:lnTo>
                        <a:pt x="175" y="181"/>
                      </a:lnTo>
                      <a:lnTo>
                        <a:pt x="169" y="178"/>
                      </a:lnTo>
                      <a:lnTo>
                        <a:pt x="165" y="172"/>
                      </a:lnTo>
                      <a:lnTo>
                        <a:pt x="164" y="171"/>
                      </a:lnTo>
                      <a:lnTo>
                        <a:pt x="152" y="171"/>
                      </a:lnTo>
                      <a:lnTo>
                        <a:pt x="146" y="163"/>
                      </a:lnTo>
                      <a:lnTo>
                        <a:pt x="140" y="162"/>
                      </a:lnTo>
                      <a:lnTo>
                        <a:pt x="137" y="161"/>
                      </a:lnTo>
                      <a:lnTo>
                        <a:pt x="131" y="162"/>
                      </a:lnTo>
                      <a:lnTo>
                        <a:pt x="126" y="165"/>
                      </a:lnTo>
                      <a:lnTo>
                        <a:pt x="120" y="163"/>
                      </a:lnTo>
                      <a:lnTo>
                        <a:pt x="115" y="168"/>
                      </a:lnTo>
                      <a:lnTo>
                        <a:pt x="111" y="174"/>
                      </a:lnTo>
                      <a:lnTo>
                        <a:pt x="55" y="174"/>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70" name="Freeform 48"/>
                <p:cNvSpPr>
                  <a:spLocks noChangeAspect="1"/>
                </p:cNvSpPr>
                <p:nvPr/>
              </p:nvSpPr>
              <p:spPr bwMode="gray">
                <a:xfrm>
                  <a:off x="5276055" y="3708747"/>
                  <a:ext cx="190500" cy="187325"/>
                </a:xfrm>
                <a:custGeom>
                  <a:avLst/>
                  <a:gdLst/>
                  <a:ahLst/>
                  <a:cxnLst>
                    <a:cxn ang="0">
                      <a:pos x="450" y="144"/>
                    </a:cxn>
                    <a:cxn ang="0">
                      <a:pos x="521" y="238"/>
                    </a:cxn>
                    <a:cxn ang="0">
                      <a:pos x="505" y="292"/>
                    </a:cxn>
                    <a:cxn ang="0">
                      <a:pos x="538" y="325"/>
                    </a:cxn>
                    <a:cxn ang="0">
                      <a:pos x="537" y="349"/>
                    </a:cxn>
                    <a:cxn ang="0">
                      <a:pos x="536" y="380"/>
                    </a:cxn>
                    <a:cxn ang="0">
                      <a:pos x="528" y="402"/>
                    </a:cxn>
                    <a:cxn ang="0">
                      <a:pos x="542" y="432"/>
                    </a:cxn>
                    <a:cxn ang="0">
                      <a:pos x="550" y="467"/>
                    </a:cxn>
                    <a:cxn ang="0">
                      <a:pos x="561" y="488"/>
                    </a:cxn>
                    <a:cxn ang="0">
                      <a:pos x="587" y="514"/>
                    </a:cxn>
                    <a:cxn ang="0">
                      <a:pos x="593" y="526"/>
                    </a:cxn>
                    <a:cxn ang="0">
                      <a:pos x="541" y="557"/>
                    </a:cxn>
                    <a:cxn ang="0">
                      <a:pos x="476" y="564"/>
                    </a:cxn>
                    <a:cxn ang="0">
                      <a:pos x="436" y="583"/>
                    </a:cxn>
                    <a:cxn ang="0">
                      <a:pos x="378" y="589"/>
                    </a:cxn>
                    <a:cxn ang="0">
                      <a:pos x="355" y="580"/>
                    </a:cxn>
                    <a:cxn ang="0">
                      <a:pos x="331" y="584"/>
                    </a:cxn>
                    <a:cxn ang="0">
                      <a:pos x="280" y="567"/>
                    </a:cxn>
                    <a:cxn ang="0">
                      <a:pos x="270" y="531"/>
                    </a:cxn>
                    <a:cxn ang="0">
                      <a:pos x="249" y="476"/>
                    </a:cxn>
                    <a:cxn ang="0">
                      <a:pos x="229" y="473"/>
                    </a:cxn>
                    <a:cxn ang="0">
                      <a:pos x="208" y="475"/>
                    </a:cxn>
                    <a:cxn ang="0">
                      <a:pos x="178" y="459"/>
                    </a:cxn>
                    <a:cxn ang="0">
                      <a:pos x="125" y="440"/>
                    </a:cxn>
                    <a:cxn ang="0">
                      <a:pos x="95" y="418"/>
                    </a:cxn>
                    <a:cxn ang="0">
                      <a:pos x="65" y="386"/>
                    </a:cxn>
                    <a:cxn ang="0">
                      <a:pos x="49" y="328"/>
                    </a:cxn>
                    <a:cxn ang="0">
                      <a:pos x="11" y="278"/>
                    </a:cxn>
                    <a:cxn ang="0">
                      <a:pos x="9" y="231"/>
                    </a:cxn>
                    <a:cxn ang="0">
                      <a:pos x="0" y="187"/>
                    </a:cxn>
                    <a:cxn ang="0">
                      <a:pos x="39" y="159"/>
                    </a:cxn>
                    <a:cxn ang="0">
                      <a:pos x="64" y="121"/>
                    </a:cxn>
                    <a:cxn ang="0">
                      <a:pos x="52" y="102"/>
                    </a:cxn>
                    <a:cxn ang="0">
                      <a:pos x="49" y="83"/>
                    </a:cxn>
                    <a:cxn ang="0">
                      <a:pos x="66" y="46"/>
                    </a:cxn>
                    <a:cxn ang="0">
                      <a:pos x="66" y="5"/>
                    </a:cxn>
                    <a:cxn ang="0">
                      <a:pos x="119" y="7"/>
                    </a:cxn>
                    <a:cxn ang="0">
                      <a:pos x="118" y="83"/>
                    </a:cxn>
                    <a:cxn ang="0">
                      <a:pos x="133" y="88"/>
                    </a:cxn>
                    <a:cxn ang="0">
                      <a:pos x="148" y="75"/>
                    </a:cxn>
                    <a:cxn ang="0">
                      <a:pos x="173" y="86"/>
                    </a:cxn>
                    <a:cxn ang="0">
                      <a:pos x="186" y="84"/>
                    </a:cxn>
                    <a:cxn ang="0">
                      <a:pos x="214" y="79"/>
                    </a:cxn>
                    <a:cxn ang="0">
                      <a:pos x="209" y="66"/>
                    </a:cxn>
                    <a:cxn ang="0">
                      <a:pos x="209" y="48"/>
                    </a:cxn>
                    <a:cxn ang="0">
                      <a:pos x="225" y="35"/>
                    </a:cxn>
                    <a:cxn ang="0">
                      <a:pos x="238" y="21"/>
                    </a:cxn>
                    <a:cxn ang="0">
                      <a:pos x="251" y="0"/>
                    </a:cxn>
                  </a:cxnLst>
                  <a:rect l="0" t="0" r="r" b="b"/>
                  <a:pathLst>
                    <a:path w="596" h="591">
                      <a:moveTo>
                        <a:pt x="442" y="112"/>
                      </a:moveTo>
                      <a:lnTo>
                        <a:pt x="445" y="117"/>
                      </a:lnTo>
                      <a:lnTo>
                        <a:pt x="445" y="125"/>
                      </a:lnTo>
                      <a:lnTo>
                        <a:pt x="450" y="144"/>
                      </a:lnTo>
                      <a:lnTo>
                        <a:pt x="453" y="155"/>
                      </a:lnTo>
                      <a:lnTo>
                        <a:pt x="531" y="201"/>
                      </a:lnTo>
                      <a:lnTo>
                        <a:pt x="528" y="207"/>
                      </a:lnTo>
                      <a:lnTo>
                        <a:pt x="521" y="238"/>
                      </a:lnTo>
                      <a:lnTo>
                        <a:pt x="517" y="244"/>
                      </a:lnTo>
                      <a:lnTo>
                        <a:pt x="514" y="256"/>
                      </a:lnTo>
                      <a:lnTo>
                        <a:pt x="504" y="281"/>
                      </a:lnTo>
                      <a:lnTo>
                        <a:pt x="505" y="292"/>
                      </a:lnTo>
                      <a:lnTo>
                        <a:pt x="507" y="298"/>
                      </a:lnTo>
                      <a:lnTo>
                        <a:pt x="523" y="309"/>
                      </a:lnTo>
                      <a:lnTo>
                        <a:pt x="530" y="317"/>
                      </a:lnTo>
                      <a:lnTo>
                        <a:pt x="538" y="325"/>
                      </a:lnTo>
                      <a:lnTo>
                        <a:pt x="544" y="336"/>
                      </a:lnTo>
                      <a:lnTo>
                        <a:pt x="544" y="341"/>
                      </a:lnTo>
                      <a:lnTo>
                        <a:pt x="542" y="342"/>
                      </a:lnTo>
                      <a:lnTo>
                        <a:pt x="537" y="349"/>
                      </a:lnTo>
                      <a:lnTo>
                        <a:pt x="536" y="362"/>
                      </a:lnTo>
                      <a:lnTo>
                        <a:pt x="533" y="368"/>
                      </a:lnTo>
                      <a:lnTo>
                        <a:pt x="537" y="374"/>
                      </a:lnTo>
                      <a:lnTo>
                        <a:pt x="536" y="380"/>
                      </a:lnTo>
                      <a:lnTo>
                        <a:pt x="538" y="385"/>
                      </a:lnTo>
                      <a:lnTo>
                        <a:pt x="537" y="395"/>
                      </a:lnTo>
                      <a:lnTo>
                        <a:pt x="531" y="395"/>
                      </a:lnTo>
                      <a:lnTo>
                        <a:pt x="528" y="402"/>
                      </a:lnTo>
                      <a:lnTo>
                        <a:pt x="531" y="412"/>
                      </a:lnTo>
                      <a:lnTo>
                        <a:pt x="537" y="425"/>
                      </a:lnTo>
                      <a:lnTo>
                        <a:pt x="542" y="429"/>
                      </a:lnTo>
                      <a:lnTo>
                        <a:pt x="542" y="432"/>
                      </a:lnTo>
                      <a:lnTo>
                        <a:pt x="538" y="435"/>
                      </a:lnTo>
                      <a:lnTo>
                        <a:pt x="550" y="455"/>
                      </a:lnTo>
                      <a:lnTo>
                        <a:pt x="552" y="460"/>
                      </a:lnTo>
                      <a:lnTo>
                        <a:pt x="550" y="467"/>
                      </a:lnTo>
                      <a:lnTo>
                        <a:pt x="555" y="472"/>
                      </a:lnTo>
                      <a:lnTo>
                        <a:pt x="558" y="478"/>
                      </a:lnTo>
                      <a:lnTo>
                        <a:pt x="558" y="484"/>
                      </a:lnTo>
                      <a:lnTo>
                        <a:pt x="561" y="488"/>
                      </a:lnTo>
                      <a:lnTo>
                        <a:pt x="561" y="497"/>
                      </a:lnTo>
                      <a:lnTo>
                        <a:pt x="573" y="503"/>
                      </a:lnTo>
                      <a:lnTo>
                        <a:pt x="577" y="513"/>
                      </a:lnTo>
                      <a:lnTo>
                        <a:pt x="587" y="514"/>
                      </a:lnTo>
                      <a:lnTo>
                        <a:pt x="592" y="518"/>
                      </a:lnTo>
                      <a:lnTo>
                        <a:pt x="595" y="519"/>
                      </a:lnTo>
                      <a:lnTo>
                        <a:pt x="596" y="525"/>
                      </a:lnTo>
                      <a:lnTo>
                        <a:pt x="593" y="526"/>
                      </a:lnTo>
                      <a:lnTo>
                        <a:pt x="579" y="536"/>
                      </a:lnTo>
                      <a:lnTo>
                        <a:pt x="564" y="550"/>
                      </a:lnTo>
                      <a:lnTo>
                        <a:pt x="560" y="552"/>
                      </a:lnTo>
                      <a:lnTo>
                        <a:pt x="541" y="557"/>
                      </a:lnTo>
                      <a:lnTo>
                        <a:pt x="507" y="569"/>
                      </a:lnTo>
                      <a:lnTo>
                        <a:pt x="499" y="570"/>
                      </a:lnTo>
                      <a:lnTo>
                        <a:pt x="489" y="570"/>
                      </a:lnTo>
                      <a:lnTo>
                        <a:pt x="476" y="564"/>
                      </a:lnTo>
                      <a:lnTo>
                        <a:pt x="467" y="567"/>
                      </a:lnTo>
                      <a:lnTo>
                        <a:pt x="453" y="568"/>
                      </a:lnTo>
                      <a:lnTo>
                        <a:pt x="440" y="581"/>
                      </a:lnTo>
                      <a:lnTo>
                        <a:pt x="436" y="583"/>
                      </a:lnTo>
                      <a:lnTo>
                        <a:pt x="429" y="583"/>
                      </a:lnTo>
                      <a:lnTo>
                        <a:pt x="398" y="581"/>
                      </a:lnTo>
                      <a:lnTo>
                        <a:pt x="387" y="589"/>
                      </a:lnTo>
                      <a:lnTo>
                        <a:pt x="378" y="589"/>
                      </a:lnTo>
                      <a:lnTo>
                        <a:pt x="371" y="591"/>
                      </a:lnTo>
                      <a:lnTo>
                        <a:pt x="366" y="590"/>
                      </a:lnTo>
                      <a:lnTo>
                        <a:pt x="361" y="588"/>
                      </a:lnTo>
                      <a:lnTo>
                        <a:pt x="355" y="580"/>
                      </a:lnTo>
                      <a:lnTo>
                        <a:pt x="348" y="578"/>
                      </a:lnTo>
                      <a:lnTo>
                        <a:pt x="340" y="578"/>
                      </a:lnTo>
                      <a:lnTo>
                        <a:pt x="334" y="583"/>
                      </a:lnTo>
                      <a:lnTo>
                        <a:pt x="331" y="584"/>
                      </a:lnTo>
                      <a:lnTo>
                        <a:pt x="290" y="583"/>
                      </a:lnTo>
                      <a:lnTo>
                        <a:pt x="290" y="579"/>
                      </a:lnTo>
                      <a:lnTo>
                        <a:pt x="285" y="570"/>
                      </a:lnTo>
                      <a:lnTo>
                        <a:pt x="280" y="567"/>
                      </a:lnTo>
                      <a:lnTo>
                        <a:pt x="275" y="559"/>
                      </a:lnTo>
                      <a:lnTo>
                        <a:pt x="274" y="557"/>
                      </a:lnTo>
                      <a:lnTo>
                        <a:pt x="275" y="538"/>
                      </a:lnTo>
                      <a:lnTo>
                        <a:pt x="270" y="531"/>
                      </a:lnTo>
                      <a:lnTo>
                        <a:pt x="269" y="513"/>
                      </a:lnTo>
                      <a:lnTo>
                        <a:pt x="264" y="494"/>
                      </a:lnTo>
                      <a:lnTo>
                        <a:pt x="261" y="487"/>
                      </a:lnTo>
                      <a:lnTo>
                        <a:pt x="249" y="476"/>
                      </a:lnTo>
                      <a:lnTo>
                        <a:pt x="237" y="472"/>
                      </a:lnTo>
                      <a:lnTo>
                        <a:pt x="232" y="480"/>
                      </a:lnTo>
                      <a:lnTo>
                        <a:pt x="230" y="476"/>
                      </a:lnTo>
                      <a:lnTo>
                        <a:pt x="229" y="473"/>
                      </a:lnTo>
                      <a:lnTo>
                        <a:pt x="226" y="472"/>
                      </a:lnTo>
                      <a:lnTo>
                        <a:pt x="221" y="472"/>
                      </a:lnTo>
                      <a:lnTo>
                        <a:pt x="210" y="476"/>
                      </a:lnTo>
                      <a:lnTo>
                        <a:pt x="208" y="475"/>
                      </a:lnTo>
                      <a:lnTo>
                        <a:pt x="203" y="468"/>
                      </a:lnTo>
                      <a:lnTo>
                        <a:pt x="193" y="470"/>
                      </a:lnTo>
                      <a:lnTo>
                        <a:pt x="182" y="462"/>
                      </a:lnTo>
                      <a:lnTo>
                        <a:pt x="178" y="459"/>
                      </a:lnTo>
                      <a:lnTo>
                        <a:pt x="176" y="456"/>
                      </a:lnTo>
                      <a:lnTo>
                        <a:pt x="165" y="456"/>
                      </a:lnTo>
                      <a:lnTo>
                        <a:pt x="154" y="452"/>
                      </a:lnTo>
                      <a:lnTo>
                        <a:pt x="125" y="440"/>
                      </a:lnTo>
                      <a:lnTo>
                        <a:pt x="117" y="438"/>
                      </a:lnTo>
                      <a:lnTo>
                        <a:pt x="109" y="434"/>
                      </a:lnTo>
                      <a:lnTo>
                        <a:pt x="105" y="427"/>
                      </a:lnTo>
                      <a:lnTo>
                        <a:pt x="95" y="418"/>
                      </a:lnTo>
                      <a:lnTo>
                        <a:pt x="87" y="416"/>
                      </a:lnTo>
                      <a:lnTo>
                        <a:pt x="81" y="417"/>
                      </a:lnTo>
                      <a:lnTo>
                        <a:pt x="70" y="398"/>
                      </a:lnTo>
                      <a:lnTo>
                        <a:pt x="65" y="386"/>
                      </a:lnTo>
                      <a:lnTo>
                        <a:pt x="58" y="374"/>
                      </a:lnTo>
                      <a:lnTo>
                        <a:pt x="49" y="352"/>
                      </a:lnTo>
                      <a:lnTo>
                        <a:pt x="50" y="338"/>
                      </a:lnTo>
                      <a:lnTo>
                        <a:pt x="49" y="328"/>
                      </a:lnTo>
                      <a:lnTo>
                        <a:pt x="31" y="310"/>
                      </a:lnTo>
                      <a:lnTo>
                        <a:pt x="9" y="298"/>
                      </a:lnTo>
                      <a:lnTo>
                        <a:pt x="6" y="284"/>
                      </a:lnTo>
                      <a:lnTo>
                        <a:pt x="11" y="278"/>
                      </a:lnTo>
                      <a:lnTo>
                        <a:pt x="15" y="272"/>
                      </a:lnTo>
                      <a:lnTo>
                        <a:pt x="11" y="258"/>
                      </a:lnTo>
                      <a:lnTo>
                        <a:pt x="9" y="246"/>
                      </a:lnTo>
                      <a:lnTo>
                        <a:pt x="9" y="231"/>
                      </a:lnTo>
                      <a:lnTo>
                        <a:pt x="5" y="225"/>
                      </a:lnTo>
                      <a:lnTo>
                        <a:pt x="1" y="222"/>
                      </a:lnTo>
                      <a:lnTo>
                        <a:pt x="0" y="206"/>
                      </a:lnTo>
                      <a:lnTo>
                        <a:pt x="0" y="187"/>
                      </a:lnTo>
                      <a:lnTo>
                        <a:pt x="3" y="186"/>
                      </a:lnTo>
                      <a:lnTo>
                        <a:pt x="14" y="183"/>
                      </a:lnTo>
                      <a:lnTo>
                        <a:pt x="28" y="179"/>
                      </a:lnTo>
                      <a:lnTo>
                        <a:pt x="39" y="159"/>
                      </a:lnTo>
                      <a:lnTo>
                        <a:pt x="44" y="153"/>
                      </a:lnTo>
                      <a:lnTo>
                        <a:pt x="50" y="139"/>
                      </a:lnTo>
                      <a:lnTo>
                        <a:pt x="60" y="127"/>
                      </a:lnTo>
                      <a:lnTo>
                        <a:pt x="64" y="121"/>
                      </a:lnTo>
                      <a:lnTo>
                        <a:pt x="64" y="113"/>
                      </a:lnTo>
                      <a:lnTo>
                        <a:pt x="62" y="107"/>
                      </a:lnTo>
                      <a:lnTo>
                        <a:pt x="58" y="104"/>
                      </a:lnTo>
                      <a:lnTo>
                        <a:pt x="52" y="102"/>
                      </a:lnTo>
                      <a:lnTo>
                        <a:pt x="48" y="99"/>
                      </a:lnTo>
                      <a:lnTo>
                        <a:pt x="48" y="95"/>
                      </a:lnTo>
                      <a:lnTo>
                        <a:pt x="48" y="89"/>
                      </a:lnTo>
                      <a:lnTo>
                        <a:pt x="49" y="83"/>
                      </a:lnTo>
                      <a:lnTo>
                        <a:pt x="54" y="78"/>
                      </a:lnTo>
                      <a:lnTo>
                        <a:pt x="65" y="63"/>
                      </a:lnTo>
                      <a:lnTo>
                        <a:pt x="68" y="53"/>
                      </a:lnTo>
                      <a:lnTo>
                        <a:pt x="66" y="46"/>
                      </a:lnTo>
                      <a:lnTo>
                        <a:pt x="62" y="31"/>
                      </a:lnTo>
                      <a:lnTo>
                        <a:pt x="49" y="10"/>
                      </a:lnTo>
                      <a:lnTo>
                        <a:pt x="44" y="3"/>
                      </a:lnTo>
                      <a:lnTo>
                        <a:pt x="66" y="5"/>
                      </a:lnTo>
                      <a:lnTo>
                        <a:pt x="73" y="2"/>
                      </a:lnTo>
                      <a:lnTo>
                        <a:pt x="73" y="0"/>
                      </a:lnTo>
                      <a:lnTo>
                        <a:pt x="118" y="0"/>
                      </a:lnTo>
                      <a:lnTo>
                        <a:pt x="119" y="7"/>
                      </a:lnTo>
                      <a:lnTo>
                        <a:pt x="118" y="26"/>
                      </a:lnTo>
                      <a:lnTo>
                        <a:pt x="114" y="40"/>
                      </a:lnTo>
                      <a:lnTo>
                        <a:pt x="113" y="61"/>
                      </a:lnTo>
                      <a:lnTo>
                        <a:pt x="118" y="83"/>
                      </a:lnTo>
                      <a:lnTo>
                        <a:pt x="117" y="90"/>
                      </a:lnTo>
                      <a:lnTo>
                        <a:pt x="122" y="99"/>
                      </a:lnTo>
                      <a:lnTo>
                        <a:pt x="129" y="95"/>
                      </a:lnTo>
                      <a:lnTo>
                        <a:pt x="133" y="88"/>
                      </a:lnTo>
                      <a:lnTo>
                        <a:pt x="139" y="86"/>
                      </a:lnTo>
                      <a:lnTo>
                        <a:pt x="138" y="78"/>
                      </a:lnTo>
                      <a:lnTo>
                        <a:pt x="143" y="72"/>
                      </a:lnTo>
                      <a:lnTo>
                        <a:pt x="148" y="75"/>
                      </a:lnTo>
                      <a:lnTo>
                        <a:pt x="157" y="85"/>
                      </a:lnTo>
                      <a:lnTo>
                        <a:pt x="163" y="90"/>
                      </a:lnTo>
                      <a:lnTo>
                        <a:pt x="170" y="86"/>
                      </a:lnTo>
                      <a:lnTo>
                        <a:pt x="173" y="86"/>
                      </a:lnTo>
                      <a:lnTo>
                        <a:pt x="176" y="107"/>
                      </a:lnTo>
                      <a:lnTo>
                        <a:pt x="183" y="101"/>
                      </a:lnTo>
                      <a:lnTo>
                        <a:pt x="182" y="94"/>
                      </a:lnTo>
                      <a:lnTo>
                        <a:pt x="186" y="84"/>
                      </a:lnTo>
                      <a:lnTo>
                        <a:pt x="189" y="83"/>
                      </a:lnTo>
                      <a:lnTo>
                        <a:pt x="200" y="83"/>
                      </a:lnTo>
                      <a:lnTo>
                        <a:pt x="205" y="83"/>
                      </a:lnTo>
                      <a:lnTo>
                        <a:pt x="214" y="79"/>
                      </a:lnTo>
                      <a:lnTo>
                        <a:pt x="225" y="72"/>
                      </a:lnTo>
                      <a:lnTo>
                        <a:pt x="226" y="69"/>
                      </a:lnTo>
                      <a:lnTo>
                        <a:pt x="224" y="64"/>
                      </a:lnTo>
                      <a:lnTo>
                        <a:pt x="209" y="66"/>
                      </a:lnTo>
                      <a:lnTo>
                        <a:pt x="200" y="62"/>
                      </a:lnTo>
                      <a:lnTo>
                        <a:pt x="202" y="58"/>
                      </a:lnTo>
                      <a:lnTo>
                        <a:pt x="211" y="52"/>
                      </a:lnTo>
                      <a:lnTo>
                        <a:pt x="209" y="48"/>
                      </a:lnTo>
                      <a:lnTo>
                        <a:pt x="211" y="46"/>
                      </a:lnTo>
                      <a:lnTo>
                        <a:pt x="219" y="46"/>
                      </a:lnTo>
                      <a:lnTo>
                        <a:pt x="220" y="42"/>
                      </a:lnTo>
                      <a:lnTo>
                        <a:pt x="225" y="35"/>
                      </a:lnTo>
                      <a:lnTo>
                        <a:pt x="226" y="30"/>
                      </a:lnTo>
                      <a:lnTo>
                        <a:pt x="231" y="29"/>
                      </a:lnTo>
                      <a:lnTo>
                        <a:pt x="234" y="20"/>
                      </a:lnTo>
                      <a:lnTo>
                        <a:pt x="238" y="21"/>
                      </a:lnTo>
                      <a:lnTo>
                        <a:pt x="240" y="18"/>
                      </a:lnTo>
                      <a:lnTo>
                        <a:pt x="236" y="12"/>
                      </a:lnTo>
                      <a:lnTo>
                        <a:pt x="240" y="5"/>
                      </a:lnTo>
                      <a:lnTo>
                        <a:pt x="251" y="0"/>
                      </a:lnTo>
                      <a:lnTo>
                        <a:pt x="442" y="11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71" name="Freeform 49"/>
                <p:cNvSpPr>
                  <a:spLocks noChangeAspect="1"/>
                </p:cNvSpPr>
                <p:nvPr/>
              </p:nvSpPr>
              <p:spPr bwMode="gray">
                <a:xfrm>
                  <a:off x="4528343" y="3518247"/>
                  <a:ext cx="52388" cy="52388"/>
                </a:xfrm>
                <a:custGeom>
                  <a:avLst/>
                  <a:gdLst/>
                  <a:ahLst/>
                  <a:cxnLst>
                    <a:cxn ang="0">
                      <a:pos x="8" y="51"/>
                    </a:cxn>
                    <a:cxn ang="0">
                      <a:pos x="17" y="50"/>
                    </a:cxn>
                    <a:cxn ang="0">
                      <a:pos x="23" y="39"/>
                    </a:cxn>
                    <a:cxn ang="0">
                      <a:pos x="32" y="37"/>
                    </a:cxn>
                    <a:cxn ang="0">
                      <a:pos x="37" y="31"/>
                    </a:cxn>
                    <a:cxn ang="0">
                      <a:pos x="46" y="16"/>
                    </a:cxn>
                    <a:cxn ang="0">
                      <a:pos x="49" y="6"/>
                    </a:cxn>
                    <a:cxn ang="0">
                      <a:pos x="61" y="7"/>
                    </a:cxn>
                    <a:cxn ang="0">
                      <a:pos x="70" y="5"/>
                    </a:cxn>
                    <a:cxn ang="0">
                      <a:pos x="76" y="0"/>
                    </a:cxn>
                    <a:cxn ang="0">
                      <a:pos x="115" y="1"/>
                    </a:cxn>
                    <a:cxn ang="0">
                      <a:pos x="125" y="12"/>
                    </a:cxn>
                    <a:cxn ang="0">
                      <a:pos x="134" y="21"/>
                    </a:cxn>
                    <a:cxn ang="0">
                      <a:pos x="136" y="27"/>
                    </a:cxn>
                    <a:cxn ang="0">
                      <a:pos x="135" y="32"/>
                    </a:cxn>
                    <a:cxn ang="0">
                      <a:pos x="145" y="35"/>
                    </a:cxn>
                    <a:cxn ang="0">
                      <a:pos x="143" y="40"/>
                    </a:cxn>
                    <a:cxn ang="0">
                      <a:pos x="143" y="45"/>
                    </a:cxn>
                    <a:cxn ang="0">
                      <a:pos x="146" y="53"/>
                    </a:cxn>
                    <a:cxn ang="0">
                      <a:pos x="152" y="60"/>
                    </a:cxn>
                    <a:cxn ang="0">
                      <a:pos x="153" y="71"/>
                    </a:cxn>
                    <a:cxn ang="0">
                      <a:pos x="146" y="85"/>
                    </a:cxn>
                    <a:cxn ang="0">
                      <a:pos x="143" y="92"/>
                    </a:cxn>
                    <a:cxn ang="0">
                      <a:pos x="162" y="82"/>
                    </a:cxn>
                    <a:cxn ang="0">
                      <a:pos x="164" y="85"/>
                    </a:cxn>
                    <a:cxn ang="0">
                      <a:pos x="163" y="93"/>
                    </a:cxn>
                    <a:cxn ang="0">
                      <a:pos x="167" y="98"/>
                    </a:cxn>
                    <a:cxn ang="0">
                      <a:pos x="152" y="105"/>
                    </a:cxn>
                    <a:cxn ang="0">
                      <a:pos x="150" y="123"/>
                    </a:cxn>
                    <a:cxn ang="0">
                      <a:pos x="143" y="129"/>
                    </a:cxn>
                    <a:cxn ang="0">
                      <a:pos x="136" y="136"/>
                    </a:cxn>
                    <a:cxn ang="0">
                      <a:pos x="121" y="146"/>
                    </a:cxn>
                    <a:cxn ang="0">
                      <a:pos x="113" y="148"/>
                    </a:cxn>
                    <a:cxn ang="0">
                      <a:pos x="112" y="156"/>
                    </a:cxn>
                    <a:cxn ang="0">
                      <a:pos x="108" y="163"/>
                    </a:cxn>
                    <a:cxn ang="0">
                      <a:pos x="102" y="166"/>
                    </a:cxn>
                    <a:cxn ang="0">
                      <a:pos x="61" y="147"/>
                    </a:cxn>
                    <a:cxn ang="0">
                      <a:pos x="51" y="140"/>
                    </a:cxn>
                    <a:cxn ang="0">
                      <a:pos x="32" y="124"/>
                    </a:cxn>
                    <a:cxn ang="0">
                      <a:pos x="23" y="118"/>
                    </a:cxn>
                    <a:cxn ang="0">
                      <a:pos x="22" y="110"/>
                    </a:cxn>
                    <a:cxn ang="0">
                      <a:pos x="16" y="102"/>
                    </a:cxn>
                    <a:cxn ang="0">
                      <a:pos x="5" y="93"/>
                    </a:cxn>
                    <a:cxn ang="0">
                      <a:pos x="8" y="86"/>
                    </a:cxn>
                    <a:cxn ang="0">
                      <a:pos x="13" y="87"/>
                    </a:cxn>
                    <a:cxn ang="0">
                      <a:pos x="11" y="82"/>
                    </a:cxn>
                    <a:cxn ang="0">
                      <a:pos x="5" y="78"/>
                    </a:cxn>
                    <a:cxn ang="0">
                      <a:pos x="5" y="65"/>
                    </a:cxn>
                    <a:cxn ang="0">
                      <a:pos x="0" y="60"/>
                    </a:cxn>
                    <a:cxn ang="0">
                      <a:pos x="2" y="49"/>
                    </a:cxn>
                  </a:cxnLst>
                  <a:rect l="0" t="0" r="r" b="b"/>
                  <a:pathLst>
                    <a:path w="167" h="166">
                      <a:moveTo>
                        <a:pt x="2" y="49"/>
                      </a:moveTo>
                      <a:lnTo>
                        <a:pt x="8" y="51"/>
                      </a:lnTo>
                      <a:lnTo>
                        <a:pt x="14" y="51"/>
                      </a:lnTo>
                      <a:lnTo>
                        <a:pt x="17" y="50"/>
                      </a:lnTo>
                      <a:lnTo>
                        <a:pt x="19" y="49"/>
                      </a:lnTo>
                      <a:lnTo>
                        <a:pt x="23" y="39"/>
                      </a:lnTo>
                      <a:lnTo>
                        <a:pt x="28" y="39"/>
                      </a:lnTo>
                      <a:lnTo>
                        <a:pt x="32" y="37"/>
                      </a:lnTo>
                      <a:lnTo>
                        <a:pt x="32" y="32"/>
                      </a:lnTo>
                      <a:lnTo>
                        <a:pt x="37" y="31"/>
                      </a:lnTo>
                      <a:lnTo>
                        <a:pt x="43" y="23"/>
                      </a:lnTo>
                      <a:lnTo>
                        <a:pt x="46" y="16"/>
                      </a:lnTo>
                      <a:lnTo>
                        <a:pt x="45" y="7"/>
                      </a:lnTo>
                      <a:lnTo>
                        <a:pt x="49" y="6"/>
                      </a:lnTo>
                      <a:lnTo>
                        <a:pt x="57" y="5"/>
                      </a:lnTo>
                      <a:lnTo>
                        <a:pt x="61" y="7"/>
                      </a:lnTo>
                      <a:lnTo>
                        <a:pt x="65" y="7"/>
                      </a:lnTo>
                      <a:lnTo>
                        <a:pt x="70" y="5"/>
                      </a:lnTo>
                      <a:lnTo>
                        <a:pt x="76" y="5"/>
                      </a:lnTo>
                      <a:lnTo>
                        <a:pt x="76" y="0"/>
                      </a:lnTo>
                      <a:lnTo>
                        <a:pt x="102" y="0"/>
                      </a:lnTo>
                      <a:lnTo>
                        <a:pt x="115" y="1"/>
                      </a:lnTo>
                      <a:lnTo>
                        <a:pt x="119" y="8"/>
                      </a:lnTo>
                      <a:lnTo>
                        <a:pt x="125" y="12"/>
                      </a:lnTo>
                      <a:lnTo>
                        <a:pt x="129" y="17"/>
                      </a:lnTo>
                      <a:lnTo>
                        <a:pt x="134" y="21"/>
                      </a:lnTo>
                      <a:lnTo>
                        <a:pt x="134" y="23"/>
                      </a:lnTo>
                      <a:lnTo>
                        <a:pt x="136" y="27"/>
                      </a:lnTo>
                      <a:lnTo>
                        <a:pt x="135" y="29"/>
                      </a:lnTo>
                      <a:lnTo>
                        <a:pt x="135" y="32"/>
                      </a:lnTo>
                      <a:lnTo>
                        <a:pt x="142" y="34"/>
                      </a:lnTo>
                      <a:lnTo>
                        <a:pt x="145" y="35"/>
                      </a:lnTo>
                      <a:lnTo>
                        <a:pt x="145" y="38"/>
                      </a:lnTo>
                      <a:lnTo>
                        <a:pt x="143" y="40"/>
                      </a:lnTo>
                      <a:lnTo>
                        <a:pt x="145" y="45"/>
                      </a:lnTo>
                      <a:lnTo>
                        <a:pt x="143" y="45"/>
                      </a:lnTo>
                      <a:lnTo>
                        <a:pt x="145" y="50"/>
                      </a:lnTo>
                      <a:lnTo>
                        <a:pt x="146" y="53"/>
                      </a:lnTo>
                      <a:lnTo>
                        <a:pt x="151" y="56"/>
                      </a:lnTo>
                      <a:lnTo>
                        <a:pt x="152" y="60"/>
                      </a:lnTo>
                      <a:lnTo>
                        <a:pt x="155" y="70"/>
                      </a:lnTo>
                      <a:lnTo>
                        <a:pt x="153" y="71"/>
                      </a:lnTo>
                      <a:lnTo>
                        <a:pt x="148" y="74"/>
                      </a:lnTo>
                      <a:lnTo>
                        <a:pt x="146" y="85"/>
                      </a:lnTo>
                      <a:lnTo>
                        <a:pt x="143" y="90"/>
                      </a:lnTo>
                      <a:lnTo>
                        <a:pt x="143" y="92"/>
                      </a:lnTo>
                      <a:lnTo>
                        <a:pt x="156" y="87"/>
                      </a:lnTo>
                      <a:lnTo>
                        <a:pt x="162" y="82"/>
                      </a:lnTo>
                      <a:lnTo>
                        <a:pt x="163" y="82"/>
                      </a:lnTo>
                      <a:lnTo>
                        <a:pt x="164" y="85"/>
                      </a:lnTo>
                      <a:lnTo>
                        <a:pt x="164" y="88"/>
                      </a:lnTo>
                      <a:lnTo>
                        <a:pt x="163" y="93"/>
                      </a:lnTo>
                      <a:lnTo>
                        <a:pt x="167" y="97"/>
                      </a:lnTo>
                      <a:lnTo>
                        <a:pt x="167" y="98"/>
                      </a:lnTo>
                      <a:lnTo>
                        <a:pt x="157" y="99"/>
                      </a:lnTo>
                      <a:lnTo>
                        <a:pt x="152" y="105"/>
                      </a:lnTo>
                      <a:lnTo>
                        <a:pt x="150" y="107"/>
                      </a:lnTo>
                      <a:lnTo>
                        <a:pt x="150" y="123"/>
                      </a:lnTo>
                      <a:lnTo>
                        <a:pt x="146" y="124"/>
                      </a:lnTo>
                      <a:lnTo>
                        <a:pt x="143" y="129"/>
                      </a:lnTo>
                      <a:lnTo>
                        <a:pt x="140" y="129"/>
                      </a:lnTo>
                      <a:lnTo>
                        <a:pt x="136" y="136"/>
                      </a:lnTo>
                      <a:lnTo>
                        <a:pt x="130" y="137"/>
                      </a:lnTo>
                      <a:lnTo>
                        <a:pt x="121" y="146"/>
                      </a:lnTo>
                      <a:lnTo>
                        <a:pt x="118" y="148"/>
                      </a:lnTo>
                      <a:lnTo>
                        <a:pt x="113" y="148"/>
                      </a:lnTo>
                      <a:lnTo>
                        <a:pt x="112" y="151"/>
                      </a:lnTo>
                      <a:lnTo>
                        <a:pt x="112" y="156"/>
                      </a:lnTo>
                      <a:lnTo>
                        <a:pt x="109" y="157"/>
                      </a:lnTo>
                      <a:lnTo>
                        <a:pt x="108" y="163"/>
                      </a:lnTo>
                      <a:lnTo>
                        <a:pt x="103" y="166"/>
                      </a:lnTo>
                      <a:lnTo>
                        <a:pt x="102" y="166"/>
                      </a:lnTo>
                      <a:lnTo>
                        <a:pt x="91" y="163"/>
                      </a:lnTo>
                      <a:lnTo>
                        <a:pt x="61" y="147"/>
                      </a:lnTo>
                      <a:lnTo>
                        <a:pt x="53" y="146"/>
                      </a:lnTo>
                      <a:lnTo>
                        <a:pt x="51" y="140"/>
                      </a:lnTo>
                      <a:lnTo>
                        <a:pt x="48" y="135"/>
                      </a:lnTo>
                      <a:lnTo>
                        <a:pt x="32" y="124"/>
                      </a:lnTo>
                      <a:lnTo>
                        <a:pt x="24" y="120"/>
                      </a:lnTo>
                      <a:lnTo>
                        <a:pt x="23" y="118"/>
                      </a:lnTo>
                      <a:lnTo>
                        <a:pt x="23" y="113"/>
                      </a:lnTo>
                      <a:lnTo>
                        <a:pt x="22" y="110"/>
                      </a:lnTo>
                      <a:lnTo>
                        <a:pt x="22" y="107"/>
                      </a:lnTo>
                      <a:lnTo>
                        <a:pt x="16" y="102"/>
                      </a:lnTo>
                      <a:lnTo>
                        <a:pt x="10" y="102"/>
                      </a:lnTo>
                      <a:lnTo>
                        <a:pt x="5" y="93"/>
                      </a:lnTo>
                      <a:lnTo>
                        <a:pt x="5" y="86"/>
                      </a:lnTo>
                      <a:lnTo>
                        <a:pt x="8" y="86"/>
                      </a:lnTo>
                      <a:lnTo>
                        <a:pt x="10" y="87"/>
                      </a:lnTo>
                      <a:lnTo>
                        <a:pt x="13" y="87"/>
                      </a:lnTo>
                      <a:lnTo>
                        <a:pt x="13" y="86"/>
                      </a:lnTo>
                      <a:lnTo>
                        <a:pt x="11" y="82"/>
                      </a:lnTo>
                      <a:lnTo>
                        <a:pt x="7" y="81"/>
                      </a:lnTo>
                      <a:lnTo>
                        <a:pt x="5" y="78"/>
                      </a:lnTo>
                      <a:lnTo>
                        <a:pt x="6" y="71"/>
                      </a:lnTo>
                      <a:lnTo>
                        <a:pt x="5" y="65"/>
                      </a:lnTo>
                      <a:lnTo>
                        <a:pt x="3" y="62"/>
                      </a:lnTo>
                      <a:lnTo>
                        <a:pt x="0" y="60"/>
                      </a:lnTo>
                      <a:lnTo>
                        <a:pt x="0" y="55"/>
                      </a:lnTo>
                      <a:lnTo>
                        <a:pt x="2" y="49"/>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72" name="Freeform 50"/>
                <p:cNvSpPr>
                  <a:spLocks noChangeAspect="1"/>
                </p:cNvSpPr>
                <p:nvPr/>
              </p:nvSpPr>
              <p:spPr bwMode="gray">
                <a:xfrm>
                  <a:off x="4610893" y="3505547"/>
                  <a:ext cx="106363" cy="111125"/>
                </a:xfrm>
                <a:custGeom>
                  <a:avLst/>
                  <a:gdLst/>
                  <a:ahLst/>
                  <a:cxnLst>
                    <a:cxn ang="0">
                      <a:pos x="97" y="342"/>
                    </a:cxn>
                    <a:cxn ang="0">
                      <a:pos x="173" y="317"/>
                    </a:cxn>
                    <a:cxn ang="0">
                      <a:pos x="258" y="307"/>
                    </a:cxn>
                    <a:cxn ang="0">
                      <a:pos x="301" y="315"/>
                    </a:cxn>
                    <a:cxn ang="0">
                      <a:pos x="317" y="310"/>
                    </a:cxn>
                    <a:cxn ang="0">
                      <a:pos x="318" y="280"/>
                    </a:cxn>
                    <a:cxn ang="0">
                      <a:pos x="296" y="238"/>
                    </a:cxn>
                    <a:cxn ang="0">
                      <a:pos x="307" y="199"/>
                    </a:cxn>
                    <a:cxn ang="0">
                      <a:pos x="318" y="161"/>
                    </a:cxn>
                    <a:cxn ang="0">
                      <a:pos x="332" y="144"/>
                    </a:cxn>
                    <a:cxn ang="0">
                      <a:pos x="327" y="95"/>
                    </a:cxn>
                    <a:cxn ang="0">
                      <a:pos x="326" y="82"/>
                    </a:cxn>
                    <a:cxn ang="0">
                      <a:pos x="322" y="70"/>
                    </a:cxn>
                    <a:cxn ang="0">
                      <a:pos x="307" y="54"/>
                    </a:cxn>
                    <a:cxn ang="0">
                      <a:pos x="290" y="48"/>
                    </a:cxn>
                    <a:cxn ang="0">
                      <a:pos x="250" y="49"/>
                    </a:cxn>
                    <a:cxn ang="0">
                      <a:pos x="230" y="61"/>
                    </a:cxn>
                    <a:cxn ang="0">
                      <a:pos x="218" y="57"/>
                    </a:cxn>
                    <a:cxn ang="0">
                      <a:pos x="205" y="50"/>
                    </a:cxn>
                    <a:cxn ang="0">
                      <a:pos x="197" y="39"/>
                    </a:cxn>
                    <a:cxn ang="0">
                      <a:pos x="188" y="30"/>
                    </a:cxn>
                    <a:cxn ang="0">
                      <a:pos x="173" y="25"/>
                    </a:cxn>
                    <a:cxn ang="0">
                      <a:pos x="154" y="16"/>
                    </a:cxn>
                    <a:cxn ang="0">
                      <a:pos x="140" y="27"/>
                    </a:cxn>
                    <a:cxn ang="0">
                      <a:pos x="129" y="10"/>
                    </a:cxn>
                    <a:cxn ang="0">
                      <a:pos x="124" y="1"/>
                    </a:cxn>
                    <a:cxn ang="0">
                      <a:pos x="108" y="5"/>
                    </a:cxn>
                    <a:cxn ang="0">
                      <a:pos x="105" y="18"/>
                    </a:cxn>
                    <a:cxn ang="0">
                      <a:pos x="86" y="27"/>
                    </a:cxn>
                    <a:cxn ang="0">
                      <a:pos x="73" y="25"/>
                    </a:cxn>
                    <a:cxn ang="0">
                      <a:pos x="65" y="27"/>
                    </a:cxn>
                    <a:cxn ang="0">
                      <a:pos x="53" y="18"/>
                    </a:cxn>
                    <a:cxn ang="0">
                      <a:pos x="42" y="25"/>
                    </a:cxn>
                    <a:cxn ang="0">
                      <a:pos x="26" y="39"/>
                    </a:cxn>
                    <a:cxn ang="0">
                      <a:pos x="24" y="70"/>
                    </a:cxn>
                    <a:cxn ang="0">
                      <a:pos x="37" y="90"/>
                    </a:cxn>
                    <a:cxn ang="0">
                      <a:pos x="42" y="97"/>
                    </a:cxn>
                    <a:cxn ang="0">
                      <a:pos x="41" y="111"/>
                    </a:cxn>
                    <a:cxn ang="0">
                      <a:pos x="47" y="125"/>
                    </a:cxn>
                    <a:cxn ang="0">
                      <a:pos x="41" y="129"/>
                    </a:cxn>
                    <a:cxn ang="0">
                      <a:pos x="17" y="128"/>
                    </a:cxn>
                    <a:cxn ang="0">
                      <a:pos x="17" y="139"/>
                    </a:cxn>
                    <a:cxn ang="0">
                      <a:pos x="31" y="145"/>
                    </a:cxn>
                    <a:cxn ang="0">
                      <a:pos x="28" y="152"/>
                    </a:cxn>
                    <a:cxn ang="0">
                      <a:pos x="22" y="177"/>
                    </a:cxn>
                    <a:cxn ang="0">
                      <a:pos x="8" y="192"/>
                    </a:cxn>
                    <a:cxn ang="0">
                      <a:pos x="17" y="202"/>
                    </a:cxn>
                    <a:cxn ang="0">
                      <a:pos x="0" y="233"/>
                    </a:cxn>
                    <a:cxn ang="0">
                      <a:pos x="8" y="236"/>
                    </a:cxn>
                    <a:cxn ang="0">
                      <a:pos x="22" y="245"/>
                    </a:cxn>
                    <a:cxn ang="0">
                      <a:pos x="38" y="256"/>
                    </a:cxn>
                    <a:cxn ang="0">
                      <a:pos x="52" y="267"/>
                    </a:cxn>
                    <a:cxn ang="0">
                      <a:pos x="65" y="280"/>
                    </a:cxn>
                    <a:cxn ang="0">
                      <a:pos x="66" y="300"/>
                    </a:cxn>
                    <a:cxn ang="0">
                      <a:pos x="57" y="311"/>
                    </a:cxn>
                    <a:cxn ang="0">
                      <a:pos x="57" y="350"/>
                    </a:cxn>
                  </a:cxnLst>
                  <a:rect l="0" t="0" r="r" b="b"/>
                  <a:pathLst>
                    <a:path w="337" h="354">
                      <a:moveTo>
                        <a:pt x="57" y="350"/>
                      </a:moveTo>
                      <a:lnTo>
                        <a:pt x="58" y="353"/>
                      </a:lnTo>
                      <a:lnTo>
                        <a:pt x="74" y="354"/>
                      </a:lnTo>
                      <a:lnTo>
                        <a:pt x="97" y="342"/>
                      </a:lnTo>
                      <a:lnTo>
                        <a:pt x="121" y="332"/>
                      </a:lnTo>
                      <a:lnTo>
                        <a:pt x="135" y="326"/>
                      </a:lnTo>
                      <a:lnTo>
                        <a:pt x="160" y="318"/>
                      </a:lnTo>
                      <a:lnTo>
                        <a:pt x="173" y="317"/>
                      </a:lnTo>
                      <a:lnTo>
                        <a:pt x="208" y="311"/>
                      </a:lnTo>
                      <a:lnTo>
                        <a:pt x="219" y="310"/>
                      </a:lnTo>
                      <a:lnTo>
                        <a:pt x="240" y="307"/>
                      </a:lnTo>
                      <a:lnTo>
                        <a:pt x="258" y="307"/>
                      </a:lnTo>
                      <a:lnTo>
                        <a:pt x="274" y="312"/>
                      </a:lnTo>
                      <a:lnTo>
                        <a:pt x="295" y="316"/>
                      </a:lnTo>
                      <a:lnTo>
                        <a:pt x="299" y="316"/>
                      </a:lnTo>
                      <a:lnTo>
                        <a:pt x="301" y="315"/>
                      </a:lnTo>
                      <a:lnTo>
                        <a:pt x="305" y="308"/>
                      </a:lnTo>
                      <a:lnTo>
                        <a:pt x="307" y="307"/>
                      </a:lnTo>
                      <a:lnTo>
                        <a:pt x="313" y="307"/>
                      </a:lnTo>
                      <a:lnTo>
                        <a:pt x="317" y="310"/>
                      </a:lnTo>
                      <a:lnTo>
                        <a:pt x="323" y="308"/>
                      </a:lnTo>
                      <a:lnTo>
                        <a:pt x="323" y="294"/>
                      </a:lnTo>
                      <a:lnTo>
                        <a:pt x="321" y="281"/>
                      </a:lnTo>
                      <a:lnTo>
                        <a:pt x="318" y="280"/>
                      </a:lnTo>
                      <a:lnTo>
                        <a:pt x="311" y="279"/>
                      </a:lnTo>
                      <a:lnTo>
                        <a:pt x="307" y="274"/>
                      </a:lnTo>
                      <a:lnTo>
                        <a:pt x="304" y="258"/>
                      </a:lnTo>
                      <a:lnTo>
                        <a:pt x="296" y="238"/>
                      </a:lnTo>
                      <a:lnTo>
                        <a:pt x="296" y="230"/>
                      </a:lnTo>
                      <a:lnTo>
                        <a:pt x="297" y="213"/>
                      </a:lnTo>
                      <a:lnTo>
                        <a:pt x="301" y="206"/>
                      </a:lnTo>
                      <a:lnTo>
                        <a:pt x="307" y="199"/>
                      </a:lnTo>
                      <a:lnTo>
                        <a:pt x="310" y="194"/>
                      </a:lnTo>
                      <a:lnTo>
                        <a:pt x="310" y="183"/>
                      </a:lnTo>
                      <a:lnTo>
                        <a:pt x="312" y="174"/>
                      </a:lnTo>
                      <a:lnTo>
                        <a:pt x="318" y="161"/>
                      </a:lnTo>
                      <a:lnTo>
                        <a:pt x="322" y="152"/>
                      </a:lnTo>
                      <a:lnTo>
                        <a:pt x="324" y="150"/>
                      </a:lnTo>
                      <a:lnTo>
                        <a:pt x="328" y="145"/>
                      </a:lnTo>
                      <a:lnTo>
                        <a:pt x="332" y="144"/>
                      </a:lnTo>
                      <a:lnTo>
                        <a:pt x="332" y="139"/>
                      </a:lnTo>
                      <a:lnTo>
                        <a:pt x="337" y="138"/>
                      </a:lnTo>
                      <a:lnTo>
                        <a:pt x="334" y="122"/>
                      </a:lnTo>
                      <a:lnTo>
                        <a:pt x="327" y="95"/>
                      </a:lnTo>
                      <a:lnTo>
                        <a:pt x="324" y="91"/>
                      </a:lnTo>
                      <a:lnTo>
                        <a:pt x="321" y="90"/>
                      </a:lnTo>
                      <a:lnTo>
                        <a:pt x="321" y="87"/>
                      </a:lnTo>
                      <a:lnTo>
                        <a:pt x="326" y="82"/>
                      </a:lnTo>
                      <a:lnTo>
                        <a:pt x="323" y="77"/>
                      </a:lnTo>
                      <a:lnTo>
                        <a:pt x="324" y="74"/>
                      </a:lnTo>
                      <a:lnTo>
                        <a:pt x="324" y="68"/>
                      </a:lnTo>
                      <a:lnTo>
                        <a:pt x="322" y="70"/>
                      </a:lnTo>
                      <a:lnTo>
                        <a:pt x="316" y="70"/>
                      </a:lnTo>
                      <a:lnTo>
                        <a:pt x="313" y="69"/>
                      </a:lnTo>
                      <a:lnTo>
                        <a:pt x="308" y="59"/>
                      </a:lnTo>
                      <a:lnTo>
                        <a:pt x="307" y="54"/>
                      </a:lnTo>
                      <a:lnTo>
                        <a:pt x="302" y="53"/>
                      </a:lnTo>
                      <a:lnTo>
                        <a:pt x="296" y="43"/>
                      </a:lnTo>
                      <a:lnTo>
                        <a:pt x="295" y="43"/>
                      </a:lnTo>
                      <a:lnTo>
                        <a:pt x="290" y="48"/>
                      </a:lnTo>
                      <a:lnTo>
                        <a:pt x="279" y="43"/>
                      </a:lnTo>
                      <a:lnTo>
                        <a:pt x="272" y="43"/>
                      </a:lnTo>
                      <a:lnTo>
                        <a:pt x="262" y="46"/>
                      </a:lnTo>
                      <a:lnTo>
                        <a:pt x="250" y="49"/>
                      </a:lnTo>
                      <a:lnTo>
                        <a:pt x="242" y="52"/>
                      </a:lnTo>
                      <a:lnTo>
                        <a:pt x="236" y="53"/>
                      </a:lnTo>
                      <a:lnTo>
                        <a:pt x="234" y="59"/>
                      </a:lnTo>
                      <a:lnTo>
                        <a:pt x="230" y="61"/>
                      </a:lnTo>
                      <a:lnTo>
                        <a:pt x="223" y="58"/>
                      </a:lnTo>
                      <a:lnTo>
                        <a:pt x="221" y="54"/>
                      </a:lnTo>
                      <a:lnTo>
                        <a:pt x="220" y="54"/>
                      </a:lnTo>
                      <a:lnTo>
                        <a:pt x="218" y="57"/>
                      </a:lnTo>
                      <a:lnTo>
                        <a:pt x="214" y="57"/>
                      </a:lnTo>
                      <a:lnTo>
                        <a:pt x="214" y="58"/>
                      </a:lnTo>
                      <a:lnTo>
                        <a:pt x="207" y="54"/>
                      </a:lnTo>
                      <a:lnTo>
                        <a:pt x="205" y="50"/>
                      </a:lnTo>
                      <a:lnTo>
                        <a:pt x="202" y="47"/>
                      </a:lnTo>
                      <a:lnTo>
                        <a:pt x="198" y="47"/>
                      </a:lnTo>
                      <a:lnTo>
                        <a:pt x="198" y="42"/>
                      </a:lnTo>
                      <a:lnTo>
                        <a:pt x="197" y="39"/>
                      </a:lnTo>
                      <a:lnTo>
                        <a:pt x="194" y="38"/>
                      </a:lnTo>
                      <a:lnTo>
                        <a:pt x="191" y="32"/>
                      </a:lnTo>
                      <a:lnTo>
                        <a:pt x="189" y="31"/>
                      </a:lnTo>
                      <a:lnTo>
                        <a:pt x="188" y="30"/>
                      </a:lnTo>
                      <a:lnTo>
                        <a:pt x="187" y="25"/>
                      </a:lnTo>
                      <a:lnTo>
                        <a:pt x="187" y="23"/>
                      </a:lnTo>
                      <a:lnTo>
                        <a:pt x="184" y="22"/>
                      </a:lnTo>
                      <a:lnTo>
                        <a:pt x="173" y="25"/>
                      </a:lnTo>
                      <a:lnTo>
                        <a:pt x="171" y="23"/>
                      </a:lnTo>
                      <a:lnTo>
                        <a:pt x="167" y="17"/>
                      </a:lnTo>
                      <a:lnTo>
                        <a:pt x="165" y="16"/>
                      </a:lnTo>
                      <a:lnTo>
                        <a:pt x="154" y="16"/>
                      </a:lnTo>
                      <a:lnTo>
                        <a:pt x="150" y="16"/>
                      </a:lnTo>
                      <a:lnTo>
                        <a:pt x="148" y="23"/>
                      </a:lnTo>
                      <a:lnTo>
                        <a:pt x="144" y="23"/>
                      </a:lnTo>
                      <a:lnTo>
                        <a:pt x="140" y="27"/>
                      </a:lnTo>
                      <a:lnTo>
                        <a:pt x="130" y="27"/>
                      </a:lnTo>
                      <a:lnTo>
                        <a:pt x="132" y="25"/>
                      </a:lnTo>
                      <a:lnTo>
                        <a:pt x="130" y="14"/>
                      </a:lnTo>
                      <a:lnTo>
                        <a:pt x="129" y="10"/>
                      </a:lnTo>
                      <a:lnTo>
                        <a:pt x="129" y="9"/>
                      </a:lnTo>
                      <a:lnTo>
                        <a:pt x="129" y="4"/>
                      </a:lnTo>
                      <a:lnTo>
                        <a:pt x="127" y="0"/>
                      </a:lnTo>
                      <a:lnTo>
                        <a:pt x="124" y="1"/>
                      </a:lnTo>
                      <a:lnTo>
                        <a:pt x="118" y="1"/>
                      </a:lnTo>
                      <a:lnTo>
                        <a:pt x="116" y="9"/>
                      </a:lnTo>
                      <a:lnTo>
                        <a:pt x="114" y="9"/>
                      </a:lnTo>
                      <a:lnTo>
                        <a:pt x="108" y="5"/>
                      </a:lnTo>
                      <a:lnTo>
                        <a:pt x="106" y="5"/>
                      </a:lnTo>
                      <a:lnTo>
                        <a:pt x="103" y="9"/>
                      </a:lnTo>
                      <a:lnTo>
                        <a:pt x="103" y="12"/>
                      </a:lnTo>
                      <a:lnTo>
                        <a:pt x="105" y="18"/>
                      </a:lnTo>
                      <a:lnTo>
                        <a:pt x="103" y="21"/>
                      </a:lnTo>
                      <a:lnTo>
                        <a:pt x="92" y="21"/>
                      </a:lnTo>
                      <a:lnTo>
                        <a:pt x="86" y="23"/>
                      </a:lnTo>
                      <a:lnTo>
                        <a:pt x="86" y="27"/>
                      </a:lnTo>
                      <a:lnTo>
                        <a:pt x="84" y="32"/>
                      </a:lnTo>
                      <a:lnTo>
                        <a:pt x="80" y="32"/>
                      </a:lnTo>
                      <a:lnTo>
                        <a:pt x="76" y="30"/>
                      </a:lnTo>
                      <a:lnTo>
                        <a:pt x="73" y="25"/>
                      </a:lnTo>
                      <a:lnTo>
                        <a:pt x="70" y="25"/>
                      </a:lnTo>
                      <a:lnTo>
                        <a:pt x="68" y="26"/>
                      </a:lnTo>
                      <a:lnTo>
                        <a:pt x="66" y="27"/>
                      </a:lnTo>
                      <a:lnTo>
                        <a:pt x="65" y="27"/>
                      </a:lnTo>
                      <a:lnTo>
                        <a:pt x="64" y="21"/>
                      </a:lnTo>
                      <a:lnTo>
                        <a:pt x="60" y="16"/>
                      </a:lnTo>
                      <a:lnTo>
                        <a:pt x="57" y="15"/>
                      </a:lnTo>
                      <a:lnTo>
                        <a:pt x="53" y="18"/>
                      </a:lnTo>
                      <a:lnTo>
                        <a:pt x="48" y="17"/>
                      </a:lnTo>
                      <a:lnTo>
                        <a:pt x="46" y="18"/>
                      </a:lnTo>
                      <a:lnTo>
                        <a:pt x="43" y="21"/>
                      </a:lnTo>
                      <a:lnTo>
                        <a:pt x="42" y="25"/>
                      </a:lnTo>
                      <a:lnTo>
                        <a:pt x="39" y="28"/>
                      </a:lnTo>
                      <a:lnTo>
                        <a:pt x="33" y="30"/>
                      </a:lnTo>
                      <a:lnTo>
                        <a:pt x="32" y="32"/>
                      </a:lnTo>
                      <a:lnTo>
                        <a:pt x="26" y="39"/>
                      </a:lnTo>
                      <a:lnTo>
                        <a:pt x="25" y="42"/>
                      </a:lnTo>
                      <a:lnTo>
                        <a:pt x="22" y="44"/>
                      </a:lnTo>
                      <a:lnTo>
                        <a:pt x="24" y="53"/>
                      </a:lnTo>
                      <a:lnTo>
                        <a:pt x="24" y="70"/>
                      </a:lnTo>
                      <a:lnTo>
                        <a:pt x="24" y="73"/>
                      </a:lnTo>
                      <a:lnTo>
                        <a:pt x="31" y="76"/>
                      </a:lnTo>
                      <a:lnTo>
                        <a:pt x="38" y="76"/>
                      </a:lnTo>
                      <a:lnTo>
                        <a:pt x="37" y="90"/>
                      </a:lnTo>
                      <a:lnTo>
                        <a:pt x="41" y="89"/>
                      </a:lnTo>
                      <a:lnTo>
                        <a:pt x="44" y="93"/>
                      </a:lnTo>
                      <a:lnTo>
                        <a:pt x="44" y="96"/>
                      </a:lnTo>
                      <a:lnTo>
                        <a:pt x="42" y="97"/>
                      </a:lnTo>
                      <a:lnTo>
                        <a:pt x="38" y="101"/>
                      </a:lnTo>
                      <a:lnTo>
                        <a:pt x="35" y="109"/>
                      </a:lnTo>
                      <a:lnTo>
                        <a:pt x="37" y="109"/>
                      </a:lnTo>
                      <a:lnTo>
                        <a:pt x="41" y="111"/>
                      </a:lnTo>
                      <a:lnTo>
                        <a:pt x="44" y="111"/>
                      </a:lnTo>
                      <a:lnTo>
                        <a:pt x="44" y="117"/>
                      </a:lnTo>
                      <a:lnTo>
                        <a:pt x="47" y="120"/>
                      </a:lnTo>
                      <a:lnTo>
                        <a:pt x="47" y="125"/>
                      </a:lnTo>
                      <a:lnTo>
                        <a:pt x="48" y="134"/>
                      </a:lnTo>
                      <a:lnTo>
                        <a:pt x="47" y="134"/>
                      </a:lnTo>
                      <a:lnTo>
                        <a:pt x="44" y="128"/>
                      </a:lnTo>
                      <a:lnTo>
                        <a:pt x="41" y="129"/>
                      </a:lnTo>
                      <a:lnTo>
                        <a:pt x="38" y="129"/>
                      </a:lnTo>
                      <a:lnTo>
                        <a:pt x="35" y="125"/>
                      </a:lnTo>
                      <a:lnTo>
                        <a:pt x="26" y="124"/>
                      </a:lnTo>
                      <a:lnTo>
                        <a:pt x="17" y="128"/>
                      </a:lnTo>
                      <a:lnTo>
                        <a:pt x="17" y="129"/>
                      </a:lnTo>
                      <a:lnTo>
                        <a:pt x="19" y="129"/>
                      </a:lnTo>
                      <a:lnTo>
                        <a:pt x="20" y="134"/>
                      </a:lnTo>
                      <a:lnTo>
                        <a:pt x="17" y="139"/>
                      </a:lnTo>
                      <a:lnTo>
                        <a:pt x="20" y="141"/>
                      </a:lnTo>
                      <a:lnTo>
                        <a:pt x="26" y="141"/>
                      </a:lnTo>
                      <a:lnTo>
                        <a:pt x="30" y="141"/>
                      </a:lnTo>
                      <a:lnTo>
                        <a:pt x="31" y="145"/>
                      </a:lnTo>
                      <a:lnTo>
                        <a:pt x="30" y="147"/>
                      </a:lnTo>
                      <a:lnTo>
                        <a:pt x="32" y="147"/>
                      </a:lnTo>
                      <a:lnTo>
                        <a:pt x="33" y="150"/>
                      </a:lnTo>
                      <a:lnTo>
                        <a:pt x="28" y="152"/>
                      </a:lnTo>
                      <a:lnTo>
                        <a:pt x="27" y="157"/>
                      </a:lnTo>
                      <a:lnTo>
                        <a:pt x="27" y="166"/>
                      </a:lnTo>
                      <a:lnTo>
                        <a:pt x="22" y="172"/>
                      </a:lnTo>
                      <a:lnTo>
                        <a:pt x="22" y="177"/>
                      </a:lnTo>
                      <a:lnTo>
                        <a:pt x="9" y="176"/>
                      </a:lnTo>
                      <a:lnTo>
                        <a:pt x="5" y="178"/>
                      </a:lnTo>
                      <a:lnTo>
                        <a:pt x="6" y="183"/>
                      </a:lnTo>
                      <a:lnTo>
                        <a:pt x="8" y="192"/>
                      </a:lnTo>
                      <a:lnTo>
                        <a:pt x="10" y="193"/>
                      </a:lnTo>
                      <a:lnTo>
                        <a:pt x="12" y="197"/>
                      </a:lnTo>
                      <a:lnTo>
                        <a:pt x="12" y="198"/>
                      </a:lnTo>
                      <a:lnTo>
                        <a:pt x="17" y="202"/>
                      </a:lnTo>
                      <a:lnTo>
                        <a:pt x="14" y="217"/>
                      </a:lnTo>
                      <a:lnTo>
                        <a:pt x="12" y="220"/>
                      </a:lnTo>
                      <a:lnTo>
                        <a:pt x="4" y="227"/>
                      </a:lnTo>
                      <a:lnTo>
                        <a:pt x="0" y="233"/>
                      </a:lnTo>
                      <a:lnTo>
                        <a:pt x="0" y="235"/>
                      </a:lnTo>
                      <a:lnTo>
                        <a:pt x="3" y="235"/>
                      </a:lnTo>
                      <a:lnTo>
                        <a:pt x="4" y="237"/>
                      </a:lnTo>
                      <a:lnTo>
                        <a:pt x="8" y="236"/>
                      </a:lnTo>
                      <a:lnTo>
                        <a:pt x="9" y="238"/>
                      </a:lnTo>
                      <a:lnTo>
                        <a:pt x="11" y="240"/>
                      </a:lnTo>
                      <a:lnTo>
                        <a:pt x="15" y="240"/>
                      </a:lnTo>
                      <a:lnTo>
                        <a:pt x="22" y="245"/>
                      </a:lnTo>
                      <a:lnTo>
                        <a:pt x="32" y="245"/>
                      </a:lnTo>
                      <a:lnTo>
                        <a:pt x="35" y="245"/>
                      </a:lnTo>
                      <a:lnTo>
                        <a:pt x="38" y="252"/>
                      </a:lnTo>
                      <a:lnTo>
                        <a:pt x="38" y="256"/>
                      </a:lnTo>
                      <a:lnTo>
                        <a:pt x="41" y="257"/>
                      </a:lnTo>
                      <a:lnTo>
                        <a:pt x="44" y="262"/>
                      </a:lnTo>
                      <a:lnTo>
                        <a:pt x="46" y="265"/>
                      </a:lnTo>
                      <a:lnTo>
                        <a:pt x="52" y="267"/>
                      </a:lnTo>
                      <a:lnTo>
                        <a:pt x="57" y="272"/>
                      </a:lnTo>
                      <a:lnTo>
                        <a:pt x="63" y="270"/>
                      </a:lnTo>
                      <a:lnTo>
                        <a:pt x="63" y="275"/>
                      </a:lnTo>
                      <a:lnTo>
                        <a:pt x="65" y="280"/>
                      </a:lnTo>
                      <a:lnTo>
                        <a:pt x="66" y="286"/>
                      </a:lnTo>
                      <a:lnTo>
                        <a:pt x="64" y="294"/>
                      </a:lnTo>
                      <a:lnTo>
                        <a:pt x="66" y="299"/>
                      </a:lnTo>
                      <a:lnTo>
                        <a:pt x="66" y="300"/>
                      </a:lnTo>
                      <a:lnTo>
                        <a:pt x="62" y="300"/>
                      </a:lnTo>
                      <a:lnTo>
                        <a:pt x="60" y="303"/>
                      </a:lnTo>
                      <a:lnTo>
                        <a:pt x="60" y="311"/>
                      </a:lnTo>
                      <a:lnTo>
                        <a:pt x="57" y="311"/>
                      </a:lnTo>
                      <a:lnTo>
                        <a:pt x="57" y="313"/>
                      </a:lnTo>
                      <a:lnTo>
                        <a:pt x="57" y="318"/>
                      </a:lnTo>
                      <a:lnTo>
                        <a:pt x="55" y="323"/>
                      </a:lnTo>
                      <a:lnTo>
                        <a:pt x="57" y="35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73" name="Freeform 51"/>
                <p:cNvSpPr>
                  <a:spLocks noChangeAspect="1"/>
                </p:cNvSpPr>
                <p:nvPr/>
              </p:nvSpPr>
              <p:spPr bwMode="gray">
                <a:xfrm>
                  <a:off x="4756943" y="3497609"/>
                  <a:ext cx="38100" cy="90488"/>
                </a:xfrm>
                <a:custGeom>
                  <a:avLst/>
                  <a:gdLst/>
                  <a:ahLst/>
                  <a:cxnLst>
                    <a:cxn ang="0">
                      <a:pos x="80" y="281"/>
                    </a:cxn>
                    <a:cxn ang="0">
                      <a:pos x="77" y="279"/>
                    </a:cxn>
                    <a:cxn ang="0">
                      <a:pos x="61" y="262"/>
                    </a:cxn>
                    <a:cxn ang="0">
                      <a:pos x="53" y="252"/>
                    </a:cxn>
                    <a:cxn ang="0">
                      <a:pos x="48" y="241"/>
                    </a:cxn>
                    <a:cxn ang="0">
                      <a:pos x="47" y="231"/>
                    </a:cxn>
                    <a:cxn ang="0">
                      <a:pos x="46" y="209"/>
                    </a:cxn>
                    <a:cxn ang="0">
                      <a:pos x="47" y="188"/>
                    </a:cxn>
                    <a:cxn ang="0">
                      <a:pos x="43" y="148"/>
                    </a:cxn>
                    <a:cxn ang="0">
                      <a:pos x="42" y="114"/>
                    </a:cxn>
                    <a:cxn ang="0">
                      <a:pos x="41" y="101"/>
                    </a:cxn>
                    <a:cxn ang="0">
                      <a:pos x="38" y="95"/>
                    </a:cxn>
                    <a:cxn ang="0">
                      <a:pos x="34" y="89"/>
                    </a:cxn>
                    <a:cxn ang="0">
                      <a:pos x="32" y="68"/>
                    </a:cxn>
                    <a:cxn ang="0">
                      <a:pos x="29" y="53"/>
                    </a:cxn>
                    <a:cxn ang="0">
                      <a:pos x="25" y="48"/>
                    </a:cxn>
                    <a:cxn ang="0">
                      <a:pos x="18" y="41"/>
                    </a:cxn>
                    <a:cxn ang="0">
                      <a:pos x="14" y="33"/>
                    </a:cxn>
                    <a:cxn ang="0">
                      <a:pos x="5" y="27"/>
                    </a:cxn>
                    <a:cxn ang="0">
                      <a:pos x="4" y="21"/>
                    </a:cxn>
                    <a:cxn ang="0">
                      <a:pos x="8" y="16"/>
                    </a:cxn>
                    <a:cxn ang="0">
                      <a:pos x="8" y="11"/>
                    </a:cxn>
                    <a:cxn ang="0">
                      <a:pos x="11" y="6"/>
                    </a:cxn>
                    <a:cxn ang="0">
                      <a:pos x="10" y="5"/>
                    </a:cxn>
                    <a:cxn ang="0">
                      <a:pos x="2" y="4"/>
                    </a:cxn>
                    <a:cxn ang="0">
                      <a:pos x="0" y="3"/>
                    </a:cxn>
                    <a:cxn ang="0">
                      <a:pos x="0" y="0"/>
                    </a:cxn>
                    <a:cxn ang="0">
                      <a:pos x="0" y="1"/>
                    </a:cxn>
                    <a:cxn ang="0">
                      <a:pos x="35" y="6"/>
                    </a:cxn>
                    <a:cxn ang="0">
                      <a:pos x="38" y="11"/>
                    </a:cxn>
                    <a:cxn ang="0">
                      <a:pos x="42" y="11"/>
                    </a:cxn>
                    <a:cxn ang="0">
                      <a:pos x="45" y="8"/>
                    </a:cxn>
                    <a:cxn ang="0">
                      <a:pos x="59" y="9"/>
                    </a:cxn>
                    <a:cxn ang="0">
                      <a:pos x="61" y="8"/>
                    </a:cxn>
                    <a:cxn ang="0">
                      <a:pos x="58" y="10"/>
                    </a:cxn>
                    <a:cxn ang="0">
                      <a:pos x="57" y="17"/>
                    </a:cxn>
                    <a:cxn ang="0">
                      <a:pos x="53" y="25"/>
                    </a:cxn>
                    <a:cxn ang="0">
                      <a:pos x="52" y="35"/>
                    </a:cxn>
                    <a:cxn ang="0">
                      <a:pos x="52" y="43"/>
                    </a:cxn>
                    <a:cxn ang="0">
                      <a:pos x="57" y="47"/>
                    </a:cxn>
                    <a:cxn ang="0">
                      <a:pos x="63" y="51"/>
                    </a:cxn>
                    <a:cxn ang="0">
                      <a:pos x="67" y="51"/>
                    </a:cxn>
                    <a:cxn ang="0">
                      <a:pos x="72" y="53"/>
                    </a:cxn>
                    <a:cxn ang="0">
                      <a:pos x="84" y="69"/>
                    </a:cxn>
                    <a:cxn ang="0">
                      <a:pos x="93" y="89"/>
                    </a:cxn>
                    <a:cxn ang="0">
                      <a:pos x="99" y="110"/>
                    </a:cxn>
                    <a:cxn ang="0">
                      <a:pos x="102" y="119"/>
                    </a:cxn>
                    <a:cxn ang="0">
                      <a:pos x="104" y="125"/>
                    </a:cxn>
                    <a:cxn ang="0">
                      <a:pos x="106" y="134"/>
                    </a:cxn>
                    <a:cxn ang="0">
                      <a:pos x="108" y="145"/>
                    </a:cxn>
                    <a:cxn ang="0">
                      <a:pos x="110" y="164"/>
                    </a:cxn>
                    <a:cxn ang="0">
                      <a:pos x="110" y="215"/>
                    </a:cxn>
                    <a:cxn ang="0">
                      <a:pos x="106" y="238"/>
                    </a:cxn>
                    <a:cxn ang="0">
                      <a:pos x="106" y="248"/>
                    </a:cxn>
                    <a:cxn ang="0">
                      <a:pos x="110" y="261"/>
                    </a:cxn>
                    <a:cxn ang="0">
                      <a:pos x="112" y="268"/>
                    </a:cxn>
                    <a:cxn ang="0">
                      <a:pos x="113" y="269"/>
                    </a:cxn>
                    <a:cxn ang="0">
                      <a:pos x="120" y="270"/>
                    </a:cxn>
                    <a:cxn ang="0">
                      <a:pos x="99" y="275"/>
                    </a:cxn>
                    <a:cxn ang="0">
                      <a:pos x="80" y="281"/>
                    </a:cxn>
                  </a:cxnLst>
                  <a:rect l="0" t="0" r="r" b="b"/>
                  <a:pathLst>
                    <a:path w="120" h="281">
                      <a:moveTo>
                        <a:pt x="80" y="281"/>
                      </a:moveTo>
                      <a:lnTo>
                        <a:pt x="77" y="279"/>
                      </a:lnTo>
                      <a:lnTo>
                        <a:pt x="61" y="262"/>
                      </a:lnTo>
                      <a:lnTo>
                        <a:pt x="53" y="252"/>
                      </a:lnTo>
                      <a:lnTo>
                        <a:pt x="48" y="241"/>
                      </a:lnTo>
                      <a:lnTo>
                        <a:pt x="47" y="231"/>
                      </a:lnTo>
                      <a:lnTo>
                        <a:pt x="46" y="209"/>
                      </a:lnTo>
                      <a:lnTo>
                        <a:pt x="47" y="188"/>
                      </a:lnTo>
                      <a:lnTo>
                        <a:pt x="43" y="148"/>
                      </a:lnTo>
                      <a:lnTo>
                        <a:pt x="42" y="114"/>
                      </a:lnTo>
                      <a:lnTo>
                        <a:pt x="41" y="101"/>
                      </a:lnTo>
                      <a:lnTo>
                        <a:pt x="38" y="95"/>
                      </a:lnTo>
                      <a:lnTo>
                        <a:pt x="34" y="89"/>
                      </a:lnTo>
                      <a:lnTo>
                        <a:pt x="32" y="68"/>
                      </a:lnTo>
                      <a:lnTo>
                        <a:pt x="29" y="53"/>
                      </a:lnTo>
                      <a:lnTo>
                        <a:pt x="25" y="48"/>
                      </a:lnTo>
                      <a:lnTo>
                        <a:pt x="18" y="41"/>
                      </a:lnTo>
                      <a:lnTo>
                        <a:pt x="14" y="33"/>
                      </a:lnTo>
                      <a:lnTo>
                        <a:pt x="5" y="27"/>
                      </a:lnTo>
                      <a:lnTo>
                        <a:pt x="4" y="21"/>
                      </a:lnTo>
                      <a:lnTo>
                        <a:pt x="8" y="16"/>
                      </a:lnTo>
                      <a:lnTo>
                        <a:pt x="8" y="11"/>
                      </a:lnTo>
                      <a:lnTo>
                        <a:pt x="11" y="6"/>
                      </a:lnTo>
                      <a:lnTo>
                        <a:pt x="10" y="5"/>
                      </a:lnTo>
                      <a:lnTo>
                        <a:pt x="2" y="4"/>
                      </a:lnTo>
                      <a:lnTo>
                        <a:pt x="0" y="3"/>
                      </a:lnTo>
                      <a:lnTo>
                        <a:pt x="0" y="0"/>
                      </a:lnTo>
                      <a:lnTo>
                        <a:pt x="0" y="1"/>
                      </a:lnTo>
                      <a:lnTo>
                        <a:pt x="35" y="6"/>
                      </a:lnTo>
                      <a:lnTo>
                        <a:pt x="38" y="11"/>
                      </a:lnTo>
                      <a:lnTo>
                        <a:pt x="42" y="11"/>
                      </a:lnTo>
                      <a:lnTo>
                        <a:pt x="45" y="8"/>
                      </a:lnTo>
                      <a:lnTo>
                        <a:pt x="59" y="9"/>
                      </a:lnTo>
                      <a:lnTo>
                        <a:pt x="61" y="8"/>
                      </a:lnTo>
                      <a:lnTo>
                        <a:pt x="58" y="10"/>
                      </a:lnTo>
                      <a:lnTo>
                        <a:pt x="57" y="17"/>
                      </a:lnTo>
                      <a:lnTo>
                        <a:pt x="53" y="25"/>
                      </a:lnTo>
                      <a:lnTo>
                        <a:pt x="52" y="35"/>
                      </a:lnTo>
                      <a:lnTo>
                        <a:pt x="52" y="43"/>
                      </a:lnTo>
                      <a:lnTo>
                        <a:pt x="57" y="47"/>
                      </a:lnTo>
                      <a:lnTo>
                        <a:pt x="63" y="51"/>
                      </a:lnTo>
                      <a:lnTo>
                        <a:pt x="67" y="51"/>
                      </a:lnTo>
                      <a:lnTo>
                        <a:pt x="72" y="53"/>
                      </a:lnTo>
                      <a:lnTo>
                        <a:pt x="84" y="69"/>
                      </a:lnTo>
                      <a:lnTo>
                        <a:pt x="93" y="89"/>
                      </a:lnTo>
                      <a:lnTo>
                        <a:pt x="99" y="110"/>
                      </a:lnTo>
                      <a:lnTo>
                        <a:pt x="102" y="119"/>
                      </a:lnTo>
                      <a:lnTo>
                        <a:pt x="104" y="125"/>
                      </a:lnTo>
                      <a:lnTo>
                        <a:pt x="106" y="134"/>
                      </a:lnTo>
                      <a:lnTo>
                        <a:pt x="108" y="145"/>
                      </a:lnTo>
                      <a:lnTo>
                        <a:pt x="110" y="164"/>
                      </a:lnTo>
                      <a:lnTo>
                        <a:pt x="110" y="215"/>
                      </a:lnTo>
                      <a:lnTo>
                        <a:pt x="106" y="238"/>
                      </a:lnTo>
                      <a:lnTo>
                        <a:pt x="106" y="248"/>
                      </a:lnTo>
                      <a:lnTo>
                        <a:pt x="110" y="261"/>
                      </a:lnTo>
                      <a:lnTo>
                        <a:pt x="112" y="268"/>
                      </a:lnTo>
                      <a:lnTo>
                        <a:pt x="113" y="269"/>
                      </a:lnTo>
                      <a:lnTo>
                        <a:pt x="120" y="270"/>
                      </a:lnTo>
                      <a:lnTo>
                        <a:pt x="99" y="275"/>
                      </a:lnTo>
                      <a:lnTo>
                        <a:pt x="80" y="281"/>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74" name="Freeform 52"/>
                <p:cNvSpPr>
                  <a:spLocks noChangeAspect="1"/>
                </p:cNvSpPr>
                <p:nvPr/>
              </p:nvSpPr>
              <p:spPr bwMode="gray">
                <a:xfrm>
                  <a:off x="4972842" y="3600797"/>
                  <a:ext cx="331788" cy="323850"/>
                </a:xfrm>
                <a:custGeom>
                  <a:avLst/>
                  <a:gdLst/>
                  <a:ahLst/>
                  <a:cxnLst>
                    <a:cxn ang="0">
                      <a:pos x="960" y="671"/>
                    </a:cxn>
                    <a:cxn ang="0">
                      <a:pos x="939" y="609"/>
                    </a:cxn>
                    <a:cxn ang="0">
                      <a:pos x="933" y="528"/>
                    </a:cxn>
                    <a:cxn ang="0">
                      <a:pos x="933" y="488"/>
                    </a:cxn>
                    <a:cxn ang="0">
                      <a:pos x="927" y="435"/>
                    </a:cxn>
                    <a:cxn ang="0">
                      <a:pos x="934" y="392"/>
                    </a:cxn>
                    <a:cxn ang="0">
                      <a:pos x="960" y="337"/>
                    </a:cxn>
                    <a:cxn ang="0">
                      <a:pos x="979" y="248"/>
                    </a:cxn>
                    <a:cxn ang="0">
                      <a:pos x="1015" y="202"/>
                    </a:cxn>
                    <a:cxn ang="0">
                      <a:pos x="1043" y="167"/>
                    </a:cxn>
                    <a:cxn ang="0">
                      <a:pos x="1020" y="143"/>
                    </a:cxn>
                    <a:cxn ang="0">
                      <a:pos x="1019" y="90"/>
                    </a:cxn>
                    <a:cxn ang="0">
                      <a:pos x="955" y="36"/>
                    </a:cxn>
                    <a:cxn ang="0">
                      <a:pos x="892" y="52"/>
                    </a:cxn>
                    <a:cxn ang="0">
                      <a:pos x="839" y="5"/>
                    </a:cxn>
                    <a:cxn ang="0">
                      <a:pos x="771" y="0"/>
                    </a:cxn>
                    <a:cxn ang="0">
                      <a:pos x="697" y="16"/>
                    </a:cxn>
                    <a:cxn ang="0">
                      <a:pos x="676" y="10"/>
                    </a:cxn>
                    <a:cxn ang="0">
                      <a:pos x="601" y="27"/>
                    </a:cxn>
                    <a:cxn ang="0">
                      <a:pos x="509" y="53"/>
                    </a:cxn>
                    <a:cxn ang="0">
                      <a:pos x="436" y="25"/>
                    </a:cxn>
                    <a:cxn ang="0">
                      <a:pos x="384" y="16"/>
                    </a:cxn>
                    <a:cxn ang="0">
                      <a:pos x="359" y="75"/>
                    </a:cxn>
                    <a:cxn ang="0">
                      <a:pos x="326" y="159"/>
                    </a:cxn>
                    <a:cxn ang="0">
                      <a:pos x="298" y="327"/>
                    </a:cxn>
                    <a:cxn ang="0">
                      <a:pos x="217" y="423"/>
                    </a:cxn>
                    <a:cxn ang="0">
                      <a:pos x="181" y="516"/>
                    </a:cxn>
                    <a:cxn ang="0">
                      <a:pos x="112" y="531"/>
                    </a:cxn>
                    <a:cxn ang="0">
                      <a:pos x="68" y="551"/>
                    </a:cxn>
                    <a:cxn ang="0">
                      <a:pos x="18" y="560"/>
                    </a:cxn>
                    <a:cxn ang="0">
                      <a:pos x="3" y="612"/>
                    </a:cxn>
                    <a:cxn ang="0">
                      <a:pos x="9" y="624"/>
                    </a:cxn>
                    <a:cxn ang="0">
                      <a:pos x="70" y="606"/>
                    </a:cxn>
                    <a:cxn ang="0">
                      <a:pos x="155" y="606"/>
                    </a:cxn>
                    <a:cxn ang="0">
                      <a:pos x="225" y="613"/>
                    </a:cxn>
                    <a:cxn ang="0">
                      <a:pos x="244" y="654"/>
                    </a:cxn>
                    <a:cxn ang="0">
                      <a:pos x="289" y="727"/>
                    </a:cxn>
                    <a:cxn ang="0">
                      <a:pos x="366" y="725"/>
                    </a:cxn>
                    <a:cxn ang="0">
                      <a:pos x="393" y="694"/>
                    </a:cxn>
                    <a:cxn ang="0">
                      <a:pos x="444" y="664"/>
                    </a:cxn>
                    <a:cxn ang="0">
                      <a:pos x="520" y="699"/>
                    </a:cxn>
                    <a:cxn ang="0">
                      <a:pos x="527" y="781"/>
                    </a:cxn>
                    <a:cxn ang="0">
                      <a:pos x="541" y="850"/>
                    </a:cxn>
                    <a:cxn ang="0">
                      <a:pos x="531" y="894"/>
                    </a:cxn>
                    <a:cxn ang="0">
                      <a:pos x="549" y="908"/>
                    </a:cxn>
                    <a:cxn ang="0">
                      <a:pos x="613" y="891"/>
                    </a:cxn>
                    <a:cxn ang="0">
                      <a:pos x="645" y="882"/>
                    </a:cxn>
                    <a:cxn ang="0">
                      <a:pos x="667" y="903"/>
                    </a:cxn>
                    <a:cxn ang="0">
                      <a:pos x="697" y="901"/>
                    </a:cxn>
                    <a:cxn ang="0">
                      <a:pos x="736" y="925"/>
                    </a:cxn>
                    <a:cxn ang="0">
                      <a:pos x="799" y="934"/>
                    </a:cxn>
                    <a:cxn ang="0">
                      <a:pos x="858" y="961"/>
                    </a:cxn>
                    <a:cxn ang="0">
                      <a:pos x="898" y="999"/>
                    </a:cxn>
                    <a:cxn ang="0">
                      <a:pos x="941" y="1010"/>
                    </a:cxn>
                    <a:cxn ang="0">
                      <a:pos x="959" y="1018"/>
                    </a:cxn>
                    <a:cxn ang="0">
                      <a:pos x="956" y="958"/>
                    </a:cxn>
                    <a:cxn ang="0">
                      <a:pos x="911" y="955"/>
                    </a:cxn>
                    <a:cxn ang="0">
                      <a:pos x="895" y="917"/>
                    </a:cxn>
                    <a:cxn ang="0">
                      <a:pos x="912" y="820"/>
                    </a:cxn>
                    <a:cxn ang="0">
                      <a:pos x="914" y="772"/>
                    </a:cxn>
                    <a:cxn ang="0">
                      <a:pos x="941" y="748"/>
                    </a:cxn>
                  </a:cxnLst>
                  <a:rect l="0" t="0" r="r" b="b"/>
                  <a:pathLst>
                    <a:path w="1045" h="1018">
                      <a:moveTo>
                        <a:pt x="1003" y="735"/>
                      </a:moveTo>
                      <a:lnTo>
                        <a:pt x="995" y="700"/>
                      </a:lnTo>
                      <a:lnTo>
                        <a:pt x="986" y="688"/>
                      </a:lnTo>
                      <a:lnTo>
                        <a:pt x="972" y="684"/>
                      </a:lnTo>
                      <a:lnTo>
                        <a:pt x="960" y="671"/>
                      </a:lnTo>
                      <a:lnTo>
                        <a:pt x="952" y="662"/>
                      </a:lnTo>
                      <a:lnTo>
                        <a:pt x="945" y="646"/>
                      </a:lnTo>
                      <a:lnTo>
                        <a:pt x="940" y="639"/>
                      </a:lnTo>
                      <a:lnTo>
                        <a:pt x="936" y="622"/>
                      </a:lnTo>
                      <a:lnTo>
                        <a:pt x="939" y="609"/>
                      </a:lnTo>
                      <a:lnTo>
                        <a:pt x="939" y="597"/>
                      </a:lnTo>
                      <a:lnTo>
                        <a:pt x="933" y="585"/>
                      </a:lnTo>
                      <a:lnTo>
                        <a:pt x="927" y="566"/>
                      </a:lnTo>
                      <a:lnTo>
                        <a:pt x="928" y="551"/>
                      </a:lnTo>
                      <a:lnTo>
                        <a:pt x="933" y="528"/>
                      </a:lnTo>
                      <a:lnTo>
                        <a:pt x="932" y="517"/>
                      </a:lnTo>
                      <a:lnTo>
                        <a:pt x="928" y="520"/>
                      </a:lnTo>
                      <a:lnTo>
                        <a:pt x="927" y="515"/>
                      </a:lnTo>
                      <a:lnTo>
                        <a:pt x="928" y="503"/>
                      </a:lnTo>
                      <a:lnTo>
                        <a:pt x="933" y="488"/>
                      </a:lnTo>
                      <a:lnTo>
                        <a:pt x="934" y="478"/>
                      </a:lnTo>
                      <a:lnTo>
                        <a:pt x="938" y="471"/>
                      </a:lnTo>
                      <a:lnTo>
                        <a:pt x="935" y="447"/>
                      </a:lnTo>
                      <a:lnTo>
                        <a:pt x="933" y="441"/>
                      </a:lnTo>
                      <a:lnTo>
                        <a:pt x="927" y="435"/>
                      </a:lnTo>
                      <a:lnTo>
                        <a:pt x="922" y="428"/>
                      </a:lnTo>
                      <a:lnTo>
                        <a:pt x="920" y="424"/>
                      </a:lnTo>
                      <a:lnTo>
                        <a:pt x="920" y="417"/>
                      </a:lnTo>
                      <a:lnTo>
                        <a:pt x="930" y="403"/>
                      </a:lnTo>
                      <a:lnTo>
                        <a:pt x="934" y="392"/>
                      </a:lnTo>
                      <a:lnTo>
                        <a:pt x="941" y="379"/>
                      </a:lnTo>
                      <a:lnTo>
                        <a:pt x="949" y="367"/>
                      </a:lnTo>
                      <a:lnTo>
                        <a:pt x="956" y="360"/>
                      </a:lnTo>
                      <a:lnTo>
                        <a:pt x="959" y="358"/>
                      </a:lnTo>
                      <a:lnTo>
                        <a:pt x="960" y="337"/>
                      </a:lnTo>
                      <a:lnTo>
                        <a:pt x="962" y="309"/>
                      </a:lnTo>
                      <a:lnTo>
                        <a:pt x="962" y="295"/>
                      </a:lnTo>
                      <a:lnTo>
                        <a:pt x="970" y="264"/>
                      </a:lnTo>
                      <a:lnTo>
                        <a:pt x="976" y="253"/>
                      </a:lnTo>
                      <a:lnTo>
                        <a:pt x="979" y="248"/>
                      </a:lnTo>
                      <a:lnTo>
                        <a:pt x="992" y="234"/>
                      </a:lnTo>
                      <a:lnTo>
                        <a:pt x="1003" y="221"/>
                      </a:lnTo>
                      <a:lnTo>
                        <a:pt x="1009" y="215"/>
                      </a:lnTo>
                      <a:lnTo>
                        <a:pt x="1011" y="209"/>
                      </a:lnTo>
                      <a:lnTo>
                        <a:pt x="1015" y="202"/>
                      </a:lnTo>
                      <a:lnTo>
                        <a:pt x="1026" y="197"/>
                      </a:lnTo>
                      <a:lnTo>
                        <a:pt x="1032" y="192"/>
                      </a:lnTo>
                      <a:lnTo>
                        <a:pt x="1041" y="183"/>
                      </a:lnTo>
                      <a:lnTo>
                        <a:pt x="1045" y="175"/>
                      </a:lnTo>
                      <a:lnTo>
                        <a:pt x="1043" y="167"/>
                      </a:lnTo>
                      <a:lnTo>
                        <a:pt x="1041" y="162"/>
                      </a:lnTo>
                      <a:lnTo>
                        <a:pt x="1032" y="160"/>
                      </a:lnTo>
                      <a:lnTo>
                        <a:pt x="1027" y="156"/>
                      </a:lnTo>
                      <a:lnTo>
                        <a:pt x="1022" y="151"/>
                      </a:lnTo>
                      <a:lnTo>
                        <a:pt x="1020" y="143"/>
                      </a:lnTo>
                      <a:lnTo>
                        <a:pt x="1019" y="121"/>
                      </a:lnTo>
                      <a:lnTo>
                        <a:pt x="1022" y="103"/>
                      </a:lnTo>
                      <a:lnTo>
                        <a:pt x="1025" y="94"/>
                      </a:lnTo>
                      <a:lnTo>
                        <a:pt x="1025" y="90"/>
                      </a:lnTo>
                      <a:lnTo>
                        <a:pt x="1019" y="90"/>
                      </a:lnTo>
                      <a:lnTo>
                        <a:pt x="1013" y="85"/>
                      </a:lnTo>
                      <a:lnTo>
                        <a:pt x="1004" y="76"/>
                      </a:lnTo>
                      <a:lnTo>
                        <a:pt x="990" y="68"/>
                      </a:lnTo>
                      <a:lnTo>
                        <a:pt x="966" y="42"/>
                      </a:lnTo>
                      <a:lnTo>
                        <a:pt x="955" y="36"/>
                      </a:lnTo>
                      <a:lnTo>
                        <a:pt x="943" y="46"/>
                      </a:lnTo>
                      <a:lnTo>
                        <a:pt x="932" y="47"/>
                      </a:lnTo>
                      <a:lnTo>
                        <a:pt x="905" y="41"/>
                      </a:lnTo>
                      <a:lnTo>
                        <a:pt x="898" y="49"/>
                      </a:lnTo>
                      <a:lnTo>
                        <a:pt x="892" y="52"/>
                      </a:lnTo>
                      <a:lnTo>
                        <a:pt x="869" y="43"/>
                      </a:lnTo>
                      <a:lnTo>
                        <a:pt x="864" y="33"/>
                      </a:lnTo>
                      <a:lnTo>
                        <a:pt x="858" y="25"/>
                      </a:lnTo>
                      <a:lnTo>
                        <a:pt x="846" y="16"/>
                      </a:lnTo>
                      <a:lnTo>
                        <a:pt x="839" y="5"/>
                      </a:lnTo>
                      <a:lnTo>
                        <a:pt x="811" y="5"/>
                      </a:lnTo>
                      <a:lnTo>
                        <a:pt x="803" y="16"/>
                      </a:lnTo>
                      <a:lnTo>
                        <a:pt x="791" y="9"/>
                      </a:lnTo>
                      <a:lnTo>
                        <a:pt x="784" y="16"/>
                      </a:lnTo>
                      <a:lnTo>
                        <a:pt x="771" y="0"/>
                      </a:lnTo>
                      <a:lnTo>
                        <a:pt x="756" y="5"/>
                      </a:lnTo>
                      <a:lnTo>
                        <a:pt x="733" y="9"/>
                      </a:lnTo>
                      <a:lnTo>
                        <a:pt x="713" y="4"/>
                      </a:lnTo>
                      <a:lnTo>
                        <a:pt x="709" y="16"/>
                      </a:lnTo>
                      <a:lnTo>
                        <a:pt x="697" y="16"/>
                      </a:lnTo>
                      <a:lnTo>
                        <a:pt x="690" y="19"/>
                      </a:lnTo>
                      <a:lnTo>
                        <a:pt x="682" y="16"/>
                      </a:lnTo>
                      <a:lnTo>
                        <a:pt x="683" y="16"/>
                      </a:lnTo>
                      <a:lnTo>
                        <a:pt x="682" y="10"/>
                      </a:lnTo>
                      <a:lnTo>
                        <a:pt x="676" y="10"/>
                      </a:lnTo>
                      <a:lnTo>
                        <a:pt x="665" y="16"/>
                      </a:lnTo>
                      <a:lnTo>
                        <a:pt x="639" y="21"/>
                      </a:lnTo>
                      <a:lnTo>
                        <a:pt x="628" y="27"/>
                      </a:lnTo>
                      <a:lnTo>
                        <a:pt x="610" y="32"/>
                      </a:lnTo>
                      <a:lnTo>
                        <a:pt x="601" y="27"/>
                      </a:lnTo>
                      <a:lnTo>
                        <a:pt x="583" y="24"/>
                      </a:lnTo>
                      <a:lnTo>
                        <a:pt x="569" y="32"/>
                      </a:lnTo>
                      <a:lnTo>
                        <a:pt x="567" y="49"/>
                      </a:lnTo>
                      <a:lnTo>
                        <a:pt x="559" y="53"/>
                      </a:lnTo>
                      <a:lnTo>
                        <a:pt x="509" y="53"/>
                      </a:lnTo>
                      <a:lnTo>
                        <a:pt x="486" y="47"/>
                      </a:lnTo>
                      <a:lnTo>
                        <a:pt x="472" y="37"/>
                      </a:lnTo>
                      <a:lnTo>
                        <a:pt x="465" y="46"/>
                      </a:lnTo>
                      <a:lnTo>
                        <a:pt x="457" y="43"/>
                      </a:lnTo>
                      <a:lnTo>
                        <a:pt x="436" y="25"/>
                      </a:lnTo>
                      <a:lnTo>
                        <a:pt x="434" y="16"/>
                      </a:lnTo>
                      <a:lnTo>
                        <a:pt x="427" y="6"/>
                      </a:lnTo>
                      <a:lnTo>
                        <a:pt x="411" y="5"/>
                      </a:lnTo>
                      <a:lnTo>
                        <a:pt x="397" y="5"/>
                      </a:lnTo>
                      <a:lnTo>
                        <a:pt x="384" y="16"/>
                      </a:lnTo>
                      <a:lnTo>
                        <a:pt x="378" y="22"/>
                      </a:lnTo>
                      <a:lnTo>
                        <a:pt x="371" y="37"/>
                      </a:lnTo>
                      <a:lnTo>
                        <a:pt x="363" y="42"/>
                      </a:lnTo>
                      <a:lnTo>
                        <a:pt x="360" y="56"/>
                      </a:lnTo>
                      <a:lnTo>
                        <a:pt x="359" y="75"/>
                      </a:lnTo>
                      <a:lnTo>
                        <a:pt x="362" y="84"/>
                      </a:lnTo>
                      <a:lnTo>
                        <a:pt x="349" y="86"/>
                      </a:lnTo>
                      <a:lnTo>
                        <a:pt x="352" y="103"/>
                      </a:lnTo>
                      <a:lnTo>
                        <a:pt x="347" y="122"/>
                      </a:lnTo>
                      <a:lnTo>
                        <a:pt x="326" y="159"/>
                      </a:lnTo>
                      <a:lnTo>
                        <a:pt x="316" y="183"/>
                      </a:lnTo>
                      <a:lnTo>
                        <a:pt x="307" y="227"/>
                      </a:lnTo>
                      <a:lnTo>
                        <a:pt x="306" y="293"/>
                      </a:lnTo>
                      <a:lnTo>
                        <a:pt x="299" y="323"/>
                      </a:lnTo>
                      <a:lnTo>
                        <a:pt x="298" y="327"/>
                      </a:lnTo>
                      <a:lnTo>
                        <a:pt x="283" y="340"/>
                      </a:lnTo>
                      <a:lnTo>
                        <a:pt x="264" y="350"/>
                      </a:lnTo>
                      <a:lnTo>
                        <a:pt x="247" y="366"/>
                      </a:lnTo>
                      <a:lnTo>
                        <a:pt x="224" y="402"/>
                      </a:lnTo>
                      <a:lnTo>
                        <a:pt x="217" y="423"/>
                      </a:lnTo>
                      <a:lnTo>
                        <a:pt x="213" y="444"/>
                      </a:lnTo>
                      <a:lnTo>
                        <a:pt x="213" y="462"/>
                      </a:lnTo>
                      <a:lnTo>
                        <a:pt x="209" y="480"/>
                      </a:lnTo>
                      <a:lnTo>
                        <a:pt x="196" y="501"/>
                      </a:lnTo>
                      <a:lnTo>
                        <a:pt x="181" y="516"/>
                      </a:lnTo>
                      <a:lnTo>
                        <a:pt x="167" y="523"/>
                      </a:lnTo>
                      <a:lnTo>
                        <a:pt x="144" y="544"/>
                      </a:lnTo>
                      <a:lnTo>
                        <a:pt x="123" y="552"/>
                      </a:lnTo>
                      <a:lnTo>
                        <a:pt x="113" y="549"/>
                      </a:lnTo>
                      <a:lnTo>
                        <a:pt x="112" y="531"/>
                      </a:lnTo>
                      <a:lnTo>
                        <a:pt x="110" y="526"/>
                      </a:lnTo>
                      <a:lnTo>
                        <a:pt x="96" y="530"/>
                      </a:lnTo>
                      <a:lnTo>
                        <a:pt x="83" y="532"/>
                      </a:lnTo>
                      <a:lnTo>
                        <a:pt x="75" y="538"/>
                      </a:lnTo>
                      <a:lnTo>
                        <a:pt x="68" y="551"/>
                      </a:lnTo>
                      <a:lnTo>
                        <a:pt x="56" y="554"/>
                      </a:lnTo>
                      <a:lnTo>
                        <a:pt x="40" y="544"/>
                      </a:lnTo>
                      <a:lnTo>
                        <a:pt x="36" y="546"/>
                      </a:lnTo>
                      <a:lnTo>
                        <a:pt x="27" y="552"/>
                      </a:lnTo>
                      <a:lnTo>
                        <a:pt x="18" y="560"/>
                      </a:lnTo>
                      <a:lnTo>
                        <a:pt x="14" y="576"/>
                      </a:lnTo>
                      <a:lnTo>
                        <a:pt x="11" y="591"/>
                      </a:lnTo>
                      <a:lnTo>
                        <a:pt x="10" y="603"/>
                      </a:lnTo>
                      <a:lnTo>
                        <a:pt x="2" y="608"/>
                      </a:lnTo>
                      <a:lnTo>
                        <a:pt x="3" y="612"/>
                      </a:lnTo>
                      <a:lnTo>
                        <a:pt x="3" y="619"/>
                      </a:lnTo>
                      <a:lnTo>
                        <a:pt x="0" y="625"/>
                      </a:lnTo>
                      <a:lnTo>
                        <a:pt x="2" y="629"/>
                      </a:lnTo>
                      <a:lnTo>
                        <a:pt x="3" y="627"/>
                      </a:lnTo>
                      <a:lnTo>
                        <a:pt x="9" y="624"/>
                      </a:lnTo>
                      <a:lnTo>
                        <a:pt x="27" y="619"/>
                      </a:lnTo>
                      <a:lnTo>
                        <a:pt x="41" y="612"/>
                      </a:lnTo>
                      <a:lnTo>
                        <a:pt x="54" y="607"/>
                      </a:lnTo>
                      <a:lnTo>
                        <a:pt x="63" y="607"/>
                      </a:lnTo>
                      <a:lnTo>
                        <a:pt x="70" y="606"/>
                      </a:lnTo>
                      <a:lnTo>
                        <a:pt x="94" y="607"/>
                      </a:lnTo>
                      <a:lnTo>
                        <a:pt x="116" y="605"/>
                      </a:lnTo>
                      <a:lnTo>
                        <a:pt x="123" y="607"/>
                      </a:lnTo>
                      <a:lnTo>
                        <a:pt x="142" y="608"/>
                      </a:lnTo>
                      <a:lnTo>
                        <a:pt x="155" y="606"/>
                      </a:lnTo>
                      <a:lnTo>
                        <a:pt x="169" y="606"/>
                      </a:lnTo>
                      <a:lnTo>
                        <a:pt x="202" y="603"/>
                      </a:lnTo>
                      <a:lnTo>
                        <a:pt x="218" y="605"/>
                      </a:lnTo>
                      <a:lnTo>
                        <a:pt x="220" y="606"/>
                      </a:lnTo>
                      <a:lnTo>
                        <a:pt x="225" y="613"/>
                      </a:lnTo>
                      <a:lnTo>
                        <a:pt x="229" y="614"/>
                      </a:lnTo>
                      <a:lnTo>
                        <a:pt x="233" y="613"/>
                      </a:lnTo>
                      <a:lnTo>
                        <a:pt x="237" y="622"/>
                      </a:lnTo>
                      <a:lnTo>
                        <a:pt x="242" y="640"/>
                      </a:lnTo>
                      <a:lnTo>
                        <a:pt x="244" y="654"/>
                      </a:lnTo>
                      <a:lnTo>
                        <a:pt x="245" y="659"/>
                      </a:lnTo>
                      <a:lnTo>
                        <a:pt x="252" y="671"/>
                      </a:lnTo>
                      <a:lnTo>
                        <a:pt x="256" y="687"/>
                      </a:lnTo>
                      <a:lnTo>
                        <a:pt x="268" y="700"/>
                      </a:lnTo>
                      <a:lnTo>
                        <a:pt x="289" y="727"/>
                      </a:lnTo>
                      <a:lnTo>
                        <a:pt x="301" y="732"/>
                      </a:lnTo>
                      <a:lnTo>
                        <a:pt x="315" y="732"/>
                      </a:lnTo>
                      <a:lnTo>
                        <a:pt x="336" y="725"/>
                      </a:lnTo>
                      <a:lnTo>
                        <a:pt x="349" y="722"/>
                      </a:lnTo>
                      <a:lnTo>
                        <a:pt x="366" y="725"/>
                      </a:lnTo>
                      <a:lnTo>
                        <a:pt x="386" y="725"/>
                      </a:lnTo>
                      <a:lnTo>
                        <a:pt x="389" y="710"/>
                      </a:lnTo>
                      <a:lnTo>
                        <a:pt x="390" y="703"/>
                      </a:lnTo>
                      <a:lnTo>
                        <a:pt x="392" y="698"/>
                      </a:lnTo>
                      <a:lnTo>
                        <a:pt x="393" y="694"/>
                      </a:lnTo>
                      <a:lnTo>
                        <a:pt x="395" y="689"/>
                      </a:lnTo>
                      <a:lnTo>
                        <a:pt x="396" y="678"/>
                      </a:lnTo>
                      <a:lnTo>
                        <a:pt x="398" y="670"/>
                      </a:lnTo>
                      <a:lnTo>
                        <a:pt x="441" y="670"/>
                      </a:lnTo>
                      <a:lnTo>
                        <a:pt x="444" y="664"/>
                      </a:lnTo>
                      <a:lnTo>
                        <a:pt x="467" y="664"/>
                      </a:lnTo>
                      <a:lnTo>
                        <a:pt x="466" y="686"/>
                      </a:lnTo>
                      <a:lnTo>
                        <a:pt x="514" y="687"/>
                      </a:lnTo>
                      <a:lnTo>
                        <a:pt x="518" y="691"/>
                      </a:lnTo>
                      <a:lnTo>
                        <a:pt x="520" y="699"/>
                      </a:lnTo>
                      <a:lnTo>
                        <a:pt x="522" y="731"/>
                      </a:lnTo>
                      <a:lnTo>
                        <a:pt x="525" y="743"/>
                      </a:lnTo>
                      <a:lnTo>
                        <a:pt x="525" y="759"/>
                      </a:lnTo>
                      <a:lnTo>
                        <a:pt x="527" y="775"/>
                      </a:lnTo>
                      <a:lnTo>
                        <a:pt x="527" y="781"/>
                      </a:lnTo>
                      <a:lnTo>
                        <a:pt x="524" y="792"/>
                      </a:lnTo>
                      <a:lnTo>
                        <a:pt x="524" y="806"/>
                      </a:lnTo>
                      <a:lnTo>
                        <a:pt x="526" y="815"/>
                      </a:lnTo>
                      <a:lnTo>
                        <a:pt x="535" y="829"/>
                      </a:lnTo>
                      <a:lnTo>
                        <a:pt x="541" y="850"/>
                      </a:lnTo>
                      <a:lnTo>
                        <a:pt x="547" y="866"/>
                      </a:lnTo>
                      <a:lnTo>
                        <a:pt x="547" y="874"/>
                      </a:lnTo>
                      <a:lnTo>
                        <a:pt x="542" y="881"/>
                      </a:lnTo>
                      <a:lnTo>
                        <a:pt x="531" y="892"/>
                      </a:lnTo>
                      <a:lnTo>
                        <a:pt x="531" y="894"/>
                      </a:lnTo>
                      <a:lnTo>
                        <a:pt x="532" y="897"/>
                      </a:lnTo>
                      <a:lnTo>
                        <a:pt x="534" y="898"/>
                      </a:lnTo>
                      <a:lnTo>
                        <a:pt x="537" y="899"/>
                      </a:lnTo>
                      <a:lnTo>
                        <a:pt x="543" y="907"/>
                      </a:lnTo>
                      <a:lnTo>
                        <a:pt x="549" y="908"/>
                      </a:lnTo>
                      <a:lnTo>
                        <a:pt x="552" y="907"/>
                      </a:lnTo>
                      <a:lnTo>
                        <a:pt x="554" y="901"/>
                      </a:lnTo>
                      <a:lnTo>
                        <a:pt x="557" y="893"/>
                      </a:lnTo>
                      <a:lnTo>
                        <a:pt x="562" y="891"/>
                      </a:lnTo>
                      <a:lnTo>
                        <a:pt x="613" y="891"/>
                      </a:lnTo>
                      <a:lnTo>
                        <a:pt x="623" y="887"/>
                      </a:lnTo>
                      <a:lnTo>
                        <a:pt x="632" y="890"/>
                      </a:lnTo>
                      <a:lnTo>
                        <a:pt x="634" y="890"/>
                      </a:lnTo>
                      <a:lnTo>
                        <a:pt x="644" y="882"/>
                      </a:lnTo>
                      <a:lnTo>
                        <a:pt x="645" y="882"/>
                      </a:lnTo>
                      <a:lnTo>
                        <a:pt x="655" y="880"/>
                      </a:lnTo>
                      <a:lnTo>
                        <a:pt x="659" y="880"/>
                      </a:lnTo>
                      <a:lnTo>
                        <a:pt x="661" y="881"/>
                      </a:lnTo>
                      <a:lnTo>
                        <a:pt x="667" y="891"/>
                      </a:lnTo>
                      <a:lnTo>
                        <a:pt x="667" y="903"/>
                      </a:lnTo>
                      <a:lnTo>
                        <a:pt x="669" y="908"/>
                      </a:lnTo>
                      <a:lnTo>
                        <a:pt x="672" y="908"/>
                      </a:lnTo>
                      <a:lnTo>
                        <a:pt x="686" y="902"/>
                      </a:lnTo>
                      <a:lnTo>
                        <a:pt x="691" y="901"/>
                      </a:lnTo>
                      <a:lnTo>
                        <a:pt x="697" y="901"/>
                      </a:lnTo>
                      <a:lnTo>
                        <a:pt x="708" y="896"/>
                      </a:lnTo>
                      <a:lnTo>
                        <a:pt x="714" y="904"/>
                      </a:lnTo>
                      <a:lnTo>
                        <a:pt x="718" y="913"/>
                      </a:lnTo>
                      <a:lnTo>
                        <a:pt x="723" y="919"/>
                      </a:lnTo>
                      <a:lnTo>
                        <a:pt x="736" y="925"/>
                      </a:lnTo>
                      <a:lnTo>
                        <a:pt x="748" y="933"/>
                      </a:lnTo>
                      <a:lnTo>
                        <a:pt x="766" y="940"/>
                      </a:lnTo>
                      <a:lnTo>
                        <a:pt x="778" y="941"/>
                      </a:lnTo>
                      <a:lnTo>
                        <a:pt x="787" y="939"/>
                      </a:lnTo>
                      <a:lnTo>
                        <a:pt x="799" y="934"/>
                      </a:lnTo>
                      <a:lnTo>
                        <a:pt x="809" y="931"/>
                      </a:lnTo>
                      <a:lnTo>
                        <a:pt x="814" y="933"/>
                      </a:lnTo>
                      <a:lnTo>
                        <a:pt x="833" y="951"/>
                      </a:lnTo>
                      <a:lnTo>
                        <a:pt x="847" y="957"/>
                      </a:lnTo>
                      <a:lnTo>
                        <a:pt x="858" y="961"/>
                      </a:lnTo>
                      <a:lnTo>
                        <a:pt x="869" y="962"/>
                      </a:lnTo>
                      <a:lnTo>
                        <a:pt x="876" y="968"/>
                      </a:lnTo>
                      <a:lnTo>
                        <a:pt x="881" y="980"/>
                      </a:lnTo>
                      <a:lnTo>
                        <a:pt x="885" y="987"/>
                      </a:lnTo>
                      <a:lnTo>
                        <a:pt x="898" y="999"/>
                      </a:lnTo>
                      <a:lnTo>
                        <a:pt x="912" y="1007"/>
                      </a:lnTo>
                      <a:lnTo>
                        <a:pt x="922" y="1011"/>
                      </a:lnTo>
                      <a:lnTo>
                        <a:pt x="932" y="1012"/>
                      </a:lnTo>
                      <a:lnTo>
                        <a:pt x="935" y="1012"/>
                      </a:lnTo>
                      <a:lnTo>
                        <a:pt x="941" y="1010"/>
                      </a:lnTo>
                      <a:lnTo>
                        <a:pt x="945" y="1009"/>
                      </a:lnTo>
                      <a:lnTo>
                        <a:pt x="946" y="1010"/>
                      </a:lnTo>
                      <a:lnTo>
                        <a:pt x="951" y="1017"/>
                      </a:lnTo>
                      <a:lnTo>
                        <a:pt x="955" y="1018"/>
                      </a:lnTo>
                      <a:lnTo>
                        <a:pt x="959" y="1018"/>
                      </a:lnTo>
                      <a:lnTo>
                        <a:pt x="961" y="1016"/>
                      </a:lnTo>
                      <a:lnTo>
                        <a:pt x="961" y="1009"/>
                      </a:lnTo>
                      <a:lnTo>
                        <a:pt x="960" y="1001"/>
                      </a:lnTo>
                      <a:lnTo>
                        <a:pt x="959" y="966"/>
                      </a:lnTo>
                      <a:lnTo>
                        <a:pt x="956" y="958"/>
                      </a:lnTo>
                      <a:lnTo>
                        <a:pt x="950" y="957"/>
                      </a:lnTo>
                      <a:lnTo>
                        <a:pt x="941" y="962"/>
                      </a:lnTo>
                      <a:lnTo>
                        <a:pt x="930" y="960"/>
                      </a:lnTo>
                      <a:lnTo>
                        <a:pt x="918" y="960"/>
                      </a:lnTo>
                      <a:lnTo>
                        <a:pt x="911" y="955"/>
                      </a:lnTo>
                      <a:lnTo>
                        <a:pt x="901" y="942"/>
                      </a:lnTo>
                      <a:lnTo>
                        <a:pt x="895" y="936"/>
                      </a:lnTo>
                      <a:lnTo>
                        <a:pt x="893" y="934"/>
                      </a:lnTo>
                      <a:lnTo>
                        <a:pt x="892" y="924"/>
                      </a:lnTo>
                      <a:lnTo>
                        <a:pt x="895" y="917"/>
                      </a:lnTo>
                      <a:lnTo>
                        <a:pt x="897" y="905"/>
                      </a:lnTo>
                      <a:lnTo>
                        <a:pt x="912" y="866"/>
                      </a:lnTo>
                      <a:lnTo>
                        <a:pt x="913" y="859"/>
                      </a:lnTo>
                      <a:lnTo>
                        <a:pt x="914" y="834"/>
                      </a:lnTo>
                      <a:lnTo>
                        <a:pt x="912" y="820"/>
                      </a:lnTo>
                      <a:lnTo>
                        <a:pt x="905" y="801"/>
                      </a:lnTo>
                      <a:lnTo>
                        <a:pt x="905" y="791"/>
                      </a:lnTo>
                      <a:lnTo>
                        <a:pt x="907" y="788"/>
                      </a:lnTo>
                      <a:lnTo>
                        <a:pt x="909" y="779"/>
                      </a:lnTo>
                      <a:lnTo>
                        <a:pt x="914" y="772"/>
                      </a:lnTo>
                      <a:lnTo>
                        <a:pt x="922" y="758"/>
                      </a:lnTo>
                      <a:lnTo>
                        <a:pt x="924" y="756"/>
                      </a:lnTo>
                      <a:lnTo>
                        <a:pt x="929" y="752"/>
                      </a:lnTo>
                      <a:lnTo>
                        <a:pt x="932" y="752"/>
                      </a:lnTo>
                      <a:lnTo>
                        <a:pt x="941" y="748"/>
                      </a:lnTo>
                      <a:lnTo>
                        <a:pt x="1003" y="735"/>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75" name="Freeform 134"/>
                <p:cNvSpPr>
                  <a:spLocks noChangeAspect="1"/>
                </p:cNvSpPr>
                <p:nvPr/>
              </p:nvSpPr>
              <p:spPr bwMode="gray">
                <a:xfrm>
                  <a:off x="5488780" y="3469034"/>
                  <a:ext cx="25400" cy="33338"/>
                </a:xfrm>
                <a:custGeom>
                  <a:avLst/>
                  <a:gdLst/>
                  <a:ahLst/>
                  <a:cxnLst>
                    <a:cxn ang="0">
                      <a:pos x="65" y="0"/>
                    </a:cxn>
                    <a:cxn ang="0">
                      <a:pos x="48" y="11"/>
                    </a:cxn>
                    <a:cxn ang="0">
                      <a:pos x="33" y="19"/>
                    </a:cxn>
                    <a:cxn ang="0">
                      <a:pos x="28" y="25"/>
                    </a:cxn>
                    <a:cxn ang="0">
                      <a:pos x="22" y="29"/>
                    </a:cxn>
                    <a:cxn ang="0">
                      <a:pos x="17" y="51"/>
                    </a:cxn>
                    <a:cxn ang="0">
                      <a:pos x="15" y="62"/>
                    </a:cxn>
                    <a:cxn ang="0">
                      <a:pos x="9" y="74"/>
                    </a:cxn>
                    <a:cxn ang="0">
                      <a:pos x="0" y="85"/>
                    </a:cxn>
                    <a:cxn ang="0">
                      <a:pos x="0" y="88"/>
                    </a:cxn>
                    <a:cxn ang="0">
                      <a:pos x="1" y="97"/>
                    </a:cxn>
                    <a:cxn ang="0">
                      <a:pos x="7" y="103"/>
                    </a:cxn>
                    <a:cxn ang="0">
                      <a:pos x="20" y="105"/>
                    </a:cxn>
                    <a:cxn ang="0">
                      <a:pos x="24" y="102"/>
                    </a:cxn>
                    <a:cxn ang="0">
                      <a:pos x="31" y="105"/>
                    </a:cxn>
                    <a:cxn ang="0">
                      <a:pos x="32" y="103"/>
                    </a:cxn>
                    <a:cxn ang="0">
                      <a:pos x="33" y="100"/>
                    </a:cxn>
                    <a:cxn ang="0">
                      <a:pos x="45" y="96"/>
                    </a:cxn>
                    <a:cxn ang="0">
                      <a:pos x="50" y="97"/>
                    </a:cxn>
                    <a:cxn ang="0">
                      <a:pos x="59" y="105"/>
                    </a:cxn>
                    <a:cxn ang="0">
                      <a:pos x="59" y="106"/>
                    </a:cxn>
                    <a:cxn ang="0">
                      <a:pos x="61" y="100"/>
                    </a:cxn>
                    <a:cxn ang="0">
                      <a:pos x="71" y="88"/>
                    </a:cxn>
                    <a:cxn ang="0">
                      <a:pos x="76" y="76"/>
                    </a:cxn>
                    <a:cxn ang="0">
                      <a:pos x="79" y="74"/>
                    </a:cxn>
                    <a:cxn ang="0">
                      <a:pos x="76" y="72"/>
                    </a:cxn>
                    <a:cxn ang="0">
                      <a:pos x="74" y="72"/>
                    </a:cxn>
                    <a:cxn ang="0">
                      <a:pos x="71" y="69"/>
                    </a:cxn>
                    <a:cxn ang="0">
                      <a:pos x="64" y="70"/>
                    </a:cxn>
                    <a:cxn ang="0">
                      <a:pos x="56" y="69"/>
                    </a:cxn>
                    <a:cxn ang="0">
                      <a:pos x="48" y="72"/>
                    </a:cxn>
                    <a:cxn ang="0">
                      <a:pos x="47" y="74"/>
                    </a:cxn>
                    <a:cxn ang="0">
                      <a:pos x="44" y="75"/>
                    </a:cxn>
                    <a:cxn ang="0">
                      <a:pos x="40" y="74"/>
                    </a:cxn>
                    <a:cxn ang="0">
                      <a:pos x="38" y="70"/>
                    </a:cxn>
                    <a:cxn ang="0">
                      <a:pos x="39" y="69"/>
                    </a:cxn>
                    <a:cxn ang="0">
                      <a:pos x="44" y="70"/>
                    </a:cxn>
                    <a:cxn ang="0">
                      <a:pos x="47" y="70"/>
                    </a:cxn>
                    <a:cxn ang="0">
                      <a:pos x="48" y="67"/>
                    </a:cxn>
                    <a:cxn ang="0">
                      <a:pos x="53" y="59"/>
                    </a:cxn>
                    <a:cxn ang="0">
                      <a:pos x="56" y="57"/>
                    </a:cxn>
                    <a:cxn ang="0">
                      <a:pos x="61" y="57"/>
                    </a:cxn>
                    <a:cxn ang="0">
                      <a:pos x="66" y="51"/>
                    </a:cxn>
                    <a:cxn ang="0">
                      <a:pos x="77" y="48"/>
                    </a:cxn>
                    <a:cxn ang="0">
                      <a:pos x="83" y="45"/>
                    </a:cxn>
                    <a:cxn ang="0">
                      <a:pos x="83" y="38"/>
                    </a:cxn>
                    <a:cxn ang="0">
                      <a:pos x="81" y="22"/>
                    </a:cxn>
                    <a:cxn ang="0">
                      <a:pos x="80" y="20"/>
                    </a:cxn>
                    <a:cxn ang="0">
                      <a:pos x="75" y="16"/>
                    </a:cxn>
                    <a:cxn ang="0">
                      <a:pos x="71" y="9"/>
                    </a:cxn>
                    <a:cxn ang="0">
                      <a:pos x="67" y="5"/>
                    </a:cxn>
                    <a:cxn ang="0">
                      <a:pos x="65" y="0"/>
                    </a:cxn>
                  </a:cxnLst>
                  <a:rect l="0" t="0" r="r" b="b"/>
                  <a:pathLst>
                    <a:path w="83" h="106">
                      <a:moveTo>
                        <a:pt x="65" y="0"/>
                      </a:moveTo>
                      <a:lnTo>
                        <a:pt x="48" y="11"/>
                      </a:lnTo>
                      <a:lnTo>
                        <a:pt x="33" y="19"/>
                      </a:lnTo>
                      <a:lnTo>
                        <a:pt x="28" y="25"/>
                      </a:lnTo>
                      <a:lnTo>
                        <a:pt x="22" y="29"/>
                      </a:lnTo>
                      <a:lnTo>
                        <a:pt x="17" y="51"/>
                      </a:lnTo>
                      <a:lnTo>
                        <a:pt x="15" y="62"/>
                      </a:lnTo>
                      <a:lnTo>
                        <a:pt x="9" y="74"/>
                      </a:lnTo>
                      <a:lnTo>
                        <a:pt x="0" y="85"/>
                      </a:lnTo>
                      <a:lnTo>
                        <a:pt x="0" y="88"/>
                      </a:lnTo>
                      <a:lnTo>
                        <a:pt x="1" y="97"/>
                      </a:lnTo>
                      <a:lnTo>
                        <a:pt x="7" y="103"/>
                      </a:lnTo>
                      <a:lnTo>
                        <a:pt x="20" y="105"/>
                      </a:lnTo>
                      <a:lnTo>
                        <a:pt x="24" y="102"/>
                      </a:lnTo>
                      <a:lnTo>
                        <a:pt x="31" y="105"/>
                      </a:lnTo>
                      <a:lnTo>
                        <a:pt x="32" y="103"/>
                      </a:lnTo>
                      <a:lnTo>
                        <a:pt x="33" y="100"/>
                      </a:lnTo>
                      <a:lnTo>
                        <a:pt x="45" y="96"/>
                      </a:lnTo>
                      <a:lnTo>
                        <a:pt x="50" y="97"/>
                      </a:lnTo>
                      <a:lnTo>
                        <a:pt x="59" y="105"/>
                      </a:lnTo>
                      <a:lnTo>
                        <a:pt x="59" y="106"/>
                      </a:lnTo>
                      <a:lnTo>
                        <a:pt x="61" y="100"/>
                      </a:lnTo>
                      <a:lnTo>
                        <a:pt x="71" y="88"/>
                      </a:lnTo>
                      <a:lnTo>
                        <a:pt x="76" y="76"/>
                      </a:lnTo>
                      <a:lnTo>
                        <a:pt x="79" y="74"/>
                      </a:lnTo>
                      <a:lnTo>
                        <a:pt x="76" y="72"/>
                      </a:lnTo>
                      <a:lnTo>
                        <a:pt x="74" y="72"/>
                      </a:lnTo>
                      <a:lnTo>
                        <a:pt x="71" y="69"/>
                      </a:lnTo>
                      <a:lnTo>
                        <a:pt x="64" y="70"/>
                      </a:lnTo>
                      <a:lnTo>
                        <a:pt x="56" y="69"/>
                      </a:lnTo>
                      <a:lnTo>
                        <a:pt x="48" y="72"/>
                      </a:lnTo>
                      <a:lnTo>
                        <a:pt x="47" y="74"/>
                      </a:lnTo>
                      <a:lnTo>
                        <a:pt x="44" y="75"/>
                      </a:lnTo>
                      <a:lnTo>
                        <a:pt x="40" y="74"/>
                      </a:lnTo>
                      <a:lnTo>
                        <a:pt x="38" y="70"/>
                      </a:lnTo>
                      <a:lnTo>
                        <a:pt x="39" y="69"/>
                      </a:lnTo>
                      <a:lnTo>
                        <a:pt x="44" y="70"/>
                      </a:lnTo>
                      <a:lnTo>
                        <a:pt x="47" y="70"/>
                      </a:lnTo>
                      <a:lnTo>
                        <a:pt x="48" y="67"/>
                      </a:lnTo>
                      <a:lnTo>
                        <a:pt x="53" y="59"/>
                      </a:lnTo>
                      <a:lnTo>
                        <a:pt x="56" y="57"/>
                      </a:lnTo>
                      <a:lnTo>
                        <a:pt x="61" y="57"/>
                      </a:lnTo>
                      <a:lnTo>
                        <a:pt x="66" y="51"/>
                      </a:lnTo>
                      <a:lnTo>
                        <a:pt x="77" y="48"/>
                      </a:lnTo>
                      <a:lnTo>
                        <a:pt x="83" y="45"/>
                      </a:lnTo>
                      <a:lnTo>
                        <a:pt x="83" y="38"/>
                      </a:lnTo>
                      <a:lnTo>
                        <a:pt x="81" y="22"/>
                      </a:lnTo>
                      <a:lnTo>
                        <a:pt x="80" y="20"/>
                      </a:lnTo>
                      <a:lnTo>
                        <a:pt x="75" y="16"/>
                      </a:lnTo>
                      <a:lnTo>
                        <a:pt x="71" y="9"/>
                      </a:lnTo>
                      <a:lnTo>
                        <a:pt x="67" y="5"/>
                      </a:lnTo>
                      <a:lnTo>
                        <a:pt x="65" y="0"/>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grpSp>
              <p:nvGrpSpPr>
                <p:cNvPr id="176" name="Group 364"/>
                <p:cNvGrpSpPr>
                  <a:grpSpLocks noChangeAspect="1"/>
                </p:cNvGrpSpPr>
                <p:nvPr/>
              </p:nvGrpSpPr>
              <p:grpSpPr bwMode="gray">
                <a:xfrm>
                  <a:off x="5141117" y="3280172"/>
                  <a:ext cx="289379" cy="349200"/>
                  <a:chOff x="3548063" y="12700"/>
                  <a:chExt cx="5667375" cy="6838950"/>
                </a:xfrm>
                <a:grpFill/>
              </p:grpSpPr>
              <p:sp>
                <p:nvSpPr>
                  <p:cNvPr id="177" name="Freeform 6"/>
                  <p:cNvSpPr>
                    <a:spLocks/>
                  </p:cNvSpPr>
                  <p:nvPr/>
                </p:nvSpPr>
                <p:spPr bwMode="gray">
                  <a:xfrm>
                    <a:off x="4084638" y="3873500"/>
                    <a:ext cx="4257675" cy="2978150"/>
                  </a:xfrm>
                  <a:custGeom>
                    <a:avLst/>
                    <a:gdLst/>
                    <a:ahLst/>
                    <a:cxnLst>
                      <a:cxn ang="0">
                        <a:pos x="48" y="773"/>
                      </a:cxn>
                      <a:cxn ang="0">
                        <a:pos x="161" y="852"/>
                      </a:cxn>
                      <a:cxn ang="0">
                        <a:pos x="327" y="893"/>
                      </a:cxn>
                      <a:cxn ang="0">
                        <a:pos x="367" y="981"/>
                      </a:cxn>
                      <a:cxn ang="0">
                        <a:pos x="535" y="1117"/>
                      </a:cxn>
                      <a:cxn ang="0">
                        <a:pos x="626" y="1220"/>
                      </a:cxn>
                      <a:cxn ang="0">
                        <a:pos x="678" y="1341"/>
                      </a:cxn>
                      <a:cxn ang="0">
                        <a:pos x="854" y="1468"/>
                      </a:cxn>
                      <a:cxn ang="0">
                        <a:pos x="909" y="1581"/>
                      </a:cxn>
                      <a:cxn ang="0">
                        <a:pos x="1000" y="1688"/>
                      </a:cxn>
                      <a:cxn ang="0">
                        <a:pos x="1141" y="1680"/>
                      </a:cxn>
                      <a:cxn ang="0">
                        <a:pos x="1339" y="1660"/>
                      </a:cxn>
                      <a:cxn ang="0">
                        <a:pos x="1531" y="1816"/>
                      </a:cxn>
                      <a:cxn ang="0">
                        <a:pos x="1614" y="1872"/>
                      </a:cxn>
                      <a:cxn ang="0">
                        <a:pos x="1741" y="1860"/>
                      </a:cxn>
                      <a:cxn ang="0">
                        <a:pos x="1850" y="1876"/>
                      </a:cxn>
                      <a:cxn ang="0">
                        <a:pos x="2024" y="1836"/>
                      </a:cxn>
                      <a:cxn ang="0">
                        <a:pos x="2268" y="1775"/>
                      </a:cxn>
                      <a:cxn ang="0">
                        <a:pos x="2420" y="1664"/>
                      </a:cxn>
                      <a:cxn ang="0">
                        <a:pos x="2674" y="1664"/>
                      </a:cxn>
                      <a:cxn ang="0">
                        <a:pos x="2678" y="1511"/>
                      </a:cxn>
                      <a:cxn ang="0">
                        <a:pos x="2523" y="1448"/>
                      </a:cxn>
                      <a:cxn ang="0">
                        <a:pos x="2444" y="1260"/>
                      </a:cxn>
                      <a:cxn ang="0">
                        <a:pos x="2311" y="1137"/>
                      </a:cxn>
                      <a:cxn ang="0">
                        <a:pos x="2248" y="1028"/>
                      </a:cxn>
                      <a:cxn ang="0">
                        <a:pos x="2137" y="1000"/>
                      </a:cxn>
                      <a:cxn ang="0">
                        <a:pos x="2060" y="957"/>
                      </a:cxn>
                      <a:cxn ang="0">
                        <a:pos x="2101" y="852"/>
                      </a:cxn>
                      <a:cxn ang="0">
                        <a:pos x="2272" y="824"/>
                      </a:cxn>
                      <a:cxn ang="0">
                        <a:pos x="2307" y="608"/>
                      </a:cxn>
                      <a:cxn ang="0">
                        <a:pos x="2284" y="481"/>
                      </a:cxn>
                      <a:cxn ang="0">
                        <a:pos x="2115" y="123"/>
                      </a:cxn>
                      <a:cxn ang="0">
                        <a:pos x="2020" y="60"/>
                      </a:cxn>
                      <a:cxn ang="0">
                        <a:pos x="1947" y="254"/>
                      </a:cxn>
                      <a:cxn ang="0">
                        <a:pos x="1713" y="551"/>
                      </a:cxn>
                      <a:cxn ang="0">
                        <a:pos x="1412" y="428"/>
                      </a:cxn>
                      <a:cxn ang="0">
                        <a:pos x="1222" y="561"/>
                      </a:cxn>
                      <a:cxn ang="0">
                        <a:pos x="965" y="586"/>
                      </a:cxn>
                      <a:cxn ang="0">
                        <a:pos x="632" y="598"/>
                      </a:cxn>
                      <a:cxn ang="0">
                        <a:pos x="521" y="408"/>
                      </a:cxn>
                      <a:cxn ang="0">
                        <a:pos x="299" y="555"/>
                      </a:cxn>
                      <a:cxn ang="0">
                        <a:pos x="18" y="583"/>
                      </a:cxn>
                    </a:cxnLst>
                    <a:rect l="0" t="0" r="r" b="b"/>
                    <a:pathLst>
                      <a:path w="2682" h="1876">
                        <a:moveTo>
                          <a:pt x="0" y="682"/>
                        </a:moveTo>
                        <a:lnTo>
                          <a:pt x="8" y="733"/>
                        </a:lnTo>
                        <a:lnTo>
                          <a:pt x="48" y="773"/>
                        </a:lnTo>
                        <a:lnTo>
                          <a:pt x="92" y="777"/>
                        </a:lnTo>
                        <a:lnTo>
                          <a:pt x="143" y="792"/>
                        </a:lnTo>
                        <a:lnTo>
                          <a:pt x="161" y="852"/>
                        </a:lnTo>
                        <a:lnTo>
                          <a:pt x="204" y="866"/>
                        </a:lnTo>
                        <a:lnTo>
                          <a:pt x="296" y="866"/>
                        </a:lnTo>
                        <a:lnTo>
                          <a:pt x="327" y="893"/>
                        </a:lnTo>
                        <a:lnTo>
                          <a:pt x="367" y="921"/>
                        </a:lnTo>
                        <a:lnTo>
                          <a:pt x="371" y="941"/>
                        </a:lnTo>
                        <a:lnTo>
                          <a:pt x="367" y="981"/>
                        </a:lnTo>
                        <a:lnTo>
                          <a:pt x="391" y="1024"/>
                        </a:lnTo>
                        <a:lnTo>
                          <a:pt x="466" y="1072"/>
                        </a:lnTo>
                        <a:lnTo>
                          <a:pt x="535" y="1117"/>
                        </a:lnTo>
                        <a:lnTo>
                          <a:pt x="563" y="1157"/>
                        </a:lnTo>
                        <a:lnTo>
                          <a:pt x="606" y="1181"/>
                        </a:lnTo>
                        <a:lnTo>
                          <a:pt x="626" y="1220"/>
                        </a:lnTo>
                        <a:lnTo>
                          <a:pt x="642" y="1264"/>
                        </a:lnTo>
                        <a:lnTo>
                          <a:pt x="670" y="1300"/>
                        </a:lnTo>
                        <a:lnTo>
                          <a:pt x="678" y="1341"/>
                        </a:lnTo>
                        <a:lnTo>
                          <a:pt x="713" y="1353"/>
                        </a:lnTo>
                        <a:lnTo>
                          <a:pt x="830" y="1432"/>
                        </a:lnTo>
                        <a:lnTo>
                          <a:pt x="854" y="1468"/>
                        </a:lnTo>
                        <a:lnTo>
                          <a:pt x="858" y="1511"/>
                        </a:lnTo>
                        <a:lnTo>
                          <a:pt x="882" y="1539"/>
                        </a:lnTo>
                        <a:lnTo>
                          <a:pt x="909" y="1581"/>
                        </a:lnTo>
                        <a:lnTo>
                          <a:pt x="957" y="1616"/>
                        </a:lnTo>
                        <a:lnTo>
                          <a:pt x="981" y="1648"/>
                        </a:lnTo>
                        <a:lnTo>
                          <a:pt x="1000" y="1688"/>
                        </a:lnTo>
                        <a:lnTo>
                          <a:pt x="1092" y="1723"/>
                        </a:lnTo>
                        <a:lnTo>
                          <a:pt x="1115" y="1712"/>
                        </a:lnTo>
                        <a:lnTo>
                          <a:pt x="1141" y="1680"/>
                        </a:lnTo>
                        <a:lnTo>
                          <a:pt x="1248" y="1704"/>
                        </a:lnTo>
                        <a:lnTo>
                          <a:pt x="1292" y="1700"/>
                        </a:lnTo>
                        <a:lnTo>
                          <a:pt x="1339" y="1660"/>
                        </a:lnTo>
                        <a:lnTo>
                          <a:pt x="1383" y="1684"/>
                        </a:lnTo>
                        <a:lnTo>
                          <a:pt x="1476" y="1787"/>
                        </a:lnTo>
                        <a:lnTo>
                          <a:pt x="1531" y="1816"/>
                        </a:lnTo>
                        <a:lnTo>
                          <a:pt x="1567" y="1852"/>
                        </a:lnTo>
                        <a:lnTo>
                          <a:pt x="1591" y="1872"/>
                        </a:lnTo>
                        <a:lnTo>
                          <a:pt x="1614" y="1872"/>
                        </a:lnTo>
                        <a:lnTo>
                          <a:pt x="1642" y="1852"/>
                        </a:lnTo>
                        <a:lnTo>
                          <a:pt x="1697" y="1848"/>
                        </a:lnTo>
                        <a:lnTo>
                          <a:pt x="1741" y="1860"/>
                        </a:lnTo>
                        <a:lnTo>
                          <a:pt x="1779" y="1852"/>
                        </a:lnTo>
                        <a:lnTo>
                          <a:pt x="1826" y="1848"/>
                        </a:lnTo>
                        <a:lnTo>
                          <a:pt x="1850" y="1876"/>
                        </a:lnTo>
                        <a:lnTo>
                          <a:pt x="1917" y="1860"/>
                        </a:lnTo>
                        <a:lnTo>
                          <a:pt x="1973" y="1856"/>
                        </a:lnTo>
                        <a:lnTo>
                          <a:pt x="2024" y="1836"/>
                        </a:lnTo>
                        <a:lnTo>
                          <a:pt x="2086" y="1844"/>
                        </a:lnTo>
                        <a:lnTo>
                          <a:pt x="2161" y="1844"/>
                        </a:lnTo>
                        <a:lnTo>
                          <a:pt x="2268" y="1775"/>
                        </a:lnTo>
                        <a:lnTo>
                          <a:pt x="2331" y="1700"/>
                        </a:lnTo>
                        <a:lnTo>
                          <a:pt x="2379" y="1668"/>
                        </a:lnTo>
                        <a:lnTo>
                          <a:pt x="2420" y="1664"/>
                        </a:lnTo>
                        <a:lnTo>
                          <a:pt x="2539" y="1676"/>
                        </a:lnTo>
                        <a:lnTo>
                          <a:pt x="2591" y="1676"/>
                        </a:lnTo>
                        <a:lnTo>
                          <a:pt x="2674" y="1664"/>
                        </a:lnTo>
                        <a:lnTo>
                          <a:pt x="2678" y="1577"/>
                        </a:lnTo>
                        <a:lnTo>
                          <a:pt x="2682" y="1539"/>
                        </a:lnTo>
                        <a:lnTo>
                          <a:pt x="2678" y="1511"/>
                        </a:lnTo>
                        <a:lnTo>
                          <a:pt x="2650" y="1492"/>
                        </a:lnTo>
                        <a:lnTo>
                          <a:pt x="2555" y="1472"/>
                        </a:lnTo>
                        <a:lnTo>
                          <a:pt x="2523" y="1448"/>
                        </a:lnTo>
                        <a:lnTo>
                          <a:pt x="2503" y="1412"/>
                        </a:lnTo>
                        <a:lnTo>
                          <a:pt x="2464" y="1307"/>
                        </a:lnTo>
                        <a:lnTo>
                          <a:pt x="2444" y="1260"/>
                        </a:lnTo>
                        <a:lnTo>
                          <a:pt x="2424" y="1220"/>
                        </a:lnTo>
                        <a:lnTo>
                          <a:pt x="2339" y="1169"/>
                        </a:lnTo>
                        <a:lnTo>
                          <a:pt x="2311" y="1137"/>
                        </a:lnTo>
                        <a:lnTo>
                          <a:pt x="2288" y="1105"/>
                        </a:lnTo>
                        <a:lnTo>
                          <a:pt x="2280" y="1068"/>
                        </a:lnTo>
                        <a:lnTo>
                          <a:pt x="2248" y="1028"/>
                        </a:lnTo>
                        <a:lnTo>
                          <a:pt x="2212" y="1008"/>
                        </a:lnTo>
                        <a:lnTo>
                          <a:pt x="2169" y="993"/>
                        </a:lnTo>
                        <a:lnTo>
                          <a:pt x="2137" y="1000"/>
                        </a:lnTo>
                        <a:lnTo>
                          <a:pt x="2105" y="973"/>
                        </a:lnTo>
                        <a:lnTo>
                          <a:pt x="2082" y="973"/>
                        </a:lnTo>
                        <a:lnTo>
                          <a:pt x="2060" y="957"/>
                        </a:lnTo>
                        <a:lnTo>
                          <a:pt x="2078" y="925"/>
                        </a:lnTo>
                        <a:lnTo>
                          <a:pt x="2101" y="905"/>
                        </a:lnTo>
                        <a:lnTo>
                          <a:pt x="2101" y="852"/>
                        </a:lnTo>
                        <a:lnTo>
                          <a:pt x="2141" y="836"/>
                        </a:lnTo>
                        <a:lnTo>
                          <a:pt x="2228" y="844"/>
                        </a:lnTo>
                        <a:lnTo>
                          <a:pt x="2272" y="824"/>
                        </a:lnTo>
                        <a:lnTo>
                          <a:pt x="2299" y="800"/>
                        </a:lnTo>
                        <a:lnTo>
                          <a:pt x="2307" y="741"/>
                        </a:lnTo>
                        <a:lnTo>
                          <a:pt x="2307" y="608"/>
                        </a:lnTo>
                        <a:lnTo>
                          <a:pt x="2295" y="608"/>
                        </a:lnTo>
                        <a:lnTo>
                          <a:pt x="2264" y="608"/>
                        </a:lnTo>
                        <a:lnTo>
                          <a:pt x="2284" y="481"/>
                        </a:lnTo>
                        <a:lnTo>
                          <a:pt x="2204" y="371"/>
                        </a:lnTo>
                        <a:lnTo>
                          <a:pt x="2131" y="329"/>
                        </a:lnTo>
                        <a:lnTo>
                          <a:pt x="2115" y="123"/>
                        </a:lnTo>
                        <a:lnTo>
                          <a:pt x="2137" y="16"/>
                        </a:lnTo>
                        <a:lnTo>
                          <a:pt x="2026" y="0"/>
                        </a:lnTo>
                        <a:lnTo>
                          <a:pt x="2020" y="60"/>
                        </a:lnTo>
                        <a:lnTo>
                          <a:pt x="1899" y="79"/>
                        </a:lnTo>
                        <a:lnTo>
                          <a:pt x="1947" y="139"/>
                        </a:lnTo>
                        <a:lnTo>
                          <a:pt x="1947" y="254"/>
                        </a:lnTo>
                        <a:lnTo>
                          <a:pt x="1957" y="285"/>
                        </a:lnTo>
                        <a:lnTo>
                          <a:pt x="1862" y="345"/>
                        </a:lnTo>
                        <a:lnTo>
                          <a:pt x="1713" y="551"/>
                        </a:lnTo>
                        <a:lnTo>
                          <a:pt x="1630" y="571"/>
                        </a:lnTo>
                        <a:lnTo>
                          <a:pt x="1567" y="513"/>
                        </a:lnTo>
                        <a:lnTo>
                          <a:pt x="1412" y="428"/>
                        </a:lnTo>
                        <a:lnTo>
                          <a:pt x="1329" y="466"/>
                        </a:lnTo>
                        <a:lnTo>
                          <a:pt x="1333" y="555"/>
                        </a:lnTo>
                        <a:lnTo>
                          <a:pt x="1222" y="561"/>
                        </a:lnTo>
                        <a:lnTo>
                          <a:pt x="1159" y="630"/>
                        </a:lnTo>
                        <a:lnTo>
                          <a:pt x="1006" y="630"/>
                        </a:lnTo>
                        <a:lnTo>
                          <a:pt x="965" y="586"/>
                        </a:lnTo>
                        <a:lnTo>
                          <a:pt x="795" y="583"/>
                        </a:lnTo>
                        <a:lnTo>
                          <a:pt x="715" y="624"/>
                        </a:lnTo>
                        <a:lnTo>
                          <a:pt x="632" y="598"/>
                        </a:lnTo>
                        <a:lnTo>
                          <a:pt x="610" y="519"/>
                        </a:lnTo>
                        <a:lnTo>
                          <a:pt x="547" y="472"/>
                        </a:lnTo>
                        <a:lnTo>
                          <a:pt x="521" y="408"/>
                        </a:lnTo>
                        <a:lnTo>
                          <a:pt x="357" y="444"/>
                        </a:lnTo>
                        <a:lnTo>
                          <a:pt x="367" y="497"/>
                        </a:lnTo>
                        <a:lnTo>
                          <a:pt x="299" y="555"/>
                        </a:lnTo>
                        <a:lnTo>
                          <a:pt x="204" y="535"/>
                        </a:lnTo>
                        <a:lnTo>
                          <a:pt x="125" y="577"/>
                        </a:lnTo>
                        <a:lnTo>
                          <a:pt x="18" y="583"/>
                        </a:lnTo>
                        <a:lnTo>
                          <a:pt x="8" y="620"/>
                        </a:lnTo>
                        <a:lnTo>
                          <a:pt x="0" y="682"/>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GB" dirty="0">
                      <a:latin typeface="+mn-lt"/>
                    </a:endParaRPr>
                  </a:p>
                </p:txBody>
              </p:sp>
              <p:sp>
                <p:nvSpPr>
                  <p:cNvPr id="178" name="Freeform 9"/>
                  <p:cNvSpPr>
                    <a:spLocks/>
                  </p:cNvSpPr>
                  <p:nvPr/>
                </p:nvSpPr>
                <p:spPr bwMode="gray">
                  <a:xfrm>
                    <a:off x="3548063" y="12700"/>
                    <a:ext cx="5667375" cy="4860925"/>
                  </a:xfrm>
                  <a:custGeom>
                    <a:avLst/>
                    <a:gdLst/>
                    <a:ahLst/>
                    <a:cxnLst>
                      <a:cxn ang="0">
                        <a:pos x="158" y="2581"/>
                      </a:cxn>
                      <a:cxn ang="0">
                        <a:pos x="200" y="2618"/>
                      </a:cxn>
                      <a:cxn ang="0">
                        <a:pos x="178" y="2702"/>
                      </a:cxn>
                      <a:cxn ang="0">
                        <a:pos x="346" y="2917"/>
                      </a:cxn>
                      <a:cxn ang="0">
                        <a:pos x="463" y="3009"/>
                      </a:cxn>
                      <a:cxn ang="0">
                        <a:pos x="705" y="2929"/>
                      </a:cxn>
                      <a:cxn ang="0">
                        <a:pos x="885" y="2904"/>
                      </a:cxn>
                      <a:cxn ang="0">
                        <a:pos x="1053" y="3056"/>
                      </a:cxn>
                      <a:cxn ang="0">
                        <a:pos x="1344" y="3062"/>
                      </a:cxn>
                      <a:cxn ang="0">
                        <a:pos x="1671" y="2987"/>
                      </a:cxn>
                      <a:cxn ang="0">
                        <a:pos x="1905" y="2945"/>
                      </a:cxn>
                      <a:cxn ang="0">
                        <a:pos x="2200" y="2777"/>
                      </a:cxn>
                      <a:cxn ang="0">
                        <a:pos x="2285" y="2571"/>
                      </a:cxn>
                      <a:cxn ang="0">
                        <a:pos x="2364" y="2432"/>
                      </a:cxn>
                      <a:cxn ang="0">
                        <a:pos x="2469" y="2761"/>
                      </a:cxn>
                      <a:cxn ang="0">
                        <a:pos x="2602" y="3040"/>
                      </a:cxn>
                      <a:cxn ang="0">
                        <a:pos x="2645" y="2997"/>
                      </a:cxn>
                      <a:cxn ang="0">
                        <a:pos x="2661" y="2866"/>
                      </a:cxn>
                      <a:cxn ang="0">
                        <a:pos x="2689" y="2805"/>
                      </a:cxn>
                      <a:cxn ang="0">
                        <a:pos x="2786" y="2737"/>
                      </a:cxn>
                      <a:cxn ang="0">
                        <a:pos x="2845" y="2557"/>
                      </a:cxn>
                      <a:cxn ang="0">
                        <a:pos x="3053" y="2317"/>
                      </a:cxn>
                      <a:cxn ang="0">
                        <a:pos x="3152" y="1998"/>
                      </a:cxn>
                      <a:cxn ang="0">
                        <a:pos x="3156" y="1790"/>
                      </a:cxn>
                      <a:cxn ang="0">
                        <a:pos x="3231" y="1519"/>
                      </a:cxn>
                      <a:cxn ang="0">
                        <a:pos x="3263" y="1371"/>
                      </a:cxn>
                      <a:cxn ang="0">
                        <a:pos x="3368" y="1319"/>
                      </a:cxn>
                      <a:cxn ang="0">
                        <a:pos x="3534" y="1244"/>
                      </a:cxn>
                      <a:cxn ang="0">
                        <a:pos x="3558" y="1115"/>
                      </a:cxn>
                      <a:cxn ang="0">
                        <a:pos x="3507" y="1107"/>
                      </a:cxn>
                      <a:cxn ang="0">
                        <a:pos x="3435" y="1032"/>
                      </a:cxn>
                      <a:cxn ang="0">
                        <a:pos x="3334" y="960"/>
                      </a:cxn>
                      <a:cxn ang="0">
                        <a:pos x="3295" y="616"/>
                      </a:cxn>
                      <a:cxn ang="0">
                        <a:pos x="3291" y="436"/>
                      </a:cxn>
                      <a:cxn ang="0">
                        <a:pos x="3224" y="255"/>
                      </a:cxn>
                      <a:cxn ang="0">
                        <a:pos x="3097" y="121"/>
                      </a:cxn>
                      <a:cxn ang="0">
                        <a:pos x="2948" y="0"/>
                      </a:cxn>
                      <a:cxn ang="0">
                        <a:pos x="2758" y="180"/>
                      </a:cxn>
                      <a:cxn ang="0">
                        <a:pos x="2507" y="313"/>
                      </a:cxn>
                      <a:cxn ang="0">
                        <a:pos x="2075" y="212"/>
                      </a:cxn>
                      <a:cxn ang="0">
                        <a:pos x="2043" y="208"/>
                      </a:cxn>
                      <a:cxn ang="0">
                        <a:pos x="1697" y="255"/>
                      </a:cxn>
                      <a:cxn ang="0">
                        <a:pos x="1083" y="255"/>
                      </a:cxn>
                      <a:cxn ang="0">
                        <a:pos x="669" y="463"/>
                      </a:cxn>
                      <a:cxn ang="0">
                        <a:pos x="465" y="824"/>
                      </a:cxn>
                      <a:cxn ang="0">
                        <a:pos x="465" y="1472"/>
                      </a:cxn>
                      <a:cxn ang="0">
                        <a:pos x="319" y="1668"/>
                      </a:cxn>
                      <a:cxn ang="0">
                        <a:pos x="232" y="1683"/>
                      </a:cxn>
                      <a:cxn ang="0">
                        <a:pos x="200" y="1806"/>
                      </a:cxn>
                      <a:cxn ang="0">
                        <a:pos x="91" y="1994"/>
                      </a:cxn>
                      <a:cxn ang="0">
                        <a:pos x="87" y="2050"/>
                      </a:cxn>
                      <a:cxn ang="0">
                        <a:pos x="36" y="2125"/>
                      </a:cxn>
                      <a:cxn ang="0">
                        <a:pos x="4" y="2258"/>
                      </a:cxn>
                      <a:cxn ang="0">
                        <a:pos x="12" y="2341"/>
                      </a:cxn>
                      <a:cxn ang="0">
                        <a:pos x="91" y="2383"/>
                      </a:cxn>
                    </a:cxnLst>
                    <a:rect l="0" t="0" r="r" b="b"/>
                    <a:pathLst>
                      <a:path w="3570" h="3062">
                        <a:moveTo>
                          <a:pt x="91" y="2383"/>
                        </a:moveTo>
                        <a:lnTo>
                          <a:pt x="111" y="2446"/>
                        </a:lnTo>
                        <a:lnTo>
                          <a:pt x="158" y="2581"/>
                        </a:lnTo>
                        <a:lnTo>
                          <a:pt x="162" y="2589"/>
                        </a:lnTo>
                        <a:lnTo>
                          <a:pt x="188" y="2599"/>
                        </a:lnTo>
                        <a:lnTo>
                          <a:pt x="200" y="2618"/>
                        </a:lnTo>
                        <a:lnTo>
                          <a:pt x="212" y="2654"/>
                        </a:lnTo>
                        <a:lnTo>
                          <a:pt x="212" y="2686"/>
                        </a:lnTo>
                        <a:lnTo>
                          <a:pt x="178" y="2702"/>
                        </a:lnTo>
                        <a:lnTo>
                          <a:pt x="216" y="2761"/>
                        </a:lnTo>
                        <a:lnTo>
                          <a:pt x="283" y="2834"/>
                        </a:lnTo>
                        <a:lnTo>
                          <a:pt x="346" y="2917"/>
                        </a:lnTo>
                        <a:lnTo>
                          <a:pt x="366" y="2981"/>
                        </a:lnTo>
                        <a:lnTo>
                          <a:pt x="356" y="3015"/>
                        </a:lnTo>
                        <a:lnTo>
                          <a:pt x="463" y="3009"/>
                        </a:lnTo>
                        <a:lnTo>
                          <a:pt x="542" y="2967"/>
                        </a:lnTo>
                        <a:lnTo>
                          <a:pt x="637" y="2987"/>
                        </a:lnTo>
                        <a:lnTo>
                          <a:pt x="705" y="2929"/>
                        </a:lnTo>
                        <a:lnTo>
                          <a:pt x="695" y="2876"/>
                        </a:lnTo>
                        <a:lnTo>
                          <a:pt x="859" y="2840"/>
                        </a:lnTo>
                        <a:lnTo>
                          <a:pt x="885" y="2904"/>
                        </a:lnTo>
                        <a:lnTo>
                          <a:pt x="948" y="2951"/>
                        </a:lnTo>
                        <a:lnTo>
                          <a:pt x="970" y="3030"/>
                        </a:lnTo>
                        <a:lnTo>
                          <a:pt x="1053" y="3056"/>
                        </a:lnTo>
                        <a:lnTo>
                          <a:pt x="1133" y="3015"/>
                        </a:lnTo>
                        <a:lnTo>
                          <a:pt x="1303" y="3018"/>
                        </a:lnTo>
                        <a:lnTo>
                          <a:pt x="1344" y="3062"/>
                        </a:lnTo>
                        <a:lnTo>
                          <a:pt x="1497" y="3062"/>
                        </a:lnTo>
                        <a:lnTo>
                          <a:pt x="1560" y="2993"/>
                        </a:lnTo>
                        <a:lnTo>
                          <a:pt x="1671" y="2987"/>
                        </a:lnTo>
                        <a:lnTo>
                          <a:pt x="1667" y="2898"/>
                        </a:lnTo>
                        <a:lnTo>
                          <a:pt x="1750" y="2860"/>
                        </a:lnTo>
                        <a:lnTo>
                          <a:pt x="1905" y="2945"/>
                        </a:lnTo>
                        <a:lnTo>
                          <a:pt x="1968" y="3003"/>
                        </a:lnTo>
                        <a:lnTo>
                          <a:pt x="2051" y="2983"/>
                        </a:lnTo>
                        <a:lnTo>
                          <a:pt x="2200" y="2777"/>
                        </a:lnTo>
                        <a:lnTo>
                          <a:pt x="2295" y="2717"/>
                        </a:lnTo>
                        <a:lnTo>
                          <a:pt x="2285" y="2686"/>
                        </a:lnTo>
                        <a:lnTo>
                          <a:pt x="2285" y="2571"/>
                        </a:lnTo>
                        <a:lnTo>
                          <a:pt x="2237" y="2511"/>
                        </a:lnTo>
                        <a:lnTo>
                          <a:pt x="2358" y="2492"/>
                        </a:lnTo>
                        <a:lnTo>
                          <a:pt x="2364" y="2432"/>
                        </a:lnTo>
                        <a:lnTo>
                          <a:pt x="2475" y="2448"/>
                        </a:lnTo>
                        <a:lnTo>
                          <a:pt x="2453" y="2555"/>
                        </a:lnTo>
                        <a:lnTo>
                          <a:pt x="2469" y="2761"/>
                        </a:lnTo>
                        <a:lnTo>
                          <a:pt x="2542" y="2803"/>
                        </a:lnTo>
                        <a:lnTo>
                          <a:pt x="2622" y="2913"/>
                        </a:lnTo>
                        <a:lnTo>
                          <a:pt x="2602" y="3040"/>
                        </a:lnTo>
                        <a:lnTo>
                          <a:pt x="2633" y="3040"/>
                        </a:lnTo>
                        <a:lnTo>
                          <a:pt x="2645" y="3040"/>
                        </a:lnTo>
                        <a:lnTo>
                          <a:pt x="2645" y="2997"/>
                        </a:lnTo>
                        <a:lnTo>
                          <a:pt x="2661" y="2933"/>
                        </a:lnTo>
                        <a:lnTo>
                          <a:pt x="2669" y="2890"/>
                        </a:lnTo>
                        <a:lnTo>
                          <a:pt x="2661" y="2866"/>
                        </a:lnTo>
                        <a:lnTo>
                          <a:pt x="2661" y="2822"/>
                        </a:lnTo>
                        <a:lnTo>
                          <a:pt x="2677" y="2830"/>
                        </a:lnTo>
                        <a:lnTo>
                          <a:pt x="2689" y="2805"/>
                        </a:lnTo>
                        <a:lnTo>
                          <a:pt x="2717" y="2757"/>
                        </a:lnTo>
                        <a:lnTo>
                          <a:pt x="2742" y="2737"/>
                        </a:lnTo>
                        <a:lnTo>
                          <a:pt x="2786" y="2737"/>
                        </a:lnTo>
                        <a:lnTo>
                          <a:pt x="2806" y="2717"/>
                        </a:lnTo>
                        <a:lnTo>
                          <a:pt x="2826" y="2610"/>
                        </a:lnTo>
                        <a:lnTo>
                          <a:pt x="2845" y="2557"/>
                        </a:lnTo>
                        <a:lnTo>
                          <a:pt x="2984" y="2363"/>
                        </a:lnTo>
                        <a:lnTo>
                          <a:pt x="3020" y="2325"/>
                        </a:lnTo>
                        <a:lnTo>
                          <a:pt x="3053" y="2317"/>
                        </a:lnTo>
                        <a:lnTo>
                          <a:pt x="3081" y="2286"/>
                        </a:lnTo>
                        <a:lnTo>
                          <a:pt x="3152" y="2062"/>
                        </a:lnTo>
                        <a:lnTo>
                          <a:pt x="3152" y="1998"/>
                        </a:lnTo>
                        <a:lnTo>
                          <a:pt x="3140" y="1935"/>
                        </a:lnTo>
                        <a:lnTo>
                          <a:pt x="3140" y="1858"/>
                        </a:lnTo>
                        <a:lnTo>
                          <a:pt x="3156" y="1790"/>
                        </a:lnTo>
                        <a:lnTo>
                          <a:pt x="3184" y="1735"/>
                        </a:lnTo>
                        <a:lnTo>
                          <a:pt x="3220" y="1602"/>
                        </a:lnTo>
                        <a:lnTo>
                          <a:pt x="3231" y="1519"/>
                        </a:lnTo>
                        <a:lnTo>
                          <a:pt x="3231" y="1487"/>
                        </a:lnTo>
                        <a:lnTo>
                          <a:pt x="3247" y="1406"/>
                        </a:lnTo>
                        <a:lnTo>
                          <a:pt x="3263" y="1371"/>
                        </a:lnTo>
                        <a:lnTo>
                          <a:pt x="3315" y="1367"/>
                        </a:lnTo>
                        <a:lnTo>
                          <a:pt x="3350" y="1347"/>
                        </a:lnTo>
                        <a:lnTo>
                          <a:pt x="3368" y="1319"/>
                        </a:lnTo>
                        <a:lnTo>
                          <a:pt x="3451" y="1279"/>
                        </a:lnTo>
                        <a:lnTo>
                          <a:pt x="3483" y="1268"/>
                        </a:lnTo>
                        <a:lnTo>
                          <a:pt x="3534" y="1244"/>
                        </a:lnTo>
                        <a:lnTo>
                          <a:pt x="3562" y="1186"/>
                        </a:lnTo>
                        <a:lnTo>
                          <a:pt x="3570" y="1151"/>
                        </a:lnTo>
                        <a:lnTo>
                          <a:pt x="3558" y="1115"/>
                        </a:lnTo>
                        <a:lnTo>
                          <a:pt x="3538" y="1115"/>
                        </a:lnTo>
                        <a:lnTo>
                          <a:pt x="3527" y="1099"/>
                        </a:lnTo>
                        <a:lnTo>
                          <a:pt x="3507" y="1107"/>
                        </a:lnTo>
                        <a:lnTo>
                          <a:pt x="3491" y="1060"/>
                        </a:lnTo>
                        <a:lnTo>
                          <a:pt x="3463" y="1036"/>
                        </a:lnTo>
                        <a:lnTo>
                          <a:pt x="3435" y="1032"/>
                        </a:lnTo>
                        <a:lnTo>
                          <a:pt x="3376" y="1008"/>
                        </a:lnTo>
                        <a:lnTo>
                          <a:pt x="3354" y="988"/>
                        </a:lnTo>
                        <a:lnTo>
                          <a:pt x="3334" y="960"/>
                        </a:lnTo>
                        <a:lnTo>
                          <a:pt x="3307" y="840"/>
                        </a:lnTo>
                        <a:lnTo>
                          <a:pt x="3295" y="749"/>
                        </a:lnTo>
                        <a:lnTo>
                          <a:pt x="3295" y="616"/>
                        </a:lnTo>
                        <a:lnTo>
                          <a:pt x="3291" y="459"/>
                        </a:lnTo>
                        <a:lnTo>
                          <a:pt x="3303" y="463"/>
                        </a:lnTo>
                        <a:lnTo>
                          <a:pt x="3291" y="436"/>
                        </a:lnTo>
                        <a:lnTo>
                          <a:pt x="3231" y="368"/>
                        </a:lnTo>
                        <a:lnTo>
                          <a:pt x="3228" y="317"/>
                        </a:lnTo>
                        <a:lnTo>
                          <a:pt x="3224" y="255"/>
                        </a:lnTo>
                        <a:lnTo>
                          <a:pt x="3180" y="192"/>
                        </a:lnTo>
                        <a:lnTo>
                          <a:pt x="3140" y="172"/>
                        </a:lnTo>
                        <a:lnTo>
                          <a:pt x="3097" y="121"/>
                        </a:lnTo>
                        <a:lnTo>
                          <a:pt x="3053" y="97"/>
                        </a:lnTo>
                        <a:lnTo>
                          <a:pt x="2996" y="73"/>
                        </a:lnTo>
                        <a:lnTo>
                          <a:pt x="2948" y="0"/>
                        </a:lnTo>
                        <a:lnTo>
                          <a:pt x="2861" y="77"/>
                        </a:lnTo>
                        <a:lnTo>
                          <a:pt x="2806" y="57"/>
                        </a:lnTo>
                        <a:lnTo>
                          <a:pt x="2758" y="180"/>
                        </a:lnTo>
                        <a:lnTo>
                          <a:pt x="2645" y="208"/>
                        </a:lnTo>
                        <a:lnTo>
                          <a:pt x="2614" y="305"/>
                        </a:lnTo>
                        <a:lnTo>
                          <a:pt x="2507" y="313"/>
                        </a:lnTo>
                        <a:lnTo>
                          <a:pt x="2435" y="261"/>
                        </a:lnTo>
                        <a:lnTo>
                          <a:pt x="2055" y="255"/>
                        </a:lnTo>
                        <a:lnTo>
                          <a:pt x="2075" y="212"/>
                        </a:lnTo>
                        <a:lnTo>
                          <a:pt x="2063" y="212"/>
                        </a:lnTo>
                        <a:lnTo>
                          <a:pt x="2055" y="208"/>
                        </a:lnTo>
                        <a:lnTo>
                          <a:pt x="2043" y="208"/>
                        </a:lnTo>
                        <a:lnTo>
                          <a:pt x="2016" y="255"/>
                        </a:lnTo>
                        <a:lnTo>
                          <a:pt x="1905" y="255"/>
                        </a:lnTo>
                        <a:lnTo>
                          <a:pt x="1697" y="255"/>
                        </a:lnTo>
                        <a:lnTo>
                          <a:pt x="1491" y="255"/>
                        </a:lnTo>
                        <a:lnTo>
                          <a:pt x="1283" y="255"/>
                        </a:lnTo>
                        <a:lnTo>
                          <a:pt x="1083" y="255"/>
                        </a:lnTo>
                        <a:lnTo>
                          <a:pt x="877" y="255"/>
                        </a:lnTo>
                        <a:lnTo>
                          <a:pt x="669" y="255"/>
                        </a:lnTo>
                        <a:lnTo>
                          <a:pt x="669" y="463"/>
                        </a:lnTo>
                        <a:lnTo>
                          <a:pt x="669" y="695"/>
                        </a:lnTo>
                        <a:lnTo>
                          <a:pt x="465" y="695"/>
                        </a:lnTo>
                        <a:lnTo>
                          <a:pt x="465" y="824"/>
                        </a:lnTo>
                        <a:lnTo>
                          <a:pt x="465" y="1044"/>
                        </a:lnTo>
                        <a:lnTo>
                          <a:pt x="465" y="1256"/>
                        </a:lnTo>
                        <a:lnTo>
                          <a:pt x="465" y="1472"/>
                        </a:lnTo>
                        <a:lnTo>
                          <a:pt x="457" y="1664"/>
                        </a:lnTo>
                        <a:lnTo>
                          <a:pt x="434" y="1668"/>
                        </a:lnTo>
                        <a:lnTo>
                          <a:pt x="319" y="1668"/>
                        </a:lnTo>
                        <a:lnTo>
                          <a:pt x="283" y="1672"/>
                        </a:lnTo>
                        <a:lnTo>
                          <a:pt x="236" y="1679"/>
                        </a:lnTo>
                        <a:lnTo>
                          <a:pt x="232" y="1683"/>
                        </a:lnTo>
                        <a:lnTo>
                          <a:pt x="220" y="1719"/>
                        </a:lnTo>
                        <a:lnTo>
                          <a:pt x="216" y="1763"/>
                        </a:lnTo>
                        <a:lnTo>
                          <a:pt x="200" y="1806"/>
                        </a:lnTo>
                        <a:lnTo>
                          <a:pt x="154" y="1874"/>
                        </a:lnTo>
                        <a:lnTo>
                          <a:pt x="91" y="1943"/>
                        </a:lnTo>
                        <a:lnTo>
                          <a:pt x="91" y="1994"/>
                        </a:lnTo>
                        <a:lnTo>
                          <a:pt x="95" y="2026"/>
                        </a:lnTo>
                        <a:lnTo>
                          <a:pt x="91" y="2046"/>
                        </a:lnTo>
                        <a:lnTo>
                          <a:pt x="87" y="2050"/>
                        </a:lnTo>
                        <a:lnTo>
                          <a:pt x="55" y="2070"/>
                        </a:lnTo>
                        <a:lnTo>
                          <a:pt x="43" y="2086"/>
                        </a:lnTo>
                        <a:lnTo>
                          <a:pt x="36" y="2125"/>
                        </a:lnTo>
                        <a:lnTo>
                          <a:pt x="36" y="2179"/>
                        </a:lnTo>
                        <a:lnTo>
                          <a:pt x="28" y="2214"/>
                        </a:lnTo>
                        <a:lnTo>
                          <a:pt x="4" y="2258"/>
                        </a:lnTo>
                        <a:lnTo>
                          <a:pt x="0" y="2278"/>
                        </a:lnTo>
                        <a:lnTo>
                          <a:pt x="0" y="2341"/>
                        </a:lnTo>
                        <a:lnTo>
                          <a:pt x="12" y="2341"/>
                        </a:lnTo>
                        <a:lnTo>
                          <a:pt x="32" y="2337"/>
                        </a:lnTo>
                        <a:lnTo>
                          <a:pt x="95" y="2321"/>
                        </a:lnTo>
                        <a:lnTo>
                          <a:pt x="91" y="2383"/>
                        </a:lnTo>
                        <a:close/>
                      </a:path>
                    </a:pathLst>
                  </a:custGeom>
                  <a:grpFill/>
                  <a:ln w="6350"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GB" dirty="0">
                      <a:latin typeface="+mn-lt"/>
                    </a:endParaRPr>
                  </a:p>
                </p:txBody>
              </p:sp>
            </p:grpSp>
          </p:grpSp>
        </p:grpSp>
      </p:grpSp>
      <p:sp>
        <p:nvSpPr>
          <p:cNvPr id="5" name="Freeform 4"/>
          <p:cNvSpPr/>
          <p:nvPr/>
        </p:nvSpPr>
        <p:spPr>
          <a:xfrm>
            <a:off x="763588" y="2873375"/>
            <a:ext cx="1485900" cy="903288"/>
          </a:xfrm>
          <a:custGeom>
            <a:avLst/>
            <a:gdLst>
              <a:gd name="connsiteX0" fmla="*/ 1485856 w 1485856"/>
              <a:gd name="connsiteY0" fmla="*/ 812800 h 902328"/>
              <a:gd name="connsiteX1" fmla="*/ 165056 w 1485856"/>
              <a:gd name="connsiteY1" fmla="*/ 827315 h 902328"/>
              <a:gd name="connsiteX2" fmla="*/ 19913 w 1485856"/>
              <a:gd name="connsiteY2" fmla="*/ 0 h 902328"/>
              <a:gd name="connsiteX3" fmla="*/ 19913 w 1485856"/>
              <a:gd name="connsiteY3" fmla="*/ 0 h 902328"/>
            </a:gdLst>
            <a:ahLst/>
            <a:cxnLst>
              <a:cxn ang="0">
                <a:pos x="connsiteX0" y="connsiteY0"/>
              </a:cxn>
              <a:cxn ang="0">
                <a:pos x="connsiteX1" y="connsiteY1"/>
              </a:cxn>
              <a:cxn ang="0">
                <a:pos x="connsiteX2" y="connsiteY2"/>
              </a:cxn>
              <a:cxn ang="0">
                <a:pos x="connsiteX3" y="connsiteY3"/>
              </a:cxn>
            </a:cxnLst>
            <a:rect l="l" t="t" r="r" b="b"/>
            <a:pathLst>
              <a:path w="1485856" h="902328">
                <a:moveTo>
                  <a:pt x="1485856" y="812800"/>
                </a:moveTo>
                <a:cubicBezTo>
                  <a:pt x="947618" y="887791"/>
                  <a:pt x="409380" y="962782"/>
                  <a:pt x="165056" y="827315"/>
                </a:cubicBezTo>
                <a:cubicBezTo>
                  <a:pt x="-79268" y="691848"/>
                  <a:pt x="19913" y="0"/>
                  <a:pt x="19913" y="0"/>
                </a:cubicBezTo>
                <a:lnTo>
                  <a:pt x="19913" y="0"/>
                </a:lnTo>
              </a:path>
            </a:pathLst>
          </a:custGeom>
          <a:noFill/>
          <a:ln w="3175">
            <a:solidFill>
              <a:schemeClr val="accent4">
                <a:lumMod val="75000"/>
              </a:schemeClr>
            </a:solidFill>
            <a:prstDash val="sysDot"/>
            <a:tailEnd type="ova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8" name="Freeform 7"/>
          <p:cNvSpPr/>
          <p:nvPr/>
        </p:nvSpPr>
        <p:spPr>
          <a:xfrm>
            <a:off x="2132013" y="2033588"/>
            <a:ext cx="379412" cy="1682750"/>
          </a:xfrm>
          <a:custGeom>
            <a:avLst/>
            <a:gdLst>
              <a:gd name="connsiteX0" fmla="*/ 132690 w 452004"/>
              <a:gd name="connsiteY0" fmla="*/ 1277257 h 1277257"/>
              <a:gd name="connsiteX1" fmla="*/ 16575 w 452004"/>
              <a:gd name="connsiteY1" fmla="*/ 377371 h 1277257"/>
              <a:gd name="connsiteX2" fmla="*/ 452004 w 452004"/>
              <a:gd name="connsiteY2" fmla="*/ 0 h 1277257"/>
            </a:gdLst>
            <a:ahLst/>
            <a:cxnLst>
              <a:cxn ang="0">
                <a:pos x="connsiteX0" y="connsiteY0"/>
              </a:cxn>
              <a:cxn ang="0">
                <a:pos x="connsiteX1" y="connsiteY1"/>
              </a:cxn>
              <a:cxn ang="0">
                <a:pos x="connsiteX2" y="connsiteY2"/>
              </a:cxn>
            </a:cxnLst>
            <a:rect l="l" t="t" r="r" b="b"/>
            <a:pathLst>
              <a:path w="452004" h="1277257">
                <a:moveTo>
                  <a:pt x="132690" y="1277257"/>
                </a:moveTo>
                <a:cubicBezTo>
                  <a:pt x="48023" y="933752"/>
                  <a:pt x="-36644" y="590247"/>
                  <a:pt x="16575" y="377371"/>
                </a:cubicBezTo>
                <a:cubicBezTo>
                  <a:pt x="69794" y="164495"/>
                  <a:pt x="260899" y="82247"/>
                  <a:pt x="452004" y="0"/>
                </a:cubicBezTo>
              </a:path>
            </a:pathLst>
          </a:custGeom>
          <a:noFill/>
          <a:ln w="3175">
            <a:solidFill>
              <a:schemeClr val="accent4">
                <a:lumMod val="75000"/>
              </a:schemeClr>
            </a:solidFill>
            <a:prstDash val="sysDot"/>
            <a:tailEnd type="ova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9" name="Freeform 8"/>
          <p:cNvSpPr/>
          <p:nvPr/>
        </p:nvSpPr>
        <p:spPr>
          <a:xfrm>
            <a:off x="2206625" y="1843088"/>
            <a:ext cx="1219200" cy="1857375"/>
          </a:xfrm>
          <a:custGeom>
            <a:avLst/>
            <a:gdLst>
              <a:gd name="connsiteX0" fmla="*/ 0 w 1219200"/>
              <a:gd name="connsiteY0" fmla="*/ 1553029 h 1553029"/>
              <a:gd name="connsiteX1" fmla="*/ 1001486 w 1219200"/>
              <a:gd name="connsiteY1" fmla="*/ 1016000 h 1553029"/>
              <a:gd name="connsiteX2" fmla="*/ 1219200 w 1219200"/>
              <a:gd name="connsiteY2" fmla="*/ 0 h 1553029"/>
            </a:gdLst>
            <a:ahLst/>
            <a:cxnLst>
              <a:cxn ang="0">
                <a:pos x="connsiteX0" y="connsiteY0"/>
              </a:cxn>
              <a:cxn ang="0">
                <a:pos x="connsiteX1" y="connsiteY1"/>
              </a:cxn>
              <a:cxn ang="0">
                <a:pos x="connsiteX2" y="connsiteY2"/>
              </a:cxn>
            </a:cxnLst>
            <a:rect l="l" t="t" r="r" b="b"/>
            <a:pathLst>
              <a:path w="1219200" h="1553029">
                <a:moveTo>
                  <a:pt x="0" y="1553029"/>
                </a:moveTo>
                <a:cubicBezTo>
                  <a:pt x="399143" y="1413933"/>
                  <a:pt x="798286" y="1274838"/>
                  <a:pt x="1001486" y="1016000"/>
                </a:cubicBezTo>
                <a:cubicBezTo>
                  <a:pt x="1204686" y="757162"/>
                  <a:pt x="1211943" y="378581"/>
                  <a:pt x="1219200" y="0"/>
                </a:cubicBezTo>
              </a:path>
            </a:pathLst>
          </a:custGeom>
          <a:noFill/>
          <a:ln w="3175">
            <a:solidFill>
              <a:schemeClr val="accent4">
                <a:lumMod val="75000"/>
              </a:schemeClr>
            </a:solidFill>
            <a:prstDash val="sysDot"/>
            <a:tailEnd type="ova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11" name="Freeform 10"/>
          <p:cNvSpPr/>
          <p:nvPr/>
        </p:nvSpPr>
        <p:spPr>
          <a:xfrm>
            <a:off x="2887663" y="4630738"/>
            <a:ext cx="2206625" cy="769937"/>
          </a:xfrm>
          <a:custGeom>
            <a:avLst/>
            <a:gdLst>
              <a:gd name="connsiteX0" fmla="*/ 0 w 2206171"/>
              <a:gd name="connsiteY0" fmla="*/ 682171 h 770800"/>
              <a:gd name="connsiteX1" fmla="*/ 1233714 w 2206171"/>
              <a:gd name="connsiteY1" fmla="*/ 711200 h 770800"/>
              <a:gd name="connsiteX2" fmla="*/ 2206171 w 2206171"/>
              <a:gd name="connsiteY2" fmla="*/ 0 h 770800"/>
            </a:gdLst>
            <a:ahLst/>
            <a:cxnLst>
              <a:cxn ang="0">
                <a:pos x="connsiteX0" y="connsiteY0"/>
              </a:cxn>
              <a:cxn ang="0">
                <a:pos x="connsiteX1" y="connsiteY1"/>
              </a:cxn>
              <a:cxn ang="0">
                <a:pos x="connsiteX2" y="connsiteY2"/>
              </a:cxn>
            </a:cxnLst>
            <a:rect l="l" t="t" r="r" b="b"/>
            <a:pathLst>
              <a:path w="2206171" h="770800">
                <a:moveTo>
                  <a:pt x="0" y="682171"/>
                </a:moveTo>
                <a:cubicBezTo>
                  <a:pt x="433009" y="753533"/>
                  <a:pt x="866019" y="824895"/>
                  <a:pt x="1233714" y="711200"/>
                </a:cubicBezTo>
                <a:cubicBezTo>
                  <a:pt x="1601409" y="597505"/>
                  <a:pt x="1903790" y="298752"/>
                  <a:pt x="2206171" y="0"/>
                </a:cubicBezTo>
              </a:path>
            </a:pathLst>
          </a:custGeom>
          <a:noFill/>
          <a:ln w="3175">
            <a:solidFill>
              <a:schemeClr val="accent1">
                <a:lumMod val="75000"/>
              </a:schemeClr>
            </a:solidFill>
            <a:prstDash val="sysDot"/>
            <a:tailEnd type="ova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12" name="Freeform 11"/>
          <p:cNvSpPr/>
          <p:nvPr/>
        </p:nvSpPr>
        <p:spPr>
          <a:xfrm>
            <a:off x="4659313" y="2801938"/>
            <a:ext cx="1393825" cy="231775"/>
          </a:xfrm>
          <a:custGeom>
            <a:avLst/>
            <a:gdLst>
              <a:gd name="connsiteX0" fmla="*/ 1393371 w 1393371"/>
              <a:gd name="connsiteY0" fmla="*/ 232228 h 232228"/>
              <a:gd name="connsiteX1" fmla="*/ 0 w 1393371"/>
              <a:gd name="connsiteY1" fmla="*/ 0 h 232228"/>
            </a:gdLst>
            <a:ahLst/>
            <a:cxnLst>
              <a:cxn ang="0">
                <a:pos x="connsiteX0" y="connsiteY0"/>
              </a:cxn>
              <a:cxn ang="0">
                <a:pos x="connsiteX1" y="connsiteY1"/>
              </a:cxn>
            </a:cxnLst>
            <a:rect l="l" t="t" r="r" b="b"/>
            <a:pathLst>
              <a:path w="1393371" h="232228">
                <a:moveTo>
                  <a:pt x="1393371" y="232228"/>
                </a:moveTo>
                <a:lnTo>
                  <a:pt x="0" y="0"/>
                </a:lnTo>
              </a:path>
            </a:pathLst>
          </a:custGeom>
          <a:noFill/>
          <a:ln w="3175">
            <a:solidFill>
              <a:srgbClr val="C00000"/>
            </a:solidFill>
            <a:prstDash val="sysDot"/>
            <a:tailEnd type="ova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13" name="Freeform 12"/>
          <p:cNvSpPr/>
          <p:nvPr/>
        </p:nvSpPr>
        <p:spPr>
          <a:xfrm>
            <a:off x="5138738" y="3019425"/>
            <a:ext cx="898525" cy="985838"/>
          </a:xfrm>
          <a:custGeom>
            <a:avLst/>
            <a:gdLst>
              <a:gd name="connsiteX0" fmla="*/ 899886 w 899886"/>
              <a:gd name="connsiteY0" fmla="*/ 0 h 986972"/>
              <a:gd name="connsiteX1" fmla="*/ 566057 w 899886"/>
              <a:gd name="connsiteY1" fmla="*/ 783772 h 986972"/>
              <a:gd name="connsiteX2" fmla="*/ 0 w 899886"/>
              <a:gd name="connsiteY2" fmla="*/ 986972 h 986972"/>
            </a:gdLst>
            <a:ahLst/>
            <a:cxnLst>
              <a:cxn ang="0">
                <a:pos x="connsiteX0" y="connsiteY0"/>
              </a:cxn>
              <a:cxn ang="0">
                <a:pos x="connsiteX1" y="connsiteY1"/>
              </a:cxn>
              <a:cxn ang="0">
                <a:pos x="connsiteX2" y="connsiteY2"/>
              </a:cxn>
            </a:cxnLst>
            <a:rect l="l" t="t" r="r" b="b"/>
            <a:pathLst>
              <a:path w="899886" h="986972">
                <a:moveTo>
                  <a:pt x="899886" y="0"/>
                </a:moveTo>
                <a:cubicBezTo>
                  <a:pt x="807962" y="309638"/>
                  <a:pt x="716038" y="619277"/>
                  <a:pt x="566057" y="783772"/>
                </a:cubicBezTo>
                <a:cubicBezTo>
                  <a:pt x="416076" y="948267"/>
                  <a:pt x="208038" y="967619"/>
                  <a:pt x="0" y="986972"/>
                </a:cubicBezTo>
              </a:path>
            </a:pathLst>
          </a:custGeom>
          <a:noFill/>
          <a:ln w="3175">
            <a:solidFill>
              <a:srgbClr val="C00000"/>
            </a:solidFill>
            <a:prstDash val="sysDot"/>
            <a:tailEnd type="ova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14" name="Freeform 13"/>
          <p:cNvSpPr/>
          <p:nvPr/>
        </p:nvSpPr>
        <p:spPr>
          <a:xfrm>
            <a:off x="4624388" y="3033713"/>
            <a:ext cx="1398587" cy="449262"/>
          </a:xfrm>
          <a:custGeom>
            <a:avLst/>
            <a:gdLst>
              <a:gd name="connsiteX0" fmla="*/ 1399047 w 1399047"/>
              <a:gd name="connsiteY0" fmla="*/ 0 h 449943"/>
              <a:gd name="connsiteX1" fmla="*/ 136304 w 1399047"/>
              <a:gd name="connsiteY1" fmla="*/ 159658 h 449943"/>
              <a:gd name="connsiteX2" fmla="*/ 34704 w 1399047"/>
              <a:gd name="connsiteY2" fmla="*/ 449943 h 449943"/>
              <a:gd name="connsiteX3" fmla="*/ 34704 w 1399047"/>
              <a:gd name="connsiteY3" fmla="*/ 449943 h 449943"/>
            </a:gdLst>
            <a:ahLst/>
            <a:cxnLst>
              <a:cxn ang="0">
                <a:pos x="connsiteX0" y="connsiteY0"/>
              </a:cxn>
              <a:cxn ang="0">
                <a:pos x="connsiteX1" y="connsiteY1"/>
              </a:cxn>
              <a:cxn ang="0">
                <a:pos x="connsiteX2" y="connsiteY2"/>
              </a:cxn>
              <a:cxn ang="0">
                <a:pos x="connsiteX3" y="connsiteY3"/>
              </a:cxn>
            </a:cxnLst>
            <a:rect l="l" t="t" r="r" b="b"/>
            <a:pathLst>
              <a:path w="1399047" h="449943">
                <a:moveTo>
                  <a:pt x="1399047" y="0"/>
                </a:moveTo>
                <a:cubicBezTo>
                  <a:pt x="881370" y="42334"/>
                  <a:pt x="363694" y="84668"/>
                  <a:pt x="136304" y="159658"/>
                </a:cubicBezTo>
                <a:cubicBezTo>
                  <a:pt x="-91087" y="234649"/>
                  <a:pt x="34704" y="449943"/>
                  <a:pt x="34704" y="449943"/>
                </a:cubicBezTo>
                <a:lnTo>
                  <a:pt x="34704" y="449943"/>
                </a:lnTo>
              </a:path>
            </a:pathLst>
          </a:custGeom>
          <a:noFill/>
          <a:ln w="3175">
            <a:solidFill>
              <a:srgbClr val="C00000"/>
            </a:solidFill>
            <a:prstDash val="sysDot"/>
            <a:tailEnd type="ova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15" name="Freeform 14"/>
          <p:cNvSpPr/>
          <p:nvPr/>
        </p:nvSpPr>
        <p:spPr>
          <a:xfrm>
            <a:off x="6037263" y="1755775"/>
            <a:ext cx="1082675" cy="1263650"/>
          </a:xfrm>
          <a:custGeom>
            <a:avLst/>
            <a:gdLst>
              <a:gd name="connsiteX0" fmla="*/ 0 w 1081535"/>
              <a:gd name="connsiteY0" fmla="*/ 1262743 h 1262743"/>
              <a:gd name="connsiteX1" fmla="*/ 1074057 w 1081535"/>
              <a:gd name="connsiteY1" fmla="*/ 420915 h 1262743"/>
              <a:gd name="connsiteX2" fmla="*/ 391886 w 1081535"/>
              <a:gd name="connsiteY2" fmla="*/ 0 h 1262743"/>
            </a:gdLst>
            <a:ahLst/>
            <a:cxnLst>
              <a:cxn ang="0">
                <a:pos x="connsiteX0" y="connsiteY0"/>
              </a:cxn>
              <a:cxn ang="0">
                <a:pos x="connsiteX1" y="connsiteY1"/>
              </a:cxn>
              <a:cxn ang="0">
                <a:pos x="connsiteX2" y="connsiteY2"/>
              </a:cxn>
            </a:cxnLst>
            <a:rect l="l" t="t" r="r" b="b"/>
            <a:pathLst>
              <a:path w="1081535" h="1262743">
                <a:moveTo>
                  <a:pt x="0" y="1262743"/>
                </a:moveTo>
                <a:cubicBezTo>
                  <a:pt x="504371" y="947057"/>
                  <a:pt x="1008743" y="631372"/>
                  <a:pt x="1074057" y="420915"/>
                </a:cubicBezTo>
                <a:cubicBezTo>
                  <a:pt x="1139371" y="210458"/>
                  <a:pt x="765628" y="105229"/>
                  <a:pt x="391886" y="0"/>
                </a:cubicBezTo>
              </a:path>
            </a:pathLst>
          </a:custGeom>
          <a:noFill/>
          <a:ln w="3175">
            <a:solidFill>
              <a:srgbClr val="C00000"/>
            </a:solidFill>
            <a:prstDash val="sysDot"/>
            <a:tailEnd type="ova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379" name="Freeform 378"/>
          <p:cNvSpPr/>
          <p:nvPr/>
        </p:nvSpPr>
        <p:spPr>
          <a:xfrm>
            <a:off x="6807200" y="3802063"/>
            <a:ext cx="627063" cy="885825"/>
          </a:xfrm>
          <a:custGeom>
            <a:avLst/>
            <a:gdLst>
              <a:gd name="connsiteX0" fmla="*/ 0 w 627735"/>
              <a:gd name="connsiteY0" fmla="*/ 885371 h 885371"/>
              <a:gd name="connsiteX1" fmla="*/ 580571 w 627735"/>
              <a:gd name="connsiteY1" fmla="*/ 246742 h 885371"/>
              <a:gd name="connsiteX2" fmla="*/ 551543 w 627735"/>
              <a:gd name="connsiteY2" fmla="*/ 0 h 885371"/>
            </a:gdLst>
            <a:ahLst/>
            <a:cxnLst>
              <a:cxn ang="0">
                <a:pos x="connsiteX0" y="connsiteY0"/>
              </a:cxn>
              <a:cxn ang="0">
                <a:pos x="connsiteX1" y="connsiteY1"/>
              </a:cxn>
              <a:cxn ang="0">
                <a:pos x="connsiteX2" y="connsiteY2"/>
              </a:cxn>
            </a:cxnLst>
            <a:rect l="l" t="t" r="r" b="b"/>
            <a:pathLst>
              <a:path w="627735" h="885371">
                <a:moveTo>
                  <a:pt x="0" y="885371"/>
                </a:moveTo>
                <a:cubicBezTo>
                  <a:pt x="244323" y="639837"/>
                  <a:pt x="488647" y="394304"/>
                  <a:pt x="580571" y="246742"/>
                </a:cubicBezTo>
                <a:cubicBezTo>
                  <a:pt x="672495" y="99180"/>
                  <a:pt x="612019" y="49590"/>
                  <a:pt x="551543" y="0"/>
                </a:cubicBezTo>
              </a:path>
            </a:pathLst>
          </a:custGeom>
          <a:noFill/>
          <a:ln w="3175">
            <a:solidFill>
              <a:schemeClr val="accent6">
                <a:lumMod val="75000"/>
              </a:schemeClr>
            </a:solidFill>
            <a:prstDash val="sysDot"/>
            <a:tailEnd type="ova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381" name="Freeform 380"/>
          <p:cNvSpPr/>
          <p:nvPr/>
        </p:nvSpPr>
        <p:spPr>
          <a:xfrm>
            <a:off x="5805488" y="3763963"/>
            <a:ext cx="1001712" cy="909637"/>
          </a:xfrm>
          <a:custGeom>
            <a:avLst/>
            <a:gdLst>
              <a:gd name="connsiteX0" fmla="*/ 1001486 w 1001486"/>
              <a:gd name="connsiteY0" fmla="*/ 909752 h 909752"/>
              <a:gd name="connsiteX1" fmla="*/ 391886 w 1001486"/>
              <a:gd name="connsiteY1" fmla="*/ 38895 h 909752"/>
              <a:gd name="connsiteX2" fmla="*/ 0 w 1001486"/>
              <a:gd name="connsiteY2" fmla="*/ 140495 h 909752"/>
              <a:gd name="connsiteX3" fmla="*/ 0 w 1001486"/>
              <a:gd name="connsiteY3" fmla="*/ 140495 h 909752"/>
            </a:gdLst>
            <a:ahLst/>
            <a:cxnLst>
              <a:cxn ang="0">
                <a:pos x="connsiteX0" y="connsiteY0"/>
              </a:cxn>
              <a:cxn ang="0">
                <a:pos x="connsiteX1" y="connsiteY1"/>
              </a:cxn>
              <a:cxn ang="0">
                <a:pos x="connsiteX2" y="connsiteY2"/>
              </a:cxn>
              <a:cxn ang="0">
                <a:pos x="connsiteX3" y="connsiteY3"/>
              </a:cxn>
            </a:cxnLst>
            <a:rect l="l" t="t" r="r" b="b"/>
            <a:pathLst>
              <a:path w="1001486" h="909752">
                <a:moveTo>
                  <a:pt x="1001486" y="909752"/>
                </a:moveTo>
                <a:cubicBezTo>
                  <a:pt x="780143" y="538428"/>
                  <a:pt x="558800" y="167104"/>
                  <a:pt x="391886" y="38895"/>
                </a:cubicBezTo>
                <a:cubicBezTo>
                  <a:pt x="224972" y="-89314"/>
                  <a:pt x="0" y="140495"/>
                  <a:pt x="0" y="140495"/>
                </a:cubicBezTo>
                <a:lnTo>
                  <a:pt x="0" y="140495"/>
                </a:lnTo>
              </a:path>
            </a:pathLst>
          </a:custGeom>
          <a:noFill/>
          <a:ln w="3175">
            <a:solidFill>
              <a:schemeClr val="accent6">
                <a:lumMod val="75000"/>
              </a:schemeClr>
            </a:solidFill>
            <a:prstDash val="sysDot"/>
            <a:tailEnd type="ova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382" name="Freeform 381"/>
          <p:cNvSpPr/>
          <p:nvPr/>
        </p:nvSpPr>
        <p:spPr>
          <a:xfrm>
            <a:off x="5326063" y="4122738"/>
            <a:ext cx="1916112" cy="1163637"/>
          </a:xfrm>
          <a:custGeom>
            <a:avLst/>
            <a:gdLst>
              <a:gd name="connsiteX0" fmla="*/ 1915886 w 1915886"/>
              <a:gd name="connsiteY0" fmla="*/ 986971 h 1164907"/>
              <a:gd name="connsiteX1" fmla="*/ 478971 w 1915886"/>
              <a:gd name="connsiteY1" fmla="*/ 1088571 h 1164907"/>
              <a:gd name="connsiteX2" fmla="*/ 0 w 1915886"/>
              <a:gd name="connsiteY2" fmla="*/ 0 h 1164907"/>
            </a:gdLst>
            <a:ahLst/>
            <a:cxnLst>
              <a:cxn ang="0">
                <a:pos x="connsiteX0" y="connsiteY0"/>
              </a:cxn>
              <a:cxn ang="0">
                <a:pos x="connsiteX1" y="connsiteY1"/>
              </a:cxn>
              <a:cxn ang="0">
                <a:pos x="connsiteX2" y="connsiteY2"/>
              </a:cxn>
            </a:cxnLst>
            <a:rect l="l" t="t" r="r" b="b"/>
            <a:pathLst>
              <a:path w="1915886" h="1164907">
                <a:moveTo>
                  <a:pt x="1915886" y="986971"/>
                </a:moveTo>
                <a:cubicBezTo>
                  <a:pt x="1357085" y="1120018"/>
                  <a:pt x="798285" y="1253066"/>
                  <a:pt x="478971" y="1088571"/>
                </a:cubicBezTo>
                <a:cubicBezTo>
                  <a:pt x="159657" y="924076"/>
                  <a:pt x="79828" y="462038"/>
                  <a:pt x="0" y="0"/>
                </a:cubicBezTo>
              </a:path>
            </a:pathLst>
          </a:custGeom>
          <a:noFill/>
          <a:ln w="3175">
            <a:solidFill>
              <a:srgbClr val="002060"/>
            </a:solidFill>
            <a:prstDash val="sysDot"/>
            <a:tailEnd type="ova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383" name="Freeform 382"/>
          <p:cNvSpPr/>
          <p:nvPr/>
        </p:nvSpPr>
        <p:spPr>
          <a:xfrm>
            <a:off x="4614863" y="4106863"/>
            <a:ext cx="2627312" cy="1514475"/>
          </a:xfrm>
          <a:custGeom>
            <a:avLst/>
            <a:gdLst>
              <a:gd name="connsiteX0" fmla="*/ 2627086 w 2627086"/>
              <a:gd name="connsiteY0" fmla="*/ 1016000 h 1513915"/>
              <a:gd name="connsiteX1" fmla="*/ 754743 w 2627086"/>
              <a:gd name="connsiteY1" fmla="*/ 1465942 h 1513915"/>
              <a:gd name="connsiteX2" fmla="*/ 0 w 2627086"/>
              <a:gd name="connsiteY2" fmla="*/ 0 h 1513915"/>
            </a:gdLst>
            <a:ahLst/>
            <a:cxnLst>
              <a:cxn ang="0">
                <a:pos x="connsiteX0" y="connsiteY0"/>
              </a:cxn>
              <a:cxn ang="0">
                <a:pos x="connsiteX1" y="connsiteY1"/>
              </a:cxn>
              <a:cxn ang="0">
                <a:pos x="connsiteX2" y="connsiteY2"/>
              </a:cxn>
            </a:cxnLst>
            <a:rect l="l" t="t" r="r" b="b"/>
            <a:pathLst>
              <a:path w="2627086" h="1513915">
                <a:moveTo>
                  <a:pt x="2627086" y="1016000"/>
                </a:moveTo>
                <a:cubicBezTo>
                  <a:pt x="1909838" y="1325637"/>
                  <a:pt x="1192591" y="1635275"/>
                  <a:pt x="754743" y="1465942"/>
                </a:cubicBezTo>
                <a:cubicBezTo>
                  <a:pt x="316895" y="1296609"/>
                  <a:pt x="158447" y="648304"/>
                  <a:pt x="0" y="0"/>
                </a:cubicBezTo>
              </a:path>
            </a:pathLst>
          </a:custGeom>
          <a:noFill/>
          <a:ln w="3175">
            <a:solidFill>
              <a:srgbClr val="002060"/>
            </a:solidFill>
            <a:prstDash val="sysDot"/>
            <a:tailEnd type="ova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384" name="Freeform 383"/>
          <p:cNvSpPr/>
          <p:nvPr/>
        </p:nvSpPr>
        <p:spPr>
          <a:xfrm>
            <a:off x="1830388" y="4106863"/>
            <a:ext cx="1073150" cy="1176337"/>
          </a:xfrm>
          <a:custGeom>
            <a:avLst/>
            <a:gdLst>
              <a:gd name="connsiteX0" fmla="*/ 1072936 w 1072936"/>
              <a:gd name="connsiteY0" fmla="*/ 1175657 h 1175657"/>
              <a:gd name="connsiteX1" fmla="*/ 85965 w 1072936"/>
              <a:gd name="connsiteY1" fmla="*/ 783771 h 1175657"/>
              <a:gd name="connsiteX2" fmla="*/ 114993 w 1072936"/>
              <a:gd name="connsiteY2" fmla="*/ 0 h 1175657"/>
            </a:gdLst>
            <a:ahLst/>
            <a:cxnLst>
              <a:cxn ang="0">
                <a:pos x="connsiteX0" y="connsiteY0"/>
              </a:cxn>
              <a:cxn ang="0">
                <a:pos x="connsiteX1" y="connsiteY1"/>
              </a:cxn>
              <a:cxn ang="0">
                <a:pos x="connsiteX2" y="connsiteY2"/>
              </a:cxn>
            </a:cxnLst>
            <a:rect l="l" t="t" r="r" b="b"/>
            <a:pathLst>
              <a:path w="1072936" h="1175657">
                <a:moveTo>
                  <a:pt x="1072936" y="1175657"/>
                </a:moveTo>
                <a:cubicBezTo>
                  <a:pt x="659279" y="1077685"/>
                  <a:pt x="245622" y="979714"/>
                  <a:pt x="85965" y="783771"/>
                </a:cubicBezTo>
                <a:cubicBezTo>
                  <a:pt x="-73692" y="587828"/>
                  <a:pt x="20650" y="293914"/>
                  <a:pt x="114993" y="0"/>
                </a:cubicBezTo>
              </a:path>
            </a:pathLst>
          </a:custGeom>
          <a:noFill/>
          <a:ln w="3175">
            <a:solidFill>
              <a:schemeClr val="accent1">
                <a:lumMod val="75000"/>
              </a:schemeClr>
            </a:solidFill>
            <a:prstDash val="sysDot"/>
            <a:tailEnd type="ova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385" name="Freeform 384"/>
          <p:cNvSpPr/>
          <p:nvPr/>
        </p:nvSpPr>
        <p:spPr>
          <a:xfrm>
            <a:off x="2859088" y="4586288"/>
            <a:ext cx="203200" cy="696912"/>
          </a:xfrm>
          <a:custGeom>
            <a:avLst/>
            <a:gdLst>
              <a:gd name="connsiteX0" fmla="*/ 43543 w 203641"/>
              <a:gd name="connsiteY0" fmla="*/ 696686 h 696686"/>
              <a:gd name="connsiteX1" fmla="*/ 203200 w 203641"/>
              <a:gd name="connsiteY1" fmla="*/ 348343 h 696686"/>
              <a:gd name="connsiteX2" fmla="*/ 0 w 203641"/>
              <a:gd name="connsiteY2" fmla="*/ 0 h 696686"/>
              <a:gd name="connsiteX3" fmla="*/ 0 w 203641"/>
              <a:gd name="connsiteY3" fmla="*/ 0 h 696686"/>
            </a:gdLst>
            <a:ahLst/>
            <a:cxnLst>
              <a:cxn ang="0">
                <a:pos x="connsiteX0" y="connsiteY0"/>
              </a:cxn>
              <a:cxn ang="0">
                <a:pos x="connsiteX1" y="connsiteY1"/>
              </a:cxn>
              <a:cxn ang="0">
                <a:pos x="connsiteX2" y="connsiteY2"/>
              </a:cxn>
              <a:cxn ang="0">
                <a:pos x="connsiteX3" y="connsiteY3"/>
              </a:cxn>
            </a:cxnLst>
            <a:rect l="l" t="t" r="r" b="b"/>
            <a:pathLst>
              <a:path w="203641" h="696686">
                <a:moveTo>
                  <a:pt x="43543" y="696686"/>
                </a:moveTo>
                <a:cubicBezTo>
                  <a:pt x="127000" y="580571"/>
                  <a:pt x="210457" y="464457"/>
                  <a:pt x="203200" y="348343"/>
                </a:cubicBezTo>
                <a:cubicBezTo>
                  <a:pt x="195943" y="232229"/>
                  <a:pt x="0" y="0"/>
                  <a:pt x="0" y="0"/>
                </a:cubicBezTo>
                <a:lnTo>
                  <a:pt x="0" y="0"/>
                </a:lnTo>
              </a:path>
            </a:pathLst>
          </a:custGeom>
          <a:noFill/>
          <a:ln w="3175">
            <a:solidFill>
              <a:schemeClr val="accent1">
                <a:lumMod val="75000"/>
              </a:schemeClr>
            </a:solidFill>
            <a:prstDash val="sysDot"/>
            <a:tailEnd type="ova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386" name="Freeform 385"/>
          <p:cNvSpPr/>
          <p:nvPr/>
        </p:nvSpPr>
        <p:spPr>
          <a:xfrm>
            <a:off x="6372225" y="3568700"/>
            <a:ext cx="423863" cy="1119188"/>
          </a:xfrm>
          <a:custGeom>
            <a:avLst/>
            <a:gdLst>
              <a:gd name="connsiteX0" fmla="*/ 420915 w 424322"/>
              <a:gd name="connsiteY0" fmla="*/ 1118914 h 1118914"/>
              <a:gd name="connsiteX1" fmla="*/ 362858 w 424322"/>
              <a:gd name="connsiteY1" fmla="*/ 160971 h 1118914"/>
              <a:gd name="connsiteX2" fmla="*/ 0 w 424322"/>
              <a:gd name="connsiteY2" fmla="*/ 1314 h 1118914"/>
              <a:gd name="connsiteX3" fmla="*/ 0 w 424322"/>
              <a:gd name="connsiteY3" fmla="*/ 1314 h 1118914"/>
            </a:gdLst>
            <a:ahLst/>
            <a:cxnLst>
              <a:cxn ang="0">
                <a:pos x="connsiteX0" y="connsiteY0"/>
              </a:cxn>
              <a:cxn ang="0">
                <a:pos x="connsiteX1" y="connsiteY1"/>
              </a:cxn>
              <a:cxn ang="0">
                <a:pos x="connsiteX2" y="connsiteY2"/>
              </a:cxn>
              <a:cxn ang="0">
                <a:pos x="connsiteX3" y="connsiteY3"/>
              </a:cxn>
            </a:cxnLst>
            <a:rect l="l" t="t" r="r" b="b"/>
            <a:pathLst>
              <a:path w="424322" h="1118914">
                <a:moveTo>
                  <a:pt x="420915" y="1118914"/>
                </a:moveTo>
                <a:cubicBezTo>
                  <a:pt x="426962" y="733076"/>
                  <a:pt x="433010" y="347238"/>
                  <a:pt x="362858" y="160971"/>
                </a:cubicBezTo>
                <a:cubicBezTo>
                  <a:pt x="292706" y="-25296"/>
                  <a:pt x="0" y="1314"/>
                  <a:pt x="0" y="1314"/>
                </a:cubicBezTo>
                <a:lnTo>
                  <a:pt x="0" y="1314"/>
                </a:lnTo>
              </a:path>
            </a:pathLst>
          </a:custGeom>
          <a:noFill/>
          <a:ln w="3175">
            <a:solidFill>
              <a:schemeClr val="accent6">
                <a:lumMod val="75000"/>
              </a:schemeClr>
            </a:solidFill>
            <a:prstDash val="sysDot"/>
            <a:tailEnd type="ova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sp>
        <p:nvSpPr>
          <p:cNvPr id="378" name="Oval 377"/>
          <p:cNvSpPr/>
          <p:nvPr/>
        </p:nvSpPr>
        <p:spPr>
          <a:xfrm>
            <a:off x="2197100" y="3649663"/>
            <a:ext cx="103188" cy="103187"/>
          </a:xfrm>
          <a:prstGeom prst="ellipse">
            <a:avLst/>
          </a:prstGeom>
          <a:solidFill>
            <a:schemeClr val="bg1">
              <a:lumMod val="95000"/>
            </a:schemeClr>
          </a:solidFill>
          <a:ln w="254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374" name="Oval 373"/>
          <p:cNvSpPr/>
          <p:nvPr/>
        </p:nvSpPr>
        <p:spPr>
          <a:xfrm>
            <a:off x="2844800" y="5224463"/>
            <a:ext cx="103188" cy="103187"/>
          </a:xfrm>
          <a:prstGeom prst="ellipse">
            <a:avLst/>
          </a:prstGeom>
          <a:solidFill>
            <a:schemeClr val="bg1">
              <a:lumMod val="95000"/>
            </a:schemeClr>
          </a:solidFill>
          <a:ln w="254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375" name="Oval 374"/>
          <p:cNvSpPr/>
          <p:nvPr/>
        </p:nvSpPr>
        <p:spPr>
          <a:xfrm>
            <a:off x="7188200" y="5068888"/>
            <a:ext cx="101600" cy="103187"/>
          </a:xfrm>
          <a:prstGeom prst="ellipse">
            <a:avLst/>
          </a:prstGeom>
          <a:solidFill>
            <a:schemeClr val="bg1">
              <a:lumMod val="95000"/>
            </a:schemeClr>
          </a:solidFill>
          <a:ln w="254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376" name="Oval 375"/>
          <p:cNvSpPr/>
          <p:nvPr/>
        </p:nvSpPr>
        <p:spPr>
          <a:xfrm>
            <a:off x="6745288" y="4622800"/>
            <a:ext cx="101600" cy="101600"/>
          </a:xfrm>
          <a:prstGeom prst="ellipse">
            <a:avLst/>
          </a:prstGeom>
          <a:solidFill>
            <a:schemeClr val="bg1">
              <a:lumMod val="95000"/>
            </a:schemeClr>
          </a:solidFill>
          <a:ln w="254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377" name="Oval 376"/>
          <p:cNvSpPr/>
          <p:nvPr/>
        </p:nvSpPr>
        <p:spPr>
          <a:xfrm>
            <a:off x="6000750" y="2954338"/>
            <a:ext cx="103188" cy="101600"/>
          </a:xfrm>
          <a:prstGeom prst="ellipse">
            <a:avLst/>
          </a:prstGeom>
          <a:solidFill>
            <a:schemeClr val="bg1">
              <a:lumMod val="95000"/>
            </a:schemeClr>
          </a:solidFill>
          <a:ln w="25400">
            <a:solidFill>
              <a:schemeClr val="tx1">
                <a:lumMod val="85000"/>
                <a:lumOff val="1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399" name="Freeform 6"/>
          <p:cNvSpPr>
            <a:spLocks/>
          </p:cNvSpPr>
          <p:nvPr/>
        </p:nvSpPr>
        <p:spPr bwMode="auto">
          <a:xfrm rot="1440000">
            <a:off x="6359525" y="2600325"/>
            <a:ext cx="211138" cy="234950"/>
          </a:xfrm>
          <a:custGeom>
            <a:avLst/>
            <a:gdLst>
              <a:gd name="T0" fmla="*/ 2147483647 w 107"/>
              <a:gd name="T1" fmla="*/ 2147483647 h 119"/>
              <a:gd name="T2" fmla="*/ 2147483647 w 107"/>
              <a:gd name="T3" fmla="*/ 2147483647 h 119"/>
              <a:gd name="T4" fmla="*/ 2147483647 w 107"/>
              <a:gd name="T5" fmla="*/ 2147483647 h 119"/>
              <a:gd name="T6" fmla="*/ 2147483647 w 107"/>
              <a:gd name="T7" fmla="*/ 2147483647 h 119"/>
              <a:gd name="T8" fmla="*/ 0 w 107"/>
              <a:gd name="T9" fmla="*/ 2147483647 h 119"/>
              <a:gd name="T10" fmla="*/ 2147483647 w 107"/>
              <a:gd name="T11" fmla="*/ 2147483647 h 119"/>
              <a:gd name="T12" fmla="*/ 2147483647 w 107"/>
              <a:gd name="T13" fmla="*/ 2147483647 h 119"/>
              <a:gd name="T14" fmla="*/ 2147483647 w 107"/>
              <a:gd name="T15" fmla="*/ 2147483647 h 119"/>
              <a:gd name="T16" fmla="*/ 2147483647 w 107"/>
              <a:gd name="T17" fmla="*/ 2147483647 h 119"/>
              <a:gd name="T18" fmla="*/ 2147483647 w 107"/>
              <a:gd name="T19" fmla="*/ 2147483647 h 119"/>
              <a:gd name="T20" fmla="*/ 2147483647 w 107"/>
              <a:gd name="T21" fmla="*/ 2147483647 h 119"/>
              <a:gd name="T22" fmla="*/ 2147483647 w 107"/>
              <a:gd name="T23" fmla="*/ 2147483647 h 119"/>
              <a:gd name="T24" fmla="*/ 2147483647 w 107"/>
              <a:gd name="T25" fmla="*/ 2147483647 h 119"/>
              <a:gd name="T26" fmla="*/ 2147483647 w 107"/>
              <a:gd name="T27" fmla="*/ 2147483647 h 119"/>
              <a:gd name="T28" fmla="*/ 2147483647 w 107"/>
              <a:gd name="T29" fmla="*/ 2147483647 h 119"/>
              <a:gd name="T30" fmla="*/ 2147483647 w 107"/>
              <a:gd name="T31" fmla="*/ 2147483647 h 119"/>
              <a:gd name="T32" fmla="*/ 2147483647 w 107"/>
              <a:gd name="T33" fmla="*/ 2147483647 h 119"/>
              <a:gd name="T34" fmla="*/ 2147483647 w 107"/>
              <a:gd name="T35" fmla="*/ 2147483647 h 1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7" h="119">
                <a:moveTo>
                  <a:pt x="95" y="21"/>
                </a:moveTo>
                <a:cubicBezTo>
                  <a:pt x="95" y="21"/>
                  <a:pt x="100" y="0"/>
                  <a:pt x="82" y="15"/>
                </a:cubicBezTo>
                <a:cubicBezTo>
                  <a:pt x="66" y="44"/>
                  <a:pt x="66" y="44"/>
                  <a:pt x="66" y="44"/>
                </a:cubicBezTo>
                <a:cubicBezTo>
                  <a:pt x="8" y="43"/>
                  <a:pt x="8" y="43"/>
                  <a:pt x="8" y="43"/>
                </a:cubicBezTo>
                <a:cubicBezTo>
                  <a:pt x="0" y="56"/>
                  <a:pt x="0" y="56"/>
                  <a:pt x="0" y="56"/>
                </a:cubicBezTo>
                <a:cubicBezTo>
                  <a:pt x="52" y="66"/>
                  <a:pt x="52" y="66"/>
                  <a:pt x="52" y="66"/>
                </a:cubicBezTo>
                <a:cubicBezTo>
                  <a:pt x="39" y="91"/>
                  <a:pt x="39" y="91"/>
                  <a:pt x="39" y="91"/>
                </a:cubicBezTo>
                <a:cubicBezTo>
                  <a:pt x="25" y="92"/>
                  <a:pt x="25" y="92"/>
                  <a:pt x="25" y="92"/>
                </a:cubicBezTo>
                <a:cubicBezTo>
                  <a:pt x="18" y="100"/>
                  <a:pt x="18" y="100"/>
                  <a:pt x="18" y="100"/>
                </a:cubicBezTo>
                <a:cubicBezTo>
                  <a:pt x="38" y="105"/>
                  <a:pt x="38" y="105"/>
                  <a:pt x="38" y="105"/>
                </a:cubicBezTo>
                <a:cubicBezTo>
                  <a:pt x="49" y="119"/>
                  <a:pt x="49" y="119"/>
                  <a:pt x="49" y="119"/>
                </a:cubicBezTo>
                <a:cubicBezTo>
                  <a:pt x="54" y="110"/>
                  <a:pt x="54" y="110"/>
                  <a:pt x="54" y="110"/>
                </a:cubicBezTo>
                <a:cubicBezTo>
                  <a:pt x="49" y="96"/>
                  <a:pt x="49" y="96"/>
                  <a:pt x="49" y="96"/>
                </a:cubicBezTo>
                <a:cubicBezTo>
                  <a:pt x="65" y="73"/>
                  <a:pt x="65" y="73"/>
                  <a:pt x="65" y="73"/>
                </a:cubicBezTo>
                <a:cubicBezTo>
                  <a:pt x="99" y="112"/>
                  <a:pt x="99" y="112"/>
                  <a:pt x="99" y="112"/>
                </a:cubicBezTo>
                <a:cubicBezTo>
                  <a:pt x="107" y="98"/>
                  <a:pt x="107" y="98"/>
                  <a:pt x="107" y="98"/>
                </a:cubicBezTo>
                <a:cubicBezTo>
                  <a:pt x="79" y="49"/>
                  <a:pt x="79" y="49"/>
                  <a:pt x="79" y="49"/>
                </a:cubicBezTo>
                <a:lnTo>
                  <a:pt x="95" y="21"/>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00" name="Freeform 6"/>
          <p:cNvSpPr>
            <a:spLocks/>
          </p:cNvSpPr>
          <p:nvPr/>
        </p:nvSpPr>
        <p:spPr bwMode="auto">
          <a:xfrm rot="-7800000">
            <a:off x="5082382" y="3010693"/>
            <a:ext cx="209550" cy="233363"/>
          </a:xfrm>
          <a:custGeom>
            <a:avLst/>
            <a:gdLst>
              <a:gd name="T0" fmla="*/ 2147483647 w 107"/>
              <a:gd name="T1" fmla="*/ 2147483647 h 119"/>
              <a:gd name="T2" fmla="*/ 2147483647 w 107"/>
              <a:gd name="T3" fmla="*/ 2147483647 h 119"/>
              <a:gd name="T4" fmla="*/ 2147483647 w 107"/>
              <a:gd name="T5" fmla="*/ 2147483647 h 119"/>
              <a:gd name="T6" fmla="*/ 2147483647 w 107"/>
              <a:gd name="T7" fmla="*/ 2147483647 h 119"/>
              <a:gd name="T8" fmla="*/ 0 w 107"/>
              <a:gd name="T9" fmla="*/ 2147483647 h 119"/>
              <a:gd name="T10" fmla="*/ 2147483647 w 107"/>
              <a:gd name="T11" fmla="*/ 2147483647 h 119"/>
              <a:gd name="T12" fmla="*/ 2147483647 w 107"/>
              <a:gd name="T13" fmla="*/ 2147483647 h 119"/>
              <a:gd name="T14" fmla="*/ 2147483647 w 107"/>
              <a:gd name="T15" fmla="*/ 2147483647 h 119"/>
              <a:gd name="T16" fmla="*/ 2147483647 w 107"/>
              <a:gd name="T17" fmla="*/ 2147483647 h 119"/>
              <a:gd name="T18" fmla="*/ 2147483647 w 107"/>
              <a:gd name="T19" fmla="*/ 2147483647 h 119"/>
              <a:gd name="T20" fmla="*/ 2147483647 w 107"/>
              <a:gd name="T21" fmla="*/ 2147483647 h 119"/>
              <a:gd name="T22" fmla="*/ 2147483647 w 107"/>
              <a:gd name="T23" fmla="*/ 2147483647 h 119"/>
              <a:gd name="T24" fmla="*/ 2147483647 w 107"/>
              <a:gd name="T25" fmla="*/ 2147483647 h 119"/>
              <a:gd name="T26" fmla="*/ 2147483647 w 107"/>
              <a:gd name="T27" fmla="*/ 2147483647 h 119"/>
              <a:gd name="T28" fmla="*/ 2147483647 w 107"/>
              <a:gd name="T29" fmla="*/ 2147483647 h 119"/>
              <a:gd name="T30" fmla="*/ 2147483647 w 107"/>
              <a:gd name="T31" fmla="*/ 2147483647 h 119"/>
              <a:gd name="T32" fmla="*/ 2147483647 w 107"/>
              <a:gd name="T33" fmla="*/ 2147483647 h 119"/>
              <a:gd name="T34" fmla="*/ 2147483647 w 107"/>
              <a:gd name="T35" fmla="*/ 2147483647 h 1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7" h="119">
                <a:moveTo>
                  <a:pt x="95" y="21"/>
                </a:moveTo>
                <a:cubicBezTo>
                  <a:pt x="95" y="21"/>
                  <a:pt x="100" y="0"/>
                  <a:pt x="82" y="15"/>
                </a:cubicBezTo>
                <a:cubicBezTo>
                  <a:pt x="66" y="44"/>
                  <a:pt x="66" y="44"/>
                  <a:pt x="66" y="44"/>
                </a:cubicBezTo>
                <a:cubicBezTo>
                  <a:pt x="8" y="43"/>
                  <a:pt x="8" y="43"/>
                  <a:pt x="8" y="43"/>
                </a:cubicBezTo>
                <a:cubicBezTo>
                  <a:pt x="0" y="56"/>
                  <a:pt x="0" y="56"/>
                  <a:pt x="0" y="56"/>
                </a:cubicBezTo>
                <a:cubicBezTo>
                  <a:pt x="52" y="66"/>
                  <a:pt x="52" y="66"/>
                  <a:pt x="52" y="66"/>
                </a:cubicBezTo>
                <a:cubicBezTo>
                  <a:pt x="39" y="91"/>
                  <a:pt x="39" y="91"/>
                  <a:pt x="39" y="91"/>
                </a:cubicBezTo>
                <a:cubicBezTo>
                  <a:pt x="25" y="92"/>
                  <a:pt x="25" y="92"/>
                  <a:pt x="25" y="92"/>
                </a:cubicBezTo>
                <a:cubicBezTo>
                  <a:pt x="18" y="100"/>
                  <a:pt x="18" y="100"/>
                  <a:pt x="18" y="100"/>
                </a:cubicBezTo>
                <a:cubicBezTo>
                  <a:pt x="38" y="105"/>
                  <a:pt x="38" y="105"/>
                  <a:pt x="38" y="105"/>
                </a:cubicBezTo>
                <a:cubicBezTo>
                  <a:pt x="49" y="119"/>
                  <a:pt x="49" y="119"/>
                  <a:pt x="49" y="119"/>
                </a:cubicBezTo>
                <a:cubicBezTo>
                  <a:pt x="54" y="110"/>
                  <a:pt x="54" y="110"/>
                  <a:pt x="54" y="110"/>
                </a:cubicBezTo>
                <a:cubicBezTo>
                  <a:pt x="49" y="96"/>
                  <a:pt x="49" y="96"/>
                  <a:pt x="49" y="96"/>
                </a:cubicBezTo>
                <a:cubicBezTo>
                  <a:pt x="65" y="73"/>
                  <a:pt x="65" y="73"/>
                  <a:pt x="65" y="73"/>
                </a:cubicBezTo>
                <a:cubicBezTo>
                  <a:pt x="99" y="112"/>
                  <a:pt x="99" y="112"/>
                  <a:pt x="99" y="112"/>
                </a:cubicBezTo>
                <a:cubicBezTo>
                  <a:pt x="107" y="98"/>
                  <a:pt x="107" y="98"/>
                  <a:pt x="107" y="98"/>
                </a:cubicBezTo>
                <a:cubicBezTo>
                  <a:pt x="79" y="49"/>
                  <a:pt x="79" y="49"/>
                  <a:pt x="79" y="49"/>
                </a:cubicBezTo>
                <a:lnTo>
                  <a:pt x="95" y="21"/>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13" name="Freeform 6"/>
          <p:cNvSpPr>
            <a:spLocks/>
          </p:cNvSpPr>
          <p:nvPr/>
        </p:nvSpPr>
        <p:spPr bwMode="auto">
          <a:xfrm rot="-6660000">
            <a:off x="4945856" y="2770982"/>
            <a:ext cx="211137" cy="234950"/>
          </a:xfrm>
          <a:custGeom>
            <a:avLst/>
            <a:gdLst>
              <a:gd name="T0" fmla="*/ 2147483647 w 107"/>
              <a:gd name="T1" fmla="*/ 2147483647 h 119"/>
              <a:gd name="T2" fmla="*/ 2147483647 w 107"/>
              <a:gd name="T3" fmla="*/ 2147483647 h 119"/>
              <a:gd name="T4" fmla="*/ 2147483647 w 107"/>
              <a:gd name="T5" fmla="*/ 2147483647 h 119"/>
              <a:gd name="T6" fmla="*/ 2147483647 w 107"/>
              <a:gd name="T7" fmla="*/ 2147483647 h 119"/>
              <a:gd name="T8" fmla="*/ 0 w 107"/>
              <a:gd name="T9" fmla="*/ 2147483647 h 119"/>
              <a:gd name="T10" fmla="*/ 2147483647 w 107"/>
              <a:gd name="T11" fmla="*/ 2147483647 h 119"/>
              <a:gd name="T12" fmla="*/ 2147483647 w 107"/>
              <a:gd name="T13" fmla="*/ 2147483647 h 119"/>
              <a:gd name="T14" fmla="*/ 2147483647 w 107"/>
              <a:gd name="T15" fmla="*/ 2147483647 h 119"/>
              <a:gd name="T16" fmla="*/ 2147483647 w 107"/>
              <a:gd name="T17" fmla="*/ 2147483647 h 119"/>
              <a:gd name="T18" fmla="*/ 2147483647 w 107"/>
              <a:gd name="T19" fmla="*/ 2147483647 h 119"/>
              <a:gd name="T20" fmla="*/ 2147483647 w 107"/>
              <a:gd name="T21" fmla="*/ 2147483647 h 119"/>
              <a:gd name="T22" fmla="*/ 2147483647 w 107"/>
              <a:gd name="T23" fmla="*/ 2147483647 h 119"/>
              <a:gd name="T24" fmla="*/ 2147483647 w 107"/>
              <a:gd name="T25" fmla="*/ 2147483647 h 119"/>
              <a:gd name="T26" fmla="*/ 2147483647 w 107"/>
              <a:gd name="T27" fmla="*/ 2147483647 h 119"/>
              <a:gd name="T28" fmla="*/ 2147483647 w 107"/>
              <a:gd name="T29" fmla="*/ 2147483647 h 119"/>
              <a:gd name="T30" fmla="*/ 2147483647 w 107"/>
              <a:gd name="T31" fmla="*/ 2147483647 h 119"/>
              <a:gd name="T32" fmla="*/ 2147483647 w 107"/>
              <a:gd name="T33" fmla="*/ 2147483647 h 119"/>
              <a:gd name="T34" fmla="*/ 2147483647 w 107"/>
              <a:gd name="T35" fmla="*/ 2147483647 h 1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7" h="119">
                <a:moveTo>
                  <a:pt x="95" y="21"/>
                </a:moveTo>
                <a:cubicBezTo>
                  <a:pt x="95" y="21"/>
                  <a:pt x="100" y="0"/>
                  <a:pt x="82" y="15"/>
                </a:cubicBezTo>
                <a:cubicBezTo>
                  <a:pt x="66" y="44"/>
                  <a:pt x="66" y="44"/>
                  <a:pt x="66" y="44"/>
                </a:cubicBezTo>
                <a:cubicBezTo>
                  <a:pt x="8" y="43"/>
                  <a:pt x="8" y="43"/>
                  <a:pt x="8" y="43"/>
                </a:cubicBezTo>
                <a:cubicBezTo>
                  <a:pt x="0" y="56"/>
                  <a:pt x="0" y="56"/>
                  <a:pt x="0" y="56"/>
                </a:cubicBezTo>
                <a:cubicBezTo>
                  <a:pt x="52" y="66"/>
                  <a:pt x="52" y="66"/>
                  <a:pt x="52" y="66"/>
                </a:cubicBezTo>
                <a:cubicBezTo>
                  <a:pt x="39" y="91"/>
                  <a:pt x="39" y="91"/>
                  <a:pt x="39" y="91"/>
                </a:cubicBezTo>
                <a:cubicBezTo>
                  <a:pt x="25" y="92"/>
                  <a:pt x="25" y="92"/>
                  <a:pt x="25" y="92"/>
                </a:cubicBezTo>
                <a:cubicBezTo>
                  <a:pt x="18" y="100"/>
                  <a:pt x="18" y="100"/>
                  <a:pt x="18" y="100"/>
                </a:cubicBezTo>
                <a:cubicBezTo>
                  <a:pt x="38" y="105"/>
                  <a:pt x="38" y="105"/>
                  <a:pt x="38" y="105"/>
                </a:cubicBezTo>
                <a:cubicBezTo>
                  <a:pt x="49" y="119"/>
                  <a:pt x="49" y="119"/>
                  <a:pt x="49" y="119"/>
                </a:cubicBezTo>
                <a:cubicBezTo>
                  <a:pt x="54" y="110"/>
                  <a:pt x="54" y="110"/>
                  <a:pt x="54" y="110"/>
                </a:cubicBezTo>
                <a:cubicBezTo>
                  <a:pt x="49" y="96"/>
                  <a:pt x="49" y="96"/>
                  <a:pt x="49" y="96"/>
                </a:cubicBezTo>
                <a:cubicBezTo>
                  <a:pt x="65" y="73"/>
                  <a:pt x="65" y="73"/>
                  <a:pt x="65" y="73"/>
                </a:cubicBezTo>
                <a:cubicBezTo>
                  <a:pt x="99" y="112"/>
                  <a:pt x="99" y="112"/>
                  <a:pt x="99" y="112"/>
                </a:cubicBezTo>
                <a:cubicBezTo>
                  <a:pt x="107" y="98"/>
                  <a:pt x="107" y="98"/>
                  <a:pt x="107" y="98"/>
                </a:cubicBezTo>
                <a:cubicBezTo>
                  <a:pt x="79" y="49"/>
                  <a:pt x="79" y="49"/>
                  <a:pt x="79" y="49"/>
                </a:cubicBezTo>
                <a:lnTo>
                  <a:pt x="95" y="21"/>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14" name="Freeform 6"/>
          <p:cNvSpPr>
            <a:spLocks/>
          </p:cNvSpPr>
          <p:nvPr/>
        </p:nvSpPr>
        <p:spPr bwMode="auto">
          <a:xfrm rot="-5040000">
            <a:off x="5128419" y="5401469"/>
            <a:ext cx="209550" cy="233362"/>
          </a:xfrm>
          <a:custGeom>
            <a:avLst/>
            <a:gdLst>
              <a:gd name="T0" fmla="*/ 2147483647 w 107"/>
              <a:gd name="T1" fmla="*/ 2147483647 h 119"/>
              <a:gd name="T2" fmla="*/ 2147483647 w 107"/>
              <a:gd name="T3" fmla="*/ 2147483647 h 119"/>
              <a:gd name="T4" fmla="*/ 2147483647 w 107"/>
              <a:gd name="T5" fmla="*/ 2147483647 h 119"/>
              <a:gd name="T6" fmla="*/ 2147483647 w 107"/>
              <a:gd name="T7" fmla="*/ 2147483647 h 119"/>
              <a:gd name="T8" fmla="*/ 0 w 107"/>
              <a:gd name="T9" fmla="*/ 2147483647 h 119"/>
              <a:gd name="T10" fmla="*/ 2147483647 w 107"/>
              <a:gd name="T11" fmla="*/ 2147483647 h 119"/>
              <a:gd name="T12" fmla="*/ 2147483647 w 107"/>
              <a:gd name="T13" fmla="*/ 2147483647 h 119"/>
              <a:gd name="T14" fmla="*/ 2147483647 w 107"/>
              <a:gd name="T15" fmla="*/ 2147483647 h 119"/>
              <a:gd name="T16" fmla="*/ 2147483647 w 107"/>
              <a:gd name="T17" fmla="*/ 2147483647 h 119"/>
              <a:gd name="T18" fmla="*/ 2147483647 w 107"/>
              <a:gd name="T19" fmla="*/ 2147483647 h 119"/>
              <a:gd name="T20" fmla="*/ 2147483647 w 107"/>
              <a:gd name="T21" fmla="*/ 2147483647 h 119"/>
              <a:gd name="T22" fmla="*/ 2147483647 w 107"/>
              <a:gd name="T23" fmla="*/ 2147483647 h 119"/>
              <a:gd name="T24" fmla="*/ 2147483647 w 107"/>
              <a:gd name="T25" fmla="*/ 2147483647 h 119"/>
              <a:gd name="T26" fmla="*/ 2147483647 w 107"/>
              <a:gd name="T27" fmla="*/ 2147483647 h 119"/>
              <a:gd name="T28" fmla="*/ 2147483647 w 107"/>
              <a:gd name="T29" fmla="*/ 2147483647 h 119"/>
              <a:gd name="T30" fmla="*/ 2147483647 w 107"/>
              <a:gd name="T31" fmla="*/ 2147483647 h 119"/>
              <a:gd name="T32" fmla="*/ 2147483647 w 107"/>
              <a:gd name="T33" fmla="*/ 2147483647 h 119"/>
              <a:gd name="T34" fmla="*/ 2147483647 w 107"/>
              <a:gd name="T35" fmla="*/ 2147483647 h 1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7" h="119">
                <a:moveTo>
                  <a:pt x="95" y="21"/>
                </a:moveTo>
                <a:cubicBezTo>
                  <a:pt x="95" y="21"/>
                  <a:pt x="100" y="0"/>
                  <a:pt x="82" y="15"/>
                </a:cubicBezTo>
                <a:cubicBezTo>
                  <a:pt x="66" y="44"/>
                  <a:pt x="66" y="44"/>
                  <a:pt x="66" y="44"/>
                </a:cubicBezTo>
                <a:cubicBezTo>
                  <a:pt x="8" y="43"/>
                  <a:pt x="8" y="43"/>
                  <a:pt x="8" y="43"/>
                </a:cubicBezTo>
                <a:cubicBezTo>
                  <a:pt x="0" y="56"/>
                  <a:pt x="0" y="56"/>
                  <a:pt x="0" y="56"/>
                </a:cubicBezTo>
                <a:cubicBezTo>
                  <a:pt x="52" y="66"/>
                  <a:pt x="52" y="66"/>
                  <a:pt x="52" y="66"/>
                </a:cubicBezTo>
                <a:cubicBezTo>
                  <a:pt x="39" y="91"/>
                  <a:pt x="39" y="91"/>
                  <a:pt x="39" y="91"/>
                </a:cubicBezTo>
                <a:cubicBezTo>
                  <a:pt x="25" y="92"/>
                  <a:pt x="25" y="92"/>
                  <a:pt x="25" y="92"/>
                </a:cubicBezTo>
                <a:cubicBezTo>
                  <a:pt x="18" y="100"/>
                  <a:pt x="18" y="100"/>
                  <a:pt x="18" y="100"/>
                </a:cubicBezTo>
                <a:cubicBezTo>
                  <a:pt x="38" y="105"/>
                  <a:pt x="38" y="105"/>
                  <a:pt x="38" y="105"/>
                </a:cubicBezTo>
                <a:cubicBezTo>
                  <a:pt x="49" y="119"/>
                  <a:pt x="49" y="119"/>
                  <a:pt x="49" y="119"/>
                </a:cubicBezTo>
                <a:cubicBezTo>
                  <a:pt x="54" y="110"/>
                  <a:pt x="54" y="110"/>
                  <a:pt x="54" y="110"/>
                </a:cubicBezTo>
                <a:cubicBezTo>
                  <a:pt x="49" y="96"/>
                  <a:pt x="49" y="96"/>
                  <a:pt x="49" y="96"/>
                </a:cubicBezTo>
                <a:cubicBezTo>
                  <a:pt x="65" y="73"/>
                  <a:pt x="65" y="73"/>
                  <a:pt x="65" y="73"/>
                </a:cubicBezTo>
                <a:cubicBezTo>
                  <a:pt x="99" y="112"/>
                  <a:pt x="99" y="112"/>
                  <a:pt x="99" y="112"/>
                </a:cubicBezTo>
                <a:cubicBezTo>
                  <a:pt x="107" y="98"/>
                  <a:pt x="107" y="98"/>
                  <a:pt x="107" y="98"/>
                </a:cubicBezTo>
                <a:cubicBezTo>
                  <a:pt x="79" y="49"/>
                  <a:pt x="79" y="49"/>
                  <a:pt x="79" y="49"/>
                </a:cubicBezTo>
                <a:lnTo>
                  <a:pt x="95" y="21"/>
                </a:lnTo>
                <a:close/>
              </a:path>
            </a:pathLst>
          </a:custGeom>
          <a:solidFill>
            <a:srgbClr val="703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15" name="Freeform 6"/>
          <p:cNvSpPr>
            <a:spLocks/>
          </p:cNvSpPr>
          <p:nvPr/>
        </p:nvSpPr>
        <p:spPr bwMode="auto">
          <a:xfrm rot="-5640000">
            <a:off x="5715794" y="5115719"/>
            <a:ext cx="209550" cy="233362"/>
          </a:xfrm>
          <a:custGeom>
            <a:avLst/>
            <a:gdLst>
              <a:gd name="T0" fmla="*/ 2147483647 w 107"/>
              <a:gd name="T1" fmla="*/ 2147483647 h 119"/>
              <a:gd name="T2" fmla="*/ 2147483647 w 107"/>
              <a:gd name="T3" fmla="*/ 2147483647 h 119"/>
              <a:gd name="T4" fmla="*/ 2147483647 w 107"/>
              <a:gd name="T5" fmla="*/ 2147483647 h 119"/>
              <a:gd name="T6" fmla="*/ 2147483647 w 107"/>
              <a:gd name="T7" fmla="*/ 2147483647 h 119"/>
              <a:gd name="T8" fmla="*/ 0 w 107"/>
              <a:gd name="T9" fmla="*/ 2147483647 h 119"/>
              <a:gd name="T10" fmla="*/ 2147483647 w 107"/>
              <a:gd name="T11" fmla="*/ 2147483647 h 119"/>
              <a:gd name="T12" fmla="*/ 2147483647 w 107"/>
              <a:gd name="T13" fmla="*/ 2147483647 h 119"/>
              <a:gd name="T14" fmla="*/ 2147483647 w 107"/>
              <a:gd name="T15" fmla="*/ 2147483647 h 119"/>
              <a:gd name="T16" fmla="*/ 2147483647 w 107"/>
              <a:gd name="T17" fmla="*/ 2147483647 h 119"/>
              <a:gd name="T18" fmla="*/ 2147483647 w 107"/>
              <a:gd name="T19" fmla="*/ 2147483647 h 119"/>
              <a:gd name="T20" fmla="*/ 2147483647 w 107"/>
              <a:gd name="T21" fmla="*/ 2147483647 h 119"/>
              <a:gd name="T22" fmla="*/ 2147483647 w 107"/>
              <a:gd name="T23" fmla="*/ 2147483647 h 119"/>
              <a:gd name="T24" fmla="*/ 2147483647 w 107"/>
              <a:gd name="T25" fmla="*/ 2147483647 h 119"/>
              <a:gd name="T26" fmla="*/ 2147483647 w 107"/>
              <a:gd name="T27" fmla="*/ 2147483647 h 119"/>
              <a:gd name="T28" fmla="*/ 2147483647 w 107"/>
              <a:gd name="T29" fmla="*/ 2147483647 h 119"/>
              <a:gd name="T30" fmla="*/ 2147483647 w 107"/>
              <a:gd name="T31" fmla="*/ 2147483647 h 119"/>
              <a:gd name="T32" fmla="*/ 2147483647 w 107"/>
              <a:gd name="T33" fmla="*/ 2147483647 h 119"/>
              <a:gd name="T34" fmla="*/ 2147483647 w 107"/>
              <a:gd name="T35" fmla="*/ 2147483647 h 119"/>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07" h="119">
                <a:moveTo>
                  <a:pt x="95" y="21"/>
                </a:moveTo>
                <a:cubicBezTo>
                  <a:pt x="95" y="21"/>
                  <a:pt x="100" y="0"/>
                  <a:pt x="82" y="15"/>
                </a:cubicBezTo>
                <a:cubicBezTo>
                  <a:pt x="66" y="44"/>
                  <a:pt x="66" y="44"/>
                  <a:pt x="66" y="44"/>
                </a:cubicBezTo>
                <a:cubicBezTo>
                  <a:pt x="8" y="43"/>
                  <a:pt x="8" y="43"/>
                  <a:pt x="8" y="43"/>
                </a:cubicBezTo>
                <a:cubicBezTo>
                  <a:pt x="0" y="56"/>
                  <a:pt x="0" y="56"/>
                  <a:pt x="0" y="56"/>
                </a:cubicBezTo>
                <a:cubicBezTo>
                  <a:pt x="52" y="66"/>
                  <a:pt x="52" y="66"/>
                  <a:pt x="52" y="66"/>
                </a:cubicBezTo>
                <a:cubicBezTo>
                  <a:pt x="39" y="91"/>
                  <a:pt x="39" y="91"/>
                  <a:pt x="39" y="91"/>
                </a:cubicBezTo>
                <a:cubicBezTo>
                  <a:pt x="25" y="92"/>
                  <a:pt x="25" y="92"/>
                  <a:pt x="25" y="92"/>
                </a:cubicBezTo>
                <a:cubicBezTo>
                  <a:pt x="18" y="100"/>
                  <a:pt x="18" y="100"/>
                  <a:pt x="18" y="100"/>
                </a:cubicBezTo>
                <a:cubicBezTo>
                  <a:pt x="38" y="105"/>
                  <a:pt x="38" y="105"/>
                  <a:pt x="38" y="105"/>
                </a:cubicBezTo>
                <a:cubicBezTo>
                  <a:pt x="49" y="119"/>
                  <a:pt x="49" y="119"/>
                  <a:pt x="49" y="119"/>
                </a:cubicBezTo>
                <a:cubicBezTo>
                  <a:pt x="54" y="110"/>
                  <a:pt x="54" y="110"/>
                  <a:pt x="54" y="110"/>
                </a:cubicBezTo>
                <a:cubicBezTo>
                  <a:pt x="49" y="96"/>
                  <a:pt x="49" y="96"/>
                  <a:pt x="49" y="96"/>
                </a:cubicBezTo>
                <a:cubicBezTo>
                  <a:pt x="65" y="73"/>
                  <a:pt x="65" y="73"/>
                  <a:pt x="65" y="73"/>
                </a:cubicBezTo>
                <a:cubicBezTo>
                  <a:pt x="99" y="112"/>
                  <a:pt x="99" y="112"/>
                  <a:pt x="99" y="112"/>
                </a:cubicBezTo>
                <a:cubicBezTo>
                  <a:pt x="107" y="98"/>
                  <a:pt x="107" y="98"/>
                  <a:pt x="107" y="98"/>
                </a:cubicBezTo>
                <a:cubicBezTo>
                  <a:pt x="79" y="49"/>
                  <a:pt x="79" y="49"/>
                  <a:pt x="79" y="49"/>
                </a:cubicBezTo>
                <a:lnTo>
                  <a:pt x="95" y="21"/>
                </a:lnTo>
                <a:close/>
              </a:path>
            </a:pathLst>
          </a:custGeom>
          <a:solidFill>
            <a:srgbClr val="703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16" name="Freeform 6"/>
          <p:cNvSpPr>
            <a:spLocks/>
          </p:cNvSpPr>
          <p:nvPr/>
        </p:nvSpPr>
        <p:spPr bwMode="auto">
          <a:xfrm rot="17640000">
            <a:off x="6338888" y="4000500"/>
            <a:ext cx="211137" cy="233363"/>
          </a:xfrm>
          <a:custGeom>
            <a:avLst/>
            <a:gdLst>
              <a:gd name="T0" fmla="*/ 95 w 107"/>
              <a:gd name="T1" fmla="*/ 21 h 119"/>
              <a:gd name="T2" fmla="*/ 82 w 107"/>
              <a:gd name="T3" fmla="*/ 15 h 119"/>
              <a:gd name="T4" fmla="*/ 66 w 107"/>
              <a:gd name="T5" fmla="*/ 44 h 119"/>
              <a:gd name="T6" fmla="*/ 8 w 107"/>
              <a:gd name="T7" fmla="*/ 43 h 119"/>
              <a:gd name="T8" fmla="*/ 0 w 107"/>
              <a:gd name="T9" fmla="*/ 56 h 119"/>
              <a:gd name="T10" fmla="*/ 52 w 107"/>
              <a:gd name="T11" fmla="*/ 66 h 119"/>
              <a:gd name="T12" fmla="*/ 39 w 107"/>
              <a:gd name="T13" fmla="*/ 91 h 119"/>
              <a:gd name="T14" fmla="*/ 25 w 107"/>
              <a:gd name="T15" fmla="*/ 92 h 119"/>
              <a:gd name="T16" fmla="*/ 18 w 107"/>
              <a:gd name="T17" fmla="*/ 100 h 119"/>
              <a:gd name="T18" fmla="*/ 38 w 107"/>
              <a:gd name="T19" fmla="*/ 105 h 119"/>
              <a:gd name="T20" fmla="*/ 49 w 107"/>
              <a:gd name="T21" fmla="*/ 119 h 119"/>
              <a:gd name="T22" fmla="*/ 54 w 107"/>
              <a:gd name="T23" fmla="*/ 110 h 119"/>
              <a:gd name="T24" fmla="*/ 49 w 107"/>
              <a:gd name="T25" fmla="*/ 96 h 119"/>
              <a:gd name="T26" fmla="*/ 65 w 107"/>
              <a:gd name="T27" fmla="*/ 73 h 119"/>
              <a:gd name="T28" fmla="*/ 99 w 107"/>
              <a:gd name="T29" fmla="*/ 112 h 119"/>
              <a:gd name="T30" fmla="*/ 107 w 107"/>
              <a:gd name="T31" fmla="*/ 98 h 119"/>
              <a:gd name="T32" fmla="*/ 79 w 107"/>
              <a:gd name="T33" fmla="*/ 49 h 119"/>
              <a:gd name="T34" fmla="*/ 95 w 107"/>
              <a:gd name="T35" fmla="*/ 2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7" h="119">
                <a:moveTo>
                  <a:pt x="95" y="21"/>
                </a:moveTo>
                <a:cubicBezTo>
                  <a:pt x="95" y="21"/>
                  <a:pt x="100" y="0"/>
                  <a:pt x="82" y="15"/>
                </a:cubicBezTo>
                <a:cubicBezTo>
                  <a:pt x="66" y="44"/>
                  <a:pt x="66" y="44"/>
                  <a:pt x="66" y="44"/>
                </a:cubicBezTo>
                <a:cubicBezTo>
                  <a:pt x="8" y="43"/>
                  <a:pt x="8" y="43"/>
                  <a:pt x="8" y="43"/>
                </a:cubicBezTo>
                <a:cubicBezTo>
                  <a:pt x="0" y="56"/>
                  <a:pt x="0" y="56"/>
                  <a:pt x="0" y="56"/>
                </a:cubicBezTo>
                <a:cubicBezTo>
                  <a:pt x="52" y="66"/>
                  <a:pt x="52" y="66"/>
                  <a:pt x="52" y="66"/>
                </a:cubicBezTo>
                <a:cubicBezTo>
                  <a:pt x="39" y="91"/>
                  <a:pt x="39" y="91"/>
                  <a:pt x="39" y="91"/>
                </a:cubicBezTo>
                <a:cubicBezTo>
                  <a:pt x="25" y="92"/>
                  <a:pt x="25" y="92"/>
                  <a:pt x="25" y="92"/>
                </a:cubicBezTo>
                <a:cubicBezTo>
                  <a:pt x="18" y="100"/>
                  <a:pt x="18" y="100"/>
                  <a:pt x="18" y="100"/>
                </a:cubicBezTo>
                <a:cubicBezTo>
                  <a:pt x="38" y="105"/>
                  <a:pt x="38" y="105"/>
                  <a:pt x="38" y="105"/>
                </a:cubicBezTo>
                <a:cubicBezTo>
                  <a:pt x="49" y="119"/>
                  <a:pt x="49" y="119"/>
                  <a:pt x="49" y="119"/>
                </a:cubicBezTo>
                <a:cubicBezTo>
                  <a:pt x="54" y="110"/>
                  <a:pt x="54" y="110"/>
                  <a:pt x="54" y="110"/>
                </a:cubicBezTo>
                <a:cubicBezTo>
                  <a:pt x="49" y="96"/>
                  <a:pt x="49" y="96"/>
                  <a:pt x="49" y="96"/>
                </a:cubicBezTo>
                <a:cubicBezTo>
                  <a:pt x="65" y="73"/>
                  <a:pt x="65" y="73"/>
                  <a:pt x="65" y="73"/>
                </a:cubicBezTo>
                <a:cubicBezTo>
                  <a:pt x="99" y="112"/>
                  <a:pt x="99" y="112"/>
                  <a:pt x="99" y="112"/>
                </a:cubicBezTo>
                <a:cubicBezTo>
                  <a:pt x="107" y="98"/>
                  <a:pt x="107" y="98"/>
                  <a:pt x="107" y="98"/>
                </a:cubicBezTo>
                <a:cubicBezTo>
                  <a:pt x="79" y="49"/>
                  <a:pt x="79" y="49"/>
                  <a:pt x="79" y="49"/>
                </a:cubicBezTo>
                <a:lnTo>
                  <a:pt x="95" y="21"/>
                </a:lnTo>
                <a:close/>
              </a:path>
            </a:pathLst>
          </a:custGeom>
          <a:solidFill>
            <a:schemeClr val="accent6">
              <a:lumMod val="75000"/>
            </a:schemeClr>
          </a:solidFill>
          <a:ln>
            <a:noFill/>
          </a:ln>
        </p:spPr>
        <p:txBody>
          <a:bodyPr/>
          <a:lstStyle/>
          <a:p>
            <a:pPr eaLnBrk="1" fontAlgn="auto" hangingPunct="1">
              <a:spcBef>
                <a:spcPts val="0"/>
              </a:spcBef>
              <a:spcAft>
                <a:spcPts val="0"/>
              </a:spcAft>
              <a:defRPr/>
            </a:pPr>
            <a:endParaRPr lang="en-US" dirty="0">
              <a:latin typeface="+mn-lt"/>
            </a:endParaRPr>
          </a:p>
        </p:txBody>
      </p:sp>
      <p:sp>
        <p:nvSpPr>
          <p:cNvPr id="417" name="Freeform 6"/>
          <p:cNvSpPr>
            <a:spLocks/>
          </p:cNvSpPr>
          <p:nvPr/>
        </p:nvSpPr>
        <p:spPr bwMode="auto">
          <a:xfrm rot="18900000">
            <a:off x="6642100" y="3724275"/>
            <a:ext cx="211138" cy="233363"/>
          </a:xfrm>
          <a:custGeom>
            <a:avLst/>
            <a:gdLst>
              <a:gd name="T0" fmla="*/ 95 w 107"/>
              <a:gd name="T1" fmla="*/ 21 h 119"/>
              <a:gd name="T2" fmla="*/ 82 w 107"/>
              <a:gd name="T3" fmla="*/ 15 h 119"/>
              <a:gd name="T4" fmla="*/ 66 w 107"/>
              <a:gd name="T5" fmla="*/ 44 h 119"/>
              <a:gd name="T6" fmla="*/ 8 w 107"/>
              <a:gd name="T7" fmla="*/ 43 h 119"/>
              <a:gd name="T8" fmla="*/ 0 w 107"/>
              <a:gd name="T9" fmla="*/ 56 h 119"/>
              <a:gd name="T10" fmla="*/ 52 w 107"/>
              <a:gd name="T11" fmla="*/ 66 h 119"/>
              <a:gd name="T12" fmla="*/ 39 w 107"/>
              <a:gd name="T13" fmla="*/ 91 h 119"/>
              <a:gd name="T14" fmla="*/ 25 w 107"/>
              <a:gd name="T15" fmla="*/ 92 h 119"/>
              <a:gd name="T16" fmla="*/ 18 w 107"/>
              <a:gd name="T17" fmla="*/ 100 h 119"/>
              <a:gd name="T18" fmla="*/ 38 w 107"/>
              <a:gd name="T19" fmla="*/ 105 h 119"/>
              <a:gd name="T20" fmla="*/ 49 w 107"/>
              <a:gd name="T21" fmla="*/ 119 h 119"/>
              <a:gd name="T22" fmla="*/ 54 w 107"/>
              <a:gd name="T23" fmla="*/ 110 h 119"/>
              <a:gd name="T24" fmla="*/ 49 w 107"/>
              <a:gd name="T25" fmla="*/ 96 h 119"/>
              <a:gd name="T26" fmla="*/ 65 w 107"/>
              <a:gd name="T27" fmla="*/ 73 h 119"/>
              <a:gd name="T28" fmla="*/ 99 w 107"/>
              <a:gd name="T29" fmla="*/ 112 h 119"/>
              <a:gd name="T30" fmla="*/ 107 w 107"/>
              <a:gd name="T31" fmla="*/ 98 h 119"/>
              <a:gd name="T32" fmla="*/ 79 w 107"/>
              <a:gd name="T33" fmla="*/ 49 h 119"/>
              <a:gd name="T34" fmla="*/ 95 w 107"/>
              <a:gd name="T35" fmla="*/ 2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7" h="119">
                <a:moveTo>
                  <a:pt x="95" y="21"/>
                </a:moveTo>
                <a:cubicBezTo>
                  <a:pt x="95" y="21"/>
                  <a:pt x="100" y="0"/>
                  <a:pt x="82" y="15"/>
                </a:cubicBezTo>
                <a:cubicBezTo>
                  <a:pt x="66" y="44"/>
                  <a:pt x="66" y="44"/>
                  <a:pt x="66" y="44"/>
                </a:cubicBezTo>
                <a:cubicBezTo>
                  <a:pt x="8" y="43"/>
                  <a:pt x="8" y="43"/>
                  <a:pt x="8" y="43"/>
                </a:cubicBezTo>
                <a:cubicBezTo>
                  <a:pt x="0" y="56"/>
                  <a:pt x="0" y="56"/>
                  <a:pt x="0" y="56"/>
                </a:cubicBezTo>
                <a:cubicBezTo>
                  <a:pt x="52" y="66"/>
                  <a:pt x="52" y="66"/>
                  <a:pt x="52" y="66"/>
                </a:cubicBezTo>
                <a:cubicBezTo>
                  <a:pt x="39" y="91"/>
                  <a:pt x="39" y="91"/>
                  <a:pt x="39" y="91"/>
                </a:cubicBezTo>
                <a:cubicBezTo>
                  <a:pt x="25" y="92"/>
                  <a:pt x="25" y="92"/>
                  <a:pt x="25" y="92"/>
                </a:cubicBezTo>
                <a:cubicBezTo>
                  <a:pt x="18" y="100"/>
                  <a:pt x="18" y="100"/>
                  <a:pt x="18" y="100"/>
                </a:cubicBezTo>
                <a:cubicBezTo>
                  <a:pt x="38" y="105"/>
                  <a:pt x="38" y="105"/>
                  <a:pt x="38" y="105"/>
                </a:cubicBezTo>
                <a:cubicBezTo>
                  <a:pt x="49" y="119"/>
                  <a:pt x="49" y="119"/>
                  <a:pt x="49" y="119"/>
                </a:cubicBezTo>
                <a:cubicBezTo>
                  <a:pt x="54" y="110"/>
                  <a:pt x="54" y="110"/>
                  <a:pt x="54" y="110"/>
                </a:cubicBezTo>
                <a:cubicBezTo>
                  <a:pt x="49" y="96"/>
                  <a:pt x="49" y="96"/>
                  <a:pt x="49" y="96"/>
                </a:cubicBezTo>
                <a:cubicBezTo>
                  <a:pt x="65" y="73"/>
                  <a:pt x="65" y="73"/>
                  <a:pt x="65" y="73"/>
                </a:cubicBezTo>
                <a:cubicBezTo>
                  <a:pt x="99" y="112"/>
                  <a:pt x="99" y="112"/>
                  <a:pt x="99" y="112"/>
                </a:cubicBezTo>
                <a:cubicBezTo>
                  <a:pt x="107" y="98"/>
                  <a:pt x="107" y="98"/>
                  <a:pt x="107" y="98"/>
                </a:cubicBezTo>
                <a:cubicBezTo>
                  <a:pt x="79" y="49"/>
                  <a:pt x="79" y="49"/>
                  <a:pt x="79" y="49"/>
                </a:cubicBezTo>
                <a:lnTo>
                  <a:pt x="95" y="21"/>
                </a:lnTo>
                <a:close/>
              </a:path>
            </a:pathLst>
          </a:custGeom>
          <a:solidFill>
            <a:schemeClr val="accent6">
              <a:lumMod val="75000"/>
            </a:schemeClr>
          </a:solidFill>
          <a:ln>
            <a:noFill/>
          </a:ln>
        </p:spPr>
        <p:txBody>
          <a:bodyPr/>
          <a:lstStyle/>
          <a:p>
            <a:pPr eaLnBrk="1" fontAlgn="auto" hangingPunct="1">
              <a:spcBef>
                <a:spcPts val="0"/>
              </a:spcBef>
              <a:spcAft>
                <a:spcPts val="0"/>
              </a:spcAft>
              <a:defRPr/>
            </a:pPr>
            <a:endParaRPr lang="en-US" dirty="0">
              <a:latin typeface="+mn-lt"/>
            </a:endParaRPr>
          </a:p>
        </p:txBody>
      </p:sp>
      <p:sp>
        <p:nvSpPr>
          <p:cNvPr id="418" name="Freeform 6"/>
          <p:cNvSpPr>
            <a:spLocks/>
          </p:cNvSpPr>
          <p:nvPr/>
        </p:nvSpPr>
        <p:spPr bwMode="auto">
          <a:xfrm rot="540000">
            <a:off x="7159625" y="4078288"/>
            <a:ext cx="209550" cy="233362"/>
          </a:xfrm>
          <a:custGeom>
            <a:avLst/>
            <a:gdLst>
              <a:gd name="T0" fmla="*/ 95 w 107"/>
              <a:gd name="T1" fmla="*/ 21 h 119"/>
              <a:gd name="T2" fmla="*/ 82 w 107"/>
              <a:gd name="T3" fmla="*/ 15 h 119"/>
              <a:gd name="T4" fmla="*/ 66 w 107"/>
              <a:gd name="T5" fmla="*/ 44 h 119"/>
              <a:gd name="T6" fmla="*/ 8 w 107"/>
              <a:gd name="T7" fmla="*/ 43 h 119"/>
              <a:gd name="T8" fmla="*/ 0 w 107"/>
              <a:gd name="T9" fmla="*/ 56 h 119"/>
              <a:gd name="T10" fmla="*/ 52 w 107"/>
              <a:gd name="T11" fmla="*/ 66 h 119"/>
              <a:gd name="T12" fmla="*/ 39 w 107"/>
              <a:gd name="T13" fmla="*/ 91 h 119"/>
              <a:gd name="T14" fmla="*/ 25 w 107"/>
              <a:gd name="T15" fmla="*/ 92 h 119"/>
              <a:gd name="T16" fmla="*/ 18 w 107"/>
              <a:gd name="T17" fmla="*/ 100 h 119"/>
              <a:gd name="T18" fmla="*/ 38 w 107"/>
              <a:gd name="T19" fmla="*/ 105 h 119"/>
              <a:gd name="T20" fmla="*/ 49 w 107"/>
              <a:gd name="T21" fmla="*/ 119 h 119"/>
              <a:gd name="T22" fmla="*/ 54 w 107"/>
              <a:gd name="T23" fmla="*/ 110 h 119"/>
              <a:gd name="T24" fmla="*/ 49 w 107"/>
              <a:gd name="T25" fmla="*/ 96 h 119"/>
              <a:gd name="T26" fmla="*/ 65 w 107"/>
              <a:gd name="T27" fmla="*/ 73 h 119"/>
              <a:gd name="T28" fmla="*/ 99 w 107"/>
              <a:gd name="T29" fmla="*/ 112 h 119"/>
              <a:gd name="T30" fmla="*/ 107 w 107"/>
              <a:gd name="T31" fmla="*/ 98 h 119"/>
              <a:gd name="T32" fmla="*/ 79 w 107"/>
              <a:gd name="T33" fmla="*/ 49 h 119"/>
              <a:gd name="T34" fmla="*/ 95 w 107"/>
              <a:gd name="T35" fmla="*/ 2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7" h="119">
                <a:moveTo>
                  <a:pt x="95" y="21"/>
                </a:moveTo>
                <a:cubicBezTo>
                  <a:pt x="95" y="21"/>
                  <a:pt x="100" y="0"/>
                  <a:pt x="82" y="15"/>
                </a:cubicBezTo>
                <a:cubicBezTo>
                  <a:pt x="66" y="44"/>
                  <a:pt x="66" y="44"/>
                  <a:pt x="66" y="44"/>
                </a:cubicBezTo>
                <a:cubicBezTo>
                  <a:pt x="8" y="43"/>
                  <a:pt x="8" y="43"/>
                  <a:pt x="8" y="43"/>
                </a:cubicBezTo>
                <a:cubicBezTo>
                  <a:pt x="0" y="56"/>
                  <a:pt x="0" y="56"/>
                  <a:pt x="0" y="56"/>
                </a:cubicBezTo>
                <a:cubicBezTo>
                  <a:pt x="52" y="66"/>
                  <a:pt x="52" y="66"/>
                  <a:pt x="52" y="66"/>
                </a:cubicBezTo>
                <a:cubicBezTo>
                  <a:pt x="39" y="91"/>
                  <a:pt x="39" y="91"/>
                  <a:pt x="39" y="91"/>
                </a:cubicBezTo>
                <a:cubicBezTo>
                  <a:pt x="25" y="92"/>
                  <a:pt x="25" y="92"/>
                  <a:pt x="25" y="92"/>
                </a:cubicBezTo>
                <a:cubicBezTo>
                  <a:pt x="18" y="100"/>
                  <a:pt x="18" y="100"/>
                  <a:pt x="18" y="100"/>
                </a:cubicBezTo>
                <a:cubicBezTo>
                  <a:pt x="38" y="105"/>
                  <a:pt x="38" y="105"/>
                  <a:pt x="38" y="105"/>
                </a:cubicBezTo>
                <a:cubicBezTo>
                  <a:pt x="49" y="119"/>
                  <a:pt x="49" y="119"/>
                  <a:pt x="49" y="119"/>
                </a:cubicBezTo>
                <a:cubicBezTo>
                  <a:pt x="54" y="110"/>
                  <a:pt x="54" y="110"/>
                  <a:pt x="54" y="110"/>
                </a:cubicBezTo>
                <a:cubicBezTo>
                  <a:pt x="49" y="96"/>
                  <a:pt x="49" y="96"/>
                  <a:pt x="49" y="96"/>
                </a:cubicBezTo>
                <a:cubicBezTo>
                  <a:pt x="65" y="73"/>
                  <a:pt x="65" y="73"/>
                  <a:pt x="65" y="73"/>
                </a:cubicBezTo>
                <a:cubicBezTo>
                  <a:pt x="99" y="112"/>
                  <a:pt x="99" y="112"/>
                  <a:pt x="99" y="112"/>
                </a:cubicBezTo>
                <a:cubicBezTo>
                  <a:pt x="107" y="98"/>
                  <a:pt x="107" y="98"/>
                  <a:pt x="107" y="98"/>
                </a:cubicBezTo>
                <a:cubicBezTo>
                  <a:pt x="79" y="49"/>
                  <a:pt x="79" y="49"/>
                  <a:pt x="79" y="49"/>
                </a:cubicBezTo>
                <a:lnTo>
                  <a:pt x="95" y="21"/>
                </a:lnTo>
                <a:close/>
              </a:path>
            </a:pathLst>
          </a:custGeom>
          <a:solidFill>
            <a:schemeClr val="accent6">
              <a:lumMod val="75000"/>
            </a:schemeClr>
          </a:solidFill>
          <a:ln>
            <a:noFill/>
          </a:ln>
        </p:spPr>
        <p:txBody>
          <a:bodyPr/>
          <a:lstStyle/>
          <a:p>
            <a:pPr eaLnBrk="1" fontAlgn="auto" hangingPunct="1">
              <a:spcBef>
                <a:spcPts val="0"/>
              </a:spcBef>
              <a:spcAft>
                <a:spcPts val="0"/>
              </a:spcAft>
              <a:defRPr/>
            </a:pPr>
            <a:endParaRPr lang="en-US" dirty="0">
              <a:latin typeface="+mn-lt"/>
            </a:endParaRPr>
          </a:p>
        </p:txBody>
      </p:sp>
      <p:sp>
        <p:nvSpPr>
          <p:cNvPr id="419" name="Freeform 6"/>
          <p:cNvSpPr>
            <a:spLocks/>
          </p:cNvSpPr>
          <p:nvPr/>
        </p:nvSpPr>
        <p:spPr bwMode="auto">
          <a:xfrm rot="1440000">
            <a:off x="4397375" y="5019675"/>
            <a:ext cx="211138" cy="234950"/>
          </a:xfrm>
          <a:custGeom>
            <a:avLst/>
            <a:gdLst>
              <a:gd name="T0" fmla="*/ 95 w 107"/>
              <a:gd name="T1" fmla="*/ 21 h 119"/>
              <a:gd name="T2" fmla="*/ 82 w 107"/>
              <a:gd name="T3" fmla="*/ 15 h 119"/>
              <a:gd name="T4" fmla="*/ 66 w 107"/>
              <a:gd name="T5" fmla="*/ 44 h 119"/>
              <a:gd name="T6" fmla="*/ 8 w 107"/>
              <a:gd name="T7" fmla="*/ 43 h 119"/>
              <a:gd name="T8" fmla="*/ 0 w 107"/>
              <a:gd name="T9" fmla="*/ 56 h 119"/>
              <a:gd name="T10" fmla="*/ 52 w 107"/>
              <a:gd name="T11" fmla="*/ 66 h 119"/>
              <a:gd name="T12" fmla="*/ 39 w 107"/>
              <a:gd name="T13" fmla="*/ 91 h 119"/>
              <a:gd name="T14" fmla="*/ 25 w 107"/>
              <a:gd name="T15" fmla="*/ 92 h 119"/>
              <a:gd name="T16" fmla="*/ 18 w 107"/>
              <a:gd name="T17" fmla="*/ 100 h 119"/>
              <a:gd name="T18" fmla="*/ 38 w 107"/>
              <a:gd name="T19" fmla="*/ 105 h 119"/>
              <a:gd name="T20" fmla="*/ 49 w 107"/>
              <a:gd name="T21" fmla="*/ 119 h 119"/>
              <a:gd name="T22" fmla="*/ 54 w 107"/>
              <a:gd name="T23" fmla="*/ 110 h 119"/>
              <a:gd name="T24" fmla="*/ 49 w 107"/>
              <a:gd name="T25" fmla="*/ 96 h 119"/>
              <a:gd name="T26" fmla="*/ 65 w 107"/>
              <a:gd name="T27" fmla="*/ 73 h 119"/>
              <a:gd name="T28" fmla="*/ 99 w 107"/>
              <a:gd name="T29" fmla="*/ 112 h 119"/>
              <a:gd name="T30" fmla="*/ 107 w 107"/>
              <a:gd name="T31" fmla="*/ 98 h 119"/>
              <a:gd name="T32" fmla="*/ 79 w 107"/>
              <a:gd name="T33" fmla="*/ 49 h 119"/>
              <a:gd name="T34" fmla="*/ 95 w 107"/>
              <a:gd name="T35" fmla="*/ 2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7" h="119">
                <a:moveTo>
                  <a:pt x="95" y="21"/>
                </a:moveTo>
                <a:cubicBezTo>
                  <a:pt x="95" y="21"/>
                  <a:pt x="100" y="0"/>
                  <a:pt x="82" y="15"/>
                </a:cubicBezTo>
                <a:cubicBezTo>
                  <a:pt x="66" y="44"/>
                  <a:pt x="66" y="44"/>
                  <a:pt x="66" y="44"/>
                </a:cubicBezTo>
                <a:cubicBezTo>
                  <a:pt x="8" y="43"/>
                  <a:pt x="8" y="43"/>
                  <a:pt x="8" y="43"/>
                </a:cubicBezTo>
                <a:cubicBezTo>
                  <a:pt x="0" y="56"/>
                  <a:pt x="0" y="56"/>
                  <a:pt x="0" y="56"/>
                </a:cubicBezTo>
                <a:cubicBezTo>
                  <a:pt x="52" y="66"/>
                  <a:pt x="52" y="66"/>
                  <a:pt x="52" y="66"/>
                </a:cubicBezTo>
                <a:cubicBezTo>
                  <a:pt x="39" y="91"/>
                  <a:pt x="39" y="91"/>
                  <a:pt x="39" y="91"/>
                </a:cubicBezTo>
                <a:cubicBezTo>
                  <a:pt x="25" y="92"/>
                  <a:pt x="25" y="92"/>
                  <a:pt x="25" y="92"/>
                </a:cubicBezTo>
                <a:cubicBezTo>
                  <a:pt x="18" y="100"/>
                  <a:pt x="18" y="100"/>
                  <a:pt x="18" y="100"/>
                </a:cubicBezTo>
                <a:cubicBezTo>
                  <a:pt x="38" y="105"/>
                  <a:pt x="38" y="105"/>
                  <a:pt x="38" y="105"/>
                </a:cubicBezTo>
                <a:cubicBezTo>
                  <a:pt x="49" y="119"/>
                  <a:pt x="49" y="119"/>
                  <a:pt x="49" y="119"/>
                </a:cubicBezTo>
                <a:cubicBezTo>
                  <a:pt x="54" y="110"/>
                  <a:pt x="54" y="110"/>
                  <a:pt x="54" y="110"/>
                </a:cubicBezTo>
                <a:cubicBezTo>
                  <a:pt x="49" y="96"/>
                  <a:pt x="49" y="96"/>
                  <a:pt x="49" y="96"/>
                </a:cubicBezTo>
                <a:cubicBezTo>
                  <a:pt x="65" y="73"/>
                  <a:pt x="65" y="73"/>
                  <a:pt x="65" y="73"/>
                </a:cubicBezTo>
                <a:cubicBezTo>
                  <a:pt x="99" y="112"/>
                  <a:pt x="99" y="112"/>
                  <a:pt x="99" y="112"/>
                </a:cubicBezTo>
                <a:cubicBezTo>
                  <a:pt x="107" y="98"/>
                  <a:pt x="107" y="98"/>
                  <a:pt x="107" y="98"/>
                </a:cubicBezTo>
                <a:cubicBezTo>
                  <a:pt x="79" y="49"/>
                  <a:pt x="79" y="49"/>
                  <a:pt x="79" y="49"/>
                </a:cubicBezTo>
                <a:lnTo>
                  <a:pt x="95" y="21"/>
                </a:lnTo>
                <a:close/>
              </a:path>
            </a:pathLst>
          </a:custGeom>
          <a:solidFill>
            <a:schemeClr val="accent1">
              <a:lumMod val="75000"/>
            </a:schemeClr>
          </a:solidFill>
          <a:ln>
            <a:noFill/>
          </a:ln>
        </p:spPr>
        <p:txBody>
          <a:bodyPr/>
          <a:lstStyle/>
          <a:p>
            <a:pPr eaLnBrk="1" fontAlgn="auto" hangingPunct="1">
              <a:spcBef>
                <a:spcPts val="0"/>
              </a:spcBef>
              <a:spcAft>
                <a:spcPts val="0"/>
              </a:spcAft>
              <a:defRPr/>
            </a:pPr>
            <a:endParaRPr lang="en-US" dirty="0">
              <a:latin typeface="+mn-lt"/>
            </a:endParaRPr>
          </a:p>
        </p:txBody>
      </p:sp>
      <p:sp>
        <p:nvSpPr>
          <p:cNvPr id="420" name="Freeform 6"/>
          <p:cNvSpPr>
            <a:spLocks/>
          </p:cNvSpPr>
          <p:nvPr/>
        </p:nvSpPr>
        <p:spPr bwMode="auto">
          <a:xfrm rot="15960000">
            <a:off x="1991519" y="4922044"/>
            <a:ext cx="211138" cy="234950"/>
          </a:xfrm>
          <a:custGeom>
            <a:avLst/>
            <a:gdLst>
              <a:gd name="T0" fmla="*/ 95 w 107"/>
              <a:gd name="T1" fmla="*/ 21 h 119"/>
              <a:gd name="T2" fmla="*/ 82 w 107"/>
              <a:gd name="T3" fmla="*/ 15 h 119"/>
              <a:gd name="T4" fmla="*/ 66 w 107"/>
              <a:gd name="T5" fmla="*/ 44 h 119"/>
              <a:gd name="T6" fmla="*/ 8 w 107"/>
              <a:gd name="T7" fmla="*/ 43 h 119"/>
              <a:gd name="T8" fmla="*/ 0 w 107"/>
              <a:gd name="T9" fmla="*/ 56 h 119"/>
              <a:gd name="T10" fmla="*/ 52 w 107"/>
              <a:gd name="T11" fmla="*/ 66 h 119"/>
              <a:gd name="T12" fmla="*/ 39 w 107"/>
              <a:gd name="T13" fmla="*/ 91 h 119"/>
              <a:gd name="T14" fmla="*/ 25 w 107"/>
              <a:gd name="T15" fmla="*/ 92 h 119"/>
              <a:gd name="T16" fmla="*/ 18 w 107"/>
              <a:gd name="T17" fmla="*/ 100 h 119"/>
              <a:gd name="T18" fmla="*/ 38 w 107"/>
              <a:gd name="T19" fmla="*/ 105 h 119"/>
              <a:gd name="T20" fmla="*/ 49 w 107"/>
              <a:gd name="T21" fmla="*/ 119 h 119"/>
              <a:gd name="T22" fmla="*/ 54 w 107"/>
              <a:gd name="T23" fmla="*/ 110 h 119"/>
              <a:gd name="T24" fmla="*/ 49 w 107"/>
              <a:gd name="T25" fmla="*/ 96 h 119"/>
              <a:gd name="T26" fmla="*/ 65 w 107"/>
              <a:gd name="T27" fmla="*/ 73 h 119"/>
              <a:gd name="T28" fmla="*/ 99 w 107"/>
              <a:gd name="T29" fmla="*/ 112 h 119"/>
              <a:gd name="T30" fmla="*/ 107 w 107"/>
              <a:gd name="T31" fmla="*/ 98 h 119"/>
              <a:gd name="T32" fmla="*/ 79 w 107"/>
              <a:gd name="T33" fmla="*/ 49 h 119"/>
              <a:gd name="T34" fmla="*/ 95 w 107"/>
              <a:gd name="T35" fmla="*/ 2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7" h="119">
                <a:moveTo>
                  <a:pt x="95" y="21"/>
                </a:moveTo>
                <a:cubicBezTo>
                  <a:pt x="95" y="21"/>
                  <a:pt x="100" y="0"/>
                  <a:pt x="82" y="15"/>
                </a:cubicBezTo>
                <a:cubicBezTo>
                  <a:pt x="66" y="44"/>
                  <a:pt x="66" y="44"/>
                  <a:pt x="66" y="44"/>
                </a:cubicBezTo>
                <a:cubicBezTo>
                  <a:pt x="8" y="43"/>
                  <a:pt x="8" y="43"/>
                  <a:pt x="8" y="43"/>
                </a:cubicBezTo>
                <a:cubicBezTo>
                  <a:pt x="0" y="56"/>
                  <a:pt x="0" y="56"/>
                  <a:pt x="0" y="56"/>
                </a:cubicBezTo>
                <a:cubicBezTo>
                  <a:pt x="52" y="66"/>
                  <a:pt x="52" y="66"/>
                  <a:pt x="52" y="66"/>
                </a:cubicBezTo>
                <a:cubicBezTo>
                  <a:pt x="39" y="91"/>
                  <a:pt x="39" y="91"/>
                  <a:pt x="39" y="91"/>
                </a:cubicBezTo>
                <a:cubicBezTo>
                  <a:pt x="25" y="92"/>
                  <a:pt x="25" y="92"/>
                  <a:pt x="25" y="92"/>
                </a:cubicBezTo>
                <a:cubicBezTo>
                  <a:pt x="18" y="100"/>
                  <a:pt x="18" y="100"/>
                  <a:pt x="18" y="100"/>
                </a:cubicBezTo>
                <a:cubicBezTo>
                  <a:pt x="38" y="105"/>
                  <a:pt x="38" y="105"/>
                  <a:pt x="38" y="105"/>
                </a:cubicBezTo>
                <a:cubicBezTo>
                  <a:pt x="49" y="119"/>
                  <a:pt x="49" y="119"/>
                  <a:pt x="49" y="119"/>
                </a:cubicBezTo>
                <a:cubicBezTo>
                  <a:pt x="54" y="110"/>
                  <a:pt x="54" y="110"/>
                  <a:pt x="54" y="110"/>
                </a:cubicBezTo>
                <a:cubicBezTo>
                  <a:pt x="49" y="96"/>
                  <a:pt x="49" y="96"/>
                  <a:pt x="49" y="96"/>
                </a:cubicBezTo>
                <a:cubicBezTo>
                  <a:pt x="65" y="73"/>
                  <a:pt x="65" y="73"/>
                  <a:pt x="65" y="73"/>
                </a:cubicBezTo>
                <a:cubicBezTo>
                  <a:pt x="99" y="112"/>
                  <a:pt x="99" y="112"/>
                  <a:pt x="99" y="112"/>
                </a:cubicBezTo>
                <a:cubicBezTo>
                  <a:pt x="107" y="98"/>
                  <a:pt x="107" y="98"/>
                  <a:pt x="107" y="98"/>
                </a:cubicBezTo>
                <a:cubicBezTo>
                  <a:pt x="79" y="49"/>
                  <a:pt x="79" y="49"/>
                  <a:pt x="79" y="49"/>
                </a:cubicBezTo>
                <a:lnTo>
                  <a:pt x="95" y="21"/>
                </a:lnTo>
                <a:close/>
              </a:path>
            </a:pathLst>
          </a:custGeom>
          <a:solidFill>
            <a:schemeClr val="accent1">
              <a:lumMod val="75000"/>
            </a:schemeClr>
          </a:solidFill>
          <a:ln>
            <a:noFill/>
          </a:ln>
        </p:spPr>
        <p:txBody>
          <a:bodyPr/>
          <a:lstStyle/>
          <a:p>
            <a:pPr eaLnBrk="1" fontAlgn="auto" hangingPunct="1">
              <a:spcBef>
                <a:spcPts val="0"/>
              </a:spcBef>
              <a:spcAft>
                <a:spcPts val="0"/>
              </a:spcAft>
              <a:defRPr/>
            </a:pPr>
            <a:endParaRPr lang="en-US" dirty="0">
              <a:latin typeface="+mn-lt"/>
            </a:endParaRPr>
          </a:p>
        </p:txBody>
      </p:sp>
      <p:sp>
        <p:nvSpPr>
          <p:cNvPr id="421" name="Freeform 6"/>
          <p:cNvSpPr>
            <a:spLocks/>
          </p:cNvSpPr>
          <p:nvPr/>
        </p:nvSpPr>
        <p:spPr bwMode="auto">
          <a:xfrm rot="17640000">
            <a:off x="2881313" y="4665663"/>
            <a:ext cx="209550" cy="234950"/>
          </a:xfrm>
          <a:custGeom>
            <a:avLst/>
            <a:gdLst>
              <a:gd name="T0" fmla="*/ 95 w 107"/>
              <a:gd name="T1" fmla="*/ 21 h 119"/>
              <a:gd name="T2" fmla="*/ 82 w 107"/>
              <a:gd name="T3" fmla="*/ 15 h 119"/>
              <a:gd name="T4" fmla="*/ 66 w 107"/>
              <a:gd name="T5" fmla="*/ 44 h 119"/>
              <a:gd name="T6" fmla="*/ 8 w 107"/>
              <a:gd name="T7" fmla="*/ 43 h 119"/>
              <a:gd name="T8" fmla="*/ 0 w 107"/>
              <a:gd name="T9" fmla="*/ 56 h 119"/>
              <a:gd name="T10" fmla="*/ 52 w 107"/>
              <a:gd name="T11" fmla="*/ 66 h 119"/>
              <a:gd name="T12" fmla="*/ 39 w 107"/>
              <a:gd name="T13" fmla="*/ 91 h 119"/>
              <a:gd name="T14" fmla="*/ 25 w 107"/>
              <a:gd name="T15" fmla="*/ 92 h 119"/>
              <a:gd name="T16" fmla="*/ 18 w 107"/>
              <a:gd name="T17" fmla="*/ 100 h 119"/>
              <a:gd name="T18" fmla="*/ 38 w 107"/>
              <a:gd name="T19" fmla="*/ 105 h 119"/>
              <a:gd name="T20" fmla="*/ 49 w 107"/>
              <a:gd name="T21" fmla="*/ 119 h 119"/>
              <a:gd name="T22" fmla="*/ 54 w 107"/>
              <a:gd name="T23" fmla="*/ 110 h 119"/>
              <a:gd name="T24" fmla="*/ 49 w 107"/>
              <a:gd name="T25" fmla="*/ 96 h 119"/>
              <a:gd name="T26" fmla="*/ 65 w 107"/>
              <a:gd name="T27" fmla="*/ 73 h 119"/>
              <a:gd name="T28" fmla="*/ 99 w 107"/>
              <a:gd name="T29" fmla="*/ 112 h 119"/>
              <a:gd name="T30" fmla="*/ 107 w 107"/>
              <a:gd name="T31" fmla="*/ 98 h 119"/>
              <a:gd name="T32" fmla="*/ 79 w 107"/>
              <a:gd name="T33" fmla="*/ 49 h 119"/>
              <a:gd name="T34" fmla="*/ 95 w 107"/>
              <a:gd name="T35" fmla="*/ 2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7" h="119">
                <a:moveTo>
                  <a:pt x="95" y="21"/>
                </a:moveTo>
                <a:cubicBezTo>
                  <a:pt x="95" y="21"/>
                  <a:pt x="100" y="0"/>
                  <a:pt x="82" y="15"/>
                </a:cubicBezTo>
                <a:cubicBezTo>
                  <a:pt x="66" y="44"/>
                  <a:pt x="66" y="44"/>
                  <a:pt x="66" y="44"/>
                </a:cubicBezTo>
                <a:cubicBezTo>
                  <a:pt x="8" y="43"/>
                  <a:pt x="8" y="43"/>
                  <a:pt x="8" y="43"/>
                </a:cubicBezTo>
                <a:cubicBezTo>
                  <a:pt x="0" y="56"/>
                  <a:pt x="0" y="56"/>
                  <a:pt x="0" y="56"/>
                </a:cubicBezTo>
                <a:cubicBezTo>
                  <a:pt x="52" y="66"/>
                  <a:pt x="52" y="66"/>
                  <a:pt x="52" y="66"/>
                </a:cubicBezTo>
                <a:cubicBezTo>
                  <a:pt x="39" y="91"/>
                  <a:pt x="39" y="91"/>
                  <a:pt x="39" y="91"/>
                </a:cubicBezTo>
                <a:cubicBezTo>
                  <a:pt x="25" y="92"/>
                  <a:pt x="25" y="92"/>
                  <a:pt x="25" y="92"/>
                </a:cubicBezTo>
                <a:cubicBezTo>
                  <a:pt x="18" y="100"/>
                  <a:pt x="18" y="100"/>
                  <a:pt x="18" y="100"/>
                </a:cubicBezTo>
                <a:cubicBezTo>
                  <a:pt x="38" y="105"/>
                  <a:pt x="38" y="105"/>
                  <a:pt x="38" y="105"/>
                </a:cubicBezTo>
                <a:cubicBezTo>
                  <a:pt x="49" y="119"/>
                  <a:pt x="49" y="119"/>
                  <a:pt x="49" y="119"/>
                </a:cubicBezTo>
                <a:cubicBezTo>
                  <a:pt x="54" y="110"/>
                  <a:pt x="54" y="110"/>
                  <a:pt x="54" y="110"/>
                </a:cubicBezTo>
                <a:cubicBezTo>
                  <a:pt x="49" y="96"/>
                  <a:pt x="49" y="96"/>
                  <a:pt x="49" y="96"/>
                </a:cubicBezTo>
                <a:cubicBezTo>
                  <a:pt x="65" y="73"/>
                  <a:pt x="65" y="73"/>
                  <a:pt x="65" y="73"/>
                </a:cubicBezTo>
                <a:cubicBezTo>
                  <a:pt x="99" y="112"/>
                  <a:pt x="99" y="112"/>
                  <a:pt x="99" y="112"/>
                </a:cubicBezTo>
                <a:cubicBezTo>
                  <a:pt x="107" y="98"/>
                  <a:pt x="107" y="98"/>
                  <a:pt x="107" y="98"/>
                </a:cubicBezTo>
                <a:cubicBezTo>
                  <a:pt x="79" y="49"/>
                  <a:pt x="79" y="49"/>
                  <a:pt x="79" y="49"/>
                </a:cubicBezTo>
                <a:lnTo>
                  <a:pt x="95" y="21"/>
                </a:lnTo>
                <a:close/>
              </a:path>
            </a:pathLst>
          </a:custGeom>
          <a:solidFill>
            <a:schemeClr val="accent1">
              <a:lumMod val="75000"/>
            </a:schemeClr>
          </a:solidFill>
          <a:ln>
            <a:noFill/>
          </a:ln>
        </p:spPr>
        <p:txBody>
          <a:bodyPr/>
          <a:lstStyle/>
          <a:p>
            <a:pPr eaLnBrk="1" fontAlgn="auto" hangingPunct="1">
              <a:spcBef>
                <a:spcPts val="0"/>
              </a:spcBef>
              <a:spcAft>
                <a:spcPts val="0"/>
              </a:spcAft>
              <a:defRPr/>
            </a:pPr>
            <a:endParaRPr lang="en-US" dirty="0">
              <a:latin typeface="+mn-lt"/>
            </a:endParaRPr>
          </a:p>
        </p:txBody>
      </p:sp>
      <p:sp>
        <p:nvSpPr>
          <p:cNvPr id="422" name="Freeform 6"/>
          <p:cNvSpPr>
            <a:spLocks/>
          </p:cNvSpPr>
          <p:nvPr/>
        </p:nvSpPr>
        <p:spPr bwMode="auto">
          <a:xfrm rot="14520000">
            <a:off x="1173957" y="3675856"/>
            <a:ext cx="209550" cy="233363"/>
          </a:xfrm>
          <a:custGeom>
            <a:avLst/>
            <a:gdLst>
              <a:gd name="T0" fmla="*/ 95 w 107"/>
              <a:gd name="T1" fmla="*/ 21 h 119"/>
              <a:gd name="T2" fmla="*/ 82 w 107"/>
              <a:gd name="T3" fmla="*/ 15 h 119"/>
              <a:gd name="T4" fmla="*/ 66 w 107"/>
              <a:gd name="T5" fmla="*/ 44 h 119"/>
              <a:gd name="T6" fmla="*/ 8 w 107"/>
              <a:gd name="T7" fmla="*/ 43 h 119"/>
              <a:gd name="T8" fmla="*/ 0 w 107"/>
              <a:gd name="T9" fmla="*/ 56 h 119"/>
              <a:gd name="T10" fmla="*/ 52 w 107"/>
              <a:gd name="T11" fmla="*/ 66 h 119"/>
              <a:gd name="T12" fmla="*/ 39 w 107"/>
              <a:gd name="T13" fmla="*/ 91 h 119"/>
              <a:gd name="T14" fmla="*/ 25 w 107"/>
              <a:gd name="T15" fmla="*/ 92 h 119"/>
              <a:gd name="T16" fmla="*/ 18 w 107"/>
              <a:gd name="T17" fmla="*/ 100 h 119"/>
              <a:gd name="T18" fmla="*/ 38 w 107"/>
              <a:gd name="T19" fmla="*/ 105 h 119"/>
              <a:gd name="T20" fmla="*/ 49 w 107"/>
              <a:gd name="T21" fmla="*/ 119 h 119"/>
              <a:gd name="T22" fmla="*/ 54 w 107"/>
              <a:gd name="T23" fmla="*/ 110 h 119"/>
              <a:gd name="T24" fmla="*/ 49 w 107"/>
              <a:gd name="T25" fmla="*/ 96 h 119"/>
              <a:gd name="T26" fmla="*/ 65 w 107"/>
              <a:gd name="T27" fmla="*/ 73 h 119"/>
              <a:gd name="T28" fmla="*/ 99 w 107"/>
              <a:gd name="T29" fmla="*/ 112 h 119"/>
              <a:gd name="T30" fmla="*/ 107 w 107"/>
              <a:gd name="T31" fmla="*/ 98 h 119"/>
              <a:gd name="T32" fmla="*/ 79 w 107"/>
              <a:gd name="T33" fmla="*/ 49 h 119"/>
              <a:gd name="T34" fmla="*/ 95 w 107"/>
              <a:gd name="T35" fmla="*/ 2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7" h="119">
                <a:moveTo>
                  <a:pt x="95" y="21"/>
                </a:moveTo>
                <a:cubicBezTo>
                  <a:pt x="95" y="21"/>
                  <a:pt x="100" y="0"/>
                  <a:pt x="82" y="15"/>
                </a:cubicBezTo>
                <a:cubicBezTo>
                  <a:pt x="66" y="44"/>
                  <a:pt x="66" y="44"/>
                  <a:pt x="66" y="44"/>
                </a:cubicBezTo>
                <a:cubicBezTo>
                  <a:pt x="8" y="43"/>
                  <a:pt x="8" y="43"/>
                  <a:pt x="8" y="43"/>
                </a:cubicBezTo>
                <a:cubicBezTo>
                  <a:pt x="0" y="56"/>
                  <a:pt x="0" y="56"/>
                  <a:pt x="0" y="56"/>
                </a:cubicBezTo>
                <a:cubicBezTo>
                  <a:pt x="52" y="66"/>
                  <a:pt x="52" y="66"/>
                  <a:pt x="52" y="66"/>
                </a:cubicBezTo>
                <a:cubicBezTo>
                  <a:pt x="39" y="91"/>
                  <a:pt x="39" y="91"/>
                  <a:pt x="39" y="91"/>
                </a:cubicBezTo>
                <a:cubicBezTo>
                  <a:pt x="25" y="92"/>
                  <a:pt x="25" y="92"/>
                  <a:pt x="25" y="92"/>
                </a:cubicBezTo>
                <a:cubicBezTo>
                  <a:pt x="18" y="100"/>
                  <a:pt x="18" y="100"/>
                  <a:pt x="18" y="100"/>
                </a:cubicBezTo>
                <a:cubicBezTo>
                  <a:pt x="38" y="105"/>
                  <a:pt x="38" y="105"/>
                  <a:pt x="38" y="105"/>
                </a:cubicBezTo>
                <a:cubicBezTo>
                  <a:pt x="49" y="119"/>
                  <a:pt x="49" y="119"/>
                  <a:pt x="49" y="119"/>
                </a:cubicBezTo>
                <a:cubicBezTo>
                  <a:pt x="54" y="110"/>
                  <a:pt x="54" y="110"/>
                  <a:pt x="54" y="110"/>
                </a:cubicBezTo>
                <a:cubicBezTo>
                  <a:pt x="49" y="96"/>
                  <a:pt x="49" y="96"/>
                  <a:pt x="49" y="96"/>
                </a:cubicBezTo>
                <a:cubicBezTo>
                  <a:pt x="65" y="73"/>
                  <a:pt x="65" y="73"/>
                  <a:pt x="65" y="73"/>
                </a:cubicBezTo>
                <a:cubicBezTo>
                  <a:pt x="99" y="112"/>
                  <a:pt x="99" y="112"/>
                  <a:pt x="99" y="112"/>
                </a:cubicBezTo>
                <a:cubicBezTo>
                  <a:pt x="107" y="98"/>
                  <a:pt x="107" y="98"/>
                  <a:pt x="107" y="98"/>
                </a:cubicBezTo>
                <a:cubicBezTo>
                  <a:pt x="79" y="49"/>
                  <a:pt x="79" y="49"/>
                  <a:pt x="79" y="49"/>
                </a:cubicBezTo>
                <a:lnTo>
                  <a:pt x="95" y="21"/>
                </a:lnTo>
                <a:close/>
              </a:path>
            </a:pathLst>
          </a:custGeom>
          <a:solidFill>
            <a:schemeClr val="accent4">
              <a:lumMod val="75000"/>
            </a:schemeClr>
          </a:solidFill>
          <a:ln>
            <a:noFill/>
          </a:ln>
        </p:spPr>
        <p:txBody>
          <a:bodyPr/>
          <a:lstStyle/>
          <a:p>
            <a:pPr eaLnBrk="1" fontAlgn="auto" hangingPunct="1">
              <a:spcBef>
                <a:spcPts val="0"/>
              </a:spcBef>
              <a:spcAft>
                <a:spcPts val="0"/>
              </a:spcAft>
              <a:defRPr/>
            </a:pPr>
            <a:endParaRPr lang="en-US" dirty="0">
              <a:latin typeface="+mn-lt"/>
            </a:endParaRPr>
          </a:p>
        </p:txBody>
      </p:sp>
      <p:sp>
        <p:nvSpPr>
          <p:cNvPr id="423" name="Freeform 6"/>
          <p:cNvSpPr>
            <a:spLocks/>
          </p:cNvSpPr>
          <p:nvPr/>
        </p:nvSpPr>
        <p:spPr bwMode="auto">
          <a:xfrm rot="-1080000">
            <a:off x="3244850" y="2535238"/>
            <a:ext cx="211138" cy="234950"/>
          </a:xfrm>
          <a:custGeom>
            <a:avLst/>
            <a:gdLst>
              <a:gd name="T0" fmla="*/ 95 w 107"/>
              <a:gd name="T1" fmla="*/ 21 h 119"/>
              <a:gd name="T2" fmla="*/ 82 w 107"/>
              <a:gd name="T3" fmla="*/ 15 h 119"/>
              <a:gd name="T4" fmla="*/ 66 w 107"/>
              <a:gd name="T5" fmla="*/ 44 h 119"/>
              <a:gd name="T6" fmla="*/ 8 w 107"/>
              <a:gd name="T7" fmla="*/ 43 h 119"/>
              <a:gd name="T8" fmla="*/ 0 w 107"/>
              <a:gd name="T9" fmla="*/ 56 h 119"/>
              <a:gd name="T10" fmla="*/ 52 w 107"/>
              <a:gd name="T11" fmla="*/ 66 h 119"/>
              <a:gd name="T12" fmla="*/ 39 w 107"/>
              <a:gd name="T13" fmla="*/ 91 h 119"/>
              <a:gd name="T14" fmla="*/ 25 w 107"/>
              <a:gd name="T15" fmla="*/ 92 h 119"/>
              <a:gd name="T16" fmla="*/ 18 w 107"/>
              <a:gd name="T17" fmla="*/ 100 h 119"/>
              <a:gd name="T18" fmla="*/ 38 w 107"/>
              <a:gd name="T19" fmla="*/ 105 h 119"/>
              <a:gd name="T20" fmla="*/ 49 w 107"/>
              <a:gd name="T21" fmla="*/ 119 h 119"/>
              <a:gd name="T22" fmla="*/ 54 w 107"/>
              <a:gd name="T23" fmla="*/ 110 h 119"/>
              <a:gd name="T24" fmla="*/ 49 w 107"/>
              <a:gd name="T25" fmla="*/ 96 h 119"/>
              <a:gd name="T26" fmla="*/ 65 w 107"/>
              <a:gd name="T27" fmla="*/ 73 h 119"/>
              <a:gd name="T28" fmla="*/ 99 w 107"/>
              <a:gd name="T29" fmla="*/ 112 h 119"/>
              <a:gd name="T30" fmla="*/ 107 w 107"/>
              <a:gd name="T31" fmla="*/ 98 h 119"/>
              <a:gd name="T32" fmla="*/ 79 w 107"/>
              <a:gd name="T33" fmla="*/ 49 h 119"/>
              <a:gd name="T34" fmla="*/ 95 w 107"/>
              <a:gd name="T35" fmla="*/ 2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7" h="119">
                <a:moveTo>
                  <a:pt x="95" y="21"/>
                </a:moveTo>
                <a:cubicBezTo>
                  <a:pt x="95" y="21"/>
                  <a:pt x="100" y="0"/>
                  <a:pt x="82" y="15"/>
                </a:cubicBezTo>
                <a:cubicBezTo>
                  <a:pt x="66" y="44"/>
                  <a:pt x="66" y="44"/>
                  <a:pt x="66" y="44"/>
                </a:cubicBezTo>
                <a:cubicBezTo>
                  <a:pt x="8" y="43"/>
                  <a:pt x="8" y="43"/>
                  <a:pt x="8" y="43"/>
                </a:cubicBezTo>
                <a:cubicBezTo>
                  <a:pt x="0" y="56"/>
                  <a:pt x="0" y="56"/>
                  <a:pt x="0" y="56"/>
                </a:cubicBezTo>
                <a:cubicBezTo>
                  <a:pt x="52" y="66"/>
                  <a:pt x="52" y="66"/>
                  <a:pt x="52" y="66"/>
                </a:cubicBezTo>
                <a:cubicBezTo>
                  <a:pt x="39" y="91"/>
                  <a:pt x="39" y="91"/>
                  <a:pt x="39" y="91"/>
                </a:cubicBezTo>
                <a:cubicBezTo>
                  <a:pt x="25" y="92"/>
                  <a:pt x="25" y="92"/>
                  <a:pt x="25" y="92"/>
                </a:cubicBezTo>
                <a:cubicBezTo>
                  <a:pt x="18" y="100"/>
                  <a:pt x="18" y="100"/>
                  <a:pt x="18" y="100"/>
                </a:cubicBezTo>
                <a:cubicBezTo>
                  <a:pt x="38" y="105"/>
                  <a:pt x="38" y="105"/>
                  <a:pt x="38" y="105"/>
                </a:cubicBezTo>
                <a:cubicBezTo>
                  <a:pt x="49" y="119"/>
                  <a:pt x="49" y="119"/>
                  <a:pt x="49" y="119"/>
                </a:cubicBezTo>
                <a:cubicBezTo>
                  <a:pt x="54" y="110"/>
                  <a:pt x="54" y="110"/>
                  <a:pt x="54" y="110"/>
                </a:cubicBezTo>
                <a:cubicBezTo>
                  <a:pt x="49" y="96"/>
                  <a:pt x="49" y="96"/>
                  <a:pt x="49" y="96"/>
                </a:cubicBezTo>
                <a:cubicBezTo>
                  <a:pt x="65" y="73"/>
                  <a:pt x="65" y="73"/>
                  <a:pt x="65" y="73"/>
                </a:cubicBezTo>
                <a:cubicBezTo>
                  <a:pt x="99" y="112"/>
                  <a:pt x="99" y="112"/>
                  <a:pt x="99" y="112"/>
                </a:cubicBezTo>
                <a:cubicBezTo>
                  <a:pt x="107" y="98"/>
                  <a:pt x="107" y="98"/>
                  <a:pt x="107" y="98"/>
                </a:cubicBezTo>
                <a:cubicBezTo>
                  <a:pt x="79" y="49"/>
                  <a:pt x="79" y="49"/>
                  <a:pt x="79" y="49"/>
                </a:cubicBezTo>
                <a:lnTo>
                  <a:pt x="95" y="21"/>
                </a:lnTo>
                <a:close/>
              </a:path>
            </a:pathLst>
          </a:custGeom>
          <a:solidFill>
            <a:schemeClr val="accent4">
              <a:lumMod val="75000"/>
            </a:schemeClr>
          </a:solidFill>
          <a:ln>
            <a:noFill/>
          </a:ln>
        </p:spPr>
        <p:txBody>
          <a:bodyPr/>
          <a:lstStyle/>
          <a:p>
            <a:pPr eaLnBrk="1" fontAlgn="auto" hangingPunct="1">
              <a:spcBef>
                <a:spcPts val="0"/>
              </a:spcBef>
              <a:spcAft>
                <a:spcPts val="0"/>
              </a:spcAft>
              <a:defRPr/>
            </a:pPr>
            <a:endParaRPr lang="en-US" dirty="0">
              <a:latin typeface="+mn-lt"/>
            </a:endParaRPr>
          </a:p>
        </p:txBody>
      </p:sp>
      <p:sp>
        <p:nvSpPr>
          <p:cNvPr id="424" name="Freeform 6"/>
          <p:cNvSpPr>
            <a:spLocks/>
          </p:cNvSpPr>
          <p:nvPr/>
        </p:nvSpPr>
        <p:spPr bwMode="auto">
          <a:xfrm rot="19800000">
            <a:off x="2022475" y="2532063"/>
            <a:ext cx="209550" cy="234950"/>
          </a:xfrm>
          <a:custGeom>
            <a:avLst/>
            <a:gdLst>
              <a:gd name="T0" fmla="*/ 95 w 107"/>
              <a:gd name="T1" fmla="*/ 21 h 119"/>
              <a:gd name="T2" fmla="*/ 82 w 107"/>
              <a:gd name="T3" fmla="*/ 15 h 119"/>
              <a:gd name="T4" fmla="*/ 66 w 107"/>
              <a:gd name="T5" fmla="*/ 44 h 119"/>
              <a:gd name="T6" fmla="*/ 8 w 107"/>
              <a:gd name="T7" fmla="*/ 43 h 119"/>
              <a:gd name="T8" fmla="*/ 0 w 107"/>
              <a:gd name="T9" fmla="*/ 56 h 119"/>
              <a:gd name="T10" fmla="*/ 52 w 107"/>
              <a:gd name="T11" fmla="*/ 66 h 119"/>
              <a:gd name="T12" fmla="*/ 39 w 107"/>
              <a:gd name="T13" fmla="*/ 91 h 119"/>
              <a:gd name="T14" fmla="*/ 25 w 107"/>
              <a:gd name="T15" fmla="*/ 92 h 119"/>
              <a:gd name="T16" fmla="*/ 18 w 107"/>
              <a:gd name="T17" fmla="*/ 100 h 119"/>
              <a:gd name="T18" fmla="*/ 38 w 107"/>
              <a:gd name="T19" fmla="*/ 105 h 119"/>
              <a:gd name="T20" fmla="*/ 49 w 107"/>
              <a:gd name="T21" fmla="*/ 119 h 119"/>
              <a:gd name="T22" fmla="*/ 54 w 107"/>
              <a:gd name="T23" fmla="*/ 110 h 119"/>
              <a:gd name="T24" fmla="*/ 49 w 107"/>
              <a:gd name="T25" fmla="*/ 96 h 119"/>
              <a:gd name="T26" fmla="*/ 65 w 107"/>
              <a:gd name="T27" fmla="*/ 73 h 119"/>
              <a:gd name="T28" fmla="*/ 99 w 107"/>
              <a:gd name="T29" fmla="*/ 112 h 119"/>
              <a:gd name="T30" fmla="*/ 107 w 107"/>
              <a:gd name="T31" fmla="*/ 98 h 119"/>
              <a:gd name="T32" fmla="*/ 79 w 107"/>
              <a:gd name="T33" fmla="*/ 49 h 119"/>
              <a:gd name="T34" fmla="*/ 95 w 107"/>
              <a:gd name="T35" fmla="*/ 2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07" h="119">
                <a:moveTo>
                  <a:pt x="95" y="21"/>
                </a:moveTo>
                <a:cubicBezTo>
                  <a:pt x="95" y="21"/>
                  <a:pt x="100" y="0"/>
                  <a:pt x="82" y="15"/>
                </a:cubicBezTo>
                <a:cubicBezTo>
                  <a:pt x="66" y="44"/>
                  <a:pt x="66" y="44"/>
                  <a:pt x="66" y="44"/>
                </a:cubicBezTo>
                <a:cubicBezTo>
                  <a:pt x="8" y="43"/>
                  <a:pt x="8" y="43"/>
                  <a:pt x="8" y="43"/>
                </a:cubicBezTo>
                <a:cubicBezTo>
                  <a:pt x="0" y="56"/>
                  <a:pt x="0" y="56"/>
                  <a:pt x="0" y="56"/>
                </a:cubicBezTo>
                <a:cubicBezTo>
                  <a:pt x="52" y="66"/>
                  <a:pt x="52" y="66"/>
                  <a:pt x="52" y="66"/>
                </a:cubicBezTo>
                <a:cubicBezTo>
                  <a:pt x="39" y="91"/>
                  <a:pt x="39" y="91"/>
                  <a:pt x="39" y="91"/>
                </a:cubicBezTo>
                <a:cubicBezTo>
                  <a:pt x="25" y="92"/>
                  <a:pt x="25" y="92"/>
                  <a:pt x="25" y="92"/>
                </a:cubicBezTo>
                <a:cubicBezTo>
                  <a:pt x="18" y="100"/>
                  <a:pt x="18" y="100"/>
                  <a:pt x="18" y="100"/>
                </a:cubicBezTo>
                <a:cubicBezTo>
                  <a:pt x="38" y="105"/>
                  <a:pt x="38" y="105"/>
                  <a:pt x="38" y="105"/>
                </a:cubicBezTo>
                <a:cubicBezTo>
                  <a:pt x="49" y="119"/>
                  <a:pt x="49" y="119"/>
                  <a:pt x="49" y="119"/>
                </a:cubicBezTo>
                <a:cubicBezTo>
                  <a:pt x="54" y="110"/>
                  <a:pt x="54" y="110"/>
                  <a:pt x="54" y="110"/>
                </a:cubicBezTo>
                <a:cubicBezTo>
                  <a:pt x="49" y="96"/>
                  <a:pt x="49" y="96"/>
                  <a:pt x="49" y="96"/>
                </a:cubicBezTo>
                <a:cubicBezTo>
                  <a:pt x="65" y="73"/>
                  <a:pt x="65" y="73"/>
                  <a:pt x="65" y="73"/>
                </a:cubicBezTo>
                <a:cubicBezTo>
                  <a:pt x="99" y="112"/>
                  <a:pt x="99" y="112"/>
                  <a:pt x="99" y="112"/>
                </a:cubicBezTo>
                <a:cubicBezTo>
                  <a:pt x="107" y="98"/>
                  <a:pt x="107" y="98"/>
                  <a:pt x="107" y="98"/>
                </a:cubicBezTo>
                <a:cubicBezTo>
                  <a:pt x="79" y="49"/>
                  <a:pt x="79" y="49"/>
                  <a:pt x="79" y="49"/>
                </a:cubicBezTo>
                <a:lnTo>
                  <a:pt x="95" y="21"/>
                </a:lnTo>
                <a:close/>
              </a:path>
            </a:pathLst>
          </a:custGeom>
          <a:solidFill>
            <a:schemeClr val="accent4">
              <a:lumMod val="75000"/>
            </a:schemeClr>
          </a:solidFill>
          <a:ln>
            <a:noFill/>
          </a:ln>
        </p:spPr>
        <p:txBody>
          <a:bodyPr/>
          <a:lstStyle/>
          <a:p>
            <a:pPr eaLnBrk="1" fontAlgn="auto" hangingPunct="1">
              <a:spcBef>
                <a:spcPts val="0"/>
              </a:spcBef>
              <a:spcAft>
                <a:spcPts val="0"/>
              </a:spcAft>
              <a:defRPr/>
            </a:pPr>
            <a:endParaRPr lang="en-US" dirty="0">
              <a:latin typeface="+mn-lt"/>
            </a:endParaRPr>
          </a:p>
        </p:txBody>
      </p:sp>
      <p:sp>
        <p:nvSpPr>
          <p:cNvPr id="425" name="Content Placeholder 2"/>
          <p:cNvSpPr txBox="1">
            <a:spLocks/>
          </p:cNvSpPr>
          <p:nvPr/>
        </p:nvSpPr>
        <p:spPr>
          <a:xfrm>
            <a:off x="8650288" y="2065338"/>
            <a:ext cx="2728912" cy="1971675"/>
          </a:xfrm>
          <a:prstGeom prst="rect">
            <a:avLst/>
          </a:prstGeom>
        </p:spPr>
        <p:txBody>
          <a:bodyPr>
            <a:norm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id-ID" sz="2000" b="1" dirty="0" smtClean="0">
                <a:solidFill>
                  <a:schemeClr val="bg1">
                    <a:lumMod val="95000"/>
                  </a:schemeClr>
                </a:solidFill>
              </a:rPr>
              <a:t>Analisys</a:t>
            </a:r>
          </a:p>
          <a:p>
            <a:pPr marL="0" indent="0" fontAlgn="auto">
              <a:spcAft>
                <a:spcPts val="0"/>
              </a:spcAft>
              <a:buFont typeface="Arial" pitchFamily="34" charset="0"/>
              <a:buNone/>
              <a:defRPr/>
            </a:pPr>
            <a:r>
              <a:rPr lang="en-US" sz="1100" dirty="0" err="1" smtClean="0">
                <a:solidFill>
                  <a:schemeClr val="bg1">
                    <a:lumMod val="65000"/>
                  </a:schemeClr>
                </a:solidFill>
              </a:rPr>
              <a:t>Lorem</a:t>
            </a:r>
            <a:r>
              <a:rPr lang="en-US" sz="1100" dirty="0" smtClean="0">
                <a:solidFill>
                  <a:schemeClr val="bg1">
                    <a:lumMod val="65000"/>
                  </a:schemeClr>
                </a:solidFill>
              </a:rPr>
              <a:t> </a:t>
            </a:r>
            <a:r>
              <a:rPr lang="en-US" sz="1100" dirty="0">
                <a:solidFill>
                  <a:schemeClr val="bg1">
                    <a:lumMod val="65000"/>
                  </a:schemeClr>
                </a:solidFill>
              </a:rPr>
              <a:t>ipsum dolor sit amet, consectetur adipiscing elit. Fusce suscipit neque non libero aliquam, ut facilisis lacus pretium. Sed imperdiet tincidunt velit laoreet facilisis. Praesent tempus ipsum suscipit, dictum nulla a, sagittis sapien. Curabitur a nisl facilisis lectus posuere pharetra porta sed neque. Fusce porttitor venenatis ipsum at ullamcorper. </a:t>
            </a:r>
          </a:p>
        </p:txBody>
      </p:sp>
      <p:grpSp>
        <p:nvGrpSpPr>
          <p:cNvPr id="426" name="Group 425"/>
          <p:cNvGrpSpPr>
            <a:grpSpLocks/>
          </p:cNvGrpSpPr>
          <p:nvPr/>
        </p:nvGrpSpPr>
        <p:grpSpPr bwMode="auto">
          <a:xfrm>
            <a:off x="8764588" y="4273550"/>
            <a:ext cx="2039937" cy="350838"/>
            <a:chOff x="6339466" y="1640866"/>
            <a:chExt cx="2040370" cy="349855"/>
          </a:xfrm>
        </p:grpSpPr>
        <p:sp>
          <p:nvSpPr>
            <p:cNvPr id="427" name="Pentagon 426"/>
            <p:cNvSpPr/>
            <p:nvPr/>
          </p:nvSpPr>
          <p:spPr>
            <a:xfrm>
              <a:off x="6628452" y="1640866"/>
              <a:ext cx="1535438" cy="348271"/>
            </a:xfrm>
            <a:prstGeom prst="homePlate">
              <a:avLst>
                <a:gd name="adj" fmla="val 25840"/>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428" name="Round Same Side Corner Rectangle 427"/>
            <p:cNvSpPr/>
            <p:nvPr/>
          </p:nvSpPr>
          <p:spPr>
            <a:xfrm rot="16200000">
              <a:off x="6314574" y="1675256"/>
              <a:ext cx="340357" cy="290574"/>
            </a:xfrm>
            <a:prstGeom prst="round2Same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429" name="Freeform 12"/>
            <p:cNvSpPr>
              <a:spLocks/>
            </p:cNvSpPr>
            <p:nvPr/>
          </p:nvSpPr>
          <p:spPr bwMode="auto">
            <a:xfrm>
              <a:off x="7944769" y="1640866"/>
              <a:ext cx="435067" cy="348271"/>
            </a:xfrm>
            <a:custGeom>
              <a:avLst/>
              <a:gdLst>
                <a:gd name="T0" fmla="*/ 107 w 128"/>
                <a:gd name="T1" fmla="*/ 63 h 113"/>
                <a:gd name="T2" fmla="*/ 106 w 128"/>
                <a:gd name="T3" fmla="*/ 49 h 113"/>
                <a:gd name="T4" fmla="*/ 73 w 128"/>
                <a:gd name="T5" fmla="*/ 50 h 113"/>
                <a:gd name="T6" fmla="*/ 44 w 128"/>
                <a:gd name="T7" fmla="*/ 0 h 113"/>
                <a:gd name="T8" fmla="*/ 29 w 128"/>
                <a:gd name="T9" fmla="*/ 0 h 113"/>
                <a:gd name="T10" fmla="*/ 47 w 128"/>
                <a:gd name="T11" fmla="*/ 49 h 113"/>
                <a:gd name="T12" fmla="*/ 19 w 128"/>
                <a:gd name="T13" fmla="*/ 50 h 113"/>
                <a:gd name="T14" fmla="*/ 11 w 128"/>
                <a:gd name="T15" fmla="*/ 39 h 113"/>
                <a:gd name="T16" fmla="*/ 0 w 128"/>
                <a:gd name="T17" fmla="*/ 38 h 113"/>
                <a:gd name="T18" fmla="*/ 6 w 128"/>
                <a:gd name="T19" fmla="*/ 57 h 113"/>
                <a:gd name="T20" fmla="*/ 0 w 128"/>
                <a:gd name="T21" fmla="*/ 74 h 113"/>
                <a:gd name="T22" fmla="*/ 11 w 128"/>
                <a:gd name="T23" fmla="*/ 74 h 113"/>
                <a:gd name="T24" fmla="*/ 20 w 128"/>
                <a:gd name="T25" fmla="*/ 62 h 113"/>
                <a:gd name="T26" fmla="*/ 48 w 128"/>
                <a:gd name="T27" fmla="*/ 64 h 113"/>
                <a:gd name="T28" fmla="*/ 31 w 128"/>
                <a:gd name="T29" fmla="*/ 113 h 113"/>
                <a:gd name="T30" fmla="*/ 47 w 128"/>
                <a:gd name="T31" fmla="*/ 113 h 113"/>
                <a:gd name="T32" fmla="*/ 75 w 128"/>
                <a:gd name="T33" fmla="*/ 64 h 113"/>
                <a:gd name="T34" fmla="*/ 107 w 128"/>
                <a:gd name="T35" fmla="*/ 6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8" h="113">
                  <a:moveTo>
                    <a:pt x="107" y="63"/>
                  </a:moveTo>
                  <a:cubicBezTo>
                    <a:pt x="107" y="63"/>
                    <a:pt x="128" y="57"/>
                    <a:pt x="106" y="49"/>
                  </a:cubicBezTo>
                  <a:cubicBezTo>
                    <a:pt x="73" y="50"/>
                    <a:pt x="73" y="50"/>
                    <a:pt x="73" y="50"/>
                  </a:cubicBezTo>
                  <a:cubicBezTo>
                    <a:pt x="44" y="0"/>
                    <a:pt x="44" y="0"/>
                    <a:pt x="44" y="0"/>
                  </a:cubicBezTo>
                  <a:cubicBezTo>
                    <a:pt x="29" y="0"/>
                    <a:pt x="29" y="0"/>
                    <a:pt x="29" y="0"/>
                  </a:cubicBezTo>
                  <a:cubicBezTo>
                    <a:pt x="47" y="49"/>
                    <a:pt x="47" y="49"/>
                    <a:pt x="47" y="49"/>
                  </a:cubicBezTo>
                  <a:cubicBezTo>
                    <a:pt x="19" y="50"/>
                    <a:pt x="19" y="50"/>
                    <a:pt x="19" y="50"/>
                  </a:cubicBezTo>
                  <a:cubicBezTo>
                    <a:pt x="11" y="39"/>
                    <a:pt x="11" y="39"/>
                    <a:pt x="11" y="39"/>
                  </a:cubicBezTo>
                  <a:cubicBezTo>
                    <a:pt x="0" y="38"/>
                    <a:pt x="0" y="38"/>
                    <a:pt x="0" y="38"/>
                  </a:cubicBezTo>
                  <a:cubicBezTo>
                    <a:pt x="6" y="57"/>
                    <a:pt x="6" y="57"/>
                    <a:pt x="6" y="57"/>
                  </a:cubicBezTo>
                  <a:cubicBezTo>
                    <a:pt x="0" y="74"/>
                    <a:pt x="0" y="74"/>
                    <a:pt x="0" y="74"/>
                  </a:cubicBezTo>
                  <a:cubicBezTo>
                    <a:pt x="11" y="74"/>
                    <a:pt x="11" y="74"/>
                    <a:pt x="11" y="74"/>
                  </a:cubicBezTo>
                  <a:cubicBezTo>
                    <a:pt x="20" y="62"/>
                    <a:pt x="20" y="62"/>
                    <a:pt x="20" y="62"/>
                  </a:cubicBezTo>
                  <a:cubicBezTo>
                    <a:pt x="48" y="64"/>
                    <a:pt x="48" y="64"/>
                    <a:pt x="48" y="64"/>
                  </a:cubicBezTo>
                  <a:cubicBezTo>
                    <a:pt x="31" y="113"/>
                    <a:pt x="31" y="113"/>
                    <a:pt x="31" y="113"/>
                  </a:cubicBezTo>
                  <a:cubicBezTo>
                    <a:pt x="47" y="113"/>
                    <a:pt x="47" y="113"/>
                    <a:pt x="47" y="113"/>
                  </a:cubicBezTo>
                  <a:cubicBezTo>
                    <a:pt x="75" y="64"/>
                    <a:pt x="75" y="64"/>
                    <a:pt x="75" y="64"/>
                  </a:cubicBezTo>
                  <a:lnTo>
                    <a:pt x="107" y="63"/>
                  </a:lnTo>
                  <a:close/>
                </a:path>
              </a:pathLst>
            </a:custGeom>
            <a:solidFill>
              <a:schemeClr val="accent4"/>
            </a:solidFill>
            <a:ln>
              <a:noFill/>
            </a:ln>
          </p:spPr>
          <p:txBody>
            <a:bodyPr/>
            <a:lstStyle/>
            <a:p>
              <a:pPr eaLnBrk="1" fontAlgn="auto" hangingPunct="1">
                <a:spcBef>
                  <a:spcPts val="0"/>
                </a:spcBef>
                <a:spcAft>
                  <a:spcPts val="0"/>
                </a:spcAft>
                <a:defRPr/>
              </a:pPr>
              <a:endParaRPr lang="en-US" dirty="0">
                <a:latin typeface="+mn-lt"/>
              </a:endParaRPr>
            </a:p>
          </p:txBody>
        </p:sp>
        <p:sp>
          <p:nvSpPr>
            <p:cNvPr id="35901" name="Rectangle 1436"/>
            <p:cNvSpPr>
              <a:spLocks noChangeArrowheads="1"/>
            </p:cNvSpPr>
            <p:nvPr/>
          </p:nvSpPr>
          <p:spPr bwMode="auto">
            <a:xfrm>
              <a:off x="6399804" y="1708938"/>
              <a:ext cx="182601" cy="2152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400" b="1">
                  <a:solidFill>
                    <a:srgbClr val="F2F2F2"/>
                  </a:solidFill>
                  <a:cs typeface="Arial" pitchFamily="34" charset="0"/>
                </a:rPr>
                <a:t>01</a:t>
              </a:r>
              <a:endParaRPr lang="en-US" altLang="zh-CN" sz="3600" b="1">
                <a:solidFill>
                  <a:srgbClr val="F2F2F2"/>
                </a:solidFill>
                <a:cs typeface="Arial" pitchFamily="34" charset="0"/>
              </a:endParaRPr>
            </a:p>
          </p:txBody>
        </p:sp>
        <p:sp>
          <p:nvSpPr>
            <p:cNvPr id="35902" name="Rectangle 1436"/>
            <p:cNvSpPr>
              <a:spLocks noChangeArrowheads="1"/>
            </p:cNvSpPr>
            <p:nvPr/>
          </p:nvSpPr>
          <p:spPr bwMode="auto">
            <a:xfrm>
              <a:off x="6769002" y="1703656"/>
              <a:ext cx="78457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200" b="1">
                  <a:solidFill>
                    <a:schemeClr val="bg1"/>
                  </a:solidFill>
                  <a:cs typeface="Arial" pitchFamily="34" charset="0"/>
                </a:rPr>
                <a:t>Best Income</a:t>
              </a:r>
              <a:endParaRPr lang="en-US" altLang="zh-CN" sz="3200" b="1">
                <a:solidFill>
                  <a:schemeClr val="bg1"/>
                </a:solidFill>
                <a:cs typeface="Arial" pitchFamily="34" charset="0"/>
              </a:endParaRPr>
            </a:p>
          </p:txBody>
        </p:sp>
      </p:grpSp>
      <p:grpSp>
        <p:nvGrpSpPr>
          <p:cNvPr id="438" name="Group 437"/>
          <p:cNvGrpSpPr>
            <a:grpSpLocks/>
          </p:cNvGrpSpPr>
          <p:nvPr/>
        </p:nvGrpSpPr>
        <p:grpSpPr bwMode="auto">
          <a:xfrm>
            <a:off x="8777288" y="4751388"/>
            <a:ext cx="2039937" cy="349250"/>
            <a:chOff x="6339466" y="1640866"/>
            <a:chExt cx="2040370" cy="349856"/>
          </a:xfrm>
        </p:grpSpPr>
        <p:sp>
          <p:nvSpPr>
            <p:cNvPr id="439" name="Pentagon 438"/>
            <p:cNvSpPr/>
            <p:nvPr/>
          </p:nvSpPr>
          <p:spPr>
            <a:xfrm>
              <a:off x="6628452" y="1640866"/>
              <a:ext cx="1535438" cy="348265"/>
            </a:xfrm>
            <a:prstGeom prst="homePlate">
              <a:avLst>
                <a:gd name="adj" fmla="val 25840"/>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440" name="Round Same Side Corner Rectangle 439"/>
            <p:cNvSpPr/>
            <p:nvPr/>
          </p:nvSpPr>
          <p:spPr>
            <a:xfrm rot="16200000">
              <a:off x="6312210" y="1672892"/>
              <a:ext cx="345086" cy="290574"/>
            </a:xfrm>
            <a:prstGeom prst="round2Same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441" name="Freeform 12"/>
            <p:cNvSpPr>
              <a:spLocks/>
            </p:cNvSpPr>
            <p:nvPr/>
          </p:nvSpPr>
          <p:spPr bwMode="auto">
            <a:xfrm>
              <a:off x="7944769" y="1640866"/>
              <a:ext cx="435067" cy="348265"/>
            </a:xfrm>
            <a:custGeom>
              <a:avLst/>
              <a:gdLst>
                <a:gd name="T0" fmla="*/ 107 w 128"/>
                <a:gd name="T1" fmla="*/ 63 h 113"/>
                <a:gd name="T2" fmla="*/ 106 w 128"/>
                <a:gd name="T3" fmla="*/ 49 h 113"/>
                <a:gd name="T4" fmla="*/ 73 w 128"/>
                <a:gd name="T5" fmla="*/ 50 h 113"/>
                <a:gd name="T6" fmla="*/ 44 w 128"/>
                <a:gd name="T7" fmla="*/ 0 h 113"/>
                <a:gd name="T8" fmla="*/ 29 w 128"/>
                <a:gd name="T9" fmla="*/ 0 h 113"/>
                <a:gd name="T10" fmla="*/ 47 w 128"/>
                <a:gd name="T11" fmla="*/ 49 h 113"/>
                <a:gd name="T12" fmla="*/ 19 w 128"/>
                <a:gd name="T13" fmla="*/ 50 h 113"/>
                <a:gd name="T14" fmla="*/ 11 w 128"/>
                <a:gd name="T15" fmla="*/ 39 h 113"/>
                <a:gd name="T16" fmla="*/ 0 w 128"/>
                <a:gd name="T17" fmla="*/ 38 h 113"/>
                <a:gd name="T18" fmla="*/ 6 w 128"/>
                <a:gd name="T19" fmla="*/ 57 h 113"/>
                <a:gd name="T20" fmla="*/ 0 w 128"/>
                <a:gd name="T21" fmla="*/ 74 h 113"/>
                <a:gd name="T22" fmla="*/ 11 w 128"/>
                <a:gd name="T23" fmla="*/ 74 h 113"/>
                <a:gd name="T24" fmla="*/ 20 w 128"/>
                <a:gd name="T25" fmla="*/ 62 h 113"/>
                <a:gd name="T26" fmla="*/ 48 w 128"/>
                <a:gd name="T27" fmla="*/ 64 h 113"/>
                <a:gd name="T28" fmla="*/ 31 w 128"/>
                <a:gd name="T29" fmla="*/ 113 h 113"/>
                <a:gd name="T30" fmla="*/ 47 w 128"/>
                <a:gd name="T31" fmla="*/ 113 h 113"/>
                <a:gd name="T32" fmla="*/ 75 w 128"/>
                <a:gd name="T33" fmla="*/ 64 h 113"/>
                <a:gd name="T34" fmla="*/ 107 w 128"/>
                <a:gd name="T35" fmla="*/ 63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8" h="113">
                  <a:moveTo>
                    <a:pt x="107" y="63"/>
                  </a:moveTo>
                  <a:cubicBezTo>
                    <a:pt x="107" y="63"/>
                    <a:pt x="128" y="57"/>
                    <a:pt x="106" y="49"/>
                  </a:cubicBezTo>
                  <a:cubicBezTo>
                    <a:pt x="73" y="50"/>
                    <a:pt x="73" y="50"/>
                    <a:pt x="73" y="50"/>
                  </a:cubicBezTo>
                  <a:cubicBezTo>
                    <a:pt x="44" y="0"/>
                    <a:pt x="44" y="0"/>
                    <a:pt x="44" y="0"/>
                  </a:cubicBezTo>
                  <a:cubicBezTo>
                    <a:pt x="29" y="0"/>
                    <a:pt x="29" y="0"/>
                    <a:pt x="29" y="0"/>
                  </a:cubicBezTo>
                  <a:cubicBezTo>
                    <a:pt x="47" y="49"/>
                    <a:pt x="47" y="49"/>
                    <a:pt x="47" y="49"/>
                  </a:cubicBezTo>
                  <a:cubicBezTo>
                    <a:pt x="19" y="50"/>
                    <a:pt x="19" y="50"/>
                    <a:pt x="19" y="50"/>
                  </a:cubicBezTo>
                  <a:cubicBezTo>
                    <a:pt x="11" y="39"/>
                    <a:pt x="11" y="39"/>
                    <a:pt x="11" y="39"/>
                  </a:cubicBezTo>
                  <a:cubicBezTo>
                    <a:pt x="0" y="38"/>
                    <a:pt x="0" y="38"/>
                    <a:pt x="0" y="38"/>
                  </a:cubicBezTo>
                  <a:cubicBezTo>
                    <a:pt x="6" y="57"/>
                    <a:pt x="6" y="57"/>
                    <a:pt x="6" y="57"/>
                  </a:cubicBezTo>
                  <a:cubicBezTo>
                    <a:pt x="0" y="74"/>
                    <a:pt x="0" y="74"/>
                    <a:pt x="0" y="74"/>
                  </a:cubicBezTo>
                  <a:cubicBezTo>
                    <a:pt x="11" y="74"/>
                    <a:pt x="11" y="74"/>
                    <a:pt x="11" y="74"/>
                  </a:cubicBezTo>
                  <a:cubicBezTo>
                    <a:pt x="20" y="62"/>
                    <a:pt x="20" y="62"/>
                    <a:pt x="20" y="62"/>
                  </a:cubicBezTo>
                  <a:cubicBezTo>
                    <a:pt x="48" y="64"/>
                    <a:pt x="48" y="64"/>
                    <a:pt x="48" y="64"/>
                  </a:cubicBezTo>
                  <a:cubicBezTo>
                    <a:pt x="31" y="113"/>
                    <a:pt x="31" y="113"/>
                    <a:pt x="31" y="113"/>
                  </a:cubicBezTo>
                  <a:cubicBezTo>
                    <a:pt x="47" y="113"/>
                    <a:pt x="47" y="113"/>
                    <a:pt x="47" y="113"/>
                  </a:cubicBezTo>
                  <a:cubicBezTo>
                    <a:pt x="75" y="64"/>
                    <a:pt x="75" y="64"/>
                    <a:pt x="75" y="64"/>
                  </a:cubicBezTo>
                  <a:lnTo>
                    <a:pt x="107" y="63"/>
                  </a:lnTo>
                  <a:close/>
                </a:path>
              </a:pathLst>
            </a:custGeom>
            <a:solidFill>
              <a:schemeClr val="accent5"/>
            </a:solidFill>
            <a:ln>
              <a:noFill/>
            </a:ln>
          </p:spPr>
          <p:txBody>
            <a:bodyPr/>
            <a:lstStyle/>
            <a:p>
              <a:pPr eaLnBrk="1" fontAlgn="auto" hangingPunct="1">
                <a:spcBef>
                  <a:spcPts val="0"/>
                </a:spcBef>
                <a:spcAft>
                  <a:spcPts val="0"/>
                </a:spcAft>
                <a:defRPr/>
              </a:pPr>
              <a:endParaRPr lang="en-US" dirty="0">
                <a:latin typeface="+mn-lt"/>
              </a:endParaRPr>
            </a:p>
          </p:txBody>
        </p:sp>
        <p:sp>
          <p:nvSpPr>
            <p:cNvPr id="35896" name="Rectangle 1436"/>
            <p:cNvSpPr>
              <a:spLocks noChangeArrowheads="1"/>
            </p:cNvSpPr>
            <p:nvPr/>
          </p:nvSpPr>
          <p:spPr bwMode="auto">
            <a:xfrm>
              <a:off x="6399804" y="1707657"/>
              <a:ext cx="182601" cy="216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400" b="1">
                  <a:solidFill>
                    <a:srgbClr val="F2F2F2"/>
                  </a:solidFill>
                  <a:cs typeface="Arial" pitchFamily="34" charset="0"/>
                </a:rPr>
                <a:t>0</a:t>
              </a:r>
              <a:r>
                <a:rPr lang="id-ID" altLang="zh-CN" sz="1400" b="1">
                  <a:solidFill>
                    <a:srgbClr val="F2F2F2"/>
                  </a:solidFill>
                  <a:cs typeface="Arial" pitchFamily="34" charset="0"/>
                </a:rPr>
                <a:t>2</a:t>
              </a:r>
              <a:endParaRPr lang="en-US" altLang="zh-CN" sz="3600" b="1">
                <a:solidFill>
                  <a:srgbClr val="F2F2F2"/>
                </a:solidFill>
                <a:cs typeface="Arial" pitchFamily="34" charset="0"/>
              </a:endParaRPr>
            </a:p>
          </p:txBody>
        </p:sp>
        <p:sp>
          <p:nvSpPr>
            <p:cNvPr id="35897" name="Rectangle 1436"/>
            <p:cNvSpPr>
              <a:spLocks noChangeArrowheads="1"/>
            </p:cNvSpPr>
            <p:nvPr/>
          </p:nvSpPr>
          <p:spPr bwMode="auto">
            <a:xfrm>
              <a:off x="6769002" y="1703656"/>
              <a:ext cx="82214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id-ID" altLang="zh-CN" sz="1200" b="1">
                  <a:solidFill>
                    <a:schemeClr val="bg1"/>
                  </a:solidFill>
                  <a:cs typeface="Arial" pitchFamily="34" charset="0"/>
                </a:rPr>
                <a:t>Fast Respons</a:t>
              </a:r>
              <a:endParaRPr lang="en-US" altLang="zh-CN" sz="3200" b="1">
                <a:solidFill>
                  <a:schemeClr val="bg1"/>
                </a:solidFill>
                <a:cs typeface="Arial" pitchFamily="34" charset="0"/>
              </a:endParaRPr>
            </a:p>
          </p:txBody>
        </p:sp>
      </p:grpSp>
      <p:grpSp>
        <p:nvGrpSpPr>
          <p:cNvPr id="444" name="Group 443"/>
          <p:cNvGrpSpPr>
            <a:grpSpLocks/>
          </p:cNvGrpSpPr>
          <p:nvPr/>
        </p:nvGrpSpPr>
        <p:grpSpPr bwMode="auto">
          <a:xfrm>
            <a:off x="8786813" y="5237163"/>
            <a:ext cx="2039937" cy="350837"/>
            <a:chOff x="6339466" y="1640866"/>
            <a:chExt cx="2040370" cy="349856"/>
          </a:xfrm>
        </p:grpSpPr>
        <p:sp>
          <p:nvSpPr>
            <p:cNvPr id="445" name="Pentagon 444"/>
            <p:cNvSpPr/>
            <p:nvPr/>
          </p:nvSpPr>
          <p:spPr>
            <a:xfrm>
              <a:off x="6628452" y="1640866"/>
              <a:ext cx="1535438" cy="348273"/>
            </a:xfrm>
            <a:prstGeom prst="homePlate">
              <a:avLst>
                <a:gd name="adj" fmla="val 25840"/>
              </a:avLst>
            </a:pr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446" name="Round Same Side Corner Rectangle 445"/>
            <p:cNvSpPr/>
            <p:nvPr/>
          </p:nvSpPr>
          <p:spPr>
            <a:xfrm rot="16200000">
              <a:off x="6309824" y="1670508"/>
              <a:ext cx="349856" cy="290574"/>
            </a:xfrm>
            <a:prstGeom prst="round2Same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35890" name="Freeform 12"/>
            <p:cNvSpPr>
              <a:spLocks/>
            </p:cNvSpPr>
            <p:nvPr/>
          </p:nvSpPr>
          <p:spPr bwMode="auto">
            <a:xfrm>
              <a:off x="7943995" y="1640866"/>
              <a:ext cx="435841" cy="348346"/>
            </a:xfrm>
            <a:custGeom>
              <a:avLst/>
              <a:gdLst>
                <a:gd name="T0" fmla="*/ 2147483647 w 128"/>
                <a:gd name="T1" fmla="*/ 2147483647 h 113"/>
                <a:gd name="T2" fmla="*/ 2147483647 w 128"/>
                <a:gd name="T3" fmla="*/ 2147483647 h 113"/>
                <a:gd name="T4" fmla="*/ 2147483647 w 128"/>
                <a:gd name="T5" fmla="*/ 2147483647 h 113"/>
                <a:gd name="T6" fmla="*/ 2147483647 w 128"/>
                <a:gd name="T7" fmla="*/ 0 h 113"/>
                <a:gd name="T8" fmla="*/ 2147483647 w 128"/>
                <a:gd name="T9" fmla="*/ 0 h 113"/>
                <a:gd name="T10" fmla="*/ 2147483647 w 128"/>
                <a:gd name="T11" fmla="*/ 2147483647 h 113"/>
                <a:gd name="T12" fmla="*/ 2147483647 w 128"/>
                <a:gd name="T13" fmla="*/ 2147483647 h 113"/>
                <a:gd name="T14" fmla="*/ 2147483647 w 128"/>
                <a:gd name="T15" fmla="*/ 2147483647 h 113"/>
                <a:gd name="T16" fmla="*/ 0 w 128"/>
                <a:gd name="T17" fmla="*/ 2147483647 h 113"/>
                <a:gd name="T18" fmla="*/ 2147483647 w 128"/>
                <a:gd name="T19" fmla="*/ 2147483647 h 113"/>
                <a:gd name="T20" fmla="*/ 0 w 128"/>
                <a:gd name="T21" fmla="*/ 2147483647 h 113"/>
                <a:gd name="T22" fmla="*/ 2147483647 w 128"/>
                <a:gd name="T23" fmla="*/ 2147483647 h 113"/>
                <a:gd name="T24" fmla="*/ 2147483647 w 128"/>
                <a:gd name="T25" fmla="*/ 2147483647 h 113"/>
                <a:gd name="T26" fmla="*/ 2147483647 w 128"/>
                <a:gd name="T27" fmla="*/ 2147483647 h 113"/>
                <a:gd name="T28" fmla="*/ 2147483647 w 128"/>
                <a:gd name="T29" fmla="*/ 2147483647 h 113"/>
                <a:gd name="T30" fmla="*/ 2147483647 w 128"/>
                <a:gd name="T31" fmla="*/ 2147483647 h 113"/>
                <a:gd name="T32" fmla="*/ 2147483647 w 128"/>
                <a:gd name="T33" fmla="*/ 2147483647 h 113"/>
                <a:gd name="T34" fmla="*/ 2147483647 w 128"/>
                <a:gd name="T35" fmla="*/ 2147483647 h 113"/>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28" h="113">
                  <a:moveTo>
                    <a:pt x="107" y="63"/>
                  </a:moveTo>
                  <a:cubicBezTo>
                    <a:pt x="107" y="63"/>
                    <a:pt x="128" y="57"/>
                    <a:pt x="106" y="49"/>
                  </a:cubicBezTo>
                  <a:cubicBezTo>
                    <a:pt x="73" y="50"/>
                    <a:pt x="73" y="50"/>
                    <a:pt x="73" y="50"/>
                  </a:cubicBezTo>
                  <a:cubicBezTo>
                    <a:pt x="44" y="0"/>
                    <a:pt x="44" y="0"/>
                    <a:pt x="44" y="0"/>
                  </a:cubicBezTo>
                  <a:cubicBezTo>
                    <a:pt x="29" y="0"/>
                    <a:pt x="29" y="0"/>
                    <a:pt x="29" y="0"/>
                  </a:cubicBezTo>
                  <a:cubicBezTo>
                    <a:pt x="47" y="49"/>
                    <a:pt x="47" y="49"/>
                    <a:pt x="47" y="49"/>
                  </a:cubicBezTo>
                  <a:cubicBezTo>
                    <a:pt x="19" y="50"/>
                    <a:pt x="19" y="50"/>
                    <a:pt x="19" y="50"/>
                  </a:cubicBezTo>
                  <a:cubicBezTo>
                    <a:pt x="11" y="39"/>
                    <a:pt x="11" y="39"/>
                    <a:pt x="11" y="39"/>
                  </a:cubicBezTo>
                  <a:cubicBezTo>
                    <a:pt x="0" y="38"/>
                    <a:pt x="0" y="38"/>
                    <a:pt x="0" y="38"/>
                  </a:cubicBezTo>
                  <a:cubicBezTo>
                    <a:pt x="6" y="57"/>
                    <a:pt x="6" y="57"/>
                    <a:pt x="6" y="57"/>
                  </a:cubicBezTo>
                  <a:cubicBezTo>
                    <a:pt x="0" y="74"/>
                    <a:pt x="0" y="74"/>
                    <a:pt x="0" y="74"/>
                  </a:cubicBezTo>
                  <a:cubicBezTo>
                    <a:pt x="11" y="74"/>
                    <a:pt x="11" y="74"/>
                    <a:pt x="11" y="74"/>
                  </a:cubicBezTo>
                  <a:cubicBezTo>
                    <a:pt x="20" y="62"/>
                    <a:pt x="20" y="62"/>
                    <a:pt x="20" y="62"/>
                  </a:cubicBezTo>
                  <a:cubicBezTo>
                    <a:pt x="48" y="64"/>
                    <a:pt x="48" y="64"/>
                    <a:pt x="48" y="64"/>
                  </a:cubicBezTo>
                  <a:cubicBezTo>
                    <a:pt x="31" y="113"/>
                    <a:pt x="31" y="113"/>
                    <a:pt x="31" y="113"/>
                  </a:cubicBezTo>
                  <a:cubicBezTo>
                    <a:pt x="47" y="113"/>
                    <a:pt x="47" y="113"/>
                    <a:pt x="47" y="113"/>
                  </a:cubicBezTo>
                  <a:cubicBezTo>
                    <a:pt x="75" y="64"/>
                    <a:pt x="75" y="64"/>
                    <a:pt x="75" y="64"/>
                  </a:cubicBezTo>
                  <a:lnTo>
                    <a:pt x="107" y="6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5891" name="Rectangle 1436"/>
            <p:cNvSpPr>
              <a:spLocks noChangeArrowheads="1"/>
            </p:cNvSpPr>
            <p:nvPr/>
          </p:nvSpPr>
          <p:spPr bwMode="auto">
            <a:xfrm>
              <a:off x="6399804" y="1708937"/>
              <a:ext cx="182601" cy="2152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400" b="1">
                  <a:solidFill>
                    <a:srgbClr val="F2F2F2"/>
                  </a:solidFill>
                  <a:cs typeface="Arial" pitchFamily="34" charset="0"/>
                </a:rPr>
                <a:t>0</a:t>
              </a:r>
              <a:r>
                <a:rPr lang="id-ID" altLang="zh-CN" sz="1400" b="1">
                  <a:solidFill>
                    <a:srgbClr val="F2F2F2"/>
                  </a:solidFill>
                  <a:cs typeface="Arial" pitchFamily="34" charset="0"/>
                </a:rPr>
                <a:t>3</a:t>
              </a:r>
              <a:endParaRPr lang="en-US" altLang="zh-CN" sz="3600" b="1">
                <a:solidFill>
                  <a:srgbClr val="F2F2F2"/>
                </a:solidFill>
                <a:cs typeface="Arial" pitchFamily="34" charset="0"/>
              </a:endParaRPr>
            </a:p>
          </p:txBody>
        </p:sp>
        <p:sp>
          <p:nvSpPr>
            <p:cNvPr id="35892" name="Rectangle 1436"/>
            <p:cNvSpPr>
              <a:spLocks noChangeArrowheads="1"/>
            </p:cNvSpPr>
            <p:nvPr/>
          </p:nvSpPr>
          <p:spPr bwMode="auto">
            <a:xfrm>
              <a:off x="6769002" y="1703656"/>
              <a:ext cx="110216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id-ID" altLang="zh-CN" sz="1200" b="1">
                  <a:solidFill>
                    <a:schemeClr val="bg1"/>
                  </a:solidFill>
                  <a:cs typeface="Arial" pitchFamily="34" charset="0"/>
                </a:rPr>
                <a:t>On Time Delivery</a:t>
              </a:r>
              <a:endParaRPr lang="en-US" altLang="zh-CN" sz="3200" b="1">
                <a:solidFill>
                  <a:schemeClr val="bg1"/>
                </a:solidFill>
                <a:cs typeface="Arial" pitchFamily="34" charset="0"/>
              </a:endParaRPr>
            </a:p>
          </p:txBody>
        </p:sp>
      </p:grpSp>
    </p:spTree>
  </p:cSld>
  <p:clrMapOvr>
    <a:masterClrMapping/>
  </p:clrMapOvr>
  <p:transition spd="slow">
    <p:comb/>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childTnLst>
                          </p:cTn>
                        </p:par>
                        <p:par>
                          <p:cTn id="27" fill="hold" nodeType="afterGroup">
                            <p:stCondLst>
                              <p:cond delay="3750"/>
                            </p:stCondLst>
                            <p:childTnLst>
                              <p:par>
                                <p:cTn id="28" presetID="10" presetClass="entr" presetSubtype="0" fill="hold" nodeType="after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fade">
                                      <p:cBhvr>
                                        <p:cTn id="30" dur="500"/>
                                        <p:tgtEl>
                                          <p:spTgt spid="16"/>
                                        </p:tgtEl>
                                      </p:cBhvr>
                                    </p:animEffect>
                                  </p:childTnLst>
                                </p:cTn>
                              </p:par>
                              <p:par>
                                <p:cTn id="31" presetID="53" presetClass="entr" presetSubtype="16" fill="hold" nodeType="withEffect">
                                  <p:stCondLst>
                                    <p:cond delay="500"/>
                                  </p:stCondLst>
                                  <p:childTnLst>
                                    <p:set>
                                      <p:cBhvr>
                                        <p:cTn id="32" dur="1" fill="hold">
                                          <p:stCondLst>
                                            <p:cond delay="0"/>
                                          </p:stCondLst>
                                        </p:cTn>
                                        <p:tgtEl>
                                          <p:spTgt spid="5"/>
                                        </p:tgtEl>
                                        <p:attrNameLst>
                                          <p:attrName>style.visibility</p:attrName>
                                        </p:attrNameLst>
                                      </p:cBhvr>
                                      <p:to>
                                        <p:strVal val="visible"/>
                                      </p:to>
                                    </p:set>
                                    <p:anim calcmode="lin" valueType="num">
                                      <p:cBhvr>
                                        <p:cTn id="33" dur="1000" fill="hold"/>
                                        <p:tgtEl>
                                          <p:spTgt spid="5"/>
                                        </p:tgtEl>
                                        <p:attrNameLst>
                                          <p:attrName>ppt_w</p:attrName>
                                        </p:attrNameLst>
                                      </p:cBhvr>
                                      <p:tavLst>
                                        <p:tav tm="0">
                                          <p:val>
                                            <p:fltVal val="0"/>
                                          </p:val>
                                        </p:tav>
                                        <p:tav tm="100000">
                                          <p:val>
                                            <p:strVal val="#ppt_w"/>
                                          </p:val>
                                        </p:tav>
                                      </p:tavLst>
                                    </p:anim>
                                    <p:anim calcmode="lin" valueType="num">
                                      <p:cBhvr>
                                        <p:cTn id="34" dur="1000" fill="hold"/>
                                        <p:tgtEl>
                                          <p:spTgt spid="5"/>
                                        </p:tgtEl>
                                        <p:attrNameLst>
                                          <p:attrName>ppt_h</p:attrName>
                                        </p:attrNameLst>
                                      </p:cBhvr>
                                      <p:tavLst>
                                        <p:tav tm="0">
                                          <p:val>
                                            <p:fltVal val="0"/>
                                          </p:val>
                                        </p:tav>
                                        <p:tav tm="100000">
                                          <p:val>
                                            <p:strVal val="#ppt_h"/>
                                          </p:val>
                                        </p:tav>
                                      </p:tavLst>
                                    </p:anim>
                                    <p:animEffect transition="in" filter="fade">
                                      <p:cBhvr>
                                        <p:cTn id="35" dur="1000"/>
                                        <p:tgtEl>
                                          <p:spTgt spid="5"/>
                                        </p:tgtEl>
                                      </p:cBhvr>
                                    </p:animEffect>
                                  </p:childTnLst>
                                </p:cTn>
                              </p:par>
                              <p:par>
                                <p:cTn id="36" presetID="53" presetClass="entr" presetSubtype="16" fill="hold" nodeType="withEffect">
                                  <p:stCondLst>
                                    <p:cond delay="500"/>
                                  </p:stCondLst>
                                  <p:childTnLst>
                                    <p:set>
                                      <p:cBhvr>
                                        <p:cTn id="37" dur="1" fill="hold">
                                          <p:stCondLst>
                                            <p:cond delay="0"/>
                                          </p:stCondLst>
                                        </p:cTn>
                                        <p:tgtEl>
                                          <p:spTgt spid="8"/>
                                        </p:tgtEl>
                                        <p:attrNameLst>
                                          <p:attrName>style.visibility</p:attrName>
                                        </p:attrNameLst>
                                      </p:cBhvr>
                                      <p:to>
                                        <p:strVal val="visible"/>
                                      </p:to>
                                    </p:set>
                                    <p:anim calcmode="lin" valueType="num">
                                      <p:cBhvr>
                                        <p:cTn id="38" dur="1000" fill="hold"/>
                                        <p:tgtEl>
                                          <p:spTgt spid="8"/>
                                        </p:tgtEl>
                                        <p:attrNameLst>
                                          <p:attrName>ppt_w</p:attrName>
                                        </p:attrNameLst>
                                      </p:cBhvr>
                                      <p:tavLst>
                                        <p:tav tm="0">
                                          <p:val>
                                            <p:fltVal val="0"/>
                                          </p:val>
                                        </p:tav>
                                        <p:tav tm="100000">
                                          <p:val>
                                            <p:strVal val="#ppt_w"/>
                                          </p:val>
                                        </p:tav>
                                      </p:tavLst>
                                    </p:anim>
                                    <p:anim calcmode="lin" valueType="num">
                                      <p:cBhvr>
                                        <p:cTn id="39" dur="1000" fill="hold"/>
                                        <p:tgtEl>
                                          <p:spTgt spid="8"/>
                                        </p:tgtEl>
                                        <p:attrNameLst>
                                          <p:attrName>ppt_h</p:attrName>
                                        </p:attrNameLst>
                                      </p:cBhvr>
                                      <p:tavLst>
                                        <p:tav tm="0">
                                          <p:val>
                                            <p:fltVal val="0"/>
                                          </p:val>
                                        </p:tav>
                                        <p:tav tm="100000">
                                          <p:val>
                                            <p:strVal val="#ppt_h"/>
                                          </p:val>
                                        </p:tav>
                                      </p:tavLst>
                                    </p:anim>
                                    <p:animEffect transition="in" filter="fade">
                                      <p:cBhvr>
                                        <p:cTn id="40" dur="1000"/>
                                        <p:tgtEl>
                                          <p:spTgt spid="8"/>
                                        </p:tgtEl>
                                      </p:cBhvr>
                                    </p:animEffect>
                                  </p:childTnLst>
                                </p:cTn>
                              </p:par>
                              <p:par>
                                <p:cTn id="41" presetID="53" presetClass="entr" presetSubtype="16" fill="hold" nodeType="withEffect">
                                  <p:stCondLst>
                                    <p:cond delay="500"/>
                                  </p:stCondLst>
                                  <p:childTnLst>
                                    <p:set>
                                      <p:cBhvr>
                                        <p:cTn id="42" dur="1" fill="hold">
                                          <p:stCondLst>
                                            <p:cond delay="0"/>
                                          </p:stCondLst>
                                        </p:cTn>
                                        <p:tgtEl>
                                          <p:spTgt spid="9"/>
                                        </p:tgtEl>
                                        <p:attrNameLst>
                                          <p:attrName>style.visibility</p:attrName>
                                        </p:attrNameLst>
                                      </p:cBhvr>
                                      <p:to>
                                        <p:strVal val="visible"/>
                                      </p:to>
                                    </p:set>
                                    <p:anim calcmode="lin" valueType="num">
                                      <p:cBhvr>
                                        <p:cTn id="43" dur="1000" fill="hold"/>
                                        <p:tgtEl>
                                          <p:spTgt spid="9"/>
                                        </p:tgtEl>
                                        <p:attrNameLst>
                                          <p:attrName>ppt_w</p:attrName>
                                        </p:attrNameLst>
                                      </p:cBhvr>
                                      <p:tavLst>
                                        <p:tav tm="0">
                                          <p:val>
                                            <p:fltVal val="0"/>
                                          </p:val>
                                        </p:tav>
                                        <p:tav tm="100000">
                                          <p:val>
                                            <p:strVal val="#ppt_w"/>
                                          </p:val>
                                        </p:tav>
                                      </p:tavLst>
                                    </p:anim>
                                    <p:anim calcmode="lin" valueType="num">
                                      <p:cBhvr>
                                        <p:cTn id="44" dur="1000" fill="hold"/>
                                        <p:tgtEl>
                                          <p:spTgt spid="9"/>
                                        </p:tgtEl>
                                        <p:attrNameLst>
                                          <p:attrName>ppt_h</p:attrName>
                                        </p:attrNameLst>
                                      </p:cBhvr>
                                      <p:tavLst>
                                        <p:tav tm="0">
                                          <p:val>
                                            <p:fltVal val="0"/>
                                          </p:val>
                                        </p:tav>
                                        <p:tav tm="100000">
                                          <p:val>
                                            <p:strVal val="#ppt_h"/>
                                          </p:val>
                                        </p:tav>
                                      </p:tavLst>
                                    </p:anim>
                                    <p:animEffect transition="in" filter="fade">
                                      <p:cBhvr>
                                        <p:cTn id="45" dur="1000"/>
                                        <p:tgtEl>
                                          <p:spTgt spid="9"/>
                                        </p:tgtEl>
                                      </p:cBhvr>
                                    </p:animEffect>
                                  </p:childTnLst>
                                </p:cTn>
                              </p:par>
                              <p:par>
                                <p:cTn id="46" presetID="53" presetClass="entr" presetSubtype="16" fill="hold" nodeType="withEffect">
                                  <p:stCondLst>
                                    <p:cond delay="500"/>
                                  </p:stCondLst>
                                  <p:childTnLst>
                                    <p:set>
                                      <p:cBhvr>
                                        <p:cTn id="47" dur="1" fill="hold">
                                          <p:stCondLst>
                                            <p:cond delay="0"/>
                                          </p:stCondLst>
                                        </p:cTn>
                                        <p:tgtEl>
                                          <p:spTgt spid="384"/>
                                        </p:tgtEl>
                                        <p:attrNameLst>
                                          <p:attrName>style.visibility</p:attrName>
                                        </p:attrNameLst>
                                      </p:cBhvr>
                                      <p:to>
                                        <p:strVal val="visible"/>
                                      </p:to>
                                    </p:set>
                                    <p:anim calcmode="lin" valueType="num">
                                      <p:cBhvr>
                                        <p:cTn id="48" dur="1000" fill="hold"/>
                                        <p:tgtEl>
                                          <p:spTgt spid="384"/>
                                        </p:tgtEl>
                                        <p:attrNameLst>
                                          <p:attrName>ppt_w</p:attrName>
                                        </p:attrNameLst>
                                      </p:cBhvr>
                                      <p:tavLst>
                                        <p:tav tm="0">
                                          <p:val>
                                            <p:fltVal val="0"/>
                                          </p:val>
                                        </p:tav>
                                        <p:tav tm="100000">
                                          <p:val>
                                            <p:strVal val="#ppt_w"/>
                                          </p:val>
                                        </p:tav>
                                      </p:tavLst>
                                    </p:anim>
                                    <p:anim calcmode="lin" valueType="num">
                                      <p:cBhvr>
                                        <p:cTn id="49" dur="1000" fill="hold"/>
                                        <p:tgtEl>
                                          <p:spTgt spid="384"/>
                                        </p:tgtEl>
                                        <p:attrNameLst>
                                          <p:attrName>ppt_h</p:attrName>
                                        </p:attrNameLst>
                                      </p:cBhvr>
                                      <p:tavLst>
                                        <p:tav tm="0">
                                          <p:val>
                                            <p:fltVal val="0"/>
                                          </p:val>
                                        </p:tav>
                                        <p:tav tm="100000">
                                          <p:val>
                                            <p:strVal val="#ppt_h"/>
                                          </p:val>
                                        </p:tav>
                                      </p:tavLst>
                                    </p:anim>
                                    <p:animEffect transition="in" filter="fade">
                                      <p:cBhvr>
                                        <p:cTn id="50" dur="1000"/>
                                        <p:tgtEl>
                                          <p:spTgt spid="384"/>
                                        </p:tgtEl>
                                      </p:cBhvr>
                                    </p:animEffect>
                                  </p:childTnLst>
                                </p:cTn>
                              </p:par>
                              <p:par>
                                <p:cTn id="51" presetID="53" presetClass="entr" presetSubtype="16" fill="hold" nodeType="withEffect">
                                  <p:stCondLst>
                                    <p:cond delay="500"/>
                                  </p:stCondLst>
                                  <p:childTnLst>
                                    <p:set>
                                      <p:cBhvr>
                                        <p:cTn id="52" dur="1" fill="hold">
                                          <p:stCondLst>
                                            <p:cond delay="0"/>
                                          </p:stCondLst>
                                        </p:cTn>
                                        <p:tgtEl>
                                          <p:spTgt spid="385"/>
                                        </p:tgtEl>
                                        <p:attrNameLst>
                                          <p:attrName>style.visibility</p:attrName>
                                        </p:attrNameLst>
                                      </p:cBhvr>
                                      <p:to>
                                        <p:strVal val="visible"/>
                                      </p:to>
                                    </p:set>
                                    <p:anim calcmode="lin" valueType="num">
                                      <p:cBhvr>
                                        <p:cTn id="53" dur="1000" fill="hold"/>
                                        <p:tgtEl>
                                          <p:spTgt spid="385"/>
                                        </p:tgtEl>
                                        <p:attrNameLst>
                                          <p:attrName>ppt_w</p:attrName>
                                        </p:attrNameLst>
                                      </p:cBhvr>
                                      <p:tavLst>
                                        <p:tav tm="0">
                                          <p:val>
                                            <p:fltVal val="0"/>
                                          </p:val>
                                        </p:tav>
                                        <p:tav tm="100000">
                                          <p:val>
                                            <p:strVal val="#ppt_w"/>
                                          </p:val>
                                        </p:tav>
                                      </p:tavLst>
                                    </p:anim>
                                    <p:anim calcmode="lin" valueType="num">
                                      <p:cBhvr>
                                        <p:cTn id="54" dur="1000" fill="hold"/>
                                        <p:tgtEl>
                                          <p:spTgt spid="385"/>
                                        </p:tgtEl>
                                        <p:attrNameLst>
                                          <p:attrName>ppt_h</p:attrName>
                                        </p:attrNameLst>
                                      </p:cBhvr>
                                      <p:tavLst>
                                        <p:tav tm="0">
                                          <p:val>
                                            <p:fltVal val="0"/>
                                          </p:val>
                                        </p:tav>
                                        <p:tav tm="100000">
                                          <p:val>
                                            <p:strVal val="#ppt_h"/>
                                          </p:val>
                                        </p:tav>
                                      </p:tavLst>
                                    </p:anim>
                                    <p:animEffect transition="in" filter="fade">
                                      <p:cBhvr>
                                        <p:cTn id="55" dur="1000"/>
                                        <p:tgtEl>
                                          <p:spTgt spid="385"/>
                                        </p:tgtEl>
                                      </p:cBhvr>
                                    </p:animEffect>
                                  </p:childTnLst>
                                </p:cTn>
                              </p:par>
                              <p:par>
                                <p:cTn id="56" presetID="53" presetClass="entr" presetSubtype="16" fill="hold" nodeType="withEffect">
                                  <p:stCondLst>
                                    <p:cond delay="500"/>
                                  </p:stCondLst>
                                  <p:childTnLst>
                                    <p:set>
                                      <p:cBhvr>
                                        <p:cTn id="57" dur="1" fill="hold">
                                          <p:stCondLst>
                                            <p:cond delay="0"/>
                                          </p:stCondLst>
                                        </p:cTn>
                                        <p:tgtEl>
                                          <p:spTgt spid="11"/>
                                        </p:tgtEl>
                                        <p:attrNameLst>
                                          <p:attrName>style.visibility</p:attrName>
                                        </p:attrNameLst>
                                      </p:cBhvr>
                                      <p:to>
                                        <p:strVal val="visible"/>
                                      </p:to>
                                    </p:set>
                                    <p:anim calcmode="lin" valueType="num">
                                      <p:cBhvr>
                                        <p:cTn id="58" dur="1000" fill="hold"/>
                                        <p:tgtEl>
                                          <p:spTgt spid="11"/>
                                        </p:tgtEl>
                                        <p:attrNameLst>
                                          <p:attrName>ppt_w</p:attrName>
                                        </p:attrNameLst>
                                      </p:cBhvr>
                                      <p:tavLst>
                                        <p:tav tm="0">
                                          <p:val>
                                            <p:fltVal val="0"/>
                                          </p:val>
                                        </p:tav>
                                        <p:tav tm="100000">
                                          <p:val>
                                            <p:strVal val="#ppt_w"/>
                                          </p:val>
                                        </p:tav>
                                      </p:tavLst>
                                    </p:anim>
                                    <p:anim calcmode="lin" valueType="num">
                                      <p:cBhvr>
                                        <p:cTn id="59" dur="1000" fill="hold"/>
                                        <p:tgtEl>
                                          <p:spTgt spid="11"/>
                                        </p:tgtEl>
                                        <p:attrNameLst>
                                          <p:attrName>ppt_h</p:attrName>
                                        </p:attrNameLst>
                                      </p:cBhvr>
                                      <p:tavLst>
                                        <p:tav tm="0">
                                          <p:val>
                                            <p:fltVal val="0"/>
                                          </p:val>
                                        </p:tav>
                                        <p:tav tm="100000">
                                          <p:val>
                                            <p:strVal val="#ppt_h"/>
                                          </p:val>
                                        </p:tav>
                                      </p:tavLst>
                                    </p:anim>
                                    <p:animEffect transition="in" filter="fade">
                                      <p:cBhvr>
                                        <p:cTn id="60" dur="1000"/>
                                        <p:tgtEl>
                                          <p:spTgt spid="11"/>
                                        </p:tgtEl>
                                      </p:cBhvr>
                                    </p:animEffect>
                                  </p:childTnLst>
                                </p:cTn>
                              </p:par>
                              <p:par>
                                <p:cTn id="61" presetID="53" presetClass="entr" presetSubtype="16" fill="hold" nodeType="withEffect">
                                  <p:stCondLst>
                                    <p:cond delay="500"/>
                                  </p:stCondLst>
                                  <p:childTnLst>
                                    <p:set>
                                      <p:cBhvr>
                                        <p:cTn id="62" dur="1" fill="hold">
                                          <p:stCondLst>
                                            <p:cond delay="0"/>
                                          </p:stCondLst>
                                        </p:cTn>
                                        <p:tgtEl>
                                          <p:spTgt spid="383"/>
                                        </p:tgtEl>
                                        <p:attrNameLst>
                                          <p:attrName>style.visibility</p:attrName>
                                        </p:attrNameLst>
                                      </p:cBhvr>
                                      <p:to>
                                        <p:strVal val="visible"/>
                                      </p:to>
                                    </p:set>
                                    <p:anim calcmode="lin" valueType="num">
                                      <p:cBhvr>
                                        <p:cTn id="63" dur="1000" fill="hold"/>
                                        <p:tgtEl>
                                          <p:spTgt spid="383"/>
                                        </p:tgtEl>
                                        <p:attrNameLst>
                                          <p:attrName>ppt_w</p:attrName>
                                        </p:attrNameLst>
                                      </p:cBhvr>
                                      <p:tavLst>
                                        <p:tav tm="0">
                                          <p:val>
                                            <p:fltVal val="0"/>
                                          </p:val>
                                        </p:tav>
                                        <p:tav tm="100000">
                                          <p:val>
                                            <p:strVal val="#ppt_w"/>
                                          </p:val>
                                        </p:tav>
                                      </p:tavLst>
                                    </p:anim>
                                    <p:anim calcmode="lin" valueType="num">
                                      <p:cBhvr>
                                        <p:cTn id="64" dur="1000" fill="hold"/>
                                        <p:tgtEl>
                                          <p:spTgt spid="383"/>
                                        </p:tgtEl>
                                        <p:attrNameLst>
                                          <p:attrName>ppt_h</p:attrName>
                                        </p:attrNameLst>
                                      </p:cBhvr>
                                      <p:tavLst>
                                        <p:tav tm="0">
                                          <p:val>
                                            <p:fltVal val="0"/>
                                          </p:val>
                                        </p:tav>
                                        <p:tav tm="100000">
                                          <p:val>
                                            <p:strVal val="#ppt_h"/>
                                          </p:val>
                                        </p:tav>
                                      </p:tavLst>
                                    </p:anim>
                                    <p:animEffect transition="in" filter="fade">
                                      <p:cBhvr>
                                        <p:cTn id="65" dur="1000"/>
                                        <p:tgtEl>
                                          <p:spTgt spid="383"/>
                                        </p:tgtEl>
                                      </p:cBhvr>
                                    </p:animEffect>
                                  </p:childTnLst>
                                </p:cTn>
                              </p:par>
                              <p:par>
                                <p:cTn id="66" presetID="53" presetClass="entr" presetSubtype="16" fill="hold" nodeType="withEffect">
                                  <p:stCondLst>
                                    <p:cond delay="500"/>
                                  </p:stCondLst>
                                  <p:childTnLst>
                                    <p:set>
                                      <p:cBhvr>
                                        <p:cTn id="67" dur="1" fill="hold">
                                          <p:stCondLst>
                                            <p:cond delay="0"/>
                                          </p:stCondLst>
                                        </p:cTn>
                                        <p:tgtEl>
                                          <p:spTgt spid="382"/>
                                        </p:tgtEl>
                                        <p:attrNameLst>
                                          <p:attrName>style.visibility</p:attrName>
                                        </p:attrNameLst>
                                      </p:cBhvr>
                                      <p:to>
                                        <p:strVal val="visible"/>
                                      </p:to>
                                    </p:set>
                                    <p:anim calcmode="lin" valueType="num">
                                      <p:cBhvr>
                                        <p:cTn id="68" dur="1000" fill="hold"/>
                                        <p:tgtEl>
                                          <p:spTgt spid="382"/>
                                        </p:tgtEl>
                                        <p:attrNameLst>
                                          <p:attrName>ppt_w</p:attrName>
                                        </p:attrNameLst>
                                      </p:cBhvr>
                                      <p:tavLst>
                                        <p:tav tm="0">
                                          <p:val>
                                            <p:fltVal val="0"/>
                                          </p:val>
                                        </p:tav>
                                        <p:tav tm="100000">
                                          <p:val>
                                            <p:strVal val="#ppt_w"/>
                                          </p:val>
                                        </p:tav>
                                      </p:tavLst>
                                    </p:anim>
                                    <p:anim calcmode="lin" valueType="num">
                                      <p:cBhvr>
                                        <p:cTn id="69" dur="1000" fill="hold"/>
                                        <p:tgtEl>
                                          <p:spTgt spid="382"/>
                                        </p:tgtEl>
                                        <p:attrNameLst>
                                          <p:attrName>ppt_h</p:attrName>
                                        </p:attrNameLst>
                                      </p:cBhvr>
                                      <p:tavLst>
                                        <p:tav tm="0">
                                          <p:val>
                                            <p:fltVal val="0"/>
                                          </p:val>
                                        </p:tav>
                                        <p:tav tm="100000">
                                          <p:val>
                                            <p:strVal val="#ppt_h"/>
                                          </p:val>
                                        </p:tav>
                                      </p:tavLst>
                                    </p:anim>
                                    <p:animEffect transition="in" filter="fade">
                                      <p:cBhvr>
                                        <p:cTn id="70" dur="1000"/>
                                        <p:tgtEl>
                                          <p:spTgt spid="382"/>
                                        </p:tgtEl>
                                      </p:cBhvr>
                                    </p:animEffect>
                                  </p:childTnLst>
                                </p:cTn>
                              </p:par>
                              <p:par>
                                <p:cTn id="71" presetID="53" presetClass="entr" presetSubtype="16" fill="hold" nodeType="withEffect">
                                  <p:stCondLst>
                                    <p:cond delay="500"/>
                                  </p:stCondLst>
                                  <p:childTnLst>
                                    <p:set>
                                      <p:cBhvr>
                                        <p:cTn id="72" dur="1" fill="hold">
                                          <p:stCondLst>
                                            <p:cond delay="0"/>
                                          </p:stCondLst>
                                        </p:cTn>
                                        <p:tgtEl>
                                          <p:spTgt spid="381"/>
                                        </p:tgtEl>
                                        <p:attrNameLst>
                                          <p:attrName>style.visibility</p:attrName>
                                        </p:attrNameLst>
                                      </p:cBhvr>
                                      <p:to>
                                        <p:strVal val="visible"/>
                                      </p:to>
                                    </p:set>
                                    <p:anim calcmode="lin" valueType="num">
                                      <p:cBhvr>
                                        <p:cTn id="73" dur="1000" fill="hold"/>
                                        <p:tgtEl>
                                          <p:spTgt spid="381"/>
                                        </p:tgtEl>
                                        <p:attrNameLst>
                                          <p:attrName>ppt_w</p:attrName>
                                        </p:attrNameLst>
                                      </p:cBhvr>
                                      <p:tavLst>
                                        <p:tav tm="0">
                                          <p:val>
                                            <p:fltVal val="0"/>
                                          </p:val>
                                        </p:tav>
                                        <p:tav tm="100000">
                                          <p:val>
                                            <p:strVal val="#ppt_w"/>
                                          </p:val>
                                        </p:tav>
                                      </p:tavLst>
                                    </p:anim>
                                    <p:anim calcmode="lin" valueType="num">
                                      <p:cBhvr>
                                        <p:cTn id="74" dur="1000" fill="hold"/>
                                        <p:tgtEl>
                                          <p:spTgt spid="381"/>
                                        </p:tgtEl>
                                        <p:attrNameLst>
                                          <p:attrName>ppt_h</p:attrName>
                                        </p:attrNameLst>
                                      </p:cBhvr>
                                      <p:tavLst>
                                        <p:tav tm="0">
                                          <p:val>
                                            <p:fltVal val="0"/>
                                          </p:val>
                                        </p:tav>
                                        <p:tav tm="100000">
                                          <p:val>
                                            <p:strVal val="#ppt_h"/>
                                          </p:val>
                                        </p:tav>
                                      </p:tavLst>
                                    </p:anim>
                                    <p:animEffect transition="in" filter="fade">
                                      <p:cBhvr>
                                        <p:cTn id="75" dur="1000"/>
                                        <p:tgtEl>
                                          <p:spTgt spid="381"/>
                                        </p:tgtEl>
                                      </p:cBhvr>
                                    </p:animEffect>
                                  </p:childTnLst>
                                </p:cTn>
                              </p:par>
                              <p:par>
                                <p:cTn id="76" presetID="53" presetClass="entr" presetSubtype="16" fill="hold" nodeType="withEffect">
                                  <p:stCondLst>
                                    <p:cond delay="500"/>
                                  </p:stCondLst>
                                  <p:childTnLst>
                                    <p:set>
                                      <p:cBhvr>
                                        <p:cTn id="77" dur="1" fill="hold">
                                          <p:stCondLst>
                                            <p:cond delay="0"/>
                                          </p:stCondLst>
                                        </p:cTn>
                                        <p:tgtEl>
                                          <p:spTgt spid="386"/>
                                        </p:tgtEl>
                                        <p:attrNameLst>
                                          <p:attrName>style.visibility</p:attrName>
                                        </p:attrNameLst>
                                      </p:cBhvr>
                                      <p:to>
                                        <p:strVal val="visible"/>
                                      </p:to>
                                    </p:set>
                                    <p:anim calcmode="lin" valueType="num">
                                      <p:cBhvr>
                                        <p:cTn id="78" dur="1000" fill="hold"/>
                                        <p:tgtEl>
                                          <p:spTgt spid="386"/>
                                        </p:tgtEl>
                                        <p:attrNameLst>
                                          <p:attrName>ppt_w</p:attrName>
                                        </p:attrNameLst>
                                      </p:cBhvr>
                                      <p:tavLst>
                                        <p:tav tm="0">
                                          <p:val>
                                            <p:fltVal val="0"/>
                                          </p:val>
                                        </p:tav>
                                        <p:tav tm="100000">
                                          <p:val>
                                            <p:strVal val="#ppt_w"/>
                                          </p:val>
                                        </p:tav>
                                      </p:tavLst>
                                    </p:anim>
                                    <p:anim calcmode="lin" valueType="num">
                                      <p:cBhvr>
                                        <p:cTn id="79" dur="1000" fill="hold"/>
                                        <p:tgtEl>
                                          <p:spTgt spid="386"/>
                                        </p:tgtEl>
                                        <p:attrNameLst>
                                          <p:attrName>ppt_h</p:attrName>
                                        </p:attrNameLst>
                                      </p:cBhvr>
                                      <p:tavLst>
                                        <p:tav tm="0">
                                          <p:val>
                                            <p:fltVal val="0"/>
                                          </p:val>
                                        </p:tav>
                                        <p:tav tm="100000">
                                          <p:val>
                                            <p:strVal val="#ppt_h"/>
                                          </p:val>
                                        </p:tav>
                                      </p:tavLst>
                                    </p:anim>
                                    <p:animEffect transition="in" filter="fade">
                                      <p:cBhvr>
                                        <p:cTn id="80" dur="1000"/>
                                        <p:tgtEl>
                                          <p:spTgt spid="386"/>
                                        </p:tgtEl>
                                      </p:cBhvr>
                                    </p:animEffect>
                                  </p:childTnLst>
                                </p:cTn>
                              </p:par>
                              <p:par>
                                <p:cTn id="81" presetID="53" presetClass="entr" presetSubtype="16" fill="hold" nodeType="withEffect">
                                  <p:stCondLst>
                                    <p:cond delay="500"/>
                                  </p:stCondLst>
                                  <p:childTnLst>
                                    <p:set>
                                      <p:cBhvr>
                                        <p:cTn id="82" dur="1" fill="hold">
                                          <p:stCondLst>
                                            <p:cond delay="0"/>
                                          </p:stCondLst>
                                        </p:cTn>
                                        <p:tgtEl>
                                          <p:spTgt spid="379"/>
                                        </p:tgtEl>
                                        <p:attrNameLst>
                                          <p:attrName>style.visibility</p:attrName>
                                        </p:attrNameLst>
                                      </p:cBhvr>
                                      <p:to>
                                        <p:strVal val="visible"/>
                                      </p:to>
                                    </p:set>
                                    <p:anim calcmode="lin" valueType="num">
                                      <p:cBhvr>
                                        <p:cTn id="83" dur="1000" fill="hold"/>
                                        <p:tgtEl>
                                          <p:spTgt spid="379"/>
                                        </p:tgtEl>
                                        <p:attrNameLst>
                                          <p:attrName>ppt_w</p:attrName>
                                        </p:attrNameLst>
                                      </p:cBhvr>
                                      <p:tavLst>
                                        <p:tav tm="0">
                                          <p:val>
                                            <p:fltVal val="0"/>
                                          </p:val>
                                        </p:tav>
                                        <p:tav tm="100000">
                                          <p:val>
                                            <p:strVal val="#ppt_w"/>
                                          </p:val>
                                        </p:tav>
                                      </p:tavLst>
                                    </p:anim>
                                    <p:anim calcmode="lin" valueType="num">
                                      <p:cBhvr>
                                        <p:cTn id="84" dur="1000" fill="hold"/>
                                        <p:tgtEl>
                                          <p:spTgt spid="379"/>
                                        </p:tgtEl>
                                        <p:attrNameLst>
                                          <p:attrName>ppt_h</p:attrName>
                                        </p:attrNameLst>
                                      </p:cBhvr>
                                      <p:tavLst>
                                        <p:tav tm="0">
                                          <p:val>
                                            <p:fltVal val="0"/>
                                          </p:val>
                                        </p:tav>
                                        <p:tav tm="100000">
                                          <p:val>
                                            <p:strVal val="#ppt_h"/>
                                          </p:val>
                                        </p:tav>
                                      </p:tavLst>
                                    </p:anim>
                                    <p:animEffect transition="in" filter="fade">
                                      <p:cBhvr>
                                        <p:cTn id="85" dur="1000"/>
                                        <p:tgtEl>
                                          <p:spTgt spid="379"/>
                                        </p:tgtEl>
                                      </p:cBhvr>
                                    </p:animEffect>
                                  </p:childTnLst>
                                </p:cTn>
                              </p:par>
                              <p:par>
                                <p:cTn id="86" presetID="53" presetClass="entr" presetSubtype="16" fill="hold" nodeType="withEffect">
                                  <p:stCondLst>
                                    <p:cond delay="500"/>
                                  </p:stCondLst>
                                  <p:childTnLst>
                                    <p:set>
                                      <p:cBhvr>
                                        <p:cTn id="87" dur="1" fill="hold">
                                          <p:stCondLst>
                                            <p:cond delay="0"/>
                                          </p:stCondLst>
                                        </p:cTn>
                                        <p:tgtEl>
                                          <p:spTgt spid="13"/>
                                        </p:tgtEl>
                                        <p:attrNameLst>
                                          <p:attrName>style.visibility</p:attrName>
                                        </p:attrNameLst>
                                      </p:cBhvr>
                                      <p:to>
                                        <p:strVal val="visible"/>
                                      </p:to>
                                    </p:set>
                                    <p:anim calcmode="lin" valueType="num">
                                      <p:cBhvr>
                                        <p:cTn id="88" dur="1000" fill="hold"/>
                                        <p:tgtEl>
                                          <p:spTgt spid="13"/>
                                        </p:tgtEl>
                                        <p:attrNameLst>
                                          <p:attrName>ppt_w</p:attrName>
                                        </p:attrNameLst>
                                      </p:cBhvr>
                                      <p:tavLst>
                                        <p:tav tm="0">
                                          <p:val>
                                            <p:fltVal val="0"/>
                                          </p:val>
                                        </p:tav>
                                        <p:tav tm="100000">
                                          <p:val>
                                            <p:strVal val="#ppt_w"/>
                                          </p:val>
                                        </p:tav>
                                      </p:tavLst>
                                    </p:anim>
                                    <p:anim calcmode="lin" valueType="num">
                                      <p:cBhvr>
                                        <p:cTn id="89" dur="1000" fill="hold"/>
                                        <p:tgtEl>
                                          <p:spTgt spid="13"/>
                                        </p:tgtEl>
                                        <p:attrNameLst>
                                          <p:attrName>ppt_h</p:attrName>
                                        </p:attrNameLst>
                                      </p:cBhvr>
                                      <p:tavLst>
                                        <p:tav tm="0">
                                          <p:val>
                                            <p:fltVal val="0"/>
                                          </p:val>
                                        </p:tav>
                                        <p:tav tm="100000">
                                          <p:val>
                                            <p:strVal val="#ppt_h"/>
                                          </p:val>
                                        </p:tav>
                                      </p:tavLst>
                                    </p:anim>
                                    <p:animEffect transition="in" filter="fade">
                                      <p:cBhvr>
                                        <p:cTn id="90" dur="1000"/>
                                        <p:tgtEl>
                                          <p:spTgt spid="13"/>
                                        </p:tgtEl>
                                      </p:cBhvr>
                                    </p:animEffect>
                                  </p:childTnLst>
                                </p:cTn>
                              </p:par>
                              <p:par>
                                <p:cTn id="91" presetID="53" presetClass="entr" presetSubtype="16" fill="hold" nodeType="withEffect">
                                  <p:stCondLst>
                                    <p:cond delay="500"/>
                                  </p:stCondLst>
                                  <p:childTnLst>
                                    <p:set>
                                      <p:cBhvr>
                                        <p:cTn id="92" dur="1" fill="hold">
                                          <p:stCondLst>
                                            <p:cond delay="0"/>
                                          </p:stCondLst>
                                        </p:cTn>
                                        <p:tgtEl>
                                          <p:spTgt spid="14"/>
                                        </p:tgtEl>
                                        <p:attrNameLst>
                                          <p:attrName>style.visibility</p:attrName>
                                        </p:attrNameLst>
                                      </p:cBhvr>
                                      <p:to>
                                        <p:strVal val="visible"/>
                                      </p:to>
                                    </p:set>
                                    <p:anim calcmode="lin" valueType="num">
                                      <p:cBhvr>
                                        <p:cTn id="93" dur="1000" fill="hold"/>
                                        <p:tgtEl>
                                          <p:spTgt spid="14"/>
                                        </p:tgtEl>
                                        <p:attrNameLst>
                                          <p:attrName>ppt_w</p:attrName>
                                        </p:attrNameLst>
                                      </p:cBhvr>
                                      <p:tavLst>
                                        <p:tav tm="0">
                                          <p:val>
                                            <p:fltVal val="0"/>
                                          </p:val>
                                        </p:tav>
                                        <p:tav tm="100000">
                                          <p:val>
                                            <p:strVal val="#ppt_w"/>
                                          </p:val>
                                        </p:tav>
                                      </p:tavLst>
                                    </p:anim>
                                    <p:anim calcmode="lin" valueType="num">
                                      <p:cBhvr>
                                        <p:cTn id="94" dur="1000" fill="hold"/>
                                        <p:tgtEl>
                                          <p:spTgt spid="14"/>
                                        </p:tgtEl>
                                        <p:attrNameLst>
                                          <p:attrName>ppt_h</p:attrName>
                                        </p:attrNameLst>
                                      </p:cBhvr>
                                      <p:tavLst>
                                        <p:tav tm="0">
                                          <p:val>
                                            <p:fltVal val="0"/>
                                          </p:val>
                                        </p:tav>
                                        <p:tav tm="100000">
                                          <p:val>
                                            <p:strVal val="#ppt_h"/>
                                          </p:val>
                                        </p:tav>
                                      </p:tavLst>
                                    </p:anim>
                                    <p:animEffect transition="in" filter="fade">
                                      <p:cBhvr>
                                        <p:cTn id="95" dur="1000"/>
                                        <p:tgtEl>
                                          <p:spTgt spid="14"/>
                                        </p:tgtEl>
                                      </p:cBhvr>
                                    </p:animEffect>
                                  </p:childTnLst>
                                </p:cTn>
                              </p:par>
                              <p:par>
                                <p:cTn id="96" presetID="53" presetClass="entr" presetSubtype="16" fill="hold" nodeType="withEffect">
                                  <p:stCondLst>
                                    <p:cond delay="500"/>
                                  </p:stCondLst>
                                  <p:childTnLst>
                                    <p:set>
                                      <p:cBhvr>
                                        <p:cTn id="97" dur="1" fill="hold">
                                          <p:stCondLst>
                                            <p:cond delay="0"/>
                                          </p:stCondLst>
                                        </p:cTn>
                                        <p:tgtEl>
                                          <p:spTgt spid="12"/>
                                        </p:tgtEl>
                                        <p:attrNameLst>
                                          <p:attrName>style.visibility</p:attrName>
                                        </p:attrNameLst>
                                      </p:cBhvr>
                                      <p:to>
                                        <p:strVal val="visible"/>
                                      </p:to>
                                    </p:set>
                                    <p:anim calcmode="lin" valueType="num">
                                      <p:cBhvr>
                                        <p:cTn id="98" dur="1000" fill="hold"/>
                                        <p:tgtEl>
                                          <p:spTgt spid="12"/>
                                        </p:tgtEl>
                                        <p:attrNameLst>
                                          <p:attrName>ppt_w</p:attrName>
                                        </p:attrNameLst>
                                      </p:cBhvr>
                                      <p:tavLst>
                                        <p:tav tm="0">
                                          <p:val>
                                            <p:fltVal val="0"/>
                                          </p:val>
                                        </p:tav>
                                        <p:tav tm="100000">
                                          <p:val>
                                            <p:strVal val="#ppt_w"/>
                                          </p:val>
                                        </p:tav>
                                      </p:tavLst>
                                    </p:anim>
                                    <p:anim calcmode="lin" valueType="num">
                                      <p:cBhvr>
                                        <p:cTn id="99" dur="1000" fill="hold"/>
                                        <p:tgtEl>
                                          <p:spTgt spid="12"/>
                                        </p:tgtEl>
                                        <p:attrNameLst>
                                          <p:attrName>ppt_h</p:attrName>
                                        </p:attrNameLst>
                                      </p:cBhvr>
                                      <p:tavLst>
                                        <p:tav tm="0">
                                          <p:val>
                                            <p:fltVal val="0"/>
                                          </p:val>
                                        </p:tav>
                                        <p:tav tm="100000">
                                          <p:val>
                                            <p:strVal val="#ppt_h"/>
                                          </p:val>
                                        </p:tav>
                                      </p:tavLst>
                                    </p:anim>
                                    <p:animEffect transition="in" filter="fade">
                                      <p:cBhvr>
                                        <p:cTn id="100" dur="1000"/>
                                        <p:tgtEl>
                                          <p:spTgt spid="12"/>
                                        </p:tgtEl>
                                      </p:cBhvr>
                                    </p:animEffect>
                                  </p:childTnLst>
                                </p:cTn>
                              </p:par>
                              <p:par>
                                <p:cTn id="101" presetID="53" presetClass="entr" presetSubtype="16" fill="hold" nodeType="withEffect">
                                  <p:stCondLst>
                                    <p:cond delay="500"/>
                                  </p:stCondLst>
                                  <p:childTnLst>
                                    <p:set>
                                      <p:cBhvr>
                                        <p:cTn id="102" dur="1" fill="hold">
                                          <p:stCondLst>
                                            <p:cond delay="0"/>
                                          </p:stCondLst>
                                        </p:cTn>
                                        <p:tgtEl>
                                          <p:spTgt spid="15"/>
                                        </p:tgtEl>
                                        <p:attrNameLst>
                                          <p:attrName>style.visibility</p:attrName>
                                        </p:attrNameLst>
                                      </p:cBhvr>
                                      <p:to>
                                        <p:strVal val="visible"/>
                                      </p:to>
                                    </p:set>
                                    <p:anim calcmode="lin" valueType="num">
                                      <p:cBhvr>
                                        <p:cTn id="103" dur="1000" fill="hold"/>
                                        <p:tgtEl>
                                          <p:spTgt spid="15"/>
                                        </p:tgtEl>
                                        <p:attrNameLst>
                                          <p:attrName>ppt_w</p:attrName>
                                        </p:attrNameLst>
                                      </p:cBhvr>
                                      <p:tavLst>
                                        <p:tav tm="0">
                                          <p:val>
                                            <p:fltVal val="0"/>
                                          </p:val>
                                        </p:tav>
                                        <p:tav tm="100000">
                                          <p:val>
                                            <p:strVal val="#ppt_w"/>
                                          </p:val>
                                        </p:tav>
                                      </p:tavLst>
                                    </p:anim>
                                    <p:anim calcmode="lin" valueType="num">
                                      <p:cBhvr>
                                        <p:cTn id="104" dur="1000" fill="hold"/>
                                        <p:tgtEl>
                                          <p:spTgt spid="15"/>
                                        </p:tgtEl>
                                        <p:attrNameLst>
                                          <p:attrName>ppt_h</p:attrName>
                                        </p:attrNameLst>
                                      </p:cBhvr>
                                      <p:tavLst>
                                        <p:tav tm="0">
                                          <p:val>
                                            <p:fltVal val="0"/>
                                          </p:val>
                                        </p:tav>
                                        <p:tav tm="100000">
                                          <p:val>
                                            <p:strVal val="#ppt_h"/>
                                          </p:val>
                                        </p:tav>
                                      </p:tavLst>
                                    </p:anim>
                                    <p:animEffect transition="in" filter="fade">
                                      <p:cBhvr>
                                        <p:cTn id="105" dur="1000"/>
                                        <p:tgtEl>
                                          <p:spTgt spid="15"/>
                                        </p:tgtEl>
                                      </p:cBhvr>
                                    </p:animEffect>
                                  </p:childTnLst>
                                </p:cTn>
                              </p:par>
                            </p:childTnLst>
                          </p:cTn>
                        </p:par>
                        <p:par>
                          <p:cTn id="106" fill="hold" nodeType="afterGroup">
                            <p:stCondLst>
                              <p:cond delay="5250"/>
                            </p:stCondLst>
                            <p:childTnLst>
                              <p:par>
                                <p:cTn id="107" presetID="53" presetClass="entr" presetSubtype="16" fill="hold" grpId="0" nodeType="afterEffect">
                                  <p:stCondLst>
                                    <p:cond delay="0"/>
                                  </p:stCondLst>
                                  <p:childTnLst>
                                    <p:set>
                                      <p:cBhvr>
                                        <p:cTn id="108" dur="1" fill="hold">
                                          <p:stCondLst>
                                            <p:cond delay="0"/>
                                          </p:stCondLst>
                                        </p:cTn>
                                        <p:tgtEl>
                                          <p:spTgt spid="374"/>
                                        </p:tgtEl>
                                        <p:attrNameLst>
                                          <p:attrName>style.visibility</p:attrName>
                                        </p:attrNameLst>
                                      </p:cBhvr>
                                      <p:to>
                                        <p:strVal val="visible"/>
                                      </p:to>
                                    </p:set>
                                    <p:anim calcmode="lin" valueType="num">
                                      <p:cBhvr>
                                        <p:cTn id="109" dur="500" fill="hold"/>
                                        <p:tgtEl>
                                          <p:spTgt spid="374"/>
                                        </p:tgtEl>
                                        <p:attrNameLst>
                                          <p:attrName>ppt_w</p:attrName>
                                        </p:attrNameLst>
                                      </p:cBhvr>
                                      <p:tavLst>
                                        <p:tav tm="0">
                                          <p:val>
                                            <p:fltVal val="0"/>
                                          </p:val>
                                        </p:tav>
                                        <p:tav tm="100000">
                                          <p:val>
                                            <p:strVal val="#ppt_w"/>
                                          </p:val>
                                        </p:tav>
                                      </p:tavLst>
                                    </p:anim>
                                    <p:anim calcmode="lin" valueType="num">
                                      <p:cBhvr>
                                        <p:cTn id="110" dur="500" fill="hold"/>
                                        <p:tgtEl>
                                          <p:spTgt spid="374"/>
                                        </p:tgtEl>
                                        <p:attrNameLst>
                                          <p:attrName>ppt_h</p:attrName>
                                        </p:attrNameLst>
                                      </p:cBhvr>
                                      <p:tavLst>
                                        <p:tav tm="0">
                                          <p:val>
                                            <p:fltVal val="0"/>
                                          </p:val>
                                        </p:tav>
                                        <p:tav tm="100000">
                                          <p:val>
                                            <p:strVal val="#ppt_h"/>
                                          </p:val>
                                        </p:tav>
                                      </p:tavLst>
                                    </p:anim>
                                    <p:animEffect transition="in" filter="fade">
                                      <p:cBhvr>
                                        <p:cTn id="111" dur="500"/>
                                        <p:tgtEl>
                                          <p:spTgt spid="374"/>
                                        </p:tgtEl>
                                      </p:cBhvr>
                                    </p:animEffect>
                                  </p:childTnLst>
                                </p:cTn>
                              </p:par>
                            </p:childTnLst>
                          </p:cTn>
                        </p:par>
                        <p:par>
                          <p:cTn id="112" fill="hold" nodeType="afterGroup">
                            <p:stCondLst>
                              <p:cond delay="5750"/>
                            </p:stCondLst>
                            <p:childTnLst>
                              <p:par>
                                <p:cTn id="113" presetID="53" presetClass="entr" presetSubtype="16" fill="hold" grpId="0" nodeType="afterEffect">
                                  <p:stCondLst>
                                    <p:cond delay="0"/>
                                  </p:stCondLst>
                                  <p:childTnLst>
                                    <p:set>
                                      <p:cBhvr>
                                        <p:cTn id="114" dur="1" fill="hold">
                                          <p:stCondLst>
                                            <p:cond delay="0"/>
                                          </p:stCondLst>
                                        </p:cTn>
                                        <p:tgtEl>
                                          <p:spTgt spid="375"/>
                                        </p:tgtEl>
                                        <p:attrNameLst>
                                          <p:attrName>style.visibility</p:attrName>
                                        </p:attrNameLst>
                                      </p:cBhvr>
                                      <p:to>
                                        <p:strVal val="visible"/>
                                      </p:to>
                                    </p:set>
                                    <p:anim calcmode="lin" valueType="num">
                                      <p:cBhvr>
                                        <p:cTn id="115" dur="500" fill="hold"/>
                                        <p:tgtEl>
                                          <p:spTgt spid="375"/>
                                        </p:tgtEl>
                                        <p:attrNameLst>
                                          <p:attrName>ppt_w</p:attrName>
                                        </p:attrNameLst>
                                      </p:cBhvr>
                                      <p:tavLst>
                                        <p:tav tm="0">
                                          <p:val>
                                            <p:fltVal val="0"/>
                                          </p:val>
                                        </p:tav>
                                        <p:tav tm="100000">
                                          <p:val>
                                            <p:strVal val="#ppt_w"/>
                                          </p:val>
                                        </p:tav>
                                      </p:tavLst>
                                    </p:anim>
                                    <p:anim calcmode="lin" valueType="num">
                                      <p:cBhvr>
                                        <p:cTn id="116" dur="500" fill="hold"/>
                                        <p:tgtEl>
                                          <p:spTgt spid="375"/>
                                        </p:tgtEl>
                                        <p:attrNameLst>
                                          <p:attrName>ppt_h</p:attrName>
                                        </p:attrNameLst>
                                      </p:cBhvr>
                                      <p:tavLst>
                                        <p:tav tm="0">
                                          <p:val>
                                            <p:fltVal val="0"/>
                                          </p:val>
                                        </p:tav>
                                        <p:tav tm="100000">
                                          <p:val>
                                            <p:strVal val="#ppt_h"/>
                                          </p:val>
                                        </p:tav>
                                      </p:tavLst>
                                    </p:anim>
                                    <p:animEffect transition="in" filter="fade">
                                      <p:cBhvr>
                                        <p:cTn id="117" dur="500"/>
                                        <p:tgtEl>
                                          <p:spTgt spid="375"/>
                                        </p:tgtEl>
                                      </p:cBhvr>
                                    </p:animEffect>
                                  </p:childTnLst>
                                </p:cTn>
                              </p:par>
                            </p:childTnLst>
                          </p:cTn>
                        </p:par>
                        <p:par>
                          <p:cTn id="118" fill="hold" nodeType="afterGroup">
                            <p:stCondLst>
                              <p:cond delay="6250"/>
                            </p:stCondLst>
                            <p:childTnLst>
                              <p:par>
                                <p:cTn id="119" presetID="53" presetClass="entr" presetSubtype="16" fill="hold" grpId="0" nodeType="afterEffect">
                                  <p:stCondLst>
                                    <p:cond delay="0"/>
                                  </p:stCondLst>
                                  <p:childTnLst>
                                    <p:set>
                                      <p:cBhvr>
                                        <p:cTn id="120" dur="1" fill="hold">
                                          <p:stCondLst>
                                            <p:cond delay="0"/>
                                          </p:stCondLst>
                                        </p:cTn>
                                        <p:tgtEl>
                                          <p:spTgt spid="376"/>
                                        </p:tgtEl>
                                        <p:attrNameLst>
                                          <p:attrName>style.visibility</p:attrName>
                                        </p:attrNameLst>
                                      </p:cBhvr>
                                      <p:to>
                                        <p:strVal val="visible"/>
                                      </p:to>
                                    </p:set>
                                    <p:anim calcmode="lin" valueType="num">
                                      <p:cBhvr>
                                        <p:cTn id="121" dur="500" fill="hold"/>
                                        <p:tgtEl>
                                          <p:spTgt spid="376"/>
                                        </p:tgtEl>
                                        <p:attrNameLst>
                                          <p:attrName>ppt_w</p:attrName>
                                        </p:attrNameLst>
                                      </p:cBhvr>
                                      <p:tavLst>
                                        <p:tav tm="0">
                                          <p:val>
                                            <p:fltVal val="0"/>
                                          </p:val>
                                        </p:tav>
                                        <p:tav tm="100000">
                                          <p:val>
                                            <p:strVal val="#ppt_w"/>
                                          </p:val>
                                        </p:tav>
                                      </p:tavLst>
                                    </p:anim>
                                    <p:anim calcmode="lin" valueType="num">
                                      <p:cBhvr>
                                        <p:cTn id="122" dur="500" fill="hold"/>
                                        <p:tgtEl>
                                          <p:spTgt spid="376"/>
                                        </p:tgtEl>
                                        <p:attrNameLst>
                                          <p:attrName>ppt_h</p:attrName>
                                        </p:attrNameLst>
                                      </p:cBhvr>
                                      <p:tavLst>
                                        <p:tav tm="0">
                                          <p:val>
                                            <p:fltVal val="0"/>
                                          </p:val>
                                        </p:tav>
                                        <p:tav tm="100000">
                                          <p:val>
                                            <p:strVal val="#ppt_h"/>
                                          </p:val>
                                        </p:tav>
                                      </p:tavLst>
                                    </p:anim>
                                    <p:animEffect transition="in" filter="fade">
                                      <p:cBhvr>
                                        <p:cTn id="123" dur="500"/>
                                        <p:tgtEl>
                                          <p:spTgt spid="376"/>
                                        </p:tgtEl>
                                      </p:cBhvr>
                                    </p:animEffect>
                                  </p:childTnLst>
                                </p:cTn>
                              </p:par>
                            </p:childTnLst>
                          </p:cTn>
                        </p:par>
                        <p:par>
                          <p:cTn id="124" fill="hold" nodeType="afterGroup">
                            <p:stCondLst>
                              <p:cond delay="6750"/>
                            </p:stCondLst>
                            <p:childTnLst>
                              <p:par>
                                <p:cTn id="125" presetID="53" presetClass="entr" presetSubtype="16" fill="hold" grpId="0" nodeType="afterEffect">
                                  <p:stCondLst>
                                    <p:cond delay="0"/>
                                  </p:stCondLst>
                                  <p:childTnLst>
                                    <p:set>
                                      <p:cBhvr>
                                        <p:cTn id="126" dur="1" fill="hold">
                                          <p:stCondLst>
                                            <p:cond delay="0"/>
                                          </p:stCondLst>
                                        </p:cTn>
                                        <p:tgtEl>
                                          <p:spTgt spid="377"/>
                                        </p:tgtEl>
                                        <p:attrNameLst>
                                          <p:attrName>style.visibility</p:attrName>
                                        </p:attrNameLst>
                                      </p:cBhvr>
                                      <p:to>
                                        <p:strVal val="visible"/>
                                      </p:to>
                                    </p:set>
                                    <p:anim calcmode="lin" valueType="num">
                                      <p:cBhvr>
                                        <p:cTn id="127" dur="500" fill="hold"/>
                                        <p:tgtEl>
                                          <p:spTgt spid="377"/>
                                        </p:tgtEl>
                                        <p:attrNameLst>
                                          <p:attrName>ppt_w</p:attrName>
                                        </p:attrNameLst>
                                      </p:cBhvr>
                                      <p:tavLst>
                                        <p:tav tm="0">
                                          <p:val>
                                            <p:fltVal val="0"/>
                                          </p:val>
                                        </p:tav>
                                        <p:tav tm="100000">
                                          <p:val>
                                            <p:strVal val="#ppt_w"/>
                                          </p:val>
                                        </p:tav>
                                      </p:tavLst>
                                    </p:anim>
                                    <p:anim calcmode="lin" valueType="num">
                                      <p:cBhvr>
                                        <p:cTn id="128" dur="500" fill="hold"/>
                                        <p:tgtEl>
                                          <p:spTgt spid="377"/>
                                        </p:tgtEl>
                                        <p:attrNameLst>
                                          <p:attrName>ppt_h</p:attrName>
                                        </p:attrNameLst>
                                      </p:cBhvr>
                                      <p:tavLst>
                                        <p:tav tm="0">
                                          <p:val>
                                            <p:fltVal val="0"/>
                                          </p:val>
                                        </p:tav>
                                        <p:tav tm="100000">
                                          <p:val>
                                            <p:strVal val="#ppt_h"/>
                                          </p:val>
                                        </p:tav>
                                      </p:tavLst>
                                    </p:anim>
                                    <p:animEffect transition="in" filter="fade">
                                      <p:cBhvr>
                                        <p:cTn id="129" dur="500"/>
                                        <p:tgtEl>
                                          <p:spTgt spid="377"/>
                                        </p:tgtEl>
                                      </p:cBhvr>
                                    </p:animEffect>
                                  </p:childTnLst>
                                </p:cTn>
                              </p:par>
                            </p:childTnLst>
                          </p:cTn>
                        </p:par>
                        <p:par>
                          <p:cTn id="130" fill="hold" nodeType="afterGroup">
                            <p:stCondLst>
                              <p:cond delay="7250"/>
                            </p:stCondLst>
                            <p:childTnLst>
                              <p:par>
                                <p:cTn id="131" presetID="53" presetClass="entr" presetSubtype="16" fill="hold" grpId="0" nodeType="afterEffect">
                                  <p:stCondLst>
                                    <p:cond delay="0"/>
                                  </p:stCondLst>
                                  <p:childTnLst>
                                    <p:set>
                                      <p:cBhvr>
                                        <p:cTn id="132" dur="1" fill="hold">
                                          <p:stCondLst>
                                            <p:cond delay="0"/>
                                          </p:stCondLst>
                                        </p:cTn>
                                        <p:tgtEl>
                                          <p:spTgt spid="378"/>
                                        </p:tgtEl>
                                        <p:attrNameLst>
                                          <p:attrName>style.visibility</p:attrName>
                                        </p:attrNameLst>
                                      </p:cBhvr>
                                      <p:to>
                                        <p:strVal val="visible"/>
                                      </p:to>
                                    </p:set>
                                    <p:anim calcmode="lin" valueType="num">
                                      <p:cBhvr>
                                        <p:cTn id="133" dur="500" fill="hold"/>
                                        <p:tgtEl>
                                          <p:spTgt spid="378"/>
                                        </p:tgtEl>
                                        <p:attrNameLst>
                                          <p:attrName>ppt_w</p:attrName>
                                        </p:attrNameLst>
                                      </p:cBhvr>
                                      <p:tavLst>
                                        <p:tav tm="0">
                                          <p:val>
                                            <p:fltVal val="0"/>
                                          </p:val>
                                        </p:tav>
                                        <p:tav tm="100000">
                                          <p:val>
                                            <p:strVal val="#ppt_w"/>
                                          </p:val>
                                        </p:tav>
                                      </p:tavLst>
                                    </p:anim>
                                    <p:anim calcmode="lin" valueType="num">
                                      <p:cBhvr>
                                        <p:cTn id="134" dur="500" fill="hold"/>
                                        <p:tgtEl>
                                          <p:spTgt spid="378"/>
                                        </p:tgtEl>
                                        <p:attrNameLst>
                                          <p:attrName>ppt_h</p:attrName>
                                        </p:attrNameLst>
                                      </p:cBhvr>
                                      <p:tavLst>
                                        <p:tav tm="0">
                                          <p:val>
                                            <p:fltVal val="0"/>
                                          </p:val>
                                        </p:tav>
                                        <p:tav tm="100000">
                                          <p:val>
                                            <p:strVal val="#ppt_h"/>
                                          </p:val>
                                        </p:tav>
                                      </p:tavLst>
                                    </p:anim>
                                    <p:animEffect transition="in" filter="fade">
                                      <p:cBhvr>
                                        <p:cTn id="135" dur="500"/>
                                        <p:tgtEl>
                                          <p:spTgt spid="378"/>
                                        </p:tgtEl>
                                      </p:cBhvr>
                                    </p:animEffect>
                                  </p:childTnLst>
                                </p:cTn>
                              </p:par>
                            </p:childTnLst>
                          </p:cTn>
                        </p:par>
                        <p:par>
                          <p:cTn id="136" fill="hold" nodeType="afterGroup">
                            <p:stCondLst>
                              <p:cond delay="7750"/>
                            </p:stCondLst>
                            <p:childTnLst>
                              <p:par>
                                <p:cTn id="137" presetID="22" presetClass="entr" presetSubtype="8" fill="hold" grpId="0" nodeType="afterEffect">
                                  <p:stCondLst>
                                    <p:cond delay="0"/>
                                  </p:stCondLst>
                                  <p:childTnLst>
                                    <p:set>
                                      <p:cBhvr>
                                        <p:cTn id="138" dur="1" fill="hold">
                                          <p:stCondLst>
                                            <p:cond delay="0"/>
                                          </p:stCondLst>
                                        </p:cTn>
                                        <p:tgtEl>
                                          <p:spTgt spid="399"/>
                                        </p:tgtEl>
                                        <p:attrNameLst>
                                          <p:attrName>style.visibility</p:attrName>
                                        </p:attrNameLst>
                                      </p:cBhvr>
                                      <p:to>
                                        <p:strVal val="visible"/>
                                      </p:to>
                                    </p:set>
                                    <p:animEffect transition="in" filter="wipe(left)">
                                      <p:cBhvr>
                                        <p:cTn id="139" dur="500"/>
                                        <p:tgtEl>
                                          <p:spTgt spid="399"/>
                                        </p:tgtEl>
                                      </p:cBhvr>
                                    </p:animEffect>
                                  </p:childTnLst>
                                </p:cTn>
                              </p:par>
                            </p:childTnLst>
                          </p:cTn>
                        </p:par>
                        <p:par>
                          <p:cTn id="140" fill="hold" nodeType="afterGroup">
                            <p:stCondLst>
                              <p:cond delay="8250"/>
                            </p:stCondLst>
                            <p:childTnLst>
                              <p:par>
                                <p:cTn id="141" presetID="22" presetClass="entr" presetSubtype="8" fill="hold" grpId="0" nodeType="afterEffect">
                                  <p:stCondLst>
                                    <p:cond delay="0"/>
                                  </p:stCondLst>
                                  <p:childTnLst>
                                    <p:set>
                                      <p:cBhvr>
                                        <p:cTn id="142" dur="1" fill="hold">
                                          <p:stCondLst>
                                            <p:cond delay="0"/>
                                          </p:stCondLst>
                                        </p:cTn>
                                        <p:tgtEl>
                                          <p:spTgt spid="400"/>
                                        </p:tgtEl>
                                        <p:attrNameLst>
                                          <p:attrName>style.visibility</p:attrName>
                                        </p:attrNameLst>
                                      </p:cBhvr>
                                      <p:to>
                                        <p:strVal val="visible"/>
                                      </p:to>
                                    </p:set>
                                    <p:animEffect transition="in" filter="wipe(left)">
                                      <p:cBhvr>
                                        <p:cTn id="143" dur="500"/>
                                        <p:tgtEl>
                                          <p:spTgt spid="400"/>
                                        </p:tgtEl>
                                      </p:cBhvr>
                                    </p:animEffect>
                                  </p:childTnLst>
                                </p:cTn>
                              </p:par>
                            </p:childTnLst>
                          </p:cTn>
                        </p:par>
                        <p:par>
                          <p:cTn id="144" fill="hold" nodeType="afterGroup">
                            <p:stCondLst>
                              <p:cond delay="8750"/>
                            </p:stCondLst>
                            <p:childTnLst>
                              <p:par>
                                <p:cTn id="145" presetID="22" presetClass="entr" presetSubtype="8" fill="hold" grpId="0" nodeType="afterEffect">
                                  <p:stCondLst>
                                    <p:cond delay="0"/>
                                  </p:stCondLst>
                                  <p:childTnLst>
                                    <p:set>
                                      <p:cBhvr>
                                        <p:cTn id="146" dur="1" fill="hold">
                                          <p:stCondLst>
                                            <p:cond delay="0"/>
                                          </p:stCondLst>
                                        </p:cTn>
                                        <p:tgtEl>
                                          <p:spTgt spid="413"/>
                                        </p:tgtEl>
                                        <p:attrNameLst>
                                          <p:attrName>style.visibility</p:attrName>
                                        </p:attrNameLst>
                                      </p:cBhvr>
                                      <p:to>
                                        <p:strVal val="visible"/>
                                      </p:to>
                                    </p:set>
                                    <p:animEffect transition="in" filter="wipe(left)">
                                      <p:cBhvr>
                                        <p:cTn id="147" dur="500"/>
                                        <p:tgtEl>
                                          <p:spTgt spid="413"/>
                                        </p:tgtEl>
                                      </p:cBhvr>
                                    </p:animEffect>
                                  </p:childTnLst>
                                </p:cTn>
                              </p:par>
                            </p:childTnLst>
                          </p:cTn>
                        </p:par>
                        <p:par>
                          <p:cTn id="148" fill="hold" nodeType="afterGroup">
                            <p:stCondLst>
                              <p:cond delay="9250"/>
                            </p:stCondLst>
                            <p:childTnLst>
                              <p:par>
                                <p:cTn id="149" presetID="22" presetClass="entr" presetSubtype="8" fill="hold" grpId="0" nodeType="afterEffect">
                                  <p:stCondLst>
                                    <p:cond delay="0"/>
                                  </p:stCondLst>
                                  <p:childTnLst>
                                    <p:set>
                                      <p:cBhvr>
                                        <p:cTn id="150" dur="1" fill="hold">
                                          <p:stCondLst>
                                            <p:cond delay="0"/>
                                          </p:stCondLst>
                                        </p:cTn>
                                        <p:tgtEl>
                                          <p:spTgt spid="414"/>
                                        </p:tgtEl>
                                        <p:attrNameLst>
                                          <p:attrName>style.visibility</p:attrName>
                                        </p:attrNameLst>
                                      </p:cBhvr>
                                      <p:to>
                                        <p:strVal val="visible"/>
                                      </p:to>
                                    </p:set>
                                    <p:animEffect transition="in" filter="wipe(left)">
                                      <p:cBhvr>
                                        <p:cTn id="151" dur="500"/>
                                        <p:tgtEl>
                                          <p:spTgt spid="414"/>
                                        </p:tgtEl>
                                      </p:cBhvr>
                                    </p:animEffect>
                                  </p:childTnLst>
                                </p:cTn>
                              </p:par>
                            </p:childTnLst>
                          </p:cTn>
                        </p:par>
                        <p:par>
                          <p:cTn id="152" fill="hold" nodeType="afterGroup">
                            <p:stCondLst>
                              <p:cond delay="9750"/>
                            </p:stCondLst>
                            <p:childTnLst>
                              <p:par>
                                <p:cTn id="153" presetID="22" presetClass="entr" presetSubtype="8" fill="hold" grpId="0" nodeType="afterEffect">
                                  <p:stCondLst>
                                    <p:cond delay="0"/>
                                  </p:stCondLst>
                                  <p:childTnLst>
                                    <p:set>
                                      <p:cBhvr>
                                        <p:cTn id="154" dur="1" fill="hold">
                                          <p:stCondLst>
                                            <p:cond delay="0"/>
                                          </p:stCondLst>
                                        </p:cTn>
                                        <p:tgtEl>
                                          <p:spTgt spid="415"/>
                                        </p:tgtEl>
                                        <p:attrNameLst>
                                          <p:attrName>style.visibility</p:attrName>
                                        </p:attrNameLst>
                                      </p:cBhvr>
                                      <p:to>
                                        <p:strVal val="visible"/>
                                      </p:to>
                                    </p:set>
                                    <p:animEffect transition="in" filter="wipe(left)">
                                      <p:cBhvr>
                                        <p:cTn id="155" dur="500"/>
                                        <p:tgtEl>
                                          <p:spTgt spid="415"/>
                                        </p:tgtEl>
                                      </p:cBhvr>
                                    </p:animEffect>
                                  </p:childTnLst>
                                </p:cTn>
                              </p:par>
                            </p:childTnLst>
                          </p:cTn>
                        </p:par>
                        <p:par>
                          <p:cTn id="156" fill="hold" nodeType="afterGroup">
                            <p:stCondLst>
                              <p:cond delay="10250"/>
                            </p:stCondLst>
                            <p:childTnLst>
                              <p:par>
                                <p:cTn id="157" presetID="22" presetClass="entr" presetSubtype="8" fill="hold" nodeType="afterEffect">
                                  <p:stCondLst>
                                    <p:cond delay="0"/>
                                  </p:stCondLst>
                                  <p:childTnLst>
                                    <p:set>
                                      <p:cBhvr>
                                        <p:cTn id="158" dur="1" fill="hold">
                                          <p:stCondLst>
                                            <p:cond delay="0"/>
                                          </p:stCondLst>
                                        </p:cTn>
                                        <p:tgtEl>
                                          <p:spTgt spid="416"/>
                                        </p:tgtEl>
                                        <p:attrNameLst>
                                          <p:attrName>style.visibility</p:attrName>
                                        </p:attrNameLst>
                                      </p:cBhvr>
                                      <p:to>
                                        <p:strVal val="visible"/>
                                      </p:to>
                                    </p:set>
                                    <p:animEffect transition="in" filter="wipe(left)">
                                      <p:cBhvr>
                                        <p:cTn id="159" dur="500"/>
                                        <p:tgtEl>
                                          <p:spTgt spid="416"/>
                                        </p:tgtEl>
                                      </p:cBhvr>
                                    </p:animEffect>
                                  </p:childTnLst>
                                </p:cTn>
                              </p:par>
                            </p:childTnLst>
                          </p:cTn>
                        </p:par>
                        <p:par>
                          <p:cTn id="160" fill="hold" nodeType="afterGroup">
                            <p:stCondLst>
                              <p:cond delay="10750"/>
                            </p:stCondLst>
                            <p:childTnLst>
                              <p:par>
                                <p:cTn id="161" presetID="22" presetClass="entr" presetSubtype="8" fill="hold" nodeType="afterEffect">
                                  <p:stCondLst>
                                    <p:cond delay="0"/>
                                  </p:stCondLst>
                                  <p:childTnLst>
                                    <p:set>
                                      <p:cBhvr>
                                        <p:cTn id="162" dur="1" fill="hold">
                                          <p:stCondLst>
                                            <p:cond delay="0"/>
                                          </p:stCondLst>
                                        </p:cTn>
                                        <p:tgtEl>
                                          <p:spTgt spid="417"/>
                                        </p:tgtEl>
                                        <p:attrNameLst>
                                          <p:attrName>style.visibility</p:attrName>
                                        </p:attrNameLst>
                                      </p:cBhvr>
                                      <p:to>
                                        <p:strVal val="visible"/>
                                      </p:to>
                                    </p:set>
                                    <p:animEffect transition="in" filter="wipe(left)">
                                      <p:cBhvr>
                                        <p:cTn id="163" dur="500"/>
                                        <p:tgtEl>
                                          <p:spTgt spid="417"/>
                                        </p:tgtEl>
                                      </p:cBhvr>
                                    </p:animEffect>
                                  </p:childTnLst>
                                </p:cTn>
                              </p:par>
                            </p:childTnLst>
                          </p:cTn>
                        </p:par>
                        <p:par>
                          <p:cTn id="164" fill="hold" nodeType="afterGroup">
                            <p:stCondLst>
                              <p:cond delay="11250"/>
                            </p:stCondLst>
                            <p:childTnLst>
                              <p:par>
                                <p:cTn id="165" presetID="22" presetClass="entr" presetSubtype="8" fill="hold" nodeType="afterEffect">
                                  <p:stCondLst>
                                    <p:cond delay="0"/>
                                  </p:stCondLst>
                                  <p:childTnLst>
                                    <p:set>
                                      <p:cBhvr>
                                        <p:cTn id="166" dur="1" fill="hold">
                                          <p:stCondLst>
                                            <p:cond delay="0"/>
                                          </p:stCondLst>
                                        </p:cTn>
                                        <p:tgtEl>
                                          <p:spTgt spid="418"/>
                                        </p:tgtEl>
                                        <p:attrNameLst>
                                          <p:attrName>style.visibility</p:attrName>
                                        </p:attrNameLst>
                                      </p:cBhvr>
                                      <p:to>
                                        <p:strVal val="visible"/>
                                      </p:to>
                                    </p:set>
                                    <p:animEffect transition="in" filter="wipe(left)">
                                      <p:cBhvr>
                                        <p:cTn id="167" dur="500"/>
                                        <p:tgtEl>
                                          <p:spTgt spid="418"/>
                                        </p:tgtEl>
                                      </p:cBhvr>
                                    </p:animEffect>
                                  </p:childTnLst>
                                </p:cTn>
                              </p:par>
                            </p:childTnLst>
                          </p:cTn>
                        </p:par>
                        <p:par>
                          <p:cTn id="168" fill="hold" nodeType="afterGroup">
                            <p:stCondLst>
                              <p:cond delay="11750"/>
                            </p:stCondLst>
                            <p:childTnLst>
                              <p:par>
                                <p:cTn id="169" presetID="22" presetClass="entr" presetSubtype="8" fill="hold" nodeType="afterEffect">
                                  <p:stCondLst>
                                    <p:cond delay="0"/>
                                  </p:stCondLst>
                                  <p:childTnLst>
                                    <p:set>
                                      <p:cBhvr>
                                        <p:cTn id="170" dur="1" fill="hold">
                                          <p:stCondLst>
                                            <p:cond delay="0"/>
                                          </p:stCondLst>
                                        </p:cTn>
                                        <p:tgtEl>
                                          <p:spTgt spid="419"/>
                                        </p:tgtEl>
                                        <p:attrNameLst>
                                          <p:attrName>style.visibility</p:attrName>
                                        </p:attrNameLst>
                                      </p:cBhvr>
                                      <p:to>
                                        <p:strVal val="visible"/>
                                      </p:to>
                                    </p:set>
                                    <p:animEffect transition="in" filter="wipe(left)">
                                      <p:cBhvr>
                                        <p:cTn id="171" dur="500"/>
                                        <p:tgtEl>
                                          <p:spTgt spid="419"/>
                                        </p:tgtEl>
                                      </p:cBhvr>
                                    </p:animEffect>
                                  </p:childTnLst>
                                </p:cTn>
                              </p:par>
                            </p:childTnLst>
                          </p:cTn>
                        </p:par>
                        <p:par>
                          <p:cTn id="172" fill="hold" nodeType="afterGroup">
                            <p:stCondLst>
                              <p:cond delay="12250"/>
                            </p:stCondLst>
                            <p:childTnLst>
                              <p:par>
                                <p:cTn id="173" presetID="22" presetClass="entr" presetSubtype="8" fill="hold" nodeType="afterEffect">
                                  <p:stCondLst>
                                    <p:cond delay="0"/>
                                  </p:stCondLst>
                                  <p:childTnLst>
                                    <p:set>
                                      <p:cBhvr>
                                        <p:cTn id="174" dur="1" fill="hold">
                                          <p:stCondLst>
                                            <p:cond delay="0"/>
                                          </p:stCondLst>
                                        </p:cTn>
                                        <p:tgtEl>
                                          <p:spTgt spid="420"/>
                                        </p:tgtEl>
                                        <p:attrNameLst>
                                          <p:attrName>style.visibility</p:attrName>
                                        </p:attrNameLst>
                                      </p:cBhvr>
                                      <p:to>
                                        <p:strVal val="visible"/>
                                      </p:to>
                                    </p:set>
                                    <p:animEffect transition="in" filter="wipe(left)">
                                      <p:cBhvr>
                                        <p:cTn id="175" dur="500"/>
                                        <p:tgtEl>
                                          <p:spTgt spid="420"/>
                                        </p:tgtEl>
                                      </p:cBhvr>
                                    </p:animEffect>
                                  </p:childTnLst>
                                </p:cTn>
                              </p:par>
                            </p:childTnLst>
                          </p:cTn>
                        </p:par>
                        <p:par>
                          <p:cTn id="176" fill="hold" nodeType="afterGroup">
                            <p:stCondLst>
                              <p:cond delay="12750"/>
                            </p:stCondLst>
                            <p:childTnLst>
                              <p:par>
                                <p:cTn id="177" presetID="22" presetClass="entr" presetSubtype="8" fill="hold" nodeType="afterEffect">
                                  <p:stCondLst>
                                    <p:cond delay="0"/>
                                  </p:stCondLst>
                                  <p:childTnLst>
                                    <p:set>
                                      <p:cBhvr>
                                        <p:cTn id="178" dur="1" fill="hold">
                                          <p:stCondLst>
                                            <p:cond delay="0"/>
                                          </p:stCondLst>
                                        </p:cTn>
                                        <p:tgtEl>
                                          <p:spTgt spid="421"/>
                                        </p:tgtEl>
                                        <p:attrNameLst>
                                          <p:attrName>style.visibility</p:attrName>
                                        </p:attrNameLst>
                                      </p:cBhvr>
                                      <p:to>
                                        <p:strVal val="visible"/>
                                      </p:to>
                                    </p:set>
                                    <p:animEffect transition="in" filter="wipe(left)">
                                      <p:cBhvr>
                                        <p:cTn id="179" dur="500"/>
                                        <p:tgtEl>
                                          <p:spTgt spid="421"/>
                                        </p:tgtEl>
                                      </p:cBhvr>
                                    </p:animEffect>
                                  </p:childTnLst>
                                </p:cTn>
                              </p:par>
                            </p:childTnLst>
                          </p:cTn>
                        </p:par>
                        <p:par>
                          <p:cTn id="180" fill="hold" nodeType="afterGroup">
                            <p:stCondLst>
                              <p:cond delay="13250"/>
                            </p:stCondLst>
                            <p:childTnLst>
                              <p:par>
                                <p:cTn id="181" presetID="22" presetClass="entr" presetSubtype="8" fill="hold" nodeType="afterEffect">
                                  <p:stCondLst>
                                    <p:cond delay="0"/>
                                  </p:stCondLst>
                                  <p:childTnLst>
                                    <p:set>
                                      <p:cBhvr>
                                        <p:cTn id="182" dur="1" fill="hold">
                                          <p:stCondLst>
                                            <p:cond delay="0"/>
                                          </p:stCondLst>
                                        </p:cTn>
                                        <p:tgtEl>
                                          <p:spTgt spid="422"/>
                                        </p:tgtEl>
                                        <p:attrNameLst>
                                          <p:attrName>style.visibility</p:attrName>
                                        </p:attrNameLst>
                                      </p:cBhvr>
                                      <p:to>
                                        <p:strVal val="visible"/>
                                      </p:to>
                                    </p:set>
                                    <p:animEffect transition="in" filter="wipe(left)">
                                      <p:cBhvr>
                                        <p:cTn id="183" dur="500"/>
                                        <p:tgtEl>
                                          <p:spTgt spid="422"/>
                                        </p:tgtEl>
                                      </p:cBhvr>
                                    </p:animEffect>
                                  </p:childTnLst>
                                </p:cTn>
                              </p:par>
                            </p:childTnLst>
                          </p:cTn>
                        </p:par>
                        <p:par>
                          <p:cTn id="184" fill="hold" nodeType="afterGroup">
                            <p:stCondLst>
                              <p:cond delay="13750"/>
                            </p:stCondLst>
                            <p:childTnLst>
                              <p:par>
                                <p:cTn id="185" presetID="22" presetClass="entr" presetSubtype="8" fill="hold" nodeType="afterEffect">
                                  <p:stCondLst>
                                    <p:cond delay="0"/>
                                  </p:stCondLst>
                                  <p:childTnLst>
                                    <p:set>
                                      <p:cBhvr>
                                        <p:cTn id="186" dur="1" fill="hold">
                                          <p:stCondLst>
                                            <p:cond delay="0"/>
                                          </p:stCondLst>
                                        </p:cTn>
                                        <p:tgtEl>
                                          <p:spTgt spid="423"/>
                                        </p:tgtEl>
                                        <p:attrNameLst>
                                          <p:attrName>style.visibility</p:attrName>
                                        </p:attrNameLst>
                                      </p:cBhvr>
                                      <p:to>
                                        <p:strVal val="visible"/>
                                      </p:to>
                                    </p:set>
                                    <p:animEffect transition="in" filter="wipe(left)">
                                      <p:cBhvr>
                                        <p:cTn id="187" dur="500"/>
                                        <p:tgtEl>
                                          <p:spTgt spid="423"/>
                                        </p:tgtEl>
                                      </p:cBhvr>
                                    </p:animEffect>
                                  </p:childTnLst>
                                </p:cTn>
                              </p:par>
                            </p:childTnLst>
                          </p:cTn>
                        </p:par>
                        <p:par>
                          <p:cTn id="188" fill="hold" nodeType="afterGroup">
                            <p:stCondLst>
                              <p:cond delay="14250"/>
                            </p:stCondLst>
                            <p:childTnLst>
                              <p:par>
                                <p:cTn id="189" presetID="22" presetClass="entr" presetSubtype="8" fill="hold" nodeType="afterEffect">
                                  <p:stCondLst>
                                    <p:cond delay="0"/>
                                  </p:stCondLst>
                                  <p:childTnLst>
                                    <p:set>
                                      <p:cBhvr>
                                        <p:cTn id="190" dur="1" fill="hold">
                                          <p:stCondLst>
                                            <p:cond delay="0"/>
                                          </p:stCondLst>
                                        </p:cTn>
                                        <p:tgtEl>
                                          <p:spTgt spid="424"/>
                                        </p:tgtEl>
                                        <p:attrNameLst>
                                          <p:attrName>style.visibility</p:attrName>
                                        </p:attrNameLst>
                                      </p:cBhvr>
                                      <p:to>
                                        <p:strVal val="visible"/>
                                      </p:to>
                                    </p:set>
                                    <p:animEffect transition="in" filter="wipe(left)">
                                      <p:cBhvr>
                                        <p:cTn id="191" dur="500"/>
                                        <p:tgtEl>
                                          <p:spTgt spid="424"/>
                                        </p:tgtEl>
                                      </p:cBhvr>
                                    </p:animEffect>
                                  </p:childTnLst>
                                </p:cTn>
                              </p:par>
                              <p:par>
                                <p:cTn id="192" presetID="42" presetClass="entr" presetSubtype="0" fill="hold" grpId="0" nodeType="withEffect">
                                  <p:stCondLst>
                                    <p:cond delay="450"/>
                                  </p:stCondLst>
                                  <p:childTnLst>
                                    <p:set>
                                      <p:cBhvr>
                                        <p:cTn id="193" dur="1" fill="hold">
                                          <p:stCondLst>
                                            <p:cond delay="0"/>
                                          </p:stCondLst>
                                        </p:cTn>
                                        <p:tgtEl>
                                          <p:spTgt spid="425"/>
                                        </p:tgtEl>
                                        <p:attrNameLst>
                                          <p:attrName>style.visibility</p:attrName>
                                        </p:attrNameLst>
                                      </p:cBhvr>
                                      <p:to>
                                        <p:strVal val="visible"/>
                                      </p:to>
                                    </p:set>
                                    <p:animEffect transition="in" filter="fade">
                                      <p:cBhvr>
                                        <p:cTn id="194" dur="1000"/>
                                        <p:tgtEl>
                                          <p:spTgt spid="425"/>
                                        </p:tgtEl>
                                      </p:cBhvr>
                                    </p:animEffect>
                                    <p:anim calcmode="lin" valueType="num">
                                      <p:cBhvr>
                                        <p:cTn id="195" dur="1000" fill="hold"/>
                                        <p:tgtEl>
                                          <p:spTgt spid="425"/>
                                        </p:tgtEl>
                                        <p:attrNameLst>
                                          <p:attrName>ppt_x</p:attrName>
                                        </p:attrNameLst>
                                      </p:cBhvr>
                                      <p:tavLst>
                                        <p:tav tm="0">
                                          <p:val>
                                            <p:strVal val="#ppt_x"/>
                                          </p:val>
                                        </p:tav>
                                        <p:tav tm="100000">
                                          <p:val>
                                            <p:strVal val="#ppt_x"/>
                                          </p:val>
                                        </p:tav>
                                      </p:tavLst>
                                    </p:anim>
                                    <p:anim calcmode="lin" valueType="num">
                                      <p:cBhvr>
                                        <p:cTn id="196" dur="1000" fill="hold"/>
                                        <p:tgtEl>
                                          <p:spTgt spid="425"/>
                                        </p:tgtEl>
                                        <p:attrNameLst>
                                          <p:attrName>ppt_y</p:attrName>
                                        </p:attrNameLst>
                                      </p:cBhvr>
                                      <p:tavLst>
                                        <p:tav tm="0">
                                          <p:val>
                                            <p:strVal val="#ppt_y+.1"/>
                                          </p:val>
                                        </p:tav>
                                        <p:tav tm="100000">
                                          <p:val>
                                            <p:strVal val="#ppt_y"/>
                                          </p:val>
                                        </p:tav>
                                      </p:tavLst>
                                    </p:anim>
                                  </p:childTnLst>
                                </p:cTn>
                              </p:par>
                            </p:childTnLst>
                          </p:cTn>
                        </p:par>
                        <p:par>
                          <p:cTn id="197" fill="hold" nodeType="afterGroup">
                            <p:stCondLst>
                              <p:cond delay="15700"/>
                            </p:stCondLst>
                            <p:childTnLst>
                              <p:par>
                                <p:cTn id="198" presetID="22" presetClass="entr" presetSubtype="8" fill="hold" nodeType="afterEffect">
                                  <p:stCondLst>
                                    <p:cond delay="0"/>
                                  </p:stCondLst>
                                  <p:childTnLst>
                                    <p:set>
                                      <p:cBhvr>
                                        <p:cTn id="199" dur="1" fill="hold">
                                          <p:stCondLst>
                                            <p:cond delay="0"/>
                                          </p:stCondLst>
                                        </p:cTn>
                                        <p:tgtEl>
                                          <p:spTgt spid="426"/>
                                        </p:tgtEl>
                                        <p:attrNameLst>
                                          <p:attrName>style.visibility</p:attrName>
                                        </p:attrNameLst>
                                      </p:cBhvr>
                                      <p:to>
                                        <p:strVal val="visible"/>
                                      </p:to>
                                    </p:set>
                                    <p:animEffect transition="in" filter="wipe(left)">
                                      <p:cBhvr>
                                        <p:cTn id="200" dur="500"/>
                                        <p:tgtEl>
                                          <p:spTgt spid="426"/>
                                        </p:tgtEl>
                                      </p:cBhvr>
                                    </p:animEffect>
                                  </p:childTnLst>
                                </p:cTn>
                              </p:par>
                            </p:childTnLst>
                          </p:cTn>
                        </p:par>
                        <p:par>
                          <p:cTn id="201" fill="hold" nodeType="afterGroup">
                            <p:stCondLst>
                              <p:cond delay="16200"/>
                            </p:stCondLst>
                            <p:childTnLst>
                              <p:par>
                                <p:cTn id="202" presetID="22" presetClass="entr" presetSubtype="8" fill="hold" nodeType="afterEffect">
                                  <p:stCondLst>
                                    <p:cond delay="0"/>
                                  </p:stCondLst>
                                  <p:childTnLst>
                                    <p:set>
                                      <p:cBhvr>
                                        <p:cTn id="203" dur="1" fill="hold">
                                          <p:stCondLst>
                                            <p:cond delay="0"/>
                                          </p:stCondLst>
                                        </p:cTn>
                                        <p:tgtEl>
                                          <p:spTgt spid="438"/>
                                        </p:tgtEl>
                                        <p:attrNameLst>
                                          <p:attrName>style.visibility</p:attrName>
                                        </p:attrNameLst>
                                      </p:cBhvr>
                                      <p:to>
                                        <p:strVal val="visible"/>
                                      </p:to>
                                    </p:set>
                                    <p:animEffect transition="in" filter="wipe(left)">
                                      <p:cBhvr>
                                        <p:cTn id="204" dur="500"/>
                                        <p:tgtEl>
                                          <p:spTgt spid="438"/>
                                        </p:tgtEl>
                                      </p:cBhvr>
                                    </p:animEffect>
                                  </p:childTnLst>
                                </p:cTn>
                              </p:par>
                            </p:childTnLst>
                          </p:cTn>
                        </p:par>
                        <p:par>
                          <p:cTn id="205" fill="hold" nodeType="afterGroup">
                            <p:stCondLst>
                              <p:cond delay="16700"/>
                            </p:stCondLst>
                            <p:childTnLst>
                              <p:par>
                                <p:cTn id="206" presetID="22" presetClass="entr" presetSubtype="8" fill="hold" nodeType="afterEffect">
                                  <p:stCondLst>
                                    <p:cond delay="0"/>
                                  </p:stCondLst>
                                  <p:childTnLst>
                                    <p:set>
                                      <p:cBhvr>
                                        <p:cTn id="207" dur="1" fill="hold">
                                          <p:stCondLst>
                                            <p:cond delay="0"/>
                                          </p:stCondLst>
                                        </p:cTn>
                                        <p:tgtEl>
                                          <p:spTgt spid="444"/>
                                        </p:tgtEl>
                                        <p:attrNameLst>
                                          <p:attrName>style.visibility</p:attrName>
                                        </p:attrNameLst>
                                      </p:cBhvr>
                                      <p:to>
                                        <p:strVal val="visible"/>
                                      </p:to>
                                    </p:set>
                                    <p:animEffect transition="in" filter="wipe(left)">
                                      <p:cBhvr>
                                        <p:cTn id="208" dur="500"/>
                                        <p:tgtEl>
                                          <p:spTgt spid="4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378" grpId="0" animBg="1"/>
      <p:bldP spid="374" grpId="0" animBg="1"/>
      <p:bldP spid="375" grpId="0" animBg="1"/>
      <p:bldP spid="376" grpId="0" animBg="1"/>
      <p:bldP spid="377" grpId="0" animBg="1"/>
      <p:bldP spid="399" grpId="0" animBg="1"/>
      <p:bldP spid="400" grpId="0" animBg="1"/>
      <p:bldP spid="413" grpId="0" animBg="1"/>
      <p:bldP spid="414" grpId="0" animBg="1"/>
      <p:bldP spid="415" grpId="0" animBg="1"/>
      <p:bldP spid="425"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3F800E57-0D0A-46EC-AA4A-0D318660FA41}"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35</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519113" y="301625"/>
            <a:ext cx="6034087" cy="836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Map Comparation</a:t>
            </a:r>
            <a:endParaRPr lang="en-US" altLang="zh-CN" sz="3600">
              <a:solidFill>
                <a:srgbClr val="767171"/>
              </a:solidFill>
              <a:latin typeface="Calibri Light" pitchFamily="34" charset="0"/>
            </a:endParaRPr>
          </a:p>
        </p:txBody>
      </p:sp>
      <p:sp>
        <p:nvSpPr>
          <p:cNvPr id="412"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grpSp>
        <p:nvGrpSpPr>
          <p:cNvPr id="16" name="Group 15"/>
          <p:cNvGrpSpPr/>
          <p:nvPr/>
        </p:nvGrpSpPr>
        <p:grpSpPr>
          <a:xfrm>
            <a:off x="1093217" y="1672293"/>
            <a:ext cx="2324615" cy="1850419"/>
            <a:chOff x="669877" y="1721181"/>
            <a:chExt cx="1498678" cy="1312261"/>
          </a:xfrm>
          <a:solidFill>
            <a:schemeClr val="accent6"/>
          </a:solidFill>
          <a:effectLst>
            <a:outerShdw blurRad="76200" dir="18900000" sy="23000" kx="-1200000" algn="bl" rotWithShape="0">
              <a:prstClr val="black">
                <a:alpha val="20000"/>
              </a:prstClr>
            </a:outerShdw>
          </a:effectLst>
        </p:grpSpPr>
        <p:sp>
          <p:nvSpPr>
            <p:cNvPr id="17" name="Freeform 269"/>
            <p:cNvSpPr>
              <a:spLocks noChangeAspect="1"/>
            </p:cNvSpPr>
            <p:nvPr/>
          </p:nvSpPr>
          <p:spPr bwMode="gray">
            <a:xfrm>
              <a:off x="1349990" y="2773874"/>
              <a:ext cx="401996" cy="259568"/>
            </a:xfrm>
            <a:custGeom>
              <a:avLst/>
              <a:gdLst/>
              <a:ahLst/>
              <a:cxnLst>
                <a:cxn ang="0">
                  <a:pos x="183" y="77"/>
                </a:cxn>
                <a:cxn ang="0">
                  <a:pos x="233" y="144"/>
                </a:cxn>
                <a:cxn ang="0">
                  <a:pos x="260" y="212"/>
                </a:cxn>
                <a:cxn ang="0">
                  <a:pos x="324" y="292"/>
                </a:cxn>
                <a:cxn ang="0">
                  <a:pos x="367" y="342"/>
                </a:cxn>
                <a:cxn ang="0">
                  <a:pos x="433" y="395"/>
                </a:cxn>
                <a:cxn ang="0">
                  <a:pos x="432" y="445"/>
                </a:cxn>
                <a:cxn ang="0">
                  <a:pos x="501" y="481"/>
                </a:cxn>
                <a:cxn ang="0">
                  <a:pos x="567" y="558"/>
                </a:cxn>
                <a:cxn ang="0">
                  <a:pos x="630" y="627"/>
                </a:cxn>
                <a:cxn ang="0">
                  <a:pos x="658" y="703"/>
                </a:cxn>
                <a:cxn ang="0">
                  <a:pos x="635" y="752"/>
                </a:cxn>
                <a:cxn ang="0">
                  <a:pos x="683" y="821"/>
                </a:cxn>
                <a:cxn ang="0">
                  <a:pos x="740" y="858"/>
                </a:cxn>
                <a:cxn ang="0">
                  <a:pos x="782" y="884"/>
                </a:cxn>
                <a:cxn ang="0">
                  <a:pos x="860" y="913"/>
                </a:cxn>
                <a:cxn ang="0">
                  <a:pos x="905" y="941"/>
                </a:cxn>
                <a:cxn ang="0">
                  <a:pos x="1019" y="983"/>
                </a:cxn>
                <a:cxn ang="0">
                  <a:pos x="1120" y="1020"/>
                </a:cxn>
                <a:cxn ang="0">
                  <a:pos x="1202" y="995"/>
                </a:cxn>
                <a:cxn ang="0">
                  <a:pos x="1336" y="1060"/>
                </a:cxn>
                <a:cxn ang="0">
                  <a:pos x="1371" y="1047"/>
                </a:cxn>
                <a:cxn ang="0">
                  <a:pos x="1454" y="974"/>
                </a:cxn>
                <a:cxn ang="0">
                  <a:pos x="1541" y="892"/>
                </a:cxn>
                <a:cxn ang="0">
                  <a:pos x="1593" y="859"/>
                </a:cxn>
                <a:cxn ang="0">
                  <a:pos x="1616" y="810"/>
                </a:cxn>
                <a:cxn ang="0">
                  <a:pos x="1641" y="736"/>
                </a:cxn>
                <a:cxn ang="0">
                  <a:pos x="1588" y="675"/>
                </a:cxn>
                <a:cxn ang="0">
                  <a:pos x="1464" y="708"/>
                </a:cxn>
                <a:cxn ang="0">
                  <a:pos x="1411" y="830"/>
                </a:cxn>
                <a:cxn ang="0">
                  <a:pos x="1345" y="848"/>
                </a:cxn>
                <a:cxn ang="0">
                  <a:pos x="1215" y="853"/>
                </a:cxn>
                <a:cxn ang="0">
                  <a:pos x="1154" y="822"/>
                </a:cxn>
                <a:cxn ang="0">
                  <a:pos x="1103" y="741"/>
                </a:cxn>
                <a:cxn ang="0">
                  <a:pos x="1063" y="634"/>
                </a:cxn>
                <a:cxn ang="0">
                  <a:pos x="1057" y="498"/>
                </a:cxn>
                <a:cxn ang="0">
                  <a:pos x="1098" y="444"/>
                </a:cxn>
                <a:cxn ang="0">
                  <a:pos x="1078" y="424"/>
                </a:cxn>
                <a:cxn ang="0">
                  <a:pos x="930" y="288"/>
                </a:cxn>
                <a:cxn ang="0">
                  <a:pos x="785" y="185"/>
                </a:cxn>
                <a:cxn ang="0">
                  <a:pos x="615" y="93"/>
                </a:cxn>
                <a:cxn ang="0">
                  <a:pos x="334" y="84"/>
                </a:cxn>
                <a:cxn ang="0">
                  <a:pos x="22" y="52"/>
                </a:cxn>
                <a:cxn ang="0">
                  <a:pos x="57" y="120"/>
                </a:cxn>
                <a:cxn ang="0">
                  <a:pos x="84" y="191"/>
                </a:cxn>
                <a:cxn ang="0">
                  <a:pos x="147" y="241"/>
                </a:cxn>
                <a:cxn ang="0">
                  <a:pos x="164" y="300"/>
                </a:cxn>
                <a:cxn ang="0">
                  <a:pos x="126" y="315"/>
                </a:cxn>
                <a:cxn ang="0">
                  <a:pos x="179" y="358"/>
                </a:cxn>
                <a:cxn ang="0">
                  <a:pos x="239" y="397"/>
                </a:cxn>
                <a:cxn ang="0">
                  <a:pos x="272" y="491"/>
                </a:cxn>
                <a:cxn ang="0">
                  <a:pos x="305" y="509"/>
                </a:cxn>
                <a:cxn ang="0">
                  <a:pos x="394" y="606"/>
                </a:cxn>
                <a:cxn ang="0">
                  <a:pos x="412" y="557"/>
                </a:cxn>
                <a:cxn ang="0">
                  <a:pos x="353" y="507"/>
                </a:cxn>
                <a:cxn ang="0">
                  <a:pos x="323" y="424"/>
                </a:cxn>
                <a:cxn ang="0">
                  <a:pos x="298" y="387"/>
                </a:cxn>
                <a:cxn ang="0">
                  <a:pos x="266" y="330"/>
                </a:cxn>
                <a:cxn ang="0">
                  <a:pos x="231" y="271"/>
                </a:cxn>
                <a:cxn ang="0">
                  <a:pos x="195" y="218"/>
                </a:cxn>
                <a:cxn ang="0">
                  <a:pos x="143" y="164"/>
                </a:cxn>
                <a:cxn ang="0">
                  <a:pos x="127" y="56"/>
                </a:cxn>
              </a:cxnLst>
              <a:rect l="0" t="0" r="r" b="b"/>
              <a:pathLst>
                <a:path w="1657" h="1083">
                  <a:moveTo>
                    <a:pt x="127" y="56"/>
                  </a:moveTo>
                  <a:lnTo>
                    <a:pt x="136" y="59"/>
                  </a:lnTo>
                  <a:lnTo>
                    <a:pt x="140" y="61"/>
                  </a:lnTo>
                  <a:lnTo>
                    <a:pt x="148" y="68"/>
                  </a:lnTo>
                  <a:lnTo>
                    <a:pt x="151" y="67"/>
                  </a:lnTo>
                  <a:lnTo>
                    <a:pt x="152" y="72"/>
                  </a:lnTo>
                  <a:lnTo>
                    <a:pt x="162" y="77"/>
                  </a:lnTo>
                  <a:lnTo>
                    <a:pt x="168" y="79"/>
                  </a:lnTo>
                  <a:lnTo>
                    <a:pt x="183" y="77"/>
                  </a:lnTo>
                  <a:lnTo>
                    <a:pt x="191" y="82"/>
                  </a:lnTo>
                  <a:lnTo>
                    <a:pt x="191" y="88"/>
                  </a:lnTo>
                  <a:lnTo>
                    <a:pt x="196" y="90"/>
                  </a:lnTo>
                  <a:lnTo>
                    <a:pt x="215" y="95"/>
                  </a:lnTo>
                  <a:lnTo>
                    <a:pt x="219" y="99"/>
                  </a:lnTo>
                  <a:lnTo>
                    <a:pt x="223" y="105"/>
                  </a:lnTo>
                  <a:lnTo>
                    <a:pt x="223" y="125"/>
                  </a:lnTo>
                  <a:lnTo>
                    <a:pt x="226" y="131"/>
                  </a:lnTo>
                  <a:lnTo>
                    <a:pt x="233" y="144"/>
                  </a:lnTo>
                  <a:lnTo>
                    <a:pt x="234" y="152"/>
                  </a:lnTo>
                  <a:lnTo>
                    <a:pt x="237" y="154"/>
                  </a:lnTo>
                  <a:lnTo>
                    <a:pt x="240" y="161"/>
                  </a:lnTo>
                  <a:lnTo>
                    <a:pt x="243" y="177"/>
                  </a:lnTo>
                  <a:lnTo>
                    <a:pt x="248" y="183"/>
                  </a:lnTo>
                  <a:lnTo>
                    <a:pt x="251" y="185"/>
                  </a:lnTo>
                  <a:lnTo>
                    <a:pt x="254" y="188"/>
                  </a:lnTo>
                  <a:lnTo>
                    <a:pt x="258" y="207"/>
                  </a:lnTo>
                  <a:lnTo>
                    <a:pt x="260" y="212"/>
                  </a:lnTo>
                  <a:lnTo>
                    <a:pt x="262" y="215"/>
                  </a:lnTo>
                  <a:lnTo>
                    <a:pt x="269" y="219"/>
                  </a:lnTo>
                  <a:lnTo>
                    <a:pt x="272" y="224"/>
                  </a:lnTo>
                  <a:lnTo>
                    <a:pt x="277" y="239"/>
                  </a:lnTo>
                  <a:lnTo>
                    <a:pt x="286" y="245"/>
                  </a:lnTo>
                  <a:lnTo>
                    <a:pt x="290" y="257"/>
                  </a:lnTo>
                  <a:lnTo>
                    <a:pt x="299" y="268"/>
                  </a:lnTo>
                  <a:lnTo>
                    <a:pt x="310" y="272"/>
                  </a:lnTo>
                  <a:lnTo>
                    <a:pt x="324" y="292"/>
                  </a:lnTo>
                  <a:lnTo>
                    <a:pt x="334" y="299"/>
                  </a:lnTo>
                  <a:lnTo>
                    <a:pt x="351" y="303"/>
                  </a:lnTo>
                  <a:lnTo>
                    <a:pt x="357" y="304"/>
                  </a:lnTo>
                  <a:lnTo>
                    <a:pt x="360" y="306"/>
                  </a:lnTo>
                  <a:lnTo>
                    <a:pt x="361" y="320"/>
                  </a:lnTo>
                  <a:lnTo>
                    <a:pt x="358" y="325"/>
                  </a:lnTo>
                  <a:lnTo>
                    <a:pt x="361" y="330"/>
                  </a:lnTo>
                  <a:lnTo>
                    <a:pt x="361" y="335"/>
                  </a:lnTo>
                  <a:lnTo>
                    <a:pt x="367" y="342"/>
                  </a:lnTo>
                  <a:lnTo>
                    <a:pt x="374" y="348"/>
                  </a:lnTo>
                  <a:lnTo>
                    <a:pt x="390" y="355"/>
                  </a:lnTo>
                  <a:lnTo>
                    <a:pt x="398" y="364"/>
                  </a:lnTo>
                  <a:lnTo>
                    <a:pt x="401" y="374"/>
                  </a:lnTo>
                  <a:lnTo>
                    <a:pt x="406" y="376"/>
                  </a:lnTo>
                  <a:lnTo>
                    <a:pt x="407" y="379"/>
                  </a:lnTo>
                  <a:lnTo>
                    <a:pt x="421" y="379"/>
                  </a:lnTo>
                  <a:lnTo>
                    <a:pt x="428" y="384"/>
                  </a:lnTo>
                  <a:lnTo>
                    <a:pt x="433" y="395"/>
                  </a:lnTo>
                  <a:lnTo>
                    <a:pt x="439" y="397"/>
                  </a:lnTo>
                  <a:lnTo>
                    <a:pt x="439" y="402"/>
                  </a:lnTo>
                  <a:lnTo>
                    <a:pt x="433" y="412"/>
                  </a:lnTo>
                  <a:lnTo>
                    <a:pt x="430" y="414"/>
                  </a:lnTo>
                  <a:lnTo>
                    <a:pt x="428" y="421"/>
                  </a:lnTo>
                  <a:lnTo>
                    <a:pt x="427" y="425"/>
                  </a:lnTo>
                  <a:lnTo>
                    <a:pt x="426" y="433"/>
                  </a:lnTo>
                  <a:lnTo>
                    <a:pt x="427" y="438"/>
                  </a:lnTo>
                  <a:lnTo>
                    <a:pt x="432" y="445"/>
                  </a:lnTo>
                  <a:lnTo>
                    <a:pt x="444" y="445"/>
                  </a:lnTo>
                  <a:lnTo>
                    <a:pt x="452" y="439"/>
                  </a:lnTo>
                  <a:lnTo>
                    <a:pt x="454" y="443"/>
                  </a:lnTo>
                  <a:lnTo>
                    <a:pt x="450" y="451"/>
                  </a:lnTo>
                  <a:lnTo>
                    <a:pt x="453" y="456"/>
                  </a:lnTo>
                  <a:lnTo>
                    <a:pt x="476" y="468"/>
                  </a:lnTo>
                  <a:lnTo>
                    <a:pt x="482" y="470"/>
                  </a:lnTo>
                  <a:lnTo>
                    <a:pt x="487" y="466"/>
                  </a:lnTo>
                  <a:lnTo>
                    <a:pt x="501" y="481"/>
                  </a:lnTo>
                  <a:lnTo>
                    <a:pt x="506" y="484"/>
                  </a:lnTo>
                  <a:lnTo>
                    <a:pt x="507" y="492"/>
                  </a:lnTo>
                  <a:lnTo>
                    <a:pt x="507" y="503"/>
                  </a:lnTo>
                  <a:lnTo>
                    <a:pt x="509" y="507"/>
                  </a:lnTo>
                  <a:lnTo>
                    <a:pt x="543" y="535"/>
                  </a:lnTo>
                  <a:lnTo>
                    <a:pt x="554" y="545"/>
                  </a:lnTo>
                  <a:lnTo>
                    <a:pt x="561" y="548"/>
                  </a:lnTo>
                  <a:lnTo>
                    <a:pt x="565" y="553"/>
                  </a:lnTo>
                  <a:lnTo>
                    <a:pt x="567" y="558"/>
                  </a:lnTo>
                  <a:lnTo>
                    <a:pt x="567" y="564"/>
                  </a:lnTo>
                  <a:lnTo>
                    <a:pt x="570" y="568"/>
                  </a:lnTo>
                  <a:lnTo>
                    <a:pt x="576" y="568"/>
                  </a:lnTo>
                  <a:lnTo>
                    <a:pt x="582" y="577"/>
                  </a:lnTo>
                  <a:lnTo>
                    <a:pt x="588" y="589"/>
                  </a:lnTo>
                  <a:lnTo>
                    <a:pt x="592" y="595"/>
                  </a:lnTo>
                  <a:lnTo>
                    <a:pt x="604" y="604"/>
                  </a:lnTo>
                  <a:lnTo>
                    <a:pt x="615" y="617"/>
                  </a:lnTo>
                  <a:lnTo>
                    <a:pt x="630" y="627"/>
                  </a:lnTo>
                  <a:lnTo>
                    <a:pt x="632" y="633"/>
                  </a:lnTo>
                  <a:lnTo>
                    <a:pt x="631" y="635"/>
                  </a:lnTo>
                  <a:lnTo>
                    <a:pt x="631" y="640"/>
                  </a:lnTo>
                  <a:lnTo>
                    <a:pt x="638" y="664"/>
                  </a:lnTo>
                  <a:lnTo>
                    <a:pt x="645" y="672"/>
                  </a:lnTo>
                  <a:lnTo>
                    <a:pt x="646" y="681"/>
                  </a:lnTo>
                  <a:lnTo>
                    <a:pt x="652" y="687"/>
                  </a:lnTo>
                  <a:lnTo>
                    <a:pt x="656" y="694"/>
                  </a:lnTo>
                  <a:lnTo>
                    <a:pt x="658" y="703"/>
                  </a:lnTo>
                  <a:lnTo>
                    <a:pt x="658" y="712"/>
                  </a:lnTo>
                  <a:lnTo>
                    <a:pt x="656" y="717"/>
                  </a:lnTo>
                  <a:lnTo>
                    <a:pt x="646" y="728"/>
                  </a:lnTo>
                  <a:lnTo>
                    <a:pt x="645" y="729"/>
                  </a:lnTo>
                  <a:lnTo>
                    <a:pt x="646" y="733"/>
                  </a:lnTo>
                  <a:lnTo>
                    <a:pt x="653" y="739"/>
                  </a:lnTo>
                  <a:lnTo>
                    <a:pt x="654" y="742"/>
                  </a:lnTo>
                  <a:lnTo>
                    <a:pt x="640" y="748"/>
                  </a:lnTo>
                  <a:lnTo>
                    <a:pt x="635" y="752"/>
                  </a:lnTo>
                  <a:lnTo>
                    <a:pt x="635" y="756"/>
                  </a:lnTo>
                  <a:lnTo>
                    <a:pt x="637" y="758"/>
                  </a:lnTo>
                  <a:lnTo>
                    <a:pt x="642" y="771"/>
                  </a:lnTo>
                  <a:lnTo>
                    <a:pt x="643" y="779"/>
                  </a:lnTo>
                  <a:lnTo>
                    <a:pt x="646" y="788"/>
                  </a:lnTo>
                  <a:lnTo>
                    <a:pt x="656" y="793"/>
                  </a:lnTo>
                  <a:lnTo>
                    <a:pt x="670" y="810"/>
                  </a:lnTo>
                  <a:lnTo>
                    <a:pt x="675" y="815"/>
                  </a:lnTo>
                  <a:lnTo>
                    <a:pt x="683" y="821"/>
                  </a:lnTo>
                  <a:lnTo>
                    <a:pt x="689" y="823"/>
                  </a:lnTo>
                  <a:lnTo>
                    <a:pt x="699" y="827"/>
                  </a:lnTo>
                  <a:lnTo>
                    <a:pt x="706" y="827"/>
                  </a:lnTo>
                  <a:lnTo>
                    <a:pt x="710" y="830"/>
                  </a:lnTo>
                  <a:lnTo>
                    <a:pt x="722" y="841"/>
                  </a:lnTo>
                  <a:lnTo>
                    <a:pt x="731" y="843"/>
                  </a:lnTo>
                  <a:lnTo>
                    <a:pt x="738" y="850"/>
                  </a:lnTo>
                  <a:lnTo>
                    <a:pt x="740" y="855"/>
                  </a:lnTo>
                  <a:lnTo>
                    <a:pt x="740" y="858"/>
                  </a:lnTo>
                  <a:lnTo>
                    <a:pt x="744" y="859"/>
                  </a:lnTo>
                  <a:lnTo>
                    <a:pt x="746" y="861"/>
                  </a:lnTo>
                  <a:lnTo>
                    <a:pt x="748" y="865"/>
                  </a:lnTo>
                  <a:lnTo>
                    <a:pt x="750" y="870"/>
                  </a:lnTo>
                  <a:lnTo>
                    <a:pt x="755" y="874"/>
                  </a:lnTo>
                  <a:lnTo>
                    <a:pt x="769" y="875"/>
                  </a:lnTo>
                  <a:lnTo>
                    <a:pt x="775" y="879"/>
                  </a:lnTo>
                  <a:lnTo>
                    <a:pt x="780" y="880"/>
                  </a:lnTo>
                  <a:lnTo>
                    <a:pt x="782" y="884"/>
                  </a:lnTo>
                  <a:lnTo>
                    <a:pt x="814" y="892"/>
                  </a:lnTo>
                  <a:lnTo>
                    <a:pt x="820" y="895"/>
                  </a:lnTo>
                  <a:lnTo>
                    <a:pt x="828" y="895"/>
                  </a:lnTo>
                  <a:lnTo>
                    <a:pt x="832" y="892"/>
                  </a:lnTo>
                  <a:lnTo>
                    <a:pt x="836" y="895"/>
                  </a:lnTo>
                  <a:lnTo>
                    <a:pt x="850" y="902"/>
                  </a:lnTo>
                  <a:lnTo>
                    <a:pt x="855" y="909"/>
                  </a:lnTo>
                  <a:lnTo>
                    <a:pt x="856" y="912"/>
                  </a:lnTo>
                  <a:lnTo>
                    <a:pt x="860" y="913"/>
                  </a:lnTo>
                  <a:lnTo>
                    <a:pt x="862" y="917"/>
                  </a:lnTo>
                  <a:lnTo>
                    <a:pt x="869" y="919"/>
                  </a:lnTo>
                  <a:lnTo>
                    <a:pt x="875" y="924"/>
                  </a:lnTo>
                  <a:lnTo>
                    <a:pt x="884" y="928"/>
                  </a:lnTo>
                  <a:lnTo>
                    <a:pt x="884" y="931"/>
                  </a:lnTo>
                  <a:lnTo>
                    <a:pt x="890" y="936"/>
                  </a:lnTo>
                  <a:lnTo>
                    <a:pt x="894" y="935"/>
                  </a:lnTo>
                  <a:lnTo>
                    <a:pt x="900" y="939"/>
                  </a:lnTo>
                  <a:lnTo>
                    <a:pt x="905" y="941"/>
                  </a:lnTo>
                  <a:lnTo>
                    <a:pt x="916" y="945"/>
                  </a:lnTo>
                  <a:lnTo>
                    <a:pt x="926" y="946"/>
                  </a:lnTo>
                  <a:lnTo>
                    <a:pt x="943" y="951"/>
                  </a:lnTo>
                  <a:lnTo>
                    <a:pt x="953" y="959"/>
                  </a:lnTo>
                  <a:lnTo>
                    <a:pt x="960" y="961"/>
                  </a:lnTo>
                  <a:lnTo>
                    <a:pt x="985" y="968"/>
                  </a:lnTo>
                  <a:lnTo>
                    <a:pt x="1000" y="974"/>
                  </a:lnTo>
                  <a:lnTo>
                    <a:pt x="1009" y="973"/>
                  </a:lnTo>
                  <a:lnTo>
                    <a:pt x="1019" y="983"/>
                  </a:lnTo>
                  <a:lnTo>
                    <a:pt x="1043" y="998"/>
                  </a:lnTo>
                  <a:lnTo>
                    <a:pt x="1049" y="999"/>
                  </a:lnTo>
                  <a:lnTo>
                    <a:pt x="1052" y="999"/>
                  </a:lnTo>
                  <a:lnTo>
                    <a:pt x="1057" y="1003"/>
                  </a:lnTo>
                  <a:lnTo>
                    <a:pt x="1063" y="1005"/>
                  </a:lnTo>
                  <a:lnTo>
                    <a:pt x="1074" y="1009"/>
                  </a:lnTo>
                  <a:lnTo>
                    <a:pt x="1103" y="1011"/>
                  </a:lnTo>
                  <a:lnTo>
                    <a:pt x="1113" y="1017"/>
                  </a:lnTo>
                  <a:lnTo>
                    <a:pt x="1120" y="1020"/>
                  </a:lnTo>
                  <a:lnTo>
                    <a:pt x="1122" y="1020"/>
                  </a:lnTo>
                  <a:lnTo>
                    <a:pt x="1130" y="1024"/>
                  </a:lnTo>
                  <a:lnTo>
                    <a:pt x="1145" y="1025"/>
                  </a:lnTo>
                  <a:lnTo>
                    <a:pt x="1152" y="1024"/>
                  </a:lnTo>
                  <a:lnTo>
                    <a:pt x="1158" y="1021"/>
                  </a:lnTo>
                  <a:lnTo>
                    <a:pt x="1162" y="1017"/>
                  </a:lnTo>
                  <a:lnTo>
                    <a:pt x="1173" y="1013"/>
                  </a:lnTo>
                  <a:lnTo>
                    <a:pt x="1181" y="1010"/>
                  </a:lnTo>
                  <a:lnTo>
                    <a:pt x="1202" y="995"/>
                  </a:lnTo>
                  <a:lnTo>
                    <a:pt x="1207" y="994"/>
                  </a:lnTo>
                  <a:lnTo>
                    <a:pt x="1215" y="992"/>
                  </a:lnTo>
                  <a:lnTo>
                    <a:pt x="1232" y="992"/>
                  </a:lnTo>
                  <a:lnTo>
                    <a:pt x="1244" y="995"/>
                  </a:lnTo>
                  <a:lnTo>
                    <a:pt x="1266" y="1004"/>
                  </a:lnTo>
                  <a:lnTo>
                    <a:pt x="1291" y="1015"/>
                  </a:lnTo>
                  <a:lnTo>
                    <a:pt x="1309" y="1033"/>
                  </a:lnTo>
                  <a:lnTo>
                    <a:pt x="1316" y="1042"/>
                  </a:lnTo>
                  <a:lnTo>
                    <a:pt x="1336" y="1060"/>
                  </a:lnTo>
                  <a:lnTo>
                    <a:pt x="1345" y="1070"/>
                  </a:lnTo>
                  <a:lnTo>
                    <a:pt x="1362" y="1083"/>
                  </a:lnTo>
                  <a:lnTo>
                    <a:pt x="1364" y="1081"/>
                  </a:lnTo>
                  <a:lnTo>
                    <a:pt x="1366" y="1065"/>
                  </a:lnTo>
                  <a:lnTo>
                    <a:pt x="1368" y="1063"/>
                  </a:lnTo>
                  <a:lnTo>
                    <a:pt x="1369" y="1060"/>
                  </a:lnTo>
                  <a:lnTo>
                    <a:pt x="1367" y="1053"/>
                  </a:lnTo>
                  <a:lnTo>
                    <a:pt x="1368" y="1052"/>
                  </a:lnTo>
                  <a:lnTo>
                    <a:pt x="1371" y="1047"/>
                  </a:lnTo>
                  <a:lnTo>
                    <a:pt x="1377" y="1037"/>
                  </a:lnTo>
                  <a:lnTo>
                    <a:pt x="1378" y="1033"/>
                  </a:lnTo>
                  <a:lnTo>
                    <a:pt x="1401" y="997"/>
                  </a:lnTo>
                  <a:lnTo>
                    <a:pt x="1431" y="994"/>
                  </a:lnTo>
                  <a:lnTo>
                    <a:pt x="1454" y="994"/>
                  </a:lnTo>
                  <a:lnTo>
                    <a:pt x="1455" y="995"/>
                  </a:lnTo>
                  <a:lnTo>
                    <a:pt x="1455" y="994"/>
                  </a:lnTo>
                  <a:lnTo>
                    <a:pt x="1457" y="979"/>
                  </a:lnTo>
                  <a:lnTo>
                    <a:pt x="1454" y="974"/>
                  </a:lnTo>
                  <a:lnTo>
                    <a:pt x="1444" y="966"/>
                  </a:lnTo>
                  <a:lnTo>
                    <a:pt x="1441" y="957"/>
                  </a:lnTo>
                  <a:lnTo>
                    <a:pt x="1425" y="947"/>
                  </a:lnTo>
                  <a:lnTo>
                    <a:pt x="1399" y="922"/>
                  </a:lnTo>
                  <a:lnTo>
                    <a:pt x="1401" y="923"/>
                  </a:lnTo>
                  <a:lnTo>
                    <a:pt x="1433" y="923"/>
                  </a:lnTo>
                  <a:lnTo>
                    <a:pt x="1433" y="896"/>
                  </a:lnTo>
                  <a:lnTo>
                    <a:pt x="1528" y="895"/>
                  </a:lnTo>
                  <a:lnTo>
                    <a:pt x="1541" y="892"/>
                  </a:lnTo>
                  <a:lnTo>
                    <a:pt x="1546" y="892"/>
                  </a:lnTo>
                  <a:lnTo>
                    <a:pt x="1561" y="864"/>
                  </a:lnTo>
                  <a:lnTo>
                    <a:pt x="1565" y="861"/>
                  </a:lnTo>
                  <a:lnTo>
                    <a:pt x="1571" y="863"/>
                  </a:lnTo>
                  <a:lnTo>
                    <a:pt x="1572" y="855"/>
                  </a:lnTo>
                  <a:lnTo>
                    <a:pt x="1583" y="839"/>
                  </a:lnTo>
                  <a:lnTo>
                    <a:pt x="1590" y="842"/>
                  </a:lnTo>
                  <a:lnTo>
                    <a:pt x="1588" y="858"/>
                  </a:lnTo>
                  <a:lnTo>
                    <a:pt x="1593" y="859"/>
                  </a:lnTo>
                  <a:lnTo>
                    <a:pt x="1595" y="861"/>
                  </a:lnTo>
                  <a:lnTo>
                    <a:pt x="1594" y="876"/>
                  </a:lnTo>
                  <a:lnTo>
                    <a:pt x="1597" y="886"/>
                  </a:lnTo>
                  <a:lnTo>
                    <a:pt x="1600" y="881"/>
                  </a:lnTo>
                  <a:lnTo>
                    <a:pt x="1606" y="860"/>
                  </a:lnTo>
                  <a:lnTo>
                    <a:pt x="1608" y="849"/>
                  </a:lnTo>
                  <a:lnTo>
                    <a:pt x="1616" y="825"/>
                  </a:lnTo>
                  <a:lnTo>
                    <a:pt x="1619" y="815"/>
                  </a:lnTo>
                  <a:lnTo>
                    <a:pt x="1616" y="810"/>
                  </a:lnTo>
                  <a:lnTo>
                    <a:pt x="1611" y="806"/>
                  </a:lnTo>
                  <a:lnTo>
                    <a:pt x="1620" y="801"/>
                  </a:lnTo>
                  <a:lnTo>
                    <a:pt x="1619" y="794"/>
                  </a:lnTo>
                  <a:lnTo>
                    <a:pt x="1611" y="790"/>
                  </a:lnTo>
                  <a:lnTo>
                    <a:pt x="1617" y="782"/>
                  </a:lnTo>
                  <a:lnTo>
                    <a:pt x="1622" y="772"/>
                  </a:lnTo>
                  <a:lnTo>
                    <a:pt x="1622" y="763"/>
                  </a:lnTo>
                  <a:lnTo>
                    <a:pt x="1632" y="744"/>
                  </a:lnTo>
                  <a:lnTo>
                    <a:pt x="1641" y="736"/>
                  </a:lnTo>
                  <a:lnTo>
                    <a:pt x="1653" y="723"/>
                  </a:lnTo>
                  <a:lnTo>
                    <a:pt x="1656" y="714"/>
                  </a:lnTo>
                  <a:lnTo>
                    <a:pt x="1657" y="703"/>
                  </a:lnTo>
                  <a:lnTo>
                    <a:pt x="1654" y="692"/>
                  </a:lnTo>
                  <a:lnTo>
                    <a:pt x="1648" y="683"/>
                  </a:lnTo>
                  <a:lnTo>
                    <a:pt x="1617" y="680"/>
                  </a:lnTo>
                  <a:lnTo>
                    <a:pt x="1605" y="691"/>
                  </a:lnTo>
                  <a:lnTo>
                    <a:pt x="1605" y="678"/>
                  </a:lnTo>
                  <a:lnTo>
                    <a:pt x="1588" y="675"/>
                  </a:lnTo>
                  <a:lnTo>
                    <a:pt x="1576" y="676"/>
                  </a:lnTo>
                  <a:lnTo>
                    <a:pt x="1555" y="682"/>
                  </a:lnTo>
                  <a:lnTo>
                    <a:pt x="1544" y="690"/>
                  </a:lnTo>
                  <a:lnTo>
                    <a:pt x="1519" y="691"/>
                  </a:lnTo>
                  <a:lnTo>
                    <a:pt x="1504" y="691"/>
                  </a:lnTo>
                  <a:lnTo>
                    <a:pt x="1495" y="692"/>
                  </a:lnTo>
                  <a:lnTo>
                    <a:pt x="1484" y="697"/>
                  </a:lnTo>
                  <a:lnTo>
                    <a:pt x="1474" y="699"/>
                  </a:lnTo>
                  <a:lnTo>
                    <a:pt x="1464" y="708"/>
                  </a:lnTo>
                  <a:lnTo>
                    <a:pt x="1459" y="720"/>
                  </a:lnTo>
                  <a:lnTo>
                    <a:pt x="1457" y="750"/>
                  </a:lnTo>
                  <a:lnTo>
                    <a:pt x="1453" y="767"/>
                  </a:lnTo>
                  <a:lnTo>
                    <a:pt x="1449" y="779"/>
                  </a:lnTo>
                  <a:lnTo>
                    <a:pt x="1443" y="788"/>
                  </a:lnTo>
                  <a:lnTo>
                    <a:pt x="1441" y="801"/>
                  </a:lnTo>
                  <a:lnTo>
                    <a:pt x="1436" y="812"/>
                  </a:lnTo>
                  <a:lnTo>
                    <a:pt x="1426" y="823"/>
                  </a:lnTo>
                  <a:lnTo>
                    <a:pt x="1411" y="830"/>
                  </a:lnTo>
                  <a:lnTo>
                    <a:pt x="1414" y="849"/>
                  </a:lnTo>
                  <a:lnTo>
                    <a:pt x="1395" y="859"/>
                  </a:lnTo>
                  <a:lnTo>
                    <a:pt x="1387" y="860"/>
                  </a:lnTo>
                  <a:lnTo>
                    <a:pt x="1380" y="859"/>
                  </a:lnTo>
                  <a:lnTo>
                    <a:pt x="1377" y="854"/>
                  </a:lnTo>
                  <a:lnTo>
                    <a:pt x="1377" y="848"/>
                  </a:lnTo>
                  <a:lnTo>
                    <a:pt x="1368" y="846"/>
                  </a:lnTo>
                  <a:lnTo>
                    <a:pt x="1351" y="846"/>
                  </a:lnTo>
                  <a:lnTo>
                    <a:pt x="1345" y="848"/>
                  </a:lnTo>
                  <a:lnTo>
                    <a:pt x="1335" y="850"/>
                  </a:lnTo>
                  <a:lnTo>
                    <a:pt x="1321" y="858"/>
                  </a:lnTo>
                  <a:lnTo>
                    <a:pt x="1312" y="860"/>
                  </a:lnTo>
                  <a:lnTo>
                    <a:pt x="1303" y="859"/>
                  </a:lnTo>
                  <a:lnTo>
                    <a:pt x="1275" y="864"/>
                  </a:lnTo>
                  <a:lnTo>
                    <a:pt x="1251" y="876"/>
                  </a:lnTo>
                  <a:lnTo>
                    <a:pt x="1238" y="876"/>
                  </a:lnTo>
                  <a:lnTo>
                    <a:pt x="1226" y="868"/>
                  </a:lnTo>
                  <a:lnTo>
                    <a:pt x="1215" y="853"/>
                  </a:lnTo>
                  <a:lnTo>
                    <a:pt x="1210" y="849"/>
                  </a:lnTo>
                  <a:lnTo>
                    <a:pt x="1210" y="852"/>
                  </a:lnTo>
                  <a:lnTo>
                    <a:pt x="1195" y="850"/>
                  </a:lnTo>
                  <a:lnTo>
                    <a:pt x="1183" y="846"/>
                  </a:lnTo>
                  <a:lnTo>
                    <a:pt x="1175" y="843"/>
                  </a:lnTo>
                  <a:lnTo>
                    <a:pt x="1169" y="839"/>
                  </a:lnTo>
                  <a:lnTo>
                    <a:pt x="1164" y="832"/>
                  </a:lnTo>
                  <a:lnTo>
                    <a:pt x="1160" y="830"/>
                  </a:lnTo>
                  <a:lnTo>
                    <a:pt x="1154" y="822"/>
                  </a:lnTo>
                  <a:lnTo>
                    <a:pt x="1152" y="820"/>
                  </a:lnTo>
                  <a:lnTo>
                    <a:pt x="1149" y="820"/>
                  </a:lnTo>
                  <a:lnTo>
                    <a:pt x="1148" y="818"/>
                  </a:lnTo>
                  <a:lnTo>
                    <a:pt x="1146" y="809"/>
                  </a:lnTo>
                  <a:lnTo>
                    <a:pt x="1130" y="773"/>
                  </a:lnTo>
                  <a:lnTo>
                    <a:pt x="1126" y="766"/>
                  </a:lnTo>
                  <a:lnTo>
                    <a:pt x="1120" y="761"/>
                  </a:lnTo>
                  <a:lnTo>
                    <a:pt x="1108" y="747"/>
                  </a:lnTo>
                  <a:lnTo>
                    <a:pt x="1103" y="741"/>
                  </a:lnTo>
                  <a:lnTo>
                    <a:pt x="1088" y="717"/>
                  </a:lnTo>
                  <a:lnTo>
                    <a:pt x="1084" y="705"/>
                  </a:lnTo>
                  <a:lnTo>
                    <a:pt x="1086" y="703"/>
                  </a:lnTo>
                  <a:lnTo>
                    <a:pt x="1090" y="696"/>
                  </a:lnTo>
                  <a:lnTo>
                    <a:pt x="1090" y="690"/>
                  </a:lnTo>
                  <a:lnTo>
                    <a:pt x="1089" y="686"/>
                  </a:lnTo>
                  <a:lnTo>
                    <a:pt x="1071" y="664"/>
                  </a:lnTo>
                  <a:lnTo>
                    <a:pt x="1063" y="645"/>
                  </a:lnTo>
                  <a:lnTo>
                    <a:pt x="1063" y="634"/>
                  </a:lnTo>
                  <a:lnTo>
                    <a:pt x="1068" y="611"/>
                  </a:lnTo>
                  <a:lnTo>
                    <a:pt x="1067" y="574"/>
                  </a:lnTo>
                  <a:lnTo>
                    <a:pt x="1067" y="562"/>
                  </a:lnTo>
                  <a:lnTo>
                    <a:pt x="1065" y="552"/>
                  </a:lnTo>
                  <a:lnTo>
                    <a:pt x="1061" y="547"/>
                  </a:lnTo>
                  <a:lnTo>
                    <a:pt x="1060" y="529"/>
                  </a:lnTo>
                  <a:lnTo>
                    <a:pt x="1060" y="505"/>
                  </a:lnTo>
                  <a:lnTo>
                    <a:pt x="1057" y="502"/>
                  </a:lnTo>
                  <a:lnTo>
                    <a:pt x="1057" y="498"/>
                  </a:lnTo>
                  <a:lnTo>
                    <a:pt x="1062" y="484"/>
                  </a:lnTo>
                  <a:lnTo>
                    <a:pt x="1068" y="479"/>
                  </a:lnTo>
                  <a:lnTo>
                    <a:pt x="1071" y="467"/>
                  </a:lnTo>
                  <a:lnTo>
                    <a:pt x="1071" y="459"/>
                  </a:lnTo>
                  <a:lnTo>
                    <a:pt x="1073" y="455"/>
                  </a:lnTo>
                  <a:lnTo>
                    <a:pt x="1086" y="459"/>
                  </a:lnTo>
                  <a:lnTo>
                    <a:pt x="1089" y="457"/>
                  </a:lnTo>
                  <a:lnTo>
                    <a:pt x="1095" y="450"/>
                  </a:lnTo>
                  <a:lnTo>
                    <a:pt x="1098" y="444"/>
                  </a:lnTo>
                  <a:lnTo>
                    <a:pt x="1099" y="434"/>
                  </a:lnTo>
                  <a:lnTo>
                    <a:pt x="1098" y="433"/>
                  </a:lnTo>
                  <a:lnTo>
                    <a:pt x="1095" y="439"/>
                  </a:lnTo>
                  <a:lnTo>
                    <a:pt x="1093" y="443"/>
                  </a:lnTo>
                  <a:lnTo>
                    <a:pt x="1090" y="444"/>
                  </a:lnTo>
                  <a:lnTo>
                    <a:pt x="1089" y="444"/>
                  </a:lnTo>
                  <a:lnTo>
                    <a:pt x="1090" y="438"/>
                  </a:lnTo>
                  <a:lnTo>
                    <a:pt x="1095" y="425"/>
                  </a:lnTo>
                  <a:lnTo>
                    <a:pt x="1078" y="424"/>
                  </a:lnTo>
                  <a:lnTo>
                    <a:pt x="1060" y="416"/>
                  </a:lnTo>
                  <a:lnTo>
                    <a:pt x="1033" y="413"/>
                  </a:lnTo>
                  <a:lnTo>
                    <a:pt x="1018" y="405"/>
                  </a:lnTo>
                  <a:lnTo>
                    <a:pt x="1004" y="403"/>
                  </a:lnTo>
                  <a:lnTo>
                    <a:pt x="987" y="392"/>
                  </a:lnTo>
                  <a:lnTo>
                    <a:pt x="970" y="366"/>
                  </a:lnTo>
                  <a:lnTo>
                    <a:pt x="955" y="319"/>
                  </a:lnTo>
                  <a:lnTo>
                    <a:pt x="938" y="308"/>
                  </a:lnTo>
                  <a:lnTo>
                    <a:pt x="930" y="288"/>
                  </a:lnTo>
                  <a:lnTo>
                    <a:pt x="914" y="271"/>
                  </a:lnTo>
                  <a:lnTo>
                    <a:pt x="894" y="225"/>
                  </a:lnTo>
                  <a:lnTo>
                    <a:pt x="883" y="217"/>
                  </a:lnTo>
                  <a:lnTo>
                    <a:pt x="877" y="207"/>
                  </a:lnTo>
                  <a:lnTo>
                    <a:pt x="860" y="191"/>
                  </a:lnTo>
                  <a:lnTo>
                    <a:pt x="852" y="181"/>
                  </a:lnTo>
                  <a:lnTo>
                    <a:pt x="807" y="183"/>
                  </a:lnTo>
                  <a:lnTo>
                    <a:pt x="796" y="180"/>
                  </a:lnTo>
                  <a:lnTo>
                    <a:pt x="785" y="185"/>
                  </a:lnTo>
                  <a:lnTo>
                    <a:pt x="782" y="188"/>
                  </a:lnTo>
                  <a:lnTo>
                    <a:pt x="759" y="235"/>
                  </a:lnTo>
                  <a:lnTo>
                    <a:pt x="735" y="230"/>
                  </a:lnTo>
                  <a:lnTo>
                    <a:pt x="711" y="214"/>
                  </a:lnTo>
                  <a:lnTo>
                    <a:pt x="692" y="198"/>
                  </a:lnTo>
                  <a:lnTo>
                    <a:pt x="678" y="180"/>
                  </a:lnTo>
                  <a:lnTo>
                    <a:pt x="664" y="129"/>
                  </a:lnTo>
                  <a:lnTo>
                    <a:pt x="635" y="110"/>
                  </a:lnTo>
                  <a:lnTo>
                    <a:pt x="615" y="93"/>
                  </a:lnTo>
                  <a:lnTo>
                    <a:pt x="606" y="80"/>
                  </a:lnTo>
                  <a:lnTo>
                    <a:pt x="594" y="74"/>
                  </a:lnTo>
                  <a:lnTo>
                    <a:pt x="587" y="62"/>
                  </a:lnTo>
                  <a:lnTo>
                    <a:pt x="582" y="59"/>
                  </a:lnTo>
                  <a:lnTo>
                    <a:pt x="572" y="53"/>
                  </a:lnTo>
                  <a:lnTo>
                    <a:pt x="482" y="54"/>
                  </a:lnTo>
                  <a:lnTo>
                    <a:pt x="481" y="84"/>
                  </a:lnTo>
                  <a:lnTo>
                    <a:pt x="437" y="84"/>
                  </a:lnTo>
                  <a:lnTo>
                    <a:pt x="334" y="84"/>
                  </a:lnTo>
                  <a:lnTo>
                    <a:pt x="125" y="7"/>
                  </a:lnTo>
                  <a:lnTo>
                    <a:pt x="124" y="0"/>
                  </a:lnTo>
                  <a:lnTo>
                    <a:pt x="0" y="10"/>
                  </a:lnTo>
                  <a:lnTo>
                    <a:pt x="7" y="18"/>
                  </a:lnTo>
                  <a:lnTo>
                    <a:pt x="8" y="25"/>
                  </a:lnTo>
                  <a:lnTo>
                    <a:pt x="12" y="31"/>
                  </a:lnTo>
                  <a:lnTo>
                    <a:pt x="16" y="41"/>
                  </a:lnTo>
                  <a:lnTo>
                    <a:pt x="22" y="47"/>
                  </a:lnTo>
                  <a:lnTo>
                    <a:pt x="22" y="52"/>
                  </a:lnTo>
                  <a:lnTo>
                    <a:pt x="25" y="52"/>
                  </a:lnTo>
                  <a:lnTo>
                    <a:pt x="29" y="57"/>
                  </a:lnTo>
                  <a:lnTo>
                    <a:pt x="30" y="73"/>
                  </a:lnTo>
                  <a:lnTo>
                    <a:pt x="48" y="99"/>
                  </a:lnTo>
                  <a:lnTo>
                    <a:pt x="50" y="106"/>
                  </a:lnTo>
                  <a:lnTo>
                    <a:pt x="50" y="111"/>
                  </a:lnTo>
                  <a:lnTo>
                    <a:pt x="52" y="112"/>
                  </a:lnTo>
                  <a:lnTo>
                    <a:pt x="54" y="117"/>
                  </a:lnTo>
                  <a:lnTo>
                    <a:pt x="57" y="120"/>
                  </a:lnTo>
                  <a:lnTo>
                    <a:pt x="65" y="137"/>
                  </a:lnTo>
                  <a:lnTo>
                    <a:pt x="65" y="147"/>
                  </a:lnTo>
                  <a:lnTo>
                    <a:pt x="66" y="149"/>
                  </a:lnTo>
                  <a:lnTo>
                    <a:pt x="70" y="145"/>
                  </a:lnTo>
                  <a:lnTo>
                    <a:pt x="72" y="147"/>
                  </a:lnTo>
                  <a:lnTo>
                    <a:pt x="75" y="155"/>
                  </a:lnTo>
                  <a:lnTo>
                    <a:pt x="78" y="176"/>
                  </a:lnTo>
                  <a:lnTo>
                    <a:pt x="82" y="187"/>
                  </a:lnTo>
                  <a:lnTo>
                    <a:pt x="84" y="191"/>
                  </a:lnTo>
                  <a:lnTo>
                    <a:pt x="94" y="195"/>
                  </a:lnTo>
                  <a:lnTo>
                    <a:pt x="98" y="197"/>
                  </a:lnTo>
                  <a:lnTo>
                    <a:pt x="104" y="198"/>
                  </a:lnTo>
                  <a:lnTo>
                    <a:pt x="111" y="208"/>
                  </a:lnTo>
                  <a:lnTo>
                    <a:pt x="121" y="209"/>
                  </a:lnTo>
                  <a:lnTo>
                    <a:pt x="126" y="217"/>
                  </a:lnTo>
                  <a:lnTo>
                    <a:pt x="132" y="228"/>
                  </a:lnTo>
                  <a:lnTo>
                    <a:pt x="136" y="230"/>
                  </a:lnTo>
                  <a:lnTo>
                    <a:pt x="147" y="241"/>
                  </a:lnTo>
                  <a:lnTo>
                    <a:pt x="151" y="244"/>
                  </a:lnTo>
                  <a:lnTo>
                    <a:pt x="170" y="268"/>
                  </a:lnTo>
                  <a:lnTo>
                    <a:pt x="172" y="276"/>
                  </a:lnTo>
                  <a:lnTo>
                    <a:pt x="172" y="284"/>
                  </a:lnTo>
                  <a:lnTo>
                    <a:pt x="173" y="287"/>
                  </a:lnTo>
                  <a:lnTo>
                    <a:pt x="172" y="290"/>
                  </a:lnTo>
                  <a:lnTo>
                    <a:pt x="173" y="295"/>
                  </a:lnTo>
                  <a:lnTo>
                    <a:pt x="168" y="296"/>
                  </a:lnTo>
                  <a:lnTo>
                    <a:pt x="164" y="300"/>
                  </a:lnTo>
                  <a:lnTo>
                    <a:pt x="164" y="305"/>
                  </a:lnTo>
                  <a:lnTo>
                    <a:pt x="167" y="306"/>
                  </a:lnTo>
                  <a:lnTo>
                    <a:pt x="165" y="311"/>
                  </a:lnTo>
                  <a:lnTo>
                    <a:pt x="159" y="306"/>
                  </a:lnTo>
                  <a:lnTo>
                    <a:pt x="142" y="311"/>
                  </a:lnTo>
                  <a:lnTo>
                    <a:pt x="120" y="309"/>
                  </a:lnTo>
                  <a:lnTo>
                    <a:pt x="120" y="317"/>
                  </a:lnTo>
                  <a:lnTo>
                    <a:pt x="122" y="319"/>
                  </a:lnTo>
                  <a:lnTo>
                    <a:pt x="126" y="315"/>
                  </a:lnTo>
                  <a:lnTo>
                    <a:pt x="137" y="326"/>
                  </a:lnTo>
                  <a:lnTo>
                    <a:pt x="147" y="330"/>
                  </a:lnTo>
                  <a:lnTo>
                    <a:pt x="149" y="333"/>
                  </a:lnTo>
                  <a:lnTo>
                    <a:pt x="152" y="344"/>
                  </a:lnTo>
                  <a:lnTo>
                    <a:pt x="156" y="347"/>
                  </a:lnTo>
                  <a:lnTo>
                    <a:pt x="165" y="348"/>
                  </a:lnTo>
                  <a:lnTo>
                    <a:pt x="170" y="351"/>
                  </a:lnTo>
                  <a:lnTo>
                    <a:pt x="173" y="357"/>
                  </a:lnTo>
                  <a:lnTo>
                    <a:pt x="179" y="358"/>
                  </a:lnTo>
                  <a:lnTo>
                    <a:pt x="188" y="363"/>
                  </a:lnTo>
                  <a:lnTo>
                    <a:pt x="192" y="369"/>
                  </a:lnTo>
                  <a:lnTo>
                    <a:pt x="199" y="373"/>
                  </a:lnTo>
                  <a:lnTo>
                    <a:pt x="212" y="375"/>
                  </a:lnTo>
                  <a:lnTo>
                    <a:pt x="222" y="363"/>
                  </a:lnTo>
                  <a:lnTo>
                    <a:pt x="224" y="368"/>
                  </a:lnTo>
                  <a:lnTo>
                    <a:pt x="223" y="375"/>
                  </a:lnTo>
                  <a:lnTo>
                    <a:pt x="227" y="380"/>
                  </a:lnTo>
                  <a:lnTo>
                    <a:pt x="239" y="397"/>
                  </a:lnTo>
                  <a:lnTo>
                    <a:pt x="251" y="405"/>
                  </a:lnTo>
                  <a:lnTo>
                    <a:pt x="258" y="408"/>
                  </a:lnTo>
                  <a:lnTo>
                    <a:pt x="264" y="408"/>
                  </a:lnTo>
                  <a:lnTo>
                    <a:pt x="267" y="414"/>
                  </a:lnTo>
                  <a:lnTo>
                    <a:pt x="277" y="436"/>
                  </a:lnTo>
                  <a:lnTo>
                    <a:pt x="278" y="444"/>
                  </a:lnTo>
                  <a:lnTo>
                    <a:pt x="280" y="466"/>
                  </a:lnTo>
                  <a:lnTo>
                    <a:pt x="276" y="483"/>
                  </a:lnTo>
                  <a:lnTo>
                    <a:pt x="272" y="491"/>
                  </a:lnTo>
                  <a:lnTo>
                    <a:pt x="272" y="497"/>
                  </a:lnTo>
                  <a:lnTo>
                    <a:pt x="275" y="492"/>
                  </a:lnTo>
                  <a:lnTo>
                    <a:pt x="277" y="491"/>
                  </a:lnTo>
                  <a:lnTo>
                    <a:pt x="280" y="495"/>
                  </a:lnTo>
                  <a:lnTo>
                    <a:pt x="286" y="494"/>
                  </a:lnTo>
                  <a:lnTo>
                    <a:pt x="291" y="498"/>
                  </a:lnTo>
                  <a:lnTo>
                    <a:pt x="292" y="504"/>
                  </a:lnTo>
                  <a:lnTo>
                    <a:pt x="294" y="508"/>
                  </a:lnTo>
                  <a:lnTo>
                    <a:pt x="305" y="509"/>
                  </a:lnTo>
                  <a:lnTo>
                    <a:pt x="305" y="514"/>
                  </a:lnTo>
                  <a:lnTo>
                    <a:pt x="315" y="524"/>
                  </a:lnTo>
                  <a:lnTo>
                    <a:pt x="334" y="534"/>
                  </a:lnTo>
                  <a:lnTo>
                    <a:pt x="340" y="541"/>
                  </a:lnTo>
                  <a:lnTo>
                    <a:pt x="361" y="559"/>
                  </a:lnTo>
                  <a:lnTo>
                    <a:pt x="368" y="562"/>
                  </a:lnTo>
                  <a:lnTo>
                    <a:pt x="379" y="575"/>
                  </a:lnTo>
                  <a:lnTo>
                    <a:pt x="388" y="600"/>
                  </a:lnTo>
                  <a:lnTo>
                    <a:pt x="394" y="606"/>
                  </a:lnTo>
                  <a:lnTo>
                    <a:pt x="399" y="607"/>
                  </a:lnTo>
                  <a:lnTo>
                    <a:pt x="404" y="601"/>
                  </a:lnTo>
                  <a:lnTo>
                    <a:pt x="412" y="597"/>
                  </a:lnTo>
                  <a:lnTo>
                    <a:pt x="419" y="590"/>
                  </a:lnTo>
                  <a:lnTo>
                    <a:pt x="422" y="584"/>
                  </a:lnTo>
                  <a:lnTo>
                    <a:pt x="423" y="575"/>
                  </a:lnTo>
                  <a:lnTo>
                    <a:pt x="421" y="569"/>
                  </a:lnTo>
                  <a:lnTo>
                    <a:pt x="415" y="563"/>
                  </a:lnTo>
                  <a:lnTo>
                    <a:pt x="412" y="557"/>
                  </a:lnTo>
                  <a:lnTo>
                    <a:pt x="404" y="546"/>
                  </a:lnTo>
                  <a:lnTo>
                    <a:pt x="404" y="541"/>
                  </a:lnTo>
                  <a:lnTo>
                    <a:pt x="390" y="532"/>
                  </a:lnTo>
                  <a:lnTo>
                    <a:pt x="382" y="524"/>
                  </a:lnTo>
                  <a:lnTo>
                    <a:pt x="373" y="531"/>
                  </a:lnTo>
                  <a:lnTo>
                    <a:pt x="367" y="529"/>
                  </a:lnTo>
                  <a:lnTo>
                    <a:pt x="362" y="524"/>
                  </a:lnTo>
                  <a:lnTo>
                    <a:pt x="355" y="511"/>
                  </a:lnTo>
                  <a:lnTo>
                    <a:pt x="353" y="507"/>
                  </a:lnTo>
                  <a:lnTo>
                    <a:pt x="353" y="488"/>
                  </a:lnTo>
                  <a:lnTo>
                    <a:pt x="346" y="475"/>
                  </a:lnTo>
                  <a:lnTo>
                    <a:pt x="342" y="468"/>
                  </a:lnTo>
                  <a:lnTo>
                    <a:pt x="341" y="470"/>
                  </a:lnTo>
                  <a:lnTo>
                    <a:pt x="341" y="451"/>
                  </a:lnTo>
                  <a:lnTo>
                    <a:pt x="333" y="445"/>
                  </a:lnTo>
                  <a:lnTo>
                    <a:pt x="330" y="441"/>
                  </a:lnTo>
                  <a:lnTo>
                    <a:pt x="324" y="434"/>
                  </a:lnTo>
                  <a:lnTo>
                    <a:pt x="323" y="424"/>
                  </a:lnTo>
                  <a:lnTo>
                    <a:pt x="320" y="405"/>
                  </a:lnTo>
                  <a:lnTo>
                    <a:pt x="317" y="402"/>
                  </a:lnTo>
                  <a:lnTo>
                    <a:pt x="315" y="395"/>
                  </a:lnTo>
                  <a:lnTo>
                    <a:pt x="308" y="379"/>
                  </a:lnTo>
                  <a:lnTo>
                    <a:pt x="299" y="370"/>
                  </a:lnTo>
                  <a:lnTo>
                    <a:pt x="294" y="370"/>
                  </a:lnTo>
                  <a:lnTo>
                    <a:pt x="296" y="382"/>
                  </a:lnTo>
                  <a:lnTo>
                    <a:pt x="299" y="387"/>
                  </a:lnTo>
                  <a:lnTo>
                    <a:pt x="298" y="387"/>
                  </a:lnTo>
                  <a:lnTo>
                    <a:pt x="292" y="380"/>
                  </a:lnTo>
                  <a:lnTo>
                    <a:pt x="292" y="375"/>
                  </a:lnTo>
                  <a:lnTo>
                    <a:pt x="287" y="368"/>
                  </a:lnTo>
                  <a:lnTo>
                    <a:pt x="285" y="360"/>
                  </a:lnTo>
                  <a:lnTo>
                    <a:pt x="285" y="358"/>
                  </a:lnTo>
                  <a:lnTo>
                    <a:pt x="282" y="353"/>
                  </a:lnTo>
                  <a:lnTo>
                    <a:pt x="274" y="349"/>
                  </a:lnTo>
                  <a:lnTo>
                    <a:pt x="272" y="341"/>
                  </a:lnTo>
                  <a:lnTo>
                    <a:pt x="266" y="330"/>
                  </a:lnTo>
                  <a:lnTo>
                    <a:pt x="247" y="309"/>
                  </a:lnTo>
                  <a:lnTo>
                    <a:pt x="244" y="298"/>
                  </a:lnTo>
                  <a:lnTo>
                    <a:pt x="243" y="289"/>
                  </a:lnTo>
                  <a:lnTo>
                    <a:pt x="240" y="282"/>
                  </a:lnTo>
                  <a:lnTo>
                    <a:pt x="239" y="274"/>
                  </a:lnTo>
                  <a:lnTo>
                    <a:pt x="238" y="274"/>
                  </a:lnTo>
                  <a:lnTo>
                    <a:pt x="237" y="271"/>
                  </a:lnTo>
                  <a:lnTo>
                    <a:pt x="234" y="269"/>
                  </a:lnTo>
                  <a:lnTo>
                    <a:pt x="231" y="271"/>
                  </a:lnTo>
                  <a:lnTo>
                    <a:pt x="229" y="269"/>
                  </a:lnTo>
                  <a:lnTo>
                    <a:pt x="224" y="261"/>
                  </a:lnTo>
                  <a:lnTo>
                    <a:pt x="219" y="246"/>
                  </a:lnTo>
                  <a:lnTo>
                    <a:pt x="217" y="247"/>
                  </a:lnTo>
                  <a:lnTo>
                    <a:pt x="215" y="246"/>
                  </a:lnTo>
                  <a:lnTo>
                    <a:pt x="208" y="241"/>
                  </a:lnTo>
                  <a:lnTo>
                    <a:pt x="204" y="242"/>
                  </a:lnTo>
                  <a:lnTo>
                    <a:pt x="197" y="229"/>
                  </a:lnTo>
                  <a:lnTo>
                    <a:pt x="195" y="218"/>
                  </a:lnTo>
                  <a:lnTo>
                    <a:pt x="175" y="202"/>
                  </a:lnTo>
                  <a:lnTo>
                    <a:pt x="170" y="197"/>
                  </a:lnTo>
                  <a:lnTo>
                    <a:pt x="168" y="192"/>
                  </a:lnTo>
                  <a:lnTo>
                    <a:pt x="164" y="190"/>
                  </a:lnTo>
                  <a:lnTo>
                    <a:pt x="157" y="188"/>
                  </a:lnTo>
                  <a:lnTo>
                    <a:pt x="156" y="183"/>
                  </a:lnTo>
                  <a:lnTo>
                    <a:pt x="152" y="176"/>
                  </a:lnTo>
                  <a:lnTo>
                    <a:pt x="148" y="169"/>
                  </a:lnTo>
                  <a:lnTo>
                    <a:pt x="143" y="164"/>
                  </a:lnTo>
                  <a:lnTo>
                    <a:pt x="140" y="143"/>
                  </a:lnTo>
                  <a:lnTo>
                    <a:pt x="138" y="125"/>
                  </a:lnTo>
                  <a:lnTo>
                    <a:pt x="137" y="115"/>
                  </a:lnTo>
                  <a:lnTo>
                    <a:pt x="132" y="107"/>
                  </a:lnTo>
                  <a:lnTo>
                    <a:pt x="130" y="100"/>
                  </a:lnTo>
                  <a:lnTo>
                    <a:pt x="127" y="82"/>
                  </a:lnTo>
                  <a:lnTo>
                    <a:pt x="127" y="72"/>
                  </a:lnTo>
                  <a:lnTo>
                    <a:pt x="129" y="64"/>
                  </a:lnTo>
                  <a:lnTo>
                    <a:pt x="127" y="56"/>
                  </a:lnTo>
                  <a:close/>
                </a:path>
              </a:pathLst>
            </a:custGeom>
            <a:grpFill/>
            <a:ln w="3175"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sz="1600" dirty="0">
                <a:latin typeface="+mn-lt"/>
              </a:endParaRPr>
            </a:p>
          </p:txBody>
        </p:sp>
        <p:sp>
          <p:nvSpPr>
            <p:cNvPr id="18" name="Freeform 275"/>
            <p:cNvSpPr>
              <a:spLocks noChangeAspect="1"/>
            </p:cNvSpPr>
            <p:nvPr/>
          </p:nvSpPr>
          <p:spPr bwMode="gray">
            <a:xfrm>
              <a:off x="669877" y="1867789"/>
              <a:ext cx="398352" cy="493901"/>
            </a:xfrm>
            <a:custGeom>
              <a:avLst/>
              <a:gdLst/>
              <a:ahLst/>
              <a:cxnLst>
                <a:cxn ang="0">
                  <a:pos x="1427" y="242"/>
                </a:cxn>
                <a:cxn ang="0">
                  <a:pos x="1252" y="223"/>
                </a:cxn>
                <a:cxn ang="0">
                  <a:pos x="977" y="152"/>
                </a:cxn>
                <a:cxn ang="0">
                  <a:pos x="845" y="94"/>
                </a:cxn>
                <a:cxn ang="0">
                  <a:pos x="709" y="40"/>
                </a:cxn>
                <a:cxn ang="0">
                  <a:pos x="672" y="64"/>
                </a:cxn>
                <a:cxn ang="0">
                  <a:pos x="602" y="33"/>
                </a:cxn>
                <a:cxn ang="0">
                  <a:pos x="466" y="88"/>
                </a:cxn>
                <a:cxn ang="0">
                  <a:pos x="440" y="158"/>
                </a:cxn>
                <a:cxn ang="0">
                  <a:pos x="353" y="233"/>
                </a:cxn>
                <a:cxn ang="0">
                  <a:pos x="270" y="323"/>
                </a:cxn>
                <a:cxn ang="0">
                  <a:pos x="102" y="459"/>
                </a:cxn>
                <a:cxn ang="0">
                  <a:pos x="233" y="608"/>
                </a:cxn>
                <a:cxn ang="0">
                  <a:pos x="319" y="670"/>
                </a:cxn>
                <a:cxn ang="0">
                  <a:pos x="436" y="717"/>
                </a:cxn>
                <a:cxn ang="0">
                  <a:pos x="392" y="748"/>
                </a:cxn>
                <a:cxn ang="0">
                  <a:pos x="393" y="780"/>
                </a:cxn>
                <a:cxn ang="0">
                  <a:pos x="289" y="796"/>
                </a:cxn>
                <a:cxn ang="0">
                  <a:pos x="160" y="749"/>
                </a:cxn>
                <a:cxn ang="0">
                  <a:pos x="36" y="829"/>
                </a:cxn>
                <a:cxn ang="0">
                  <a:pos x="70" y="906"/>
                </a:cxn>
                <a:cxn ang="0">
                  <a:pos x="270" y="1001"/>
                </a:cxn>
                <a:cxn ang="0">
                  <a:pos x="405" y="970"/>
                </a:cxn>
                <a:cxn ang="0">
                  <a:pos x="394" y="1115"/>
                </a:cxn>
                <a:cxn ang="0">
                  <a:pos x="256" y="1179"/>
                </a:cxn>
                <a:cxn ang="0">
                  <a:pos x="127" y="1305"/>
                </a:cxn>
                <a:cxn ang="0">
                  <a:pos x="155" y="1358"/>
                </a:cxn>
                <a:cxn ang="0">
                  <a:pos x="193" y="1420"/>
                </a:cxn>
                <a:cxn ang="0">
                  <a:pos x="222" y="1535"/>
                </a:cxn>
                <a:cxn ang="0">
                  <a:pos x="313" y="1517"/>
                </a:cxn>
                <a:cxn ang="0">
                  <a:pos x="349" y="1583"/>
                </a:cxn>
                <a:cxn ang="0">
                  <a:pos x="345" y="1683"/>
                </a:cxn>
                <a:cxn ang="0">
                  <a:pos x="461" y="1652"/>
                </a:cxn>
                <a:cxn ang="0">
                  <a:pos x="548" y="1679"/>
                </a:cxn>
                <a:cxn ang="0">
                  <a:pos x="549" y="1814"/>
                </a:cxn>
                <a:cxn ang="0">
                  <a:pos x="414" y="1939"/>
                </a:cxn>
                <a:cxn ang="0">
                  <a:pos x="326" y="1968"/>
                </a:cxn>
                <a:cxn ang="0">
                  <a:pos x="263" y="2054"/>
                </a:cxn>
                <a:cxn ang="0">
                  <a:pos x="334" y="2020"/>
                </a:cxn>
                <a:cxn ang="0">
                  <a:pos x="432" y="1975"/>
                </a:cxn>
                <a:cxn ang="0">
                  <a:pos x="515" y="1925"/>
                </a:cxn>
                <a:cxn ang="0">
                  <a:pos x="576" y="1872"/>
                </a:cxn>
                <a:cxn ang="0">
                  <a:pos x="658" y="1788"/>
                </a:cxn>
                <a:cxn ang="0">
                  <a:pos x="767" y="1707"/>
                </a:cxn>
                <a:cxn ang="0">
                  <a:pos x="785" y="1592"/>
                </a:cxn>
                <a:cxn ang="0">
                  <a:pos x="827" y="1501"/>
                </a:cxn>
                <a:cxn ang="0">
                  <a:pos x="983" y="1287"/>
                </a:cxn>
                <a:cxn ang="0">
                  <a:pos x="1042" y="1436"/>
                </a:cxn>
                <a:cxn ang="0">
                  <a:pos x="892" y="1567"/>
                </a:cxn>
                <a:cxn ang="0">
                  <a:pos x="892" y="1617"/>
                </a:cxn>
                <a:cxn ang="0">
                  <a:pos x="1000" y="1550"/>
                </a:cxn>
                <a:cxn ang="0">
                  <a:pos x="1088" y="1509"/>
                </a:cxn>
                <a:cxn ang="0">
                  <a:pos x="1066" y="1448"/>
                </a:cxn>
                <a:cxn ang="0">
                  <a:pos x="1115" y="1405"/>
                </a:cxn>
                <a:cxn ang="0">
                  <a:pos x="1168" y="1454"/>
                </a:cxn>
                <a:cxn ang="0">
                  <a:pos x="1263" y="1481"/>
                </a:cxn>
                <a:cxn ang="0">
                  <a:pos x="1383" y="1528"/>
                </a:cxn>
                <a:cxn ang="0">
                  <a:pos x="1574" y="1540"/>
                </a:cxn>
                <a:cxn ang="0">
                  <a:pos x="1564" y="1570"/>
                </a:cxn>
                <a:cxn ang="0">
                  <a:pos x="1628" y="1599"/>
                </a:cxn>
              </a:cxnLst>
              <a:rect l="0" t="0" r="r" b="b"/>
              <a:pathLst>
                <a:path w="1638" h="2054">
                  <a:moveTo>
                    <a:pt x="1486" y="1466"/>
                  </a:moveTo>
                  <a:lnTo>
                    <a:pt x="1486" y="1356"/>
                  </a:lnTo>
                  <a:lnTo>
                    <a:pt x="1486" y="1249"/>
                  </a:lnTo>
                  <a:lnTo>
                    <a:pt x="1486" y="1148"/>
                  </a:lnTo>
                  <a:lnTo>
                    <a:pt x="1486" y="1039"/>
                  </a:lnTo>
                  <a:lnTo>
                    <a:pt x="1486" y="915"/>
                  </a:lnTo>
                  <a:lnTo>
                    <a:pt x="1486" y="793"/>
                  </a:lnTo>
                  <a:lnTo>
                    <a:pt x="1486" y="678"/>
                  </a:lnTo>
                  <a:lnTo>
                    <a:pt x="1486" y="553"/>
                  </a:lnTo>
                  <a:lnTo>
                    <a:pt x="1486" y="409"/>
                  </a:lnTo>
                  <a:lnTo>
                    <a:pt x="1486" y="266"/>
                  </a:lnTo>
                  <a:lnTo>
                    <a:pt x="1484" y="263"/>
                  </a:lnTo>
                  <a:lnTo>
                    <a:pt x="1477" y="263"/>
                  </a:lnTo>
                  <a:lnTo>
                    <a:pt x="1475" y="270"/>
                  </a:lnTo>
                  <a:lnTo>
                    <a:pt x="1470" y="280"/>
                  </a:lnTo>
                  <a:lnTo>
                    <a:pt x="1467" y="276"/>
                  </a:lnTo>
                  <a:lnTo>
                    <a:pt x="1456" y="259"/>
                  </a:lnTo>
                  <a:lnTo>
                    <a:pt x="1429" y="248"/>
                  </a:lnTo>
                  <a:lnTo>
                    <a:pt x="1427" y="242"/>
                  </a:lnTo>
                  <a:lnTo>
                    <a:pt x="1408" y="232"/>
                  </a:lnTo>
                  <a:lnTo>
                    <a:pt x="1408" y="228"/>
                  </a:lnTo>
                  <a:lnTo>
                    <a:pt x="1403" y="221"/>
                  </a:lnTo>
                  <a:lnTo>
                    <a:pt x="1365" y="201"/>
                  </a:lnTo>
                  <a:lnTo>
                    <a:pt x="1361" y="205"/>
                  </a:lnTo>
                  <a:lnTo>
                    <a:pt x="1355" y="206"/>
                  </a:lnTo>
                  <a:lnTo>
                    <a:pt x="1350" y="202"/>
                  </a:lnTo>
                  <a:lnTo>
                    <a:pt x="1351" y="214"/>
                  </a:lnTo>
                  <a:lnTo>
                    <a:pt x="1349" y="220"/>
                  </a:lnTo>
                  <a:lnTo>
                    <a:pt x="1341" y="209"/>
                  </a:lnTo>
                  <a:lnTo>
                    <a:pt x="1335" y="205"/>
                  </a:lnTo>
                  <a:lnTo>
                    <a:pt x="1330" y="209"/>
                  </a:lnTo>
                  <a:lnTo>
                    <a:pt x="1303" y="214"/>
                  </a:lnTo>
                  <a:lnTo>
                    <a:pt x="1302" y="217"/>
                  </a:lnTo>
                  <a:lnTo>
                    <a:pt x="1290" y="225"/>
                  </a:lnTo>
                  <a:lnTo>
                    <a:pt x="1280" y="225"/>
                  </a:lnTo>
                  <a:lnTo>
                    <a:pt x="1273" y="217"/>
                  </a:lnTo>
                  <a:lnTo>
                    <a:pt x="1271" y="225"/>
                  </a:lnTo>
                  <a:lnTo>
                    <a:pt x="1252" y="223"/>
                  </a:lnTo>
                  <a:lnTo>
                    <a:pt x="1251" y="221"/>
                  </a:lnTo>
                  <a:lnTo>
                    <a:pt x="1253" y="215"/>
                  </a:lnTo>
                  <a:lnTo>
                    <a:pt x="1232" y="211"/>
                  </a:lnTo>
                  <a:lnTo>
                    <a:pt x="1222" y="201"/>
                  </a:lnTo>
                  <a:lnTo>
                    <a:pt x="1211" y="194"/>
                  </a:lnTo>
                  <a:lnTo>
                    <a:pt x="1178" y="194"/>
                  </a:lnTo>
                  <a:lnTo>
                    <a:pt x="1158" y="199"/>
                  </a:lnTo>
                  <a:lnTo>
                    <a:pt x="1128" y="183"/>
                  </a:lnTo>
                  <a:lnTo>
                    <a:pt x="1115" y="180"/>
                  </a:lnTo>
                  <a:lnTo>
                    <a:pt x="1107" y="172"/>
                  </a:lnTo>
                  <a:lnTo>
                    <a:pt x="1091" y="167"/>
                  </a:lnTo>
                  <a:lnTo>
                    <a:pt x="1074" y="166"/>
                  </a:lnTo>
                  <a:lnTo>
                    <a:pt x="1072" y="156"/>
                  </a:lnTo>
                  <a:lnTo>
                    <a:pt x="1054" y="152"/>
                  </a:lnTo>
                  <a:lnTo>
                    <a:pt x="1032" y="142"/>
                  </a:lnTo>
                  <a:lnTo>
                    <a:pt x="1010" y="142"/>
                  </a:lnTo>
                  <a:lnTo>
                    <a:pt x="1001" y="148"/>
                  </a:lnTo>
                  <a:lnTo>
                    <a:pt x="975" y="158"/>
                  </a:lnTo>
                  <a:lnTo>
                    <a:pt x="977" y="152"/>
                  </a:lnTo>
                  <a:lnTo>
                    <a:pt x="985" y="151"/>
                  </a:lnTo>
                  <a:lnTo>
                    <a:pt x="983" y="144"/>
                  </a:lnTo>
                  <a:lnTo>
                    <a:pt x="977" y="141"/>
                  </a:lnTo>
                  <a:lnTo>
                    <a:pt x="967" y="140"/>
                  </a:lnTo>
                  <a:lnTo>
                    <a:pt x="929" y="151"/>
                  </a:lnTo>
                  <a:lnTo>
                    <a:pt x="899" y="148"/>
                  </a:lnTo>
                  <a:lnTo>
                    <a:pt x="908" y="140"/>
                  </a:lnTo>
                  <a:lnTo>
                    <a:pt x="909" y="132"/>
                  </a:lnTo>
                  <a:lnTo>
                    <a:pt x="872" y="132"/>
                  </a:lnTo>
                  <a:lnTo>
                    <a:pt x="866" y="129"/>
                  </a:lnTo>
                  <a:lnTo>
                    <a:pt x="887" y="128"/>
                  </a:lnTo>
                  <a:lnTo>
                    <a:pt x="882" y="120"/>
                  </a:lnTo>
                  <a:lnTo>
                    <a:pt x="872" y="120"/>
                  </a:lnTo>
                  <a:lnTo>
                    <a:pt x="870" y="114"/>
                  </a:lnTo>
                  <a:lnTo>
                    <a:pt x="877" y="99"/>
                  </a:lnTo>
                  <a:lnTo>
                    <a:pt x="877" y="87"/>
                  </a:lnTo>
                  <a:lnTo>
                    <a:pt x="859" y="80"/>
                  </a:lnTo>
                  <a:lnTo>
                    <a:pt x="843" y="80"/>
                  </a:lnTo>
                  <a:lnTo>
                    <a:pt x="845" y="94"/>
                  </a:lnTo>
                  <a:lnTo>
                    <a:pt x="843" y="91"/>
                  </a:lnTo>
                  <a:lnTo>
                    <a:pt x="835" y="94"/>
                  </a:lnTo>
                  <a:lnTo>
                    <a:pt x="832" y="81"/>
                  </a:lnTo>
                  <a:lnTo>
                    <a:pt x="827" y="69"/>
                  </a:lnTo>
                  <a:lnTo>
                    <a:pt x="817" y="69"/>
                  </a:lnTo>
                  <a:lnTo>
                    <a:pt x="807" y="71"/>
                  </a:lnTo>
                  <a:lnTo>
                    <a:pt x="790" y="83"/>
                  </a:lnTo>
                  <a:lnTo>
                    <a:pt x="785" y="75"/>
                  </a:lnTo>
                  <a:lnTo>
                    <a:pt x="778" y="80"/>
                  </a:lnTo>
                  <a:lnTo>
                    <a:pt x="771" y="91"/>
                  </a:lnTo>
                  <a:lnTo>
                    <a:pt x="763" y="91"/>
                  </a:lnTo>
                  <a:lnTo>
                    <a:pt x="757" y="83"/>
                  </a:lnTo>
                  <a:lnTo>
                    <a:pt x="747" y="83"/>
                  </a:lnTo>
                  <a:lnTo>
                    <a:pt x="740" y="78"/>
                  </a:lnTo>
                  <a:lnTo>
                    <a:pt x="744" y="70"/>
                  </a:lnTo>
                  <a:lnTo>
                    <a:pt x="733" y="45"/>
                  </a:lnTo>
                  <a:lnTo>
                    <a:pt x="716" y="39"/>
                  </a:lnTo>
                  <a:lnTo>
                    <a:pt x="716" y="48"/>
                  </a:lnTo>
                  <a:lnTo>
                    <a:pt x="709" y="40"/>
                  </a:lnTo>
                  <a:lnTo>
                    <a:pt x="710" y="51"/>
                  </a:lnTo>
                  <a:lnTo>
                    <a:pt x="704" y="51"/>
                  </a:lnTo>
                  <a:lnTo>
                    <a:pt x="697" y="58"/>
                  </a:lnTo>
                  <a:lnTo>
                    <a:pt x="695" y="72"/>
                  </a:lnTo>
                  <a:lnTo>
                    <a:pt x="704" y="83"/>
                  </a:lnTo>
                  <a:lnTo>
                    <a:pt x="704" y="91"/>
                  </a:lnTo>
                  <a:lnTo>
                    <a:pt x="705" y="103"/>
                  </a:lnTo>
                  <a:lnTo>
                    <a:pt x="695" y="103"/>
                  </a:lnTo>
                  <a:lnTo>
                    <a:pt x="694" y="94"/>
                  </a:lnTo>
                  <a:lnTo>
                    <a:pt x="688" y="87"/>
                  </a:lnTo>
                  <a:lnTo>
                    <a:pt x="683" y="94"/>
                  </a:lnTo>
                  <a:lnTo>
                    <a:pt x="678" y="83"/>
                  </a:lnTo>
                  <a:lnTo>
                    <a:pt x="676" y="96"/>
                  </a:lnTo>
                  <a:lnTo>
                    <a:pt x="657" y="83"/>
                  </a:lnTo>
                  <a:lnTo>
                    <a:pt x="649" y="82"/>
                  </a:lnTo>
                  <a:lnTo>
                    <a:pt x="646" y="85"/>
                  </a:lnTo>
                  <a:lnTo>
                    <a:pt x="654" y="66"/>
                  </a:lnTo>
                  <a:lnTo>
                    <a:pt x="660" y="70"/>
                  </a:lnTo>
                  <a:lnTo>
                    <a:pt x="672" y="64"/>
                  </a:lnTo>
                  <a:lnTo>
                    <a:pt x="689" y="49"/>
                  </a:lnTo>
                  <a:lnTo>
                    <a:pt x="690" y="42"/>
                  </a:lnTo>
                  <a:lnTo>
                    <a:pt x="689" y="33"/>
                  </a:lnTo>
                  <a:lnTo>
                    <a:pt x="681" y="26"/>
                  </a:lnTo>
                  <a:lnTo>
                    <a:pt x="661" y="30"/>
                  </a:lnTo>
                  <a:lnTo>
                    <a:pt x="660" y="27"/>
                  </a:lnTo>
                  <a:lnTo>
                    <a:pt x="658" y="16"/>
                  </a:lnTo>
                  <a:lnTo>
                    <a:pt x="650" y="11"/>
                  </a:lnTo>
                  <a:lnTo>
                    <a:pt x="642" y="15"/>
                  </a:lnTo>
                  <a:lnTo>
                    <a:pt x="635" y="10"/>
                  </a:lnTo>
                  <a:lnTo>
                    <a:pt x="627" y="0"/>
                  </a:lnTo>
                  <a:lnTo>
                    <a:pt x="622" y="3"/>
                  </a:lnTo>
                  <a:lnTo>
                    <a:pt x="619" y="10"/>
                  </a:lnTo>
                  <a:lnTo>
                    <a:pt x="613" y="17"/>
                  </a:lnTo>
                  <a:lnTo>
                    <a:pt x="612" y="24"/>
                  </a:lnTo>
                  <a:lnTo>
                    <a:pt x="609" y="22"/>
                  </a:lnTo>
                  <a:lnTo>
                    <a:pt x="612" y="33"/>
                  </a:lnTo>
                  <a:lnTo>
                    <a:pt x="608" y="37"/>
                  </a:lnTo>
                  <a:lnTo>
                    <a:pt x="602" y="33"/>
                  </a:lnTo>
                  <a:lnTo>
                    <a:pt x="598" y="35"/>
                  </a:lnTo>
                  <a:lnTo>
                    <a:pt x="597" y="40"/>
                  </a:lnTo>
                  <a:lnTo>
                    <a:pt x="591" y="48"/>
                  </a:lnTo>
                  <a:lnTo>
                    <a:pt x="584" y="60"/>
                  </a:lnTo>
                  <a:lnTo>
                    <a:pt x="558" y="86"/>
                  </a:lnTo>
                  <a:lnTo>
                    <a:pt x="536" y="86"/>
                  </a:lnTo>
                  <a:lnTo>
                    <a:pt x="537" y="91"/>
                  </a:lnTo>
                  <a:lnTo>
                    <a:pt x="511" y="96"/>
                  </a:lnTo>
                  <a:lnTo>
                    <a:pt x="491" y="91"/>
                  </a:lnTo>
                  <a:lnTo>
                    <a:pt x="495" y="96"/>
                  </a:lnTo>
                  <a:lnTo>
                    <a:pt x="486" y="101"/>
                  </a:lnTo>
                  <a:lnTo>
                    <a:pt x="489" y="113"/>
                  </a:lnTo>
                  <a:lnTo>
                    <a:pt x="472" y="103"/>
                  </a:lnTo>
                  <a:lnTo>
                    <a:pt x="480" y="92"/>
                  </a:lnTo>
                  <a:lnTo>
                    <a:pt x="483" y="83"/>
                  </a:lnTo>
                  <a:lnTo>
                    <a:pt x="496" y="78"/>
                  </a:lnTo>
                  <a:lnTo>
                    <a:pt x="500" y="73"/>
                  </a:lnTo>
                  <a:lnTo>
                    <a:pt x="478" y="81"/>
                  </a:lnTo>
                  <a:lnTo>
                    <a:pt x="466" y="88"/>
                  </a:lnTo>
                  <a:lnTo>
                    <a:pt x="452" y="101"/>
                  </a:lnTo>
                  <a:lnTo>
                    <a:pt x="448" y="109"/>
                  </a:lnTo>
                  <a:lnTo>
                    <a:pt x="448" y="113"/>
                  </a:lnTo>
                  <a:lnTo>
                    <a:pt x="440" y="116"/>
                  </a:lnTo>
                  <a:lnTo>
                    <a:pt x="445" y="121"/>
                  </a:lnTo>
                  <a:lnTo>
                    <a:pt x="452" y="124"/>
                  </a:lnTo>
                  <a:lnTo>
                    <a:pt x="457" y="136"/>
                  </a:lnTo>
                  <a:lnTo>
                    <a:pt x="464" y="141"/>
                  </a:lnTo>
                  <a:lnTo>
                    <a:pt x="474" y="139"/>
                  </a:lnTo>
                  <a:lnTo>
                    <a:pt x="461" y="145"/>
                  </a:lnTo>
                  <a:lnTo>
                    <a:pt x="453" y="145"/>
                  </a:lnTo>
                  <a:lnTo>
                    <a:pt x="450" y="155"/>
                  </a:lnTo>
                  <a:lnTo>
                    <a:pt x="453" y="162"/>
                  </a:lnTo>
                  <a:lnTo>
                    <a:pt x="452" y="174"/>
                  </a:lnTo>
                  <a:lnTo>
                    <a:pt x="447" y="182"/>
                  </a:lnTo>
                  <a:lnTo>
                    <a:pt x="442" y="175"/>
                  </a:lnTo>
                  <a:lnTo>
                    <a:pt x="442" y="162"/>
                  </a:lnTo>
                  <a:lnTo>
                    <a:pt x="434" y="168"/>
                  </a:lnTo>
                  <a:lnTo>
                    <a:pt x="440" y="158"/>
                  </a:lnTo>
                  <a:lnTo>
                    <a:pt x="439" y="146"/>
                  </a:lnTo>
                  <a:lnTo>
                    <a:pt x="445" y="140"/>
                  </a:lnTo>
                  <a:lnTo>
                    <a:pt x="442" y="131"/>
                  </a:lnTo>
                  <a:lnTo>
                    <a:pt x="432" y="128"/>
                  </a:lnTo>
                  <a:lnTo>
                    <a:pt x="405" y="148"/>
                  </a:lnTo>
                  <a:lnTo>
                    <a:pt x="405" y="152"/>
                  </a:lnTo>
                  <a:lnTo>
                    <a:pt x="418" y="145"/>
                  </a:lnTo>
                  <a:lnTo>
                    <a:pt x="408" y="156"/>
                  </a:lnTo>
                  <a:lnTo>
                    <a:pt x="366" y="184"/>
                  </a:lnTo>
                  <a:lnTo>
                    <a:pt x="348" y="188"/>
                  </a:lnTo>
                  <a:lnTo>
                    <a:pt x="338" y="200"/>
                  </a:lnTo>
                  <a:lnTo>
                    <a:pt x="342" y="191"/>
                  </a:lnTo>
                  <a:lnTo>
                    <a:pt x="342" y="183"/>
                  </a:lnTo>
                  <a:lnTo>
                    <a:pt x="348" y="177"/>
                  </a:lnTo>
                  <a:lnTo>
                    <a:pt x="337" y="175"/>
                  </a:lnTo>
                  <a:lnTo>
                    <a:pt x="326" y="200"/>
                  </a:lnTo>
                  <a:lnTo>
                    <a:pt x="323" y="211"/>
                  </a:lnTo>
                  <a:lnTo>
                    <a:pt x="342" y="228"/>
                  </a:lnTo>
                  <a:lnTo>
                    <a:pt x="353" y="233"/>
                  </a:lnTo>
                  <a:lnTo>
                    <a:pt x="353" y="239"/>
                  </a:lnTo>
                  <a:lnTo>
                    <a:pt x="324" y="225"/>
                  </a:lnTo>
                  <a:lnTo>
                    <a:pt x="321" y="218"/>
                  </a:lnTo>
                  <a:lnTo>
                    <a:pt x="312" y="217"/>
                  </a:lnTo>
                  <a:lnTo>
                    <a:pt x="307" y="227"/>
                  </a:lnTo>
                  <a:lnTo>
                    <a:pt x="285" y="253"/>
                  </a:lnTo>
                  <a:lnTo>
                    <a:pt x="295" y="258"/>
                  </a:lnTo>
                  <a:lnTo>
                    <a:pt x="318" y="259"/>
                  </a:lnTo>
                  <a:lnTo>
                    <a:pt x="314" y="261"/>
                  </a:lnTo>
                  <a:lnTo>
                    <a:pt x="287" y="261"/>
                  </a:lnTo>
                  <a:lnTo>
                    <a:pt x="280" y="264"/>
                  </a:lnTo>
                  <a:lnTo>
                    <a:pt x="279" y="268"/>
                  </a:lnTo>
                  <a:lnTo>
                    <a:pt x="291" y="282"/>
                  </a:lnTo>
                  <a:lnTo>
                    <a:pt x="302" y="288"/>
                  </a:lnTo>
                  <a:lnTo>
                    <a:pt x="299" y="293"/>
                  </a:lnTo>
                  <a:lnTo>
                    <a:pt x="279" y="279"/>
                  </a:lnTo>
                  <a:lnTo>
                    <a:pt x="280" y="287"/>
                  </a:lnTo>
                  <a:lnTo>
                    <a:pt x="273" y="318"/>
                  </a:lnTo>
                  <a:lnTo>
                    <a:pt x="270" y="323"/>
                  </a:lnTo>
                  <a:lnTo>
                    <a:pt x="269" y="306"/>
                  </a:lnTo>
                  <a:lnTo>
                    <a:pt x="263" y="331"/>
                  </a:lnTo>
                  <a:lnTo>
                    <a:pt x="251" y="356"/>
                  </a:lnTo>
                  <a:lnTo>
                    <a:pt x="226" y="379"/>
                  </a:lnTo>
                  <a:lnTo>
                    <a:pt x="189" y="388"/>
                  </a:lnTo>
                  <a:lnTo>
                    <a:pt x="155" y="393"/>
                  </a:lnTo>
                  <a:lnTo>
                    <a:pt x="127" y="401"/>
                  </a:lnTo>
                  <a:lnTo>
                    <a:pt x="117" y="400"/>
                  </a:lnTo>
                  <a:lnTo>
                    <a:pt x="125" y="397"/>
                  </a:lnTo>
                  <a:lnTo>
                    <a:pt x="124" y="393"/>
                  </a:lnTo>
                  <a:lnTo>
                    <a:pt x="102" y="395"/>
                  </a:lnTo>
                  <a:lnTo>
                    <a:pt x="102" y="397"/>
                  </a:lnTo>
                  <a:lnTo>
                    <a:pt x="103" y="401"/>
                  </a:lnTo>
                  <a:lnTo>
                    <a:pt x="101" y="419"/>
                  </a:lnTo>
                  <a:lnTo>
                    <a:pt x="101" y="435"/>
                  </a:lnTo>
                  <a:lnTo>
                    <a:pt x="98" y="453"/>
                  </a:lnTo>
                  <a:lnTo>
                    <a:pt x="103" y="455"/>
                  </a:lnTo>
                  <a:lnTo>
                    <a:pt x="108" y="452"/>
                  </a:lnTo>
                  <a:lnTo>
                    <a:pt x="102" y="459"/>
                  </a:lnTo>
                  <a:lnTo>
                    <a:pt x="88" y="465"/>
                  </a:lnTo>
                  <a:lnTo>
                    <a:pt x="85" y="471"/>
                  </a:lnTo>
                  <a:lnTo>
                    <a:pt x="79" y="471"/>
                  </a:lnTo>
                  <a:lnTo>
                    <a:pt x="86" y="465"/>
                  </a:lnTo>
                  <a:lnTo>
                    <a:pt x="88" y="457"/>
                  </a:lnTo>
                  <a:lnTo>
                    <a:pt x="86" y="458"/>
                  </a:lnTo>
                  <a:lnTo>
                    <a:pt x="71" y="468"/>
                  </a:lnTo>
                  <a:lnTo>
                    <a:pt x="69" y="474"/>
                  </a:lnTo>
                  <a:lnTo>
                    <a:pt x="102" y="489"/>
                  </a:lnTo>
                  <a:lnTo>
                    <a:pt x="112" y="500"/>
                  </a:lnTo>
                  <a:lnTo>
                    <a:pt x="118" y="511"/>
                  </a:lnTo>
                  <a:lnTo>
                    <a:pt x="140" y="524"/>
                  </a:lnTo>
                  <a:lnTo>
                    <a:pt x="152" y="527"/>
                  </a:lnTo>
                  <a:lnTo>
                    <a:pt x="182" y="556"/>
                  </a:lnTo>
                  <a:lnTo>
                    <a:pt x="206" y="572"/>
                  </a:lnTo>
                  <a:lnTo>
                    <a:pt x="221" y="587"/>
                  </a:lnTo>
                  <a:lnTo>
                    <a:pt x="221" y="592"/>
                  </a:lnTo>
                  <a:lnTo>
                    <a:pt x="230" y="599"/>
                  </a:lnTo>
                  <a:lnTo>
                    <a:pt x="233" y="608"/>
                  </a:lnTo>
                  <a:lnTo>
                    <a:pt x="237" y="621"/>
                  </a:lnTo>
                  <a:lnTo>
                    <a:pt x="241" y="626"/>
                  </a:lnTo>
                  <a:lnTo>
                    <a:pt x="238" y="629"/>
                  </a:lnTo>
                  <a:lnTo>
                    <a:pt x="240" y="641"/>
                  </a:lnTo>
                  <a:lnTo>
                    <a:pt x="244" y="657"/>
                  </a:lnTo>
                  <a:lnTo>
                    <a:pt x="259" y="659"/>
                  </a:lnTo>
                  <a:lnTo>
                    <a:pt x="268" y="666"/>
                  </a:lnTo>
                  <a:lnTo>
                    <a:pt x="291" y="675"/>
                  </a:lnTo>
                  <a:lnTo>
                    <a:pt x="287" y="670"/>
                  </a:lnTo>
                  <a:lnTo>
                    <a:pt x="292" y="666"/>
                  </a:lnTo>
                  <a:lnTo>
                    <a:pt x="294" y="658"/>
                  </a:lnTo>
                  <a:lnTo>
                    <a:pt x="308" y="659"/>
                  </a:lnTo>
                  <a:lnTo>
                    <a:pt x="310" y="657"/>
                  </a:lnTo>
                  <a:lnTo>
                    <a:pt x="307" y="651"/>
                  </a:lnTo>
                  <a:lnTo>
                    <a:pt x="313" y="648"/>
                  </a:lnTo>
                  <a:lnTo>
                    <a:pt x="317" y="648"/>
                  </a:lnTo>
                  <a:lnTo>
                    <a:pt x="305" y="673"/>
                  </a:lnTo>
                  <a:lnTo>
                    <a:pt x="310" y="677"/>
                  </a:lnTo>
                  <a:lnTo>
                    <a:pt x="319" y="670"/>
                  </a:lnTo>
                  <a:lnTo>
                    <a:pt x="335" y="666"/>
                  </a:lnTo>
                  <a:lnTo>
                    <a:pt x="348" y="667"/>
                  </a:lnTo>
                  <a:lnTo>
                    <a:pt x="354" y="669"/>
                  </a:lnTo>
                  <a:lnTo>
                    <a:pt x="362" y="678"/>
                  </a:lnTo>
                  <a:lnTo>
                    <a:pt x="359" y="683"/>
                  </a:lnTo>
                  <a:lnTo>
                    <a:pt x="349" y="686"/>
                  </a:lnTo>
                  <a:lnTo>
                    <a:pt x="343" y="705"/>
                  </a:lnTo>
                  <a:lnTo>
                    <a:pt x="355" y="723"/>
                  </a:lnTo>
                  <a:lnTo>
                    <a:pt x="372" y="736"/>
                  </a:lnTo>
                  <a:lnTo>
                    <a:pt x="375" y="729"/>
                  </a:lnTo>
                  <a:lnTo>
                    <a:pt x="375" y="718"/>
                  </a:lnTo>
                  <a:lnTo>
                    <a:pt x="378" y="713"/>
                  </a:lnTo>
                  <a:lnTo>
                    <a:pt x="377" y="724"/>
                  </a:lnTo>
                  <a:lnTo>
                    <a:pt x="381" y="727"/>
                  </a:lnTo>
                  <a:lnTo>
                    <a:pt x="383" y="721"/>
                  </a:lnTo>
                  <a:lnTo>
                    <a:pt x="399" y="720"/>
                  </a:lnTo>
                  <a:lnTo>
                    <a:pt x="415" y="731"/>
                  </a:lnTo>
                  <a:lnTo>
                    <a:pt x="427" y="727"/>
                  </a:lnTo>
                  <a:lnTo>
                    <a:pt x="436" y="717"/>
                  </a:lnTo>
                  <a:lnTo>
                    <a:pt x="446" y="720"/>
                  </a:lnTo>
                  <a:lnTo>
                    <a:pt x="453" y="713"/>
                  </a:lnTo>
                  <a:lnTo>
                    <a:pt x="469" y="716"/>
                  </a:lnTo>
                  <a:lnTo>
                    <a:pt x="464" y="722"/>
                  </a:lnTo>
                  <a:lnTo>
                    <a:pt x="440" y="731"/>
                  </a:lnTo>
                  <a:lnTo>
                    <a:pt x="435" y="739"/>
                  </a:lnTo>
                  <a:lnTo>
                    <a:pt x="441" y="742"/>
                  </a:lnTo>
                  <a:lnTo>
                    <a:pt x="443" y="736"/>
                  </a:lnTo>
                  <a:lnTo>
                    <a:pt x="467" y="728"/>
                  </a:lnTo>
                  <a:lnTo>
                    <a:pt x="472" y="732"/>
                  </a:lnTo>
                  <a:lnTo>
                    <a:pt x="472" y="739"/>
                  </a:lnTo>
                  <a:lnTo>
                    <a:pt x="464" y="745"/>
                  </a:lnTo>
                  <a:lnTo>
                    <a:pt x="442" y="747"/>
                  </a:lnTo>
                  <a:lnTo>
                    <a:pt x="434" y="750"/>
                  </a:lnTo>
                  <a:lnTo>
                    <a:pt x="430" y="756"/>
                  </a:lnTo>
                  <a:lnTo>
                    <a:pt x="410" y="759"/>
                  </a:lnTo>
                  <a:lnTo>
                    <a:pt x="403" y="758"/>
                  </a:lnTo>
                  <a:lnTo>
                    <a:pt x="398" y="750"/>
                  </a:lnTo>
                  <a:lnTo>
                    <a:pt x="392" y="748"/>
                  </a:lnTo>
                  <a:lnTo>
                    <a:pt x="389" y="744"/>
                  </a:lnTo>
                  <a:lnTo>
                    <a:pt x="382" y="743"/>
                  </a:lnTo>
                  <a:lnTo>
                    <a:pt x="381" y="737"/>
                  </a:lnTo>
                  <a:lnTo>
                    <a:pt x="376" y="738"/>
                  </a:lnTo>
                  <a:lnTo>
                    <a:pt x="369" y="744"/>
                  </a:lnTo>
                  <a:lnTo>
                    <a:pt x="351" y="744"/>
                  </a:lnTo>
                  <a:lnTo>
                    <a:pt x="342" y="736"/>
                  </a:lnTo>
                  <a:lnTo>
                    <a:pt x="332" y="717"/>
                  </a:lnTo>
                  <a:lnTo>
                    <a:pt x="338" y="734"/>
                  </a:lnTo>
                  <a:lnTo>
                    <a:pt x="344" y="744"/>
                  </a:lnTo>
                  <a:lnTo>
                    <a:pt x="339" y="755"/>
                  </a:lnTo>
                  <a:lnTo>
                    <a:pt x="339" y="766"/>
                  </a:lnTo>
                  <a:lnTo>
                    <a:pt x="346" y="769"/>
                  </a:lnTo>
                  <a:lnTo>
                    <a:pt x="344" y="764"/>
                  </a:lnTo>
                  <a:lnTo>
                    <a:pt x="349" y="753"/>
                  </a:lnTo>
                  <a:lnTo>
                    <a:pt x="361" y="755"/>
                  </a:lnTo>
                  <a:lnTo>
                    <a:pt x="388" y="764"/>
                  </a:lnTo>
                  <a:lnTo>
                    <a:pt x="394" y="771"/>
                  </a:lnTo>
                  <a:lnTo>
                    <a:pt x="393" y="780"/>
                  </a:lnTo>
                  <a:lnTo>
                    <a:pt x="385" y="791"/>
                  </a:lnTo>
                  <a:lnTo>
                    <a:pt x="386" y="785"/>
                  </a:lnTo>
                  <a:lnTo>
                    <a:pt x="383" y="779"/>
                  </a:lnTo>
                  <a:lnTo>
                    <a:pt x="364" y="771"/>
                  </a:lnTo>
                  <a:lnTo>
                    <a:pt x="354" y="793"/>
                  </a:lnTo>
                  <a:lnTo>
                    <a:pt x="350" y="802"/>
                  </a:lnTo>
                  <a:lnTo>
                    <a:pt x="350" y="809"/>
                  </a:lnTo>
                  <a:lnTo>
                    <a:pt x="346" y="814"/>
                  </a:lnTo>
                  <a:lnTo>
                    <a:pt x="339" y="810"/>
                  </a:lnTo>
                  <a:lnTo>
                    <a:pt x="337" y="804"/>
                  </a:lnTo>
                  <a:lnTo>
                    <a:pt x="332" y="798"/>
                  </a:lnTo>
                  <a:lnTo>
                    <a:pt x="322" y="801"/>
                  </a:lnTo>
                  <a:lnTo>
                    <a:pt x="321" y="803"/>
                  </a:lnTo>
                  <a:lnTo>
                    <a:pt x="314" y="799"/>
                  </a:lnTo>
                  <a:lnTo>
                    <a:pt x="302" y="802"/>
                  </a:lnTo>
                  <a:lnTo>
                    <a:pt x="300" y="797"/>
                  </a:lnTo>
                  <a:lnTo>
                    <a:pt x="296" y="801"/>
                  </a:lnTo>
                  <a:lnTo>
                    <a:pt x="297" y="795"/>
                  </a:lnTo>
                  <a:lnTo>
                    <a:pt x="289" y="796"/>
                  </a:lnTo>
                  <a:lnTo>
                    <a:pt x="285" y="802"/>
                  </a:lnTo>
                  <a:lnTo>
                    <a:pt x="280" y="799"/>
                  </a:lnTo>
                  <a:lnTo>
                    <a:pt x="269" y="797"/>
                  </a:lnTo>
                  <a:lnTo>
                    <a:pt x="246" y="799"/>
                  </a:lnTo>
                  <a:lnTo>
                    <a:pt x="237" y="792"/>
                  </a:lnTo>
                  <a:lnTo>
                    <a:pt x="237" y="782"/>
                  </a:lnTo>
                  <a:lnTo>
                    <a:pt x="221" y="781"/>
                  </a:lnTo>
                  <a:lnTo>
                    <a:pt x="238" y="767"/>
                  </a:lnTo>
                  <a:lnTo>
                    <a:pt x="237" y="756"/>
                  </a:lnTo>
                  <a:lnTo>
                    <a:pt x="238" y="744"/>
                  </a:lnTo>
                  <a:lnTo>
                    <a:pt x="237" y="736"/>
                  </a:lnTo>
                  <a:lnTo>
                    <a:pt x="227" y="729"/>
                  </a:lnTo>
                  <a:lnTo>
                    <a:pt x="230" y="727"/>
                  </a:lnTo>
                  <a:lnTo>
                    <a:pt x="246" y="724"/>
                  </a:lnTo>
                  <a:lnTo>
                    <a:pt x="227" y="723"/>
                  </a:lnTo>
                  <a:lnTo>
                    <a:pt x="215" y="727"/>
                  </a:lnTo>
                  <a:lnTo>
                    <a:pt x="188" y="728"/>
                  </a:lnTo>
                  <a:lnTo>
                    <a:pt x="172" y="747"/>
                  </a:lnTo>
                  <a:lnTo>
                    <a:pt x="160" y="749"/>
                  </a:lnTo>
                  <a:lnTo>
                    <a:pt x="154" y="753"/>
                  </a:lnTo>
                  <a:lnTo>
                    <a:pt x="149" y="752"/>
                  </a:lnTo>
                  <a:lnTo>
                    <a:pt x="136" y="761"/>
                  </a:lnTo>
                  <a:lnTo>
                    <a:pt x="125" y="772"/>
                  </a:lnTo>
                  <a:lnTo>
                    <a:pt x="135" y="780"/>
                  </a:lnTo>
                  <a:lnTo>
                    <a:pt x="141" y="790"/>
                  </a:lnTo>
                  <a:lnTo>
                    <a:pt x="136" y="792"/>
                  </a:lnTo>
                  <a:lnTo>
                    <a:pt x="115" y="793"/>
                  </a:lnTo>
                  <a:lnTo>
                    <a:pt x="111" y="790"/>
                  </a:lnTo>
                  <a:lnTo>
                    <a:pt x="109" y="783"/>
                  </a:lnTo>
                  <a:lnTo>
                    <a:pt x="101" y="787"/>
                  </a:lnTo>
                  <a:lnTo>
                    <a:pt x="77" y="802"/>
                  </a:lnTo>
                  <a:lnTo>
                    <a:pt x="71" y="810"/>
                  </a:lnTo>
                  <a:lnTo>
                    <a:pt x="68" y="808"/>
                  </a:lnTo>
                  <a:lnTo>
                    <a:pt x="66" y="814"/>
                  </a:lnTo>
                  <a:lnTo>
                    <a:pt x="61" y="823"/>
                  </a:lnTo>
                  <a:lnTo>
                    <a:pt x="50" y="828"/>
                  </a:lnTo>
                  <a:lnTo>
                    <a:pt x="45" y="822"/>
                  </a:lnTo>
                  <a:lnTo>
                    <a:pt x="36" y="829"/>
                  </a:lnTo>
                  <a:lnTo>
                    <a:pt x="32" y="835"/>
                  </a:lnTo>
                  <a:lnTo>
                    <a:pt x="32" y="840"/>
                  </a:lnTo>
                  <a:lnTo>
                    <a:pt x="34" y="842"/>
                  </a:lnTo>
                  <a:lnTo>
                    <a:pt x="11" y="855"/>
                  </a:lnTo>
                  <a:lnTo>
                    <a:pt x="6" y="856"/>
                  </a:lnTo>
                  <a:lnTo>
                    <a:pt x="12" y="842"/>
                  </a:lnTo>
                  <a:lnTo>
                    <a:pt x="0" y="850"/>
                  </a:lnTo>
                  <a:lnTo>
                    <a:pt x="0" y="858"/>
                  </a:lnTo>
                  <a:lnTo>
                    <a:pt x="6" y="865"/>
                  </a:lnTo>
                  <a:lnTo>
                    <a:pt x="43" y="889"/>
                  </a:lnTo>
                  <a:lnTo>
                    <a:pt x="71" y="899"/>
                  </a:lnTo>
                  <a:lnTo>
                    <a:pt x="75" y="898"/>
                  </a:lnTo>
                  <a:lnTo>
                    <a:pt x="70" y="890"/>
                  </a:lnTo>
                  <a:lnTo>
                    <a:pt x="107" y="903"/>
                  </a:lnTo>
                  <a:lnTo>
                    <a:pt x="90" y="910"/>
                  </a:lnTo>
                  <a:lnTo>
                    <a:pt x="81" y="922"/>
                  </a:lnTo>
                  <a:lnTo>
                    <a:pt x="72" y="919"/>
                  </a:lnTo>
                  <a:lnTo>
                    <a:pt x="74" y="911"/>
                  </a:lnTo>
                  <a:lnTo>
                    <a:pt x="70" y="906"/>
                  </a:lnTo>
                  <a:lnTo>
                    <a:pt x="68" y="915"/>
                  </a:lnTo>
                  <a:lnTo>
                    <a:pt x="80" y="941"/>
                  </a:lnTo>
                  <a:lnTo>
                    <a:pt x="91" y="952"/>
                  </a:lnTo>
                  <a:lnTo>
                    <a:pt x="91" y="963"/>
                  </a:lnTo>
                  <a:lnTo>
                    <a:pt x="88" y="976"/>
                  </a:lnTo>
                  <a:lnTo>
                    <a:pt x="100" y="990"/>
                  </a:lnTo>
                  <a:lnTo>
                    <a:pt x="104" y="991"/>
                  </a:lnTo>
                  <a:lnTo>
                    <a:pt x="108" y="996"/>
                  </a:lnTo>
                  <a:lnTo>
                    <a:pt x="150" y="1005"/>
                  </a:lnTo>
                  <a:lnTo>
                    <a:pt x="160" y="1003"/>
                  </a:lnTo>
                  <a:lnTo>
                    <a:pt x="179" y="1013"/>
                  </a:lnTo>
                  <a:lnTo>
                    <a:pt x="210" y="997"/>
                  </a:lnTo>
                  <a:lnTo>
                    <a:pt x="231" y="1001"/>
                  </a:lnTo>
                  <a:lnTo>
                    <a:pt x="247" y="996"/>
                  </a:lnTo>
                  <a:lnTo>
                    <a:pt x="263" y="1003"/>
                  </a:lnTo>
                  <a:lnTo>
                    <a:pt x="275" y="1017"/>
                  </a:lnTo>
                  <a:lnTo>
                    <a:pt x="278" y="1013"/>
                  </a:lnTo>
                  <a:lnTo>
                    <a:pt x="279" y="1003"/>
                  </a:lnTo>
                  <a:lnTo>
                    <a:pt x="270" y="1001"/>
                  </a:lnTo>
                  <a:lnTo>
                    <a:pt x="263" y="995"/>
                  </a:lnTo>
                  <a:lnTo>
                    <a:pt x="260" y="990"/>
                  </a:lnTo>
                  <a:lnTo>
                    <a:pt x="275" y="989"/>
                  </a:lnTo>
                  <a:lnTo>
                    <a:pt x="280" y="997"/>
                  </a:lnTo>
                  <a:lnTo>
                    <a:pt x="290" y="1005"/>
                  </a:lnTo>
                  <a:lnTo>
                    <a:pt x="294" y="1033"/>
                  </a:lnTo>
                  <a:lnTo>
                    <a:pt x="297" y="1033"/>
                  </a:lnTo>
                  <a:lnTo>
                    <a:pt x="303" y="1017"/>
                  </a:lnTo>
                  <a:lnTo>
                    <a:pt x="312" y="1002"/>
                  </a:lnTo>
                  <a:lnTo>
                    <a:pt x="324" y="990"/>
                  </a:lnTo>
                  <a:lnTo>
                    <a:pt x="330" y="981"/>
                  </a:lnTo>
                  <a:lnTo>
                    <a:pt x="351" y="971"/>
                  </a:lnTo>
                  <a:lnTo>
                    <a:pt x="350" y="964"/>
                  </a:lnTo>
                  <a:lnTo>
                    <a:pt x="365" y="970"/>
                  </a:lnTo>
                  <a:lnTo>
                    <a:pt x="371" y="969"/>
                  </a:lnTo>
                  <a:lnTo>
                    <a:pt x="377" y="962"/>
                  </a:lnTo>
                  <a:lnTo>
                    <a:pt x="389" y="954"/>
                  </a:lnTo>
                  <a:lnTo>
                    <a:pt x="400" y="968"/>
                  </a:lnTo>
                  <a:lnTo>
                    <a:pt x="405" y="970"/>
                  </a:lnTo>
                  <a:lnTo>
                    <a:pt x="405" y="984"/>
                  </a:lnTo>
                  <a:lnTo>
                    <a:pt x="400" y="995"/>
                  </a:lnTo>
                  <a:lnTo>
                    <a:pt x="394" y="1003"/>
                  </a:lnTo>
                  <a:lnTo>
                    <a:pt x="382" y="1008"/>
                  </a:lnTo>
                  <a:lnTo>
                    <a:pt x="373" y="1003"/>
                  </a:lnTo>
                  <a:lnTo>
                    <a:pt x="365" y="1003"/>
                  </a:lnTo>
                  <a:lnTo>
                    <a:pt x="365" y="1014"/>
                  </a:lnTo>
                  <a:lnTo>
                    <a:pt x="367" y="1021"/>
                  </a:lnTo>
                  <a:lnTo>
                    <a:pt x="372" y="1016"/>
                  </a:lnTo>
                  <a:lnTo>
                    <a:pt x="382" y="1019"/>
                  </a:lnTo>
                  <a:lnTo>
                    <a:pt x="387" y="1033"/>
                  </a:lnTo>
                  <a:lnTo>
                    <a:pt x="397" y="1052"/>
                  </a:lnTo>
                  <a:lnTo>
                    <a:pt x="396" y="1061"/>
                  </a:lnTo>
                  <a:lnTo>
                    <a:pt x="394" y="1065"/>
                  </a:lnTo>
                  <a:lnTo>
                    <a:pt x="400" y="1070"/>
                  </a:lnTo>
                  <a:lnTo>
                    <a:pt x="403" y="1077"/>
                  </a:lnTo>
                  <a:lnTo>
                    <a:pt x="404" y="1084"/>
                  </a:lnTo>
                  <a:lnTo>
                    <a:pt x="403" y="1098"/>
                  </a:lnTo>
                  <a:lnTo>
                    <a:pt x="394" y="1115"/>
                  </a:lnTo>
                  <a:lnTo>
                    <a:pt x="387" y="1125"/>
                  </a:lnTo>
                  <a:lnTo>
                    <a:pt x="380" y="1132"/>
                  </a:lnTo>
                  <a:lnTo>
                    <a:pt x="371" y="1135"/>
                  </a:lnTo>
                  <a:lnTo>
                    <a:pt x="360" y="1135"/>
                  </a:lnTo>
                  <a:lnTo>
                    <a:pt x="353" y="1140"/>
                  </a:lnTo>
                  <a:lnTo>
                    <a:pt x="344" y="1138"/>
                  </a:lnTo>
                  <a:lnTo>
                    <a:pt x="326" y="1143"/>
                  </a:lnTo>
                  <a:lnTo>
                    <a:pt x="322" y="1143"/>
                  </a:lnTo>
                  <a:lnTo>
                    <a:pt x="332" y="1132"/>
                  </a:lnTo>
                  <a:lnTo>
                    <a:pt x="330" y="1130"/>
                  </a:lnTo>
                  <a:lnTo>
                    <a:pt x="321" y="1131"/>
                  </a:lnTo>
                  <a:lnTo>
                    <a:pt x="317" y="1135"/>
                  </a:lnTo>
                  <a:lnTo>
                    <a:pt x="312" y="1147"/>
                  </a:lnTo>
                  <a:lnTo>
                    <a:pt x="303" y="1158"/>
                  </a:lnTo>
                  <a:lnTo>
                    <a:pt x="286" y="1174"/>
                  </a:lnTo>
                  <a:lnTo>
                    <a:pt x="280" y="1183"/>
                  </a:lnTo>
                  <a:lnTo>
                    <a:pt x="271" y="1186"/>
                  </a:lnTo>
                  <a:lnTo>
                    <a:pt x="260" y="1183"/>
                  </a:lnTo>
                  <a:lnTo>
                    <a:pt x="256" y="1179"/>
                  </a:lnTo>
                  <a:lnTo>
                    <a:pt x="240" y="1191"/>
                  </a:lnTo>
                  <a:lnTo>
                    <a:pt x="222" y="1197"/>
                  </a:lnTo>
                  <a:lnTo>
                    <a:pt x="219" y="1202"/>
                  </a:lnTo>
                  <a:lnTo>
                    <a:pt x="217" y="1207"/>
                  </a:lnTo>
                  <a:lnTo>
                    <a:pt x="220" y="1211"/>
                  </a:lnTo>
                  <a:lnTo>
                    <a:pt x="222" y="1219"/>
                  </a:lnTo>
                  <a:lnTo>
                    <a:pt x="219" y="1224"/>
                  </a:lnTo>
                  <a:lnTo>
                    <a:pt x="201" y="1221"/>
                  </a:lnTo>
                  <a:lnTo>
                    <a:pt x="190" y="1223"/>
                  </a:lnTo>
                  <a:lnTo>
                    <a:pt x="178" y="1237"/>
                  </a:lnTo>
                  <a:lnTo>
                    <a:pt x="174" y="1245"/>
                  </a:lnTo>
                  <a:lnTo>
                    <a:pt x="170" y="1243"/>
                  </a:lnTo>
                  <a:lnTo>
                    <a:pt x="162" y="1244"/>
                  </a:lnTo>
                  <a:lnTo>
                    <a:pt x="145" y="1266"/>
                  </a:lnTo>
                  <a:lnTo>
                    <a:pt x="142" y="1267"/>
                  </a:lnTo>
                  <a:lnTo>
                    <a:pt x="139" y="1271"/>
                  </a:lnTo>
                  <a:lnTo>
                    <a:pt x="138" y="1277"/>
                  </a:lnTo>
                  <a:lnTo>
                    <a:pt x="128" y="1299"/>
                  </a:lnTo>
                  <a:lnTo>
                    <a:pt x="127" y="1305"/>
                  </a:lnTo>
                  <a:lnTo>
                    <a:pt x="128" y="1323"/>
                  </a:lnTo>
                  <a:lnTo>
                    <a:pt x="125" y="1328"/>
                  </a:lnTo>
                  <a:lnTo>
                    <a:pt x="117" y="1330"/>
                  </a:lnTo>
                  <a:lnTo>
                    <a:pt x="111" y="1329"/>
                  </a:lnTo>
                  <a:lnTo>
                    <a:pt x="107" y="1330"/>
                  </a:lnTo>
                  <a:lnTo>
                    <a:pt x="107" y="1336"/>
                  </a:lnTo>
                  <a:lnTo>
                    <a:pt x="118" y="1345"/>
                  </a:lnTo>
                  <a:lnTo>
                    <a:pt x="115" y="1348"/>
                  </a:lnTo>
                  <a:lnTo>
                    <a:pt x="104" y="1351"/>
                  </a:lnTo>
                  <a:lnTo>
                    <a:pt x="102" y="1358"/>
                  </a:lnTo>
                  <a:lnTo>
                    <a:pt x="101" y="1366"/>
                  </a:lnTo>
                  <a:lnTo>
                    <a:pt x="104" y="1363"/>
                  </a:lnTo>
                  <a:lnTo>
                    <a:pt x="124" y="1360"/>
                  </a:lnTo>
                  <a:lnTo>
                    <a:pt x="131" y="1357"/>
                  </a:lnTo>
                  <a:lnTo>
                    <a:pt x="138" y="1351"/>
                  </a:lnTo>
                  <a:lnTo>
                    <a:pt x="156" y="1348"/>
                  </a:lnTo>
                  <a:lnTo>
                    <a:pt x="157" y="1352"/>
                  </a:lnTo>
                  <a:lnTo>
                    <a:pt x="151" y="1355"/>
                  </a:lnTo>
                  <a:lnTo>
                    <a:pt x="155" y="1358"/>
                  </a:lnTo>
                  <a:lnTo>
                    <a:pt x="134" y="1362"/>
                  </a:lnTo>
                  <a:lnTo>
                    <a:pt x="125" y="1366"/>
                  </a:lnTo>
                  <a:lnTo>
                    <a:pt x="119" y="1373"/>
                  </a:lnTo>
                  <a:lnTo>
                    <a:pt x="118" y="1378"/>
                  </a:lnTo>
                  <a:lnTo>
                    <a:pt x="133" y="1388"/>
                  </a:lnTo>
                  <a:lnTo>
                    <a:pt x="145" y="1378"/>
                  </a:lnTo>
                  <a:lnTo>
                    <a:pt x="151" y="1379"/>
                  </a:lnTo>
                  <a:lnTo>
                    <a:pt x="146" y="1385"/>
                  </a:lnTo>
                  <a:lnTo>
                    <a:pt x="144" y="1394"/>
                  </a:lnTo>
                  <a:lnTo>
                    <a:pt x="147" y="1405"/>
                  </a:lnTo>
                  <a:lnTo>
                    <a:pt x="151" y="1410"/>
                  </a:lnTo>
                  <a:lnTo>
                    <a:pt x="152" y="1417"/>
                  </a:lnTo>
                  <a:lnTo>
                    <a:pt x="156" y="1423"/>
                  </a:lnTo>
                  <a:lnTo>
                    <a:pt x="161" y="1427"/>
                  </a:lnTo>
                  <a:lnTo>
                    <a:pt x="165" y="1425"/>
                  </a:lnTo>
                  <a:lnTo>
                    <a:pt x="174" y="1411"/>
                  </a:lnTo>
                  <a:lnTo>
                    <a:pt x="176" y="1420"/>
                  </a:lnTo>
                  <a:lnTo>
                    <a:pt x="179" y="1422"/>
                  </a:lnTo>
                  <a:lnTo>
                    <a:pt x="193" y="1420"/>
                  </a:lnTo>
                  <a:lnTo>
                    <a:pt x="184" y="1436"/>
                  </a:lnTo>
                  <a:lnTo>
                    <a:pt x="197" y="1441"/>
                  </a:lnTo>
                  <a:lnTo>
                    <a:pt x="219" y="1446"/>
                  </a:lnTo>
                  <a:lnTo>
                    <a:pt x="230" y="1439"/>
                  </a:lnTo>
                  <a:lnTo>
                    <a:pt x="238" y="1439"/>
                  </a:lnTo>
                  <a:lnTo>
                    <a:pt x="242" y="1449"/>
                  </a:lnTo>
                  <a:lnTo>
                    <a:pt x="237" y="1457"/>
                  </a:lnTo>
                  <a:lnTo>
                    <a:pt x="220" y="1463"/>
                  </a:lnTo>
                  <a:lnTo>
                    <a:pt x="214" y="1474"/>
                  </a:lnTo>
                  <a:lnTo>
                    <a:pt x="203" y="1487"/>
                  </a:lnTo>
                  <a:lnTo>
                    <a:pt x="197" y="1497"/>
                  </a:lnTo>
                  <a:lnTo>
                    <a:pt x="194" y="1506"/>
                  </a:lnTo>
                  <a:lnTo>
                    <a:pt x="194" y="1514"/>
                  </a:lnTo>
                  <a:lnTo>
                    <a:pt x="204" y="1533"/>
                  </a:lnTo>
                  <a:lnTo>
                    <a:pt x="209" y="1534"/>
                  </a:lnTo>
                  <a:lnTo>
                    <a:pt x="216" y="1529"/>
                  </a:lnTo>
                  <a:lnTo>
                    <a:pt x="224" y="1527"/>
                  </a:lnTo>
                  <a:lnTo>
                    <a:pt x="226" y="1531"/>
                  </a:lnTo>
                  <a:lnTo>
                    <a:pt x="222" y="1535"/>
                  </a:lnTo>
                  <a:lnTo>
                    <a:pt x="224" y="1538"/>
                  </a:lnTo>
                  <a:lnTo>
                    <a:pt x="237" y="1538"/>
                  </a:lnTo>
                  <a:lnTo>
                    <a:pt x="235" y="1540"/>
                  </a:lnTo>
                  <a:lnTo>
                    <a:pt x="222" y="1541"/>
                  </a:lnTo>
                  <a:lnTo>
                    <a:pt x="215" y="1546"/>
                  </a:lnTo>
                  <a:lnTo>
                    <a:pt x="220" y="1554"/>
                  </a:lnTo>
                  <a:lnTo>
                    <a:pt x="232" y="1563"/>
                  </a:lnTo>
                  <a:lnTo>
                    <a:pt x="238" y="1563"/>
                  </a:lnTo>
                  <a:lnTo>
                    <a:pt x="243" y="1566"/>
                  </a:lnTo>
                  <a:lnTo>
                    <a:pt x="248" y="1565"/>
                  </a:lnTo>
                  <a:lnTo>
                    <a:pt x="254" y="1568"/>
                  </a:lnTo>
                  <a:lnTo>
                    <a:pt x="262" y="1567"/>
                  </a:lnTo>
                  <a:lnTo>
                    <a:pt x="269" y="1571"/>
                  </a:lnTo>
                  <a:lnTo>
                    <a:pt x="276" y="1571"/>
                  </a:lnTo>
                  <a:lnTo>
                    <a:pt x="278" y="1565"/>
                  </a:lnTo>
                  <a:lnTo>
                    <a:pt x="285" y="1559"/>
                  </a:lnTo>
                  <a:lnTo>
                    <a:pt x="301" y="1536"/>
                  </a:lnTo>
                  <a:lnTo>
                    <a:pt x="307" y="1519"/>
                  </a:lnTo>
                  <a:lnTo>
                    <a:pt x="313" y="1517"/>
                  </a:lnTo>
                  <a:lnTo>
                    <a:pt x="312" y="1512"/>
                  </a:lnTo>
                  <a:lnTo>
                    <a:pt x="305" y="1507"/>
                  </a:lnTo>
                  <a:lnTo>
                    <a:pt x="301" y="1496"/>
                  </a:lnTo>
                  <a:lnTo>
                    <a:pt x="318" y="1468"/>
                  </a:lnTo>
                  <a:lnTo>
                    <a:pt x="334" y="1457"/>
                  </a:lnTo>
                  <a:lnTo>
                    <a:pt x="342" y="1447"/>
                  </a:lnTo>
                  <a:lnTo>
                    <a:pt x="348" y="1442"/>
                  </a:lnTo>
                  <a:lnTo>
                    <a:pt x="361" y="1441"/>
                  </a:lnTo>
                  <a:lnTo>
                    <a:pt x="328" y="1471"/>
                  </a:lnTo>
                  <a:lnTo>
                    <a:pt x="312" y="1495"/>
                  </a:lnTo>
                  <a:lnTo>
                    <a:pt x="311" y="1501"/>
                  </a:lnTo>
                  <a:lnTo>
                    <a:pt x="312" y="1504"/>
                  </a:lnTo>
                  <a:lnTo>
                    <a:pt x="318" y="1509"/>
                  </a:lnTo>
                  <a:lnTo>
                    <a:pt x="321" y="1519"/>
                  </a:lnTo>
                  <a:lnTo>
                    <a:pt x="322" y="1528"/>
                  </a:lnTo>
                  <a:lnTo>
                    <a:pt x="326" y="1538"/>
                  </a:lnTo>
                  <a:lnTo>
                    <a:pt x="333" y="1546"/>
                  </a:lnTo>
                  <a:lnTo>
                    <a:pt x="343" y="1576"/>
                  </a:lnTo>
                  <a:lnTo>
                    <a:pt x="349" y="1583"/>
                  </a:lnTo>
                  <a:lnTo>
                    <a:pt x="349" y="1589"/>
                  </a:lnTo>
                  <a:lnTo>
                    <a:pt x="338" y="1604"/>
                  </a:lnTo>
                  <a:lnTo>
                    <a:pt x="337" y="1608"/>
                  </a:lnTo>
                  <a:lnTo>
                    <a:pt x="333" y="1609"/>
                  </a:lnTo>
                  <a:lnTo>
                    <a:pt x="332" y="1617"/>
                  </a:lnTo>
                  <a:lnTo>
                    <a:pt x="338" y="1631"/>
                  </a:lnTo>
                  <a:lnTo>
                    <a:pt x="343" y="1627"/>
                  </a:lnTo>
                  <a:lnTo>
                    <a:pt x="350" y="1627"/>
                  </a:lnTo>
                  <a:lnTo>
                    <a:pt x="356" y="1631"/>
                  </a:lnTo>
                  <a:lnTo>
                    <a:pt x="351" y="1633"/>
                  </a:lnTo>
                  <a:lnTo>
                    <a:pt x="345" y="1641"/>
                  </a:lnTo>
                  <a:lnTo>
                    <a:pt x="346" y="1657"/>
                  </a:lnTo>
                  <a:lnTo>
                    <a:pt x="351" y="1657"/>
                  </a:lnTo>
                  <a:lnTo>
                    <a:pt x="355" y="1660"/>
                  </a:lnTo>
                  <a:lnTo>
                    <a:pt x="351" y="1662"/>
                  </a:lnTo>
                  <a:lnTo>
                    <a:pt x="342" y="1673"/>
                  </a:lnTo>
                  <a:lnTo>
                    <a:pt x="333" y="1673"/>
                  </a:lnTo>
                  <a:lnTo>
                    <a:pt x="326" y="1680"/>
                  </a:lnTo>
                  <a:lnTo>
                    <a:pt x="345" y="1683"/>
                  </a:lnTo>
                  <a:lnTo>
                    <a:pt x="357" y="1676"/>
                  </a:lnTo>
                  <a:lnTo>
                    <a:pt x="366" y="1664"/>
                  </a:lnTo>
                  <a:lnTo>
                    <a:pt x="373" y="1662"/>
                  </a:lnTo>
                  <a:lnTo>
                    <a:pt x="388" y="1649"/>
                  </a:lnTo>
                  <a:lnTo>
                    <a:pt x="399" y="1649"/>
                  </a:lnTo>
                  <a:lnTo>
                    <a:pt x="413" y="1637"/>
                  </a:lnTo>
                  <a:lnTo>
                    <a:pt x="426" y="1611"/>
                  </a:lnTo>
                  <a:lnTo>
                    <a:pt x="429" y="1620"/>
                  </a:lnTo>
                  <a:lnTo>
                    <a:pt x="429" y="1630"/>
                  </a:lnTo>
                  <a:lnTo>
                    <a:pt x="425" y="1635"/>
                  </a:lnTo>
                  <a:lnTo>
                    <a:pt x="425" y="1642"/>
                  </a:lnTo>
                  <a:lnTo>
                    <a:pt x="426" y="1648"/>
                  </a:lnTo>
                  <a:lnTo>
                    <a:pt x="432" y="1654"/>
                  </a:lnTo>
                  <a:lnTo>
                    <a:pt x="436" y="1653"/>
                  </a:lnTo>
                  <a:lnTo>
                    <a:pt x="440" y="1659"/>
                  </a:lnTo>
                  <a:lnTo>
                    <a:pt x="446" y="1662"/>
                  </a:lnTo>
                  <a:lnTo>
                    <a:pt x="456" y="1653"/>
                  </a:lnTo>
                  <a:lnTo>
                    <a:pt x="458" y="1648"/>
                  </a:lnTo>
                  <a:lnTo>
                    <a:pt x="461" y="1652"/>
                  </a:lnTo>
                  <a:lnTo>
                    <a:pt x="466" y="1652"/>
                  </a:lnTo>
                  <a:lnTo>
                    <a:pt x="464" y="1658"/>
                  </a:lnTo>
                  <a:lnTo>
                    <a:pt x="470" y="1662"/>
                  </a:lnTo>
                  <a:lnTo>
                    <a:pt x="477" y="1670"/>
                  </a:lnTo>
                  <a:lnTo>
                    <a:pt x="491" y="1699"/>
                  </a:lnTo>
                  <a:lnTo>
                    <a:pt x="498" y="1703"/>
                  </a:lnTo>
                  <a:lnTo>
                    <a:pt x="501" y="1702"/>
                  </a:lnTo>
                  <a:lnTo>
                    <a:pt x="509" y="1694"/>
                  </a:lnTo>
                  <a:lnTo>
                    <a:pt x="509" y="1678"/>
                  </a:lnTo>
                  <a:lnTo>
                    <a:pt x="504" y="1668"/>
                  </a:lnTo>
                  <a:lnTo>
                    <a:pt x="506" y="1664"/>
                  </a:lnTo>
                  <a:lnTo>
                    <a:pt x="511" y="1654"/>
                  </a:lnTo>
                  <a:lnTo>
                    <a:pt x="520" y="1647"/>
                  </a:lnTo>
                  <a:lnTo>
                    <a:pt x="522" y="1641"/>
                  </a:lnTo>
                  <a:lnTo>
                    <a:pt x="526" y="1640"/>
                  </a:lnTo>
                  <a:lnTo>
                    <a:pt x="526" y="1647"/>
                  </a:lnTo>
                  <a:lnTo>
                    <a:pt x="522" y="1660"/>
                  </a:lnTo>
                  <a:lnTo>
                    <a:pt x="538" y="1676"/>
                  </a:lnTo>
                  <a:lnTo>
                    <a:pt x="548" y="1679"/>
                  </a:lnTo>
                  <a:lnTo>
                    <a:pt x="572" y="1667"/>
                  </a:lnTo>
                  <a:lnTo>
                    <a:pt x="590" y="1653"/>
                  </a:lnTo>
                  <a:lnTo>
                    <a:pt x="607" y="1636"/>
                  </a:lnTo>
                  <a:lnTo>
                    <a:pt x="619" y="1629"/>
                  </a:lnTo>
                  <a:lnTo>
                    <a:pt x="620" y="1632"/>
                  </a:lnTo>
                  <a:lnTo>
                    <a:pt x="606" y="1658"/>
                  </a:lnTo>
                  <a:lnTo>
                    <a:pt x="599" y="1663"/>
                  </a:lnTo>
                  <a:lnTo>
                    <a:pt x="603" y="1664"/>
                  </a:lnTo>
                  <a:lnTo>
                    <a:pt x="603" y="1667"/>
                  </a:lnTo>
                  <a:lnTo>
                    <a:pt x="595" y="1679"/>
                  </a:lnTo>
                  <a:lnTo>
                    <a:pt x="584" y="1686"/>
                  </a:lnTo>
                  <a:lnTo>
                    <a:pt x="579" y="1713"/>
                  </a:lnTo>
                  <a:lnTo>
                    <a:pt x="588" y="1714"/>
                  </a:lnTo>
                  <a:lnTo>
                    <a:pt x="575" y="1729"/>
                  </a:lnTo>
                  <a:lnTo>
                    <a:pt x="570" y="1760"/>
                  </a:lnTo>
                  <a:lnTo>
                    <a:pt x="569" y="1775"/>
                  </a:lnTo>
                  <a:lnTo>
                    <a:pt x="566" y="1783"/>
                  </a:lnTo>
                  <a:lnTo>
                    <a:pt x="560" y="1792"/>
                  </a:lnTo>
                  <a:lnTo>
                    <a:pt x="549" y="1814"/>
                  </a:lnTo>
                  <a:lnTo>
                    <a:pt x="545" y="1810"/>
                  </a:lnTo>
                  <a:lnTo>
                    <a:pt x="541" y="1812"/>
                  </a:lnTo>
                  <a:lnTo>
                    <a:pt x="538" y="1819"/>
                  </a:lnTo>
                  <a:lnTo>
                    <a:pt x="525" y="1837"/>
                  </a:lnTo>
                  <a:lnTo>
                    <a:pt x="522" y="1837"/>
                  </a:lnTo>
                  <a:lnTo>
                    <a:pt x="518" y="1846"/>
                  </a:lnTo>
                  <a:lnTo>
                    <a:pt x="516" y="1858"/>
                  </a:lnTo>
                  <a:lnTo>
                    <a:pt x="512" y="1866"/>
                  </a:lnTo>
                  <a:lnTo>
                    <a:pt x="506" y="1863"/>
                  </a:lnTo>
                  <a:lnTo>
                    <a:pt x="502" y="1867"/>
                  </a:lnTo>
                  <a:lnTo>
                    <a:pt x="498" y="1863"/>
                  </a:lnTo>
                  <a:lnTo>
                    <a:pt x="484" y="1877"/>
                  </a:lnTo>
                  <a:lnTo>
                    <a:pt x="472" y="1879"/>
                  </a:lnTo>
                  <a:lnTo>
                    <a:pt x="456" y="1891"/>
                  </a:lnTo>
                  <a:lnTo>
                    <a:pt x="451" y="1890"/>
                  </a:lnTo>
                  <a:lnTo>
                    <a:pt x="431" y="1910"/>
                  </a:lnTo>
                  <a:lnTo>
                    <a:pt x="423" y="1925"/>
                  </a:lnTo>
                  <a:lnTo>
                    <a:pt x="416" y="1932"/>
                  </a:lnTo>
                  <a:lnTo>
                    <a:pt x="414" y="1939"/>
                  </a:lnTo>
                  <a:lnTo>
                    <a:pt x="412" y="1952"/>
                  </a:lnTo>
                  <a:lnTo>
                    <a:pt x="410" y="1953"/>
                  </a:lnTo>
                  <a:lnTo>
                    <a:pt x="424" y="1958"/>
                  </a:lnTo>
                  <a:lnTo>
                    <a:pt x="427" y="1964"/>
                  </a:lnTo>
                  <a:lnTo>
                    <a:pt x="418" y="1963"/>
                  </a:lnTo>
                  <a:lnTo>
                    <a:pt x="412" y="1958"/>
                  </a:lnTo>
                  <a:lnTo>
                    <a:pt x="404" y="1955"/>
                  </a:lnTo>
                  <a:lnTo>
                    <a:pt x="403" y="1960"/>
                  </a:lnTo>
                  <a:lnTo>
                    <a:pt x="399" y="1963"/>
                  </a:lnTo>
                  <a:lnTo>
                    <a:pt x="394" y="1960"/>
                  </a:lnTo>
                  <a:lnTo>
                    <a:pt x="389" y="1953"/>
                  </a:lnTo>
                  <a:lnTo>
                    <a:pt x="393" y="1948"/>
                  </a:lnTo>
                  <a:lnTo>
                    <a:pt x="393" y="1943"/>
                  </a:lnTo>
                  <a:lnTo>
                    <a:pt x="383" y="1945"/>
                  </a:lnTo>
                  <a:lnTo>
                    <a:pt x="375" y="1942"/>
                  </a:lnTo>
                  <a:lnTo>
                    <a:pt x="370" y="1943"/>
                  </a:lnTo>
                  <a:lnTo>
                    <a:pt x="365" y="1947"/>
                  </a:lnTo>
                  <a:lnTo>
                    <a:pt x="349" y="1953"/>
                  </a:lnTo>
                  <a:lnTo>
                    <a:pt x="326" y="1968"/>
                  </a:lnTo>
                  <a:lnTo>
                    <a:pt x="310" y="1982"/>
                  </a:lnTo>
                  <a:lnTo>
                    <a:pt x="303" y="1992"/>
                  </a:lnTo>
                  <a:lnTo>
                    <a:pt x="301" y="1995"/>
                  </a:lnTo>
                  <a:lnTo>
                    <a:pt x="300" y="1997"/>
                  </a:lnTo>
                  <a:lnTo>
                    <a:pt x="300" y="2006"/>
                  </a:lnTo>
                  <a:lnTo>
                    <a:pt x="286" y="2013"/>
                  </a:lnTo>
                  <a:lnTo>
                    <a:pt x="286" y="2018"/>
                  </a:lnTo>
                  <a:lnTo>
                    <a:pt x="281" y="2022"/>
                  </a:lnTo>
                  <a:lnTo>
                    <a:pt x="276" y="2018"/>
                  </a:lnTo>
                  <a:lnTo>
                    <a:pt x="274" y="2018"/>
                  </a:lnTo>
                  <a:lnTo>
                    <a:pt x="270" y="2022"/>
                  </a:lnTo>
                  <a:lnTo>
                    <a:pt x="263" y="2026"/>
                  </a:lnTo>
                  <a:lnTo>
                    <a:pt x="258" y="2028"/>
                  </a:lnTo>
                  <a:lnTo>
                    <a:pt x="252" y="2031"/>
                  </a:lnTo>
                  <a:lnTo>
                    <a:pt x="252" y="2033"/>
                  </a:lnTo>
                  <a:lnTo>
                    <a:pt x="257" y="2033"/>
                  </a:lnTo>
                  <a:lnTo>
                    <a:pt x="260" y="2042"/>
                  </a:lnTo>
                  <a:lnTo>
                    <a:pt x="259" y="2054"/>
                  </a:lnTo>
                  <a:lnTo>
                    <a:pt x="263" y="2054"/>
                  </a:lnTo>
                  <a:lnTo>
                    <a:pt x="269" y="2050"/>
                  </a:lnTo>
                  <a:lnTo>
                    <a:pt x="271" y="2044"/>
                  </a:lnTo>
                  <a:lnTo>
                    <a:pt x="269" y="2031"/>
                  </a:lnTo>
                  <a:lnTo>
                    <a:pt x="274" y="2031"/>
                  </a:lnTo>
                  <a:lnTo>
                    <a:pt x="278" y="2040"/>
                  </a:lnTo>
                  <a:lnTo>
                    <a:pt x="284" y="2045"/>
                  </a:lnTo>
                  <a:lnTo>
                    <a:pt x="301" y="2038"/>
                  </a:lnTo>
                  <a:lnTo>
                    <a:pt x="297" y="2019"/>
                  </a:lnTo>
                  <a:lnTo>
                    <a:pt x="299" y="2017"/>
                  </a:lnTo>
                  <a:lnTo>
                    <a:pt x="305" y="2023"/>
                  </a:lnTo>
                  <a:lnTo>
                    <a:pt x="307" y="2028"/>
                  </a:lnTo>
                  <a:lnTo>
                    <a:pt x="306" y="2034"/>
                  </a:lnTo>
                  <a:lnTo>
                    <a:pt x="312" y="2034"/>
                  </a:lnTo>
                  <a:lnTo>
                    <a:pt x="316" y="2036"/>
                  </a:lnTo>
                  <a:lnTo>
                    <a:pt x="322" y="2033"/>
                  </a:lnTo>
                  <a:lnTo>
                    <a:pt x="324" y="2029"/>
                  </a:lnTo>
                  <a:lnTo>
                    <a:pt x="328" y="2031"/>
                  </a:lnTo>
                  <a:lnTo>
                    <a:pt x="332" y="2028"/>
                  </a:lnTo>
                  <a:lnTo>
                    <a:pt x="334" y="2020"/>
                  </a:lnTo>
                  <a:lnTo>
                    <a:pt x="342" y="2013"/>
                  </a:lnTo>
                  <a:lnTo>
                    <a:pt x="344" y="2001"/>
                  </a:lnTo>
                  <a:lnTo>
                    <a:pt x="349" y="1987"/>
                  </a:lnTo>
                  <a:lnTo>
                    <a:pt x="356" y="1982"/>
                  </a:lnTo>
                  <a:lnTo>
                    <a:pt x="364" y="1981"/>
                  </a:lnTo>
                  <a:lnTo>
                    <a:pt x="365" y="1992"/>
                  </a:lnTo>
                  <a:lnTo>
                    <a:pt x="357" y="2001"/>
                  </a:lnTo>
                  <a:lnTo>
                    <a:pt x="360" y="2006"/>
                  </a:lnTo>
                  <a:lnTo>
                    <a:pt x="373" y="2002"/>
                  </a:lnTo>
                  <a:lnTo>
                    <a:pt x="388" y="1993"/>
                  </a:lnTo>
                  <a:lnTo>
                    <a:pt x="402" y="1996"/>
                  </a:lnTo>
                  <a:lnTo>
                    <a:pt x="402" y="1990"/>
                  </a:lnTo>
                  <a:lnTo>
                    <a:pt x="404" y="1988"/>
                  </a:lnTo>
                  <a:lnTo>
                    <a:pt x="405" y="1983"/>
                  </a:lnTo>
                  <a:lnTo>
                    <a:pt x="413" y="1991"/>
                  </a:lnTo>
                  <a:lnTo>
                    <a:pt x="418" y="1982"/>
                  </a:lnTo>
                  <a:lnTo>
                    <a:pt x="419" y="1980"/>
                  </a:lnTo>
                  <a:lnTo>
                    <a:pt x="423" y="1976"/>
                  </a:lnTo>
                  <a:lnTo>
                    <a:pt x="432" y="1975"/>
                  </a:lnTo>
                  <a:lnTo>
                    <a:pt x="436" y="1969"/>
                  </a:lnTo>
                  <a:lnTo>
                    <a:pt x="441" y="1966"/>
                  </a:lnTo>
                  <a:lnTo>
                    <a:pt x="446" y="1966"/>
                  </a:lnTo>
                  <a:lnTo>
                    <a:pt x="450" y="1961"/>
                  </a:lnTo>
                  <a:lnTo>
                    <a:pt x="457" y="1961"/>
                  </a:lnTo>
                  <a:lnTo>
                    <a:pt x="459" y="1968"/>
                  </a:lnTo>
                  <a:lnTo>
                    <a:pt x="459" y="1979"/>
                  </a:lnTo>
                  <a:lnTo>
                    <a:pt x="458" y="1986"/>
                  </a:lnTo>
                  <a:lnTo>
                    <a:pt x="459" y="1987"/>
                  </a:lnTo>
                  <a:lnTo>
                    <a:pt x="468" y="1969"/>
                  </a:lnTo>
                  <a:lnTo>
                    <a:pt x="470" y="1955"/>
                  </a:lnTo>
                  <a:lnTo>
                    <a:pt x="473" y="1958"/>
                  </a:lnTo>
                  <a:lnTo>
                    <a:pt x="478" y="1958"/>
                  </a:lnTo>
                  <a:lnTo>
                    <a:pt x="495" y="1954"/>
                  </a:lnTo>
                  <a:lnTo>
                    <a:pt x="506" y="1945"/>
                  </a:lnTo>
                  <a:lnTo>
                    <a:pt x="512" y="1945"/>
                  </a:lnTo>
                  <a:lnTo>
                    <a:pt x="516" y="1941"/>
                  </a:lnTo>
                  <a:lnTo>
                    <a:pt x="515" y="1931"/>
                  </a:lnTo>
                  <a:lnTo>
                    <a:pt x="515" y="1925"/>
                  </a:lnTo>
                  <a:lnTo>
                    <a:pt x="506" y="1922"/>
                  </a:lnTo>
                  <a:lnTo>
                    <a:pt x="498" y="1915"/>
                  </a:lnTo>
                  <a:lnTo>
                    <a:pt x="493" y="1907"/>
                  </a:lnTo>
                  <a:lnTo>
                    <a:pt x="490" y="1898"/>
                  </a:lnTo>
                  <a:lnTo>
                    <a:pt x="495" y="1898"/>
                  </a:lnTo>
                  <a:lnTo>
                    <a:pt x="499" y="1909"/>
                  </a:lnTo>
                  <a:lnTo>
                    <a:pt x="504" y="1915"/>
                  </a:lnTo>
                  <a:lnTo>
                    <a:pt x="513" y="1916"/>
                  </a:lnTo>
                  <a:lnTo>
                    <a:pt x="528" y="1902"/>
                  </a:lnTo>
                  <a:lnTo>
                    <a:pt x="538" y="1899"/>
                  </a:lnTo>
                  <a:lnTo>
                    <a:pt x="556" y="1899"/>
                  </a:lnTo>
                  <a:lnTo>
                    <a:pt x="560" y="1890"/>
                  </a:lnTo>
                  <a:lnTo>
                    <a:pt x="558" y="1889"/>
                  </a:lnTo>
                  <a:lnTo>
                    <a:pt x="548" y="1891"/>
                  </a:lnTo>
                  <a:lnTo>
                    <a:pt x="552" y="1886"/>
                  </a:lnTo>
                  <a:lnTo>
                    <a:pt x="564" y="1879"/>
                  </a:lnTo>
                  <a:lnTo>
                    <a:pt x="569" y="1884"/>
                  </a:lnTo>
                  <a:lnTo>
                    <a:pt x="577" y="1884"/>
                  </a:lnTo>
                  <a:lnTo>
                    <a:pt x="576" y="1872"/>
                  </a:lnTo>
                  <a:lnTo>
                    <a:pt x="577" y="1864"/>
                  </a:lnTo>
                  <a:lnTo>
                    <a:pt x="584" y="1862"/>
                  </a:lnTo>
                  <a:lnTo>
                    <a:pt x="596" y="1867"/>
                  </a:lnTo>
                  <a:lnTo>
                    <a:pt x="609" y="1855"/>
                  </a:lnTo>
                  <a:lnTo>
                    <a:pt x="611" y="1850"/>
                  </a:lnTo>
                  <a:lnTo>
                    <a:pt x="615" y="1851"/>
                  </a:lnTo>
                  <a:lnTo>
                    <a:pt x="618" y="1848"/>
                  </a:lnTo>
                  <a:lnTo>
                    <a:pt x="619" y="1843"/>
                  </a:lnTo>
                  <a:lnTo>
                    <a:pt x="625" y="1847"/>
                  </a:lnTo>
                  <a:lnTo>
                    <a:pt x="627" y="1843"/>
                  </a:lnTo>
                  <a:lnTo>
                    <a:pt x="634" y="1839"/>
                  </a:lnTo>
                  <a:lnTo>
                    <a:pt x="639" y="1831"/>
                  </a:lnTo>
                  <a:lnTo>
                    <a:pt x="639" y="1818"/>
                  </a:lnTo>
                  <a:lnTo>
                    <a:pt x="633" y="1818"/>
                  </a:lnTo>
                  <a:lnTo>
                    <a:pt x="630" y="1815"/>
                  </a:lnTo>
                  <a:lnTo>
                    <a:pt x="635" y="1809"/>
                  </a:lnTo>
                  <a:lnTo>
                    <a:pt x="652" y="1797"/>
                  </a:lnTo>
                  <a:lnTo>
                    <a:pt x="655" y="1800"/>
                  </a:lnTo>
                  <a:lnTo>
                    <a:pt x="658" y="1788"/>
                  </a:lnTo>
                  <a:lnTo>
                    <a:pt x="672" y="1788"/>
                  </a:lnTo>
                  <a:lnTo>
                    <a:pt x="673" y="1783"/>
                  </a:lnTo>
                  <a:lnTo>
                    <a:pt x="676" y="1778"/>
                  </a:lnTo>
                  <a:lnTo>
                    <a:pt x="677" y="1770"/>
                  </a:lnTo>
                  <a:lnTo>
                    <a:pt x="684" y="1770"/>
                  </a:lnTo>
                  <a:lnTo>
                    <a:pt x="693" y="1775"/>
                  </a:lnTo>
                  <a:lnTo>
                    <a:pt x="698" y="1764"/>
                  </a:lnTo>
                  <a:lnTo>
                    <a:pt x="701" y="1762"/>
                  </a:lnTo>
                  <a:lnTo>
                    <a:pt x="708" y="1757"/>
                  </a:lnTo>
                  <a:lnTo>
                    <a:pt x="712" y="1751"/>
                  </a:lnTo>
                  <a:lnTo>
                    <a:pt x="714" y="1746"/>
                  </a:lnTo>
                  <a:lnTo>
                    <a:pt x="726" y="1742"/>
                  </a:lnTo>
                  <a:lnTo>
                    <a:pt x="740" y="1739"/>
                  </a:lnTo>
                  <a:lnTo>
                    <a:pt x="746" y="1729"/>
                  </a:lnTo>
                  <a:lnTo>
                    <a:pt x="752" y="1732"/>
                  </a:lnTo>
                  <a:lnTo>
                    <a:pt x="763" y="1726"/>
                  </a:lnTo>
                  <a:lnTo>
                    <a:pt x="764" y="1717"/>
                  </a:lnTo>
                  <a:lnTo>
                    <a:pt x="757" y="1712"/>
                  </a:lnTo>
                  <a:lnTo>
                    <a:pt x="767" y="1707"/>
                  </a:lnTo>
                  <a:lnTo>
                    <a:pt x="767" y="1703"/>
                  </a:lnTo>
                  <a:lnTo>
                    <a:pt x="765" y="1699"/>
                  </a:lnTo>
                  <a:lnTo>
                    <a:pt x="767" y="1692"/>
                  </a:lnTo>
                  <a:lnTo>
                    <a:pt x="773" y="1691"/>
                  </a:lnTo>
                  <a:lnTo>
                    <a:pt x="779" y="1681"/>
                  </a:lnTo>
                  <a:lnTo>
                    <a:pt x="796" y="1675"/>
                  </a:lnTo>
                  <a:lnTo>
                    <a:pt x="803" y="1668"/>
                  </a:lnTo>
                  <a:lnTo>
                    <a:pt x="805" y="1660"/>
                  </a:lnTo>
                  <a:lnTo>
                    <a:pt x="805" y="1653"/>
                  </a:lnTo>
                  <a:lnTo>
                    <a:pt x="801" y="1649"/>
                  </a:lnTo>
                  <a:lnTo>
                    <a:pt x="787" y="1642"/>
                  </a:lnTo>
                  <a:lnTo>
                    <a:pt x="785" y="1637"/>
                  </a:lnTo>
                  <a:lnTo>
                    <a:pt x="776" y="1633"/>
                  </a:lnTo>
                  <a:lnTo>
                    <a:pt x="762" y="1638"/>
                  </a:lnTo>
                  <a:lnTo>
                    <a:pt x="757" y="1636"/>
                  </a:lnTo>
                  <a:lnTo>
                    <a:pt x="765" y="1605"/>
                  </a:lnTo>
                  <a:lnTo>
                    <a:pt x="765" y="1600"/>
                  </a:lnTo>
                  <a:lnTo>
                    <a:pt x="779" y="1598"/>
                  </a:lnTo>
                  <a:lnTo>
                    <a:pt x="785" y="1592"/>
                  </a:lnTo>
                  <a:lnTo>
                    <a:pt x="785" y="1586"/>
                  </a:lnTo>
                  <a:lnTo>
                    <a:pt x="791" y="1582"/>
                  </a:lnTo>
                  <a:lnTo>
                    <a:pt x="791" y="1574"/>
                  </a:lnTo>
                  <a:lnTo>
                    <a:pt x="790" y="1566"/>
                  </a:lnTo>
                  <a:lnTo>
                    <a:pt x="795" y="1570"/>
                  </a:lnTo>
                  <a:lnTo>
                    <a:pt x="797" y="1561"/>
                  </a:lnTo>
                  <a:lnTo>
                    <a:pt x="805" y="1559"/>
                  </a:lnTo>
                  <a:lnTo>
                    <a:pt x="805" y="1568"/>
                  </a:lnTo>
                  <a:lnTo>
                    <a:pt x="816" y="1566"/>
                  </a:lnTo>
                  <a:lnTo>
                    <a:pt x="822" y="1561"/>
                  </a:lnTo>
                  <a:lnTo>
                    <a:pt x="822" y="1554"/>
                  </a:lnTo>
                  <a:lnTo>
                    <a:pt x="812" y="1550"/>
                  </a:lnTo>
                  <a:lnTo>
                    <a:pt x="818" y="1546"/>
                  </a:lnTo>
                  <a:lnTo>
                    <a:pt x="834" y="1545"/>
                  </a:lnTo>
                  <a:lnTo>
                    <a:pt x="843" y="1533"/>
                  </a:lnTo>
                  <a:lnTo>
                    <a:pt x="843" y="1525"/>
                  </a:lnTo>
                  <a:lnTo>
                    <a:pt x="840" y="1519"/>
                  </a:lnTo>
                  <a:lnTo>
                    <a:pt x="821" y="1502"/>
                  </a:lnTo>
                  <a:lnTo>
                    <a:pt x="827" y="1501"/>
                  </a:lnTo>
                  <a:lnTo>
                    <a:pt x="833" y="1508"/>
                  </a:lnTo>
                  <a:lnTo>
                    <a:pt x="846" y="1508"/>
                  </a:lnTo>
                  <a:lnTo>
                    <a:pt x="864" y="1490"/>
                  </a:lnTo>
                  <a:lnTo>
                    <a:pt x="870" y="1470"/>
                  </a:lnTo>
                  <a:lnTo>
                    <a:pt x="889" y="1447"/>
                  </a:lnTo>
                  <a:lnTo>
                    <a:pt x="892" y="1433"/>
                  </a:lnTo>
                  <a:lnTo>
                    <a:pt x="925" y="1415"/>
                  </a:lnTo>
                  <a:lnTo>
                    <a:pt x="950" y="1390"/>
                  </a:lnTo>
                  <a:lnTo>
                    <a:pt x="950" y="1383"/>
                  </a:lnTo>
                  <a:lnTo>
                    <a:pt x="948" y="1374"/>
                  </a:lnTo>
                  <a:lnTo>
                    <a:pt x="950" y="1362"/>
                  </a:lnTo>
                  <a:lnTo>
                    <a:pt x="953" y="1353"/>
                  </a:lnTo>
                  <a:lnTo>
                    <a:pt x="959" y="1342"/>
                  </a:lnTo>
                  <a:lnTo>
                    <a:pt x="973" y="1305"/>
                  </a:lnTo>
                  <a:lnTo>
                    <a:pt x="974" y="1296"/>
                  </a:lnTo>
                  <a:lnTo>
                    <a:pt x="974" y="1287"/>
                  </a:lnTo>
                  <a:lnTo>
                    <a:pt x="977" y="1276"/>
                  </a:lnTo>
                  <a:lnTo>
                    <a:pt x="982" y="1278"/>
                  </a:lnTo>
                  <a:lnTo>
                    <a:pt x="983" y="1287"/>
                  </a:lnTo>
                  <a:lnTo>
                    <a:pt x="978" y="1329"/>
                  </a:lnTo>
                  <a:lnTo>
                    <a:pt x="973" y="1342"/>
                  </a:lnTo>
                  <a:lnTo>
                    <a:pt x="961" y="1364"/>
                  </a:lnTo>
                  <a:lnTo>
                    <a:pt x="957" y="1378"/>
                  </a:lnTo>
                  <a:lnTo>
                    <a:pt x="957" y="1390"/>
                  </a:lnTo>
                  <a:lnTo>
                    <a:pt x="962" y="1395"/>
                  </a:lnTo>
                  <a:lnTo>
                    <a:pt x="983" y="1394"/>
                  </a:lnTo>
                  <a:lnTo>
                    <a:pt x="1002" y="1373"/>
                  </a:lnTo>
                  <a:lnTo>
                    <a:pt x="1017" y="1366"/>
                  </a:lnTo>
                  <a:lnTo>
                    <a:pt x="1027" y="1364"/>
                  </a:lnTo>
                  <a:lnTo>
                    <a:pt x="1018" y="1374"/>
                  </a:lnTo>
                  <a:lnTo>
                    <a:pt x="1011" y="1378"/>
                  </a:lnTo>
                  <a:lnTo>
                    <a:pt x="1001" y="1385"/>
                  </a:lnTo>
                  <a:lnTo>
                    <a:pt x="996" y="1395"/>
                  </a:lnTo>
                  <a:lnTo>
                    <a:pt x="988" y="1401"/>
                  </a:lnTo>
                  <a:lnTo>
                    <a:pt x="988" y="1411"/>
                  </a:lnTo>
                  <a:lnTo>
                    <a:pt x="995" y="1418"/>
                  </a:lnTo>
                  <a:lnTo>
                    <a:pt x="1021" y="1425"/>
                  </a:lnTo>
                  <a:lnTo>
                    <a:pt x="1042" y="1436"/>
                  </a:lnTo>
                  <a:lnTo>
                    <a:pt x="999" y="1428"/>
                  </a:lnTo>
                  <a:lnTo>
                    <a:pt x="983" y="1436"/>
                  </a:lnTo>
                  <a:lnTo>
                    <a:pt x="975" y="1434"/>
                  </a:lnTo>
                  <a:lnTo>
                    <a:pt x="968" y="1422"/>
                  </a:lnTo>
                  <a:lnTo>
                    <a:pt x="962" y="1423"/>
                  </a:lnTo>
                  <a:lnTo>
                    <a:pt x="954" y="1428"/>
                  </a:lnTo>
                  <a:lnTo>
                    <a:pt x="946" y="1437"/>
                  </a:lnTo>
                  <a:lnTo>
                    <a:pt x="918" y="1450"/>
                  </a:lnTo>
                  <a:lnTo>
                    <a:pt x="913" y="1459"/>
                  </a:lnTo>
                  <a:lnTo>
                    <a:pt x="916" y="1471"/>
                  </a:lnTo>
                  <a:lnTo>
                    <a:pt x="916" y="1487"/>
                  </a:lnTo>
                  <a:lnTo>
                    <a:pt x="914" y="1504"/>
                  </a:lnTo>
                  <a:lnTo>
                    <a:pt x="910" y="1513"/>
                  </a:lnTo>
                  <a:lnTo>
                    <a:pt x="902" y="1522"/>
                  </a:lnTo>
                  <a:lnTo>
                    <a:pt x="897" y="1534"/>
                  </a:lnTo>
                  <a:lnTo>
                    <a:pt x="896" y="1541"/>
                  </a:lnTo>
                  <a:lnTo>
                    <a:pt x="891" y="1551"/>
                  </a:lnTo>
                  <a:lnTo>
                    <a:pt x="888" y="1561"/>
                  </a:lnTo>
                  <a:lnTo>
                    <a:pt x="892" y="1567"/>
                  </a:lnTo>
                  <a:lnTo>
                    <a:pt x="904" y="1574"/>
                  </a:lnTo>
                  <a:lnTo>
                    <a:pt x="931" y="1557"/>
                  </a:lnTo>
                  <a:lnTo>
                    <a:pt x="936" y="1559"/>
                  </a:lnTo>
                  <a:lnTo>
                    <a:pt x="931" y="1571"/>
                  </a:lnTo>
                  <a:lnTo>
                    <a:pt x="926" y="1579"/>
                  </a:lnTo>
                  <a:lnTo>
                    <a:pt x="919" y="1586"/>
                  </a:lnTo>
                  <a:lnTo>
                    <a:pt x="913" y="1586"/>
                  </a:lnTo>
                  <a:lnTo>
                    <a:pt x="912" y="1589"/>
                  </a:lnTo>
                  <a:lnTo>
                    <a:pt x="916" y="1593"/>
                  </a:lnTo>
                  <a:lnTo>
                    <a:pt x="904" y="1589"/>
                  </a:lnTo>
                  <a:lnTo>
                    <a:pt x="902" y="1589"/>
                  </a:lnTo>
                  <a:lnTo>
                    <a:pt x="899" y="1592"/>
                  </a:lnTo>
                  <a:lnTo>
                    <a:pt x="898" y="1598"/>
                  </a:lnTo>
                  <a:lnTo>
                    <a:pt x="892" y="1592"/>
                  </a:lnTo>
                  <a:lnTo>
                    <a:pt x="888" y="1598"/>
                  </a:lnTo>
                  <a:lnTo>
                    <a:pt x="889" y="1604"/>
                  </a:lnTo>
                  <a:lnTo>
                    <a:pt x="883" y="1606"/>
                  </a:lnTo>
                  <a:lnTo>
                    <a:pt x="883" y="1615"/>
                  </a:lnTo>
                  <a:lnTo>
                    <a:pt x="892" y="1617"/>
                  </a:lnTo>
                  <a:lnTo>
                    <a:pt x="896" y="1622"/>
                  </a:lnTo>
                  <a:lnTo>
                    <a:pt x="907" y="1619"/>
                  </a:lnTo>
                  <a:lnTo>
                    <a:pt x="923" y="1617"/>
                  </a:lnTo>
                  <a:lnTo>
                    <a:pt x="923" y="1608"/>
                  </a:lnTo>
                  <a:lnTo>
                    <a:pt x="924" y="1605"/>
                  </a:lnTo>
                  <a:lnTo>
                    <a:pt x="932" y="1609"/>
                  </a:lnTo>
                  <a:lnTo>
                    <a:pt x="939" y="1614"/>
                  </a:lnTo>
                  <a:lnTo>
                    <a:pt x="948" y="1595"/>
                  </a:lnTo>
                  <a:lnTo>
                    <a:pt x="957" y="1584"/>
                  </a:lnTo>
                  <a:lnTo>
                    <a:pt x="963" y="1586"/>
                  </a:lnTo>
                  <a:lnTo>
                    <a:pt x="970" y="1581"/>
                  </a:lnTo>
                  <a:lnTo>
                    <a:pt x="970" y="1592"/>
                  </a:lnTo>
                  <a:lnTo>
                    <a:pt x="968" y="1603"/>
                  </a:lnTo>
                  <a:lnTo>
                    <a:pt x="980" y="1583"/>
                  </a:lnTo>
                  <a:lnTo>
                    <a:pt x="980" y="1572"/>
                  </a:lnTo>
                  <a:lnTo>
                    <a:pt x="993" y="1565"/>
                  </a:lnTo>
                  <a:lnTo>
                    <a:pt x="997" y="1568"/>
                  </a:lnTo>
                  <a:lnTo>
                    <a:pt x="1002" y="1560"/>
                  </a:lnTo>
                  <a:lnTo>
                    <a:pt x="1000" y="1550"/>
                  </a:lnTo>
                  <a:lnTo>
                    <a:pt x="1001" y="1546"/>
                  </a:lnTo>
                  <a:lnTo>
                    <a:pt x="1005" y="1540"/>
                  </a:lnTo>
                  <a:lnTo>
                    <a:pt x="1007" y="1554"/>
                  </a:lnTo>
                  <a:lnTo>
                    <a:pt x="1011" y="1566"/>
                  </a:lnTo>
                  <a:lnTo>
                    <a:pt x="1013" y="1551"/>
                  </a:lnTo>
                  <a:lnTo>
                    <a:pt x="1015" y="1540"/>
                  </a:lnTo>
                  <a:lnTo>
                    <a:pt x="1020" y="1534"/>
                  </a:lnTo>
                  <a:lnTo>
                    <a:pt x="1020" y="1524"/>
                  </a:lnTo>
                  <a:lnTo>
                    <a:pt x="1023" y="1536"/>
                  </a:lnTo>
                  <a:lnTo>
                    <a:pt x="1028" y="1534"/>
                  </a:lnTo>
                  <a:lnTo>
                    <a:pt x="1033" y="1534"/>
                  </a:lnTo>
                  <a:lnTo>
                    <a:pt x="1038" y="1538"/>
                  </a:lnTo>
                  <a:lnTo>
                    <a:pt x="1055" y="1540"/>
                  </a:lnTo>
                  <a:lnTo>
                    <a:pt x="1064" y="1534"/>
                  </a:lnTo>
                  <a:lnTo>
                    <a:pt x="1069" y="1533"/>
                  </a:lnTo>
                  <a:lnTo>
                    <a:pt x="1074" y="1518"/>
                  </a:lnTo>
                  <a:lnTo>
                    <a:pt x="1077" y="1519"/>
                  </a:lnTo>
                  <a:lnTo>
                    <a:pt x="1083" y="1517"/>
                  </a:lnTo>
                  <a:lnTo>
                    <a:pt x="1088" y="1509"/>
                  </a:lnTo>
                  <a:lnTo>
                    <a:pt x="1085" y="1508"/>
                  </a:lnTo>
                  <a:lnTo>
                    <a:pt x="1082" y="1504"/>
                  </a:lnTo>
                  <a:lnTo>
                    <a:pt x="1076" y="1506"/>
                  </a:lnTo>
                  <a:lnTo>
                    <a:pt x="1081" y="1496"/>
                  </a:lnTo>
                  <a:lnTo>
                    <a:pt x="1088" y="1486"/>
                  </a:lnTo>
                  <a:lnTo>
                    <a:pt x="1093" y="1486"/>
                  </a:lnTo>
                  <a:lnTo>
                    <a:pt x="1096" y="1476"/>
                  </a:lnTo>
                  <a:lnTo>
                    <a:pt x="1091" y="1469"/>
                  </a:lnTo>
                  <a:lnTo>
                    <a:pt x="1082" y="1477"/>
                  </a:lnTo>
                  <a:lnTo>
                    <a:pt x="1076" y="1477"/>
                  </a:lnTo>
                  <a:lnTo>
                    <a:pt x="1065" y="1482"/>
                  </a:lnTo>
                  <a:lnTo>
                    <a:pt x="1064" y="1474"/>
                  </a:lnTo>
                  <a:lnTo>
                    <a:pt x="1074" y="1470"/>
                  </a:lnTo>
                  <a:lnTo>
                    <a:pt x="1082" y="1463"/>
                  </a:lnTo>
                  <a:lnTo>
                    <a:pt x="1083" y="1453"/>
                  </a:lnTo>
                  <a:lnTo>
                    <a:pt x="1076" y="1458"/>
                  </a:lnTo>
                  <a:lnTo>
                    <a:pt x="1076" y="1453"/>
                  </a:lnTo>
                  <a:lnTo>
                    <a:pt x="1066" y="1454"/>
                  </a:lnTo>
                  <a:lnTo>
                    <a:pt x="1066" y="1448"/>
                  </a:lnTo>
                  <a:lnTo>
                    <a:pt x="1063" y="1447"/>
                  </a:lnTo>
                  <a:lnTo>
                    <a:pt x="1066" y="1439"/>
                  </a:lnTo>
                  <a:lnTo>
                    <a:pt x="1077" y="1436"/>
                  </a:lnTo>
                  <a:lnTo>
                    <a:pt x="1083" y="1425"/>
                  </a:lnTo>
                  <a:lnTo>
                    <a:pt x="1074" y="1423"/>
                  </a:lnTo>
                  <a:lnTo>
                    <a:pt x="1082" y="1411"/>
                  </a:lnTo>
                  <a:lnTo>
                    <a:pt x="1086" y="1409"/>
                  </a:lnTo>
                  <a:lnTo>
                    <a:pt x="1090" y="1417"/>
                  </a:lnTo>
                  <a:lnTo>
                    <a:pt x="1093" y="1416"/>
                  </a:lnTo>
                  <a:lnTo>
                    <a:pt x="1098" y="1405"/>
                  </a:lnTo>
                  <a:lnTo>
                    <a:pt x="1109" y="1394"/>
                  </a:lnTo>
                  <a:lnTo>
                    <a:pt x="1109" y="1404"/>
                  </a:lnTo>
                  <a:lnTo>
                    <a:pt x="1099" y="1421"/>
                  </a:lnTo>
                  <a:lnTo>
                    <a:pt x="1096" y="1431"/>
                  </a:lnTo>
                  <a:lnTo>
                    <a:pt x="1102" y="1437"/>
                  </a:lnTo>
                  <a:lnTo>
                    <a:pt x="1111" y="1436"/>
                  </a:lnTo>
                  <a:lnTo>
                    <a:pt x="1114" y="1431"/>
                  </a:lnTo>
                  <a:lnTo>
                    <a:pt x="1114" y="1415"/>
                  </a:lnTo>
                  <a:lnTo>
                    <a:pt x="1115" y="1405"/>
                  </a:lnTo>
                  <a:lnTo>
                    <a:pt x="1120" y="1418"/>
                  </a:lnTo>
                  <a:lnTo>
                    <a:pt x="1120" y="1426"/>
                  </a:lnTo>
                  <a:lnTo>
                    <a:pt x="1128" y="1427"/>
                  </a:lnTo>
                  <a:lnTo>
                    <a:pt x="1144" y="1425"/>
                  </a:lnTo>
                  <a:lnTo>
                    <a:pt x="1150" y="1426"/>
                  </a:lnTo>
                  <a:lnTo>
                    <a:pt x="1160" y="1423"/>
                  </a:lnTo>
                  <a:lnTo>
                    <a:pt x="1166" y="1414"/>
                  </a:lnTo>
                  <a:lnTo>
                    <a:pt x="1178" y="1409"/>
                  </a:lnTo>
                  <a:lnTo>
                    <a:pt x="1190" y="1409"/>
                  </a:lnTo>
                  <a:lnTo>
                    <a:pt x="1189" y="1412"/>
                  </a:lnTo>
                  <a:lnTo>
                    <a:pt x="1173" y="1415"/>
                  </a:lnTo>
                  <a:lnTo>
                    <a:pt x="1173" y="1422"/>
                  </a:lnTo>
                  <a:lnTo>
                    <a:pt x="1171" y="1432"/>
                  </a:lnTo>
                  <a:lnTo>
                    <a:pt x="1171" y="1439"/>
                  </a:lnTo>
                  <a:lnTo>
                    <a:pt x="1177" y="1442"/>
                  </a:lnTo>
                  <a:lnTo>
                    <a:pt x="1194" y="1436"/>
                  </a:lnTo>
                  <a:lnTo>
                    <a:pt x="1195" y="1441"/>
                  </a:lnTo>
                  <a:lnTo>
                    <a:pt x="1179" y="1450"/>
                  </a:lnTo>
                  <a:lnTo>
                    <a:pt x="1168" y="1454"/>
                  </a:lnTo>
                  <a:lnTo>
                    <a:pt x="1183" y="1457"/>
                  </a:lnTo>
                  <a:lnTo>
                    <a:pt x="1190" y="1448"/>
                  </a:lnTo>
                  <a:lnTo>
                    <a:pt x="1200" y="1443"/>
                  </a:lnTo>
                  <a:lnTo>
                    <a:pt x="1204" y="1446"/>
                  </a:lnTo>
                  <a:lnTo>
                    <a:pt x="1190" y="1463"/>
                  </a:lnTo>
                  <a:lnTo>
                    <a:pt x="1208" y="1458"/>
                  </a:lnTo>
                  <a:lnTo>
                    <a:pt x="1212" y="1461"/>
                  </a:lnTo>
                  <a:lnTo>
                    <a:pt x="1222" y="1460"/>
                  </a:lnTo>
                  <a:lnTo>
                    <a:pt x="1224" y="1463"/>
                  </a:lnTo>
                  <a:lnTo>
                    <a:pt x="1216" y="1475"/>
                  </a:lnTo>
                  <a:lnTo>
                    <a:pt x="1224" y="1477"/>
                  </a:lnTo>
                  <a:lnTo>
                    <a:pt x="1238" y="1495"/>
                  </a:lnTo>
                  <a:lnTo>
                    <a:pt x="1246" y="1498"/>
                  </a:lnTo>
                  <a:lnTo>
                    <a:pt x="1253" y="1497"/>
                  </a:lnTo>
                  <a:lnTo>
                    <a:pt x="1253" y="1493"/>
                  </a:lnTo>
                  <a:lnTo>
                    <a:pt x="1254" y="1490"/>
                  </a:lnTo>
                  <a:lnTo>
                    <a:pt x="1254" y="1485"/>
                  </a:lnTo>
                  <a:lnTo>
                    <a:pt x="1258" y="1482"/>
                  </a:lnTo>
                  <a:lnTo>
                    <a:pt x="1263" y="1481"/>
                  </a:lnTo>
                  <a:lnTo>
                    <a:pt x="1268" y="1485"/>
                  </a:lnTo>
                  <a:lnTo>
                    <a:pt x="1270" y="1491"/>
                  </a:lnTo>
                  <a:lnTo>
                    <a:pt x="1270" y="1500"/>
                  </a:lnTo>
                  <a:lnTo>
                    <a:pt x="1279" y="1506"/>
                  </a:lnTo>
                  <a:lnTo>
                    <a:pt x="1284" y="1512"/>
                  </a:lnTo>
                  <a:lnTo>
                    <a:pt x="1287" y="1514"/>
                  </a:lnTo>
                  <a:lnTo>
                    <a:pt x="1289" y="1509"/>
                  </a:lnTo>
                  <a:lnTo>
                    <a:pt x="1296" y="1514"/>
                  </a:lnTo>
                  <a:lnTo>
                    <a:pt x="1301" y="1513"/>
                  </a:lnTo>
                  <a:lnTo>
                    <a:pt x="1307" y="1517"/>
                  </a:lnTo>
                  <a:lnTo>
                    <a:pt x="1313" y="1524"/>
                  </a:lnTo>
                  <a:lnTo>
                    <a:pt x="1313" y="1528"/>
                  </a:lnTo>
                  <a:lnTo>
                    <a:pt x="1312" y="1531"/>
                  </a:lnTo>
                  <a:lnTo>
                    <a:pt x="1316" y="1534"/>
                  </a:lnTo>
                  <a:lnTo>
                    <a:pt x="1324" y="1535"/>
                  </a:lnTo>
                  <a:lnTo>
                    <a:pt x="1337" y="1530"/>
                  </a:lnTo>
                  <a:lnTo>
                    <a:pt x="1370" y="1529"/>
                  </a:lnTo>
                  <a:lnTo>
                    <a:pt x="1373" y="1523"/>
                  </a:lnTo>
                  <a:lnTo>
                    <a:pt x="1383" y="1528"/>
                  </a:lnTo>
                  <a:lnTo>
                    <a:pt x="1387" y="1523"/>
                  </a:lnTo>
                  <a:lnTo>
                    <a:pt x="1399" y="1525"/>
                  </a:lnTo>
                  <a:lnTo>
                    <a:pt x="1405" y="1531"/>
                  </a:lnTo>
                  <a:lnTo>
                    <a:pt x="1437" y="1538"/>
                  </a:lnTo>
                  <a:lnTo>
                    <a:pt x="1445" y="1539"/>
                  </a:lnTo>
                  <a:lnTo>
                    <a:pt x="1459" y="1531"/>
                  </a:lnTo>
                  <a:lnTo>
                    <a:pt x="1466" y="1536"/>
                  </a:lnTo>
                  <a:lnTo>
                    <a:pt x="1467" y="1539"/>
                  </a:lnTo>
                  <a:lnTo>
                    <a:pt x="1459" y="1541"/>
                  </a:lnTo>
                  <a:lnTo>
                    <a:pt x="1458" y="1545"/>
                  </a:lnTo>
                  <a:lnTo>
                    <a:pt x="1463" y="1549"/>
                  </a:lnTo>
                  <a:lnTo>
                    <a:pt x="1483" y="1557"/>
                  </a:lnTo>
                  <a:lnTo>
                    <a:pt x="1504" y="1562"/>
                  </a:lnTo>
                  <a:lnTo>
                    <a:pt x="1522" y="1565"/>
                  </a:lnTo>
                  <a:lnTo>
                    <a:pt x="1540" y="1556"/>
                  </a:lnTo>
                  <a:lnTo>
                    <a:pt x="1555" y="1538"/>
                  </a:lnTo>
                  <a:lnTo>
                    <a:pt x="1559" y="1529"/>
                  </a:lnTo>
                  <a:lnTo>
                    <a:pt x="1563" y="1525"/>
                  </a:lnTo>
                  <a:lnTo>
                    <a:pt x="1574" y="1540"/>
                  </a:lnTo>
                  <a:lnTo>
                    <a:pt x="1580" y="1546"/>
                  </a:lnTo>
                  <a:lnTo>
                    <a:pt x="1590" y="1550"/>
                  </a:lnTo>
                  <a:lnTo>
                    <a:pt x="1586" y="1551"/>
                  </a:lnTo>
                  <a:lnTo>
                    <a:pt x="1579" y="1557"/>
                  </a:lnTo>
                  <a:lnTo>
                    <a:pt x="1579" y="1565"/>
                  </a:lnTo>
                  <a:lnTo>
                    <a:pt x="1580" y="1571"/>
                  </a:lnTo>
                  <a:lnTo>
                    <a:pt x="1581" y="1578"/>
                  </a:lnTo>
                  <a:lnTo>
                    <a:pt x="1579" y="1582"/>
                  </a:lnTo>
                  <a:lnTo>
                    <a:pt x="1574" y="1577"/>
                  </a:lnTo>
                  <a:lnTo>
                    <a:pt x="1572" y="1557"/>
                  </a:lnTo>
                  <a:lnTo>
                    <a:pt x="1574" y="1552"/>
                  </a:lnTo>
                  <a:lnTo>
                    <a:pt x="1574" y="1545"/>
                  </a:lnTo>
                  <a:lnTo>
                    <a:pt x="1570" y="1539"/>
                  </a:lnTo>
                  <a:lnTo>
                    <a:pt x="1567" y="1536"/>
                  </a:lnTo>
                  <a:lnTo>
                    <a:pt x="1563" y="1541"/>
                  </a:lnTo>
                  <a:lnTo>
                    <a:pt x="1561" y="1546"/>
                  </a:lnTo>
                  <a:lnTo>
                    <a:pt x="1561" y="1560"/>
                  </a:lnTo>
                  <a:lnTo>
                    <a:pt x="1564" y="1563"/>
                  </a:lnTo>
                  <a:lnTo>
                    <a:pt x="1564" y="1570"/>
                  </a:lnTo>
                  <a:lnTo>
                    <a:pt x="1563" y="1574"/>
                  </a:lnTo>
                  <a:lnTo>
                    <a:pt x="1560" y="1578"/>
                  </a:lnTo>
                  <a:lnTo>
                    <a:pt x="1555" y="1579"/>
                  </a:lnTo>
                  <a:lnTo>
                    <a:pt x="1548" y="1587"/>
                  </a:lnTo>
                  <a:lnTo>
                    <a:pt x="1552" y="1592"/>
                  </a:lnTo>
                  <a:lnTo>
                    <a:pt x="1567" y="1595"/>
                  </a:lnTo>
                  <a:lnTo>
                    <a:pt x="1567" y="1599"/>
                  </a:lnTo>
                  <a:lnTo>
                    <a:pt x="1572" y="1601"/>
                  </a:lnTo>
                  <a:lnTo>
                    <a:pt x="1579" y="1601"/>
                  </a:lnTo>
                  <a:lnTo>
                    <a:pt x="1581" y="1603"/>
                  </a:lnTo>
                  <a:lnTo>
                    <a:pt x="1580" y="1606"/>
                  </a:lnTo>
                  <a:lnTo>
                    <a:pt x="1598" y="1614"/>
                  </a:lnTo>
                  <a:lnTo>
                    <a:pt x="1612" y="1627"/>
                  </a:lnTo>
                  <a:lnTo>
                    <a:pt x="1612" y="1624"/>
                  </a:lnTo>
                  <a:lnTo>
                    <a:pt x="1615" y="1620"/>
                  </a:lnTo>
                  <a:lnTo>
                    <a:pt x="1629" y="1620"/>
                  </a:lnTo>
                  <a:lnTo>
                    <a:pt x="1630" y="1619"/>
                  </a:lnTo>
                  <a:lnTo>
                    <a:pt x="1631" y="1608"/>
                  </a:lnTo>
                  <a:lnTo>
                    <a:pt x="1628" y="1599"/>
                  </a:lnTo>
                  <a:lnTo>
                    <a:pt x="1630" y="1598"/>
                  </a:lnTo>
                  <a:lnTo>
                    <a:pt x="1635" y="1600"/>
                  </a:lnTo>
                  <a:lnTo>
                    <a:pt x="1638" y="1595"/>
                  </a:lnTo>
                  <a:lnTo>
                    <a:pt x="1635" y="1592"/>
                  </a:lnTo>
                  <a:lnTo>
                    <a:pt x="1608" y="1557"/>
                  </a:lnTo>
                  <a:lnTo>
                    <a:pt x="1603" y="1546"/>
                  </a:lnTo>
                  <a:lnTo>
                    <a:pt x="1590" y="1535"/>
                  </a:lnTo>
                  <a:lnTo>
                    <a:pt x="1583" y="1529"/>
                  </a:lnTo>
                  <a:lnTo>
                    <a:pt x="1587" y="1529"/>
                  </a:lnTo>
                  <a:lnTo>
                    <a:pt x="1587" y="1523"/>
                  </a:lnTo>
                  <a:lnTo>
                    <a:pt x="1587" y="1501"/>
                  </a:lnTo>
                  <a:lnTo>
                    <a:pt x="1554" y="1502"/>
                  </a:lnTo>
                  <a:lnTo>
                    <a:pt x="1542" y="1517"/>
                  </a:lnTo>
                  <a:lnTo>
                    <a:pt x="1536" y="1514"/>
                  </a:lnTo>
                  <a:lnTo>
                    <a:pt x="1521" y="1503"/>
                  </a:lnTo>
                  <a:lnTo>
                    <a:pt x="1506" y="1514"/>
                  </a:lnTo>
                  <a:lnTo>
                    <a:pt x="1486" y="1502"/>
                  </a:lnTo>
                  <a:lnTo>
                    <a:pt x="1486" y="1466"/>
                  </a:lnTo>
                  <a:close/>
                </a:path>
              </a:pathLst>
            </a:custGeom>
            <a:grpFill/>
            <a:ln w="3175"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sz="1600" dirty="0">
                <a:latin typeface="+mn-lt"/>
              </a:endParaRPr>
            </a:p>
          </p:txBody>
        </p:sp>
        <p:sp>
          <p:nvSpPr>
            <p:cNvPr id="19" name="Freeform 282"/>
            <p:cNvSpPr>
              <a:spLocks noChangeAspect="1"/>
            </p:cNvSpPr>
            <p:nvPr/>
          </p:nvSpPr>
          <p:spPr bwMode="gray">
            <a:xfrm>
              <a:off x="1249187" y="2479456"/>
              <a:ext cx="768771" cy="407378"/>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grpFill/>
            <a:ln w="3175"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sz="1600" dirty="0">
                <a:latin typeface="+mn-lt"/>
              </a:endParaRPr>
            </a:p>
          </p:txBody>
        </p:sp>
        <p:sp>
          <p:nvSpPr>
            <p:cNvPr id="20" name="Freeform 288"/>
            <p:cNvSpPr>
              <a:spLocks noChangeAspect="1"/>
            </p:cNvSpPr>
            <p:nvPr/>
          </p:nvSpPr>
          <p:spPr bwMode="gray">
            <a:xfrm>
              <a:off x="1230971" y="1721181"/>
              <a:ext cx="142095" cy="156222"/>
            </a:xfrm>
            <a:custGeom>
              <a:avLst/>
              <a:gdLst/>
              <a:ahLst/>
              <a:cxnLst>
                <a:cxn ang="0">
                  <a:pos x="109" y="137"/>
                </a:cxn>
                <a:cxn ang="0">
                  <a:pos x="97" y="189"/>
                </a:cxn>
                <a:cxn ang="0">
                  <a:pos x="84" y="213"/>
                </a:cxn>
                <a:cxn ang="0">
                  <a:pos x="72" y="242"/>
                </a:cxn>
                <a:cxn ang="0">
                  <a:pos x="66" y="272"/>
                </a:cxn>
                <a:cxn ang="0">
                  <a:pos x="55" y="288"/>
                </a:cxn>
                <a:cxn ang="0">
                  <a:pos x="66" y="305"/>
                </a:cxn>
                <a:cxn ang="0">
                  <a:pos x="72" y="321"/>
                </a:cxn>
                <a:cxn ang="0">
                  <a:pos x="41" y="333"/>
                </a:cxn>
                <a:cxn ang="0">
                  <a:pos x="46" y="358"/>
                </a:cxn>
                <a:cxn ang="0">
                  <a:pos x="44" y="380"/>
                </a:cxn>
                <a:cxn ang="0">
                  <a:pos x="44" y="391"/>
                </a:cxn>
                <a:cxn ang="0">
                  <a:pos x="40" y="409"/>
                </a:cxn>
                <a:cxn ang="0">
                  <a:pos x="27" y="430"/>
                </a:cxn>
                <a:cxn ang="0">
                  <a:pos x="30" y="449"/>
                </a:cxn>
                <a:cxn ang="0">
                  <a:pos x="18" y="465"/>
                </a:cxn>
                <a:cxn ang="0">
                  <a:pos x="11" y="479"/>
                </a:cxn>
                <a:cxn ang="0">
                  <a:pos x="0" y="500"/>
                </a:cxn>
                <a:cxn ang="0">
                  <a:pos x="49" y="504"/>
                </a:cxn>
                <a:cxn ang="0">
                  <a:pos x="41" y="511"/>
                </a:cxn>
                <a:cxn ang="0">
                  <a:pos x="66" y="519"/>
                </a:cxn>
                <a:cxn ang="0">
                  <a:pos x="99" y="541"/>
                </a:cxn>
                <a:cxn ang="0">
                  <a:pos x="124" y="585"/>
                </a:cxn>
                <a:cxn ang="0">
                  <a:pos x="163" y="650"/>
                </a:cxn>
                <a:cxn ang="0">
                  <a:pos x="215" y="603"/>
                </a:cxn>
                <a:cxn ang="0">
                  <a:pos x="238" y="587"/>
                </a:cxn>
                <a:cxn ang="0">
                  <a:pos x="249" y="601"/>
                </a:cxn>
                <a:cxn ang="0">
                  <a:pos x="264" y="581"/>
                </a:cxn>
                <a:cxn ang="0">
                  <a:pos x="279" y="587"/>
                </a:cxn>
                <a:cxn ang="0">
                  <a:pos x="298" y="549"/>
                </a:cxn>
                <a:cxn ang="0">
                  <a:pos x="299" y="511"/>
                </a:cxn>
                <a:cxn ang="0">
                  <a:pos x="313" y="461"/>
                </a:cxn>
                <a:cxn ang="0">
                  <a:pos x="328" y="455"/>
                </a:cxn>
                <a:cxn ang="0">
                  <a:pos x="362" y="433"/>
                </a:cxn>
                <a:cxn ang="0">
                  <a:pos x="371" y="381"/>
                </a:cxn>
                <a:cxn ang="0">
                  <a:pos x="406" y="357"/>
                </a:cxn>
                <a:cxn ang="0">
                  <a:pos x="462" y="309"/>
                </a:cxn>
                <a:cxn ang="0">
                  <a:pos x="514" y="267"/>
                </a:cxn>
                <a:cxn ang="0">
                  <a:pos x="581" y="203"/>
                </a:cxn>
                <a:cxn ang="0">
                  <a:pos x="552" y="176"/>
                </a:cxn>
                <a:cxn ang="0">
                  <a:pos x="506" y="119"/>
                </a:cxn>
                <a:cxn ang="0">
                  <a:pos x="462" y="69"/>
                </a:cxn>
                <a:cxn ang="0">
                  <a:pos x="385" y="78"/>
                </a:cxn>
                <a:cxn ang="0">
                  <a:pos x="384" y="105"/>
                </a:cxn>
                <a:cxn ang="0">
                  <a:pos x="368" y="108"/>
                </a:cxn>
                <a:cxn ang="0">
                  <a:pos x="373" y="78"/>
                </a:cxn>
                <a:cxn ang="0">
                  <a:pos x="352" y="86"/>
                </a:cxn>
                <a:cxn ang="0">
                  <a:pos x="338" y="102"/>
                </a:cxn>
                <a:cxn ang="0">
                  <a:pos x="304" y="52"/>
                </a:cxn>
                <a:cxn ang="0">
                  <a:pos x="276" y="13"/>
                </a:cxn>
                <a:cxn ang="0">
                  <a:pos x="224" y="14"/>
                </a:cxn>
                <a:cxn ang="0">
                  <a:pos x="157" y="19"/>
                </a:cxn>
                <a:cxn ang="0">
                  <a:pos x="158" y="46"/>
                </a:cxn>
                <a:cxn ang="0">
                  <a:pos x="150" y="21"/>
                </a:cxn>
                <a:cxn ang="0">
                  <a:pos x="139" y="27"/>
                </a:cxn>
                <a:cxn ang="0">
                  <a:pos x="120" y="27"/>
                </a:cxn>
                <a:cxn ang="0">
                  <a:pos x="99" y="31"/>
                </a:cxn>
                <a:cxn ang="0">
                  <a:pos x="75" y="42"/>
                </a:cxn>
                <a:cxn ang="0">
                  <a:pos x="84" y="78"/>
                </a:cxn>
              </a:cxnLst>
              <a:rect l="0" t="0" r="r" b="b"/>
              <a:pathLst>
                <a:path w="582" h="653">
                  <a:moveTo>
                    <a:pt x="93" y="117"/>
                  </a:moveTo>
                  <a:lnTo>
                    <a:pt x="100" y="129"/>
                  </a:lnTo>
                  <a:lnTo>
                    <a:pt x="109" y="137"/>
                  </a:lnTo>
                  <a:lnTo>
                    <a:pt x="113" y="148"/>
                  </a:lnTo>
                  <a:lnTo>
                    <a:pt x="105" y="161"/>
                  </a:lnTo>
                  <a:lnTo>
                    <a:pt x="97" y="189"/>
                  </a:lnTo>
                  <a:lnTo>
                    <a:pt x="93" y="198"/>
                  </a:lnTo>
                  <a:lnTo>
                    <a:pt x="84" y="208"/>
                  </a:lnTo>
                  <a:lnTo>
                    <a:pt x="84" y="213"/>
                  </a:lnTo>
                  <a:lnTo>
                    <a:pt x="81" y="225"/>
                  </a:lnTo>
                  <a:lnTo>
                    <a:pt x="76" y="229"/>
                  </a:lnTo>
                  <a:lnTo>
                    <a:pt x="72" y="242"/>
                  </a:lnTo>
                  <a:lnTo>
                    <a:pt x="72" y="251"/>
                  </a:lnTo>
                  <a:lnTo>
                    <a:pt x="65" y="263"/>
                  </a:lnTo>
                  <a:lnTo>
                    <a:pt x="66" y="272"/>
                  </a:lnTo>
                  <a:lnTo>
                    <a:pt x="64" y="275"/>
                  </a:lnTo>
                  <a:lnTo>
                    <a:pt x="60" y="284"/>
                  </a:lnTo>
                  <a:lnTo>
                    <a:pt x="55" y="288"/>
                  </a:lnTo>
                  <a:lnTo>
                    <a:pt x="57" y="299"/>
                  </a:lnTo>
                  <a:lnTo>
                    <a:pt x="64" y="298"/>
                  </a:lnTo>
                  <a:lnTo>
                    <a:pt x="66" y="305"/>
                  </a:lnTo>
                  <a:lnTo>
                    <a:pt x="72" y="309"/>
                  </a:lnTo>
                  <a:lnTo>
                    <a:pt x="73" y="315"/>
                  </a:lnTo>
                  <a:lnTo>
                    <a:pt x="72" y="321"/>
                  </a:lnTo>
                  <a:lnTo>
                    <a:pt x="51" y="331"/>
                  </a:lnTo>
                  <a:lnTo>
                    <a:pt x="43" y="327"/>
                  </a:lnTo>
                  <a:lnTo>
                    <a:pt x="41" y="333"/>
                  </a:lnTo>
                  <a:lnTo>
                    <a:pt x="44" y="342"/>
                  </a:lnTo>
                  <a:lnTo>
                    <a:pt x="46" y="345"/>
                  </a:lnTo>
                  <a:lnTo>
                    <a:pt x="46" y="358"/>
                  </a:lnTo>
                  <a:lnTo>
                    <a:pt x="48" y="359"/>
                  </a:lnTo>
                  <a:lnTo>
                    <a:pt x="48" y="366"/>
                  </a:lnTo>
                  <a:lnTo>
                    <a:pt x="44" y="380"/>
                  </a:lnTo>
                  <a:lnTo>
                    <a:pt x="49" y="377"/>
                  </a:lnTo>
                  <a:lnTo>
                    <a:pt x="50" y="387"/>
                  </a:lnTo>
                  <a:lnTo>
                    <a:pt x="44" y="391"/>
                  </a:lnTo>
                  <a:lnTo>
                    <a:pt x="38" y="400"/>
                  </a:lnTo>
                  <a:lnTo>
                    <a:pt x="45" y="404"/>
                  </a:lnTo>
                  <a:lnTo>
                    <a:pt x="40" y="409"/>
                  </a:lnTo>
                  <a:lnTo>
                    <a:pt x="33" y="406"/>
                  </a:lnTo>
                  <a:lnTo>
                    <a:pt x="27" y="418"/>
                  </a:lnTo>
                  <a:lnTo>
                    <a:pt x="27" y="430"/>
                  </a:lnTo>
                  <a:lnTo>
                    <a:pt x="21" y="435"/>
                  </a:lnTo>
                  <a:lnTo>
                    <a:pt x="22" y="441"/>
                  </a:lnTo>
                  <a:lnTo>
                    <a:pt x="30" y="449"/>
                  </a:lnTo>
                  <a:lnTo>
                    <a:pt x="12" y="455"/>
                  </a:lnTo>
                  <a:lnTo>
                    <a:pt x="17" y="457"/>
                  </a:lnTo>
                  <a:lnTo>
                    <a:pt x="18" y="465"/>
                  </a:lnTo>
                  <a:lnTo>
                    <a:pt x="13" y="463"/>
                  </a:lnTo>
                  <a:lnTo>
                    <a:pt x="10" y="471"/>
                  </a:lnTo>
                  <a:lnTo>
                    <a:pt x="11" y="479"/>
                  </a:lnTo>
                  <a:lnTo>
                    <a:pt x="16" y="482"/>
                  </a:lnTo>
                  <a:lnTo>
                    <a:pt x="8" y="499"/>
                  </a:lnTo>
                  <a:lnTo>
                    <a:pt x="0" y="500"/>
                  </a:lnTo>
                  <a:lnTo>
                    <a:pt x="3" y="509"/>
                  </a:lnTo>
                  <a:lnTo>
                    <a:pt x="30" y="499"/>
                  </a:lnTo>
                  <a:lnTo>
                    <a:pt x="49" y="504"/>
                  </a:lnTo>
                  <a:lnTo>
                    <a:pt x="51" y="509"/>
                  </a:lnTo>
                  <a:lnTo>
                    <a:pt x="41" y="505"/>
                  </a:lnTo>
                  <a:lnTo>
                    <a:pt x="41" y="511"/>
                  </a:lnTo>
                  <a:lnTo>
                    <a:pt x="60" y="522"/>
                  </a:lnTo>
                  <a:lnTo>
                    <a:pt x="66" y="530"/>
                  </a:lnTo>
                  <a:lnTo>
                    <a:pt x="66" y="519"/>
                  </a:lnTo>
                  <a:lnTo>
                    <a:pt x="75" y="520"/>
                  </a:lnTo>
                  <a:lnTo>
                    <a:pt x="75" y="531"/>
                  </a:lnTo>
                  <a:lnTo>
                    <a:pt x="99" y="541"/>
                  </a:lnTo>
                  <a:lnTo>
                    <a:pt x="113" y="560"/>
                  </a:lnTo>
                  <a:lnTo>
                    <a:pt x="116" y="575"/>
                  </a:lnTo>
                  <a:lnTo>
                    <a:pt x="124" y="585"/>
                  </a:lnTo>
                  <a:lnTo>
                    <a:pt x="139" y="632"/>
                  </a:lnTo>
                  <a:lnTo>
                    <a:pt x="151" y="653"/>
                  </a:lnTo>
                  <a:lnTo>
                    <a:pt x="163" y="650"/>
                  </a:lnTo>
                  <a:lnTo>
                    <a:pt x="180" y="628"/>
                  </a:lnTo>
                  <a:lnTo>
                    <a:pt x="194" y="624"/>
                  </a:lnTo>
                  <a:lnTo>
                    <a:pt x="215" y="603"/>
                  </a:lnTo>
                  <a:lnTo>
                    <a:pt x="223" y="592"/>
                  </a:lnTo>
                  <a:lnTo>
                    <a:pt x="229" y="580"/>
                  </a:lnTo>
                  <a:lnTo>
                    <a:pt x="238" y="587"/>
                  </a:lnTo>
                  <a:lnTo>
                    <a:pt x="239" y="592"/>
                  </a:lnTo>
                  <a:lnTo>
                    <a:pt x="238" y="600"/>
                  </a:lnTo>
                  <a:lnTo>
                    <a:pt x="249" y="601"/>
                  </a:lnTo>
                  <a:lnTo>
                    <a:pt x="259" y="600"/>
                  </a:lnTo>
                  <a:lnTo>
                    <a:pt x="263" y="591"/>
                  </a:lnTo>
                  <a:lnTo>
                    <a:pt x="264" y="581"/>
                  </a:lnTo>
                  <a:lnTo>
                    <a:pt x="269" y="590"/>
                  </a:lnTo>
                  <a:lnTo>
                    <a:pt x="272" y="591"/>
                  </a:lnTo>
                  <a:lnTo>
                    <a:pt x="279" y="587"/>
                  </a:lnTo>
                  <a:lnTo>
                    <a:pt x="291" y="575"/>
                  </a:lnTo>
                  <a:lnTo>
                    <a:pt x="298" y="562"/>
                  </a:lnTo>
                  <a:lnTo>
                    <a:pt x="298" y="549"/>
                  </a:lnTo>
                  <a:lnTo>
                    <a:pt x="301" y="542"/>
                  </a:lnTo>
                  <a:lnTo>
                    <a:pt x="298" y="537"/>
                  </a:lnTo>
                  <a:lnTo>
                    <a:pt x="299" y="511"/>
                  </a:lnTo>
                  <a:lnTo>
                    <a:pt x="297" y="501"/>
                  </a:lnTo>
                  <a:lnTo>
                    <a:pt x="310" y="474"/>
                  </a:lnTo>
                  <a:lnTo>
                    <a:pt x="313" y="461"/>
                  </a:lnTo>
                  <a:lnTo>
                    <a:pt x="314" y="449"/>
                  </a:lnTo>
                  <a:lnTo>
                    <a:pt x="317" y="446"/>
                  </a:lnTo>
                  <a:lnTo>
                    <a:pt x="328" y="455"/>
                  </a:lnTo>
                  <a:lnTo>
                    <a:pt x="336" y="446"/>
                  </a:lnTo>
                  <a:lnTo>
                    <a:pt x="346" y="444"/>
                  </a:lnTo>
                  <a:lnTo>
                    <a:pt x="362" y="433"/>
                  </a:lnTo>
                  <a:lnTo>
                    <a:pt x="366" y="412"/>
                  </a:lnTo>
                  <a:lnTo>
                    <a:pt x="371" y="395"/>
                  </a:lnTo>
                  <a:lnTo>
                    <a:pt x="371" y="381"/>
                  </a:lnTo>
                  <a:lnTo>
                    <a:pt x="379" y="370"/>
                  </a:lnTo>
                  <a:lnTo>
                    <a:pt x="392" y="361"/>
                  </a:lnTo>
                  <a:lnTo>
                    <a:pt x="406" y="357"/>
                  </a:lnTo>
                  <a:lnTo>
                    <a:pt x="416" y="343"/>
                  </a:lnTo>
                  <a:lnTo>
                    <a:pt x="438" y="330"/>
                  </a:lnTo>
                  <a:lnTo>
                    <a:pt x="462" y="309"/>
                  </a:lnTo>
                  <a:lnTo>
                    <a:pt x="474" y="304"/>
                  </a:lnTo>
                  <a:lnTo>
                    <a:pt x="481" y="294"/>
                  </a:lnTo>
                  <a:lnTo>
                    <a:pt x="514" y="267"/>
                  </a:lnTo>
                  <a:lnTo>
                    <a:pt x="550" y="251"/>
                  </a:lnTo>
                  <a:lnTo>
                    <a:pt x="582" y="224"/>
                  </a:lnTo>
                  <a:lnTo>
                    <a:pt x="581" y="203"/>
                  </a:lnTo>
                  <a:lnTo>
                    <a:pt x="573" y="198"/>
                  </a:lnTo>
                  <a:lnTo>
                    <a:pt x="561" y="180"/>
                  </a:lnTo>
                  <a:lnTo>
                    <a:pt x="552" y="176"/>
                  </a:lnTo>
                  <a:lnTo>
                    <a:pt x="535" y="150"/>
                  </a:lnTo>
                  <a:lnTo>
                    <a:pt x="512" y="129"/>
                  </a:lnTo>
                  <a:lnTo>
                    <a:pt x="506" y="119"/>
                  </a:lnTo>
                  <a:lnTo>
                    <a:pt x="487" y="95"/>
                  </a:lnTo>
                  <a:lnTo>
                    <a:pt x="478" y="89"/>
                  </a:lnTo>
                  <a:lnTo>
                    <a:pt x="462" y="69"/>
                  </a:lnTo>
                  <a:lnTo>
                    <a:pt x="420" y="59"/>
                  </a:lnTo>
                  <a:lnTo>
                    <a:pt x="390" y="73"/>
                  </a:lnTo>
                  <a:lnTo>
                    <a:pt x="385" y="78"/>
                  </a:lnTo>
                  <a:lnTo>
                    <a:pt x="382" y="86"/>
                  </a:lnTo>
                  <a:lnTo>
                    <a:pt x="389" y="96"/>
                  </a:lnTo>
                  <a:lnTo>
                    <a:pt x="384" y="105"/>
                  </a:lnTo>
                  <a:lnTo>
                    <a:pt x="382" y="115"/>
                  </a:lnTo>
                  <a:lnTo>
                    <a:pt x="371" y="121"/>
                  </a:lnTo>
                  <a:lnTo>
                    <a:pt x="368" y="108"/>
                  </a:lnTo>
                  <a:lnTo>
                    <a:pt x="374" y="101"/>
                  </a:lnTo>
                  <a:lnTo>
                    <a:pt x="374" y="85"/>
                  </a:lnTo>
                  <a:lnTo>
                    <a:pt x="373" y="78"/>
                  </a:lnTo>
                  <a:lnTo>
                    <a:pt x="358" y="75"/>
                  </a:lnTo>
                  <a:lnTo>
                    <a:pt x="352" y="81"/>
                  </a:lnTo>
                  <a:lnTo>
                    <a:pt x="352" y="86"/>
                  </a:lnTo>
                  <a:lnTo>
                    <a:pt x="345" y="92"/>
                  </a:lnTo>
                  <a:lnTo>
                    <a:pt x="340" y="111"/>
                  </a:lnTo>
                  <a:lnTo>
                    <a:pt x="338" y="102"/>
                  </a:lnTo>
                  <a:lnTo>
                    <a:pt x="336" y="90"/>
                  </a:lnTo>
                  <a:lnTo>
                    <a:pt x="345" y="76"/>
                  </a:lnTo>
                  <a:lnTo>
                    <a:pt x="304" y="52"/>
                  </a:lnTo>
                  <a:lnTo>
                    <a:pt x="291" y="33"/>
                  </a:lnTo>
                  <a:lnTo>
                    <a:pt x="279" y="24"/>
                  </a:lnTo>
                  <a:lnTo>
                    <a:pt x="276" y="13"/>
                  </a:lnTo>
                  <a:lnTo>
                    <a:pt x="244" y="0"/>
                  </a:lnTo>
                  <a:lnTo>
                    <a:pt x="231" y="3"/>
                  </a:lnTo>
                  <a:lnTo>
                    <a:pt x="224" y="14"/>
                  </a:lnTo>
                  <a:lnTo>
                    <a:pt x="213" y="9"/>
                  </a:lnTo>
                  <a:lnTo>
                    <a:pt x="197" y="16"/>
                  </a:lnTo>
                  <a:lnTo>
                    <a:pt x="157" y="19"/>
                  </a:lnTo>
                  <a:lnTo>
                    <a:pt x="156" y="24"/>
                  </a:lnTo>
                  <a:lnTo>
                    <a:pt x="158" y="36"/>
                  </a:lnTo>
                  <a:lnTo>
                    <a:pt x="158" y="46"/>
                  </a:lnTo>
                  <a:lnTo>
                    <a:pt x="154" y="36"/>
                  </a:lnTo>
                  <a:lnTo>
                    <a:pt x="151" y="31"/>
                  </a:lnTo>
                  <a:lnTo>
                    <a:pt x="150" y="21"/>
                  </a:lnTo>
                  <a:lnTo>
                    <a:pt x="146" y="19"/>
                  </a:lnTo>
                  <a:lnTo>
                    <a:pt x="141" y="29"/>
                  </a:lnTo>
                  <a:lnTo>
                    <a:pt x="139" y="27"/>
                  </a:lnTo>
                  <a:lnTo>
                    <a:pt x="136" y="20"/>
                  </a:lnTo>
                  <a:lnTo>
                    <a:pt x="120" y="24"/>
                  </a:lnTo>
                  <a:lnTo>
                    <a:pt x="120" y="27"/>
                  </a:lnTo>
                  <a:lnTo>
                    <a:pt x="105" y="24"/>
                  </a:lnTo>
                  <a:lnTo>
                    <a:pt x="99" y="25"/>
                  </a:lnTo>
                  <a:lnTo>
                    <a:pt x="99" y="31"/>
                  </a:lnTo>
                  <a:lnTo>
                    <a:pt x="83" y="33"/>
                  </a:lnTo>
                  <a:lnTo>
                    <a:pt x="70" y="40"/>
                  </a:lnTo>
                  <a:lnTo>
                    <a:pt x="75" y="42"/>
                  </a:lnTo>
                  <a:lnTo>
                    <a:pt x="80" y="63"/>
                  </a:lnTo>
                  <a:lnTo>
                    <a:pt x="93" y="73"/>
                  </a:lnTo>
                  <a:lnTo>
                    <a:pt x="84" y="78"/>
                  </a:lnTo>
                  <a:lnTo>
                    <a:pt x="83" y="89"/>
                  </a:lnTo>
                  <a:lnTo>
                    <a:pt x="93" y="117"/>
                  </a:lnTo>
                  <a:close/>
                </a:path>
              </a:pathLst>
            </a:custGeom>
            <a:grpFill/>
            <a:ln w="3175"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sz="1600" dirty="0">
                <a:latin typeface="+mn-lt"/>
              </a:endParaRPr>
            </a:p>
          </p:txBody>
        </p:sp>
        <p:sp>
          <p:nvSpPr>
            <p:cNvPr id="21" name="Freeform 289"/>
            <p:cNvSpPr>
              <a:spLocks noChangeAspect="1"/>
            </p:cNvSpPr>
            <p:nvPr/>
          </p:nvSpPr>
          <p:spPr bwMode="gray">
            <a:xfrm>
              <a:off x="1323272" y="1780065"/>
              <a:ext cx="242898" cy="197080"/>
            </a:xfrm>
            <a:custGeom>
              <a:avLst/>
              <a:gdLst/>
              <a:ahLst/>
              <a:cxnLst>
                <a:cxn ang="0">
                  <a:pos x="126" y="657"/>
                </a:cxn>
                <a:cxn ang="0">
                  <a:pos x="169" y="549"/>
                </a:cxn>
                <a:cxn ang="0">
                  <a:pos x="358" y="544"/>
                </a:cxn>
                <a:cxn ang="0">
                  <a:pos x="368" y="506"/>
                </a:cxn>
                <a:cxn ang="0">
                  <a:pos x="282" y="473"/>
                </a:cxn>
                <a:cxn ang="0">
                  <a:pos x="101" y="478"/>
                </a:cxn>
                <a:cxn ang="0">
                  <a:pos x="62" y="396"/>
                </a:cxn>
                <a:cxn ang="0">
                  <a:pos x="178" y="361"/>
                </a:cxn>
                <a:cxn ang="0">
                  <a:pos x="133" y="340"/>
                </a:cxn>
                <a:cxn ang="0">
                  <a:pos x="79" y="345"/>
                </a:cxn>
                <a:cxn ang="0">
                  <a:pos x="47" y="338"/>
                </a:cxn>
                <a:cxn ang="0">
                  <a:pos x="29" y="309"/>
                </a:cxn>
                <a:cxn ang="0">
                  <a:pos x="52" y="209"/>
                </a:cxn>
                <a:cxn ang="0">
                  <a:pos x="46" y="135"/>
                </a:cxn>
                <a:cxn ang="0">
                  <a:pos x="239" y="0"/>
                </a:cxn>
                <a:cxn ang="0">
                  <a:pos x="272" y="94"/>
                </a:cxn>
                <a:cxn ang="0">
                  <a:pos x="244" y="146"/>
                </a:cxn>
                <a:cxn ang="0">
                  <a:pos x="300" y="81"/>
                </a:cxn>
                <a:cxn ang="0">
                  <a:pos x="406" y="106"/>
                </a:cxn>
                <a:cxn ang="0">
                  <a:pos x="415" y="173"/>
                </a:cxn>
                <a:cxn ang="0">
                  <a:pos x="446" y="157"/>
                </a:cxn>
                <a:cxn ang="0">
                  <a:pos x="486" y="144"/>
                </a:cxn>
                <a:cxn ang="0">
                  <a:pos x="503" y="123"/>
                </a:cxn>
                <a:cxn ang="0">
                  <a:pos x="504" y="76"/>
                </a:cxn>
                <a:cxn ang="0">
                  <a:pos x="546" y="121"/>
                </a:cxn>
                <a:cxn ang="0">
                  <a:pos x="570" y="205"/>
                </a:cxn>
                <a:cxn ang="0">
                  <a:pos x="606" y="310"/>
                </a:cxn>
                <a:cxn ang="0">
                  <a:pos x="627" y="247"/>
                </a:cxn>
                <a:cxn ang="0">
                  <a:pos x="617" y="166"/>
                </a:cxn>
                <a:cxn ang="0">
                  <a:pos x="600" y="49"/>
                </a:cxn>
                <a:cxn ang="0">
                  <a:pos x="602" y="8"/>
                </a:cxn>
                <a:cxn ang="0">
                  <a:pos x="669" y="31"/>
                </a:cxn>
                <a:cxn ang="0">
                  <a:pos x="691" y="44"/>
                </a:cxn>
                <a:cxn ang="0">
                  <a:pos x="751" y="110"/>
                </a:cxn>
                <a:cxn ang="0">
                  <a:pos x="766" y="200"/>
                </a:cxn>
                <a:cxn ang="0">
                  <a:pos x="805" y="336"/>
                </a:cxn>
                <a:cxn ang="0">
                  <a:pos x="815" y="428"/>
                </a:cxn>
                <a:cxn ang="0">
                  <a:pos x="881" y="478"/>
                </a:cxn>
                <a:cxn ang="0">
                  <a:pos x="963" y="543"/>
                </a:cxn>
                <a:cxn ang="0">
                  <a:pos x="999" y="584"/>
                </a:cxn>
                <a:cxn ang="0">
                  <a:pos x="961" y="616"/>
                </a:cxn>
                <a:cxn ang="0">
                  <a:pos x="934" y="597"/>
                </a:cxn>
                <a:cxn ang="0">
                  <a:pos x="906" y="632"/>
                </a:cxn>
                <a:cxn ang="0">
                  <a:pos x="880" y="677"/>
                </a:cxn>
                <a:cxn ang="0">
                  <a:pos x="940" y="671"/>
                </a:cxn>
                <a:cxn ang="0">
                  <a:pos x="933" y="711"/>
                </a:cxn>
                <a:cxn ang="0">
                  <a:pos x="949" y="734"/>
                </a:cxn>
                <a:cxn ang="0">
                  <a:pos x="893" y="767"/>
                </a:cxn>
                <a:cxn ang="0">
                  <a:pos x="809" y="749"/>
                </a:cxn>
                <a:cxn ang="0">
                  <a:pos x="758" y="724"/>
                </a:cxn>
                <a:cxn ang="0">
                  <a:pos x="697" y="677"/>
                </a:cxn>
                <a:cxn ang="0">
                  <a:pos x="655" y="718"/>
                </a:cxn>
                <a:cxn ang="0">
                  <a:pos x="521" y="796"/>
                </a:cxn>
                <a:cxn ang="0">
                  <a:pos x="425" y="805"/>
                </a:cxn>
                <a:cxn ang="0">
                  <a:pos x="320" y="819"/>
                </a:cxn>
                <a:cxn ang="0">
                  <a:pos x="300" y="732"/>
                </a:cxn>
                <a:cxn ang="0">
                  <a:pos x="230" y="698"/>
                </a:cxn>
              </a:cxnLst>
              <a:rect l="0" t="0" r="r" b="b"/>
              <a:pathLst>
                <a:path w="999" h="819">
                  <a:moveTo>
                    <a:pt x="230" y="698"/>
                  </a:moveTo>
                  <a:lnTo>
                    <a:pt x="225" y="704"/>
                  </a:lnTo>
                  <a:lnTo>
                    <a:pt x="203" y="704"/>
                  </a:lnTo>
                  <a:lnTo>
                    <a:pt x="196" y="698"/>
                  </a:lnTo>
                  <a:lnTo>
                    <a:pt x="173" y="697"/>
                  </a:lnTo>
                  <a:lnTo>
                    <a:pt x="137" y="671"/>
                  </a:lnTo>
                  <a:lnTo>
                    <a:pt x="137" y="660"/>
                  </a:lnTo>
                  <a:lnTo>
                    <a:pt x="126" y="657"/>
                  </a:lnTo>
                  <a:lnTo>
                    <a:pt x="118" y="650"/>
                  </a:lnTo>
                  <a:lnTo>
                    <a:pt x="116" y="630"/>
                  </a:lnTo>
                  <a:lnTo>
                    <a:pt x="105" y="622"/>
                  </a:lnTo>
                  <a:lnTo>
                    <a:pt x="101" y="613"/>
                  </a:lnTo>
                  <a:lnTo>
                    <a:pt x="94" y="593"/>
                  </a:lnTo>
                  <a:lnTo>
                    <a:pt x="91" y="581"/>
                  </a:lnTo>
                  <a:lnTo>
                    <a:pt x="112" y="571"/>
                  </a:lnTo>
                  <a:lnTo>
                    <a:pt x="169" y="549"/>
                  </a:lnTo>
                  <a:lnTo>
                    <a:pt x="209" y="539"/>
                  </a:lnTo>
                  <a:lnTo>
                    <a:pt x="232" y="538"/>
                  </a:lnTo>
                  <a:lnTo>
                    <a:pt x="253" y="530"/>
                  </a:lnTo>
                  <a:lnTo>
                    <a:pt x="266" y="528"/>
                  </a:lnTo>
                  <a:lnTo>
                    <a:pt x="279" y="536"/>
                  </a:lnTo>
                  <a:lnTo>
                    <a:pt x="318" y="539"/>
                  </a:lnTo>
                  <a:lnTo>
                    <a:pt x="339" y="546"/>
                  </a:lnTo>
                  <a:lnTo>
                    <a:pt x="358" y="544"/>
                  </a:lnTo>
                  <a:lnTo>
                    <a:pt x="369" y="533"/>
                  </a:lnTo>
                  <a:lnTo>
                    <a:pt x="365" y="526"/>
                  </a:lnTo>
                  <a:lnTo>
                    <a:pt x="365" y="522"/>
                  </a:lnTo>
                  <a:lnTo>
                    <a:pt x="374" y="527"/>
                  </a:lnTo>
                  <a:lnTo>
                    <a:pt x="382" y="525"/>
                  </a:lnTo>
                  <a:lnTo>
                    <a:pt x="381" y="520"/>
                  </a:lnTo>
                  <a:lnTo>
                    <a:pt x="375" y="510"/>
                  </a:lnTo>
                  <a:lnTo>
                    <a:pt x="368" y="506"/>
                  </a:lnTo>
                  <a:lnTo>
                    <a:pt x="348" y="503"/>
                  </a:lnTo>
                  <a:lnTo>
                    <a:pt x="344" y="495"/>
                  </a:lnTo>
                  <a:lnTo>
                    <a:pt x="332" y="495"/>
                  </a:lnTo>
                  <a:lnTo>
                    <a:pt x="317" y="488"/>
                  </a:lnTo>
                  <a:lnTo>
                    <a:pt x="312" y="482"/>
                  </a:lnTo>
                  <a:lnTo>
                    <a:pt x="296" y="479"/>
                  </a:lnTo>
                  <a:lnTo>
                    <a:pt x="289" y="480"/>
                  </a:lnTo>
                  <a:lnTo>
                    <a:pt x="282" y="473"/>
                  </a:lnTo>
                  <a:lnTo>
                    <a:pt x="248" y="479"/>
                  </a:lnTo>
                  <a:lnTo>
                    <a:pt x="196" y="499"/>
                  </a:lnTo>
                  <a:lnTo>
                    <a:pt x="188" y="493"/>
                  </a:lnTo>
                  <a:lnTo>
                    <a:pt x="172" y="493"/>
                  </a:lnTo>
                  <a:lnTo>
                    <a:pt x="162" y="488"/>
                  </a:lnTo>
                  <a:lnTo>
                    <a:pt x="158" y="480"/>
                  </a:lnTo>
                  <a:lnTo>
                    <a:pt x="118" y="489"/>
                  </a:lnTo>
                  <a:lnTo>
                    <a:pt x="101" y="478"/>
                  </a:lnTo>
                  <a:lnTo>
                    <a:pt x="83" y="482"/>
                  </a:lnTo>
                  <a:lnTo>
                    <a:pt x="81" y="476"/>
                  </a:lnTo>
                  <a:lnTo>
                    <a:pt x="81" y="472"/>
                  </a:lnTo>
                  <a:lnTo>
                    <a:pt x="68" y="467"/>
                  </a:lnTo>
                  <a:lnTo>
                    <a:pt x="57" y="452"/>
                  </a:lnTo>
                  <a:lnTo>
                    <a:pt x="46" y="434"/>
                  </a:lnTo>
                  <a:lnTo>
                    <a:pt x="42" y="418"/>
                  </a:lnTo>
                  <a:lnTo>
                    <a:pt x="62" y="396"/>
                  </a:lnTo>
                  <a:lnTo>
                    <a:pt x="83" y="387"/>
                  </a:lnTo>
                  <a:lnTo>
                    <a:pt x="103" y="385"/>
                  </a:lnTo>
                  <a:lnTo>
                    <a:pt x="122" y="377"/>
                  </a:lnTo>
                  <a:lnTo>
                    <a:pt x="142" y="363"/>
                  </a:lnTo>
                  <a:lnTo>
                    <a:pt x="161" y="358"/>
                  </a:lnTo>
                  <a:lnTo>
                    <a:pt x="160" y="361"/>
                  </a:lnTo>
                  <a:lnTo>
                    <a:pt x="165" y="364"/>
                  </a:lnTo>
                  <a:lnTo>
                    <a:pt x="178" y="361"/>
                  </a:lnTo>
                  <a:lnTo>
                    <a:pt x="185" y="358"/>
                  </a:lnTo>
                  <a:lnTo>
                    <a:pt x="181" y="353"/>
                  </a:lnTo>
                  <a:lnTo>
                    <a:pt x="165" y="352"/>
                  </a:lnTo>
                  <a:lnTo>
                    <a:pt x="173" y="342"/>
                  </a:lnTo>
                  <a:lnTo>
                    <a:pt x="187" y="339"/>
                  </a:lnTo>
                  <a:lnTo>
                    <a:pt x="193" y="334"/>
                  </a:lnTo>
                  <a:lnTo>
                    <a:pt x="194" y="329"/>
                  </a:lnTo>
                  <a:lnTo>
                    <a:pt x="133" y="340"/>
                  </a:lnTo>
                  <a:lnTo>
                    <a:pt x="122" y="345"/>
                  </a:lnTo>
                  <a:lnTo>
                    <a:pt x="111" y="347"/>
                  </a:lnTo>
                  <a:lnTo>
                    <a:pt x="105" y="352"/>
                  </a:lnTo>
                  <a:lnTo>
                    <a:pt x="96" y="352"/>
                  </a:lnTo>
                  <a:lnTo>
                    <a:pt x="91" y="348"/>
                  </a:lnTo>
                  <a:lnTo>
                    <a:pt x="90" y="344"/>
                  </a:lnTo>
                  <a:lnTo>
                    <a:pt x="83" y="343"/>
                  </a:lnTo>
                  <a:lnTo>
                    <a:pt x="79" y="345"/>
                  </a:lnTo>
                  <a:lnTo>
                    <a:pt x="83" y="348"/>
                  </a:lnTo>
                  <a:lnTo>
                    <a:pt x="83" y="354"/>
                  </a:lnTo>
                  <a:lnTo>
                    <a:pt x="68" y="354"/>
                  </a:lnTo>
                  <a:lnTo>
                    <a:pt x="64" y="359"/>
                  </a:lnTo>
                  <a:lnTo>
                    <a:pt x="51" y="360"/>
                  </a:lnTo>
                  <a:lnTo>
                    <a:pt x="45" y="355"/>
                  </a:lnTo>
                  <a:lnTo>
                    <a:pt x="43" y="347"/>
                  </a:lnTo>
                  <a:lnTo>
                    <a:pt x="47" y="338"/>
                  </a:lnTo>
                  <a:lnTo>
                    <a:pt x="53" y="333"/>
                  </a:lnTo>
                  <a:lnTo>
                    <a:pt x="69" y="332"/>
                  </a:lnTo>
                  <a:lnTo>
                    <a:pt x="67" y="310"/>
                  </a:lnTo>
                  <a:lnTo>
                    <a:pt x="53" y="313"/>
                  </a:lnTo>
                  <a:lnTo>
                    <a:pt x="41" y="322"/>
                  </a:lnTo>
                  <a:lnTo>
                    <a:pt x="35" y="320"/>
                  </a:lnTo>
                  <a:lnTo>
                    <a:pt x="33" y="311"/>
                  </a:lnTo>
                  <a:lnTo>
                    <a:pt x="29" y="309"/>
                  </a:lnTo>
                  <a:lnTo>
                    <a:pt x="8" y="313"/>
                  </a:lnTo>
                  <a:lnTo>
                    <a:pt x="6" y="304"/>
                  </a:lnTo>
                  <a:lnTo>
                    <a:pt x="2" y="290"/>
                  </a:lnTo>
                  <a:lnTo>
                    <a:pt x="0" y="273"/>
                  </a:lnTo>
                  <a:lnTo>
                    <a:pt x="6" y="256"/>
                  </a:lnTo>
                  <a:lnTo>
                    <a:pt x="22" y="234"/>
                  </a:lnTo>
                  <a:lnTo>
                    <a:pt x="32" y="218"/>
                  </a:lnTo>
                  <a:lnTo>
                    <a:pt x="52" y="209"/>
                  </a:lnTo>
                  <a:lnTo>
                    <a:pt x="53" y="202"/>
                  </a:lnTo>
                  <a:lnTo>
                    <a:pt x="51" y="194"/>
                  </a:lnTo>
                  <a:lnTo>
                    <a:pt x="48" y="189"/>
                  </a:lnTo>
                  <a:lnTo>
                    <a:pt x="36" y="189"/>
                  </a:lnTo>
                  <a:lnTo>
                    <a:pt x="32" y="182"/>
                  </a:lnTo>
                  <a:lnTo>
                    <a:pt x="31" y="165"/>
                  </a:lnTo>
                  <a:lnTo>
                    <a:pt x="36" y="151"/>
                  </a:lnTo>
                  <a:lnTo>
                    <a:pt x="46" y="135"/>
                  </a:lnTo>
                  <a:lnTo>
                    <a:pt x="85" y="94"/>
                  </a:lnTo>
                  <a:lnTo>
                    <a:pt x="122" y="68"/>
                  </a:lnTo>
                  <a:lnTo>
                    <a:pt x="129" y="59"/>
                  </a:lnTo>
                  <a:lnTo>
                    <a:pt x="142" y="55"/>
                  </a:lnTo>
                  <a:lnTo>
                    <a:pt x="148" y="44"/>
                  </a:lnTo>
                  <a:lnTo>
                    <a:pt x="162" y="42"/>
                  </a:lnTo>
                  <a:lnTo>
                    <a:pt x="194" y="22"/>
                  </a:lnTo>
                  <a:lnTo>
                    <a:pt x="239" y="0"/>
                  </a:lnTo>
                  <a:lnTo>
                    <a:pt x="252" y="3"/>
                  </a:lnTo>
                  <a:lnTo>
                    <a:pt x="255" y="10"/>
                  </a:lnTo>
                  <a:lnTo>
                    <a:pt x="261" y="14"/>
                  </a:lnTo>
                  <a:lnTo>
                    <a:pt x="262" y="21"/>
                  </a:lnTo>
                  <a:lnTo>
                    <a:pt x="269" y="31"/>
                  </a:lnTo>
                  <a:lnTo>
                    <a:pt x="272" y="43"/>
                  </a:lnTo>
                  <a:lnTo>
                    <a:pt x="273" y="71"/>
                  </a:lnTo>
                  <a:lnTo>
                    <a:pt x="272" y="94"/>
                  </a:lnTo>
                  <a:lnTo>
                    <a:pt x="259" y="101"/>
                  </a:lnTo>
                  <a:lnTo>
                    <a:pt x="255" y="111"/>
                  </a:lnTo>
                  <a:lnTo>
                    <a:pt x="253" y="117"/>
                  </a:lnTo>
                  <a:lnTo>
                    <a:pt x="255" y="121"/>
                  </a:lnTo>
                  <a:lnTo>
                    <a:pt x="252" y="127"/>
                  </a:lnTo>
                  <a:lnTo>
                    <a:pt x="239" y="133"/>
                  </a:lnTo>
                  <a:lnTo>
                    <a:pt x="237" y="138"/>
                  </a:lnTo>
                  <a:lnTo>
                    <a:pt x="244" y="146"/>
                  </a:lnTo>
                  <a:lnTo>
                    <a:pt x="268" y="126"/>
                  </a:lnTo>
                  <a:lnTo>
                    <a:pt x="274" y="126"/>
                  </a:lnTo>
                  <a:lnTo>
                    <a:pt x="277" y="135"/>
                  </a:lnTo>
                  <a:lnTo>
                    <a:pt x="295" y="127"/>
                  </a:lnTo>
                  <a:lnTo>
                    <a:pt x="300" y="113"/>
                  </a:lnTo>
                  <a:lnTo>
                    <a:pt x="294" y="110"/>
                  </a:lnTo>
                  <a:lnTo>
                    <a:pt x="294" y="97"/>
                  </a:lnTo>
                  <a:lnTo>
                    <a:pt x="300" y="81"/>
                  </a:lnTo>
                  <a:lnTo>
                    <a:pt x="309" y="76"/>
                  </a:lnTo>
                  <a:lnTo>
                    <a:pt x="310" y="69"/>
                  </a:lnTo>
                  <a:lnTo>
                    <a:pt x="315" y="64"/>
                  </a:lnTo>
                  <a:lnTo>
                    <a:pt x="329" y="62"/>
                  </a:lnTo>
                  <a:lnTo>
                    <a:pt x="355" y="80"/>
                  </a:lnTo>
                  <a:lnTo>
                    <a:pt x="388" y="91"/>
                  </a:lnTo>
                  <a:lnTo>
                    <a:pt x="396" y="101"/>
                  </a:lnTo>
                  <a:lnTo>
                    <a:pt x="406" y="106"/>
                  </a:lnTo>
                  <a:lnTo>
                    <a:pt x="415" y="113"/>
                  </a:lnTo>
                  <a:lnTo>
                    <a:pt x="424" y="128"/>
                  </a:lnTo>
                  <a:lnTo>
                    <a:pt x="427" y="145"/>
                  </a:lnTo>
                  <a:lnTo>
                    <a:pt x="408" y="171"/>
                  </a:lnTo>
                  <a:lnTo>
                    <a:pt x="388" y="189"/>
                  </a:lnTo>
                  <a:lnTo>
                    <a:pt x="388" y="192"/>
                  </a:lnTo>
                  <a:lnTo>
                    <a:pt x="406" y="188"/>
                  </a:lnTo>
                  <a:lnTo>
                    <a:pt x="415" y="173"/>
                  </a:lnTo>
                  <a:lnTo>
                    <a:pt x="427" y="166"/>
                  </a:lnTo>
                  <a:lnTo>
                    <a:pt x="425" y="173"/>
                  </a:lnTo>
                  <a:lnTo>
                    <a:pt x="420" y="187"/>
                  </a:lnTo>
                  <a:lnTo>
                    <a:pt x="433" y="192"/>
                  </a:lnTo>
                  <a:lnTo>
                    <a:pt x="435" y="187"/>
                  </a:lnTo>
                  <a:lnTo>
                    <a:pt x="439" y="167"/>
                  </a:lnTo>
                  <a:lnTo>
                    <a:pt x="440" y="161"/>
                  </a:lnTo>
                  <a:lnTo>
                    <a:pt x="446" y="157"/>
                  </a:lnTo>
                  <a:lnTo>
                    <a:pt x="454" y="148"/>
                  </a:lnTo>
                  <a:lnTo>
                    <a:pt x="465" y="150"/>
                  </a:lnTo>
                  <a:lnTo>
                    <a:pt x="472" y="146"/>
                  </a:lnTo>
                  <a:lnTo>
                    <a:pt x="486" y="164"/>
                  </a:lnTo>
                  <a:lnTo>
                    <a:pt x="488" y="157"/>
                  </a:lnTo>
                  <a:lnTo>
                    <a:pt x="486" y="148"/>
                  </a:lnTo>
                  <a:lnTo>
                    <a:pt x="483" y="145"/>
                  </a:lnTo>
                  <a:lnTo>
                    <a:pt x="486" y="144"/>
                  </a:lnTo>
                  <a:lnTo>
                    <a:pt x="494" y="151"/>
                  </a:lnTo>
                  <a:lnTo>
                    <a:pt x="499" y="148"/>
                  </a:lnTo>
                  <a:lnTo>
                    <a:pt x="497" y="138"/>
                  </a:lnTo>
                  <a:lnTo>
                    <a:pt x="484" y="129"/>
                  </a:lnTo>
                  <a:lnTo>
                    <a:pt x="484" y="123"/>
                  </a:lnTo>
                  <a:lnTo>
                    <a:pt x="486" y="122"/>
                  </a:lnTo>
                  <a:lnTo>
                    <a:pt x="498" y="132"/>
                  </a:lnTo>
                  <a:lnTo>
                    <a:pt x="503" y="123"/>
                  </a:lnTo>
                  <a:lnTo>
                    <a:pt x="488" y="103"/>
                  </a:lnTo>
                  <a:lnTo>
                    <a:pt x="481" y="100"/>
                  </a:lnTo>
                  <a:lnTo>
                    <a:pt x="473" y="90"/>
                  </a:lnTo>
                  <a:lnTo>
                    <a:pt x="470" y="78"/>
                  </a:lnTo>
                  <a:lnTo>
                    <a:pt x="468" y="68"/>
                  </a:lnTo>
                  <a:lnTo>
                    <a:pt x="477" y="67"/>
                  </a:lnTo>
                  <a:lnTo>
                    <a:pt x="494" y="71"/>
                  </a:lnTo>
                  <a:lnTo>
                    <a:pt x="504" y="76"/>
                  </a:lnTo>
                  <a:lnTo>
                    <a:pt x="508" y="87"/>
                  </a:lnTo>
                  <a:lnTo>
                    <a:pt x="519" y="86"/>
                  </a:lnTo>
                  <a:lnTo>
                    <a:pt x="519" y="92"/>
                  </a:lnTo>
                  <a:lnTo>
                    <a:pt x="526" y="108"/>
                  </a:lnTo>
                  <a:lnTo>
                    <a:pt x="533" y="113"/>
                  </a:lnTo>
                  <a:lnTo>
                    <a:pt x="540" y="111"/>
                  </a:lnTo>
                  <a:lnTo>
                    <a:pt x="546" y="117"/>
                  </a:lnTo>
                  <a:lnTo>
                    <a:pt x="546" y="121"/>
                  </a:lnTo>
                  <a:lnTo>
                    <a:pt x="554" y="127"/>
                  </a:lnTo>
                  <a:lnTo>
                    <a:pt x="553" y="133"/>
                  </a:lnTo>
                  <a:lnTo>
                    <a:pt x="551" y="135"/>
                  </a:lnTo>
                  <a:lnTo>
                    <a:pt x="560" y="139"/>
                  </a:lnTo>
                  <a:lnTo>
                    <a:pt x="568" y="155"/>
                  </a:lnTo>
                  <a:lnTo>
                    <a:pt x="567" y="186"/>
                  </a:lnTo>
                  <a:lnTo>
                    <a:pt x="568" y="197"/>
                  </a:lnTo>
                  <a:lnTo>
                    <a:pt x="570" y="205"/>
                  </a:lnTo>
                  <a:lnTo>
                    <a:pt x="575" y="214"/>
                  </a:lnTo>
                  <a:lnTo>
                    <a:pt x="578" y="243"/>
                  </a:lnTo>
                  <a:lnTo>
                    <a:pt x="592" y="258"/>
                  </a:lnTo>
                  <a:lnTo>
                    <a:pt x="585" y="273"/>
                  </a:lnTo>
                  <a:lnTo>
                    <a:pt x="585" y="295"/>
                  </a:lnTo>
                  <a:lnTo>
                    <a:pt x="591" y="296"/>
                  </a:lnTo>
                  <a:lnTo>
                    <a:pt x="600" y="311"/>
                  </a:lnTo>
                  <a:lnTo>
                    <a:pt x="606" y="310"/>
                  </a:lnTo>
                  <a:lnTo>
                    <a:pt x="608" y="301"/>
                  </a:lnTo>
                  <a:lnTo>
                    <a:pt x="616" y="297"/>
                  </a:lnTo>
                  <a:lnTo>
                    <a:pt x="622" y="295"/>
                  </a:lnTo>
                  <a:lnTo>
                    <a:pt x="629" y="285"/>
                  </a:lnTo>
                  <a:lnTo>
                    <a:pt x="630" y="274"/>
                  </a:lnTo>
                  <a:lnTo>
                    <a:pt x="639" y="270"/>
                  </a:lnTo>
                  <a:lnTo>
                    <a:pt x="639" y="264"/>
                  </a:lnTo>
                  <a:lnTo>
                    <a:pt x="627" y="247"/>
                  </a:lnTo>
                  <a:lnTo>
                    <a:pt x="624" y="236"/>
                  </a:lnTo>
                  <a:lnTo>
                    <a:pt x="624" y="225"/>
                  </a:lnTo>
                  <a:lnTo>
                    <a:pt x="619" y="220"/>
                  </a:lnTo>
                  <a:lnTo>
                    <a:pt x="617" y="203"/>
                  </a:lnTo>
                  <a:lnTo>
                    <a:pt x="614" y="187"/>
                  </a:lnTo>
                  <a:lnTo>
                    <a:pt x="618" y="186"/>
                  </a:lnTo>
                  <a:lnTo>
                    <a:pt x="617" y="177"/>
                  </a:lnTo>
                  <a:lnTo>
                    <a:pt x="617" y="166"/>
                  </a:lnTo>
                  <a:lnTo>
                    <a:pt x="613" y="160"/>
                  </a:lnTo>
                  <a:lnTo>
                    <a:pt x="612" y="139"/>
                  </a:lnTo>
                  <a:lnTo>
                    <a:pt x="610" y="121"/>
                  </a:lnTo>
                  <a:lnTo>
                    <a:pt x="605" y="103"/>
                  </a:lnTo>
                  <a:lnTo>
                    <a:pt x="597" y="68"/>
                  </a:lnTo>
                  <a:lnTo>
                    <a:pt x="595" y="62"/>
                  </a:lnTo>
                  <a:lnTo>
                    <a:pt x="599" y="62"/>
                  </a:lnTo>
                  <a:lnTo>
                    <a:pt x="600" y="49"/>
                  </a:lnTo>
                  <a:lnTo>
                    <a:pt x="596" y="49"/>
                  </a:lnTo>
                  <a:lnTo>
                    <a:pt x="592" y="38"/>
                  </a:lnTo>
                  <a:lnTo>
                    <a:pt x="596" y="33"/>
                  </a:lnTo>
                  <a:lnTo>
                    <a:pt x="606" y="33"/>
                  </a:lnTo>
                  <a:lnTo>
                    <a:pt x="608" y="27"/>
                  </a:lnTo>
                  <a:lnTo>
                    <a:pt x="597" y="16"/>
                  </a:lnTo>
                  <a:lnTo>
                    <a:pt x="599" y="8"/>
                  </a:lnTo>
                  <a:lnTo>
                    <a:pt x="602" y="8"/>
                  </a:lnTo>
                  <a:lnTo>
                    <a:pt x="602" y="3"/>
                  </a:lnTo>
                  <a:lnTo>
                    <a:pt x="608" y="3"/>
                  </a:lnTo>
                  <a:lnTo>
                    <a:pt x="630" y="9"/>
                  </a:lnTo>
                  <a:lnTo>
                    <a:pt x="632" y="15"/>
                  </a:lnTo>
                  <a:lnTo>
                    <a:pt x="650" y="33"/>
                  </a:lnTo>
                  <a:lnTo>
                    <a:pt x="665" y="40"/>
                  </a:lnTo>
                  <a:lnTo>
                    <a:pt x="667" y="37"/>
                  </a:lnTo>
                  <a:lnTo>
                    <a:pt x="669" y="31"/>
                  </a:lnTo>
                  <a:lnTo>
                    <a:pt x="662" y="28"/>
                  </a:lnTo>
                  <a:lnTo>
                    <a:pt x="661" y="21"/>
                  </a:lnTo>
                  <a:lnTo>
                    <a:pt x="661" y="15"/>
                  </a:lnTo>
                  <a:lnTo>
                    <a:pt x="666" y="14"/>
                  </a:lnTo>
                  <a:lnTo>
                    <a:pt x="676" y="19"/>
                  </a:lnTo>
                  <a:lnTo>
                    <a:pt x="678" y="25"/>
                  </a:lnTo>
                  <a:lnTo>
                    <a:pt x="687" y="28"/>
                  </a:lnTo>
                  <a:lnTo>
                    <a:pt x="691" y="44"/>
                  </a:lnTo>
                  <a:lnTo>
                    <a:pt x="696" y="52"/>
                  </a:lnTo>
                  <a:lnTo>
                    <a:pt x="720" y="67"/>
                  </a:lnTo>
                  <a:lnTo>
                    <a:pt x="720" y="74"/>
                  </a:lnTo>
                  <a:lnTo>
                    <a:pt x="734" y="81"/>
                  </a:lnTo>
                  <a:lnTo>
                    <a:pt x="741" y="91"/>
                  </a:lnTo>
                  <a:lnTo>
                    <a:pt x="742" y="96"/>
                  </a:lnTo>
                  <a:lnTo>
                    <a:pt x="750" y="102"/>
                  </a:lnTo>
                  <a:lnTo>
                    <a:pt x="751" y="110"/>
                  </a:lnTo>
                  <a:lnTo>
                    <a:pt x="745" y="123"/>
                  </a:lnTo>
                  <a:lnTo>
                    <a:pt x="751" y="123"/>
                  </a:lnTo>
                  <a:lnTo>
                    <a:pt x="756" y="140"/>
                  </a:lnTo>
                  <a:lnTo>
                    <a:pt x="756" y="151"/>
                  </a:lnTo>
                  <a:lnTo>
                    <a:pt x="755" y="156"/>
                  </a:lnTo>
                  <a:lnTo>
                    <a:pt x="758" y="166"/>
                  </a:lnTo>
                  <a:lnTo>
                    <a:pt x="759" y="177"/>
                  </a:lnTo>
                  <a:lnTo>
                    <a:pt x="766" y="200"/>
                  </a:lnTo>
                  <a:lnTo>
                    <a:pt x="768" y="246"/>
                  </a:lnTo>
                  <a:lnTo>
                    <a:pt x="771" y="250"/>
                  </a:lnTo>
                  <a:lnTo>
                    <a:pt x="775" y="273"/>
                  </a:lnTo>
                  <a:lnTo>
                    <a:pt x="791" y="294"/>
                  </a:lnTo>
                  <a:lnTo>
                    <a:pt x="799" y="306"/>
                  </a:lnTo>
                  <a:lnTo>
                    <a:pt x="804" y="322"/>
                  </a:lnTo>
                  <a:lnTo>
                    <a:pt x="802" y="329"/>
                  </a:lnTo>
                  <a:lnTo>
                    <a:pt x="805" y="336"/>
                  </a:lnTo>
                  <a:lnTo>
                    <a:pt x="806" y="353"/>
                  </a:lnTo>
                  <a:lnTo>
                    <a:pt x="804" y="353"/>
                  </a:lnTo>
                  <a:lnTo>
                    <a:pt x="796" y="358"/>
                  </a:lnTo>
                  <a:lnTo>
                    <a:pt x="798" y="383"/>
                  </a:lnTo>
                  <a:lnTo>
                    <a:pt x="794" y="396"/>
                  </a:lnTo>
                  <a:lnTo>
                    <a:pt x="798" y="409"/>
                  </a:lnTo>
                  <a:lnTo>
                    <a:pt x="812" y="419"/>
                  </a:lnTo>
                  <a:lnTo>
                    <a:pt x="815" y="428"/>
                  </a:lnTo>
                  <a:lnTo>
                    <a:pt x="829" y="455"/>
                  </a:lnTo>
                  <a:lnTo>
                    <a:pt x="847" y="460"/>
                  </a:lnTo>
                  <a:lnTo>
                    <a:pt x="854" y="479"/>
                  </a:lnTo>
                  <a:lnTo>
                    <a:pt x="860" y="483"/>
                  </a:lnTo>
                  <a:lnTo>
                    <a:pt x="870" y="484"/>
                  </a:lnTo>
                  <a:lnTo>
                    <a:pt x="876" y="492"/>
                  </a:lnTo>
                  <a:lnTo>
                    <a:pt x="881" y="487"/>
                  </a:lnTo>
                  <a:lnTo>
                    <a:pt x="881" y="478"/>
                  </a:lnTo>
                  <a:lnTo>
                    <a:pt x="885" y="476"/>
                  </a:lnTo>
                  <a:lnTo>
                    <a:pt x="896" y="480"/>
                  </a:lnTo>
                  <a:lnTo>
                    <a:pt x="901" y="485"/>
                  </a:lnTo>
                  <a:lnTo>
                    <a:pt x="898" y="494"/>
                  </a:lnTo>
                  <a:lnTo>
                    <a:pt x="938" y="531"/>
                  </a:lnTo>
                  <a:lnTo>
                    <a:pt x="946" y="536"/>
                  </a:lnTo>
                  <a:lnTo>
                    <a:pt x="958" y="536"/>
                  </a:lnTo>
                  <a:lnTo>
                    <a:pt x="963" y="543"/>
                  </a:lnTo>
                  <a:lnTo>
                    <a:pt x="962" y="552"/>
                  </a:lnTo>
                  <a:lnTo>
                    <a:pt x="963" y="560"/>
                  </a:lnTo>
                  <a:lnTo>
                    <a:pt x="972" y="562"/>
                  </a:lnTo>
                  <a:lnTo>
                    <a:pt x="978" y="558"/>
                  </a:lnTo>
                  <a:lnTo>
                    <a:pt x="981" y="562"/>
                  </a:lnTo>
                  <a:lnTo>
                    <a:pt x="989" y="558"/>
                  </a:lnTo>
                  <a:lnTo>
                    <a:pt x="994" y="560"/>
                  </a:lnTo>
                  <a:lnTo>
                    <a:pt x="999" y="584"/>
                  </a:lnTo>
                  <a:lnTo>
                    <a:pt x="994" y="596"/>
                  </a:lnTo>
                  <a:lnTo>
                    <a:pt x="997" y="622"/>
                  </a:lnTo>
                  <a:lnTo>
                    <a:pt x="992" y="635"/>
                  </a:lnTo>
                  <a:lnTo>
                    <a:pt x="984" y="638"/>
                  </a:lnTo>
                  <a:lnTo>
                    <a:pt x="977" y="635"/>
                  </a:lnTo>
                  <a:lnTo>
                    <a:pt x="967" y="617"/>
                  </a:lnTo>
                  <a:lnTo>
                    <a:pt x="967" y="595"/>
                  </a:lnTo>
                  <a:lnTo>
                    <a:pt x="961" y="616"/>
                  </a:lnTo>
                  <a:lnTo>
                    <a:pt x="958" y="635"/>
                  </a:lnTo>
                  <a:lnTo>
                    <a:pt x="956" y="640"/>
                  </a:lnTo>
                  <a:lnTo>
                    <a:pt x="952" y="629"/>
                  </a:lnTo>
                  <a:lnTo>
                    <a:pt x="946" y="627"/>
                  </a:lnTo>
                  <a:lnTo>
                    <a:pt x="944" y="633"/>
                  </a:lnTo>
                  <a:lnTo>
                    <a:pt x="938" y="623"/>
                  </a:lnTo>
                  <a:lnTo>
                    <a:pt x="934" y="611"/>
                  </a:lnTo>
                  <a:lnTo>
                    <a:pt x="934" y="597"/>
                  </a:lnTo>
                  <a:lnTo>
                    <a:pt x="931" y="605"/>
                  </a:lnTo>
                  <a:lnTo>
                    <a:pt x="925" y="606"/>
                  </a:lnTo>
                  <a:lnTo>
                    <a:pt x="924" y="602"/>
                  </a:lnTo>
                  <a:lnTo>
                    <a:pt x="918" y="617"/>
                  </a:lnTo>
                  <a:lnTo>
                    <a:pt x="914" y="617"/>
                  </a:lnTo>
                  <a:lnTo>
                    <a:pt x="902" y="624"/>
                  </a:lnTo>
                  <a:lnTo>
                    <a:pt x="902" y="632"/>
                  </a:lnTo>
                  <a:lnTo>
                    <a:pt x="906" y="632"/>
                  </a:lnTo>
                  <a:lnTo>
                    <a:pt x="907" y="656"/>
                  </a:lnTo>
                  <a:lnTo>
                    <a:pt x="899" y="657"/>
                  </a:lnTo>
                  <a:lnTo>
                    <a:pt x="895" y="652"/>
                  </a:lnTo>
                  <a:lnTo>
                    <a:pt x="881" y="651"/>
                  </a:lnTo>
                  <a:lnTo>
                    <a:pt x="874" y="654"/>
                  </a:lnTo>
                  <a:lnTo>
                    <a:pt x="872" y="657"/>
                  </a:lnTo>
                  <a:lnTo>
                    <a:pt x="879" y="670"/>
                  </a:lnTo>
                  <a:lnTo>
                    <a:pt x="880" y="677"/>
                  </a:lnTo>
                  <a:lnTo>
                    <a:pt x="877" y="694"/>
                  </a:lnTo>
                  <a:lnTo>
                    <a:pt x="879" y="700"/>
                  </a:lnTo>
                  <a:lnTo>
                    <a:pt x="888" y="681"/>
                  </a:lnTo>
                  <a:lnTo>
                    <a:pt x="902" y="672"/>
                  </a:lnTo>
                  <a:lnTo>
                    <a:pt x="906" y="663"/>
                  </a:lnTo>
                  <a:lnTo>
                    <a:pt x="929" y="662"/>
                  </a:lnTo>
                  <a:lnTo>
                    <a:pt x="931" y="668"/>
                  </a:lnTo>
                  <a:lnTo>
                    <a:pt x="940" y="671"/>
                  </a:lnTo>
                  <a:lnTo>
                    <a:pt x="936" y="677"/>
                  </a:lnTo>
                  <a:lnTo>
                    <a:pt x="935" y="684"/>
                  </a:lnTo>
                  <a:lnTo>
                    <a:pt x="929" y="691"/>
                  </a:lnTo>
                  <a:lnTo>
                    <a:pt x="930" y="695"/>
                  </a:lnTo>
                  <a:lnTo>
                    <a:pt x="925" y="694"/>
                  </a:lnTo>
                  <a:lnTo>
                    <a:pt x="923" y="700"/>
                  </a:lnTo>
                  <a:lnTo>
                    <a:pt x="927" y="710"/>
                  </a:lnTo>
                  <a:lnTo>
                    <a:pt x="933" y="711"/>
                  </a:lnTo>
                  <a:lnTo>
                    <a:pt x="935" y="700"/>
                  </a:lnTo>
                  <a:lnTo>
                    <a:pt x="947" y="706"/>
                  </a:lnTo>
                  <a:lnTo>
                    <a:pt x="958" y="708"/>
                  </a:lnTo>
                  <a:lnTo>
                    <a:pt x="961" y="719"/>
                  </a:lnTo>
                  <a:lnTo>
                    <a:pt x="960" y="727"/>
                  </a:lnTo>
                  <a:lnTo>
                    <a:pt x="954" y="729"/>
                  </a:lnTo>
                  <a:lnTo>
                    <a:pt x="951" y="726"/>
                  </a:lnTo>
                  <a:lnTo>
                    <a:pt x="949" y="734"/>
                  </a:lnTo>
                  <a:lnTo>
                    <a:pt x="944" y="740"/>
                  </a:lnTo>
                  <a:lnTo>
                    <a:pt x="944" y="745"/>
                  </a:lnTo>
                  <a:lnTo>
                    <a:pt x="936" y="743"/>
                  </a:lnTo>
                  <a:lnTo>
                    <a:pt x="917" y="751"/>
                  </a:lnTo>
                  <a:lnTo>
                    <a:pt x="914" y="761"/>
                  </a:lnTo>
                  <a:lnTo>
                    <a:pt x="901" y="761"/>
                  </a:lnTo>
                  <a:lnTo>
                    <a:pt x="895" y="757"/>
                  </a:lnTo>
                  <a:lnTo>
                    <a:pt x="893" y="767"/>
                  </a:lnTo>
                  <a:lnTo>
                    <a:pt x="887" y="770"/>
                  </a:lnTo>
                  <a:lnTo>
                    <a:pt x="885" y="774"/>
                  </a:lnTo>
                  <a:lnTo>
                    <a:pt x="876" y="769"/>
                  </a:lnTo>
                  <a:lnTo>
                    <a:pt x="861" y="775"/>
                  </a:lnTo>
                  <a:lnTo>
                    <a:pt x="836" y="769"/>
                  </a:lnTo>
                  <a:lnTo>
                    <a:pt x="831" y="761"/>
                  </a:lnTo>
                  <a:lnTo>
                    <a:pt x="814" y="756"/>
                  </a:lnTo>
                  <a:lnTo>
                    <a:pt x="809" y="749"/>
                  </a:lnTo>
                  <a:lnTo>
                    <a:pt x="800" y="749"/>
                  </a:lnTo>
                  <a:lnTo>
                    <a:pt x="795" y="758"/>
                  </a:lnTo>
                  <a:lnTo>
                    <a:pt x="771" y="754"/>
                  </a:lnTo>
                  <a:lnTo>
                    <a:pt x="758" y="749"/>
                  </a:lnTo>
                  <a:lnTo>
                    <a:pt x="757" y="742"/>
                  </a:lnTo>
                  <a:lnTo>
                    <a:pt x="773" y="726"/>
                  </a:lnTo>
                  <a:lnTo>
                    <a:pt x="768" y="720"/>
                  </a:lnTo>
                  <a:lnTo>
                    <a:pt x="758" y="724"/>
                  </a:lnTo>
                  <a:lnTo>
                    <a:pt x="742" y="722"/>
                  </a:lnTo>
                  <a:lnTo>
                    <a:pt x="740" y="715"/>
                  </a:lnTo>
                  <a:lnTo>
                    <a:pt x="726" y="711"/>
                  </a:lnTo>
                  <a:lnTo>
                    <a:pt x="721" y="714"/>
                  </a:lnTo>
                  <a:lnTo>
                    <a:pt x="697" y="710"/>
                  </a:lnTo>
                  <a:lnTo>
                    <a:pt x="696" y="700"/>
                  </a:lnTo>
                  <a:lnTo>
                    <a:pt x="699" y="693"/>
                  </a:lnTo>
                  <a:lnTo>
                    <a:pt x="697" y="677"/>
                  </a:lnTo>
                  <a:lnTo>
                    <a:pt x="693" y="666"/>
                  </a:lnTo>
                  <a:lnTo>
                    <a:pt x="682" y="662"/>
                  </a:lnTo>
                  <a:lnTo>
                    <a:pt x="678" y="670"/>
                  </a:lnTo>
                  <a:lnTo>
                    <a:pt x="673" y="678"/>
                  </a:lnTo>
                  <a:lnTo>
                    <a:pt x="660" y="684"/>
                  </a:lnTo>
                  <a:lnTo>
                    <a:pt x="665" y="702"/>
                  </a:lnTo>
                  <a:lnTo>
                    <a:pt x="665" y="710"/>
                  </a:lnTo>
                  <a:lnTo>
                    <a:pt x="655" y="718"/>
                  </a:lnTo>
                  <a:lnTo>
                    <a:pt x="639" y="741"/>
                  </a:lnTo>
                  <a:lnTo>
                    <a:pt x="612" y="748"/>
                  </a:lnTo>
                  <a:lnTo>
                    <a:pt x="572" y="748"/>
                  </a:lnTo>
                  <a:lnTo>
                    <a:pt x="578" y="753"/>
                  </a:lnTo>
                  <a:lnTo>
                    <a:pt x="567" y="770"/>
                  </a:lnTo>
                  <a:lnTo>
                    <a:pt x="552" y="781"/>
                  </a:lnTo>
                  <a:lnTo>
                    <a:pt x="535" y="788"/>
                  </a:lnTo>
                  <a:lnTo>
                    <a:pt x="521" y="796"/>
                  </a:lnTo>
                  <a:lnTo>
                    <a:pt x="503" y="799"/>
                  </a:lnTo>
                  <a:lnTo>
                    <a:pt x="495" y="795"/>
                  </a:lnTo>
                  <a:lnTo>
                    <a:pt x="482" y="801"/>
                  </a:lnTo>
                  <a:lnTo>
                    <a:pt x="467" y="797"/>
                  </a:lnTo>
                  <a:lnTo>
                    <a:pt x="460" y="802"/>
                  </a:lnTo>
                  <a:lnTo>
                    <a:pt x="455" y="796"/>
                  </a:lnTo>
                  <a:lnTo>
                    <a:pt x="440" y="802"/>
                  </a:lnTo>
                  <a:lnTo>
                    <a:pt x="425" y="805"/>
                  </a:lnTo>
                  <a:lnTo>
                    <a:pt x="423" y="807"/>
                  </a:lnTo>
                  <a:lnTo>
                    <a:pt x="430" y="807"/>
                  </a:lnTo>
                  <a:lnTo>
                    <a:pt x="429" y="812"/>
                  </a:lnTo>
                  <a:lnTo>
                    <a:pt x="415" y="812"/>
                  </a:lnTo>
                  <a:lnTo>
                    <a:pt x="393" y="818"/>
                  </a:lnTo>
                  <a:lnTo>
                    <a:pt x="387" y="815"/>
                  </a:lnTo>
                  <a:lnTo>
                    <a:pt x="369" y="815"/>
                  </a:lnTo>
                  <a:lnTo>
                    <a:pt x="320" y="819"/>
                  </a:lnTo>
                  <a:lnTo>
                    <a:pt x="321" y="816"/>
                  </a:lnTo>
                  <a:lnTo>
                    <a:pt x="332" y="807"/>
                  </a:lnTo>
                  <a:lnTo>
                    <a:pt x="314" y="796"/>
                  </a:lnTo>
                  <a:lnTo>
                    <a:pt x="305" y="783"/>
                  </a:lnTo>
                  <a:lnTo>
                    <a:pt x="301" y="770"/>
                  </a:lnTo>
                  <a:lnTo>
                    <a:pt x="296" y="758"/>
                  </a:lnTo>
                  <a:lnTo>
                    <a:pt x="296" y="743"/>
                  </a:lnTo>
                  <a:lnTo>
                    <a:pt x="300" y="732"/>
                  </a:lnTo>
                  <a:lnTo>
                    <a:pt x="300" y="729"/>
                  </a:lnTo>
                  <a:lnTo>
                    <a:pt x="291" y="724"/>
                  </a:lnTo>
                  <a:lnTo>
                    <a:pt x="290" y="719"/>
                  </a:lnTo>
                  <a:lnTo>
                    <a:pt x="287" y="713"/>
                  </a:lnTo>
                  <a:lnTo>
                    <a:pt x="277" y="706"/>
                  </a:lnTo>
                  <a:lnTo>
                    <a:pt x="277" y="702"/>
                  </a:lnTo>
                  <a:lnTo>
                    <a:pt x="259" y="697"/>
                  </a:lnTo>
                  <a:lnTo>
                    <a:pt x="230" y="698"/>
                  </a:lnTo>
                  <a:close/>
                </a:path>
              </a:pathLst>
            </a:custGeom>
            <a:grpFill/>
            <a:ln w="3175"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sz="1600" dirty="0">
                <a:latin typeface="+mn-lt"/>
              </a:endParaRPr>
            </a:p>
          </p:txBody>
        </p:sp>
        <p:sp>
          <p:nvSpPr>
            <p:cNvPr id="22" name="Freeform 303"/>
            <p:cNvSpPr>
              <a:spLocks noChangeAspect="1"/>
            </p:cNvSpPr>
            <p:nvPr/>
          </p:nvSpPr>
          <p:spPr bwMode="gray">
            <a:xfrm>
              <a:off x="1708264" y="1758434"/>
              <a:ext cx="383778" cy="427807"/>
            </a:xfrm>
            <a:custGeom>
              <a:avLst/>
              <a:gdLst/>
              <a:ahLst/>
              <a:cxnLst>
                <a:cxn ang="0">
                  <a:pos x="1131" y="1671"/>
                </a:cxn>
                <a:cxn ang="0">
                  <a:pos x="1196" y="1735"/>
                </a:cxn>
                <a:cxn ang="0">
                  <a:pos x="1317" y="1753"/>
                </a:cxn>
                <a:cxn ang="0">
                  <a:pos x="1220" y="1622"/>
                </a:cxn>
                <a:cxn ang="0">
                  <a:pos x="1258" y="1612"/>
                </a:cxn>
                <a:cxn ang="0">
                  <a:pos x="1376" y="1663"/>
                </a:cxn>
                <a:cxn ang="0">
                  <a:pos x="1400" y="1662"/>
                </a:cxn>
                <a:cxn ang="0">
                  <a:pos x="1406" y="1612"/>
                </a:cxn>
                <a:cxn ang="0">
                  <a:pos x="1383" y="1464"/>
                </a:cxn>
                <a:cxn ang="0">
                  <a:pos x="1312" y="1405"/>
                </a:cxn>
                <a:cxn ang="0">
                  <a:pos x="1253" y="1334"/>
                </a:cxn>
                <a:cxn ang="0">
                  <a:pos x="1242" y="1240"/>
                </a:cxn>
                <a:cxn ang="0">
                  <a:pos x="1265" y="1192"/>
                </a:cxn>
                <a:cxn ang="0">
                  <a:pos x="1384" y="1340"/>
                </a:cxn>
                <a:cxn ang="0">
                  <a:pos x="1470" y="1359"/>
                </a:cxn>
                <a:cxn ang="0">
                  <a:pos x="1512" y="1254"/>
                </a:cxn>
                <a:cxn ang="0">
                  <a:pos x="1581" y="1182"/>
                </a:cxn>
                <a:cxn ang="0">
                  <a:pos x="1471" y="1095"/>
                </a:cxn>
                <a:cxn ang="0">
                  <a:pos x="1374" y="1010"/>
                </a:cxn>
                <a:cxn ang="0">
                  <a:pos x="1283" y="958"/>
                </a:cxn>
                <a:cxn ang="0">
                  <a:pos x="1226" y="870"/>
                </a:cxn>
                <a:cxn ang="0">
                  <a:pos x="1248" y="812"/>
                </a:cxn>
                <a:cxn ang="0">
                  <a:pos x="1178" y="743"/>
                </a:cxn>
                <a:cxn ang="0">
                  <a:pos x="1201" y="661"/>
                </a:cxn>
                <a:cxn ang="0">
                  <a:pos x="1190" y="606"/>
                </a:cxn>
                <a:cxn ang="0">
                  <a:pos x="1102" y="546"/>
                </a:cxn>
                <a:cxn ang="0">
                  <a:pos x="1018" y="500"/>
                </a:cxn>
                <a:cxn ang="0">
                  <a:pos x="928" y="454"/>
                </a:cxn>
                <a:cxn ang="0">
                  <a:pos x="867" y="385"/>
                </a:cxn>
                <a:cxn ang="0">
                  <a:pos x="828" y="289"/>
                </a:cxn>
                <a:cxn ang="0">
                  <a:pos x="618" y="285"/>
                </a:cxn>
                <a:cxn ang="0">
                  <a:pos x="503" y="357"/>
                </a:cxn>
                <a:cxn ang="0">
                  <a:pos x="510" y="176"/>
                </a:cxn>
                <a:cxn ang="0">
                  <a:pos x="390" y="33"/>
                </a:cxn>
                <a:cxn ang="0">
                  <a:pos x="291" y="94"/>
                </a:cxn>
                <a:cxn ang="0">
                  <a:pos x="293" y="177"/>
                </a:cxn>
                <a:cxn ang="0">
                  <a:pos x="279" y="274"/>
                </a:cxn>
                <a:cxn ang="0">
                  <a:pos x="280" y="406"/>
                </a:cxn>
                <a:cxn ang="0">
                  <a:pos x="277" y="485"/>
                </a:cxn>
                <a:cxn ang="0">
                  <a:pos x="281" y="460"/>
                </a:cxn>
                <a:cxn ang="0">
                  <a:pos x="222" y="102"/>
                </a:cxn>
                <a:cxn ang="0">
                  <a:pos x="75" y="101"/>
                </a:cxn>
                <a:cxn ang="0">
                  <a:pos x="7" y="274"/>
                </a:cxn>
                <a:cxn ang="0">
                  <a:pos x="115" y="476"/>
                </a:cxn>
                <a:cxn ang="0">
                  <a:pos x="83" y="602"/>
                </a:cxn>
                <a:cxn ang="0">
                  <a:pos x="265" y="682"/>
                </a:cxn>
                <a:cxn ang="0">
                  <a:pos x="448" y="709"/>
                </a:cxn>
                <a:cxn ang="0">
                  <a:pos x="549" y="682"/>
                </a:cxn>
                <a:cxn ang="0">
                  <a:pos x="658" y="638"/>
                </a:cxn>
                <a:cxn ang="0">
                  <a:pos x="750" y="759"/>
                </a:cxn>
                <a:cxn ang="0">
                  <a:pos x="849" y="829"/>
                </a:cxn>
                <a:cxn ang="0">
                  <a:pos x="912" y="949"/>
                </a:cxn>
                <a:cxn ang="0">
                  <a:pos x="951" y="1121"/>
                </a:cxn>
                <a:cxn ang="0">
                  <a:pos x="908" y="1313"/>
                </a:cxn>
                <a:cxn ang="0">
                  <a:pos x="743" y="1348"/>
                </a:cxn>
                <a:cxn ang="0">
                  <a:pos x="668" y="1462"/>
                </a:cxn>
                <a:cxn ang="0">
                  <a:pos x="780" y="1452"/>
                </a:cxn>
                <a:cxn ang="0">
                  <a:pos x="846" y="1419"/>
                </a:cxn>
                <a:cxn ang="0">
                  <a:pos x="919" y="1456"/>
                </a:cxn>
                <a:cxn ang="0">
                  <a:pos x="968" y="1547"/>
                </a:cxn>
                <a:cxn ang="0">
                  <a:pos x="1003" y="1593"/>
                </a:cxn>
              </a:cxnLst>
              <a:rect l="0" t="0" r="r" b="b"/>
              <a:pathLst>
                <a:path w="1581" h="1779">
                  <a:moveTo>
                    <a:pt x="1037" y="1646"/>
                  </a:moveTo>
                  <a:lnTo>
                    <a:pt x="1053" y="1650"/>
                  </a:lnTo>
                  <a:lnTo>
                    <a:pt x="1071" y="1657"/>
                  </a:lnTo>
                  <a:lnTo>
                    <a:pt x="1072" y="1665"/>
                  </a:lnTo>
                  <a:lnTo>
                    <a:pt x="1078" y="1665"/>
                  </a:lnTo>
                  <a:lnTo>
                    <a:pt x="1091" y="1673"/>
                  </a:lnTo>
                  <a:lnTo>
                    <a:pt x="1102" y="1667"/>
                  </a:lnTo>
                  <a:lnTo>
                    <a:pt x="1109" y="1654"/>
                  </a:lnTo>
                  <a:lnTo>
                    <a:pt x="1111" y="1659"/>
                  </a:lnTo>
                  <a:lnTo>
                    <a:pt x="1109" y="1672"/>
                  </a:lnTo>
                  <a:lnTo>
                    <a:pt x="1118" y="1677"/>
                  </a:lnTo>
                  <a:lnTo>
                    <a:pt x="1121" y="1668"/>
                  </a:lnTo>
                  <a:lnTo>
                    <a:pt x="1131" y="1671"/>
                  </a:lnTo>
                  <a:lnTo>
                    <a:pt x="1137" y="1667"/>
                  </a:lnTo>
                  <a:lnTo>
                    <a:pt x="1135" y="1678"/>
                  </a:lnTo>
                  <a:lnTo>
                    <a:pt x="1138" y="1688"/>
                  </a:lnTo>
                  <a:lnTo>
                    <a:pt x="1145" y="1688"/>
                  </a:lnTo>
                  <a:lnTo>
                    <a:pt x="1148" y="1693"/>
                  </a:lnTo>
                  <a:lnTo>
                    <a:pt x="1150" y="1703"/>
                  </a:lnTo>
                  <a:lnTo>
                    <a:pt x="1159" y="1716"/>
                  </a:lnTo>
                  <a:lnTo>
                    <a:pt x="1170" y="1720"/>
                  </a:lnTo>
                  <a:lnTo>
                    <a:pt x="1175" y="1708"/>
                  </a:lnTo>
                  <a:lnTo>
                    <a:pt x="1175" y="1720"/>
                  </a:lnTo>
                  <a:lnTo>
                    <a:pt x="1181" y="1722"/>
                  </a:lnTo>
                  <a:lnTo>
                    <a:pt x="1185" y="1730"/>
                  </a:lnTo>
                  <a:lnTo>
                    <a:pt x="1196" y="1735"/>
                  </a:lnTo>
                  <a:lnTo>
                    <a:pt x="1205" y="1732"/>
                  </a:lnTo>
                  <a:lnTo>
                    <a:pt x="1213" y="1740"/>
                  </a:lnTo>
                  <a:lnTo>
                    <a:pt x="1236" y="1741"/>
                  </a:lnTo>
                  <a:lnTo>
                    <a:pt x="1238" y="1748"/>
                  </a:lnTo>
                  <a:lnTo>
                    <a:pt x="1249" y="1758"/>
                  </a:lnTo>
                  <a:lnTo>
                    <a:pt x="1254" y="1759"/>
                  </a:lnTo>
                  <a:lnTo>
                    <a:pt x="1267" y="1758"/>
                  </a:lnTo>
                  <a:lnTo>
                    <a:pt x="1280" y="1751"/>
                  </a:lnTo>
                  <a:lnTo>
                    <a:pt x="1306" y="1779"/>
                  </a:lnTo>
                  <a:lnTo>
                    <a:pt x="1325" y="1776"/>
                  </a:lnTo>
                  <a:lnTo>
                    <a:pt x="1323" y="1768"/>
                  </a:lnTo>
                  <a:lnTo>
                    <a:pt x="1317" y="1759"/>
                  </a:lnTo>
                  <a:lnTo>
                    <a:pt x="1317" y="1753"/>
                  </a:lnTo>
                  <a:lnTo>
                    <a:pt x="1320" y="1747"/>
                  </a:lnTo>
                  <a:lnTo>
                    <a:pt x="1322" y="1735"/>
                  </a:lnTo>
                  <a:lnTo>
                    <a:pt x="1319" y="1726"/>
                  </a:lnTo>
                  <a:lnTo>
                    <a:pt x="1301" y="1705"/>
                  </a:lnTo>
                  <a:lnTo>
                    <a:pt x="1285" y="1692"/>
                  </a:lnTo>
                  <a:lnTo>
                    <a:pt x="1279" y="1683"/>
                  </a:lnTo>
                  <a:lnTo>
                    <a:pt x="1270" y="1679"/>
                  </a:lnTo>
                  <a:lnTo>
                    <a:pt x="1253" y="1665"/>
                  </a:lnTo>
                  <a:lnTo>
                    <a:pt x="1249" y="1652"/>
                  </a:lnTo>
                  <a:lnTo>
                    <a:pt x="1236" y="1645"/>
                  </a:lnTo>
                  <a:lnTo>
                    <a:pt x="1236" y="1633"/>
                  </a:lnTo>
                  <a:lnTo>
                    <a:pt x="1224" y="1635"/>
                  </a:lnTo>
                  <a:lnTo>
                    <a:pt x="1220" y="1622"/>
                  </a:lnTo>
                  <a:lnTo>
                    <a:pt x="1216" y="1619"/>
                  </a:lnTo>
                  <a:lnTo>
                    <a:pt x="1213" y="1622"/>
                  </a:lnTo>
                  <a:lnTo>
                    <a:pt x="1210" y="1618"/>
                  </a:lnTo>
                  <a:lnTo>
                    <a:pt x="1188" y="1587"/>
                  </a:lnTo>
                  <a:lnTo>
                    <a:pt x="1178" y="1577"/>
                  </a:lnTo>
                  <a:lnTo>
                    <a:pt x="1167" y="1557"/>
                  </a:lnTo>
                  <a:lnTo>
                    <a:pt x="1180" y="1552"/>
                  </a:lnTo>
                  <a:lnTo>
                    <a:pt x="1197" y="1565"/>
                  </a:lnTo>
                  <a:lnTo>
                    <a:pt x="1216" y="1587"/>
                  </a:lnTo>
                  <a:lnTo>
                    <a:pt x="1231" y="1590"/>
                  </a:lnTo>
                  <a:lnTo>
                    <a:pt x="1227" y="1579"/>
                  </a:lnTo>
                  <a:lnTo>
                    <a:pt x="1236" y="1576"/>
                  </a:lnTo>
                  <a:lnTo>
                    <a:pt x="1258" y="1612"/>
                  </a:lnTo>
                  <a:lnTo>
                    <a:pt x="1269" y="1618"/>
                  </a:lnTo>
                  <a:lnTo>
                    <a:pt x="1280" y="1619"/>
                  </a:lnTo>
                  <a:lnTo>
                    <a:pt x="1287" y="1641"/>
                  </a:lnTo>
                  <a:lnTo>
                    <a:pt x="1318" y="1641"/>
                  </a:lnTo>
                  <a:lnTo>
                    <a:pt x="1330" y="1657"/>
                  </a:lnTo>
                  <a:lnTo>
                    <a:pt x="1335" y="1649"/>
                  </a:lnTo>
                  <a:lnTo>
                    <a:pt x="1341" y="1654"/>
                  </a:lnTo>
                  <a:lnTo>
                    <a:pt x="1350" y="1657"/>
                  </a:lnTo>
                  <a:lnTo>
                    <a:pt x="1356" y="1649"/>
                  </a:lnTo>
                  <a:lnTo>
                    <a:pt x="1360" y="1651"/>
                  </a:lnTo>
                  <a:lnTo>
                    <a:pt x="1361" y="1657"/>
                  </a:lnTo>
                  <a:lnTo>
                    <a:pt x="1367" y="1668"/>
                  </a:lnTo>
                  <a:lnTo>
                    <a:pt x="1376" y="1663"/>
                  </a:lnTo>
                  <a:lnTo>
                    <a:pt x="1376" y="1670"/>
                  </a:lnTo>
                  <a:lnTo>
                    <a:pt x="1372" y="1679"/>
                  </a:lnTo>
                  <a:lnTo>
                    <a:pt x="1371" y="1684"/>
                  </a:lnTo>
                  <a:lnTo>
                    <a:pt x="1382" y="1690"/>
                  </a:lnTo>
                  <a:lnTo>
                    <a:pt x="1387" y="1700"/>
                  </a:lnTo>
                  <a:lnTo>
                    <a:pt x="1394" y="1698"/>
                  </a:lnTo>
                  <a:lnTo>
                    <a:pt x="1390" y="1690"/>
                  </a:lnTo>
                  <a:lnTo>
                    <a:pt x="1389" y="1683"/>
                  </a:lnTo>
                  <a:lnTo>
                    <a:pt x="1382" y="1666"/>
                  </a:lnTo>
                  <a:lnTo>
                    <a:pt x="1380" y="1659"/>
                  </a:lnTo>
                  <a:lnTo>
                    <a:pt x="1384" y="1651"/>
                  </a:lnTo>
                  <a:lnTo>
                    <a:pt x="1393" y="1654"/>
                  </a:lnTo>
                  <a:lnTo>
                    <a:pt x="1400" y="1662"/>
                  </a:lnTo>
                  <a:lnTo>
                    <a:pt x="1410" y="1665"/>
                  </a:lnTo>
                  <a:lnTo>
                    <a:pt x="1412" y="1657"/>
                  </a:lnTo>
                  <a:lnTo>
                    <a:pt x="1411" y="1651"/>
                  </a:lnTo>
                  <a:lnTo>
                    <a:pt x="1408" y="1649"/>
                  </a:lnTo>
                  <a:lnTo>
                    <a:pt x="1408" y="1645"/>
                  </a:lnTo>
                  <a:lnTo>
                    <a:pt x="1403" y="1643"/>
                  </a:lnTo>
                  <a:lnTo>
                    <a:pt x="1393" y="1644"/>
                  </a:lnTo>
                  <a:lnTo>
                    <a:pt x="1387" y="1625"/>
                  </a:lnTo>
                  <a:lnTo>
                    <a:pt x="1380" y="1613"/>
                  </a:lnTo>
                  <a:lnTo>
                    <a:pt x="1383" y="1606"/>
                  </a:lnTo>
                  <a:lnTo>
                    <a:pt x="1383" y="1589"/>
                  </a:lnTo>
                  <a:lnTo>
                    <a:pt x="1395" y="1598"/>
                  </a:lnTo>
                  <a:lnTo>
                    <a:pt x="1406" y="1612"/>
                  </a:lnTo>
                  <a:lnTo>
                    <a:pt x="1408" y="1607"/>
                  </a:lnTo>
                  <a:lnTo>
                    <a:pt x="1405" y="1593"/>
                  </a:lnTo>
                  <a:lnTo>
                    <a:pt x="1409" y="1589"/>
                  </a:lnTo>
                  <a:lnTo>
                    <a:pt x="1409" y="1570"/>
                  </a:lnTo>
                  <a:lnTo>
                    <a:pt x="1411" y="1560"/>
                  </a:lnTo>
                  <a:lnTo>
                    <a:pt x="1405" y="1547"/>
                  </a:lnTo>
                  <a:lnTo>
                    <a:pt x="1401" y="1520"/>
                  </a:lnTo>
                  <a:lnTo>
                    <a:pt x="1388" y="1518"/>
                  </a:lnTo>
                  <a:lnTo>
                    <a:pt x="1374" y="1511"/>
                  </a:lnTo>
                  <a:lnTo>
                    <a:pt x="1368" y="1505"/>
                  </a:lnTo>
                  <a:lnTo>
                    <a:pt x="1367" y="1485"/>
                  </a:lnTo>
                  <a:lnTo>
                    <a:pt x="1379" y="1482"/>
                  </a:lnTo>
                  <a:lnTo>
                    <a:pt x="1383" y="1464"/>
                  </a:lnTo>
                  <a:lnTo>
                    <a:pt x="1380" y="1450"/>
                  </a:lnTo>
                  <a:lnTo>
                    <a:pt x="1367" y="1453"/>
                  </a:lnTo>
                  <a:lnTo>
                    <a:pt x="1368" y="1445"/>
                  </a:lnTo>
                  <a:lnTo>
                    <a:pt x="1366" y="1436"/>
                  </a:lnTo>
                  <a:lnTo>
                    <a:pt x="1362" y="1434"/>
                  </a:lnTo>
                  <a:lnTo>
                    <a:pt x="1346" y="1447"/>
                  </a:lnTo>
                  <a:lnTo>
                    <a:pt x="1346" y="1425"/>
                  </a:lnTo>
                  <a:lnTo>
                    <a:pt x="1344" y="1414"/>
                  </a:lnTo>
                  <a:lnTo>
                    <a:pt x="1331" y="1413"/>
                  </a:lnTo>
                  <a:lnTo>
                    <a:pt x="1315" y="1426"/>
                  </a:lnTo>
                  <a:lnTo>
                    <a:pt x="1308" y="1420"/>
                  </a:lnTo>
                  <a:lnTo>
                    <a:pt x="1320" y="1404"/>
                  </a:lnTo>
                  <a:lnTo>
                    <a:pt x="1312" y="1405"/>
                  </a:lnTo>
                  <a:lnTo>
                    <a:pt x="1299" y="1402"/>
                  </a:lnTo>
                  <a:lnTo>
                    <a:pt x="1291" y="1404"/>
                  </a:lnTo>
                  <a:lnTo>
                    <a:pt x="1288" y="1421"/>
                  </a:lnTo>
                  <a:lnTo>
                    <a:pt x="1283" y="1402"/>
                  </a:lnTo>
                  <a:lnTo>
                    <a:pt x="1275" y="1388"/>
                  </a:lnTo>
                  <a:lnTo>
                    <a:pt x="1275" y="1382"/>
                  </a:lnTo>
                  <a:lnTo>
                    <a:pt x="1271" y="1371"/>
                  </a:lnTo>
                  <a:lnTo>
                    <a:pt x="1258" y="1367"/>
                  </a:lnTo>
                  <a:lnTo>
                    <a:pt x="1258" y="1363"/>
                  </a:lnTo>
                  <a:lnTo>
                    <a:pt x="1263" y="1354"/>
                  </a:lnTo>
                  <a:lnTo>
                    <a:pt x="1256" y="1347"/>
                  </a:lnTo>
                  <a:lnTo>
                    <a:pt x="1263" y="1344"/>
                  </a:lnTo>
                  <a:lnTo>
                    <a:pt x="1253" y="1334"/>
                  </a:lnTo>
                  <a:lnTo>
                    <a:pt x="1252" y="1326"/>
                  </a:lnTo>
                  <a:lnTo>
                    <a:pt x="1256" y="1316"/>
                  </a:lnTo>
                  <a:lnTo>
                    <a:pt x="1240" y="1311"/>
                  </a:lnTo>
                  <a:lnTo>
                    <a:pt x="1221" y="1321"/>
                  </a:lnTo>
                  <a:lnTo>
                    <a:pt x="1220" y="1316"/>
                  </a:lnTo>
                  <a:lnTo>
                    <a:pt x="1224" y="1299"/>
                  </a:lnTo>
                  <a:lnTo>
                    <a:pt x="1221" y="1280"/>
                  </a:lnTo>
                  <a:lnTo>
                    <a:pt x="1229" y="1278"/>
                  </a:lnTo>
                  <a:lnTo>
                    <a:pt x="1236" y="1280"/>
                  </a:lnTo>
                  <a:lnTo>
                    <a:pt x="1252" y="1272"/>
                  </a:lnTo>
                  <a:lnTo>
                    <a:pt x="1263" y="1272"/>
                  </a:lnTo>
                  <a:lnTo>
                    <a:pt x="1256" y="1254"/>
                  </a:lnTo>
                  <a:lnTo>
                    <a:pt x="1242" y="1240"/>
                  </a:lnTo>
                  <a:lnTo>
                    <a:pt x="1222" y="1236"/>
                  </a:lnTo>
                  <a:lnTo>
                    <a:pt x="1215" y="1230"/>
                  </a:lnTo>
                  <a:lnTo>
                    <a:pt x="1209" y="1211"/>
                  </a:lnTo>
                  <a:lnTo>
                    <a:pt x="1226" y="1213"/>
                  </a:lnTo>
                  <a:lnTo>
                    <a:pt x="1221" y="1203"/>
                  </a:lnTo>
                  <a:lnTo>
                    <a:pt x="1231" y="1202"/>
                  </a:lnTo>
                  <a:lnTo>
                    <a:pt x="1253" y="1224"/>
                  </a:lnTo>
                  <a:lnTo>
                    <a:pt x="1260" y="1224"/>
                  </a:lnTo>
                  <a:lnTo>
                    <a:pt x="1252" y="1204"/>
                  </a:lnTo>
                  <a:lnTo>
                    <a:pt x="1260" y="1205"/>
                  </a:lnTo>
                  <a:lnTo>
                    <a:pt x="1247" y="1192"/>
                  </a:lnTo>
                  <a:lnTo>
                    <a:pt x="1253" y="1183"/>
                  </a:lnTo>
                  <a:lnTo>
                    <a:pt x="1265" y="1192"/>
                  </a:lnTo>
                  <a:lnTo>
                    <a:pt x="1277" y="1194"/>
                  </a:lnTo>
                  <a:lnTo>
                    <a:pt x="1279" y="1211"/>
                  </a:lnTo>
                  <a:lnTo>
                    <a:pt x="1272" y="1220"/>
                  </a:lnTo>
                  <a:lnTo>
                    <a:pt x="1288" y="1224"/>
                  </a:lnTo>
                  <a:lnTo>
                    <a:pt x="1317" y="1245"/>
                  </a:lnTo>
                  <a:lnTo>
                    <a:pt x="1329" y="1251"/>
                  </a:lnTo>
                  <a:lnTo>
                    <a:pt x="1333" y="1272"/>
                  </a:lnTo>
                  <a:lnTo>
                    <a:pt x="1350" y="1272"/>
                  </a:lnTo>
                  <a:lnTo>
                    <a:pt x="1362" y="1265"/>
                  </a:lnTo>
                  <a:lnTo>
                    <a:pt x="1358" y="1283"/>
                  </a:lnTo>
                  <a:lnTo>
                    <a:pt x="1362" y="1306"/>
                  </a:lnTo>
                  <a:lnTo>
                    <a:pt x="1366" y="1315"/>
                  </a:lnTo>
                  <a:lnTo>
                    <a:pt x="1384" y="1340"/>
                  </a:lnTo>
                  <a:lnTo>
                    <a:pt x="1400" y="1332"/>
                  </a:lnTo>
                  <a:lnTo>
                    <a:pt x="1403" y="1343"/>
                  </a:lnTo>
                  <a:lnTo>
                    <a:pt x="1395" y="1359"/>
                  </a:lnTo>
                  <a:lnTo>
                    <a:pt x="1405" y="1375"/>
                  </a:lnTo>
                  <a:lnTo>
                    <a:pt x="1422" y="1365"/>
                  </a:lnTo>
                  <a:lnTo>
                    <a:pt x="1430" y="1388"/>
                  </a:lnTo>
                  <a:lnTo>
                    <a:pt x="1442" y="1380"/>
                  </a:lnTo>
                  <a:lnTo>
                    <a:pt x="1446" y="1392"/>
                  </a:lnTo>
                  <a:lnTo>
                    <a:pt x="1451" y="1403"/>
                  </a:lnTo>
                  <a:lnTo>
                    <a:pt x="1459" y="1409"/>
                  </a:lnTo>
                  <a:lnTo>
                    <a:pt x="1465" y="1386"/>
                  </a:lnTo>
                  <a:lnTo>
                    <a:pt x="1466" y="1374"/>
                  </a:lnTo>
                  <a:lnTo>
                    <a:pt x="1470" y="1359"/>
                  </a:lnTo>
                  <a:lnTo>
                    <a:pt x="1479" y="1358"/>
                  </a:lnTo>
                  <a:lnTo>
                    <a:pt x="1475" y="1339"/>
                  </a:lnTo>
                  <a:lnTo>
                    <a:pt x="1466" y="1311"/>
                  </a:lnTo>
                  <a:lnTo>
                    <a:pt x="1468" y="1297"/>
                  </a:lnTo>
                  <a:lnTo>
                    <a:pt x="1491" y="1320"/>
                  </a:lnTo>
                  <a:lnTo>
                    <a:pt x="1506" y="1321"/>
                  </a:lnTo>
                  <a:lnTo>
                    <a:pt x="1508" y="1310"/>
                  </a:lnTo>
                  <a:lnTo>
                    <a:pt x="1512" y="1299"/>
                  </a:lnTo>
                  <a:lnTo>
                    <a:pt x="1523" y="1294"/>
                  </a:lnTo>
                  <a:lnTo>
                    <a:pt x="1524" y="1269"/>
                  </a:lnTo>
                  <a:lnTo>
                    <a:pt x="1541" y="1263"/>
                  </a:lnTo>
                  <a:lnTo>
                    <a:pt x="1533" y="1251"/>
                  </a:lnTo>
                  <a:lnTo>
                    <a:pt x="1512" y="1254"/>
                  </a:lnTo>
                  <a:lnTo>
                    <a:pt x="1514" y="1241"/>
                  </a:lnTo>
                  <a:lnTo>
                    <a:pt x="1527" y="1242"/>
                  </a:lnTo>
                  <a:lnTo>
                    <a:pt x="1529" y="1229"/>
                  </a:lnTo>
                  <a:lnTo>
                    <a:pt x="1513" y="1224"/>
                  </a:lnTo>
                  <a:lnTo>
                    <a:pt x="1525" y="1218"/>
                  </a:lnTo>
                  <a:lnTo>
                    <a:pt x="1549" y="1232"/>
                  </a:lnTo>
                  <a:lnTo>
                    <a:pt x="1562" y="1232"/>
                  </a:lnTo>
                  <a:lnTo>
                    <a:pt x="1567" y="1224"/>
                  </a:lnTo>
                  <a:lnTo>
                    <a:pt x="1557" y="1211"/>
                  </a:lnTo>
                  <a:lnTo>
                    <a:pt x="1560" y="1207"/>
                  </a:lnTo>
                  <a:lnTo>
                    <a:pt x="1564" y="1197"/>
                  </a:lnTo>
                  <a:lnTo>
                    <a:pt x="1573" y="1193"/>
                  </a:lnTo>
                  <a:lnTo>
                    <a:pt x="1581" y="1182"/>
                  </a:lnTo>
                  <a:lnTo>
                    <a:pt x="1573" y="1165"/>
                  </a:lnTo>
                  <a:lnTo>
                    <a:pt x="1555" y="1144"/>
                  </a:lnTo>
                  <a:lnTo>
                    <a:pt x="1544" y="1139"/>
                  </a:lnTo>
                  <a:lnTo>
                    <a:pt x="1535" y="1132"/>
                  </a:lnTo>
                  <a:lnTo>
                    <a:pt x="1523" y="1134"/>
                  </a:lnTo>
                  <a:lnTo>
                    <a:pt x="1513" y="1130"/>
                  </a:lnTo>
                  <a:lnTo>
                    <a:pt x="1496" y="1132"/>
                  </a:lnTo>
                  <a:lnTo>
                    <a:pt x="1474" y="1144"/>
                  </a:lnTo>
                  <a:lnTo>
                    <a:pt x="1480" y="1112"/>
                  </a:lnTo>
                  <a:lnTo>
                    <a:pt x="1490" y="1100"/>
                  </a:lnTo>
                  <a:lnTo>
                    <a:pt x="1489" y="1089"/>
                  </a:lnTo>
                  <a:lnTo>
                    <a:pt x="1478" y="1087"/>
                  </a:lnTo>
                  <a:lnTo>
                    <a:pt x="1471" y="1095"/>
                  </a:lnTo>
                  <a:lnTo>
                    <a:pt x="1439" y="1100"/>
                  </a:lnTo>
                  <a:lnTo>
                    <a:pt x="1426" y="1098"/>
                  </a:lnTo>
                  <a:lnTo>
                    <a:pt x="1435" y="1091"/>
                  </a:lnTo>
                  <a:lnTo>
                    <a:pt x="1422" y="1087"/>
                  </a:lnTo>
                  <a:lnTo>
                    <a:pt x="1427" y="1081"/>
                  </a:lnTo>
                  <a:lnTo>
                    <a:pt x="1441" y="1080"/>
                  </a:lnTo>
                  <a:lnTo>
                    <a:pt x="1441" y="1070"/>
                  </a:lnTo>
                  <a:lnTo>
                    <a:pt x="1423" y="1035"/>
                  </a:lnTo>
                  <a:lnTo>
                    <a:pt x="1416" y="1022"/>
                  </a:lnTo>
                  <a:lnTo>
                    <a:pt x="1410" y="1017"/>
                  </a:lnTo>
                  <a:lnTo>
                    <a:pt x="1401" y="1011"/>
                  </a:lnTo>
                  <a:lnTo>
                    <a:pt x="1379" y="1016"/>
                  </a:lnTo>
                  <a:lnTo>
                    <a:pt x="1374" y="1010"/>
                  </a:lnTo>
                  <a:lnTo>
                    <a:pt x="1377" y="999"/>
                  </a:lnTo>
                  <a:lnTo>
                    <a:pt x="1382" y="993"/>
                  </a:lnTo>
                  <a:lnTo>
                    <a:pt x="1383" y="979"/>
                  </a:lnTo>
                  <a:lnTo>
                    <a:pt x="1363" y="984"/>
                  </a:lnTo>
                  <a:lnTo>
                    <a:pt x="1342" y="985"/>
                  </a:lnTo>
                  <a:lnTo>
                    <a:pt x="1329" y="1000"/>
                  </a:lnTo>
                  <a:lnTo>
                    <a:pt x="1323" y="989"/>
                  </a:lnTo>
                  <a:lnTo>
                    <a:pt x="1312" y="985"/>
                  </a:lnTo>
                  <a:lnTo>
                    <a:pt x="1314" y="976"/>
                  </a:lnTo>
                  <a:lnTo>
                    <a:pt x="1324" y="968"/>
                  </a:lnTo>
                  <a:lnTo>
                    <a:pt x="1315" y="952"/>
                  </a:lnTo>
                  <a:lnTo>
                    <a:pt x="1297" y="957"/>
                  </a:lnTo>
                  <a:lnTo>
                    <a:pt x="1283" y="958"/>
                  </a:lnTo>
                  <a:lnTo>
                    <a:pt x="1279" y="952"/>
                  </a:lnTo>
                  <a:lnTo>
                    <a:pt x="1285" y="940"/>
                  </a:lnTo>
                  <a:lnTo>
                    <a:pt x="1288" y="929"/>
                  </a:lnTo>
                  <a:lnTo>
                    <a:pt x="1279" y="923"/>
                  </a:lnTo>
                  <a:lnTo>
                    <a:pt x="1252" y="918"/>
                  </a:lnTo>
                  <a:lnTo>
                    <a:pt x="1216" y="908"/>
                  </a:lnTo>
                  <a:lnTo>
                    <a:pt x="1204" y="902"/>
                  </a:lnTo>
                  <a:lnTo>
                    <a:pt x="1199" y="893"/>
                  </a:lnTo>
                  <a:lnTo>
                    <a:pt x="1215" y="893"/>
                  </a:lnTo>
                  <a:lnTo>
                    <a:pt x="1216" y="885"/>
                  </a:lnTo>
                  <a:lnTo>
                    <a:pt x="1233" y="882"/>
                  </a:lnTo>
                  <a:lnTo>
                    <a:pt x="1224" y="875"/>
                  </a:lnTo>
                  <a:lnTo>
                    <a:pt x="1226" y="870"/>
                  </a:lnTo>
                  <a:lnTo>
                    <a:pt x="1209" y="852"/>
                  </a:lnTo>
                  <a:lnTo>
                    <a:pt x="1210" y="842"/>
                  </a:lnTo>
                  <a:lnTo>
                    <a:pt x="1228" y="843"/>
                  </a:lnTo>
                  <a:lnTo>
                    <a:pt x="1231" y="836"/>
                  </a:lnTo>
                  <a:lnTo>
                    <a:pt x="1220" y="826"/>
                  </a:lnTo>
                  <a:lnTo>
                    <a:pt x="1202" y="815"/>
                  </a:lnTo>
                  <a:lnTo>
                    <a:pt x="1188" y="816"/>
                  </a:lnTo>
                  <a:lnTo>
                    <a:pt x="1186" y="807"/>
                  </a:lnTo>
                  <a:lnTo>
                    <a:pt x="1202" y="804"/>
                  </a:lnTo>
                  <a:lnTo>
                    <a:pt x="1207" y="807"/>
                  </a:lnTo>
                  <a:lnTo>
                    <a:pt x="1215" y="804"/>
                  </a:lnTo>
                  <a:lnTo>
                    <a:pt x="1215" y="791"/>
                  </a:lnTo>
                  <a:lnTo>
                    <a:pt x="1248" y="812"/>
                  </a:lnTo>
                  <a:lnTo>
                    <a:pt x="1263" y="812"/>
                  </a:lnTo>
                  <a:lnTo>
                    <a:pt x="1280" y="805"/>
                  </a:lnTo>
                  <a:lnTo>
                    <a:pt x="1295" y="811"/>
                  </a:lnTo>
                  <a:lnTo>
                    <a:pt x="1299" y="802"/>
                  </a:lnTo>
                  <a:lnTo>
                    <a:pt x="1299" y="793"/>
                  </a:lnTo>
                  <a:lnTo>
                    <a:pt x="1286" y="779"/>
                  </a:lnTo>
                  <a:lnTo>
                    <a:pt x="1269" y="768"/>
                  </a:lnTo>
                  <a:lnTo>
                    <a:pt x="1249" y="766"/>
                  </a:lnTo>
                  <a:lnTo>
                    <a:pt x="1228" y="767"/>
                  </a:lnTo>
                  <a:lnTo>
                    <a:pt x="1211" y="757"/>
                  </a:lnTo>
                  <a:lnTo>
                    <a:pt x="1206" y="769"/>
                  </a:lnTo>
                  <a:lnTo>
                    <a:pt x="1191" y="752"/>
                  </a:lnTo>
                  <a:lnTo>
                    <a:pt x="1178" y="743"/>
                  </a:lnTo>
                  <a:lnTo>
                    <a:pt x="1169" y="751"/>
                  </a:lnTo>
                  <a:lnTo>
                    <a:pt x="1180" y="735"/>
                  </a:lnTo>
                  <a:lnTo>
                    <a:pt x="1201" y="736"/>
                  </a:lnTo>
                  <a:lnTo>
                    <a:pt x="1215" y="729"/>
                  </a:lnTo>
                  <a:lnTo>
                    <a:pt x="1222" y="716"/>
                  </a:lnTo>
                  <a:lnTo>
                    <a:pt x="1238" y="713"/>
                  </a:lnTo>
                  <a:lnTo>
                    <a:pt x="1258" y="723"/>
                  </a:lnTo>
                  <a:lnTo>
                    <a:pt x="1267" y="705"/>
                  </a:lnTo>
                  <a:lnTo>
                    <a:pt x="1261" y="691"/>
                  </a:lnTo>
                  <a:lnTo>
                    <a:pt x="1226" y="641"/>
                  </a:lnTo>
                  <a:lnTo>
                    <a:pt x="1207" y="632"/>
                  </a:lnTo>
                  <a:lnTo>
                    <a:pt x="1200" y="646"/>
                  </a:lnTo>
                  <a:lnTo>
                    <a:pt x="1201" y="661"/>
                  </a:lnTo>
                  <a:lnTo>
                    <a:pt x="1185" y="673"/>
                  </a:lnTo>
                  <a:lnTo>
                    <a:pt x="1178" y="688"/>
                  </a:lnTo>
                  <a:lnTo>
                    <a:pt x="1161" y="687"/>
                  </a:lnTo>
                  <a:lnTo>
                    <a:pt x="1178" y="661"/>
                  </a:lnTo>
                  <a:lnTo>
                    <a:pt x="1178" y="649"/>
                  </a:lnTo>
                  <a:lnTo>
                    <a:pt x="1142" y="651"/>
                  </a:lnTo>
                  <a:lnTo>
                    <a:pt x="1130" y="660"/>
                  </a:lnTo>
                  <a:lnTo>
                    <a:pt x="1125" y="653"/>
                  </a:lnTo>
                  <a:lnTo>
                    <a:pt x="1140" y="640"/>
                  </a:lnTo>
                  <a:lnTo>
                    <a:pt x="1169" y="628"/>
                  </a:lnTo>
                  <a:lnTo>
                    <a:pt x="1178" y="606"/>
                  </a:lnTo>
                  <a:lnTo>
                    <a:pt x="1188" y="619"/>
                  </a:lnTo>
                  <a:lnTo>
                    <a:pt x="1190" y="606"/>
                  </a:lnTo>
                  <a:lnTo>
                    <a:pt x="1190" y="585"/>
                  </a:lnTo>
                  <a:lnTo>
                    <a:pt x="1154" y="570"/>
                  </a:lnTo>
                  <a:lnTo>
                    <a:pt x="1143" y="560"/>
                  </a:lnTo>
                  <a:lnTo>
                    <a:pt x="1131" y="557"/>
                  </a:lnTo>
                  <a:lnTo>
                    <a:pt x="1111" y="563"/>
                  </a:lnTo>
                  <a:lnTo>
                    <a:pt x="1099" y="580"/>
                  </a:lnTo>
                  <a:lnTo>
                    <a:pt x="1093" y="585"/>
                  </a:lnTo>
                  <a:lnTo>
                    <a:pt x="1083" y="597"/>
                  </a:lnTo>
                  <a:lnTo>
                    <a:pt x="1083" y="591"/>
                  </a:lnTo>
                  <a:lnTo>
                    <a:pt x="1089" y="575"/>
                  </a:lnTo>
                  <a:lnTo>
                    <a:pt x="1102" y="563"/>
                  </a:lnTo>
                  <a:lnTo>
                    <a:pt x="1110" y="542"/>
                  </a:lnTo>
                  <a:lnTo>
                    <a:pt x="1102" y="546"/>
                  </a:lnTo>
                  <a:lnTo>
                    <a:pt x="1091" y="556"/>
                  </a:lnTo>
                  <a:lnTo>
                    <a:pt x="1076" y="560"/>
                  </a:lnTo>
                  <a:lnTo>
                    <a:pt x="1057" y="575"/>
                  </a:lnTo>
                  <a:lnTo>
                    <a:pt x="1059" y="564"/>
                  </a:lnTo>
                  <a:lnTo>
                    <a:pt x="1066" y="552"/>
                  </a:lnTo>
                  <a:lnTo>
                    <a:pt x="1075" y="528"/>
                  </a:lnTo>
                  <a:lnTo>
                    <a:pt x="1071" y="509"/>
                  </a:lnTo>
                  <a:lnTo>
                    <a:pt x="1060" y="506"/>
                  </a:lnTo>
                  <a:lnTo>
                    <a:pt x="1044" y="520"/>
                  </a:lnTo>
                  <a:lnTo>
                    <a:pt x="1028" y="525"/>
                  </a:lnTo>
                  <a:lnTo>
                    <a:pt x="1021" y="513"/>
                  </a:lnTo>
                  <a:lnTo>
                    <a:pt x="990" y="506"/>
                  </a:lnTo>
                  <a:lnTo>
                    <a:pt x="1018" y="500"/>
                  </a:lnTo>
                  <a:lnTo>
                    <a:pt x="1034" y="501"/>
                  </a:lnTo>
                  <a:lnTo>
                    <a:pt x="1041" y="489"/>
                  </a:lnTo>
                  <a:lnTo>
                    <a:pt x="1048" y="477"/>
                  </a:lnTo>
                  <a:lnTo>
                    <a:pt x="1041" y="455"/>
                  </a:lnTo>
                  <a:lnTo>
                    <a:pt x="1028" y="431"/>
                  </a:lnTo>
                  <a:lnTo>
                    <a:pt x="986" y="412"/>
                  </a:lnTo>
                  <a:lnTo>
                    <a:pt x="968" y="393"/>
                  </a:lnTo>
                  <a:lnTo>
                    <a:pt x="965" y="395"/>
                  </a:lnTo>
                  <a:lnTo>
                    <a:pt x="962" y="412"/>
                  </a:lnTo>
                  <a:lnTo>
                    <a:pt x="949" y="425"/>
                  </a:lnTo>
                  <a:lnTo>
                    <a:pt x="935" y="419"/>
                  </a:lnTo>
                  <a:lnTo>
                    <a:pt x="922" y="423"/>
                  </a:lnTo>
                  <a:lnTo>
                    <a:pt x="928" y="454"/>
                  </a:lnTo>
                  <a:lnTo>
                    <a:pt x="927" y="463"/>
                  </a:lnTo>
                  <a:lnTo>
                    <a:pt x="926" y="455"/>
                  </a:lnTo>
                  <a:lnTo>
                    <a:pt x="914" y="457"/>
                  </a:lnTo>
                  <a:lnTo>
                    <a:pt x="912" y="452"/>
                  </a:lnTo>
                  <a:lnTo>
                    <a:pt x="904" y="443"/>
                  </a:lnTo>
                  <a:lnTo>
                    <a:pt x="906" y="419"/>
                  </a:lnTo>
                  <a:lnTo>
                    <a:pt x="896" y="418"/>
                  </a:lnTo>
                  <a:lnTo>
                    <a:pt x="882" y="438"/>
                  </a:lnTo>
                  <a:lnTo>
                    <a:pt x="895" y="408"/>
                  </a:lnTo>
                  <a:lnTo>
                    <a:pt x="912" y="385"/>
                  </a:lnTo>
                  <a:lnTo>
                    <a:pt x="910" y="379"/>
                  </a:lnTo>
                  <a:lnTo>
                    <a:pt x="883" y="385"/>
                  </a:lnTo>
                  <a:lnTo>
                    <a:pt x="867" y="385"/>
                  </a:lnTo>
                  <a:lnTo>
                    <a:pt x="851" y="406"/>
                  </a:lnTo>
                  <a:lnTo>
                    <a:pt x="844" y="411"/>
                  </a:lnTo>
                  <a:lnTo>
                    <a:pt x="845" y="391"/>
                  </a:lnTo>
                  <a:lnTo>
                    <a:pt x="829" y="401"/>
                  </a:lnTo>
                  <a:lnTo>
                    <a:pt x="846" y="381"/>
                  </a:lnTo>
                  <a:lnTo>
                    <a:pt x="863" y="370"/>
                  </a:lnTo>
                  <a:lnTo>
                    <a:pt x="871" y="357"/>
                  </a:lnTo>
                  <a:lnTo>
                    <a:pt x="867" y="334"/>
                  </a:lnTo>
                  <a:lnTo>
                    <a:pt x="846" y="328"/>
                  </a:lnTo>
                  <a:lnTo>
                    <a:pt x="825" y="328"/>
                  </a:lnTo>
                  <a:lnTo>
                    <a:pt x="819" y="322"/>
                  </a:lnTo>
                  <a:lnTo>
                    <a:pt x="831" y="305"/>
                  </a:lnTo>
                  <a:lnTo>
                    <a:pt x="828" y="289"/>
                  </a:lnTo>
                  <a:lnTo>
                    <a:pt x="818" y="266"/>
                  </a:lnTo>
                  <a:lnTo>
                    <a:pt x="808" y="259"/>
                  </a:lnTo>
                  <a:lnTo>
                    <a:pt x="812" y="250"/>
                  </a:lnTo>
                  <a:lnTo>
                    <a:pt x="791" y="240"/>
                  </a:lnTo>
                  <a:lnTo>
                    <a:pt x="771" y="239"/>
                  </a:lnTo>
                  <a:lnTo>
                    <a:pt x="712" y="209"/>
                  </a:lnTo>
                  <a:lnTo>
                    <a:pt x="685" y="208"/>
                  </a:lnTo>
                  <a:lnTo>
                    <a:pt x="656" y="221"/>
                  </a:lnTo>
                  <a:lnTo>
                    <a:pt x="631" y="245"/>
                  </a:lnTo>
                  <a:lnTo>
                    <a:pt x="630" y="266"/>
                  </a:lnTo>
                  <a:lnTo>
                    <a:pt x="646" y="280"/>
                  </a:lnTo>
                  <a:lnTo>
                    <a:pt x="634" y="285"/>
                  </a:lnTo>
                  <a:lnTo>
                    <a:pt x="618" y="285"/>
                  </a:lnTo>
                  <a:lnTo>
                    <a:pt x="607" y="300"/>
                  </a:lnTo>
                  <a:lnTo>
                    <a:pt x="588" y="274"/>
                  </a:lnTo>
                  <a:lnTo>
                    <a:pt x="575" y="289"/>
                  </a:lnTo>
                  <a:lnTo>
                    <a:pt x="565" y="283"/>
                  </a:lnTo>
                  <a:lnTo>
                    <a:pt x="566" y="267"/>
                  </a:lnTo>
                  <a:lnTo>
                    <a:pt x="562" y="251"/>
                  </a:lnTo>
                  <a:lnTo>
                    <a:pt x="550" y="275"/>
                  </a:lnTo>
                  <a:lnTo>
                    <a:pt x="550" y="283"/>
                  </a:lnTo>
                  <a:lnTo>
                    <a:pt x="545" y="306"/>
                  </a:lnTo>
                  <a:lnTo>
                    <a:pt x="537" y="304"/>
                  </a:lnTo>
                  <a:lnTo>
                    <a:pt x="533" y="322"/>
                  </a:lnTo>
                  <a:lnTo>
                    <a:pt x="519" y="344"/>
                  </a:lnTo>
                  <a:lnTo>
                    <a:pt x="503" y="357"/>
                  </a:lnTo>
                  <a:lnTo>
                    <a:pt x="506" y="347"/>
                  </a:lnTo>
                  <a:lnTo>
                    <a:pt x="498" y="336"/>
                  </a:lnTo>
                  <a:lnTo>
                    <a:pt x="503" y="325"/>
                  </a:lnTo>
                  <a:lnTo>
                    <a:pt x="517" y="328"/>
                  </a:lnTo>
                  <a:lnTo>
                    <a:pt x="519" y="323"/>
                  </a:lnTo>
                  <a:lnTo>
                    <a:pt x="511" y="312"/>
                  </a:lnTo>
                  <a:lnTo>
                    <a:pt x="506" y="312"/>
                  </a:lnTo>
                  <a:lnTo>
                    <a:pt x="512" y="289"/>
                  </a:lnTo>
                  <a:lnTo>
                    <a:pt x="518" y="274"/>
                  </a:lnTo>
                  <a:lnTo>
                    <a:pt x="528" y="230"/>
                  </a:lnTo>
                  <a:lnTo>
                    <a:pt x="534" y="212"/>
                  </a:lnTo>
                  <a:lnTo>
                    <a:pt x="518" y="196"/>
                  </a:lnTo>
                  <a:lnTo>
                    <a:pt x="510" y="176"/>
                  </a:lnTo>
                  <a:lnTo>
                    <a:pt x="508" y="167"/>
                  </a:lnTo>
                  <a:lnTo>
                    <a:pt x="518" y="159"/>
                  </a:lnTo>
                  <a:lnTo>
                    <a:pt x="519" y="148"/>
                  </a:lnTo>
                  <a:lnTo>
                    <a:pt x="512" y="134"/>
                  </a:lnTo>
                  <a:lnTo>
                    <a:pt x="496" y="122"/>
                  </a:lnTo>
                  <a:lnTo>
                    <a:pt x="475" y="115"/>
                  </a:lnTo>
                  <a:lnTo>
                    <a:pt x="489" y="99"/>
                  </a:lnTo>
                  <a:lnTo>
                    <a:pt x="484" y="47"/>
                  </a:lnTo>
                  <a:lnTo>
                    <a:pt x="475" y="33"/>
                  </a:lnTo>
                  <a:lnTo>
                    <a:pt x="470" y="22"/>
                  </a:lnTo>
                  <a:lnTo>
                    <a:pt x="417" y="26"/>
                  </a:lnTo>
                  <a:lnTo>
                    <a:pt x="401" y="25"/>
                  </a:lnTo>
                  <a:lnTo>
                    <a:pt x="390" y="33"/>
                  </a:lnTo>
                  <a:lnTo>
                    <a:pt x="378" y="37"/>
                  </a:lnTo>
                  <a:lnTo>
                    <a:pt x="358" y="49"/>
                  </a:lnTo>
                  <a:lnTo>
                    <a:pt x="339" y="68"/>
                  </a:lnTo>
                  <a:lnTo>
                    <a:pt x="355" y="84"/>
                  </a:lnTo>
                  <a:lnTo>
                    <a:pt x="351" y="103"/>
                  </a:lnTo>
                  <a:lnTo>
                    <a:pt x="347" y="92"/>
                  </a:lnTo>
                  <a:lnTo>
                    <a:pt x="340" y="80"/>
                  </a:lnTo>
                  <a:lnTo>
                    <a:pt x="325" y="73"/>
                  </a:lnTo>
                  <a:lnTo>
                    <a:pt x="307" y="81"/>
                  </a:lnTo>
                  <a:lnTo>
                    <a:pt x="304" y="94"/>
                  </a:lnTo>
                  <a:lnTo>
                    <a:pt x="313" y="118"/>
                  </a:lnTo>
                  <a:lnTo>
                    <a:pt x="303" y="112"/>
                  </a:lnTo>
                  <a:lnTo>
                    <a:pt x="291" y="94"/>
                  </a:lnTo>
                  <a:lnTo>
                    <a:pt x="277" y="97"/>
                  </a:lnTo>
                  <a:lnTo>
                    <a:pt x="272" y="115"/>
                  </a:lnTo>
                  <a:lnTo>
                    <a:pt x="285" y="131"/>
                  </a:lnTo>
                  <a:lnTo>
                    <a:pt x="344" y="153"/>
                  </a:lnTo>
                  <a:lnTo>
                    <a:pt x="341" y="160"/>
                  </a:lnTo>
                  <a:lnTo>
                    <a:pt x="324" y="156"/>
                  </a:lnTo>
                  <a:lnTo>
                    <a:pt x="266" y="138"/>
                  </a:lnTo>
                  <a:lnTo>
                    <a:pt x="264" y="148"/>
                  </a:lnTo>
                  <a:lnTo>
                    <a:pt x="258" y="144"/>
                  </a:lnTo>
                  <a:lnTo>
                    <a:pt x="250" y="148"/>
                  </a:lnTo>
                  <a:lnTo>
                    <a:pt x="261" y="156"/>
                  </a:lnTo>
                  <a:lnTo>
                    <a:pt x="276" y="160"/>
                  </a:lnTo>
                  <a:lnTo>
                    <a:pt x="293" y="177"/>
                  </a:lnTo>
                  <a:lnTo>
                    <a:pt x="312" y="186"/>
                  </a:lnTo>
                  <a:lnTo>
                    <a:pt x="331" y="204"/>
                  </a:lnTo>
                  <a:lnTo>
                    <a:pt x="319" y="207"/>
                  </a:lnTo>
                  <a:lnTo>
                    <a:pt x="280" y="176"/>
                  </a:lnTo>
                  <a:lnTo>
                    <a:pt x="255" y="170"/>
                  </a:lnTo>
                  <a:lnTo>
                    <a:pt x="243" y="171"/>
                  </a:lnTo>
                  <a:lnTo>
                    <a:pt x="238" y="181"/>
                  </a:lnTo>
                  <a:lnTo>
                    <a:pt x="239" y="210"/>
                  </a:lnTo>
                  <a:lnTo>
                    <a:pt x="248" y="237"/>
                  </a:lnTo>
                  <a:lnTo>
                    <a:pt x="243" y="246"/>
                  </a:lnTo>
                  <a:lnTo>
                    <a:pt x="250" y="263"/>
                  </a:lnTo>
                  <a:lnTo>
                    <a:pt x="269" y="274"/>
                  </a:lnTo>
                  <a:lnTo>
                    <a:pt x="279" y="274"/>
                  </a:lnTo>
                  <a:lnTo>
                    <a:pt x="285" y="268"/>
                  </a:lnTo>
                  <a:lnTo>
                    <a:pt x="288" y="273"/>
                  </a:lnTo>
                  <a:lnTo>
                    <a:pt x="282" y="291"/>
                  </a:lnTo>
                  <a:lnTo>
                    <a:pt x="272" y="302"/>
                  </a:lnTo>
                  <a:lnTo>
                    <a:pt x="254" y="299"/>
                  </a:lnTo>
                  <a:lnTo>
                    <a:pt x="249" y="314"/>
                  </a:lnTo>
                  <a:lnTo>
                    <a:pt x="248" y="325"/>
                  </a:lnTo>
                  <a:lnTo>
                    <a:pt x="226" y="343"/>
                  </a:lnTo>
                  <a:lnTo>
                    <a:pt x="229" y="354"/>
                  </a:lnTo>
                  <a:lnTo>
                    <a:pt x="245" y="364"/>
                  </a:lnTo>
                  <a:lnTo>
                    <a:pt x="245" y="381"/>
                  </a:lnTo>
                  <a:lnTo>
                    <a:pt x="259" y="398"/>
                  </a:lnTo>
                  <a:lnTo>
                    <a:pt x="280" y="406"/>
                  </a:lnTo>
                  <a:lnTo>
                    <a:pt x="295" y="406"/>
                  </a:lnTo>
                  <a:lnTo>
                    <a:pt x="298" y="419"/>
                  </a:lnTo>
                  <a:lnTo>
                    <a:pt x="295" y="441"/>
                  </a:lnTo>
                  <a:lnTo>
                    <a:pt x="295" y="447"/>
                  </a:lnTo>
                  <a:lnTo>
                    <a:pt x="290" y="455"/>
                  </a:lnTo>
                  <a:lnTo>
                    <a:pt x="291" y="471"/>
                  </a:lnTo>
                  <a:lnTo>
                    <a:pt x="290" y="485"/>
                  </a:lnTo>
                  <a:lnTo>
                    <a:pt x="288" y="504"/>
                  </a:lnTo>
                  <a:lnTo>
                    <a:pt x="281" y="525"/>
                  </a:lnTo>
                  <a:lnTo>
                    <a:pt x="275" y="519"/>
                  </a:lnTo>
                  <a:lnTo>
                    <a:pt x="277" y="500"/>
                  </a:lnTo>
                  <a:lnTo>
                    <a:pt x="281" y="490"/>
                  </a:lnTo>
                  <a:lnTo>
                    <a:pt x="277" y="485"/>
                  </a:lnTo>
                  <a:lnTo>
                    <a:pt x="271" y="489"/>
                  </a:lnTo>
                  <a:lnTo>
                    <a:pt x="254" y="487"/>
                  </a:lnTo>
                  <a:lnTo>
                    <a:pt x="242" y="490"/>
                  </a:lnTo>
                  <a:lnTo>
                    <a:pt x="227" y="498"/>
                  </a:lnTo>
                  <a:lnTo>
                    <a:pt x="207" y="515"/>
                  </a:lnTo>
                  <a:lnTo>
                    <a:pt x="190" y="513"/>
                  </a:lnTo>
                  <a:lnTo>
                    <a:pt x="215" y="495"/>
                  </a:lnTo>
                  <a:lnTo>
                    <a:pt x="227" y="481"/>
                  </a:lnTo>
                  <a:lnTo>
                    <a:pt x="252" y="476"/>
                  </a:lnTo>
                  <a:lnTo>
                    <a:pt x="256" y="470"/>
                  </a:lnTo>
                  <a:lnTo>
                    <a:pt x="268" y="465"/>
                  </a:lnTo>
                  <a:lnTo>
                    <a:pt x="281" y="467"/>
                  </a:lnTo>
                  <a:lnTo>
                    <a:pt x="281" y="460"/>
                  </a:lnTo>
                  <a:lnTo>
                    <a:pt x="277" y="446"/>
                  </a:lnTo>
                  <a:lnTo>
                    <a:pt x="274" y="438"/>
                  </a:lnTo>
                  <a:lnTo>
                    <a:pt x="255" y="433"/>
                  </a:lnTo>
                  <a:lnTo>
                    <a:pt x="205" y="361"/>
                  </a:lnTo>
                  <a:lnTo>
                    <a:pt x="196" y="334"/>
                  </a:lnTo>
                  <a:lnTo>
                    <a:pt x="198" y="306"/>
                  </a:lnTo>
                  <a:lnTo>
                    <a:pt x="206" y="274"/>
                  </a:lnTo>
                  <a:lnTo>
                    <a:pt x="198" y="252"/>
                  </a:lnTo>
                  <a:lnTo>
                    <a:pt x="185" y="229"/>
                  </a:lnTo>
                  <a:lnTo>
                    <a:pt x="186" y="198"/>
                  </a:lnTo>
                  <a:lnTo>
                    <a:pt x="207" y="155"/>
                  </a:lnTo>
                  <a:lnTo>
                    <a:pt x="211" y="124"/>
                  </a:lnTo>
                  <a:lnTo>
                    <a:pt x="222" y="102"/>
                  </a:lnTo>
                  <a:lnTo>
                    <a:pt x="236" y="88"/>
                  </a:lnTo>
                  <a:lnTo>
                    <a:pt x="247" y="67"/>
                  </a:lnTo>
                  <a:lnTo>
                    <a:pt x="275" y="38"/>
                  </a:lnTo>
                  <a:lnTo>
                    <a:pt x="285" y="25"/>
                  </a:lnTo>
                  <a:lnTo>
                    <a:pt x="285" y="21"/>
                  </a:lnTo>
                  <a:lnTo>
                    <a:pt x="279" y="16"/>
                  </a:lnTo>
                  <a:lnTo>
                    <a:pt x="270" y="8"/>
                  </a:lnTo>
                  <a:lnTo>
                    <a:pt x="206" y="0"/>
                  </a:lnTo>
                  <a:lnTo>
                    <a:pt x="190" y="3"/>
                  </a:lnTo>
                  <a:lnTo>
                    <a:pt x="146" y="20"/>
                  </a:lnTo>
                  <a:lnTo>
                    <a:pt x="114" y="42"/>
                  </a:lnTo>
                  <a:lnTo>
                    <a:pt x="81" y="76"/>
                  </a:lnTo>
                  <a:lnTo>
                    <a:pt x="75" y="101"/>
                  </a:lnTo>
                  <a:lnTo>
                    <a:pt x="61" y="118"/>
                  </a:lnTo>
                  <a:lnTo>
                    <a:pt x="55" y="123"/>
                  </a:lnTo>
                  <a:lnTo>
                    <a:pt x="49" y="134"/>
                  </a:lnTo>
                  <a:lnTo>
                    <a:pt x="44" y="149"/>
                  </a:lnTo>
                  <a:lnTo>
                    <a:pt x="51" y="164"/>
                  </a:lnTo>
                  <a:lnTo>
                    <a:pt x="39" y="172"/>
                  </a:lnTo>
                  <a:lnTo>
                    <a:pt x="38" y="199"/>
                  </a:lnTo>
                  <a:lnTo>
                    <a:pt x="48" y="204"/>
                  </a:lnTo>
                  <a:lnTo>
                    <a:pt x="29" y="204"/>
                  </a:lnTo>
                  <a:lnTo>
                    <a:pt x="24" y="230"/>
                  </a:lnTo>
                  <a:lnTo>
                    <a:pt x="16" y="236"/>
                  </a:lnTo>
                  <a:lnTo>
                    <a:pt x="14" y="261"/>
                  </a:lnTo>
                  <a:lnTo>
                    <a:pt x="7" y="274"/>
                  </a:lnTo>
                  <a:lnTo>
                    <a:pt x="12" y="310"/>
                  </a:lnTo>
                  <a:lnTo>
                    <a:pt x="27" y="310"/>
                  </a:lnTo>
                  <a:lnTo>
                    <a:pt x="17" y="316"/>
                  </a:lnTo>
                  <a:lnTo>
                    <a:pt x="7" y="330"/>
                  </a:lnTo>
                  <a:lnTo>
                    <a:pt x="0" y="347"/>
                  </a:lnTo>
                  <a:lnTo>
                    <a:pt x="7" y="369"/>
                  </a:lnTo>
                  <a:lnTo>
                    <a:pt x="13" y="381"/>
                  </a:lnTo>
                  <a:lnTo>
                    <a:pt x="3" y="401"/>
                  </a:lnTo>
                  <a:lnTo>
                    <a:pt x="3" y="441"/>
                  </a:lnTo>
                  <a:lnTo>
                    <a:pt x="8" y="454"/>
                  </a:lnTo>
                  <a:lnTo>
                    <a:pt x="12" y="460"/>
                  </a:lnTo>
                  <a:lnTo>
                    <a:pt x="62" y="471"/>
                  </a:lnTo>
                  <a:lnTo>
                    <a:pt x="115" y="476"/>
                  </a:lnTo>
                  <a:lnTo>
                    <a:pt x="126" y="490"/>
                  </a:lnTo>
                  <a:lnTo>
                    <a:pt x="145" y="506"/>
                  </a:lnTo>
                  <a:lnTo>
                    <a:pt x="162" y="516"/>
                  </a:lnTo>
                  <a:lnTo>
                    <a:pt x="131" y="528"/>
                  </a:lnTo>
                  <a:lnTo>
                    <a:pt x="107" y="530"/>
                  </a:lnTo>
                  <a:lnTo>
                    <a:pt x="73" y="510"/>
                  </a:lnTo>
                  <a:lnTo>
                    <a:pt x="53" y="509"/>
                  </a:lnTo>
                  <a:lnTo>
                    <a:pt x="37" y="504"/>
                  </a:lnTo>
                  <a:lnTo>
                    <a:pt x="45" y="515"/>
                  </a:lnTo>
                  <a:lnTo>
                    <a:pt x="38" y="532"/>
                  </a:lnTo>
                  <a:lnTo>
                    <a:pt x="48" y="548"/>
                  </a:lnTo>
                  <a:lnTo>
                    <a:pt x="61" y="575"/>
                  </a:lnTo>
                  <a:lnTo>
                    <a:pt x="83" y="602"/>
                  </a:lnTo>
                  <a:lnTo>
                    <a:pt x="118" y="624"/>
                  </a:lnTo>
                  <a:lnTo>
                    <a:pt x="105" y="627"/>
                  </a:lnTo>
                  <a:lnTo>
                    <a:pt x="124" y="634"/>
                  </a:lnTo>
                  <a:lnTo>
                    <a:pt x="126" y="628"/>
                  </a:lnTo>
                  <a:lnTo>
                    <a:pt x="141" y="627"/>
                  </a:lnTo>
                  <a:lnTo>
                    <a:pt x="167" y="632"/>
                  </a:lnTo>
                  <a:lnTo>
                    <a:pt x="186" y="627"/>
                  </a:lnTo>
                  <a:lnTo>
                    <a:pt x="194" y="606"/>
                  </a:lnTo>
                  <a:lnTo>
                    <a:pt x="196" y="635"/>
                  </a:lnTo>
                  <a:lnTo>
                    <a:pt x="209" y="656"/>
                  </a:lnTo>
                  <a:lnTo>
                    <a:pt x="226" y="673"/>
                  </a:lnTo>
                  <a:lnTo>
                    <a:pt x="253" y="682"/>
                  </a:lnTo>
                  <a:lnTo>
                    <a:pt x="265" y="682"/>
                  </a:lnTo>
                  <a:lnTo>
                    <a:pt x="250" y="672"/>
                  </a:lnTo>
                  <a:lnTo>
                    <a:pt x="265" y="670"/>
                  </a:lnTo>
                  <a:lnTo>
                    <a:pt x="292" y="680"/>
                  </a:lnTo>
                  <a:lnTo>
                    <a:pt x="344" y="688"/>
                  </a:lnTo>
                  <a:lnTo>
                    <a:pt x="358" y="696"/>
                  </a:lnTo>
                  <a:lnTo>
                    <a:pt x="360" y="689"/>
                  </a:lnTo>
                  <a:lnTo>
                    <a:pt x="384" y="678"/>
                  </a:lnTo>
                  <a:lnTo>
                    <a:pt x="419" y="702"/>
                  </a:lnTo>
                  <a:lnTo>
                    <a:pt x="435" y="703"/>
                  </a:lnTo>
                  <a:lnTo>
                    <a:pt x="437" y="708"/>
                  </a:lnTo>
                  <a:lnTo>
                    <a:pt x="442" y="700"/>
                  </a:lnTo>
                  <a:lnTo>
                    <a:pt x="441" y="702"/>
                  </a:lnTo>
                  <a:lnTo>
                    <a:pt x="448" y="709"/>
                  </a:lnTo>
                  <a:lnTo>
                    <a:pt x="455" y="693"/>
                  </a:lnTo>
                  <a:lnTo>
                    <a:pt x="469" y="687"/>
                  </a:lnTo>
                  <a:lnTo>
                    <a:pt x="483" y="696"/>
                  </a:lnTo>
                  <a:lnTo>
                    <a:pt x="496" y="718"/>
                  </a:lnTo>
                  <a:lnTo>
                    <a:pt x="506" y="718"/>
                  </a:lnTo>
                  <a:lnTo>
                    <a:pt x="501" y="704"/>
                  </a:lnTo>
                  <a:lnTo>
                    <a:pt x="481" y="680"/>
                  </a:lnTo>
                  <a:lnTo>
                    <a:pt x="462" y="672"/>
                  </a:lnTo>
                  <a:lnTo>
                    <a:pt x="464" y="659"/>
                  </a:lnTo>
                  <a:lnTo>
                    <a:pt x="517" y="676"/>
                  </a:lnTo>
                  <a:lnTo>
                    <a:pt x="530" y="682"/>
                  </a:lnTo>
                  <a:lnTo>
                    <a:pt x="543" y="676"/>
                  </a:lnTo>
                  <a:lnTo>
                    <a:pt x="549" y="682"/>
                  </a:lnTo>
                  <a:lnTo>
                    <a:pt x="556" y="682"/>
                  </a:lnTo>
                  <a:lnTo>
                    <a:pt x="569" y="707"/>
                  </a:lnTo>
                  <a:lnTo>
                    <a:pt x="596" y="698"/>
                  </a:lnTo>
                  <a:lnTo>
                    <a:pt x="618" y="696"/>
                  </a:lnTo>
                  <a:lnTo>
                    <a:pt x="625" y="684"/>
                  </a:lnTo>
                  <a:lnTo>
                    <a:pt x="620" y="659"/>
                  </a:lnTo>
                  <a:lnTo>
                    <a:pt x="605" y="624"/>
                  </a:lnTo>
                  <a:lnTo>
                    <a:pt x="591" y="626"/>
                  </a:lnTo>
                  <a:lnTo>
                    <a:pt x="581" y="618"/>
                  </a:lnTo>
                  <a:lnTo>
                    <a:pt x="593" y="607"/>
                  </a:lnTo>
                  <a:lnTo>
                    <a:pt x="620" y="614"/>
                  </a:lnTo>
                  <a:lnTo>
                    <a:pt x="653" y="649"/>
                  </a:lnTo>
                  <a:lnTo>
                    <a:pt x="658" y="638"/>
                  </a:lnTo>
                  <a:lnTo>
                    <a:pt x="670" y="646"/>
                  </a:lnTo>
                  <a:lnTo>
                    <a:pt x="684" y="643"/>
                  </a:lnTo>
                  <a:lnTo>
                    <a:pt x="685" y="707"/>
                  </a:lnTo>
                  <a:lnTo>
                    <a:pt x="694" y="716"/>
                  </a:lnTo>
                  <a:lnTo>
                    <a:pt x="701" y="700"/>
                  </a:lnTo>
                  <a:lnTo>
                    <a:pt x="711" y="708"/>
                  </a:lnTo>
                  <a:lnTo>
                    <a:pt x="723" y="707"/>
                  </a:lnTo>
                  <a:lnTo>
                    <a:pt x="728" y="714"/>
                  </a:lnTo>
                  <a:lnTo>
                    <a:pt x="727" y="726"/>
                  </a:lnTo>
                  <a:lnTo>
                    <a:pt x="715" y="736"/>
                  </a:lnTo>
                  <a:lnTo>
                    <a:pt x="727" y="737"/>
                  </a:lnTo>
                  <a:lnTo>
                    <a:pt x="738" y="745"/>
                  </a:lnTo>
                  <a:lnTo>
                    <a:pt x="750" y="759"/>
                  </a:lnTo>
                  <a:lnTo>
                    <a:pt x="787" y="793"/>
                  </a:lnTo>
                  <a:lnTo>
                    <a:pt x="792" y="816"/>
                  </a:lnTo>
                  <a:lnTo>
                    <a:pt x="772" y="833"/>
                  </a:lnTo>
                  <a:lnTo>
                    <a:pt x="752" y="828"/>
                  </a:lnTo>
                  <a:lnTo>
                    <a:pt x="737" y="828"/>
                  </a:lnTo>
                  <a:lnTo>
                    <a:pt x="743" y="854"/>
                  </a:lnTo>
                  <a:lnTo>
                    <a:pt x="740" y="887"/>
                  </a:lnTo>
                  <a:lnTo>
                    <a:pt x="761" y="880"/>
                  </a:lnTo>
                  <a:lnTo>
                    <a:pt x="791" y="859"/>
                  </a:lnTo>
                  <a:lnTo>
                    <a:pt x="798" y="843"/>
                  </a:lnTo>
                  <a:lnTo>
                    <a:pt x="812" y="849"/>
                  </a:lnTo>
                  <a:lnTo>
                    <a:pt x="829" y="834"/>
                  </a:lnTo>
                  <a:lnTo>
                    <a:pt x="849" y="829"/>
                  </a:lnTo>
                  <a:lnTo>
                    <a:pt x="868" y="833"/>
                  </a:lnTo>
                  <a:lnTo>
                    <a:pt x="836" y="843"/>
                  </a:lnTo>
                  <a:lnTo>
                    <a:pt x="842" y="848"/>
                  </a:lnTo>
                  <a:lnTo>
                    <a:pt x="835" y="863"/>
                  </a:lnTo>
                  <a:lnTo>
                    <a:pt x="858" y="892"/>
                  </a:lnTo>
                  <a:lnTo>
                    <a:pt x="872" y="906"/>
                  </a:lnTo>
                  <a:lnTo>
                    <a:pt x="878" y="901"/>
                  </a:lnTo>
                  <a:lnTo>
                    <a:pt x="871" y="887"/>
                  </a:lnTo>
                  <a:lnTo>
                    <a:pt x="872" y="877"/>
                  </a:lnTo>
                  <a:lnTo>
                    <a:pt x="892" y="883"/>
                  </a:lnTo>
                  <a:lnTo>
                    <a:pt x="890" y="920"/>
                  </a:lnTo>
                  <a:lnTo>
                    <a:pt x="895" y="936"/>
                  </a:lnTo>
                  <a:lnTo>
                    <a:pt x="912" y="949"/>
                  </a:lnTo>
                  <a:lnTo>
                    <a:pt x="925" y="941"/>
                  </a:lnTo>
                  <a:lnTo>
                    <a:pt x="939" y="963"/>
                  </a:lnTo>
                  <a:lnTo>
                    <a:pt x="942" y="988"/>
                  </a:lnTo>
                  <a:lnTo>
                    <a:pt x="948" y="1004"/>
                  </a:lnTo>
                  <a:lnTo>
                    <a:pt x="955" y="1014"/>
                  </a:lnTo>
                  <a:lnTo>
                    <a:pt x="958" y="1037"/>
                  </a:lnTo>
                  <a:lnTo>
                    <a:pt x="965" y="1049"/>
                  </a:lnTo>
                  <a:lnTo>
                    <a:pt x="967" y="1069"/>
                  </a:lnTo>
                  <a:lnTo>
                    <a:pt x="970" y="1085"/>
                  </a:lnTo>
                  <a:lnTo>
                    <a:pt x="976" y="1089"/>
                  </a:lnTo>
                  <a:lnTo>
                    <a:pt x="971" y="1103"/>
                  </a:lnTo>
                  <a:lnTo>
                    <a:pt x="964" y="1114"/>
                  </a:lnTo>
                  <a:lnTo>
                    <a:pt x="951" y="1121"/>
                  </a:lnTo>
                  <a:lnTo>
                    <a:pt x="942" y="1130"/>
                  </a:lnTo>
                  <a:lnTo>
                    <a:pt x="941" y="1166"/>
                  </a:lnTo>
                  <a:lnTo>
                    <a:pt x="937" y="1170"/>
                  </a:lnTo>
                  <a:lnTo>
                    <a:pt x="924" y="1173"/>
                  </a:lnTo>
                  <a:lnTo>
                    <a:pt x="911" y="1191"/>
                  </a:lnTo>
                  <a:lnTo>
                    <a:pt x="895" y="1204"/>
                  </a:lnTo>
                  <a:lnTo>
                    <a:pt x="882" y="1224"/>
                  </a:lnTo>
                  <a:lnTo>
                    <a:pt x="861" y="1242"/>
                  </a:lnTo>
                  <a:lnTo>
                    <a:pt x="863" y="1254"/>
                  </a:lnTo>
                  <a:lnTo>
                    <a:pt x="877" y="1275"/>
                  </a:lnTo>
                  <a:lnTo>
                    <a:pt x="894" y="1292"/>
                  </a:lnTo>
                  <a:lnTo>
                    <a:pt x="898" y="1310"/>
                  </a:lnTo>
                  <a:lnTo>
                    <a:pt x="908" y="1313"/>
                  </a:lnTo>
                  <a:lnTo>
                    <a:pt x="908" y="1338"/>
                  </a:lnTo>
                  <a:lnTo>
                    <a:pt x="889" y="1328"/>
                  </a:lnTo>
                  <a:lnTo>
                    <a:pt x="888" y="1333"/>
                  </a:lnTo>
                  <a:lnTo>
                    <a:pt x="874" y="1327"/>
                  </a:lnTo>
                  <a:lnTo>
                    <a:pt x="871" y="1334"/>
                  </a:lnTo>
                  <a:lnTo>
                    <a:pt x="862" y="1337"/>
                  </a:lnTo>
                  <a:lnTo>
                    <a:pt x="846" y="1347"/>
                  </a:lnTo>
                  <a:lnTo>
                    <a:pt x="822" y="1347"/>
                  </a:lnTo>
                  <a:lnTo>
                    <a:pt x="820" y="1360"/>
                  </a:lnTo>
                  <a:lnTo>
                    <a:pt x="811" y="1364"/>
                  </a:lnTo>
                  <a:lnTo>
                    <a:pt x="793" y="1354"/>
                  </a:lnTo>
                  <a:lnTo>
                    <a:pt x="765" y="1358"/>
                  </a:lnTo>
                  <a:lnTo>
                    <a:pt x="743" y="1348"/>
                  </a:lnTo>
                  <a:lnTo>
                    <a:pt x="731" y="1348"/>
                  </a:lnTo>
                  <a:lnTo>
                    <a:pt x="718" y="1344"/>
                  </a:lnTo>
                  <a:lnTo>
                    <a:pt x="711" y="1338"/>
                  </a:lnTo>
                  <a:lnTo>
                    <a:pt x="700" y="1339"/>
                  </a:lnTo>
                  <a:lnTo>
                    <a:pt x="707" y="1350"/>
                  </a:lnTo>
                  <a:lnTo>
                    <a:pt x="697" y="1350"/>
                  </a:lnTo>
                  <a:lnTo>
                    <a:pt x="700" y="1374"/>
                  </a:lnTo>
                  <a:lnTo>
                    <a:pt x="688" y="1378"/>
                  </a:lnTo>
                  <a:lnTo>
                    <a:pt x="668" y="1393"/>
                  </a:lnTo>
                  <a:lnTo>
                    <a:pt x="661" y="1408"/>
                  </a:lnTo>
                  <a:lnTo>
                    <a:pt x="658" y="1425"/>
                  </a:lnTo>
                  <a:lnTo>
                    <a:pt x="659" y="1441"/>
                  </a:lnTo>
                  <a:lnTo>
                    <a:pt x="668" y="1462"/>
                  </a:lnTo>
                  <a:lnTo>
                    <a:pt x="680" y="1473"/>
                  </a:lnTo>
                  <a:lnTo>
                    <a:pt x="690" y="1473"/>
                  </a:lnTo>
                  <a:lnTo>
                    <a:pt x="702" y="1488"/>
                  </a:lnTo>
                  <a:lnTo>
                    <a:pt x="710" y="1485"/>
                  </a:lnTo>
                  <a:lnTo>
                    <a:pt x="731" y="1491"/>
                  </a:lnTo>
                  <a:lnTo>
                    <a:pt x="737" y="1496"/>
                  </a:lnTo>
                  <a:lnTo>
                    <a:pt x="739" y="1493"/>
                  </a:lnTo>
                  <a:lnTo>
                    <a:pt x="761" y="1487"/>
                  </a:lnTo>
                  <a:lnTo>
                    <a:pt x="759" y="1478"/>
                  </a:lnTo>
                  <a:lnTo>
                    <a:pt x="776" y="1477"/>
                  </a:lnTo>
                  <a:lnTo>
                    <a:pt x="783" y="1473"/>
                  </a:lnTo>
                  <a:lnTo>
                    <a:pt x="785" y="1463"/>
                  </a:lnTo>
                  <a:lnTo>
                    <a:pt x="780" y="1452"/>
                  </a:lnTo>
                  <a:lnTo>
                    <a:pt x="792" y="1447"/>
                  </a:lnTo>
                  <a:lnTo>
                    <a:pt x="807" y="1447"/>
                  </a:lnTo>
                  <a:lnTo>
                    <a:pt x="812" y="1457"/>
                  </a:lnTo>
                  <a:lnTo>
                    <a:pt x="814" y="1467"/>
                  </a:lnTo>
                  <a:lnTo>
                    <a:pt x="840" y="1468"/>
                  </a:lnTo>
                  <a:lnTo>
                    <a:pt x="849" y="1472"/>
                  </a:lnTo>
                  <a:lnTo>
                    <a:pt x="847" y="1461"/>
                  </a:lnTo>
                  <a:lnTo>
                    <a:pt x="855" y="1453"/>
                  </a:lnTo>
                  <a:lnTo>
                    <a:pt x="857" y="1460"/>
                  </a:lnTo>
                  <a:lnTo>
                    <a:pt x="847" y="1441"/>
                  </a:lnTo>
                  <a:lnTo>
                    <a:pt x="835" y="1436"/>
                  </a:lnTo>
                  <a:lnTo>
                    <a:pt x="834" y="1423"/>
                  </a:lnTo>
                  <a:lnTo>
                    <a:pt x="846" y="1419"/>
                  </a:lnTo>
                  <a:lnTo>
                    <a:pt x="851" y="1413"/>
                  </a:lnTo>
                  <a:lnTo>
                    <a:pt x="851" y="1425"/>
                  </a:lnTo>
                  <a:lnTo>
                    <a:pt x="852" y="1435"/>
                  </a:lnTo>
                  <a:lnTo>
                    <a:pt x="860" y="1426"/>
                  </a:lnTo>
                  <a:lnTo>
                    <a:pt x="862" y="1435"/>
                  </a:lnTo>
                  <a:lnTo>
                    <a:pt x="871" y="1444"/>
                  </a:lnTo>
                  <a:lnTo>
                    <a:pt x="876" y="1439"/>
                  </a:lnTo>
                  <a:lnTo>
                    <a:pt x="885" y="1435"/>
                  </a:lnTo>
                  <a:lnTo>
                    <a:pt x="889" y="1436"/>
                  </a:lnTo>
                  <a:lnTo>
                    <a:pt x="898" y="1450"/>
                  </a:lnTo>
                  <a:lnTo>
                    <a:pt x="906" y="1444"/>
                  </a:lnTo>
                  <a:lnTo>
                    <a:pt x="914" y="1446"/>
                  </a:lnTo>
                  <a:lnTo>
                    <a:pt x="919" y="1456"/>
                  </a:lnTo>
                  <a:lnTo>
                    <a:pt x="916" y="1462"/>
                  </a:lnTo>
                  <a:lnTo>
                    <a:pt x="917" y="1473"/>
                  </a:lnTo>
                  <a:lnTo>
                    <a:pt x="921" y="1485"/>
                  </a:lnTo>
                  <a:lnTo>
                    <a:pt x="927" y="1482"/>
                  </a:lnTo>
                  <a:lnTo>
                    <a:pt x="938" y="1498"/>
                  </a:lnTo>
                  <a:lnTo>
                    <a:pt x="941" y="1507"/>
                  </a:lnTo>
                  <a:lnTo>
                    <a:pt x="939" y="1515"/>
                  </a:lnTo>
                  <a:lnTo>
                    <a:pt x="942" y="1518"/>
                  </a:lnTo>
                  <a:lnTo>
                    <a:pt x="943" y="1528"/>
                  </a:lnTo>
                  <a:lnTo>
                    <a:pt x="951" y="1526"/>
                  </a:lnTo>
                  <a:lnTo>
                    <a:pt x="955" y="1528"/>
                  </a:lnTo>
                  <a:lnTo>
                    <a:pt x="963" y="1544"/>
                  </a:lnTo>
                  <a:lnTo>
                    <a:pt x="968" y="1547"/>
                  </a:lnTo>
                  <a:lnTo>
                    <a:pt x="975" y="1541"/>
                  </a:lnTo>
                  <a:lnTo>
                    <a:pt x="980" y="1543"/>
                  </a:lnTo>
                  <a:lnTo>
                    <a:pt x="980" y="1550"/>
                  </a:lnTo>
                  <a:lnTo>
                    <a:pt x="986" y="1560"/>
                  </a:lnTo>
                  <a:lnTo>
                    <a:pt x="994" y="1563"/>
                  </a:lnTo>
                  <a:lnTo>
                    <a:pt x="995" y="1554"/>
                  </a:lnTo>
                  <a:lnTo>
                    <a:pt x="1001" y="1542"/>
                  </a:lnTo>
                  <a:lnTo>
                    <a:pt x="1012" y="1559"/>
                  </a:lnTo>
                  <a:lnTo>
                    <a:pt x="1018" y="1563"/>
                  </a:lnTo>
                  <a:lnTo>
                    <a:pt x="1022" y="1571"/>
                  </a:lnTo>
                  <a:lnTo>
                    <a:pt x="1033" y="1571"/>
                  </a:lnTo>
                  <a:lnTo>
                    <a:pt x="1019" y="1587"/>
                  </a:lnTo>
                  <a:lnTo>
                    <a:pt x="1003" y="1593"/>
                  </a:lnTo>
                  <a:lnTo>
                    <a:pt x="992" y="1579"/>
                  </a:lnTo>
                  <a:lnTo>
                    <a:pt x="998" y="1595"/>
                  </a:lnTo>
                  <a:lnTo>
                    <a:pt x="1014" y="1628"/>
                  </a:lnTo>
                  <a:lnTo>
                    <a:pt x="1024" y="1630"/>
                  </a:lnTo>
                  <a:lnTo>
                    <a:pt x="1035" y="1643"/>
                  </a:lnTo>
                  <a:lnTo>
                    <a:pt x="1037" y="1646"/>
                  </a:lnTo>
                  <a:close/>
                </a:path>
              </a:pathLst>
            </a:custGeom>
            <a:grpFill/>
            <a:ln w="3175"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sz="1600" dirty="0">
                <a:latin typeface="+mn-lt"/>
              </a:endParaRPr>
            </a:p>
          </p:txBody>
        </p:sp>
        <p:sp>
          <p:nvSpPr>
            <p:cNvPr id="23" name="Freeform 304"/>
            <p:cNvSpPr>
              <a:spLocks noChangeAspect="1"/>
            </p:cNvSpPr>
            <p:nvPr/>
          </p:nvSpPr>
          <p:spPr bwMode="gray">
            <a:xfrm>
              <a:off x="1030580" y="1841352"/>
              <a:ext cx="1137975" cy="778705"/>
            </a:xfrm>
            <a:custGeom>
              <a:avLst/>
              <a:gdLst/>
              <a:ahLst/>
              <a:cxnLst>
                <a:cxn ang="0">
                  <a:pos x="4121" y="2577"/>
                </a:cxn>
                <a:cxn ang="0">
                  <a:pos x="3985" y="2718"/>
                </a:cxn>
                <a:cxn ang="0">
                  <a:pos x="4193" y="2896"/>
                </a:cxn>
                <a:cxn ang="0">
                  <a:pos x="4252" y="3041"/>
                </a:cxn>
                <a:cxn ang="0">
                  <a:pos x="4261" y="2980"/>
                </a:cxn>
                <a:cxn ang="0">
                  <a:pos x="3928" y="2815"/>
                </a:cxn>
                <a:cxn ang="0">
                  <a:pos x="3510" y="3092"/>
                </a:cxn>
                <a:cxn ang="0">
                  <a:pos x="3186" y="3206"/>
                </a:cxn>
                <a:cxn ang="0">
                  <a:pos x="3305" y="3028"/>
                </a:cxn>
                <a:cxn ang="0">
                  <a:pos x="3138" y="2904"/>
                </a:cxn>
                <a:cxn ang="0">
                  <a:pos x="2884" y="2730"/>
                </a:cxn>
                <a:cxn ang="0">
                  <a:pos x="2558" y="2711"/>
                </a:cxn>
                <a:cxn ang="0">
                  <a:pos x="999" y="2670"/>
                </a:cxn>
                <a:cxn ang="0">
                  <a:pos x="900" y="2578"/>
                </a:cxn>
                <a:cxn ang="0">
                  <a:pos x="745" y="2484"/>
                </a:cxn>
                <a:cxn ang="0">
                  <a:pos x="658" y="2308"/>
                </a:cxn>
                <a:cxn ang="0">
                  <a:pos x="605" y="2062"/>
                </a:cxn>
                <a:cxn ang="0">
                  <a:pos x="257" y="1689"/>
                </a:cxn>
                <a:cxn ang="0">
                  <a:pos x="0" y="1022"/>
                </a:cxn>
                <a:cxn ang="0">
                  <a:pos x="300" y="501"/>
                </a:cxn>
                <a:cxn ang="0">
                  <a:pos x="554" y="316"/>
                </a:cxn>
                <a:cxn ang="0">
                  <a:pos x="516" y="434"/>
                </a:cxn>
                <a:cxn ang="0">
                  <a:pos x="780" y="376"/>
                </a:cxn>
                <a:cxn ang="0">
                  <a:pos x="908" y="308"/>
                </a:cxn>
                <a:cxn ang="0">
                  <a:pos x="1229" y="461"/>
                </a:cxn>
                <a:cxn ang="0">
                  <a:pos x="1409" y="630"/>
                </a:cxn>
                <a:cxn ang="0">
                  <a:pos x="1713" y="655"/>
                </a:cxn>
                <a:cxn ang="0">
                  <a:pos x="1850" y="758"/>
                </a:cxn>
                <a:cxn ang="0">
                  <a:pos x="1884" y="566"/>
                </a:cxn>
                <a:cxn ang="0">
                  <a:pos x="1897" y="496"/>
                </a:cxn>
                <a:cxn ang="0">
                  <a:pos x="2137" y="669"/>
                </a:cxn>
                <a:cxn ang="0">
                  <a:pos x="2360" y="650"/>
                </a:cxn>
                <a:cxn ang="0">
                  <a:pos x="2467" y="619"/>
                </a:cxn>
                <a:cxn ang="0">
                  <a:pos x="2592" y="506"/>
                </a:cxn>
                <a:cxn ang="0">
                  <a:pos x="2465" y="360"/>
                </a:cxn>
                <a:cxn ang="0">
                  <a:pos x="2513" y="2"/>
                </a:cxn>
                <a:cxn ang="0">
                  <a:pos x="2671" y="301"/>
                </a:cxn>
                <a:cxn ang="0">
                  <a:pos x="2773" y="515"/>
                </a:cxn>
                <a:cxn ang="0">
                  <a:pos x="2955" y="732"/>
                </a:cxn>
                <a:cxn ang="0">
                  <a:pos x="3048" y="400"/>
                </a:cxn>
                <a:cxn ang="0">
                  <a:pos x="3223" y="566"/>
                </a:cxn>
                <a:cxn ang="0">
                  <a:pos x="3139" y="886"/>
                </a:cxn>
                <a:cxn ang="0">
                  <a:pos x="2869" y="956"/>
                </a:cxn>
                <a:cxn ang="0">
                  <a:pos x="2806" y="1170"/>
                </a:cxn>
                <a:cxn ang="0">
                  <a:pos x="2662" y="1202"/>
                </a:cxn>
                <a:cxn ang="0">
                  <a:pos x="2634" y="1400"/>
                </a:cxn>
                <a:cxn ang="0">
                  <a:pos x="2596" y="1772"/>
                </a:cxn>
                <a:cxn ang="0">
                  <a:pos x="2978" y="2076"/>
                </a:cxn>
                <a:cxn ang="0">
                  <a:pos x="3253" y="2406"/>
                </a:cxn>
                <a:cxn ang="0">
                  <a:pos x="3435" y="2410"/>
                </a:cxn>
                <a:cxn ang="0">
                  <a:pos x="3543" y="2007"/>
                </a:cxn>
                <a:cxn ang="0">
                  <a:pos x="3489" y="1658"/>
                </a:cxn>
                <a:cxn ang="0">
                  <a:pos x="3454" y="1379"/>
                </a:cxn>
                <a:cxn ang="0">
                  <a:pos x="3782" y="1465"/>
                </a:cxn>
                <a:cxn ang="0">
                  <a:pos x="3908" y="1642"/>
                </a:cxn>
                <a:cxn ang="0">
                  <a:pos x="3931" y="1765"/>
                </a:cxn>
                <a:cxn ang="0">
                  <a:pos x="4124" y="1745"/>
                </a:cxn>
                <a:cxn ang="0">
                  <a:pos x="4254" y="1721"/>
                </a:cxn>
                <a:cxn ang="0">
                  <a:pos x="4305" y="1837"/>
                </a:cxn>
                <a:cxn ang="0">
                  <a:pos x="4379" y="2060"/>
                </a:cxn>
                <a:cxn ang="0">
                  <a:pos x="4580" y="2206"/>
                </a:cxn>
                <a:cxn ang="0">
                  <a:pos x="4538" y="2229"/>
                </a:cxn>
                <a:cxn ang="0">
                  <a:pos x="4668" y="2398"/>
                </a:cxn>
              </a:cxnLst>
              <a:rect l="0" t="0" r="r" b="b"/>
              <a:pathLst>
                <a:path w="4686" h="3236">
                  <a:moveTo>
                    <a:pt x="4668" y="2398"/>
                  </a:moveTo>
                  <a:lnTo>
                    <a:pt x="4678" y="2405"/>
                  </a:lnTo>
                  <a:lnTo>
                    <a:pt x="4684" y="2412"/>
                  </a:lnTo>
                  <a:lnTo>
                    <a:pt x="4675" y="2423"/>
                  </a:lnTo>
                  <a:lnTo>
                    <a:pt x="4664" y="2437"/>
                  </a:lnTo>
                  <a:lnTo>
                    <a:pt x="4646" y="2449"/>
                  </a:lnTo>
                  <a:lnTo>
                    <a:pt x="4630" y="2469"/>
                  </a:lnTo>
                  <a:lnTo>
                    <a:pt x="4619" y="2470"/>
                  </a:lnTo>
                  <a:lnTo>
                    <a:pt x="4616" y="2475"/>
                  </a:lnTo>
                  <a:lnTo>
                    <a:pt x="4601" y="2475"/>
                  </a:lnTo>
                  <a:lnTo>
                    <a:pt x="4578" y="2474"/>
                  </a:lnTo>
                  <a:lnTo>
                    <a:pt x="4564" y="2481"/>
                  </a:lnTo>
                  <a:lnTo>
                    <a:pt x="4533" y="2487"/>
                  </a:lnTo>
                  <a:lnTo>
                    <a:pt x="4521" y="2496"/>
                  </a:lnTo>
                  <a:lnTo>
                    <a:pt x="4510" y="2512"/>
                  </a:lnTo>
                  <a:lnTo>
                    <a:pt x="4505" y="2511"/>
                  </a:lnTo>
                  <a:lnTo>
                    <a:pt x="4493" y="2531"/>
                  </a:lnTo>
                  <a:lnTo>
                    <a:pt x="4476" y="2554"/>
                  </a:lnTo>
                  <a:lnTo>
                    <a:pt x="4465" y="2560"/>
                  </a:lnTo>
                  <a:lnTo>
                    <a:pt x="4453" y="2574"/>
                  </a:lnTo>
                  <a:lnTo>
                    <a:pt x="4444" y="2579"/>
                  </a:lnTo>
                  <a:lnTo>
                    <a:pt x="4438" y="2579"/>
                  </a:lnTo>
                  <a:lnTo>
                    <a:pt x="4433" y="2574"/>
                  </a:lnTo>
                  <a:lnTo>
                    <a:pt x="4438" y="2563"/>
                  </a:lnTo>
                  <a:lnTo>
                    <a:pt x="4431" y="2566"/>
                  </a:lnTo>
                  <a:lnTo>
                    <a:pt x="4425" y="2577"/>
                  </a:lnTo>
                  <a:lnTo>
                    <a:pt x="4385" y="2583"/>
                  </a:lnTo>
                  <a:lnTo>
                    <a:pt x="4359" y="2593"/>
                  </a:lnTo>
                  <a:lnTo>
                    <a:pt x="4353" y="2590"/>
                  </a:lnTo>
                  <a:lnTo>
                    <a:pt x="4352" y="2584"/>
                  </a:lnTo>
                  <a:lnTo>
                    <a:pt x="4343" y="2579"/>
                  </a:lnTo>
                  <a:lnTo>
                    <a:pt x="4325" y="2577"/>
                  </a:lnTo>
                  <a:lnTo>
                    <a:pt x="4280" y="2577"/>
                  </a:lnTo>
                  <a:lnTo>
                    <a:pt x="4264" y="2581"/>
                  </a:lnTo>
                  <a:lnTo>
                    <a:pt x="4232" y="2574"/>
                  </a:lnTo>
                  <a:lnTo>
                    <a:pt x="4225" y="2574"/>
                  </a:lnTo>
                  <a:lnTo>
                    <a:pt x="4200" y="2572"/>
                  </a:lnTo>
                  <a:lnTo>
                    <a:pt x="4173" y="2579"/>
                  </a:lnTo>
                  <a:lnTo>
                    <a:pt x="4164" y="2577"/>
                  </a:lnTo>
                  <a:lnTo>
                    <a:pt x="4151" y="2577"/>
                  </a:lnTo>
                  <a:lnTo>
                    <a:pt x="4134" y="2579"/>
                  </a:lnTo>
                  <a:lnTo>
                    <a:pt x="4121" y="2577"/>
                  </a:lnTo>
                  <a:lnTo>
                    <a:pt x="4113" y="2581"/>
                  </a:lnTo>
                  <a:lnTo>
                    <a:pt x="4100" y="2581"/>
                  </a:lnTo>
                  <a:lnTo>
                    <a:pt x="4095" y="2583"/>
                  </a:lnTo>
                  <a:lnTo>
                    <a:pt x="4094" y="2590"/>
                  </a:lnTo>
                  <a:lnTo>
                    <a:pt x="4084" y="2589"/>
                  </a:lnTo>
                  <a:lnTo>
                    <a:pt x="4080" y="2593"/>
                  </a:lnTo>
                  <a:lnTo>
                    <a:pt x="4074" y="2597"/>
                  </a:lnTo>
                  <a:lnTo>
                    <a:pt x="4068" y="2604"/>
                  </a:lnTo>
                  <a:lnTo>
                    <a:pt x="4058" y="2617"/>
                  </a:lnTo>
                  <a:lnTo>
                    <a:pt x="4053" y="2635"/>
                  </a:lnTo>
                  <a:lnTo>
                    <a:pt x="4044" y="2654"/>
                  </a:lnTo>
                  <a:lnTo>
                    <a:pt x="4042" y="2657"/>
                  </a:lnTo>
                  <a:lnTo>
                    <a:pt x="4004" y="2659"/>
                  </a:lnTo>
                  <a:lnTo>
                    <a:pt x="3993" y="2670"/>
                  </a:lnTo>
                  <a:lnTo>
                    <a:pt x="3987" y="2670"/>
                  </a:lnTo>
                  <a:lnTo>
                    <a:pt x="3987" y="2675"/>
                  </a:lnTo>
                  <a:lnTo>
                    <a:pt x="3968" y="2694"/>
                  </a:lnTo>
                  <a:lnTo>
                    <a:pt x="3958" y="2699"/>
                  </a:lnTo>
                  <a:lnTo>
                    <a:pt x="3930" y="2743"/>
                  </a:lnTo>
                  <a:lnTo>
                    <a:pt x="3919" y="2751"/>
                  </a:lnTo>
                  <a:lnTo>
                    <a:pt x="3908" y="2753"/>
                  </a:lnTo>
                  <a:lnTo>
                    <a:pt x="3909" y="2769"/>
                  </a:lnTo>
                  <a:lnTo>
                    <a:pt x="3887" y="2810"/>
                  </a:lnTo>
                  <a:lnTo>
                    <a:pt x="3882" y="2810"/>
                  </a:lnTo>
                  <a:lnTo>
                    <a:pt x="3860" y="2832"/>
                  </a:lnTo>
                  <a:lnTo>
                    <a:pt x="3834" y="2858"/>
                  </a:lnTo>
                  <a:lnTo>
                    <a:pt x="3834" y="2861"/>
                  </a:lnTo>
                  <a:lnTo>
                    <a:pt x="3848" y="2858"/>
                  </a:lnTo>
                  <a:lnTo>
                    <a:pt x="3859" y="2851"/>
                  </a:lnTo>
                  <a:lnTo>
                    <a:pt x="3859" y="2847"/>
                  </a:lnTo>
                  <a:lnTo>
                    <a:pt x="3864" y="2845"/>
                  </a:lnTo>
                  <a:lnTo>
                    <a:pt x="3879" y="2827"/>
                  </a:lnTo>
                  <a:lnTo>
                    <a:pt x="3888" y="2814"/>
                  </a:lnTo>
                  <a:lnTo>
                    <a:pt x="3898" y="2805"/>
                  </a:lnTo>
                  <a:lnTo>
                    <a:pt x="3908" y="2794"/>
                  </a:lnTo>
                  <a:lnTo>
                    <a:pt x="3920" y="2770"/>
                  </a:lnTo>
                  <a:lnTo>
                    <a:pt x="3930" y="2761"/>
                  </a:lnTo>
                  <a:lnTo>
                    <a:pt x="3952" y="2739"/>
                  </a:lnTo>
                  <a:lnTo>
                    <a:pt x="3958" y="2735"/>
                  </a:lnTo>
                  <a:lnTo>
                    <a:pt x="3968" y="2733"/>
                  </a:lnTo>
                  <a:lnTo>
                    <a:pt x="3974" y="2726"/>
                  </a:lnTo>
                  <a:lnTo>
                    <a:pt x="3985" y="2718"/>
                  </a:lnTo>
                  <a:lnTo>
                    <a:pt x="3998" y="2713"/>
                  </a:lnTo>
                  <a:lnTo>
                    <a:pt x="4030" y="2694"/>
                  </a:lnTo>
                  <a:lnTo>
                    <a:pt x="4084" y="2670"/>
                  </a:lnTo>
                  <a:lnTo>
                    <a:pt x="4114" y="2663"/>
                  </a:lnTo>
                  <a:lnTo>
                    <a:pt x="4128" y="2664"/>
                  </a:lnTo>
                  <a:lnTo>
                    <a:pt x="4139" y="2662"/>
                  </a:lnTo>
                  <a:lnTo>
                    <a:pt x="4167" y="2664"/>
                  </a:lnTo>
                  <a:lnTo>
                    <a:pt x="4194" y="2676"/>
                  </a:lnTo>
                  <a:lnTo>
                    <a:pt x="4207" y="2685"/>
                  </a:lnTo>
                  <a:lnTo>
                    <a:pt x="4214" y="2701"/>
                  </a:lnTo>
                  <a:lnTo>
                    <a:pt x="4207" y="2697"/>
                  </a:lnTo>
                  <a:lnTo>
                    <a:pt x="4205" y="2700"/>
                  </a:lnTo>
                  <a:lnTo>
                    <a:pt x="4211" y="2707"/>
                  </a:lnTo>
                  <a:lnTo>
                    <a:pt x="4211" y="2723"/>
                  </a:lnTo>
                  <a:lnTo>
                    <a:pt x="4200" y="2733"/>
                  </a:lnTo>
                  <a:lnTo>
                    <a:pt x="4176" y="2753"/>
                  </a:lnTo>
                  <a:lnTo>
                    <a:pt x="4160" y="2761"/>
                  </a:lnTo>
                  <a:lnTo>
                    <a:pt x="4141" y="2760"/>
                  </a:lnTo>
                  <a:lnTo>
                    <a:pt x="4126" y="2753"/>
                  </a:lnTo>
                  <a:lnTo>
                    <a:pt x="4105" y="2756"/>
                  </a:lnTo>
                  <a:lnTo>
                    <a:pt x="4089" y="2762"/>
                  </a:lnTo>
                  <a:lnTo>
                    <a:pt x="4085" y="2765"/>
                  </a:lnTo>
                  <a:lnTo>
                    <a:pt x="4100" y="2765"/>
                  </a:lnTo>
                  <a:lnTo>
                    <a:pt x="4127" y="2773"/>
                  </a:lnTo>
                  <a:lnTo>
                    <a:pt x="4132" y="2787"/>
                  </a:lnTo>
                  <a:lnTo>
                    <a:pt x="4137" y="2791"/>
                  </a:lnTo>
                  <a:lnTo>
                    <a:pt x="4166" y="2776"/>
                  </a:lnTo>
                  <a:lnTo>
                    <a:pt x="4170" y="2777"/>
                  </a:lnTo>
                  <a:lnTo>
                    <a:pt x="4168" y="2782"/>
                  </a:lnTo>
                  <a:lnTo>
                    <a:pt x="4177" y="2783"/>
                  </a:lnTo>
                  <a:lnTo>
                    <a:pt x="4183" y="2788"/>
                  </a:lnTo>
                  <a:lnTo>
                    <a:pt x="4182" y="2798"/>
                  </a:lnTo>
                  <a:lnTo>
                    <a:pt x="4173" y="2823"/>
                  </a:lnTo>
                  <a:lnTo>
                    <a:pt x="4157" y="2839"/>
                  </a:lnTo>
                  <a:lnTo>
                    <a:pt x="4157" y="2841"/>
                  </a:lnTo>
                  <a:lnTo>
                    <a:pt x="4165" y="2840"/>
                  </a:lnTo>
                  <a:lnTo>
                    <a:pt x="4180" y="2842"/>
                  </a:lnTo>
                  <a:lnTo>
                    <a:pt x="4178" y="2862"/>
                  </a:lnTo>
                  <a:lnTo>
                    <a:pt x="4180" y="2870"/>
                  </a:lnTo>
                  <a:lnTo>
                    <a:pt x="4184" y="2879"/>
                  </a:lnTo>
                  <a:lnTo>
                    <a:pt x="4188" y="2889"/>
                  </a:lnTo>
                  <a:lnTo>
                    <a:pt x="4193" y="2896"/>
                  </a:lnTo>
                  <a:lnTo>
                    <a:pt x="4199" y="2902"/>
                  </a:lnTo>
                  <a:lnTo>
                    <a:pt x="4198" y="2906"/>
                  </a:lnTo>
                  <a:lnTo>
                    <a:pt x="4215" y="2907"/>
                  </a:lnTo>
                  <a:lnTo>
                    <a:pt x="4236" y="2917"/>
                  </a:lnTo>
                  <a:lnTo>
                    <a:pt x="4240" y="2921"/>
                  </a:lnTo>
                  <a:lnTo>
                    <a:pt x="4231" y="2926"/>
                  </a:lnTo>
                  <a:lnTo>
                    <a:pt x="4230" y="2932"/>
                  </a:lnTo>
                  <a:lnTo>
                    <a:pt x="4239" y="2936"/>
                  </a:lnTo>
                  <a:lnTo>
                    <a:pt x="4250" y="2937"/>
                  </a:lnTo>
                  <a:lnTo>
                    <a:pt x="4266" y="2943"/>
                  </a:lnTo>
                  <a:lnTo>
                    <a:pt x="4294" y="2947"/>
                  </a:lnTo>
                  <a:lnTo>
                    <a:pt x="4297" y="2953"/>
                  </a:lnTo>
                  <a:lnTo>
                    <a:pt x="4320" y="2950"/>
                  </a:lnTo>
                  <a:lnTo>
                    <a:pt x="4339" y="2937"/>
                  </a:lnTo>
                  <a:lnTo>
                    <a:pt x="4344" y="2947"/>
                  </a:lnTo>
                  <a:lnTo>
                    <a:pt x="4342" y="2955"/>
                  </a:lnTo>
                  <a:lnTo>
                    <a:pt x="4348" y="2954"/>
                  </a:lnTo>
                  <a:lnTo>
                    <a:pt x="4358" y="2955"/>
                  </a:lnTo>
                  <a:lnTo>
                    <a:pt x="4368" y="2954"/>
                  </a:lnTo>
                  <a:lnTo>
                    <a:pt x="4375" y="2963"/>
                  </a:lnTo>
                  <a:lnTo>
                    <a:pt x="4379" y="2968"/>
                  </a:lnTo>
                  <a:lnTo>
                    <a:pt x="4372" y="2971"/>
                  </a:lnTo>
                  <a:lnTo>
                    <a:pt x="4371" y="2977"/>
                  </a:lnTo>
                  <a:lnTo>
                    <a:pt x="4387" y="2979"/>
                  </a:lnTo>
                  <a:lnTo>
                    <a:pt x="4391" y="2981"/>
                  </a:lnTo>
                  <a:lnTo>
                    <a:pt x="4385" y="2986"/>
                  </a:lnTo>
                  <a:lnTo>
                    <a:pt x="4375" y="2985"/>
                  </a:lnTo>
                  <a:lnTo>
                    <a:pt x="4366" y="2991"/>
                  </a:lnTo>
                  <a:lnTo>
                    <a:pt x="4359" y="2988"/>
                  </a:lnTo>
                  <a:lnTo>
                    <a:pt x="4345" y="2997"/>
                  </a:lnTo>
                  <a:lnTo>
                    <a:pt x="4325" y="3006"/>
                  </a:lnTo>
                  <a:lnTo>
                    <a:pt x="4316" y="3012"/>
                  </a:lnTo>
                  <a:lnTo>
                    <a:pt x="4311" y="3013"/>
                  </a:lnTo>
                  <a:lnTo>
                    <a:pt x="4309" y="3018"/>
                  </a:lnTo>
                  <a:lnTo>
                    <a:pt x="4300" y="3017"/>
                  </a:lnTo>
                  <a:lnTo>
                    <a:pt x="4289" y="3025"/>
                  </a:lnTo>
                  <a:lnTo>
                    <a:pt x="4279" y="3026"/>
                  </a:lnTo>
                  <a:lnTo>
                    <a:pt x="4277" y="3024"/>
                  </a:lnTo>
                  <a:lnTo>
                    <a:pt x="4269" y="3028"/>
                  </a:lnTo>
                  <a:lnTo>
                    <a:pt x="4262" y="3033"/>
                  </a:lnTo>
                  <a:lnTo>
                    <a:pt x="4250" y="3028"/>
                  </a:lnTo>
                  <a:lnTo>
                    <a:pt x="4252" y="3041"/>
                  </a:lnTo>
                  <a:lnTo>
                    <a:pt x="4251" y="3046"/>
                  </a:lnTo>
                  <a:lnTo>
                    <a:pt x="4239" y="3046"/>
                  </a:lnTo>
                  <a:lnTo>
                    <a:pt x="4232" y="3038"/>
                  </a:lnTo>
                  <a:lnTo>
                    <a:pt x="4232" y="3033"/>
                  </a:lnTo>
                  <a:lnTo>
                    <a:pt x="4224" y="3046"/>
                  </a:lnTo>
                  <a:lnTo>
                    <a:pt x="4220" y="3038"/>
                  </a:lnTo>
                  <a:lnTo>
                    <a:pt x="4215" y="3047"/>
                  </a:lnTo>
                  <a:lnTo>
                    <a:pt x="4213" y="3061"/>
                  </a:lnTo>
                  <a:lnTo>
                    <a:pt x="4203" y="3068"/>
                  </a:lnTo>
                  <a:lnTo>
                    <a:pt x="4189" y="3085"/>
                  </a:lnTo>
                  <a:lnTo>
                    <a:pt x="4187" y="3090"/>
                  </a:lnTo>
                  <a:lnTo>
                    <a:pt x="4176" y="3095"/>
                  </a:lnTo>
                  <a:lnTo>
                    <a:pt x="4170" y="3108"/>
                  </a:lnTo>
                  <a:lnTo>
                    <a:pt x="4162" y="3104"/>
                  </a:lnTo>
                  <a:lnTo>
                    <a:pt x="4156" y="3106"/>
                  </a:lnTo>
                  <a:lnTo>
                    <a:pt x="4155" y="3117"/>
                  </a:lnTo>
                  <a:lnTo>
                    <a:pt x="4149" y="3121"/>
                  </a:lnTo>
                  <a:lnTo>
                    <a:pt x="4145" y="3121"/>
                  </a:lnTo>
                  <a:lnTo>
                    <a:pt x="4134" y="3119"/>
                  </a:lnTo>
                  <a:lnTo>
                    <a:pt x="4129" y="3105"/>
                  </a:lnTo>
                  <a:lnTo>
                    <a:pt x="4124" y="3098"/>
                  </a:lnTo>
                  <a:lnTo>
                    <a:pt x="4116" y="3098"/>
                  </a:lnTo>
                  <a:lnTo>
                    <a:pt x="4111" y="3083"/>
                  </a:lnTo>
                  <a:lnTo>
                    <a:pt x="4110" y="3068"/>
                  </a:lnTo>
                  <a:lnTo>
                    <a:pt x="4112" y="3056"/>
                  </a:lnTo>
                  <a:lnTo>
                    <a:pt x="4124" y="3038"/>
                  </a:lnTo>
                  <a:lnTo>
                    <a:pt x="4119" y="3044"/>
                  </a:lnTo>
                  <a:lnTo>
                    <a:pt x="4108" y="3050"/>
                  </a:lnTo>
                  <a:lnTo>
                    <a:pt x="4111" y="3042"/>
                  </a:lnTo>
                  <a:lnTo>
                    <a:pt x="4127" y="3030"/>
                  </a:lnTo>
                  <a:lnTo>
                    <a:pt x="4133" y="3031"/>
                  </a:lnTo>
                  <a:lnTo>
                    <a:pt x="4143" y="3026"/>
                  </a:lnTo>
                  <a:lnTo>
                    <a:pt x="4143" y="3020"/>
                  </a:lnTo>
                  <a:lnTo>
                    <a:pt x="4166" y="3004"/>
                  </a:lnTo>
                  <a:lnTo>
                    <a:pt x="4189" y="2990"/>
                  </a:lnTo>
                  <a:lnTo>
                    <a:pt x="4203" y="2982"/>
                  </a:lnTo>
                  <a:lnTo>
                    <a:pt x="4207" y="2987"/>
                  </a:lnTo>
                  <a:lnTo>
                    <a:pt x="4209" y="2995"/>
                  </a:lnTo>
                  <a:lnTo>
                    <a:pt x="4218" y="2999"/>
                  </a:lnTo>
                  <a:lnTo>
                    <a:pt x="4227" y="2988"/>
                  </a:lnTo>
                  <a:lnTo>
                    <a:pt x="4237" y="2983"/>
                  </a:lnTo>
                  <a:lnTo>
                    <a:pt x="4261" y="2980"/>
                  </a:lnTo>
                  <a:lnTo>
                    <a:pt x="4262" y="2975"/>
                  </a:lnTo>
                  <a:lnTo>
                    <a:pt x="4247" y="2974"/>
                  </a:lnTo>
                  <a:lnTo>
                    <a:pt x="4232" y="2977"/>
                  </a:lnTo>
                  <a:lnTo>
                    <a:pt x="4207" y="2972"/>
                  </a:lnTo>
                  <a:lnTo>
                    <a:pt x="4194" y="2979"/>
                  </a:lnTo>
                  <a:lnTo>
                    <a:pt x="4183" y="2980"/>
                  </a:lnTo>
                  <a:lnTo>
                    <a:pt x="4182" y="2968"/>
                  </a:lnTo>
                  <a:lnTo>
                    <a:pt x="4196" y="2958"/>
                  </a:lnTo>
                  <a:lnTo>
                    <a:pt x="4207" y="2943"/>
                  </a:lnTo>
                  <a:lnTo>
                    <a:pt x="4199" y="2943"/>
                  </a:lnTo>
                  <a:lnTo>
                    <a:pt x="4197" y="2936"/>
                  </a:lnTo>
                  <a:lnTo>
                    <a:pt x="4187" y="2953"/>
                  </a:lnTo>
                  <a:lnTo>
                    <a:pt x="4176" y="2955"/>
                  </a:lnTo>
                  <a:lnTo>
                    <a:pt x="4144" y="2980"/>
                  </a:lnTo>
                  <a:lnTo>
                    <a:pt x="4134" y="2985"/>
                  </a:lnTo>
                  <a:lnTo>
                    <a:pt x="4124" y="2986"/>
                  </a:lnTo>
                  <a:lnTo>
                    <a:pt x="4116" y="2985"/>
                  </a:lnTo>
                  <a:lnTo>
                    <a:pt x="4110" y="2991"/>
                  </a:lnTo>
                  <a:lnTo>
                    <a:pt x="4101" y="2996"/>
                  </a:lnTo>
                  <a:lnTo>
                    <a:pt x="4079" y="2999"/>
                  </a:lnTo>
                  <a:lnTo>
                    <a:pt x="4074" y="2998"/>
                  </a:lnTo>
                  <a:lnTo>
                    <a:pt x="4068" y="2995"/>
                  </a:lnTo>
                  <a:lnTo>
                    <a:pt x="4058" y="2992"/>
                  </a:lnTo>
                  <a:lnTo>
                    <a:pt x="4057" y="2996"/>
                  </a:lnTo>
                  <a:lnTo>
                    <a:pt x="4052" y="2996"/>
                  </a:lnTo>
                  <a:lnTo>
                    <a:pt x="4043" y="2995"/>
                  </a:lnTo>
                  <a:lnTo>
                    <a:pt x="4035" y="2988"/>
                  </a:lnTo>
                  <a:lnTo>
                    <a:pt x="4032" y="2983"/>
                  </a:lnTo>
                  <a:lnTo>
                    <a:pt x="4031" y="2979"/>
                  </a:lnTo>
                  <a:lnTo>
                    <a:pt x="4031" y="2963"/>
                  </a:lnTo>
                  <a:lnTo>
                    <a:pt x="4016" y="2955"/>
                  </a:lnTo>
                  <a:lnTo>
                    <a:pt x="4016" y="2899"/>
                  </a:lnTo>
                  <a:lnTo>
                    <a:pt x="4016" y="2848"/>
                  </a:lnTo>
                  <a:lnTo>
                    <a:pt x="3990" y="2823"/>
                  </a:lnTo>
                  <a:lnTo>
                    <a:pt x="3983" y="2823"/>
                  </a:lnTo>
                  <a:lnTo>
                    <a:pt x="3976" y="2834"/>
                  </a:lnTo>
                  <a:lnTo>
                    <a:pt x="3958" y="2837"/>
                  </a:lnTo>
                  <a:lnTo>
                    <a:pt x="3946" y="2832"/>
                  </a:lnTo>
                  <a:lnTo>
                    <a:pt x="3944" y="2829"/>
                  </a:lnTo>
                  <a:lnTo>
                    <a:pt x="3941" y="2823"/>
                  </a:lnTo>
                  <a:lnTo>
                    <a:pt x="3934" y="2816"/>
                  </a:lnTo>
                  <a:lnTo>
                    <a:pt x="3928" y="2815"/>
                  </a:lnTo>
                  <a:lnTo>
                    <a:pt x="3922" y="2819"/>
                  </a:lnTo>
                  <a:lnTo>
                    <a:pt x="3895" y="2864"/>
                  </a:lnTo>
                  <a:lnTo>
                    <a:pt x="3891" y="2888"/>
                  </a:lnTo>
                  <a:lnTo>
                    <a:pt x="3885" y="2900"/>
                  </a:lnTo>
                  <a:lnTo>
                    <a:pt x="3884" y="2906"/>
                  </a:lnTo>
                  <a:lnTo>
                    <a:pt x="3879" y="2915"/>
                  </a:lnTo>
                  <a:lnTo>
                    <a:pt x="3876" y="2922"/>
                  </a:lnTo>
                  <a:lnTo>
                    <a:pt x="3872" y="2958"/>
                  </a:lnTo>
                  <a:lnTo>
                    <a:pt x="3871" y="2960"/>
                  </a:lnTo>
                  <a:lnTo>
                    <a:pt x="3864" y="2965"/>
                  </a:lnTo>
                  <a:lnTo>
                    <a:pt x="3861" y="2970"/>
                  </a:lnTo>
                  <a:lnTo>
                    <a:pt x="3860" y="2975"/>
                  </a:lnTo>
                  <a:lnTo>
                    <a:pt x="3861" y="2981"/>
                  </a:lnTo>
                  <a:lnTo>
                    <a:pt x="3861" y="2983"/>
                  </a:lnTo>
                  <a:lnTo>
                    <a:pt x="3854" y="2980"/>
                  </a:lnTo>
                  <a:lnTo>
                    <a:pt x="3853" y="2981"/>
                  </a:lnTo>
                  <a:lnTo>
                    <a:pt x="3853" y="2987"/>
                  </a:lnTo>
                  <a:lnTo>
                    <a:pt x="3842" y="2983"/>
                  </a:lnTo>
                  <a:lnTo>
                    <a:pt x="3833" y="2986"/>
                  </a:lnTo>
                  <a:lnTo>
                    <a:pt x="3831" y="2988"/>
                  </a:lnTo>
                  <a:lnTo>
                    <a:pt x="3818" y="2990"/>
                  </a:lnTo>
                  <a:lnTo>
                    <a:pt x="3815" y="2993"/>
                  </a:lnTo>
                  <a:lnTo>
                    <a:pt x="3809" y="3009"/>
                  </a:lnTo>
                  <a:lnTo>
                    <a:pt x="3807" y="3009"/>
                  </a:lnTo>
                  <a:lnTo>
                    <a:pt x="3709" y="3009"/>
                  </a:lnTo>
                  <a:lnTo>
                    <a:pt x="3634" y="3009"/>
                  </a:lnTo>
                  <a:lnTo>
                    <a:pt x="3619" y="3009"/>
                  </a:lnTo>
                  <a:lnTo>
                    <a:pt x="3603" y="3024"/>
                  </a:lnTo>
                  <a:lnTo>
                    <a:pt x="3584" y="3035"/>
                  </a:lnTo>
                  <a:lnTo>
                    <a:pt x="3581" y="3040"/>
                  </a:lnTo>
                  <a:lnTo>
                    <a:pt x="3580" y="3041"/>
                  </a:lnTo>
                  <a:lnTo>
                    <a:pt x="3567" y="3056"/>
                  </a:lnTo>
                  <a:lnTo>
                    <a:pt x="3554" y="3058"/>
                  </a:lnTo>
                  <a:lnTo>
                    <a:pt x="3524" y="3072"/>
                  </a:lnTo>
                  <a:lnTo>
                    <a:pt x="3514" y="3078"/>
                  </a:lnTo>
                  <a:lnTo>
                    <a:pt x="3511" y="3071"/>
                  </a:lnTo>
                  <a:lnTo>
                    <a:pt x="3508" y="3071"/>
                  </a:lnTo>
                  <a:lnTo>
                    <a:pt x="3499" y="3072"/>
                  </a:lnTo>
                  <a:lnTo>
                    <a:pt x="3498" y="3076"/>
                  </a:lnTo>
                  <a:lnTo>
                    <a:pt x="3503" y="3076"/>
                  </a:lnTo>
                  <a:lnTo>
                    <a:pt x="3509" y="3087"/>
                  </a:lnTo>
                  <a:lnTo>
                    <a:pt x="3510" y="3092"/>
                  </a:lnTo>
                  <a:lnTo>
                    <a:pt x="3501" y="3093"/>
                  </a:lnTo>
                  <a:lnTo>
                    <a:pt x="3497" y="3089"/>
                  </a:lnTo>
                  <a:lnTo>
                    <a:pt x="3485" y="3088"/>
                  </a:lnTo>
                  <a:lnTo>
                    <a:pt x="3479" y="3085"/>
                  </a:lnTo>
                  <a:lnTo>
                    <a:pt x="3466" y="3084"/>
                  </a:lnTo>
                  <a:lnTo>
                    <a:pt x="3449" y="3085"/>
                  </a:lnTo>
                  <a:lnTo>
                    <a:pt x="3392" y="3103"/>
                  </a:lnTo>
                  <a:lnTo>
                    <a:pt x="3377" y="3114"/>
                  </a:lnTo>
                  <a:lnTo>
                    <a:pt x="3371" y="3119"/>
                  </a:lnTo>
                  <a:lnTo>
                    <a:pt x="3369" y="3125"/>
                  </a:lnTo>
                  <a:lnTo>
                    <a:pt x="3358" y="3138"/>
                  </a:lnTo>
                  <a:lnTo>
                    <a:pt x="3380" y="3146"/>
                  </a:lnTo>
                  <a:lnTo>
                    <a:pt x="3388" y="3143"/>
                  </a:lnTo>
                  <a:lnTo>
                    <a:pt x="3398" y="3142"/>
                  </a:lnTo>
                  <a:lnTo>
                    <a:pt x="3401" y="3152"/>
                  </a:lnTo>
                  <a:lnTo>
                    <a:pt x="3406" y="3159"/>
                  </a:lnTo>
                  <a:lnTo>
                    <a:pt x="3408" y="3171"/>
                  </a:lnTo>
                  <a:lnTo>
                    <a:pt x="3386" y="3168"/>
                  </a:lnTo>
                  <a:lnTo>
                    <a:pt x="3379" y="3168"/>
                  </a:lnTo>
                  <a:lnTo>
                    <a:pt x="3368" y="3169"/>
                  </a:lnTo>
                  <a:lnTo>
                    <a:pt x="3363" y="3169"/>
                  </a:lnTo>
                  <a:lnTo>
                    <a:pt x="3344" y="3173"/>
                  </a:lnTo>
                  <a:lnTo>
                    <a:pt x="3332" y="3178"/>
                  </a:lnTo>
                  <a:lnTo>
                    <a:pt x="3317" y="3191"/>
                  </a:lnTo>
                  <a:lnTo>
                    <a:pt x="3305" y="3187"/>
                  </a:lnTo>
                  <a:lnTo>
                    <a:pt x="3285" y="3184"/>
                  </a:lnTo>
                  <a:lnTo>
                    <a:pt x="3266" y="3190"/>
                  </a:lnTo>
                  <a:lnTo>
                    <a:pt x="3261" y="3194"/>
                  </a:lnTo>
                  <a:lnTo>
                    <a:pt x="3256" y="3196"/>
                  </a:lnTo>
                  <a:lnTo>
                    <a:pt x="3248" y="3211"/>
                  </a:lnTo>
                  <a:lnTo>
                    <a:pt x="3246" y="3209"/>
                  </a:lnTo>
                  <a:lnTo>
                    <a:pt x="3234" y="3214"/>
                  </a:lnTo>
                  <a:lnTo>
                    <a:pt x="3228" y="3219"/>
                  </a:lnTo>
                  <a:lnTo>
                    <a:pt x="3218" y="3227"/>
                  </a:lnTo>
                  <a:lnTo>
                    <a:pt x="3213" y="3232"/>
                  </a:lnTo>
                  <a:lnTo>
                    <a:pt x="3212" y="3236"/>
                  </a:lnTo>
                  <a:lnTo>
                    <a:pt x="3197" y="3233"/>
                  </a:lnTo>
                  <a:lnTo>
                    <a:pt x="3191" y="3235"/>
                  </a:lnTo>
                  <a:lnTo>
                    <a:pt x="3175" y="3234"/>
                  </a:lnTo>
                  <a:lnTo>
                    <a:pt x="3175" y="3223"/>
                  </a:lnTo>
                  <a:lnTo>
                    <a:pt x="3180" y="3211"/>
                  </a:lnTo>
                  <a:lnTo>
                    <a:pt x="3186" y="3206"/>
                  </a:lnTo>
                  <a:lnTo>
                    <a:pt x="3187" y="3209"/>
                  </a:lnTo>
                  <a:lnTo>
                    <a:pt x="3198" y="3212"/>
                  </a:lnTo>
                  <a:lnTo>
                    <a:pt x="3207" y="3211"/>
                  </a:lnTo>
                  <a:lnTo>
                    <a:pt x="3210" y="3208"/>
                  </a:lnTo>
                  <a:lnTo>
                    <a:pt x="3212" y="3205"/>
                  </a:lnTo>
                  <a:lnTo>
                    <a:pt x="3213" y="3201"/>
                  </a:lnTo>
                  <a:lnTo>
                    <a:pt x="3212" y="3197"/>
                  </a:lnTo>
                  <a:lnTo>
                    <a:pt x="3207" y="3195"/>
                  </a:lnTo>
                  <a:lnTo>
                    <a:pt x="3205" y="3187"/>
                  </a:lnTo>
                  <a:lnTo>
                    <a:pt x="3205" y="3187"/>
                  </a:lnTo>
                  <a:lnTo>
                    <a:pt x="3213" y="3160"/>
                  </a:lnTo>
                  <a:lnTo>
                    <a:pt x="3213" y="3153"/>
                  </a:lnTo>
                  <a:lnTo>
                    <a:pt x="3223" y="3153"/>
                  </a:lnTo>
                  <a:lnTo>
                    <a:pt x="3228" y="3148"/>
                  </a:lnTo>
                  <a:lnTo>
                    <a:pt x="3230" y="3143"/>
                  </a:lnTo>
                  <a:lnTo>
                    <a:pt x="3239" y="3142"/>
                  </a:lnTo>
                  <a:lnTo>
                    <a:pt x="3247" y="3132"/>
                  </a:lnTo>
                  <a:lnTo>
                    <a:pt x="3251" y="3116"/>
                  </a:lnTo>
                  <a:lnTo>
                    <a:pt x="3250" y="3100"/>
                  </a:lnTo>
                  <a:lnTo>
                    <a:pt x="3248" y="3084"/>
                  </a:lnTo>
                  <a:lnTo>
                    <a:pt x="3248" y="3072"/>
                  </a:lnTo>
                  <a:lnTo>
                    <a:pt x="3266" y="3044"/>
                  </a:lnTo>
                  <a:lnTo>
                    <a:pt x="3269" y="3035"/>
                  </a:lnTo>
                  <a:lnTo>
                    <a:pt x="3271" y="3028"/>
                  </a:lnTo>
                  <a:lnTo>
                    <a:pt x="3271" y="3020"/>
                  </a:lnTo>
                  <a:lnTo>
                    <a:pt x="3267" y="3008"/>
                  </a:lnTo>
                  <a:lnTo>
                    <a:pt x="3261" y="2995"/>
                  </a:lnTo>
                  <a:lnTo>
                    <a:pt x="3257" y="2993"/>
                  </a:lnTo>
                  <a:lnTo>
                    <a:pt x="3255" y="2987"/>
                  </a:lnTo>
                  <a:lnTo>
                    <a:pt x="3257" y="2986"/>
                  </a:lnTo>
                  <a:lnTo>
                    <a:pt x="3273" y="2988"/>
                  </a:lnTo>
                  <a:lnTo>
                    <a:pt x="3275" y="3002"/>
                  </a:lnTo>
                  <a:lnTo>
                    <a:pt x="3282" y="3014"/>
                  </a:lnTo>
                  <a:lnTo>
                    <a:pt x="3284" y="3015"/>
                  </a:lnTo>
                  <a:lnTo>
                    <a:pt x="3286" y="3012"/>
                  </a:lnTo>
                  <a:lnTo>
                    <a:pt x="3290" y="3009"/>
                  </a:lnTo>
                  <a:lnTo>
                    <a:pt x="3288" y="3023"/>
                  </a:lnTo>
                  <a:lnTo>
                    <a:pt x="3293" y="3023"/>
                  </a:lnTo>
                  <a:lnTo>
                    <a:pt x="3294" y="3031"/>
                  </a:lnTo>
                  <a:lnTo>
                    <a:pt x="3294" y="3038"/>
                  </a:lnTo>
                  <a:lnTo>
                    <a:pt x="3302" y="3029"/>
                  </a:lnTo>
                  <a:lnTo>
                    <a:pt x="3305" y="3028"/>
                  </a:lnTo>
                  <a:lnTo>
                    <a:pt x="3310" y="3036"/>
                  </a:lnTo>
                  <a:lnTo>
                    <a:pt x="3315" y="3039"/>
                  </a:lnTo>
                  <a:lnTo>
                    <a:pt x="3327" y="3044"/>
                  </a:lnTo>
                  <a:lnTo>
                    <a:pt x="3342" y="3044"/>
                  </a:lnTo>
                  <a:lnTo>
                    <a:pt x="3345" y="3038"/>
                  </a:lnTo>
                  <a:lnTo>
                    <a:pt x="3345" y="3033"/>
                  </a:lnTo>
                  <a:lnTo>
                    <a:pt x="3341" y="3023"/>
                  </a:lnTo>
                  <a:lnTo>
                    <a:pt x="3342" y="3018"/>
                  </a:lnTo>
                  <a:lnTo>
                    <a:pt x="3344" y="3017"/>
                  </a:lnTo>
                  <a:lnTo>
                    <a:pt x="3350" y="3023"/>
                  </a:lnTo>
                  <a:lnTo>
                    <a:pt x="3359" y="3023"/>
                  </a:lnTo>
                  <a:lnTo>
                    <a:pt x="3363" y="3020"/>
                  </a:lnTo>
                  <a:lnTo>
                    <a:pt x="3363" y="3019"/>
                  </a:lnTo>
                  <a:lnTo>
                    <a:pt x="3361" y="3015"/>
                  </a:lnTo>
                  <a:lnTo>
                    <a:pt x="3360" y="3013"/>
                  </a:lnTo>
                  <a:lnTo>
                    <a:pt x="3350" y="3009"/>
                  </a:lnTo>
                  <a:lnTo>
                    <a:pt x="3343" y="2997"/>
                  </a:lnTo>
                  <a:lnTo>
                    <a:pt x="3345" y="2995"/>
                  </a:lnTo>
                  <a:lnTo>
                    <a:pt x="3343" y="2986"/>
                  </a:lnTo>
                  <a:lnTo>
                    <a:pt x="3343" y="2979"/>
                  </a:lnTo>
                  <a:lnTo>
                    <a:pt x="3337" y="2979"/>
                  </a:lnTo>
                  <a:lnTo>
                    <a:pt x="3331" y="2975"/>
                  </a:lnTo>
                  <a:lnTo>
                    <a:pt x="3326" y="2968"/>
                  </a:lnTo>
                  <a:lnTo>
                    <a:pt x="3316" y="2960"/>
                  </a:lnTo>
                  <a:lnTo>
                    <a:pt x="3311" y="2942"/>
                  </a:lnTo>
                  <a:lnTo>
                    <a:pt x="3301" y="2936"/>
                  </a:lnTo>
                  <a:lnTo>
                    <a:pt x="3291" y="2933"/>
                  </a:lnTo>
                  <a:lnTo>
                    <a:pt x="3272" y="2931"/>
                  </a:lnTo>
                  <a:lnTo>
                    <a:pt x="3259" y="2933"/>
                  </a:lnTo>
                  <a:lnTo>
                    <a:pt x="3258" y="2928"/>
                  </a:lnTo>
                  <a:lnTo>
                    <a:pt x="3258" y="2923"/>
                  </a:lnTo>
                  <a:lnTo>
                    <a:pt x="3246" y="2925"/>
                  </a:lnTo>
                  <a:lnTo>
                    <a:pt x="3231" y="2923"/>
                  </a:lnTo>
                  <a:lnTo>
                    <a:pt x="3214" y="2920"/>
                  </a:lnTo>
                  <a:lnTo>
                    <a:pt x="3209" y="2917"/>
                  </a:lnTo>
                  <a:lnTo>
                    <a:pt x="3205" y="2918"/>
                  </a:lnTo>
                  <a:lnTo>
                    <a:pt x="3198" y="2917"/>
                  </a:lnTo>
                  <a:lnTo>
                    <a:pt x="3193" y="2912"/>
                  </a:lnTo>
                  <a:lnTo>
                    <a:pt x="3181" y="2915"/>
                  </a:lnTo>
                  <a:lnTo>
                    <a:pt x="3177" y="2917"/>
                  </a:lnTo>
                  <a:lnTo>
                    <a:pt x="3171" y="2916"/>
                  </a:lnTo>
                  <a:lnTo>
                    <a:pt x="3138" y="2904"/>
                  </a:lnTo>
                  <a:lnTo>
                    <a:pt x="3126" y="2905"/>
                  </a:lnTo>
                  <a:lnTo>
                    <a:pt x="3119" y="2906"/>
                  </a:lnTo>
                  <a:lnTo>
                    <a:pt x="3119" y="2899"/>
                  </a:lnTo>
                  <a:lnTo>
                    <a:pt x="3111" y="2884"/>
                  </a:lnTo>
                  <a:lnTo>
                    <a:pt x="3108" y="2882"/>
                  </a:lnTo>
                  <a:lnTo>
                    <a:pt x="3107" y="2883"/>
                  </a:lnTo>
                  <a:lnTo>
                    <a:pt x="3106" y="2886"/>
                  </a:lnTo>
                  <a:lnTo>
                    <a:pt x="3106" y="2891"/>
                  </a:lnTo>
                  <a:lnTo>
                    <a:pt x="3099" y="2891"/>
                  </a:lnTo>
                  <a:lnTo>
                    <a:pt x="3101" y="2890"/>
                  </a:lnTo>
                  <a:lnTo>
                    <a:pt x="3101" y="2889"/>
                  </a:lnTo>
                  <a:lnTo>
                    <a:pt x="3099" y="2888"/>
                  </a:lnTo>
                  <a:lnTo>
                    <a:pt x="3096" y="2880"/>
                  </a:lnTo>
                  <a:lnTo>
                    <a:pt x="3100" y="2873"/>
                  </a:lnTo>
                  <a:lnTo>
                    <a:pt x="3097" y="2873"/>
                  </a:lnTo>
                  <a:lnTo>
                    <a:pt x="3096" y="2868"/>
                  </a:lnTo>
                  <a:lnTo>
                    <a:pt x="3102" y="2861"/>
                  </a:lnTo>
                  <a:lnTo>
                    <a:pt x="3089" y="2853"/>
                  </a:lnTo>
                  <a:lnTo>
                    <a:pt x="3085" y="2840"/>
                  </a:lnTo>
                  <a:lnTo>
                    <a:pt x="3090" y="2824"/>
                  </a:lnTo>
                  <a:lnTo>
                    <a:pt x="3075" y="2805"/>
                  </a:lnTo>
                  <a:lnTo>
                    <a:pt x="3072" y="2798"/>
                  </a:lnTo>
                  <a:lnTo>
                    <a:pt x="3074" y="2781"/>
                  </a:lnTo>
                  <a:lnTo>
                    <a:pt x="3076" y="2770"/>
                  </a:lnTo>
                  <a:lnTo>
                    <a:pt x="3053" y="2773"/>
                  </a:lnTo>
                  <a:lnTo>
                    <a:pt x="3031" y="2775"/>
                  </a:lnTo>
                  <a:lnTo>
                    <a:pt x="3020" y="2766"/>
                  </a:lnTo>
                  <a:lnTo>
                    <a:pt x="3005" y="2733"/>
                  </a:lnTo>
                  <a:lnTo>
                    <a:pt x="2999" y="2717"/>
                  </a:lnTo>
                  <a:lnTo>
                    <a:pt x="2994" y="2710"/>
                  </a:lnTo>
                  <a:lnTo>
                    <a:pt x="2986" y="2710"/>
                  </a:lnTo>
                  <a:lnTo>
                    <a:pt x="2972" y="2705"/>
                  </a:lnTo>
                  <a:lnTo>
                    <a:pt x="2957" y="2705"/>
                  </a:lnTo>
                  <a:lnTo>
                    <a:pt x="2957" y="2744"/>
                  </a:lnTo>
                  <a:lnTo>
                    <a:pt x="2938" y="2699"/>
                  </a:lnTo>
                  <a:lnTo>
                    <a:pt x="2903" y="2686"/>
                  </a:lnTo>
                  <a:lnTo>
                    <a:pt x="2898" y="2690"/>
                  </a:lnTo>
                  <a:lnTo>
                    <a:pt x="2897" y="2692"/>
                  </a:lnTo>
                  <a:lnTo>
                    <a:pt x="2898" y="2712"/>
                  </a:lnTo>
                  <a:lnTo>
                    <a:pt x="2897" y="2716"/>
                  </a:lnTo>
                  <a:lnTo>
                    <a:pt x="2888" y="2722"/>
                  </a:lnTo>
                  <a:lnTo>
                    <a:pt x="2884" y="2730"/>
                  </a:lnTo>
                  <a:lnTo>
                    <a:pt x="2880" y="2733"/>
                  </a:lnTo>
                  <a:lnTo>
                    <a:pt x="2877" y="2726"/>
                  </a:lnTo>
                  <a:lnTo>
                    <a:pt x="2882" y="2716"/>
                  </a:lnTo>
                  <a:lnTo>
                    <a:pt x="2885" y="2707"/>
                  </a:lnTo>
                  <a:lnTo>
                    <a:pt x="2884" y="2702"/>
                  </a:lnTo>
                  <a:lnTo>
                    <a:pt x="2879" y="2711"/>
                  </a:lnTo>
                  <a:lnTo>
                    <a:pt x="2869" y="2734"/>
                  </a:lnTo>
                  <a:lnTo>
                    <a:pt x="2866" y="2738"/>
                  </a:lnTo>
                  <a:lnTo>
                    <a:pt x="2860" y="2740"/>
                  </a:lnTo>
                  <a:lnTo>
                    <a:pt x="2858" y="2732"/>
                  </a:lnTo>
                  <a:lnTo>
                    <a:pt x="2859" y="2721"/>
                  </a:lnTo>
                  <a:lnTo>
                    <a:pt x="2845" y="2738"/>
                  </a:lnTo>
                  <a:lnTo>
                    <a:pt x="2839" y="2753"/>
                  </a:lnTo>
                  <a:lnTo>
                    <a:pt x="2834" y="2756"/>
                  </a:lnTo>
                  <a:lnTo>
                    <a:pt x="2833" y="2761"/>
                  </a:lnTo>
                  <a:lnTo>
                    <a:pt x="2812" y="2771"/>
                  </a:lnTo>
                  <a:lnTo>
                    <a:pt x="2807" y="2771"/>
                  </a:lnTo>
                  <a:lnTo>
                    <a:pt x="2793" y="2764"/>
                  </a:lnTo>
                  <a:lnTo>
                    <a:pt x="2767" y="2764"/>
                  </a:lnTo>
                  <a:lnTo>
                    <a:pt x="2750" y="2756"/>
                  </a:lnTo>
                  <a:lnTo>
                    <a:pt x="2741" y="2757"/>
                  </a:lnTo>
                  <a:lnTo>
                    <a:pt x="2728" y="2764"/>
                  </a:lnTo>
                  <a:lnTo>
                    <a:pt x="2721" y="2765"/>
                  </a:lnTo>
                  <a:lnTo>
                    <a:pt x="2709" y="2759"/>
                  </a:lnTo>
                  <a:lnTo>
                    <a:pt x="2702" y="2749"/>
                  </a:lnTo>
                  <a:lnTo>
                    <a:pt x="2689" y="2745"/>
                  </a:lnTo>
                  <a:lnTo>
                    <a:pt x="2682" y="2739"/>
                  </a:lnTo>
                  <a:lnTo>
                    <a:pt x="2673" y="2737"/>
                  </a:lnTo>
                  <a:lnTo>
                    <a:pt x="2669" y="2734"/>
                  </a:lnTo>
                  <a:lnTo>
                    <a:pt x="2662" y="2727"/>
                  </a:lnTo>
                  <a:lnTo>
                    <a:pt x="2654" y="2721"/>
                  </a:lnTo>
                  <a:lnTo>
                    <a:pt x="2644" y="2717"/>
                  </a:lnTo>
                  <a:lnTo>
                    <a:pt x="2618" y="2716"/>
                  </a:lnTo>
                  <a:lnTo>
                    <a:pt x="2610" y="2721"/>
                  </a:lnTo>
                  <a:lnTo>
                    <a:pt x="2599" y="2721"/>
                  </a:lnTo>
                  <a:lnTo>
                    <a:pt x="2592" y="2719"/>
                  </a:lnTo>
                  <a:lnTo>
                    <a:pt x="2592" y="2717"/>
                  </a:lnTo>
                  <a:lnTo>
                    <a:pt x="2590" y="2716"/>
                  </a:lnTo>
                  <a:lnTo>
                    <a:pt x="2576" y="2712"/>
                  </a:lnTo>
                  <a:lnTo>
                    <a:pt x="2572" y="2708"/>
                  </a:lnTo>
                  <a:lnTo>
                    <a:pt x="2562" y="2711"/>
                  </a:lnTo>
                  <a:lnTo>
                    <a:pt x="2558" y="2711"/>
                  </a:lnTo>
                  <a:lnTo>
                    <a:pt x="2557" y="2708"/>
                  </a:lnTo>
                  <a:lnTo>
                    <a:pt x="2548" y="2710"/>
                  </a:lnTo>
                  <a:lnTo>
                    <a:pt x="2540" y="2687"/>
                  </a:lnTo>
                  <a:lnTo>
                    <a:pt x="2537" y="2686"/>
                  </a:lnTo>
                  <a:lnTo>
                    <a:pt x="2526" y="2654"/>
                  </a:lnTo>
                  <a:lnTo>
                    <a:pt x="2519" y="2653"/>
                  </a:lnTo>
                  <a:lnTo>
                    <a:pt x="2514" y="2653"/>
                  </a:lnTo>
                  <a:lnTo>
                    <a:pt x="2514" y="2689"/>
                  </a:lnTo>
                  <a:lnTo>
                    <a:pt x="2455" y="2689"/>
                  </a:lnTo>
                  <a:lnTo>
                    <a:pt x="2400" y="2689"/>
                  </a:lnTo>
                  <a:lnTo>
                    <a:pt x="2388" y="2689"/>
                  </a:lnTo>
                  <a:lnTo>
                    <a:pt x="2342" y="2689"/>
                  </a:lnTo>
                  <a:lnTo>
                    <a:pt x="2294" y="2689"/>
                  </a:lnTo>
                  <a:lnTo>
                    <a:pt x="2241" y="2689"/>
                  </a:lnTo>
                  <a:lnTo>
                    <a:pt x="2191" y="2689"/>
                  </a:lnTo>
                  <a:lnTo>
                    <a:pt x="2174" y="2689"/>
                  </a:lnTo>
                  <a:lnTo>
                    <a:pt x="2027" y="2689"/>
                  </a:lnTo>
                  <a:lnTo>
                    <a:pt x="1983" y="2689"/>
                  </a:lnTo>
                  <a:lnTo>
                    <a:pt x="1929" y="2689"/>
                  </a:lnTo>
                  <a:lnTo>
                    <a:pt x="1880" y="2689"/>
                  </a:lnTo>
                  <a:lnTo>
                    <a:pt x="1833" y="2689"/>
                  </a:lnTo>
                  <a:lnTo>
                    <a:pt x="1785" y="2689"/>
                  </a:lnTo>
                  <a:lnTo>
                    <a:pt x="1731" y="2689"/>
                  </a:lnTo>
                  <a:lnTo>
                    <a:pt x="1699" y="2689"/>
                  </a:lnTo>
                  <a:lnTo>
                    <a:pt x="1650" y="2687"/>
                  </a:lnTo>
                  <a:lnTo>
                    <a:pt x="1596" y="2687"/>
                  </a:lnTo>
                  <a:lnTo>
                    <a:pt x="1546" y="2687"/>
                  </a:lnTo>
                  <a:lnTo>
                    <a:pt x="1477" y="2687"/>
                  </a:lnTo>
                  <a:lnTo>
                    <a:pt x="1368" y="2687"/>
                  </a:lnTo>
                  <a:lnTo>
                    <a:pt x="1315" y="2687"/>
                  </a:lnTo>
                  <a:lnTo>
                    <a:pt x="1262" y="2687"/>
                  </a:lnTo>
                  <a:lnTo>
                    <a:pt x="1217" y="2687"/>
                  </a:lnTo>
                  <a:lnTo>
                    <a:pt x="1167" y="2687"/>
                  </a:lnTo>
                  <a:lnTo>
                    <a:pt x="1115" y="2687"/>
                  </a:lnTo>
                  <a:lnTo>
                    <a:pt x="1064" y="2687"/>
                  </a:lnTo>
                  <a:lnTo>
                    <a:pt x="1002" y="2687"/>
                  </a:lnTo>
                  <a:lnTo>
                    <a:pt x="1000" y="2683"/>
                  </a:lnTo>
                  <a:lnTo>
                    <a:pt x="994" y="2679"/>
                  </a:lnTo>
                  <a:lnTo>
                    <a:pt x="989" y="2680"/>
                  </a:lnTo>
                  <a:lnTo>
                    <a:pt x="988" y="2678"/>
                  </a:lnTo>
                  <a:lnTo>
                    <a:pt x="989" y="2674"/>
                  </a:lnTo>
                  <a:lnTo>
                    <a:pt x="999" y="2670"/>
                  </a:lnTo>
                  <a:lnTo>
                    <a:pt x="1011" y="2671"/>
                  </a:lnTo>
                  <a:lnTo>
                    <a:pt x="1010" y="2665"/>
                  </a:lnTo>
                  <a:lnTo>
                    <a:pt x="1008" y="2665"/>
                  </a:lnTo>
                  <a:lnTo>
                    <a:pt x="1006" y="2663"/>
                  </a:lnTo>
                  <a:lnTo>
                    <a:pt x="1004" y="2662"/>
                  </a:lnTo>
                  <a:lnTo>
                    <a:pt x="992" y="2665"/>
                  </a:lnTo>
                  <a:lnTo>
                    <a:pt x="981" y="2664"/>
                  </a:lnTo>
                  <a:lnTo>
                    <a:pt x="979" y="2660"/>
                  </a:lnTo>
                  <a:lnTo>
                    <a:pt x="979" y="2659"/>
                  </a:lnTo>
                  <a:lnTo>
                    <a:pt x="977" y="2656"/>
                  </a:lnTo>
                  <a:lnTo>
                    <a:pt x="977" y="2652"/>
                  </a:lnTo>
                  <a:lnTo>
                    <a:pt x="979" y="2651"/>
                  </a:lnTo>
                  <a:lnTo>
                    <a:pt x="981" y="2626"/>
                  </a:lnTo>
                  <a:lnTo>
                    <a:pt x="976" y="2625"/>
                  </a:lnTo>
                  <a:lnTo>
                    <a:pt x="975" y="2630"/>
                  </a:lnTo>
                  <a:lnTo>
                    <a:pt x="966" y="2638"/>
                  </a:lnTo>
                  <a:lnTo>
                    <a:pt x="960" y="2649"/>
                  </a:lnTo>
                  <a:lnTo>
                    <a:pt x="955" y="2648"/>
                  </a:lnTo>
                  <a:lnTo>
                    <a:pt x="952" y="2641"/>
                  </a:lnTo>
                  <a:lnTo>
                    <a:pt x="952" y="2637"/>
                  </a:lnTo>
                  <a:lnTo>
                    <a:pt x="955" y="2626"/>
                  </a:lnTo>
                  <a:lnTo>
                    <a:pt x="949" y="2626"/>
                  </a:lnTo>
                  <a:lnTo>
                    <a:pt x="949" y="2621"/>
                  </a:lnTo>
                  <a:lnTo>
                    <a:pt x="946" y="2621"/>
                  </a:lnTo>
                  <a:lnTo>
                    <a:pt x="944" y="2616"/>
                  </a:lnTo>
                  <a:lnTo>
                    <a:pt x="944" y="2611"/>
                  </a:lnTo>
                  <a:lnTo>
                    <a:pt x="939" y="2606"/>
                  </a:lnTo>
                  <a:lnTo>
                    <a:pt x="936" y="2598"/>
                  </a:lnTo>
                  <a:lnTo>
                    <a:pt x="935" y="2600"/>
                  </a:lnTo>
                  <a:lnTo>
                    <a:pt x="938" y="2609"/>
                  </a:lnTo>
                  <a:lnTo>
                    <a:pt x="936" y="2614"/>
                  </a:lnTo>
                  <a:lnTo>
                    <a:pt x="930" y="2605"/>
                  </a:lnTo>
                  <a:lnTo>
                    <a:pt x="927" y="2615"/>
                  </a:lnTo>
                  <a:lnTo>
                    <a:pt x="923" y="2617"/>
                  </a:lnTo>
                  <a:lnTo>
                    <a:pt x="911" y="2617"/>
                  </a:lnTo>
                  <a:lnTo>
                    <a:pt x="902" y="2610"/>
                  </a:lnTo>
                  <a:lnTo>
                    <a:pt x="898" y="2605"/>
                  </a:lnTo>
                  <a:lnTo>
                    <a:pt x="892" y="2599"/>
                  </a:lnTo>
                  <a:lnTo>
                    <a:pt x="891" y="2594"/>
                  </a:lnTo>
                  <a:lnTo>
                    <a:pt x="898" y="2588"/>
                  </a:lnTo>
                  <a:lnTo>
                    <a:pt x="900" y="2584"/>
                  </a:lnTo>
                  <a:lnTo>
                    <a:pt x="900" y="2578"/>
                  </a:lnTo>
                  <a:lnTo>
                    <a:pt x="897" y="2573"/>
                  </a:lnTo>
                  <a:lnTo>
                    <a:pt x="900" y="2565"/>
                  </a:lnTo>
                  <a:lnTo>
                    <a:pt x="896" y="2563"/>
                  </a:lnTo>
                  <a:lnTo>
                    <a:pt x="890" y="2568"/>
                  </a:lnTo>
                  <a:lnTo>
                    <a:pt x="884" y="2570"/>
                  </a:lnTo>
                  <a:lnTo>
                    <a:pt x="880" y="2565"/>
                  </a:lnTo>
                  <a:lnTo>
                    <a:pt x="878" y="2555"/>
                  </a:lnTo>
                  <a:lnTo>
                    <a:pt x="875" y="2555"/>
                  </a:lnTo>
                  <a:lnTo>
                    <a:pt x="864" y="2561"/>
                  </a:lnTo>
                  <a:lnTo>
                    <a:pt x="853" y="2557"/>
                  </a:lnTo>
                  <a:lnTo>
                    <a:pt x="849" y="2560"/>
                  </a:lnTo>
                  <a:lnTo>
                    <a:pt x="842" y="2554"/>
                  </a:lnTo>
                  <a:lnTo>
                    <a:pt x="841" y="2558"/>
                  </a:lnTo>
                  <a:lnTo>
                    <a:pt x="837" y="2561"/>
                  </a:lnTo>
                  <a:lnTo>
                    <a:pt x="833" y="2557"/>
                  </a:lnTo>
                  <a:lnTo>
                    <a:pt x="803" y="2556"/>
                  </a:lnTo>
                  <a:lnTo>
                    <a:pt x="800" y="2552"/>
                  </a:lnTo>
                  <a:lnTo>
                    <a:pt x="826" y="2545"/>
                  </a:lnTo>
                  <a:lnTo>
                    <a:pt x="828" y="2541"/>
                  </a:lnTo>
                  <a:lnTo>
                    <a:pt x="816" y="2541"/>
                  </a:lnTo>
                  <a:lnTo>
                    <a:pt x="819" y="2531"/>
                  </a:lnTo>
                  <a:lnTo>
                    <a:pt x="809" y="2528"/>
                  </a:lnTo>
                  <a:lnTo>
                    <a:pt x="803" y="2527"/>
                  </a:lnTo>
                  <a:lnTo>
                    <a:pt x="803" y="2525"/>
                  </a:lnTo>
                  <a:lnTo>
                    <a:pt x="810" y="2525"/>
                  </a:lnTo>
                  <a:lnTo>
                    <a:pt x="815" y="2523"/>
                  </a:lnTo>
                  <a:lnTo>
                    <a:pt x="810" y="2517"/>
                  </a:lnTo>
                  <a:lnTo>
                    <a:pt x="794" y="2514"/>
                  </a:lnTo>
                  <a:lnTo>
                    <a:pt x="787" y="2522"/>
                  </a:lnTo>
                  <a:lnTo>
                    <a:pt x="783" y="2518"/>
                  </a:lnTo>
                  <a:lnTo>
                    <a:pt x="766" y="2517"/>
                  </a:lnTo>
                  <a:lnTo>
                    <a:pt x="764" y="2520"/>
                  </a:lnTo>
                  <a:lnTo>
                    <a:pt x="767" y="2524"/>
                  </a:lnTo>
                  <a:lnTo>
                    <a:pt x="762" y="2525"/>
                  </a:lnTo>
                  <a:lnTo>
                    <a:pt x="740" y="2514"/>
                  </a:lnTo>
                  <a:lnTo>
                    <a:pt x="731" y="2504"/>
                  </a:lnTo>
                  <a:lnTo>
                    <a:pt x="729" y="2498"/>
                  </a:lnTo>
                  <a:lnTo>
                    <a:pt x="729" y="2492"/>
                  </a:lnTo>
                  <a:lnTo>
                    <a:pt x="735" y="2490"/>
                  </a:lnTo>
                  <a:lnTo>
                    <a:pt x="741" y="2490"/>
                  </a:lnTo>
                  <a:lnTo>
                    <a:pt x="747" y="2487"/>
                  </a:lnTo>
                  <a:lnTo>
                    <a:pt x="745" y="2484"/>
                  </a:lnTo>
                  <a:lnTo>
                    <a:pt x="740" y="2481"/>
                  </a:lnTo>
                  <a:lnTo>
                    <a:pt x="729" y="2484"/>
                  </a:lnTo>
                  <a:lnTo>
                    <a:pt x="730" y="2479"/>
                  </a:lnTo>
                  <a:lnTo>
                    <a:pt x="741" y="2474"/>
                  </a:lnTo>
                  <a:lnTo>
                    <a:pt x="752" y="2475"/>
                  </a:lnTo>
                  <a:lnTo>
                    <a:pt x="756" y="2472"/>
                  </a:lnTo>
                  <a:lnTo>
                    <a:pt x="745" y="2469"/>
                  </a:lnTo>
                  <a:lnTo>
                    <a:pt x="742" y="2465"/>
                  </a:lnTo>
                  <a:lnTo>
                    <a:pt x="750" y="2457"/>
                  </a:lnTo>
                  <a:lnTo>
                    <a:pt x="742" y="2448"/>
                  </a:lnTo>
                  <a:lnTo>
                    <a:pt x="734" y="2461"/>
                  </a:lnTo>
                  <a:lnTo>
                    <a:pt x="728" y="2463"/>
                  </a:lnTo>
                  <a:lnTo>
                    <a:pt x="725" y="2461"/>
                  </a:lnTo>
                  <a:lnTo>
                    <a:pt x="723" y="2454"/>
                  </a:lnTo>
                  <a:lnTo>
                    <a:pt x="723" y="2443"/>
                  </a:lnTo>
                  <a:lnTo>
                    <a:pt x="725" y="2430"/>
                  </a:lnTo>
                  <a:lnTo>
                    <a:pt x="723" y="2428"/>
                  </a:lnTo>
                  <a:lnTo>
                    <a:pt x="722" y="2425"/>
                  </a:lnTo>
                  <a:lnTo>
                    <a:pt x="722" y="2420"/>
                  </a:lnTo>
                  <a:lnTo>
                    <a:pt x="724" y="2409"/>
                  </a:lnTo>
                  <a:lnTo>
                    <a:pt x="723" y="2402"/>
                  </a:lnTo>
                  <a:lnTo>
                    <a:pt x="719" y="2400"/>
                  </a:lnTo>
                  <a:lnTo>
                    <a:pt x="719" y="2393"/>
                  </a:lnTo>
                  <a:lnTo>
                    <a:pt x="718" y="2388"/>
                  </a:lnTo>
                  <a:lnTo>
                    <a:pt x="707" y="2394"/>
                  </a:lnTo>
                  <a:lnTo>
                    <a:pt x="698" y="2395"/>
                  </a:lnTo>
                  <a:lnTo>
                    <a:pt x="699" y="2390"/>
                  </a:lnTo>
                  <a:lnTo>
                    <a:pt x="702" y="2388"/>
                  </a:lnTo>
                  <a:lnTo>
                    <a:pt x="702" y="2383"/>
                  </a:lnTo>
                  <a:lnTo>
                    <a:pt x="699" y="2378"/>
                  </a:lnTo>
                  <a:lnTo>
                    <a:pt x="693" y="2378"/>
                  </a:lnTo>
                  <a:lnTo>
                    <a:pt x="683" y="2382"/>
                  </a:lnTo>
                  <a:lnTo>
                    <a:pt x="674" y="2380"/>
                  </a:lnTo>
                  <a:lnTo>
                    <a:pt x="671" y="2377"/>
                  </a:lnTo>
                  <a:lnTo>
                    <a:pt x="669" y="2363"/>
                  </a:lnTo>
                  <a:lnTo>
                    <a:pt x="663" y="2361"/>
                  </a:lnTo>
                  <a:lnTo>
                    <a:pt x="656" y="2350"/>
                  </a:lnTo>
                  <a:lnTo>
                    <a:pt x="655" y="2345"/>
                  </a:lnTo>
                  <a:lnTo>
                    <a:pt x="651" y="2337"/>
                  </a:lnTo>
                  <a:lnTo>
                    <a:pt x="654" y="2326"/>
                  </a:lnTo>
                  <a:lnTo>
                    <a:pt x="658" y="2321"/>
                  </a:lnTo>
                  <a:lnTo>
                    <a:pt x="658" y="2308"/>
                  </a:lnTo>
                  <a:lnTo>
                    <a:pt x="658" y="2298"/>
                  </a:lnTo>
                  <a:lnTo>
                    <a:pt x="656" y="2296"/>
                  </a:lnTo>
                  <a:lnTo>
                    <a:pt x="653" y="2292"/>
                  </a:lnTo>
                  <a:lnTo>
                    <a:pt x="647" y="2297"/>
                  </a:lnTo>
                  <a:lnTo>
                    <a:pt x="645" y="2299"/>
                  </a:lnTo>
                  <a:lnTo>
                    <a:pt x="643" y="2298"/>
                  </a:lnTo>
                  <a:lnTo>
                    <a:pt x="642" y="2296"/>
                  </a:lnTo>
                  <a:lnTo>
                    <a:pt x="640" y="2296"/>
                  </a:lnTo>
                  <a:lnTo>
                    <a:pt x="624" y="2278"/>
                  </a:lnTo>
                  <a:lnTo>
                    <a:pt x="621" y="2270"/>
                  </a:lnTo>
                  <a:lnTo>
                    <a:pt x="616" y="2264"/>
                  </a:lnTo>
                  <a:lnTo>
                    <a:pt x="600" y="2250"/>
                  </a:lnTo>
                  <a:lnTo>
                    <a:pt x="599" y="2246"/>
                  </a:lnTo>
                  <a:lnTo>
                    <a:pt x="600" y="2238"/>
                  </a:lnTo>
                  <a:lnTo>
                    <a:pt x="605" y="2233"/>
                  </a:lnTo>
                  <a:lnTo>
                    <a:pt x="610" y="2231"/>
                  </a:lnTo>
                  <a:lnTo>
                    <a:pt x="608" y="2226"/>
                  </a:lnTo>
                  <a:lnTo>
                    <a:pt x="595" y="2227"/>
                  </a:lnTo>
                  <a:lnTo>
                    <a:pt x="590" y="2224"/>
                  </a:lnTo>
                  <a:lnTo>
                    <a:pt x="583" y="2211"/>
                  </a:lnTo>
                  <a:lnTo>
                    <a:pt x="580" y="2208"/>
                  </a:lnTo>
                  <a:lnTo>
                    <a:pt x="580" y="2195"/>
                  </a:lnTo>
                  <a:lnTo>
                    <a:pt x="584" y="2189"/>
                  </a:lnTo>
                  <a:lnTo>
                    <a:pt x="586" y="2181"/>
                  </a:lnTo>
                  <a:lnTo>
                    <a:pt x="591" y="2179"/>
                  </a:lnTo>
                  <a:lnTo>
                    <a:pt x="599" y="2185"/>
                  </a:lnTo>
                  <a:lnTo>
                    <a:pt x="600" y="2181"/>
                  </a:lnTo>
                  <a:lnTo>
                    <a:pt x="596" y="2175"/>
                  </a:lnTo>
                  <a:lnTo>
                    <a:pt x="596" y="2170"/>
                  </a:lnTo>
                  <a:lnTo>
                    <a:pt x="599" y="2161"/>
                  </a:lnTo>
                  <a:lnTo>
                    <a:pt x="604" y="2157"/>
                  </a:lnTo>
                  <a:lnTo>
                    <a:pt x="604" y="2153"/>
                  </a:lnTo>
                  <a:lnTo>
                    <a:pt x="601" y="2147"/>
                  </a:lnTo>
                  <a:lnTo>
                    <a:pt x="599" y="2147"/>
                  </a:lnTo>
                  <a:lnTo>
                    <a:pt x="600" y="2140"/>
                  </a:lnTo>
                  <a:lnTo>
                    <a:pt x="602" y="2136"/>
                  </a:lnTo>
                  <a:lnTo>
                    <a:pt x="605" y="2130"/>
                  </a:lnTo>
                  <a:lnTo>
                    <a:pt x="605" y="2125"/>
                  </a:lnTo>
                  <a:lnTo>
                    <a:pt x="600" y="2109"/>
                  </a:lnTo>
                  <a:lnTo>
                    <a:pt x="600" y="2082"/>
                  </a:lnTo>
                  <a:lnTo>
                    <a:pt x="602" y="2067"/>
                  </a:lnTo>
                  <a:lnTo>
                    <a:pt x="605" y="2062"/>
                  </a:lnTo>
                  <a:lnTo>
                    <a:pt x="605" y="2060"/>
                  </a:lnTo>
                  <a:lnTo>
                    <a:pt x="601" y="2054"/>
                  </a:lnTo>
                  <a:lnTo>
                    <a:pt x="599" y="2050"/>
                  </a:lnTo>
                  <a:lnTo>
                    <a:pt x="580" y="2045"/>
                  </a:lnTo>
                  <a:lnTo>
                    <a:pt x="575" y="2039"/>
                  </a:lnTo>
                  <a:lnTo>
                    <a:pt x="550" y="2018"/>
                  </a:lnTo>
                  <a:lnTo>
                    <a:pt x="514" y="2008"/>
                  </a:lnTo>
                  <a:lnTo>
                    <a:pt x="502" y="2001"/>
                  </a:lnTo>
                  <a:lnTo>
                    <a:pt x="497" y="1995"/>
                  </a:lnTo>
                  <a:lnTo>
                    <a:pt x="492" y="1986"/>
                  </a:lnTo>
                  <a:lnTo>
                    <a:pt x="487" y="1969"/>
                  </a:lnTo>
                  <a:lnTo>
                    <a:pt x="487" y="1965"/>
                  </a:lnTo>
                  <a:lnTo>
                    <a:pt x="483" y="1958"/>
                  </a:lnTo>
                  <a:lnTo>
                    <a:pt x="473" y="1949"/>
                  </a:lnTo>
                  <a:lnTo>
                    <a:pt x="472" y="1944"/>
                  </a:lnTo>
                  <a:lnTo>
                    <a:pt x="475" y="1939"/>
                  </a:lnTo>
                  <a:lnTo>
                    <a:pt x="475" y="1936"/>
                  </a:lnTo>
                  <a:lnTo>
                    <a:pt x="471" y="1928"/>
                  </a:lnTo>
                  <a:lnTo>
                    <a:pt x="457" y="1911"/>
                  </a:lnTo>
                  <a:lnTo>
                    <a:pt x="452" y="1893"/>
                  </a:lnTo>
                  <a:lnTo>
                    <a:pt x="449" y="1893"/>
                  </a:lnTo>
                  <a:lnTo>
                    <a:pt x="448" y="1890"/>
                  </a:lnTo>
                  <a:lnTo>
                    <a:pt x="441" y="1872"/>
                  </a:lnTo>
                  <a:lnTo>
                    <a:pt x="413" y="1826"/>
                  </a:lnTo>
                  <a:lnTo>
                    <a:pt x="402" y="1807"/>
                  </a:lnTo>
                  <a:lnTo>
                    <a:pt x="395" y="1786"/>
                  </a:lnTo>
                  <a:lnTo>
                    <a:pt x="384" y="1775"/>
                  </a:lnTo>
                  <a:lnTo>
                    <a:pt x="363" y="1766"/>
                  </a:lnTo>
                  <a:lnTo>
                    <a:pt x="359" y="1759"/>
                  </a:lnTo>
                  <a:lnTo>
                    <a:pt x="359" y="1756"/>
                  </a:lnTo>
                  <a:lnTo>
                    <a:pt x="355" y="1740"/>
                  </a:lnTo>
                  <a:lnTo>
                    <a:pt x="343" y="1729"/>
                  </a:lnTo>
                  <a:lnTo>
                    <a:pt x="341" y="1721"/>
                  </a:lnTo>
                  <a:lnTo>
                    <a:pt x="332" y="1707"/>
                  </a:lnTo>
                  <a:lnTo>
                    <a:pt x="328" y="1695"/>
                  </a:lnTo>
                  <a:lnTo>
                    <a:pt x="323" y="1695"/>
                  </a:lnTo>
                  <a:lnTo>
                    <a:pt x="320" y="1691"/>
                  </a:lnTo>
                  <a:lnTo>
                    <a:pt x="311" y="1673"/>
                  </a:lnTo>
                  <a:lnTo>
                    <a:pt x="305" y="1667"/>
                  </a:lnTo>
                  <a:lnTo>
                    <a:pt x="300" y="1666"/>
                  </a:lnTo>
                  <a:lnTo>
                    <a:pt x="278" y="1683"/>
                  </a:lnTo>
                  <a:lnTo>
                    <a:pt x="257" y="1689"/>
                  </a:lnTo>
                  <a:lnTo>
                    <a:pt x="252" y="1695"/>
                  </a:lnTo>
                  <a:lnTo>
                    <a:pt x="251" y="1707"/>
                  </a:lnTo>
                  <a:lnTo>
                    <a:pt x="249" y="1710"/>
                  </a:lnTo>
                  <a:lnTo>
                    <a:pt x="242" y="1713"/>
                  </a:lnTo>
                  <a:lnTo>
                    <a:pt x="240" y="1717"/>
                  </a:lnTo>
                  <a:lnTo>
                    <a:pt x="240" y="1726"/>
                  </a:lnTo>
                  <a:lnTo>
                    <a:pt x="236" y="1734"/>
                  </a:lnTo>
                  <a:lnTo>
                    <a:pt x="220" y="1739"/>
                  </a:lnTo>
                  <a:lnTo>
                    <a:pt x="204" y="1753"/>
                  </a:lnTo>
                  <a:lnTo>
                    <a:pt x="191" y="1758"/>
                  </a:lnTo>
                  <a:lnTo>
                    <a:pt x="188" y="1756"/>
                  </a:lnTo>
                  <a:lnTo>
                    <a:pt x="188" y="1753"/>
                  </a:lnTo>
                  <a:lnTo>
                    <a:pt x="185" y="1747"/>
                  </a:lnTo>
                  <a:lnTo>
                    <a:pt x="175" y="1723"/>
                  </a:lnTo>
                  <a:lnTo>
                    <a:pt x="159" y="1710"/>
                  </a:lnTo>
                  <a:lnTo>
                    <a:pt x="176" y="1695"/>
                  </a:lnTo>
                  <a:lnTo>
                    <a:pt x="174" y="1691"/>
                  </a:lnTo>
                  <a:lnTo>
                    <a:pt x="158" y="1681"/>
                  </a:lnTo>
                  <a:lnTo>
                    <a:pt x="169" y="1693"/>
                  </a:lnTo>
                  <a:lnTo>
                    <a:pt x="166" y="1697"/>
                  </a:lnTo>
                  <a:lnTo>
                    <a:pt x="155" y="1695"/>
                  </a:lnTo>
                  <a:lnTo>
                    <a:pt x="152" y="1702"/>
                  </a:lnTo>
                  <a:lnTo>
                    <a:pt x="149" y="1699"/>
                  </a:lnTo>
                  <a:lnTo>
                    <a:pt x="122" y="1664"/>
                  </a:lnTo>
                  <a:lnTo>
                    <a:pt x="117" y="1653"/>
                  </a:lnTo>
                  <a:lnTo>
                    <a:pt x="104" y="1642"/>
                  </a:lnTo>
                  <a:lnTo>
                    <a:pt x="97" y="1636"/>
                  </a:lnTo>
                  <a:lnTo>
                    <a:pt x="101" y="1636"/>
                  </a:lnTo>
                  <a:lnTo>
                    <a:pt x="101" y="1630"/>
                  </a:lnTo>
                  <a:lnTo>
                    <a:pt x="101" y="1608"/>
                  </a:lnTo>
                  <a:lnTo>
                    <a:pt x="68" y="1609"/>
                  </a:lnTo>
                  <a:lnTo>
                    <a:pt x="56" y="1624"/>
                  </a:lnTo>
                  <a:lnTo>
                    <a:pt x="50" y="1621"/>
                  </a:lnTo>
                  <a:lnTo>
                    <a:pt x="35" y="1610"/>
                  </a:lnTo>
                  <a:lnTo>
                    <a:pt x="20" y="1621"/>
                  </a:lnTo>
                  <a:lnTo>
                    <a:pt x="0" y="1609"/>
                  </a:lnTo>
                  <a:lnTo>
                    <a:pt x="0" y="1573"/>
                  </a:lnTo>
                  <a:lnTo>
                    <a:pt x="0" y="1463"/>
                  </a:lnTo>
                  <a:lnTo>
                    <a:pt x="0" y="1356"/>
                  </a:lnTo>
                  <a:lnTo>
                    <a:pt x="0" y="1255"/>
                  </a:lnTo>
                  <a:lnTo>
                    <a:pt x="0" y="1146"/>
                  </a:lnTo>
                  <a:lnTo>
                    <a:pt x="0" y="1022"/>
                  </a:lnTo>
                  <a:lnTo>
                    <a:pt x="0" y="900"/>
                  </a:lnTo>
                  <a:lnTo>
                    <a:pt x="0" y="785"/>
                  </a:lnTo>
                  <a:lnTo>
                    <a:pt x="0" y="660"/>
                  </a:lnTo>
                  <a:lnTo>
                    <a:pt x="0" y="516"/>
                  </a:lnTo>
                  <a:lnTo>
                    <a:pt x="0" y="373"/>
                  </a:lnTo>
                  <a:lnTo>
                    <a:pt x="2" y="376"/>
                  </a:lnTo>
                  <a:lnTo>
                    <a:pt x="11" y="381"/>
                  </a:lnTo>
                  <a:lnTo>
                    <a:pt x="21" y="384"/>
                  </a:lnTo>
                  <a:lnTo>
                    <a:pt x="62" y="383"/>
                  </a:lnTo>
                  <a:lnTo>
                    <a:pt x="70" y="386"/>
                  </a:lnTo>
                  <a:lnTo>
                    <a:pt x="74" y="393"/>
                  </a:lnTo>
                  <a:lnTo>
                    <a:pt x="91" y="394"/>
                  </a:lnTo>
                  <a:lnTo>
                    <a:pt x="110" y="413"/>
                  </a:lnTo>
                  <a:lnTo>
                    <a:pt x="132" y="447"/>
                  </a:lnTo>
                  <a:lnTo>
                    <a:pt x="139" y="447"/>
                  </a:lnTo>
                  <a:lnTo>
                    <a:pt x="143" y="451"/>
                  </a:lnTo>
                  <a:lnTo>
                    <a:pt x="145" y="445"/>
                  </a:lnTo>
                  <a:lnTo>
                    <a:pt x="149" y="454"/>
                  </a:lnTo>
                  <a:lnTo>
                    <a:pt x="159" y="465"/>
                  </a:lnTo>
                  <a:lnTo>
                    <a:pt x="170" y="475"/>
                  </a:lnTo>
                  <a:lnTo>
                    <a:pt x="179" y="480"/>
                  </a:lnTo>
                  <a:lnTo>
                    <a:pt x="191" y="492"/>
                  </a:lnTo>
                  <a:lnTo>
                    <a:pt x="198" y="491"/>
                  </a:lnTo>
                  <a:lnTo>
                    <a:pt x="214" y="495"/>
                  </a:lnTo>
                  <a:lnTo>
                    <a:pt x="228" y="502"/>
                  </a:lnTo>
                  <a:lnTo>
                    <a:pt x="235" y="504"/>
                  </a:lnTo>
                  <a:lnTo>
                    <a:pt x="241" y="501"/>
                  </a:lnTo>
                  <a:lnTo>
                    <a:pt x="246" y="505"/>
                  </a:lnTo>
                  <a:lnTo>
                    <a:pt x="246" y="500"/>
                  </a:lnTo>
                  <a:lnTo>
                    <a:pt x="244" y="492"/>
                  </a:lnTo>
                  <a:lnTo>
                    <a:pt x="255" y="497"/>
                  </a:lnTo>
                  <a:lnTo>
                    <a:pt x="265" y="501"/>
                  </a:lnTo>
                  <a:lnTo>
                    <a:pt x="269" y="506"/>
                  </a:lnTo>
                  <a:lnTo>
                    <a:pt x="277" y="507"/>
                  </a:lnTo>
                  <a:lnTo>
                    <a:pt x="288" y="516"/>
                  </a:lnTo>
                  <a:lnTo>
                    <a:pt x="309" y="537"/>
                  </a:lnTo>
                  <a:lnTo>
                    <a:pt x="316" y="535"/>
                  </a:lnTo>
                  <a:lnTo>
                    <a:pt x="321" y="537"/>
                  </a:lnTo>
                  <a:lnTo>
                    <a:pt x="319" y="529"/>
                  </a:lnTo>
                  <a:lnTo>
                    <a:pt x="308" y="517"/>
                  </a:lnTo>
                  <a:lnTo>
                    <a:pt x="304" y="506"/>
                  </a:lnTo>
                  <a:lnTo>
                    <a:pt x="300" y="501"/>
                  </a:lnTo>
                  <a:lnTo>
                    <a:pt x="306" y="499"/>
                  </a:lnTo>
                  <a:lnTo>
                    <a:pt x="322" y="505"/>
                  </a:lnTo>
                  <a:lnTo>
                    <a:pt x="331" y="502"/>
                  </a:lnTo>
                  <a:lnTo>
                    <a:pt x="341" y="505"/>
                  </a:lnTo>
                  <a:lnTo>
                    <a:pt x="347" y="510"/>
                  </a:lnTo>
                  <a:lnTo>
                    <a:pt x="349" y="524"/>
                  </a:lnTo>
                  <a:lnTo>
                    <a:pt x="354" y="532"/>
                  </a:lnTo>
                  <a:lnTo>
                    <a:pt x="370" y="545"/>
                  </a:lnTo>
                  <a:lnTo>
                    <a:pt x="373" y="553"/>
                  </a:lnTo>
                  <a:lnTo>
                    <a:pt x="376" y="542"/>
                  </a:lnTo>
                  <a:lnTo>
                    <a:pt x="375" y="527"/>
                  </a:lnTo>
                  <a:lnTo>
                    <a:pt x="370" y="522"/>
                  </a:lnTo>
                  <a:lnTo>
                    <a:pt x="353" y="490"/>
                  </a:lnTo>
                  <a:lnTo>
                    <a:pt x="349" y="480"/>
                  </a:lnTo>
                  <a:lnTo>
                    <a:pt x="349" y="475"/>
                  </a:lnTo>
                  <a:lnTo>
                    <a:pt x="360" y="468"/>
                  </a:lnTo>
                  <a:lnTo>
                    <a:pt x="369" y="456"/>
                  </a:lnTo>
                  <a:lnTo>
                    <a:pt x="385" y="445"/>
                  </a:lnTo>
                  <a:lnTo>
                    <a:pt x="391" y="435"/>
                  </a:lnTo>
                  <a:lnTo>
                    <a:pt x="396" y="435"/>
                  </a:lnTo>
                  <a:lnTo>
                    <a:pt x="400" y="429"/>
                  </a:lnTo>
                  <a:lnTo>
                    <a:pt x="423" y="425"/>
                  </a:lnTo>
                  <a:lnTo>
                    <a:pt x="430" y="420"/>
                  </a:lnTo>
                  <a:lnTo>
                    <a:pt x="439" y="411"/>
                  </a:lnTo>
                  <a:lnTo>
                    <a:pt x="440" y="391"/>
                  </a:lnTo>
                  <a:lnTo>
                    <a:pt x="448" y="384"/>
                  </a:lnTo>
                  <a:lnTo>
                    <a:pt x="450" y="387"/>
                  </a:lnTo>
                  <a:lnTo>
                    <a:pt x="455" y="387"/>
                  </a:lnTo>
                  <a:lnTo>
                    <a:pt x="457" y="378"/>
                  </a:lnTo>
                  <a:lnTo>
                    <a:pt x="464" y="371"/>
                  </a:lnTo>
                  <a:lnTo>
                    <a:pt x="468" y="371"/>
                  </a:lnTo>
                  <a:lnTo>
                    <a:pt x="470" y="376"/>
                  </a:lnTo>
                  <a:lnTo>
                    <a:pt x="484" y="376"/>
                  </a:lnTo>
                  <a:lnTo>
                    <a:pt x="491" y="370"/>
                  </a:lnTo>
                  <a:lnTo>
                    <a:pt x="492" y="365"/>
                  </a:lnTo>
                  <a:lnTo>
                    <a:pt x="500" y="362"/>
                  </a:lnTo>
                  <a:lnTo>
                    <a:pt x="521" y="348"/>
                  </a:lnTo>
                  <a:lnTo>
                    <a:pt x="524" y="336"/>
                  </a:lnTo>
                  <a:lnTo>
                    <a:pt x="542" y="344"/>
                  </a:lnTo>
                  <a:lnTo>
                    <a:pt x="550" y="334"/>
                  </a:lnTo>
                  <a:lnTo>
                    <a:pt x="551" y="324"/>
                  </a:lnTo>
                  <a:lnTo>
                    <a:pt x="554" y="316"/>
                  </a:lnTo>
                  <a:lnTo>
                    <a:pt x="568" y="309"/>
                  </a:lnTo>
                  <a:lnTo>
                    <a:pt x="574" y="303"/>
                  </a:lnTo>
                  <a:lnTo>
                    <a:pt x="585" y="312"/>
                  </a:lnTo>
                  <a:lnTo>
                    <a:pt x="593" y="312"/>
                  </a:lnTo>
                  <a:lnTo>
                    <a:pt x="597" y="317"/>
                  </a:lnTo>
                  <a:lnTo>
                    <a:pt x="606" y="313"/>
                  </a:lnTo>
                  <a:lnTo>
                    <a:pt x="612" y="302"/>
                  </a:lnTo>
                  <a:lnTo>
                    <a:pt x="613" y="295"/>
                  </a:lnTo>
                  <a:lnTo>
                    <a:pt x="621" y="290"/>
                  </a:lnTo>
                  <a:lnTo>
                    <a:pt x="623" y="297"/>
                  </a:lnTo>
                  <a:lnTo>
                    <a:pt x="629" y="305"/>
                  </a:lnTo>
                  <a:lnTo>
                    <a:pt x="633" y="318"/>
                  </a:lnTo>
                  <a:lnTo>
                    <a:pt x="629" y="321"/>
                  </a:lnTo>
                  <a:lnTo>
                    <a:pt x="622" y="332"/>
                  </a:lnTo>
                  <a:lnTo>
                    <a:pt x="583" y="360"/>
                  </a:lnTo>
                  <a:lnTo>
                    <a:pt x="574" y="372"/>
                  </a:lnTo>
                  <a:lnTo>
                    <a:pt x="564" y="378"/>
                  </a:lnTo>
                  <a:lnTo>
                    <a:pt x="548" y="398"/>
                  </a:lnTo>
                  <a:lnTo>
                    <a:pt x="534" y="392"/>
                  </a:lnTo>
                  <a:lnTo>
                    <a:pt x="499" y="404"/>
                  </a:lnTo>
                  <a:lnTo>
                    <a:pt x="488" y="414"/>
                  </a:lnTo>
                  <a:lnTo>
                    <a:pt x="484" y="424"/>
                  </a:lnTo>
                  <a:lnTo>
                    <a:pt x="492" y="421"/>
                  </a:lnTo>
                  <a:lnTo>
                    <a:pt x="476" y="435"/>
                  </a:lnTo>
                  <a:lnTo>
                    <a:pt x="473" y="443"/>
                  </a:lnTo>
                  <a:lnTo>
                    <a:pt x="468" y="441"/>
                  </a:lnTo>
                  <a:lnTo>
                    <a:pt x="464" y="451"/>
                  </a:lnTo>
                  <a:lnTo>
                    <a:pt x="460" y="461"/>
                  </a:lnTo>
                  <a:lnTo>
                    <a:pt x="459" y="452"/>
                  </a:lnTo>
                  <a:lnTo>
                    <a:pt x="454" y="449"/>
                  </a:lnTo>
                  <a:lnTo>
                    <a:pt x="441" y="469"/>
                  </a:lnTo>
                  <a:lnTo>
                    <a:pt x="441" y="478"/>
                  </a:lnTo>
                  <a:lnTo>
                    <a:pt x="449" y="477"/>
                  </a:lnTo>
                  <a:lnTo>
                    <a:pt x="459" y="467"/>
                  </a:lnTo>
                  <a:lnTo>
                    <a:pt x="483" y="458"/>
                  </a:lnTo>
                  <a:lnTo>
                    <a:pt x="504" y="435"/>
                  </a:lnTo>
                  <a:lnTo>
                    <a:pt x="505" y="431"/>
                  </a:lnTo>
                  <a:lnTo>
                    <a:pt x="502" y="426"/>
                  </a:lnTo>
                  <a:lnTo>
                    <a:pt x="504" y="424"/>
                  </a:lnTo>
                  <a:lnTo>
                    <a:pt x="513" y="418"/>
                  </a:lnTo>
                  <a:lnTo>
                    <a:pt x="518" y="420"/>
                  </a:lnTo>
                  <a:lnTo>
                    <a:pt x="516" y="434"/>
                  </a:lnTo>
                  <a:lnTo>
                    <a:pt x="524" y="421"/>
                  </a:lnTo>
                  <a:lnTo>
                    <a:pt x="526" y="432"/>
                  </a:lnTo>
                  <a:lnTo>
                    <a:pt x="535" y="415"/>
                  </a:lnTo>
                  <a:lnTo>
                    <a:pt x="543" y="411"/>
                  </a:lnTo>
                  <a:lnTo>
                    <a:pt x="550" y="418"/>
                  </a:lnTo>
                  <a:lnTo>
                    <a:pt x="548" y="432"/>
                  </a:lnTo>
                  <a:lnTo>
                    <a:pt x="546" y="454"/>
                  </a:lnTo>
                  <a:lnTo>
                    <a:pt x="564" y="418"/>
                  </a:lnTo>
                  <a:lnTo>
                    <a:pt x="581" y="389"/>
                  </a:lnTo>
                  <a:lnTo>
                    <a:pt x="583" y="378"/>
                  </a:lnTo>
                  <a:lnTo>
                    <a:pt x="596" y="376"/>
                  </a:lnTo>
                  <a:lnTo>
                    <a:pt x="607" y="371"/>
                  </a:lnTo>
                  <a:lnTo>
                    <a:pt x="617" y="360"/>
                  </a:lnTo>
                  <a:lnTo>
                    <a:pt x="645" y="351"/>
                  </a:lnTo>
                  <a:lnTo>
                    <a:pt x="663" y="334"/>
                  </a:lnTo>
                  <a:lnTo>
                    <a:pt x="660" y="354"/>
                  </a:lnTo>
                  <a:lnTo>
                    <a:pt x="656" y="352"/>
                  </a:lnTo>
                  <a:lnTo>
                    <a:pt x="650" y="366"/>
                  </a:lnTo>
                  <a:lnTo>
                    <a:pt x="649" y="376"/>
                  </a:lnTo>
                  <a:lnTo>
                    <a:pt x="672" y="361"/>
                  </a:lnTo>
                  <a:lnTo>
                    <a:pt x="681" y="348"/>
                  </a:lnTo>
                  <a:lnTo>
                    <a:pt x="692" y="336"/>
                  </a:lnTo>
                  <a:lnTo>
                    <a:pt x="697" y="324"/>
                  </a:lnTo>
                  <a:lnTo>
                    <a:pt x="693" y="316"/>
                  </a:lnTo>
                  <a:lnTo>
                    <a:pt x="698" y="309"/>
                  </a:lnTo>
                  <a:lnTo>
                    <a:pt x="725" y="298"/>
                  </a:lnTo>
                  <a:lnTo>
                    <a:pt x="731" y="292"/>
                  </a:lnTo>
                  <a:lnTo>
                    <a:pt x="715" y="287"/>
                  </a:lnTo>
                  <a:lnTo>
                    <a:pt x="709" y="281"/>
                  </a:lnTo>
                  <a:lnTo>
                    <a:pt x="710" y="276"/>
                  </a:lnTo>
                  <a:lnTo>
                    <a:pt x="712" y="266"/>
                  </a:lnTo>
                  <a:lnTo>
                    <a:pt x="709" y="262"/>
                  </a:lnTo>
                  <a:lnTo>
                    <a:pt x="699" y="265"/>
                  </a:lnTo>
                  <a:lnTo>
                    <a:pt x="701" y="255"/>
                  </a:lnTo>
                  <a:lnTo>
                    <a:pt x="706" y="247"/>
                  </a:lnTo>
                  <a:lnTo>
                    <a:pt x="709" y="242"/>
                  </a:lnTo>
                  <a:lnTo>
                    <a:pt x="722" y="247"/>
                  </a:lnTo>
                  <a:lnTo>
                    <a:pt x="751" y="281"/>
                  </a:lnTo>
                  <a:lnTo>
                    <a:pt x="757" y="295"/>
                  </a:lnTo>
                  <a:lnTo>
                    <a:pt x="761" y="323"/>
                  </a:lnTo>
                  <a:lnTo>
                    <a:pt x="768" y="335"/>
                  </a:lnTo>
                  <a:lnTo>
                    <a:pt x="780" y="376"/>
                  </a:lnTo>
                  <a:lnTo>
                    <a:pt x="787" y="389"/>
                  </a:lnTo>
                  <a:lnTo>
                    <a:pt x="796" y="394"/>
                  </a:lnTo>
                  <a:lnTo>
                    <a:pt x="803" y="410"/>
                  </a:lnTo>
                  <a:lnTo>
                    <a:pt x="805" y="409"/>
                  </a:lnTo>
                  <a:lnTo>
                    <a:pt x="821" y="425"/>
                  </a:lnTo>
                  <a:lnTo>
                    <a:pt x="831" y="429"/>
                  </a:lnTo>
                  <a:lnTo>
                    <a:pt x="853" y="430"/>
                  </a:lnTo>
                  <a:lnTo>
                    <a:pt x="853" y="426"/>
                  </a:lnTo>
                  <a:lnTo>
                    <a:pt x="855" y="424"/>
                  </a:lnTo>
                  <a:lnTo>
                    <a:pt x="866" y="424"/>
                  </a:lnTo>
                  <a:lnTo>
                    <a:pt x="866" y="418"/>
                  </a:lnTo>
                  <a:lnTo>
                    <a:pt x="858" y="414"/>
                  </a:lnTo>
                  <a:lnTo>
                    <a:pt x="841" y="420"/>
                  </a:lnTo>
                  <a:lnTo>
                    <a:pt x="844" y="409"/>
                  </a:lnTo>
                  <a:lnTo>
                    <a:pt x="859" y="408"/>
                  </a:lnTo>
                  <a:lnTo>
                    <a:pt x="868" y="403"/>
                  </a:lnTo>
                  <a:lnTo>
                    <a:pt x="863" y="403"/>
                  </a:lnTo>
                  <a:lnTo>
                    <a:pt x="852" y="387"/>
                  </a:lnTo>
                  <a:lnTo>
                    <a:pt x="858" y="381"/>
                  </a:lnTo>
                  <a:lnTo>
                    <a:pt x="871" y="376"/>
                  </a:lnTo>
                  <a:lnTo>
                    <a:pt x="871" y="368"/>
                  </a:lnTo>
                  <a:lnTo>
                    <a:pt x="863" y="366"/>
                  </a:lnTo>
                  <a:lnTo>
                    <a:pt x="863" y="354"/>
                  </a:lnTo>
                  <a:lnTo>
                    <a:pt x="866" y="362"/>
                  </a:lnTo>
                  <a:lnTo>
                    <a:pt x="884" y="341"/>
                  </a:lnTo>
                  <a:lnTo>
                    <a:pt x="887" y="330"/>
                  </a:lnTo>
                  <a:lnTo>
                    <a:pt x="884" y="328"/>
                  </a:lnTo>
                  <a:lnTo>
                    <a:pt x="876" y="333"/>
                  </a:lnTo>
                  <a:lnTo>
                    <a:pt x="873" y="341"/>
                  </a:lnTo>
                  <a:lnTo>
                    <a:pt x="869" y="338"/>
                  </a:lnTo>
                  <a:lnTo>
                    <a:pt x="868" y="328"/>
                  </a:lnTo>
                  <a:lnTo>
                    <a:pt x="871" y="321"/>
                  </a:lnTo>
                  <a:lnTo>
                    <a:pt x="878" y="324"/>
                  </a:lnTo>
                  <a:lnTo>
                    <a:pt x="887" y="322"/>
                  </a:lnTo>
                  <a:lnTo>
                    <a:pt x="892" y="324"/>
                  </a:lnTo>
                  <a:lnTo>
                    <a:pt x="895" y="335"/>
                  </a:lnTo>
                  <a:lnTo>
                    <a:pt x="900" y="325"/>
                  </a:lnTo>
                  <a:lnTo>
                    <a:pt x="907" y="324"/>
                  </a:lnTo>
                  <a:lnTo>
                    <a:pt x="906" y="318"/>
                  </a:lnTo>
                  <a:lnTo>
                    <a:pt x="898" y="316"/>
                  </a:lnTo>
                  <a:lnTo>
                    <a:pt x="893" y="311"/>
                  </a:lnTo>
                  <a:lnTo>
                    <a:pt x="908" y="308"/>
                  </a:lnTo>
                  <a:lnTo>
                    <a:pt x="908" y="313"/>
                  </a:lnTo>
                  <a:lnTo>
                    <a:pt x="912" y="321"/>
                  </a:lnTo>
                  <a:lnTo>
                    <a:pt x="909" y="335"/>
                  </a:lnTo>
                  <a:lnTo>
                    <a:pt x="908" y="359"/>
                  </a:lnTo>
                  <a:lnTo>
                    <a:pt x="906" y="366"/>
                  </a:lnTo>
                  <a:lnTo>
                    <a:pt x="907" y="373"/>
                  </a:lnTo>
                  <a:lnTo>
                    <a:pt x="912" y="378"/>
                  </a:lnTo>
                  <a:lnTo>
                    <a:pt x="919" y="372"/>
                  </a:lnTo>
                  <a:lnTo>
                    <a:pt x="930" y="376"/>
                  </a:lnTo>
                  <a:lnTo>
                    <a:pt x="912" y="409"/>
                  </a:lnTo>
                  <a:lnTo>
                    <a:pt x="907" y="424"/>
                  </a:lnTo>
                  <a:lnTo>
                    <a:pt x="906" y="413"/>
                  </a:lnTo>
                  <a:lnTo>
                    <a:pt x="903" y="424"/>
                  </a:lnTo>
                  <a:lnTo>
                    <a:pt x="903" y="430"/>
                  </a:lnTo>
                  <a:lnTo>
                    <a:pt x="925" y="432"/>
                  </a:lnTo>
                  <a:lnTo>
                    <a:pt x="933" y="425"/>
                  </a:lnTo>
                  <a:lnTo>
                    <a:pt x="938" y="429"/>
                  </a:lnTo>
                  <a:lnTo>
                    <a:pt x="954" y="430"/>
                  </a:lnTo>
                  <a:lnTo>
                    <a:pt x="962" y="424"/>
                  </a:lnTo>
                  <a:lnTo>
                    <a:pt x="965" y="414"/>
                  </a:lnTo>
                  <a:lnTo>
                    <a:pt x="975" y="405"/>
                  </a:lnTo>
                  <a:lnTo>
                    <a:pt x="976" y="394"/>
                  </a:lnTo>
                  <a:lnTo>
                    <a:pt x="981" y="378"/>
                  </a:lnTo>
                  <a:lnTo>
                    <a:pt x="982" y="360"/>
                  </a:lnTo>
                  <a:lnTo>
                    <a:pt x="991" y="360"/>
                  </a:lnTo>
                  <a:lnTo>
                    <a:pt x="1005" y="354"/>
                  </a:lnTo>
                  <a:lnTo>
                    <a:pt x="1016" y="360"/>
                  </a:lnTo>
                  <a:lnTo>
                    <a:pt x="1025" y="359"/>
                  </a:lnTo>
                  <a:lnTo>
                    <a:pt x="1032" y="360"/>
                  </a:lnTo>
                  <a:lnTo>
                    <a:pt x="1032" y="362"/>
                  </a:lnTo>
                  <a:lnTo>
                    <a:pt x="1054" y="360"/>
                  </a:lnTo>
                  <a:lnTo>
                    <a:pt x="1077" y="367"/>
                  </a:lnTo>
                  <a:lnTo>
                    <a:pt x="1107" y="392"/>
                  </a:lnTo>
                  <a:lnTo>
                    <a:pt x="1127" y="418"/>
                  </a:lnTo>
                  <a:lnTo>
                    <a:pt x="1145" y="429"/>
                  </a:lnTo>
                  <a:lnTo>
                    <a:pt x="1166" y="431"/>
                  </a:lnTo>
                  <a:lnTo>
                    <a:pt x="1175" y="438"/>
                  </a:lnTo>
                  <a:lnTo>
                    <a:pt x="1187" y="438"/>
                  </a:lnTo>
                  <a:lnTo>
                    <a:pt x="1207" y="447"/>
                  </a:lnTo>
                  <a:lnTo>
                    <a:pt x="1214" y="446"/>
                  </a:lnTo>
                  <a:lnTo>
                    <a:pt x="1224" y="449"/>
                  </a:lnTo>
                  <a:lnTo>
                    <a:pt x="1229" y="461"/>
                  </a:lnTo>
                  <a:lnTo>
                    <a:pt x="1244" y="470"/>
                  </a:lnTo>
                  <a:lnTo>
                    <a:pt x="1256" y="475"/>
                  </a:lnTo>
                  <a:lnTo>
                    <a:pt x="1282" y="491"/>
                  </a:lnTo>
                  <a:lnTo>
                    <a:pt x="1300" y="492"/>
                  </a:lnTo>
                  <a:lnTo>
                    <a:pt x="1307" y="497"/>
                  </a:lnTo>
                  <a:lnTo>
                    <a:pt x="1319" y="500"/>
                  </a:lnTo>
                  <a:lnTo>
                    <a:pt x="1317" y="496"/>
                  </a:lnTo>
                  <a:lnTo>
                    <a:pt x="1348" y="501"/>
                  </a:lnTo>
                  <a:lnTo>
                    <a:pt x="1360" y="500"/>
                  </a:lnTo>
                  <a:lnTo>
                    <a:pt x="1371" y="513"/>
                  </a:lnTo>
                  <a:lnTo>
                    <a:pt x="1374" y="504"/>
                  </a:lnTo>
                  <a:lnTo>
                    <a:pt x="1357" y="488"/>
                  </a:lnTo>
                  <a:lnTo>
                    <a:pt x="1369" y="485"/>
                  </a:lnTo>
                  <a:lnTo>
                    <a:pt x="1375" y="490"/>
                  </a:lnTo>
                  <a:lnTo>
                    <a:pt x="1386" y="491"/>
                  </a:lnTo>
                  <a:lnTo>
                    <a:pt x="1386" y="485"/>
                  </a:lnTo>
                  <a:lnTo>
                    <a:pt x="1413" y="491"/>
                  </a:lnTo>
                  <a:lnTo>
                    <a:pt x="1407" y="496"/>
                  </a:lnTo>
                  <a:lnTo>
                    <a:pt x="1423" y="505"/>
                  </a:lnTo>
                  <a:lnTo>
                    <a:pt x="1424" y="513"/>
                  </a:lnTo>
                  <a:lnTo>
                    <a:pt x="1434" y="508"/>
                  </a:lnTo>
                  <a:lnTo>
                    <a:pt x="1434" y="517"/>
                  </a:lnTo>
                  <a:lnTo>
                    <a:pt x="1451" y="528"/>
                  </a:lnTo>
                  <a:lnTo>
                    <a:pt x="1463" y="547"/>
                  </a:lnTo>
                  <a:lnTo>
                    <a:pt x="1470" y="553"/>
                  </a:lnTo>
                  <a:lnTo>
                    <a:pt x="1470" y="575"/>
                  </a:lnTo>
                  <a:lnTo>
                    <a:pt x="1478" y="564"/>
                  </a:lnTo>
                  <a:lnTo>
                    <a:pt x="1478" y="576"/>
                  </a:lnTo>
                  <a:lnTo>
                    <a:pt x="1475" y="585"/>
                  </a:lnTo>
                  <a:lnTo>
                    <a:pt x="1479" y="591"/>
                  </a:lnTo>
                  <a:lnTo>
                    <a:pt x="1470" y="590"/>
                  </a:lnTo>
                  <a:lnTo>
                    <a:pt x="1467" y="597"/>
                  </a:lnTo>
                  <a:lnTo>
                    <a:pt x="1461" y="599"/>
                  </a:lnTo>
                  <a:lnTo>
                    <a:pt x="1456" y="590"/>
                  </a:lnTo>
                  <a:lnTo>
                    <a:pt x="1443" y="594"/>
                  </a:lnTo>
                  <a:lnTo>
                    <a:pt x="1424" y="591"/>
                  </a:lnTo>
                  <a:lnTo>
                    <a:pt x="1436" y="597"/>
                  </a:lnTo>
                  <a:lnTo>
                    <a:pt x="1429" y="607"/>
                  </a:lnTo>
                  <a:lnTo>
                    <a:pt x="1409" y="603"/>
                  </a:lnTo>
                  <a:lnTo>
                    <a:pt x="1413" y="609"/>
                  </a:lnTo>
                  <a:lnTo>
                    <a:pt x="1409" y="615"/>
                  </a:lnTo>
                  <a:lnTo>
                    <a:pt x="1409" y="630"/>
                  </a:lnTo>
                  <a:lnTo>
                    <a:pt x="1393" y="639"/>
                  </a:lnTo>
                  <a:lnTo>
                    <a:pt x="1400" y="645"/>
                  </a:lnTo>
                  <a:lnTo>
                    <a:pt x="1405" y="646"/>
                  </a:lnTo>
                  <a:lnTo>
                    <a:pt x="1412" y="644"/>
                  </a:lnTo>
                  <a:lnTo>
                    <a:pt x="1406" y="650"/>
                  </a:lnTo>
                  <a:lnTo>
                    <a:pt x="1420" y="655"/>
                  </a:lnTo>
                  <a:lnTo>
                    <a:pt x="1441" y="667"/>
                  </a:lnTo>
                  <a:lnTo>
                    <a:pt x="1445" y="658"/>
                  </a:lnTo>
                  <a:lnTo>
                    <a:pt x="1454" y="662"/>
                  </a:lnTo>
                  <a:lnTo>
                    <a:pt x="1459" y="668"/>
                  </a:lnTo>
                  <a:lnTo>
                    <a:pt x="1470" y="667"/>
                  </a:lnTo>
                  <a:lnTo>
                    <a:pt x="1482" y="671"/>
                  </a:lnTo>
                  <a:lnTo>
                    <a:pt x="1503" y="669"/>
                  </a:lnTo>
                  <a:lnTo>
                    <a:pt x="1516" y="674"/>
                  </a:lnTo>
                  <a:lnTo>
                    <a:pt x="1535" y="669"/>
                  </a:lnTo>
                  <a:lnTo>
                    <a:pt x="1533" y="673"/>
                  </a:lnTo>
                  <a:lnTo>
                    <a:pt x="1546" y="675"/>
                  </a:lnTo>
                  <a:lnTo>
                    <a:pt x="1570" y="674"/>
                  </a:lnTo>
                  <a:lnTo>
                    <a:pt x="1573" y="667"/>
                  </a:lnTo>
                  <a:lnTo>
                    <a:pt x="1591" y="667"/>
                  </a:lnTo>
                  <a:lnTo>
                    <a:pt x="1588" y="674"/>
                  </a:lnTo>
                  <a:lnTo>
                    <a:pt x="1599" y="674"/>
                  </a:lnTo>
                  <a:lnTo>
                    <a:pt x="1592" y="669"/>
                  </a:lnTo>
                  <a:lnTo>
                    <a:pt x="1601" y="662"/>
                  </a:lnTo>
                  <a:lnTo>
                    <a:pt x="1604" y="669"/>
                  </a:lnTo>
                  <a:lnTo>
                    <a:pt x="1615" y="671"/>
                  </a:lnTo>
                  <a:lnTo>
                    <a:pt x="1616" y="667"/>
                  </a:lnTo>
                  <a:lnTo>
                    <a:pt x="1623" y="668"/>
                  </a:lnTo>
                  <a:lnTo>
                    <a:pt x="1628" y="651"/>
                  </a:lnTo>
                  <a:lnTo>
                    <a:pt x="1639" y="648"/>
                  </a:lnTo>
                  <a:lnTo>
                    <a:pt x="1637" y="667"/>
                  </a:lnTo>
                  <a:lnTo>
                    <a:pt x="1648" y="667"/>
                  </a:lnTo>
                  <a:lnTo>
                    <a:pt x="1655" y="662"/>
                  </a:lnTo>
                  <a:lnTo>
                    <a:pt x="1667" y="644"/>
                  </a:lnTo>
                  <a:lnTo>
                    <a:pt x="1678" y="636"/>
                  </a:lnTo>
                  <a:lnTo>
                    <a:pt x="1691" y="636"/>
                  </a:lnTo>
                  <a:lnTo>
                    <a:pt x="1696" y="626"/>
                  </a:lnTo>
                  <a:lnTo>
                    <a:pt x="1703" y="639"/>
                  </a:lnTo>
                  <a:lnTo>
                    <a:pt x="1701" y="646"/>
                  </a:lnTo>
                  <a:lnTo>
                    <a:pt x="1707" y="650"/>
                  </a:lnTo>
                  <a:lnTo>
                    <a:pt x="1709" y="645"/>
                  </a:lnTo>
                  <a:lnTo>
                    <a:pt x="1713" y="655"/>
                  </a:lnTo>
                  <a:lnTo>
                    <a:pt x="1715" y="658"/>
                  </a:lnTo>
                  <a:lnTo>
                    <a:pt x="1715" y="667"/>
                  </a:lnTo>
                  <a:lnTo>
                    <a:pt x="1713" y="667"/>
                  </a:lnTo>
                  <a:lnTo>
                    <a:pt x="1730" y="673"/>
                  </a:lnTo>
                  <a:lnTo>
                    <a:pt x="1729" y="667"/>
                  </a:lnTo>
                  <a:lnTo>
                    <a:pt x="1757" y="667"/>
                  </a:lnTo>
                  <a:lnTo>
                    <a:pt x="1755" y="675"/>
                  </a:lnTo>
                  <a:lnTo>
                    <a:pt x="1757" y="682"/>
                  </a:lnTo>
                  <a:lnTo>
                    <a:pt x="1755" y="687"/>
                  </a:lnTo>
                  <a:lnTo>
                    <a:pt x="1760" y="695"/>
                  </a:lnTo>
                  <a:lnTo>
                    <a:pt x="1757" y="707"/>
                  </a:lnTo>
                  <a:lnTo>
                    <a:pt x="1763" y="715"/>
                  </a:lnTo>
                  <a:lnTo>
                    <a:pt x="1763" y="709"/>
                  </a:lnTo>
                  <a:lnTo>
                    <a:pt x="1764" y="714"/>
                  </a:lnTo>
                  <a:lnTo>
                    <a:pt x="1769" y="701"/>
                  </a:lnTo>
                  <a:lnTo>
                    <a:pt x="1771" y="683"/>
                  </a:lnTo>
                  <a:lnTo>
                    <a:pt x="1776" y="685"/>
                  </a:lnTo>
                  <a:lnTo>
                    <a:pt x="1776" y="695"/>
                  </a:lnTo>
                  <a:lnTo>
                    <a:pt x="1779" y="695"/>
                  </a:lnTo>
                  <a:lnTo>
                    <a:pt x="1777" y="705"/>
                  </a:lnTo>
                  <a:lnTo>
                    <a:pt x="1777" y="715"/>
                  </a:lnTo>
                  <a:lnTo>
                    <a:pt x="1784" y="718"/>
                  </a:lnTo>
                  <a:lnTo>
                    <a:pt x="1789" y="711"/>
                  </a:lnTo>
                  <a:lnTo>
                    <a:pt x="1796" y="727"/>
                  </a:lnTo>
                  <a:lnTo>
                    <a:pt x="1806" y="727"/>
                  </a:lnTo>
                  <a:lnTo>
                    <a:pt x="1810" y="737"/>
                  </a:lnTo>
                  <a:lnTo>
                    <a:pt x="1817" y="755"/>
                  </a:lnTo>
                  <a:lnTo>
                    <a:pt x="1809" y="764"/>
                  </a:lnTo>
                  <a:lnTo>
                    <a:pt x="1801" y="761"/>
                  </a:lnTo>
                  <a:lnTo>
                    <a:pt x="1791" y="768"/>
                  </a:lnTo>
                  <a:lnTo>
                    <a:pt x="1788" y="764"/>
                  </a:lnTo>
                  <a:lnTo>
                    <a:pt x="1790" y="774"/>
                  </a:lnTo>
                  <a:lnTo>
                    <a:pt x="1801" y="790"/>
                  </a:lnTo>
                  <a:lnTo>
                    <a:pt x="1812" y="804"/>
                  </a:lnTo>
                  <a:lnTo>
                    <a:pt x="1820" y="808"/>
                  </a:lnTo>
                  <a:lnTo>
                    <a:pt x="1821" y="788"/>
                  </a:lnTo>
                  <a:lnTo>
                    <a:pt x="1826" y="787"/>
                  </a:lnTo>
                  <a:lnTo>
                    <a:pt x="1834" y="793"/>
                  </a:lnTo>
                  <a:lnTo>
                    <a:pt x="1843" y="782"/>
                  </a:lnTo>
                  <a:lnTo>
                    <a:pt x="1852" y="785"/>
                  </a:lnTo>
                  <a:lnTo>
                    <a:pt x="1841" y="765"/>
                  </a:lnTo>
                  <a:lnTo>
                    <a:pt x="1850" y="758"/>
                  </a:lnTo>
                  <a:lnTo>
                    <a:pt x="1849" y="755"/>
                  </a:lnTo>
                  <a:lnTo>
                    <a:pt x="1841" y="755"/>
                  </a:lnTo>
                  <a:lnTo>
                    <a:pt x="1834" y="743"/>
                  </a:lnTo>
                  <a:lnTo>
                    <a:pt x="1831" y="727"/>
                  </a:lnTo>
                  <a:lnTo>
                    <a:pt x="1822" y="716"/>
                  </a:lnTo>
                  <a:lnTo>
                    <a:pt x="1827" y="712"/>
                  </a:lnTo>
                  <a:lnTo>
                    <a:pt x="1827" y="695"/>
                  </a:lnTo>
                  <a:lnTo>
                    <a:pt x="1822" y="690"/>
                  </a:lnTo>
                  <a:lnTo>
                    <a:pt x="1822" y="683"/>
                  </a:lnTo>
                  <a:lnTo>
                    <a:pt x="1809" y="675"/>
                  </a:lnTo>
                  <a:lnTo>
                    <a:pt x="1804" y="667"/>
                  </a:lnTo>
                  <a:lnTo>
                    <a:pt x="1812" y="650"/>
                  </a:lnTo>
                  <a:lnTo>
                    <a:pt x="1818" y="651"/>
                  </a:lnTo>
                  <a:lnTo>
                    <a:pt x="1821" y="644"/>
                  </a:lnTo>
                  <a:lnTo>
                    <a:pt x="1827" y="640"/>
                  </a:lnTo>
                  <a:lnTo>
                    <a:pt x="1820" y="637"/>
                  </a:lnTo>
                  <a:lnTo>
                    <a:pt x="1826" y="623"/>
                  </a:lnTo>
                  <a:lnTo>
                    <a:pt x="1839" y="623"/>
                  </a:lnTo>
                  <a:lnTo>
                    <a:pt x="1852" y="614"/>
                  </a:lnTo>
                  <a:lnTo>
                    <a:pt x="1853" y="609"/>
                  </a:lnTo>
                  <a:lnTo>
                    <a:pt x="1853" y="615"/>
                  </a:lnTo>
                  <a:lnTo>
                    <a:pt x="1876" y="613"/>
                  </a:lnTo>
                  <a:lnTo>
                    <a:pt x="1875" y="601"/>
                  </a:lnTo>
                  <a:lnTo>
                    <a:pt x="1884" y="597"/>
                  </a:lnTo>
                  <a:lnTo>
                    <a:pt x="1895" y="599"/>
                  </a:lnTo>
                  <a:lnTo>
                    <a:pt x="1893" y="582"/>
                  </a:lnTo>
                  <a:lnTo>
                    <a:pt x="1897" y="578"/>
                  </a:lnTo>
                  <a:lnTo>
                    <a:pt x="1901" y="591"/>
                  </a:lnTo>
                  <a:lnTo>
                    <a:pt x="1907" y="575"/>
                  </a:lnTo>
                  <a:lnTo>
                    <a:pt x="1912" y="569"/>
                  </a:lnTo>
                  <a:lnTo>
                    <a:pt x="1909" y="559"/>
                  </a:lnTo>
                  <a:lnTo>
                    <a:pt x="1924" y="553"/>
                  </a:lnTo>
                  <a:lnTo>
                    <a:pt x="1918" y="550"/>
                  </a:lnTo>
                  <a:lnTo>
                    <a:pt x="1925" y="542"/>
                  </a:lnTo>
                  <a:lnTo>
                    <a:pt x="1925" y="533"/>
                  </a:lnTo>
                  <a:lnTo>
                    <a:pt x="1918" y="537"/>
                  </a:lnTo>
                  <a:lnTo>
                    <a:pt x="1916" y="533"/>
                  </a:lnTo>
                  <a:lnTo>
                    <a:pt x="1884" y="545"/>
                  </a:lnTo>
                  <a:lnTo>
                    <a:pt x="1891" y="555"/>
                  </a:lnTo>
                  <a:lnTo>
                    <a:pt x="1875" y="558"/>
                  </a:lnTo>
                  <a:lnTo>
                    <a:pt x="1882" y="575"/>
                  </a:lnTo>
                  <a:lnTo>
                    <a:pt x="1884" y="566"/>
                  </a:lnTo>
                  <a:lnTo>
                    <a:pt x="1884" y="585"/>
                  </a:lnTo>
                  <a:lnTo>
                    <a:pt x="1881" y="590"/>
                  </a:lnTo>
                  <a:lnTo>
                    <a:pt x="1877" y="583"/>
                  </a:lnTo>
                  <a:lnTo>
                    <a:pt x="1880" y="578"/>
                  </a:lnTo>
                  <a:lnTo>
                    <a:pt x="1875" y="581"/>
                  </a:lnTo>
                  <a:lnTo>
                    <a:pt x="1874" y="575"/>
                  </a:lnTo>
                  <a:lnTo>
                    <a:pt x="1863" y="575"/>
                  </a:lnTo>
                  <a:lnTo>
                    <a:pt x="1858" y="577"/>
                  </a:lnTo>
                  <a:lnTo>
                    <a:pt x="1852" y="588"/>
                  </a:lnTo>
                  <a:lnTo>
                    <a:pt x="1849" y="582"/>
                  </a:lnTo>
                  <a:lnTo>
                    <a:pt x="1834" y="581"/>
                  </a:lnTo>
                  <a:lnTo>
                    <a:pt x="1832" y="576"/>
                  </a:lnTo>
                  <a:lnTo>
                    <a:pt x="1818" y="581"/>
                  </a:lnTo>
                  <a:lnTo>
                    <a:pt x="1812" y="587"/>
                  </a:lnTo>
                  <a:lnTo>
                    <a:pt x="1815" y="594"/>
                  </a:lnTo>
                  <a:lnTo>
                    <a:pt x="1822" y="596"/>
                  </a:lnTo>
                  <a:lnTo>
                    <a:pt x="1822" y="601"/>
                  </a:lnTo>
                  <a:lnTo>
                    <a:pt x="1827" y="603"/>
                  </a:lnTo>
                  <a:lnTo>
                    <a:pt x="1817" y="605"/>
                  </a:lnTo>
                  <a:lnTo>
                    <a:pt x="1809" y="612"/>
                  </a:lnTo>
                  <a:lnTo>
                    <a:pt x="1804" y="609"/>
                  </a:lnTo>
                  <a:lnTo>
                    <a:pt x="1810" y="605"/>
                  </a:lnTo>
                  <a:lnTo>
                    <a:pt x="1791" y="608"/>
                  </a:lnTo>
                  <a:lnTo>
                    <a:pt x="1791" y="602"/>
                  </a:lnTo>
                  <a:lnTo>
                    <a:pt x="1783" y="605"/>
                  </a:lnTo>
                  <a:lnTo>
                    <a:pt x="1785" y="597"/>
                  </a:lnTo>
                  <a:lnTo>
                    <a:pt x="1777" y="597"/>
                  </a:lnTo>
                  <a:lnTo>
                    <a:pt x="1779" y="590"/>
                  </a:lnTo>
                  <a:lnTo>
                    <a:pt x="1766" y="594"/>
                  </a:lnTo>
                  <a:lnTo>
                    <a:pt x="1763" y="590"/>
                  </a:lnTo>
                  <a:lnTo>
                    <a:pt x="1764" y="578"/>
                  </a:lnTo>
                  <a:lnTo>
                    <a:pt x="1776" y="564"/>
                  </a:lnTo>
                  <a:lnTo>
                    <a:pt x="1776" y="558"/>
                  </a:lnTo>
                  <a:lnTo>
                    <a:pt x="1783" y="542"/>
                  </a:lnTo>
                  <a:lnTo>
                    <a:pt x="1790" y="537"/>
                  </a:lnTo>
                  <a:lnTo>
                    <a:pt x="1822" y="533"/>
                  </a:lnTo>
                  <a:lnTo>
                    <a:pt x="1846" y="521"/>
                  </a:lnTo>
                  <a:lnTo>
                    <a:pt x="1861" y="516"/>
                  </a:lnTo>
                  <a:lnTo>
                    <a:pt x="1868" y="506"/>
                  </a:lnTo>
                  <a:lnTo>
                    <a:pt x="1882" y="501"/>
                  </a:lnTo>
                  <a:lnTo>
                    <a:pt x="1884" y="492"/>
                  </a:lnTo>
                  <a:lnTo>
                    <a:pt x="1897" y="496"/>
                  </a:lnTo>
                  <a:lnTo>
                    <a:pt x="1907" y="486"/>
                  </a:lnTo>
                  <a:lnTo>
                    <a:pt x="1916" y="492"/>
                  </a:lnTo>
                  <a:lnTo>
                    <a:pt x="1919" y="497"/>
                  </a:lnTo>
                  <a:lnTo>
                    <a:pt x="1927" y="499"/>
                  </a:lnTo>
                  <a:lnTo>
                    <a:pt x="1929" y="513"/>
                  </a:lnTo>
                  <a:lnTo>
                    <a:pt x="1944" y="522"/>
                  </a:lnTo>
                  <a:lnTo>
                    <a:pt x="1936" y="528"/>
                  </a:lnTo>
                  <a:lnTo>
                    <a:pt x="1944" y="537"/>
                  </a:lnTo>
                  <a:lnTo>
                    <a:pt x="1945" y="547"/>
                  </a:lnTo>
                  <a:lnTo>
                    <a:pt x="1954" y="551"/>
                  </a:lnTo>
                  <a:lnTo>
                    <a:pt x="1954" y="558"/>
                  </a:lnTo>
                  <a:lnTo>
                    <a:pt x="1945" y="558"/>
                  </a:lnTo>
                  <a:lnTo>
                    <a:pt x="1939" y="560"/>
                  </a:lnTo>
                  <a:lnTo>
                    <a:pt x="1939" y="565"/>
                  </a:lnTo>
                  <a:lnTo>
                    <a:pt x="1945" y="564"/>
                  </a:lnTo>
                  <a:lnTo>
                    <a:pt x="1954" y="575"/>
                  </a:lnTo>
                  <a:lnTo>
                    <a:pt x="1960" y="577"/>
                  </a:lnTo>
                  <a:lnTo>
                    <a:pt x="1962" y="582"/>
                  </a:lnTo>
                  <a:lnTo>
                    <a:pt x="1971" y="593"/>
                  </a:lnTo>
                  <a:lnTo>
                    <a:pt x="1989" y="597"/>
                  </a:lnTo>
                  <a:lnTo>
                    <a:pt x="1988" y="599"/>
                  </a:lnTo>
                  <a:lnTo>
                    <a:pt x="1989" y="608"/>
                  </a:lnTo>
                  <a:lnTo>
                    <a:pt x="1989" y="618"/>
                  </a:lnTo>
                  <a:lnTo>
                    <a:pt x="1999" y="625"/>
                  </a:lnTo>
                  <a:lnTo>
                    <a:pt x="2006" y="624"/>
                  </a:lnTo>
                  <a:lnTo>
                    <a:pt x="2020" y="630"/>
                  </a:lnTo>
                  <a:lnTo>
                    <a:pt x="2030" y="624"/>
                  </a:lnTo>
                  <a:lnTo>
                    <a:pt x="2038" y="628"/>
                  </a:lnTo>
                  <a:lnTo>
                    <a:pt x="2038" y="619"/>
                  </a:lnTo>
                  <a:lnTo>
                    <a:pt x="2046" y="624"/>
                  </a:lnTo>
                  <a:lnTo>
                    <a:pt x="2051" y="615"/>
                  </a:lnTo>
                  <a:lnTo>
                    <a:pt x="2051" y="605"/>
                  </a:lnTo>
                  <a:lnTo>
                    <a:pt x="2068" y="613"/>
                  </a:lnTo>
                  <a:lnTo>
                    <a:pt x="2068" y="630"/>
                  </a:lnTo>
                  <a:lnTo>
                    <a:pt x="2083" y="645"/>
                  </a:lnTo>
                  <a:lnTo>
                    <a:pt x="2090" y="650"/>
                  </a:lnTo>
                  <a:lnTo>
                    <a:pt x="2099" y="667"/>
                  </a:lnTo>
                  <a:lnTo>
                    <a:pt x="2106" y="667"/>
                  </a:lnTo>
                  <a:lnTo>
                    <a:pt x="2121" y="678"/>
                  </a:lnTo>
                  <a:lnTo>
                    <a:pt x="2129" y="677"/>
                  </a:lnTo>
                  <a:lnTo>
                    <a:pt x="2129" y="668"/>
                  </a:lnTo>
                  <a:lnTo>
                    <a:pt x="2137" y="669"/>
                  </a:lnTo>
                  <a:lnTo>
                    <a:pt x="2139" y="667"/>
                  </a:lnTo>
                  <a:lnTo>
                    <a:pt x="2148" y="673"/>
                  </a:lnTo>
                  <a:lnTo>
                    <a:pt x="2150" y="669"/>
                  </a:lnTo>
                  <a:lnTo>
                    <a:pt x="2164" y="677"/>
                  </a:lnTo>
                  <a:lnTo>
                    <a:pt x="2182" y="667"/>
                  </a:lnTo>
                  <a:lnTo>
                    <a:pt x="2204" y="673"/>
                  </a:lnTo>
                  <a:lnTo>
                    <a:pt x="2221" y="667"/>
                  </a:lnTo>
                  <a:lnTo>
                    <a:pt x="2230" y="655"/>
                  </a:lnTo>
                  <a:lnTo>
                    <a:pt x="2267" y="660"/>
                  </a:lnTo>
                  <a:lnTo>
                    <a:pt x="2275" y="657"/>
                  </a:lnTo>
                  <a:lnTo>
                    <a:pt x="2290" y="671"/>
                  </a:lnTo>
                  <a:lnTo>
                    <a:pt x="2293" y="668"/>
                  </a:lnTo>
                  <a:lnTo>
                    <a:pt x="2300" y="667"/>
                  </a:lnTo>
                  <a:lnTo>
                    <a:pt x="2300" y="673"/>
                  </a:lnTo>
                  <a:lnTo>
                    <a:pt x="2322" y="667"/>
                  </a:lnTo>
                  <a:lnTo>
                    <a:pt x="2337" y="667"/>
                  </a:lnTo>
                  <a:lnTo>
                    <a:pt x="2328" y="655"/>
                  </a:lnTo>
                  <a:lnTo>
                    <a:pt x="2328" y="650"/>
                  </a:lnTo>
                  <a:lnTo>
                    <a:pt x="2321" y="640"/>
                  </a:lnTo>
                  <a:lnTo>
                    <a:pt x="2317" y="630"/>
                  </a:lnTo>
                  <a:lnTo>
                    <a:pt x="2322" y="623"/>
                  </a:lnTo>
                  <a:lnTo>
                    <a:pt x="2328" y="623"/>
                  </a:lnTo>
                  <a:lnTo>
                    <a:pt x="2331" y="625"/>
                  </a:lnTo>
                  <a:lnTo>
                    <a:pt x="2336" y="636"/>
                  </a:lnTo>
                  <a:lnTo>
                    <a:pt x="2342" y="641"/>
                  </a:lnTo>
                  <a:lnTo>
                    <a:pt x="2342" y="655"/>
                  </a:lnTo>
                  <a:lnTo>
                    <a:pt x="2349" y="667"/>
                  </a:lnTo>
                  <a:lnTo>
                    <a:pt x="2359" y="669"/>
                  </a:lnTo>
                  <a:lnTo>
                    <a:pt x="2364" y="678"/>
                  </a:lnTo>
                  <a:lnTo>
                    <a:pt x="2377" y="683"/>
                  </a:lnTo>
                  <a:lnTo>
                    <a:pt x="2384" y="689"/>
                  </a:lnTo>
                  <a:lnTo>
                    <a:pt x="2396" y="688"/>
                  </a:lnTo>
                  <a:lnTo>
                    <a:pt x="2404" y="677"/>
                  </a:lnTo>
                  <a:lnTo>
                    <a:pt x="2403" y="641"/>
                  </a:lnTo>
                  <a:lnTo>
                    <a:pt x="2398" y="641"/>
                  </a:lnTo>
                  <a:lnTo>
                    <a:pt x="2397" y="650"/>
                  </a:lnTo>
                  <a:lnTo>
                    <a:pt x="2390" y="650"/>
                  </a:lnTo>
                  <a:lnTo>
                    <a:pt x="2390" y="641"/>
                  </a:lnTo>
                  <a:lnTo>
                    <a:pt x="2385" y="636"/>
                  </a:lnTo>
                  <a:lnTo>
                    <a:pt x="2364" y="637"/>
                  </a:lnTo>
                  <a:lnTo>
                    <a:pt x="2359" y="646"/>
                  </a:lnTo>
                  <a:lnTo>
                    <a:pt x="2360" y="650"/>
                  </a:lnTo>
                  <a:lnTo>
                    <a:pt x="2361" y="658"/>
                  </a:lnTo>
                  <a:lnTo>
                    <a:pt x="2354" y="656"/>
                  </a:lnTo>
                  <a:lnTo>
                    <a:pt x="2348" y="636"/>
                  </a:lnTo>
                  <a:lnTo>
                    <a:pt x="2339" y="624"/>
                  </a:lnTo>
                  <a:lnTo>
                    <a:pt x="2334" y="614"/>
                  </a:lnTo>
                  <a:lnTo>
                    <a:pt x="2342" y="619"/>
                  </a:lnTo>
                  <a:lnTo>
                    <a:pt x="2342" y="605"/>
                  </a:lnTo>
                  <a:lnTo>
                    <a:pt x="2331" y="596"/>
                  </a:lnTo>
                  <a:lnTo>
                    <a:pt x="2331" y="590"/>
                  </a:lnTo>
                  <a:lnTo>
                    <a:pt x="2321" y="575"/>
                  </a:lnTo>
                  <a:lnTo>
                    <a:pt x="2328" y="575"/>
                  </a:lnTo>
                  <a:lnTo>
                    <a:pt x="2334" y="583"/>
                  </a:lnTo>
                  <a:lnTo>
                    <a:pt x="2339" y="578"/>
                  </a:lnTo>
                  <a:lnTo>
                    <a:pt x="2339" y="575"/>
                  </a:lnTo>
                  <a:lnTo>
                    <a:pt x="2349" y="575"/>
                  </a:lnTo>
                  <a:lnTo>
                    <a:pt x="2353" y="581"/>
                  </a:lnTo>
                  <a:lnTo>
                    <a:pt x="2374" y="577"/>
                  </a:lnTo>
                  <a:lnTo>
                    <a:pt x="2374" y="575"/>
                  </a:lnTo>
                  <a:lnTo>
                    <a:pt x="2358" y="554"/>
                  </a:lnTo>
                  <a:lnTo>
                    <a:pt x="2365" y="551"/>
                  </a:lnTo>
                  <a:lnTo>
                    <a:pt x="2377" y="554"/>
                  </a:lnTo>
                  <a:lnTo>
                    <a:pt x="2379" y="562"/>
                  </a:lnTo>
                  <a:lnTo>
                    <a:pt x="2390" y="575"/>
                  </a:lnTo>
                  <a:lnTo>
                    <a:pt x="2385" y="559"/>
                  </a:lnTo>
                  <a:lnTo>
                    <a:pt x="2398" y="560"/>
                  </a:lnTo>
                  <a:lnTo>
                    <a:pt x="2404" y="575"/>
                  </a:lnTo>
                  <a:lnTo>
                    <a:pt x="2420" y="582"/>
                  </a:lnTo>
                  <a:lnTo>
                    <a:pt x="2414" y="590"/>
                  </a:lnTo>
                  <a:lnTo>
                    <a:pt x="2422" y="594"/>
                  </a:lnTo>
                  <a:lnTo>
                    <a:pt x="2439" y="587"/>
                  </a:lnTo>
                  <a:lnTo>
                    <a:pt x="2439" y="594"/>
                  </a:lnTo>
                  <a:lnTo>
                    <a:pt x="2434" y="605"/>
                  </a:lnTo>
                  <a:lnTo>
                    <a:pt x="2433" y="615"/>
                  </a:lnTo>
                  <a:lnTo>
                    <a:pt x="2427" y="623"/>
                  </a:lnTo>
                  <a:lnTo>
                    <a:pt x="2431" y="628"/>
                  </a:lnTo>
                  <a:lnTo>
                    <a:pt x="2439" y="624"/>
                  </a:lnTo>
                  <a:lnTo>
                    <a:pt x="2443" y="631"/>
                  </a:lnTo>
                  <a:lnTo>
                    <a:pt x="2443" y="612"/>
                  </a:lnTo>
                  <a:lnTo>
                    <a:pt x="2466" y="596"/>
                  </a:lnTo>
                  <a:lnTo>
                    <a:pt x="2467" y="597"/>
                  </a:lnTo>
                  <a:lnTo>
                    <a:pt x="2466" y="607"/>
                  </a:lnTo>
                  <a:lnTo>
                    <a:pt x="2467" y="619"/>
                  </a:lnTo>
                  <a:lnTo>
                    <a:pt x="2466" y="636"/>
                  </a:lnTo>
                  <a:lnTo>
                    <a:pt x="2460" y="650"/>
                  </a:lnTo>
                  <a:lnTo>
                    <a:pt x="2459" y="668"/>
                  </a:lnTo>
                  <a:lnTo>
                    <a:pt x="2466" y="683"/>
                  </a:lnTo>
                  <a:lnTo>
                    <a:pt x="2446" y="695"/>
                  </a:lnTo>
                  <a:lnTo>
                    <a:pt x="2451" y="712"/>
                  </a:lnTo>
                  <a:lnTo>
                    <a:pt x="2466" y="711"/>
                  </a:lnTo>
                  <a:lnTo>
                    <a:pt x="2466" y="736"/>
                  </a:lnTo>
                  <a:lnTo>
                    <a:pt x="2482" y="720"/>
                  </a:lnTo>
                  <a:lnTo>
                    <a:pt x="2486" y="727"/>
                  </a:lnTo>
                  <a:lnTo>
                    <a:pt x="2495" y="718"/>
                  </a:lnTo>
                  <a:lnTo>
                    <a:pt x="2495" y="727"/>
                  </a:lnTo>
                  <a:lnTo>
                    <a:pt x="2489" y="733"/>
                  </a:lnTo>
                  <a:lnTo>
                    <a:pt x="2494" y="743"/>
                  </a:lnTo>
                  <a:lnTo>
                    <a:pt x="2504" y="744"/>
                  </a:lnTo>
                  <a:lnTo>
                    <a:pt x="2509" y="727"/>
                  </a:lnTo>
                  <a:lnTo>
                    <a:pt x="2504" y="711"/>
                  </a:lnTo>
                  <a:lnTo>
                    <a:pt x="2506" y="695"/>
                  </a:lnTo>
                  <a:lnTo>
                    <a:pt x="2502" y="682"/>
                  </a:lnTo>
                  <a:lnTo>
                    <a:pt x="2488" y="673"/>
                  </a:lnTo>
                  <a:lnTo>
                    <a:pt x="2488" y="667"/>
                  </a:lnTo>
                  <a:lnTo>
                    <a:pt x="2495" y="636"/>
                  </a:lnTo>
                  <a:lnTo>
                    <a:pt x="2492" y="631"/>
                  </a:lnTo>
                  <a:lnTo>
                    <a:pt x="2489" y="620"/>
                  </a:lnTo>
                  <a:lnTo>
                    <a:pt x="2495" y="620"/>
                  </a:lnTo>
                  <a:lnTo>
                    <a:pt x="2500" y="618"/>
                  </a:lnTo>
                  <a:lnTo>
                    <a:pt x="2504" y="620"/>
                  </a:lnTo>
                  <a:lnTo>
                    <a:pt x="2506" y="625"/>
                  </a:lnTo>
                  <a:lnTo>
                    <a:pt x="2510" y="623"/>
                  </a:lnTo>
                  <a:lnTo>
                    <a:pt x="2521" y="621"/>
                  </a:lnTo>
                  <a:lnTo>
                    <a:pt x="2533" y="628"/>
                  </a:lnTo>
                  <a:lnTo>
                    <a:pt x="2540" y="625"/>
                  </a:lnTo>
                  <a:lnTo>
                    <a:pt x="2545" y="613"/>
                  </a:lnTo>
                  <a:lnTo>
                    <a:pt x="2549" y="607"/>
                  </a:lnTo>
                  <a:lnTo>
                    <a:pt x="2563" y="599"/>
                  </a:lnTo>
                  <a:lnTo>
                    <a:pt x="2563" y="590"/>
                  </a:lnTo>
                  <a:lnTo>
                    <a:pt x="2569" y="574"/>
                  </a:lnTo>
                  <a:lnTo>
                    <a:pt x="2595" y="555"/>
                  </a:lnTo>
                  <a:lnTo>
                    <a:pt x="2602" y="544"/>
                  </a:lnTo>
                  <a:lnTo>
                    <a:pt x="2591" y="542"/>
                  </a:lnTo>
                  <a:lnTo>
                    <a:pt x="2594" y="520"/>
                  </a:lnTo>
                  <a:lnTo>
                    <a:pt x="2592" y="506"/>
                  </a:lnTo>
                  <a:lnTo>
                    <a:pt x="2589" y="491"/>
                  </a:lnTo>
                  <a:lnTo>
                    <a:pt x="2576" y="483"/>
                  </a:lnTo>
                  <a:lnTo>
                    <a:pt x="2575" y="491"/>
                  </a:lnTo>
                  <a:lnTo>
                    <a:pt x="2573" y="499"/>
                  </a:lnTo>
                  <a:lnTo>
                    <a:pt x="2572" y="508"/>
                  </a:lnTo>
                  <a:lnTo>
                    <a:pt x="2579" y="505"/>
                  </a:lnTo>
                  <a:lnTo>
                    <a:pt x="2583" y="497"/>
                  </a:lnTo>
                  <a:lnTo>
                    <a:pt x="2570" y="522"/>
                  </a:lnTo>
                  <a:lnTo>
                    <a:pt x="2551" y="528"/>
                  </a:lnTo>
                  <a:lnTo>
                    <a:pt x="2538" y="526"/>
                  </a:lnTo>
                  <a:lnTo>
                    <a:pt x="2542" y="516"/>
                  </a:lnTo>
                  <a:lnTo>
                    <a:pt x="2543" y="494"/>
                  </a:lnTo>
                  <a:lnTo>
                    <a:pt x="2547" y="491"/>
                  </a:lnTo>
                  <a:lnTo>
                    <a:pt x="2554" y="492"/>
                  </a:lnTo>
                  <a:lnTo>
                    <a:pt x="2563" y="472"/>
                  </a:lnTo>
                  <a:lnTo>
                    <a:pt x="2563" y="462"/>
                  </a:lnTo>
                  <a:lnTo>
                    <a:pt x="2557" y="465"/>
                  </a:lnTo>
                  <a:lnTo>
                    <a:pt x="2557" y="463"/>
                  </a:lnTo>
                  <a:lnTo>
                    <a:pt x="2558" y="449"/>
                  </a:lnTo>
                  <a:lnTo>
                    <a:pt x="2567" y="432"/>
                  </a:lnTo>
                  <a:lnTo>
                    <a:pt x="2586" y="425"/>
                  </a:lnTo>
                  <a:lnTo>
                    <a:pt x="2589" y="421"/>
                  </a:lnTo>
                  <a:lnTo>
                    <a:pt x="2581" y="436"/>
                  </a:lnTo>
                  <a:lnTo>
                    <a:pt x="2581" y="451"/>
                  </a:lnTo>
                  <a:lnTo>
                    <a:pt x="2585" y="458"/>
                  </a:lnTo>
                  <a:lnTo>
                    <a:pt x="2595" y="445"/>
                  </a:lnTo>
                  <a:lnTo>
                    <a:pt x="2599" y="427"/>
                  </a:lnTo>
                  <a:lnTo>
                    <a:pt x="2594" y="408"/>
                  </a:lnTo>
                  <a:lnTo>
                    <a:pt x="2583" y="408"/>
                  </a:lnTo>
                  <a:lnTo>
                    <a:pt x="2569" y="420"/>
                  </a:lnTo>
                  <a:lnTo>
                    <a:pt x="2556" y="418"/>
                  </a:lnTo>
                  <a:lnTo>
                    <a:pt x="2542" y="391"/>
                  </a:lnTo>
                  <a:lnTo>
                    <a:pt x="2536" y="386"/>
                  </a:lnTo>
                  <a:lnTo>
                    <a:pt x="2537" y="394"/>
                  </a:lnTo>
                  <a:lnTo>
                    <a:pt x="2532" y="399"/>
                  </a:lnTo>
                  <a:lnTo>
                    <a:pt x="2524" y="392"/>
                  </a:lnTo>
                  <a:lnTo>
                    <a:pt x="2524" y="387"/>
                  </a:lnTo>
                  <a:lnTo>
                    <a:pt x="2508" y="379"/>
                  </a:lnTo>
                  <a:lnTo>
                    <a:pt x="2505" y="372"/>
                  </a:lnTo>
                  <a:lnTo>
                    <a:pt x="2505" y="367"/>
                  </a:lnTo>
                  <a:lnTo>
                    <a:pt x="2479" y="370"/>
                  </a:lnTo>
                  <a:lnTo>
                    <a:pt x="2465" y="360"/>
                  </a:lnTo>
                  <a:lnTo>
                    <a:pt x="2461" y="352"/>
                  </a:lnTo>
                  <a:lnTo>
                    <a:pt x="2465" y="345"/>
                  </a:lnTo>
                  <a:lnTo>
                    <a:pt x="2447" y="336"/>
                  </a:lnTo>
                  <a:lnTo>
                    <a:pt x="2445" y="328"/>
                  </a:lnTo>
                  <a:lnTo>
                    <a:pt x="2436" y="318"/>
                  </a:lnTo>
                  <a:lnTo>
                    <a:pt x="2434" y="290"/>
                  </a:lnTo>
                  <a:lnTo>
                    <a:pt x="2434" y="275"/>
                  </a:lnTo>
                  <a:lnTo>
                    <a:pt x="2435" y="266"/>
                  </a:lnTo>
                  <a:lnTo>
                    <a:pt x="2441" y="262"/>
                  </a:lnTo>
                  <a:lnTo>
                    <a:pt x="2445" y="262"/>
                  </a:lnTo>
                  <a:lnTo>
                    <a:pt x="2456" y="236"/>
                  </a:lnTo>
                  <a:lnTo>
                    <a:pt x="2459" y="236"/>
                  </a:lnTo>
                  <a:lnTo>
                    <a:pt x="2461" y="242"/>
                  </a:lnTo>
                  <a:lnTo>
                    <a:pt x="2465" y="237"/>
                  </a:lnTo>
                  <a:lnTo>
                    <a:pt x="2466" y="222"/>
                  </a:lnTo>
                  <a:lnTo>
                    <a:pt x="2461" y="227"/>
                  </a:lnTo>
                  <a:lnTo>
                    <a:pt x="2452" y="204"/>
                  </a:lnTo>
                  <a:lnTo>
                    <a:pt x="2444" y="194"/>
                  </a:lnTo>
                  <a:lnTo>
                    <a:pt x="2444" y="184"/>
                  </a:lnTo>
                  <a:lnTo>
                    <a:pt x="2445" y="171"/>
                  </a:lnTo>
                  <a:lnTo>
                    <a:pt x="2452" y="156"/>
                  </a:lnTo>
                  <a:lnTo>
                    <a:pt x="2449" y="156"/>
                  </a:lnTo>
                  <a:lnTo>
                    <a:pt x="2450" y="145"/>
                  </a:lnTo>
                  <a:lnTo>
                    <a:pt x="2451" y="137"/>
                  </a:lnTo>
                  <a:lnTo>
                    <a:pt x="2451" y="122"/>
                  </a:lnTo>
                  <a:lnTo>
                    <a:pt x="2455" y="117"/>
                  </a:lnTo>
                  <a:lnTo>
                    <a:pt x="2460" y="118"/>
                  </a:lnTo>
                  <a:lnTo>
                    <a:pt x="2461" y="114"/>
                  </a:lnTo>
                  <a:lnTo>
                    <a:pt x="2462" y="106"/>
                  </a:lnTo>
                  <a:lnTo>
                    <a:pt x="2470" y="101"/>
                  </a:lnTo>
                  <a:lnTo>
                    <a:pt x="2488" y="124"/>
                  </a:lnTo>
                  <a:lnTo>
                    <a:pt x="2492" y="123"/>
                  </a:lnTo>
                  <a:lnTo>
                    <a:pt x="2495" y="107"/>
                  </a:lnTo>
                  <a:lnTo>
                    <a:pt x="2493" y="86"/>
                  </a:lnTo>
                  <a:lnTo>
                    <a:pt x="2487" y="85"/>
                  </a:lnTo>
                  <a:lnTo>
                    <a:pt x="2481" y="79"/>
                  </a:lnTo>
                  <a:lnTo>
                    <a:pt x="2479" y="67"/>
                  </a:lnTo>
                  <a:lnTo>
                    <a:pt x="2488" y="52"/>
                  </a:lnTo>
                  <a:lnTo>
                    <a:pt x="2502" y="36"/>
                  </a:lnTo>
                  <a:lnTo>
                    <a:pt x="2505" y="26"/>
                  </a:lnTo>
                  <a:lnTo>
                    <a:pt x="2506" y="16"/>
                  </a:lnTo>
                  <a:lnTo>
                    <a:pt x="2513" y="2"/>
                  </a:lnTo>
                  <a:lnTo>
                    <a:pt x="2522" y="0"/>
                  </a:lnTo>
                  <a:lnTo>
                    <a:pt x="2531" y="2"/>
                  </a:lnTo>
                  <a:lnTo>
                    <a:pt x="2541" y="0"/>
                  </a:lnTo>
                  <a:lnTo>
                    <a:pt x="2551" y="10"/>
                  </a:lnTo>
                  <a:lnTo>
                    <a:pt x="2549" y="18"/>
                  </a:lnTo>
                  <a:lnTo>
                    <a:pt x="2546" y="22"/>
                  </a:lnTo>
                  <a:lnTo>
                    <a:pt x="2545" y="32"/>
                  </a:lnTo>
                  <a:lnTo>
                    <a:pt x="2546" y="38"/>
                  </a:lnTo>
                  <a:lnTo>
                    <a:pt x="2554" y="32"/>
                  </a:lnTo>
                  <a:lnTo>
                    <a:pt x="2554" y="49"/>
                  </a:lnTo>
                  <a:lnTo>
                    <a:pt x="2564" y="40"/>
                  </a:lnTo>
                  <a:lnTo>
                    <a:pt x="2567" y="32"/>
                  </a:lnTo>
                  <a:lnTo>
                    <a:pt x="2576" y="44"/>
                  </a:lnTo>
                  <a:lnTo>
                    <a:pt x="2594" y="37"/>
                  </a:lnTo>
                  <a:lnTo>
                    <a:pt x="2594" y="47"/>
                  </a:lnTo>
                  <a:lnTo>
                    <a:pt x="2590" y="63"/>
                  </a:lnTo>
                  <a:lnTo>
                    <a:pt x="2595" y="75"/>
                  </a:lnTo>
                  <a:lnTo>
                    <a:pt x="2605" y="76"/>
                  </a:lnTo>
                  <a:lnTo>
                    <a:pt x="2632" y="115"/>
                  </a:lnTo>
                  <a:lnTo>
                    <a:pt x="2637" y="147"/>
                  </a:lnTo>
                  <a:lnTo>
                    <a:pt x="2638" y="167"/>
                  </a:lnTo>
                  <a:lnTo>
                    <a:pt x="2637" y="190"/>
                  </a:lnTo>
                  <a:lnTo>
                    <a:pt x="2633" y="189"/>
                  </a:lnTo>
                  <a:lnTo>
                    <a:pt x="2634" y="198"/>
                  </a:lnTo>
                  <a:lnTo>
                    <a:pt x="2645" y="201"/>
                  </a:lnTo>
                  <a:lnTo>
                    <a:pt x="2648" y="221"/>
                  </a:lnTo>
                  <a:lnTo>
                    <a:pt x="2662" y="220"/>
                  </a:lnTo>
                  <a:lnTo>
                    <a:pt x="2671" y="230"/>
                  </a:lnTo>
                  <a:lnTo>
                    <a:pt x="2671" y="244"/>
                  </a:lnTo>
                  <a:lnTo>
                    <a:pt x="2672" y="251"/>
                  </a:lnTo>
                  <a:lnTo>
                    <a:pt x="2681" y="264"/>
                  </a:lnTo>
                  <a:lnTo>
                    <a:pt x="2683" y="274"/>
                  </a:lnTo>
                  <a:lnTo>
                    <a:pt x="2685" y="284"/>
                  </a:lnTo>
                  <a:lnTo>
                    <a:pt x="2688" y="284"/>
                  </a:lnTo>
                  <a:lnTo>
                    <a:pt x="2692" y="279"/>
                  </a:lnTo>
                  <a:lnTo>
                    <a:pt x="2693" y="274"/>
                  </a:lnTo>
                  <a:lnTo>
                    <a:pt x="2701" y="280"/>
                  </a:lnTo>
                  <a:lnTo>
                    <a:pt x="2703" y="297"/>
                  </a:lnTo>
                  <a:lnTo>
                    <a:pt x="2709" y="301"/>
                  </a:lnTo>
                  <a:lnTo>
                    <a:pt x="2713" y="308"/>
                  </a:lnTo>
                  <a:lnTo>
                    <a:pt x="2694" y="312"/>
                  </a:lnTo>
                  <a:lnTo>
                    <a:pt x="2671" y="301"/>
                  </a:lnTo>
                  <a:lnTo>
                    <a:pt x="2664" y="302"/>
                  </a:lnTo>
                  <a:lnTo>
                    <a:pt x="2665" y="306"/>
                  </a:lnTo>
                  <a:lnTo>
                    <a:pt x="2665" y="312"/>
                  </a:lnTo>
                  <a:lnTo>
                    <a:pt x="2661" y="316"/>
                  </a:lnTo>
                  <a:lnTo>
                    <a:pt x="2661" y="318"/>
                  </a:lnTo>
                  <a:lnTo>
                    <a:pt x="2680" y="321"/>
                  </a:lnTo>
                  <a:lnTo>
                    <a:pt x="2688" y="334"/>
                  </a:lnTo>
                  <a:lnTo>
                    <a:pt x="2683" y="343"/>
                  </a:lnTo>
                  <a:lnTo>
                    <a:pt x="2676" y="352"/>
                  </a:lnTo>
                  <a:lnTo>
                    <a:pt x="2670" y="352"/>
                  </a:lnTo>
                  <a:lnTo>
                    <a:pt x="2664" y="357"/>
                  </a:lnTo>
                  <a:lnTo>
                    <a:pt x="2658" y="357"/>
                  </a:lnTo>
                  <a:lnTo>
                    <a:pt x="2656" y="364"/>
                  </a:lnTo>
                  <a:lnTo>
                    <a:pt x="2648" y="371"/>
                  </a:lnTo>
                  <a:lnTo>
                    <a:pt x="2650" y="378"/>
                  </a:lnTo>
                  <a:lnTo>
                    <a:pt x="2649" y="381"/>
                  </a:lnTo>
                  <a:lnTo>
                    <a:pt x="2669" y="381"/>
                  </a:lnTo>
                  <a:lnTo>
                    <a:pt x="2673" y="388"/>
                  </a:lnTo>
                  <a:lnTo>
                    <a:pt x="2678" y="402"/>
                  </a:lnTo>
                  <a:lnTo>
                    <a:pt x="2692" y="408"/>
                  </a:lnTo>
                  <a:lnTo>
                    <a:pt x="2705" y="405"/>
                  </a:lnTo>
                  <a:lnTo>
                    <a:pt x="2715" y="391"/>
                  </a:lnTo>
                  <a:lnTo>
                    <a:pt x="2723" y="389"/>
                  </a:lnTo>
                  <a:lnTo>
                    <a:pt x="2724" y="395"/>
                  </a:lnTo>
                  <a:lnTo>
                    <a:pt x="2718" y="404"/>
                  </a:lnTo>
                  <a:lnTo>
                    <a:pt x="2725" y="402"/>
                  </a:lnTo>
                  <a:lnTo>
                    <a:pt x="2731" y="413"/>
                  </a:lnTo>
                  <a:lnTo>
                    <a:pt x="2735" y="409"/>
                  </a:lnTo>
                  <a:lnTo>
                    <a:pt x="2745" y="415"/>
                  </a:lnTo>
                  <a:lnTo>
                    <a:pt x="2748" y="406"/>
                  </a:lnTo>
                  <a:lnTo>
                    <a:pt x="2751" y="421"/>
                  </a:lnTo>
                  <a:lnTo>
                    <a:pt x="2748" y="432"/>
                  </a:lnTo>
                  <a:lnTo>
                    <a:pt x="2744" y="440"/>
                  </a:lnTo>
                  <a:lnTo>
                    <a:pt x="2735" y="430"/>
                  </a:lnTo>
                  <a:lnTo>
                    <a:pt x="2729" y="434"/>
                  </a:lnTo>
                  <a:lnTo>
                    <a:pt x="2720" y="431"/>
                  </a:lnTo>
                  <a:lnTo>
                    <a:pt x="2745" y="465"/>
                  </a:lnTo>
                  <a:lnTo>
                    <a:pt x="2755" y="469"/>
                  </a:lnTo>
                  <a:lnTo>
                    <a:pt x="2756" y="479"/>
                  </a:lnTo>
                  <a:lnTo>
                    <a:pt x="2764" y="494"/>
                  </a:lnTo>
                  <a:lnTo>
                    <a:pt x="2763" y="499"/>
                  </a:lnTo>
                  <a:lnTo>
                    <a:pt x="2773" y="515"/>
                  </a:lnTo>
                  <a:lnTo>
                    <a:pt x="2768" y="531"/>
                  </a:lnTo>
                  <a:lnTo>
                    <a:pt x="2768" y="549"/>
                  </a:lnTo>
                  <a:lnTo>
                    <a:pt x="2766" y="558"/>
                  </a:lnTo>
                  <a:lnTo>
                    <a:pt x="2771" y="574"/>
                  </a:lnTo>
                  <a:lnTo>
                    <a:pt x="2775" y="581"/>
                  </a:lnTo>
                  <a:lnTo>
                    <a:pt x="2779" y="591"/>
                  </a:lnTo>
                  <a:lnTo>
                    <a:pt x="2787" y="581"/>
                  </a:lnTo>
                  <a:lnTo>
                    <a:pt x="2798" y="559"/>
                  </a:lnTo>
                  <a:lnTo>
                    <a:pt x="2798" y="540"/>
                  </a:lnTo>
                  <a:lnTo>
                    <a:pt x="2799" y="535"/>
                  </a:lnTo>
                  <a:lnTo>
                    <a:pt x="2800" y="532"/>
                  </a:lnTo>
                  <a:lnTo>
                    <a:pt x="2806" y="532"/>
                  </a:lnTo>
                  <a:lnTo>
                    <a:pt x="2807" y="513"/>
                  </a:lnTo>
                  <a:lnTo>
                    <a:pt x="2806" y="495"/>
                  </a:lnTo>
                  <a:lnTo>
                    <a:pt x="2806" y="480"/>
                  </a:lnTo>
                  <a:lnTo>
                    <a:pt x="2818" y="465"/>
                  </a:lnTo>
                  <a:lnTo>
                    <a:pt x="2826" y="447"/>
                  </a:lnTo>
                  <a:lnTo>
                    <a:pt x="2837" y="442"/>
                  </a:lnTo>
                  <a:lnTo>
                    <a:pt x="2850" y="443"/>
                  </a:lnTo>
                  <a:lnTo>
                    <a:pt x="2855" y="462"/>
                  </a:lnTo>
                  <a:lnTo>
                    <a:pt x="2866" y="480"/>
                  </a:lnTo>
                  <a:lnTo>
                    <a:pt x="2896" y="505"/>
                  </a:lnTo>
                  <a:lnTo>
                    <a:pt x="2901" y="517"/>
                  </a:lnTo>
                  <a:lnTo>
                    <a:pt x="2907" y="554"/>
                  </a:lnTo>
                  <a:lnTo>
                    <a:pt x="2913" y="575"/>
                  </a:lnTo>
                  <a:lnTo>
                    <a:pt x="2914" y="592"/>
                  </a:lnTo>
                  <a:lnTo>
                    <a:pt x="2906" y="599"/>
                  </a:lnTo>
                  <a:lnTo>
                    <a:pt x="2897" y="597"/>
                  </a:lnTo>
                  <a:lnTo>
                    <a:pt x="2893" y="592"/>
                  </a:lnTo>
                  <a:lnTo>
                    <a:pt x="2893" y="575"/>
                  </a:lnTo>
                  <a:lnTo>
                    <a:pt x="2884" y="598"/>
                  </a:lnTo>
                  <a:lnTo>
                    <a:pt x="2887" y="615"/>
                  </a:lnTo>
                  <a:lnTo>
                    <a:pt x="2884" y="631"/>
                  </a:lnTo>
                  <a:lnTo>
                    <a:pt x="2884" y="641"/>
                  </a:lnTo>
                  <a:lnTo>
                    <a:pt x="2895" y="663"/>
                  </a:lnTo>
                  <a:lnTo>
                    <a:pt x="2900" y="677"/>
                  </a:lnTo>
                  <a:lnTo>
                    <a:pt x="2908" y="689"/>
                  </a:lnTo>
                  <a:lnTo>
                    <a:pt x="2930" y="732"/>
                  </a:lnTo>
                  <a:lnTo>
                    <a:pt x="2936" y="737"/>
                  </a:lnTo>
                  <a:lnTo>
                    <a:pt x="2944" y="746"/>
                  </a:lnTo>
                  <a:lnTo>
                    <a:pt x="2954" y="741"/>
                  </a:lnTo>
                  <a:lnTo>
                    <a:pt x="2955" y="732"/>
                  </a:lnTo>
                  <a:lnTo>
                    <a:pt x="2957" y="721"/>
                  </a:lnTo>
                  <a:lnTo>
                    <a:pt x="2966" y="716"/>
                  </a:lnTo>
                  <a:lnTo>
                    <a:pt x="2971" y="721"/>
                  </a:lnTo>
                  <a:lnTo>
                    <a:pt x="2974" y="715"/>
                  </a:lnTo>
                  <a:lnTo>
                    <a:pt x="2977" y="720"/>
                  </a:lnTo>
                  <a:lnTo>
                    <a:pt x="2983" y="721"/>
                  </a:lnTo>
                  <a:lnTo>
                    <a:pt x="2987" y="699"/>
                  </a:lnTo>
                  <a:lnTo>
                    <a:pt x="2987" y="679"/>
                  </a:lnTo>
                  <a:lnTo>
                    <a:pt x="2988" y="673"/>
                  </a:lnTo>
                  <a:lnTo>
                    <a:pt x="2997" y="653"/>
                  </a:lnTo>
                  <a:lnTo>
                    <a:pt x="3009" y="640"/>
                  </a:lnTo>
                  <a:lnTo>
                    <a:pt x="3020" y="607"/>
                  </a:lnTo>
                  <a:lnTo>
                    <a:pt x="3021" y="592"/>
                  </a:lnTo>
                  <a:lnTo>
                    <a:pt x="3027" y="586"/>
                  </a:lnTo>
                  <a:lnTo>
                    <a:pt x="3030" y="545"/>
                  </a:lnTo>
                  <a:lnTo>
                    <a:pt x="3029" y="538"/>
                  </a:lnTo>
                  <a:lnTo>
                    <a:pt x="3035" y="531"/>
                  </a:lnTo>
                  <a:lnTo>
                    <a:pt x="3047" y="529"/>
                  </a:lnTo>
                  <a:lnTo>
                    <a:pt x="3049" y="523"/>
                  </a:lnTo>
                  <a:lnTo>
                    <a:pt x="3054" y="524"/>
                  </a:lnTo>
                  <a:lnTo>
                    <a:pt x="3064" y="520"/>
                  </a:lnTo>
                  <a:lnTo>
                    <a:pt x="3076" y="524"/>
                  </a:lnTo>
                  <a:lnTo>
                    <a:pt x="3087" y="522"/>
                  </a:lnTo>
                  <a:lnTo>
                    <a:pt x="3083" y="517"/>
                  </a:lnTo>
                  <a:lnTo>
                    <a:pt x="3069" y="515"/>
                  </a:lnTo>
                  <a:lnTo>
                    <a:pt x="3064" y="507"/>
                  </a:lnTo>
                  <a:lnTo>
                    <a:pt x="3068" y="501"/>
                  </a:lnTo>
                  <a:lnTo>
                    <a:pt x="3065" y="496"/>
                  </a:lnTo>
                  <a:lnTo>
                    <a:pt x="3075" y="496"/>
                  </a:lnTo>
                  <a:lnTo>
                    <a:pt x="3074" y="488"/>
                  </a:lnTo>
                  <a:lnTo>
                    <a:pt x="3079" y="485"/>
                  </a:lnTo>
                  <a:lnTo>
                    <a:pt x="3090" y="489"/>
                  </a:lnTo>
                  <a:lnTo>
                    <a:pt x="3087" y="479"/>
                  </a:lnTo>
                  <a:lnTo>
                    <a:pt x="3080" y="479"/>
                  </a:lnTo>
                  <a:lnTo>
                    <a:pt x="3073" y="469"/>
                  </a:lnTo>
                  <a:lnTo>
                    <a:pt x="3059" y="465"/>
                  </a:lnTo>
                  <a:lnTo>
                    <a:pt x="3052" y="456"/>
                  </a:lnTo>
                  <a:lnTo>
                    <a:pt x="3047" y="442"/>
                  </a:lnTo>
                  <a:lnTo>
                    <a:pt x="3048" y="431"/>
                  </a:lnTo>
                  <a:lnTo>
                    <a:pt x="3049" y="426"/>
                  </a:lnTo>
                  <a:lnTo>
                    <a:pt x="3046" y="410"/>
                  </a:lnTo>
                  <a:lnTo>
                    <a:pt x="3048" y="400"/>
                  </a:lnTo>
                  <a:lnTo>
                    <a:pt x="3044" y="386"/>
                  </a:lnTo>
                  <a:lnTo>
                    <a:pt x="3046" y="381"/>
                  </a:lnTo>
                  <a:lnTo>
                    <a:pt x="3048" y="371"/>
                  </a:lnTo>
                  <a:lnTo>
                    <a:pt x="3048" y="360"/>
                  </a:lnTo>
                  <a:lnTo>
                    <a:pt x="3067" y="365"/>
                  </a:lnTo>
                  <a:lnTo>
                    <a:pt x="3075" y="356"/>
                  </a:lnTo>
                  <a:lnTo>
                    <a:pt x="3097" y="355"/>
                  </a:lnTo>
                  <a:lnTo>
                    <a:pt x="3116" y="360"/>
                  </a:lnTo>
                  <a:lnTo>
                    <a:pt x="3126" y="371"/>
                  </a:lnTo>
                  <a:lnTo>
                    <a:pt x="3150" y="384"/>
                  </a:lnTo>
                  <a:lnTo>
                    <a:pt x="3173" y="381"/>
                  </a:lnTo>
                  <a:lnTo>
                    <a:pt x="3181" y="386"/>
                  </a:lnTo>
                  <a:lnTo>
                    <a:pt x="3192" y="383"/>
                  </a:lnTo>
                  <a:lnTo>
                    <a:pt x="3200" y="378"/>
                  </a:lnTo>
                  <a:lnTo>
                    <a:pt x="3205" y="386"/>
                  </a:lnTo>
                  <a:lnTo>
                    <a:pt x="3205" y="403"/>
                  </a:lnTo>
                  <a:lnTo>
                    <a:pt x="3207" y="411"/>
                  </a:lnTo>
                  <a:lnTo>
                    <a:pt x="3198" y="415"/>
                  </a:lnTo>
                  <a:lnTo>
                    <a:pt x="3205" y="415"/>
                  </a:lnTo>
                  <a:lnTo>
                    <a:pt x="3216" y="431"/>
                  </a:lnTo>
                  <a:lnTo>
                    <a:pt x="3224" y="445"/>
                  </a:lnTo>
                  <a:lnTo>
                    <a:pt x="3220" y="451"/>
                  </a:lnTo>
                  <a:lnTo>
                    <a:pt x="3223" y="453"/>
                  </a:lnTo>
                  <a:lnTo>
                    <a:pt x="3251" y="451"/>
                  </a:lnTo>
                  <a:lnTo>
                    <a:pt x="3259" y="458"/>
                  </a:lnTo>
                  <a:lnTo>
                    <a:pt x="3269" y="461"/>
                  </a:lnTo>
                  <a:lnTo>
                    <a:pt x="3272" y="470"/>
                  </a:lnTo>
                  <a:lnTo>
                    <a:pt x="3262" y="484"/>
                  </a:lnTo>
                  <a:lnTo>
                    <a:pt x="3246" y="496"/>
                  </a:lnTo>
                  <a:lnTo>
                    <a:pt x="3240" y="508"/>
                  </a:lnTo>
                  <a:lnTo>
                    <a:pt x="3272" y="513"/>
                  </a:lnTo>
                  <a:lnTo>
                    <a:pt x="3277" y="526"/>
                  </a:lnTo>
                  <a:lnTo>
                    <a:pt x="3275" y="542"/>
                  </a:lnTo>
                  <a:lnTo>
                    <a:pt x="3271" y="549"/>
                  </a:lnTo>
                  <a:lnTo>
                    <a:pt x="3258" y="558"/>
                  </a:lnTo>
                  <a:lnTo>
                    <a:pt x="3252" y="559"/>
                  </a:lnTo>
                  <a:lnTo>
                    <a:pt x="3246" y="570"/>
                  </a:lnTo>
                  <a:lnTo>
                    <a:pt x="3242" y="577"/>
                  </a:lnTo>
                  <a:lnTo>
                    <a:pt x="3236" y="571"/>
                  </a:lnTo>
                  <a:lnTo>
                    <a:pt x="3232" y="556"/>
                  </a:lnTo>
                  <a:lnTo>
                    <a:pt x="3225" y="559"/>
                  </a:lnTo>
                  <a:lnTo>
                    <a:pt x="3223" y="566"/>
                  </a:lnTo>
                  <a:lnTo>
                    <a:pt x="3208" y="559"/>
                  </a:lnTo>
                  <a:lnTo>
                    <a:pt x="3207" y="569"/>
                  </a:lnTo>
                  <a:lnTo>
                    <a:pt x="3220" y="588"/>
                  </a:lnTo>
                  <a:lnTo>
                    <a:pt x="3215" y="592"/>
                  </a:lnTo>
                  <a:lnTo>
                    <a:pt x="3215" y="596"/>
                  </a:lnTo>
                  <a:lnTo>
                    <a:pt x="3221" y="597"/>
                  </a:lnTo>
                  <a:lnTo>
                    <a:pt x="3221" y="605"/>
                  </a:lnTo>
                  <a:lnTo>
                    <a:pt x="3220" y="613"/>
                  </a:lnTo>
                  <a:lnTo>
                    <a:pt x="3239" y="604"/>
                  </a:lnTo>
                  <a:lnTo>
                    <a:pt x="3232" y="620"/>
                  </a:lnTo>
                  <a:lnTo>
                    <a:pt x="3230" y="637"/>
                  </a:lnTo>
                  <a:lnTo>
                    <a:pt x="3231" y="651"/>
                  </a:lnTo>
                  <a:lnTo>
                    <a:pt x="3257" y="688"/>
                  </a:lnTo>
                  <a:lnTo>
                    <a:pt x="3268" y="699"/>
                  </a:lnTo>
                  <a:lnTo>
                    <a:pt x="3275" y="711"/>
                  </a:lnTo>
                  <a:lnTo>
                    <a:pt x="3275" y="717"/>
                  </a:lnTo>
                  <a:lnTo>
                    <a:pt x="3271" y="723"/>
                  </a:lnTo>
                  <a:lnTo>
                    <a:pt x="3271" y="738"/>
                  </a:lnTo>
                  <a:lnTo>
                    <a:pt x="3274" y="748"/>
                  </a:lnTo>
                  <a:lnTo>
                    <a:pt x="3268" y="755"/>
                  </a:lnTo>
                  <a:lnTo>
                    <a:pt x="3268" y="764"/>
                  </a:lnTo>
                  <a:lnTo>
                    <a:pt x="3255" y="770"/>
                  </a:lnTo>
                  <a:lnTo>
                    <a:pt x="3248" y="776"/>
                  </a:lnTo>
                  <a:lnTo>
                    <a:pt x="3236" y="790"/>
                  </a:lnTo>
                  <a:lnTo>
                    <a:pt x="3235" y="798"/>
                  </a:lnTo>
                  <a:lnTo>
                    <a:pt x="3230" y="807"/>
                  </a:lnTo>
                  <a:lnTo>
                    <a:pt x="3202" y="835"/>
                  </a:lnTo>
                  <a:lnTo>
                    <a:pt x="3183" y="840"/>
                  </a:lnTo>
                  <a:lnTo>
                    <a:pt x="3180" y="851"/>
                  </a:lnTo>
                  <a:lnTo>
                    <a:pt x="3170" y="863"/>
                  </a:lnTo>
                  <a:lnTo>
                    <a:pt x="3162" y="863"/>
                  </a:lnTo>
                  <a:lnTo>
                    <a:pt x="3157" y="859"/>
                  </a:lnTo>
                  <a:lnTo>
                    <a:pt x="3155" y="851"/>
                  </a:lnTo>
                  <a:lnTo>
                    <a:pt x="3134" y="831"/>
                  </a:lnTo>
                  <a:lnTo>
                    <a:pt x="3126" y="819"/>
                  </a:lnTo>
                  <a:lnTo>
                    <a:pt x="3119" y="827"/>
                  </a:lnTo>
                  <a:lnTo>
                    <a:pt x="3121" y="836"/>
                  </a:lnTo>
                  <a:lnTo>
                    <a:pt x="3133" y="855"/>
                  </a:lnTo>
                  <a:lnTo>
                    <a:pt x="3134" y="868"/>
                  </a:lnTo>
                  <a:lnTo>
                    <a:pt x="3140" y="886"/>
                  </a:lnTo>
                  <a:lnTo>
                    <a:pt x="3140" y="892"/>
                  </a:lnTo>
                  <a:lnTo>
                    <a:pt x="3139" y="886"/>
                  </a:lnTo>
                  <a:lnTo>
                    <a:pt x="3128" y="884"/>
                  </a:lnTo>
                  <a:lnTo>
                    <a:pt x="3114" y="870"/>
                  </a:lnTo>
                  <a:lnTo>
                    <a:pt x="3106" y="866"/>
                  </a:lnTo>
                  <a:lnTo>
                    <a:pt x="3103" y="863"/>
                  </a:lnTo>
                  <a:lnTo>
                    <a:pt x="3100" y="863"/>
                  </a:lnTo>
                  <a:lnTo>
                    <a:pt x="3100" y="887"/>
                  </a:lnTo>
                  <a:lnTo>
                    <a:pt x="3084" y="881"/>
                  </a:lnTo>
                  <a:lnTo>
                    <a:pt x="3076" y="882"/>
                  </a:lnTo>
                  <a:lnTo>
                    <a:pt x="3065" y="874"/>
                  </a:lnTo>
                  <a:lnTo>
                    <a:pt x="3063" y="879"/>
                  </a:lnTo>
                  <a:lnTo>
                    <a:pt x="3053" y="836"/>
                  </a:lnTo>
                  <a:lnTo>
                    <a:pt x="3044" y="835"/>
                  </a:lnTo>
                  <a:lnTo>
                    <a:pt x="3026" y="849"/>
                  </a:lnTo>
                  <a:lnTo>
                    <a:pt x="3025" y="846"/>
                  </a:lnTo>
                  <a:lnTo>
                    <a:pt x="3017" y="847"/>
                  </a:lnTo>
                  <a:lnTo>
                    <a:pt x="2990" y="838"/>
                  </a:lnTo>
                  <a:lnTo>
                    <a:pt x="2979" y="847"/>
                  </a:lnTo>
                  <a:lnTo>
                    <a:pt x="2981" y="854"/>
                  </a:lnTo>
                  <a:lnTo>
                    <a:pt x="2977" y="856"/>
                  </a:lnTo>
                  <a:lnTo>
                    <a:pt x="2979" y="865"/>
                  </a:lnTo>
                  <a:lnTo>
                    <a:pt x="3003" y="877"/>
                  </a:lnTo>
                  <a:lnTo>
                    <a:pt x="3011" y="878"/>
                  </a:lnTo>
                  <a:lnTo>
                    <a:pt x="3017" y="887"/>
                  </a:lnTo>
                  <a:lnTo>
                    <a:pt x="3015" y="895"/>
                  </a:lnTo>
                  <a:lnTo>
                    <a:pt x="3015" y="905"/>
                  </a:lnTo>
                  <a:lnTo>
                    <a:pt x="3011" y="909"/>
                  </a:lnTo>
                  <a:lnTo>
                    <a:pt x="3011" y="915"/>
                  </a:lnTo>
                  <a:lnTo>
                    <a:pt x="3009" y="921"/>
                  </a:lnTo>
                  <a:lnTo>
                    <a:pt x="3001" y="927"/>
                  </a:lnTo>
                  <a:lnTo>
                    <a:pt x="2994" y="944"/>
                  </a:lnTo>
                  <a:lnTo>
                    <a:pt x="2988" y="953"/>
                  </a:lnTo>
                  <a:lnTo>
                    <a:pt x="2981" y="960"/>
                  </a:lnTo>
                  <a:lnTo>
                    <a:pt x="2978" y="968"/>
                  </a:lnTo>
                  <a:lnTo>
                    <a:pt x="2967" y="973"/>
                  </a:lnTo>
                  <a:lnTo>
                    <a:pt x="2960" y="991"/>
                  </a:lnTo>
                  <a:lnTo>
                    <a:pt x="2956" y="996"/>
                  </a:lnTo>
                  <a:lnTo>
                    <a:pt x="2946" y="999"/>
                  </a:lnTo>
                  <a:lnTo>
                    <a:pt x="2909" y="1002"/>
                  </a:lnTo>
                  <a:lnTo>
                    <a:pt x="2906" y="994"/>
                  </a:lnTo>
                  <a:lnTo>
                    <a:pt x="2900" y="984"/>
                  </a:lnTo>
                  <a:lnTo>
                    <a:pt x="2869" y="958"/>
                  </a:lnTo>
                  <a:lnTo>
                    <a:pt x="2869" y="956"/>
                  </a:lnTo>
                  <a:lnTo>
                    <a:pt x="2847" y="947"/>
                  </a:lnTo>
                  <a:lnTo>
                    <a:pt x="2826" y="930"/>
                  </a:lnTo>
                  <a:lnTo>
                    <a:pt x="2818" y="929"/>
                  </a:lnTo>
                  <a:lnTo>
                    <a:pt x="2810" y="932"/>
                  </a:lnTo>
                  <a:lnTo>
                    <a:pt x="2794" y="927"/>
                  </a:lnTo>
                  <a:lnTo>
                    <a:pt x="2789" y="940"/>
                  </a:lnTo>
                  <a:lnTo>
                    <a:pt x="2807" y="951"/>
                  </a:lnTo>
                  <a:lnTo>
                    <a:pt x="2822" y="967"/>
                  </a:lnTo>
                  <a:lnTo>
                    <a:pt x="2833" y="986"/>
                  </a:lnTo>
                  <a:lnTo>
                    <a:pt x="2850" y="1002"/>
                  </a:lnTo>
                  <a:lnTo>
                    <a:pt x="2879" y="1006"/>
                  </a:lnTo>
                  <a:lnTo>
                    <a:pt x="2903" y="1016"/>
                  </a:lnTo>
                  <a:lnTo>
                    <a:pt x="2912" y="1011"/>
                  </a:lnTo>
                  <a:lnTo>
                    <a:pt x="2936" y="1012"/>
                  </a:lnTo>
                  <a:lnTo>
                    <a:pt x="2961" y="1016"/>
                  </a:lnTo>
                  <a:lnTo>
                    <a:pt x="2962" y="1021"/>
                  </a:lnTo>
                  <a:lnTo>
                    <a:pt x="2968" y="1019"/>
                  </a:lnTo>
                  <a:lnTo>
                    <a:pt x="2965" y="1032"/>
                  </a:lnTo>
                  <a:lnTo>
                    <a:pt x="2960" y="1040"/>
                  </a:lnTo>
                  <a:lnTo>
                    <a:pt x="2960" y="1050"/>
                  </a:lnTo>
                  <a:lnTo>
                    <a:pt x="2950" y="1062"/>
                  </a:lnTo>
                  <a:lnTo>
                    <a:pt x="2946" y="1081"/>
                  </a:lnTo>
                  <a:lnTo>
                    <a:pt x="2939" y="1085"/>
                  </a:lnTo>
                  <a:lnTo>
                    <a:pt x="2931" y="1104"/>
                  </a:lnTo>
                  <a:lnTo>
                    <a:pt x="2918" y="1110"/>
                  </a:lnTo>
                  <a:lnTo>
                    <a:pt x="2918" y="1125"/>
                  </a:lnTo>
                  <a:lnTo>
                    <a:pt x="2913" y="1131"/>
                  </a:lnTo>
                  <a:lnTo>
                    <a:pt x="2903" y="1153"/>
                  </a:lnTo>
                  <a:lnTo>
                    <a:pt x="2900" y="1151"/>
                  </a:lnTo>
                  <a:lnTo>
                    <a:pt x="2888" y="1164"/>
                  </a:lnTo>
                  <a:lnTo>
                    <a:pt x="2871" y="1174"/>
                  </a:lnTo>
                  <a:lnTo>
                    <a:pt x="2850" y="1169"/>
                  </a:lnTo>
                  <a:lnTo>
                    <a:pt x="2847" y="1177"/>
                  </a:lnTo>
                  <a:lnTo>
                    <a:pt x="2827" y="1162"/>
                  </a:lnTo>
                  <a:lnTo>
                    <a:pt x="2826" y="1166"/>
                  </a:lnTo>
                  <a:lnTo>
                    <a:pt x="2826" y="1170"/>
                  </a:lnTo>
                  <a:lnTo>
                    <a:pt x="2820" y="1159"/>
                  </a:lnTo>
                  <a:lnTo>
                    <a:pt x="2816" y="1162"/>
                  </a:lnTo>
                  <a:lnTo>
                    <a:pt x="2809" y="1156"/>
                  </a:lnTo>
                  <a:lnTo>
                    <a:pt x="2804" y="1155"/>
                  </a:lnTo>
                  <a:lnTo>
                    <a:pt x="2806" y="1162"/>
                  </a:lnTo>
                  <a:lnTo>
                    <a:pt x="2806" y="1170"/>
                  </a:lnTo>
                  <a:lnTo>
                    <a:pt x="2809" y="1180"/>
                  </a:lnTo>
                  <a:lnTo>
                    <a:pt x="2809" y="1182"/>
                  </a:lnTo>
                  <a:lnTo>
                    <a:pt x="2804" y="1182"/>
                  </a:lnTo>
                  <a:lnTo>
                    <a:pt x="2796" y="1178"/>
                  </a:lnTo>
                  <a:lnTo>
                    <a:pt x="2795" y="1189"/>
                  </a:lnTo>
                  <a:lnTo>
                    <a:pt x="2800" y="1196"/>
                  </a:lnTo>
                  <a:lnTo>
                    <a:pt x="2796" y="1201"/>
                  </a:lnTo>
                  <a:lnTo>
                    <a:pt x="2793" y="1215"/>
                  </a:lnTo>
                  <a:lnTo>
                    <a:pt x="2788" y="1222"/>
                  </a:lnTo>
                  <a:lnTo>
                    <a:pt x="2780" y="1222"/>
                  </a:lnTo>
                  <a:lnTo>
                    <a:pt x="2778" y="1229"/>
                  </a:lnTo>
                  <a:lnTo>
                    <a:pt x="2773" y="1231"/>
                  </a:lnTo>
                  <a:lnTo>
                    <a:pt x="2767" y="1228"/>
                  </a:lnTo>
                  <a:lnTo>
                    <a:pt x="2763" y="1237"/>
                  </a:lnTo>
                  <a:lnTo>
                    <a:pt x="2758" y="1229"/>
                  </a:lnTo>
                  <a:lnTo>
                    <a:pt x="2752" y="1227"/>
                  </a:lnTo>
                  <a:lnTo>
                    <a:pt x="2746" y="1221"/>
                  </a:lnTo>
                  <a:lnTo>
                    <a:pt x="2734" y="1216"/>
                  </a:lnTo>
                  <a:lnTo>
                    <a:pt x="2721" y="1205"/>
                  </a:lnTo>
                  <a:lnTo>
                    <a:pt x="2716" y="1209"/>
                  </a:lnTo>
                  <a:lnTo>
                    <a:pt x="2714" y="1195"/>
                  </a:lnTo>
                  <a:lnTo>
                    <a:pt x="2707" y="1204"/>
                  </a:lnTo>
                  <a:lnTo>
                    <a:pt x="2697" y="1205"/>
                  </a:lnTo>
                  <a:lnTo>
                    <a:pt x="2692" y="1200"/>
                  </a:lnTo>
                  <a:lnTo>
                    <a:pt x="2688" y="1204"/>
                  </a:lnTo>
                  <a:lnTo>
                    <a:pt x="2678" y="1204"/>
                  </a:lnTo>
                  <a:lnTo>
                    <a:pt x="2658" y="1195"/>
                  </a:lnTo>
                  <a:lnTo>
                    <a:pt x="2654" y="1189"/>
                  </a:lnTo>
                  <a:lnTo>
                    <a:pt x="2608" y="1167"/>
                  </a:lnTo>
                  <a:lnTo>
                    <a:pt x="2606" y="1170"/>
                  </a:lnTo>
                  <a:lnTo>
                    <a:pt x="2600" y="1182"/>
                  </a:lnTo>
                  <a:lnTo>
                    <a:pt x="2602" y="1189"/>
                  </a:lnTo>
                  <a:lnTo>
                    <a:pt x="2611" y="1195"/>
                  </a:lnTo>
                  <a:lnTo>
                    <a:pt x="2618" y="1191"/>
                  </a:lnTo>
                  <a:lnTo>
                    <a:pt x="2617" y="1186"/>
                  </a:lnTo>
                  <a:lnTo>
                    <a:pt x="2617" y="1180"/>
                  </a:lnTo>
                  <a:lnTo>
                    <a:pt x="2626" y="1189"/>
                  </a:lnTo>
                  <a:lnTo>
                    <a:pt x="2642" y="1194"/>
                  </a:lnTo>
                  <a:lnTo>
                    <a:pt x="2654" y="1200"/>
                  </a:lnTo>
                  <a:lnTo>
                    <a:pt x="2656" y="1205"/>
                  </a:lnTo>
                  <a:lnTo>
                    <a:pt x="2656" y="1211"/>
                  </a:lnTo>
                  <a:lnTo>
                    <a:pt x="2662" y="1202"/>
                  </a:lnTo>
                  <a:lnTo>
                    <a:pt x="2682" y="1209"/>
                  </a:lnTo>
                  <a:lnTo>
                    <a:pt x="2683" y="1215"/>
                  </a:lnTo>
                  <a:lnTo>
                    <a:pt x="2676" y="1220"/>
                  </a:lnTo>
                  <a:lnTo>
                    <a:pt x="2672" y="1227"/>
                  </a:lnTo>
                  <a:lnTo>
                    <a:pt x="2678" y="1228"/>
                  </a:lnTo>
                  <a:lnTo>
                    <a:pt x="2682" y="1220"/>
                  </a:lnTo>
                  <a:lnTo>
                    <a:pt x="2689" y="1213"/>
                  </a:lnTo>
                  <a:lnTo>
                    <a:pt x="2701" y="1211"/>
                  </a:lnTo>
                  <a:lnTo>
                    <a:pt x="2709" y="1215"/>
                  </a:lnTo>
                  <a:lnTo>
                    <a:pt x="2712" y="1222"/>
                  </a:lnTo>
                  <a:lnTo>
                    <a:pt x="2724" y="1233"/>
                  </a:lnTo>
                  <a:lnTo>
                    <a:pt x="2737" y="1237"/>
                  </a:lnTo>
                  <a:lnTo>
                    <a:pt x="2740" y="1242"/>
                  </a:lnTo>
                  <a:lnTo>
                    <a:pt x="2748" y="1238"/>
                  </a:lnTo>
                  <a:lnTo>
                    <a:pt x="2751" y="1243"/>
                  </a:lnTo>
                  <a:lnTo>
                    <a:pt x="2750" y="1248"/>
                  </a:lnTo>
                  <a:lnTo>
                    <a:pt x="2758" y="1258"/>
                  </a:lnTo>
                  <a:lnTo>
                    <a:pt x="2759" y="1264"/>
                  </a:lnTo>
                  <a:lnTo>
                    <a:pt x="2764" y="1287"/>
                  </a:lnTo>
                  <a:lnTo>
                    <a:pt x="2763" y="1298"/>
                  </a:lnTo>
                  <a:lnTo>
                    <a:pt x="2761" y="1304"/>
                  </a:lnTo>
                  <a:lnTo>
                    <a:pt x="2756" y="1311"/>
                  </a:lnTo>
                  <a:lnTo>
                    <a:pt x="2734" y="1311"/>
                  </a:lnTo>
                  <a:lnTo>
                    <a:pt x="2726" y="1318"/>
                  </a:lnTo>
                  <a:lnTo>
                    <a:pt x="2719" y="1322"/>
                  </a:lnTo>
                  <a:lnTo>
                    <a:pt x="2708" y="1323"/>
                  </a:lnTo>
                  <a:lnTo>
                    <a:pt x="2685" y="1320"/>
                  </a:lnTo>
                  <a:lnTo>
                    <a:pt x="2676" y="1323"/>
                  </a:lnTo>
                  <a:lnTo>
                    <a:pt x="2665" y="1319"/>
                  </a:lnTo>
                  <a:lnTo>
                    <a:pt x="2661" y="1326"/>
                  </a:lnTo>
                  <a:lnTo>
                    <a:pt x="2670" y="1341"/>
                  </a:lnTo>
                  <a:lnTo>
                    <a:pt x="2686" y="1340"/>
                  </a:lnTo>
                  <a:lnTo>
                    <a:pt x="2688" y="1347"/>
                  </a:lnTo>
                  <a:lnTo>
                    <a:pt x="2676" y="1351"/>
                  </a:lnTo>
                  <a:lnTo>
                    <a:pt x="2667" y="1347"/>
                  </a:lnTo>
                  <a:lnTo>
                    <a:pt x="2655" y="1349"/>
                  </a:lnTo>
                  <a:lnTo>
                    <a:pt x="2651" y="1368"/>
                  </a:lnTo>
                  <a:lnTo>
                    <a:pt x="2651" y="1379"/>
                  </a:lnTo>
                  <a:lnTo>
                    <a:pt x="2656" y="1410"/>
                  </a:lnTo>
                  <a:lnTo>
                    <a:pt x="2639" y="1390"/>
                  </a:lnTo>
                  <a:lnTo>
                    <a:pt x="2633" y="1393"/>
                  </a:lnTo>
                  <a:lnTo>
                    <a:pt x="2634" y="1400"/>
                  </a:lnTo>
                  <a:lnTo>
                    <a:pt x="2626" y="1406"/>
                  </a:lnTo>
                  <a:lnTo>
                    <a:pt x="2626" y="1414"/>
                  </a:lnTo>
                  <a:lnTo>
                    <a:pt x="2622" y="1421"/>
                  </a:lnTo>
                  <a:lnTo>
                    <a:pt x="2621" y="1426"/>
                  </a:lnTo>
                  <a:lnTo>
                    <a:pt x="2605" y="1426"/>
                  </a:lnTo>
                  <a:lnTo>
                    <a:pt x="2608" y="1437"/>
                  </a:lnTo>
                  <a:lnTo>
                    <a:pt x="2613" y="1441"/>
                  </a:lnTo>
                  <a:lnTo>
                    <a:pt x="2603" y="1459"/>
                  </a:lnTo>
                  <a:lnTo>
                    <a:pt x="2581" y="1475"/>
                  </a:lnTo>
                  <a:lnTo>
                    <a:pt x="2575" y="1482"/>
                  </a:lnTo>
                  <a:lnTo>
                    <a:pt x="2551" y="1484"/>
                  </a:lnTo>
                  <a:lnTo>
                    <a:pt x="2546" y="1489"/>
                  </a:lnTo>
                  <a:lnTo>
                    <a:pt x="2568" y="1506"/>
                  </a:lnTo>
                  <a:lnTo>
                    <a:pt x="2568" y="1512"/>
                  </a:lnTo>
                  <a:lnTo>
                    <a:pt x="2565" y="1524"/>
                  </a:lnTo>
                  <a:lnTo>
                    <a:pt x="2563" y="1538"/>
                  </a:lnTo>
                  <a:lnTo>
                    <a:pt x="2560" y="1544"/>
                  </a:lnTo>
                  <a:lnTo>
                    <a:pt x="2549" y="1548"/>
                  </a:lnTo>
                  <a:lnTo>
                    <a:pt x="2551" y="1573"/>
                  </a:lnTo>
                  <a:lnTo>
                    <a:pt x="2547" y="1583"/>
                  </a:lnTo>
                  <a:lnTo>
                    <a:pt x="2540" y="1584"/>
                  </a:lnTo>
                  <a:lnTo>
                    <a:pt x="2537" y="1589"/>
                  </a:lnTo>
                  <a:lnTo>
                    <a:pt x="2541" y="1605"/>
                  </a:lnTo>
                  <a:lnTo>
                    <a:pt x="2538" y="1632"/>
                  </a:lnTo>
                  <a:lnTo>
                    <a:pt x="2537" y="1642"/>
                  </a:lnTo>
                  <a:lnTo>
                    <a:pt x="2533" y="1675"/>
                  </a:lnTo>
                  <a:lnTo>
                    <a:pt x="2533" y="1702"/>
                  </a:lnTo>
                  <a:lnTo>
                    <a:pt x="2535" y="1718"/>
                  </a:lnTo>
                  <a:lnTo>
                    <a:pt x="2535" y="1729"/>
                  </a:lnTo>
                  <a:lnTo>
                    <a:pt x="2525" y="1747"/>
                  </a:lnTo>
                  <a:lnTo>
                    <a:pt x="2533" y="1749"/>
                  </a:lnTo>
                  <a:lnTo>
                    <a:pt x="2537" y="1758"/>
                  </a:lnTo>
                  <a:lnTo>
                    <a:pt x="2545" y="1770"/>
                  </a:lnTo>
                  <a:lnTo>
                    <a:pt x="2551" y="1776"/>
                  </a:lnTo>
                  <a:lnTo>
                    <a:pt x="2552" y="1776"/>
                  </a:lnTo>
                  <a:lnTo>
                    <a:pt x="2558" y="1772"/>
                  </a:lnTo>
                  <a:lnTo>
                    <a:pt x="2559" y="1779"/>
                  </a:lnTo>
                  <a:lnTo>
                    <a:pt x="2560" y="1802"/>
                  </a:lnTo>
                  <a:lnTo>
                    <a:pt x="2564" y="1797"/>
                  </a:lnTo>
                  <a:lnTo>
                    <a:pt x="2564" y="1775"/>
                  </a:lnTo>
                  <a:lnTo>
                    <a:pt x="2568" y="1772"/>
                  </a:lnTo>
                  <a:lnTo>
                    <a:pt x="2596" y="1772"/>
                  </a:lnTo>
                  <a:lnTo>
                    <a:pt x="2601" y="1776"/>
                  </a:lnTo>
                  <a:lnTo>
                    <a:pt x="2608" y="1776"/>
                  </a:lnTo>
                  <a:lnTo>
                    <a:pt x="2613" y="1774"/>
                  </a:lnTo>
                  <a:lnTo>
                    <a:pt x="2622" y="1779"/>
                  </a:lnTo>
                  <a:lnTo>
                    <a:pt x="2624" y="1785"/>
                  </a:lnTo>
                  <a:lnTo>
                    <a:pt x="2628" y="1812"/>
                  </a:lnTo>
                  <a:lnTo>
                    <a:pt x="2646" y="1856"/>
                  </a:lnTo>
                  <a:lnTo>
                    <a:pt x="2646" y="1876"/>
                  </a:lnTo>
                  <a:lnTo>
                    <a:pt x="2648" y="1890"/>
                  </a:lnTo>
                  <a:lnTo>
                    <a:pt x="2660" y="1909"/>
                  </a:lnTo>
                  <a:lnTo>
                    <a:pt x="2662" y="1936"/>
                  </a:lnTo>
                  <a:lnTo>
                    <a:pt x="2661" y="1944"/>
                  </a:lnTo>
                  <a:lnTo>
                    <a:pt x="2658" y="1953"/>
                  </a:lnTo>
                  <a:lnTo>
                    <a:pt x="2650" y="1959"/>
                  </a:lnTo>
                  <a:lnTo>
                    <a:pt x="2644" y="1964"/>
                  </a:lnTo>
                  <a:lnTo>
                    <a:pt x="2645" y="1966"/>
                  </a:lnTo>
                  <a:lnTo>
                    <a:pt x="2666" y="1955"/>
                  </a:lnTo>
                  <a:lnTo>
                    <a:pt x="2666" y="1964"/>
                  </a:lnTo>
                  <a:lnTo>
                    <a:pt x="2670" y="1964"/>
                  </a:lnTo>
                  <a:lnTo>
                    <a:pt x="2686" y="1952"/>
                  </a:lnTo>
                  <a:lnTo>
                    <a:pt x="2734" y="1930"/>
                  </a:lnTo>
                  <a:lnTo>
                    <a:pt x="2756" y="1936"/>
                  </a:lnTo>
                  <a:lnTo>
                    <a:pt x="2762" y="1942"/>
                  </a:lnTo>
                  <a:lnTo>
                    <a:pt x="2774" y="1948"/>
                  </a:lnTo>
                  <a:lnTo>
                    <a:pt x="2779" y="1957"/>
                  </a:lnTo>
                  <a:lnTo>
                    <a:pt x="2796" y="1964"/>
                  </a:lnTo>
                  <a:lnTo>
                    <a:pt x="2821" y="1976"/>
                  </a:lnTo>
                  <a:lnTo>
                    <a:pt x="2842" y="1977"/>
                  </a:lnTo>
                  <a:lnTo>
                    <a:pt x="2847" y="1980"/>
                  </a:lnTo>
                  <a:lnTo>
                    <a:pt x="2885" y="2006"/>
                  </a:lnTo>
                  <a:lnTo>
                    <a:pt x="2900" y="2012"/>
                  </a:lnTo>
                  <a:lnTo>
                    <a:pt x="2920" y="2043"/>
                  </a:lnTo>
                  <a:lnTo>
                    <a:pt x="2924" y="2049"/>
                  </a:lnTo>
                  <a:lnTo>
                    <a:pt x="2923" y="2056"/>
                  </a:lnTo>
                  <a:lnTo>
                    <a:pt x="2929" y="2061"/>
                  </a:lnTo>
                  <a:lnTo>
                    <a:pt x="2934" y="2057"/>
                  </a:lnTo>
                  <a:lnTo>
                    <a:pt x="2939" y="2060"/>
                  </a:lnTo>
                  <a:lnTo>
                    <a:pt x="2943" y="2065"/>
                  </a:lnTo>
                  <a:lnTo>
                    <a:pt x="2950" y="2066"/>
                  </a:lnTo>
                  <a:lnTo>
                    <a:pt x="2958" y="2065"/>
                  </a:lnTo>
                  <a:lnTo>
                    <a:pt x="2966" y="2066"/>
                  </a:lnTo>
                  <a:lnTo>
                    <a:pt x="2978" y="2076"/>
                  </a:lnTo>
                  <a:lnTo>
                    <a:pt x="3020" y="2089"/>
                  </a:lnTo>
                  <a:lnTo>
                    <a:pt x="3032" y="2099"/>
                  </a:lnTo>
                  <a:lnTo>
                    <a:pt x="3035" y="2106"/>
                  </a:lnTo>
                  <a:lnTo>
                    <a:pt x="3051" y="2116"/>
                  </a:lnTo>
                  <a:lnTo>
                    <a:pt x="3052" y="2122"/>
                  </a:lnTo>
                  <a:lnTo>
                    <a:pt x="3046" y="2137"/>
                  </a:lnTo>
                  <a:lnTo>
                    <a:pt x="3042" y="2149"/>
                  </a:lnTo>
                  <a:lnTo>
                    <a:pt x="3033" y="2169"/>
                  </a:lnTo>
                  <a:lnTo>
                    <a:pt x="3046" y="2148"/>
                  </a:lnTo>
                  <a:lnTo>
                    <a:pt x="3051" y="2136"/>
                  </a:lnTo>
                  <a:lnTo>
                    <a:pt x="3056" y="2127"/>
                  </a:lnTo>
                  <a:lnTo>
                    <a:pt x="3112" y="2126"/>
                  </a:lnTo>
                  <a:lnTo>
                    <a:pt x="3139" y="2132"/>
                  </a:lnTo>
                  <a:lnTo>
                    <a:pt x="3160" y="2130"/>
                  </a:lnTo>
                  <a:lnTo>
                    <a:pt x="3166" y="2131"/>
                  </a:lnTo>
                  <a:lnTo>
                    <a:pt x="3171" y="2127"/>
                  </a:lnTo>
                  <a:lnTo>
                    <a:pt x="3182" y="2130"/>
                  </a:lnTo>
                  <a:lnTo>
                    <a:pt x="3185" y="2137"/>
                  </a:lnTo>
                  <a:lnTo>
                    <a:pt x="3193" y="2136"/>
                  </a:lnTo>
                  <a:lnTo>
                    <a:pt x="3203" y="2140"/>
                  </a:lnTo>
                  <a:lnTo>
                    <a:pt x="3210" y="2145"/>
                  </a:lnTo>
                  <a:lnTo>
                    <a:pt x="3216" y="2141"/>
                  </a:lnTo>
                  <a:lnTo>
                    <a:pt x="3221" y="2165"/>
                  </a:lnTo>
                  <a:lnTo>
                    <a:pt x="3219" y="2199"/>
                  </a:lnTo>
                  <a:lnTo>
                    <a:pt x="3214" y="2217"/>
                  </a:lnTo>
                  <a:lnTo>
                    <a:pt x="3213" y="2235"/>
                  </a:lnTo>
                  <a:lnTo>
                    <a:pt x="3219" y="2246"/>
                  </a:lnTo>
                  <a:lnTo>
                    <a:pt x="3221" y="2258"/>
                  </a:lnTo>
                  <a:lnTo>
                    <a:pt x="3221" y="2281"/>
                  </a:lnTo>
                  <a:lnTo>
                    <a:pt x="3225" y="2314"/>
                  </a:lnTo>
                  <a:lnTo>
                    <a:pt x="3219" y="2321"/>
                  </a:lnTo>
                  <a:lnTo>
                    <a:pt x="3219" y="2341"/>
                  </a:lnTo>
                  <a:lnTo>
                    <a:pt x="3223" y="2348"/>
                  </a:lnTo>
                  <a:lnTo>
                    <a:pt x="3228" y="2352"/>
                  </a:lnTo>
                  <a:lnTo>
                    <a:pt x="3230" y="2358"/>
                  </a:lnTo>
                  <a:lnTo>
                    <a:pt x="3239" y="2369"/>
                  </a:lnTo>
                  <a:lnTo>
                    <a:pt x="3247" y="2373"/>
                  </a:lnTo>
                  <a:lnTo>
                    <a:pt x="3255" y="2382"/>
                  </a:lnTo>
                  <a:lnTo>
                    <a:pt x="3259" y="2393"/>
                  </a:lnTo>
                  <a:lnTo>
                    <a:pt x="3267" y="2402"/>
                  </a:lnTo>
                  <a:lnTo>
                    <a:pt x="3267" y="2405"/>
                  </a:lnTo>
                  <a:lnTo>
                    <a:pt x="3253" y="2406"/>
                  </a:lnTo>
                  <a:lnTo>
                    <a:pt x="3234" y="2418"/>
                  </a:lnTo>
                  <a:lnTo>
                    <a:pt x="3229" y="2423"/>
                  </a:lnTo>
                  <a:lnTo>
                    <a:pt x="3229" y="2425"/>
                  </a:lnTo>
                  <a:lnTo>
                    <a:pt x="3262" y="2416"/>
                  </a:lnTo>
                  <a:lnTo>
                    <a:pt x="3272" y="2417"/>
                  </a:lnTo>
                  <a:lnTo>
                    <a:pt x="3279" y="2421"/>
                  </a:lnTo>
                  <a:lnTo>
                    <a:pt x="3307" y="2450"/>
                  </a:lnTo>
                  <a:lnTo>
                    <a:pt x="3312" y="2459"/>
                  </a:lnTo>
                  <a:lnTo>
                    <a:pt x="3317" y="2477"/>
                  </a:lnTo>
                  <a:lnTo>
                    <a:pt x="3314" y="2486"/>
                  </a:lnTo>
                  <a:lnTo>
                    <a:pt x="3289" y="2514"/>
                  </a:lnTo>
                  <a:lnTo>
                    <a:pt x="3314" y="2495"/>
                  </a:lnTo>
                  <a:lnTo>
                    <a:pt x="3318" y="2488"/>
                  </a:lnTo>
                  <a:lnTo>
                    <a:pt x="3323" y="2488"/>
                  </a:lnTo>
                  <a:lnTo>
                    <a:pt x="3337" y="2500"/>
                  </a:lnTo>
                  <a:lnTo>
                    <a:pt x="3344" y="2501"/>
                  </a:lnTo>
                  <a:lnTo>
                    <a:pt x="3359" y="2512"/>
                  </a:lnTo>
                  <a:lnTo>
                    <a:pt x="3363" y="2509"/>
                  </a:lnTo>
                  <a:lnTo>
                    <a:pt x="3360" y="2482"/>
                  </a:lnTo>
                  <a:lnTo>
                    <a:pt x="3363" y="2476"/>
                  </a:lnTo>
                  <a:lnTo>
                    <a:pt x="3370" y="2476"/>
                  </a:lnTo>
                  <a:lnTo>
                    <a:pt x="3370" y="2470"/>
                  </a:lnTo>
                  <a:lnTo>
                    <a:pt x="3371" y="2464"/>
                  </a:lnTo>
                  <a:lnTo>
                    <a:pt x="3379" y="2461"/>
                  </a:lnTo>
                  <a:lnTo>
                    <a:pt x="3386" y="2461"/>
                  </a:lnTo>
                  <a:lnTo>
                    <a:pt x="3386" y="2466"/>
                  </a:lnTo>
                  <a:lnTo>
                    <a:pt x="3399" y="2475"/>
                  </a:lnTo>
                  <a:lnTo>
                    <a:pt x="3402" y="2495"/>
                  </a:lnTo>
                  <a:lnTo>
                    <a:pt x="3408" y="2493"/>
                  </a:lnTo>
                  <a:lnTo>
                    <a:pt x="3415" y="2487"/>
                  </a:lnTo>
                  <a:lnTo>
                    <a:pt x="3415" y="2481"/>
                  </a:lnTo>
                  <a:lnTo>
                    <a:pt x="3419" y="2477"/>
                  </a:lnTo>
                  <a:lnTo>
                    <a:pt x="3420" y="2470"/>
                  </a:lnTo>
                  <a:lnTo>
                    <a:pt x="3412" y="2468"/>
                  </a:lnTo>
                  <a:lnTo>
                    <a:pt x="3401" y="2450"/>
                  </a:lnTo>
                  <a:lnTo>
                    <a:pt x="3399" y="2443"/>
                  </a:lnTo>
                  <a:lnTo>
                    <a:pt x="3412" y="2442"/>
                  </a:lnTo>
                  <a:lnTo>
                    <a:pt x="3412" y="2437"/>
                  </a:lnTo>
                  <a:lnTo>
                    <a:pt x="3420" y="2432"/>
                  </a:lnTo>
                  <a:lnTo>
                    <a:pt x="3424" y="2421"/>
                  </a:lnTo>
                  <a:lnTo>
                    <a:pt x="3429" y="2415"/>
                  </a:lnTo>
                  <a:lnTo>
                    <a:pt x="3435" y="2410"/>
                  </a:lnTo>
                  <a:lnTo>
                    <a:pt x="3454" y="2411"/>
                  </a:lnTo>
                  <a:lnTo>
                    <a:pt x="3460" y="2407"/>
                  </a:lnTo>
                  <a:lnTo>
                    <a:pt x="3460" y="2405"/>
                  </a:lnTo>
                  <a:lnTo>
                    <a:pt x="3444" y="2407"/>
                  </a:lnTo>
                  <a:lnTo>
                    <a:pt x="3436" y="2406"/>
                  </a:lnTo>
                  <a:lnTo>
                    <a:pt x="3429" y="2400"/>
                  </a:lnTo>
                  <a:lnTo>
                    <a:pt x="3427" y="2391"/>
                  </a:lnTo>
                  <a:lnTo>
                    <a:pt x="3424" y="2387"/>
                  </a:lnTo>
                  <a:lnTo>
                    <a:pt x="3417" y="2383"/>
                  </a:lnTo>
                  <a:lnTo>
                    <a:pt x="3411" y="2364"/>
                  </a:lnTo>
                  <a:lnTo>
                    <a:pt x="3414" y="2361"/>
                  </a:lnTo>
                  <a:lnTo>
                    <a:pt x="3415" y="2356"/>
                  </a:lnTo>
                  <a:lnTo>
                    <a:pt x="3411" y="2353"/>
                  </a:lnTo>
                  <a:lnTo>
                    <a:pt x="3407" y="2309"/>
                  </a:lnTo>
                  <a:lnTo>
                    <a:pt x="3404" y="2299"/>
                  </a:lnTo>
                  <a:lnTo>
                    <a:pt x="3403" y="2274"/>
                  </a:lnTo>
                  <a:lnTo>
                    <a:pt x="3404" y="2264"/>
                  </a:lnTo>
                  <a:lnTo>
                    <a:pt x="3402" y="2251"/>
                  </a:lnTo>
                  <a:lnTo>
                    <a:pt x="3399" y="2242"/>
                  </a:lnTo>
                  <a:lnTo>
                    <a:pt x="3391" y="2232"/>
                  </a:lnTo>
                  <a:lnTo>
                    <a:pt x="3379" y="2206"/>
                  </a:lnTo>
                  <a:lnTo>
                    <a:pt x="3374" y="2200"/>
                  </a:lnTo>
                  <a:lnTo>
                    <a:pt x="3366" y="2197"/>
                  </a:lnTo>
                  <a:lnTo>
                    <a:pt x="3361" y="2195"/>
                  </a:lnTo>
                  <a:lnTo>
                    <a:pt x="3380" y="2186"/>
                  </a:lnTo>
                  <a:lnTo>
                    <a:pt x="3407" y="2169"/>
                  </a:lnTo>
                  <a:lnTo>
                    <a:pt x="3422" y="2162"/>
                  </a:lnTo>
                  <a:lnTo>
                    <a:pt x="3449" y="2140"/>
                  </a:lnTo>
                  <a:lnTo>
                    <a:pt x="3461" y="2132"/>
                  </a:lnTo>
                  <a:lnTo>
                    <a:pt x="3476" y="2119"/>
                  </a:lnTo>
                  <a:lnTo>
                    <a:pt x="3489" y="2104"/>
                  </a:lnTo>
                  <a:lnTo>
                    <a:pt x="3476" y="2114"/>
                  </a:lnTo>
                  <a:lnTo>
                    <a:pt x="3492" y="2092"/>
                  </a:lnTo>
                  <a:lnTo>
                    <a:pt x="3513" y="2055"/>
                  </a:lnTo>
                  <a:lnTo>
                    <a:pt x="3519" y="2041"/>
                  </a:lnTo>
                  <a:lnTo>
                    <a:pt x="3524" y="2036"/>
                  </a:lnTo>
                  <a:lnTo>
                    <a:pt x="3532" y="2038"/>
                  </a:lnTo>
                  <a:lnTo>
                    <a:pt x="3541" y="2045"/>
                  </a:lnTo>
                  <a:lnTo>
                    <a:pt x="3551" y="2040"/>
                  </a:lnTo>
                  <a:lnTo>
                    <a:pt x="3554" y="2032"/>
                  </a:lnTo>
                  <a:lnTo>
                    <a:pt x="3548" y="2030"/>
                  </a:lnTo>
                  <a:lnTo>
                    <a:pt x="3543" y="2007"/>
                  </a:lnTo>
                  <a:lnTo>
                    <a:pt x="3540" y="2001"/>
                  </a:lnTo>
                  <a:lnTo>
                    <a:pt x="3531" y="2022"/>
                  </a:lnTo>
                  <a:lnTo>
                    <a:pt x="3527" y="2030"/>
                  </a:lnTo>
                  <a:lnTo>
                    <a:pt x="3525" y="2027"/>
                  </a:lnTo>
                  <a:lnTo>
                    <a:pt x="3524" y="2005"/>
                  </a:lnTo>
                  <a:lnTo>
                    <a:pt x="3521" y="1980"/>
                  </a:lnTo>
                  <a:lnTo>
                    <a:pt x="3517" y="1959"/>
                  </a:lnTo>
                  <a:lnTo>
                    <a:pt x="3514" y="1953"/>
                  </a:lnTo>
                  <a:lnTo>
                    <a:pt x="3511" y="1947"/>
                  </a:lnTo>
                  <a:lnTo>
                    <a:pt x="3510" y="1927"/>
                  </a:lnTo>
                  <a:lnTo>
                    <a:pt x="3500" y="1892"/>
                  </a:lnTo>
                  <a:lnTo>
                    <a:pt x="3492" y="1861"/>
                  </a:lnTo>
                  <a:lnTo>
                    <a:pt x="3490" y="1849"/>
                  </a:lnTo>
                  <a:lnTo>
                    <a:pt x="3483" y="1835"/>
                  </a:lnTo>
                  <a:lnTo>
                    <a:pt x="3483" y="1829"/>
                  </a:lnTo>
                  <a:lnTo>
                    <a:pt x="3482" y="1825"/>
                  </a:lnTo>
                  <a:lnTo>
                    <a:pt x="3472" y="1826"/>
                  </a:lnTo>
                  <a:lnTo>
                    <a:pt x="3454" y="1815"/>
                  </a:lnTo>
                  <a:lnTo>
                    <a:pt x="3449" y="1809"/>
                  </a:lnTo>
                  <a:lnTo>
                    <a:pt x="3428" y="1793"/>
                  </a:lnTo>
                  <a:lnTo>
                    <a:pt x="3413" y="1777"/>
                  </a:lnTo>
                  <a:lnTo>
                    <a:pt x="3411" y="1771"/>
                  </a:lnTo>
                  <a:lnTo>
                    <a:pt x="3414" y="1767"/>
                  </a:lnTo>
                  <a:lnTo>
                    <a:pt x="3412" y="1760"/>
                  </a:lnTo>
                  <a:lnTo>
                    <a:pt x="3411" y="1749"/>
                  </a:lnTo>
                  <a:lnTo>
                    <a:pt x="3413" y="1740"/>
                  </a:lnTo>
                  <a:lnTo>
                    <a:pt x="3419" y="1739"/>
                  </a:lnTo>
                  <a:lnTo>
                    <a:pt x="3433" y="1729"/>
                  </a:lnTo>
                  <a:lnTo>
                    <a:pt x="3451" y="1729"/>
                  </a:lnTo>
                  <a:lnTo>
                    <a:pt x="3455" y="1723"/>
                  </a:lnTo>
                  <a:lnTo>
                    <a:pt x="3471" y="1722"/>
                  </a:lnTo>
                  <a:lnTo>
                    <a:pt x="3471" y="1708"/>
                  </a:lnTo>
                  <a:lnTo>
                    <a:pt x="3465" y="1705"/>
                  </a:lnTo>
                  <a:lnTo>
                    <a:pt x="3465" y="1695"/>
                  </a:lnTo>
                  <a:lnTo>
                    <a:pt x="3470" y="1683"/>
                  </a:lnTo>
                  <a:lnTo>
                    <a:pt x="3483" y="1688"/>
                  </a:lnTo>
                  <a:lnTo>
                    <a:pt x="3487" y="1691"/>
                  </a:lnTo>
                  <a:lnTo>
                    <a:pt x="3508" y="1686"/>
                  </a:lnTo>
                  <a:lnTo>
                    <a:pt x="3492" y="1681"/>
                  </a:lnTo>
                  <a:lnTo>
                    <a:pt x="3487" y="1675"/>
                  </a:lnTo>
                  <a:lnTo>
                    <a:pt x="3487" y="1664"/>
                  </a:lnTo>
                  <a:lnTo>
                    <a:pt x="3489" y="1658"/>
                  </a:lnTo>
                  <a:lnTo>
                    <a:pt x="3493" y="1658"/>
                  </a:lnTo>
                  <a:lnTo>
                    <a:pt x="3500" y="1643"/>
                  </a:lnTo>
                  <a:lnTo>
                    <a:pt x="3493" y="1648"/>
                  </a:lnTo>
                  <a:lnTo>
                    <a:pt x="3471" y="1645"/>
                  </a:lnTo>
                  <a:lnTo>
                    <a:pt x="3471" y="1635"/>
                  </a:lnTo>
                  <a:lnTo>
                    <a:pt x="3476" y="1637"/>
                  </a:lnTo>
                  <a:lnTo>
                    <a:pt x="3482" y="1634"/>
                  </a:lnTo>
                  <a:lnTo>
                    <a:pt x="3483" y="1625"/>
                  </a:lnTo>
                  <a:lnTo>
                    <a:pt x="3477" y="1616"/>
                  </a:lnTo>
                  <a:lnTo>
                    <a:pt x="3476" y="1615"/>
                  </a:lnTo>
                  <a:lnTo>
                    <a:pt x="3467" y="1597"/>
                  </a:lnTo>
                  <a:lnTo>
                    <a:pt x="3472" y="1578"/>
                  </a:lnTo>
                  <a:lnTo>
                    <a:pt x="3466" y="1576"/>
                  </a:lnTo>
                  <a:lnTo>
                    <a:pt x="3465" y="1568"/>
                  </a:lnTo>
                  <a:lnTo>
                    <a:pt x="3483" y="1562"/>
                  </a:lnTo>
                  <a:lnTo>
                    <a:pt x="3483" y="1561"/>
                  </a:lnTo>
                  <a:lnTo>
                    <a:pt x="3473" y="1561"/>
                  </a:lnTo>
                  <a:lnTo>
                    <a:pt x="3468" y="1556"/>
                  </a:lnTo>
                  <a:lnTo>
                    <a:pt x="3460" y="1561"/>
                  </a:lnTo>
                  <a:lnTo>
                    <a:pt x="3452" y="1559"/>
                  </a:lnTo>
                  <a:lnTo>
                    <a:pt x="3445" y="1550"/>
                  </a:lnTo>
                  <a:lnTo>
                    <a:pt x="3445" y="1539"/>
                  </a:lnTo>
                  <a:lnTo>
                    <a:pt x="3456" y="1523"/>
                  </a:lnTo>
                  <a:lnTo>
                    <a:pt x="3461" y="1505"/>
                  </a:lnTo>
                  <a:lnTo>
                    <a:pt x="3467" y="1500"/>
                  </a:lnTo>
                  <a:lnTo>
                    <a:pt x="3467" y="1486"/>
                  </a:lnTo>
                  <a:lnTo>
                    <a:pt x="3471" y="1485"/>
                  </a:lnTo>
                  <a:lnTo>
                    <a:pt x="3476" y="1478"/>
                  </a:lnTo>
                  <a:lnTo>
                    <a:pt x="3476" y="1468"/>
                  </a:lnTo>
                  <a:lnTo>
                    <a:pt x="3483" y="1465"/>
                  </a:lnTo>
                  <a:lnTo>
                    <a:pt x="3485" y="1447"/>
                  </a:lnTo>
                  <a:lnTo>
                    <a:pt x="3481" y="1454"/>
                  </a:lnTo>
                  <a:lnTo>
                    <a:pt x="3472" y="1457"/>
                  </a:lnTo>
                  <a:lnTo>
                    <a:pt x="3466" y="1452"/>
                  </a:lnTo>
                  <a:lnTo>
                    <a:pt x="3458" y="1449"/>
                  </a:lnTo>
                  <a:lnTo>
                    <a:pt x="3449" y="1441"/>
                  </a:lnTo>
                  <a:lnTo>
                    <a:pt x="3447" y="1428"/>
                  </a:lnTo>
                  <a:lnTo>
                    <a:pt x="3442" y="1419"/>
                  </a:lnTo>
                  <a:lnTo>
                    <a:pt x="3441" y="1404"/>
                  </a:lnTo>
                  <a:lnTo>
                    <a:pt x="3441" y="1392"/>
                  </a:lnTo>
                  <a:lnTo>
                    <a:pt x="3442" y="1387"/>
                  </a:lnTo>
                  <a:lnTo>
                    <a:pt x="3454" y="1379"/>
                  </a:lnTo>
                  <a:lnTo>
                    <a:pt x="3466" y="1360"/>
                  </a:lnTo>
                  <a:lnTo>
                    <a:pt x="3474" y="1350"/>
                  </a:lnTo>
                  <a:lnTo>
                    <a:pt x="3481" y="1347"/>
                  </a:lnTo>
                  <a:lnTo>
                    <a:pt x="3481" y="1355"/>
                  </a:lnTo>
                  <a:lnTo>
                    <a:pt x="3490" y="1354"/>
                  </a:lnTo>
                  <a:lnTo>
                    <a:pt x="3516" y="1355"/>
                  </a:lnTo>
                  <a:lnTo>
                    <a:pt x="3547" y="1362"/>
                  </a:lnTo>
                  <a:lnTo>
                    <a:pt x="3552" y="1367"/>
                  </a:lnTo>
                  <a:lnTo>
                    <a:pt x="3553" y="1369"/>
                  </a:lnTo>
                  <a:lnTo>
                    <a:pt x="3562" y="1374"/>
                  </a:lnTo>
                  <a:lnTo>
                    <a:pt x="3579" y="1377"/>
                  </a:lnTo>
                  <a:lnTo>
                    <a:pt x="3586" y="1379"/>
                  </a:lnTo>
                  <a:lnTo>
                    <a:pt x="3583" y="1388"/>
                  </a:lnTo>
                  <a:lnTo>
                    <a:pt x="3585" y="1390"/>
                  </a:lnTo>
                  <a:lnTo>
                    <a:pt x="3596" y="1383"/>
                  </a:lnTo>
                  <a:lnTo>
                    <a:pt x="3612" y="1383"/>
                  </a:lnTo>
                  <a:lnTo>
                    <a:pt x="3616" y="1389"/>
                  </a:lnTo>
                  <a:lnTo>
                    <a:pt x="3613" y="1397"/>
                  </a:lnTo>
                  <a:lnTo>
                    <a:pt x="3633" y="1395"/>
                  </a:lnTo>
                  <a:lnTo>
                    <a:pt x="3630" y="1390"/>
                  </a:lnTo>
                  <a:lnTo>
                    <a:pt x="3637" y="1384"/>
                  </a:lnTo>
                  <a:lnTo>
                    <a:pt x="3670" y="1373"/>
                  </a:lnTo>
                  <a:lnTo>
                    <a:pt x="3682" y="1361"/>
                  </a:lnTo>
                  <a:lnTo>
                    <a:pt x="3715" y="1378"/>
                  </a:lnTo>
                  <a:lnTo>
                    <a:pt x="3724" y="1390"/>
                  </a:lnTo>
                  <a:lnTo>
                    <a:pt x="3739" y="1397"/>
                  </a:lnTo>
                  <a:lnTo>
                    <a:pt x="3748" y="1398"/>
                  </a:lnTo>
                  <a:lnTo>
                    <a:pt x="3751" y="1403"/>
                  </a:lnTo>
                  <a:lnTo>
                    <a:pt x="3752" y="1411"/>
                  </a:lnTo>
                  <a:lnTo>
                    <a:pt x="3740" y="1438"/>
                  </a:lnTo>
                  <a:lnTo>
                    <a:pt x="3743" y="1435"/>
                  </a:lnTo>
                  <a:lnTo>
                    <a:pt x="3751" y="1437"/>
                  </a:lnTo>
                  <a:lnTo>
                    <a:pt x="3753" y="1433"/>
                  </a:lnTo>
                  <a:lnTo>
                    <a:pt x="3753" y="1422"/>
                  </a:lnTo>
                  <a:lnTo>
                    <a:pt x="3759" y="1421"/>
                  </a:lnTo>
                  <a:lnTo>
                    <a:pt x="3769" y="1425"/>
                  </a:lnTo>
                  <a:lnTo>
                    <a:pt x="3769" y="1441"/>
                  </a:lnTo>
                  <a:lnTo>
                    <a:pt x="3775" y="1448"/>
                  </a:lnTo>
                  <a:lnTo>
                    <a:pt x="3778" y="1455"/>
                  </a:lnTo>
                  <a:lnTo>
                    <a:pt x="3770" y="1460"/>
                  </a:lnTo>
                  <a:lnTo>
                    <a:pt x="3772" y="1469"/>
                  </a:lnTo>
                  <a:lnTo>
                    <a:pt x="3782" y="1465"/>
                  </a:lnTo>
                  <a:lnTo>
                    <a:pt x="3784" y="1458"/>
                  </a:lnTo>
                  <a:lnTo>
                    <a:pt x="3793" y="1455"/>
                  </a:lnTo>
                  <a:lnTo>
                    <a:pt x="3801" y="1458"/>
                  </a:lnTo>
                  <a:lnTo>
                    <a:pt x="3807" y="1464"/>
                  </a:lnTo>
                  <a:lnTo>
                    <a:pt x="3802" y="1471"/>
                  </a:lnTo>
                  <a:lnTo>
                    <a:pt x="3798" y="1474"/>
                  </a:lnTo>
                  <a:lnTo>
                    <a:pt x="3791" y="1479"/>
                  </a:lnTo>
                  <a:lnTo>
                    <a:pt x="3791" y="1489"/>
                  </a:lnTo>
                  <a:lnTo>
                    <a:pt x="3794" y="1495"/>
                  </a:lnTo>
                  <a:lnTo>
                    <a:pt x="3799" y="1501"/>
                  </a:lnTo>
                  <a:lnTo>
                    <a:pt x="3807" y="1503"/>
                  </a:lnTo>
                  <a:lnTo>
                    <a:pt x="3805" y="1511"/>
                  </a:lnTo>
                  <a:lnTo>
                    <a:pt x="3806" y="1514"/>
                  </a:lnTo>
                  <a:lnTo>
                    <a:pt x="3823" y="1511"/>
                  </a:lnTo>
                  <a:lnTo>
                    <a:pt x="3834" y="1513"/>
                  </a:lnTo>
                  <a:lnTo>
                    <a:pt x="3837" y="1523"/>
                  </a:lnTo>
                  <a:lnTo>
                    <a:pt x="3843" y="1532"/>
                  </a:lnTo>
                  <a:lnTo>
                    <a:pt x="3849" y="1524"/>
                  </a:lnTo>
                  <a:lnTo>
                    <a:pt x="3864" y="1529"/>
                  </a:lnTo>
                  <a:lnTo>
                    <a:pt x="3877" y="1523"/>
                  </a:lnTo>
                  <a:lnTo>
                    <a:pt x="3882" y="1529"/>
                  </a:lnTo>
                  <a:lnTo>
                    <a:pt x="3884" y="1537"/>
                  </a:lnTo>
                  <a:lnTo>
                    <a:pt x="3884" y="1544"/>
                  </a:lnTo>
                  <a:lnTo>
                    <a:pt x="3888" y="1545"/>
                  </a:lnTo>
                  <a:lnTo>
                    <a:pt x="3908" y="1535"/>
                  </a:lnTo>
                  <a:lnTo>
                    <a:pt x="3907" y="1528"/>
                  </a:lnTo>
                  <a:lnTo>
                    <a:pt x="3914" y="1524"/>
                  </a:lnTo>
                  <a:lnTo>
                    <a:pt x="3925" y="1541"/>
                  </a:lnTo>
                  <a:lnTo>
                    <a:pt x="3926" y="1548"/>
                  </a:lnTo>
                  <a:lnTo>
                    <a:pt x="3925" y="1553"/>
                  </a:lnTo>
                  <a:lnTo>
                    <a:pt x="3920" y="1560"/>
                  </a:lnTo>
                  <a:lnTo>
                    <a:pt x="3912" y="1566"/>
                  </a:lnTo>
                  <a:lnTo>
                    <a:pt x="3912" y="1575"/>
                  </a:lnTo>
                  <a:lnTo>
                    <a:pt x="3909" y="1584"/>
                  </a:lnTo>
                  <a:lnTo>
                    <a:pt x="3912" y="1592"/>
                  </a:lnTo>
                  <a:lnTo>
                    <a:pt x="3911" y="1598"/>
                  </a:lnTo>
                  <a:lnTo>
                    <a:pt x="3915" y="1599"/>
                  </a:lnTo>
                  <a:lnTo>
                    <a:pt x="3918" y="1615"/>
                  </a:lnTo>
                  <a:lnTo>
                    <a:pt x="3926" y="1632"/>
                  </a:lnTo>
                  <a:lnTo>
                    <a:pt x="3913" y="1634"/>
                  </a:lnTo>
                  <a:lnTo>
                    <a:pt x="3912" y="1638"/>
                  </a:lnTo>
                  <a:lnTo>
                    <a:pt x="3908" y="1642"/>
                  </a:lnTo>
                  <a:lnTo>
                    <a:pt x="3896" y="1642"/>
                  </a:lnTo>
                  <a:lnTo>
                    <a:pt x="3887" y="1640"/>
                  </a:lnTo>
                  <a:lnTo>
                    <a:pt x="3869" y="1641"/>
                  </a:lnTo>
                  <a:lnTo>
                    <a:pt x="3853" y="1638"/>
                  </a:lnTo>
                  <a:lnTo>
                    <a:pt x="3842" y="1631"/>
                  </a:lnTo>
                  <a:lnTo>
                    <a:pt x="3831" y="1632"/>
                  </a:lnTo>
                  <a:lnTo>
                    <a:pt x="3826" y="1636"/>
                  </a:lnTo>
                  <a:lnTo>
                    <a:pt x="3845" y="1638"/>
                  </a:lnTo>
                  <a:lnTo>
                    <a:pt x="3863" y="1650"/>
                  </a:lnTo>
                  <a:lnTo>
                    <a:pt x="3899" y="1648"/>
                  </a:lnTo>
                  <a:lnTo>
                    <a:pt x="3912" y="1653"/>
                  </a:lnTo>
                  <a:lnTo>
                    <a:pt x="3924" y="1664"/>
                  </a:lnTo>
                  <a:lnTo>
                    <a:pt x="3926" y="1674"/>
                  </a:lnTo>
                  <a:lnTo>
                    <a:pt x="3924" y="1677"/>
                  </a:lnTo>
                  <a:lnTo>
                    <a:pt x="3926" y="1683"/>
                  </a:lnTo>
                  <a:lnTo>
                    <a:pt x="3913" y="1713"/>
                  </a:lnTo>
                  <a:lnTo>
                    <a:pt x="3915" y="1717"/>
                  </a:lnTo>
                  <a:lnTo>
                    <a:pt x="3931" y="1712"/>
                  </a:lnTo>
                  <a:lnTo>
                    <a:pt x="3938" y="1717"/>
                  </a:lnTo>
                  <a:lnTo>
                    <a:pt x="3935" y="1722"/>
                  </a:lnTo>
                  <a:lnTo>
                    <a:pt x="3923" y="1731"/>
                  </a:lnTo>
                  <a:lnTo>
                    <a:pt x="3924" y="1736"/>
                  </a:lnTo>
                  <a:lnTo>
                    <a:pt x="3934" y="1736"/>
                  </a:lnTo>
                  <a:lnTo>
                    <a:pt x="3938" y="1743"/>
                  </a:lnTo>
                  <a:lnTo>
                    <a:pt x="3938" y="1748"/>
                  </a:lnTo>
                  <a:lnTo>
                    <a:pt x="3935" y="1751"/>
                  </a:lnTo>
                  <a:lnTo>
                    <a:pt x="3931" y="1750"/>
                  </a:lnTo>
                  <a:lnTo>
                    <a:pt x="3930" y="1748"/>
                  </a:lnTo>
                  <a:lnTo>
                    <a:pt x="3924" y="1755"/>
                  </a:lnTo>
                  <a:lnTo>
                    <a:pt x="3912" y="1766"/>
                  </a:lnTo>
                  <a:lnTo>
                    <a:pt x="3909" y="1755"/>
                  </a:lnTo>
                  <a:lnTo>
                    <a:pt x="3903" y="1749"/>
                  </a:lnTo>
                  <a:lnTo>
                    <a:pt x="3893" y="1750"/>
                  </a:lnTo>
                  <a:lnTo>
                    <a:pt x="3899" y="1764"/>
                  </a:lnTo>
                  <a:lnTo>
                    <a:pt x="3899" y="1770"/>
                  </a:lnTo>
                  <a:lnTo>
                    <a:pt x="3879" y="1774"/>
                  </a:lnTo>
                  <a:lnTo>
                    <a:pt x="3885" y="1779"/>
                  </a:lnTo>
                  <a:lnTo>
                    <a:pt x="3895" y="1779"/>
                  </a:lnTo>
                  <a:lnTo>
                    <a:pt x="3901" y="1780"/>
                  </a:lnTo>
                  <a:lnTo>
                    <a:pt x="3907" y="1787"/>
                  </a:lnTo>
                  <a:lnTo>
                    <a:pt x="3924" y="1770"/>
                  </a:lnTo>
                  <a:lnTo>
                    <a:pt x="3931" y="1765"/>
                  </a:lnTo>
                  <a:lnTo>
                    <a:pt x="3945" y="1765"/>
                  </a:lnTo>
                  <a:lnTo>
                    <a:pt x="3956" y="1761"/>
                  </a:lnTo>
                  <a:lnTo>
                    <a:pt x="3969" y="1760"/>
                  </a:lnTo>
                  <a:lnTo>
                    <a:pt x="3979" y="1764"/>
                  </a:lnTo>
                  <a:lnTo>
                    <a:pt x="3985" y="1788"/>
                  </a:lnTo>
                  <a:lnTo>
                    <a:pt x="3990" y="1793"/>
                  </a:lnTo>
                  <a:lnTo>
                    <a:pt x="3992" y="1808"/>
                  </a:lnTo>
                  <a:lnTo>
                    <a:pt x="3987" y="1839"/>
                  </a:lnTo>
                  <a:lnTo>
                    <a:pt x="3972" y="1851"/>
                  </a:lnTo>
                  <a:lnTo>
                    <a:pt x="3934" y="1872"/>
                  </a:lnTo>
                  <a:lnTo>
                    <a:pt x="3966" y="1860"/>
                  </a:lnTo>
                  <a:lnTo>
                    <a:pt x="3987" y="1844"/>
                  </a:lnTo>
                  <a:lnTo>
                    <a:pt x="3994" y="1829"/>
                  </a:lnTo>
                  <a:lnTo>
                    <a:pt x="4000" y="1802"/>
                  </a:lnTo>
                  <a:lnTo>
                    <a:pt x="4008" y="1791"/>
                  </a:lnTo>
                  <a:lnTo>
                    <a:pt x="4008" y="1812"/>
                  </a:lnTo>
                  <a:lnTo>
                    <a:pt x="4005" y="1818"/>
                  </a:lnTo>
                  <a:lnTo>
                    <a:pt x="4015" y="1807"/>
                  </a:lnTo>
                  <a:lnTo>
                    <a:pt x="4017" y="1817"/>
                  </a:lnTo>
                  <a:lnTo>
                    <a:pt x="4015" y="1825"/>
                  </a:lnTo>
                  <a:lnTo>
                    <a:pt x="4016" y="1840"/>
                  </a:lnTo>
                  <a:lnTo>
                    <a:pt x="4019" y="1844"/>
                  </a:lnTo>
                  <a:lnTo>
                    <a:pt x="4026" y="1828"/>
                  </a:lnTo>
                  <a:lnTo>
                    <a:pt x="4055" y="1808"/>
                  </a:lnTo>
                  <a:lnTo>
                    <a:pt x="4078" y="1802"/>
                  </a:lnTo>
                  <a:lnTo>
                    <a:pt x="4079" y="1788"/>
                  </a:lnTo>
                  <a:lnTo>
                    <a:pt x="4085" y="1775"/>
                  </a:lnTo>
                  <a:lnTo>
                    <a:pt x="4091" y="1766"/>
                  </a:lnTo>
                  <a:lnTo>
                    <a:pt x="4100" y="1775"/>
                  </a:lnTo>
                  <a:lnTo>
                    <a:pt x="4112" y="1781"/>
                  </a:lnTo>
                  <a:lnTo>
                    <a:pt x="4116" y="1791"/>
                  </a:lnTo>
                  <a:lnTo>
                    <a:pt x="4111" y="1809"/>
                  </a:lnTo>
                  <a:lnTo>
                    <a:pt x="4114" y="1803"/>
                  </a:lnTo>
                  <a:lnTo>
                    <a:pt x="4123" y="1782"/>
                  </a:lnTo>
                  <a:lnTo>
                    <a:pt x="4116" y="1772"/>
                  </a:lnTo>
                  <a:lnTo>
                    <a:pt x="4110" y="1766"/>
                  </a:lnTo>
                  <a:lnTo>
                    <a:pt x="4106" y="1758"/>
                  </a:lnTo>
                  <a:lnTo>
                    <a:pt x="4116" y="1766"/>
                  </a:lnTo>
                  <a:lnTo>
                    <a:pt x="4122" y="1764"/>
                  </a:lnTo>
                  <a:lnTo>
                    <a:pt x="4127" y="1758"/>
                  </a:lnTo>
                  <a:lnTo>
                    <a:pt x="4123" y="1755"/>
                  </a:lnTo>
                  <a:lnTo>
                    <a:pt x="4124" y="1745"/>
                  </a:lnTo>
                  <a:lnTo>
                    <a:pt x="4133" y="1747"/>
                  </a:lnTo>
                  <a:lnTo>
                    <a:pt x="4135" y="1732"/>
                  </a:lnTo>
                  <a:lnTo>
                    <a:pt x="4130" y="1718"/>
                  </a:lnTo>
                  <a:lnTo>
                    <a:pt x="4137" y="1726"/>
                  </a:lnTo>
                  <a:lnTo>
                    <a:pt x="4141" y="1717"/>
                  </a:lnTo>
                  <a:lnTo>
                    <a:pt x="4149" y="1712"/>
                  </a:lnTo>
                  <a:lnTo>
                    <a:pt x="4149" y="1704"/>
                  </a:lnTo>
                  <a:lnTo>
                    <a:pt x="4157" y="1699"/>
                  </a:lnTo>
                  <a:lnTo>
                    <a:pt x="4150" y="1686"/>
                  </a:lnTo>
                  <a:lnTo>
                    <a:pt x="4143" y="1679"/>
                  </a:lnTo>
                  <a:lnTo>
                    <a:pt x="4138" y="1669"/>
                  </a:lnTo>
                  <a:lnTo>
                    <a:pt x="4143" y="1658"/>
                  </a:lnTo>
                  <a:lnTo>
                    <a:pt x="4157" y="1635"/>
                  </a:lnTo>
                  <a:lnTo>
                    <a:pt x="4165" y="1630"/>
                  </a:lnTo>
                  <a:lnTo>
                    <a:pt x="4172" y="1621"/>
                  </a:lnTo>
                  <a:lnTo>
                    <a:pt x="4172" y="1619"/>
                  </a:lnTo>
                  <a:lnTo>
                    <a:pt x="4177" y="1609"/>
                  </a:lnTo>
                  <a:lnTo>
                    <a:pt x="4186" y="1608"/>
                  </a:lnTo>
                  <a:lnTo>
                    <a:pt x="4196" y="1609"/>
                  </a:lnTo>
                  <a:lnTo>
                    <a:pt x="4198" y="1615"/>
                  </a:lnTo>
                  <a:lnTo>
                    <a:pt x="4194" y="1621"/>
                  </a:lnTo>
                  <a:lnTo>
                    <a:pt x="4202" y="1623"/>
                  </a:lnTo>
                  <a:lnTo>
                    <a:pt x="4200" y="1631"/>
                  </a:lnTo>
                  <a:lnTo>
                    <a:pt x="4203" y="1638"/>
                  </a:lnTo>
                  <a:lnTo>
                    <a:pt x="4203" y="1650"/>
                  </a:lnTo>
                  <a:lnTo>
                    <a:pt x="4198" y="1656"/>
                  </a:lnTo>
                  <a:lnTo>
                    <a:pt x="4207" y="1651"/>
                  </a:lnTo>
                  <a:lnTo>
                    <a:pt x="4211" y="1656"/>
                  </a:lnTo>
                  <a:lnTo>
                    <a:pt x="4211" y="1679"/>
                  </a:lnTo>
                  <a:lnTo>
                    <a:pt x="4223" y="1680"/>
                  </a:lnTo>
                  <a:lnTo>
                    <a:pt x="4218" y="1683"/>
                  </a:lnTo>
                  <a:lnTo>
                    <a:pt x="4219" y="1690"/>
                  </a:lnTo>
                  <a:lnTo>
                    <a:pt x="4229" y="1688"/>
                  </a:lnTo>
                  <a:lnTo>
                    <a:pt x="4239" y="1693"/>
                  </a:lnTo>
                  <a:lnTo>
                    <a:pt x="4234" y="1700"/>
                  </a:lnTo>
                  <a:lnTo>
                    <a:pt x="4226" y="1708"/>
                  </a:lnTo>
                  <a:lnTo>
                    <a:pt x="4237" y="1710"/>
                  </a:lnTo>
                  <a:lnTo>
                    <a:pt x="4240" y="1718"/>
                  </a:lnTo>
                  <a:lnTo>
                    <a:pt x="4243" y="1710"/>
                  </a:lnTo>
                  <a:lnTo>
                    <a:pt x="4248" y="1712"/>
                  </a:lnTo>
                  <a:lnTo>
                    <a:pt x="4248" y="1724"/>
                  </a:lnTo>
                  <a:lnTo>
                    <a:pt x="4254" y="1721"/>
                  </a:lnTo>
                  <a:lnTo>
                    <a:pt x="4259" y="1724"/>
                  </a:lnTo>
                  <a:lnTo>
                    <a:pt x="4258" y="1734"/>
                  </a:lnTo>
                  <a:lnTo>
                    <a:pt x="4247" y="1740"/>
                  </a:lnTo>
                  <a:lnTo>
                    <a:pt x="4226" y="1740"/>
                  </a:lnTo>
                  <a:lnTo>
                    <a:pt x="4214" y="1747"/>
                  </a:lnTo>
                  <a:lnTo>
                    <a:pt x="4211" y="1753"/>
                  </a:lnTo>
                  <a:lnTo>
                    <a:pt x="4221" y="1745"/>
                  </a:lnTo>
                  <a:lnTo>
                    <a:pt x="4226" y="1749"/>
                  </a:lnTo>
                  <a:lnTo>
                    <a:pt x="4234" y="1747"/>
                  </a:lnTo>
                  <a:lnTo>
                    <a:pt x="4250" y="1747"/>
                  </a:lnTo>
                  <a:lnTo>
                    <a:pt x="4266" y="1742"/>
                  </a:lnTo>
                  <a:lnTo>
                    <a:pt x="4269" y="1743"/>
                  </a:lnTo>
                  <a:lnTo>
                    <a:pt x="4266" y="1754"/>
                  </a:lnTo>
                  <a:lnTo>
                    <a:pt x="4268" y="1755"/>
                  </a:lnTo>
                  <a:lnTo>
                    <a:pt x="4268" y="1764"/>
                  </a:lnTo>
                  <a:lnTo>
                    <a:pt x="4266" y="1771"/>
                  </a:lnTo>
                  <a:lnTo>
                    <a:pt x="4270" y="1769"/>
                  </a:lnTo>
                  <a:lnTo>
                    <a:pt x="4283" y="1770"/>
                  </a:lnTo>
                  <a:lnTo>
                    <a:pt x="4280" y="1781"/>
                  </a:lnTo>
                  <a:lnTo>
                    <a:pt x="4282" y="1785"/>
                  </a:lnTo>
                  <a:lnTo>
                    <a:pt x="4289" y="1787"/>
                  </a:lnTo>
                  <a:lnTo>
                    <a:pt x="4286" y="1792"/>
                  </a:lnTo>
                  <a:lnTo>
                    <a:pt x="4278" y="1796"/>
                  </a:lnTo>
                  <a:lnTo>
                    <a:pt x="4264" y="1798"/>
                  </a:lnTo>
                  <a:lnTo>
                    <a:pt x="4257" y="1794"/>
                  </a:lnTo>
                  <a:lnTo>
                    <a:pt x="4251" y="1797"/>
                  </a:lnTo>
                  <a:lnTo>
                    <a:pt x="4251" y="1802"/>
                  </a:lnTo>
                  <a:lnTo>
                    <a:pt x="4256" y="1806"/>
                  </a:lnTo>
                  <a:lnTo>
                    <a:pt x="4266" y="1803"/>
                  </a:lnTo>
                  <a:lnTo>
                    <a:pt x="4284" y="1804"/>
                  </a:lnTo>
                  <a:lnTo>
                    <a:pt x="4301" y="1803"/>
                  </a:lnTo>
                  <a:lnTo>
                    <a:pt x="4304" y="1814"/>
                  </a:lnTo>
                  <a:lnTo>
                    <a:pt x="4297" y="1819"/>
                  </a:lnTo>
                  <a:lnTo>
                    <a:pt x="4294" y="1825"/>
                  </a:lnTo>
                  <a:lnTo>
                    <a:pt x="4299" y="1828"/>
                  </a:lnTo>
                  <a:lnTo>
                    <a:pt x="4293" y="1833"/>
                  </a:lnTo>
                  <a:lnTo>
                    <a:pt x="4280" y="1836"/>
                  </a:lnTo>
                  <a:lnTo>
                    <a:pt x="4269" y="1851"/>
                  </a:lnTo>
                  <a:lnTo>
                    <a:pt x="4278" y="1850"/>
                  </a:lnTo>
                  <a:lnTo>
                    <a:pt x="4286" y="1842"/>
                  </a:lnTo>
                  <a:lnTo>
                    <a:pt x="4296" y="1841"/>
                  </a:lnTo>
                  <a:lnTo>
                    <a:pt x="4305" y="1837"/>
                  </a:lnTo>
                  <a:lnTo>
                    <a:pt x="4315" y="1852"/>
                  </a:lnTo>
                  <a:lnTo>
                    <a:pt x="4310" y="1853"/>
                  </a:lnTo>
                  <a:lnTo>
                    <a:pt x="4304" y="1860"/>
                  </a:lnTo>
                  <a:lnTo>
                    <a:pt x="4304" y="1866"/>
                  </a:lnTo>
                  <a:lnTo>
                    <a:pt x="4315" y="1861"/>
                  </a:lnTo>
                  <a:lnTo>
                    <a:pt x="4322" y="1864"/>
                  </a:lnTo>
                  <a:lnTo>
                    <a:pt x="4322" y="1867"/>
                  </a:lnTo>
                  <a:lnTo>
                    <a:pt x="4331" y="1878"/>
                  </a:lnTo>
                  <a:lnTo>
                    <a:pt x="4339" y="1884"/>
                  </a:lnTo>
                  <a:lnTo>
                    <a:pt x="4342" y="1893"/>
                  </a:lnTo>
                  <a:lnTo>
                    <a:pt x="4323" y="1907"/>
                  </a:lnTo>
                  <a:lnTo>
                    <a:pt x="4312" y="1907"/>
                  </a:lnTo>
                  <a:lnTo>
                    <a:pt x="4312" y="1914"/>
                  </a:lnTo>
                  <a:lnTo>
                    <a:pt x="4339" y="1912"/>
                  </a:lnTo>
                  <a:lnTo>
                    <a:pt x="4347" y="1922"/>
                  </a:lnTo>
                  <a:lnTo>
                    <a:pt x="4342" y="1932"/>
                  </a:lnTo>
                  <a:lnTo>
                    <a:pt x="4364" y="1939"/>
                  </a:lnTo>
                  <a:lnTo>
                    <a:pt x="4368" y="1953"/>
                  </a:lnTo>
                  <a:lnTo>
                    <a:pt x="4358" y="1963"/>
                  </a:lnTo>
                  <a:lnTo>
                    <a:pt x="4347" y="1974"/>
                  </a:lnTo>
                  <a:lnTo>
                    <a:pt x="4350" y="1987"/>
                  </a:lnTo>
                  <a:lnTo>
                    <a:pt x="4343" y="1989"/>
                  </a:lnTo>
                  <a:lnTo>
                    <a:pt x="4315" y="1973"/>
                  </a:lnTo>
                  <a:lnTo>
                    <a:pt x="4312" y="1979"/>
                  </a:lnTo>
                  <a:lnTo>
                    <a:pt x="4326" y="1984"/>
                  </a:lnTo>
                  <a:lnTo>
                    <a:pt x="4326" y="1986"/>
                  </a:lnTo>
                  <a:lnTo>
                    <a:pt x="4295" y="1990"/>
                  </a:lnTo>
                  <a:lnTo>
                    <a:pt x="4286" y="1992"/>
                  </a:lnTo>
                  <a:lnTo>
                    <a:pt x="4302" y="1996"/>
                  </a:lnTo>
                  <a:lnTo>
                    <a:pt x="4334" y="1995"/>
                  </a:lnTo>
                  <a:lnTo>
                    <a:pt x="4348" y="1997"/>
                  </a:lnTo>
                  <a:lnTo>
                    <a:pt x="4350" y="2002"/>
                  </a:lnTo>
                  <a:lnTo>
                    <a:pt x="4342" y="2003"/>
                  </a:lnTo>
                  <a:lnTo>
                    <a:pt x="4334" y="2009"/>
                  </a:lnTo>
                  <a:lnTo>
                    <a:pt x="4336" y="2013"/>
                  </a:lnTo>
                  <a:lnTo>
                    <a:pt x="4350" y="2022"/>
                  </a:lnTo>
                  <a:lnTo>
                    <a:pt x="4352" y="2028"/>
                  </a:lnTo>
                  <a:lnTo>
                    <a:pt x="4342" y="2027"/>
                  </a:lnTo>
                  <a:lnTo>
                    <a:pt x="4338" y="2036"/>
                  </a:lnTo>
                  <a:lnTo>
                    <a:pt x="4371" y="2034"/>
                  </a:lnTo>
                  <a:lnTo>
                    <a:pt x="4375" y="2055"/>
                  </a:lnTo>
                  <a:lnTo>
                    <a:pt x="4379" y="2060"/>
                  </a:lnTo>
                  <a:lnTo>
                    <a:pt x="4374" y="2065"/>
                  </a:lnTo>
                  <a:lnTo>
                    <a:pt x="4403" y="2068"/>
                  </a:lnTo>
                  <a:lnTo>
                    <a:pt x="4411" y="2073"/>
                  </a:lnTo>
                  <a:lnTo>
                    <a:pt x="4412" y="2084"/>
                  </a:lnTo>
                  <a:lnTo>
                    <a:pt x="4418" y="2079"/>
                  </a:lnTo>
                  <a:lnTo>
                    <a:pt x="4428" y="2079"/>
                  </a:lnTo>
                  <a:lnTo>
                    <a:pt x="4428" y="2089"/>
                  </a:lnTo>
                  <a:lnTo>
                    <a:pt x="4424" y="2097"/>
                  </a:lnTo>
                  <a:lnTo>
                    <a:pt x="4429" y="2102"/>
                  </a:lnTo>
                  <a:lnTo>
                    <a:pt x="4431" y="2110"/>
                  </a:lnTo>
                  <a:lnTo>
                    <a:pt x="4420" y="2122"/>
                  </a:lnTo>
                  <a:lnTo>
                    <a:pt x="4420" y="2126"/>
                  </a:lnTo>
                  <a:lnTo>
                    <a:pt x="4433" y="2119"/>
                  </a:lnTo>
                  <a:lnTo>
                    <a:pt x="4447" y="2130"/>
                  </a:lnTo>
                  <a:lnTo>
                    <a:pt x="4452" y="2125"/>
                  </a:lnTo>
                  <a:lnTo>
                    <a:pt x="4462" y="2120"/>
                  </a:lnTo>
                  <a:lnTo>
                    <a:pt x="4463" y="2129"/>
                  </a:lnTo>
                  <a:lnTo>
                    <a:pt x="4473" y="2132"/>
                  </a:lnTo>
                  <a:lnTo>
                    <a:pt x="4461" y="2162"/>
                  </a:lnTo>
                  <a:lnTo>
                    <a:pt x="4469" y="2154"/>
                  </a:lnTo>
                  <a:lnTo>
                    <a:pt x="4481" y="2138"/>
                  </a:lnTo>
                  <a:lnTo>
                    <a:pt x="4490" y="2131"/>
                  </a:lnTo>
                  <a:lnTo>
                    <a:pt x="4489" y="2145"/>
                  </a:lnTo>
                  <a:lnTo>
                    <a:pt x="4493" y="2145"/>
                  </a:lnTo>
                  <a:lnTo>
                    <a:pt x="4499" y="2137"/>
                  </a:lnTo>
                  <a:lnTo>
                    <a:pt x="4501" y="2149"/>
                  </a:lnTo>
                  <a:lnTo>
                    <a:pt x="4504" y="2158"/>
                  </a:lnTo>
                  <a:lnTo>
                    <a:pt x="4510" y="2164"/>
                  </a:lnTo>
                  <a:lnTo>
                    <a:pt x="4522" y="2167"/>
                  </a:lnTo>
                  <a:lnTo>
                    <a:pt x="4536" y="2174"/>
                  </a:lnTo>
                  <a:lnTo>
                    <a:pt x="4543" y="2170"/>
                  </a:lnTo>
                  <a:lnTo>
                    <a:pt x="4542" y="2163"/>
                  </a:lnTo>
                  <a:lnTo>
                    <a:pt x="4552" y="2156"/>
                  </a:lnTo>
                  <a:lnTo>
                    <a:pt x="4559" y="2165"/>
                  </a:lnTo>
                  <a:lnTo>
                    <a:pt x="4557" y="2174"/>
                  </a:lnTo>
                  <a:lnTo>
                    <a:pt x="4568" y="2176"/>
                  </a:lnTo>
                  <a:lnTo>
                    <a:pt x="4575" y="2181"/>
                  </a:lnTo>
                  <a:lnTo>
                    <a:pt x="4581" y="2183"/>
                  </a:lnTo>
                  <a:lnTo>
                    <a:pt x="4586" y="2192"/>
                  </a:lnTo>
                  <a:lnTo>
                    <a:pt x="4581" y="2199"/>
                  </a:lnTo>
                  <a:lnTo>
                    <a:pt x="4581" y="2203"/>
                  </a:lnTo>
                  <a:lnTo>
                    <a:pt x="4580" y="2206"/>
                  </a:lnTo>
                  <a:lnTo>
                    <a:pt x="4571" y="2208"/>
                  </a:lnTo>
                  <a:lnTo>
                    <a:pt x="4565" y="2206"/>
                  </a:lnTo>
                  <a:lnTo>
                    <a:pt x="4558" y="2207"/>
                  </a:lnTo>
                  <a:lnTo>
                    <a:pt x="4544" y="2213"/>
                  </a:lnTo>
                  <a:lnTo>
                    <a:pt x="4539" y="2216"/>
                  </a:lnTo>
                  <a:lnTo>
                    <a:pt x="4539" y="2218"/>
                  </a:lnTo>
                  <a:lnTo>
                    <a:pt x="4524" y="2228"/>
                  </a:lnTo>
                  <a:lnTo>
                    <a:pt x="4494" y="2232"/>
                  </a:lnTo>
                  <a:lnTo>
                    <a:pt x="4477" y="2238"/>
                  </a:lnTo>
                  <a:lnTo>
                    <a:pt x="4469" y="2246"/>
                  </a:lnTo>
                  <a:lnTo>
                    <a:pt x="4482" y="2246"/>
                  </a:lnTo>
                  <a:lnTo>
                    <a:pt x="4495" y="2242"/>
                  </a:lnTo>
                  <a:lnTo>
                    <a:pt x="4510" y="2233"/>
                  </a:lnTo>
                  <a:lnTo>
                    <a:pt x="4515" y="2235"/>
                  </a:lnTo>
                  <a:lnTo>
                    <a:pt x="4482" y="2251"/>
                  </a:lnTo>
                  <a:lnTo>
                    <a:pt x="4467" y="2256"/>
                  </a:lnTo>
                  <a:lnTo>
                    <a:pt x="4452" y="2256"/>
                  </a:lnTo>
                  <a:lnTo>
                    <a:pt x="4436" y="2280"/>
                  </a:lnTo>
                  <a:lnTo>
                    <a:pt x="4424" y="2276"/>
                  </a:lnTo>
                  <a:lnTo>
                    <a:pt x="4413" y="2267"/>
                  </a:lnTo>
                  <a:lnTo>
                    <a:pt x="4399" y="2264"/>
                  </a:lnTo>
                  <a:lnTo>
                    <a:pt x="4386" y="2265"/>
                  </a:lnTo>
                  <a:lnTo>
                    <a:pt x="4387" y="2274"/>
                  </a:lnTo>
                  <a:lnTo>
                    <a:pt x="4404" y="2276"/>
                  </a:lnTo>
                  <a:lnTo>
                    <a:pt x="4419" y="2282"/>
                  </a:lnTo>
                  <a:lnTo>
                    <a:pt x="4430" y="2289"/>
                  </a:lnTo>
                  <a:lnTo>
                    <a:pt x="4426" y="2314"/>
                  </a:lnTo>
                  <a:lnTo>
                    <a:pt x="4438" y="2308"/>
                  </a:lnTo>
                  <a:lnTo>
                    <a:pt x="4451" y="2298"/>
                  </a:lnTo>
                  <a:lnTo>
                    <a:pt x="4456" y="2291"/>
                  </a:lnTo>
                  <a:lnTo>
                    <a:pt x="4468" y="2283"/>
                  </a:lnTo>
                  <a:lnTo>
                    <a:pt x="4479" y="2272"/>
                  </a:lnTo>
                  <a:lnTo>
                    <a:pt x="4496" y="2265"/>
                  </a:lnTo>
                  <a:lnTo>
                    <a:pt x="4506" y="2251"/>
                  </a:lnTo>
                  <a:lnTo>
                    <a:pt x="4519" y="2244"/>
                  </a:lnTo>
                  <a:lnTo>
                    <a:pt x="4547" y="2237"/>
                  </a:lnTo>
                  <a:lnTo>
                    <a:pt x="4563" y="2240"/>
                  </a:lnTo>
                  <a:lnTo>
                    <a:pt x="4569" y="2238"/>
                  </a:lnTo>
                  <a:lnTo>
                    <a:pt x="4560" y="2234"/>
                  </a:lnTo>
                  <a:lnTo>
                    <a:pt x="4546" y="2231"/>
                  </a:lnTo>
                  <a:lnTo>
                    <a:pt x="4530" y="2234"/>
                  </a:lnTo>
                  <a:lnTo>
                    <a:pt x="4538" y="2229"/>
                  </a:lnTo>
                  <a:lnTo>
                    <a:pt x="4555" y="2226"/>
                  </a:lnTo>
                  <a:lnTo>
                    <a:pt x="4582" y="2228"/>
                  </a:lnTo>
                  <a:lnTo>
                    <a:pt x="4594" y="2228"/>
                  </a:lnTo>
                  <a:lnTo>
                    <a:pt x="4596" y="2233"/>
                  </a:lnTo>
                  <a:lnTo>
                    <a:pt x="4595" y="2243"/>
                  </a:lnTo>
                  <a:lnTo>
                    <a:pt x="4597" y="2253"/>
                  </a:lnTo>
                  <a:lnTo>
                    <a:pt x="4598" y="2265"/>
                  </a:lnTo>
                  <a:lnTo>
                    <a:pt x="4591" y="2275"/>
                  </a:lnTo>
                  <a:lnTo>
                    <a:pt x="4590" y="2285"/>
                  </a:lnTo>
                  <a:lnTo>
                    <a:pt x="4592" y="2301"/>
                  </a:lnTo>
                  <a:lnTo>
                    <a:pt x="4595" y="2301"/>
                  </a:lnTo>
                  <a:lnTo>
                    <a:pt x="4607" y="2274"/>
                  </a:lnTo>
                  <a:lnTo>
                    <a:pt x="4616" y="2267"/>
                  </a:lnTo>
                  <a:lnTo>
                    <a:pt x="4629" y="2266"/>
                  </a:lnTo>
                  <a:lnTo>
                    <a:pt x="4637" y="2269"/>
                  </a:lnTo>
                  <a:lnTo>
                    <a:pt x="4633" y="2274"/>
                  </a:lnTo>
                  <a:lnTo>
                    <a:pt x="4667" y="2286"/>
                  </a:lnTo>
                  <a:lnTo>
                    <a:pt x="4668" y="2289"/>
                  </a:lnTo>
                  <a:lnTo>
                    <a:pt x="4662" y="2293"/>
                  </a:lnTo>
                  <a:lnTo>
                    <a:pt x="4668" y="2303"/>
                  </a:lnTo>
                  <a:lnTo>
                    <a:pt x="4675" y="2307"/>
                  </a:lnTo>
                  <a:lnTo>
                    <a:pt x="4676" y="2313"/>
                  </a:lnTo>
                  <a:lnTo>
                    <a:pt x="4680" y="2315"/>
                  </a:lnTo>
                  <a:lnTo>
                    <a:pt x="4680" y="2323"/>
                  </a:lnTo>
                  <a:lnTo>
                    <a:pt x="4675" y="2325"/>
                  </a:lnTo>
                  <a:lnTo>
                    <a:pt x="4670" y="2330"/>
                  </a:lnTo>
                  <a:lnTo>
                    <a:pt x="4648" y="2321"/>
                  </a:lnTo>
                  <a:lnTo>
                    <a:pt x="4655" y="2334"/>
                  </a:lnTo>
                  <a:lnTo>
                    <a:pt x="4660" y="2336"/>
                  </a:lnTo>
                  <a:lnTo>
                    <a:pt x="4668" y="2336"/>
                  </a:lnTo>
                  <a:lnTo>
                    <a:pt x="4672" y="2350"/>
                  </a:lnTo>
                  <a:lnTo>
                    <a:pt x="4668" y="2353"/>
                  </a:lnTo>
                  <a:lnTo>
                    <a:pt x="4668" y="2357"/>
                  </a:lnTo>
                  <a:lnTo>
                    <a:pt x="4677" y="2371"/>
                  </a:lnTo>
                  <a:lnTo>
                    <a:pt x="4677" y="2373"/>
                  </a:lnTo>
                  <a:lnTo>
                    <a:pt x="4667" y="2372"/>
                  </a:lnTo>
                  <a:lnTo>
                    <a:pt x="4664" y="2378"/>
                  </a:lnTo>
                  <a:lnTo>
                    <a:pt x="4681" y="2383"/>
                  </a:lnTo>
                  <a:lnTo>
                    <a:pt x="4686" y="2395"/>
                  </a:lnTo>
                  <a:lnTo>
                    <a:pt x="4671" y="2394"/>
                  </a:lnTo>
                  <a:lnTo>
                    <a:pt x="4664" y="2391"/>
                  </a:lnTo>
                  <a:lnTo>
                    <a:pt x="4668" y="2398"/>
                  </a:lnTo>
                  <a:close/>
                </a:path>
              </a:pathLst>
            </a:custGeom>
            <a:grpFill/>
            <a:ln w="3175"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sz="1600" dirty="0">
                <a:latin typeface="+mn-lt"/>
              </a:endParaRPr>
            </a:p>
          </p:txBody>
        </p:sp>
      </p:grpSp>
      <p:grpSp>
        <p:nvGrpSpPr>
          <p:cNvPr id="24" name="Group 23"/>
          <p:cNvGrpSpPr>
            <a:grpSpLocks/>
          </p:cNvGrpSpPr>
          <p:nvPr/>
        </p:nvGrpSpPr>
        <p:grpSpPr bwMode="auto">
          <a:xfrm>
            <a:off x="1047750" y="5211763"/>
            <a:ext cx="2641600" cy="649287"/>
            <a:chOff x="6553200" y="2911156"/>
            <a:chExt cx="2029021" cy="498794"/>
          </a:xfrm>
        </p:grpSpPr>
        <p:sp>
          <p:nvSpPr>
            <p:cNvPr id="36933" name="Content Placeholder 2"/>
            <p:cNvSpPr txBox="1">
              <a:spLocks/>
            </p:cNvSpPr>
            <p:nvPr/>
          </p:nvSpPr>
          <p:spPr bwMode="auto">
            <a:xfrm>
              <a:off x="6809002" y="2911156"/>
              <a:ext cx="1773219" cy="312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en-US" altLang="zh-CN" sz="1100" b="1">
                  <a:solidFill>
                    <a:srgbClr val="A6A6A6"/>
                  </a:solidFill>
                </a:rPr>
                <a:t>69% From Home</a:t>
              </a:r>
              <a:endParaRPr lang="en-US" altLang="zh-CN" sz="700" b="1">
                <a:solidFill>
                  <a:srgbClr val="A6A6A6"/>
                </a:solidFill>
              </a:endParaRPr>
            </a:p>
          </p:txBody>
        </p:sp>
        <p:sp>
          <p:nvSpPr>
            <p:cNvPr id="26" name="Content Placeholder 2"/>
            <p:cNvSpPr txBox="1">
              <a:spLocks/>
            </p:cNvSpPr>
            <p:nvPr/>
          </p:nvSpPr>
          <p:spPr>
            <a:xfrm>
              <a:off x="6820241" y="3097746"/>
              <a:ext cx="1761980" cy="312204"/>
            </a:xfrm>
            <a:prstGeom prst="rect">
              <a:avLst/>
            </a:prstGeom>
          </p:spPr>
          <p:txBody>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en-US" sz="900" dirty="0">
                  <a:solidFill>
                    <a:schemeClr val="bg1">
                      <a:lumMod val="65000"/>
                    </a:schemeClr>
                  </a:solidFill>
                </a:rPr>
                <a:t>Lorem ipsum dolor sit amet, consectetur adipiscing elit. </a:t>
              </a:r>
            </a:p>
          </p:txBody>
        </p:sp>
        <p:sp>
          <p:nvSpPr>
            <p:cNvPr id="27" name="Freeform 12"/>
            <p:cNvSpPr>
              <a:spLocks/>
            </p:cNvSpPr>
            <p:nvPr/>
          </p:nvSpPr>
          <p:spPr bwMode="auto">
            <a:xfrm>
              <a:off x="6553200" y="2975792"/>
              <a:ext cx="271918" cy="240251"/>
            </a:xfrm>
            <a:custGeom>
              <a:avLst/>
              <a:gdLst>
                <a:gd name="T0" fmla="*/ 359 w 367"/>
                <a:gd name="T1" fmla="*/ 169 h 324"/>
                <a:gd name="T2" fmla="*/ 199 w 367"/>
                <a:gd name="T3" fmla="*/ 8 h 324"/>
                <a:gd name="T4" fmla="*/ 169 w 367"/>
                <a:gd name="T5" fmla="*/ 8 h 324"/>
                <a:gd name="T6" fmla="*/ 8 w 367"/>
                <a:gd name="T7" fmla="*/ 169 h 324"/>
                <a:gd name="T8" fmla="*/ 15 w 367"/>
                <a:gd name="T9" fmla="*/ 184 h 324"/>
                <a:gd name="T10" fmla="*/ 49 w 367"/>
                <a:gd name="T11" fmla="*/ 184 h 324"/>
                <a:gd name="T12" fmla="*/ 49 w 367"/>
                <a:gd name="T13" fmla="*/ 308 h 324"/>
                <a:gd name="T14" fmla="*/ 65 w 367"/>
                <a:gd name="T15" fmla="*/ 324 h 324"/>
                <a:gd name="T16" fmla="*/ 143 w 367"/>
                <a:gd name="T17" fmla="*/ 324 h 324"/>
                <a:gd name="T18" fmla="*/ 143 w 367"/>
                <a:gd name="T19" fmla="*/ 200 h 324"/>
                <a:gd name="T20" fmla="*/ 225 w 367"/>
                <a:gd name="T21" fmla="*/ 200 h 324"/>
                <a:gd name="T22" fmla="*/ 225 w 367"/>
                <a:gd name="T23" fmla="*/ 324 h 324"/>
                <a:gd name="T24" fmla="*/ 306 w 367"/>
                <a:gd name="T25" fmla="*/ 324 h 324"/>
                <a:gd name="T26" fmla="*/ 319 w 367"/>
                <a:gd name="T27" fmla="*/ 308 h 324"/>
                <a:gd name="T28" fmla="*/ 319 w 367"/>
                <a:gd name="T29" fmla="*/ 184 h 324"/>
                <a:gd name="T30" fmla="*/ 352 w 367"/>
                <a:gd name="T31" fmla="*/ 184 h 324"/>
                <a:gd name="T32" fmla="*/ 359 w 367"/>
                <a:gd name="T33" fmla="*/ 16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7" h="324">
                  <a:moveTo>
                    <a:pt x="359" y="169"/>
                  </a:moveTo>
                  <a:cubicBezTo>
                    <a:pt x="199" y="8"/>
                    <a:pt x="199" y="8"/>
                    <a:pt x="199" y="8"/>
                  </a:cubicBezTo>
                  <a:cubicBezTo>
                    <a:pt x="190" y="0"/>
                    <a:pt x="177" y="0"/>
                    <a:pt x="169" y="8"/>
                  </a:cubicBezTo>
                  <a:cubicBezTo>
                    <a:pt x="8" y="169"/>
                    <a:pt x="8" y="169"/>
                    <a:pt x="8" y="169"/>
                  </a:cubicBezTo>
                  <a:cubicBezTo>
                    <a:pt x="0" y="177"/>
                    <a:pt x="3" y="184"/>
                    <a:pt x="15" y="184"/>
                  </a:cubicBezTo>
                  <a:cubicBezTo>
                    <a:pt x="49" y="184"/>
                    <a:pt x="49" y="184"/>
                    <a:pt x="49" y="184"/>
                  </a:cubicBezTo>
                  <a:cubicBezTo>
                    <a:pt x="49" y="308"/>
                    <a:pt x="49" y="308"/>
                    <a:pt x="49" y="308"/>
                  </a:cubicBezTo>
                  <a:cubicBezTo>
                    <a:pt x="49" y="317"/>
                    <a:pt x="49" y="324"/>
                    <a:pt x="65" y="324"/>
                  </a:cubicBezTo>
                  <a:cubicBezTo>
                    <a:pt x="143" y="324"/>
                    <a:pt x="143" y="324"/>
                    <a:pt x="143" y="324"/>
                  </a:cubicBezTo>
                  <a:cubicBezTo>
                    <a:pt x="143" y="200"/>
                    <a:pt x="143" y="200"/>
                    <a:pt x="143" y="200"/>
                  </a:cubicBezTo>
                  <a:cubicBezTo>
                    <a:pt x="225" y="200"/>
                    <a:pt x="225" y="200"/>
                    <a:pt x="225" y="200"/>
                  </a:cubicBezTo>
                  <a:cubicBezTo>
                    <a:pt x="225" y="324"/>
                    <a:pt x="225" y="324"/>
                    <a:pt x="225" y="324"/>
                  </a:cubicBezTo>
                  <a:cubicBezTo>
                    <a:pt x="306" y="324"/>
                    <a:pt x="306" y="324"/>
                    <a:pt x="306" y="324"/>
                  </a:cubicBezTo>
                  <a:cubicBezTo>
                    <a:pt x="319" y="324"/>
                    <a:pt x="319" y="317"/>
                    <a:pt x="319" y="308"/>
                  </a:cubicBezTo>
                  <a:cubicBezTo>
                    <a:pt x="319" y="184"/>
                    <a:pt x="319" y="184"/>
                    <a:pt x="319" y="184"/>
                  </a:cubicBezTo>
                  <a:cubicBezTo>
                    <a:pt x="352" y="184"/>
                    <a:pt x="352" y="184"/>
                    <a:pt x="352" y="184"/>
                  </a:cubicBezTo>
                  <a:cubicBezTo>
                    <a:pt x="364" y="184"/>
                    <a:pt x="367" y="177"/>
                    <a:pt x="359" y="169"/>
                  </a:cubicBezTo>
                  <a:close/>
                </a:path>
              </a:pathLst>
            </a:custGeom>
            <a:solidFill>
              <a:schemeClr val="accent6"/>
            </a:solidFill>
            <a:ln>
              <a:noFill/>
            </a:ln>
          </p:spPr>
          <p:txBody>
            <a:bodyPr/>
            <a:lstStyle/>
            <a:p>
              <a:pPr eaLnBrk="1" fontAlgn="auto" hangingPunct="1">
                <a:spcBef>
                  <a:spcPts val="0"/>
                </a:spcBef>
                <a:spcAft>
                  <a:spcPts val="0"/>
                </a:spcAft>
                <a:defRPr/>
              </a:pPr>
              <a:endParaRPr lang="en-US" sz="1600" dirty="0">
                <a:solidFill>
                  <a:schemeClr val="bg1"/>
                </a:solidFill>
                <a:latin typeface="+mn-lt"/>
              </a:endParaRPr>
            </a:p>
          </p:txBody>
        </p:sp>
      </p:grpSp>
      <p:grpSp>
        <p:nvGrpSpPr>
          <p:cNvPr id="28" name="Group 27"/>
          <p:cNvGrpSpPr>
            <a:grpSpLocks/>
          </p:cNvGrpSpPr>
          <p:nvPr/>
        </p:nvGrpSpPr>
        <p:grpSpPr bwMode="auto">
          <a:xfrm>
            <a:off x="931863" y="3646488"/>
            <a:ext cx="2706687" cy="833437"/>
            <a:chOff x="932576" y="2947474"/>
            <a:chExt cx="1888639" cy="581191"/>
          </a:xfrm>
        </p:grpSpPr>
        <p:sp>
          <p:nvSpPr>
            <p:cNvPr id="30" name="Content Placeholder 2"/>
            <p:cNvSpPr txBox="1">
              <a:spLocks/>
            </p:cNvSpPr>
            <p:nvPr/>
          </p:nvSpPr>
          <p:spPr>
            <a:xfrm>
              <a:off x="932576" y="2947474"/>
              <a:ext cx="1888639" cy="283400"/>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en-US" sz="2000" dirty="0" smtClean="0">
                  <a:solidFill>
                    <a:schemeClr val="accent6"/>
                  </a:solidFill>
                  <a:latin typeface="+mj-lt"/>
                </a:rPr>
                <a:t>North America</a:t>
              </a:r>
            </a:p>
          </p:txBody>
        </p:sp>
        <p:sp>
          <p:nvSpPr>
            <p:cNvPr id="36932" name="Content Placeholder 2"/>
            <p:cNvSpPr txBox="1">
              <a:spLocks/>
            </p:cNvSpPr>
            <p:nvPr/>
          </p:nvSpPr>
          <p:spPr bwMode="auto">
            <a:xfrm>
              <a:off x="950573" y="3186520"/>
              <a:ext cx="1825999" cy="342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en-US" altLang="zh-CN" sz="1100">
                  <a:solidFill>
                    <a:srgbClr val="A6A6A6"/>
                  </a:solidFill>
                </a:rPr>
                <a:t>Lorem ipsum dolor sit amet, consectetur adipiscing.</a:t>
              </a:r>
            </a:p>
          </p:txBody>
        </p:sp>
      </p:grpSp>
      <p:grpSp>
        <p:nvGrpSpPr>
          <p:cNvPr id="32" name="Group 31"/>
          <p:cNvGrpSpPr>
            <a:grpSpLocks/>
          </p:cNvGrpSpPr>
          <p:nvPr/>
        </p:nvGrpSpPr>
        <p:grpSpPr bwMode="auto">
          <a:xfrm>
            <a:off x="1023938" y="4487863"/>
            <a:ext cx="2290762" cy="655637"/>
            <a:chOff x="996026" y="3544871"/>
            <a:chExt cx="1600025" cy="458029"/>
          </a:xfrm>
        </p:grpSpPr>
        <p:grpSp>
          <p:nvGrpSpPr>
            <p:cNvPr id="36919" name="Group 32"/>
            <p:cNvGrpSpPr>
              <a:grpSpLocks/>
            </p:cNvGrpSpPr>
            <p:nvPr/>
          </p:nvGrpSpPr>
          <p:grpSpPr bwMode="auto">
            <a:xfrm>
              <a:off x="996026" y="3624902"/>
              <a:ext cx="1523678" cy="296359"/>
              <a:chOff x="4311374" y="1566366"/>
              <a:chExt cx="2453900" cy="477290"/>
            </a:xfrm>
          </p:grpSpPr>
          <p:grpSp>
            <p:nvGrpSpPr>
              <p:cNvPr id="36922" name="Group 35"/>
              <p:cNvGrpSpPr>
                <a:grpSpLocks/>
              </p:cNvGrpSpPr>
              <p:nvPr/>
            </p:nvGrpSpPr>
            <p:grpSpPr bwMode="auto">
              <a:xfrm>
                <a:off x="4311374" y="1566366"/>
                <a:ext cx="1207783" cy="477290"/>
                <a:chOff x="4136766" y="1548236"/>
                <a:chExt cx="1207783" cy="477290"/>
              </a:xfrm>
            </p:grpSpPr>
            <p:grpSp>
              <p:nvGrpSpPr>
                <p:cNvPr id="36927" name="Group 43"/>
                <p:cNvGrpSpPr>
                  <a:grpSpLocks/>
                </p:cNvGrpSpPr>
                <p:nvPr/>
              </p:nvGrpSpPr>
              <p:grpSpPr bwMode="auto">
                <a:xfrm>
                  <a:off x="4136766" y="1548236"/>
                  <a:ext cx="477290" cy="477290"/>
                  <a:chOff x="4323557" y="1902669"/>
                  <a:chExt cx="477290" cy="477290"/>
                </a:xfrm>
              </p:grpSpPr>
              <p:sp>
                <p:nvSpPr>
                  <p:cNvPr id="46" name="Oval 45"/>
                  <p:cNvSpPr/>
                  <p:nvPr/>
                </p:nvSpPr>
                <p:spPr>
                  <a:xfrm>
                    <a:off x="4323557" y="1902378"/>
                    <a:ext cx="476798" cy="476889"/>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1100">
                      <a:solidFill>
                        <a:schemeClr val="bg1"/>
                      </a:solidFill>
                    </a:endParaRPr>
                  </a:p>
                </p:txBody>
              </p:sp>
              <p:grpSp>
                <p:nvGrpSpPr>
                  <p:cNvPr id="47" name="Group 46"/>
                  <p:cNvGrpSpPr/>
                  <p:nvPr/>
                </p:nvGrpSpPr>
                <p:grpSpPr>
                  <a:xfrm>
                    <a:off x="4493717" y="2003624"/>
                    <a:ext cx="136970" cy="287916"/>
                    <a:chOff x="6489762" y="1755581"/>
                    <a:chExt cx="85046" cy="216315"/>
                  </a:xfrm>
                  <a:solidFill>
                    <a:schemeClr val="bg1"/>
                  </a:solidFill>
                </p:grpSpPr>
                <p:sp>
                  <p:nvSpPr>
                    <p:cNvPr id="48" name="Freeform 12"/>
                    <p:cNvSpPr>
                      <a:spLocks/>
                    </p:cNvSpPr>
                    <p:nvPr/>
                  </p:nvSpPr>
                  <p:spPr bwMode="auto">
                    <a:xfrm>
                      <a:off x="6489762" y="1792558"/>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sz="1100" dirty="0">
                        <a:solidFill>
                          <a:schemeClr val="bg1"/>
                        </a:solidFill>
                        <a:latin typeface="+mn-lt"/>
                      </a:endParaRPr>
                    </a:p>
                  </p:txBody>
                </p:sp>
                <p:sp>
                  <p:nvSpPr>
                    <p:cNvPr id="49" name="Oval 13"/>
                    <p:cNvSpPr>
                      <a:spLocks noChangeArrowheads="1"/>
                    </p:cNvSpPr>
                    <p:nvPr/>
                  </p:nvSpPr>
                  <p:spPr bwMode="auto">
                    <a:xfrm>
                      <a:off x="6515646" y="1755581"/>
                      <a:ext cx="33741" cy="33741"/>
                    </a:xfrm>
                    <a:prstGeom prst="ellipse">
                      <a:avLst/>
                    </a:pr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sz="1100" dirty="0">
                        <a:solidFill>
                          <a:schemeClr val="bg1"/>
                        </a:solidFill>
                        <a:latin typeface="+mn-lt"/>
                      </a:endParaRPr>
                    </a:p>
                  </p:txBody>
                </p:sp>
              </p:grpSp>
            </p:grpSp>
            <p:sp>
              <p:nvSpPr>
                <p:cNvPr id="36928" name="Content Placeholder 2"/>
                <p:cNvSpPr txBox="1">
                  <a:spLocks/>
                </p:cNvSpPr>
                <p:nvPr/>
              </p:nvSpPr>
              <p:spPr bwMode="auto">
                <a:xfrm>
                  <a:off x="4565349" y="1571163"/>
                  <a:ext cx="778593" cy="33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en-US" altLang="zh-CN" sz="1200" b="1">
                      <a:solidFill>
                        <a:srgbClr val="F2F2F2"/>
                      </a:solidFill>
                    </a:rPr>
                    <a:t>88%</a:t>
                  </a:r>
                  <a:endParaRPr lang="en-US" altLang="zh-CN" sz="800" b="1">
                    <a:solidFill>
                      <a:srgbClr val="F2F2F2"/>
                    </a:solidFill>
                  </a:endParaRPr>
                </a:p>
              </p:txBody>
            </p:sp>
          </p:grpSp>
          <p:grpSp>
            <p:nvGrpSpPr>
              <p:cNvPr id="36923" name="Group 36"/>
              <p:cNvGrpSpPr>
                <a:grpSpLocks/>
              </p:cNvGrpSpPr>
              <p:nvPr/>
            </p:nvGrpSpPr>
            <p:grpSpPr bwMode="auto">
              <a:xfrm>
                <a:off x="5540804" y="1566366"/>
                <a:ext cx="1224470" cy="477290"/>
                <a:chOff x="5344652" y="1548236"/>
                <a:chExt cx="1224470" cy="477290"/>
              </a:xfrm>
            </p:grpSpPr>
            <p:sp>
              <p:nvSpPr>
                <p:cNvPr id="38" name="Oval 37"/>
                <p:cNvSpPr/>
                <p:nvPr/>
              </p:nvSpPr>
              <p:spPr>
                <a:xfrm>
                  <a:off x="5343827" y="1547945"/>
                  <a:ext cx="476799" cy="476889"/>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1100">
                    <a:solidFill>
                      <a:schemeClr val="bg1"/>
                    </a:solidFill>
                  </a:endParaRPr>
                </a:p>
              </p:txBody>
            </p:sp>
            <p:sp>
              <p:nvSpPr>
                <p:cNvPr id="36925" name="Content Placeholder 2"/>
                <p:cNvSpPr txBox="1">
                  <a:spLocks/>
                </p:cNvSpPr>
                <p:nvPr/>
              </p:nvSpPr>
              <p:spPr bwMode="auto">
                <a:xfrm>
                  <a:off x="5790269" y="1571163"/>
                  <a:ext cx="778593" cy="33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en-US" altLang="zh-CN" sz="1200" b="1">
                      <a:solidFill>
                        <a:srgbClr val="F2F2F2"/>
                      </a:solidFill>
                    </a:rPr>
                    <a:t>12%</a:t>
                  </a:r>
                  <a:endParaRPr lang="en-US" altLang="zh-CN" sz="800" b="1">
                    <a:solidFill>
                      <a:srgbClr val="F2F2F2"/>
                    </a:solidFill>
                  </a:endParaRPr>
                </a:p>
              </p:txBody>
            </p:sp>
            <p:grpSp>
              <p:nvGrpSpPr>
                <p:cNvPr id="41" name="Group 40"/>
                <p:cNvGrpSpPr/>
                <p:nvPr/>
              </p:nvGrpSpPr>
              <p:grpSpPr>
                <a:xfrm>
                  <a:off x="5505006" y="1645174"/>
                  <a:ext cx="156586" cy="279095"/>
                  <a:chOff x="6999665" y="2485861"/>
                  <a:chExt cx="97227" cy="209688"/>
                </a:xfrm>
                <a:solidFill>
                  <a:schemeClr val="bg1"/>
                </a:solidFill>
              </p:grpSpPr>
              <p:sp>
                <p:nvSpPr>
                  <p:cNvPr id="42" name="Oval 41"/>
                  <p:cNvSpPr>
                    <a:spLocks noChangeArrowheads="1"/>
                  </p:cNvSpPr>
                  <p:nvPr/>
                </p:nvSpPr>
                <p:spPr bwMode="auto">
                  <a:xfrm>
                    <a:off x="7032445" y="2485861"/>
                    <a:ext cx="30916" cy="31812"/>
                  </a:xfrm>
                  <a:prstGeom prst="ellipse">
                    <a:avLst/>
                  </a:pr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sz="1100" dirty="0">
                      <a:solidFill>
                        <a:schemeClr val="bg1"/>
                      </a:solidFill>
                      <a:latin typeface="+mn-lt"/>
                    </a:endParaRPr>
                  </a:p>
                </p:txBody>
              </p:sp>
              <p:sp>
                <p:nvSpPr>
                  <p:cNvPr id="43" name="Freeform 7"/>
                  <p:cNvSpPr>
                    <a:spLocks/>
                  </p:cNvSpPr>
                  <p:nvPr/>
                </p:nvSpPr>
                <p:spPr bwMode="auto">
                  <a:xfrm>
                    <a:off x="6999665"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sz="1100" dirty="0">
                      <a:solidFill>
                        <a:schemeClr val="bg1"/>
                      </a:solidFill>
                      <a:latin typeface="+mn-lt"/>
                    </a:endParaRPr>
                  </a:p>
                </p:txBody>
              </p:sp>
            </p:grpSp>
          </p:grpSp>
        </p:grpSp>
        <p:cxnSp>
          <p:nvCxnSpPr>
            <p:cNvPr id="34" name="Straight Connector 33"/>
            <p:cNvCxnSpPr/>
            <p:nvPr/>
          </p:nvCxnSpPr>
          <p:spPr>
            <a:xfrm>
              <a:off x="1028181" y="4002900"/>
              <a:ext cx="1567870" cy="0"/>
            </a:xfrm>
            <a:prstGeom prst="line">
              <a:avLst/>
            </a:prstGeom>
            <a:ln>
              <a:solidFill>
                <a:schemeClr val="tx1">
                  <a:lumMod val="60000"/>
                  <a:lumOff val="4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1028181" y="3544871"/>
              <a:ext cx="1567870" cy="0"/>
            </a:xfrm>
            <a:prstGeom prst="line">
              <a:avLst/>
            </a:prstGeom>
            <a:ln>
              <a:solidFill>
                <a:schemeClr val="tx1">
                  <a:lumMod val="60000"/>
                  <a:lumOff val="40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50" name="Group 49"/>
          <p:cNvGrpSpPr>
            <a:grpSpLocks/>
          </p:cNvGrpSpPr>
          <p:nvPr/>
        </p:nvGrpSpPr>
        <p:grpSpPr bwMode="auto">
          <a:xfrm>
            <a:off x="4881563" y="5211763"/>
            <a:ext cx="2643187" cy="649287"/>
            <a:chOff x="6553200" y="2911156"/>
            <a:chExt cx="2029021" cy="498794"/>
          </a:xfrm>
        </p:grpSpPr>
        <p:sp>
          <p:nvSpPr>
            <p:cNvPr id="36916" name="Content Placeholder 2"/>
            <p:cNvSpPr txBox="1">
              <a:spLocks/>
            </p:cNvSpPr>
            <p:nvPr/>
          </p:nvSpPr>
          <p:spPr bwMode="auto">
            <a:xfrm>
              <a:off x="6809002" y="2911156"/>
              <a:ext cx="1773219" cy="312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en-US" altLang="zh-CN" sz="1100" b="1">
                  <a:solidFill>
                    <a:srgbClr val="A6A6A6"/>
                  </a:solidFill>
                </a:rPr>
                <a:t>69% From Home</a:t>
              </a:r>
              <a:endParaRPr lang="en-US" altLang="zh-CN" sz="700" b="1">
                <a:solidFill>
                  <a:srgbClr val="A6A6A6"/>
                </a:solidFill>
              </a:endParaRPr>
            </a:p>
          </p:txBody>
        </p:sp>
        <p:sp>
          <p:nvSpPr>
            <p:cNvPr id="52" name="Content Placeholder 2"/>
            <p:cNvSpPr txBox="1">
              <a:spLocks/>
            </p:cNvSpPr>
            <p:nvPr/>
          </p:nvSpPr>
          <p:spPr>
            <a:xfrm>
              <a:off x="6820080" y="3097746"/>
              <a:ext cx="1762141" cy="312204"/>
            </a:xfrm>
            <a:prstGeom prst="rect">
              <a:avLst/>
            </a:prstGeom>
          </p:spPr>
          <p:txBody>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en-US" sz="900" dirty="0">
                  <a:solidFill>
                    <a:schemeClr val="bg1">
                      <a:lumMod val="65000"/>
                    </a:schemeClr>
                  </a:solidFill>
                </a:rPr>
                <a:t>Lorem ipsum dolor sit amet, consectetur adipiscing elit. </a:t>
              </a:r>
            </a:p>
          </p:txBody>
        </p:sp>
        <p:sp>
          <p:nvSpPr>
            <p:cNvPr id="36918" name="Freeform 12"/>
            <p:cNvSpPr>
              <a:spLocks/>
            </p:cNvSpPr>
            <p:nvPr/>
          </p:nvSpPr>
          <p:spPr bwMode="auto">
            <a:xfrm>
              <a:off x="6553200" y="2975412"/>
              <a:ext cx="271992" cy="240269"/>
            </a:xfrm>
            <a:custGeom>
              <a:avLst/>
              <a:gdLst>
                <a:gd name="T0" fmla="*/ 2147483647 w 367"/>
                <a:gd name="T1" fmla="*/ 2147483647 h 324"/>
                <a:gd name="T2" fmla="*/ 2147483647 w 367"/>
                <a:gd name="T3" fmla="*/ 2147483647 h 324"/>
                <a:gd name="T4" fmla="*/ 2147483647 w 367"/>
                <a:gd name="T5" fmla="*/ 2147483647 h 324"/>
                <a:gd name="T6" fmla="*/ 2147483647 w 367"/>
                <a:gd name="T7" fmla="*/ 2147483647 h 324"/>
                <a:gd name="T8" fmla="*/ 2147483647 w 367"/>
                <a:gd name="T9" fmla="*/ 2147483647 h 324"/>
                <a:gd name="T10" fmla="*/ 2147483647 w 367"/>
                <a:gd name="T11" fmla="*/ 2147483647 h 324"/>
                <a:gd name="T12" fmla="*/ 2147483647 w 367"/>
                <a:gd name="T13" fmla="*/ 2147483647 h 324"/>
                <a:gd name="T14" fmla="*/ 2147483647 w 367"/>
                <a:gd name="T15" fmla="*/ 2147483647 h 324"/>
                <a:gd name="T16" fmla="*/ 2147483647 w 367"/>
                <a:gd name="T17" fmla="*/ 2147483647 h 324"/>
                <a:gd name="T18" fmla="*/ 2147483647 w 367"/>
                <a:gd name="T19" fmla="*/ 2147483647 h 324"/>
                <a:gd name="T20" fmla="*/ 2147483647 w 367"/>
                <a:gd name="T21" fmla="*/ 2147483647 h 324"/>
                <a:gd name="T22" fmla="*/ 2147483647 w 367"/>
                <a:gd name="T23" fmla="*/ 2147483647 h 324"/>
                <a:gd name="T24" fmla="*/ 2147483647 w 367"/>
                <a:gd name="T25" fmla="*/ 2147483647 h 324"/>
                <a:gd name="T26" fmla="*/ 2147483647 w 367"/>
                <a:gd name="T27" fmla="*/ 2147483647 h 324"/>
                <a:gd name="T28" fmla="*/ 2147483647 w 367"/>
                <a:gd name="T29" fmla="*/ 2147483647 h 324"/>
                <a:gd name="T30" fmla="*/ 2147483647 w 367"/>
                <a:gd name="T31" fmla="*/ 2147483647 h 324"/>
                <a:gd name="T32" fmla="*/ 2147483647 w 367"/>
                <a:gd name="T33" fmla="*/ 2147483647 h 3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7" h="324">
                  <a:moveTo>
                    <a:pt x="359" y="169"/>
                  </a:moveTo>
                  <a:cubicBezTo>
                    <a:pt x="199" y="8"/>
                    <a:pt x="199" y="8"/>
                    <a:pt x="199" y="8"/>
                  </a:cubicBezTo>
                  <a:cubicBezTo>
                    <a:pt x="190" y="0"/>
                    <a:pt x="177" y="0"/>
                    <a:pt x="169" y="8"/>
                  </a:cubicBezTo>
                  <a:cubicBezTo>
                    <a:pt x="8" y="169"/>
                    <a:pt x="8" y="169"/>
                    <a:pt x="8" y="169"/>
                  </a:cubicBezTo>
                  <a:cubicBezTo>
                    <a:pt x="0" y="177"/>
                    <a:pt x="3" y="184"/>
                    <a:pt x="15" y="184"/>
                  </a:cubicBezTo>
                  <a:cubicBezTo>
                    <a:pt x="49" y="184"/>
                    <a:pt x="49" y="184"/>
                    <a:pt x="49" y="184"/>
                  </a:cubicBezTo>
                  <a:cubicBezTo>
                    <a:pt x="49" y="308"/>
                    <a:pt x="49" y="308"/>
                    <a:pt x="49" y="308"/>
                  </a:cubicBezTo>
                  <a:cubicBezTo>
                    <a:pt x="49" y="317"/>
                    <a:pt x="49" y="324"/>
                    <a:pt x="65" y="324"/>
                  </a:cubicBezTo>
                  <a:cubicBezTo>
                    <a:pt x="143" y="324"/>
                    <a:pt x="143" y="324"/>
                    <a:pt x="143" y="324"/>
                  </a:cubicBezTo>
                  <a:cubicBezTo>
                    <a:pt x="143" y="200"/>
                    <a:pt x="143" y="200"/>
                    <a:pt x="143" y="200"/>
                  </a:cubicBezTo>
                  <a:cubicBezTo>
                    <a:pt x="225" y="200"/>
                    <a:pt x="225" y="200"/>
                    <a:pt x="225" y="200"/>
                  </a:cubicBezTo>
                  <a:cubicBezTo>
                    <a:pt x="225" y="324"/>
                    <a:pt x="225" y="324"/>
                    <a:pt x="225" y="324"/>
                  </a:cubicBezTo>
                  <a:cubicBezTo>
                    <a:pt x="306" y="324"/>
                    <a:pt x="306" y="324"/>
                    <a:pt x="306" y="324"/>
                  </a:cubicBezTo>
                  <a:cubicBezTo>
                    <a:pt x="319" y="324"/>
                    <a:pt x="319" y="317"/>
                    <a:pt x="319" y="308"/>
                  </a:cubicBezTo>
                  <a:cubicBezTo>
                    <a:pt x="319" y="184"/>
                    <a:pt x="319" y="184"/>
                    <a:pt x="319" y="184"/>
                  </a:cubicBezTo>
                  <a:cubicBezTo>
                    <a:pt x="352" y="184"/>
                    <a:pt x="352" y="184"/>
                    <a:pt x="352" y="184"/>
                  </a:cubicBezTo>
                  <a:cubicBezTo>
                    <a:pt x="364" y="184"/>
                    <a:pt x="367" y="177"/>
                    <a:pt x="359" y="169"/>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54" name="Group 53"/>
          <p:cNvGrpSpPr>
            <a:grpSpLocks/>
          </p:cNvGrpSpPr>
          <p:nvPr/>
        </p:nvGrpSpPr>
        <p:grpSpPr bwMode="auto">
          <a:xfrm>
            <a:off x="4767263" y="3646488"/>
            <a:ext cx="2705100" cy="833437"/>
            <a:chOff x="3609628" y="2947474"/>
            <a:chExt cx="1888639" cy="581191"/>
          </a:xfrm>
        </p:grpSpPr>
        <p:sp>
          <p:nvSpPr>
            <p:cNvPr id="55" name="Content Placeholder 2"/>
            <p:cNvSpPr txBox="1">
              <a:spLocks/>
            </p:cNvSpPr>
            <p:nvPr/>
          </p:nvSpPr>
          <p:spPr>
            <a:xfrm>
              <a:off x="3609628" y="2947474"/>
              <a:ext cx="1888639" cy="283400"/>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en-US" sz="2000" dirty="0" smtClean="0">
                  <a:solidFill>
                    <a:schemeClr val="accent2"/>
                  </a:solidFill>
                  <a:latin typeface="+mj-lt"/>
                </a:rPr>
                <a:t>Central America</a:t>
              </a:r>
            </a:p>
          </p:txBody>
        </p:sp>
        <p:sp>
          <p:nvSpPr>
            <p:cNvPr id="36915" name="Content Placeholder 2"/>
            <p:cNvSpPr txBox="1">
              <a:spLocks/>
            </p:cNvSpPr>
            <p:nvPr/>
          </p:nvSpPr>
          <p:spPr bwMode="auto">
            <a:xfrm>
              <a:off x="3627625" y="3186520"/>
              <a:ext cx="1825999" cy="342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en-US" altLang="zh-CN" sz="1100">
                  <a:solidFill>
                    <a:srgbClr val="A6A6A6"/>
                  </a:solidFill>
                </a:rPr>
                <a:t>Lorem ipsum dolor sit amet, consectetur adipiscing.</a:t>
              </a:r>
            </a:p>
          </p:txBody>
        </p:sp>
      </p:grpSp>
      <p:grpSp>
        <p:nvGrpSpPr>
          <p:cNvPr id="57" name="Group 56"/>
          <p:cNvGrpSpPr>
            <a:grpSpLocks/>
          </p:cNvGrpSpPr>
          <p:nvPr/>
        </p:nvGrpSpPr>
        <p:grpSpPr bwMode="auto">
          <a:xfrm>
            <a:off x="4857750" y="4487863"/>
            <a:ext cx="2292350" cy="655637"/>
            <a:chOff x="3673078" y="3544871"/>
            <a:chExt cx="1600025" cy="458029"/>
          </a:xfrm>
        </p:grpSpPr>
        <p:grpSp>
          <p:nvGrpSpPr>
            <p:cNvPr id="36902" name="Group 57"/>
            <p:cNvGrpSpPr>
              <a:grpSpLocks/>
            </p:cNvGrpSpPr>
            <p:nvPr/>
          </p:nvGrpSpPr>
          <p:grpSpPr bwMode="auto">
            <a:xfrm>
              <a:off x="3673078" y="3624902"/>
              <a:ext cx="1523678" cy="296359"/>
              <a:chOff x="4311374" y="1566366"/>
              <a:chExt cx="2453900" cy="477290"/>
            </a:xfrm>
          </p:grpSpPr>
          <p:grpSp>
            <p:nvGrpSpPr>
              <p:cNvPr id="36905" name="Group 60"/>
              <p:cNvGrpSpPr>
                <a:grpSpLocks/>
              </p:cNvGrpSpPr>
              <p:nvPr/>
            </p:nvGrpSpPr>
            <p:grpSpPr bwMode="auto">
              <a:xfrm>
                <a:off x="4311374" y="1566366"/>
                <a:ext cx="1207783" cy="477290"/>
                <a:chOff x="4136766" y="1548236"/>
                <a:chExt cx="1207783" cy="477290"/>
              </a:xfrm>
            </p:grpSpPr>
            <p:grpSp>
              <p:nvGrpSpPr>
                <p:cNvPr id="36910" name="Group 67"/>
                <p:cNvGrpSpPr>
                  <a:grpSpLocks/>
                </p:cNvGrpSpPr>
                <p:nvPr/>
              </p:nvGrpSpPr>
              <p:grpSpPr bwMode="auto">
                <a:xfrm>
                  <a:off x="4136766" y="1548236"/>
                  <a:ext cx="477290" cy="477290"/>
                  <a:chOff x="4323557" y="1902669"/>
                  <a:chExt cx="477290" cy="477290"/>
                </a:xfrm>
              </p:grpSpPr>
              <p:sp>
                <p:nvSpPr>
                  <p:cNvPr id="70" name="Oval 69"/>
                  <p:cNvSpPr/>
                  <p:nvPr/>
                </p:nvSpPr>
                <p:spPr>
                  <a:xfrm>
                    <a:off x="4323557" y="1902378"/>
                    <a:ext cx="483608" cy="47688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1100">
                      <a:solidFill>
                        <a:schemeClr val="bg1"/>
                      </a:solidFill>
                    </a:endParaRPr>
                  </a:p>
                </p:txBody>
              </p:sp>
              <p:grpSp>
                <p:nvGrpSpPr>
                  <p:cNvPr id="71" name="Group 70"/>
                  <p:cNvGrpSpPr/>
                  <p:nvPr/>
                </p:nvGrpSpPr>
                <p:grpSpPr>
                  <a:xfrm>
                    <a:off x="4493717" y="2003624"/>
                    <a:ext cx="136970" cy="287916"/>
                    <a:chOff x="6489762" y="1755581"/>
                    <a:chExt cx="85046" cy="216315"/>
                  </a:xfrm>
                  <a:solidFill>
                    <a:schemeClr val="bg1"/>
                  </a:solidFill>
                </p:grpSpPr>
                <p:sp>
                  <p:nvSpPr>
                    <p:cNvPr id="72" name="Freeform 12"/>
                    <p:cNvSpPr>
                      <a:spLocks/>
                    </p:cNvSpPr>
                    <p:nvPr/>
                  </p:nvSpPr>
                  <p:spPr bwMode="auto">
                    <a:xfrm>
                      <a:off x="6489762" y="1792558"/>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sz="1100" dirty="0">
                        <a:solidFill>
                          <a:schemeClr val="bg1"/>
                        </a:solidFill>
                        <a:latin typeface="+mn-lt"/>
                      </a:endParaRPr>
                    </a:p>
                  </p:txBody>
                </p:sp>
                <p:sp>
                  <p:nvSpPr>
                    <p:cNvPr id="73" name="Oval 13"/>
                    <p:cNvSpPr>
                      <a:spLocks noChangeArrowheads="1"/>
                    </p:cNvSpPr>
                    <p:nvPr/>
                  </p:nvSpPr>
                  <p:spPr bwMode="auto">
                    <a:xfrm>
                      <a:off x="6515646" y="1755581"/>
                      <a:ext cx="33741" cy="33741"/>
                    </a:xfrm>
                    <a:prstGeom prst="ellipse">
                      <a:avLst/>
                    </a:pr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sz="1100" dirty="0">
                        <a:solidFill>
                          <a:schemeClr val="bg1"/>
                        </a:solidFill>
                        <a:latin typeface="+mn-lt"/>
                      </a:endParaRPr>
                    </a:p>
                  </p:txBody>
                </p:sp>
              </p:grpSp>
            </p:grpSp>
            <p:sp>
              <p:nvSpPr>
                <p:cNvPr id="36911" name="Content Placeholder 2"/>
                <p:cNvSpPr txBox="1">
                  <a:spLocks/>
                </p:cNvSpPr>
                <p:nvPr/>
              </p:nvSpPr>
              <p:spPr bwMode="auto">
                <a:xfrm>
                  <a:off x="4566838" y="1571163"/>
                  <a:ext cx="778054" cy="33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en-US" altLang="zh-CN" sz="1200" b="1">
                      <a:solidFill>
                        <a:srgbClr val="F2F2F2"/>
                      </a:solidFill>
                    </a:rPr>
                    <a:t>88%</a:t>
                  </a:r>
                  <a:endParaRPr lang="en-US" altLang="zh-CN" sz="800" b="1">
                    <a:solidFill>
                      <a:srgbClr val="F2F2F2"/>
                    </a:solidFill>
                  </a:endParaRPr>
                </a:p>
              </p:txBody>
            </p:sp>
          </p:grpSp>
          <p:grpSp>
            <p:nvGrpSpPr>
              <p:cNvPr id="36906" name="Group 61"/>
              <p:cNvGrpSpPr>
                <a:grpSpLocks/>
              </p:cNvGrpSpPr>
              <p:nvPr/>
            </p:nvGrpSpPr>
            <p:grpSpPr bwMode="auto">
              <a:xfrm>
                <a:off x="5540804" y="1566366"/>
                <a:ext cx="1224470" cy="477290"/>
                <a:chOff x="5344652" y="1548236"/>
                <a:chExt cx="1224470" cy="477290"/>
              </a:xfrm>
            </p:grpSpPr>
            <p:sp>
              <p:nvSpPr>
                <p:cNvPr id="63" name="Oval 62"/>
                <p:cNvSpPr/>
                <p:nvPr/>
              </p:nvSpPr>
              <p:spPr>
                <a:xfrm>
                  <a:off x="5344762" y="1547945"/>
                  <a:ext cx="476468" cy="476889"/>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1100">
                    <a:solidFill>
                      <a:schemeClr val="bg1"/>
                    </a:solidFill>
                  </a:endParaRPr>
                </a:p>
              </p:txBody>
            </p:sp>
            <p:sp>
              <p:nvSpPr>
                <p:cNvPr id="36908" name="Content Placeholder 2"/>
                <p:cNvSpPr txBox="1">
                  <a:spLocks/>
                </p:cNvSpPr>
                <p:nvPr/>
              </p:nvSpPr>
              <p:spPr bwMode="auto">
                <a:xfrm>
                  <a:off x="5790894" y="1571163"/>
                  <a:ext cx="778054" cy="33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en-US" altLang="zh-CN" sz="1200" b="1">
                      <a:solidFill>
                        <a:srgbClr val="F2F2F2"/>
                      </a:solidFill>
                    </a:rPr>
                    <a:t>12%</a:t>
                  </a:r>
                  <a:endParaRPr lang="en-US" altLang="zh-CN" sz="800" b="1">
                    <a:solidFill>
                      <a:srgbClr val="F2F2F2"/>
                    </a:solidFill>
                  </a:endParaRPr>
                </a:p>
              </p:txBody>
            </p:sp>
            <p:grpSp>
              <p:nvGrpSpPr>
                <p:cNvPr id="65" name="Group 64"/>
                <p:cNvGrpSpPr/>
                <p:nvPr/>
              </p:nvGrpSpPr>
              <p:grpSpPr>
                <a:xfrm>
                  <a:off x="5505006" y="1645174"/>
                  <a:ext cx="156586" cy="279095"/>
                  <a:chOff x="6999665" y="2485861"/>
                  <a:chExt cx="97227" cy="209688"/>
                </a:xfrm>
                <a:solidFill>
                  <a:schemeClr val="bg1"/>
                </a:solidFill>
              </p:grpSpPr>
              <p:sp>
                <p:nvSpPr>
                  <p:cNvPr id="66" name="Oval 65"/>
                  <p:cNvSpPr>
                    <a:spLocks noChangeArrowheads="1"/>
                  </p:cNvSpPr>
                  <p:nvPr/>
                </p:nvSpPr>
                <p:spPr bwMode="auto">
                  <a:xfrm>
                    <a:off x="7032445" y="2485861"/>
                    <a:ext cx="30916" cy="31812"/>
                  </a:xfrm>
                  <a:prstGeom prst="ellipse">
                    <a:avLst/>
                  </a:pr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sz="1100" dirty="0">
                      <a:solidFill>
                        <a:schemeClr val="bg1"/>
                      </a:solidFill>
                      <a:latin typeface="+mn-lt"/>
                    </a:endParaRPr>
                  </a:p>
                </p:txBody>
              </p:sp>
              <p:sp>
                <p:nvSpPr>
                  <p:cNvPr id="67" name="Freeform 7"/>
                  <p:cNvSpPr>
                    <a:spLocks/>
                  </p:cNvSpPr>
                  <p:nvPr/>
                </p:nvSpPr>
                <p:spPr bwMode="auto">
                  <a:xfrm>
                    <a:off x="6999665"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sz="1100" dirty="0">
                      <a:solidFill>
                        <a:schemeClr val="bg1"/>
                      </a:solidFill>
                      <a:latin typeface="+mn-lt"/>
                    </a:endParaRPr>
                  </a:p>
                </p:txBody>
              </p:sp>
            </p:grpSp>
          </p:grpSp>
        </p:grpSp>
        <p:cxnSp>
          <p:nvCxnSpPr>
            <p:cNvPr id="59" name="Straight Connector 58"/>
            <p:cNvCxnSpPr/>
            <p:nvPr/>
          </p:nvCxnSpPr>
          <p:spPr>
            <a:xfrm>
              <a:off x="3705212" y="4002900"/>
              <a:ext cx="1567891" cy="0"/>
            </a:xfrm>
            <a:prstGeom prst="line">
              <a:avLst/>
            </a:prstGeom>
            <a:ln>
              <a:solidFill>
                <a:schemeClr val="tx1">
                  <a:lumMod val="60000"/>
                  <a:lumOff val="4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a:off x="3705212" y="3544871"/>
              <a:ext cx="1567891" cy="0"/>
            </a:xfrm>
            <a:prstGeom prst="line">
              <a:avLst/>
            </a:prstGeom>
            <a:ln>
              <a:solidFill>
                <a:schemeClr val="tx1">
                  <a:lumMod val="60000"/>
                  <a:lumOff val="40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74" name="Group 73"/>
          <p:cNvGrpSpPr>
            <a:grpSpLocks/>
          </p:cNvGrpSpPr>
          <p:nvPr/>
        </p:nvGrpSpPr>
        <p:grpSpPr bwMode="auto">
          <a:xfrm>
            <a:off x="8716963" y="5211763"/>
            <a:ext cx="2641600" cy="649287"/>
            <a:chOff x="6553200" y="2911156"/>
            <a:chExt cx="2029021" cy="498794"/>
          </a:xfrm>
        </p:grpSpPr>
        <p:sp>
          <p:nvSpPr>
            <p:cNvPr id="36899" name="Content Placeholder 2"/>
            <p:cNvSpPr txBox="1">
              <a:spLocks/>
            </p:cNvSpPr>
            <p:nvPr/>
          </p:nvSpPr>
          <p:spPr bwMode="auto">
            <a:xfrm>
              <a:off x="6809002" y="2911156"/>
              <a:ext cx="1773219" cy="312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en-US" altLang="zh-CN" sz="1100" b="1">
                  <a:solidFill>
                    <a:srgbClr val="A6A6A6"/>
                  </a:solidFill>
                </a:rPr>
                <a:t>69% From Home</a:t>
              </a:r>
              <a:endParaRPr lang="en-US" altLang="zh-CN" sz="700" b="1">
                <a:solidFill>
                  <a:srgbClr val="A6A6A6"/>
                </a:solidFill>
              </a:endParaRPr>
            </a:p>
          </p:txBody>
        </p:sp>
        <p:sp>
          <p:nvSpPr>
            <p:cNvPr id="76" name="Content Placeholder 2"/>
            <p:cNvSpPr txBox="1">
              <a:spLocks/>
            </p:cNvSpPr>
            <p:nvPr/>
          </p:nvSpPr>
          <p:spPr>
            <a:xfrm>
              <a:off x="6820240" y="3097746"/>
              <a:ext cx="1761981" cy="312204"/>
            </a:xfrm>
            <a:prstGeom prst="rect">
              <a:avLst/>
            </a:prstGeom>
          </p:spPr>
          <p:txBody>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en-US" sz="900" dirty="0">
                  <a:solidFill>
                    <a:schemeClr val="bg1">
                      <a:lumMod val="65000"/>
                    </a:schemeClr>
                  </a:solidFill>
                </a:rPr>
                <a:t>Lorem ipsum dolor sit amet, consectetur adipiscing elit. </a:t>
              </a:r>
            </a:p>
          </p:txBody>
        </p:sp>
        <p:sp>
          <p:nvSpPr>
            <p:cNvPr id="36901" name="Freeform 12"/>
            <p:cNvSpPr>
              <a:spLocks/>
            </p:cNvSpPr>
            <p:nvPr/>
          </p:nvSpPr>
          <p:spPr bwMode="auto">
            <a:xfrm>
              <a:off x="6553200" y="2975412"/>
              <a:ext cx="271992" cy="240269"/>
            </a:xfrm>
            <a:custGeom>
              <a:avLst/>
              <a:gdLst>
                <a:gd name="T0" fmla="*/ 2147483647 w 367"/>
                <a:gd name="T1" fmla="*/ 2147483647 h 324"/>
                <a:gd name="T2" fmla="*/ 2147483647 w 367"/>
                <a:gd name="T3" fmla="*/ 2147483647 h 324"/>
                <a:gd name="T4" fmla="*/ 2147483647 w 367"/>
                <a:gd name="T5" fmla="*/ 2147483647 h 324"/>
                <a:gd name="T6" fmla="*/ 2147483647 w 367"/>
                <a:gd name="T7" fmla="*/ 2147483647 h 324"/>
                <a:gd name="T8" fmla="*/ 2147483647 w 367"/>
                <a:gd name="T9" fmla="*/ 2147483647 h 324"/>
                <a:gd name="T10" fmla="*/ 2147483647 w 367"/>
                <a:gd name="T11" fmla="*/ 2147483647 h 324"/>
                <a:gd name="T12" fmla="*/ 2147483647 w 367"/>
                <a:gd name="T13" fmla="*/ 2147483647 h 324"/>
                <a:gd name="T14" fmla="*/ 2147483647 w 367"/>
                <a:gd name="T15" fmla="*/ 2147483647 h 324"/>
                <a:gd name="T16" fmla="*/ 2147483647 w 367"/>
                <a:gd name="T17" fmla="*/ 2147483647 h 324"/>
                <a:gd name="T18" fmla="*/ 2147483647 w 367"/>
                <a:gd name="T19" fmla="*/ 2147483647 h 324"/>
                <a:gd name="T20" fmla="*/ 2147483647 w 367"/>
                <a:gd name="T21" fmla="*/ 2147483647 h 324"/>
                <a:gd name="T22" fmla="*/ 2147483647 w 367"/>
                <a:gd name="T23" fmla="*/ 2147483647 h 324"/>
                <a:gd name="T24" fmla="*/ 2147483647 w 367"/>
                <a:gd name="T25" fmla="*/ 2147483647 h 324"/>
                <a:gd name="T26" fmla="*/ 2147483647 w 367"/>
                <a:gd name="T27" fmla="*/ 2147483647 h 324"/>
                <a:gd name="T28" fmla="*/ 2147483647 w 367"/>
                <a:gd name="T29" fmla="*/ 2147483647 h 324"/>
                <a:gd name="T30" fmla="*/ 2147483647 w 367"/>
                <a:gd name="T31" fmla="*/ 2147483647 h 324"/>
                <a:gd name="T32" fmla="*/ 2147483647 w 367"/>
                <a:gd name="T33" fmla="*/ 2147483647 h 324"/>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7" h="324">
                  <a:moveTo>
                    <a:pt x="359" y="169"/>
                  </a:moveTo>
                  <a:cubicBezTo>
                    <a:pt x="199" y="8"/>
                    <a:pt x="199" y="8"/>
                    <a:pt x="199" y="8"/>
                  </a:cubicBezTo>
                  <a:cubicBezTo>
                    <a:pt x="190" y="0"/>
                    <a:pt x="177" y="0"/>
                    <a:pt x="169" y="8"/>
                  </a:cubicBezTo>
                  <a:cubicBezTo>
                    <a:pt x="8" y="169"/>
                    <a:pt x="8" y="169"/>
                    <a:pt x="8" y="169"/>
                  </a:cubicBezTo>
                  <a:cubicBezTo>
                    <a:pt x="0" y="177"/>
                    <a:pt x="3" y="184"/>
                    <a:pt x="15" y="184"/>
                  </a:cubicBezTo>
                  <a:cubicBezTo>
                    <a:pt x="49" y="184"/>
                    <a:pt x="49" y="184"/>
                    <a:pt x="49" y="184"/>
                  </a:cubicBezTo>
                  <a:cubicBezTo>
                    <a:pt x="49" y="308"/>
                    <a:pt x="49" y="308"/>
                    <a:pt x="49" y="308"/>
                  </a:cubicBezTo>
                  <a:cubicBezTo>
                    <a:pt x="49" y="317"/>
                    <a:pt x="49" y="324"/>
                    <a:pt x="65" y="324"/>
                  </a:cubicBezTo>
                  <a:cubicBezTo>
                    <a:pt x="143" y="324"/>
                    <a:pt x="143" y="324"/>
                    <a:pt x="143" y="324"/>
                  </a:cubicBezTo>
                  <a:cubicBezTo>
                    <a:pt x="143" y="200"/>
                    <a:pt x="143" y="200"/>
                    <a:pt x="143" y="200"/>
                  </a:cubicBezTo>
                  <a:cubicBezTo>
                    <a:pt x="225" y="200"/>
                    <a:pt x="225" y="200"/>
                    <a:pt x="225" y="200"/>
                  </a:cubicBezTo>
                  <a:cubicBezTo>
                    <a:pt x="225" y="324"/>
                    <a:pt x="225" y="324"/>
                    <a:pt x="225" y="324"/>
                  </a:cubicBezTo>
                  <a:cubicBezTo>
                    <a:pt x="306" y="324"/>
                    <a:pt x="306" y="324"/>
                    <a:pt x="306" y="324"/>
                  </a:cubicBezTo>
                  <a:cubicBezTo>
                    <a:pt x="319" y="324"/>
                    <a:pt x="319" y="317"/>
                    <a:pt x="319" y="308"/>
                  </a:cubicBezTo>
                  <a:cubicBezTo>
                    <a:pt x="319" y="184"/>
                    <a:pt x="319" y="184"/>
                    <a:pt x="319" y="184"/>
                  </a:cubicBezTo>
                  <a:cubicBezTo>
                    <a:pt x="352" y="184"/>
                    <a:pt x="352" y="184"/>
                    <a:pt x="352" y="184"/>
                  </a:cubicBezTo>
                  <a:cubicBezTo>
                    <a:pt x="364" y="184"/>
                    <a:pt x="367" y="177"/>
                    <a:pt x="359" y="169"/>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78" name="Group 77"/>
          <p:cNvGrpSpPr>
            <a:grpSpLocks/>
          </p:cNvGrpSpPr>
          <p:nvPr/>
        </p:nvGrpSpPr>
        <p:grpSpPr bwMode="auto">
          <a:xfrm>
            <a:off x="8602663" y="3646488"/>
            <a:ext cx="2705100" cy="833437"/>
            <a:chOff x="6286679" y="2947474"/>
            <a:chExt cx="1888639" cy="581191"/>
          </a:xfrm>
        </p:grpSpPr>
        <p:sp>
          <p:nvSpPr>
            <p:cNvPr id="79" name="Content Placeholder 2"/>
            <p:cNvSpPr txBox="1">
              <a:spLocks/>
            </p:cNvSpPr>
            <p:nvPr/>
          </p:nvSpPr>
          <p:spPr>
            <a:xfrm>
              <a:off x="6286679" y="2947474"/>
              <a:ext cx="1888639" cy="283400"/>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en-US" sz="2000" dirty="0" smtClean="0">
                  <a:solidFill>
                    <a:srgbClr val="FF0000"/>
                  </a:solidFill>
                  <a:latin typeface="+mj-lt"/>
                </a:rPr>
                <a:t>South America</a:t>
              </a:r>
            </a:p>
          </p:txBody>
        </p:sp>
        <p:sp>
          <p:nvSpPr>
            <p:cNvPr id="36898" name="Content Placeholder 2"/>
            <p:cNvSpPr txBox="1">
              <a:spLocks/>
            </p:cNvSpPr>
            <p:nvPr/>
          </p:nvSpPr>
          <p:spPr bwMode="auto">
            <a:xfrm>
              <a:off x="6304676" y="3186520"/>
              <a:ext cx="1825999" cy="34214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en-US" altLang="zh-CN" sz="1100">
                  <a:solidFill>
                    <a:srgbClr val="A6A6A6"/>
                  </a:solidFill>
                </a:rPr>
                <a:t>Lorem ipsum dolor sit amet, consectetur adipiscing.</a:t>
              </a:r>
            </a:p>
          </p:txBody>
        </p:sp>
      </p:grpSp>
      <p:grpSp>
        <p:nvGrpSpPr>
          <p:cNvPr id="81" name="Group 80"/>
          <p:cNvGrpSpPr>
            <a:grpSpLocks/>
          </p:cNvGrpSpPr>
          <p:nvPr/>
        </p:nvGrpSpPr>
        <p:grpSpPr bwMode="auto">
          <a:xfrm>
            <a:off x="8693150" y="4487863"/>
            <a:ext cx="2292350" cy="655637"/>
            <a:chOff x="6350129" y="3544871"/>
            <a:chExt cx="1600025" cy="458029"/>
          </a:xfrm>
        </p:grpSpPr>
        <p:grpSp>
          <p:nvGrpSpPr>
            <p:cNvPr id="36885" name="Group 81"/>
            <p:cNvGrpSpPr>
              <a:grpSpLocks/>
            </p:cNvGrpSpPr>
            <p:nvPr/>
          </p:nvGrpSpPr>
          <p:grpSpPr bwMode="auto">
            <a:xfrm>
              <a:off x="6350129" y="3624902"/>
              <a:ext cx="1523678" cy="296359"/>
              <a:chOff x="4311374" y="1566366"/>
              <a:chExt cx="2453900" cy="477290"/>
            </a:xfrm>
          </p:grpSpPr>
          <p:grpSp>
            <p:nvGrpSpPr>
              <p:cNvPr id="36888" name="Group 84"/>
              <p:cNvGrpSpPr>
                <a:grpSpLocks/>
              </p:cNvGrpSpPr>
              <p:nvPr/>
            </p:nvGrpSpPr>
            <p:grpSpPr bwMode="auto">
              <a:xfrm>
                <a:off x="4311374" y="1566366"/>
                <a:ext cx="1207783" cy="477290"/>
                <a:chOff x="4136766" y="1548236"/>
                <a:chExt cx="1207783" cy="477290"/>
              </a:xfrm>
            </p:grpSpPr>
            <p:grpSp>
              <p:nvGrpSpPr>
                <p:cNvPr id="36893" name="Group 91"/>
                <p:cNvGrpSpPr>
                  <a:grpSpLocks/>
                </p:cNvGrpSpPr>
                <p:nvPr/>
              </p:nvGrpSpPr>
              <p:grpSpPr bwMode="auto">
                <a:xfrm>
                  <a:off x="4136766" y="1548236"/>
                  <a:ext cx="477290" cy="477290"/>
                  <a:chOff x="4323557" y="1902669"/>
                  <a:chExt cx="477290" cy="477290"/>
                </a:xfrm>
              </p:grpSpPr>
              <p:sp>
                <p:nvSpPr>
                  <p:cNvPr id="94" name="Oval 93"/>
                  <p:cNvSpPr/>
                  <p:nvPr/>
                </p:nvSpPr>
                <p:spPr>
                  <a:xfrm>
                    <a:off x="4323557" y="1902378"/>
                    <a:ext cx="483608" cy="476889"/>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1100">
                      <a:solidFill>
                        <a:schemeClr val="bg1"/>
                      </a:solidFill>
                    </a:endParaRPr>
                  </a:p>
                </p:txBody>
              </p:sp>
              <p:grpSp>
                <p:nvGrpSpPr>
                  <p:cNvPr id="95" name="Group 94"/>
                  <p:cNvGrpSpPr/>
                  <p:nvPr/>
                </p:nvGrpSpPr>
                <p:grpSpPr>
                  <a:xfrm>
                    <a:off x="4493717" y="2003624"/>
                    <a:ext cx="136970" cy="287916"/>
                    <a:chOff x="6489762" y="1755581"/>
                    <a:chExt cx="85046" cy="216315"/>
                  </a:xfrm>
                  <a:solidFill>
                    <a:schemeClr val="bg1"/>
                  </a:solidFill>
                </p:grpSpPr>
                <p:sp>
                  <p:nvSpPr>
                    <p:cNvPr id="96" name="Freeform 12"/>
                    <p:cNvSpPr>
                      <a:spLocks/>
                    </p:cNvSpPr>
                    <p:nvPr/>
                  </p:nvSpPr>
                  <p:spPr bwMode="auto">
                    <a:xfrm>
                      <a:off x="6489762" y="1792558"/>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sz="1100" dirty="0">
                        <a:solidFill>
                          <a:schemeClr val="bg1"/>
                        </a:solidFill>
                        <a:latin typeface="+mn-lt"/>
                      </a:endParaRPr>
                    </a:p>
                  </p:txBody>
                </p:sp>
                <p:sp>
                  <p:nvSpPr>
                    <p:cNvPr id="97" name="Oval 13"/>
                    <p:cNvSpPr>
                      <a:spLocks noChangeArrowheads="1"/>
                    </p:cNvSpPr>
                    <p:nvPr/>
                  </p:nvSpPr>
                  <p:spPr bwMode="auto">
                    <a:xfrm>
                      <a:off x="6515646" y="1755581"/>
                      <a:ext cx="33741" cy="33741"/>
                    </a:xfrm>
                    <a:prstGeom prst="ellipse">
                      <a:avLst/>
                    </a:pr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sz="1100" dirty="0">
                        <a:solidFill>
                          <a:schemeClr val="bg1"/>
                        </a:solidFill>
                        <a:latin typeface="+mn-lt"/>
                      </a:endParaRPr>
                    </a:p>
                  </p:txBody>
                </p:sp>
              </p:grpSp>
            </p:grpSp>
            <p:sp>
              <p:nvSpPr>
                <p:cNvPr id="36894" name="Content Placeholder 2"/>
                <p:cNvSpPr txBox="1">
                  <a:spLocks/>
                </p:cNvSpPr>
                <p:nvPr/>
              </p:nvSpPr>
              <p:spPr bwMode="auto">
                <a:xfrm>
                  <a:off x="4566838" y="1571163"/>
                  <a:ext cx="778054" cy="33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en-US" altLang="zh-CN" sz="1200" b="1">
                      <a:solidFill>
                        <a:srgbClr val="F2F2F2"/>
                      </a:solidFill>
                    </a:rPr>
                    <a:t>88%</a:t>
                  </a:r>
                  <a:endParaRPr lang="en-US" altLang="zh-CN" sz="800" b="1">
                    <a:solidFill>
                      <a:srgbClr val="F2F2F2"/>
                    </a:solidFill>
                  </a:endParaRPr>
                </a:p>
              </p:txBody>
            </p:sp>
          </p:grpSp>
          <p:grpSp>
            <p:nvGrpSpPr>
              <p:cNvPr id="36889" name="Group 85"/>
              <p:cNvGrpSpPr>
                <a:grpSpLocks/>
              </p:cNvGrpSpPr>
              <p:nvPr/>
            </p:nvGrpSpPr>
            <p:grpSpPr bwMode="auto">
              <a:xfrm>
                <a:off x="5540804" y="1566366"/>
                <a:ext cx="1224470" cy="477290"/>
                <a:chOff x="5344652" y="1548236"/>
                <a:chExt cx="1224470" cy="477290"/>
              </a:xfrm>
            </p:grpSpPr>
            <p:sp>
              <p:nvSpPr>
                <p:cNvPr id="87" name="Oval 86"/>
                <p:cNvSpPr/>
                <p:nvPr/>
              </p:nvSpPr>
              <p:spPr>
                <a:xfrm>
                  <a:off x="5344762" y="1547945"/>
                  <a:ext cx="476468" cy="476889"/>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1100">
                    <a:solidFill>
                      <a:schemeClr val="bg1"/>
                    </a:solidFill>
                  </a:endParaRPr>
                </a:p>
              </p:txBody>
            </p:sp>
            <p:sp>
              <p:nvSpPr>
                <p:cNvPr id="36891" name="Content Placeholder 2"/>
                <p:cNvSpPr txBox="1">
                  <a:spLocks/>
                </p:cNvSpPr>
                <p:nvPr/>
              </p:nvSpPr>
              <p:spPr bwMode="auto">
                <a:xfrm>
                  <a:off x="5790894" y="1571163"/>
                  <a:ext cx="778054" cy="33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en-US" altLang="zh-CN" sz="1200" b="1">
                      <a:solidFill>
                        <a:srgbClr val="F2F2F2"/>
                      </a:solidFill>
                    </a:rPr>
                    <a:t>12%</a:t>
                  </a:r>
                  <a:endParaRPr lang="en-US" altLang="zh-CN" sz="800" b="1">
                    <a:solidFill>
                      <a:srgbClr val="F2F2F2"/>
                    </a:solidFill>
                  </a:endParaRPr>
                </a:p>
              </p:txBody>
            </p:sp>
            <p:grpSp>
              <p:nvGrpSpPr>
                <p:cNvPr id="89" name="Group 88"/>
                <p:cNvGrpSpPr/>
                <p:nvPr/>
              </p:nvGrpSpPr>
              <p:grpSpPr>
                <a:xfrm>
                  <a:off x="5505006" y="1645174"/>
                  <a:ext cx="156586" cy="279095"/>
                  <a:chOff x="6999665" y="2485861"/>
                  <a:chExt cx="97227" cy="209688"/>
                </a:xfrm>
                <a:solidFill>
                  <a:schemeClr val="bg1"/>
                </a:solidFill>
              </p:grpSpPr>
              <p:sp>
                <p:nvSpPr>
                  <p:cNvPr id="90" name="Oval 89"/>
                  <p:cNvSpPr>
                    <a:spLocks noChangeArrowheads="1"/>
                  </p:cNvSpPr>
                  <p:nvPr/>
                </p:nvSpPr>
                <p:spPr bwMode="auto">
                  <a:xfrm>
                    <a:off x="7032445" y="2485861"/>
                    <a:ext cx="30916" cy="31812"/>
                  </a:xfrm>
                  <a:prstGeom prst="ellipse">
                    <a:avLst/>
                  </a:pr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sz="1100" dirty="0">
                      <a:solidFill>
                        <a:schemeClr val="bg1"/>
                      </a:solidFill>
                      <a:latin typeface="+mn-lt"/>
                    </a:endParaRPr>
                  </a:p>
                </p:txBody>
              </p:sp>
              <p:sp>
                <p:nvSpPr>
                  <p:cNvPr id="91" name="Freeform 7"/>
                  <p:cNvSpPr>
                    <a:spLocks/>
                  </p:cNvSpPr>
                  <p:nvPr/>
                </p:nvSpPr>
                <p:spPr bwMode="auto">
                  <a:xfrm>
                    <a:off x="6999665"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sz="1100" dirty="0">
                      <a:solidFill>
                        <a:schemeClr val="bg1"/>
                      </a:solidFill>
                      <a:latin typeface="+mn-lt"/>
                    </a:endParaRPr>
                  </a:p>
                </p:txBody>
              </p:sp>
            </p:grpSp>
          </p:grpSp>
        </p:grpSp>
        <p:cxnSp>
          <p:nvCxnSpPr>
            <p:cNvPr id="83" name="Straight Connector 82"/>
            <p:cNvCxnSpPr/>
            <p:nvPr/>
          </p:nvCxnSpPr>
          <p:spPr>
            <a:xfrm>
              <a:off x="6382263" y="4002900"/>
              <a:ext cx="1567891" cy="0"/>
            </a:xfrm>
            <a:prstGeom prst="line">
              <a:avLst/>
            </a:prstGeom>
            <a:ln>
              <a:solidFill>
                <a:schemeClr val="tx1">
                  <a:lumMod val="60000"/>
                  <a:lumOff val="40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84" name="Straight Connector 83"/>
            <p:cNvCxnSpPr/>
            <p:nvPr/>
          </p:nvCxnSpPr>
          <p:spPr>
            <a:xfrm>
              <a:off x="6382263" y="3544871"/>
              <a:ext cx="1567891" cy="0"/>
            </a:xfrm>
            <a:prstGeom prst="line">
              <a:avLst/>
            </a:prstGeom>
            <a:ln>
              <a:solidFill>
                <a:schemeClr val="tx1">
                  <a:lumMod val="60000"/>
                  <a:lumOff val="40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98" name="Group 97"/>
          <p:cNvGrpSpPr/>
          <p:nvPr/>
        </p:nvGrpSpPr>
        <p:grpSpPr>
          <a:xfrm>
            <a:off x="4838892" y="1672293"/>
            <a:ext cx="2507644" cy="1894770"/>
            <a:chOff x="1680330" y="2980568"/>
            <a:chExt cx="200391" cy="151415"/>
          </a:xfrm>
          <a:solidFill>
            <a:schemeClr val="accent2"/>
          </a:solidFill>
          <a:effectLst>
            <a:outerShdw blurRad="76200" dir="18900000" sy="23000" kx="-1200000" algn="bl" rotWithShape="0">
              <a:prstClr val="black">
                <a:alpha val="20000"/>
              </a:prstClr>
            </a:outerShdw>
          </a:effectLst>
        </p:grpSpPr>
        <p:sp>
          <p:nvSpPr>
            <p:cNvPr id="99" name="Freeform 262"/>
            <p:cNvSpPr>
              <a:spLocks noChangeAspect="1"/>
            </p:cNvSpPr>
            <p:nvPr/>
          </p:nvSpPr>
          <p:spPr bwMode="gray">
            <a:xfrm>
              <a:off x="1742270" y="3027434"/>
              <a:ext cx="57081" cy="56480"/>
            </a:xfrm>
            <a:custGeom>
              <a:avLst/>
              <a:gdLst/>
              <a:ahLst/>
              <a:cxnLst>
                <a:cxn ang="0">
                  <a:pos x="223" y="0"/>
                </a:cxn>
                <a:cxn ang="0">
                  <a:pos x="206" y="11"/>
                </a:cxn>
                <a:cxn ang="0">
                  <a:pos x="187" y="16"/>
                </a:cxn>
                <a:cxn ang="0">
                  <a:pos x="163" y="21"/>
                </a:cxn>
                <a:cxn ang="0">
                  <a:pos x="156" y="14"/>
                </a:cxn>
                <a:cxn ang="0">
                  <a:pos x="149" y="16"/>
                </a:cxn>
                <a:cxn ang="0">
                  <a:pos x="143" y="18"/>
                </a:cxn>
                <a:cxn ang="0">
                  <a:pos x="136" y="38"/>
                </a:cxn>
                <a:cxn ang="0">
                  <a:pos x="123" y="43"/>
                </a:cxn>
                <a:cxn ang="0">
                  <a:pos x="117" y="50"/>
                </a:cxn>
                <a:cxn ang="0">
                  <a:pos x="110" y="58"/>
                </a:cxn>
                <a:cxn ang="0">
                  <a:pos x="101" y="61"/>
                </a:cxn>
                <a:cxn ang="0">
                  <a:pos x="93" y="63"/>
                </a:cxn>
                <a:cxn ang="0">
                  <a:pos x="78" y="54"/>
                </a:cxn>
                <a:cxn ang="0">
                  <a:pos x="68" y="72"/>
                </a:cxn>
                <a:cxn ang="0">
                  <a:pos x="46" y="72"/>
                </a:cxn>
                <a:cxn ang="0">
                  <a:pos x="43" y="95"/>
                </a:cxn>
                <a:cxn ang="0">
                  <a:pos x="35" y="101"/>
                </a:cxn>
                <a:cxn ang="0">
                  <a:pos x="29" y="111"/>
                </a:cxn>
                <a:cxn ang="0">
                  <a:pos x="2" y="112"/>
                </a:cxn>
                <a:cxn ang="0">
                  <a:pos x="2" y="120"/>
                </a:cxn>
                <a:cxn ang="0">
                  <a:pos x="20" y="141"/>
                </a:cxn>
                <a:cxn ang="0">
                  <a:pos x="57" y="181"/>
                </a:cxn>
                <a:cxn ang="0">
                  <a:pos x="70" y="194"/>
                </a:cxn>
                <a:cxn ang="0">
                  <a:pos x="95" y="211"/>
                </a:cxn>
                <a:cxn ang="0">
                  <a:pos x="98" y="221"/>
                </a:cxn>
                <a:cxn ang="0">
                  <a:pos x="105" y="215"/>
                </a:cxn>
                <a:cxn ang="0">
                  <a:pos x="120" y="220"/>
                </a:cxn>
                <a:cxn ang="0">
                  <a:pos x="152" y="226"/>
                </a:cxn>
                <a:cxn ang="0">
                  <a:pos x="165" y="224"/>
                </a:cxn>
                <a:cxn ang="0">
                  <a:pos x="182" y="235"/>
                </a:cxn>
                <a:cxn ang="0">
                  <a:pos x="197" y="236"/>
                </a:cxn>
                <a:cxn ang="0">
                  <a:pos x="214" y="231"/>
                </a:cxn>
                <a:cxn ang="0">
                  <a:pos x="212" y="224"/>
                </a:cxn>
                <a:cxn ang="0">
                  <a:pos x="204" y="200"/>
                </a:cxn>
                <a:cxn ang="0">
                  <a:pos x="212" y="181"/>
                </a:cxn>
                <a:cxn ang="0">
                  <a:pos x="219" y="117"/>
                </a:cxn>
                <a:cxn ang="0">
                  <a:pos x="231" y="43"/>
                </a:cxn>
                <a:cxn ang="0">
                  <a:pos x="234" y="0"/>
                </a:cxn>
              </a:cxnLst>
              <a:rect l="0" t="0" r="r" b="b"/>
              <a:pathLst>
                <a:path w="234" h="236">
                  <a:moveTo>
                    <a:pt x="234" y="0"/>
                  </a:moveTo>
                  <a:lnTo>
                    <a:pt x="223" y="0"/>
                  </a:lnTo>
                  <a:lnTo>
                    <a:pt x="209" y="6"/>
                  </a:lnTo>
                  <a:lnTo>
                    <a:pt x="206" y="11"/>
                  </a:lnTo>
                  <a:lnTo>
                    <a:pt x="197" y="16"/>
                  </a:lnTo>
                  <a:lnTo>
                    <a:pt x="187" y="16"/>
                  </a:lnTo>
                  <a:lnTo>
                    <a:pt x="180" y="21"/>
                  </a:lnTo>
                  <a:lnTo>
                    <a:pt x="163" y="21"/>
                  </a:lnTo>
                  <a:lnTo>
                    <a:pt x="160" y="18"/>
                  </a:lnTo>
                  <a:lnTo>
                    <a:pt x="156" y="14"/>
                  </a:lnTo>
                  <a:lnTo>
                    <a:pt x="150" y="12"/>
                  </a:lnTo>
                  <a:lnTo>
                    <a:pt x="149" y="16"/>
                  </a:lnTo>
                  <a:lnTo>
                    <a:pt x="147" y="17"/>
                  </a:lnTo>
                  <a:lnTo>
                    <a:pt x="143" y="18"/>
                  </a:lnTo>
                  <a:lnTo>
                    <a:pt x="139" y="25"/>
                  </a:lnTo>
                  <a:lnTo>
                    <a:pt x="136" y="38"/>
                  </a:lnTo>
                  <a:lnTo>
                    <a:pt x="133" y="41"/>
                  </a:lnTo>
                  <a:lnTo>
                    <a:pt x="123" y="43"/>
                  </a:lnTo>
                  <a:lnTo>
                    <a:pt x="118" y="48"/>
                  </a:lnTo>
                  <a:lnTo>
                    <a:pt x="117" y="50"/>
                  </a:lnTo>
                  <a:lnTo>
                    <a:pt x="113" y="52"/>
                  </a:lnTo>
                  <a:lnTo>
                    <a:pt x="110" y="58"/>
                  </a:lnTo>
                  <a:lnTo>
                    <a:pt x="101" y="59"/>
                  </a:lnTo>
                  <a:lnTo>
                    <a:pt x="101" y="61"/>
                  </a:lnTo>
                  <a:lnTo>
                    <a:pt x="99" y="63"/>
                  </a:lnTo>
                  <a:lnTo>
                    <a:pt x="93" y="63"/>
                  </a:lnTo>
                  <a:lnTo>
                    <a:pt x="85" y="57"/>
                  </a:lnTo>
                  <a:lnTo>
                    <a:pt x="78" y="54"/>
                  </a:lnTo>
                  <a:lnTo>
                    <a:pt x="72" y="64"/>
                  </a:lnTo>
                  <a:lnTo>
                    <a:pt x="68" y="72"/>
                  </a:lnTo>
                  <a:lnTo>
                    <a:pt x="51" y="74"/>
                  </a:lnTo>
                  <a:lnTo>
                    <a:pt x="46" y="72"/>
                  </a:lnTo>
                  <a:lnTo>
                    <a:pt x="43" y="80"/>
                  </a:lnTo>
                  <a:lnTo>
                    <a:pt x="43" y="95"/>
                  </a:lnTo>
                  <a:lnTo>
                    <a:pt x="41" y="96"/>
                  </a:lnTo>
                  <a:lnTo>
                    <a:pt x="35" y="101"/>
                  </a:lnTo>
                  <a:lnTo>
                    <a:pt x="32" y="108"/>
                  </a:lnTo>
                  <a:lnTo>
                    <a:pt x="29" y="111"/>
                  </a:lnTo>
                  <a:lnTo>
                    <a:pt x="12" y="112"/>
                  </a:lnTo>
                  <a:lnTo>
                    <a:pt x="2" y="112"/>
                  </a:lnTo>
                  <a:lnTo>
                    <a:pt x="0" y="118"/>
                  </a:lnTo>
                  <a:lnTo>
                    <a:pt x="2" y="120"/>
                  </a:lnTo>
                  <a:lnTo>
                    <a:pt x="16" y="136"/>
                  </a:lnTo>
                  <a:lnTo>
                    <a:pt x="20" y="141"/>
                  </a:lnTo>
                  <a:lnTo>
                    <a:pt x="42" y="162"/>
                  </a:lnTo>
                  <a:lnTo>
                    <a:pt x="57" y="181"/>
                  </a:lnTo>
                  <a:lnTo>
                    <a:pt x="66" y="189"/>
                  </a:lnTo>
                  <a:lnTo>
                    <a:pt x="70" y="194"/>
                  </a:lnTo>
                  <a:lnTo>
                    <a:pt x="77" y="197"/>
                  </a:lnTo>
                  <a:lnTo>
                    <a:pt x="95" y="211"/>
                  </a:lnTo>
                  <a:lnTo>
                    <a:pt x="98" y="217"/>
                  </a:lnTo>
                  <a:lnTo>
                    <a:pt x="98" y="221"/>
                  </a:lnTo>
                  <a:lnTo>
                    <a:pt x="99" y="221"/>
                  </a:lnTo>
                  <a:lnTo>
                    <a:pt x="105" y="215"/>
                  </a:lnTo>
                  <a:lnTo>
                    <a:pt x="110" y="215"/>
                  </a:lnTo>
                  <a:lnTo>
                    <a:pt x="120" y="220"/>
                  </a:lnTo>
                  <a:lnTo>
                    <a:pt x="143" y="226"/>
                  </a:lnTo>
                  <a:lnTo>
                    <a:pt x="152" y="226"/>
                  </a:lnTo>
                  <a:lnTo>
                    <a:pt x="160" y="224"/>
                  </a:lnTo>
                  <a:lnTo>
                    <a:pt x="165" y="224"/>
                  </a:lnTo>
                  <a:lnTo>
                    <a:pt x="174" y="227"/>
                  </a:lnTo>
                  <a:lnTo>
                    <a:pt x="182" y="235"/>
                  </a:lnTo>
                  <a:lnTo>
                    <a:pt x="187" y="236"/>
                  </a:lnTo>
                  <a:lnTo>
                    <a:pt x="197" y="236"/>
                  </a:lnTo>
                  <a:lnTo>
                    <a:pt x="209" y="233"/>
                  </a:lnTo>
                  <a:lnTo>
                    <a:pt x="214" y="231"/>
                  </a:lnTo>
                  <a:lnTo>
                    <a:pt x="214" y="230"/>
                  </a:lnTo>
                  <a:lnTo>
                    <a:pt x="212" y="224"/>
                  </a:lnTo>
                  <a:lnTo>
                    <a:pt x="204" y="211"/>
                  </a:lnTo>
                  <a:lnTo>
                    <a:pt x="204" y="200"/>
                  </a:lnTo>
                  <a:lnTo>
                    <a:pt x="209" y="190"/>
                  </a:lnTo>
                  <a:lnTo>
                    <a:pt x="212" y="181"/>
                  </a:lnTo>
                  <a:lnTo>
                    <a:pt x="213" y="156"/>
                  </a:lnTo>
                  <a:lnTo>
                    <a:pt x="219" y="117"/>
                  </a:lnTo>
                  <a:lnTo>
                    <a:pt x="219" y="82"/>
                  </a:lnTo>
                  <a:lnTo>
                    <a:pt x="231" y="43"/>
                  </a:lnTo>
                  <a:lnTo>
                    <a:pt x="234" y="23"/>
                  </a:lnTo>
                  <a:lnTo>
                    <a:pt x="234" y="0"/>
                  </a:lnTo>
                  <a:close/>
                </a:path>
              </a:pathLst>
            </a:custGeom>
            <a:grpFill/>
            <a:ln w="3175"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solidFill>
                  <a:schemeClr val="accent2"/>
                </a:solidFill>
                <a:latin typeface="+mn-lt"/>
              </a:endParaRPr>
            </a:p>
          </p:txBody>
        </p:sp>
        <p:sp>
          <p:nvSpPr>
            <p:cNvPr id="100" name="Freeform 263"/>
            <p:cNvSpPr>
              <a:spLocks noChangeAspect="1"/>
            </p:cNvSpPr>
            <p:nvPr/>
          </p:nvSpPr>
          <p:spPr bwMode="gray">
            <a:xfrm>
              <a:off x="1802994" y="3099537"/>
              <a:ext cx="77727" cy="32446"/>
            </a:xfrm>
            <a:custGeom>
              <a:avLst/>
              <a:gdLst/>
              <a:ahLst/>
              <a:cxnLst>
                <a:cxn ang="0">
                  <a:pos x="19" y="1"/>
                </a:cxn>
                <a:cxn ang="0">
                  <a:pos x="6" y="9"/>
                </a:cxn>
                <a:cxn ang="0">
                  <a:pos x="16" y="32"/>
                </a:cxn>
                <a:cxn ang="0">
                  <a:pos x="10" y="44"/>
                </a:cxn>
                <a:cxn ang="0">
                  <a:pos x="1" y="71"/>
                </a:cxn>
                <a:cxn ang="0">
                  <a:pos x="7" y="82"/>
                </a:cxn>
                <a:cxn ang="0">
                  <a:pos x="22" y="72"/>
                </a:cxn>
                <a:cxn ang="0">
                  <a:pos x="58" y="80"/>
                </a:cxn>
                <a:cxn ang="0">
                  <a:pos x="75" y="87"/>
                </a:cxn>
                <a:cxn ang="0">
                  <a:pos x="92" y="112"/>
                </a:cxn>
                <a:cxn ang="0">
                  <a:pos x="109" y="103"/>
                </a:cxn>
                <a:cxn ang="0">
                  <a:pos x="117" y="131"/>
                </a:cxn>
                <a:cxn ang="0">
                  <a:pos x="135" y="134"/>
                </a:cxn>
                <a:cxn ang="0">
                  <a:pos x="157" y="110"/>
                </a:cxn>
                <a:cxn ang="0">
                  <a:pos x="139" y="95"/>
                </a:cxn>
                <a:cxn ang="0">
                  <a:pos x="140" y="81"/>
                </a:cxn>
                <a:cxn ang="0">
                  <a:pos x="160" y="72"/>
                </a:cxn>
                <a:cxn ang="0">
                  <a:pos x="187" y="43"/>
                </a:cxn>
                <a:cxn ang="0">
                  <a:pos x="201" y="34"/>
                </a:cxn>
                <a:cxn ang="0">
                  <a:pos x="222" y="45"/>
                </a:cxn>
                <a:cxn ang="0">
                  <a:pos x="260" y="63"/>
                </a:cxn>
                <a:cxn ang="0">
                  <a:pos x="273" y="71"/>
                </a:cxn>
                <a:cxn ang="0">
                  <a:pos x="258" y="85"/>
                </a:cxn>
                <a:cxn ang="0">
                  <a:pos x="261" y="110"/>
                </a:cxn>
                <a:cxn ang="0">
                  <a:pos x="281" y="128"/>
                </a:cxn>
                <a:cxn ang="0">
                  <a:pos x="290" y="109"/>
                </a:cxn>
                <a:cxn ang="0">
                  <a:pos x="302" y="109"/>
                </a:cxn>
                <a:cxn ang="0">
                  <a:pos x="318" y="87"/>
                </a:cxn>
                <a:cxn ang="0">
                  <a:pos x="313" y="77"/>
                </a:cxn>
                <a:cxn ang="0">
                  <a:pos x="304" y="66"/>
                </a:cxn>
                <a:cxn ang="0">
                  <a:pos x="297" y="48"/>
                </a:cxn>
                <a:cxn ang="0">
                  <a:pos x="266" y="18"/>
                </a:cxn>
                <a:cxn ang="0">
                  <a:pos x="231" y="11"/>
                </a:cxn>
                <a:cxn ang="0">
                  <a:pos x="189" y="1"/>
                </a:cxn>
                <a:cxn ang="0">
                  <a:pos x="176" y="11"/>
                </a:cxn>
                <a:cxn ang="0">
                  <a:pos x="164" y="31"/>
                </a:cxn>
                <a:cxn ang="0">
                  <a:pos x="156" y="20"/>
                </a:cxn>
                <a:cxn ang="0">
                  <a:pos x="118" y="36"/>
                </a:cxn>
                <a:cxn ang="0">
                  <a:pos x="101" y="44"/>
                </a:cxn>
                <a:cxn ang="0">
                  <a:pos x="71" y="34"/>
                </a:cxn>
                <a:cxn ang="0">
                  <a:pos x="45" y="23"/>
                </a:cxn>
                <a:cxn ang="0">
                  <a:pos x="35" y="7"/>
                </a:cxn>
              </a:cxnLst>
              <a:rect l="0" t="0" r="r" b="b"/>
              <a:pathLst>
                <a:path w="318" h="135">
                  <a:moveTo>
                    <a:pt x="23" y="0"/>
                  </a:moveTo>
                  <a:lnTo>
                    <a:pt x="22" y="1"/>
                  </a:lnTo>
                  <a:lnTo>
                    <a:pt x="19" y="1"/>
                  </a:lnTo>
                  <a:lnTo>
                    <a:pt x="17" y="0"/>
                  </a:lnTo>
                  <a:lnTo>
                    <a:pt x="13" y="0"/>
                  </a:lnTo>
                  <a:lnTo>
                    <a:pt x="6" y="9"/>
                  </a:lnTo>
                  <a:lnTo>
                    <a:pt x="5" y="23"/>
                  </a:lnTo>
                  <a:lnTo>
                    <a:pt x="12" y="28"/>
                  </a:lnTo>
                  <a:lnTo>
                    <a:pt x="16" y="32"/>
                  </a:lnTo>
                  <a:lnTo>
                    <a:pt x="15" y="37"/>
                  </a:lnTo>
                  <a:lnTo>
                    <a:pt x="11" y="40"/>
                  </a:lnTo>
                  <a:lnTo>
                    <a:pt x="10" y="44"/>
                  </a:lnTo>
                  <a:lnTo>
                    <a:pt x="10" y="56"/>
                  </a:lnTo>
                  <a:lnTo>
                    <a:pt x="8" y="61"/>
                  </a:lnTo>
                  <a:lnTo>
                    <a:pt x="1" y="71"/>
                  </a:lnTo>
                  <a:lnTo>
                    <a:pt x="0" y="71"/>
                  </a:lnTo>
                  <a:lnTo>
                    <a:pt x="6" y="82"/>
                  </a:lnTo>
                  <a:lnTo>
                    <a:pt x="7" y="82"/>
                  </a:lnTo>
                  <a:lnTo>
                    <a:pt x="10" y="75"/>
                  </a:lnTo>
                  <a:lnTo>
                    <a:pt x="12" y="72"/>
                  </a:lnTo>
                  <a:lnTo>
                    <a:pt x="22" y="72"/>
                  </a:lnTo>
                  <a:lnTo>
                    <a:pt x="40" y="75"/>
                  </a:lnTo>
                  <a:lnTo>
                    <a:pt x="48" y="76"/>
                  </a:lnTo>
                  <a:lnTo>
                    <a:pt x="58" y="80"/>
                  </a:lnTo>
                  <a:lnTo>
                    <a:pt x="67" y="81"/>
                  </a:lnTo>
                  <a:lnTo>
                    <a:pt x="70" y="82"/>
                  </a:lnTo>
                  <a:lnTo>
                    <a:pt x="75" y="87"/>
                  </a:lnTo>
                  <a:lnTo>
                    <a:pt x="78" y="96"/>
                  </a:lnTo>
                  <a:lnTo>
                    <a:pt x="85" y="103"/>
                  </a:lnTo>
                  <a:lnTo>
                    <a:pt x="92" y="112"/>
                  </a:lnTo>
                  <a:lnTo>
                    <a:pt x="98" y="112"/>
                  </a:lnTo>
                  <a:lnTo>
                    <a:pt x="103" y="106"/>
                  </a:lnTo>
                  <a:lnTo>
                    <a:pt x="109" y="103"/>
                  </a:lnTo>
                  <a:lnTo>
                    <a:pt x="113" y="112"/>
                  </a:lnTo>
                  <a:lnTo>
                    <a:pt x="113" y="122"/>
                  </a:lnTo>
                  <a:lnTo>
                    <a:pt x="117" y="131"/>
                  </a:lnTo>
                  <a:lnTo>
                    <a:pt x="118" y="134"/>
                  </a:lnTo>
                  <a:lnTo>
                    <a:pt x="130" y="135"/>
                  </a:lnTo>
                  <a:lnTo>
                    <a:pt x="135" y="134"/>
                  </a:lnTo>
                  <a:lnTo>
                    <a:pt x="152" y="124"/>
                  </a:lnTo>
                  <a:lnTo>
                    <a:pt x="160" y="117"/>
                  </a:lnTo>
                  <a:lnTo>
                    <a:pt x="157" y="110"/>
                  </a:lnTo>
                  <a:lnTo>
                    <a:pt x="152" y="107"/>
                  </a:lnTo>
                  <a:lnTo>
                    <a:pt x="148" y="102"/>
                  </a:lnTo>
                  <a:lnTo>
                    <a:pt x="139" y="95"/>
                  </a:lnTo>
                  <a:lnTo>
                    <a:pt x="137" y="91"/>
                  </a:lnTo>
                  <a:lnTo>
                    <a:pt x="137" y="87"/>
                  </a:lnTo>
                  <a:lnTo>
                    <a:pt x="140" y="81"/>
                  </a:lnTo>
                  <a:lnTo>
                    <a:pt x="148" y="75"/>
                  </a:lnTo>
                  <a:lnTo>
                    <a:pt x="156" y="72"/>
                  </a:lnTo>
                  <a:lnTo>
                    <a:pt x="160" y="72"/>
                  </a:lnTo>
                  <a:lnTo>
                    <a:pt x="168" y="68"/>
                  </a:lnTo>
                  <a:lnTo>
                    <a:pt x="177" y="58"/>
                  </a:lnTo>
                  <a:lnTo>
                    <a:pt x="187" y="43"/>
                  </a:lnTo>
                  <a:lnTo>
                    <a:pt x="189" y="39"/>
                  </a:lnTo>
                  <a:lnTo>
                    <a:pt x="190" y="38"/>
                  </a:lnTo>
                  <a:lnTo>
                    <a:pt x="201" y="34"/>
                  </a:lnTo>
                  <a:lnTo>
                    <a:pt x="205" y="34"/>
                  </a:lnTo>
                  <a:lnTo>
                    <a:pt x="209" y="36"/>
                  </a:lnTo>
                  <a:lnTo>
                    <a:pt x="222" y="45"/>
                  </a:lnTo>
                  <a:lnTo>
                    <a:pt x="241" y="54"/>
                  </a:lnTo>
                  <a:lnTo>
                    <a:pt x="252" y="66"/>
                  </a:lnTo>
                  <a:lnTo>
                    <a:pt x="260" y="63"/>
                  </a:lnTo>
                  <a:lnTo>
                    <a:pt x="266" y="63"/>
                  </a:lnTo>
                  <a:lnTo>
                    <a:pt x="273" y="68"/>
                  </a:lnTo>
                  <a:lnTo>
                    <a:pt x="273" y="71"/>
                  </a:lnTo>
                  <a:lnTo>
                    <a:pt x="269" y="71"/>
                  </a:lnTo>
                  <a:lnTo>
                    <a:pt x="259" y="80"/>
                  </a:lnTo>
                  <a:lnTo>
                    <a:pt x="258" y="85"/>
                  </a:lnTo>
                  <a:lnTo>
                    <a:pt x="257" y="93"/>
                  </a:lnTo>
                  <a:lnTo>
                    <a:pt x="258" y="104"/>
                  </a:lnTo>
                  <a:lnTo>
                    <a:pt x="261" y="110"/>
                  </a:lnTo>
                  <a:lnTo>
                    <a:pt x="273" y="123"/>
                  </a:lnTo>
                  <a:lnTo>
                    <a:pt x="280" y="128"/>
                  </a:lnTo>
                  <a:lnTo>
                    <a:pt x="281" y="128"/>
                  </a:lnTo>
                  <a:lnTo>
                    <a:pt x="281" y="123"/>
                  </a:lnTo>
                  <a:lnTo>
                    <a:pt x="290" y="117"/>
                  </a:lnTo>
                  <a:lnTo>
                    <a:pt x="290" y="109"/>
                  </a:lnTo>
                  <a:lnTo>
                    <a:pt x="293" y="108"/>
                  </a:lnTo>
                  <a:lnTo>
                    <a:pt x="298" y="112"/>
                  </a:lnTo>
                  <a:lnTo>
                    <a:pt x="302" y="109"/>
                  </a:lnTo>
                  <a:lnTo>
                    <a:pt x="312" y="96"/>
                  </a:lnTo>
                  <a:lnTo>
                    <a:pt x="318" y="91"/>
                  </a:lnTo>
                  <a:lnTo>
                    <a:pt x="318" y="87"/>
                  </a:lnTo>
                  <a:lnTo>
                    <a:pt x="314" y="85"/>
                  </a:lnTo>
                  <a:lnTo>
                    <a:pt x="313" y="83"/>
                  </a:lnTo>
                  <a:lnTo>
                    <a:pt x="313" y="77"/>
                  </a:lnTo>
                  <a:lnTo>
                    <a:pt x="309" y="71"/>
                  </a:lnTo>
                  <a:lnTo>
                    <a:pt x="304" y="68"/>
                  </a:lnTo>
                  <a:lnTo>
                    <a:pt x="304" y="66"/>
                  </a:lnTo>
                  <a:lnTo>
                    <a:pt x="306" y="58"/>
                  </a:lnTo>
                  <a:lnTo>
                    <a:pt x="307" y="54"/>
                  </a:lnTo>
                  <a:lnTo>
                    <a:pt x="297" y="48"/>
                  </a:lnTo>
                  <a:lnTo>
                    <a:pt x="287" y="37"/>
                  </a:lnTo>
                  <a:lnTo>
                    <a:pt x="284" y="33"/>
                  </a:lnTo>
                  <a:lnTo>
                    <a:pt x="266" y="18"/>
                  </a:lnTo>
                  <a:lnTo>
                    <a:pt x="257" y="15"/>
                  </a:lnTo>
                  <a:lnTo>
                    <a:pt x="244" y="11"/>
                  </a:lnTo>
                  <a:lnTo>
                    <a:pt x="231" y="11"/>
                  </a:lnTo>
                  <a:lnTo>
                    <a:pt x="218" y="7"/>
                  </a:lnTo>
                  <a:lnTo>
                    <a:pt x="209" y="1"/>
                  </a:lnTo>
                  <a:lnTo>
                    <a:pt x="189" y="1"/>
                  </a:lnTo>
                  <a:lnTo>
                    <a:pt x="184" y="2"/>
                  </a:lnTo>
                  <a:lnTo>
                    <a:pt x="182" y="4"/>
                  </a:lnTo>
                  <a:lnTo>
                    <a:pt x="176" y="11"/>
                  </a:lnTo>
                  <a:lnTo>
                    <a:pt x="174" y="27"/>
                  </a:lnTo>
                  <a:lnTo>
                    <a:pt x="167" y="31"/>
                  </a:lnTo>
                  <a:lnTo>
                    <a:pt x="164" y="31"/>
                  </a:lnTo>
                  <a:lnTo>
                    <a:pt x="164" y="21"/>
                  </a:lnTo>
                  <a:lnTo>
                    <a:pt x="160" y="20"/>
                  </a:lnTo>
                  <a:lnTo>
                    <a:pt x="156" y="20"/>
                  </a:lnTo>
                  <a:lnTo>
                    <a:pt x="137" y="31"/>
                  </a:lnTo>
                  <a:lnTo>
                    <a:pt x="121" y="33"/>
                  </a:lnTo>
                  <a:lnTo>
                    <a:pt x="118" y="36"/>
                  </a:lnTo>
                  <a:lnTo>
                    <a:pt x="110" y="43"/>
                  </a:lnTo>
                  <a:lnTo>
                    <a:pt x="105" y="44"/>
                  </a:lnTo>
                  <a:lnTo>
                    <a:pt x="101" y="44"/>
                  </a:lnTo>
                  <a:lnTo>
                    <a:pt x="92" y="43"/>
                  </a:lnTo>
                  <a:lnTo>
                    <a:pt x="75" y="36"/>
                  </a:lnTo>
                  <a:lnTo>
                    <a:pt x="71" y="34"/>
                  </a:lnTo>
                  <a:lnTo>
                    <a:pt x="48" y="34"/>
                  </a:lnTo>
                  <a:lnTo>
                    <a:pt x="45" y="28"/>
                  </a:lnTo>
                  <a:lnTo>
                    <a:pt x="45" y="23"/>
                  </a:lnTo>
                  <a:lnTo>
                    <a:pt x="39" y="20"/>
                  </a:lnTo>
                  <a:lnTo>
                    <a:pt x="37" y="9"/>
                  </a:lnTo>
                  <a:lnTo>
                    <a:pt x="35" y="7"/>
                  </a:lnTo>
                  <a:lnTo>
                    <a:pt x="27" y="5"/>
                  </a:lnTo>
                  <a:lnTo>
                    <a:pt x="23" y="0"/>
                  </a:lnTo>
                  <a:close/>
                </a:path>
              </a:pathLst>
            </a:custGeom>
            <a:grpFill/>
            <a:ln w="3175"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solidFill>
                  <a:schemeClr val="accent2"/>
                </a:solidFill>
                <a:latin typeface="+mn-lt"/>
              </a:endParaRPr>
            </a:p>
          </p:txBody>
        </p:sp>
        <p:sp>
          <p:nvSpPr>
            <p:cNvPr id="101" name="Freeform 264"/>
            <p:cNvSpPr>
              <a:spLocks noChangeAspect="1"/>
            </p:cNvSpPr>
            <p:nvPr/>
          </p:nvSpPr>
          <p:spPr bwMode="gray">
            <a:xfrm>
              <a:off x="1680330" y="2988980"/>
              <a:ext cx="52223" cy="56480"/>
            </a:xfrm>
            <a:custGeom>
              <a:avLst/>
              <a:gdLst/>
              <a:ahLst/>
              <a:cxnLst>
                <a:cxn ang="0">
                  <a:pos x="71" y="1"/>
                </a:cxn>
                <a:cxn ang="0">
                  <a:pos x="39" y="28"/>
                </a:cxn>
                <a:cxn ang="0">
                  <a:pos x="63" y="52"/>
                </a:cxn>
                <a:cxn ang="0">
                  <a:pos x="82" y="71"/>
                </a:cxn>
                <a:cxn ang="0">
                  <a:pos x="95" y="84"/>
                </a:cxn>
                <a:cxn ang="0">
                  <a:pos x="93" y="100"/>
                </a:cxn>
                <a:cxn ang="0">
                  <a:pos x="69" y="99"/>
                </a:cxn>
                <a:cxn ang="0">
                  <a:pos x="16" y="138"/>
                </a:cxn>
                <a:cxn ang="0">
                  <a:pos x="9" y="152"/>
                </a:cxn>
                <a:cxn ang="0">
                  <a:pos x="5" y="158"/>
                </a:cxn>
                <a:cxn ang="0">
                  <a:pos x="6" y="168"/>
                </a:cxn>
                <a:cxn ang="0">
                  <a:pos x="2" y="186"/>
                </a:cxn>
                <a:cxn ang="0">
                  <a:pos x="2" y="191"/>
                </a:cxn>
                <a:cxn ang="0">
                  <a:pos x="9" y="196"/>
                </a:cxn>
                <a:cxn ang="0">
                  <a:pos x="17" y="204"/>
                </a:cxn>
                <a:cxn ang="0">
                  <a:pos x="37" y="217"/>
                </a:cxn>
                <a:cxn ang="0">
                  <a:pos x="55" y="226"/>
                </a:cxn>
                <a:cxn ang="0">
                  <a:pos x="86" y="227"/>
                </a:cxn>
                <a:cxn ang="0">
                  <a:pos x="112" y="232"/>
                </a:cxn>
                <a:cxn ang="0">
                  <a:pos x="119" y="232"/>
                </a:cxn>
                <a:cxn ang="0">
                  <a:pos x="134" y="220"/>
                </a:cxn>
                <a:cxn ang="0">
                  <a:pos x="145" y="211"/>
                </a:cxn>
                <a:cxn ang="0">
                  <a:pos x="149" y="199"/>
                </a:cxn>
                <a:cxn ang="0">
                  <a:pos x="155" y="194"/>
                </a:cxn>
                <a:cxn ang="0">
                  <a:pos x="165" y="184"/>
                </a:cxn>
                <a:cxn ang="0">
                  <a:pos x="163" y="175"/>
                </a:cxn>
                <a:cxn ang="0">
                  <a:pos x="162" y="169"/>
                </a:cxn>
                <a:cxn ang="0">
                  <a:pos x="172" y="159"/>
                </a:cxn>
                <a:cxn ang="0">
                  <a:pos x="177" y="157"/>
                </a:cxn>
                <a:cxn ang="0">
                  <a:pos x="208" y="134"/>
                </a:cxn>
                <a:cxn ang="0">
                  <a:pos x="212" y="124"/>
                </a:cxn>
                <a:cxn ang="0">
                  <a:pos x="211" y="121"/>
                </a:cxn>
                <a:cxn ang="0">
                  <a:pos x="209" y="118"/>
                </a:cxn>
                <a:cxn ang="0">
                  <a:pos x="195" y="121"/>
                </a:cxn>
                <a:cxn ang="0">
                  <a:pos x="187" y="116"/>
                </a:cxn>
                <a:cxn ang="0">
                  <a:pos x="184" y="111"/>
                </a:cxn>
                <a:cxn ang="0">
                  <a:pos x="163" y="108"/>
                </a:cxn>
                <a:cxn ang="0">
                  <a:pos x="166" y="72"/>
                </a:cxn>
              </a:cxnLst>
              <a:rect l="0" t="0" r="r" b="b"/>
              <a:pathLst>
                <a:path w="212" h="235">
                  <a:moveTo>
                    <a:pt x="166" y="0"/>
                  </a:moveTo>
                  <a:lnTo>
                    <a:pt x="71" y="1"/>
                  </a:lnTo>
                  <a:lnTo>
                    <a:pt x="71" y="28"/>
                  </a:lnTo>
                  <a:lnTo>
                    <a:pt x="39" y="28"/>
                  </a:lnTo>
                  <a:lnTo>
                    <a:pt x="37" y="27"/>
                  </a:lnTo>
                  <a:lnTo>
                    <a:pt x="63" y="52"/>
                  </a:lnTo>
                  <a:lnTo>
                    <a:pt x="79" y="62"/>
                  </a:lnTo>
                  <a:lnTo>
                    <a:pt x="82" y="71"/>
                  </a:lnTo>
                  <a:lnTo>
                    <a:pt x="92" y="79"/>
                  </a:lnTo>
                  <a:lnTo>
                    <a:pt x="95" y="84"/>
                  </a:lnTo>
                  <a:lnTo>
                    <a:pt x="93" y="99"/>
                  </a:lnTo>
                  <a:lnTo>
                    <a:pt x="93" y="100"/>
                  </a:lnTo>
                  <a:lnTo>
                    <a:pt x="92" y="99"/>
                  </a:lnTo>
                  <a:lnTo>
                    <a:pt x="69" y="99"/>
                  </a:lnTo>
                  <a:lnTo>
                    <a:pt x="39" y="102"/>
                  </a:lnTo>
                  <a:lnTo>
                    <a:pt x="16" y="138"/>
                  </a:lnTo>
                  <a:lnTo>
                    <a:pt x="15" y="142"/>
                  </a:lnTo>
                  <a:lnTo>
                    <a:pt x="9" y="152"/>
                  </a:lnTo>
                  <a:lnTo>
                    <a:pt x="6" y="157"/>
                  </a:lnTo>
                  <a:lnTo>
                    <a:pt x="5" y="158"/>
                  </a:lnTo>
                  <a:lnTo>
                    <a:pt x="7" y="165"/>
                  </a:lnTo>
                  <a:lnTo>
                    <a:pt x="6" y="168"/>
                  </a:lnTo>
                  <a:lnTo>
                    <a:pt x="4" y="170"/>
                  </a:lnTo>
                  <a:lnTo>
                    <a:pt x="2" y="186"/>
                  </a:lnTo>
                  <a:lnTo>
                    <a:pt x="0" y="188"/>
                  </a:lnTo>
                  <a:lnTo>
                    <a:pt x="2" y="191"/>
                  </a:lnTo>
                  <a:lnTo>
                    <a:pt x="7" y="195"/>
                  </a:lnTo>
                  <a:lnTo>
                    <a:pt x="9" y="196"/>
                  </a:lnTo>
                  <a:lnTo>
                    <a:pt x="16" y="201"/>
                  </a:lnTo>
                  <a:lnTo>
                    <a:pt x="17" y="204"/>
                  </a:lnTo>
                  <a:lnTo>
                    <a:pt x="31" y="213"/>
                  </a:lnTo>
                  <a:lnTo>
                    <a:pt x="37" y="217"/>
                  </a:lnTo>
                  <a:lnTo>
                    <a:pt x="47" y="222"/>
                  </a:lnTo>
                  <a:lnTo>
                    <a:pt x="55" y="226"/>
                  </a:lnTo>
                  <a:lnTo>
                    <a:pt x="66" y="227"/>
                  </a:lnTo>
                  <a:lnTo>
                    <a:pt x="86" y="227"/>
                  </a:lnTo>
                  <a:lnTo>
                    <a:pt x="96" y="228"/>
                  </a:lnTo>
                  <a:lnTo>
                    <a:pt x="112" y="232"/>
                  </a:lnTo>
                  <a:lnTo>
                    <a:pt x="119" y="235"/>
                  </a:lnTo>
                  <a:lnTo>
                    <a:pt x="119" y="232"/>
                  </a:lnTo>
                  <a:lnTo>
                    <a:pt x="125" y="222"/>
                  </a:lnTo>
                  <a:lnTo>
                    <a:pt x="134" y="220"/>
                  </a:lnTo>
                  <a:lnTo>
                    <a:pt x="138" y="213"/>
                  </a:lnTo>
                  <a:lnTo>
                    <a:pt x="145" y="211"/>
                  </a:lnTo>
                  <a:lnTo>
                    <a:pt x="147" y="206"/>
                  </a:lnTo>
                  <a:lnTo>
                    <a:pt x="149" y="199"/>
                  </a:lnTo>
                  <a:lnTo>
                    <a:pt x="152" y="195"/>
                  </a:lnTo>
                  <a:lnTo>
                    <a:pt x="155" y="194"/>
                  </a:lnTo>
                  <a:lnTo>
                    <a:pt x="156" y="189"/>
                  </a:lnTo>
                  <a:lnTo>
                    <a:pt x="165" y="184"/>
                  </a:lnTo>
                  <a:lnTo>
                    <a:pt x="165" y="180"/>
                  </a:lnTo>
                  <a:lnTo>
                    <a:pt x="163" y="175"/>
                  </a:lnTo>
                  <a:lnTo>
                    <a:pt x="162" y="174"/>
                  </a:lnTo>
                  <a:lnTo>
                    <a:pt x="162" y="169"/>
                  </a:lnTo>
                  <a:lnTo>
                    <a:pt x="163" y="165"/>
                  </a:lnTo>
                  <a:lnTo>
                    <a:pt x="172" y="159"/>
                  </a:lnTo>
                  <a:lnTo>
                    <a:pt x="173" y="158"/>
                  </a:lnTo>
                  <a:lnTo>
                    <a:pt x="177" y="157"/>
                  </a:lnTo>
                  <a:lnTo>
                    <a:pt x="189" y="146"/>
                  </a:lnTo>
                  <a:lnTo>
                    <a:pt x="208" y="134"/>
                  </a:lnTo>
                  <a:lnTo>
                    <a:pt x="211" y="127"/>
                  </a:lnTo>
                  <a:lnTo>
                    <a:pt x="212" y="124"/>
                  </a:lnTo>
                  <a:lnTo>
                    <a:pt x="212" y="121"/>
                  </a:lnTo>
                  <a:lnTo>
                    <a:pt x="211" y="121"/>
                  </a:lnTo>
                  <a:lnTo>
                    <a:pt x="210" y="121"/>
                  </a:lnTo>
                  <a:lnTo>
                    <a:pt x="209" y="118"/>
                  </a:lnTo>
                  <a:lnTo>
                    <a:pt x="203" y="116"/>
                  </a:lnTo>
                  <a:lnTo>
                    <a:pt x="195" y="121"/>
                  </a:lnTo>
                  <a:lnTo>
                    <a:pt x="193" y="121"/>
                  </a:lnTo>
                  <a:lnTo>
                    <a:pt x="187" y="116"/>
                  </a:lnTo>
                  <a:lnTo>
                    <a:pt x="183" y="110"/>
                  </a:lnTo>
                  <a:lnTo>
                    <a:pt x="184" y="111"/>
                  </a:lnTo>
                  <a:lnTo>
                    <a:pt x="172" y="110"/>
                  </a:lnTo>
                  <a:lnTo>
                    <a:pt x="163" y="108"/>
                  </a:lnTo>
                  <a:lnTo>
                    <a:pt x="163" y="107"/>
                  </a:lnTo>
                  <a:lnTo>
                    <a:pt x="166" y="72"/>
                  </a:lnTo>
                  <a:lnTo>
                    <a:pt x="166" y="0"/>
                  </a:lnTo>
                  <a:close/>
                </a:path>
              </a:pathLst>
            </a:custGeom>
            <a:grpFill/>
            <a:ln w="3175"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02" name="Freeform 265"/>
            <p:cNvSpPr>
              <a:spLocks noChangeAspect="1"/>
            </p:cNvSpPr>
            <p:nvPr/>
          </p:nvSpPr>
          <p:spPr bwMode="gray">
            <a:xfrm>
              <a:off x="1720409" y="2980568"/>
              <a:ext cx="14574" cy="34850"/>
            </a:xfrm>
            <a:custGeom>
              <a:avLst/>
              <a:gdLst/>
              <a:ahLst/>
              <a:cxnLst>
                <a:cxn ang="0">
                  <a:pos x="46" y="2"/>
                </a:cxn>
                <a:cxn ang="0">
                  <a:pos x="41" y="0"/>
                </a:cxn>
                <a:cxn ang="0">
                  <a:pos x="36" y="3"/>
                </a:cxn>
                <a:cxn ang="0">
                  <a:pos x="21" y="31"/>
                </a:cxn>
                <a:cxn ang="0">
                  <a:pos x="16" y="31"/>
                </a:cxn>
                <a:cxn ang="0">
                  <a:pos x="3" y="34"/>
                </a:cxn>
                <a:cxn ang="0">
                  <a:pos x="3" y="106"/>
                </a:cxn>
                <a:cxn ang="0">
                  <a:pos x="2" y="141"/>
                </a:cxn>
                <a:cxn ang="0">
                  <a:pos x="0" y="142"/>
                </a:cxn>
                <a:cxn ang="0">
                  <a:pos x="9" y="144"/>
                </a:cxn>
                <a:cxn ang="0">
                  <a:pos x="21" y="145"/>
                </a:cxn>
                <a:cxn ang="0">
                  <a:pos x="20" y="144"/>
                </a:cxn>
                <a:cxn ang="0">
                  <a:pos x="20" y="136"/>
                </a:cxn>
                <a:cxn ang="0">
                  <a:pos x="21" y="132"/>
                </a:cxn>
                <a:cxn ang="0">
                  <a:pos x="27" y="126"/>
                </a:cxn>
                <a:cxn ang="0">
                  <a:pos x="38" y="118"/>
                </a:cxn>
                <a:cxn ang="0">
                  <a:pos x="45" y="110"/>
                </a:cxn>
                <a:cxn ang="0">
                  <a:pos x="47" y="102"/>
                </a:cxn>
                <a:cxn ang="0">
                  <a:pos x="48" y="102"/>
                </a:cxn>
                <a:cxn ang="0">
                  <a:pos x="51" y="89"/>
                </a:cxn>
                <a:cxn ang="0">
                  <a:pos x="52" y="77"/>
                </a:cxn>
                <a:cxn ang="0">
                  <a:pos x="51" y="56"/>
                </a:cxn>
                <a:cxn ang="0">
                  <a:pos x="53" y="41"/>
                </a:cxn>
                <a:cxn ang="0">
                  <a:pos x="57" y="28"/>
                </a:cxn>
                <a:cxn ang="0">
                  <a:pos x="62" y="18"/>
                </a:cxn>
                <a:cxn ang="0">
                  <a:pos x="62" y="13"/>
                </a:cxn>
                <a:cxn ang="0">
                  <a:pos x="58" y="8"/>
                </a:cxn>
                <a:cxn ang="0">
                  <a:pos x="47" y="3"/>
                </a:cxn>
                <a:cxn ang="0">
                  <a:pos x="46" y="2"/>
                </a:cxn>
              </a:cxnLst>
              <a:rect l="0" t="0" r="r" b="b"/>
              <a:pathLst>
                <a:path w="62" h="145">
                  <a:moveTo>
                    <a:pt x="46" y="2"/>
                  </a:moveTo>
                  <a:lnTo>
                    <a:pt x="41" y="0"/>
                  </a:lnTo>
                  <a:lnTo>
                    <a:pt x="36" y="3"/>
                  </a:lnTo>
                  <a:lnTo>
                    <a:pt x="21" y="31"/>
                  </a:lnTo>
                  <a:lnTo>
                    <a:pt x="16" y="31"/>
                  </a:lnTo>
                  <a:lnTo>
                    <a:pt x="3" y="34"/>
                  </a:lnTo>
                  <a:lnTo>
                    <a:pt x="3" y="106"/>
                  </a:lnTo>
                  <a:lnTo>
                    <a:pt x="2" y="141"/>
                  </a:lnTo>
                  <a:lnTo>
                    <a:pt x="0" y="142"/>
                  </a:lnTo>
                  <a:lnTo>
                    <a:pt x="9" y="144"/>
                  </a:lnTo>
                  <a:lnTo>
                    <a:pt x="21" y="145"/>
                  </a:lnTo>
                  <a:lnTo>
                    <a:pt x="20" y="144"/>
                  </a:lnTo>
                  <a:lnTo>
                    <a:pt x="20" y="136"/>
                  </a:lnTo>
                  <a:lnTo>
                    <a:pt x="21" y="132"/>
                  </a:lnTo>
                  <a:lnTo>
                    <a:pt x="27" y="126"/>
                  </a:lnTo>
                  <a:lnTo>
                    <a:pt x="38" y="118"/>
                  </a:lnTo>
                  <a:lnTo>
                    <a:pt x="45" y="110"/>
                  </a:lnTo>
                  <a:lnTo>
                    <a:pt x="47" y="102"/>
                  </a:lnTo>
                  <a:lnTo>
                    <a:pt x="48" y="102"/>
                  </a:lnTo>
                  <a:lnTo>
                    <a:pt x="51" y="89"/>
                  </a:lnTo>
                  <a:lnTo>
                    <a:pt x="52" y="77"/>
                  </a:lnTo>
                  <a:lnTo>
                    <a:pt x="51" y="56"/>
                  </a:lnTo>
                  <a:lnTo>
                    <a:pt x="53" y="41"/>
                  </a:lnTo>
                  <a:lnTo>
                    <a:pt x="57" y="28"/>
                  </a:lnTo>
                  <a:lnTo>
                    <a:pt x="62" y="18"/>
                  </a:lnTo>
                  <a:lnTo>
                    <a:pt x="62" y="13"/>
                  </a:lnTo>
                  <a:lnTo>
                    <a:pt x="58" y="8"/>
                  </a:lnTo>
                  <a:lnTo>
                    <a:pt x="47" y="3"/>
                  </a:lnTo>
                  <a:lnTo>
                    <a:pt x="46" y="2"/>
                  </a:lnTo>
                  <a:close/>
                </a:path>
              </a:pathLst>
            </a:custGeom>
            <a:grpFill/>
            <a:ln w="3175"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latin typeface="+mn-lt"/>
              </a:endParaRPr>
            </a:p>
          </p:txBody>
        </p:sp>
        <p:sp>
          <p:nvSpPr>
            <p:cNvPr id="103" name="Freeform 266"/>
            <p:cNvSpPr>
              <a:spLocks noChangeAspect="1"/>
            </p:cNvSpPr>
            <p:nvPr/>
          </p:nvSpPr>
          <p:spPr bwMode="gray">
            <a:xfrm>
              <a:off x="1709478" y="3035846"/>
              <a:ext cx="30362" cy="16824"/>
            </a:xfrm>
            <a:custGeom>
              <a:avLst/>
              <a:gdLst/>
              <a:ahLst/>
              <a:cxnLst>
                <a:cxn ang="0">
                  <a:pos x="33" y="0"/>
                </a:cxn>
                <a:cxn ang="0">
                  <a:pos x="31" y="4"/>
                </a:cxn>
                <a:cxn ang="0">
                  <a:pos x="28" y="11"/>
                </a:cxn>
                <a:cxn ang="0">
                  <a:pos x="26" y="16"/>
                </a:cxn>
                <a:cxn ang="0">
                  <a:pos x="19" y="18"/>
                </a:cxn>
                <a:cxn ang="0">
                  <a:pos x="15" y="25"/>
                </a:cxn>
                <a:cxn ang="0">
                  <a:pos x="6" y="27"/>
                </a:cxn>
                <a:cxn ang="0">
                  <a:pos x="0" y="37"/>
                </a:cxn>
                <a:cxn ang="0">
                  <a:pos x="0" y="40"/>
                </a:cxn>
                <a:cxn ang="0">
                  <a:pos x="9" y="48"/>
                </a:cxn>
                <a:cxn ang="0">
                  <a:pos x="21" y="53"/>
                </a:cxn>
                <a:cxn ang="0">
                  <a:pos x="36" y="55"/>
                </a:cxn>
                <a:cxn ang="0">
                  <a:pos x="46" y="56"/>
                </a:cxn>
                <a:cxn ang="0">
                  <a:pos x="58" y="65"/>
                </a:cxn>
                <a:cxn ang="0">
                  <a:pos x="76" y="70"/>
                </a:cxn>
                <a:cxn ang="0">
                  <a:pos x="103" y="71"/>
                </a:cxn>
                <a:cxn ang="0">
                  <a:pos x="120" y="64"/>
                </a:cxn>
                <a:cxn ang="0">
                  <a:pos x="125" y="59"/>
                </a:cxn>
                <a:cxn ang="0">
                  <a:pos x="123" y="56"/>
                </a:cxn>
                <a:cxn ang="0">
                  <a:pos x="123" y="38"/>
                </a:cxn>
                <a:cxn ang="0">
                  <a:pos x="123" y="37"/>
                </a:cxn>
                <a:cxn ang="0">
                  <a:pos x="118" y="32"/>
                </a:cxn>
                <a:cxn ang="0">
                  <a:pos x="109" y="29"/>
                </a:cxn>
                <a:cxn ang="0">
                  <a:pos x="107" y="27"/>
                </a:cxn>
                <a:cxn ang="0">
                  <a:pos x="100" y="28"/>
                </a:cxn>
                <a:cxn ang="0">
                  <a:pos x="95" y="33"/>
                </a:cxn>
                <a:cxn ang="0">
                  <a:pos x="90" y="33"/>
                </a:cxn>
                <a:cxn ang="0">
                  <a:pos x="85" y="31"/>
                </a:cxn>
                <a:cxn ang="0">
                  <a:pos x="82" y="28"/>
                </a:cxn>
                <a:cxn ang="0">
                  <a:pos x="82" y="26"/>
                </a:cxn>
                <a:cxn ang="0">
                  <a:pos x="75" y="26"/>
                </a:cxn>
                <a:cxn ang="0">
                  <a:pos x="73" y="23"/>
                </a:cxn>
                <a:cxn ang="0">
                  <a:pos x="71" y="20"/>
                </a:cxn>
                <a:cxn ang="0">
                  <a:pos x="66" y="20"/>
                </a:cxn>
                <a:cxn ang="0">
                  <a:pos x="59" y="15"/>
                </a:cxn>
                <a:cxn ang="0">
                  <a:pos x="57" y="10"/>
                </a:cxn>
                <a:cxn ang="0">
                  <a:pos x="52" y="4"/>
                </a:cxn>
                <a:cxn ang="0">
                  <a:pos x="39" y="4"/>
                </a:cxn>
                <a:cxn ang="0">
                  <a:pos x="33" y="0"/>
                </a:cxn>
              </a:cxnLst>
              <a:rect l="0" t="0" r="r" b="b"/>
              <a:pathLst>
                <a:path w="125" h="71">
                  <a:moveTo>
                    <a:pt x="33" y="0"/>
                  </a:moveTo>
                  <a:lnTo>
                    <a:pt x="31" y="4"/>
                  </a:lnTo>
                  <a:lnTo>
                    <a:pt x="28" y="11"/>
                  </a:lnTo>
                  <a:lnTo>
                    <a:pt x="26" y="16"/>
                  </a:lnTo>
                  <a:lnTo>
                    <a:pt x="19" y="18"/>
                  </a:lnTo>
                  <a:lnTo>
                    <a:pt x="15" y="25"/>
                  </a:lnTo>
                  <a:lnTo>
                    <a:pt x="6" y="27"/>
                  </a:lnTo>
                  <a:lnTo>
                    <a:pt x="0" y="37"/>
                  </a:lnTo>
                  <a:lnTo>
                    <a:pt x="0" y="40"/>
                  </a:lnTo>
                  <a:lnTo>
                    <a:pt x="9" y="48"/>
                  </a:lnTo>
                  <a:lnTo>
                    <a:pt x="21" y="53"/>
                  </a:lnTo>
                  <a:lnTo>
                    <a:pt x="36" y="55"/>
                  </a:lnTo>
                  <a:lnTo>
                    <a:pt x="46" y="56"/>
                  </a:lnTo>
                  <a:lnTo>
                    <a:pt x="58" y="65"/>
                  </a:lnTo>
                  <a:lnTo>
                    <a:pt x="76" y="70"/>
                  </a:lnTo>
                  <a:lnTo>
                    <a:pt x="103" y="71"/>
                  </a:lnTo>
                  <a:lnTo>
                    <a:pt x="120" y="64"/>
                  </a:lnTo>
                  <a:lnTo>
                    <a:pt x="125" y="59"/>
                  </a:lnTo>
                  <a:lnTo>
                    <a:pt x="123" y="56"/>
                  </a:lnTo>
                  <a:lnTo>
                    <a:pt x="123" y="38"/>
                  </a:lnTo>
                  <a:lnTo>
                    <a:pt x="123" y="37"/>
                  </a:lnTo>
                  <a:lnTo>
                    <a:pt x="118" y="32"/>
                  </a:lnTo>
                  <a:lnTo>
                    <a:pt x="109" y="29"/>
                  </a:lnTo>
                  <a:lnTo>
                    <a:pt x="107" y="27"/>
                  </a:lnTo>
                  <a:lnTo>
                    <a:pt x="100" y="28"/>
                  </a:lnTo>
                  <a:lnTo>
                    <a:pt x="95" y="33"/>
                  </a:lnTo>
                  <a:lnTo>
                    <a:pt x="90" y="33"/>
                  </a:lnTo>
                  <a:lnTo>
                    <a:pt x="85" y="31"/>
                  </a:lnTo>
                  <a:lnTo>
                    <a:pt x="82" y="28"/>
                  </a:lnTo>
                  <a:lnTo>
                    <a:pt x="82" y="26"/>
                  </a:lnTo>
                  <a:lnTo>
                    <a:pt x="75" y="26"/>
                  </a:lnTo>
                  <a:lnTo>
                    <a:pt x="73" y="23"/>
                  </a:lnTo>
                  <a:lnTo>
                    <a:pt x="71" y="20"/>
                  </a:lnTo>
                  <a:lnTo>
                    <a:pt x="66" y="20"/>
                  </a:lnTo>
                  <a:lnTo>
                    <a:pt x="59" y="15"/>
                  </a:lnTo>
                  <a:lnTo>
                    <a:pt x="57" y="10"/>
                  </a:lnTo>
                  <a:lnTo>
                    <a:pt x="52" y="4"/>
                  </a:lnTo>
                  <a:lnTo>
                    <a:pt x="39" y="4"/>
                  </a:lnTo>
                  <a:lnTo>
                    <a:pt x="33" y="0"/>
                  </a:lnTo>
                  <a:close/>
                </a:path>
              </a:pathLst>
            </a:custGeom>
            <a:grpFill/>
            <a:ln w="3175"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solidFill>
                  <a:schemeClr val="accent2"/>
                </a:solidFill>
                <a:latin typeface="+mn-lt"/>
              </a:endParaRPr>
            </a:p>
          </p:txBody>
        </p:sp>
        <p:sp>
          <p:nvSpPr>
            <p:cNvPr id="104" name="Freeform 267"/>
            <p:cNvSpPr>
              <a:spLocks noChangeAspect="1"/>
            </p:cNvSpPr>
            <p:nvPr/>
          </p:nvSpPr>
          <p:spPr bwMode="gray">
            <a:xfrm>
              <a:off x="1765345" y="3079108"/>
              <a:ext cx="43722" cy="38455"/>
            </a:xfrm>
            <a:custGeom>
              <a:avLst/>
              <a:gdLst/>
              <a:ahLst/>
              <a:cxnLst>
                <a:cxn ang="0">
                  <a:pos x="118" y="18"/>
                </a:cxn>
                <a:cxn ang="0">
                  <a:pos x="94" y="21"/>
                </a:cxn>
                <a:cxn ang="0">
                  <a:pos x="81" y="12"/>
                </a:cxn>
                <a:cxn ang="0">
                  <a:pos x="67" y="9"/>
                </a:cxn>
                <a:cxn ang="0">
                  <a:pos x="50" y="11"/>
                </a:cxn>
                <a:cxn ang="0">
                  <a:pos x="17" y="0"/>
                </a:cxn>
                <a:cxn ang="0">
                  <a:pos x="6" y="6"/>
                </a:cxn>
                <a:cxn ang="0">
                  <a:pos x="2" y="12"/>
                </a:cxn>
                <a:cxn ang="0">
                  <a:pos x="6" y="21"/>
                </a:cxn>
                <a:cxn ang="0">
                  <a:pos x="2" y="36"/>
                </a:cxn>
                <a:cxn ang="0">
                  <a:pos x="3" y="53"/>
                </a:cxn>
                <a:cxn ang="0">
                  <a:pos x="11" y="66"/>
                </a:cxn>
                <a:cxn ang="0">
                  <a:pos x="23" y="71"/>
                </a:cxn>
                <a:cxn ang="0">
                  <a:pos x="39" y="82"/>
                </a:cxn>
                <a:cxn ang="0">
                  <a:pos x="45" y="85"/>
                </a:cxn>
                <a:cxn ang="0">
                  <a:pos x="49" y="69"/>
                </a:cxn>
                <a:cxn ang="0">
                  <a:pos x="39" y="61"/>
                </a:cxn>
                <a:cxn ang="0">
                  <a:pos x="51" y="60"/>
                </a:cxn>
                <a:cxn ang="0">
                  <a:pos x="65" y="77"/>
                </a:cxn>
                <a:cxn ang="0">
                  <a:pos x="76" y="92"/>
                </a:cxn>
                <a:cxn ang="0">
                  <a:pos x="106" y="104"/>
                </a:cxn>
                <a:cxn ang="0">
                  <a:pos x="121" y="142"/>
                </a:cxn>
                <a:cxn ang="0">
                  <a:pos x="130" y="149"/>
                </a:cxn>
                <a:cxn ang="0">
                  <a:pos x="141" y="150"/>
                </a:cxn>
                <a:cxn ang="0">
                  <a:pos x="140" y="136"/>
                </a:cxn>
                <a:cxn ang="0">
                  <a:pos x="145" y="139"/>
                </a:cxn>
                <a:cxn ang="0">
                  <a:pos x="154" y="156"/>
                </a:cxn>
                <a:cxn ang="0">
                  <a:pos x="158" y="157"/>
                </a:cxn>
                <a:cxn ang="0">
                  <a:pos x="168" y="142"/>
                </a:cxn>
                <a:cxn ang="0">
                  <a:pos x="168" y="126"/>
                </a:cxn>
                <a:cxn ang="0">
                  <a:pos x="173" y="118"/>
                </a:cxn>
                <a:cxn ang="0">
                  <a:pos x="162" y="109"/>
                </a:cxn>
                <a:cxn ang="0">
                  <a:pos x="170" y="86"/>
                </a:cxn>
                <a:cxn ang="0">
                  <a:pos x="176" y="87"/>
                </a:cxn>
                <a:cxn ang="0">
                  <a:pos x="180" y="86"/>
                </a:cxn>
                <a:cxn ang="0">
                  <a:pos x="161" y="72"/>
                </a:cxn>
                <a:cxn ang="0">
                  <a:pos x="133" y="43"/>
                </a:cxn>
                <a:cxn ang="0">
                  <a:pos x="125" y="25"/>
                </a:cxn>
                <a:cxn ang="0">
                  <a:pos x="121" y="16"/>
                </a:cxn>
              </a:cxnLst>
              <a:rect l="0" t="0" r="r" b="b"/>
              <a:pathLst>
                <a:path w="180" h="157">
                  <a:moveTo>
                    <a:pt x="121" y="16"/>
                  </a:moveTo>
                  <a:lnTo>
                    <a:pt x="118" y="18"/>
                  </a:lnTo>
                  <a:lnTo>
                    <a:pt x="104" y="21"/>
                  </a:lnTo>
                  <a:lnTo>
                    <a:pt x="94" y="21"/>
                  </a:lnTo>
                  <a:lnTo>
                    <a:pt x="89" y="20"/>
                  </a:lnTo>
                  <a:lnTo>
                    <a:pt x="81" y="12"/>
                  </a:lnTo>
                  <a:lnTo>
                    <a:pt x="72" y="9"/>
                  </a:lnTo>
                  <a:lnTo>
                    <a:pt x="67" y="9"/>
                  </a:lnTo>
                  <a:lnTo>
                    <a:pt x="59" y="11"/>
                  </a:lnTo>
                  <a:lnTo>
                    <a:pt x="50" y="11"/>
                  </a:lnTo>
                  <a:lnTo>
                    <a:pt x="27" y="5"/>
                  </a:lnTo>
                  <a:lnTo>
                    <a:pt x="17" y="0"/>
                  </a:lnTo>
                  <a:lnTo>
                    <a:pt x="13" y="0"/>
                  </a:lnTo>
                  <a:lnTo>
                    <a:pt x="6" y="6"/>
                  </a:lnTo>
                  <a:lnTo>
                    <a:pt x="5" y="7"/>
                  </a:lnTo>
                  <a:lnTo>
                    <a:pt x="2" y="12"/>
                  </a:lnTo>
                  <a:lnTo>
                    <a:pt x="2" y="15"/>
                  </a:lnTo>
                  <a:lnTo>
                    <a:pt x="6" y="21"/>
                  </a:lnTo>
                  <a:lnTo>
                    <a:pt x="6" y="33"/>
                  </a:lnTo>
                  <a:lnTo>
                    <a:pt x="2" y="36"/>
                  </a:lnTo>
                  <a:lnTo>
                    <a:pt x="0" y="42"/>
                  </a:lnTo>
                  <a:lnTo>
                    <a:pt x="3" y="53"/>
                  </a:lnTo>
                  <a:lnTo>
                    <a:pt x="7" y="60"/>
                  </a:lnTo>
                  <a:lnTo>
                    <a:pt x="11" y="66"/>
                  </a:lnTo>
                  <a:lnTo>
                    <a:pt x="18" y="71"/>
                  </a:lnTo>
                  <a:lnTo>
                    <a:pt x="23" y="71"/>
                  </a:lnTo>
                  <a:lnTo>
                    <a:pt x="33" y="76"/>
                  </a:lnTo>
                  <a:lnTo>
                    <a:pt x="39" y="82"/>
                  </a:lnTo>
                  <a:lnTo>
                    <a:pt x="44" y="85"/>
                  </a:lnTo>
                  <a:lnTo>
                    <a:pt x="45" y="85"/>
                  </a:lnTo>
                  <a:lnTo>
                    <a:pt x="50" y="74"/>
                  </a:lnTo>
                  <a:lnTo>
                    <a:pt x="49" y="69"/>
                  </a:lnTo>
                  <a:lnTo>
                    <a:pt x="40" y="65"/>
                  </a:lnTo>
                  <a:lnTo>
                    <a:pt x="39" y="61"/>
                  </a:lnTo>
                  <a:lnTo>
                    <a:pt x="45" y="59"/>
                  </a:lnTo>
                  <a:lnTo>
                    <a:pt x="51" y="60"/>
                  </a:lnTo>
                  <a:lnTo>
                    <a:pt x="59" y="68"/>
                  </a:lnTo>
                  <a:lnTo>
                    <a:pt x="65" y="77"/>
                  </a:lnTo>
                  <a:lnTo>
                    <a:pt x="68" y="83"/>
                  </a:lnTo>
                  <a:lnTo>
                    <a:pt x="76" y="92"/>
                  </a:lnTo>
                  <a:lnTo>
                    <a:pt x="78" y="92"/>
                  </a:lnTo>
                  <a:lnTo>
                    <a:pt x="106" y="104"/>
                  </a:lnTo>
                  <a:lnTo>
                    <a:pt x="119" y="115"/>
                  </a:lnTo>
                  <a:lnTo>
                    <a:pt x="121" y="142"/>
                  </a:lnTo>
                  <a:lnTo>
                    <a:pt x="122" y="144"/>
                  </a:lnTo>
                  <a:lnTo>
                    <a:pt x="130" y="149"/>
                  </a:lnTo>
                  <a:lnTo>
                    <a:pt x="138" y="151"/>
                  </a:lnTo>
                  <a:lnTo>
                    <a:pt x="141" y="150"/>
                  </a:lnTo>
                  <a:lnTo>
                    <a:pt x="136" y="139"/>
                  </a:lnTo>
                  <a:lnTo>
                    <a:pt x="140" y="136"/>
                  </a:lnTo>
                  <a:lnTo>
                    <a:pt x="141" y="136"/>
                  </a:lnTo>
                  <a:lnTo>
                    <a:pt x="145" y="139"/>
                  </a:lnTo>
                  <a:lnTo>
                    <a:pt x="151" y="145"/>
                  </a:lnTo>
                  <a:lnTo>
                    <a:pt x="154" y="156"/>
                  </a:lnTo>
                  <a:lnTo>
                    <a:pt x="157" y="157"/>
                  </a:lnTo>
                  <a:lnTo>
                    <a:pt x="158" y="157"/>
                  </a:lnTo>
                  <a:lnTo>
                    <a:pt x="165" y="147"/>
                  </a:lnTo>
                  <a:lnTo>
                    <a:pt x="168" y="142"/>
                  </a:lnTo>
                  <a:lnTo>
                    <a:pt x="167" y="130"/>
                  </a:lnTo>
                  <a:lnTo>
                    <a:pt x="168" y="126"/>
                  </a:lnTo>
                  <a:lnTo>
                    <a:pt x="172" y="123"/>
                  </a:lnTo>
                  <a:lnTo>
                    <a:pt x="173" y="118"/>
                  </a:lnTo>
                  <a:lnTo>
                    <a:pt x="169" y="114"/>
                  </a:lnTo>
                  <a:lnTo>
                    <a:pt x="162" y="109"/>
                  </a:lnTo>
                  <a:lnTo>
                    <a:pt x="164" y="95"/>
                  </a:lnTo>
                  <a:lnTo>
                    <a:pt x="170" y="86"/>
                  </a:lnTo>
                  <a:lnTo>
                    <a:pt x="174" y="86"/>
                  </a:lnTo>
                  <a:lnTo>
                    <a:pt x="176" y="87"/>
                  </a:lnTo>
                  <a:lnTo>
                    <a:pt x="179" y="87"/>
                  </a:lnTo>
                  <a:lnTo>
                    <a:pt x="180" y="86"/>
                  </a:lnTo>
                  <a:lnTo>
                    <a:pt x="174" y="81"/>
                  </a:lnTo>
                  <a:lnTo>
                    <a:pt x="161" y="72"/>
                  </a:lnTo>
                  <a:lnTo>
                    <a:pt x="141" y="54"/>
                  </a:lnTo>
                  <a:lnTo>
                    <a:pt x="133" y="43"/>
                  </a:lnTo>
                  <a:lnTo>
                    <a:pt x="127" y="27"/>
                  </a:lnTo>
                  <a:lnTo>
                    <a:pt x="125" y="25"/>
                  </a:lnTo>
                  <a:lnTo>
                    <a:pt x="122" y="16"/>
                  </a:lnTo>
                  <a:lnTo>
                    <a:pt x="121" y="16"/>
                  </a:lnTo>
                  <a:close/>
                </a:path>
              </a:pathLst>
            </a:custGeom>
            <a:grpFill/>
            <a:ln w="3175"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solidFill>
                  <a:schemeClr val="accent2"/>
                </a:solidFill>
                <a:latin typeface="+mn-lt"/>
              </a:endParaRPr>
            </a:p>
          </p:txBody>
        </p:sp>
        <p:sp>
          <p:nvSpPr>
            <p:cNvPr id="105" name="Freeform 268"/>
            <p:cNvSpPr>
              <a:spLocks noChangeAspect="1"/>
            </p:cNvSpPr>
            <p:nvPr/>
          </p:nvSpPr>
          <p:spPr bwMode="gray">
            <a:xfrm>
              <a:off x="1717980" y="3014215"/>
              <a:ext cx="81371" cy="40858"/>
            </a:xfrm>
            <a:custGeom>
              <a:avLst/>
              <a:gdLst/>
              <a:ahLst/>
              <a:cxnLst>
                <a:cxn ang="0">
                  <a:pos x="326" y="54"/>
                </a:cxn>
                <a:cxn ang="0">
                  <a:pos x="309" y="65"/>
                </a:cxn>
                <a:cxn ang="0">
                  <a:pos x="290" y="70"/>
                </a:cxn>
                <a:cxn ang="0">
                  <a:pos x="266" y="75"/>
                </a:cxn>
                <a:cxn ang="0">
                  <a:pos x="259" y="68"/>
                </a:cxn>
                <a:cxn ang="0">
                  <a:pos x="252" y="70"/>
                </a:cxn>
                <a:cxn ang="0">
                  <a:pos x="246" y="72"/>
                </a:cxn>
                <a:cxn ang="0">
                  <a:pos x="239" y="92"/>
                </a:cxn>
                <a:cxn ang="0">
                  <a:pos x="226" y="97"/>
                </a:cxn>
                <a:cxn ang="0">
                  <a:pos x="220" y="104"/>
                </a:cxn>
                <a:cxn ang="0">
                  <a:pos x="213" y="112"/>
                </a:cxn>
                <a:cxn ang="0">
                  <a:pos x="205" y="115"/>
                </a:cxn>
                <a:cxn ang="0">
                  <a:pos x="196" y="117"/>
                </a:cxn>
                <a:cxn ang="0">
                  <a:pos x="181" y="108"/>
                </a:cxn>
                <a:cxn ang="0">
                  <a:pos x="171" y="126"/>
                </a:cxn>
                <a:cxn ang="0">
                  <a:pos x="149" y="126"/>
                </a:cxn>
                <a:cxn ang="0">
                  <a:pos x="148" y="149"/>
                </a:cxn>
                <a:cxn ang="0">
                  <a:pos x="139" y="155"/>
                </a:cxn>
                <a:cxn ang="0">
                  <a:pos x="132" y="165"/>
                </a:cxn>
                <a:cxn ang="0">
                  <a:pos x="115" y="163"/>
                </a:cxn>
                <a:cxn ang="0">
                  <a:pos x="107" y="152"/>
                </a:cxn>
                <a:cxn ang="0">
                  <a:pos x="99" y="144"/>
                </a:cxn>
                <a:cxn ang="0">
                  <a:pos x="90" y="142"/>
                </a:cxn>
                <a:cxn ang="0">
                  <a:pos x="90" y="123"/>
                </a:cxn>
                <a:cxn ang="0">
                  <a:pos x="76" y="115"/>
                </a:cxn>
                <a:cxn ang="0">
                  <a:pos x="67" y="114"/>
                </a:cxn>
                <a:cxn ang="0">
                  <a:pos x="57" y="119"/>
                </a:cxn>
                <a:cxn ang="0">
                  <a:pos x="49" y="114"/>
                </a:cxn>
                <a:cxn ang="0">
                  <a:pos x="42" y="112"/>
                </a:cxn>
                <a:cxn ang="0">
                  <a:pos x="38" y="106"/>
                </a:cxn>
                <a:cxn ang="0">
                  <a:pos x="26" y="101"/>
                </a:cxn>
                <a:cxn ang="0">
                  <a:pos x="19" y="90"/>
                </a:cxn>
                <a:cxn ang="0">
                  <a:pos x="0" y="86"/>
                </a:cxn>
                <a:cxn ang="0">
                  <a:pos x="5" y="80"/>
                </a:cxn>
                <a:cxn ang="0">
                  <a:pos x="13" y="71"/>
                </a:cxn>
                <a:cxn ang="0">
                  <a:pos x="10" y="65"/>
                </a:cxn>
                <a:cxn ang="0">
                  <a:pos x="11" y="56"/>
                </a:cxn>
                <a:cxn ang="0">
                  <a:pos x="21" y="49"/>
                </a:cxn>
                <a:cxn ang="0">
                  <a:pos x="38" y="37"/>
                </a:cxn>
                <a:cxn ang="0">
                  <a:pos x="59" y="18"/>
                </a:cxn>
                <a:cxn ang="0">
                  <a:pos x="74" y="13"/>
                </a:cxn>
                <a:cxn ang="0">
                  <a:pos x="92" y="7"/>
                </a:cxn>
                <a:cxn ang="0">
                  <a:pos x="124" y="11"/>
                </a:cxn>
                <a:cxn ang="0">
                  <a:pos x="166" y="7"/>
                </a:cxn>
                <a:cxn ang="0">
                  <a:pos x="183" y="5"/>
                </a:cxn>
                <a:cxn ang="0">
                  <a:pos x="199" y="0"/>
                </a:cxn>
                <a:cxn ang="0">
                  <a:pos x="209" y="5"/>
                </a:cxn>
                <a:cxn ang="0">
                  <a:pos x="231" y="1"/>
                </a:cxn>
                <a:cxn ang="0">
                  <a:pos x="245" y="2"/>
                </a:cxn>
                <a:cxn ang="0">
                  <a:pos x="271" y="9"/>
                </a:cxn>
                <a:cxn ang="0">
                  <a:pos x="293" y="16"/>
                </a:cxn>
                <a:cxn ang="0">
                  <a:pos x="327" y="38"/>
                </a:cxn>
                <a:cxn ang="0">
                  <a:pos x="337" y="52"/>
                </a:cxn>
              </a:cxnLst>
              <a:rect l="0" t="0" r="r" b="b"/>
              <a:pathLst>
                <a:path w="337" h="166">
                  <a:moveTo>
                    <a:pt x="337" y="54"/>
                  </a:moveTo>
                  <a:lnTo>
                    <a:pt x="326" y="54"/>
                  </a:lnTo>
                  <a:lnTo>
                    <a:pt x="312" y="60"/>
                  </a:lnTo>
                  <a:lnTo>
                    <a:pt x="309" y="65"/>
                  </a:lnTo>
                  <a:lnTo>
                    <a:pt x="300" y="70"/>
                  </a:lnTo>
                  <a:lnTo>
                    <a:pt x="290" y="70"/>
                  </a:lnTo>
                  <a:lnTo>
                    <a:pt x="283" y="75"/>
                  </a:lnTo>
                  <a:lnTo>
                    <a:pt x="266" y="75"/>
                  </a:lnTo>
                  <a:lnTo>
                    <a:pt x="263" y="72"/>
                  </a:lnTo>
                  <a:lnTo>
                    <a:pt x="259" y="68"/>
                  </a:lnTo>
                  <a:lnTo>
                    <a:pt x="253" y="66"/>
                  </a:lnTo>
                  <a:lnTo>
                    <a:pt x="252" y="70"/>
                  </a:lnTo>
                  <a:lnTo>
                    <a:pt x="250" y="71"/>
                  </a:lnTo>
                  <a:lnTo>
                    <a:pt x="246" y="72"/>
                  </a:lnTo>
                  <a:lnTo>
                    <a:pt x="242" y="79"/>
                  </a:lnTo>
                  <a:lnTo>
                    <a:pt x="239" y="92"/>
                  </a:lnTo>
                  <a:lnTo>
                    <a:pt x="236" y="95"/>
                  </a:lnTo>
                  <a:lnTo>
                    <a:pt x="226" y="97"/>
                  </a:lnTo>
                  <a:lnTo>
                    <a:pt x="221" y="102"/>
                  </a:lnTo>
                  <a:lnTo>
                    <a:pt x="220" y="104"/>
                  </a:lnTo>
                  <a:lnTo>
                    <a:pt x="216" y="106"/>
                  </a:lnTo>
                  <a:lnTo>
                    <a:pt x="213" y="112"/>
                  </a:lnTo>
                  <a:lnTo>
                    <a:pt x="205" y="113"/>
                  </a:lnTo>
                  <a:lnTo>
                    <a:pt x="205" y="115"/>
                  </a:lnTo>
                  <a:lnTo>
                    <a:pt x="202" y="117"/>
                  </a:lnTo>
                  <a:lnTo>
                    <a:pt x="196" y="117"/>
                  </a:lnTo>
                  <a:lnTo>
                    <a:pt x="188" y="111"/>
                  </a:lnTo>
                  <a:lnTo>
                    <a:pt x="181" y="108"/>
                  </a:lnTo>
                  <a:lnTo>
                    <a:pt x="175" y="118"/>
                  </a:lnTo>
                  <a:lnTo>
                    <a:pt x="171" y="126"/>
                  </a:lnTo>
                  <a:lnTo>
                    <a:pt x="154" y="128"/>
                  </a:lnTo>
                  <a:lnTo>
                    <a:pt x="149" y="126"/>
                  </a:lnTo>
                  <a:lnTo>
                    <a:pt x="146" y="134"/>
                  </a:lnTo>
                  <a:lnTo>
                    <a:pt x="148" y="149"/>
                  </a:lnTo>
                  <a:lnTo>
                    <a:pt x="144" y="150"/>
                  </a:lnTo>
                  <a:lnTo>
                    <a:pt x="139" y="155"/>
                  </a:lnTo>
                  <a:lnTo>
                    <a:pt x="135" y="162"/>
                  </a:lnTo>
                  <a:lnTo>
                    <a:pt x="132" y="165"/>
                  </a:lnTo>
                  <a:lnTo>
                    <a:pt x="115" y="166"/>
                  </a:lnTo>
                  <a:lnTo>
                    <a:pt x="115" y="163"/>
                  </a:lnTo>
                  <a:lnTo>
                    <a:pt x="107" y="156"/>
                  </a:lnTo>
                  <a:lnTo>
                    <a:pt x="107" y="152"/>
                  </a:lnTo>
                  <a:lnTo>
                    <a:pt x="106" y="147"/>
                  </a:lnTo>
                  <a:lnTo>
                    <a:pt x="99" y="144"/>
                  </a:lnTo>
                  <a:lnTo>
                    <a:pt x="92" y="145"/>
                  </a:lnTo>
                  <a:lnTo>
                    <a:pt x="90" y="142"/>
                  </a:lnTo>
                  <a:lnTo>
                    <a:pt x="90" y="124"/>
                  </a:lnTo>
                  <a:lnTo>
                    <a:pt x="90" y="123"/>
                  </a:lnTo>
                  <a:lnTo>
                    <a:pt x="85" y="118"/>
                  </a:lnTo>
                  <a:lnTo>
                    <a:pt x="76" y="115"/>
                  </a:lnTo>
                  <a:lnTo>
                    <a:pt x="74" y="113"/>
                  </a:lnTo>
                  <a:lnTo>
                    <a:pt x="67" y="114"/>
                  </a:lnTo>
                  <a:lnTo>
                    <a:pt x="62" y="119"/>
                  </a:lnTo>
                  <a:lnTo>
                    <a:pt x="57" y="119"/>
                  </a:lnTo>
                  <a:lnTo>
                    <a:pt x="52" y="117"/>
                  </a:lnTo>
                  <a:lnTo>
                    <a:pt x="49" y="114"/>
                  </a:lnTo>
                  <a:lnTo>
                    <a:pt x="49" y="112"/>
                  </a:lnTo>
                  <a:lnTo>
                    <a:pt x="42" y="112"/>
                  </a:lnTo>
                  <a:lnTo>
                    <a:pt x="40" y="109"/>
                  </a:lnTo>
                  <a:lnTo>
                    <a:pt x="38" y="106"/>
                  </a:lnTo>
                  <a:lnTo>
                    <a:pt x="33" y="106"/>
                  </a:lnTo>
                  <a:lnTo>
                    <a:pt x="26" y="101"/>
                  </a:lnTo>
                  <a:lnTo>
                    <a:pt x="24" y="96"/>
                  </a:lnTo>
                  <a:lnTo>
                    <a:pt x="19" y="90"/>
                  </a:lnTo>
                  <a:lnTo>
                    <a:pt x="6" y="90"/>
                  </a:lnTo>
                  <a:lnTo>
                    <a:pt x="0" y="86"/>
                  </a:lnTo>
                  <a:lnTo>
                    <a:pt x="3" y="85"/>
                  </a:lnTo>
                  <a:lnTo>
                    <a:pt x="5" y="80"/>
                  </a:lnTo>
                  <a:lnTo>
                    <a:pt x="13" y="75"/>
                  </a:lnTo>
                  <a:lnTo>
                    <a:pt x="13" y="71"/>
                  </a:lnTo>
                  <a:lnTo>
                    <a:pt x="11" y="66"/>
                  </a:lnTo>
                  <a:lnTo>
                    <a:pt x="10" y="65"/>
                  </a:lnTo>
                  <a:lnTo>
                    <a:pt x="10" y="60"/>
                  </a:lnTo>
                  <a:lnTo>
                    <a:pt x="11" y="56"/>
                  </a:lnTo>
                  <a:lnTo>
                    <a:pt x="20" y="50"/>
                  </a:lnTo>
                  <a:lnTo>
                    <a:pt x="21" y="49"/>
                  </a:lnTo>
                  <a:lnTo>
                    <a:pt x="25" y="48"/>
                  </a:lnTo>
                  <a:lnTo>
                    <a:pt x="38" y="37"/>
                  </a:lnTo>
                  <a:lnTo>
                    <a:pt x="56" y="25"/>
                  </a:lnTo>
                  <a:lnTo>
                    <a:pt x="59" y="18"/>
                  </a:lnTo>
                  <a:lnTo>
                    <a:pt x="60" y="15"/>
                  </a:lnTo>
                  <a:lnTo>
                    <a:pt x="74" y="13"/>
                  </a:lnTo>
                  <a:lnTo>
                    <a:pt x="85" y="9"/>
                  </a:lnTo>
                  <a:lnTo>
                    <a:pt x="92" y="7"/>
                  </a:lnTo>
                  <a:lnTo>
                    <a:pt x="110" y="9"/>
                  </a:lnTo>
                  <a:lnTo>
                    <a:pt x="124" y="11"/>
                  </a:lnTo>
                  <a:lnTo>
                    <a:pt x="148" y="11"/>
                  </a:lnTo>
                  <a:lnTo>
                    <a:pt x="166" y="7"/>
                  </a:lnTo>
                  <a:lnTo>
                    <a:pt x="178" y="6"/>
                  </a:lnTo>
                  <a:lnTo>
                    <a:pt x="183" y="5"/>
                  </a:lnTo>
                  <a:lnTo>
                    <a:pt x="188" y="1"/>
                  </a:lnTo>
                  <a:lnTo>
                    <a:pt x="199" y="0"/>
                  </a:lnTo>
                  <a:lnTo>
                    <a:pt x="207" y="2"/>
                  </a:lnTo>
                  <a:lnTo>
                    <a:pt x="209" y="5"/>
                  </a:lnTo>
                  <a:lnTo>
                    <a:pt x="223" y="5"/>
                  </a:lnTo>
                  <a:lnTo>
                    <a:pt x="231" y="1"/>
                  </a:lnTo>
                  <a:lnTo>
                    <a:pt x="240" y="1"/>
                  </a:lnTo>
                  <a:lnTo>
                    <a:pt x="245" y="2"/>
                  </a:lnTo>
                  <a:lnTo>
                    <a:pt x="257" y="9"/>
                  </a:lnTo>
                  <a:lnTo>
                    <a:pt x="271" y="9"/>
                  </a:lnTo>
                  <a:lnTo>
                    <a:pt x="283" y="11"/>
                  </a:lnTo>
                  <a:lnTo>
                    <a:pt x="293" y="16"/>
                  </a:lnTo>
                  <a:lnTo>
                    <a:pt x="304" y="27"/>
                  </a:lnTo>
                  <a:lnTo>
                    <a:pt x="327" y="38"/>
                  </a:lnTo>
                  <a:lnTo>
                    <a:pt x="332" y="43"/>
                  </a:lnTo>
                  <a:lnTo>
                    <a:pt x="337" y="52"/>
                  </a:lnTo>
                  <a:lnTo>
                    <a:pt x="337" y="54"/>
                  </a:lnTo>
                  <a:close/>
                </a:path>
              </a:pathLst>
            </a:custGeom>
            <a:grpFill/>
            <a:ln w="3175"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solidFill>
                  <a:schemeClr val="accent2"/>
                </a:solidFill>
                <a:latin typeface="+mn-lt"/>
              </a:endParaRPr>
            </a:p>
          </p:txBody>
        </p:sp>
      </p:grpSp>
      <p:grpSp>
        <p:nvGrpSpPr>
          <p:cNvPr id="106" name="Group 105"/>
          <p:cNvGrpSpPr/>
          <p:nvPr/>
        </p:nvGrpSpPr>
        <p:grpSpPr>
          <a:xfrm>
            <a:off x="9420434" y="1675272"/>
            <a:ext cx="1143765" cy="2047118"/>
            <a:chOff x="1899186" y="2927066"/>
            <a:chExt cx="599902" cy="976097"/>
          </a:xfrm>
          <a:solidFill>
            <a:srgbClr val="FF0000"/>
          </a:solidFill>
          <a:effectLst>
            <a:outerShdw blurRad="76200" dir="13500000" sy="23000" kx="1200000" algn="br" rotWithShape="0">
              <a:prstClr val="black">
                <a:alpha val="20000"/>
              </a:prstClr>
            </a:outerShdw>
          </a:effectLst>
        </p:grpSpPr>
        <p:sp>
          <p:nvSpPr>
            <p:cNvPr id="107" name="Freeform 238"/>
            <p:cNvSpPr>
              <a:spLocks noChangeAspect="1"/>
            </p:cNvSpPr>
            <p:nvPr/>
          </p:nvSpPr>
          <p:spPr bwMode="gray">
            <a:xfrm>
              <a:off x="2002902" y="2930565"/>
              <a:ext cx="174431" cy="146939"/>
            </a:xfrm>
            <a:custGeom>
              <a:avLst/>
              <a:gdLst/>
              <a:ahLst/>
              <a:cxnLst>
                <a:cxn ang="0">
                  <a:pos x="84" y="47"/>
                </a:cxn>
                <a:cxn ang="0">
                  <a:pos x="97" y="77"/>
                </a:cxn>
                <a:cxn ang="0">
                  <a:pos x="73" y="133"/>
                </a:cxn>
                <a:cxn ang="0">
                  <a:pos x="98" y="176"/>
                </a:cxn>
                <a:cxn ang="0">
                  <a:pos x="126" y="148"/>
                </a:cxn>
                <a:cxn ang="0">
                  <a:pos x="108" y="74"/>
                </a:cxn>
                <a:cxn ang="0">
                  <a:pos x="196" y="42"/>
                </a:cxn>
                <a:cxn ang="0">
                  <a:pos x="169" y="27"/>
                </a:cxn>
                <a:cxn ang="0">
                  <a:pos x="191" y="2"/>
                </a:cxn>
                <a:cxn ang="0">
                  <a:pos x="243" y="46"/>
                </a:cxn>
                <a:cxn ang="0">
                  <a:pos x="285" y="88"/>
                </a:cxn>
                <a:cxn ang="0">
                  <a:pos x="366" y="88"/>
                </a:cxn>
                <a:cxn ang="0">
                  <a:pos x="411" y="106"/>
                </a:cxn>
                <a:cxn ang="0">
                  <a:pos x="495" y="99"/>
                </a:cxn>
                <a:cxn ang="0">
                  <a:pos x="499" y="88"/>
                </a:cxn>
                <a:cxn ang="0">
                  <a:pos x="621" y="86"/>
                </a:cxn>
                <a:cxn ang="0">
                  <a:pos x="573" y="95"/>
                </a:cxn>
                <a:cxn ang="0">
                  <a:pos x="593" y="117"/>
                </a:cxn>
                <a:cxn ang="0">
                  <a:pos x="663" y="150"/>
                </a:cxn>
                <a:cxn ang="0">
                  <a:pos x="689" y="197"/>
                </a:cxn>
                <a:cxn ang="0">
                  <a:pos x="695" y="211"/>
                </a:cxn>
                <a:cxn ang="0">
                  <a:pos x="737" y="209"/>
                </a:cxn>
                <a:cxn ang="0">
                  <a:pos x="728" y="231"/>
                </a:cxn>
                <a:cxn ang="0">
                  <a:pos x="689" y="252"/>
                </a:cxn>
                <a:cxn ang="0">
                  <a:pos x="702" y="279"/>
                </a:cxn>
                <a:cxn ang="0">
                  <a:pos x="673" y="321"/>
                </a:cxn>
                <a:cxn ang="0">
                  <a:pos x="674" y="359"/>
                </a:cxn>
                <a:cxn ang="0">
                  <a:pos x="699" y="401"/>
                </a:cxn>
                <a:cxn ang="0">
                  <a:pos x="646" y="432"/>
                </a:cxn>
                <a:cxn ang="0">
                  <a:pos x="568" y="459"/>
                </a:cxn>
                <a:cxn ang="0">
                  <a:pos x="474" y="437"/>
                </a:cxn>
                <a:cxn ang="0">
                  <a:pos x="497" y="467"/>
                </a:cxn>
                <a:cxn ang="0">
                  <a:pos x="501" y="524"/>
                </a:cxn>
                <a:cxn ang="0">
                  <a:pos x="546" y="550"/>
                </a:cxn>
                <a:cxn ang="0">
                  <a:pos x="518" y="565"/>
                </a:cxn>
                <a:cxn ang="0">
                  <a:pos x="486" y="593"/>
                </a:cxn>
                <a:cxn ang="0">
                  <a:pos x="452" y="607"/>
                </a:cxn>
                <a:cxn ang="0">
                  <a:pos x="402" y="631"/>
                </a:cxn>
                <a:cxn ang="0">
                  <a:pos x="361" y="612"/>
                </a:cxn>
                <a:cxn ang="0">
                  <a:pos x="321" y="532"/>
                </a:cxn>
                <a:cxn ang="0">
                  <a:pos x="328" y="492"/>
                </a:cxn>
                <a:cxn ang="0">
                  <a:pos x="315" y="459"/>
                </a:cxn>
                <a:cxn ang="0">
                  <a:pos x="299" y="419"/>
                </a:cxn>
                <a:cxn ang="0">
                  <a:pos x="314" y="357"/>
                </a:cxn>
                <a:cxn ang="0">
                  <a:pos x="314" y="330"/>
                </a:cxn>
                <a:cxn ang="0">
                  <a:pos x="253" y="337"/>
                </a:cxn>
                <a:cxn ang="0">
                  <a:pos x="217" y="338"/>
                </a:cxn>
                <a:cxn ang="0">
                  <a:pos x="169" y="289"/>
                </a:cxn>
                <a:cxn ang="0">
                  <a:pos x="90" y="287"/>
                </a:cxn>
                <a:cxn ang="0">
                  <a:pos x="52" y="229"/>
                </a:cxn>
                <a:cxn ang="0">
                  <a:pos x="31" y="196"/>
                </a:cxn>
                <a:cxn ang="0">
                  <a:pos x="14" y="140"/>
                </a:cxn>
                <a:cxn ang="0">
                  <a:pos x="79" y="29"/>
                </a:cxn>
              </a:cxnLst>
              <a:rect l="0" t="0" r="r" b="b"/>
              <a:pathLst>
                <a:path w="743" h="631">
                  <a:moveTo>
                    <a:pt x="109" y="21"/>
                  </a:moveTo>
                  <a:lnTo>
                    <a:pt x="99" y="29"/>
                  </a:lnTo>
                  <a:lnTo>
                    <a:pt x="88" y="31"/>
                  </a:lnTo>
                  <a:lnTo>
                    <a:pt x="82" y="35"/>
                  </a:lnTo>
                  <a:lnTo>
                    <a:pt x="82" y="39"/>
                  </a:lnTo>
                  <a:lnTo>
                    <a:pt x="84" y="47"/>
                  </a:lnTo>
                  <a:lnTo>
                    <a:pt x="87" y="56"/>
                  </a:lnTo>
                  <a:lnTo>
                    <a:pt x="94" y="66"/>
                  </a:lnTo>
                  <a:lnTo>
                    <a:pt x="95" y="69"/>
                  </a:lnTo>
                  <a:lnTo>
                    <a:pt x="93" y="72"/>
                  </a:lnTo>
                  <a:lnTo>
                    <a:pt x="93" y="73"/>
                  </a:lnTo>
                  <a:lnTo>
                    <a:pt x="97" y="77"/>
                  </a:lnTo>
                  <a:lnTo>
                    <a:pt x="97" y="83"/>
                  </a:lnTo>
                  <a:lnTo>
                    <a:pt x="93" y="95"/>
                  </a:lnTo>
                  <a:lnTo>
                    <a:pt x="78" y="109"/>
                  </a:lnTo>
                  <a:lnTo>
                    <a:pt x="76" y="111"/>
                  </a:lnTo>
                  <a:lnTo>
                    <a:pt x="73" y="118"/>
                  </a:lnTo>
                  <a:lnTo>
                    <a:pt x="73" y="133"/>
                  </a:lnTo>
                  <a:lnTo>
                    <a:pt x="74" y="140"/>
                  </a:lnTo>
                  <a:lnTo>
                    <a:pt x="78" y="145"/>
                  </a:lnTo>
                  <a:lnTo>
                    <a:pt x="87" y="152"/>
                  </a:lnTo>
                  <a:lnTo>
                    <a:pt x="93" y="165"/>
                  </a:lnTo>
                  <a:lnTo>
                    <a:pt x="95" y="174"/>
                  </a:lnTo>
                  <a:lnTo>
                    <a:pt x="98" y="176"/>
                  </a:lnTo>
                  <a:lnTo>
                    <a:pt x="105" y="176"/>
                  </a:lnTo>
                  <a:lnTo>
                    <a:pt x="113" y="174"/>
                  </a:lnTo>
                  <a:lnTo>
                    <a:pt x="119" y="169"/>
                  </a:lnTo>
                  <a:lnTo>
                    <a:pt x="125" y="161"/>
                  </a:lnTo>
                  <a:lnTo>
                    <a:pt x="126" y="159"/>
                  </a:lnTo>
                  <a:lnTo>
                    <a:pt x="126" y="148"/>
                  </a:lnTo>
                  <a:lnTo>
                    <a:pt x="125" y="134"/>
                  </a:lnTo>
                  <a:lnTo>
                    <a:pt x="115" y="117"/>
                  </a:lnTo>
                  <a:lnTo>
                    <a:pt x="109" y="110"/>
                  </a:lnTo>
                  <a:lnTo>
                    <a:pt x="104" y="101"/>
                  </a:lnTo>
                  <a:lnTo>
                    <a:pt x="104" y="77"/>
                  </a:lnTo>
                  <a:lnTo>
                    <a:pt x="108" y="74"/>
                  </a:lnTo>
                  <a:lnTo>
                    <a:pt x="110" y="70"/>
                  </a:lnTo>
                  <a:lnTo>
                    <a:pt x="111" y="68"/>
                  </a:lnTo>
                  <a:lnTo>
                    <a:pt x="120" y="66"/>
                  </a:lnTo>
                  <a:lnTo>
                    <a:pt x="140" y="53"/>
                  </a:lnTo>
                  <a:lnTo>
                    <a:pt x="173" y="43"/>
                  </a:lnTo>
                  <a:lnTo>
                    <a:pt x="196" y="42"/>
                  </a:lnTo>
                  <a:lnTo>
                    <a:pt x="196" y="36"/>
                  </a:lnTo>
                  <a:lnTo>
                    <a:pt x="195" y="32"/>
                  </a:lnTo>
                  <a:lnTo>
                    <a:pt x="190" y="30"/>
                  </a:lnTo>
                  <a:lnTo>
                    <a:pt x="174" y="29"/>
                  </a:lnTo>
                  <a:lnTo>
                    <a:pt x="172" y="27"/>
                  </a:lnTo>
                  <a:lnTo>
                    <a:pt x="169" y="27"/>
                  </a:lnTo>
                  <a:lnTo>
                    <a:pt x="168" y="25"/>
                  </a:lnTo>
                  <a:lnTo>
                    <a:pt x="169" y="18"/>
                  </a:lnTo>
                  <a:lnTo>
                    <a:pt x="175" y="5"/>
                  </a:lnTo>
                  <a:lnTo>
                    <a:pt x="181" y="0"/>
                  </a:lnTo>
                  <a:lnTo>
                    <a:pt x="186" y="0"/>
                  </a:lnTo>
                  <a:lnTo>
                    <a:pt x="191" y="2"/>
                  </a:lnTo>
                  <a:lnTo>
                    <a:pt x="192" y="4"/>
                  </a:lnTo>
                  <a:lnTo>
                    <a:pt x="201" y="29"/>
                  </a:lnTo>
                  <a:lnTo>
                    <a:pt x="201" y="29"/>
                  </a:lnTo>
                  <a:lnTo>
                    <a:pt x="207" y="40"/>
                  </a:lnTo>
                  <a:lnTo>
                    <a:pt x="223" y="42"/>
                  </a:lnTo>
                  <a:lnTo>
                    <a:pt x="243" y="46"/>
                  </a:lnTo>
                  <a:lnTo>
                    <a:pt x="246" y="46"/>
                  </a:lnTo>
                  <a:lnTo>
                    <a:pt x="260" y="50"/>
                  </a:lnTo>
                  <a:lnTo>
                    <a:pt x="271" y="56"/>
                  </a:lnTo>
                  <a:lnTo>
                    <a:pt x="276" y="61"/>
                  </a:lnTo>
                  <a:lnTo>
                    <a:pt x="280" y="77"/>
                  </a:lnTo>
                  <a:lnTo>
                    <a:pt x="285" y="88"/>
                  </a:lnTo>
                  <a:lnTo>
                    <a:pt x="286" y="90"/>
                  </a:lnTo>
                  <a:lnTo>
                    <a:pt x="292" y="95"/>
                  </a:lnTo>
                  <a:lnTo>
                    <a:pt x="303" y="95"/>
                  </a:lnTo>
                  <a:lnTo>
                    <a:pt x="329" y="90"/>
                  </a:lnTo>
                  <a:lnTo>
                    <a:pt x="340" y="91"/>
                  </a:lnTo>
                  <a:lnTo>
                    <a:pt x="366" y="88"/>
                  </a:lnTo>
                  <a:lnTo>
                    <a:pt x="395" y="88"/>
                  </a:lnTo>
                  <a:lnTo>
                    <a:pt x="398" y="89"/>
                  </a:lnTo>
                  <a:lnTo>
                    <a:pt x="401" y="91"/>
                  </a:lnTo>
                  <a:lnTo>
                    <a:pt x="405" y="97"/>
                  </a:lnTo>
                  <a:lnTo>
                    <a:pt x="405" y="101"/>
                  </a:lnTo>
                  <a:lnTo>
                    <a:pt x="411" y="106"/>
                  </a:lnTo>
                  <a:lnTo>
                    <a:pt x="422" y="112"/>
                  </a:lnTo>
                  <a:lnTo>
                    <a:pt x="432" y="115"/>
                  </a:lnTo>
                  <a:lnTo>
                    <a:pt x="450" y="115"/>
                  </a:lnTo>
                  <a:lnTo>
                    <a:pt x="476" y="110"/>
                  </a:lnTo>
                  <a:lnTo>
                    <a:pt x="484" y="106"/>
                  </a:lnTo>
                  <a:lnTo>
                    <a:pt x="495" y="99"/>
                  </a:lnTo>
                  <a:lnTo>
                    <a:pt x="512" y="99"/>
                  </a:lnTo>
                  <a:lnTo>
                    <a:pt x="523" y="96"/>
                  </a:lnTo>
                  <a:lnTo>
                    <a:pt x="527" y="94"/>
                  </a:lnTo>
                  <a:lnTo>
                    <a:pt x="525" y="91"/>
                  </a:lnTo>
                  <a:lnTo>
                    <a:pt x="506" y="90"/>
                  </a:lnTo>
                  <a:lnTo>
                    <a:pt x="499" y="88"/>
                  </a:lnTo>
                  <a:lnTo>
                    <a:pt x="499" y="88"/>
                  </a:lnTo>
                  <a:lnTo>
                    <a:pt x="506" y="84"/>
                  </a:lnTo>
                  <a:lnTo>
                    <a:pt x="520" y="83"/>
                  </a:lnTo>
                  <a:lnTo>
                    <a:pt x="608" y="83"/>
                  </a:lnTo>
                  <a:lnTo>
                    <a:pt x="620" y="86"/>
                  </a:lnTo>
                  <a:lnTo>
                    <a:pt x="621" y="86"/>
                  </a:lnTo>
                  <a:lnTo>
                    <a:pt x="619" y="88"/>
                  </a:lnTo>
                  <a:lnTo>
                    <a:pt x="606" y="90"/>
                  </a:lnTo>
                  <a:lnTo>
                    <a:pt x="605" y="93"/>
                  </a:lnTo>
                  <a:lnTo>
                    <a:pt x="600" y="95"/>
                  </a:lnTo>
                  <a:lnTo>
                    <a:pt x="587" y="93"/>
                  </a:lnTo>
                  <a:lnTo>
                    <a:pt x="573" y="95"/>
                  </a:lnTo>
                  <a:lnTo>
                    <a:pt x="570" y="99"/>
                  </a:lnTo>
                  <a:lnTo>
                    <a:pt x="571" y="102"/>
                  </a:lnTo>
                  <a:lnTo>
                    <a:pt x="579" y="106"/>
                  </a:lnTo>
                  <a:lnTo>
                    <a:pt x="583" y="107"/>
                  </a:lnTo>
                  <a:lnTo>
                    <a:pt x="590" y="111"/>
                  </a:lnTo>
                  <a:lnTo>
                    <a:pt x="593" y="117"/>
                  </a:lnTo>
                  <a:lnTo>
                    <a:pt x="599" y="122"/>
                  </a:lnTo>
                  <a:lnTo>
                    <a:pt x="600" y="129"/>
                  </a:lnTo>
                  <a:lnTo>
                    <a:pt x="604" y="134"/>
                  </a:lnTo>
                  <a:lnTo>
                    <a:pt x="621" y="132"/>
                  </a:lnTo>
                  <a:lnTo>
                    <a:pt x="638" y="136"/>
                  </a:lnTo>
                  <a:lnTo>
                    <a:pt x="663" y="150"/>
                  </a:lnTo>
                  <a:lnTo>
                    <a:pt x="670" y="152"/>
                  </a:lnTo>
                  <a:lnTo>
                    <a:pt x="678" y="159"/>
                  </a:lnTo>
                  <a:lnTo>
                    <a:pt x="686" y="172"/>
                  </a:lnTo>
                  <a:lnTo>
                    <a:pt x="687" y="177"/>
                  </a:lnTo>
                  <a:lnTo>
                    <a:pt x="689" y="193"/>
                  </a:lnTo>
                  <a:lnTo>
                    <a:pt x="689" y="197"/>
                  </a:lnTo>
                  <a:lnTo>
                    <a:pt x="686" y="199"/>
                  </a:lnTo>
                  <a:lnTo>
                    <a:pt x="676" y="203"/>
                  </a:lnTo>
                  <a:lnTo>
                    <a:pt x="676" y="206"/>
                  </a:lnTo>
                  <a:lnTo>
                    <a:pt x="679" y="207"/>
                  </a:lnTo>
                  <a:lnTo>
                    <a:pt x="689" y="208"/>
                  </a:lnTo>
                  <a:lnTo>
                    <a:pt x="695" y="211"/>
                  </a:lnTo>
                  <a:lnTo>
                    <a:pt x="701" y="211"/>
                  </a:lnTo>
                  <a:lnTo>
                    <a:pt x="705" y="209"/>
                  </a:lnTo>
                  <a:lnTo>
                    <a:pt x="712" y="202"/>
                  </a:lnTo>
                  <a:lnTo>
                    <a:pt x="721" y="201"/>
                  </a:lnTo>
                  <a:lnTo>
                    <a:pt x="727" y="203"/>
                  </a:lnTo>
                  <a:lnTo>
                    <a:pt x="737" y="209"/>
                  </a:lnTo>
                  <a:lnTo>
                    <a:pt x="741" y="214"/>
                  </a:lnTo>
                  <a:lnTo>
                    <a:pt x="743" y="217"/>
                  </a:lnTo>
                  <a:lnTo>
                    <a:pt x="743" y="225"/>
                  </a:lnTo>
                  <a:lnTo>
                    <a:pt x="739" y="228"/>
                  </a:lnTo>
                  <a:lnTo>
                    <a:pt x="734" y="228"/>
                  </a:lnTo>
                  <a:lnTo>
                    <a:pt x="728" y="231"/>
                  </a:lnTo>
                  <a:lnTo>
                    <a:pt x="724" y="234"/>
                  </a:lnTo>
                  <a:lnTo>
                    <a:pt x="708" y="241"/>
                  </a:lnTo>
                  <a:lnTo>
                    <a:pt x="705" y="245"/>
                  </a:lnTo>
                  <a:lnTo>
                    <a:pt x="702" y="247"/>
                  </a:lnTo>
                  <a:lnTo>
                    <a:pt x="691" y="250"/>
                  </a:lnTo>
                  <a:lnTo>
                    <a:pt x="689" y="252"/>
                  </a:lnTo>
                  <a:lnTo>
                    <a:pt x="686" y="258"/>
                  </a:lnTo>
                  <a:lnTo>
                    <a:pt x="686" y="267"/>
                  </a:lnTo>
                  <a:lnTo>
                    <a:pt x="689" y="279"/>
                  </a:lnTo>
                  <a:lnTo>
                    <a:pt x="694" y="281"/>
                  </a:lnTo>
                  <a:lnTo>
                    <a:pt x="700" y="279"/>
                  </a:lnTo>
                  <a:lnTo>
                    <a:pt x="702" y="279"/>
                  </a:lnTo>
                  <a:lnTo>
                    <a:pt x="707" y="284"/>
                  </a:lnTo>
                  <a:lnTo>
                    <a:pt x="702" y="290"/>
                  </a:lnTo>
                  <a:lnTo>
                    <a:pt x="691" y="298"/>
                  </a:lnTo>
                  <a:lnTo>
                    <a:pt x="674" y="304"/>
                  </a:lnTo>
                  <a:lnTo>
                    <a:pt x="673" y="306"/>
                  </a:lnTo>
                  <a:lnTo>
                    <a:pt x="673" y="321"/>
                  </a:lnTo>
                  <a:lnTo>
                    <a:pt x="669" y="327"/>
                  </a:lnTo>
                  <a:lnTo>
                    <a:pt x="663" y="336"/>
                  </a:lnTo>
                  <a:lnTo>
                    <a:pt x="662" y="337"/>
                  </a:lnTo>
                  <a:lnTo>
                    <a:pt x="662" y="341"/>
                  </a:lnTo>
                  <a:lnTo>
                    <a:pt x="662" y="343"/>
                  </a:lnTo>
                  <a:lnTo>
                    <a:pt x="674" y="359"/>
                  </a:lnTo>
                  <a:lnTo>
                    <a:pt x="685" y="370"/>
                  </a:lnTo>
                  <a:lnTo>
                    <a:pt x="689" y="378"/>
                  </a:lnTo>
                  <a:lnTo>
                    <a:pt x="695" y="384"/>
                  </a:lnTo>
                  <a:lnTo>
                    <a:pt x="699" y="386"/>
                  </a:lnTo>
                  <a:lnTo>
                    <a:pt x="699" y="389"/>
                  </a:lnTo>
                  <a:lnTo>
                    <a:pt x="699" y="401"/>
                  </a:lnTo>
                  <a:lnTo>
                    <a:pt x="687" y="414"/>
                  </a:lnTo>
                  <a:lnTo>
                    <a:pt x="680" y="421"/>
                  </a:lnTo>
                  <a:lnTo>
                    <a:pt x="676" y="423"/>
                  </a:lnTo>
                  <a:lnTo>
                    <a:pt x="660" y="424"/>
                  </a:lnTo>
                  <a:lnTo>
                    <a:pt x="654" y="428"/>
                  </a:lnTo>
                  <a:lnTo>
                    <a:pt x="646" y="432"/>
                  </a:lnTo>
                  <a:lnTo>
                    <a:pt x="640" y="440"/>
                  </a:lnTo>
                  <a:lnTo>
                    <a:pt x="635" y="443"/>
                  </a:lnTo>
                  <a:lnTo>
                    <a:pt x="606" y="445"/>
                  </a:lnTo>
                  <a:lnTo>
                    <a:pt x="590" y="449"/>
                  </a:lnTo>
                  <a:lnTo>
                    <a:pt x="572" y="455"/>
                  </a:lnTo>
                  <a:lnTo>
                    <a:pt x="568" y="459"/>
                  </a:lnTo>
                  <a:lnTo>
                    <a:pt x="567" y="460"/>
                  </a:lnTo>
                  <a:lnTo>
                    <a:pt x="542" y="459"/>
                  </a:lnTo>
                  <a:lnTo>
                    <a:pt x="524" y="454"/>
                  </a:lnTo>
                  <a:lnTo>
                    <a:pt x="503" y="441"/>
                  </a:lnTo>
                  <a:lnTo>
                    <a:pt x="481" y="439"/>
                  </a:lnTo>
                  <a:lnTo>
                    <a:pt x="474" y="437"/>
                  </a:lnTo>
                  <a:lnTo>
                    <a:pt x="470" y="437"/>
                  </a:lnTo>
                  <a:lnTo>
                    <a:pt x="469" y="437"/>
                  </a:lnTo>
                  <a:lnTo>
                    <a:pt x="470" y="446"/>
                  </a:lnTo>
                  <a:lnTo>
                    <a:pt x="474" y="455"/>
                  </a:lnTo>
                  <a:lnTo>
                    <a:pt x="485" y="460"/>
                  </a:lnTo>
                  <a:lnTo>
                    <a:pt x="497" y="467"/>
                  </a:lnTo>
                  <a:lnTo>
                    <a:pt x="499" y="470"/>
                  </a:lnTo>
                  <a:lnTo>
                    <a:pt x="498" y="482"/>
                  </a:lnTo>
                  <a:lnTo>
                    <a:pt x="495" y="495"/>
                  </a:lnTo>
                  <a:lnTo>
                    <a:pt x="495" y="502"/>
                  </a:lnTo>
                  <a:lnTo>
                    <a:pt x="496" y="507"/>
                  </a:lnTo>
                  <a:lnTo>
                    <a:pt x="501" y="524"/>
                  </a:lnTo>
                  <a:lnTo>
                    <a:pt x="502" y="532"/>
                  </a:lnTo>
                  <a:lnTo>
                    <a:pt x="503" y="538"/>
                  </a:lnTo>
                  <a:lnTo>
                    <a:pt x="518" y="541"/>
                  </a:lnTo>
                  <a:lnTo>
                    <a:pt x="522" y="542"/>
                  </a:lnTo>
                  <a:lnTo>
                    <a:pt x="546" y="541"/>
                  </a:lnTo>
                  <a:lnTo>
                    <a:pt x="546" y="550"/>
                  </a:lnTo>
                  <a:lnTo>
                    <a:pt x="546" y="551"/>
                  </a:lnTo>
                  <a:lnTo>
                    <a:pt x="544" y="554"/>
                  </a:lnTo>
                  <a:lnTo>
                    <a:pt x="533" y="556"/>
                  </a:lnTo>
                  <a:lnTo>
                    <a:pt x="525" y="559"/>
                  </a:lnTo>
                  <a:lnTo>
                    <a:pt x="524" y="562"/>
                  </a:lnTo>
                  <a:lnTo>
                    <a:pt x="518" y="565"/>
                  </a:lnTo>
                  <a:lnTo>
                    <a:pt x="511" y="565"/>
                  </a:lnTo>
                  <a:lnTo>
                    <a:pt x="506" y="573"/>
                  </a:lnTo>
                  <a:lnTo>
                    <a:pt x="499" y="588"/>
                  </a:lnTo>
                  <a:lnTo>
                    <a:pt x="496" y="591"/>
                  </a:lnTo>
                  <a:lnTo>
                    <a:pt x="491" y="593"/>
                  </a:lnTo>
                  <a:lnTo>
                    <a:pt x="486" y="593"/>
                  </a:lnTo>
                  <a:lnTo>
                    <a:pt x="480" y="596"/>
                  </a:lnTo>
                  <a:lnTo>
                    <a:pt x="477" y="597"/>
                  </a:lnTo>
                  <a:lnTo>
                    <a:pt x="475" y="602"/>
                  </a:lnTo>
                  <a:lnTo>
                    <a:pt x="466" y="602"/>
                  </a:lnTo>
                  <a:lnTo>
                    <a:pt x="454" y="607"/>
                  </a:lnTo>
                  <a:lnTo>
                    <a:pt x="452" y="607"/>
                  </a:lnTo>
                  <a:lnTo>
                    <a:pt x="444" y="611"/>
                  </a:lnTo>
                  <a:lnTo>
                    <a:pt x="436" y="615"/>
                  </a:lnTo>
                  <a:lnTo>
                    <a:pt x="431" y="618"/>
                  </a:lnTo>
                  <a:lnTo>
                    <a:pt x="423" y="626"/>
                  </a:lnTo>
                  <a:lnTo>
                    <a:pt x="421" y="627"/>
                  </a:lnTo>
                  <a:lnTo>
                    <a:pt x="402" y="631"/>
                  </a:lnTo>
                  <a:lnTo>
                    <a:pt x="385" y="631"/>
                  </a:lnTo>
                  <a:lnTo>
                    <a:pt x="383" y="629"/>
                  </a:lnTo>
                  <a:lnTo>
                    <a:pt x="380" y="629"/>
                  </a:lnTo>
                  <a:lnTo>
                    <a:pt x="368" y="621"/>
                  </a:lnTo>
                  <a:lnTo>
                    <a:pt x="364" y="617"/>
                  </a:lnTo>
                  <a:lnTo>
                    <a:pt x="361" y="612"/>
                  </a:lnTo>
                  <a:lnTo>
                    <a:pt x="358" y="607"/>
                  </a:lnTo>
                  <a:lnTo>
                    <a:pt x="353" y="600"/>
                  </a:lnTo>
                  <a:lnTo>
                    <a:pt x="348" y="591"/>
                  </a:lnTo>
                  <a:lnTo>
                    <a:pt x="346" y="580"/>
                  </a:lnTo>
                  <a:lnTo>
                    <a:pt x="330" y="543"/>
                  </a:lnTo>
                  <a:lnTo>
                    <a:pt x="321" y="532"/>
                  </a:lnTo>
                  <a:lnTo>
                    <a:pt x="304" y="519"/>
                  </a:lnTo>
                  <a:lnTo>
                    <a:pt x="304" y="515"/>
                  </a:lnTo>
                  <a:lnTo>
                    <a:pt x="316" y="504"/>
                  </a:lnTo>
                  <a:lnTo>
                    <a:pt x="321" y="497"/>
                  </a:lnTo>
                  <a:lnTo>
                    <a:pt x="324" y="495"/>
                  </a:lnTo>
                  <a:lnTo>
                    <a:pt x="328" y="492"/>
                  </a:lnTo>
                  <a:lnTo>
                    <a:pt x="330" y="491"/>
                  </a:lnTo>
                  <a:lnTo>
                    <a:pt x="331" y="488"/>
                  </a:lnTo>
                  <a:lnTo>
                    <a:pt x="330" y="481"/>
                  </a:lnTo>
                  <a:lnTo>
                    <a:pt x="328" y="476"/>
                  </a:lnTo>
                  <a:lnTo>
                    <a:pt x="323" y="467"/>
                  </a:lnTo>
                  <a:lnTo>
                    <a:pt x="315" y="459"/>
                  </a:lnTo>
                  <a:lnTo>
                    <a:pt x="308" y="454"/>
                  </a:lnTo>
                  <a:lnTo>
                    <a:pt x="307" y="451"/>
                  </a:lnTo>
                  <a:lnTo>
                    <a:pt x="305" y="441"/>
                  </a:lnTo>
                  <a:lnTo>
                    <a:pt x="303" y="435"/>
                  </a:lnTo>
                  <a:lnTo>
                    <a:pt x="303" y="427"/>
                  </a:lnTo>
                  <a:lnTo>
                    <a:pt x="299" y="419"/>
                  </a:lnTo>
                  <a:lnTo>
                    <a:pt x="299" y="407"/>
                  </a:lnTo>
                  <a:lnTo>
                    <a:pt x="303" y="401"/>
                  </a:lnTo>
                  <a:lnTo>
                    <a:pt x="305" y="391"/>
                  </a:lnTo>
                  <a:lnTo>
                    <a:pt x="305" y="380"/>
                  </a:lnTo>
                  <a:lnTo>
                    <a:pt x="314" y="370"/>
                  </a:lnTo>
                  <a:lnTo>
                    <a:pt x="314" y="357"/>
                  </a:lnTo>
                  <a:lnTo>
                    <a:pt x="316" y="352"/>
                  </a:lnTo>
                  <a:lnTo>
                    <a:pt x="323" y="346"/>
                  </a:lnTo>
                  <a:lnTo>
                    <a:pt x="323" y="341"/>
                  </a:lnTo>
                  <a:lnTo>
                    <a:pt x="320" y="332"/>
                  </a:lnTo>
                  <a:lnTo>
                    <a:pt x="318" y="330"/>
                  </a:lnTo>
                  <a:lnTo>
                    <a:pt x="314" y="330"/>
                  </a:lnTo>
                  <a:lnTo>
                    <a:pt x="304" y="330"/>
                  </a:lnTo>
                  <a:lnTo>
                    <a:pt x="285" y="338"/>
                  </a:lnTo>
                  <a:lnTo>
                    <a:pt x="273" y="341"/>
                  </a:lnTo>
                  <a:lnTo>
                    <a:pt x="266" y="341"/>
                  </a:lnTo>
                  <a:lnTo>
                    <a:pt x="257" y="338"/>
                  </a:lnTo>
                  <a:lnTo>
                    <a:pt x="253" y="337"/>
                  </a:lnTo>
                  <a:lnTo>
                    <a:pt x="248" y="335"/>
                  </a:lnTo>
                  <a:lnTo>
                    <a:pt x="242" y="333"/>
                  </a:lnTo>
                  <a:lnTo>
                    <a:pt x="234" y="336"/>
                  </a:lnTo>
                  <a:lnTo>
                    <a:pt x="232" y="338"/>
                  </a:lnTo>
                  <a:lnTo>
                    <a:pt x="226" y="338"/>
                  </a:lnTo>
                  <a:lnTo>
                    <a:pt x="217" y="338"/>
                  </a:lnTo>
                  <a:lnTo>
                    <a:pt x="213" y="336"/>
                  </a:lnTo>
                  <a:lnTo>
                    <a:pt x="212" y="336"/>
                  </a:lnTo>
                  <a:lnTo>
                    <a:pt x="184" y="295"/>
                  </a:lnTo>
                  <a:lnTo>
                    <a:pt x="183" y="293"/>
                  </a:lnTo>
                  <a:lnTo>
                    <a:pt x="180" y="290"/>
                  </a:lnTo>
                  <a:lnTo>
                    <a:pt x="169" y="289"/>
                  </a:lnTo>
                  <a:lnTo>
                    <a:pt x="163" y="285"/>
                  </a:lnTo>
                  <a:lnTo>
                    <a:pt x="151" y="281"/>
                  </a:lnTo>
                  <a:lnTo>
                    <a:pt x="133" y="282"/>
                  </a:lnTo>
                  <a:lnTo>
                    <a:pt x="115" y="287"/>
                  </a:lnTo>
                  <a:lnTo>
                    <a:pt x="105" y="288"/>
                  </a:lnTo>
                  <a:lnTo>
                    <a:pt x="90" y="287"/>
                  </a:lnTo>
                  <a:lnTo>
                    <a:pt x="73" y="279"/>
                  </a:lnTo>
                  <a:lnTo>
                    <a:pt x="70" y="272"/>
                  </a:lnTo>
                  <a:lnTo>
                    <a:pt x="66" y="271"/>
                  </a:lnTo>
                  <a:lnTo>
                    <a:pt x="54" y="265"/>
                  </a:lnTo>
                  <a:lnTo>
                    <a:pt x="52" y="262"/>
                  </a:lnTo>
                  <a:lnTo>
                    <a:pt x="52" y="229"/>
                  </a:lnTo>
                  <a:lnTo>
                    <a:pt x="50" y="220"/>
                  </a:lnTo>
                  <a:lnTo>
                    <a:pt x="47" y="214"/>
                  </a:lnTo>
                  <a:lnTo>
                    <a:pt x="43" y="211"/>
                  </a:lnTo>
                  <a:lnTo>
                    <a:pt x="41" y="208"/>
                  </a:lnTo>
                  <a:lnTo>
                    <a:pt x="34" y="199"/>
                  </a:lnTo>
                  <a:lnTo>
                    <a:pt x="31" y="196"/>
                  </a:lnTo>
                  <a:lnTo>
                    <a:pt x="28" y="176"/>
                  </a:lnTo>
                  <a:lnTo>
                    <a:pt x="25" y="170"/>
                  </a:lnTo>
                  <a:lnTo>
                    <a:pt x="24" y="168"/>
                  </a:lnTo>
                  <a:lnTo>
                    <a:pt x="0" y="169"/>
                  </a:lnTo>
                  <a:lnTo>
                    <a:pt x="6" y="155"/>
                  </a:lnTo>
                  <a:lnTo>
                    <a:pt x="14" y="140"/>
                  </a:lnTo>
                  <a:lnTo>
                    <a:pt x="27" y="95"/>
                  </a:lnTo>
                  <a:lnTo>
                    <a:pt x="40" y="73"/>
                  </a:lnTo>
                  <a:lnTo>
                    <a:pt x="65" y="50"/>
                  </a:lnTo>
                  <a:lnTo>
                    <a:pt x="68" y="45"/>
                  </a:lnTo>
                  <a:lnTo>
                    <a:pt x="73" y="35"/>
                  </a:lnTo>
                  <a:lnTo>
                    <a:pt x="79" y="29"/>
                  </a:lnTo>
                  <a:lnTo>
                    <a:pt x="94" y="23"/>
                  </a:lnTo>
                  <a:lnTo>
                    <a:pt x="109" y="21"/>
                  </a:lnTo>
                  <a:close/>
                </a:path>
              </a:pathLst>
            </a:custGeom>
            <a:grpFill/>
            <a:ln w="3175"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solidFill>
                  <a:schemeClr val="accent2"/>
                </a:solidFill>
                <a:latin typeface="+mn-lt"/>
              </a:endParaRPr>
            </a:p>
          </p:txBody>
        </p:sp>
        <p:sp>
          <p:nvSpPr>
            <p:cNvPr id="108" name="Freeform 239"/>
            <p:cNvSpPr>
              <a:spLocks noChangeAspect="1"/>
            </p:cNvSpPr>
            <p:nvPr/>
          </p:nvSpPr>
          <p:spPr bwMode="gray">
            <a:xfrm>
              <a:off x="1905079" y="3070507"/>
              <a:ext cx="73073" cy="80467"/>
            </a:xfrm>
            <a:custGeom>
              <a:avLst/>
              <a:gdLst/>
              <a:ahLst/>
              <a:cxnLst>
                <a:cxn ang="0">
                  <a:pos x="112" y="2"/>
                </a:cxn>
                <a:cxn ang="0">
                  <a:pos x="147" y="18"/>
                </a:cxn>
                <a:cxn ang="0">
                  <a:pos x="189" y="41"/>
                </a:cxn>
                <a:cxn ang="0">
                  <a:pos x="194" y="57"/>
                </a:cxn>
                <a:cxn ang="0">
                  <a:pos x="209" y="62"/>
                </a:cxn>
                <a:cxn ang="0">
                  <a:pos x="222" y="60"/>
                </a:cxn>
                <a:cxn ang="0">
                  <a:pos x="253" y="62"/>
                </a:cxn>
                <a:cxn ang="0">
                  <a:pos x="259" y="54"/>
                </a:cxn>
                <a:cxn ang="0">
                  <a:pos x="271" y="56"/>
                </a:cxn>
                <a:cxn ang="0">
                  <a:pos x="284" y="65"/>
                </a:cxn>
                <a:cxn ang="0">
                  <a:pos x="304" y="76"/>
                </a:cxn>
                <a:cxn ang="0">
                  <a:pos x="291" y="78"/>
                </a:cxn>
                <a:cxn ang="0">
                  <a:pos x="295" y="89"/>
                </a:cxn>
                <a:cxn ang="0">
                  <a:pos x="302" y="103"/>
                </a:cxn>
                <a:cxn ang="0">
                  <a:pos x="311" y="125"/>
                </a:cxn>
                <a:cxn ang="0">
                  <a:pos x="302" y="126"/>
                </a:cxn>
                <a:cxn ang="0">
                  <a:pos x="280" y="165"/>
                </a:cxn>
                <a:cxn ang="0">
                  <a:pos x="260" y="186"/>
                </a:cxn>
                <a:cxn ang="0">
                  <a:pos x="241" y="207"/>
                </a:cxn>
                <a:cxn ang="0">
                  <a:pos x="216" y="221"/>
                </a:cxn>
                <a:cxn ang="0">
                  <a:pos x="162" y="239"/>
                </a:cxn>
                <a:cxn ang="0">
                  <a:pos x="152" y="247"/>
                </a:cxn>
                <a:cxn ang="0">
                  <a:pos x="146" y="266"/>
                </a:cxn>
                <a:cxn ang="0">
                  <a:pos x="140" y="269"/>
                </a:cxn>
                <a:cxn ang="0">
                  <a:pos x="134" y="265"/>
                </a:cxn>
                <a:cxn ang="0">
                  <a:pos x="120" y="286"/>
                </a:cxn>
                <a:cxn ang="0">
                  <a:pos x="118" y="320"/>
                </a:cxn>
                <a:cxn ang="0">
                  <a:pos x="114" y="329"/>
                </a:cxn>
                <a:cxn ang="0">
                  <a:pos x="97" y="340"/>
                </a:cxn>
                <a:cxn ang="0">
                  <a:pos x="78" y="344"/>
                </a:cxn>
                <a:cxn ang="0">
                  <a:pos x="71" y="330"/>
                </a:cxn>
                <a:cxn ang="0">
                  <a:pos x="60" y="321"/>
                </a:cxn>
                <a:cxn ang="0">
                  <a:pos x="46" y="318"/>
                </a:cxn>
                <a:cxn ang="0">
                  <a:pos x="33" y="314"/>
                </a:cxn>
                <a:cxn ang="0">
                  <a:pos x="21" y="320"/>
                </a:cxn>
                <a:cxn ang="0">
                  <a:pos x="17" y="304"/>
                </a:cxn>
                <a:cxn ang="0">
                  <a:pos x="15" y="297"/>
                </a:cxn>
                <a:cxn ang="0">
                  <a:pos x="28" y="290"/>
                </a:cxn>
                <a:cxn ang="0">
                  <a:pos x="32" y="276"/>
                </a:cxn>
                <a:cxn ang="0">
                  <a:pos x="28" y="264"/>
                </a:cxn>
                <a:cxn ang="0">
                  <a:pos x="27" y="261"/>
                </a:cxn>
                <a:cxn ang="0">
                  <a:pos x="40" y="254"/>
                </a:cxn>
                <a:cxn ang="0">
                  <a:pos x="53" y="243"/>
                </a:cxn>
                <a:cxn ang="0">
                  <a:pos x="59" y="213"/>
                </a:cxn>
                <a:cxn ang="0">
                  <a:pos x="53" y="205"/>
                </a:cxn>
                <a:cxn ang="0">
                  <a:pos x="45" y="197"/>
                </a:cxn>
                <a:cxn ang="0">
                  <a:pos x="30" y="217"/>
                </a:cxn>
                <a:cxn ang="0">
                  <a:pos x="21" y="210"/>
                </a:cxn>
                <a:cxn ang="0">
                  <a:pos x="2" y="199"/>
                </a:cxn>
                <a:cxn ang="0">
                  <a:pos x="0" y="164"/>
                </a:cxn>
                <a:cxn ang="0">
                  <a:pos x="1" y="130"/>
                </a:cxn>
                <a:cxn ang="0">
                  <a:pos x="17" y="120"/>
                </a:cxn>
                <a:cxn ang="0">
                  <a:pos x="26" y="97"/>
                </a:cxn>
                <a:cxn ang="0">
                  <a:pos x="40" y="72"/>
                </a:cxn>
                <a:cxn ang="0">
                  <a:pos x="44" y="60"/>
                </a:cxn>
                <a:cxn ang="0">
                  <a:pos x="42" y="33"/>
                </a:cxn>
                <a:cxn ang="0">
                  <a:pos x="66" y="27"/>
                </a:cxn>
                <a:cxn ang="0">
                  <a:pos x="71" y="24"/>
                </a:cxn>
                <a:cxn ang="0">
                  <a:pos x="88" y="9"/>
                </a:cxn>
                <a:cxn ang="0">
                  <a:pos x="103" y="7"/>
                </a:cxn>
                <a:cxn ang="0">
                  <a:pos x="109" y="0"/>
                </a:cxn>
              </a:cxnLst>
              <a:rect l="0" t="0" r="r" b="b"/>
              <a:pathLst>
                <a:path w="311" h="345">
                  <a:moveTo>
                    <a:pt x="109" y="0"/>
                  </a:moveTo>
                  <a:lnTo>
                    <a:pt x="112" y="2"/>
                  </a:lnTo>
                  <a:lnTo>
                    <a:pt x="115" y="5"/>
                  </a:lnTo>
                  <a:lnTo>
                    <a:pt x="147" y="18"/>
                  </a:lnTo>
                  <a:lnTo>
                    <a:pt x="177" y="33"/>
                  </a:lnTo>
                  <a:lnTo>
                    <a:pt x="189" y="41"/>
                  </a:lnTo>
                  <a:lnTo>
                    <a:pt x="191" y="46"/>
                  </a:lnTo>
                  <a:lnTo>
                    <a:pt x="194" y="57"/>
                  </a:lnTo>
                  <a:lnTo>
                    <a:pt x="196" y="61"/>
                  </a:lnTo>
                  <a:lnTo>
                    <a:pt x="209" y="62"/>
                  </a:lnTo>
                  <a:lnTo>
                    <a:pt x="217" y="60"/>
                  </a:lnTo>
                  <a:lnTo>
                    <a:pt x="222" y="60"/>
                  </a:lnTo>
                  <a:lnTo>
                    <a:pt x="243" y="62"/>
                  </a:lnTo>
                  <a:lnTo>
                    <a:pt x="253" y="62"/>
                  </a:lnTo>
                  <a:lnTo>
                    <a:pt x="254" y="60"/>
                  </a:lnTo>
                  <a:lnTo>
                    <a:pt x="259" y="54"/>
                  </a:lnTo>
                  <a:lnTo>
                    <a:pt x="264" y="54"/>
                  </a:lnTo>
                  <a:lnTo>
                    <a:pt x="271" y="56"/>
                  </a:lnTo>
                  <a:lnTo>
                    <a:pt x="277" y="62"/>
                  </a:lnTo>
                  <a:lnTo>
                    <a:pt x="284" y="65"/>
                  </a:lnTo>
                  <a:lnTo>
                    <a:pt x="298" y="76"/>
                  </a:lnTo>
                  <a:lnTo>
                    <a:pt x="304" y="76"/>
                  </a:lnTo>
                  <a:lnTo>
                    <a:pt x="302" y="78"/>
                  </a:lnTo>
                  <a:lnTo>
                    <a:pt x="291" y="78"/>
                  </a:lnTo>
                  <a:lnTo>
                    <a:pt x="290" y="87"/>
                  </a:lnTo>
                  <a:lnTo>
                    <a:pt x="295" y="89"/>
                  </a:lnTo>
                  <a:lnTo>
                    <a:pt x="297" y="92"/>
                  </a:lnTo>
                  <a:lnTo>
                    <a:pt x="302" y="103"/>
                  </a:lnTo>
                  <a:lnTo>
                    <a:pt x="303" y="108"/>
                  </a:lnTo>
                  <a:lnTo>
                    <a:pt x="311" y="125"/>
                  </a:lnTo>
                  <a:lnTo>
                    <a:pt x="311" y="126"/>
                  </a:lnTo>
                  <a:lnTo>
                    <a:pt x="302" y="126"/>
                  </a:lnTo>
                  <a:lnTo>
                    <a:pt x="295" y="141"/>
                  </a:lnTo>
                  <a:lnTo>
                    <a:pt x="280" y="165"/>
                  </a:lnTo>
                  <a:lnTo>
                    <a:pt x="268" y="180"/>
                  </a:lnTo>
                  <a:lnTo>
                    <a:pt x="260" y="186"/>
                  </a:lnTo>
                  <a:lnTo>
                    <a:pt x="250" y="195"/>
                  </a:lnTo>
                  <a:lnTo>
                    <a:pt x="241" y="207"/>
                  </a:lnTo>
                  <a:lnTo>
                    <a:pt x="232" y="213"/>
                  </a:lnTo>
                  <a:lnTo>
                    <a:pt x="216" y="221"/>
                  </a:lnTo>
                  <a:lnTo>
                    <a:pt x="180" y="232"/>
                  </a:lnTo>
                  <a:lnTo>
                    <a:pt x="162" y="239"/>
                  </a:lnTo>
                  <a:lnTo>
                    <a:pt x="155" y="244"/>
                  </a:lnTo>
                  <a:lnTo>
                    <a:pt x="152" y="247"/>
                  </a:lnTo>
                  <a:lnTo>
                    <a:pt x="147" y="256"/>
                  </a:lnTo>
                  <a:lnTo>
                    <a:pt x="146" y="266"/>
                  </a:lnTo>
                  <a:lnTo>
                    <a:pt x="142" y="269"/>
                  </a:lnTo>
                  <a:lnTo>
                    <a:pt x="140" y="269"/>
                  </a:lnTo>
                  <a:lnTo>
                    <a:pt x="136" y="265"/>
                  </a:lnTo>
                  <a:lnTo>
                    <a:pt x="134" y="265"/>
                  </a:lnTo>
                  <a:lnTo>
                    <a:pt x="134" y="266"/>
                  </a:lnTo>
                  <a:lnTo>
                    <a:pt x="120" y="286"/>
                  </a:lnTo>
                  <a:lnTo>
                    <a:pt x="118" y="299"/>
                  </a:lnTo>
                  <a:lnTo>
                    <a:pt x="118" y="320"/>
                  </a:lnTo>
                  <a:lnTo>
                    <a:pt x="115" y="328"/>
                  </a:lnTo>
                  <a:lnTo>
                    <a:pt x="114" y="329"/>
                  </a:lnTo>
                  <a:lnTo>
                    <a:pt x="104" y="333"/>
                  </a:lnTo>
                  <a:lnTo>
                    <a:pt x="97" y="340"/>
                  </a:lnTo>
                  <a:lnTo>
                    <a:pt x="86" y="345"/>
                  </a:lnTo>
                  <a:lnTo>
                    <a:pt x="78" y="344"/>
                  </a:lnTo>
                  <a:lnTo>
                    <a:pt x="73" y="336"/>
                  </a:lnTo>
                  <a:lnTo>
                    <a:pt x="71" y="330"/>
                  </a:lnTo>
                  <a:lnTo>
                    <a:pt x="66" y="321"/>
                  </a:lnTo>
                  <a:lnTo>
                    <a:pt x="60" y="321"/>
                  </a:lnTo>
                  <a:lnTo>
                    <a:pt x="50" y="321"/>
                  </a:lnTo>
                  <a:lnTo>
                    <a:pt x="46" y="318"/>
                  </a:lnTo>
                  <a:lnTo>
                    <a:pt x="43" y="314"/>
                  </a:lnTo>
                  <a:lnTo>
                    <a:pt x="33" y="314"/>
                  </a:lnTo>
                  <a:lnTo>
                    <a:pt x="26" y="319"/>
                  </a:lnTo>
                  <a:lnTo>
                    <a:pt x="21" y="320"/>
                  </a:lnTo>
                  <a:lnTo>
                    <a:pt x="18" y="318"/>
                  </a:lnTo>
                  <a:lnTo>
                    <a:pt x="17" y="304"/>
                  </a:lnTo>
                  <a:lnTo>
                    <a:pt x="15" y="299"/>
                  </a:lnTo>
                  <a:lnTo>
                    <a:pt x="15" y="297"/>
                  </a:lnTo>
                  <a:lnTo>
                    <a:pt x="18" y="292"/>
                  </a:lnTo>
                  <a:lnTo>
                    <a:pt x="28" y="290"/>
                  </a:lnTo>
                  <a:lnTo>
                    <a:pt x="33" y="285"/>
                  </a:lnTo>
                  <a:lnTo>
                    <a:pt x="32" y="276"/>
                  </a:lnTo>
                  <a:lnTo>
                    <a:pt x="30" y="274"/>
                  </a:lnTo>
                  <a:lnTo>
                    <a:pt x="28" y="264"/>
                  </a:lnTo>
                  <a:lnTo>
                    <a:pt x="27" y="264"/>
                  </a:lnTo>
                  <a:lnTo>
                    <a:pt x="27" y="261"/>
                  </a:lnTo>
                  <a:lnTo>
                    <a:pt x="30" y="258"/>
                  </a:lnTo>
                  <a:lnTo>
                    <a:pt x="40" y="254"/>
                  </a:lnTo>
                  <a:lnTo>
                    <a:pt x="46" y="250"/>
                  </a:lnTo>
                  <a:lnTo>
                    <a:pt x="53" y="243"/>
                  </a:lnTo>
                  <a:lnTo>
                    <a:pt x="55" y="237"/>
                  </a:lnTo>
                  <a:lnTo>
                    <a:pt x="59" y="213"/>
                  </a:lnTo>
                  <a:lnTo>
                    <a:pt x="56" y="207"/>
                  </a:lnTo>
                  <a:lnTo>
                    <a:pt x="53" y="205"/>
                  </a:lnTo>
                  <a:lnTo>
                    <a:pt x="51" y="191"/>
                  </a:lnTo>
                  <a:lnTo>
                    <a:pt x="45" y="197"/>
                  </a:lnTo>
                  <a:lnTo>
                    <a:pt x="37" y="210"/>
                  </a:lnTo>
                  <a:lnTo>
                    <a:pt x="30" y="217"/>
                  </a:lnTo>
                  <a:lnTo>
                    <a:pt x="26" y="215"/>
                  </a:lnTo>
                  <a:lnTo>
                    <a:pt x="21" y="210"/>
                  </a:lnTo>
                  <a:lnTo>
                    <a:pt x="11" y="206"/>
                  </a:lnTo>
                  <a:lnTo>
                    <a:pt x="2" y="199"/>
                  </a:lnTo>
                  <a:lnTo>
                    <a:pt x="0" y="173"/>
                  </a:lnTo>
                  <a:lnTo>
                    <a:pt x="0" y="164"/>
                  </a:lnTo>
                  <a:lnTo>
                    <a:pt x="2" y="156"/>
                  </a:lnTo>
                  <a:lnTo>
                    <a:pt x="1" y="130"/>
                  </a:lnTo>
                  <a:lnTo>
                    <a:pt x="3" y="126"/>
                  </a:lnTo>
                  <a:lnTo>
                    <a:pt x="17" y="120"/>
                  </a:lnTo>
                  <a:lnTo>
                    <a:pt x="24" y="111"/>
                  </a:lnTo>
                  <a:lnTo>
                    <a:pt x="26" y="97"/>
                  </a:lnTo>
                  <a:lnTo>
                    <a:pt x="28" y="89"/>
                  </a:lnTo>
                  <a:lnTo>
                    <a:pt x="40" y="72"/>
                  </a:lnTo>
                  <a:lnTo>
                    <a:pt x="44" y="66"/>
                  </a:lnTo>
                  <a:lnTo>
                    <a:pt x="44" y="60"/>
                  </a:lnTo>
                  <a:lnTo>
                    <a:pt x="42" y="46"/>
                  </a:lnTo>
                  <a:lnTo>
                    <a:pt x="42" y="33"/>
                  </a:lnTo>
                  <a:lnTo>
                    <a:pt x="46" y="27"/>
                  </a:lnTo>
                  <a:lnTo>
                    <a:pt x="66" y="27"/>
                  </a:lnTo>
                  <a:lnTo>
                    <a:pt x="67" y="27"/>
                  </a:lnTo>
                  <a:lnTo>
                    <a:pt x="71" y="24"/>
                  </a:lnTo>
                  <a:lnTo>
                    <a:pt x="82" y="13"/>
                  </a:lnTo>
                  <a:lnTo>
                    <a:pt x="88" y="9"/>
                  </a:lnTo>
                  <a:lnTo>
                    <a:pt x="97" y="8"/>
                  </a:lnTo>
                  <a:lnTo>
                    <a:pt x="103" y="7"/>
                  </a:lnTo>
                  <a:lnTo>
                    <a:pt x="108" y="2"/>
                  </a:lnTo>
                  <a:lnTo>
                    <a:pt x="109" y="0"/>
                  </a:lnTo>
                  <a:close/>
                </a:path>
              </a:pathLst>
            </a:custGeom>
            <a:grpFill/>
            <a:ln w="3175"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solidFill>
                  <a:schemeClr val="accent2"/>
                </a:solidFill>
                <a:latin typeface="+mn-lt"/>
              </a:endParaRPr>
            </a:p>
          </p:txBody>
        </p:sp>
        <p:sp>
          <p:nvSpPr>
            <p:cNvPr id="109" name="Freeform 240"/>
            <p:cNvSpPr>
              <a:spLocks noChangeAspect="1"/>
            </p:cNvSpPr>
            <p:nvPr/>
          </p:nvSpPr>
          <p:spPr bwMode="gray">
            <a:xfrm>
              <a:off x="2139618" y="3336397"/>
              <a:ext cx="108430" cy="114286"/>
            </a:xfrm>
            <a:custGeom>
              <a:avLst/>
              <a:gdLst/>
              <a:ahLst/>
              <a:cxnLst>
                <a:cxn ang="0">
                  <a:pos x="8" y="164"/>
                </a:cxn>
                <a:cxn ang="0">
                  <a:pos x="19" y="117"/>
                </a:cxn>
                <a:cxn ang="0">
                  <a:pos x="18" y="87"/>
                </a:cxn>
                <a:cxn ang="0">
                  <a:pos x="29" y="66"/>
                </a:cxn>
                <a:cxn ang="0">
                  <a:pos x="43" y="35"/>
                </a:cxn>
                <a:cxn ang="0">
                  <a:pos x="64" y="25"/>
                </a:cxn>
                <a:cxn ang="0">
                  <a:pos x="121" y="8"/>
                </a:cxn>
                <a:cxn ang="0">
                  <a:pos x="156" y="0"/>
                </a:cxn>
                <a:cxn ang="0">
                  <a:pos x="212" y="3"/>
                </a:cxn>
                <a:cxn ang="0">
                  <a:pos x="232" y="19"/>
                </a:cxn>
                <a:cxn ang="0">
                  <a:pos x="248" y="44"/>
                </a:cxn>
                <a:cxn ang="0">
                  <a:pos x="252" y="55"/>
                </a:cxn>
                <a:cxn ang="0">
                  <a:pos x="260" y="71"/>
                </a:cxn>
                <a:cxn ang="0">
                  <a:pos x="261" y="121"/>
                </a:cxn>
                <a:cxn ang="0">
                  <a:pos x="265" y="163"/>
                </a:cxn>
                <a:cxn ang="0">
                  <a:pos x="286" y="169"/>
                </a:cxn>
                <a:cxn ang="0">
                  <a:pos x="311" y="175"/>
                </a:cxn>
                <a:cxn ang="0">
                  <a:pos x="335" y="174"/>
                </a:cxn>
                <a:cxn ang="0">
                  <a:pos x="349" y="168"/>
                </a:cxn>
                <a:cxn ang="0">
                  <a:pos x="378" y="180"/>
                </a:cxn>
                <a:cxn ang="0">
                  <a:pos x="386" y="195"/>
                </a:cxn>
                <a:cxn ang="0">
                  <a:pos x="392" y="230"/>
                </a:cxn>
                <a:cxn ang="0">
                  <a:pos x="392" y="260"/>
                </a:cxn>
                <a:cxn ang="0">
                  <a:pos x="404" y="272"/>
                </a:cxn>
                <a:cxn ang="0">
                  <a:pos x="421" y="275"/>
                </a:cxn>
                <a:cxn ang="0">
                  <a:pos x="440" y="272"/>
                </a:cxn>
                <a:cxn ang="0">
                  <a:pos x="454" y="275"/>
                </a:cxn>
                <a:cxn ang="0">
                  <a:pos x="459" y="308"/>
                </a:cxn>
                <a:cxn ang="0">
                  <a:pos x="454" y="327"/>
                </a:cxn>
                <a:cxn ang="0">
                  <a:pos x="449" y="374"/>
                </a:cxn>
                <a:cxn ang="0">
                  <a:pos x="443" y="420"/>
                </a:cxn>
                <a:cxn ang="0">
                  <a:pos x="433" y="438"/>
                </a:cxn>
                <a:cxn ang="0">
                  <a:pos x="411" y="458"/>
                </a:cxn>
                <a:cxn ang="0">
                  <a:pos x="404" y="463"/>
                </a:cxn>
                <a:cxn ang="0">
                  <a:pos x="388" y="479"/>
                </a:cxn>
                <a:cxn ang="0">
                  <a:pos x="378" y="482"/>
                </a:cxn>
                <a:cxn ang="0">
                  <a:pos x="356" y="483"/>
                </a:cxn>
                <a:cxn ang="0">
                  <a:pos x="345" y="491"/>
                </a:cxn>
                <a:cxn ang="0">
                  <a:pos x="333" y="488"/>
                </a:cxn>
                <a:cxn ang="0">
                  <a:pos x="313" y="487"/>
                </a:cxn>
                <a:cxn ang="0">
                  <a:pos x="290" y="474"/>
                </a:cxn>
                <a:cxn ang="0">
                  <a:pos x="236" y="469"/>
                </a:cxn>
                <a:cxn ang="0">
                  <a:pos x="233" y="459"/>
                </a:cxn>
                <a:cxn ang="0">
                  <a:pos x="238" y="442"/>
                </a:cxn>
                <a:cxn ang="0">
                  <a:pos x="264" y="395"/>
                </a:cxn>
                <a:cxn ang="0">
                  <a:pos x="273" y="372"/>
                </a:cxn>
                <a:cxn ang="0">
                  <a:pos x="269" y="358"/>
                </a:cxn>
                <a:cxn ang="0">
                  <a:pos x="260" y="348"/>
                </a:cxn>
                <a:cxn ang="0">
                  <a:pos x="238" y="339"/>
                </a:cxn>
                <a:cxn ang="0">
                  <a:pos x="214" y="319"/>
                </a:cxn>
                <a:cxn ang="0">
                  <a:pos x="173" y="293"/>
                </a:cxn>
                <a:cxn ang="0">
                  <a:pos x="155" y="287"/>
                </a:cxn>
                <a:cxn ang="0">
                  <a:pos x="118" y="283"/>
                </a:cxn>
                <a:cxn ang="0">
                  <a:pos x="102" y="276"/>
                </a:cxn>
                <a:cxn ang="0">
                  <a:pos x="89" y="256"/>
                </a:cxn>
                <a:cxn ang="0">
                  <a:pos x="74" y="246"/>
                </a:cxn>
                <a:cxn ang="0">
                  <a:pos x="46" y="223"/>
                </a:cxn>
                <a:cxn ang="0">
                  <a:pos x="22" y="189"/>
                </a:cxn>
                <a:cxn ang="0">
                  <a:pos x="0" y="179"/>
                </a:cxn>
              </a:cxnLst>
              <a:rect l="0" t="0" r="r" b="b"/>
              <a:pathLst>
                <a:path w="459" h="491">
                  <a:moveTo>
                    <a:pt x="0" y="179"/>
                  </a:moveTo>
                  <a:lnTo>
                    <a:pt x="8" y="164"/>
                  </a:lnTo>
                  <a:lnTo>
                    <a:pt x="19" y="124"/>
                  </a:lnTo>
                  <a:lnTo>
                    <a:pt x="19" y="117"/>
                  </a:lnTo>
                  <a:lnTo>
                    <a:pt x="18" y="113"/>
                  </a:lnTo>
                  <a:lnTo>
                    <a:pt x="18" y="87"/>
                  </a:lnTo>
                  <a:lnTo>
                    <a:pt x="18" y="84"/>
                  </a:lnTo>
                  <a:lnTo>
                    <a:pt x="29" y="66"/>
                  </a:lnTo>
                  <a:lnTo>
                    <a:pt x="40" y="50"/>
                  </a:lnTo>
                  <a:lnTo>
                    <a:pt x="43" y="35"/>
                  </a:lnTo>
                  <a:lnTo>
                    <a:pt x="45" y="29"/>
                  </a:lnTo>
                  <a:lnTo>
                    <a:pt x="64" y="25"/>
                  </a:lnTo>
                  <a:lnTo>
                    <a:pt x="118" y="8"/>
                  </a:lnTo>
                  <a:lnTo>
                    <a:pt x="121" y="8"/>
                  </a:lnTo>
                  <a:lnTo>
                    <a:pt x="152" y="0"/>
                  </a:lnTo>
                  <a:lnTo>
                    <a:pt x="156" y="0"/>
                  </a:lnTo>
                  <a:lnTo>
                    <a:pt x="199" y="0"/>
                  </a:lnTo>
                  <a:lnTo>
                    <a:pt x="212" y="3"/>
                  </a:lnTo>
                  <a:lnTo>
                    <a:pt x="222" y="11"/>
                  </a:lnTo>
                  <a:lnTo>
                    <a:pt x="232" y="19"/>
                  </a:lnTo>
                  <a:lnTo>
                    <a:pt x="247" y="40"/>
                  </a:lnTo>
                  <a:lnTo>
                    <a:pt x="248" y="44"/>
                  </a:lnTo>
                  <a:lnTo>
                    <a:pt x="254" y="50"/>
                  </a:lnTo>
                  <a:lnTo>
                    <a:pt x="252" y="55"/>
                  </a:lnTo>
                  <a:lnTo>
                    <a:pt x="252" y="57"/>
                  </a:lnTo>
                  <a:lnTo>
                    <a:pt x="260" y="71"/>
                  </a:lnTo>
                  <a:lnTo>
                    <a:pt x="261" y="73"/>
                  </a:lnTo>
                  <a:lnTo>
                    <a:pt x="261" y="121"/>
                  </a:lnTo>
                  <a:lnTo>
                    <a:pt x="261" y="154"/>
                  </a:lnTo>
                  <a:lnTo>
                    <a:pt x="265" y="163"/>
                  </a:lnTo>
                  <a:lnTo>
                    <a:pt x="271" y="165"/>
                  </a:lnTo>
                  <a:lnTo>
                    <a:pt x="286" y="169"/>
                  </a:lnTo>
                  <a:lnTo>
                    <a:pt x="293" y="173"/>
                  </a:lnTo>
                  <a:lnTo>
                    <a:pt x="311" y="175"/>
                  </a:lnTo>
                  <a:lnTo>
                    <a:pt x="323" y="175"/>
                  </a:lnTo>
                  <a:lnTo>
                    <a:pt x="335" y="174"/>
                  </a:lnTo>
                  <a:lnTo>
                    <a:pt x="340" y="171"/>
                  </a:lnTo>
                  <a:lnTo>
                    <a:pt x="349" y="168"/>
                  </a:lnTo>
                  <a:lnTo>
                    <a:pt x="355" y="173"/>
                  </a:lnTo>
                  <a:lnTo>
                    <a:pt x="378" y="180"/>
                  </a:lnTo>
                  <a:lnTo>
                    <a:pt x="384" y="189"/>
                  </a:lnTo>
                  <a:lnTo>
                    <a:pt x="386" y="195"/>
                  </a:lnTo>
                  <a:lnTo>
                    <a:pt x="388" y="218"/>
                  </a:lnTo>
                  <a:lnTo>
                    <a:pt x="392" y="230"/>
                  </a:lnTo>
                  <a:lnTo>
                    <a:pt x="390" y="255"/>
                  </a:lnTo>
                  <a:lnTo>
                    <a:pt x="392" y="260"/>
                  </a:lnTo>
                  <a:lnTo>
                    <a:pt x="397" y="267"/>
                  </a:lnTo>
                  <a:lnTo>
                    <a:pt x="404" y="272"/>
                  </a:lnTo>
                  <a:lnTo>
                    <a:pt x="411" y="275"/>
                  </a:lnTo>
                  <a:lnTo>
                    <a:pt x="421" y="275"/>
                  </a:lnTo>
                  <a:lnTo>
                    <a:pt x="426" y="272"/>
                  </a:lnTo>
                  <a:lnTo>
                    <a:pt x="440" y="272"/>
                  </a:lnTo>
                  <a:lnTo>
                    <a:pt x="449" y="270"/>
                  </a:lnTo>
                  <a:lnTo>
                    <a:pt x="454" y="275"/>
                  </a:lnTo>
                  <a:lnTo>
                    <a:pt x="459" y="283"/>
                  </a:lnTo>
                  <a:lnTo>
                    <a:pt x="459" y="308"/>
                  </a:lnTo>
                  <a:lnTo>
                    <a:pt x="458" y="311"/>
                  </a:lnTo>
                  <a:lnTo>
                    <a:pt x="454" y="327"/>
                  </a:lnTo>
                  <a:lnTo>
                    <a:pt x="451" y="353"/>
                  </a:lnTo>
                  <a:lnTo>
                    <a:pt x="449" y="374"/>
                  </a:lnTo>
                  <a:lnTo>
                    <a:pt x="446" y="404"/>
                  </a:lnTo>
                  <a:lnTo>
                    <a:pt x="443" y="420"/>
                  </a:lnTo>
                  <a:lnTo>
                    <a:pt x="440" y="428"/>
                  </a:lnTo>
                  <a:lnTo>
                    <a:pt x="433" y="438"/>
                  </a:lnTo>
                  <a:lnTo>
                    <a:pt x="425" y="447"/>
                  </a:lnTo>
                  <a:lnTo>
                    <a:pt x="411" y="458"/>
                  </a:lnTo>
                  <a:lnTo>
                    <a:pt x="409" y="461"/>
                  </a:lnTo>
                  <a:lnTo>
                    <a:pt x="404" y="463"/>
                  </a:lnTo>
                  <a:lnTo>
                    <a:pt x="390" y="475"/>
                  </a:lnTo>
                  <a:lnTo>
                    <a:pt x="388" y="479"/>
                  </a:lnTo>
                  <a:lnTo>
                    <a:pt x="386" y="480"/>
                  </a:lnTo>
                  <a:lnTo>
                    <a:pt x="378" y="482"/>
                  </a:lnTo>
                  <a:lnTo>
                    <a:pt x="363" y="480"/>
                  </a:lnTo>
                  <a:lnTo>
                    <a:pt x="356" y="483"/>
                  </a:lnTo>
                  <a:lnTo>
                    <a:pt x="352" y="488"/>
                  </a:lnTo>
                  <a:lnTo>
                    <a:pt x="345" y="491"/>
                  </a:lnTo>
                  <a:lnTo>
                    <a:pt x="338" y="491"/>
                  </a:lnTo>
                  <a:lnTo>
                    <a:pt x="333" y="488"/>
                  </a:lnTo>
                  <a:lnTo>
                    <a:pt x="323" y="490"/>
                  </a:lnTo>
                  <a:lnTo>
                    <a:pt x="313" y="487"/>
                  </a:lnTo>
                  <a:lnTo>
                    <a:pt x="296" y="476"/>
                  </a:lnTo>
                  <a:lnTo>
                    <a:pt x="290" y="474"/>
                  </a:lnTo>
                  <a:lnTo>
                    <a:pt x="258" y="469"/>
                  </a:lnTo>
                  <a:lnTo>
                    <a:pt x="236" y="469"/>
                  </a:lnTo>
                  <a:lnTo>
                    <a:pt x="233" y="465"/>
                  </a:lnTo>
                  <a:lnTo>
                    <a:pt x="233" y="459"/>
                  </a:lnTo>
                  <a:lnTo>
                    <a:pt x="236" y="450"/>
                  </a:lnTo>
                  <a:lnTo>
                    <a:pt x="238" y="442"/>
                  </a:lnTo>
                  <a:lnTo>
                    <a:pt x="249" y="417"/>
                  </a:lnTo>
                  <a:lnTo>
                    <a:pt x="264" y="395"/>
                  </a:lnTo>
                  <a:lnTo>
                    <a:pt x="273" y="382"/>
                  </a:lnTo>
                  <a:lnTo>
                    <a:pt x="273" y="372"/>
                  </a:lnTo>
                  <a:lnTo>
                    <a:pt x="271" y="363"/>
                  </a:lnTo>
                  <a:lnTo>
                    <a:pt x="269" y="358"/>
                  </a:lnTo>
                  <a:lnTo>
                    <a:pt x="265" y="357"/>
                  </a:lnTo>
                  <a:lnTo>
                    <a:pt x="260" y="348"/>
                  </a:lnTo>
                  <a:lnTo>
                    <a:pt x="252" y="342"/>
                  </a:lnTo>
                  <a:lnTo>
                    <a:pt x="238" y="339"/>
                  </a:lnTo>
                  <a:lnTo>
                    <a:pt x="230" y="327"/>
                  </a:lnTo>
                  <a:lnTo>
                    <a:pt x="214" y="319"/>
                  </a:lnTo>
                  <a:lnTo>
                    <a:pt x="199" y="311"/>
                  </a:lnTo>
                  <a:lnTo>
                    <a:pt x="173" y="293"/>
                  </a:lnTo>
                  <a:lnTo>
                    <a:pt x="167" y="291"/>
                  </a:lnTo>
                  <a:lnTo>
                    <a:pt x="155" y="287"/>
                  </a:lnTo>
                  <a:lnTo>
                    <a:pt x="126" y="286"/>
                  </a:lnTo>
                  <a:lnTo>
                    <a:pt x="118" y="283"/>
                  </a:lnTo>
                  <a:lnTo>
                    <a:pt x="107" y="280"/>
                  </a:lnTo>
                  <a:lnTo>
                    <a:pt x="102" y="276"/>
                  </a:lnTo>
                  <a:lnTo>
                    <a:pt x="101" y="275"/>
                  </a:lnTo>
                  <a:lnTo>
                    <a:pt x="89" y="256"/>
                  </a:lnTo>
                  <a:lnTo>
                    <a:pt x="85" y="253"/>
                  </a:lnTo>
                  <a:lnTo>
                    <a:pt x="74" y="246"/>
                  </a:lnTo>
                  <a:lnTo>
                    <a:pt x="49" y="228"/>
                  </a:lnTo>
                  <a:lnTo>
                    <a:pt x="46" y="223"/>
                  </a:lnTo>
                  <a:lnTo>
                    <a:pt x="33" y="210"/>
                  </a:lnTo>
                  <a:lnTo>
                    <a:pt x="22" y="189"/>
                  </a:lnTo>
                  <a:lnTo>
                    <a:pt x="16" y="184"/>
                  </a:lnTo>
                  <a:lnTo>
                    <a:pt x="0" y="179"/>
                  </a:lnTo>
                  <a:close/>
                </a:path>
              </a:pathLst>
            </a:custGeom>
            <a:grpFill/>
            <a:ln w="3175"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solidFill>
                  <a:schemeClr val="accent2"/>
                </a:solidFill>
                <a:latin typeface="+mn-lt"/>
              </a:endParaRPr>
            </a:p>
          </p:txBody>
        </p:sp>
        <p:sp>
          <p:nvSpPr>
            <p:cNvPr id="110" name="Freeform 241"/>
            <p:cNvSpPr>
              <a:spLocks noChangeAspect="1"/>
            </p:cNvSpPr>
            <p:nvPr/>
          </p:nvSpPr>
          <p:spPr bwMode="gray">
            <a:xfrm>
              <a:off x="1973437" y="3313073"/>
              <a:ext cx="109609" cy="590090"/>
            </a:xfrm>
            <a:custGeom>
              <a:avLst/>
              <a:gdLst/>
              <a:ahLst/>
              <a:cxnLst>
                <a:cxn ang="0">
                  <a:pos x="375" y="93"/>
                </a:cxn>
                <a:cxn ang="0">
                  <a:pos x="368" y="149"/>
                </a:cxn>
                <a:cxn ang="0">
                  <a:pos x="398" y="209"/>
                </a:cxn>
                <a:cxn ang="0">
                  <a:pos x="429" y="311"/>
                </a:cxn>
                <a:cxn ang="0">
                  <a:pos x="436" y="385"/>
                </a:cxn>
                <a:cxn ang="0">
                  <a:pos x="387" y="508"/>
                </a:cxn>
                <a:cxn ang="0">
                  <a:pos x="329" y="628"/>
                </a:cxn>
                <a:cxn ang="0">
                  <a:pos x="300" y="766"/>
                </a:cxn>
                <a:cxn ang="0">
                  <a:pos x="284" y="863"/>
                </a:cxn>
                <a:cxn ang="0">
                  <a:pos x="298" y="1032"/>
                </a:cxn>
                <a:cxn ang="0">
                  <a:pos x="269" y="1148"/>
                </a:cxn>
                <a:cxn ang="0">
                  <a:pos x="242" y="1290"/>
                </a:cxn>
                <a:cxn ang="0">
                  <a:pos x="208" y="1440"/>
                </a:cxn>
                <a:cxn ang="0">
                  <a:pos x="190" y="1597"/>
                </a:cxn>
                <a:cxn ang="0">
                  <a:pos x="201" y="1739"/>
                </a:cxn>
                <a:cxn ang="0">
                  <a:pos x="214" y="1785"/>
                </a:cxn>
                <a:cxn ang="0">
                  <a:pos x="212" y="1915"/>
                </a:cxn>
                <a:cxn ang="0">
                  <a:pos x="171" y="2027"/>
                </a:cxn>
                <a:cxn ang="0">
                  <a:pos x="137" y="2139"/>
                </a:cxn>
                <a:cxn ang="0">
                  <a:pos x="129" y="2264"/>
                </a:cxn>
                <a:cxn ang="0">
                  <a:pos x="179" y="2283"/>
                </a:cxn>
                <a:cxn ang="0">
                  <a:pos x="306" y="2367"/>
                </a:cxn>
                <a:cxn ang="0">
                  <a:pos x="355" y="2386"/>
                </a:cxn>
                <a:cxn ang="0">
                  <a:pos x="268" y="2429"/>
                </a:cxn>
                <a:cxn ang="0">
                  <a:pos x="214" y="2525"/>
                </a:cxn>
                <a:cxn ang="0">
                  <a:pos x="208" y="2477"/>
                </a:cxn>
                <a:cxn ang="0">
                  <a:pos x="189" y="2413"/>
                </a:cxn>
                <a:cxn ang="0">
                  <a:pos x="171" y="2376"/>
                </a:cxn>
                <a:cxn ang="0">
                  <a:pos x="160" y="2345"/>
                </a:cxn>
                <a:cxn ang="0">
                  <a:pos x="125" y="2343"/>
                </a:cxn>
                <a:cxn ang="0">
                  <a:pos x="81" y="2285"/>
                </a:cxn>
                <a:cxn ang="0">
                  <a:pos x="79" y="2240"/>
                </a:cxn>
                <a:cxn ang="0">
                  <a:pos x="70" y="2173"/>
                </a:cxn>
                <a:cxn ang="0">
                  <a:pos x="93" y="2117"/>
                </a:cxn>
                <a:cxn ang="0">
                  <a:pos x="70" y="2076"/>
                </a:cxn>
                <a:cxn ang="0">
                  <a:pos x="59" y="2042"/>
                </a:cxn>
                <a:cxn ang="0">
                  <a:pos x="109" y="2032"/>
                </a:cxn>
                <a:cxn ang="0">
                  <a:pos x="63" y="1979"/>
                </a:cxn>
                <a:cxn ang="0">
                  <a:pos x="66" y="1920"/>
                </a:cxn>
                <a:cxn ang="0">
                  <a:pos x="15" y="1930"/>
                </a:cxn>
                <a:cxn ang="0">
                  <a:pos x="44" y="1871"/>
                </a:cxn>
                <a:cxn ang="0">
                  <a:pos x="72" y="1856"/>
                </a:cxn>
                <a:cxn ang="0">
                  <a:pos x="91" y="1888"/>
                </a:cxn>
                <a:cxn ang="0">
                  <a:pos x="118" y="1879"/>
                </a:cxn>
                <a:cxn ang="0">
                  <a:pos x="114" y="1849"/>
                </a:cxn>
                <a:cxn ang="0">
                  <a:pos x="117" y="1818"/>
                </a:cxn>
                <a:cxn ang="0">
                  <a:pos x="120" y="1806"/>
                </a:cxn>
                <a:cxn ang="0">
                  <a:pos x="149" y="1740"/>
                </a:cxn>
                <a:cxn ang="0">
                  <a:pos x="146" y="1691"/>
                </a:cxn>
                <a:cxn ang="0">
                  <a:pos x="158" y="1601"/>
                </a:cxn>
                <a:cxn ang="0">
                  <a:pos x="153" y="1558"/>
                </a:cxn>
                <a:cxn ang="0">
                  <a:pos x="141" y="1525"/>
                </a:cxn>
                <a:cxn ang="0">
                  <a:pos x="92" y="1504"/>
                </a:cxn>
                <a:cxn ang="0">
                  <a:pos x="115" y="1329"/>
                </a:cxn>
                <a:cxn ang="0">
                  <a:pos x="122" y="1219"/>
                </a:cxn>
                <a:cxn ang="0">
                  <a:pos x="166" y="1105"/>
                </a:cxn>
                <a:cxn ang="0">
                  <a:pos x="221" y="928"/>
                </a:cxn>
                <a:cxn ang="0">
                  <a:pos x="226" y="719"/>
                </a:cxn>
                <a:cxn ang="0">
                  <a:pos x="253" y="565"/>
                </a:cxn>
                <a:cxn ang="0">
                  <a:pos x="275" y="461"/>
                </a:cxn>
                <a:cxn ang="0">
                  <a:pos x="279" y="317"/>
                </a:cxn>
                <a:cxn ang="0">
                  <a:pos x="292" y="142"/>
                </a:cxn>
                <a:cxn ang="0">
                  <a:pos x="312" y="25"/>
                </a:cxn>
              </a:cxnLst>
              <a:rect l="0" t="0" r="r" b="b"/>
              <a:pathLst>
                <a:path w="463" h="2531">
                  <a:moveTo>
                    <a:pt x="325" y="0"/>
                  </a:moveTo>
                  <a:lnTo>
                    <a:pt x="328" y="0"/>
                  </a:lnTo>
                  <a:lnTo>
                    <a:pt x="339" y="14"/>
                  </a:lnTo>
                  <a:lnTo>
                    <a:pt x="343" y="18"/>
                  </a:lnTo>
                  <a:lnTo>
                    <a:pt x="350" y="27"/>
                  </a:lnTo>
                  <a:lnTo>
                    <a:pt x="350" y="37"/>
                  </a:lnTo>
                  <a:lnTo>
                    <a:pt x="354" y="69"/>
                  </a:lnTo>
                  <a:lnTo>
                    <a:pt x="357" y="78"/>
                  </a:lnTo>
                  <a:lnTo>
                    <a:pt x="362" y="83"/>
                  </a:lnTo>
                  <a:lnTo>
                    <a:pt x="375" y="93"/>
                  </a:lnTo>
                  <a:lnTo>
                    <a:pt x="382" y="100"/>
                  </a:lnTo>
                  <a:lnTo>
                    <a:pt x="383" y="110"/>
                  </a:lnTo>
                  <a:lnTo>
                    <a:pt x="379" y="115"/>
                  </a:lnTo>
                  <a:lnTo>
                    <a:pt x="378" y="121"/>
                  </a:lnTo>
                  <a:lnTo>
                    <a:pt x="382" y="127"/>
                  </a:lnTo>
                  <a:lnTo>
                    <a:pt x="382" y="131"/>
                  </a:lnTo>
                  <a:lnTo>
                    <a:pt x="379" y="132"/>
                  </a:lnTo>
                  <a:lnTo>
                    <a:pt x="372" y="136"/>
                  </a:lnTo>
                  <a:lnTo>
                    <a:pt x="371" y="137"/>
                  </a:lnTo>
                  <a:lnTo>
                    <a:pt x="368" y="149"/>
                  </a:lnTo>
                  <a:lnTo>
                    <a:pt x="368" y="155"/>
                  </a:lnTo>
                  <a:lnTo>
                    <a:pt x="376" y="159"/>
                  </a:lnTo>
                  <a:lnTo>
                    <a:pt x="379" y="164"/>
                  </a:lnTo>
                  <a:lnTo>
                    <a:pt x="379" y="172"/>
                  </a:lnTo>
                  <a:lnTo>
                    <a:pt x="379" y="180"/>
                  </a:lnTo>
                  <a:lnTo>
                    <a:pt x="382" y="183"/>
                  </a:lnTo>
                  <a:lnTo>
                    <a:pt x="387" y="185"/>
                  </a:lnTo>
                  <a:lnTo>
                    <a:pt x="394" y="192"/>
                  </a:lnTo>
                  <a:lnTo>
                    <a:pt x="395" y="196"/>
                  </a:lnTo>
                  <a:lnTo>
                    <a:pt x="398" y="209"/>
                  </a:lnTo>
                  <a:lnTo>
                    <a:pt x="398" y="218"/>
                  </a:lnTo>
                  <a:lnTo>
                    <a:pt x="404" y="228"/>
                  </a:lnTo>
                  <a:lnTo>
                    <a:pt x="407" y="250"/>
                  </a:lnTo>
                  <a:lnTo>
                    <a:pt x="407" y="268"/>
                  </a:lnTo>
                  <a:lnTo>
                    <a:pt x="411" y="290"/>
                  </a:lnTo>
                  <a:lnTo>
                    <a:pt x="411" y="294"/>
                  </a:lnTo>
                  <a:lnTo>
                    <a:pt x="415" y="306"/>
                  </a:lnTo>
                  <a:lnTo>
                    <a:pt x="415" y="308"/>
                  </a:lnTo>
                  <a:lnTo>
                    <a:pt x="422" y="311"/>
                  </a:lnTo>
                  <a:lnTo>
                    <a:pt x="429" y="311"/>
                  </a:lnTo>
                  <a:lnTo>
                    <a:pt x="441" y="311"/>
                  </a:lnTo>
                  <a:lnTo>
                    <a:pt x="447" y="309"/>
                  </a:lnTo>
                  <a:lnTo>
                    <a:pt x="457" y="309"/>
                  </a:lnTo>
                  <a:lnTo>
                    <a:pt x="457" y="311"/>
                  </a:lnTo>
                  <a:lnTo>
                    <a:pt x="458" y="311"/>
                  </a:lnTo>
                  <a:lnTo>
                    <a:pt x="458" y="314"/>
                  </a:lnTo>
                  <a:lnTo>
                    <a:pt x="463" y="319"/>
                  </a:lnTo>
                  <a:lnTo>
                    <a:pt x="463" y="331"/>
                  </a:lnTo>
                  <a:lnTo>
                    <a:pt x="454" y="378"/>
                  </a:lnTo>
                  <a:lnTo>
                    <a:pt x="436" y="385"/>
                  </a:lnTo>
                  <a:lnTo>
                    <a:pt x="388" y="407"/>
                  </a:lnTo>
                  <a:lnTo>
                    <a:pt x="387" y="414"/>
                  </a:lnTo>
                  <a:lnTo>
                    <a:pt x="387" y="422"/>
                  </a:lnTo>
                  <a:lnTo>
                    <a:pt x="389" y="432"/>
                  </a:lnTo>
                  <a:lnTo>
                    <a:pt x="389" y="441"/>
                  </a:lnTo>
                  <a:lnTo>
                    <a:pt x="383" y="449"/>
                  </a:lnTo>
                  <a:lnTo>
                    <a:pt x="382" y="451"/>
                  </a:lnTo>
                  <a:lnTo>
                    <a:pt x="382" y="467"/>
                  </a:lnTo>
                  <a:lnTo>
                    <a:pt x="387" y="482"/>
                  </a:lnTo>
                  <a:lnTo>
                    <a:pt x="387" y="508"/>
                  </a:lnTo>
                  <a:lnTo>
                    <a:pt x="389" y="519"/>
                  </a:lnTo>
                  <a:lnTo>
                    <a:pt x="393" y="534"/>
                  </a:lnTo>
                  <a:lnTo>
                    <a:pt x="395" y="548"/>
                  </a:lnTo>
                  <a:lnTo>
                    <a:pt x="394" y="551"/>
                  </a:lnTo>
                  <a:lnTo>
                    <a:pt x="389" y="554"/>
                  </a:lnTo>
                  <a:lnTo>
                    <a:pt x="379" y="558"/>
                  </a:lnTo>
                  <a:lnTo>
                    <a:pt x="364" y="573"/>
                  </a:lnTo>
                  <a:lnTo>
                    <a:pt x="361" y="575"/>
                  </a:lnTo>
                  <a:lnTo>
                    <a:pt x="354" y="600"/>
                  </a:lnTo>
                  <a:lnTo>
                    <a:pt x="329" y="628"/>
                  </a:lnTo>
                  <a:lnTo>
                    <a:pt x="323" y="654"/>
                  </a:lnTo>
                  <a:lnTo>
                    <a:pt x="318" y="675"/>
                  </a:lnTo>
                  <a:lnTo>
                    <a:pt x="317" y="682"/>
                  </a:lnTo>
                  <a:lnTo>
                    <a:pt x="311" y="696"/>
                  </a:lnTo>
                  <a:lnTo>
                    <a:pt x="308" y="704"/>
                  </a:lnTo>
                  <a:lnTo>
                    <a:pt x="307" y="729"/>
                  </a:lnTo>
                  <a:lnTo>
                    <a:pt x="308" y="739"/>
                  </a:lnTo>
                  <a:lnTo>
                    <a:pt x="308" y="749"/>
                  </a:lnTo>
                  <a:lnTo>
                    <a:pt x="305" y="762"/>
                  </a:lnTo>
                  <a:lnTo>
                    <a:pt x="300" y="766"/>
                  </a:lnTo>
                  <a:lnTo>
                    <a:pt x="300" y="769"/>
                  </a:lnTo>
                  <a:lnTo>
                    <a:pt x="298" y="776"/>
                  </a:lnTo>
                  <a:lnTo>
                    <a:pt x="292" y="782"/>
                  </a:lnTo>
                  <a:lnTo>
                    <a:pt x="289" y="796"/>
                  </a:lnTo>
                  <a:lnTo>
                    <a:pt x="281" y="811"/>
                  </a:lnTo>
                  <a:lnTo>
                    <a:pt x="280" y="814"/>
                  </a:lnTo>
                  <a:lnTo>
                    <a:pt x="276" y="825"/>
                  </a:lnTo>
                  <a:lnTo>
                    <a:pt x="274" y="841"/>
                  </a:lnTo>
                  <a:lnTo>
                    <a:pt x="274" y="854"/>
                  </a:lnTo>
                  <a:lnTo>
                    <a:pt x="284" y="863"/>
                  </a:lnTo>
                  <a:lnTo>
                    <a:pt x="284" y="892"/>
                  </a:lnTo>
                  <a:lnTo>
                    <a:pt x="296" y="925"/>
                  </a:lnTo>
                  <a:lnTo>
                    <a:pt x="297" y="935"/>
                  </a:lnTo>
                  <a:lnTo>
                    <a:pt x="296" y="947"/>
                  </a:lnTo>
                  <a:lnTo>
                    <a:pt x="303" y="955"/>
                  </a:lnTo>
                  <a:lnTo>
                    <a:pt x="306" y="960"/>
                  </a:lnTo>
                  <a:lnTo>
                    <a:pt x="309" y="979"/>
                  </a:lnTo>
                  <a:lnTo>
                    <a:pt x="311" y="997"/>
                  </a:lnTo>
                  <a:lnTo>
                    <a:pt x="311" y="1013"/>
                  </a:lnTo>
                  <a:lnTo>
                    <a:pt x="298" y="1032"/>
                  </a:lnTo>
                  <a:lnTo>
                    <a:pt x="292" y="1045"/>
                  </a:lnTo>
                  <a:lnTo>
                    <a:pt x="290" y="1052"/>
                  </a:lnTo>
                  <a:lnTo>
                    <a:pt x="286" y="1075"/>
                  </a:lnTo>
                  <a:lnTo>
                    <a:pt x="285" y="1078"/>
                  </a:lnTo>
                  <a:lnTo>
                    <a:pt x="274" y="1088"/>
                  </a:lnTo>
                  <a:lnTo>
                    <a:pt x="275" y="1117"/>
                  </a:lnTo>
                  <a:lnTo>
                    <a:pt x="278" y="1134"/>
                  </a:lnTo>
                  <a:lnTo>
                    <a:pt x="278" y="1142"/>
                  </a:lnTo>
                  <a:lnTo>
                    <a:pt x="275" y="1144"/>
                  </a:lnTo>
                  <a:lnTo>
                    <a:pt x="269" y="1148"/>
                  </a:lnTo>
                  <a:lnTo>
                    <a:pt x="266" y="1151"/>
                  </a:lnTo>
                  <a:lnTo>
                    <a:pt x="265" y="1159"/>
                  </a:lnTo>
                  <a:lnTo>
                    <a:pt x="263" y="1161"/>
                  </a:lnTo>
                  <a:lnTo>
                    <a:pt x="257" y="1161"/>
                  </a:lnTo>
                  <a:lnTo>
                    <a:pt x="253" y="1164"/>
                  </a:lnTo>
                  <a:lnTo>
                    <a:pt x="247" y="1172"/>
                  </a:lnTo>
                  <a:lnTo>
                    <a:pt x="242" y="1186"/>
                  </a:lnTo>
                  <a:lnTo>
                    <a:pt x="238" y="1225"/>
                  </a:lnTo>
                  <a:lnTo>
                    <a:pt x="238" y="1262"/>
                  </a:lnTo>
                  <a:lnTo>
                    <a:pt x="242" y="1290"/>
                  </a:lnTo>
                  <a:lnTo>
                    <a:pt x="247" y="1301"/>
                  </a:lnTo>
                  <a:lnTo>
                    <a:pt x="247" y="1314"/>
                  </a:lnTo>
                  <a:lnTo>
                    <a:pt x="243" y="1323"/>
                  </a:lnTo>
                  <a:lnTo>
                    <a:pt x="235" y="1332"/>
                  </a:lnTo>
                  <a:lnTo>
                    <a:pt x="230" y="1337"/>
                  </a:lnTo>
                  <a:lnTo>
                    <a:pt x="227" y="1343"/>
                  </a:lnTo>
                  <a:lnTo>
                    <a:pt x="225" y="1358"/>
                  </a:lnTo>
                  <a:lnTo>
                    <a:pt x="208" y="1419"/>
                  </a:lnTo>
                  <a:lnTo>
                    <a:pt x="206" y="1424"/>
                  </a:lnTo>
                  <a:lnTo>
                    <a:pt x="208" y="1440"/>
                  </a:lnTo>
                  <a:lnTo>
                    <a:pt x="199" y="1481"/>
                  </a:lnTo>
                  <a:lnTo>
                    <a:pt x="196" y="1510"/>
                  </a:lnTo>
                  <a:lnTo>
                    <a:pt x="200" y="1525"/>
                  </a:lnTo>
                  <a:lnTo>
                    <a:pt x="209" y="1533"/>
                  </a:lnTo>
                  <a:lnTo>
                    <a:pt x="210" y="1537"/>
                  </a:lnTo>
                  <a:lnTo>
                    <a:pt x="210" y="1549"/>
                  </a:lnTo>
                  <a:lnTo>
                    <a:pt x="209" y="1554"/>
                  </a:lnTo>
                  <a:lnTo>
                    <a:pt x="205" y="1563"/>
                  </a:lnTo>
                  <a:lnTo>
                    <a:pt x="195" y="1576"/>
                  </a:lnTo>
                  <a:lnTo>
                    <a:pt x="190" y="1597"/>
                  </a:lnTo>
                  <a:lnTo>
                    <a:pt x="190" y="1633"/>
                  </a:lnTo>
                  <a:lnTo>
                    <a:pt x="193" y="1639"/>
                  </a:lnTo>
                  <a:lnTo>
                    <a:pt x="196" y="1641"/>
                  </a:lnTo>
                  <a:lnTo>
                    <a:pt x="198" y="1646"/>
                  </a:lnTo>
                  <a:lnTo>
                    <a:pt x="196" y="1673"/>
                  </a:lnTo>
                  <a:lnTo>
                    <a:pt x="198" y="1678"/>
                  </a:lnTo>
                  <a:lnTo>
                    <a:pt x="203" y="1688"/>
                  </a:lnTo>
                  <a:lnTo>
                    <a:pt x="205" y="1703"/>
                  </a:lnTo>
                  <a:lnTo>
                    <a:pt x="201" y="1732"/>
                  </a:lnTo>
                  <a:lnTo>
                    <a:pt x="201" y="1739"/>
                  </a:lnTo>
                  <a:lnTo>
                    <a:pt x="209" y="1739"/>
                  </a:lnTo>
                  <a:lnTo>
                    <a:pt x="223" y="1742"/>
                  </a:lnTo>
                  <a:lnTo>
                    <a:pt x="231" y="1751"/>
                  </a:lnTo>
                  <a:lnTo>
                    <a:pt x="232" y="1759"/>
                  </a:lnTo>
                  <a:lnTo>
                    <a:pt x="230" y="1768"/>
                  </a:lnTo>
                  <a:lnTo>
                    <a:pt x="216" y="1769"/>
                  </a:lnTo>
                  <a:lnTo>
                    <a:pt x="200" y="1767"/>
                  </a:lnTo>
                  <a:lnTo>
                    <a:pt x="196" y="1769"/>
                  </a:lnTo>
                  <a:lnTo>
                    <a:pt x="200" y="1779"/>
                  </a:lnTo>
                  <a:lnTo>
                    <a:pt x="214" y="1785"/>
                  </a:lnTo>
                  <a:lnTo>
                    <a:pt x="223" y="1797"/>
                  </a:lnTo>
                  <a:lnTo>
                    <a:pt x="223" y="1807"/>
                  </a:lnTo>
                  <a:lnTo>
                    <a:pt x="219" y="1812"/>
                  </a:lnTo>
                  <a:lnTo>
                    <a:pt x="215" y="1817"/>
                  </a:lnTo>
                  <a:lnTo>
                    <a:pt x="214" y="1827"/>
                  </a:lnTo>
                  <a:lnTo>
                    <a:pt x="214" y="1853"/>
                  </a:lnTo>
                  <a:lnTo>
                    <a:pt x="212" y="1858"/>
                  </a:lnTo>
                  <a:lnTo>
                    <a:pt x="212" y="1871"/>
                  </a:lnTo>
                  <a:lnTo>
                    <a:pt x="214" y="1879"/>
                  </a:lnTo>
                  <a:lnTo>
                    <a:pt x="212" y="1915"/>
                  </a:lnTo>
                  <a:lnTo>
                    <a:pt x="206" y="1930"/>
                  </a:lnTo>
                  <a:lnTo>
                    <a:pt x="200" y="1945"/>
                  </a:lnTo>
                  <a:lnTo>
                    <a:pt x="199" y="1955"/>
                  </a:lnTo>
                  <a:lnTo>
                    <a:pt x="189" y="1973"/>
                  </a:lnTo>
                  <a:lnTo>
                    <a:pt x="176" y="1992"/>
                  </a:lnTo>
                  <a:lnTo>
                    <a:pt x="172" y="1998"/>
                  </a:lnTo>
                  <a:lnTo>
                    <a:pt x="171" y="2004"/>
                  </a:lnTo>
                  <a:lnTo>
                    <a:pt x="169" y="2019"/>
                  </a:lnTo>
                  <a:lnTo>
                    <a:pt x="171" y="2019"/>
                  </a:lnTo>
                  <a:lnTo>
                    <a:pt x="171" y="2027"/>
                  </a:lnTo>
                  <a:lnTo>
                    <a:pt x="173" y="2033"/>
                  </a:lnTo>
                  <a:lnTo>
                    <a:pt x="176" y="2044"/>
                  </a:lnTo>
                  <a:lnTo>
                    <a:pt x="176" y="2053"/>
                  </a:lnTo>
                  <a:lnTo>
                    <a:pt x="172" y="2055"/>
                  </a:lnTo>
                  <a:lnTo>
                    <a:pt x="171" y="2059"/>
                  </a:lnTo>
                  <a:lnTo>
                    <a:pt x="168" y="2080"/>
                  </a:lnTo>
                  <a:lnTo>
                    <a:pt x="165" y="2093"/>
                  </a:lnTo>
                  <a:lnTo>
                    <a:pt x="162" y="2098"/>
                  </a:lnTo>
                  <a:lnTo>
                    <a:pt x="151" y="2112"/>
                  </a:lnTo>
                  <a:lnTo>
                    <a:pt x="137" y="2139"/>
                  </a:lnTo>
                  <a:lnTo>
                    <a:pt x="133" y="2143"/>
                  </a:lnTo>
                  <a:lnTo>
                    <a:pt x="128" y="2154"/>
                  </a:lnTo>
                  <a:lnTo>
                    <a:pt x="120" y="2186"/>
                  </a:lnTo>
                  <a:lnTo>
                    <a:pt x="120" y="2198"/>
                  </a:lnTo>
                  <a:lnTo>
                    <a:pt x="119" y="2208"/>
                  </a:lnTo>
                  <a:lnTo>
                    <a:pt x="119" y="2238"/>
                  </a:lnTo>
                  <a:lnTo>
                    <a:pt x="120" y="2241"/>
                  </a:lnTo>
                  <a:lnTo>
                    <a:pt x="123" y="2256"/>
                  </a:lnTo>
                  <a:lnTo>
                    <a:pt x="125" y="2263"/>
                  </a:lnTo>
                  <a:lnTo>
                    <a:pt x="129" y="2264"/>
                  </a:lnTo>
                  <a:lnTo>
                    <a:pt x="133" y="2261"/>
                  </a:lnTo>
                  <a:lnTo>
                    <a:pt x="136" y="2253"/>
                  </a:lnTo>
                  <a:lnTo>
                    <a:pt x="144" y="2248"/>
                  </a:lnTo>
                  <a:lnTo>
                    <a:pt x="163" y="2252"/>
                  </a:lnTo>
                  <a:lnTo>
                    <a:pt x="168" y="2246"/>
                  </a:lnTo>
                  <a:lnTo>
                    <a:pt x="169" y="2246"/>
                  </a:lnTo>
                  <a:lnTo>
                    <a:pt x="173" y="2247"/>
                  </a:lnTo>
                  <a:lnTo>
                    <a:pt x="176" y="2249"/>
                  </a:lnTo>
                  <a:lnTo>
                    <a:pt x="178" y="2268"/>
                  </a:lnTo>
                  <a:lnTo>
                    <a:pt x="179" y="2283"/>
                  </a:lnTo>
                  <a:lnTo>
                    <a:pt x="178" y="2340"/>
                  </a:lnTo>
                  <a:lnTo>
                    <a:pt x="179" y="2345"/>
                  </a:lnTo>
                  <a:lnTo>
                    <a:pt x="185" y="2359"/>
                  </a:lnTo>
                  <a:lnTo>
                    <a:pt x="190" y="2364"/>
                  </a:lnTo>
                  <a:lnTo>
                    <a:pt x="204" y="2370"/>
                  </a:lnTo>
                  <a:lnTo>
                    <a:pt x="259" y="2370"/>
                  </a:lnTo>
                  <a:lnTo>
                    <a:pt x="264" y="2371"/>
                  </a:lnTo>
                  <a:lnTo>
                    <a:pt x="269" y="2371"/>
                  </a:lnTo>
                  <a:lnTo>
                    <a:pt x="289" y="2371"/>
                  </a:lnTo>
                  <a:lnTo>
                    <a:pt x="306" y="2367"/>
                  </a:lnTo>
                  <a:lnTo>
                    <a:pt x="317" y="2369"/>
                  </a:lnTo>
                  <a:lnTo>
                    <a:pt x="343" y="2377"/>
                  </a:lnTo>
                  <a:lnTo>
                    <a:pt x="375" y="2383"/>
                  </a:lnTo>
                  <a:lnTo>
                    <a:pt x="389" y="2391"/>
                  </a:lnTo>
                  <a:lnTo>
                    <a:pt x="394" y="2392"/>
                  </a:lnTo>
                  <a:lnTo>
                    <a:pt x="394" y="2396"/>
                  </a:lnTo>
                  <a:lnTo>
                    <a:pt x="391" y="2397"/>
                  </a:lnTo>
                  <a:lnTo>
                    <a:pt x="379" y="2393"/>
                  </a:lnTo>
                  <a:lnTo>
                    <a:pt x="368" y="2393"/>
                  </a:lnTo>
                  <a:lnTo>
                    <a:pt x="355" y="2386"/>
                  </a:lnTo>
                  <a:lnTo>
                    <a:pt x="348" y="2385"/>
                  </a:lnTo>
                  <a:lnTo>
                    <a:pt x="333" y="2392"/>
                  </a:lnTo>
                  <a:lnTo>
                    <a:pt x="330" y="2399"/>
                  </a:lnTo>
                  <a:lnTo>
                    <a:pt x="327" y="2405"/>
                  </a:lnTo>
                  <a:lnTo>
                    <a:pt x="311" y="2409"/>
                  </a:lnTo>
                  <a:lnTo>
                    <a:pt x="294" y="2419"/>
                  </a:lnTo>
                  <a:lnTo>
                    <a:pt x="290" y="2424"/>
                  </a:lnTo>
                  <a:lnTo>
                    <a:pt x="281" y="2426"/>
                  </a:lnTo>
                  <a:lnTo>
                    <a:pt x="275" y="2425"/>
                  </a:lnTo>
                  <a:lnTo>
                    <a:pt x="268" y="2429"/>
                  </a:lnTo>
                  <a:lnTo>
                    <a:pt x="259" y="2431"/>
                  </a:lnTo>
                  <a:lnTo>
                    <a:pt x="259" y="2455"/>
                  </a:lnTo>
                  <a:lnTo>
                    <a:pt x="253" y="2479"/>
                  </a:lnTo>
                  <a:lnTo>
                    <a:pt x="251" y="2512"/>
                  </a:lnTo>
                  <a:lnTo>
                    <a:pt x="249" y="2521"/>
                  </a:lnTo>
                  <a:lnTo>
                    <a:pt x="246" y="2527"/>
                  </a:lnTo>
                  <a:lnTo>
                    <a:pt x="243" y="2531"/>
                  </a:lnTo>
                  <a:lnTo>
                    <a:pt x="237" y="2531"/>
                  </a:lnTo>
                  <a:lnTo>
                    <a:pt x="222" y="2526"/>
                  </a:lnTo>
                  <a:lnTo>
                    <a:pt x="214" y="2525"/>
                  </a:lnTo>
                  <a:lnTo>
                    <a:pt x="194" y="2515"/>
                  </a:lnTo>
                  <a:lnTo>
                    <a:pt x="183" y="2505"/>
                  </a:lnTo>
                  <a:lnTo>
                    <a:pt x="178" y="2495"/>
                  </a:lnTo>
                  <a:lnTo>
                    <a:pt x="179" y="2485"/>
                  </a:lnTo>
                  <a:lnTo>
                    <a:pt x="188" y="2480"/>
                  </a:lnTo>
                  <a:lnTo>
                    <a:pt x="190" y="2488"/>
                  </a:lnTo>
                  <a:lnTo>
                    <a:pt x="189" y="2494"/>
                  </a:lnTo>
                  <a:lnTo>
                    <a:pt x="198" y="2490"/>
                  </a:lnTo>
                  <a:lnTo>
                    <a:pt x="201" y="2483"/>
                  </a:lnTo>
                  <a:lnTo>
                    <a:pt x="208" y="2477"/>
                  </a:lnTo>
                  <a:lnTo>
                    <a:pt x="220" y="2475"/>
                  </a:lnTo>
                  <a:lnTo>
                    <a:pt x="231" y="2468"/>
                  </a:lnTo>
                  <a:lnTo>
                    <a:pt x="238" y="2461"/>
                  </a:lnTo>
                  <a:lnTo>
                    <a:pt x="243" y="2450"/>
                  </a:lnTo>
                  <a:lnTo>
                    <a:pt x="244" y="2442"/>
                  </a:lnTo>
                  <a:lnTo>
                    <a:pt x="233" y="2436"/>
                  </a:lnTo>
                  <a:lnTo>
                    <a:pt x="227" y="2428"/>
                  </a:lnTo>
                  <a:lnTo>
                    <a:pt x="222" y="2417"/>
                  </a:lnTo>
                  <a:lnTo>
                    <a:pt x="211" y="2414"/>
                  </a:lnTo>
                  <a:lnTo>
                    <a:pt x="189" y="2413"/>
                  </a:lnTo>
                  <a:lnTo>
                    <a:pt x="176" y="2418"/>
                  </a:lnTo>
                  <a:lnTo>
                    <a:pt x="171" y="2424"/>
                  </a:lnTo>
                  <a:lnTo>
                    <a:pt x="171" y="2417"/>
                  </a:lnTo>
                  <a:lnTo>
                    <a:pt x="168" y="2412"/>
                  </a:lnTo>
                  <a:lnTo>
                    <a:pt x="153" y="2414"/>
                  </a:lnTo>
                  <a:lnTo>
                    <a:pt x="153" y="2409"/>
                  </a:lnTo>
                  <a:lnTo>
                    <a:pt x="156" y="2404"/>
                  </a:lnTo>
                  <a:lnTo>
                    <a:pt x="168" y="2398"/>
                  </a:lnTo>
                  <a:lnTo>
                    <a:pt x="171" y="2388"/>
                  </a:lnTo>
                  <a:lnTo>
                    <a:pt x="171" y="2376"/>
                  </a:lnTo>
                  <a:lnTo>
                    <a:pt x="160" y="2364"/>
                  </a:lnTo>
                  <a:lnTo>
                    <a:pt x="168" y="2360"/>
                  </a:lnTo>
                  <a:lnTo>
                    <a:pt x="169" y="2354"/>
                  </a:lnTo>
                  <a:lnTo>
                    <a:pt x="168" y="2345"/>
                  </a:lnTo>
                  <a:lnTo>
                    <a:pt x="160" y="2335"/>
                  </a:lnTo>
                  <a:lnTo>
                    <a:pt x="145" y="2322"/>
                  </a:lnTo>
                  <a:lnTo>
                    <a:pt x="134" y="2316"/>
                  </a:lnTo>
                  <a:lnTo>
                    <a:pt x="129" y="2316"/>
                  </a:lnTo>
                  <a:lnTo>
                    <a:pt x="160" y="2338"/>
                  </a:lnTo>
                  <a:lnTo>
                    <a:pt x="160" y="2345"/>
                  </a:lnTo>
                  <a:lnTo>
                    <a:pt x="153" y="2348"/>
                  </a:lnTo>
                  <a:lnTo>
                    <a:pt x="146" y="2344"/>
                  </a:lnTo>
                  <a:lnTo>
                    <a:pt x="137" y="2335"/>
                  </a:lnTo>
                  <a:lnTo>
                    <a:pt x="135" y="2338"/>
                  </a:lnTo>
                  <a:lnTo>
                    <a:pt x="141" y="2351"/>
                  </a:lnTo>
                  <a:lnTo>
                    <a:pt x="137" y="2361"/>
                  </a:lnTo>
                  <a:lnTo>
                    <a:pt x="133" y="2365"/>
                  </a:lnTo>
                  <a:lnTo>
                    <a:pt x="130" y="2360"/>
                  </a:lnTo>
                  <a:lnTo>
                    <a:pt x="126" y="2353"/>
                  </a:lnTo>
                  <a:lnTo>
                    <a:pt x="125" y="2343"/>
                  </a:lnTo>
                  <a:lnTo>
                    <a:pt x="119" y="2329"/>
                  </a:lnTo>
                  <a:lnTo>
                    <a:pt x="125" y="2344"/>
                  </a:lnTo>
                  <a:lnTo>
                    <a:pt x="126" y="2359"/>
                  </a:lnTo>
                  <a:lnTo>
                    <a:pt x="125" y="2371"/>
                  </a:lnTo>
                  <a:lnTo>
                    <a:pt x="119" y="2370"/>
                  </a:lnTo>
                  <a:lnTo>
                    <a:pt x="114" y="2367"/>
                  </a:lnTo>
                  <a:lnTo>
                    <a:pt x="110" y="2355"/>
                  </a:lnTo>
                  <a:lnTo>
                    <a:pt x="113" y="2332"/>
                  </a:lnTo>
                  <a:lnTo>
                    <a:pt x="106" y="2312"/>
                  </a:lnTo>
                  <a:lnTo>
                    <a:pt x="81" y="2285"/>
                  </a:lnTo>
                  <a:lnTo>
                    <a:pt x="79" y="2274"/>
                  </a:lnTo>
                  <a:lnTo>
                    <a:pt x="81" y="2267"/>
                  </a:lnTo>
                  <a:lnTo>
                    <a:pt x="92" y="2267"/>
                  </a:lnTo>
                  <a:lnTo>
                    <a:pt x="102" y="2263"/>
                  </a:lnTo>
                  <a:lnTo>
                    <a:pt x="101" y="2252"/>
                  </a:lnTo>
                  <a:lnTo>
                    <a:pt x="97" y="2249"/>
                  </a:lnTo>
                  <a:lnTo>
                    <a:pt x="94" y="2256"/>
                  </a:lnTo>
                  <a:lnTo>
                    <a:pt x="90" y="2256"/>
                  </a:lnTo>
                  <a:lnTo>
                    <a:pt x="83" y="2251"/>
                  </a:lnTo>
                  <a:lnTo>
                    <a:pt x="79" y="2240"/>
                  </a:lnTo>
                  <a:lnTo>
                    <a:pt x="82" y="2234"/>
                  </a:lnTo>
                  <a:lnTo>
                    <a:pt x="93" y="2237"/>
                  </a:lnTo>
                  <a:lnTo>
                    <a:pt x="92" y="2234"/>
                  </a:lnTo>
                  <a:lnTo>
                    <a:pt x="86" y="2227"/>
                  </a:lnTo>
                  <a:lnTo>
                    <a:pt x="74" y="2225"/>
                  </a:lnTo>
                  <a:lnTo>
                    <a:pt x="66" y="2221"/>
                  </a:lnTo>
                  <a:lnTo>
                    <a:pt x="60" y="2214"/>
                  </a:lnTo>
                  <a:lnTo>
                    <a:pt x="55" y="2204"/>
                  </a:lnTo>
                  <a:lnTo>
                    <a:pt x="69" y="2189"/>
                  </a:lnTo>
                  <a:lnTo>
                    <a:pt x="70" y="2173"/>
                  </a:lnTo>
                  <a:lnTo>
                    <a:pt x="72" y="2170"/>
                  </a:lnTo>
                  <a:lnTo>
                    <a:pt x="72" y="2164"/>
                  </a:lnTo>
                  <a:lnTo>
                    <a:pt x="87" y="2154"/>
                  </a:lnTo>
                  <a:lnTo>
                    <a:pt x="93" y="2156"/>
                  </a:lnTo>
                  <a:lnTo>
                    <a:pt x="97" y="2156"/>
                  </a:lnTo>
                  <a:lnTo>
                    <a:pt x="97" y="2154"/>
                  </a:lnTo>
                  <a:lnTo>
                    <a:pt x="92" y="2150"/>
                  </a:lnTo>
                  <a:lnTo>
                    <a:pt x="90" y="2144"/>
                  </a:lnTo>
                  <a:lnTo>
                    <a:pt x="97" y="2116"/>
                  </a:lnTo>
                  <a:lnTo>
                    <a:pt x="93" y="2117"/>
                  </a:lnTo>
                  <a:lnTo>
                    <a:pt x="85" y="2125"/>
                  </a:lnTo>
                  <a:lnTo>
                    <a:pt x="82" y="2134"/>
                  </a:lnTo>
                  <a:lnTo>
                    <a:pt x="77" y="2144"/>
                  </a:lnTo>
                  <a:lnTo>
                    <a:pt x="72" y="2141"/>
                  </a:lnTo>
                  <a:lnTo>
                    <a:pt x="70" y="2134"/>
                  </a:lnTo>
                  <a:lnTo>
                    <a:pt x="69" y="2119"/>
                  </a:lnTo>
                  <a:lnTo>
                    <a:pt x="69" y="2089"/>
                  </a:lnTo>
                  <a:lnTo>
                    <a:pt x="72" y="2082"/>
                  </a:lnTo>
                  <a:lnTo>
                    <a:pt x="77" y="2084"/>
                  </a:lnTo>
                  <a:lnTo>
                    <a:pt x="70" y="2076"/>
                  </a:lnTo>
                  <a:lnTo>
                    <a:pt x="72" y="2065"/>
                  </a:lnTo>
                  <a:lnTo>
                    <a:pt x="88" y="2064"/>
                  </a:lnTo>
                  <a:lnTo>
                    <a:pt x="98" y="2073"/>
                  </a:lnTo>
                  <a:lnTo>
                    <a:pt x="96" y="2064"/>
                  </a:lnTo>
                  <a:lnTo>
                    <a:pt x="93" y="2052"/>
                  </a:lnTo>
                  <a:lnTo>
                    <a:pt x="90" y="2057"/>
                  </a:lnTo>
                  <a:lnTo>
                    <a:pt x="69" y="2062"/>
                  </a:lnTo>
                  <a:lnTo>
                    <a:pt x="65" y="2058"/>
                  </a:lnTo>
                  <a:lnTo>
                    <a:pt x="63" y="2048"/>
                  </a:lnTo>
                  <a:lnTo>
                    <a:pt x="59" y="2042"/>
                  </a:lnTo>
                  <a:lnTo>
                    <a:pt x="59" y="2021"/>
                  </a:lnTo>
                  <a:lnTo>
                    <a:pt x="66" y="2022"/>
                  </a:lnTo>
                  <a:lnTo>
                    <a:pt x="72" y="2032"/>
                  </a:lnTo>
                  <a:lnTo>
                    <a:pt x="76" y="2042"/>
                  </a:lnTo>
                  <a:lnTo>
                    <a:pt x="75" y="2027"/>
                  </a:lnTo>
                  <a:lnTo>
                    <a:pt x="79" y="2025"/>
                  </a:lnTo>
                  <a:lnTo>
                    <a:pt x="99" y="2028"/>
                  </a:lnTo>
                  <a:lnTo>
                    <a:pt x="115" y="2041"/>
                  </a:lnTo>
                  <a:lnTo>
                    <a:pt x="122" y="2041"/>
                  </a:lnTo>
                  <a:lnTo>
                    <a:pt x="109" y="2032"/>
                  </a:lnTo>
                  <a:lnTo>
                    <a:pt x="102" y="2019"/>
                  </a:lnTo>
                  <a:lnTo>
                    <a:pt x="99" y="2005"/>
                  </a:lnTo>
                  <a:lnTo>
                    <a:pt x="97" y="1999"/>
                  </a:lnTo>
                  <a:lnTo>
                    <a:pt x="94" y="2006"/>
                  </a:lnTo>
                  <a:lnTo>
                    <a:pt x="81" y="2005"/>
                  </a:lnTo>
                  <a:lnTo>
                    <a:pt x="76" y="2000"/>
                  </a:lnTo>
                  <a:lnTo>
                    <a:pt x="77" y="1995"/>
                  </a:lnTo>
                  <a:lnTo>
                    <a:pt x="85" y="1989"/>
                  </a:lnTo>
                  <a:lnTo>
                    <a:pt x="76" y="1987"/>
                  </a:lnTo>
                  <a:lnTo>
                    <a:pt x="63" y="1979"/>
                  </a:lnTo>
                  <a:lnTo>
                    <a:pt x="60" y="1976"/>
                  </a:lnTo>
                  <a:lnTo>
                    <a:pt x="65" y="1966"/>
                  </a:lnTo>
                  <a:lnTo>
                    <a:pt x="76" y="1961"/>
                  </a:lnTo>
                  <a:lnTo>
                    <a:pt x="85" y="1958"/>
                  </a:lnTo>
                  <a:lnTo>
                    <a:pt x="77" y="1951"/>
                  </a:lnTo>
                  <a:lnTo>
                    <a:pt x="87" y="1941"/>
                  </a:lnTo>
                  <a:lnTo>
                    <a:pt x="83" y="1939"/>
                  </a:lnTo>
                  <a:lnTo>
                    <a:pt x="81" y="1931"/>
                  </a:lnTo>
                  <a:lnTo>
                    <a:pt x="74" y="1925"/>
                  </a:lnTo>
                  <a:lnTo>
                    <a:pt x="66" y="1920"/>
                  </a:lnTo>
                  <a:lnTo>
                    <a:pt x="59" y="1920"/>
                  </a:lnTo>
                  <a:lnTo>
                    <a:pt x="54" y="1926"/>
                  </a:lnTo>
                  <a:lnTo>
                    <a:pt x="48" y="1929"/>
                  </a:lnTo>
                  <a:lnTo>
                    <a:pt x="33" y="1922"/>
                  </a:lnTo>
                  <a:lnTo>
                    <a:pt x="28" y="1914"/>
                  </a:lnTo>
                  <a:lnTo>
                    <a:pt x="22" y="1909"/>
                  </a:lnTo>
                  <a:lnTo>
                    <a:pt x="13" y="1914"/>
                  </a:lnTo>
                  <a:lnTo>
                    <a:pt x="7" y="1919"/>
                  </a:lnTo>
                  <a:lnTo>
                    <a:pt x="12" y="1923"/>
                  </a:lnTo>
                  <a:lnTo>
                    <a:pt x="15" y="1930"/>
                  </a:lnTo>
                  <a:lnTo>
                    <a:pt x="12" y="1939"/>
                  </a:lnTo>
                  <a:lnTo>
                    <a:pt x="1" y="1937"/>
                  </a:lnTo>
                  <a:lnTo>
                    <a:pt x="0" y="1929"/>
                  </a:lnTo>
                  <a:lnTo>
                    <a:pt x="4" y="1908"/>
                  </a:lnTo>
                  <a:lnTo>
                    <a:pt x="12" y="1903"/>
                  </a:lnTo>
                  <a:lnTo>
                    <a:pt x="20" y="1896"/>
                  </a:lnTo>
                  <a:lnTo>
                    <a:pt x="27" y="1885"/>
                  </a:lnTo>
                  <a:lnTo>
                    <a:pt x="36" y="1883"/>
                  </a:lnTo>
                  <a:lnTo>
                    <a:pt x="44" y="1879"/>
                  </a:lnTo>
                  <a:lnTo>
                    <a:pt x="44" y="1871"/>
                  </a:lnTo>
                  <a:lnTo>
                    <a:pt x="42" y="1870"/>
                  </a:lnTo>
                  <a:lnTo>
                    <a:pt x="36" y="1871"/>
                  </a:lnTo>
                  <a:lnTo>
                    <a:pt x="32" y="1869"/>
                  </a:lnTo>
                  <a:lnTo>
                    <a:pt x="29" y="1865"/>
                  </a:lnTo>
                  <a:lnTo>
                    <a:pt x="29" y="1856"/>
                  </a:lnTo>
                  <a:lnTo>
                    <a:pt x="47" y="1853"/>
                  </a:lnTo>
                  <a:lnTo>
                    <a:pt x="55" y="1855"/>
                  </a:lnTo>
                  <a:lnTo>
                    <a:pt x="59" y="1859"/>
                  </a:lnTo>
                  <a:lnTo>
                    <a:pt x="66" y="1853"/>
                  </a:lnTo>
                  <a:lnTo>
                    <a:pt x="72" y="1856"/>
                  </a:lnTo>
                  <a:lnTo>
                    <a:pt x="79" y="1860"/>
                  </a:lnTo>
                  <a:lnTo>
                    <a:pt x="76" y="1867"/>
                  </a:lnTo>
                  <a:lnTo>
                    <a:pt x="77" y="1874"/>
                  </a:lnTo>
                  <a:lnTo>
                    <a:pt x="82" y="1869"/>
                  </a:lnTo>
                  <a:lnTo>
                    <a:pt x="82" y="1876"/>
                  </a:lnTo>
                  <a:lnTo>
                    <a:pt x="76" y="1883"/>
                  </a:lnTo>
                  <a:lnTo>
                    <a:pt x="74" y="1890"/>
                  </a:lnTo>
                  <a:lnTo>
                    <a:pt x="79" y="1897"/>
                  </a:lnTo>
                  <a:lnTo>
                    <a:pt x="86" y="1898"/>
                  </a:lnTo>
                  <a:lnTo>
                    <a:pt x="91" y="1888"/>
                  </a:lnTo>
                  <a:lnTo>
                    <a:pt x="96" y="1882"/>
                  </a:lnTo>
                  <a:lnTo>
                    <a:pt x="97" y="1888"/>
                  </a:lnTo>
                  <a:lnTo>
                    <a:pt x="94" y="1899"/>
                  </a:lnTo>
                  <a:lnTo>
                    <a:pt x="94" y="1906"/>
                  </a:lnTo>
                  <a:lnTo>
                    <a:pt x="99" y="1903"/>
                  </a:lnTo>
                  <a:lnTo>
                    <a:pt x="101" y="1896"/>
                  </a:lnTo>
                  <a:lnTo>
                    <a:pt x="104" y="1892"/>
                  </a:lnTo>
                  <a:lnTo>
                    <a:pt x="112" y="1886"/>
                  </a:lnTo>
                  <a:lnTo>
                    <a:pt x="118" y="1882"/>
                  </a:lnTo>
                  <a:lnTo>
                    <a:pt x="118" y="1879"/>
                  </a:lnTo>
                  <a:lnTo>
                    <a:pt x="120" y="1870"/>
                  </a:lnTo>
                  <a:lnTo>
                    <a:pt x="125" y="1859"/>
                  </a:lnTo>
                  <a:lnTo>
                    <a:pt x="125" y="1852"/>
                  </a:lnTo>
                  <a:lnTo>
                    <a:pt x="120" y="1855"/>
                  </a:lnTo>
                  <a:lnTo>
                    <a:pt x="117" y="1860"/>
                  </a:lnTo>
                  <a:lnTo>
                    <a:pt x="115" y="1866"/>
                  </a:lnTo>
                  <a:lnTo>
                    <a:pt x="108" y="1880"/>
                  </a:lnTo>
                  <a:lnTo>
                    <a:pt x="110" y="1855"/>
                  </a:lnTo>
                  <a:lnTo>
                    <a:pt x="113" y="1850"/>
                  </a:lnTo>
                  <a:lnTo>
                    <a:pt x="114" y="1849"/>
                  </a:lnTo>
                  <a:lnTo>
                    <a:pt x="128" y="1847"/>
                  </a:lnTo>
                  <a:lnTo>
                    <a:pt x="119" y="1844"/>
                  </a:lnTo>
                  <a:lnTo>
                    <a:pt x="119" y="1839"/>
                  </a:lnTo>
                  <a:lnTo>
                    <a:pt x="124" y="1834"/>
                  </a:lnTo>
                  <a:lnTo>
                    <a:pt x="131" y="1831"/>
                  </a:lnTo>
                  <a:lnTo>
                    <a:pt x="131" y="1827"/>
                  </a:lnTo>
                  <a:lnTo>
                    <a:pt x="124" y="1828"/>
                  </a:lnTo>
                  <a:lnTo>
                    <a:pt x="112" y="1833"/>
                  </a:lnTo>
                  <a:lnTo>
                    <a:pt x="113" y="1823"/>
                  </a:lnTo>
                  <a:lnTo>
                    <a:pt x="117" y="1818"/>
                  </a:lnTo>
                  <a:lnTo>
                    <a:pt x="122" y="1813"/>
                  </a:lnTo>
                  <a:lnTo>
                    <a:pt x="126" y="1812"/>
                  </a:lnTo>
                  <a:lnTo>
                    <a:pt x="134" y="1818"/>
                  </a:lnTo>
                  <a:lnTo>
                    <a:pt x="140" y="1821"/>
                  </a:lnTo>
                  <a:lnTo>
                    <a:pt x="144" y="1824"/>
                  </a:lnTo>
                  <a:lnTo>
                    <a:pt x="150" y="1823"/>
                  </a:lnTo>
                  <a:lnTo>
                    <a:pt x="150" y="1816"/>
                  </a:lnTo>
                  <a:lnTo>
                    <a:pt x="142" y="1816"/>
                  </a:lnTo>
                  <a:lnTo>
                    <a:pt x="129" y="1807"/>
                  </a:lnTo>
                  <a:lnTo>
                    <a:pt x="120" y="1806"/>
                  </a:lnTo>
                  <a:lnTo>
                    <a:pt x="122" y="1795"/>
                  </a:lnTo>
                  <a:lnTo>
                    <a:pt x="122" y="1789"/>
                  </a:lnTo>
                  <a:lnTo>
                    <a:pt x="126" y="1786"/>
                  </a:lnTo>
                  <a:lnTo>
                    <a:pt x="136" y="1786"/>
                  </a:lnTo>
                  <a:lnTo>
                    <a:pt x="145" y="1784"/>
                  </a:lnTo>
                  <a:lnTo>
                    <a:pt x="156" y="1773"/>
                  </a:lnTo>
                  <a:lnTo>
                    <a:pt x="157" y="1767"/>
                  </a:lnTo>
                  <a:lnTo>
                    <a:pt x="157" y="1750"/>
                  </a:lnTo>
                  <a:lnTo>
                    <a:pt x="153" y="1742"/>
                  </a:lnTo>
                  <a:lnTo>
                    <a:pt x="149" y="1740"/>
                  </a:lnTo>
                  <a:lnTo>
                    <a:pt x="136" y="1729"/>
                  </a:lnTo>
                  <a:lnTo>
                    <a:pt x="130" y="1726"/>
                  </a:lnTo>
                  <a:lnTo>
                    <a:pt x="126" y="1723"/>
                  </a:lnTo>
                  <a:lnTo>
                    <a:pt x="126" y="1720"/>
                  </a:lnTo>
                  <a:lnTo>
                    <a:pt x="128" y="1720"/>
                  </a:lnTo>
                  <a:lnTo>
                    <a:pt x="129" y="1718"/>
                  </a:lnTo>
                  <a:lnTo>
                    <a:pt x="135" y="1711"/>
                  </a:lnTo>
                  <a:lnTo>
                    <a:pt x="137" y="1704"/>
                  </a:lnTo>
                  <a:lnTo>
                    <a:pt x="141" y="1697"/>
                  </a:lnTo>
                  <a:lnTo>
                    <a:pt x="146" y="1691"/>
                  </a:lnTo>
                  <a:lnTo>
                    <a:pt x="144" y="1686"/>
                  </a:lnTo>
                  <a:lnTo>
                    <a:pt x="146" y="1680"/>
                  </a:lnTo>
                  <a:lnTo>
                    <a:pt x="140" y="1675"/>
                  </a:lnTo>
                  <a:lnTo>
                    <a:pt x="139" y="1667"/>
                  </a:lnTo>
                  <a:lnTo>
                    <a:pt x="140" y="1661"/>
                  </a:lnTo>
                  <a:lnTo>
                    <a:pt x="142" y="1656"/>
                  </a:lnTo>
                  <a:lnTo>
                    <a:pt x="149" y="1651"/>
                  </a:lnTo>
                  <a:lnTo>
                    <a:pt x="153" y="1633"/>
                  </a:lnTo>
                  <a:lnTo>
                    <a:pt x="151" y="1612"/>
                  </a:lnTo>
                  <a:lnTo>
                    <a:pt x="158" y="1601"/>
                  </a:lnTo>
                  <a:lnTo>
                    <a:pt x="166" y="1603"/>
                  </a:lnTo>
                  <a:lnTo>
                    <a:pt x="161" y="1597"/>
                  </a:lnTo>
                  <a:lnTo>
                    <a:pt x="155" y="1587"/>
                  </a:lnTo>
                  <a:lnTo>
                    <a:pt x="160" y="1578"/>
                  </a:lnTo>
                  <a:lnTo>
                    <a:pt x="167" y="1580"/>
                  </a:lnTo>
                  <a:lnTo>
                    <a:pt x="172" y="1594"/>
                  </a:lnTo>
                  <a:lnTo>
                    <a:pt x="172" y="1583"/>
                  </a:lnTo>
                  <a:lnTo>
                    <a:pt x="171" y="1562"/>
                  </a:lnTo>
                  <a:lnTo>
                    <a:pt x="162" y="1562"/>
                  </a:lnTo>
                  <a:lnTo>
                    <a:pt x="153" y="1558"/>
                  </a:lnTo>
                  <a:lnTo>
                    <a:pt x="156" y="1548"/>
                  </a:lnTo>
                  <a:lnTo>
                    <a:pt x="166" y="1541"/>
                  </a:lnTo>
                  <a:lnTo>
                    <a:pt x="172" y="1540"/>
                  </a:lnTo>
                  <a:lnTo>
                    <a:pt x="178" y="1533"/>
                  </a:lnTo>
                  <a:lnTo>
                    <a:pt x="178" y="1532"/>
                  </a:lnTo>
                  <a:lnTo>
                    <a:pt x="169" y="1536"/>
                  </a:lnTo>
                  <a:lnTo>
                    <a:pt x="163" y="1536"/>
                  </a:lnTo>
                  <a:lnTo>
                    <a:pt x="157" y="1533"/>
                  </a:lnTo>
                  <a:lnTo>
                    <a:pt x="151" y="1525"/>
                  </a:lnTo>
                  <a:lnTo>
                    <a:pt x="141" y="1525"/>
                  </a:lnTo>
                  <a:lnTo>
                    <a:pt x="135" y="1528"/>
                  </a:lnTo>
                  <a:lnTo>
                    <a:pt x="134" y="1535"/>
                  </a:lnTo>
                  <a:lnTo>
                    <a:pt x="130" y="1540"/>
                  </a:lnTo>
                  <a:lnTo>
                    <a:pt x="117" y="1543"/>
                  </a:lnTo>
                  <a:lnTo>
                    <a:pt x="103" y="1537"/>
                  </a:lnTo>
                  <a:lnTo>
                    <a:pt x="104" y="1531"/>
                  </a:lnTo>
                  <a:lnTo>
                    <a:pt x="101" y="1525"/>
                  </a:lnTo>
                  <a:lnTo>
                    <a:pt x="97" y="1524"/>
                  </a:lnTo>
                  <a:lnTo>
                    <a:pt x="93" y="1516"/>
                  </a:lnTo>
                  <a:lnTo>
                    <a:pt x="92" y="1504"/>
                  </a:lnTo>
                  <a:lnTo>
                    <a:pt x="93" y="1489"/>
                  </a:lnTo>
                  <a:lnTo>
                    <a:pt x="96" y="1466"/>
                  </a:lnTo>
                  <a:lnTo>
                    <a:pt x="101" y="1454"/>
                  </a:lnTo>
                  <a:lnTo>
                    <a:pt x="102" y="1407"/>
                  </a:lnTo>
                  <a:lnTo>
                    <a:pt x="112" y="1402"/>
                  </a:lnTo>
                  <a:lnTo>
                    <a:pt x="113" y="1396"/>
                  </a:lnTo>
                  <a:lnTo>
                    <a:pt x="118" y="1390"/>
                  </a:lnTo>
                  <a:lnTo>
                    <a:pt x="122" y="1379"/>
                  </a:lnTo>
                  <a:lnTo>
                    <a:pt x="120" y="1349"/>
                  </a:lnTo>
                  <a:lnTo>
                    <a:pt x="115" y="1329"/>
                  </a:lnTo>
                  <a:lnTo>
                    <a:pt x="108" y="1314"/>
                  </a:lnTo>
                  <a:lnTo>
                    <a:pt x="108" y="1311"/>
                  </a:lnTo>
                  <a:lnTo>
                    <a:pt x="109" y="1311"/>
                  </a:lnTo>
                  <a:lnTo>
                    <a:pt x="112" y="1285"/>
                  </a:lnTo>
                  <a:lnTo>
                    <a:pt x="109" y="1274"/>
                  </a:lnTo>
                  <a:lnTo>
                    <a:pt x="104" y="1261"/>
                  </a:lnTo>
                  <a:lnTo>
                    <a:pt x="106" y="1244"/>
                  </a:lnTo>
                  <a:lnTo>
                    <a:pt x="106" y="1225"/>
                  </a:lnTo>
                  <a:lnTo>
                    <a:pt x="113" y="1215"/>
                  </a:lnTo>
                  <a:lnTo>
                    <a:pt x="122" y="1219"/>
                  </a:lnTo>
                  <a:lnTo>
                    <a:pt x="130" y="1215"/>
                  </a:lnTo>
                  <a:lnTo>
                    <a:pt x="129" y="1182"/>
                  </a:lnTo>
                  <a:lnTo>
                    <a:pt x="134" y="1178"/>
                  </a:lnTo>
                  <a:lnTo>
                    <a:pt x="137" y="1182"/>
                  </a:lnTo>
                  <a:lnTo>
                    <a:pt x="141" y="1180"/>
                  </a:lnTo>
                  <a:lnTo>
                    <a:pt x="149" y="1161"/>
                  </a:lnTo>
                  <a:lnTo>
                    <a:pt x="152" y="1139"/>
                  </a:lnTo>
                  <a:lnTo>
                    <a:pt x="158" y="1132"/>
                  </a:lnTo>
                  <a:lnTo>
                    <a:pt x="162" y="1116"/>
                  </a:lnTo>
                  <a:lnTo>
                    <a:pt x="166" y="1105"/>
                  </a:lnTo>
                  <a:lnTo>
                    <a:pt x="182" y="1076"/>
                  </a:lnTo>
                  <a:lnTo>
                    <a:pt x="183" y="1068"/>
                  </a:lnTo>
                  <a:lnTo>
                    <a:pt x="194" y="1037"/>
                  </a:lnTo>
                  <a:lnTo>
                    <a:pt x="195" y="1025"/>
                  </a:lnTo>
                  <a:lnTo>
                    <a:pt x="196" y="1024"/>
                  </a:lnTo>
                  <a:lnTo>
                    <a:pt x="204" y="994"/>
                  </a:lnTo>
                  <a:lnTo>
                    <a:pt x="210" y="987"/>
                  </a:lnTo>
                  <a:lnTo>
                    <a:pt x="210" y="950"/>
                  </a:lnTo>
                  <a:lnTo>
                    <a:pt x="217" y="939"/>
                  </a:lnTo>
                  <a:lnTo>
                    <a:pt x="221" y="928"/>
                  </a:lnTo>
                  <a:lnTo>
                    <a:pt x="221" y="903"/>
                  </a:lnTo>
                  <a:lnTo>
                    <a:pt x="216" y="882"/>
                  </a:lnTo>
                  <a:lnTo>
                    <a:pt x="215" y="855"/>
                  </a:lnTo>
                  <a:lnTo>
                    <a:pt x="210" y="821"/>
                  </a:lnTo>
                  <a:lnTo>
                    <a:pt x="209" y="789"/>
                  </a:lnTo>
                  <a:lnTo>
                    <a:pt x="211" y="763"/>
                  </a:lnTo>
                  <a:lnTo>
                    <a:pt x="223" y="756"/>
                  </a:lnTo>
                  <a:lnTo>
                    <a:pt x="228" y="737"/>
                  </a:lnTo>
                  <a:lnTo>
                    <a:pt x="226" y="731"/>
                  </a:lnTo>
                  <a:lnTo>
                    <a:pt x="226" y="719"/>
                  </a:lnTo>
                  <a:lnTo>
                    <a:pt x="219" y="698"/>
                  </a:lnTo>
                  <a:lnTo>
                    <a:pt x="216" y="694"/>
                  </a:lnTo>
                  <a:lnTo>
                    <a:pt x="217" y="685"/>
                  </a:lnTo>
                  <a:lnTo>
                    <a:pt x="220" y="678"/>
                  </a:lnTo>
                  <a:lnTo>
                    <a:pt x="231" y="664"/>
                  </a:lnTo>
                  <a:lnTo>
                    <a:pt x="236" y="643"/>
                  </a:lnTo>
                  <a:lnTo>
                    <a:pt x="242" y="606"/>
                  </a:lnTo>
                  <a:lnTo>
                    <a:pt x="251" y="591"/>
                  </a:lnTo>
                  <a:lnTo>
                    <a:pt x="251" y="572"/>
                  </a:lnTo>
                  <a:lnTo>
                    <a:pt x="253" y="565"/>
                  </a:lnTo>
                  <a:lnTo>
                    <a:pt x="257" y="562"/>
                  </a:lnTo>
                  <a:lnTo>
                    <a:pt x="262" y="548"/>
                  </a:lnTo>
                  <a:lnTo>
                    <a:pt x="263" y="530"/>
                  </a:lnTo>
                  <a:lnTo>
                    <a:pt x="265" y="521"/>
                  </a:lnTo>
                  <a:lnTo>
                    <a:pt x="265" y="511"/>
                  </a:lnTo>
                  <a:lnTo>
                    <a:pt x="262" y="497"/>
                  </a:lnTo>
                  <a:lnTo>
                    <a:pt x="262" y="483"/>
                  </a:lnTo>
                  <a:lnTo>
                    <a:pt x="264" y="475"/>
                  </a:lnTo>
                  <a:lnTo>
                    <a:pt x="268" y="467"/>
                  </a:lnTo>
                  <a:lnTo>
                    <a:pt x="275" y="461"/>
                  </a:lnTo>
                  <a:lnTo>
                    <a:pt x="275" y="452"/>
                  </a:lnTo>
                  <a:lnTo>
                    <a:pt x="275" y="438"/>
                  </a:lnTo>
                  <a:lnTo>
                    <a:pt x="274" y="423"/>
                  </a:lnTo>
                  <a:lnTo>
                    <a:pt x="274" y="375"/>
                  </a:lnTo>
                  <a:lnTo>
                    <a:pt x="276" y="363"/>
                  </a:lnTo>
                  <a:lnTo>
                    <a:pt x="276" y="351"/>
                  </a:lnTo>
                  <a:lnTo>
                    <a:pt x="270" y="343"/>
                  </a:lnTo>
                  <a:lnTo>
                    <a:pt x="270" y="337"/>
                  </a:lnTo>
                  <a:lnTo>
                    <a:pt x="274" y="324"/>
                  </a:lnTo>
                  <a:lnTo>
                    <a:pt x="279" y="317"/>
                  </a:lnTo>
                  <a:lnTo>
                    <a:pt x="284" y="317"/>
                  </a:lnTo>
                  <a:lnTo>
                    <a:pt x="286" y="310"/>
                  </a:lnTo>
                  <a:lnTo>
                    <a:pt x="289" y="268"/>
                  </a:lnTo>
                  <a:lnTo>
                    <a:pt x="292" y="256"/>
                  </a:lnTo>
                  <a:lnTo>
                    <a:pt x="292" y="244"/>
                  </a:lnTo>
                  <a:lnTo>
                    <a:pt x="296" y="233"/>
                  </a:lnTo>
                  <a:lnTo>
                    <a:pt x="297" y="224"/>
                  </a:lnTo>
                  <a:lnTo>
                    <a:pt x="296" y="222"/>
                  </a:lnTo>
                  <a:lnTo>
                    <a:pt x="290" y="195"/>
                  </a:lnTo>
                  <a:lnTo>
                    <a:pt x="292" y="142"/>
                  </a:lnTo>
                  <a:lnTo>
                    <a:pt x="290" y="132"/>
                  </a:lnTo>
                  <a:lnTo>
                    <a:pt x="287" y="122"/>
                  </a:lnTo>
                  <a:lnTo>
                    <a:pt x="285" y="95"/>
                  </a:lnTo>
                  <a:lnTo>
                    <a:pt x="279" y="57"/>
                  </a:lnTo>
                  <a:lnTo>
                    <a:pt x="274" y="39"/>
                  </a:lnTo>
                  <a:lnTo>
                    <a:pt x="284" y="30"/>
                  </a:lnTo>
                  <a:lnTo>
                    <a:pt x="286" y="30"/>
                  </a:lnTo>
                  <a:lnTo>
                    <a:pt x="303" y="29"/>
                  </a:lnTo>
                  <a:lnTo>
                    <a:pt x="311" y="26"/>
                  </a:lnTo>
                  <a:lnTo>
                    <a:pt x="312" y="25"/>
                  </a:lnTo>
                  <a:lnTo>
                    <a:pt x="313" y="16"/>
                  </a:lnTo>
                  <a:lnTo>
                    <a:pt x="318" y="7"/>
                  </a:lnTo>
                  <a:lnTo>
                    <a:pt x="323" y="2"/>
                  </a:lnTo>
                  <a:lnTo>
                    <a:pt x="325" y="0"/>
                  </a:lnTo>
                  <a:close/>
                </a:path>
              </a:pathLst>
            </a:custGeom>
            <a:grpFill/>
            <a:ln w="3175"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solidFill>
                  <a:schemeClr val="accent2"/>
                </a:solidFill>
                <a:latin typeface="+mn-lt"/>
              </a:endParaRPr>
            </a:p>
          </p:txBody>
        </p:sp>
        <p:sp>
          <p:nvSpPr>
            <p:cNvPr id="111" name="Freeform 249"/>
            <p:cNvSpPr>
              <a:spLocks noChangeAspect="1"/>
            </p:cNvSpPr>
            <p:nvPr/>
          </p:nvSpPr>
          <p:spPr bwMode="gray">
            <a:xfrm>
              <a:off x="1995830" y="3020361"/>
              <a:ext cx="503258" cy="522451"/>
            </a:xfrm>
            <a:custGeom>
              <a:avLst/>
              <a:gdLst/>
              <a:ahLst/>
              <a:cxnLst>
                <a:cxn ang="0">
                  <a:pos x="598" y="69"/>
                </a:cxn>
                <a:cxn ang="0">
                  <a:pos x="523" y="81"/>
                </a:cxn>
                <a:cxn ang="0">
                  <a:pos x="572" y="165"/>
                </a:cxn>
                <a:cxn ang="0">
                  <a:pos x="503" y="211"/>
                </a:cxn>
                <a:cxn ang="0">
                  <a:pos x="408" y="243"/>
                </a:cxn>
                <a:cxn ang="0">
                  <a:pos x="317" y="186"/>
                </a:cxn>
                <a:cxn ang="0">
                  <a:pos x="225" y="231"/>
                </a:cxn>
                <a:cxn ang="0">
                  <a:pos x="210" y="254"/>
                </a:cxn>
                <a:cxn ang="0">
                  <a:pos x="220" y="460"/>
                </a:cxn>
                <a:cxn ang="0">
                  <a:pos x="83" y="554"/>
                </a:cxn>
                <a:cxn ang="0">
                  <a:pos x="0" y="698"/>
                </a:cxn>
                <a:cxn ang="0">
                  <a:pos x="82" y="806"/>
                </a:cxn>
                <a:cxn ang="0">
                  <a:pos x="180" y="853"/>
                </a:cxn>
                <a:cxn ang="0">
                  <a:pos x="303" y="883"/>
                </a:cxn>
                <a:cxn ang="0">
                  <a:pos x="468" y="840"/>
                </a:cxn>
                <a:cxn ang="0">
                  <a:pos x="573" y="973"/>
                </a:cxn>
                <a:cxn ang="0">
                  <a:pos x="720" y="1039"/>
                </a:cxn>
                <a:cxn ang="0">
                  <a:pos x="749" y="1181"/>
                </a:cxn>
                <a:cxn ang="0">
                  <a:pos x="863" y="1243"/>
                </a:cxn>
                <a:cxn ang="0">
                  <a:pos x="872" y="1398"/>
                </a:cxn>
                <a:cxn ang="0">
                  <a:pos x="901" y="1526"/>
                </a:cxn>
                <a:cxn ang="0">
                  <a:pos x="1000" y="1613"/>
                </a:cxn>
                <a:cxn ang="0">
                  <a:pos x="1059" y="1706"/>
                </a:cxn>
                <a:cxn ang="0">
                  <a:pos x="1054" y="1841"/>
                </a:cxn>
                <a:cxn ang="0">
                  <a:pos x="904" y="2000"/>
                </a:cxn>
                <a:cxn ang="0">
                  <a:pos x="973" y="2055"/>
                </a:cxn>
                <a:cxn ang="0">
                  <a:pos x="1052" y="2092"/>
                </a:cxn>
                <a:cxn ang="0">
                  <a:pos x="1126" y="2180"/>
                </a:cxn>
                <a:cxn ang="0">
                  <a:pos x="1156" y="2196"/>
                </a:cxn>
                <a:cxn ang="0">
                  <a:pos x="1275" y="2045"/>
                </a:cxn>
                <a:cxn ang="0">
                  <a:pos x="1377" y="1895"/>
                </a:cxn>
                <a:cxn ang="0">
                  <a:pos x="1376" y="1762"/>
                </a:cxn>
                <a:cxn ang="0">
                  <a:pos x="1474" y="1650"/>
                </a:cxn>
                <a:cxn ang="0">
                  <a:pos x="1598" y="1588"/>
                </a:cxn>
                <a:cxn ang="0">
                  <a:pos x="1657" y="1570"/>
                </a:cxn>
                <a:cxn ang="0">
                  <a:pos x="1787" y="1512"/>
                </a:cxn>
                <a:cxn ang="0">
                  <a:pos x="1868" y="1305"/>
                </a:cxn>
                <a:cxn ang="0">
                  <a:pos x="1901" y="1102"/>
                </a:cxn>
                <a:cxn ang="0">
                  <a:pos x="1975" y="947"/>
                </a:cxn>
                <a:cxn ang="0">
                  <a:pos x="2115" y="776"/>
                </a:cxn>
                <a:cxn ang="0">
                  <a:pos x="2040" y="565"/>
                </a:cxn>
                <a:cxn ang="0">
                  <a:pos x="1896" y="463"/>
                </a:cxn>
                <a:cxn ang="0">
                  <a:pos x="1659" y="413"/>
                </a:cxn>
                <a:cxn ang="0">
                  <a:pos x="1605" y="404"/>
                </a:cxn>
                <a:cxn ang="0">
                  <a:pos x="1561" y="364"/>
                </a:cxn>
                <a:cxn ang="0">
                  <a:pos x="1403" y="342"/>
                </a:cxn>
                <a:cxn ang="0">
                  <a:pos x="1344" y="419"/>
                </a:cxn>
                <a:cxn ang="0">
                  <a:pos x="1277" y="387"/>
                </a:cxn>
                <a:cxn ang="0">
                  <a:pos x="1238" y="381"/>
                </a:cxn>
                <a:cxn ang="0">
                  <a:pos x="1261" y="339"/>
                </a:cxn>
                <a:cxn ang="0">
                  <a:pos x="1231" y="308"/>
                </a:cxn>
                <a:cxn ang="0">
                  <a:pos x="1312" y="195"/>
                </a:cxn>
                <a:cxn ang="0">
                  <a:pos x="1247" y="69"/>
                </a:cxn>
                <a:cxn ang="0">
                  <a:pos x="1141" y="170"/>
                </a:cxn>
                <a:cxn ang="0">
                  <a:pos x="1034" y="149"/>
                </a:cxn>
                <a:cxn ang="0">
                  <a:pos x="921" y="177"/>
                </a:cxn>
                <a:cxn ang="0">
                  <a:pos x="812" y="213"/>
                </a:cxn>
                <a:cxn ang="0">
                  <a:pos x="774" y="96"/>
                </a:cxn>
                <a:cxn ang="0">
                  <a:pos x="755" y="0"/>
                </a:cxn>
              </a:cxnLst>
              <a:rect l="0" t="0" r="r" b="b"/>
              <a:pathLst>
                <a:path w="2135" h="2241">
                  <a:moveTo>
                    <a:pt x="725" y="3"/>
                  </a:moveTo>
                  <a:lnTo>
                    <a:pt x="725" y="15"/>
                  </a:lnTo>
                  <a:lnTo>
                    <a:pt x="713" y="28"/>
                  </a:lnTo>
                  <a:lnTo>
                    <a:pt x="706" y="35"/>
                  </a:lnTo>
                  <a:lnTo>
                    <a:pt x="702" y="37"/>
                  </a:lnTo>
                  <a:lnTo>
                    <a:pt x="686" y="38"/>
                  </a:lnTo>
                  <a:lnTo>
                    <a:pt x="680" y="42"/>
                  </a:lnTo>
                  <a:lnTo>
                    <a:pt x="672" y="46"/>
                  </a:lnTo>
                  <a:lnTo>
                    <a:pt x="666" y="54"/>
                  </a:lnTo>
                  <a:lnTo>
                    <a:pt x="661" y="57"/>
                  </a:lnTo>
                  <a:lnTo>
                    <a:pt x="632" y="59"/>
                  </a:lnTo>
                  <a:lnTo>
                    <a:pt x="616" y="63"/>
                  </a:lnTo>
                  <a:lnTo>
                    <a:pt x="598" y="69"/>
                  </a:lnTo>
                  <a:lnTo>
                    <a:pt x="594" y="73"/>
                  </a:lnTo>
                  <a:lnTo>
                    <a:pt x="593" y="74"/>
                  </a:lnTo>
                  <a:lnTo>
                    <a:pt x="568" y="73"/>
                  </a:lnTo>
                  <a:lnTo>
                    <a:pt x="550" y="68"/>
                  </a:lnTo>
                  <a:lnTo>
                    <a:pt x="529" y="55"/>
                  </a:lnTo>
                  <a:lnTo>
                    <a:pt x="507" y="53"/>
                  </a:lnTo>
                  <a:lnTo>
                    <a:pt x="500" y="51"/>
                  </a:lnTo>
                  <a:lnTo>
                    <a:pt x="496" y="51"/>
                  </a:lnTo>
                  <a:lnTo>
                    <a:pt x="495" y="51"/>
                  </a:lnTo>
                  <a:lnTo>
                    <a:pt x="496" y="60"/>
                  </a:lnTo>
                  <a:lnTo>
                    <a:pt x="500" y="69"/>
                  </a:lnTo>
                  <a:lnTo>
                    <a:pt x="511" y="74"/>
                  </a:lnTo>
                  <a:lnTo>
                    <a:pt x="523" y="81"/>
                  </a:lnTo>
                  <a:lnTo>
                    <a:pt x="525" y="84"/>
                  </a:lnTo>
                  <a:lnTo>
                    <a:pt x="524" y="96"/>
                  </a:lnTo>
                  <a:lnTo>
                    <a:pt x="521" y="109"/>
                  </a:lnTo>
                  <a:lnTo>
                    <a:pt x="521" y="116"/>
                  </a:lnTo>
                  <a:lnTo>
                    <a:pt x="522" y="121"/>
                  </a:lnTo>
                  <a:lnTo>
                    <a:pt x="527" y="138"/>
                  </a:lnTo>
                  <a:lnTo>
                    <a:pt x="528" y="146"/>
                  </a:lnTo>
                  <a:lnTo>
                    <a:pt x="530" y="152"/>
                  </a:lnTo>
                  <a:lnTo>
                    <a:pt x="545" y="155"/>
                  </a:lnTo>
                  <a:lnTo>
                    <a:pt x="548" y="156"/>
                  </a:lnTo>
                  <a:lnTo>
                    <a:pt x="572" y="155"/>
                  </a:lnTo>
                  <a:lnTo>
                    <a:pt x="572" y="164"/>
                  </a:lnTo>
                  <a:lnTo>
                    <a:pt x="572" y="165"/>
                  </a:lnTo>
                  <a:lnTo>
                    <a:pt x="570" y="168"/>
                  </a:lnTo>
                  <a:lnTo>
                    <a:pt x="559" y="170"/>
                  </a:lnTo>
                  <a:lnTo>
                    <a:pt x="551" y="173"/>
                  </a:lnTo>
                  <a:lnTo>
                    <a:pt x="550" y="176"/>
                  </a:lnTo>
                  <a:lnTo>
                    <a:pt x="545" y="179"/>
                  </a:lnTo>
                  <a:lnTo>
                    <a:pt x="537" y="179"/>
                  </a:lnTo>
                  <a:lnTo>
                    <a:pt x="532" y="187"/>
                  </a:lnTo>
                  <a:lnTo>
                    <a:pt x="527" y="202"/>
                  </a:lnTo>
                  <a:lnTo>
                    <a:pt x="522" y="205"/>
                  </a:lnTo>
                  <a:lnTo>
                    <a:pt x="517" y="207"/>
                  </a:lnTo>
                  <a:lnTo>
                    <a:pt x="512" y="207"/>
                  </a:lnTo>
                  <a:lnTo>
                    <a:pt x="506" y="210"/>
                  </a:lnTo>
                  <a:lnTo>
                    <a:pt x="503" y="211"/>
                  </a:lnTo>
                  <a:lnTo>
                    <a:pt x="501" y="216"/>
                  </a:lnTo>
                  <a:lnTo>
                    <a:pt x="492" y="216"/>
                  </a:lnTo>
                  <a:lnTo>
                    <a:pt x="480" y="221"/>
                  </a:lnTo>
                  <a:lnTo>
                    <a:pt x="478" y="221"/>
                  </a:lnTo>
                  <a:lnTo>
                    <a:pt x="470" y="225"/>
                  </a:lnTo>
                  <a:lnTo>
                    <a:pt x="462" y="229"/>
                  </a:lnTo>
                  <a:lnTo>
                    <a:pt x="457" y="232"/>
                  </a:lnTo>
                  <a:lnTo>
                    <a:pt x="449" y="240"/>
                  </a:lnTo>
                  <a:lnTo>
                    <a:pt x="447" y="241"/>
                  </a:lnTo>
                  <a:lnTo>
                    <a:pt x="428" y="245"/>
                  </a:lnTo>
                  <a:lnTo>
                    <a:pt x="411" y="245"/>
                  </a:lnTo>
                  <a:lnTo>
                    <a:pt x="409" y="243"/>
                  </a:lnTo>
                  <a:lnTo>
                    <a:pt x="408" y="243"/>
                  </a:lnTo>
                  <a:lnTo>
                    <a:pt x="394" y="235"/>
                  </a:lnTo>
                  <a:lnTo>
                    <a:pt x="390" y="231"/>
                  </a:lnTo>
                  <a:lnTo>
                    <a:pt x="387" y="226"/>
                  </a:lnTo>
                  <a:lnTo>
                    <a:pt x="384" y="221"/>
                  </a:lnTo>
                  <a:lnTo>
                    <a:pt x="379" y="214"/>
                  </a:lnTo>
                  <a:lnTo>
                    <a:pt x="379" y="216"/>
                  </a:lnTo>
                  <a:lnTo>
                    <a:pt x="368" y="221"/>
                  </a:lnTo>
                  <a:lnTo>
                    <a:pt x="362" y="192"/>
                  </a:lnTo>
                  <a:lnTo>
                    <a:pt x="354" y="181"/>
                  </a:lnTo>
                  <a:lnTo>
                    <a:pt x="349" y="176"/>
                  </a:lnTo>
                  <a:lnTo>
                    <a:pt x="338" y="176"/>
                  </a:lnTo>
                  <a:lnTo>
                    <a:pt x="319" y="186"/>
                  </a:lnTo>
                  <a:lnTo>
                    <a:pt x="317" y="186"/>
                  </a:lnTo>
                  <a:lnTo>
                    <a:pt x="313" y="179"/>
                  </a:lnTo>
                  <a:lnTo>
                    <a:pt x="309" y="177"/>
                  </a:lnTo>
                  <a:lnTo>
                    <a:pt x="307" y="177"/>
                  </a:lnTo>
                  <a:lnTo>
                    <a:pt x="303" y="182"/>
                  </a:lnTo>
                  <a:lnTo>
                    <a:pt x="302" y="188"/>
                  </a:lnTo>
                  <a:lnTo>
                    <a:pt x="298" y="192"/>
                  </a:lnTo>
                  <a:lnTo>
                    <a:pt x="218" y="192"/>
                  </a:lnTo>
                  <a:lnTo>
                    <a:pt x="217" y="191"/>
                  </a:lnTo>
                  <a:lnTo>
                    <a:pt x="217" y="222"/>
                  </a:lnTo>
                  <a:lnTo>
                    <a:pt x="217" y="222"/>
                  </a:lnTo>
                  <a:lnTo>
                    <a:pt x="217" y="225"/>
                  </a:lnTo>
                  <a:lnTo>
                    <a:pt x="221" y="226"/>
                  </a:lnTo>
                  <a:lnTo>
                    <a:pt x="225" y="231"/>
                  </a:lnTo>
                  <a:lnTo>
                    <a:pt x="232" y="231"/>
                  </a:lnTo>
                  <a:lnTo>
                    <a:pt x="234" y="229"/>
                  </a:lnTo>
                  <a:lnTo>
                    <a:pt x="244" y="227"/>
                  </a:lnTo>
                  <a:lnTo>
                    <a:pt x="249" y="235"/>
                  </a:lnTo>
                  <a:lnTo>
                    <a:pt x="250" y="242"/>
                  </a:lnTo>
                  <a:lnTo>
                    <a:pt x="254" y="252"/>
                  </a:lnTo>
                  <a:lnTo>
                    <a:pt x="254" y="253"/>
                  </a:lnTo>
                  <a:lnTo>
                    <a:pt x="249" y="254"/>
                  </a:lnTo>
                  <a:lnTo>
                    <a:pt x="248" y="252"/>
                  </a:lnTo>
                  <a:lnTo>
                    <a:pt x="244" y="251"/>
                  </a:lnTo>
                  <a:lnTo>
                    <a:pt x="234" y="249"/>
                  </a:lnTo>
                  <a:lnTo>
                    <a:pt x="227" y="252"/>
                  </a:lnTo>
                  <a:lnTo>
                    <a:pt x="210" y="254"/>
                  </a:lnTo>
                  <a:lnTo>
                    <a:pt x="205" y="257"/>
                  </a:lnTo>
                  <a:lnTo>
                    <a:pt x="205" y="295"/>
                  </a:lnTo>
                  <a:lnTo>
                    <a:pt x="210" y="300"/>
                  </a:lnTo>
                  <a:lnTo>
                    <a:pt x="222" y="310"/>
                  </a:lnTo>
                  <a:lnTo>
                    <a:pt x="228" y="316"/>
                  </a:lnTo>
                  <a:lnTo>
                    <a:pt x="233" y="326"/>
                  </a:lnTo>
                  <a:lnTo>
                    <a:pt x="240" y="354"/>
                  </a:lnTo>
                  <a:lnTo>
                    <a:pt x="239" y="360"/>
                  </a:lnTo>
                  <a:lnTo>
                    <a:pt x="238" y="370"/>
                  </a:lnTo>
                  <a:lnTo>
                    <a:pt x="228" y="433"/>
                  </a:lnTo>
                  <a:lnTo>
                    <a:pt x="227" y="434"/>
                  </a:lnTo>
                  <a:lnTo>
                    <a:pt x="223" y="452"/>
                  </a:lnTo>
                  <a:lnTo>
                    <a:pt x="220" y="460"/>
                  </a:lnTo>
                  <a:lnTo>
                    <a:pt x="218" y="472"/>
                  </a:lnTo>
                  <a:lnTo>
                    <a:pt x="217" y="475"/>
                  </a:lnTo>
                  <a:lnTo>
                    <a:pt x="216" y="483"/>
                  </a:lnTo>
                  <a:lnTo>
                    <a:pt x="213" y="498"/>
                  </a:lnTo>
                  <a:lnTo>
                    <a:pt x="211" y="504"/>
                  </a:lnTo>
                  <a:lnTo>
                    <a:pt x="210" y="511"/>
                  </a:lnTo>
                  <a:lnTo>
                    <a:pt x="209" y="514"/>
                  </a:lnTo>
                  <a:lnTo>
                    <a:pt x="202" y="517"/>
                  </a:lnTo>
                  <a:lnTo>
                    <a:pt x="182" y="516"/>
                  </a:lnTo>
                  <a:lnTo>
                    <a:pt x="169" y="521"/>
                  </a:lnTo>
                  <a:lnTo>
                    <a:pt x="118" y="536"/>
                  </a:lnTo>
                  <a:lnTo>
                    <a:pt x="99" y="543"/>
                  </a:lnTo>
                  <a:lnTo>
                    <a:pt x="83" y="554"/>
                  </a:lnTo>
                  <a:lnTo>
                    <a:pt x="72" y="563"/>
                  </a:lnTo>
                  <a:lnTo>
                    <a:pt x="59" y="579"/>
                  </a:lnTo>
                  <a:lnTo>
                    <a:pt x="50" y="591"/>
                  </a:lnTo>
                  <a:lnTo>
                    <a:pt x="41" y="607"/>
                  </a:lnTo>
                  <a:lnTo>
                    <a:pt x="39" y="613"/>
                  </a:lnTo>
                  <a:lnTo>
                    <a:pt x="39" y="643"/>
                  </a:lnTo>
                  <a:lnTo>
                    <a:pt x="30" y="644"/>
                  </a:lnTo>
                  <a:lnTo>
                    <a:pt x="21" y="646"/>
                  </a:lnTo>
                  <a:lnTo>
                    <a:pt x="17" y="651"/>
                  </a:lnTo>
                  <a:lnTo>
                    <a:pt x="13" y="668"/>
                  </a:lnTo>
                  <a:lnTo>
                    <a:pt x="1" y="690"/>
                  </a:lnTo>
                  <a:lnTo>
                    <a:pt x="0" y="694"/>
                  </a:lnTo>
                  <a:lnTo>
                    <a:pt x="0" y="698"/>
                  </a:lnTo>
                  <a:lnTo>
                    <a:pt x="11" y="721"/>
                  </a:lnTo>
                  <a:lnTo>
                    <a:pt x="13" y="733"/>
                  </a:lnTo>
                  <a:lnTo>
                    <a:pt x="14" y="737"/>
                  </a:lnTo>
                  <a:lnTo>
                    <a:pt x="23" y="748"/>
                  </a:lnTo>
                  <a:lnTo>
                    <a:pt x="27" y="756"/>
                  </a:lnTo>
                  <a:lnTo>
                    <a:pt x="39" y="769"/>
                  </a:lnTo>
                  <a:lnTo>
                    <a:pt x="49" y="775"/>
                  </a:lnTo>
                  <a:lnTo>
                    <a:pt x="50" y="784"/>
                  </a:lnTo>
                  <a:lnTo>
                    <a:pt x="44" y="794"/>
                  </a:lnTo>
                  <a:lnTo>
                    <a:pt x="45" y="797"/>
                  </a:lnTo>
                  <a:lnTo>
                    <a:pt x="57" y="801"/>
                  </a:lnTo>
                  <a:lnTo>
                    <a:pt x="77" y="802"/>
                  </a:lnTo>
                  <a:lnTo>
                    <a:pt x="82" y="806"/>
                  </a:lnTo>
                  <a:lnTo>
                    <a:pt x="86" y="811"/>
                  </a:lnTo>
                  <a:lnTo>
                    <a:pt x="88" y="822"/>
                  </a:lnTo>
                  <a:lnTo>
                    <a:pt x="91" y="826"/>
                  </a:lnTo>
                  <a:lnTo>
                    <a:pt x="104" y="829"/>
                  </a:lnTo>
                  <a:lnTo>
                    <a:pt x="119" y="830"/>
                  </a:lnTo>
                  <a:lnTo>
                    <a:pt x="127" y="829"/>
                  </a:lnTo>
                  <a:lnTo>
                    <a:pt x="145" y="819"/>
                  </a:lnTo>
                  <a:lnTo>
                    <a:pt x="167" y="803"/>
                  </a:lnTo>
                  <a:lnTo>
                    <a:pt x="177" y="794"/>
                  </a:lnTo>
                  <a:lnTo>
                    <a:pt x="180" y="792"/>
                  </a:lnTo>
                  <a:lnTo>
                    <a:pt x="180" y="795"/>
                  </a:lnTo>
                  <a:lnTo>
                    <a:pt x="180" y="849"/>
                  </a:lnTo>
                  <a:lnTo>
                    <a:pt x="180" y="853"/>
                  </a:lnTo>
                  <a:lnTo>
                    <a:pt x="180" y="882"/>
                  </a:lnTo>
                  <a:lnTo>
                    <a:pt x="183" y="886"/>
                  </a:lnTo>
                  <a:lnTo>
                    <a:pt x="189" y="889"/>
                  </a:lnTo>
                  <a:lnTo>
                    <a:pt x="194" y="889"/>
                  </a:lnTo>
                  <a:lnTo>
                    <a:pt x="201" y="887"/>
                  </a:lnTo>
                  <a:lnTo>
                    <a:pt x="201" y="887"/>
                  </a:lnTo>
                  <a:lnTo>
                    <a:pt x="209" y="883"/>
                  </a:lnTo>
                  <a:lnTo>
                    <a:pt x="226" y="882"/>
                  </a:lnTo>
                  <a:lnTo>
                    <a:pt x="228" y="880"/>
                  </a:lnTo>
                  <a:lnTo>
                    <a:pt x="236" y="880"/>
                  </a:lnTo>
                  <a:lnTo>
                    <a:pt x="254" y="886"/>
                  </a:lnTo>
                  <a:lnTo>
                    <a:pt x="295" y="887"/>
                  </a:lnTo>
                  <a:lnTo>
                    <a:pt x="303" y="883"/>
                  </a:lnTo>
                  <a:lnTo>
                    <a:pt x="308" y="880"/>
                  </a:lnTo>
                  <a:lnTo>
                    <a:pt x="334" y="871"/>
                  </a:lnTo>
                  <a:lnTo>
                    <a:pt x="341" y="867"/>
                  </a:lnTo>
                  <a:lnTo>
                    <a:pt x="366" y="845"/>
                  </a:lnTo>
                  <a:lnTo>
                    <a:pt x="383" y="826"/>
                  </a:lnTo>
                  <a:lnTo>
                    <a:pt x="389" y="819"/>
                  </a:lnTo>
                  <a:lnTo>
                    <a:pt x="405" y="816"/>
                  </a:lnTo>
                  <a:lnTo>
                    <a:pt x="411" y="816"/>
                  </a:lnTo>
                  <a:lnTo>
                    <a:pt x="438" y="812"/>
                  </a:lnTo>
                  <a:lnTo>
                    <a:pt x="457" y="813"/>
                  </a:lnTo>
                  <a:lnTo>
                    <a:pt x="460" y="816"/>
                  </a:lnTo>
                  <a:lnTo>
                    <a:pt x="465" y="823"/>
                  </a:lnTo>
                  <a:lnTo>
                    <a:pt x="468" y="840"/>
                  </a:lnTo>
                  <a:lnTo>
                    <a:pt x="468" y="872"/>
                  </a:lnTo>
                  <a:lnTo>
                    <a:pt x="467" y="882"/>
                  </a:lnTo>
                  <a:lnTo>
                    <a:pt x="462" y="889"/>
                  </a:lnTo>
                  <a:lnTo>
                    <a:pt x="460" y="893"/>
                  </a:lnTo>
                  <a:lnTo>
                    <a:pt x="459" y="900"/>
                  </a:lnTo>
                  <a:lnTo>
                    <a:pt x="465" y="924"/>
                  </a:lnTo>
                  <a:lnTo>
                    <a:pt x="474" y="937"/>
                  </a:lnTo>
                  <a:lnTo>
                    <a:pt x="481" y="943"/>
                  </a:lnTo>
                  <a:lnTo>
                    <a:pt x="508" y="963"/>
                  </a:lnTo>
                  <a:lnTo>
                    <a:pt x="521" y="967"/>
                  </a:lnTo>
                  <a:lnTo>
                    <a:pt x="538" y="969"/>
                  </a:lnTo>
                  <a:lnTo>
                    <a:pt x="557" y="969"/>
                  </a:lnTo>
                  <a:lnTo>
                    <a:pt x="573" y="973"/>
                  </a:lnTo>
                  <a:lnTo>
                    <a:pt x="580" y="979"/>
                  </a:lnTo>
                  <a:lnTo>
                    <a:pt x="582" y="983"/>
                  </a:lnTo>
                  <a:lnTo>
                    <a:pt x="589" y="991"/>
                  </a:lnTo>
                  <a:lnTo>
                    <a:pt x="597" y="995"/>
                  </a:lnTo>
                  <a:lnTo>
                    <a:pt x="635" y="1005"/>
                  </a:lnTo>
                  <a:lnTo>
                    <a:pt x="651" y="1020"/>
                  </a:lnTo>
                  <a:lnTo>
                    <a:pt x="656" y="1023"/>
                  </a:lnTo>
                  <a:lnTo>
                    <a:pt x="666" y="1023"/>
                  </a:lnTo>
                  <a:lnTo>
                    <a:pt x="675" y="1021"/>
                  </a:lnTo>
                  <a:lnTo>
                    <a:pt x="680" y="1021"/>
                  </a:lnTo>
                  <a:lnTo>
                    <a:pt x="693" y="1023"/>
                  </a:lnTo>
                  <a:lnTo>
                    <a:pt x="712" y="1034"/>
                  </a:lnTo>
                  <a:lnTo>
                    <a:pt x="720" y="1039"/>
                  </a:lnTo>
                  <a:lnTo>
                    <a:pt x="726" y="1050"/>
                  </a:lnTo>
                  <a:lnTo>
                    <a:pt x="731" y="1065"/>
                  </a:lnTo>
                  <a:lnTo>
                    <a:pt x="732" y="1080"/>
                  </a:lnTo>
                  <a:lnTo>
                    <a:pt x="736" y="1088"/>
                  </a:lnTo>
                  <a:lnTo>
                    <a:pt x="739" y="1093"/>
                  </a:lnTo>
                  <a:lnTo>
                    <a:pt x="739" y="1102"/>
                  </a:lnTo>
                  <a:lnTo>
                    <a:pt x="737" y="1119"/>
                  </a:lnTo>
                  <a:lnTo>
                    <a:pt x="729" y="1120"/>
                  </a:lnTo>
                  <a:lnTo>
                    <a:pt x="729" y="1124"/>
                  </a:lnTo>
                  <a:lnTo>
                    <a:pt x="729" y="1129"/>
                  </a:lnTo>
                  <a:lnTo>
                    <a:pt x="736" y="1145"/>
                  </a:lnTo>
                  <a:lnTo>
                    <a:pt x="743" y="1168"/>
                  </a:lnTo>
                  <a:lnTo>
                    <a:pt x="749" y="1181"/>
                  </a:lnTo>
                  <a:lnTo>
                    <a:pt x="764" y="1181"/>
                  </a:lnTo>
                  <a:lnTo>
                    <a:pt x="775" y="1182"/>
                  </a:lnTo>
                  <a:lnTo>
                    <a:pt x="788" y="1182"/>
                  </a:lnTo>
                  <a:lnTo>
                    <a:pt x="793" y="1184"/>
                  </a:lnTo>
                  <a:lnTo>
                    <a:pt x="836" y="1184"/>
                  </a:lnTo>
                  <a:lnTo>
                    <a:pt x="841" y="1185"/>
                  </a:lnTo>
                  <a:lnTo>
                    <a:pt x="844" y="1188"/>
                  </a:lnTo>
                  <a:lnTo>
                    <a:pt x="846" y="1193"/>
                  </a:lnTo>
                  <a:lnTo>
                    <a:pt x="844" y="1203"/>
                  </a:lnTo>
                  <a:lnTo>
                    <a:pt x="841" y="1211"/>
                  </a:lnTo>
                  <a:lnTo>
                    <a:pt x="841" y="1217"/>
                  </a:lnTo>
                  <a:lnTo>
                    <a:pt x="846" y="1237"/>
                  </a:lnTo>
                  <a:lnTo>
                    <a:pt x="863" y="1243"/>
                  </a:lnTo>
                  <a:lnTo>
                    <a:pt x="866" y="1246"/>
                  </a:lnTo>
                  <a:lnTo>
                    <a:pt x="871" y="1260"/>
                  </a:lnTo>
                  <a:lnTo>
                    <a:pt x="881" y="1279"/>
                  </a:lnTo>
                  <a:lnTo>
                    <a:pt x="883" y="1289"/>
                  </a:lnTo>
                  <a:lnTo>
                    <a:pt x="883" y="1312"/>
                  </a:lnTo>
                  <a:lnTo>
                    <a:pt x="882" y="1341"/>
                  </a:lnTo>
                  <a:lnTo>
                    <a:pt x="881" y="1345"/>
                  </a:lnTo>
                  <a:lnTo>
                    <a:pt x="876" y="1356"/>
                  </a:lnTo>
                  <a:lnTo>
                    <a:pt x="871" y="1367"/>
                  </a:lnTo>
                  <a:lnTo>
                    <a:pt x="869" y="1373"/>
                  </a:lnTo>
                  <a:lnTo>
                    <a:pt x="869" y="1381"/>
                  </a:lnTo>
                  <a:lnTo>
                    <a:pt x="871" y="1386"/>
                  </a:lnTo>
                  <a:lnTo>
                    <a:pt x="872" y="1398"/>
                  </a:lnTo>
                  <a:lnTo>
                    <a:pt x="871" y="1399"/>
                  </a:lnTo>
                  <a:lnTo>
                    <a:pt x="863" y="1402"/>
                  </a:lnTo>
                  <a:lnTo>
                    <a:pt x="862" y="1403"/>
                  </a:lnTo>
                  <a:lnTo>
                    <a:pt x="861" y="1408"/>
                  </a:lnTo>
                  <a:lnTo>
                    <a:pt x="861" y="1410"/>
                  </a:lnTo>
                  <a:lnTo>
                    <a:pt x="868" y="1424"/>
                  </a:lnTo>
                  <a:lnTo>
                    <a:pt x="869" y="1426"/>
                  </a:lnTo>
                  <a:lnTo>
                    <a:pt x="871" y="1474"/>
                  </a:lnTo>
                  <a:lnTo>
                    <a:pt x="869" y="1507"/>
                  </a:lnTo>
                  <a:lnTo>
                    <a:pt x="873" y="1516"/>
                  </a:lnTo>
                  <a:lnTo>
                    <a:pt x="879" y="1518"/>
                  </a:lnTo>
                  <a:lnTo>
                    <a:pt x="894" y="1522"/>
                  </a:lnTo>
                  <a:lnTo>
                    <a:pt x="901" y="1526"/>
                  </a:lnTo>
                  <a:lnTo>
                    <a:pt x="919" y="1528"/>
                  </a:lnTo>
                  <a:lnTo>
                    <a:pt x="931" y="1528"/>
                  </a:lnTo>
                  <a:lnTo>
                    <a:pt x="943" y="1527"/>
                  </a:lnTo>
                  <a:lnTo>
                    <a:pt x="948" y="1524"/>
                  </a:lnTo>
                  <a:lnTo>
                    <a:pt x="957" y="1521"/>
                  </a:lnTo>
                  <a:lnTo>
                    <a:pt x="963" y="1526"/>
                  </a:lnTo>
                  <a:lnTo>
                    <a:pt x="986" y="1533"/>
                  </a:lnTo>
                  <a:lnTo>
                    <a:pt x="992" y="1542"/>
                  </a:lnTo>
                  <a:lnTo>
                    <a:pt x="994" y="1548"/>
                  </a:lnTo>
                  <a:lnTo>
                    <a:pt x="996" y="1571"/>
                  </a:lnTo>
                  <a:lnTo>
                    <a:pt x="1000" y="1583"/>
                  </a:lnTo>
                  <a:lnTo>
                    <a:pt x="998" y="1608"/>
                  </a:lnTo>
                  <a:lnTo>
                    <a:pt x="1000" y="1613"/>
                  </a:lnTo>
                  <a:lnTo>
                    <a:pt x="1006" y="1620"/>
                  </a:lnTo>
                  <a:lnTo>
                    <a:pt x="1013" y="1625"/>
                  </a:lnTo>
                  <a:lnTo>
                    <a:pt x="1019" y="1628"/>
                  </a:lnTo>
                  <a:lnTo>
                    <a:pt x="1029" y="1628"/>
                  </a:lnTo>
                  <a:lnTo>
                    <a:pt x="1035" y="1625"/>
                  </a:lnTo>
                  <a:lnTo>
                    <a:pt x="1048" y="1625"/>
                  </a:lnTo>
                  <a:lnTo>
                    <a:pt x="1057" y="1623"/>
                  </a:lnTo>
                  <a:lnTo>
                    <a:pt x="1062" y="1628"/>
                  </a:lnTo>
                  <a:lnTo>
                    <a:pt x="1067" y="1636"/>
                  </a:lnTo>
                  <a:lnTo>
                    <a:pt x="1067" y="1661"/>
                  </a:lnTo>
                  <a:lnTo>
                    <a:pt x="1066" y="1664"/>
                  </a:lnTo>
                  <a:lnTo>
                    <a:pt x="1062" y="1680"/>
                  </a:lnTo>
                  <a:lnTo>
                    <a:pt x="1059" y="1706"/>
                  </a:lnTo>
                  <a:lnTo>
                    <a:pt x="1057" y="1726"/>
                  </a:lnTo>
                  <a:lnTo>
                    <a:pt x="1066" y="1726"/>
                  </a:lnTo>
                  <a:lnTo>
                    <a:pt x="1070" y="1725"/>
                  </a:lnTo>
                  <a:lnTo>
                    <a:pt x="1084" y="1725"/>
                  </a:lnTo>
                  <a:lnTo>
                    <a:pt x="1091" y="1732"/>
                  </a:lnTo>
                  <a:lnTo>
                    <a:pt x="1103" y="1771"/>
                  </a:lnTo>
                  <a:lnTo>
                    <a:pt x="1103" y="1803"/>
                  </a:lnTo>
                  <a:lnTo>
                    <a:pt x="1102" y="1814"/>
                  </a:lnTo>
                  <a:lnTo>
                    <a:pt x="1099" y="1818"/>
                  </a:lnTo>
                  <a:lnTo>
                    <a:pt x="1097" y="1822"/>
                  </a:lnTo>
                  <a:lnTo>
                    <a:pt x="1073" y="1838"/>
                  </a:lnTo>
                  <a:lnTo>
                    <a:pt x="1066" y="1840"/>
                  </a:lnTo>
                  <a:lnTo>
                    <a:pt x="1054" y="1841"/>
                  </a:lnTo>
                  <a:lnTo>
                    <a:pt x="1046" y="1845"/>
                  </a:lnTo>
                  <a:lnTo>
                    <a:pt x="1037" y="1857"/>
                  </a:lnTo>
                  <a:lnTo>
                    <a:pt x="1028" y="1867"/>
                  </a:lnTo>
                  <a:lnTo>
                    <a:pt x="984" y="1905"/>
                  </a:lnTo>
                  <a:lnTo>
                    <a:pt x="982" y="1909"/>
                  </a:lnTo>
                  <a:lnTo>
                    <a:pt x="978" y="1916"/>
                  </a:lnTo>
                  <a:lnTo>
                    <a:pt x="958" y="1941"/>
                  </a:lnTo>
                  <a:lnTo>
                    <a:pt x="955" y="1947"/>
                  </a:lnTo>
                  <a:lnTo>
                    <a:pt x="937" y="1968"/>
                  </a:lnTo>
                  <a:lnTo>
                    <a:pt x="922" y="1980"/>
                  </a:lnTo>
                  <a:lnTo>
                    <a:pt x="915" y="1989"/>
                  </a:lnTo>
                  <a:lnTo>
                    <a:pt x="906" y="1995"/>
                  </a:lnTo>
                  <a:lnTo>
                    <a:pt x="904" y="2000"/>
                  </a:lnTo>
                  <a:lnTo>
                    <a:pt x="895" y="2010"/>
                  </a:lnTo>
                  <a:lnTo>
                    <a:pt x="885" y="2015"/>
                  </a:lnTo>
                  <a:lnTo>
                    <a:pt x="904" y="2017"/>
                  </a:lnTo>
                  <a:lnTo>
                    <a:pt x="911" y="2013"/>
                  </a:lnTo>
                  <a:lnTo>
                    <a:pt x="915" y="2007"/>
                  </a:lnTo>
                  <a:lnTo>
                    <a:pt x="920" y="2005"/>
                  </a:lnTo>
                  <a:lnTo>
                    <a:pt x="925" y="2005"/>
                  </a:lnTo>
                  <a:lnTo>
                    <a:pt x="931" y="2007"/>
                  </a:lnTo>
                  <a:lnTo>
                    <a:pt x="943" y="2017"/>
                  </a:lnTo>
                  <a:lnTo>
                    <a:pt x="948" y="2022"/>
                  </a:lnTo>
                  <a:lnTo>
                    <a:pt x="959" y="2032"/>
                  </a:lnTo>
                  <a:lnTo>
                    <a:pt x="968" y="2040"/>
                  </a:lnTo>
                  <a:lnTo>
                    <a:pt x="973" y="2055"/>
                  </a:lnTo>
                  <a:lnTo>
                    <a:pt x="974" y="2064"/>
                  </a:lnTo>
                  <a:lnTo>
                    <a:pt x="982" y="2065"/>
                  </a:lnTo>
                  <a:lnTo>
                    <a:pt x="986" y="2064"/>
                  </a:lnTo>
                  <a:lnTo>
                    <a:pt x="1000" y="2053"/>
                  </a:lnTo>
                  <a:lnTo>
                    <a:pt x="1005" y="2056"/>
                  </a:lnTo>
                  <a:lnTo>
                    <a:pt x="1006" y="2060"/>
                  </a:lnTo>
                  <a:lnTo>
                    <a:pt x="1011" y="2070"/>
                  </a:lnTo>
                  <a:lnTo>
                    <a:pt x="1018" y="2078"/>
                  </a:lnTo>
                  <a:lnTo>
                    <a:pt x="1021" y="2081"/>
                  </a:lnTo>
                  <a:lnTo>
                    <a:pt x="1025" y="2082"/>
                  </a:lnTo>
                  <a:lnTo>
                    <a:pt x="1033" y="2082"/>
                  </a:lnTo>
                  <a:lnTo>
                    <a:pt x="1040" y="2091"/>
                  </a:lnTo>
                  <a:lnTo>
                    <a:pt x="1052" y="2092"/>
                  </a:lnTo>
                  <a:lnTo>
                    <a:pt x="1055" y="2096"/>
                  </a:lnTo>
                  <a:lnTo>
                    <a:pt x="1062" y="2107"/>
                  </a:lnTo>
                  <a:lnTo>
                    <a:pt x="1068" y="2112"/>
                  </a:lnTo>
                  <a:lnTo>
                    <a:pt x="1077" y="2117"/>
                  </a:lnTo>
                  <a:lnTo>
                    <a:pt x="1082" y="2118"/>
                  </a:lnTo>
                  <a:lnTo>
                    <a:pt x="1097" y="2125"/>
                  </a:lnTo>
                  <a:lnTo>
                    <a:pt x="1100" y="2131"/>
                  </a:lnTo>
                  <a:lnTo>
                    <a:pt x="1104" y="2150"/>
                  </a:lnTo>
                  <a:lnTo>
                    <a:pt x="1107" y="2153"/>
                  </a:lnTo>
                  <a:lnTo>
                    <a:pt x="1127" y="2168"/>
                  </a:lnTo>
                  <a:lnTo>
                    <a:pt x="1132" y="2177"/>
                  </a:lnTo>
                  <a:lnTo>
                    <a:pt x="1131" y="2179"/>
                  </a:lnTo>
                  <a:lnTo>
                    <a:pt x="1126" y="2180"/>
                  </a:lnTo>
                  <a:lnTo>
                    <a:pt x="1124" y="2188"/>
                  </a:lnTo>
                  <a:lnTo>
                    <a:pt x="1121" y="2189"/>
                  </a:lnTo>
                  <a:lnTo>
                    <a:pt x="1116" y="2196"/>
                  </a:lnTo>
                  <a:lnTo>
                    <a:pt x="1114" y="2204"/>
                  </a:lnTo>
                  <a:lnTo>
                    <a:pt x="1114" y="2220"/>
                  </a:lnTo>
                  <a:lnTo>
                    <a:pt x="1111" y="2234"/>
                  </a:lnTo>
                  <a:lnTo>
                    <a:pt x="1113" y="2236"/>
                  </a:lnTo>
                  <a:lnTo>
                    <a:pt x="1116" y="2241"/>
                  </a:lnTo>
                  <a:lnTo>
                    <a:pt x="1116" y="2237"/>
                  </a:lnTo>
                  <a:lnTo>
                    <a:pt x="1121" y="2232"/>
                  </a:lnTo>
                  <a:lnTo>
                    <a:pt x="1130" y="2227"/>
                  </a:lnTo>
                  <a:lnTo>
                    <a:pt x="1145" y="2215"/>
                  </a:lnTo>
                  <a:lnTo>
                    <a:pt x="1156" y="2196"/>
                  </a:lnTo>
                  <a:lnTo>
                    <a:pt x="1167" y="2184"/>
                  </a:lnTo>
                  <a:lnTo>
                    <a:pt x="1173" y="2156"/>
                  </a:lnTo>
                  <a:lnTo>
                    <a:pt x="1178" y="2148"/>
                  </a:lnTo>
                  <a:lnTo>
                    <a:pt x="1193" y="2132"/>
                  </a:lnTo>
                  <a:lnTo>
                    <a:pt x="1199" y="2129"/>
                  </a:lnTo>
                  <a:lnTo>
                    <a:pt x="1221" y="2112"/>
                  </a:lnTo>
                  <a:lnTo>
                    <a:pt x="1229" y="2108"/>
                  </a:lnTo>
                  <a:lnTo>
                    <a:pt x="1238" y="2102"/>
                  </a:lnTo>
                  <a:lnTo>
                    <a:pt x="1244" y="2096"/>
                  </a:lnTo>
                  <a:lnTo>
                    <a:pt x="1247" y="2088"/>
                  </a:lnTo>
                  <a:lnTo>
                    <a:pt x="1253" y="2078"/>
                  </a:lnTo>
                  <a:lnTo>
                    <a:pt x="1267" y="2059"/>
                  </a:lnTo>
                  <a:lnTo>
                    <a:pt x="1275" y="2045"/>
                  </a:lnTo>
                  <a:lnTo>
                    <a:pt x="1286" y="2032"/>
                  </a:lnTo>
                  <a:lnTo>
                    <a:pt x="1291" y="2010"/>
                  </a:lnTo>
                  <a:lnTo>
                    <a:pt x="1303" y="1981"/>
                  </a:lnTo>
                  <a:lnTo>
                    <a:pt x="1309" y="1973"/>
                  </a:lnTo>
                  <a:lnTo>
                    <a:pt x="1314" y="1963"/>
                  </a:lnTo>
                  <a:lnTo>
                    <a:pt x="1318" y="1956"/>
                  </a:lnTo>
                  <a:lnTo>
                    <a:pt x="1324" y="1951"/>
                  </a:lnTo>
                  <a:lnTo>
                    <a:pt x="1339" y="1930"/>
                  </a:lnTo>
                  <a:lnTo>
                    <a:pt x="1346" y="1922"/>
                  </a:lnTo>
                  <a:lnTo>
                    <a:pt x="1352" y="1919"/>
                  </a:lnTo>
                  <a:lnTo>
                    <a:pt x="1363" y="1915"/>
                  </a:lnTo>
                  <a:lnTo>
                    <a:pt x="1368" y="1902"/>
                  </a:lnTo>
                  <a:lnTo>
                    <a:pt x="1377" y="1895"/>
                  </a:lnTo>
                  <a:lnTo>
                    <a:pt x="1380" y="1873"/>
                  </a:lnTo>
                  <a:lnTo>
                    <a:pt x="1382" y="1834"/>
                  </a:lnTo>
                  <a:lnTo>
                    <a:pt x="1384" y="1829"/>
                  </a:lnTo>
                  <a:lnTo>
                    <a:pt x="1390" y="1829"/>
                  </a:lnTo>
                  <a:lnTo>
                    <a:pt x="1392" y="1825"/>
                  </a:lnTo>
                  <a:lnTo>
                    <a:pt x="1389" y="1820"/>
                  </a:lnTo>
                  <a:lnTo>
                    <a:pt x="1382" y="1813"/>
                  </a:lnTo>
                  <a:lnTo>
                    <a:pt x="1380" y="1809"/>
                  </a:lnTo>
                  <a:lnTo>
                    <a:pt x="1380" y="1795"/>
                  </a:lnTo>
                  <a:lnTo>
                    <a:pt x="1378" y="1792"/>
                  </a:lnTo>
                  <a:lnTo>
                    <a:pt x="1378" y="1777"/>
                  </a:lnTo>
                  <a:lnTo>
                    <a:pt x="1376" y="1769"/>
                  </a:lnTo>
                  <a:lnTo>
                    <a:pt x="1376" y="1762"/>
                  </a:lnTo>
                  <a:lnTo>
                    <a:pt x="1378" y="1758"/>
                  </a:lnTo>
                  <a:lnTo>
                    <a:pt x="1380" y="1752"/>
                  </a:lnTo>
                  <a:lnTo>
                    <a:pt x="1380" y="1742"/>
                  </a:lnTo>
                  <a:lnTo>
                    <a:pt x="1390" y="1726"/>
                  </a:lnTo>
                  <a:lnTo>
                    <a:pt x="1395" y="1719"/>
                  </a:lnTo>
                  <a:lnTo>
                    <a:pt x="1409" y="1706"/>
                  </a:lnTo>
                  <a:lnTo>
                    <a:pt x="1428" y="1684"/>
                  </a:lnTo>
                  <a:lnTo>
                    <a:pt x="1431" y="1684"/>
                  </a:lnTo>
                  <a:lnTo>
                    <a:pt x="1436" y="1680"/>
                  </a:lnTo>
                  <a:lnTo>
                    <a:pt x="1446" y="1672"/>
                  </a:lnTo>
                  <a:lnTo>
                    <a:pt x="1459" y="1662"/>
                  </a:lnTo>
                  <a:lnTo>
                    <a:pt x="1464" y="1656"/>
                  </a:lnTo>
                  <a:lnTo>
                    <a:pt x="1474" y="1650"/>
                  </a:lnTo>
                  <a:lnTo>
                    <a:pt x="1487" y="1636"/>
                  </a:lnTo>
                  <a:lnTo>
                    <a:pt x="1501" y="1628"/>
                  </a:lnTo>
                  <a:lnTo>
                    <a:pt x="1511" y="1628"/>
                  </a:lnTo>
                  <a:lnTo>
                    <a:pt x="1516" y="1625"/>
                  </a:lnTo>
                  <a:lnTo>
                    <a:pt x="1522" y="1618"/>
                  </a:lnTo>
                  <a:lnTo>
                    <a:pt x="1533" y="1614"/>
                  </a:lnTo>
                  <a:lnTo>
                    <a:pt x="1550" y="1614"/>
                  </a:lnTo>
                  <a:lnTo>
                    <a:pt x="1561" y="1606"/>
                  </a:lnTo>
                  <a:lnTo>
                    <a:pt x="1565" y="1604"/>
                  </a:lnTo>
                  <a:lnTo>
                    <a:pt x="1573" y="1593"/>
                  </a:lnTo>
                  <a:lnTo>
                    <a:pt x="1578" y="1591"/>
                  </a:lnTo>
                  <a:lnTo>
                    <a:pt x="1591" y="1588"/>
                  </a:lnTo>
                  <a:lnTo>
                    <a:pt x="1598" y="1588"/>
                  </a:lnTo>
                  <a:lnTo>
                    <a:pt x="1600" y="1585"/>
                  </a:lnTo>
                  <a:lnTo>
                    <a:pt x="1600" y="1581"/>
                  </a:lnTo>
                  <a:lnTo>
                    <a:pt x="1597" y="1579"/>
                  </a:lnTo>
                  <a:lnTo>
                    <a:pt x="1597" y="1576"/>
                  </a:lnTo>
                  <a:lnTo>
                    <a:pt x="1605" y="1569"/>
                  </a:lnTo>
                  <a:lnTo>
                    <a:pt x="1608" y="1569"/>
                  </a:lnTo>
                  <a:lnTo>
                    <a:pt x="1608" y="1567"/>
                  </a:lnTo>
                  <a:lnTo>
                    <a:pt x="1609" y="1571"/>
                  </a:lnTo>
                  <a:lnTo>
                    <a:pt x="1615" y="1572"/>
                  </a:lnTo>
                  <a:lnTo>
                    <a:pt x="1638" y="1566"/>
                  </a:lnTo>
                  <a:lnTo>
                    <a:pt x="1643" y="1566"/>
                  </a:lnTo>
                  <a:lnTo>
                    <a:pt x="1647" y="1569"/>
                  </a:lnTo>
                  <a:lnTo>
                    <a:pt x="1657" y="1570"/>
                  </a:lnTo>
                  <a:lnTo>
                    <a:pt x="1673" y="1564"/>
                  </a:lnTo>
                  <a:lnTo>
                    <a:pt x="1680" y="1564"/>
                  </a:lnTo>
                  <a:lnTo>
                    <a:pt x="1686" y="1566"/>
                  </a:lnTo>
                  <a:lnTo>
                    <a:pt x="1697" y="1567"/>
                  </a:lnTo>
                  <a:lnTo>
                    <a:pt x="1708" y="1567"/>
                  </a:lnTo>
                  <a:lnTo>
                    <a:pt x="1732" y="1564"/>
                  </a:lnTo>
                  <a:lnTo>
                    <a:pt x="1736" y="1563"/>
                  </a:lnTo>
                  <a:lnTo>
                    <a:pt x="1740" y="1554"/>
                  </a:lnTo>
                  <a:lnTo>
                    <a:pt x="1743" y="1542"/>
                  </a:lnTo>
                  <a:lnTo>
                    <a:pt x="1751" y="1533"/>
                  </a:lnTo>
                  <a:lnTo>
                    <a:pt x="1759" y="1529"/>
                  </a:lnTo>
                  <a:lnTo>
                    <a:pt x="1778" y="1521"/>
                  </a:lnTo>
                  <a:lnTo>
                    <a:pt x="1787" y="1512"/>
                  </a:lnTo>
                  <a:lnTo>
                    <a:pt x="1791" y="1505"/>
                  </a:lnTo>
                  <a:lnTo>
                    <a:pt x="1792" y="1497"/>
                  </a:lnTo>
                  <a:lnTo>
                    <a:pt x="1793" y="1483"/>
                  </a:lnTo>
                  <a:lnTo>
                    <a:pt x="1796" y="1469"/>
                  </a:lnTo>
                  <a:lnTo>
                    <a:pt x="1808" y="1452"/>
                  </a:lnTo>
                  <a:lnTo>
                    <a:pt x="1825" y="1431"/>
                  </a:lnTo>
                  <a:lnTo>
                    <a:pt x="1834" y="1416"/>
                  </a:lnTo>
                  <a:lnTo>
                    <a:pt x="1845" y="1388"/>
                  </a:lnTo>
                  <a:lnTo>
                    <a:pt x="1858" y="1373"/>
                  </a:lnTo>
                  <a:lnTo>
                    <a:pt x="1864" y="1365"/>
                  </a:lnTo>
                  <a:lnTo>
                    <a:pt x="1867" y="1335"/>
                  </a:lnTo>
                  <a:lnTo>
                    <a:pt x="1867" y="1318"/>
                  </a:lnTo>
                  <a:lnTo>
                    <a:pt x="1868" y="1305"/>
                  </a:lnTo>
                  <a:lnTo>
                    <a:pt x="1872" y="1291"/>
                  </a:lnTo>
                  <a:lnTo>
                    <a:pt x="1878" y="1282"/>
                  </a:lnTo>
                  <a:lnTo>
                    <a:pt x="1890" y="1268"/>
                  </a:lnTo>
                  <a:lnTo>
                    <a:pt x="1894" y="1260"/>
                  </a:lnTo>
                  <a:lnTo>
                    <a:pt x="1894" y="1244"/>
                  </a:lnTo>
                  <a:lnTo>
                    <a:pt x="1898" y="1206"/>
                  </a:lnTo>
                  <a:lnTo>
                    <a:pt x="1900" y="1199"/>
                  </a:lnTo>
                  <a:lnTo>
                    <a:pt x="1904" y="1173"/>
                  </a:lnTo>
                  <a:lnTo>
                    <a:pt x="1907" y="1156"/>
                  </a:lnTo>
                  <a:lnTo>
                    <a:pt x="1906" y="1144"/>
                  </a:lnTo>
                  <a:lnTo>
                    <a:pt x="1904" y="1134"/>
                  </a:lnTo>
                  <a:lnTo>
                    <a:pt x="1904" y="1111"/>
                  </a:lnTo>
                  <a:lnTo>
                    <a:pt x="1901" y="1102"/>
                  </a:lnTo>
                  <a:lnTo>
                    <a:pt x="1901" y="1080"/>
                  </a:lnTo>
                  <a:lnTo>
                    <a:pt x="1904" y="1052"/>
                  </a:lnTo>
                  <a:lnTo>
                    <a:pt x="1907" y="1034"/>
                  </a:lnTo>
                  <a:lnTo>
                    <a:pt x="1907" y="1022"/>
                  </a:lnTo>
                  <a:lnTo>
                    <a:pt x="1910" y="1009"/>
                  </a:lnTo>
                  <a:lnTo>
                    <a:pt x="1911" y="1006"/>
                  </a:lnTo>
                  <a:lnTo>
                    <a:pt x="1922" y="995"/>
                  </a:lnTo>
                  <a:lnTo>
                    <a:pt x="1926" y="995"/>
                  </a:lnTo>
                  <a:lnTo>
                    <a:pt x="1935" y="998"/>
                  </a:lnTo>
                  <a:lnTo>
                    <a:pt x="1937" y="998"/>
                  </a:lnTo>
                  <a:lnTo>
                    <a:pt x="1952" y="984"/>
                  </a:lnTo>
                  <a:lnTo>
                    <a:pt x="1963" y="969"/>
                  </a:lnTo>
                  <a:lnTo>
                    <a:pt x="1975" y="947"/>
                  </a:lnTo>
                  <a:lnTo>
                    <a:pt x="1981" y="929"/>
                  </a:lnTo>
                  <a:lnTo>
                    <a:pt x="1989" y="914"/>
                  </a:lnTo>
                  <a:lnTo>
                    <a:pt x="1997" y="902"/>
                  </a:lnTo>
                  <a:lnTo>
                    <a:pt x="2013" y="889"/>
                  </a:lnTo>
                  <a:lnTo>
                    <a:pt x="2018" y="881"/>
                  </a:lnTo>
                  <a:lnTo>
                    <a:pt x="2028" y="871"/>
                  </a:lnTo>
                  <a:lnTo>
                    <a:pt x="2049" y="860"/>
                  </a:lnTo>
                  <a:lnTo>
                    <a:pt x="2055" y="853"/>
                  </a:lnTo>
                  <a:lnTo>
                    <a:pt x="2063" y="840"/>
                  </a:lnTo>
                  <a:lnTo>
                    <a:pt x="2076" y="824"/>
                  </a:lnTo>
                  <a:lnTo>
                    <a:pt x="2094" y="805"/>
                  </a:lnTo>
                  <a:lnTo>
                    <a:pt x="2111" y="779"/>
                  </a:lnTo>
                  <a:lnTo>
                    <a:pt x="2115" y="776"/>
                  </a:lnTo>
                  <a:lnTo>
                    <a:pt x="2120" y="767"/>
                  </a:lnTo>
                  <a:lnTo>
                    <a:pt x="2120" y="767"/>
                  </a:lnTo>
                  <a:lnTo>
                    <a:pt x="2130" y="724"/>
                  </a:lnTo>
                  <a:lnTo>
                    <a:pt x="2132" y="709"/>
                  </a:lnTo>
                  <a:lnTo>
                    <a:pt x="2135" y="673"/>
                  </a:lnTo>
                  <a:lnTo>
                    <a:pt x="2135" y="650"/>
                  </a:lnTo>
                  <a:lnTo>
                    <a:pt x="2126" y="629"/>
                  </a:lnTo>
                  <a:lnTo>
                    <a:pt x="2120" y="597"/>
                  </a:lnTo>
                  <a:lnTo>
                    <a:pt x="2111" y="582"/>
                  </a:lnTo>
                  <a:lnTo>
                    <a:pt x="2102" y="570"/>
                  </a:lnTo>
                  <a:lnTo>
                    <a:pt x="2093" y="565"/>
                  </a:lnTo>
                  <a:lnTo>
                    <a:pt x="2046" y="565"/>
                  </a:lnTo>
                  <a:lnTo>
                    <a:pt x="2040" y="565"/>
                  </a:lnTo>
                  <a:lnTo>
                    <a:pt x="2034" y="564"/>
                  </a:lnTo>
                  <a:lnTo>
                    <a:pt x="2030" y="560"/>
                  </a:lnTo>
                  <a:lnTo>
                    <a:pt x="2022" y="558"/>
                  </a:lnTo>
                  <a:lnTo>
                    <a:pt x="2014" y="558"/>
                  </a:lnTo>
                  <a:lnTo>
                    <a:pt x="2009" y="550"/>
                  </a:lnTo>
                  <a:lnTo>
                    <a:pt x="2000" y="542"/>
                  </a:lnTo>
                  <a:lnTo>
                    <a:pt x="1993" y="538"/>
                  </a:lnTo>
                  <a:lnTo>
                    <a:pt x="1985" y="534"/>
                  </a:lnTo>
                  <a:lnTo>
                    <a:pt x="1971" y="526"/>
                  </a:lnTo>
                  <a:lnTo>
                    <a:pt x="1942" y="496"/>
                  </a:lnTo>
                  <a:lnTo>
                    <a:pt x="1930" y="485"/>
                  </a:lnTo>
                  <a:lnTo>
                    <a:pt x="1915" y="474"/>
                  </a:lnTo>
                  <a:lnTo>
                    <a:pt x="1896" y="463"/>
                  </a:lnTo>
                  <a:lnTo>
                    <a:pt x="1883" y="455"/>
                  </a:lnTo>
                  <a:lnTo>
                    <a:pt x="1872" y="448"/>
                  </a:lnTo>
                  <a:lnTo>
                    <a:pt x="1860" y="445"/>
                  </a:lnTo>
                  <a:lnTo>
                    <a:pt x="1808" y="444"/>
                  </a:lnTo>
                  <a:lnTo>
                    <a:pt x="1799" y="445"/>
                  </a:lnTo>
                  <a:lnTo>
                    <a:pt x="1790" y="445"/>
                  </a:lnTo>
                  <a:lnTo>
                    <a:pt x="1760" y="444"/>
                  </a:lnTo>
                  <a:lnTo>
                    <a:pt x="1751" y="442"/>
                  </a:lnTo>
                  <a:lnTo>
                    <a:pt x="1731" y="437"/>
                  </a:lnTo>
                  <a:lnTo>
                    <a:pt x="1678" y="420"/>
                  </a:lnTo>
                  <a:lnTo>
                    <a:pt x="1668" y="420"/>
                  </a:lnTo>
                  <a:lnTo>
                    <a:pt x="1665" y="420"/>
                  </a:lnTo>
                  <a:lnTo>
                    <a:pt x="1659" y="413"/>
                  </a:lnTo>
                  <a:lnTo>
                    <a:pt x="1652" y="417"/>
                  </a:lnTo>
                  <a:lnTo>
                    <a:pt x="1645" y="423"/>
                  </a:lnTo>
                  <a:lnTo>
                    <a:pt x="1636" y="426"/>
                  </a:lnTo>
                  <a:lnTo>
                    <a:pt x="1620" y="433"/>
                  </a:lnTo>
                  <a:lnTo>
                    <a:pt x="1611" y="434"/>
                  </a:lnTo>
                  <a:lnTo>
                    <a:pt x="1610" y="428"/>
                  </a:lnTo>
                  <a:lnTo>
                    <a:pt x="1613" y="421"/>
                  </a:lnTo>
                  <a:lnTo>
                    <a:pt x="1619" y="415"/>
                  </a:lnTo>
                  <a:lnTo>
                    <a:pt x="1619" y="410"/>
                  </a:lnTo>
                  <a:lnTo>
                    <a:pt x="1616" y="405"/>
                  </a:lnTo>
                  <a:lnTo>
                    <a:pt x="1611" y="403"/>
                  </a:lnTo>
                  <a:lnTo>
                    <a:pt x="1609" y="403"/>
                  </a:lnTo>
                  <a:lnTo>
                    <a:pt x="1605" y="404"/>
                  </a:lnTo>
                  <a:lnTo>
                    <a:pt x="1602" y="404"/>
                  </a:lnTo>
                  <a:lnTo>
                    <a:pt x="1600" y="403"/>
                  </a:lnTo>
                  <a:lnTo>
                    <a:pt x="1600" y="399"/>
                  </a:lnTo>
                  <a:lnTo>
                    <a:pt x="1604" y="397"/>
                  </a:lnTo>
                  <a:lnTo>
                    <a:pt x="1605" y="387"/>
                  </a:lnTo>
                  <a:lnTo>
                    <a:pt x="1598" y="375"/>
                  </a:lnTo>
                  <a:lnTo>
                    <a:pt x="1587" y="366"/>
                  </a:lnTo>
                  <a:lnTo>
                    <a:pt x="1582" y="367"/>
                  </a:lnTo>
                  <a:lnTo>
                    <a:pt x="1576" y="370"/>
                  </a:lnTo>
                  <a:lnTo>
                    <a:pt x="1570" y="375"/>
                  </a:lnTo>
                  <a:lnTo>
                    <a:pt x="1564" y="378"/>
                  </a:lnTo>
                  <a:lnTo>
                    <a:pt x="1564" y="369"/>
                  </a:lnTo>
                  <a:lnTo>
                    <a:pt x="1561" y="364"/>
                  </a:lnTo>
                  <a:lnTo>
                    <a:pt x="1555" y="355"/>
                  </a:lnTo>
                  <a:lnTo>
                    <a:pt x="1543" y="353"/>
                  </a:lnTo>
                  <a:lnTo>
                    <a:pt x="1533" y="347"/>
                  </a:lnTo>
                  <a:lnTo>
                    <a:pt x="1522" y="345"/>
                  </a:lnTo>
                  <a:lnTo>
                    <a:pt x="1517" y="340"/>
                  </a:lnTo>
                  <a:lnTo>
                    <a:pt x="1502" y="340"/>
                  </a:lnTo>
                  <a:lnTo>
                    <a:pt x="1497" y="339"/>
                  </a:lnTo>
                  <a:lnTo>
                    <a:pt x="1465" y="322"/>
                  </a:lnTo>
                  <a:lnTo>
                    <a:pt x="1454" y="318"/>
                  </a:lnTo>
                  <a:lnTo>
                    <a:pt x="1425" y="320"/>
                  </a:lnTo>
                  <a:lnTo>
                    <a:pt x="1416" y="324"/>
                  </a:lnTo>
                  <a:lnTo>
                    <a:pt x="1409" y="339"/>
                  </a:lnTo>
                  <a:lnTo>
                    <a:pt x="1403" y="342"/>
                  </a:lnTo>
                  <a:lnTo>
                    <a:pt x="1399" y="350"/>
                  </a:lnTo>
                  <a:lnTo>
                    <a:pt x="1396" y="359"/>
                  </a:lnTo>
                  <a:lnTo>
                    <a:pt x="1392" y="366"/>
                  </a:lnTo>
                  <a:lnTo>
                    <a:pt x="1383" y="366"/>
                  </a:lnTo>
                  <a:lnTo>
                    <a:pt x="1374" y="370"/>
                  </a:lnTo>
                  <a:lnTo>
                    <a:pt x="1371" y="371"/>
                  </a:lnTo>
                  <a:lnTo>
                    <a:pt x="1365" y="376"/>
                  </a:lnTo>
                  <a:lnTo>
                    <a:pt x="1358" y="396"/>
                  </a:lnTo>
                  <a:lnTo>
                    <a:pt x="1355" y="403"/>
                  </a:lnTo>
                  <a:lnTo>
                    <a:pt x="1352" y="404"/>
                  </a:lnTo>
                  <a:lnTo>
                    <a:pt x="1351" y="408"/>
                  </a:lnTo>
                  <a:lnTo>
                    <a:pt x="1349" y="418"/>
                  </a:lnTo>
                  <a:lnTo>
                    <a:pt x="1344" y="419"/>
                  </a:lnTo>
                  <a:lnTo>
                    <a:pt x="1344" y="419"/>
                  </a:lnTo>
                  <a:lnTo>
                    <a:pt x="1341" y="412"/>
                  </a:lnTo>
                  <a:lnTo>
                    <a:pt x="1341" y="401"/>
                  </a:lnTo>
                  <a:lnTo>
                    <a:pt x="1345" y="386"/>
                  </a:lnTo>
                  <a:lnTo>
                    <a:pt x="1342" y="386"/>
                  </a:lnTo>
                  <a:lnTo>
                    <a:pt x="1334" y="386"/>
                  </a:lnTo>
                  <a:lnTo>
                    <a:pt x="1326" y="388"/>
                  </a:lnTo>
                  <a:lnTo>
                    <a:pt x="1319" y="387"/>
                  </a:lnTo>
                  <a:lnTo>
                    <a:pt x="1296" y="388"/>
                  </a:lnTo>
                  <a:lnTo>
                    <a:pt x="1287" y="387"/>
                  </a:lnTo>
                  <a:lnTo>
                    <a:pt x="1286" y="388"/>
                  </a:lnTo>
                  <a:lnTo>
                    <a:pt x="1280" y="388"/>
                  </a:lnTo>
                  <a:lnTo>
                    <a:pt x="1277" y="387"/>
                  </a:lnTo>
                  <a:lnTo>
                    <a:pt x="1271" y="387"/>
                  </a:lnTo>
                  <a:lnTo>
                    <a:pt x="1256" y="392"/>
                  </a:lnTo>
                  <a:lnTo>
                    <a:pt x="1250" y="392"/>
                  </a:lnTo>
                  <a:lnTo>
                    <a:pt x="1238" y="387"/>
                  </a:lnTo>
                  <a:lnTo>
                    <a:pt x="1234" y="387"/>
                  </a:lnTo>
                  <a:lnTo>
                    <a:pt x="1232" y="388"/>
                  </a:lnTo>
                  <a:lnTo>
                    <a:pt x="1229" y="397"/>
                  </a:lnTo>
                  <a:lnTo>
                    <a:pt x="1228" y="399"/>
                  </a:lnTo>
                  <a:lnTo>
                    <a:pt x="1226" y="397"/>
                  </a:lnTo>
                  <a:lnTo>
                    <a:pt x="1224" y="390"/>
                  </a:lnTo>
                  <a:lnTo>
                    <a:pt x="1226" y="387"/>
                  </a:lnTo>
                  <a:lnTo>
                    <a:pt x="1232" y="381"/>
                  </a:lnTo>
                  <a:lnTo>
                    <a:pt x="1238" y="381"/>
                  </a:lnTo>
                  <a:lnTo>
                    <a:pt x="1247" y="385"/>
                  </a:lnTo>
                  <a:lnTo>
                    <a:pt x="1259" y="386"/>
                  </a:lnTo>
                  <a:lnTo>
                    <a:pt x="1269" y="382"/>
                  </a:lnTo>
                  <a:lnTo>
                    <a:pt x="1271" y="380"/>
                  </a:lnTo>
                  <a:lnTo>
                    <a:pt x="1272" y="377"/>
                  </a:lnTo>
                  <a:lnTo>
                    <a:pt x="1272" y="355"/>
                  </a:lnTo>
                  <a:lnTo>
                    <a:pt x="1271" y="353"/>
                  </a:lnTo>
                  <a:lnTo>
                    <a:pt x="1265" y="353"/>
                  </a:lnTo>
                  <a:lnTo>
                    <a:pt x="1264" y="349"/>
                  </a:lnTo>
                  <a:lnTo>
                    <a:pt x="1258" y="345"/>
                  </a:lnTo>
                  <a:lnTo>
                    <a:pt x="1256" y="344"/>
                  </a:lnTo>
                  <a:lnTo>
                    <a:pt x="1256" y="340"/>
                  </a:lnTo>
                  <a:lnTo>
                    <a:pt x="1261" y="339"/>
                  </a:lnTo>
                  <a:lnTo>
                    <a:pt x="1266" y="334"/>
                  </a:lnTo>
                  <a:lnTo>
                    <a:pt x="1267" y="329"/>
                  </a:lnTo>
                  <a:lnTo>
                    <a:pt x="1261" y="329"/>
                  </a:lnTo>
                  <a:lnTo>
                    <a:pt x="1258" y="332"/>
                  </a:lnTo>
                  <a:lnTo>
                    <a:pt x="1254" y="332"/>
                  </a:lnTo>
                  <a:lnTo>
                    <a:pt x="1249" y="340"/>
                  </a:lnTo>
                  <a:lnTo>
                    <a:pt x="1247" y="348"/>
                  </a:lnTo>
                  <a:lnTo>
                    <a:pt x="1236" y="348"/>
                  </a:lnTo>
                  <a:lnTo>
                    <a:pt x="1234" y="345"/>
                  </a:lnTo>
                  <a:lnTo>
                    <a:pt x="1234" y="343"/>
                  </a:lnTo>
                  <a:lnTo>
                    <a:pt x="1234" y="327"/>
                  </a:lnTo>
                  <a:lnTo>
                    <a:pt x="1231" y="317"/>
                  </a:lnTo>
                  <a:lnTo>
                    <a:pt x="1231" y="308"/>
                  </a:lnTo>
                  <a:lnTo>
                    <a:pt x="1232" y="306"/>
                  </a:lnTo>
                  <a:lnTo>
                    <a:pt x="1238" y="299"/>
                  </a:lnTo>
                  <a:lnTo>
                    <a:pt x="1243" y="292"/>
                  </a:lnTo>
                  <a:lnTo>
                    <a:pt x="1253" y="281"/>
                  </a:lnTo>
                  <a:lnTo>
                    <a:pt x="1266" y="267"/>
                  </a:lnTo>
                  <a:lnTo>
                    <a:pt x="1283" y="254"/>
                  </a:lnTo>
                  <a:lnTo>
                    <a:pt x="1291" y="242"/>
                  </a:lnTo>
                  <a:lnTo>
                    <a:pt x="1297" y="238"/>
                  </a:lnTo>
                  <a:lnTo>
                    <a:pt x="1303" y="232"/>
                  </a:lnTo>
                  <a:lnTo>
                    <a:pt x="1306" y="222"/>
                  </a:lnTo>
                  <a:lnTo>
                    <a:pt x="1306" y="218"/>
                  </a:lnTo>
                  <a:lnTo>
                    <a:pt x="1312" y="199"/>
                  </a:lnTo>
                  <a:lnTo>
                    <a:pt x="1312" y="195"/>
                  </a:lnTo>
                  <a:lnTo>
                    <a:pt x="1308" y="192"/>
                  </a:lnTo>
                  <a:lnTo>
                    <a:pt x="1301" y="192"/>
                  </a:lnTo>
                  <a:lnTo>
                    <a:pt x="1285" y="187"/>
                  </a:lnTo>
                  <a:lnTo>
                    <a:pt x="1279" y="175"/>
                  </a:lnTo>
                  <a:lnTo>
                    <a:pt x="1272" y="152"/>
                  </a:lnTo>
                  <a:lnTo>
                    <a:pt x="1271" y="150"/>
                  </a:lnTo>
                  <a:lnTo>
                    <a:pt x="1269" y="138"/>
                  </a:lnTo>
                  <a:lnTo>
                    <a:pt x="1264" y="129"/>
                  </a:lnTo>
                  <a:lnTo>
                    <a:pt x="1260" y="116"/>
                  </a:lnTo>
                  <a:lnTo>
                    <a:pt x="1256" y="105"/>
                  </a:lnTo>
                  <a:lnTo>
                    <a:pt x="1253" y="91"/>
                  </a:lnTo>
                  <a:lnTo>
                    <a:pt x="1253" y="80"/>
                  </a:lnTo>
                  <a:lnTo>
                    <a:pt x="1247" y="69"/>
                  </a:lnTo>
                  <a:lnTo>
                    <a:pt x="1237" y="57"/>
                  </a:lnTo>
                  <a:lnTo>
                    <a:pt x="1232" y="53"/>
                  </a:lnTo>
                  <a:lnTo>
                    <a:pt x="1229" y="54"/>
                  </a:lnTo>
                  <a:lnTo>
                    <a:pt x="1227" y="62"/>
                  </a:lnTo>
                  <a:lnTo>
                    <a:pt x="1222" y="63"/>
                  </a:lnTo>
                  <a:lnTo>
                    <a:pt x="1209" y="76"/>
                  </a:lnTo>
                  <a:lnTo>
                    <a:pt x="1206" y="84"/>
                  </a:lnTo>
                  <a:lnTo>
                    <a:pt x="1193" y="102"/>
                  </a:lnTo>
                  <a:lnTo>
                    <a:pt x="1183" y="114"/>
                  </a:lnTo>
                  <a:lnTo>
                    <a:pt x="1179" y="121"/>
                  </a:lnTo>
                  <a:lnTo>
                    <a:pt x="1170" y="143"/>
                  </a:lnTo>
                  <a:lnTo>
                    <a:pt x="1143" y="167"/>
                  </a:lnTo>
                  <a:lnTo>
                    <a:pt x="1141" y="170"/>
                  </a:lnTo>
                  <a:lnTo>
                    <a:pt x="1136" y="172"/>
                  </a:lnTo>
                  <a:lnTo>
                    <a:pt x="1126" y="172"/>
                  </a:lnTo>
                  <a:lnTo>
                    <a:pt x="1119" y="168"/>
                  </a:lnTo>
                  <a:lnTo>
                    <a:pt x="1113" y="168"/>
                  </a:lnTo>
                  <a:lnTo>
                    <a:pt x="1109" y="170"/>
                  </a:lnTo>
                  <a:lnTo>
                    <a:pt x="1093" y="177"/>
                  </a:lnTo>
                  <a:lnTo>
                    <a:pt x="1087" y="177"/>
                  </a:lnTo>
                  <a:lnTo>
                    <a:pt x="1084" y="176"/>
                  </a:lnTo>
                  <a:lnTo>
                    <a:pt x="1075" y="170"/>
                  </a:lnTo>
                  <a:lnTo>
                    <a:pt x="1065" y="159"/>
                  </a:lnTo>
                  <a:lnTo>
                    <a:pt x="1059" y="157"/>
                  </a:lnTo>
                  <a:lnTo>
                    <a:pt x="1055" y="155"/>
                  </a:lnTo>
                  <a:lnTo>
                    <a:pt x="1034" y="149"/>
                  </a:lnTo>
                  <a:lnTo>
                    <a:pt x="1012" y="155"/>
                  </a:lnTo>
                  <a:lnTo>
                    <a:pt x="1008" y="155"/>
                  </a:lnTo>
                  <a:lnTo>
                    <a:pt x="998" y="152"/>
                  </a:lnTo>
                  <a:lnTo>
                    <a:pt x="991" y="152"/>
                  </a:lnTo>
                  <a:lnTo>
                    <a:pt x="985" y="155"/>
                  </a:lnTo>
                  <a:lnTo>
                    <a:pt x="986" y="179"/>
                  </a:lnTo>
                  <a:lnTo>
                    <a:pt x="982" y="183"/>
                  </a:lnTo>
                  <a:lnTo>
                    <a:pt x="965" y="183"/>
                  </a:lnTo>
                  <a:lnTo>
                    <a:pt x="953" y="178"/>
                  </a:lnTo>
                  <a:lnTo>
                    <a:pt x="942" y="179"/>
                  </a:lnTo>
                  <a:lnTo>
                    <a:pt x="928" y="181"/>
                  </a:lnTo>
                  <a:lnTo>
                    <a:pt x="922" y="178"/>
                  </a:lnTo>
                  <a:lnTo>
                    <a:pt x="921" y="177"/>
                  </a:lnTo>
                  <a:lnTo>
                    <a:pt x="917" y="176"/>
                  </a:lnTo>
                  <a:lnTo>
                    <a:pt x="912" y="176"/>
                  </a:lnTo>
                  <a:lnTo>
                    <a:pt x="901" y="182"/>
                  </a:lnTo>
                  <a:lnTo>
                    <a:pt x="893" y="192"/>
                  </a:lnTo>
                  <a:lnTo>
                    <a:pt x="879" y="192"/>
                  </a:lnTo>
                  <a:lnTo>
                    <a:pt x="871" y="195"/>
                  </a:lnTo>
                  <a:lnTo>
                    <a:pt x="866" y="200"/>
                  </a:lnTo>
                  <a:lnTo>
                    <a:pt x="855" y="200"/>
                  </a:lnTo>
                  <a:lnTo>
                    <a:pt x="846" y="203"/>
                  </a:lnTo>
                  <a:lnTo>
                    <a:pt x="840" y="213"/>
                  </a:lnTo>
                  <a:lnTo>
                    <a:pt x="835" y="215"/>
                  </a:lnTo>
                  <a:lnTo>
                    <a:pt x="822" y="215"/>
                  </a:lnTo>
                  <a:lnTo>
                    <a:pt x="812" y="213"/>
                  </a:lnTo>
                  <a:lnTo>
                    <a:pt x="796" y="203"/>
                  </a:lnTo>
                  <a:lnTo>
                    <a:pt x="790" y="198"/>
                  </a:lnTo>
                  <a:lnTo>
                    <a:pt x="786" y="192"/>
                  </a:lnTo>
                  <a:lnTo>
                    <a:pt x="783" y="191"/>
                  </a:lnTo>
                  <a:lnTo>
                    <a:pt x="779" y="186"/>
                  </a:lnTo>
                  <a:lnTo>
                    <a:pt x="777" y="183"/>
                  </a:lnTo>
                  <a:lnTo>
                    <a:pt x="779" y="170"/>
                  </a:lnTo>
                  <a:lnTo>
                    <a:pt x="777" y="161"/>
                  </a:lnTo>
                  <a:lnTo>
                    <a:pt x="766" y="151"/>
                  </a:lnTo>
                  <a:lnTo>
                    <a:pt x="765" y="148"/>
                  </a:lnTo>
                  <a:lnTo>
                    <a:pt x="765" y="117"/>
                  </a:lnTo>
                  <a:lnTo>
                    <a:pt x="771" y="103"/>
                  </a:lnTo>
                  <a:lnTo>
                    <a:pt x="774" y="96"/>
                  </a:lnTo>
                  <a:lnTo>
                    <a:pt x="774" y="86"/>
                  </a:lnTo>
                  <a:lnTo>
                    <a:pt x="783" y="73"/>
                  </a:lnTo>
                  <a:lnTo>
                    <a:pt x="785" y="70"/>
                  </a:lnTo>
                  <a:lnTo>
                    <a:pt x="783" y="63"/>
                  </a:lnTo>
                  <a:lnTo>
                    <a:pt x="779" y="57"/>
                  </a:lnTo>
                  <a:lnTo>
                    <a:pt x="779" y="42"/>
                  </a:lnTo>
                  <a:lnTo>
                    <a:pt x="767" y="38"/>
                  </a:lnTo>
                  <a:lnTo>
                    <a:pt x="765" y="37"/>
                  </a:lnTo>
                  <a:lnTo>
                    <a:pt x="756" y="36"/>
                  </a:lnTo>
                  <a:lnTo>
                    <a:pt x="760" y="22"/>
                  </a:lnTo>
                  <a:lnTo>
                    <a:pt x="760" y="15"/>
                  </a:lnTo>
                  <a:lnTo>
                    <a:pt x="760" y="9"/>
                  </a:lnTo>
                  <a:lnTo>
                    <a:pt x="755" y="0"/>
                  </a:lnTo>
                  <a:lnTo>
                    <a:pt x="747" y="0"/>
                  </a:lnTo>
                  <a:lnTo>
                    <a:pt x="734" y="4"/>
                  </a:lnTo>
                  <a:lnTo>
                    <a:pt x="725" y="3"/>
                  </a:lnTo>
                  <a:close/>
                </a:path>
              </a:pathLst>
            </a:custGeom>
            <a:grpFill/>
            <a:ln w="3175"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solidFill>
                  <a:schemeClr val="accent2"/>
                </a:solidFill>
                <a:latin typeface="+mn-lt"/>
              </a:endParaRPr>
            </a:p>
          </p:txBody>
        </p:sp>
        <p:sp>
          <p:nvSpPr>
            <p:cNvPr id="112" name="Freeform 250"/>
            <p:cNvSpPr>
              <a:spLocks noChangeAspect="1"/>
            </p:cNvSpPr>
            <p:nvPr/>
          </p:nvSpPr>
          <p:spPr bwMode="gray">
            <a:xfrm>
              <a:off x="1929829" y="2927066"/>
              <a:ext cx="155574" cy="212246"/>
            </a:xfrm>
            <a:custGeom>
              <a:avLst/>
              <a:gdLst/>
              <a:ahLst/>
              <a:cxnLst>
                <a:cxn ang="0">
                  <a:pos x="404" y="0"/>
                </a:cxn>
                <a:cxn ang="0">
                  <a:pos x="380" y="12"/>
                </a:cxn>
                <a:cxn ang="0">
                  <a:pos x="314" y="58"/>
                </a:cxn>
                <a:cxn ang="0">
                  <a:pos x="260" y="65"/>
                </a:cxn>
                <a:cxn ang="0">
                  <a:pos x="244" y="82"/>
                </a:cxn>
                <a:cxn ang="0">
                  <a:pos x="187" y="102"/>
                </a:cxn>
                <a:cxn ang="0">
                  <a:pos x="158" y="170"/>
                </a:cxn>
                <a:cxn ang="0">
                  <a:pos x="115" y="213"/>
                </a:cxn>
                <a:cxn ang="0">
                  <a:pos x="113" y="242"/>
                </a:cxn>
                <a:cxn ang="0">
                  <a:pos x="88" y="226"/>
                </a:cxn>
                <a:cxn ang="0">
                  <a:pos x="91" y="251"/>
                </a:cxn>
                <a:cxn ang="0">
                  <a:pos x="60" y="278"/>
                </a:cxn>
                <a:cxn ang="0">
                  <a:pos x="81" y="320"/>
                </a:cxn>
                <a:cxn ang="0">
                  <a:pos x="83" y="380"/>
                </a:cxn>
                <a:cxn ang="0">
                  <a:pos x="83" y="462"/>
                </a:cxn>
                <a:cxn ang="0">
                  <a:pos x="111" y="472"/>
                </a:cxn>
                <a:cxn ang="0">
                  <a:pos x="71" y="533"/>
                </a:cxn>
                <a:cxn ang="0">
                  <a:pos x="20" y="560"/>
                </a:cxn>
                <a:cxn ang="0">
                  <a:pos x="0" y="596"/>
                </a:cxn>
                <a:cxn ang="0">
                  <a:pos x="44" y="629"/>
                </a:cxn>
                <a:cxn ang="0">
                  <a:pos x="106" y="673"/>
                </a:cxn>
                <a:cxn ang="0">
                  <a:pos x="156" y="665"/>
                </a:cxn>
                <a:cxn ang="0">
                  <a:pos x="201" y="687"/>
                </a:cxn>
                <a:cxn ang="0">
                  <a:pos x="238" y="708"/>
                </a:cxn>
                <a:cxn ang="0">
                  <a:pos x="273" y="743"/>
                </a:cxn>
                <a:cxn ang="0">
                  <a:pos x="297" y="776"/>
                </a:cxn>
                <a:cxn ang="0">
                  <a:pos x="319" y="811"/>
                </a:cxn>
                <a:cxn ang="0">
                  <a:pos x="365" y="821"/>
                </a:cxn>
                <a:cxn ang="0">
                  <a:pos x="389" y="807"/>
                </a:cxn>
                <a:cxn ang="0">
                  <a:pos x="435" y="807"/>
                </a:cxn>
                <a:cxn ang="0">
                  <a:pos x="488" y="842"/>
                </a:cxn>
                <a:cxn ang="0">
                  <a:pos x="459" y="892"/>
                </a:cxn>
                <a:cxn ang="0">
                  <a:pos x="494" y="909"/>
                </a:cxn>
                <a:cxn ang="0">
                  <a:pos x="504" y="858"/>
                </a:cxn>
                <a:cxn ang="0">
                  <a:pos x="524" y="752"/>
                </a:cxn>
                <a:cxn ang="0">
                  <a:pos x="489" y="655"/>
                </a:cxn>
                <a:cxn ang="0">
                  <a:pos x="532" y="652"/>
                </a:cxn>
                <a:cxn ang="0">
                  <a:pos x="518" y="627"/>
                </a:cxn>
                <a:cxn ang="0">
                  <a:pos x="501" y="620"/>
                </a:cxn>
                <a:cxn ang="0">
                  <a:pos x="591" y="575"/>
                </a:cxn>
                <a:cxn ang="0">
                  <a:pos x="633" y="574"/>
                </a:cxn>
                <a:cxn ang="0">
                  <a:pos x="658" y="603"/>
                </a:cxn>
                <a:cxn ang="0">
                  <a:pos x="626" y="516"/>
                </a:cxn>
                <a:cxn ang="0">
                  <a:pos x="640" y="493"/>
                </a:cxn>
                <a:cxn ang="0">
                  <a:pos x="615" y="453"/>
                </a:cxn>
                <a:cxn ang="0">
                  <a:pos x="615" y="403"/>
                </a:cxn>
                <a:cxn ang="0">
                  <a:pos x="633" y="353"/>
                </a:cxn>
                <a:cxn ang="0">
                  <a:pos x="583" y="353"/>
                </a:cxn>
                <a:cxn ang="0">
                  <a:pos x="544" y="348"/>
                </a:cxn>
                <a:cxn ang="0">
                  <a:pos x="494" y="307"/>
                </a:cxn>
                <a:cxn ang="0">
                  <a:pos x="443" y="294"/>
                </a:cxn>
                <a:cxn ang="0">
                  <a:pos x="376" y="283"/>
                </a:cxn>
                <a:cxn ang="0">
                  <a:pos x="353" y="223"/>
                </a:cxn>
                <a:cxn ang="0">
                  <a:pos x="334" y="180"/>
                </a:cxn>
                <a:cxn ang="0">
                  <a:pos x="375" y="62"/>
                </a:cxn>
              </a:cxnLst>
              <a:rect l="0" t="0" r="r" b="b"/>
              <a:pathLst>
                <a:path w="663" h="909">
                  <a:moveTo>
                    <a:pt x="419" y="33"/>
                  </a:moveTo>
                  <a:lnTo>
                    <a:pt x="424" y="28"/>
                  </a:lnTo>
                  <a:lnTo>
                    <a:pt x="429" y="21"/>
                  </a:lnTo>
                  <a:lnTo>
                    <a:pt x="427" y="12"/>
                  </a:lnTo>
                  <a:lnTo>
                    <a:pt x="418" y="6"/>
                  </a:lnTo>
                  <a:lnTo>
                    <a:pt x="404" y="0"/>
                  </a:lnTo>
                  <a:lnTo>
                    <a:pt x="396" y="5"/>
                  </a:lnTo>
                  <a:lnTo>
                    <a:pt x="393" y="5"/>
                  </a:lnTo>
                  <a:lnTo>
                    <a:pt x="391" y="5"/>
                  </a:lnTo>
                  <a:lnTo>
                    <a:pt x="391" y="14"/>
                  </a:lnTo>
                  <a:lnTo>
                    <a:pt x="386" y="14"/>
                  </a:lnTo>
                  <a:lnTo>
                    <a:pt x="380" y="12"/>
                  </a:lnTo>
                  <a:lnTo>
                    <a:pt x="378" y="16"/>
                  </a:lnTo>
                  <a:lnTo>
                    <a:pt x="377" y="24"/>
                  </a:lnTo>
                  <a:lnTo>
                    <a:pt x="372" y="31"/>
                  </a:lnTo>
                  <a:lnTo>
                    <a:pt x="366" y="35"/>
                  </a:lnTo>
                  <a:lnTo>
                    <a:pt x="341" y="43"/>
                  </a:lnTo>
                  <a:lnTo>
                    <a:pt x="314" y="58"/>
                  </a:lnTo>
                  <a:lnTo>
                    <a:pt x="310" y="60"/>
                  </a:lnTo>
                  <a:lnTo>
                    <a:pt x="289" y="65"/>
                  </a:lnTo>
                  <a:lnTo>
                    <a:pt x="281" y="65"/>
                  </a:lnTo>
                  <a:lnTo>
                    <a:pt x="271" y="63"/>
                  </a:lnTo>
                  <a:lnTo>
                    <a:pt x="263" y="63"/>
                  </a:lnTo>
                  <a:lnTo>
                    <a:pt x="260" y="65"/>
                  </a:lnTo>
                  <a:lnTo>
                    <a:pt x="257" y="70"/>
                  </a:lnTo>
                  <a:lnTo>
                    <a:pt x="253" y="81"/>
                  </a:lnTo>
                  <a:lnTo>
                    <a:pt x="249" y="90"/>
                  </a:lnTo>
                  <a:lnTo>
                    <a:pt x="247" y="91"/>
                  </a:lnTo>
                  <a:lnTo>
                    <a:pt x="244" y="91"/>
                  </a:lnTo>
                  <a:lnTo>
                    <a:pt x="244" y="82"/>
                  </a:lnTo>
                  <a:lnTo>
                    <a:pt x="242" y="80"/>
                  </a:lnTo>
                  <a:lnTo>
                    <a:pt x="231" y="80"/>
                  </a:lnTo>
                  <a:lnTo>
                    <a:pt x="220" y="80"/>
                  </a:lnTo>
                  <a:lnTo>
                    <a:pt x="216" y="80"/>
                  </a:lnTo>
                  <a:lnTo>
                    <a:pt x="194" y="96"/>
                  </a:lnTo>
                  <a:lnTo>
                    <a:pt x="187" y="102"/>
                  </a:lnTo>
                  <a:lnTo>
                    <a:pt x="185" y="107"/>
                  </a:lnTo>
                  <a:lnTo>
                    <a:pt x="183" y="128"/>
                  </a:lnTo>
                  <a:lnTo>
                    <a:pt x="181" y="144"/>
                  </a:lnTo>
                  <a:lnTo>
                    <a:pt x="179" y="160"/>
                  </a:lnTo>
                  <a:lnTo>
                    <a:pt x="173" y="166"/>
                  </a:lnTo>
                  <a:lnTo>
                    <a:pt x="158" y="170"/>
                  </a:lnTo>
                  <a:lnTo>
                    <a:pt x="155" y="173"/>
                  </a:lnTo>
                  <a:lnTo>
                    <a:pt x="146" y="188"/>
                  </a:lnTo>
                  <a:lnTo>
                    <a:pt x="142" y="192"/>
                  </a:lnTo>
                  <a:lnTo>
                    <a:pt x="135" y="198"/>
                  </a:lnTo>
                  <a:lnTo>
                    <a:pt x="117" y="209"/>
                  </a:lnTo>
                  <a:lnTo>
                    <a:pt x="115" y="213"/>
                  </a:lnTo>
                  <a:lnTo>
                    <a:pt x="117" y="216"/>
                  </a:lnTo>
                  <a:lnTo>
                    <a:pt x="118" y="219"/>
                  </a:lnTo>
                  <a:lnTo>
                    <a:pt x="122" y="238"/>
                  </a:lnTo>
                  <a:lnTo>
                    <a:pt x="119" y="245"/>
                  </a:lnTo>
                  <a:lnTo>
                    <a:pt x="118" y="246"/>
                  </a:lnTo>
                  <a:lnTo>
                    <a:pt x="113" y="242"/>
                  </a:lnTo>
                  <a:lnTo>
                    <a:pt x="103" y="229"/>
                  </a:lnTo>
                  <a:lnTo>
                    <a:pt x="86" y="209"/>
                  </a:lnTo>
                  <a:lnTo>
                    <a:pt x="85" y="213"/>
                  </a:lnTo>
                  <a:lnTo>
                    <a:pt x="83" y="221"/>
                  </a:lnTo>
                  <a:lnTo>
                    <a:pt x="83" y="223"/>
                  </a:lnTo>
                  <a:lnTo>
                    <a:pt x="88" y="226"/>
                  </a:lnTo>
                  <a:lnTo>
                    <a:pt x="92" y="232"/>
                  </a:lnTo>
                  <a:lnTo>
                    <a:pt x="92" y="238"/>
                  </a:lnTo>
                  <a:lnTo>
                    <a:pt x="93" y="240"/>
                  </a:lnTo>
                  <a:lnTo>
                    <a:pt x="97" y="242"/>
                  </a:lnTo>
                  <a:lnTo>
                    <a:pt x="97" y="246"/>
                  </a:lnTo>
                  <a:lnTo>
                    <a:pt x="91" y="251"/>
                  </a:lnTo>
                  <a:lnTo>
                    <a:pt x="81" y="264"/>
                  </a:lnTo>
                  <a:lnTo>
                    <a:pt x="77" y="267"/>
                  </a:lnTo>
                  <a:lnTo>
                    <a:pt x="72" y="263"/>
                  </a:lnTo>
                  <a:lnTo>
                    <a:pt x="69" y="264"/>
                  </a:lnTo>
                  <a:lnTo>
                    <a:pt x="69" y="272"/>
                  </a:lnTo>
                  <a:lnTo>
                    <a:pt x="60" y="278"/>
                  </a:lnTo>
                  <a:lnTo>
                    <a:pt x="60" y="283"/>
                  </a:lnTo>
                  <a:lnTo>
                    <a:pt x="59" y="283"/>
                  </a:lnTo>
                  <a:lnTo>
                    <a:pt x="61" y="288"/>
                  </a:lnTo>
                  <a:lnTo>
                    <a:pt x="66" y="306"/>
                  </a:lnTo>
                  <a:lnTo>
                    <a:pt x="70" y="311"/>
                  </a:lnTo>
                  <a:lnTo>
                    <a:pt x="81" y="320"/>
                  </a:lnTo>
                  <a:lnTo>
                    <a:pt x="86" y="327"/>
                  </a:lnTo>
                  <a:lnTo>
                    <a:pt x="87" y="331"/>
                  </a:lnTo>
                  <a:lnTo>
                    <a:pt x="85" y="353"/>
                  </a:lnTo>
                  <a:lnTo>
                    <a:pt x="88" y="367"/>
                  </a:lnTo>
                  <a:lnTo>
                    <a:pt x="88" y="372"/>
                  </a:lnTo>
                  <a:lnTo>
                    <a:pt x="83" y="380"/>
                  </a:lnTo>
                  <a:lnTo>
                    <a:pt x="81" y="386"/>
                  </a:lnTo>
                  <a:lnTo>
                    <a:pt x="85" y="412"/>
                  </a:lnTo>
                  <a:lnTo>
                    <a:pt x="90" y="431"/>
                  </a:lnTo>
                  <a:lnTo>
                    <a:pt x="90" y="439"/>
                  </a:lnTo>
                  <a:lnTo>
                    <a:pt x="85" y="455"/>
                  </a:lnTo>
                  <a:lnTo>
                    <a:pt x="83" y="462"/>
                  </a:lnTo>
                  <a:lnTo>
                    <a:pt x="85" y="469"/>
                  </a:lnTo>
                  <a:lnTo>
                    <a:pt x="92" y="472"/>
                  </a:lnTo>
                  <a:lnTo>
                    <a:pt x="98" y="473"/>
                  </a:lnTo>
                  <a:lnTo>
                    <a:pt x="103" y="472"/>
                  </a:lnTo>
                  <a:lnTo>
                    <a:pt x="111" y="467"/>
                  </a:lnTo>
                  <a:lnTo>
                    <a:pt x="111" y="472"/>
                  </a:lnTo>
                  <a:lnTo>
                    <a:pt x="111" y="474"/>
                  </a:lnTo>
                  <a:lnTo>
                    <a:pt x="107" y="479"/>
                  </a:lnTo>
                  <a:lnTo>
                    <a:pt x="95" y="490"/>
                  </a:lnTo>
                  <a:lnTo>
                    <a:pt x="81" y="507"/>
                  </a:lnTo>
                  <a:lnTo>
                    <a:pt x="74" y="531"/>
                  </a:lnTo>
                  <a:lnTo>
                    <a:pt x="71" y="533"/>
                  </a:lnTo>
                  <a:lnTo>
                    <a:pt x="69" y="536"/>
                  </a:lnTo>
                  <a:lnTo>
                    <a:pt x="54" y="541"/>
                  </a:lnTo>
                  <a:lnTo>
                    <a:pt x="40" y="539"/>
                  </a:lnTo>
                  <a:lnTo>
                    <a:pt x="37" y="541"/>
                  </a:lnTo>
                  <a:lnTo>
                    <a:pt x="26" y="547"/>
                  </a:lnTo>
                  <a:lnTo>
                    <a:pt x="20" y="560"/>
                  </a:lnTo>
                  <a:lnTo>
                    <a:pt x="18" y="569"/>
                  </a:lnTo>
                  <a:lnTo>
                    <a:pt x="21" y="577"/>
                  </a:lnTo>
                  <a:lnTo>
                    <a:pt x="20" y="584"/>
                  </a:lnTo>
                  <a:lnTo>
                    <a:pt x="7" y="585"/>
                  </a:lnTo>
                  <a:lnTo>
                    <a:pt x="4" y="590"/>
                  </a:lnTo>
                  <a:lnTo>
                    <a:pt x="0" y="596"/>
                  </a:lnTo>
                  <a:lnTo>
                    <a:pt x="0" y="601"/>
                  </a:lnTo>
                  <a:lnTo>
                    <a:pt x="5" y="607"/>
                  </a:lnTo>
                  <a:lnTo>
                    <a:pt x="6" y="611"/>
                  </a:lnTo>
                  <a:lnTo>
                    <a:pt x="9" y="613"/>
                  </a:lnTo>
                  <a:lnTo>
                    <a:pt x="12" y="616"/>
                  </a:lnTo>
                  <a:lnTo>
                    <a:pt x="44" y="629"/>
                  </a:lnTo>
                  <a:lnTo>
                    <a:pt x="74" y="644"/>
                  </a:lnTo>
                  <a:lnTo>
                    <a:pt x="86" y="652"/>
                  </a:lnTo>
                  <a:lnTo>
                    <a:pt x="88" y="657"/>
                  </a:lnTo>
                  <a:lnTo>
                    <a:pt x="91" y="668"/>
                  </a:lnTo>
                  <a:lnTo>
                    <a:pt x="93" y="672"/>
                  </a:lnTo>
                  <a:lnTo>
                    <a:pt x="106" y="673"/>
                  </a:lnTo>
                  <a:lnTo>
                    <a:pt x="114" y="671"/>
                  </a:lnTo>
                  <a:lnTo>
                    <a:pt x="119" y="671"/>
                  </a:lnTo>
                  <a:lnTo>
                    <a:pt x="140" y="673"/>
                  </a:lnTo>
                  <a:lnTo>
                    <a:pt x="150" y="673"/>
                  </a:lnTo>
                  <a:lnTo>
                    <a:pt x="151" y="671"/>
                  </a:lnTo>
                  <a:lnTo>
                    <a:pt x="156" y="665"/>
                  </a:lnTo>
                  <a:lnTo>
                    <a:pt x="161" y="665"/>
                  </a:lnTo>
                  <a:lnTo>
                    <a:pt x="168" y="667"/>
                  </a:lnTo>
                  <a:lnTo>
                    <a:pt x="174" y="673"/>
                  </a:lnTo>
                  <a:lnTo>
                    <a:pt x="181" y="676"/>
                  </a:lnTo>
                  <a:lnTo>
                    <a:pt x="195" y="687"/>
                  </a:lnTo>
                  <a:lnTo>
                    <a:pt x="201" y="687"/>
                  </a:lnTo>
                  <a:lnTo>
                    <a:pt x="205" y="687"/>
                  </a:lnTo>
                  <a:lnTo>
                    <a:pt x="215" y="690"/>
                  </a:lnTo>
                  <a:lnTo>
                    <a:pt x="224" y="693"/>
                  </a:lnTo>
                  <a:lnTo>
                    <a:pt x="230" y="695"/>
                  </a:lnTo>
                  <a:lnTo>
                    <a:pt x="235" y="704"/>
                  </a:lnTo>
                  <a:lnTo>
                    <a:pt x="238" y="708"/>
                  </a:lnTo>
                  <a:lnTo>
                    <a:pt x="248" y="711"/>
                  </a:lnTo>
                  <a:lnTo>
                    <a:pt x="253" y="725"/>
                  </a:lnTo>
                  <a:lnTo>
                    <a:pt x="258" y="733"/>
                  </a:lnTo>
                  <a:lnTo>
                    <a:pt x="264" y="737"/>
                  </a:lnTo>
                  <a:lnTo>
                    <a:pt x="267" y="742"/>
                  </a:lnTo>
                  <a:lnTo>
                    <a:pt x="273" y="743"/>
                  </a:lnTo>
                  <a:lnTo>
                    <a:pt x="278" y="743"/>
                  </a:lnTo>
                  <a:lnTo>
                    <a:pt x="284" y="746"/>
                  </a:lnTo>
                  <a:lnTo>
                    <a:pt x="289" y="749"/>
                  </a:lnTo>
                  <a:lnTo>
                    <a:pt x="292" y="756"/>
                  </a:lnTo>
                  <a:lnTo>
                    <a:pt x="294" y="768"/>
                  </a:lnTo>
                  <a:lnTo>
                    <a:pt x="297" y="776"/>
                  </a:lnTo>
                  <a:lnTo>
                    <a:pt x="298" y="780"/>
                  </a:lnTo>
                  <a:lnTo>
                    <a:pt x="302" y="783"/>
                  </a:lnTo>
                  <a:lnTo>
                    <a:pt x="311" y="783"/>
                  </a:lnTo>
                  <a:lnTo>
                    <a:pt x="316" y="784"/>
                  </a:lnTo>
                  <a:lnTo>
                    <a:pt x="316" y="806"/>
                  </a:lnTo>
                  <a:lnTo>
                    <a:pt x="319" y="811"/>
                  </a:lnTo>
                  <a:lnTo>
                    <a:pt x="324" y="816"/>
                  </a:lnTo>
                  <a:lnTo>
                    <a:pt x="334" y="817"/>
                  </a:lnTo>
                  <a:lnTo>
                    <a:pt x="339" y="816"/>
                  </a:lnTo>
                  <a:lnTo>
                    <a:pt x="353" y="817"/>
                  </a:lnTo>
                  <a:lnTo>
                    <a:pt x="361" y="821"/>
                  </a:lnTo>
                  <a:lnTo>
                    <a:pt x="365" y="821"/>
                  </a:lnTo>
                  <a:lnTo>
                    <a:pt x="372" y="819"/>
                  </a:lnTo>
                  <a:lnTo>
                    <a:pt x="376" y="817"/>
                  </a:lnTo>
                  <a:lnTo>
                    <a:pt x="378" y="813"/>
                  </a:lnTo>
                  <a:lnTo>
                    <a:pt x="382" y="812"/>
                  </a:lnTo>
                  <a:lnTo>
                    <a:pt x="386" y="808"/>
                  </a:lnTo>
                  <a:lnTo>
                    <a:pt x="389" y="807"/>
                  </a:lnTo>
                  <a:lnTo>
                    <a:pt x="398" y="807"/>
                  </a:lnTo>
                  <a:lnTo>
                    <a:pt x="405" y="808"/>
                  </a:lnTo>
                  <a:lnTo>
                    <a:pt x="410" y="813"/>
                  </a:lnTo>
                  <a:lnTo>
                    <a:pt x="418" y="815"/>
                  </a:lnTo>
                  <a:lnTo>
                    <a:pt x="426" y="813"/>
                  </a:lnTo>
                  <a:lnTo>
                    <a:pt x="435" y="807"/>
                  </a:lnTo>
                  <a:lnTo>
                    <a:pt x="437" y="807"/>
                  </a:lnTo>
                  <a:lnTo>
                    <a:pt x="445" y="808"/>
                  </a:lnTo>
                  <a:lnTo>
                    <a:pt x="461" y="815"/>
                  </a:lnTo>
                  <a:lnTo>
                    <a:pt x="477" y="824"/>
                  </a:lnTo>
                  <a:lnTo>
                    <a:pt x="488" y="837"/>
                  </a:lnTo>
                  <a:lnTo>
                    <a:pt x="488" y="842"/>
                  </a:lnTo>
                  <a:lnTo>
                    <a:pt x="484" y="849"/>
                  </a:lnTo>
                  <a:lnTo>
                    <a:pt x="478" y="856"/>
                  </a:lnTo>
                  <a:lnTo>
                    <a:pt x="466" y="869"/>
                  </a:lnTo>
                  <a:lnTo>
                    <a:pt x="458" y="880"/>
                  </a:lnTo>
                  <a:lnTo>
                    <a:pt x="458" y="889"/>
                  </a:lnTo>
                  <a:lnTo>
                    <a:pt x="459" y="892"/>
                  </a:lnTo>
                  <a:lnTo>
                    <a:pt x="464" y="893"/>
                  </a:lnTo>
                  <a:lnTo>
                    <a:pt x="469" y="892"/>
                  </a:lnTo>
                  <a:lnTo>
                    <a:pt x="473" y="893"/>
                  </a:lnTo>
                  <a:lnTo>
                    <a:pt x="478" y="897"/>
                  </a:lnTo>
                  <a:lnTo>
                    <a:pt x="486" y="908"/>
                  </a:lnTo>
                  <a:lnTo>
                    <a:pt x="494" y="909"/>
                  </a:lnTo>
                  <a:lnTo>
                    <a:pt x="495" y="902"/>
                  </a:lnTo>
                  <a:lnTo>
                    <a:pt x="497" y="896"/>
                  </a:lnTo>
                  <a:lnTo>
                    <a:pt x="499" y="881"/>
                  </a:lnTo>
                  <a:lnTo>
                    <a:pt x="501" y="873"/>
                  </a:lnTo>
                  <a:lnTo>
                    <a:pt x="502" y="870"/>
                  </a:lnTo>
                  <a:lnTo>
                    <a:pt x="504" y="858"/>
                  </a:lnTo>
                  <a:lnTo>
                    <a:pt x="506" y="850"/>
                  </a:lnTo>
                  <a:lnTo>
                    <a:pt x="511" y="832"/>
                  </a:lnTo>
                  <a:lnTo>
                    <a:pt x="512" y="831"/>
                  </a:lnTo>
                  <a:lnTo>
                    <a:pt x="522" y="768"/>
                  </a:lnTo>
                  <a:lnTo>
                    <a:pt x="523" y="758"/>
                  </a:lnTo>
                  <a:lnTo>
                    <a:pt x="524" y="752"/>
                  </a:lnTo>
                  <a:lnTo>
                    <a:pt x="517" y="724"/>
                  </a:lnTo>
                  <a:lnTo>
                    <a:pt x="512" y="714"/>
                  </a:lnTo>
                  <a:lnTo>
                    <a:pt x="506" y="708"/>
                  </a:lnTo>
                  <a:lnTo>
                    <a:pt x="494" y="698"/>
                  </a:lnTo>
                  <a:lnTo>
                    <a:pt x="489" y="693"/>
                  </a:lnTo>
                  <a:lnTo>
                    <a:pt x="489" y="655"/>
                  </a:lnTo>
                  <a:lnTo>
                    <a:pt x="494" y="652"/>
                  </a:lnTo>
                  <a:lnTo>
                    <a:pt x="511" y="650"/>
                  </a:lnTo>
                  <a:lnTo>
                    <a:pt x="517" y="647"/>
                  </a:lnTo>
                  <a:lnTo>
                    <a:pt x="528" y="649"/>
                  </a:lnTo>
                  <a:lnTo>
                    <a:pt x="532" y="650"/>
                  </a:lnTo>
                  <a:lnTo>
                    <a:pt x="532" y="652"/>
                  </a:lnTo>
                  <a:lnTo>
                    <a:pt x="538" y="651"/>
                  </a:lnTo>
                  <a:lnTo>
                    <a:pt x="538" y="650"/>
                  </a:lnTo>
                  <a:lnTo>
                    <a:pt x="534" y="640"/>
                  </a:lnTo>
                  <a:lnTo>
                    <a:pt x="533" y="633"/>
                  </a:lnTo>
                  <a:lnTo>
                    <a:pt x="528" y="625"/>
                  </a:lnTo>
                  <a:lnTo>
                    <a:pt x="518" y="627"/>
                  </a:lnTo>
                  <a:lnTo>
                    <a:pt x="516" y="629"/>
                  </a:lnTo>
                  <a:lnTo>
                    <a:pt x="509" y="629"/>
                  </a:lnTo>
                  <a:lnTo>
                    <a:pt x="505" y="624"/>
                  </a:lnTo>
                  <a:lnTo>
                    <a:pt x="501" y="623"/>
                  </a:lnTo>
                  <a:lnTo>
                    <a:pt x="501" y="620"/>
                  </a:lnTo>
                  <a:lnTo>
                    <a:pt x="501" y="620"/>
                  </a:lnTo>
                  <a:lnTo>
                    <a:pt x="501" y="589"/>
                  </a:lnTo>
                  <a:lnTo>
                    <a:pt x="502" y="590"/>
                  </a:lnTo>
                  <a:lnTo>
                    <a:pt x="582" y="590"/>
                  </a:lnTo>
                  <a:lnTo>
                    <a:pt x="586" y="586"/>
                  </a:lnTo>
                  <a:lnTo>
                    <a:pt x="587" y="580"/>
                  </a:lnTo>
                  <a:lnTo>
                    <a:pt x="591" y="575"/>
                  </a:lnTo>
                  <a:lnTo>
                    <a:pt x="593" y="575"/>
                  </a:lnTo>
                  <a:lnTo>
                    <a:pt x="597" y="577"/>
                  </a:lnTo>
                  <a:lnTo>
                    <a:pt x="601" y="584"/>
                  </a:lnTo>
                  <a:lnTo>
                    <a:pt x="603" y="584"/>
                  </a:lnTo>
                  <a:lnTo>
                    <a:pt x="622" y="574"/>
                  </a:lnTo>
                  <a:lnTo>
                    <a:pt x="633" y="574"/>
                  </a:lnTo>
                  <a:lnTo>
                    <a:pt x="638" y="579"/>
                  </a:lnTo>
                  <a:lnTo>
                    <a:pt x="646" y="590"/>
                  </a:lnTo>
                  <a:lnTo>
                    <a:pt x="652" y="619"/>
                  </a:lnTo>
                  <a:lnTo>
                    <a:pt x="662" y="614"/>
                  </a:lnTo>
                  <a:lnTo>
                    <a:pt x="663" y="612"/>
                  </a:lnTo>
                  <a:lnTo>
                    <a:pt x="658" y="603"/>
                  </a:lnTo>
                  <a:lnTo>
                    <a:pt x="656" y="592"/>
                  </a:lnTo>
                  <a:lnTo>
                    <a:pt x="640" y="555"/>
                  </a:lnTo>
                  <a:lnTo>
                    <a:pt x="631" y="544"/>
                  </a:lnTo>
                  <a:lnTo>
                    <a:pt x="614" y="531"/>
                  </a:lnTo>
                  <a:lnTo>
                    <a:pt x="614" y="527"/>
                  </a:lnTo>
                  <a:lnTo>
                    <a:pt x="626" y="516"/>
                  </a:lnTo>
                  <a:lnTo>
                    <a:pt x="631" y="509"/>
                  </a:lnTo>
                  <a:lnTo>
                    <a:pt x="634" y="507"/>
                  </a:lnTo>
                  <a:lnTo>
                    <a:pt x="638" y="504"/>
                  </a:lnTo>
                  <a:lnTo>
                    <a:pt x="640" y="503"/>
                  </a:lnTo>
                  <a:lnTo>
                    <a:pt x="641" y="500"/>
                  </a:lnTo>
                  <a:lnTo>
                    <a:pt x="640" y="493"/>
                  </a:lnTo>
                  <a:lnTo>
                    <a:pt x="638" y="488"/>
                  </a:lnTo>
                  <a:lnTo>
                    <a:pt x="633" y="479"/>
                  </a:lnTo>
                  <a:lnTo>
                    <a:pt x="625" y="471"/>
                  </a:lnTo>
                  <a:lnTo>
                    <a:pt x="618" y="466"/>
                  </a:lnTo>
                  <a:lnTo>
                    <a:pt x="617" y="463"/>
                  </a:lnTo>
                  <a:lnTo>
                    <a:pt x="615" y="453"/>
                  </a:lnTo>
                  <a:lnTo>
                    <a:pt x="613" y="447"/>
                  </a:lnTo>
                  <a:lnTo>
                    <a:pt x="613" y="439"/>
                  </a:lnTo>
                  <a:lnTo>
                    <a:pt x="609" y="431"/>
                  </a:lnTo>
                  <a:lnTo>
                    <a:pt x="609" y="419"/>
                  </a:lnTo>
                  <a:lnTo>
                    <a:pt x="613" y="413"/>
                  </a:lnTo>
                  <a:lnTo>
                    <a:pt x="615" y="403"/>
                  </a:lnTo>
                  <a:lnTo>
                    <a:pt x="615" y="392"/>
                  </a:lnTo>
                  <a:lnTo>
                    <a:pt x="624" y="382"/>
                  </a:lnTo>
                  <a:lnTo>
                    <a:pt x="624" y="369"/>
                  </a:lnTo>
                  <a:lnTo>
                    <a:pt x="626" y="364"/>
                  </a:lnTo>
                  <a:lnTo>
                    <a:pt x="633" y="358"/>
                  </a:lnTo>
                  <a:lnTo>
                    <a:pt x="633" y="353"/>
                  </a:lnTo>
                  <a:lnTo>
                    <a:pt x="630" y="344"/>
                  </a:lnTo>
                  <a:lnTo>
                    <a:pt x="628" y="342"/>
                  </a:lnTo>
                  <a:lnTo>
                    <a:pt x="624" y="342"/>
                  </a:lnTo>
                  <a:lnTo>
                    <a:pt x="614" y="342"/>
                  </a:lnTo>
                  <a:lnTo>
                    <a:pt x="595" y="350"/>
                  </a:lnTo>
                  <a:lnTo>
                    <a:pt x="583" y="353"/>
                  </a:lnTo>
                  <a:lnTo>
                    <a:pt x="576" y="353"/>
                  </a:lnTo>
                  <a:lnTo>
                    <a:pt x="567" y="350"/>
                  </a:lnTo>
                  <a:lnTo>
                    <a:pt x="563" y="349"/>
                  </a:lnTo>
                  <a:lnTo>
                    <a:pt x="558" y="347"/>
                  </a:lnTo>
                  <a:lnTo>
                    <a:pt x="552" y="345"/>
                  </a:lnTo>
                  <a:lnTo>
                    <a:pt x="544" y="348"/>
                  </a:lnTo>
                  <a:lnTo>
                    <a:pt x="542" y="350"/>
                  </a:lnTo>
                  <a:lnTo>
                    <a:pt x="536" y="350"/>
                  </a:lnTo>
                  <a:lnTo>
                    <a:pt x="527" y="350"/>
                  </a:lnTo>
                  <a:lnTo>
                    <a:pt x="523" y="348"/>
                  </a:lnTo>
                  <a:lnTo>
                    <a:pt x="522" y="348"/>
                  </a:lnTo>
                  <a:lnTo>
                    <a:pt x="494" y="307"/>
                  </a:lnTo>
                  <a:lnTo>
                    <a:pt x="493" y="305"/>
                  </a:lnTo>
                  <a:lnTo>
                    <a:pt x="490" y="302"/>
                  </a:lnTo>
                  <a:lnTo>
                    <a:pt x="479" y="301"/>
                  </a:lnTo>
                  <a:lnTo>
                    <a:pt x="473" y="297"/>
                  </a:lnTo>
                  <a:lnTo>
                    <a:pt x="461" y="293"/>
                  </a:lnTo>
                  <a:lnTo>
                    <a:pt x="443" y="294"/>
                  </a:lnTo>
                  <a:lnTo>
                    <a:pt x="425" y="299"/>
                  </a:lnTo>
                  <a:lnTo>
                    <a:pt x="415" y="300"/>
                  </a:lnTo>
                  <a:lnTo>
                    <a:pt x="400" y="299"/>
                  </a:lnTo>
                  <a:lnTo>
                    <a:pt x="383" y="291"/>
                  </a:lnTo>
                  <a:lnTo>
                    <a:pt x="380" y="284"/>
                  </a:lnTo>
                  <a:lnTo>
                    <a:pt x="376" y="283"/>
                  </a:lnTo>
                  <a:lnTo>
                    <a:pt x="364" y="277"/>
                  </a:lnTo>
                  <a:lnTo>
                    <a:pt x="362" y="274"/>
                  </a:lnTo>
                  <a:lnTo>
                    <a:pt x="362" y="241"/>
                  </a:lnTo>
                  <a:lnTo>
                    <a:pt x="360" y="232"/>
                  </a:lnTo>
                  <a:lnTo>
                    <a:pt x="357" y="226"/>
                  </a:lnTo>
                  <a:lnTo>
                    <a:pt x="353" y="223"/>
                  </a:lnTo>
                  <a:lnTo>
                    <a:pt x="351" y="220"/>
                  </a:lnTo>
                  <a:lnTo>
                    <a:pt x="344" y="211"/>
                  </a:lnTo>
                  <a:lnTo>
                    <a:pt x="341" y="208"/>
                  </a:lnTo>
                  <a:lnTo>
                    <a:pt x="338" y="188"/>
                  </a:lnTo>
                  <a:lnTo>
                    <a:pt x="335" y="182"/>
                  </a:lnTo>
                  <a:lnTo>
                    <a:pt x="334" y="180"/>
                  </a:lnTo>
                  <a:lnTo>
                    <a:pt x="310" y="181"/>
                  </a:lnTo>
                  <a:lnTo>
                    <a:pt x="316" y="167"/>
                  </a:lnTo>
                  <a:lnTo>
                    <a:pt x="324" y="152"/>
                  </a:lnTo>
                  <a:lnTo>
                    <a:pt x="337" y="107"/>
                  </a:lnTo>
                  <a:lnTo>
                    <a:pt x="350" y="85"/>
                  </a:lnTo>
                  <a:lnTo>
                    <a:pt x="375" y="62"/>
                  </a:lnTo>
                  <a:lnTo>
                    <a:pt x="378" y="57"/>
                  </a:lnTo>
                  <a:lnTo>
                    <a:pt x="383" y="47"/>
                  </a:lnTo>
                  <a:lnTo>
                    <a:pt x="389" y="41"/>
                  </a:lnTo>
                  <a:lnTo>
                    <a:pt x="404" y="35"/>
                  </a:lnTo>
                  <a:lnTo>
                    <a:pt x="419" y="33"/>
                  </a:lnTo>
                  <a:close/>
                </a:path>
              </a:pathLst>
            </a:custGeom>
            <a:grpFill/>
            <a:ln w="3175"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solidFill>
                  <a:schemeClr val="accent2"/>
                </a:solidFill>
                <a:latin typeface="+mn-lt"/>
              </a:endParaRPr>
            </a:p>
          </p:txBody>
        </p:sp>
        <p:sp>
          <p:nvSpPr>
            <p:cNvPr id="113" name="Freeform 251"/>
            <p:cNvSpPr>
              <a:spLocks noChangeAspect="1"/>
            </p:cNvSpPr>
            <p:nvPr/>
          </p:nvSpPr>
          <p:spPr bwMode="gray">
            <a:xfrm>
              <a:off x="2048867" y="3209283"/>
              <a:ext cx="155574" cy="176094"/>
            </a:xfrm>
            <a:custGeom>
              <a:avLst/>
              <a:gdLst/>
              <a:ahLst/>
              <a:cxnLst>
                <a:cxn ang="0">
                  <a:pos x="29" y="74"/>
                </a:cxn>
                <a:cxn ang="0">
                  <a:pos x="109" y="59"/>
                </a:cxn>
                <a:cxn ang="0">
                  <a:pos x="164" y="7"/>
                </a:cxn>
                <a:cxn ang="0">
                  <a:pos x="232" y="1"/>
                </a:cxn>
                <a:cxn ang="0">
                  <a:pos x="243" y="60"/>
                </a:cxn>
                <a:cxn ang="0">
                  <a:pos x="234" y="88"/>
                </a:cxn>
                <a:cxn ang="0">
                  <a:pos x="283" y="151"/>
                </a:cxn>
                <a:cxn ang="0">
                  <a:pos x="348" y="161"/>
                </a:cxn>
                <a:cxn ang="0">
                  <a:pos x="372" y="183"/>
                </a:cxn>
                <a:cxn ang="0">
                  <a:pos x="441" y="211"/>
                </a:cxn>
                <a:cxn ang="0">
                  <a:pos x="487" y="222"/>
                </a:cxn>
                <a:cxn ang="0">
                  <a:pos x="507" y="268"/>
                </a:cxn>
                <a:cxn ang="0">
                  <a:pos x="512" y="307"/>
                </a:cxn>
                <a:cxn ang="0">
                  <a:pos x="511" y="334"/>
                </a:cxn>
                <a:cxn ang="0">
                  <a:pos x="550" y="370"/>
                </a:cxn>
                <a:cxn ang="0">
                  <a:pos x="616" y="373"/>
                </a:cxn>
                <a:cxn ang="0">
                  <a:pos x="616" y="399"/>
                </a:cxn>
                <a:cxn ang="0">
                  <a:pos x="641" y="434"/>
                </a:cxn>
                <a:cxn ang="0">
                  <a:pos x="658" y="500"/>
                </a:cxn>
                <a:cxn ang="0">
                  <a:pos x="644" y="555"/>
                </a:cxn>
                <a:cxn ang="0">
                  <a:pos x="647" y="586"/>
                </a:cxn>
                <a:cxn ang="0">
                  <a:pos x="631" y="585"/>
                </a:cxn>
                <a:cxn ang="0">
                  <a:pos x="595" y="544"/>
                </a:cxn>
                <a:cxn ang="0">
                  <a:pos x="504" y="549"/>
                </a:cxn>
                <a:cxn ang="0">
                  <a:pos x="426" y="576"/>
                </a:cxn>
                <a:cxn ang="0">
                  <a:pos x="401" y="628"/>
                </a:cxn>
                <a:cxn ang="0">
                  <a:pos x="391" y="705"/>
                </a:cxn>
                <a:cxn ang="0">
                  <a:pos x="362" y="706"/>
                </a:cxn>
                <a:cxn ang="0">
                  <a:pos x="315" y="701"/>
                </a:cxn>
                <a:cxn ang="0">
                  <a:pos x="297" y="735"/>
                </a:cxn>
                <a:cxn ang="0">
                  <a:pos x="281" y="726"/>
                </a:cxn>
                <a:cxn ang="0">
                  <a:pos x="250" y="710"/>
                </a:cxn>
                <a:cxn ang="0">
                  <a:pos x="202" y="695"/>
                </a:cxn>
                <a:cxn ang="0">
                  <a:pos x="176" y="708"/>
                </a:cxn>
                <a:cxn ang="0">
                  <a:pos x="149" y="737"/>
                </a:cxn>
                <a:cxn ang="0">
                  <a:pos x="126" y="752"/>
                </a:cxn>
                <a:cxn ang="0">
                  <a:pos x="94" y="751"/>
                </a:cxn>
                <a:cxn ang="0">
                  <a:pos x="86" y="711"/>
                </a:cxn>
                <a:cxn ang="0">
                  <a:pos x="77" y="652"/>
                </a:cxn>
                <a:cxn ang="0">
                  <a:pos x="61" y="626"/>
                </a:cxn>
                <a:cxn ang="0">
                  <a:pos x="55" y="602"/>
                </a:cxn>
                <a:cxn ang="0">
                  <a:pos x="51" y="579"/>
                </a:cxn>
                <a:cxn ang="0">
                  <a:pos x="57" y="564"/>
                </a:cxn>
                <a:cxn ang="0">
                  <a:pos x="54" y="536"/>
                </a:cxn>
                <a:cxn ang="0">
                  <a:pos x="29" y="480"/>
                </a:cxn>
                <a:cxn ang="0">
                  <a:pos x="7" y="443"/>
                </a:cxn>
                <a:cxn ang="0">
                  <a:pos x="1" y="431"/>
                </a:cxn>
                <a:cxn ang="0">
                  <a:pos x="36" y="373"/>
                </a:cxn>
                <a:cxn ang="0">
                  <a:pos x="20" y="357"/>
                </a:cxn>
                <a:cxn ang="0">
                  <a:pos x="17" y="328"/>
                </a:cxn>
                <a:cxn ang="0">
                  <a:pos x="29" y="303"/>
                </a:cxn>
                <a:cxn ang="0">
                  <a:pos x="22" y="276"/>
                </a:cxn>
                <a:cxn ang="0">
                  <a:pos x="33" y="231"/>
                </a:cxn>
                <a:cxn ang="0">
                  <a:pos x="40" y="166"/>
                </a:cxn>
                <a:cxn ang="0">
                  <a:pos x="35" y="129"/>
                </a:cxn>
              </a:cxnLst>
              <a:rect l="0" t="0" r="r" b="b"/>
              <a:pathLst>
                <a:path w="658" h="754">
                  <a:moveTo>
                    <a:pt x="1" y="70"/>
                  </a:moveTo>
                  <a:lnTo>
                    <a:pt x="3" y="68"/>
                  </a:lnTo>
                  <a:lnTo>
                    <a:pt x="11" y="68"/>
                  </a:lnTo>
                  <a:lnTo>
                    <a:pt x="29" y="74"/>
                  </a:lnTo>
                  <a:lnTo>
                    <a:pt x="70" y="75"/>
                  </a:lnTo>
                  <a:lnTo>
                    <a:pt x="78" y="71"/>
                  </a:lnTo>
                  <a:lnTo>
                    <a:pt x="83" y="68"/>
                  </a:lnTo>
                  <a:lnTo>
                    <a:pt x="109" y="59"/>
                  </a:lnTo>
                  <a:lnTo>
                    <a:pt x="116" y="55"/>
                  </a:lnTo>
                  <a:lnTo>
                    <a:pt x="141" y="33"/>
                  </a:lnTo>
                  <a:lnTo>
                    <a:pt x="158" y="14"/>
                  </a:lnTo>
                  <a:lnTo>
                    <a:pt x="164" y="7"/>
                  </a:lnTo>
                  <a:lnTo>
                    <a:pt x="180" y="4"/>
                  </a:lnTo>
                  <a:lnTo>
                    <a:pt x="186" y="4"/>
                  </a:lnTo>
                  <a:lnTo>
                    <a:pt x="213" y="0"/>
                  </a:lnTo>
                  <a:lnTo>
                    <a:pt x="232" y="1"/>
                  </a:lnTo>
                  <a:lnTo>
                    <a:pt x="235" y="4"/>
                  </a:lnTo>
                  <a:lnTo>
                    <a:pt x="240" y="11"/>
                  </a:lnTo>
                  <a:lnTo>
                    <a:pt x="243" y="28"/>
                  </a:lnTo>
                  <a:lnTo>
                    <a:pt x="243" y="60"/>
                  </a:lnTo>
                  <a:lnTo>
                    <a:pt x="242" y="70"/>
                  </a:lnTo>
                  <a:lnTo>
                    <a:pt x="237" y="77"/>
                  </a:lnTo>
                  <a:lnTo>
                    <a:pt x="235" y="81"/>
                  </a:lnTo>
                  <a:lnTo>
                    <a:pt x="234" y="88"/>
                  </a:lnTo>
                  <a:lnTo>
                    <a:pt x="240" y="112"/>
                  </a:lnTo>
                  <a:lnTo>
                    <a:pt x="249" y="125"/>
                  </a:lnTo>
                  <a:lnTo>
                    <a:pt x="256" y="131"/>
                  </a:lnTo>
                  <a:lnTo>
                    <a:pt x="283" y="151"/>
                  </a:lnTo>
                  <a:lnTo>
                    <a:pt x="296" y="155"/>
                  </a:lnTo>
                  <a:lnTo>
                    <a:pt x="313" y="157"/>
                  </a:lnTo>
                  <a:lnTo>
                    <a:pt x="332" y="157"/>
                  </a:lnTo>
                  <a:lnTo>
                    <a:pt x="348" y="161"/>
                  </a:lnTo>
                  <a:lnTo>
                    <a:pt x="355" y="167"/>
                  </a:lnTo>
                  <a:lnTo>
                    <a:pt x="356" y="171"/>
                  </a:lnTo>
                  <a:lnTo>
                    <a:pt x="363" y="179"/>
                  </a:lnTo>
                  <a:lnTo>
                    <a:pt x="372" y="183"/>
                  </a:lnTo>
                  <a:lnTo>
                    <a:pt x="410" y="193"/>
                  </a:lnTo>
                  <a:lnTo>
                    <a:pt x="426" y="208"/>
                  </a:lnTo>
                  <a:lnTo>
                    <a:pt x="431" y="211"/>
                  </a:lnTo>
                  <a:lnTo>
                    <a:pt x="441" y="211"/>
                  </a:lnTo>
                  <a:lnTo>
                    <a:pt x="450" y="209"/>
                  </a:lnTo>
                  <a:lnTo>
                    <a:pt x="455" y="209"/>
                  </a:lnTo>
                  <a:lnTo>
                    <a:pt x="468" y="211"/>
                  </a:lnTo>
                  <a:lnTo>
                    <a:pt x="487" y="222"/>
                  </a:lnTo>
                  <a:lnTo>
                    <a:pt x="493" y="227"/>
                  </a:lnTo>
                  <a:lnTo>
                    <a:pt x="501" y="238"/>
                  </a:lnTo>
                  <a:lnTo>
                    <a:pt x="506" y="253"/>
                  </a:lnTo>
                  <a:lnTo>
                    <a:pt x="507" y="268"/>
                  </a:lnTo>
                  <a:lnTo>
                    <a:pt x="511" y="276"/>
                  </a:lnTo>
                  <a:lnTo>
                    <a:pt x="514" y="281"/>
                  </a:lnTo>
                  <a:lnTo>
                    <a:pt x="514" y="290"/>
                  </a:lnTo>
                  <a:lnTo>
                    <a:pt x="512" y="307"/>
                  </a:lnTo>
                  <a:lnTo>
                    <a:pt x="503" y="308"/>
                  </a:lnTo>
                  <a:lnTo>
                    <a:pt x="503" y="312"/>
                  </a:lnTo>
                  <a:lnTo>
                    <a:pt x="504" y="317"/>
                  </a:lnTo>
                  <a:lnTo>
                    <a:pt x="511" y="334"/>
                  </a:lnTo>
                  <a:lnTo>
                    <a:pt x="518" y="356"/>
                  </a:lnTo>
                  <a:lnTo>
                    <a:pt x="524" y="369"/>
                  </a:lnTo>
                  <a:lnTo>
                    <a:pt x="539" y="369"/>
                  </a:lnTo>
                  <a:lnTo>
                    <a:pt x="550" y="370"/>
                  </a:lnTo>
                  <a:lnTo>
                    <a:pt x="563" y="370"/>
                  </a:lnTo>
                  <a:lnTo>
                    <a:pt x="568" y="372"/>
                  </a:lnTo>
                  <a:lnTo>
                    <a:pt x="611" y="372"/>
                  </a:lnTo>
                  <a:lnTo>
                    <a:pt x="616" y="373"/>
                  </a:lnTo>
                  <a:lnTo>
                    <a:pt x="619" y="376"/>
                  </a:lnTo>
                  <a:lnTo>
                    <a:pt x="620" y="381"/>
                  </a:lnTo>
                  <a:lnTo>
                    <a:pt x="619" y="391"/>
                  </a:lnTo>
                  <a:lnTo>
                    <a:pt x="616" y="399"/>
                  </a:lnTo>
                  <a:lnTo>
                    <a:pt x="616" y="405"/>
                  </a:lnTo>
                  <a:lnTo>
                    <a:pt x="620" y="425"/>
                  </a:lnTo>
                  <a:lnTo>
                    <a:pt x="638" y="431"/>
                  </a:lnTo>
                  <a:lnTo>
                    <a:pt x="641" y="434"/>
                  </a:lnTo>
                  <a:lnTo>
                    <a:pt x="644" y="448"/>
                  </a:lnTo>
                  <a:lnTo>
                    <a:pt x="656" y="467"/>
                  </a:lnTo>
                  <a:lnTo>
                    <a:pt x="658" y="477"/>
                  </a:lnTo>
                  <a:lnTo>
                    <a:pt x="658" y="500"/>
                  </a:lnTo>
                  <a:lnTo>
                    <a:pt x="657" y="529"/>
                  </a:lnTo>
                  <a:lnTo>
                    <a:pt x="656" y="533"/>
                  </a:lnTo>
                  <a:lnTo>
                    <a:pt x="649" y="544"/>
                  </a:lnTo>
                  <a:lnTo>
                    <a:pt x="644" y="555"/>
                  </a:lnTo>
                  <a:lnTo>
                    <a:pt x="644" y="561"/>
                  </a:lnTo>
                  <a:lnTo>
                    <a:pt x="644" y="569"/>
                  </a:lnTo>
                  <a:lnTo>
                    <a:pt x="646" y="574"/>
                  </a:lnTo>
                  <a:lnTo>
                    <a:pt x="647" y="586"/>
                  </a:lnTo>
                  <a:lnTo>
                    <a:pt x="646" y="587"/>
                  </a:lnTo>
                  <a:lnTo>
                    <a:pt x="638" y="590"/>
                  </a:lnTo>
                  <a:lnTo>
                    <a:pt x="637" y="591"/>
                  </a:lnTo>
                  <a:lnTo>
                    <a:pt x="631" y="585"/>
                  </a:lnTo>
                  <a:lnTo>
                    <a:pt x="630" y="581"/>
                  </a:lnTo>
                  <a:lnTo>
                    <a:pt x="615" y="560"/>
                  </a:lnTo>
                  <a:lnTo>
                    <a:pt x="605" y="552"/>
                  </a:lnTo>
                  <a:lnTo>
                    <a:pt x="595" y="544"/>
                  </a:lnTo>
                  <a:lnTo>
                    <a:pt x="582" y="541"/>
                  </a:lnTo>
                  <a:lnTo>
                    <a:pt x="539" y="541"/>
                  </a:lnTo>
                  <a:lnTo>
                    <a:pt x="535" y="541"/>
                  </a:lnTo>
                  <a:lnTo>
                    <a:pt x="504" y="549"/>
                  </a:lnTo>
                  <a:lnTo>
                    <a:pt x="501" y="549"/>
                  </a:lnTo>
                  <a:lnTo>
                    <a:pt x="447" y="566"/>
                  </a:lnTo>
                  <a:lnTo>
                    <a:pt x="428" y="570"/>
                  </a:lnTo>
                  <a:lnTo>
                    <a:pt x="426" y="576"/>
                  </a:lnTo>
                  <a:lnTo>
                    <a:pt x="423" y="591"/>
                  </a:lnTo>
                  <a:lnTo>
                    <a:pt x="412" y="607"/>
                  </a:lnTo>
                  <a:lnTo>
                    <a:pt x="401" y="625"/>
                  </a:lnTo>
                  <a:lnTo>
                    <a:pt x="401" y="628"/>
                  </a:lnTo>
                  <a:lnTo>
                    <a:pt x="401" y="654"/>
                  </a:lnTo>
                  <a:lnTo>
                    <a:pt x="402" y="658"/>
                  </a:lnTo>
                  <a:lnTo>
                    <a:pt x="402" y="665"/>
                  </a:lnTo>
                  <a:lnTo>
                    <a:pt x="391" y="705"/>
                  </a:lnTo>
                  <a:lnTo>
                    <a:pt x="383" y="720"/>
                  </a:lnTo>
                  <a:lnTo>
                    <a:pt x="375" y="716"/>
                  </a:lnTo>
                  <a:lnTo>
                    <a:pt x="369" y="711"/>
                  </a:lnTo>
                  <a:lnTo>
                    <a:pt x="362" y="706"/>
                  </a:lnTo>
                  <a:lnTo>
                    <a:pt x="359" y="705"/>
                  </a:lnTo>
                  <a:lnTo>
                    <a:pt x="351" y="704"/>
                  </a:lnTo>
                  <a:lnTo>
                    <a:pt x="334" y="704"/>
                  </a:lnTo>
                  <a:lnTo>
                    <a:pt x="315" y="701"/>
                  </a:lnTo>
                  <a:lnTo>
                    <a:pt x="307" y="701"/>
                  </a:lnTo>
                  <a:lnTo>
                    <a:pt x="304" y="705"/>
                  </a:lnTo>
                  <a:lnTo>
                    <a:pt x="300" y="724"/>
                  </a:lnTo>
                  <a:lnTo>
                    <a:pt x="297" y="735"/>
                  </a:lnTo>
                  <a:lnTo>
                    <a:pt x="296" y="741"/>
                  </a:lnTo>
                  <a:lnTo>
                    <a:pt x="293" y="741"/>
                  </a:lnTo>
                  <a:lnTo>
                    <a:pt x="282" y="730"/>
                  </a:lnTo>
                  <a:lnTo>
                    <a:pt x="281" y="726"/>
                  </a:lnTo>
                  <a:lnTo>
                    <a:pt x="278" y="725"/>
                  </a:lnTo>
                  <a:lnTo>
                    <a:pt x="275" y="719"/>
                  </a:lnTo>
                  <a:lnTo>
                    <a:pt x="271" y="715"/>
                  </a:lnTo>
                  <a:lnTo>
                    <a:pt x="250" y="710"/>
                  </a:lnTo>
                  <a:lnTo>
                    <a:pt x="245" y="710"/>
                  </a:lnTo>
                  <a:lnTo>
                    <a:pt x="237" y="708"/>
                  </a:lnTo>
                  <a:lnTo>
                    <a:pt x="211" y="708"/>
                  </a:lnTo>
                  <a:lnTo>
                    <a:pt x="202" y="695"/>
                  </a:lnTo>
                  <a:lnTo>
                    <a:pt x="196" y="689"/>
                  </a:lnTo>
                  <a:lnTo>
                    <a:pt x="192" y="689"/>
                  </a:lnTo>
                  <a:lnTo>
                    <a:pt x="189" y="690"/>
                  </a:lnTo>
                  <a:lnTo>
                    <a:pt x="176" y="708"/>
                  </a:lnTo>
                  <a:lnTo>
                    <a:pt x="165" y="716"/>
                  </a:lnTo>
                  <a:lnTo>
                    <a:pt x="157" y="725"/>
                  </a:lnTo>
                  <a:lnTo>
                    <a:pt x="151" y="733"/>
                  </a:lnTo>
                  <a:lnTo>
                    <a:pt x="149" y="737"/>
                  </a:lnTo>
                  <a:lnTo>
                    <a:pt x="143" y="747"/>
                  </a:lnTo>
                  <a:lnTo>
                    <a:pt x="138" y="752"/>
                  </a:lnTo>
                  <a:lnTo>
                    <a:pt x="136" y="752"/>
                  </a:lnTo>
                  <a:lnTo>
                    <a:pt x="126" y="752"/>
                  </a:lnTo>
                  <a:lnTo>
                    <a:pt x="120" y="754"/>
                  </a:lnTo>
                  <a:lnTo>
                    <a:pt x="108" y="754"/>
                  </a:lnTo>
                  <a:lnTo>
                    <a:pt x="101" y="754"/>
                  </a:lnTo>
                  <a:lnTo>
                    <a:pt x="94" y="751"/>
                  </a:lnTo>
                  <a:lnTo>
                    <a:pt x="94" y="749"/>
                  </a:lnTo>
                  <a:lnTo>
                    <a:pt x="90" y="737"/>
                  </a:lnTo>
                  <a:lnTo>
                    <a:pt x="90" y="733"/>
                  </a:lnTo>
                  <a:lnTo>
                    <a:pt x="86" y="711"/>
                  </a:lnTo>
                  <a:lnTo>
                    <a:pt x="86" y="693"/>
                  </a:lnTo>
                  <a:lnTo>
                    <a:pt x="83" y="671"/>
                  </a:lnTo>
                  <a:lnTo>
                    <a:pt x="77" y="661"/>
                  </a:lnTo>
                  <a:lnTo>
                    <a:pt x="77" y="652"/>
                  </a:lnTo>
                  <a:lnTo>
                    <a:pt x="74" y="639"/>
                  </a:lnTo>
                  <a:lnTo>
                    <a:pt x="73" y="635"/>
                  </a:lnTo>
                  <a:lnTo>
                    <a:pt x="66" y="628"/>
                  </a:lnTo>
                  <a:lnTo>
                    <a:pt x="61" y="626"/>
                  </a:lnTo>
                  <a:lnTo>
                    <a:pt x="58" y="623"/>
                  </a:lnTo>
                  <a:lnTo>
                    <a:pt x="58" y="615"/>
                  </a:lnTo>
                  <a:lnTo>
                    <a:pt x="58" y="607"/>
                  </a:lnTo>
                  <a:lnTo>
                    <a:pt x="55" y="602"/>
                  </a:lnTo>
                  <a:lnTo>
                    <a:pt x="47" y="598"/>
                  </a:lnTo>
                  <a:lnTo>
                    <a:pt x="47" y="592"/>
                  </a:lnTo>
                  <a:lnTo>
                    <a:pt x="50" y="580"/>
                  </a:lnTo>
                  <a:lnTo>
                    <a:pt x="51" y="579"/>
                  </a:lnTo>
                  <a:lnTo>
                    <a:pt x="58" y="575"/>
                  </a:lnTo>
                  <a:lnTo>
                    <a:pt x="61" y="574"/>
                  </a:lnTo>
                  <a:lnTo>
                    <a:pt x="61" y="570"/>
                  </a:lnTo>
                  <a:lnTo>
                    <a:pt x="57" y="564"/>
                  </a:lnTo>
                  <a:lnTo>
                    <a:pt x="58" y="558"/>
                  </a:lnTo>
                  <a:lnTo>
                    <a:pt x="62" y="553"/>
                  </a:lnTo>
                  <a:lnTo>
                    <a:pt x="61" y="543"/>
                  </a:lnTo>
                  <a:lnTo>
                    <a:pt x="54" y="536"/>
                  </a:lnTo>
                  <a:lnTo>
                    <a:pt x="41" y="526"/>
                  </a:lnTo>
                  <a:lnTo>
                    <a:pt x="36" y="521"/>
                  </a:lnTo>
                  <a:lnTo>
                    <a:pt x="33" y="512"/>
                  </a:lnTo>
                  <a:lnTo>
                    <a:pt x="29" y="480"/>
                  </a:lnTo>
                  <a:lnTo>
                    <a:pt x="29" y="470"/>
                  </a:lnTo>
                  <a:lnTo>
                    <a:pt x="22" y="461"/>
                  </a:lnTo>
                  <a:lnTo>
                    <a:pt x="18" y="457"/>
                  </a:lnTo>
                  <a:lnTo>
                    <a:pt x="7" y="443"/>
                  </a:lnTo>
                  <a:lnTo>
                    <a:pt x="4" y="443"/>
                  </a:lnTo>
                  <a:lnTo>
                    <a:pt x="2" y="439"/>
                  </a:lnTo>
                  <a:lnTo>
                    <a:pt x="0" y="437"/>
                  </a:lnTo>
                  <a:lnTo>
                    <a:pt x="1" y="431"/>
                  </a:lnTo>
                  <a:lnTo>
                    <a:pt x="12" y="412"/>
                  </a:lnTo>
                  <a:lnTo>
                    <a:pt x="23" y="400"/>
                  </a:lnTo>
                  <a:lnTo>
                    <a:pt x="35" y="383"/>
                  </a:lnTo>
                  <a:lnTo>
                    <a:pt x="36" y="373"/>
                  </a:lnTo>
                  <a:lnTo>
                    <a:pt x="35" y="370"/>
                  </a:lnTo>
                  <a:lnTo>
                    <a:pt x="29" y="365"/>
                  </a:lnTo>
                  <a:lnTo>
                    <a:pt x="24" y="362"/>
                  </a:lnTo>
                  <a:lnTo>
                    <a:pt x="20" y="357"/>
                  </a:lnTo>
                  <a:lnTo>
                    <a:pt x="18" y="356"/>
                  </a:lnTo>
                  <a:lnTo>
                    <a:pt x="17" y="350"/>
                  </a:lnTo>
                  <a:lnTo>
                    <a:pt x="15" y="342"/>
                  </a:lnTo>
                  <a:lnTo>
                    <a:pt x="17" y="328"/>
                  </a:lnTo>
                  <a:lnTo>
                    <a:pt x="22" y="319"/>
                  </a:lnTo>
                  <a:lnTo>
                    <a:pt x="27" y="316"/>
                  </a:lnTo>
                  <a:lnTo>
                    <a:pt x="29" y="308"/>
                  </a:lnTo>
                  <a:lnTo>
                    <a:pt x="29" y="303"/>
                  </a:lnTo>
                  <a:lnTo>
                    <a:pt x="27" y="297"/>
                  </a:lnTo>
                  <a:lnTo>
                    <a:pt x="18" y="286"/>
                  </a:lnTo>
                  <a:lnTo>
                    <a:pt x="18" y="283"/>
                  </a:lnTo>
                  <a:lnTo>
                    <a:pt x="22" y="276"/>
                  </a:lnTo>
                  <a:lnTo>
                    <a:pt x="35" y="270"/>
                  </a:lnTo>
                  <a:lnTo>
                    <a:pt x="36" y="268"/>
                  </a:lnTo>
                  <a:lnTo>
                    <a:pt x="36" y="249"/>
                  </a:lnTo>
                  <a:lnTo>
                    <a:pt x="33" y="231"/>
                  </a:lnTo>
                  <a:lnTo>
                    <a:pt x="33" y="220"/>
                  </a:lnTo>
                  <a:lnTo>
                    <a:pt x="35" y="201"/>
                  </a:lnTo>
                  <a:lnTo>
                    <a:pt x="35" y="177"/>
                  </a:lnTo>
                  <a:lnTo>
                    <a:pt x="40" y="166"/>
                  </a:lnTo>
                  <a:lnTo>
                    <a:pt x="47" y="157"/>
                  </a:lnTo>
                  <a:lnTo>
                    <a:pt x="50" y="155"/>
                  </a:lnTo>
                  <a:lnTo>
                    <a:pt x="50" y="152"/>
                  </a:lnTo>
                  <a:lnTo>
                    <a:pt x="35" y="129"/>
                  </a:lnTo>
                  <a:lnTo>
                    <a:pt x="1" y="70"/>
                  </a:lnTo>
                  <a:close/>
                </a:path>
              </a:pathLst>
            </a:custGeom>
            <a:grpFill/>
            <a:ln w="3175"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solidFill>
                  <a:schemeClr val="accent2"/>
                </a:solidFill>
                <a:latin typeface="+mn-lt"/>
              </a:endParaRPr>
            </a:p>
          </p:txBody>
        </p:sp>
        <p:sp>
          <p:nvSpPr>
            <p:cNvPr id="114" name="Freeform 252"/>
            <p:cNvSpPr>
              <a:spLocks noChangeAspect="1"/>
            </p:cNvSpPr>
            <p:nvPr/>
          </p:nvSpPr>
          <p:spPr bwMode="gray">
            <a:xfrm>
              <a:off x="2193833" y="3488001"/>
              <a:ext cx="69537" cy="73470"/>
            </a:xfrm>
            <a:custGeom>
              <a:avLst/>
              <a:gdLst/>
              <a:ahLst/>
              <a:cxnLst>
                <a:cxn ang="0">
                  <a:pos x="2" y="252"/>
                </a:cxn>
                <a:cxn ang="0">
                  <a:pos x="26" y="272"/>
                </a:cxn>
                <a:cxn ang="0">
                  <a:pos x="56" y="283"/>
                </a:cxn>
                <a:cxn ang="0">
                  <a:pos x="91" y="297"/>
                </a:cxn>
                <a:cxn ang="0">
                  <a:pos x="115" y="304"/>
                </a:cxn>
                <a:cxn ang="0">
                  <a:pos x="129" y="310"/>
                </a:cxn>
                <a:cxn ang="0">
                  <a:pos x="162" y="307"/>
                </a:cxn>
                <a:cxn ang="0">
                  <a:pos x="197" y="314"/>
                </a:cxn>
                <a:cxn ang="0">
                  <a:pos x="225" y="303"/>
                </a:cxn>
                <a:cxn ang="0">
                  <a:pos x="246" y="283"/>
                </a:cxn>
                <a:cxn ang="0">
                  <a:pos x="253" y="272"/>
                </a:cxn>
                <a:cxn ang="0">
                  <a:pos x="268" y="253"/>
                </a:cxn>
                <a:cxn ang="0">
                  <a:pos x="276" y="236"/>
                </a:cxn>
                <a:cxn ang="0">
                  <a:pos x="271" y="229"/>
                </a:cxn>
                <a:cxn ang="0">
                  <a:pos x="274" y="199"/>
                </a:cxn>
                <a:cxn ang="0">
                  <a:pos x="281" y="184"/>
                </a:cxn>
                <a:cxn ang="0">
                  <a:pos x="286" y="175"/>
                </a:cxn>
                <a:cxn ang="0">
                  <a:pos x="292" y="172"/>
                </a:cxn>
                <a:cxn ang="0">
                  <a:pos x="267" y="148"/>
                </a:cxn>
                <a:cxn ang="0">
                  <a:pos x="260" y="126"/>
                </a:cxn>
                <a:cxn ang="0">
                  <a:pos x="242" y="113"/>
                </a:cxn>
                <a:cxn ang="0">
                  <a:pos x="228" y="108"/>
                </a:cxn>
                <a:cxn ang="0">
                  <a:pos x="215" y="91"/>
                </a:cxn>
                <a:cxn ang="0">
                  <a:pos x="200" y="86"/>
                </a:cxn>
                <a:cxn ang="0">
                  <a:pos x="185" y="77"/>
                </a:cxn>
                <a:cxn ang="0">
                  <a:pos x="178" y="73"/>
                </a:cxn>
                <a:cxn ang="0">
                  <a:pos x="166" y="55"/>
                </a:cxn>
                <a:cxn ang="0">
                  <a:pos x="160" y="48"/>
                </a:cxn>
                <a:cxn ang="0">
                  <a:pos x="142" y="60"/>
                </a:cxn>
                <a:cxn ang="0">
                  <a:pos x="133" y="50"/>
                </a:cxn>
                <a:cxn ang="0">
                  <a:pos x="119" y="27"/>
                </a:cxn>
                <a:cxn ang="0">
                  <a:pos x="103" y="12"/>
                </a:cxn>
                <a:cxn ang="0">
                  <a:pos x="85" y="0"/>
                </a:cxn>
                <a:cxn ang="0">
                  <a:pos x="75" y="2"/>
                </a:cxn>
                <a:cxn ang="0">
                  <a:pos x="64" y="12"/>
                </a:cxn>
                <a:cxn ang="0">
                  <a:pos x="44" y="16"/>
                </a:cxn>
                <a:cxn ang="0">
                  <a:pos x="33" y="27"/>
                </a:cxn>
                <a:cxn ang="0">
                  <a:pos x="31" y="72"/>
                </a:cxn>
                <a:cxn ang="0">
                  <a:pos x="29" y="97"/>
                </a:cxn>
                <a:cxn ang="0">
                  <a:pos x="20" y="172"/>
                </a:cxn>
                <a:cxn ang="0">
                  <a:pos x="16" y="188"/>
                </a:cxn>
                <a:cxn ang="0">
                  <a:pos x="5" y="210"/>
                </a:cxn>
                <a:cxn ang="0">
                  <a:pos x="0" y="252"/>
                </a:cxn>
              </a:cxnLst>
              <a:rect l="0" t="0" r="r" b="b"/>
              <a:pathLst>
                <a:path w="292" h="314">
                  <a:moveTo>
                    <a:pt x="0" y="252"/>
                  </a:moveTo>
                  <a:lnTo>
                    <a:pt x="2" y="252"/>
                  </a:lnTo>
                  <a:lnTo>
                    <a:pt x="9" y="253"/>
                  </a:lnTo>
                  <a:lnTo>
                    <a:pt x="26" y="272"/>
                  </a:lnTo>
                  <a:lnTo>
                    <a:pt x="29" y="281"/>
                  </a:lnTo>
                  <a:lnTo>
                    <a:pt x="56" y="283"/>
                  </a:lnTo>
                  <a:lnTo>
                    <a:pt x="66" y="283"/>
                  </a:lnTo>
                  <a:lnTo>
                    <a:pt x="91" y="297"/>
                  </a:lnTo>
                  <a:lnTo>
                    <a:pt x="104" y="302"/>
                  </a:lnTo>
                  <a:lnTo>
                    <a:pt x="115" y="304"/>
                  </a:lnTo>
                  <a:lnTo>
                    <a:pt x="123" y="309"/>
                  </a:lnTo>
                  <a:lnTo>
                    <a:pt x="129" y="310"/>
                  </a:lnTo>
                  <a:lnTo>
                    <a:pt x="149" y="307"/>
                  </a:lnTo>
                  <a:lnTo>
                    <a:pt x="162" y="307"/>
                  </a:lnTo>
                  <a:lnTo>
                    <a:pt x="183" y="310"/>
                  </a:lnTo>
                  <a:lnTo>
                    <a:pt x="197" y="314"/>
                  </a:lnTo>
                  <a:lnTo>
                    <a:pt x="212" y="309"/>
                  </a:lnTo>
                  <a:lnTo>
                    <a:pt x="225" y="303"/>
                  </a:lnTo>
                  <a:lnTo>
                    <a:pt x="236" y="295"/>
                  </a:lnTo>
                  <a:lnTo>
                    <a:pt x="246" y="283"/>
                  </a:lnTo>
                  <a:lnTo>
                    <a:pt x="249" y="281"/>
                  </a:lnTo>
                  <a:lnTo>
                    <a:pt x="253" y="272"/>
                  </a:lnTo>
                  <a:lnTo>
                    <a:pt x="260" y="265"/>
                  </a:lnTo>
                  <a:lnTo>
                    <a:pt x="268" y="253"/>
                  </a:lnTo>
                  <a:lnTo>
                    <a:pt x="271" y="240"/>
                  </a:lnTo>
                  <a:lnTo>
                    <a:pt x="276" y="236"/>
                  </a:lnTo>
                  <a:lnTo>
                    <a:pt x="273" y="231"/>
                  </a:lnTo>
                  <a:lnTo>
                    <a:pt x="271" y="229"/>
                  </a:lnTo>
                  <a:lnTo>
                    <a:pt x="274" y="215"/>
                  </a:lnTo>
                  <a:lnTo>
                    <a:pt x="274" y="199"/>
                  </a:lnTo>
                  <a:lnTo>
                    <a:pt x="276" y="191"/>
                  </a:lnTo>
                  <a:lnTo>
                    <a:pt x="281" y="184"/>
                  </a:lnTo>
                  <a:lnTo>
                    <a:pt x="284" y="183"/>
                  </a:lnTo>
                  <a:lnTo>
                    <a:pt x="286" y="175"/>
                  </a:lnTo>
                  <a:lnTo>
                    <a:pt x="291" y="174"/>
                  </a:lnTo>
                  <a:lnTo>
                    <a:pt x="292" y="172"/>
                  </a:lnTo>
                  <a:lnTo>
                    <a:pt x="287" y="163"/>
                  </a:lnTo>
                  <a:lnTo>
                    <a:pt x="267" y="148"/>
                  </a:lnTo>
                  <a:lnTo>
                    <a:pt x="264" y="145"/>
                  </a:lnTo>
                  <a:lnTo>
                    <a:pt x="260" y="126"/>
                  </a:lnTo>
                  <a:lnTo>
                    <a:pt x="257" y="120"/>
                  </a:lnTo>
                  <a:lnTo>
                    <a:pt x="242" y="113"/>
                  </a:lnTo>
                  <a:lnTo>
                    <a:pt x="237" y="112"/>
                  </a:lnTo>
                  <a:lnTo>
                    <a:pt x="228" y="108"/>
                  </a:lnTo>
                  <a:lnTo>
                    <a:pt x="222" y="102"/>
                  </a:lnTo>
                  <a:lnTo>
                    <a:pt x="215" y="91"/>
                  </a:lnTo>
                  <a:lnTo>
                    <a:pt x="212" y="87"/>
                  </a:lnTo>
                  <a:lnTo>
                    <a:pt x="200" y="86"/>
                  </a:lnTo>
                  <a:lnTo>
                    <a:pt x="193" y="77"/>
                  </a:lnTo>
                  <a:lnTo>
                    <a:pt x="185" y="77"/>
                  </a:lnTo>
                  <a:lnTo>
                    <a:pt x="181" y="76"/>
                  </a:lnTo>
                  <a:lnTo>
                    <a:pt x="178" y="73"/>
                  </a:lnTo>
                  <a:lnTo>
                    <a:pt x="171" y="65"/>
                  </a:lnTo>
                  <a:lnTo>
                    <a:pt x="166" y="55"/>
                  </a:lnTo>
                  <a:lnTo>
                    <a:pt x="165" y="51"/>
                  </a:lnTo>
                  <a:lnTo>
                    <a:pt x="160" y="48"/>
                  </a:lnTo>
                  <a:lnTo>
                    <a:pt x="146" y="59"/>
                  </a:lnTo>
                  <a:lnTo>
                    <a:pt x="142" y="60"/>
                  </a:lnTo>
                  <a:lnTo>
                    <a:pt x="134" y="59"/>
                  </a:lnTo>
                  <a:lnTo>
                    <a:pt x="133" y="50"/>
                  </a:lnTo>
                  <a:lnTo>
                    <a:pt x="128" y="35"/>
                  </a:lnTo>
                  <a:lnTo>
                    <a:pt x="119" y="27"/>
                  </a:lnTo>
                  <a:lnTo>
                    <a:pt x="108" y="17"/>
                  </a:lnTo>
                  <a:lnTo>
                    <a:pt x="103" y="12"/>
                  </a:lnTo>
                  <a:lnTo>
                    <a:pt x="91" y="2"/>
                  </a:lnTo>
                  <a:lnTo>
                    <a:pt x="85" y="0"/>
                  </a:lnTo>
                  <a:lnTo>
                    <a:pt x="80" y="0"/>
                  </a:lnTo>
                  <a:lnTo>
                    <a:pt x="75" y="2"/>
                  </a:lnTo>
                  <a:lnTo>
                    <a:pt x="71" y="8"/>
                  </a:lnTo>
                  <a:lnTo>
                    <a:pt x="64" y="12"/>
                  </a:lnTo>
                  <a:lnTo>
                    <a:pt x="45" y="10"/>
                  </a:lnTo>
                  <a:lnTo>
                    <a:pt x="44" y="16"/>
                  </a:lnTo>
                  <a:lnTo>
                    <a:pt x="34" y="24"/>
                  </a:lnTo>
                  <a:lnTo>
                    <a:pt x="33" y="27"/>
                  </a:lnTo>
                  <a:lnTo>
                    <a:pt x="34" y="50"/>
                  </a:lnTo>
                  <a:lnTo>
                    <a:pt x="31" y="72"/>
                  </a:lnTo>
                  <a:lnTo>
                    <a:pt x="31" y="87"/>
                  </a:lnTo>
                  <a:lnTo>
                    <a:pt x="29" y="97"/>
                  </a:lnTo>
                  <a:lnTo>
                    <a:pt x="20" y="121"/>
                  </a:lnTo>
                  <a:lnTo>
                    <a:pt x="20" y="172"/>
                  </a:lnTo>
                  <a:lnTo>
                    <a:pt x="18" y="182"/>
                  </a:lnTo>
                  <a:lnTo>
                    <a:pt x="16" y="188"/>
                  </a:lnTo>
                  <a:lnTo>
                    <a:pt x="9" y="201"/>
                  </a:lnTo>
                  <a:lnTo>
                    <a:pt x="5" y="210"/>
                  </a:lnTo>
                  <a:lnTo>
                    <a:pt x="1" y="236"/>
                  </a:lnTo>
                  <a:lnTo>
                    <a:pt x="0" y="252"/>
                  </a:lnTo>
                  <a:close/>
                </a:path>
              </a:pathLst>
            </a:custGeom>
            <a:grpFill/>
            <a:ln w="3175"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solidFill>
                  <a:schemeClr val="accent2"/>
                </a:solidFill>
                <a:latin typeface="+mn-lt"/>
              </a:endParaRPr>
            </a:p>
          </p:txBody>
        </p:sp>
        <p:sp>
          <p:nvSpPr>
            <p:cNvPr id="115" name="Freeform 253"/>
            <p:cNvSpPr>
              <a:spLocks noChangeAspect="1"/>
            </p:cNvSpPr>
            <p:nvPr/>
          </p:nvSpPr>
          <p:spPr bwMode="gray">
            <a:xfrm>
              <a:off x="2158476" y="2980711"/>
              <a:ext cx="62465" cy="89796"/>
            </a:xfrm>
            <a:custGeom>
              <a:avLst/>
              <a:gdLst/>
              <a:ahLst/>
              <a:cxnLst>
                <a:cxn ang="0">
                  <a:pos x="89" y="0"/>
                </a:cxn>
                <a:cxn ang="0">
                  <a:pos x="141" y="41"/>
                </a:cxn>
                <a:cxn ang="0">
                  <a:pos x="152" y="83"/>
                </a:cxn>
                <a:cxn ang="0">
                  <a:pos x="172" y="84"/>
                </a:cxn>
                <a:cxn ang="0">
                  <a:pos x="195" y="94"/>
                </a:cxn>
                <a:cxn ang="0">
                  <a:pos x="211" y="112"/>
                </a:cxn>
                <a:cxn ang="0">
                  <a:pos x="232" y="139"/>
                </a:cxn>
                <a:cxn ang="0">
                  <a:pos x="217" y="159"/>
                </a:cxn>
                <a:cxn ang="0">
                  <a:pos x="220" y="165"/>
                </a:cxn>
                <a:cxn ang="0">
                  <a:pos x="212" y="182"/>
                </a:cxn>
                <a:cxn ang="0">
                  <a:pos x="189" y="186"/>
                </a:cxn>
                <a:cxn ang="0">
                  <a:pos x="183" y="193"/>
                </a:cxn>
                <a:cxn ang="0">
                  <a:pos x="174" y="228"/>
                </a:cxn>
                <a:cxn ang="0">
                  <a:pos x="189" y="255"/>
                </a:cxn>
                <a:cxn ang="0">
                  <a:pos x="200" y="268"/>
                </a:cxn>
                <a:cxn ang="0">
                  <a:pos x="217" y="273"/>
                </a:cxn>
                <a:cxn ang="0">
                  <a:pos x="226" y="289"/>
                </a:cxn>
                <a:cxn ang="0">
                  <a:pos x="233" y="311"/>
                </a:cxn>
                <a:cxn ang="0">
                  <a:pos x="263" y="347"/>
                </a:cxn>
                <a:cxn ang="0">
                  <a:pos x="254" y="350"/>
                </a:cxn>
                <a:cxn ang="0">
                  <a:pos x="233" y="348"/>
                </a:cxn>
                <a:cxn ang="0">
                  <a:pos x="213" y="353"/>
                </a:cxn>
                <a:cxn ang="0">
                  <a:pos x="183" y="366"/>
                </a:cxn>
                <a:cxn ang="0">
                  <a:pos x="158" y="374"/>
                </a:cxn>
                <a:cxn ang="0">
                  <a:pos x="134" y="386"/>
                </a:cxn>
                <a:cxn ang="0">
                  <a:pos x="102" y="369"/>
                </a:cxn>
                <a:cxn ang="0">
                  <a:pos x="91" y="357"/>
                </a:cxn>
                <a:cxn ang="0">
                  <a:pos x="89" y="332"/>
                </a:cxn>
                <a:cxn ang="0">
                  <a:pos x="77" y="288"/>
                </a:cxn>
                <a:cxn ang="0">
                  <a:pos x="86" y="257"/>
                </a:cxn>
                <a:cxn ang="0">
                  <a:pos x="95" y="234"/>
                </a:cxn>
                <a:cxn ang="0">
                  <a:pos x="79" y="209"/>
                </a:cxn>
                <a:cxn ang="0">
                  <a:pos x="72" y="193"/>
                </a:cxn>
                <a:cxn ang="0">
                  <a:pos x="67" y="171"/>
                </a:cxn>
                <a:cxn ang="0">
                  <a:pos x="37" y="174"/>
                </a:cxn>
                <a:cxn ang="0">
                  <a:pos x="27" y="163"/>
                </a:cxn>
                <a:cxn ang="0">
                  <a:pos x="0" y="128"/>
                </a:cxn>
                <a:cxn ang="0">
                  <a:pos x="1" y="121"/>
                </a:cxn>
                <a:cxn ang="0">
                  <a:pos x="11" y="91"/>
                </a:cxn>
                <a:cxn ang="0">
                  <a:pos x="40" y="75"/>
                </a:cxn>
                <a:cxn ang="0">
                  <a:pos x="38" y="64"/>
                </a:cxn>
                <a:cxn ang="0">
                  <a:pos x="24" y="52"/>
                </a:cxn>
                <a:cxn ang="0">
                  <a:pos x="29" y="35"/>
                </a:cxn>
                <a:cxn ang="0">
                  <a:pos x="46" y="26"/>
                </a:cxn>
                <a:cxn ang="0">
                  <a:pos x="72" y="13"/>
                </a:cxn>
                <a:cxn ang="0">
                  <a:pos x="81" y="2"/>
                </a:cxn>
              </a:cxnLst>
              <a:rect l="0" t="0" r="r" b="b"/>
              <a:pathLst>
                <a:path w="265" h="386">
                  <a:moveTo>
                    <a:pt x="81" y="2"/>
                  </a:moveTo>
                  <a:lnTo>
                    <a:pt x="87" y="3"/>
                  </a:lnTo>
                  <a:lnTo>
                    <a:pt x="89" y="0"/>
                  </a:lnTo>
                  <a:lnTo>
                    <a:pt x="94" y="0"/>
                  </a:lnTo>
                  <a:lnTo>
                    <a:pt x="108" y="10"/>
                  </a:lnTo>
                  <a:lnTo>
                    <a:pt x="141" y="41"/>
                  </a:lnTo>
                  <a:lnTo>
                    <a:pt x="150" y="53"/>
                  </a:lnTo>
                  <a:lnTo>
                    <a:pt x="151" y="59"/>
                  </a:lnTo>
                  <a:lnTo>
                    <a:pt x="152" y="83"/>
                  </a:lnTo>
                  <a:lnTo>
                    <a:pt x="156" y="84"/>
                  </a:lnTo>
                  <a:lnTo>
                    <a:pt x="162" y="84"/>
                  </a:lnTo>
                  <a:lnTo>
                    <a:pt x="172" y="84"/>
                  </a:lnTo>
                  <a:lnTo>
                    <a:pt x="179" y="85"/>
                  </a:lnTo>
                  <a:lnTo>
                    <a:pt x="183" y="88"/>
                  </a:lnTo>
                  <a:lnTo>
                    <a:pt x="195" y="94"/>
                  </a:lnTo>
                  <a:lnTo>
                    <a:pt x="197" y="96"/>
                  </a:lnTo>
                  <a:lnTo>
                    <a:pt x="202" y="104"/>
                  </a:lnTo>
                  <a:lnTo>
                    <a:pt x="211" y="112"/>
                  </a:lnTo>
                  <a:lnTo>
                    <a:pt x="222" y="120"/>
                  </a:lnTo>
                  <a:lnTo>
                    <a:pt x="228" y="136"/>
                  </a:lnTo>
                  <a:lnTo>
                    <a:pt x="232" y="139"/>
                  </a:lnTo>
                  <a:lnTo>
                    <a:pt x="231" y="142"/>
                  </a:lnTo>
                  <a:lnTo>
                    <a:pt x="224" y="148"/>
                  </a:lnTo>
                  <a:lnTo>
                    <a:pt x="217" y="159"/>
                  </a:lnTo>
                  <a:lnTo>
                    <a:pt x="216" y="163"/>
                  </a:lnTo>
                  <a:lnTo>
                    <a:pt x="218" y="165"/>
                  </a:lnTo>
                  <a:lnTo>
                    <a:pt x="220" y="165"/>
                  </a:lnTo>
                  <a:lnTo>
                    <a:pt x="220" y="172"/>
                  </a:lnTo>
                  <a:lnTo>
                    <a:pt x="213" y="179"/>
                  </a:lnTo>
                  <a:lnTo>
                    <a:pt x="212" y="182"/>
                  </a:lnTo>
                  <a:lnTo>
                    <a:pt x="205" y="183"/>
                  </a:lnTo>
                  <a:lnTo>
                    <a:pt x="196" y="183"/>
                  </a:lnTo>
                  <a:lnTo>
                    <a:pt x="189" y="186"/>
                  </a:lnTo>
                  <a:lnTo>
                    <a:pt x="185" y="188"/>
                  </a:lnTo>
                  <a:lnTo>
                    <a:pt x="184" y="191"/>
                  </a:lnTo>
                  <a:lnTo>
                    <a:pt x="183" y="193"/>
                  </a:lnTo>
                  <a:lnTo>
                    <a:pt x="181" y="208"/>
                  </a:lnTo>
                  <a:lnTo>
                    <a:pt x="178" y="217"/>
                  </a:lnTo>
                  <a:lnTo>
                    <a:pt x="174" y="228"/>
                  </a:lnTo>
                  <a:lnTo>
                    <a:pt x="174" y="234"/>
                  </a:lnTo>
                  <a:lnTo>
                    <a:pt x="180" y="240"/>
                  </a:lnTo>
                  <a:lnTo>
                    <a:pt x="189" y="255"/>
                  </a:lnTo>
                  <a:lnTo>
                    <a:pt x="191" y="256"/>
                  </a:lnTo>
                  <a:lnTo>
                    <a:pt x="200" y="263"/>
                  </a:lnTo>
                  <a:lnTo>
                    <a:pt x="200" y="268"/>
                  </a:lnTo>
                  <a:lnTo>
                    <a:pt x="204" y="272"/>
                  </a:lnTo>
                  <a:lnTo>
                    <a:pt x="205" y="273"/>
                  </a:lnTo>
                  <a:lnTo>
                    <a:pt x="217" y="273"/>
                  </a:lnTo>
                  <a:lnTo>
                    <a:pt x="220" y="276"/>
                  </a:lnTo>
                  <a:lnTo>
                    <a:pt x="221" y="284"/>
                  </a:lnTo>
                  <a:lnTo>
                    <a:pt x="226" y="289"/>
                  </a:lnTo>
                  <a:lnTo>
                    <a:pt x="226" y="299"/>
                  </a:lnTo>
                  <a:lnTo>
                    <a:pt x="232" y="305"/>
                  </a:lnTo>
                  <a:lnTo>
                    <a:pt x="233" y="311"/>
                  </a:lnTo>
                  <a:lnTo>
                    <a:pt x="239" y="321"/>
                  </a:lnTo>
                  <a:lnTo>
                    <a:pt x="253" y="338"/>
                  </a:lnTo>
                  <a:lnTo>
                    <a:pt x="263" y="347"/>
                  </a:lnTo>
                  <a:lnTo>
                    <a:pt x="265" y="347"/>
                  </a:lnTo>
                  <a:lnTo>
                    <a:pt x="265" y="349"/>
                  </a:lnTo>
                  <a:lnTo>
                    <a:pt x="254" y="350"/>
                  </a:lnTo>
                  <a:lnTo>
                    <a:pt x="240" y="352"/>
                  </a:lnTo>
                  <a:lnTo>
                    <a:pt x="234" y="349"/>
                  </a:lnTo>
                  <a:lnTo>
                    <a:pt x="233" y="348"/>
                  </a:lnTo>
                  <a:lnTo>
                    <a:pt x="229" y="347"/>
                  </a:lnTo>
                  <a:lnTo>
                    <a:pt x="224" y="347"/>
                  </a:lnTo>
                  <a:lnTo>
                    <a:pt x="213" y="353"/>
                  </a:lnTo>
                  <a:lnTo>
                    <a:pt x="205" y="363"/>
                  </a:lnTo>
                  <a:lnTo>
                    <a:pt x="191" y="363"/>
                  </a:lnTo>
                  <a:lnTo>
                    <a:pt x="183" y="366"/>
                  </a:lnTo>
                  <a:lnTo>
                    <a:pt x="178" y="371"/>
                  </a:lnTo>
                  <a:lnTo>
                    <a:pt x="167" y="371"/>
                  </a:lnTo>
                  <a:lnTo>
                    <a:pt x="158" y="374"/>
                  </a:lnTo>
                  <a:lnTo>
                    <a:pt x="152" y="384"/>
                  </a:lnTo>
                  <a:lnTo>
                    <a:pt x="147" y="386"/>
                  </a:lnTo>
                  <a:lnTo>
                    <a:pt x="134" y="386"/>
                  </a:lnTo>
                  <a:lnTo>
                    <a:pt x="124" y="384"/>
                  </a:lnTo>
                  <a:lnTo>
                    <a:pt x="108" y="374"/>
                  </a:lnTo>
                  <a:lnTo>
                    <a:pt x="102" y="369"/>
                  </a:lnTo>
                  <a:lnTo>
                    <a:pt x="98" y="363"/>
                  </a:lnTo>
                  <a:lnTo>
                    <a:pt x="95" y="362"/>
                  </a:lnTo>
                  <a:lnTo>
                    <a:pt x="91" y="357"/>
                  </a:lnTo>
                  <a:lnTo>
                    <a:pt x="89" y="354"/>
                  </a:lnTo>
                  <a:lnTo>
                    <a:pt x="91" y="341"/>
                  </a:lnTo>
                  <a:lnTo>
                    <a:pt x="89" y="332"/>
                  </a:lnTo>
                  <a:lnTo>
                    <a:pt x="78" y="322"/>
                  </a:lnTo>
                  <a:lnTo>
                    <a:pt x="77" y="319"/>
                  </a:lnTo>
                  <a:lnTo>
                    <a:pt x="77" y="288"/>
                  </a:lnTo>
                  <a:lnTo>
                    <a:pt x="83" y="274"/>
                  </a:lnTo>
                  <a:lnTo>
                    <a:pt x="86" y="267"/>
                  </a:lnTo>
                  <a:lnTo>
                    <a:pt x="86" y="257"/>
                  </a:lnTo>
                  <a:lnTo>
                    <a:pt x="95" y="244"/>
                  </a:lnTo>
                  <a:lnTo>
                    <a:pt x="97" y="241"/>
                  </a:lnTo>
                  <a:lnTo>
                    <a:pt x="95" y="234"/>
                  </a:lnTo>
                  <a:lnTo>
                    <a:pt x="91" y="228"/>
                  </a:lnTo>
                  <a:lnTo>
                    <a:pt x="91" y="213"/>
                  </a:lnTo>
                  <a:lnTo>
                    <a:pt x="79" y="209"/>
                  </a:lnTo>
                  <a:lnTo>
                    <a:pt x="77" y="208"/>
                  </a:lnTo>
                  <a:lnTo>
                    <a:pt x="68" y="207"/>
                  </a:lnTo>
                  <a:lnTo>
                    <a:pt x="72" y="193"/>
                  </a:lnTo>
                  <a:lnTo>
                    <a:pt x="72" y="186"/>
                  </a:lnTo>
                  <a:lnTo>
                    <a:pt x="72" y="180"/>
                  </a:lnTo>
                  <a:lnTo>
                    <a:pt x="67" y="171"/>
                  </a:lnTo>
                  <a:lnTo>
                    <a:pt x="59" y="171"/>
                  </a:lnTo>
                  <a:lnTo>
                    <a:pt x="46" y="175"/>
                  </a:lnTo>
                  <a:lnTo>
                    <a:pt x="37" y="174"/>
                  </a:lnTo>
                  <a:lnTo>
                    <a:pt x="37" y="171"/>
                  </a:lnTo>
                  <a:lnTo>
                    <a:pt x="33" y="169"/>
                  </a:lnTo>
                  <a:lnTo>
                    <a:pt x="27" y="163"/>
                  </a:lnTo>
                  <a:lnTo>
                    <a:pt x="23" y="155"/>
                  </a:lnTo>
                  <a:lnTo>
                    <a:pt x="12" y="144"/>
                  </a:lnTo>
                  <a:lnTo>
                    <a:pt x="0" y="128"/>
                  </a:lnTo>
                  <a:lnTo>
                    <a:pt x="0" y="126"/>
                  </a:lnTo>
                  <a:lnTo>
                    <a:pt x="0" y="122"/>
                  </a:lnTo>
                  <a:lnTo>
                    <a:pt x="1" y="121"/>
                  </a:lnTo>
                  <a:lnTo>
                    <a:pt x="7" y="112"/>
                  </a:lnTo>
                  <a:lnTo>
                    <a:pt x="11" y="106"/>
                  </a:lnTo>
                  <a:lnTo>
                    <a:pt x="11" y="91"/>
                  </a:lnTo>
                  <a:lnTo>
                    <a:pt x="12" y="89"/>
                  </a:lnTo>
                  <a:lnTo>
                    <a:pt x="29" y="83"/>
                  </a:lnTo>
                  <a:lnTo>
                    <a:pt x="40" y="75"/>
                  </a:lnTo>
                  <a:lnTo>
                    <a:pt x="45" y="69"/>
                  </a:lnTo>
                  <a:lnTo>
                    <a:pt x="40" y="64"/>
                  </a:lnTo>
                  <a:lnTo>
                    <a:pt x="38" y="64"/>
                  </a:lnTo>
                  <a:lnTo>
                    <a:pt x="32" y="66"/>
                  </a:lnTo>
                  <a:lnTo>
                    <a:pt x="27" y="64"/>
                  </a:lnTo>
                  <a:lnTo>
                    <a:pt x="24" y="52"/>
                  </a:lnTo>
                  <a:lnTo>
                    <a:pt x="24" y="43"/>
                  </a:lnTo>
                  <a:lnTo>
                    <a:pt x="27" y="37"/>
                  </a:lnTo>
                  <a:lnTo>
                    <a:pt x="29" y="35"/>
                  </a:lnTo>
                  <a:lnTo>
                    <a:pt x="40" y="32"/>
                  </a:lnTo>
                  <a:lnTo>
                    <a:pt x="43" y="30"/>
                  </a:lnTo>
                  <a:lnTo>
                    <a:pt x="46" y="26"/>
                  </a:lnTo>
                  <a:lnTo>
                    <a:pt x="62" y="19"/>
                  </a:lnTo>
                  <a:lnTo>
                    <a:pt x="66" y="16"/>
                  </a:lnTo>
                  <a:lnTo>
                    <a:pt x="72" y="13"/>
                  </a:lnTo>
                  <a:lnTo>
                    <a:pt x="77" y="13"/>
                  </a:lnTo>
                  <a:lnTo>
                    <a:pt x="81" y="10"/>
                  </a:lnTo>
                  <a:lnTo>
                    <a:pt x="81" y="2"/>
                  </a:lnTo>
                  <a:close/>
                </a:path>
              </a:pathLst>
            </a:custGeom>
            <a:grpFill/>
            <a:ln w="3175"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solidFill>
                  <a:schemeClr val="accent2"/>
                </a:solidFill>
                <a:latin typeface="+mn-lt"/>
              </a:endParaRPr>
            </a:p>
          </p:txBody>
        </p:sp>
        <p:sp>
          <p:nvSpPr>
            <p:cNvPr id="116" name="Freeform 254"/>
            <p:cNvSpPr>
              <a:spLocks noChangeAspect="1"/>
            </p:cNvSpPr>
            <p:nvPr/>
          </p:nvSpPr>
          <p:spPr bwMode="gray">
            <a:xfrm>
              <a:off x="2246870" y="3014530"/>
              <a:ext cx="37715" cy="46647"/>
            </a:xfrm>
            <a:custGeom>
              <a:avLst/>
              <a:gdLst/>
              <a:ahLst/>
              <a:cxnLst>
                <a:cxn ang="0">
                  <a:pos x="0" y="182"/>
                </a:cxn>
                <a:cxn ang="0">
                  <a:pos x="13" y="169"/>
                </a:cxn>
                <a:cxn ang="0">
                  <a:pos x="15" y="166"/>
                </a:cxn>
                <a:cxn ang="0">
                  <a:pos x="17" y="147"/>
                </a:cxn>
                <a:cxn ang="0">
                  <a:pos x="22" y="125"/>
                </a:cxn>
                <a:cxn ang="0">
                  <a:pos x="23" y="110"/>
                </a:cxn>
                <a:cxn ang="0">
                  <a:pos x="18" y="102"/>
                </a:cxn>
                <a:cxn ang="0">
                  <a:pos x="17" y="101"/>
                </a:cxn>
                <a:cxn ang="0">
                  <a:pos x="17" y="99"/>
                </a:cxn>
                <a:cxn ang="0">
                  <a:pos x="8" y="86"/>
                </a:cxn>
                <a:cxn ang="0">
                  <a:pos x="5" y="75"/>
                </a:cxn>
                <a:cxn ang="0">
                  <a:pos x="3" y="56"/>
                </a:cxn>
                <a:cxn ang="0">
                  <a:pos x="3" y="34"/>
                </a:cxn>
                <a:cxn ang="0">
                  <a:pos x="7" y="24"/>
                </a:cxn>
                <a:cxn ang="0">
                  <a:pos x="15" y="18"/>
                </a:cxn>
                <a:cxn ang="0">
                  <a:pos x="19" y="12"/>
                </a:cxn>
                <a:cxn ang="0">
                  <a:pos x="19" y="10"/>
                </a:cxn>
                <a:cxn ang="0">
                  <a:pos x="22" y="7"/>
                </a:cxn>
                <a:cxn ang="0">
                  <a:pos x="28" y="5"/>
                </a:cxn>
                <a:cxn ang="0">
                  <a:pos x="32" y="1"/>
                </a:cxn>
                <a:cxn ang="0">
                  <a:pos x="35" y="0"/>
                </a:cxn>
                <a:cxn ang="0">
                  <a:pos x="49" y="8"/>
                </a:cxn>
                <a:cxn ang="0">
                  <a:pos x="61" y="13"/>
                </a:cxn>
                <a:cxn ang="0">
                  <a:pos x="73" y="19"/>
                </a:cxn>
                <a:cxn ang="0">
                  <a:pos x="85" y="21"/>
                </a:cxn>
                <a:cxn ang="0">
                  <a:pos x="98" y="28"/>
                </a:cxn>
                <a:cxn ang="0">
                  <a:pos x="113" y="39"/>
                </a:cxn>
                <a:cxn ang="0">
                  <a:pos x="116" y="40"/>
                </a:cxn>
                <a:cxn ang="0">
                  <a:pos x="130" y="53"/>
                </a:cxn>
                <a:cxn ang="0">
                  <a:pos x="135" y="59"/>
                </a:cxn>
                <a:cxn ang="0">
                  <a:pos x="146" y="65"/>
                </a:cxn>
                <a:cxn ang="0">
                  <a:pos x="156" y="75"/>
                </a:cxn>
                <a:cxn ang="0">
                  <a:pos x="156" y="86"/>
                </a:cxn>
                <a:cxn ang="0">
                  <a:pos x="157" y="86"/>
                </a:cxn>
                <a:cxn ang="0">
                  <a:pos x="144" y="99"/>
                </a:cxn>
                <a:cxn ang="0">
                  <a:pos x="141" y="107"/>
                </a:cxn>
                <a:cxn ang="0">
                  <a:pos x="128" y="125"/>
                </a:cxn>
                <a:cxn ang="0">
                  <a:pos x="118" y="137"/>
                </a:cxn>
                <a:cxn ang="0">
                  <a:pos x="114" y="144"/>
                </a:cxn>
                <a:cxn ang="0">
                  <a:pos x="105" y="166"/>
                </a:cxn>
                <a:cxn ang="0">
                  <a:pos x="78" y="190"/>
                </a:cxn>
                <a:cxn ang="0">
                  <a:pos x="76" y="193"/>
                </a:cxn>
                <a:cxn ang="0">
                  <a:pos x="71" y="195"/>
                </a:cxn>
                <a:cxn ang="0">
                  <a:pos x="61" y="195"/>
                </a:cxn>
                <a:cxn ang="0">
                  <a:pos x="54" y="191"/>
                </a:cxn>
                <a:cxn ang="0">
                  <a:pos x="48" y="191"/>
                </a:cxn>
                <a:cxn ang="0">
                  <a:pos x="44" y="193"/>
                </a:cxn>
                <a:cxn ang="0">
                  <a:pos x="28" y="200"/>
                </a:cxn>
                <a:cxn ang="0">
                  <a:pos x="22" y="200"/>
                </a:cxn>
                <a:cxn ang="0">
                  <a:pos x="19" y="199"/>
                </a:cxn>
                <a:cxn ang="0">
                  <a:pos x="10" y="193"/>
                </a:cxn>
                <a:cxn ang="0">
                  <a:pos x="0" y="182"/>
                </a:cxn>
              </a:cxnLst>
              <a:rect l="0" t="0" r="r" b="b"/>
              <a:pathLst>
                <a:path w="157" h="200">
                  <a:moveTo>
                    <a:pt x="0" y="182"/>
                  </a:moveTo>
                  <a:lnTo>
                    <a:pt x="13" y="169"/>
                  </a:lnTo>
                  <a:lnTo>
                    <a:pt x="15" y="166"/>
                  </a:lnTo>
                  <a:lnTo>
                    <a:pt x="17" y="147"/>
                  </a:lnTo>
                  <a:lnTo>
                    <a:pt x="22" y="125"/>
                  </a:lnTo>
                  <a:lnTo>
                    <a:pt x="23" y="110"/>
                  </a:lnTo>
                  <a:lnTo>
                    <a:pt x="18" y="102"/>
                  </a:lnTo>
                  <a:lnTo>
                    <a:pt x="17" y="101"/>
                  </a:lnTo>
                  <a:lnTo>
                    <a:pt x="17" y="99"/>
                  </a:lnTo>
                  <a:lnTo>
                    <a:pt x="8" y="86"/>
                  </a:lnTo>
                  <a:lnTo>
                    <a:pt x="5" y="75"/>
                  </a:lnTo>
                  <a:lnTo>
                    <a:pt x="3" y="56"/>
                  </a:lnTo>
                  <a:lnTo>
                    <a:pt x="3" y="34"/>
                  </a:lnTo>
                  <a:lnTo>
                    <a:pt x="7" y="24"/>
                  </a:lnTo>
                  <a:lnTo>
                    <a:pt x="15" y="18"/>
                  </a:lnTo>
                  <a:lnTo>
                    <a:pt x="19" y="12"/>
                  </a:lnTo>
                  <a:lnTo>
                    <a:pt x="19" y="10"/>
                  </a:lnTo>
                  <a:lnTo>
                    <a:pt x="22" y="7"/>
                  </a:lnTo>
                  <a:lnTo>
                    <a:pt x="28" y="5"/>
                  </a:lnTo>
                  <a:lnTo>
                    <a:pt x="32" y="1"/>
                  </a:lnTo>
                  <a:lnTo>
                    <a:pt x="35" y="0"/>
                  </a:lnTo>
                  <a:lnTo>
                    <a:pt x="49" y="8"/>
                  </a:lnTo>
                  <a:lnTo>
                    <a:pt x="61" y="13"/>
                  </a:lnTo>
                  <a:lnTo>
                    <a:pt x="73" y="19"/>
                  </a:lnTo>
                  <a:lnTo>
                    <a:pt x="85" y="21"/>
                  </a:lnTo>
                  <a:lnTo>
                    <a:pt x="98" y="28"/>
                  </a:lnTo>
                  <a:lnTo>
                    <a:pt x="113" y="39"/>
                  </a:lnTo>
                  <a:lnTo>
                    <a:pt x="116" y="40"/>
                  </a:lnTo>
                  <a:lnTo>
                    <a:pt x="130" y="53"/>
                  </a:lnTo>
                  <a:lnTo>
                    <a:pt x="135" y="59"/>
                  </a:lnTo>
                  <a:lnTo>
                    <a:pt x="146" y="65"/>
                  </a:lnTo>
                  <a:lnTo>
                    <a:pt x="156" y="75"/>
                  </a:lnTo>
                  <a:lnTo>
                    <a:pt x="156" y="86"/>
                  </a:lnTo>
                  <a:lnTo>
                    <a:pt x="157" y="86"/>
                  </a:lnTo>
                  <a:lnTo>
                    <a:pt x="144" y="99"/>
                  </a:lnTo>
                  <a:lnTo>
                    <a:pt x="141" y="107"/>
                  </a:lnTo>
                  <a:lnTo>
                    <a:pt x="128" y="125"/>
                  </a:lnTo>
                  <a:lnTo>
                    <a:pt x="118" y="137"/>
                  </a:lnTo>
                  <a:lnTo>
                    <a:pt x="114" y="144"/>
                  </a:lnTo>
                  <a:lnTo>
                    <a:pt x="105" y="166"/>
                  </a:lnTo>
                  <a:lnTo>
                    <a:pt x="78" y="190"/>
                  </a:lnTo>
                  <a:lnTo>
                    <a:pt x="76" y="193"/>
                  </a:lnTo>
                  <a:lnTo>
                    <a:pt x="71" y="195"/>
                  </a:lnTo>
                  <a:lnTo>
                    <a:pt x="61" y="195"/>
                  </a:lnTo>
                  <a:lnTo>
                    <a:pt x="54" y="191"/>
                  </a:lnTo>
                  <a:lnTo>
                    <a:pt x="48" y="191"/>
                  </a:lnTo>
                  <a:lnTo>
                    <a:pt x="44" y="193"/>
                  </a:lnTo>
                  <a:lnTo>
                    <a:pt x="28" y="200"/>
                  </a:lnTo>
                  <a:lnTo>
                    <a:pt x="22" y="200"/>
                  </a:lnTo>
                  <a:lnTo>
                    <a:pt x="19" y="199"/>
                  </a:lnTo>
                  <a:lnTo>
                    <a:pt x="10" y="193"/>
                  </a:lnTo>
                  <a:lnTo>
                    <a:pt x="0" y="182"/>
                  </a:lnTo>
                  <a:close/>
                </a:path>
              </a:pathLst>
            </a:custGeom>
            <a:grpFill/>
            <a:ln w="3175"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solidFill>
                  <a:schemeClr val="accent2"/>
                </a:solidFill>
                <a:latin typeface="+mn-lt"/>
              </a:endParaRPr>
            </a:p>
          </p:txBody>
        </p:sp>
        <p:sp>
          <p:nvSpPr>
            <p:cNvPr id="117" name="Freeform 255"/>
            <p:cNvSpPr>
              <a:spLocks noChangeAspect="1"/>
            </p:cNvSpPr>
            <p:nvPr/>
          </p:nvSpPr>
          <p:spPr bwMode="gray">
            <a:xfrm>
              <a:off x="1899186" y="3088000"/>
              <a:ext cx="161467" cy="234403"/>
            </a:xfrm>
            <a:custGeom>
              <a:avLst/>
              <a:gdLst/>
              <a:ahLst/>
              <a:cxnLst>
                <a:cxn ang="0">
                  <a:pos x="319" y="13"/>
                </a:cxn>
                <a:cxn ang="0">
                  <a:pos x="335" y="50"/>
                </a:cxn>
                <a:cxn ang="0">
                  <a:pos x="284" y="110"/>
                </a:cxn>
                <a:cxn ang="0">
                  <a:pos x="204" y="156"/>
                </a:cxn>
                <a:cxn ang="0">
                  <a:pos x="170" y="190"/>
                </a:cxn>
                <a:cxn ang="0">
                  <a:pos x="159" y="190"/>
                </a:cxn>
                <a:cxn ang="0">
                  <a:pos x="138" y="253"/>
                </a:cxn>
                <a:cxn ang="0">
                  <a:pos x="97" y="260"/>
                </a:cxn>
                <a:cxn ang="0">
                  <a:pos x="72" y="242"/>
                </a:cxn>
                <a:cxn ang="0">
                  <a:pos x="43" y="242"/>
                </a:cxn>
                <a:cxn ang="0">
                  <a:pos x="52" y="214"/>
                </a:cxn>
                <a:cxn ang="0">
                  <a:pos x="51" y="188"/>
                </a:cxn>
                <a:cxn ang="0">
                  <a:pos x="3" y="231"/>
                </a:cxn>
                <a:cxn ang="0">
                  <a:pos x="9" y="271"/>
                </a:cxn>
                <a:cxn ang="0">
                  <a:pos x="21" y="308"/>
                </a:cxn>
                <a:cxn ang="0">
                  <a:pos x="51" y="350"/>
                </a:cxn>
                <a:cxn ang="0">
                  <a:pos x="89" y="387"/>
                </a:cxn>
                <a:cxn ang="0">
                  <a:pos x="140" y="478"/>
                </a:cxn>
                <a:cxn ang="0">
                  <a:pos x="188" y="578"/>
                </a:cxn>
                <a:cxn ang="0">
                  <a:pos x="212" y="632"/>
                </a:cxn>
                <a:cxn ang="0">
                  <a:pos x="256" y="711"/>
                </a:cxn>
                <a:cxn ang="0">
                  <a:pos x="267" y="764"/>
                </a:cxn>
                <a:cxn ang="0">
                  <a:pos x="298" y="807"/>
                </a:cxn>
                <a:cxn ang="0">
                  <a:pos x="391" y="874"/>
                </a:cxn>
                <a:cxn ang="0">
                  <a:pos x="481" y="922"/>
                </a:cxn>
                <a:cxn ang="0">
                  <a:pos x="532" y="957"/>
                </a:cxn>
                <a:cxn ang="0">
                  <a:pos x="584" y="1001"/>
                </a:cxn>
                <a:cxn ang="0">
                  <a:pos x="620" y="995"/>
                </a:cxn>
                <a:cxn ang="0">
                  <a:pos x="638" y="968"/>
                </a:cxn>
                <a:cxn ang="0">
                  <a:pos x="649" y="935"/>
                </a:cxn>
                <a:cxn ang="0">
                  <a:pos x="665" y="888"/>
                </a:cxn>
                <a:cxn ang="0">
                  <a:pos x="651" y="865"/>
                </a:cxn>
                <a:cxn ang="0">
                  <a:pos x="665" y="826"/>
                </a:cxn>
                <a:cxn ang="0">
                  <a:pos x="671" y="793"/>
                </a:cxn>
                <a:cxn ang="0">
                  <a:pos x="671" y="724"/>
                </a:cxn>
                <a:cxn ang="0">
                  <a:pos x="686" y="675"/>
                </a:cxn>
                <a:cxn ang="0">
                  <a:pos x="612" y="598"/>
                </a:cxn>
                <a:cxn ang="0">
                  <a:pos x="591" y="564"/>
                </a:cxn>
                <a:cxn ang="0">
                  <a:pos x="578" y="514"/>
                </a:cxn>
                <a:cxn ang="0">
                  <a:pos x="502" y="537"/>
                </a:cxn>
                <a:cxn ang="0">
                  <a:pos x="468" y="512"/>
                </a:cxn>
                <a:cxn ang="0">
                  <a:pos x="450" y="480"/>
                </a:cxn>
                <a:cxn ang="0">
                  <a:pos x="422" y="432"/>
                </a:cxn>
                <a:cxn ang="0">
                  <a:pos x="428" y="362"/>
                </a:cxn>
                <a:cxn ang="0">
                  <a:pos x="452" y="318"/>
                </a:cxn>
                <a:cxn ang="0">
                  <a:pos x="510" y="254"/>
                </a:cxn>
                <a:cxn ang="0">
                  <a:pos x="620" y="225"/>
                </a:cxn>
                <a:cxn ang="0">
                  <a:pos x="596" y="205"/>
                </a:cxn>
                <a:cxn ang="0">
                  <a:pos x="593" y="182"/>
                </a:cxn>
                <a:cxn ang="0">
                  <a:pos x="605" y="137"/>
                </a:cxn>
                <a:cxn ang="0">
                  <a:pos x="553" y="126"/>
                </a:cxn>
                <a:cxn ang="0">
                  <a:pos x="516" y="120"/>
                </a:cxn>
                <a:cxn ang="0">
                  <a:pos x="499" y="132"/>
                </a:cxn>
                <a:cxn ang="0">
                  <a:pos x="461" y="130"/>
                </a:cxn>
                <a:cxn ang="0">
                  <a:pos x="438" y="96"/>
                </a:cxn>
                <a:cxn ang="0">
                  <a:pos x="419" y="69"/>
                </a:cxn>
                <a:cxn ang="0">
                  <a:pos x="394" y="55"/>
                </a:cxn>
                <a:cxn ang="0">
                  <a:pos x="366" y="21"/>
                </a:cxn>
                <a:cxn ang="0">
                  <a:pos x="332" y="0"/>
                </a:cxn>
              </a:cxnLst>
              <a:rect l="0" t="0" r="r" b="b"/>
              <a:pathLst>
                <a:path w="686" h="1005">
                  <a:moveTo>
                    <a:pt x="328" y="0"/>
                  </a:moveTo>
                  <a:lnTo>
                    <a:pt x="326" y="2"/>
                  </a:lnTo>
                  <a:lnTo>
                    <a:pt x="315" y="2"/>
                  </a:lnTo>
                  <a:lnTo>
                    <a:pt x="314" y="11"/>
                  </a:lnTo>
                  <a:lnTo>
                    <a:pt x="319" y="13"/>
                  </a:lnTo>
                  <a:lnTo>
                    <a:pt x="321" y="16"/>
                  </a:lnTo>
                  <a:lnTo>
                    <a:pt x="326" y="27"/>
                  </a:lnTo>
                  <a:lnTo>
                    <a:pt x="327" y="32"/>
                  </a:lnTo>
                  <a:lnTo>
                    <a:pt x="335" y="49"/>
                  </a:lnTo>
                  <a:lnTo>
                    <a:pt x="335" y="50"/>
                  </a:lnTo>
                  <a:lnTo>
                    <a:pt x="326" y="50"/>
                  </a:lnTo>
                  <a:lnTo>
                    <a:pt x="319" y="65"/>
                  </a:lnTo>
                  <a:lnTo>
                    <a:pt x="305" y="89"/>
                  </a:lnTo>
                  <a:lnTo>
                    <a:pt x="292" y="104"/>
                  </a:lnTo>
                  <a:lnTo>
                    <a:pt x="284" y="110"/>
                  </a:lnTo>
                  <a:lnTo>
                    <a:pt x="274" y="119"/>
                  </a:lnTo>
                  <a:lnTo>
                    <a:pt x="265" y="131"/>
                  </a:lnTo>
                  <a:lnTo>
                    <a:pt x="256" y="137"/>
                  </a:lnTo>
                  <a:lnTo>
                    <a:pt x="240" y="145"/>
                  </a:lnTo>
                  <a:lnTo>
                    <a:pt x="204" y="156"/>
                  </a:lnTo>
                  <a:lnTo>
                    <a:pt x="186" y="163"/>
                  </a:lnTo>
                  <a:lnTo>
                    <a:pt x="179" y="168"/>
                  </a:lnTo>
                  <a:lnTo>
                    <a:pt x="176" y="171"/>
                  </a:lnTo>
                  <a:lnTo>
                    <a:pt x="171" y="180"/>
                  </a:lnTo>
                  <a:lnTo>
                    <a:pt x="170" y="190"/>
                  </a:lnTo>
                  <a:lnTo>
                    <a:pt x="166" y="193"/>
                  </a:lnTo>
                  <a:lnTo>
                    <a:pt x="164" y="193"/>
                  </a:lnTo>
                  <a:lnTo>
                    <a:pt x="160" y="189"/>
                  </a:lnTo>
                  <a:lnTo>
                    <a:pt x="159" y="189"/>
                  </a:lnTo>
                  <a:lnTo>
                    <a:pt x="159" y="190"/>
                  </a:lnTo>
                  <a:lnTo>
                    <a:pt x="144" y="210"/>
                  </a:lnTo>
                  <a:lnTo>
                    <a:pt x="142" y="223"/>
                  </a:lnTo>
                  <a:lnTo>
                    <a:pt x="142" y="244"/>
                  </a:lnTo>
                  <a:lnTo>
                    <a:pt x="139" y="252"/>
                  </a:lnTo>
                  <a:lnTo>
                    <a:pt x="138" y="253"/>
                  </a:lnTo>
                  <a:lnTo>
                    <a:pt x="128" y="257"/>
                  </a:lnTo>
                  <a:lnTo>
                    <a:pt x="121" y="264"/>
                  </a:lnTo>
                  <a:lnTo>
                    <a:pt x="110" y="269"/>
                  </a:lnTo>
                  <a:lnTo>
                    <a:pt x="102" y="268"/>
                  </a:lnTo>
                  <a:lnTo>
                    <a:pt x="97" y="260"/>
                  </a:lnTo>
                  <a:lnTo>
                    <a:pt x="95" y="254"/>
                  </a:lnTo>
                  <a:lnTo>
                    <a:pt x="90" y="245"/>
                  </a:lnTo>
                  <a:lnTo>
                    <a:pt x="84" y="245"/>
                  </a:lnTo>
                  <a:lnTo>
                    <a:pt x="74" y="245"/>
                  </a:lnTo>
                  <a:lnTo>
                    <a:pt x="72" y="242"/>
                  </a:lnTo>
                  <a:lnTo>
                    <a:pt x="67" y="238"/>
                  </a:lnTo>
                  <a:lnTo>
                    <a:pt x="58" y="238"/>
                  </a:lnTo>
                  <a:lnTo>
                    <a:pt x="50" y="243"/>
                  </a:lnTo>
                  <a:lnTo>
                    <a:pt x="45" y="244"/>
                  </a:lnTo>
                  <a:lnTo>
                    <a:pt x="43" y="242"/>
                  </a:lnTo>
                  <a:lnTo>
                    <a:pt x="41" y="228"/>
                  </a:lnTo>
                  <a:lnTo>
                    <a:pt x="39" y="223"/>
                  </a:lnTo>
                  <a:lnTo>
                    <a:pt x="39" y="221"/>
                  </a:lnTo>
                  <a:lnTo>
                    <a:pt x="42" y="216"/>
                  </a:lnTo>
                  <a:lnTo>
                    <a:pt x="52" y="214"/>
                  </a:lnTo>
                  <a:lnTo>
                    <a:pt x="57" y="209"/>
                  </a:lnTo>
                  <a:lnTo>
                    <a:pt x="56" y="200"/>
                  </a:lnTo>
                  <a:lnTo>
                    <a:pt x="54" y="198"/>
                  </a:lnTo>
                  <a:lnTo>
                    <a:pt x="52" y="188"/>
                  </a:lnTo>
                  <a:lnTo>
                    <a:pt x="51" y="188"/>
                  </a:lnTo>
                  <a:lnTo>
                    <a:pt x="51" y="185"/>
                  </a:lnTo>
                  <a:lnTo>
                    <a:pt x="43" y="193"/>
                  </a:lnTo>
                  <a:lnTo>
                    <a:pt x="32" y="200"/>
                  </a:lnTo>
                  <a:lnTo>
                    <a:pt x="18" y="216"/>
                  </a:lnTo>
                  <a:lnTo>
                    <a:pt x="3" y="231"/>
                  </a:lnTo>
                  <a:lnTo>
                    <a:pt x="2" y="236"/>
                  </a:lnTo>
                  <a:lnTo>
                    <a:pt x="0" y="245"/>
                  </a:lnTo>
                  <a:lnTo>
                    <a:pt x="3" y="260"/>
                  </a:lnTo>
                  <a:lnTo>
                    <a:pt x="4" y="263"/>
                  </a:lnTo>
                  <a:lnTo>
                    <a:pt x="9" y="271"/>
                  </a:lnTo>
                  <a:lnTo>
                    <a:pt x="10" y="284"/>
                  </a:lnTo>
                  <a:lnTo>
                    <a:pt x="19" y="292"/>
                  </a:lnTo>
                  <a:lnTo>
                    <a:pt x="24" y="298"/>
                  </a:lnTo>
                  <a:lnTo>
                    <a:pt x="24" y="302"/>
                  </a:lnTo>
                  <a:lnTo>
                    <a:pt x="21" y="308"/>
                  </a:lnTo>
                  <a:lnTo>
                    <a:pt x="11" y="318"/>
                  </a:lnTo>
                  <a:lnTo>
                    <a:pt x="14" y="323"/>
                  </a:lnTo>
                  <a:lnTo>
                    <a:pt x="29" y="333"/>
                  </a:lnTo>
                  <a:lnTo>
                    <a:pt x="37" y="340"/>
                  </a:lnTo>
                  <a:lnTo>
                    <a:pt x="51" y="350"/>
                  </a:lnTo>
                  <a:lnTo>
                    <a:pt x="58" y="355"/>
                  </a:lnTo>
                  <a:lnTo>
                    <a:pt x="73" y="367"/>
                  </a:lnTo>
                  <a:lnTo>
                    <a:pt x="80" y="379"/>
                  </a:lnTo>
                  <a:lnTo>
                    <a:pt x="83" y="379"/>
                  </a:lnTo>
                  <a:lnTo>
                    <a:pt x="89" y="387"/>
                  </a:lnTo>
                  <a:lnTo>
                    <a:pt x="97" y="413"/>
                  </a:lnTo>
                  <a:lnTo>
                    <a:pt x="102" y="422"/>
                  </a:lnTo>
                  <a:lnTo>
                    <a:pt x="133" y="452"/>
                  </a:lnTo>
                  <a:lnTo>
                    <a:pt x="139" y="467"/>
                  </a:lnTo>
                  <a:lnTo>
                    <a:pt x="140" y="478"/>
                  </a:lnTo>
                  <a:lnTo>
                    <a:pt x="143" y="484"/>
                  </a:lnTo>
                  <a:lnTo>
                    <a:pt x="155" y="507"/>
                  </a:lnTo>
                  <a:lnTo>
                    <a:pt x="161" y="522"/>
                  </a:lnTo>
                  <a:lnTo>
                    <a:pt x="170" y="549"/>
                  </a:lnTo>
                  <a:lnTo>
                    <a:pt x="188" y="578"/>
                  </a:lnTo>
                  <a:lnTo>
                    <a:pt x="191" y="584"/>
                  </a:lnTo>
                  <a:lnTo>
                    <a:pt x="193" y="608"/>
                  </a:lnTo>
                  <a:lnTo>
                    <a:pt x="199" y="624"/>
                  </a:lnTo>
                  <a:lnTo>
                    <a:pt x="204" y="629"/>
                  </a:lnTo>
                  <a:lnTo>
                    <a:pt x="212" y="632"/>
                  </a:lnTo>
                  <a:lnTo>
                    <a:pt x="217" y="639"/>
                  </a:lnTo>
                  <a:lnTo>
                    <a:pt x="225" y="659"/>
                  </a:lnTo>
                  <a:lnTo>
                    <a:pt x="239" y="678"/>
                  </a:lnTo>
                  <a:lnTo>
                    <a:pt x="249" y="693"/>
                  </a:lnTo>
                  <a:lnTo>
                    <a:pt x="256" y="711"/>
                  </a:lnTo>
                  <a:lnTo>
                    <a:pt x="269" y="726"/>
                  </a:lnTo>
                  <a:lnTo>
                    <a:pt x="274" y="742"/>
                  </a:lnTo>
                  <a:lnTo>
                    <a:pt x="277" y="754"/>
                  </a:lnTo>
                  <a:lnTo>
                    <a:pt x="271" y="758"/>
                  </a:lnTo>
                  <a:lnTo>
                    <a:pt x="267" y="764"/>
                  </a:lnTo>
                  <a:lnTo>
                    <a:pt x="269" y="776"/>
                  </a:lnTo>
                  <a:lnTo>
                    <a:pt x="272" y="780"/>
                  </a:lnTo>
                  <a:lnTo>
                    <a:pt x="283" y="791"/>
                  </a:lnTo>
                  <a:lnTo>
                    <a:pt x="290" y="802"/>
                  </a:lnTo>
                  <a:lnTo>
                    <a:pt x="298" y="807"/>
                  </a:lnTo>
                  <a:lnTo>
                    <a:pt x="317" y="828"/>
                  </a:lnTo>
                  <a:lnTo>
                    <a:pt x="327" y="834"/>
                  </a:lnTo>
                  <a:lnTo>
                    <a:pt x="335" y="842"/>
                  </a:lnTo>
                  <a:lnTo>
                    <a:pt x="359" y="858"/>
                  </a:lnTo>
                  <a:lnTo>
                    <a:pt x="391" y="874"/>
                  </a:lnTo>
                  <a:lnTo>
                    <a:pt x="411" y="890"/>
                  </a:lnTo>
                  <a:lnTo>
                    <a:pt x="414" y="892"/>
                  </a:lnTo>
                  <a:lnTo>
                    <a:pt x="455" y="908"/>
                  </a:lnTo>
                  <a:lnTo>
                    <a:pt x="478" y="921"/>
                  </a:lnTo>
                  <a:lnTo>
                    <a:pt x="481" y="922"/>
                  </a:lnTo>
                  <a:lnTo>
                    <a:pt x="486" y="922"/>
                  </a:lnTo>
                  <a:lnTo>
                    <a:pt x="491" y="923"/>
                  </a:lnTo>
                  <a:lnTo>
                    <a:pt x="513" y="941"/>
                  </a:lnTo>
                  <a:lnTo>
                    <a:pt x="525" y="948"/>
                  </a:lnTo>
                  <a:lnTo>
                    <a:pt x="532" y="957"/>
                  </a:lnTo>
                  <a:lnTo>
                    <a:pt x="541" y="964"/>
                  </a:lnTo>
                  <a:lnTo>
                    <a:pt x="551" y="974"/>
                  </a:lnTo>
                  <a:lnTo>
                    <a:pt x="562" y="989"/>
                  </a:lnTo>
                  <a:lnTo>
                    <a:pt x="574" y="995"/>
                  </a:lnTo>
                  <a:lnTo>
                    <a:pt x="584" y="1001"/>
                  </a:lnTo>
                  <a:lnTo>
                    <a:pt x="585" y="1001"/>
                  </a:lnTo>
                  <a:lnTo>
                    <a:pt x="589" y="1005"/>
                  </a:lnTo>
                  <a:lnTo>
                    <a:pt x="599" y="996"/>
                  </a:lnTo>
                  <a:lnTo>
                    <a:pt x="601" y="996"/>
                  </a:lnTo>
                  <a:lnTo>
                    <a:pt x="620" y="995"/>
                  </a:lnTo>
                  <a:lnTo>
                    <a:pt x="626" y="992"/>
                  </a:lnTo>
                  <a:lnTo>
                    <a:pt x="627" y="991"/>
                  </a:lnTo>
                  <a:lnTo>
                    <a:pt x="628" y="982"/>
                  </a:lnTo>
                  <a:lnTo>
                    <a:pt x="634" y="973"/>
                  </a:lnTo>
                  <a:lnTo>
                    <a:pt x="638" y="968"/>
                  </a:lnTo>
                  <a:lnTo>
                    <a:pt x="642" y="966"/>
                  </a:lnTo>
                  <a:lnTo>
                    <a:pt x="638" y="960"/>
                  </a:lnTo>
                  <a:lnTo>
                    <a:pt x="636" y="960"/>
                  </a:lnTo>
                  <a:lnTo>
                    <a:pt x="637" y="954"/>
                  </a:lnTo>
                  <a:lnTo>
                    <a:pt x="649" y="935"/>
                  </a:lnTo>
                  <a:lnTo>
                    <a:pt x="659" y="923"/>
                  </a:lnTo>
                  <a:lnTo>
                    <a:pt x="671" y="906"/>
                  </a:lnTo>
                  <a:lnTo>
                    <a:pt x="672" y="896"/>
                  </a:lnTo>
                  <a:lnTo>
                    <a:pt x="671" y="893"/>
                  </a:lnTo>
                  <a:lnTo>
                    <a:pt x="665" y="888"/>
                  </a:lnTo>
                  <a:lnTo>
                    <a:pt x="660" y="885"/>
                  </a:lnTo>
                  <a:lnTo>
                    <a:pt x="656" y="880"/>
                  </a:lnTo>
                  <a:lnTo>
                    <a:pt x="654" y="879"/>
                  </a:lnTo>
                  <a:lnTo>
                    <a:pt x="653" y="873"/>
                  </a:lnTo>
                  <a:lnTo>
                    <a:pt x="651" y="865"/>
                  </a:lnTo>
                  <a:lnTo>
                    <a:pt x="653" y="851"/>
                  </a:lnTo>
                  <a:lnTo>
                    <a:pt x="658" y="842"/>
                  </a:lnTo>
                  <a:lnTo>
                    <a:pt x="663" y="839"/>
                  </a:lnTo>
                  <a:lnTo>
                    <a:pt x="665" y="831"/>
                  </a:lnTo>
                  <a:lnTo>
                    <a:pt x="665" y="826"/>
                  </a:lnTo>
                  <a:lnTo>
                    <a:pt x="664" y="820"/>
                  </a:lnTo>
                  <a:lnTo>
                    <a:pt x="654" y="809"/>
                  </a:lnTo>
                  <a:lnTo>
                    <a:pt x="654" y="806"/>
                  </a:lnTo>
                  <a:lnTo>
                    <a:pt x="658" y="799"/>
                  </a:lnTo>
                  <a:lnTo>
                    <a:pt x="671" y="793"/>
                  </a:lnTo>
                  <a:lnTo>
                    <a:pt x="672" y="791"/>
                  </a:lnTo>
                  <a:lnTo>
                    <a:pt x="672" y="772"/>
                  </a:lnTo>
                  <a:lnTo>
                    <a:pt x="669" y="754"/>
                  </a:lnTo>
                  <a:lnTo>
                    <a:pt x="669" y="743"/>
                  </a:lnTo>
                  <a:lnTo>
                    <a:pt x="671" y="724"/>
                  </a:lnTo>
                  <a:lnTo>
                    <a:pt x="671" y="700"/>
                  </a:lnTo>
                  <a:lnTo>
                    <a:pt x="676" y="689"/>
                  </a:lnTo>
                  <a:lnTo>
                    <a:pt x="683" y="680"/>
                  </a:lnTo>
                  <a:lnTo>
                    <a:pt x="686" y="678"/>
                  </a:lnTo>
                  <a:lnTo>
                    <a:pt x="686" y="675"/>
                  </a:lnTo>
                  <a:lnTo>
                    <a:pt x="671" y="652"/>
                  </a:lnTo>
                  <a:lnTo>
                    <a:pt x="637" y="593"/>
                  </a:lnTo>
                  <a:lnTo>
                    <a:pt x="620" y="594"/>
                  </a:lnTo>
                  <a:lnTo>
                    <a:pt x="612" y="598"/>
                  </a:lnTo>
                  <a:lnTo>
                    <a:pt x="612" y="598"/>
                  </a:lnTo>
                  <a:lnTo>
                    <a:pt x="605" y="600"/>
                  </a:lnTo>
                  <a:lnTo>
                    <a:pt x="600" y="600"/>
                  </a:lnTo>
                  <a:lnTo>
                    <a:pt x="594" y="597"/>
                  </a:lnTo>
                  <a:lnTo>
                    <a:pt x="591" y="593"/>
                  </a:lnTo>
                  <a:lnTo>
                    <a:pt x="591" y="564"/>
                  </a:lnTo>
                  <a:lnTo>
                    <a:pt x="591" y="560"/>
                  </a:lnTo>
                  <a:lnTo>
                    <a:pt x="591" y="506"/>
                  </a:lnTo>
                  <a:lnTo>
                    <a:pt x="591" y="503"/>
                  </a:lnTo>
                  <a:lnTo>
                    <a:pt x="588" y="505"/>
                  </a:lnTo>
                  <a:lnTo>
                    <a:pt x="578" y="514"/>
                  </a:lnTo>
                  <a:lnTo>
                    <a:pt x="556" y="530"/>
                  </a:lnTo>
                  <a:lnTo>
                    <a:pt x="538" y="540"/>
                  </a:lnTo>
                  <a:lnTo>
                    <a:pt x="530" y="541"/>
                  </a:lnTo>
                  <a:lnTo>
                    <a:pt x="515" y="540"/>
                  </a:lnTo>
                  <a:lnTo>
                    <a:pt x="502" y="537"/>
                  </a:lnTo>
                  <a:lnTo>
                    <a:pt x="499" y="533"/>
                  </a:lnTo>
                  <a:lnTo>
                    <a:pt x="497" y="522"/>
                  </a:lnTo>
                  <a:lnTo>
                    <a:pt x="493" y="517"/>
                  </a:lnTo>
                  <a:lnTo>
                    <a:pt x="488" y="513"/>
                  </a:lnTo>
                  <a:lnTo>
                    <a:pt x="468" y="512"/>
                  </a:lnTo>
                  <a:lnTo>
                    <a:pt x="456" y="508"/>
                  </a:lnTo>
                  <a:lnTo>
                    <a:pt x="455" y="505"/>
                  </a:lnTo>
                  <a:lnTo>
                    <a:pt x="461" y="495"/>
                  </a:lnTo>
                  <a:lnTo>
                    <a:pt x="460" y="486"/>
                  </a:lnTo>
                  <a:lnTo>
                    <a:pt x="450" y="480"/>
                  </a:lnTo>
                  <a:lnTo>
                    <a:pt x="438" y="467"/>
                  </a:lnTo>
                  <a:lnTo>
                    <a:pt x="434" y="459"/>
                  </a:lnTo>
                  <a:lnTo>
                    <a:pt x="425" y="448"/>
                  </a:lnTo>
                  <a:lnTo>
                    <a:pt x="424" y="444"/>
                  </a:lnTo>
                  <a:lnTo>
                    <a:pt x="422" y="432"/>
                  </a:lnTo>
                  <a:lnTo>
                    <a:pt x="411" y="409"/>
                  </a:lnTo>
                  <a:lnTo>
                    <a:pt x="411" y="405"/>
                  </a:lnTo>
                  <a:lnTo>
                    <a:pt x="412" y="401"/>
                  </a:lnTo>
                  <a:lnTo>
                    <a:pt x="424" y="379"/>
                  </a:lnTo>
                  <a:lnTo>
                    <a:pt x="428" y="362"/>
                  </a:lnTo>
                  <a:lnTo>
                    <a:pt x="432" y="357"/>
                  </a:lnTo>
                  <a:lnTo>
                    <a:pt x="441" y="355"/>
                  </a:lnTo>
                  <a:lnTo>
                    <a:pt x="450" y="354"/>
                  </a:lnTo>
                  <a:lnTo>
                    <a:pt x="450" y="324"/>
                  </a:lnTo>
                  <a:lnTo>
                    <a:pt x="452" y="318"/>
                  </a:lnTo>
                  <a:lnTo>
                    <a:pt x="461" y="302"/>
                  </a:lnTo>
                  <a:lnTo>
                    <a:pt x="470" y="290"/>
                  </a:lnTo>
                  <a:lnTo>
                    <a:pt x="483" y="274"/>
                  </a:lnTo>
                  <a:lnTo>
                    <a:pt x="494" y="265"/>
                  </a:lnTo>
                  <a:lnTo>
                    <a:pt x="510" y="254"/>
                  </a:lnTo>
                  <a:lnTo>
                    <a:pt x="529" y="247"/>
                  </a:lnTo>
                  <a:lnTo>
                    <a:pt x="580" y="232"/>
                  </a:lnTo>
                  <a:lnTo>
                    <a:pt x="593" y="227"/>
                  </a:lnTo>
                  <a:lnTo>
                    <a:pt x="613" y="228"/>
                  </a:lnTo>
                  <a:lnTo>
                    <a:pt x="620" y="225"/>
                  </a:lnTo>
                  <a:lnTo>
                    <a:pt x="621" y="222"/>
                  </a:lnTo>
                  <a:lnTo>
                    <a:pt x="613" y="221"/>
                  </a:lnTo>
                  <a:lnTo>
                    <a:pt x="605" y="210"/>
                  </a:lnTo>
                  <a:lnTo>
                    <a:pt x="600" y="206"/>
                  </a:lnTo>
                  <a:lnTo>
                    <a:pt x="596" y="205"/>
                  </a:lnTo>
                  <a:lnTo>
                    <a:pt x="591" y="206"/>
                  </a:lnTo>
                  <a:lnTo>
                    <a:pt x="586" y="205"/>
                  </a:lnTo>
                  <a:lnTo>
                    <a:pt x="585" y="202"/>
                  </a:lnTo>
                  <a:lnTo>
                    <a:pt x="585" y="193"/>
                  </a:lnTo>
                  <a:lnTo>
                    <a:pt x="593" y="182"/>
                  </a:lnTo>
                  <a:lnTo>
                    <a:pt x="605" y="169"/>
                  </a:lnTo>
                  <a:lnTo>
                    <a:pt x="611" y="162"/>
                  </a:lnTo>
                  <a:lnTo>
                    <a:pt x="615" y="155"/>
                  </a:lnTo>
                  <a:lnTo>
                    <a:pt x="615" y="150"/>
                  </a:lnTo>
                  <a:lnTo>
                    <a:pt x="605" y="137"/>
                  </a:lnTo>
                  <a:lnTo>
                    <a:pt x="588" y="128"/>
                  </a:lnTo>
                  <a:lnTo>
                    <a:pt x="572" y="121"/>
                  </a:lnTo>
                  <a:lnTo>
                    <a:pt x="564" y="120"/>
                  </a:lnTo>
                  <a:lnTo>
                    <a:pt x="562" y="120"/>
                  </a:lnTo>
                  <a:lnTo>
                    <a:pt x="553" y="126"/>
                  </a:lnTo>
                  <a:lnTo>
                    <a:pt x="545" y="128"/>
                  </a:lnTo>
                  <a:lnTo>
                    <a:pt x="537" y="126"/>
                  </a:lnTo>
                  <a:lnTo>
                    <a:pt x="532" y="121"/>
                  </a:lnTo>
                  <a:lnTo>
                    <a:pt x="525" y="120"/>
                  </a:lnTo>
                  <a:lnTo>
                    <a:pt x="516" y="120"/>
                  </a:lnTo>
                  <a:lnTo>
                    <a:pt x="513" y="121"/>
                  </a:lnTo>
                  <a:lnTo>
                    <a:pt x="509" y="125"/>
                  </a:lnTo>
                  <a:lnTo>
                    <a:pt x="505" y="126"/>
                  </a:lnTo>
                  <a:lnTo>
                    <a:pt x="503" y="130"/>
                  </a:lnTo>
                  <a:lnTo>
                    <a:pt x="499" y="132"/>
                  </a:lnTo>
                  <a:lnTo>
                    <a:pt x="492" y="134"/>
                  </a:lnTo>
                  <a:lnTo>
                    <a:pt x="488" y="134"/>
                  </a:lnTo>
                  <a:lnTo>
                    <a:pt x="480" y="130"/>
                  </a:lnTo>
                  <a:lnTo>
                    <a:pt x="466" y="129"/>
                  </a:lnTo>
                  <a:lnTo>
                    <a:pt x="461" y="130"/>
                  </a:lnTo>
                  <a:lnTo>
                    <a:pt x="451" y="129"/>
                  </a:lnTo>
                  <a:lnTo>
                    <a:pt x="446" y="124"/>
                  </a:lnTo>
                  <a:lnTo>
                    <a:pt x="443" y="119"/>
                  </a:lnTo>
                  <a:lnTo>
                    <a:pt x="443" y="97"/>
                  </a:lnTo>
                  <a:lnTo>
                    <a:pt x="438" y="96"/>
                  </a:lnTo>
                  <a:lnTo>
                    <a:pt x="429" y="96"/>
                  </a:lnTo>
                  <a:lnTo>
                    <a:pt x="425" y="93"/>
                  </a:lnTo>
                  <a:lnTo>
                    <a:pt x="424" y="89"/>
                  </a:lnTo>
                  <a:lnTo>
                    <a:pt x="421" y="81"/>
                  </a:lnTo>
                  <a:lnTo>
                    <a:pt x="419" y="69"/>
                  </a:lnTo>
                  <a:lnTo>
                    <a:pt x="416" y="62"/>
                  </a:lnTo>
                  <a:lnTo>
                    <a:pt x="411" y="59"/>
                  </a:lnTo>
                  <a:lnTo>
                    <a:pt x="405" y="56"/>
                  </a:lnTo>
                  <a:lnTo>
                    <a:pt x="400" y="56"/>
                  </a:lnTo>
                  <a:lnTo>
                    <a:pt x="394" y="55"/>
                  </a:lnTo>
                  <a:lnTo>
                    <a:pt x="391" y="50"/>
                  </a:lnTo>
                  <a:lnTo>
                    <a:pt x="385" y="46"/>
                  </a:lnTo>
                  <a:lnTo>
                    <a:pt x="380" y="38"/>
                  </a:lnTo>
                  <a:lnTo>
                    <a:pt x="375" y="24"/>
                  </a:lnTo>
                  <a:lnTo>
                    <a:pt x="366" y="21"/>
                  </a:lnTo>
                  <a:lnTo>
                    <a:pt x="362" y="17"/>
                  </a:lnTo>
                  <a:lnTo>
                    <a:pt x="357" y="8"/>
                  </a:lnTo>
                  <a:lnTo>
                    <a:pt x="352" y="6"/>
                  </a:lnTo>
                  <a:lnTo>
                    <a:pt x="342" y="3"/>
                  </a:lnTo>
                  <a:lnTo>
                    <a:pt x="332" y="0"/>
                  </a:lnTo>
                  <a:lnTo>
                    <a:pt x="328" y="0"/>
                  </a:lnTo>
                  <a:close/>
                </a:path>
              </a:pathLst>
            </a:custGeom>
            <a:grpFill/>
            <a:ln w="3175"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solidFill>
                  <a:schemeClr val="accent2"/>
                </a:solidFill>
                <a:latin typeface="+mn-lt"/>
              </a:endParaRPr>
            </a:p>
          </p:txBody>
        </p:sp>
        <p:sp>
          <p:nvSpPr>
            <p:cNvPr id="118" name="Freeform 256"/>
            <p:cNvSpPr>
              <a:spLocks noChangeAspect="1"/>
            </p:cNvSpPr>
            <p:nvPr/>
          </p:nvSpPr>
          <p:spPr bwMode="gray">
            <a:xfrm>
              <a:off x="2001723" y="3370216"/>
              <a:ext cx="254575" cy="500293"/>
            </a:xfrm>
            <a:custGeom>
              <a:avLst/>
              <a:gdLst/>
              <a:ahLst/>
              <a:cxnLst>
                <a:cxn ang="0">
                  <a:pos x="150" y="2125"/>
                </a:cxn>
                <a:cxn ang="0">
                  <a:pos x="60" y="2037"/>
                </a:cxn>
                <a:cxn ang="0">
                  <a:pos x="17" y="2007"/>
                </a:cxn>
                <a:cxn ang="0">
                  <a:pos x="1" y="1952"/>
                </a:cxn>
                <a:cxn ang="0">
                  <a:pos x="49" y="1834"/>
                </a:cxn>
                <a:cxn ang="0">
                  <a:pos x="52" y="1773"/>
                </a:cxn>
                <a:cxn ang="0">
                  <a:pos x="93" y="1669"/>
                </a:cxn>
                <a:cxn ang="0">
                  <a:pos x="104" y="1561"/>
                </a:cxn>
                <a:cxn ang="0">
                  <a:pos x="113" y="1513"/>
                </a:cxn>
                <a:cxn ang="0">
                  <a:pos x="79" y="1432"/>
                </a:cxn>
                <a:cxn ang="0">
                  <a:pos x="86" y="1317"/>
                </a:cxn>
                <a:cxn ang="0">
                  <a:pos x="89" y="1194"/>
                </a:cxn>
                <a:cxn ang="0">
                  <a:pos x="128" y="1068"/>
                </a:cxn>
                <a:cxn ang="0">
                  <a:pos x="138" y="915"/>
                </a:cxn>
                <a:cxn ang="0">
                  <a:pos x="156" y="871"/>
                </a:cxn>
                <a:cxn ang="0">
                  <a:pos x="192" y="751"/>
                </a:cxn>
                <a:cxn ang="0">
                  <a:pos x="165" y="617"/>
                </a:cxn>
                <a:cxn ang="0">
                  <a:pos x="179" y="530"/>
                </a:cxn>
                <a:cxn ang="0">
                  <a:pos x="192" y="450"/>
                </a:cxn>
                <a:cxn ang="0">
                  <a:pos x="260" y="312"/>
                </a:cxn>
                <a:cxn ang="0">
                  <a:pos x="263" y="221"/>
                </a:cxn>
                <a:cxn ang="0">
                  <a:pos x="317" y="139"/>
                </a:cxn>
                <a:cxn ang="0">
                  <a:pos x="340" y="62"/>
                </a:cxn>
                <a:cxn ang="0">
                  <a:pos x="396" y="0"/>
                </a:cxn>
                <a:cxn ang="0">
                  <a:pos x="477" y="30"/>
                </a:cxn>
                <a:cxn ang="0">
                  <a:pos x="507" y="16"/>
                </a:cxn>
                <a:cxn ang="0">
                  <a:pos x="577" y="27"/>
                </a:cxn>
                <a:cxn ang="0">
                  <a:pos x="671" y="105"/>
                </a:cxn>
                <a:cxn ang="0">
                  <a:pos x="752" y="143"/>
                </a:cxn>
                <a:cxn ang="0">
                  <a:pos x="850" y="209"/>
                </a:cxn>
                <a:cxn ang="0">
                  <a:pos x="821" y="302"/>
                </a:cxn>
                <a:cxn ang="0">
                  <a:pos x="908" y="342"/>
                </a:cxn>
                <a:cxn ang="0">
                  <a:pos x="972" y="332"/>
                </a:cxn>
                <a:cxn ang="0">
                  <a:pos x="1025" y="280"/>
                </a:cxn>
                <a:cxn ang="0">
                  <a:pos x="1080" y="270"/>
                </a:cxn>
                <a:cxn ang="0">
                  <a:pos x="1023" y="344"/>
                </a:cxn>
                <a:cxn ang="0">
                  <a:pos x="914" y="467"/>
                </a:cxn>
                <a:cxn ang="0">
                  <a:pos x="851" y="528"/>
                </a:cxn>
                <a:cxn ang="0">
                  <a:pos x="835" y="686"/>
                </a:cxn>
                <a:cxn ang="0">
                  <a:pos x="813" y="776"/>
                </a:cxn>
                <a:cxn ang="0">
                  <a:pos x="878" y="892"/>
                </a:cxn>
                <a:cxn ang="0">
                  <a:pos x="877" y="1004"/>
                </a:cxn>
                <a:cxn ang="0">
                  <a:pos x="765" y="1080"/>
                </a:cxn>
                <a:cxn ang="0">
                  <a:pos x="604" y="1088"/>
                </a:cxn>
                <a:cxn ang="0">
                  <a:pos x="604" y="1169"/>
                </a:cxn>
                <a:cxn ang="0">
                  <a:pos x="526" y="1251"/>
                </a:cxn>
                <a:cxn ang="0">
                  <a:pos x="457" y="1270"/>
                </a:cxn>
                <a:cxn ang="0">
                  <a:pos x="505" y="1332"/>
                </a:cxn>
                <a:cxn ang="0">
                  <a:pos x="518" y="1376"/>
                </a:cxn>
                <a:cxn ang="0">
                  <a:pos x="463" y="1361"/>
                </a:cxn>
                <a:cxn ang="0">
                  <a:pos x="466" y="1407"/>
                </a:cxn>
                <a:cxn ang="0">
                  <a:pos x="445" y="1501"/>
                </a:cxn>
                <a:cxn ang="0">
                  <a:pos x="386" y="1547"/>
                </a:cxn>
                <a:cxn ang="0">
                  <a:pos x="318" y="1633"/>
                </a:cxn>
                <a:cxn ang="0">
                  <a:pos x="414" y="1705"/>
                </a:cxn>
                <a:cxn ang="0">
                  <a:pos x="410" y="1780"/>
                </a:cxn>
                <a:cxn ang="0">
                  <a:pos x="321" y="1862"/>
                </a:cxn>
                <a:cxn ang="0">
                  <a:pos x="276" y="1953"/>
                </a:cxn>
                <a:cxn ang="0">
                  <a:pos x="238" y="1983"/>
                </a:cxn>
                <a:cxn ang="0">
                  <a:pos x="225" y="2080"/>
                </a:cxn>
              </a:cxnLst>
              <a:rect l="0" t="0" r="r" b="b"/>
              <a:pathLst>
                <a:path w="1080" h="2146">
                  <a:moveTo>
                    <a:pt x="275" y="2146"/>
                  </a:moveTo>
                  <a:lnTo>
                    <a:pt x="270" y="2145"/>
                  </a:lnTo>
                  <a:lnTo>
                    <a:pt x="256" y="2136"/>
                  </a:lnTo>
                  <a:lnTo>
                    <a:pt x="224" y="2131"/>
                  </a:lnTo>
                  <a:lnTo>
                    <a:pt x="198" y="2123"/>
                  </a:lnTo>
                  <a:lnTo>
                    <a:pt x="187" y="2121"/>
                  </a:lnTo>
                  <a:lnTo>
                    <a:pt x="170" y="2125"/>
                  </a:lnTo>
                  <a:lnTo>
                    <a:pt x="150" y="2125"/>
                  </a:lnTo>
                  <a:lnTo>
                    <a:pt x="145" y="2125"/>
                  </a:lnTo>
                  <a:lnTo>
                    <a:pt x="140" y="2124"/>
                  </a:lnTo>
                  <a:lnTo>
                    <a:pt x="85" y="2124"/>
                  </a:lnTo>
                  <a:lnTo>
                    <a:pt x="71" y="2118"/>
                  </a:lnTo>
                  <a:lnTo>
                    <a:pt x="66" y="2113"/>
                  </a:lnTo>
                  <a:lnTo>
                    <a:pt x="60" y="2099"/>
                  </a:lnTo>
                  <a:lnTo>
                    <a:pt x="59" y="2094"/>
                  </a:lnTo>
                  <a:lnTo>
                    <a:pt x="60" y="2037"/>
                  </a:lnTo>
                  <a:lnTo>
                    <a:pt x="59" y="2022"/>
                  </a:lnTo>
                  <a:lnTo>
                    <a:pt x="57" y="2003"/>
                  </a:lnTo>
                  <a:lnTo>
                    <a:pt x="55" y="2001"/>
                  </a:lnTo>
                  <a:lnTo>
                    <a:pt x="50" y="2000"/>
                  </a:lnTo>
                  <a:lnTo>
                    <a:pt x="49" y="2000"/>
                  </a:lnTo>
                  <a:lnTo>
                    <a:pt x="44" y="2006"/>
                  </a:lnTo>
                  <a:lnTo>
                    <a:pt x="26" y="2002"/>
                  </a:lnTo>
                  <a:lnTo>
                    <a:pt x="17" y="2007"/>
                  </a:lnTo>
                  <a:lnTo>
                    <a:pt x="14" y="2015"/>
                  </a:lnTo>
                  <a:lnTo>
                    <a:pt x="10" y="2018"/>
                  </a:lnTo>
                  <a:lnTo>
                    <a:pt x="6" y="2016"/>
                  </a:lnTo>
                  <a:lnTo>
                    <a:pt x="4" y="2010"/>
                  </a:lnTo>
                  <a:lnTo>
                    <a:pt x="1" y="1995"/>
                  </a:lnTo>
                  <a:lnTo>
                    <a:pt x="0" y="1992"/>
                  </a:lnTo>
                  <a:lnTo>
                    <a:pt x="0" y="1962"/>
                  </a:lnTo>
                  <a:lnTo>
                    <a:pt x="1" y="1952"/>
                  </a:lnTo>
                  <a:lnTo>
                    <a:pt x="1" y="1940"/>
                  </a:lnTo>
                  <a:lnTo>
                    <a:pt x="9" y="1908"/>
                  </a:lnTo>
                  <a:lnTo>
                    <a:pt x="14" y="1897"/>
                  </a:lnTo>
                  <a:lnTo>
                    <a:pt x="18" y="1893"/>
                  </a:lnTo>
                  <a:lnTo>
                    <a:pt x="32" y="1866"/>
                  </a:lnTo>
                  <a:lnTo>
                    <a:pt x="43" y="1852"/>
                  </a:lnTo>
                  <a:lnTo>
                    <a:pt x="46" y="1847"/>
                  </a:lnTo>
                  <a:lnTo>
                    <a:pt x="49" y="1834"/>
                  </a:lnTo>
                  <a:lnTo>
                    <a:pt x="52" y="1813"/>
                  </a:lnTo>
                  <a:lnTo>
                    <a:pt x="53" y="1809"/>
                  </a:lnTo>
                  <a:lnTo>
                    <a:pt x="57" y="1807"/>
                  </a:lnTo>
                  <a:lnTo>
                    <a:pt x="57" y="1798"/>
                  </a:lnTo>
                  <a:lnTo>
                    <a:pt x="55" y="1787"/>
                  </a:lnTo>
                  <a:lnTo>
                    <a:pt x="52" y="1781"/>
                  </a:lnTo>
                  <a:lnTo>
                    <a:pt x="52" y="1773"/>
                  </a:lnTo>
                  <a:lnTo>
                    <a:pt x="52" y="1773"/>
                  </a:lnTo>
                  <a:lnTo>
                    <a:pt x="52" y="1758"/>
                  </a:lnTo>
                  <a:lnTo>
                    <a:pt x="53" y="1752"/>
                  </a:lnTo>
                  <a:lnTo>
                    <a:pt x="57" y="1746"/>
                  </a:lnTo>
                  <a:lnTo>
                    <a:pt x="70" y="1727"/>
                  </a:lnTo>
                  <a:lnTo>
                    <a:pt x="80" y="1709"/>
                  </a:lnTo>
                  <a:lnTo>
                    <a:pt x="81" y="1699"/>
                  </a:lnTo>
                  <a:lnTo>
                    <a:pt x="89" y="1684"/>
                  </a:lnTo>
                  <a:lnTo>
                    <a:pt x="93" y="1669"/>
                  </a:lnTo>
                  <a:lnTo>
                    <a:pt x="95" y="1631"/>
                  </a:lnTo>
                  <a:lnTo>
                    <a:pt x="93" y="1624"/>
                  </a:lnTo>
                  <a:lnTo>
                    <a:pt x="93" y="1612"/>
                  </a:lnTo>
                  <a:lnTo>
                    <a:pt x="95" y="1607"/>
                  </a:lnTo>
                  <a:lnTo>
                    <a:pt x="95" y="1580"/>
                  </a:lnTo>
                  <a:lnTo>
                    <a:pt x="96" y="1571"/>
                  </a:lnTo>
                  <a:lnTo>
                    <a:pt x="100" y="1566"/>
                  </a:lnTo>
                  <a:lnTo>
                    <a:pt x="104" y="1561"/>
                  </a:lnTo>
                  <a:lnTo>
                    <a:pt x="104" y="1550"/>
                  </a:lnTo>
                  <a:lnTo>
                    <a:pt x="95" y="1539"/>
                  </a:lnTo>
                  <a:lnTo>
                    <a:pt x="81" y="1533"/>
                  </a:lnTo>
                  <a:lnTo>
                    <a:pt x="77" y="1523"/>
                  </a:lnTo>
                  <a:lnTo>
                    <a:pt x="81" y="1521"/>
                  </a:lnTo>
                  <a:lnTo>
                    <a:pt x="97" y="1523"/>
                  </a:lnTo>
                  <a:lnTo>
                    <a:pt x="111" y="1522"/>
                  </a:lnTo>
                  <a:lnTo>
                    <a:pt x="113" y="1513"/>
                  </a:lnTo>
                  <a:lnTo>
                    <a:pt x="112" y="1505"/>
                  </a:lnTo>
                  <a:lnTo>
                    <a:pt x="104" y="1496"/>
                  </a:lnTo>
                  <a:lnTo>
                    <a:pt x="90" y="1491"/>
                  </a:lnTo>
                  <a:lnTo>
                    <a:pt x="82" y="1491"/>
                  </a:lnTo>
                  <a:lnTo>
                    <a:pt x="82" y="1486"/>
                  </a:lnTo>
                  <a:lnTo>
                    <a:pt x="86" y="1457"/>
                  </a:lnTo>
                  <a:lnTo>
                    <a:pt x="85" y="1442"/>
                  </a:lnTo>
                  <a:lnTo>
                    <a:pt x="79" y="1432"/>
                  </a:lnTo>
                  <a:lnTo>
                    <a:pt x="77" y="1427"/>
                  </a:lnTo>
                  <a:lnTo>
                    <a:pt x="79" y="1400"/>
                  </a:lnTo>
                  <a:lnTo>
                    <a:pt x="77" y="1395"/>
                  </a:lnTo>
                  <a:lnTo>
                    <a:pt x="74" y="1392"/>
                  </a:lnTo>
                  <a:lnTo>
                    <a:pt x="71" y="1387"/>
                  </a:lnTo>
                  <a:lnTo>
                    <a:pt x="71" y="1351"/>
                  </a:lnTo>
                  <a:lnTo>
                    <a:pt x="77" y="1329"/>
                  </a:lnTo>
                  <a:lnTo>
                    <a:pt x="86" y="1317"/>
                  </a:lnTo>
                  <a:lnTo>
                    <a:pt x="90" y="1308"/>
                  </a:lnTo>
                  <a:lnTo>
                    <a:pt x="91" y="1303"/>
                  </a:lnTo>
                  <a:lnTo>
                    <a:pt x="91" y="1291"/>
                  </a:lnTo>
                  <a:lnTo>
                    <a:pt x="90" y="1287"/>
                  </a:lnTo>
                  <a:lnTo>
                    <a:pt x="81" y="1279"/>
                  </a:lnTo>
                  <a:lnTo>
                    <a:pt x="77" y="1264"/>
                  </a:lnTo>
                  <a:lnTo>
                    <a:pt x="80" y="1235"/>
                  </a:lnTo>
                  <a:lnTo>
                    <a:pt x="89" y="1194"/>
                  </a:lnTo>
                  <a:lnTo>
                    <a:pt x="89" y="1178"/>
                  </a:lnTo>
                  <a:lnTo>
                    <a:pt x="89" y="1173"/>
                  </a:lnTo>
                  <a:lnTo>
                    <a:pt x="106" y="1112"/>
                  </a:lnTo>
                  <a:lnTo>
                    <a:pt x="108" y="1097"/>
                  </a:lnTo>
                  <a:lnTo>
                    <a:pt x="111" y="1091"/>
                  </a:lnTo>
                  <a:lnTo>
                    <a:pt x="116" y="1086"/>
                  </a:lnTo>
                  <a:lnTo>
                    <a:pt x="124" y="1077"/>
                  </a:lnTo>
                  <a:lnTo>
                    <a:pt x="128" y="1068"/>
                  </a:lnTo>
                  <a:lnTo>
                    <a:pt x="128" y="1055"/>
                  </a:lnTo>
                  <a:lnTo>
                    <a:pt x="123" y="1043"/>
                  </a:lnTo>
                  <a:lnTo>
                    <a:pt x="119" y="1016"/>
                  </a:lnTo>
                  <a:lnTo>
                    <a:pt x="119" y="979"/>
                  </a:lnTo>
                  <a:lnTo>
                    <a:pt x="123" y="940"/>
                  </a:lnTo>
                  <a:lnTo>
                    <a:pt x="128" y="926"/>
                  </a:lnTo>
                  <a:lnTo>
                    <a:pt x="134" y="918"/>
                  </a:lnTo>
                  <a:lnTo>
                    <a:pt x="138" y="915"/>
                  </a:lnTo>
                  <a:lnTo>
                    <a:pt x="144" y="915"/>
                  </a:lnTo>
                  <a:lnTo>
                    <a:pt x="146" y="913"/>
                  </a:lnTo>
                  <a:lnTo>
                    <a:pt x="147" y="905"/>
                  </a:lnTo>
                  <a:lnTo>
                    <a:pt x="150" y="902"/>
                  </a:lnTo>
                  <a:lnTo>
                    <a:pt x="156" y="898"/>
                  </a:lnTo>
                  <a:lnTo>
                    <a:pt x="159" y="896"/>
                  </a:lnTo>
                  <a:lnTo>
                    <a:pt x="159" y="888"/>
                  </a:lnTo>
                  <a:lnTo>
                    <a:pt x="156" y="871"/>
                  </a:lnTo>
                  <a:lnTo>
                    <a:pt x="155" y="842"/>
                  </a:lnTo>
                  <a:lnTo>
                    <a:pt x="166" y="832"/>
                  </a:lnTo>
                  <a:lnTo>
                    <a:pt x="167" y="829"/>
                  </a:lnTo>
                  <a:lnTo>
                    <a:pt x="171" y="806"/>
                  </a:lnTo>
                  <a:lnTo>
                    <a:pt x="173" y="799"/>
                  </a:lnTo>
                  <a:lnTo>
                    <a:pt x="179" y="786"/>
                  </a:lnTo>
                  <a:lnTo>
                    <a:pt x="192" y="767"/>
                  </a:lnTo>
                  <a:lnTo>
                    <a:pt x="192" y="751"/>
                  </a:lnTo>
                  <a:lnTo>
                    <a:pt x="190" y="733"/>
                  </a:lnTo>
                  <a:lnTo>
                    <a:pt x="187" y="714"/>
                  </a:lnTo>
                  <a:lnTo>
                    <a:pt x="186" y="709"/>
                  </a:lnTo>
                  <a:lnTo>
                    <a:pt x="178" y="701"/>
                  </a:lnTo>
                  <a:lnTo>
                    <a:pt x="178" y="689"/>
                  </a:lnTo>
                  <a:lnTo>
                    <a:pt x="178" y="679"/>
                  </a:lnTo>
                  <a:lnTo>
                    <a:pt x="165" y="646"/>
                  </a:lnTo>
                  <a:lnTo>
                    <a:pt x="165" y="617"/>
                  </a:lnTo>
                  <a:lnTo>
                    <a:pt x="155" y="607"/>
                  </a:lnTo>
                  <a:lnTo>
                    <a:pt x="155" y="595"/>
                  </a:lnTo>
                  <a:lnTo>
                    <a:pt x="157" y="579"/>
                  </a:lnTo>
                  <a:lnTo>
                    <a:pt x="161" y="568"/>
                  </a:lnTo>
                  <a:lnTo>
                    <a:pt x="162" y="565"/>
                  </a:lnTo>
                  <a:lnTo>
                    <a:pt x="171" y="550"/>
                  </a:lnTo>
                  <a:lnTo>
                    <a:pt x="173" y="536"/>
                  </a:lnTo>
                  <a:lnTo>
                    <a:pt x="179" y="530"/>
                  </a:lnTo>
                  <a:lnTo>
                    <a:pt x="182" y="523"/>
                  </a:lnTo>
                  <a:lnTo>
                    <a:pt x="182" y="520"/>
                  </a:lnTo>
                  <a:lnTo>
                    <a:pt x="186" y="516"/>
                  </a:lnTo>
                  <a:lnTo>
                    <a:pt x="189" y="503"/>
                  </a:lnTo>
                  <a:lnTo>
                    <a:pt x="189" y="493"/>
                  </a:lnTo>
                  <a:lnTo>
                    <a:pt x="188" y="482"/>
                  </a:lnTo>
                  <a:lnTo>
                    <a:pt x="189" y="458"/>
                  </a:lnTo>
                  <a:lnTo>
                    <a:pt x="192" y="450"/>
                  </a:lnTo>
                  <a:lnTo>
                    <a:pt x="198" y="436"/>
                  </a:lnTo>
                  <a:lnTo>
                    <a:pt x="200" y="429"/>
                  </a:lnTo>
                  <a:lnTo>
                    <a:pt x="204" y="408"/>
                  </a:lnTo>
                  <a:lnTo>
                    <a:pt x="210" y="382"/>
                  </a:lnTo>
                  <a:lnTo>
                    <a:pt x="235" y="354"/>
                  </a:lnTo>
                  <a:lnTo>
                    <a:pt x="242" y="329"/>
                  </a:lnTo>
                  <a:lnTo>
                    <a:pt x="245" y="327"/>
                  </a:lnTo>
                  <a:lnTo>
                    <a:pt x="260" y="312"/>
                  </a:lnTo>
                  <a:lnTo>
                    <a:pt x="270" y="308"/>
                  </a:lnTo>
                  <a:lnTo>
                    <a:pt x="275" y="305"/>
                  </a:lnTo>
                  <a:lnTo>
                    <a:pt x="276" y="302"/>
                  </a:lnTo>
                  <a:lnTo>
                    <a:pt x="274" y="288"/>
                  </a:lnTo>
                  <a:lnTo>
                    <a:pt x="270" y="273"/>
                  </a:lnTo>
                  <a:lnTo>
                    <a:pt x="268" y="262"/>
                  </a:lnTo>
                  <a:lnTo>
                    <a:pt x="268" y="236"/>
                  </a:lnTo>
                  <a:lnTo>
                    <a:pt x="263" y="221"/>
                  </a:lnTo>
                  <a:lnTo>
                    <a:pt x="263" y="205"/>
                  </a:lnTo>
                  <a:lnTo>
                    <a:pt x="264" y="203"/>
                  </a:lnTo>
                  <a:lnTo>
                    <a:pt x="270" y="195"/>
                  </a:lnTo>
                  <a:lnTo>
                    <a:pt x="270" y="186"/>
                  </a:lnTo>
                  <a:lnTo>
                    <a:pt x="268" y="176"/>
                  </a:lnTo>
                  <a:lnTo>
                    <a:pt x="268" y="168"/>
                  </a:lnTo>
                  <a:lnTo>
                    <a:pt x="269" y="161"/>
                  </a:lnTo>
                  <a:lnTo>
                    <a:pt x="317" y="139"/>
                  </a:lnTo>
                  <a:lnTo>
                    <a:pt x="335" y="132"/>
                  </a:lnTo>
                  <a:lnTo>
                    <a:pt x="344" y="85"/>
                  </a:lnTo>
                  <a:lnTo>
                    <a:pt x="344" y="73"/>
                  </a:lnTo>
                  <a:lnTo>
                    <a:pt x="339" y="68"/>
                  </a:lnTo>
                  <a:lnTo>
                    <a:pt x="339" y="65"/>
                  </a:lnTo>
                  <a:lnTo>
                    <a:pt x="338" y="65"/>
                  </a:lnTo>
                  <a:lnTo>
                    <a:pt x="338" y="63"/>
                  </a:lnTo>
                  <a:lnTo>
                    <a:pt x="340" y="62"/>
                  </a:lnTo>
                  <a:lnTo>
                    <a:pt x="345" y="58"/>
                  </a:lnTo>
                  <a:lnTo>
                    <a:pt x="351" y="48"/>
                  </a:lnTo>
                  <a:lnTo>
                    <a:pt x="353" y="44"/>
                  </a:lnTo>
                  <a:lnTo>
                    <a:pt x="359" y="36"/>
                  </a:lnTo>
                  <a:lnTo>
                    <a:pt x="367" y="27"/>
                  </a:lnTo>
                  <a:lnTo>
                    <a:pt x="378" y="19"/>
                  </a:lnTo>
                  <a:lnTo>
                    <a:pt x="392" y="1"/>
                  </a:lnTo>
                  <a:lnTo>
                    <a:pt x="396" y="0"/>
                  </a:lnTo>
                  <a:lnTo>
                    <a:pt x="399" y="0"/>
                  </a:lnTo>
                  <a:lnTo>
                    <a:pt x="404" y="6"/>
                  </a:lnTo>
                  <a:lnTo>
                    <a:pt x="413" y="19"/>
                  </a:lnTo>
                  <a:lnTo>
                    <a:pt x="439" y="19"/>
                  </a:lnTo>
                  <a:lnTo>
                    <a:pt x="447" y="21"/>
                  </a:lnTo>
                  <a:lnTo>
                    <a:pt x="452" y="21"/>
                  </a:lnTo>
                  <a:lnTo>
                    <a:pt x="473" y="26"/>
                  </a:lnTo>
                  <a:lnTo>
                    <a:pt x="477" y="30"/>
                  </a:lnTo>
                  <a:lnTo>
                    <a:pt x="480" y="36"/>
                  </a:lnTo>
                  <a:lnTo>
                    <a:pt x="483" y="37"/>
                  </a:lnTo>
                  <a:lnTo>
                    <a:pt x="484" y="41"/>
                  </a:lnTo>
                  <a:lnTo>
                    <a:pt x="495" y="52"/>
                  </a:lnTo>
                  <a:lnTo>
                    <a:pt x="498" y="52"/>
                  </a:lnTo>
                  <a:lnTo>
                    <a:pt x="499" y="46"/>
                  </a:lnTo>
                  <a:lnTo>
                    <a:pt x="504" y="35"/>
                  </a:lnTo>
                  <a:lnTo>
                    <a:pt x="507" y="16"/>
                  </a:lnTo>
                  <a:lnTo>
                    <a:pt x="509" y="12"/>
                  </a:lnTo>
                  <a:lnTo>
                    <a:pt x="517" y="12"/>
                  </a:lnTo>
                  <a:lnTo>
                    <a:pt x="536" y="15"/>
                  </a:lnTo>
                  <a:lnTo>
                    <a:pt x="553" y="15"/>
                  </a:lnTo>
                  <a:lnTo>
                    <a:pt x="561" y="16"/>
                  </a:lnTo>
                  <a:lnTo>
                    <a:pt x="564" y="17"/>
                  </a:lnTo>
                  <a:lnTo>
                    <a:pt x="571" y="22"/>
                  </a:lnTo>
                  <a:lnTo>
                    <a:pt x="577" y="27"/>
                  </a:lnTo>
                  <a:lnTo>
                    <a:pt x="585" y="31"/>
                  </a:lnTo>
                  <a:lnTo>
                    <a:pt x="601" y="36"/>
                  </a:lnTo>
                  <a:lnTo>
                    <a:pt x="607" y="41"/>
                  </a:lnTo>
                  <a:lnTo>
                    <a:pt x="618" y="62"/>
                  </a:lnTo>
                  <a:lnTo>
                    <a:pt x="631" y="75"/>
                  </a:lnTo>
                  <a:lnTo>
                    <a:pt x="634" y="80"/>
                  </a:lnTo>
                  <a:lnTo>
                    <a:pt x="659" y="98"/>
                  </a:lnTo>
                  <a:lnTo>
                    <a:pt x="671" y="105"/>
                  </a:lnTo>
                  <a:lnTo>
                    <a:pt x="674" y="108"/>
                  </a:lnTo>
                  <a:lnTo>
                    <a:pt x="686" y="127"/>
                  </a:lnTo>
                  <a:lnTo>
                    <a:pt x="687" y="128"/>
                  </a:lnTo>
                  <a:lnTo>
                    <a:pt x="692" y="132"/>
                  </a:lnTo>
                  <a:lnTo>
                    <a:pt x="703" y="135"/>
                  </a:lnTo>
                  <a:lnTo>
                    <a:pt x="711" y="136"/>
                  </a:lnTo>
                  <a:lnTo>
                    <a:pt x="740" y="139"/>
                  </a:lnTo>
                  <a:lnTo>
                    <a:pt x="752" y="143"/>
                  </a:lnTo>
                  <a:lnTo>
                    <a:pt x="758" y="145"/>
                  </a:lnTo>
                  <a:lnTo>
                    <a:pt x="784" y="163"/>
                  </a:lnTo>
                  <a:lnTo>
                    <a:pt x="799" y="171"/>
                  </a:lnTo>
                  <a:lnTo>
                    <a:pt x="815" y="179"/>
                  </a:lnTo>
                  <a:lnTo>
                    <a:pt x="823" y="191"/>
                  </a:lnTo>
                  <a:lnTo>
                    <a:pt x="838" y="194"/>
                  </a:lnTo>
                  <a:lnTo>
                    <a:pt x="845" y="200"/>
                  </a:lnTo>
                  <a:lnTo>
                    <a:pt x="850" y="209"/>
                  </a:lnTo>
                  <a:lnTo>
                    <a:pt x="854" y="210"/>
                  </a:lnTo>
                  <a:lnTo>
                    <a:pt x="856" y="214"/>
                  </a:lnTo>
                  <a:lnTo>
                    <a:pt x="858" y="224"/>
                  </a:lnTo>
                  <a:lnTo>
                    <a:pt x="858" y="234"/>
                  </a:lnTo>
                  <a:lnTo>
                    <a:pt x="849" y="247"/>
                  </a:lnTo>
                  <a:lnTo>
                    <a:pt x="834" y="269"/>
                  </a:lnTo>
                  <a:lnTo>
                    <a:pt x="823" y="294"/>
                  </a:lnTo>
                  <a:lnTo>
                    <a:pt x="821" y="302"/>
                  </a:lnTo>
                  <a:lnTo>
                    <a:pt x="819" y="311"/>
                  </a:lnTo>
                  <a:lnTo>
                    <a:pt x="819" y="317"/>
                  </a:lnTo>
                  <a:lnTo>
                    <a:pt x="821" y="321"/>
                  </a:lnTo>
                  <a:lnTo>
                    <a:pt x="843" y="321"/>
                  </a:lnTo>
                  <a:lnTo>
                    <a:pt x="875" y="326"/>
                  </a:lnTo>
                  <a:lnTo>
                    <a:pt x="881" y="328"/>
                  </a:lnTo>
                  <a:lnTo>
                    <a:pt x="898" y="339"/>
                  </a:lnTo>
                  <a:lnTo>
                    <a:pt x="908" y="342"/>
                  </a:lnTo>
                  <a:lnTo>
                    <a:pt x="918" y="340"/>
                  </a:lnTo>
                  <a:lnTo>
                    <a:pt x="923" y="343"/>
                  </a:lnTo>
                  <a:lnTo>
                    <a:pt x="930" y="343"/>
                  </a:lnTo>
                  <a:lnTo>
                    <a:pt x="937" y="340"/>
                  </a:lnTo>
                  <a:lnTo>
                    <a:pt x="941" y="335"/>
                  </a:lnTo>
                  <a:lnTo>
                    <a:pt x="948" y="332"/>
                  </a:lnTo>
                  <a:lnTo>
                    <a:pt x="963" y="333"/>
                  </a:lnTo>
                  <a:lnTo>
                    <a:pt x="972" y="332"/>
                  </a:lnTo>
                  <a:lnTo>
                    <a:pt x="973" y="331"/>
                  </a:lnTo>
                  <a:lnTo>
                    <a:pt x="975" y="327"/>
                  </a:lnTo>
                  <a:lnTo>
                    <a:pt x="990" y="315"/>
                  </a:lnTo>
                  <a:lnTo>
                    <a:pt x="994" y="313"/>
                  </a:lnTo>
                  <a:lnTo>
                    <a:pt x="996" y="310"/>
                  </a:lnTo>
                  <a:lnTo>
                    <a:pt x="1010" y="299"/>
                  </a:lnTo>
                  <a:lnTo>
                    <a:pt x="1018" y="290"/>
                  </a:lnTo>
                  <a:lnTo>
                    <a:pt x="1025" y="280"/>
                  </a:lnTo>
                  <a:lnTo>
                    <a:pt x="1028" y="272"/>
                  </a:lnTo>
                  <a:lnTo>
                    <a:pt x="1031" y="256"/>
                  </a:lnTo>
                  <a:lnTo>
                    <a:pt x="1034" y="225"/>
                  </a:lnTo>
                  <a:lnTo>
                    <a:pt x="1043" y="225"/>
                  </a:lnTo>
                  <a:lnTo>
                    <a:pt x="1047" y="224"/>
                  </a:lnTo>
                  <a:lnTo>
                    <a:pt x="1061" y="224"/>
                  </a:lnTo>
                  <a:lnTo>
                    <a:pt x="1068" y="231"/>
                  </a:lnTo>
                  <a:lnTo>
                    <a:pt x="1080" y="270"/>
                  </a:lnTo>
                  <a:lnTo>
                    <a:pt x="1080" y="302"/>
                  </a:lnTo>
                  <a:lnTo>
                    <a:pt x="1079" y="313"/>
                  </a:lnTo>
                  <a:lnTo>
                    <a:pt x="1076" y="317"/>
                  </a:lnTo>
                  <a:lnTo>
                    <a:pt x="1074" y="321"/>
                  </a:lnTo>
                  <a:lnTo>
                    <a:pt x="1050" y="337"/>
                  </a:lnTo>
                  <a:lnTo>
                    <a:pt x="1043" y="339"/>
                  </a:lnTo>
                  <a:lnTo>
                    <a:pt x="1031" y="340"/>
                  </a:lnTo>
                  <a:lnTo>
                    <a:pt x="1023" y="344"/>
                  </a:lnTo>
                  <a:lnTo>
                    <a:pt x="1014" y="356"/>
                  </a:lnTo>
                  <a:lnTo>
                    <a:pt x="1005" y="366"/>
                  </a:lnTo>
                  <a:lnTo>
                    <a:pt x="961" y="404"/>
                  </a:lnTo>
                  <a:lnTo>
                    <a:pt x="959" y="408"/>
                  </a:lnTo>
                  <a:lnTo>
                    <a:pt x="955" y="415"/>
                  </a:lnTo>
                  <a:lnTo>
                    <a:pt x="935" y="440"/>
                  </a:lnTo>
                  <a:lnTo>
                    <a:pt x="932" y="446"/>
                  </a:lnTo>
                  <a:lnTo>
                    <a:pt x="914" y="467"/>
                  </a:lnTo>
                  <a:lnTo>
                    <a:pt x="899" y="479"/>
                  </a:lnTo>
                  <a:lnTo>
                    <a:pt x="892" y="488"/>
                  </a:lnTo>
                  <a:lnTo>
                    <a:pt x="883" y="494"/>
                  </a:lnTo>
                  <a:lnTo>
                    <a:pt x="881" y="499"/>
                  </a:lnTo>
                  <a:lnTo>
                    <a:pt x="872" y="509"/>
                  </a:lnTo>
                  <a:lnTo>
                    <a:pt x="862" y="514"/>
                  </a:lnTo>
                  <a:lnTo>
                    <a:pt x="861" y="520"/>
                  </a:lnTo>
                  <a:lnTo>
                    <a:pt x="851" y="528"/>
                  </a:lnTo>
                  <a:lnTo>
                    <a:pt x="850" y="531"/>
                  </a:lnTo>
                  <a:lnTo>
                    <a:pt x="853" y="554"/>
                  </a:lnTo>
                  <a:lnTo>
                    <a:pt x="848" y="576"/>
                  </a:lnTo>
                  <a:lnTo>
                    <a:pt x="848" y="591"/>
                  </a:lnTo>
                  <a:lnTo>
                    <a:pt x="846" y="601"/>
                  </a:lnTo>
                  <a:lnTo>
                    <a:pt x="838" y="625"/>
                  </a:lnTo>
                  <a:lnTo>
                    <a:pt x="838" y="676"/>
                  </a:lnTo>
                  <a:lnTo>
                    <a:pt x="835" y="686"/>
                  </a:lnTo>
                  <a:lnTo>
                    <a:pt x="834" y="692"/>
                  </a:lnTo>
                  <a:lnTo>
                    <a:pt x="826" y="705"/>
                  </a:lnTo>
                  <a:lnTo>
                    <a:pt x="823" y="714"/>
                  </a:lnTo>
                  <a:lnTo>
                    <a:pt x="818" y="740"/>
                  </a:lnTo>
                  <a:lnTo>
                    <a:pt x="817" y="756"/>
                  </a:lnTo>
                  <a:lnTo>
                    <a:pt x="818" y="765"/>
                  </a:lnTo>
                  <a:lnTo>
                    <a:pt x="817" y="774"/>
                  </a:lnTo>
                  <a:lnTo>
                    <a:pt x="813" y="776"/>
                  </a:lnTo>
                  <a:lnTo>
                    <a:pt x="822" y="796"/>
                  </a:lnTo>
                  <a:lnTo>
                    <a:pt x="846" y="810"/>
                  </a:lnTo>
                  <a:lnTo>
                    <a:pt x="856" y="817"/>
                  </a:lnTo>
                  <a:lnTo>
                    <a:pt x="869" y="828"/>
                  </a:lnTo>
                  <a:lnTo>
                    <a:pt x="885" y="845"/>
                  </a:lnTo>
                  <a:lnTo>
                    <a:pt x="886" y="855"/>
                  </a:lnTo>
                  <a:lnTo>
                    <a:pt x="875" y="880"/>
                  </a:lnTo>
                  <a:lnTo>
                    <a:pt x="878" y="892"/>
                  </a:lnTo>
                  <a:lnTo>
                    <a:pt x="889" y="907"/>
                  </a:lnTo>
                  <a:lnTo>
                    <a:pt x="903" y="913"/>
                  </a:lnTo>
                  <a:lnTo>
                    <a:pt x="913" y="912"/>
                  </a:lnTo>
                  <a:lnTo>
                    <a:pt x="914" y="921"/>
                  </a:lnTo>
                  <a:lnTo>
                    <a:pt x="914" y="950"/>
                  </a:lnTo>
                  <a:lnTo>
                    <a:pt x="908" y="963"/>
                  </a:lnTo>
                  <a:lnTo>
                    <a:pt x="889" y="991"/>
                  </a:lnTo>
                  <a:lnTo>
                    <a:pt x="877" y="1004"/>
                  </a:lnTo>
                  <a:lnTo>
                    <a:pt x="870" y="1015"/>
                  </a:lnTo>
                  <a:lnTo>
                    <a:pt x="865" y="1039"/>
                  </a:lnTo>
                  <a:lnTo>
                    <a:pt x="854" y="1049"/>
                  </a:lnTo>
                  <a:lnTo>
                    <a:pt x="840" y="1056"/>
                  </a:lnTo>
                  <a:lnTo>
                    <a:pt x="815" y="1065"/>
                  </a:lnTo>
                  <a:lnTo>
                    <a:pt x="805" y="1065"/>
                  </a:lnTo>
                  <a:lnTo>
                    <a:pt x="790" y="1072"/>
                  </a:lnTo>
                  <a:lnTo>
                    <a:pt x="765" y="1080"/>
                  </a:lnTo>
                  <a:lnTo>
                    <a:pt x="753" y="1082"/>
                  </a:lnTo>
                  <a:lnTo>
                    <a:pt x="733" y="1083"/>
                  </a:lnTo>
                  <a:lnTo>
                    <a:pt x="711" y="1091"/>
                  </a:lnTo>
                  <a:lnTo>
                    <a:pt x="677" y="1096"/>
                  </a:lnTo>
                  <a:lnTo>
                    <a:pt x="650" y="1096"/>
                  </a:lnTo>
                  <a:lnTo>
                    <a:pt x="620" y="1091"/>
                  </a:lnTo>
                  <a:lnTo>
                    <a:pt x="607" y="1079"/>
                  </a:lnTo>
                  <a:lnTo>
                    <a:pt x="604" y="1088"/>
                  </a:lnTo>
                  <a:lnTo>
                    <a:pt x="607" y="1113"/>
                  </a:lnTo>
                  <a:lnTo>
                    <a:pt x="616" y="1122"/>
                  </a:lnTo>
                  <a:lnTo>
                    <a:pt x="619" y="1130"/>
                  </a:lnTo>
                  <a:lnTo>
                    <a:pt x="617" y="1147"/>
                  </a:lnTo>
                  <a:lnTo>
                    <a:pt x="614" y="1155"/>
                  </a:lnTo>
                  <a:lnTo>
                    <a:pt x="611" y="1157"/>
                  </a:lnTo>
                  <a:lnTo>
                    <a:pt x="609" y="1156"/>
                  </a:lnTo>
                  <a:lnTo>
                    <a:pt x="604" y="1169"/>
                  </a:lnTo>
                  <a:lnTo>
                    <a:pt x="602" y="1184"/>
                  </a:lnTo>
                  <a:lnTo>
                    <a:pt x="607" y="1214"/>
                  </a:lnTo>
                  <a:lnTo>
                    <a:pt x="607" y="1221"/>
                  </a:lnTo>
                  <a:lnTo>
                    <a:pt x="603" y="1230"/>
                  </a:lnTo>
                  <a:lnTo>
                    <a:pt x="597" y="1237"/>
                  </a:lnTo>
                  <a:lnTo>
                    <a:pt x="580" y="1241"/>
                  </a:lnTo>
                  <a:lnTo>
                    <a:pt x="564" y="1252"/>
                  </a:lnTo>
                  <a:lnTo>
                    <a:pt x="526" y="1251"/>
                  </a:lnTo>
                  <a:lnTo>
                    <a:pt x="517" y="1247"/>
                  </a:lnTo>
                  <a:lnTo>
                    <a:pt x="507" y="1241"/>
                  </a:lnTo>
                  <a:lnTo>
                    <a:pt x="487" y="1232"/>
                  </a:lnTo>
                  <a:lnTo>
                    <a:pt x="472" y="1227"/>
                  </a:lnTo>
                  <a:lnTo>
                    <a:pt x="462" y="1216"/>
                  </a:lnTo>
                  <a:lnTo>
                    <a:pt x="451" y="1230"/>
                  </a:lnTo>
                  <a:lnTo>
                    <a:pt x="451" y="1251"/>
                  </a:lnTo>
                  <a:lnTo>
                    <a:pt x="457" y="1270"/>
                  </a:lnTo>
                  <a:lnTo>
                    <a:pt x="458" y="1302"/>
                  </a:lnTo>
                  <a:lnTo>
                    <a:pt x="459" y="1317"/>
                  </a:lnTo>
                  <a:lnTo>
                    <a:pt x="473" y="1329"/>
                  </a:lnTo>
                  <a:lnTo>
                    <a:pt x="487" y="1333"/>
                  </a:lnTo>
                  <a:lnTo>
                    <a:pt x="482" y="1340"/>
                  </a:lnTo>
                  <a:lnTo>
                    <a:pt x="489" y="1345"/>
                  </a:lnTo>
                  <a:lnTo>
                    <a:pt x="509" y="1340"/>
                  </a:lnTo>
                  <a:lnTo>
                    <a:pt x="505" y="1332"/>
                  </a:lnTo>
                  <a:lnTo>
                    <a:pt x="499" y="1328"/>
                  </a:lnTo>
                  <a:lnTo>
                    <a:pt x="515" y="1325"/>
                  </a:lnTo>
                  <a:lnTo>
                    <a:pt x="527" y="1317"/>
                  </a:lnTo>
                  <a:lnTo>
                    <a:pt x="534" y="1329"/>
                  </a:lnTo>
                  <a:lnTo>
                    <a:pt x="538" y="1355"/>
                  </a:lnTo>
                  <a:lnTo>
                    <a:pt x="536" y="1367"/>
                  </a:lnTo>
                  <a:lnTo>
                    <a:pt x="528" y="1372"/>
                  </a:lnTo>
                  <a:lnTo>
                    <a:pt x="518" y="1376"/>
                  </a:lnTo>
                  <a:lnTo>
                    <a:pt x="509" y="1376"/>
                  </a:lnTo>
                  <a:lnTo>
                    <a:pt x="501" y="1372"/>
                  </a:lnTo>
                  <a:lnTo>
                    <a:pt x="500" y="1360"/>
                  </a:lnTo>
                  <a:lnTo>
                    <a:pt x="495" y="1354"/>
                  </a:lnTo>
                  <a:lnTo>
                    <a:pt x="484" y="1351"/>
                  </a:lnTo>
                  <a:lnTo>
                    <a:pt x="475" y="1354"/>
                  </a:lnTo>
                  <a:lnTo>
                    <a:pt x="469" y="1360"/>
                  </a:lnTo>
                  <a:lnTo>
                    <a:pt x="463" y="1361"/>
                  </a:lnTo>
                  <a:lnTo>
                    <a:pt x="458" y="1366"/>
                  </a:lnTo>
                  <a:lnTo>
                    <a:pt x="458" y="1372"/>
                  </a:lnTo>
                  <a:lnTo>
                    <a:pt x="475" y="1381"/>
                  </a:lnTo>
                  <a:lnTo>
                    <a:pt x="487" y="1382"/>
                  </a:lnTo>
                  <a:lnTo>
                    <a:pt x="494" y="1384"/>
                  </a:lnTo>
                  <a:lnTo>
                    <a:pt x="500" y="1387"/>
                  </a:lnTo>
                  <a:lnTo>
                    <a:pt x="499" y="1389"/>
                  </a:lnTo>
                  <a:lnTo>
                    <a:pt x="466" y="1407"/>
                  </a:lnTo>
                  <a:lnTo>
                    <a:pt x="461" y="1414"/>
                  </a:lnTo>
                  <a:lnTo>
                    <a:pt x="457" y="1423"/>
                  </a:lnTo>
                  <a:lnTo>
                    <a:pt x="448" y="1432"/>
                  </a:lnTo>
                  <a:lnTo>
                    <a:pt x="446" y="1445"/>
                  </a:lnTo>
                  <a:lnTo>
                    <a:pt x="450" y="1461"/>
                  </a:lnTo>
                  <a:lnTo>
                    <a:pt x="448" y="1474"/>
                  </a:lnTo>
                  <a:lnTo>
                    <a:pt x="448" y="1490"/>
                  </a:lnTo>
                  <a:lnTo>
                    <a:pt x="445" y="1501"/>
                  </a:lnTo>
                  <a:lnTo>
                    <a:pt x="440" y="1506"/>
                  </a:lnTo>
                  <a:lnTo>
                    <a:pt x="432" y="1508"/>
                  </a:lnTo>
                  <a:lnTo>
                    <a:pt x="426" y="1520"/>
                  </a:lnTo>
                  <a:lnTo>
                    <a:pt x="431" y="1533"/>
                  </a:lnTo>
                  <a:lnTo>
                    <a:pt x="432" y="1538"/>
                  </a:lnTo>
                  <a:lnTo>
                    <a:pt x="429" y="1544"/>
                  </a:lnTo>
                  <a:lnTo>
                    <a:pt x="396" y="1542"/>
                  </a:lnTo>
                  <a:lnTo>
                    <a:pt x="386" y="1547"/>
                  </a:lnTo>
                  <a:lnTo>
                    <a:pt x="378" y="1556"/>
                  </a:lnTo>
                  <a:lnTo>
                    <a:pt x="369" y="1556"/>
                  </a:lnTo>
                  <a:lnTo>
                    <a:pt x="359" y="1561"/>
                  </a:lnTo>
                  <a:lnTo>
                    <a:pt x="342" y="1580"/>
                  </a:lnTo>
                  <a:lnTo>
                    <a:pt x="335" y="1588"/>
                  </a:lnTo>
                  <a:lnTo>
                    <a:pt x="333" y="1597"/>
                  </a:lnTo>
                  <a:lnTo>
                    <a:pt x="322" y="1615"/>
                  </a:lnTo>
                  <a:lnTo>
                    <a:pt x="318" y="1633"/>
                  </a:lnTo>
                  <a:lnTo>
                    <a:pt x="321" y="1640"/>
                  </a:lnTo>
                  <a:lnTo>
                    <a:pt x="327" y="1653"/>
                  </a:lnTo>
                  <a:lnTo>
                    <a:pt x="333" y="1664"/>
                  </a:lnTo>
                  <a:lnTo>
                    <a:pt x="343" y="1672"/>
                  </a:lnTo>
                  <a:lnTo>
                    <a:pt x="365" y="1696"/>
                  </a:lnTo>
                  <a:lnTo>
                    <a:pt x="389" y="1706"/>
                  </a:lnTo>
                  <a:lnTo>
                    <a:pt x="402" y="1707"/>
                  </a:lnTo>
                  <a:lnTo>
                    <a:pt x="414" y="1705"/>
                  </a:lnTo>
                  <a:lnTo>
                    <a:pt x="421" y="1712"/>
                  </a:lnTo>
                  <a:lnTo>
                    <a:pt x="424" y="1723"/>
                  </a:lnTo>
                  <a:lnTo>
                    <a:pt x="424" y="1739"/>
                  </a:lnTo>
                  <a:lnTo>
                    <a:pt x="417" y="1752"/>
                  </a:lnTo>
                  <a:lnTo>
                    <a:pt x="413" y="1754"/>
                  </a:lnTo>
                  <a:lnTo>
                    <a:pt x="417" y="1766"/>
                  </a:lnTo>
                  <a:lnTo>
                    <a:pt x="418" y="1776"/>
                  </a:lnTo>
                  <a:lnTo>
                    <a:pt x="410" y="1780"/>
                  </a:lnTo>
                  <a:lnTo>
                    <a:pt x="409" y="1791"/>
                  </a:lnTo>
                  <a:lnTo>
                    <a:pt x="402" y="1791"/>
                  </a:lnTo>
                  <a:lnTo>
                    <a:pt x="393" y="1796"/>
                  </a:lnTo>
                  <a:lnTo>
                    <a:pt x="376" y="1813"/>
                  </a:lnTo>
                  <a:lnTo>
                    <a:pt x="358" y="1829"/>
                  </a:lnTo>
                  <a:lnTo>
                    <a:pt x="350" y="1833"/>
                  </a:lnTo>
                  <a:lnTo>
                    <a:pt x="335" y="1849"/>
                  </a:lnTo>
                  <a:lnTo>
                    <a:pt x="321" y="1862"/>
                  </a:lnTo>
                  <a:lnTo>
                    <a:pt x="312" y="1882"/>
                  </a:lnTo>
                  <a:lnTo>
                    <a:pt x="310" y="1894"/>
                  </a:lnTo>
                  <a:lnTo>
                    <a:pt x="318" y="1887"/>
                  </a:lnTo>
                  <a:lnTo>
                    <a:pt x="310" y="1924"/>
                  </a:lnTo>
                  <a:lnTo>
                    <a:pt x="305" y="1940"/>
                  </a:lnTo>
                  <a:lnTo>
                    <a:pt x="296" y="1948"/>
                  </a:lnTo>
                  <a:lnTo>
                    <a:pt x="286" y="1953"/>
                  </a:lnTo>
                  <a:lnTo>
                    <a:pt x="276" y="1953"/>
                  </a:lnTo>
                  <a:lnTo>
                    <a:pt x="269" y="1946"/>
                  </a:lnTo>
                  <a:lnTo>
                    <a:pt x="258" y="1925"/>
                  </a:lnTo>
                  <a:lnTo>
                    <a:pt x="260" y="1945"/>
                  </a:lnTo>
                  <a:lnTo>
                    <a:pt x="268" y="1948"/>
                  </a:lnTo>
                  <a:lnTo>
                    <a:pt x="270" y="1954"/>
                  </a:lnTo>
                  <a:lnTo>
                    <a:pt x="270" y="1959"/>
                  </a:lnTo>
                  <a:lnTo>
                    <a:pt x="248" y="1974"/>
                  </a:lnTo>
                  <a:lnTo>
                    <a:pt x="238" y="1983"/>
                  </a:lnTo>
                  <a:lnTo>
                    <a:pt x="226" y="2026"/>
                  </a:lnTo>
                  <a:lnTo>
                    <a:pt x="219" y="2037"/>
                  </a:lnTo>
                  <a:lnTo>
                    <a:pt x="225" y="2037"/>
                  </a:lnTo>
                  <a:lnTo>
                    <a:pt x="230" y="2033"/>
                  </a:lnTo>
                  <a:lnTo>
                    <a:pt x="237" y="2058"/>
                  </a:lnTo>
                  <a:lnTo>
                    <a:pt x="241" y="2074"/>
                  </a:lnTo>
                  <a:lnTo>
                    <a:pt x="237" y="2081"/>
                  </a:lnTo>
                  <a:lnTo>
                    <a:pt x="225" y="2080"/>
                  </a:lnTo>
                  <a:lnTo>
                    <a:pt x="220" y="2082"/>
                  </a:lnTo>
                  <a:lnTo>
                    <a:pt x="229" y="2089"/>
                  </a:lnTo>
                  <a:lnTo>
                    <a:pt x="233" y="2088"/>
                  </a:lnTo>
                  <a:lnTo>
                    <a:pt x="240" y="2089"/>
                  </a:lnTo>
                  <a:lnTo>
                    <a:pt x="256" y="2120"/>
                  </a:lnTo>
                  <a:lnTo>
                    <a:pt x="275" y="2145"/>
                  </a:lnTo>
                  <a:lnTo>
                    <a:pt x="275" y="2146"/>
                  </a:lnTo>
                  <a:close/>
                </a:path>
              </a:pathLst>
            </a:custGeom>
            <a:grpFill/>
            <a:ln w="3175"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solidFill>
                  <a:schemeClr val="accent2"/>
                </a:solidFill>
                <a:latin typeface="+mn-lt"/>
              </a:endParaRPr>
            </a:p>
          </p:txBody>
        </p:sp>
        <p:sp>
          <p:nvSpPr>
            <p:cNvPr id="119" name="Freeform 258"/>
            <p:cNvSpPr>
              <a:spLocks noChangeAspect="1"/>
            </p:cNvSpPr>
            <p:nvPr/>
          </p:nvSpPr>
          <p:spPr bwMode="gray">
            <a:xfrm>
              <a:off x="2199726" y="3011031"/>
              <a:ext cx="53037" cy="52478"/>
            </a:xfrm>
            <a:custGeom>
              <a:avLst/>
              <a:gdLst/>
              <a:ahLst/>
              <a:cxnLst>
                <a:cxn ang="0">
                  <a:pos x="197" y="195"/>
                </a:cxn>
                <a:cxn ang="0">
                  <a:pos x="172" y="187"/>
                </a:cxn>
                <a:cxn ang="0">
                  <a:pos x="146" y="193"/>
                </a:cxn>
                <a:cxn ang="0">
                  <a:pos x="129" y="190"/>
                </a:cxn>
                <a:cxn ang="0">
                  <a:pos x="124" y="217"/>
                </a:cxn>
                <a:cxn ang="0">
                  <a:pos x="103" y="221"/>
                </a:cxn>
                <a:cxn ang="0">
                  <a:pos x="91" y="214"/>
                </a:cxn>
                <a:cxn ang="0">
                  <a:pos x="79" y="205"/>
                </a:cxn>
                <a:cxn ang="0">
                  <a:pos x="59" y="178"/>
                </a:cxn>
                <a:cxn ang="0">
                  <a:pos x="52" y="166"/>
                </a:cxn>
                <a:cxn ang="0">
                  <a:pos x="47" y="151"/>
                </a:cxn>
                <a:cxn ang="0">
                  <a:pos x="43" y="140"/>
                </a:cxn>
                <a:cxn ang="0">
                  <a:pos x="30" y="139"/>
                </a:cxn>
                <a:cxn ang="0">
                  <a:pos x="26" y="130"/>
                </a:cxn>
                <a:cxn ang="0">
                  <a:pos x="15" y="122"/>
                </a:cxn>
                <a:cxn ang="0">
                  <a:pos x="0" y="101"/>
                </a:cxn>
                <a:cxn ang="0">
                  <a:pos x="4" y="84"/>
                </a:cxn>
                <a:cxn ang="0">
                  <a:pos x="9" y="60"/>
                </a:cxn>
                <a:cxn ang="0">
                  <a:pos x="11" y="55"/>
                </a:cxn>
                <a:cxn ang="0">
                  <a:pos x="22" y="50"/>
                </a:cxn>
                <a:cxn ang="0">
                  <a:pos x="38" y="49"/>
                </a:cxn>
                <a:cxn ang="0">
                  <a:pos x="46" y="39"/>
                </a:cxn>
                <a:cxn ang="0">
                  <a:pos x="44" y="32"/>
                </a:cxn>
                <a:cxn ang="0">
                  <a:pos x="43" y="26"/>
                </a:cxn>
                <a:cxn ang="0">
                  <a:pos x="57" y="9"/>
                </a:cxn>
                <a:cxn ang="0">
                  <a:pos x="62" y="5"/>
                </a:cxn>
                <a:cxn ang="0">
                  <a:pos x="71" y="0"/>
                </a:cxn>
                <a:cxn ang="0">
                  <a:pos x="114" y="6"/>
                </a:cxn>
                <a:cxn ang="0">
                  <a:pos x="154" y="3"/>
                </a:cxn>
                <a:cxn ang="0">
                  <a:pos x="168" y="0"/>
                </a:cxn>
                <a:cxn ang="0">
                  <a:pos x="200" y="3"/>
                </a:cxn>
                <a:cxn ang="0">
                  <a:pos x="225" y="11"/>
                </a:cxn>
                <a:cxn ang="0">
                  <a:pos x="222" y="25"/>
                </a:cxn>
                <a:cxn ang="0">
                  <a:pos x="218" y="33"/>
                </a:cxn>
                <a:cxn ang="0">
                  <a:pos x="206" y="49"/>
                </a:cxn>
                <a:cxn ang="0">
                  <a:pos x="208" y="90"/>
                </a:cxn>
                <a:cxn ang="0">
                  <a:pos x="220" y="114"/>
                </a:cxn>
                <a:cxn ang="0">
                  <a:pos x="221" y="117"/>
                </a:cxn>
                <a:cxn ang="0">
                  <a:pos x="225" y="140"/>
                </a:cxn>
                <a:cxn ang="0">
                  <a:pos x="218" y="181"/>
                </a:cxn>
                <a:cxn ang="0">
                  <a:pos x="203" y="197"/>
                </a:cxn>
              </a:cxnLst>
              <a:rect l="0" t="0" r="r" b="b"/>
              <a:pathLst>
                <a:path w="226" h="221">
                  <a:moveTo>
                    <a:pt x="203" y="197"/>
                  </a:moveTo>
                  <a:lnTo>
                    <a:pt x="197" y="195"/>
                  </a:lnTo>
                  <a:lnTo>
                    <a:pt x="193" y="193"/>
                  </a:lnTo>
                  <a:lnTo>
                    <a:pt x="172" y="187"/>
                  </a:lnTo>
                  <a:lnTo>
                    <a:pt x="150" y="193"/>
                  </a:lnTo>
                  <a:lnTo>
                    <a:pt x="146" y="193"/>
                  </a:lnTo>
                  <a:lnTo>
                    <a:pt x="136" y="190"/>
                  </a:lnTo>
                  <a:lnTo>
                    <a:pt x="129" y="190"/>
                  </a:lnTo>
                  <a:lnTo>
                    <a:pt x="123" y="193"/>
                  </a:lnTo>
                  <a:lnTo>
                    <a:pt x="124" y="217"/>
                  </a:lnTo>
                  <a:lnTo>
                    <a:pt x="120" y="221"/>
                  </a:lnTo>
                  <a:lnTo>
                    <a:pt x="103" y="221"/>
                  </a:lnTo>
                  <a:lnTo>
                    <a:pt x="91" y="216"/>
                  </a:lnTo>
                  <a:lnTo>
                    <a:pt x="91" y="214"/>
                  </a:lnTo>
                  <a:lnTo>
                    <a:pt x="89" y="214"/>
                  </a:lnTo>
                  <a:lnTo>
                    <a:pt x="79" y="205"/>
                  </a:lnTo>
                  <a:lnTo>
                    <a:pt x="65" y="188"/>
                  </a:lnTo>
                  <a:lnTo>
                    <a:pt x="59" y="178"/>
                  </a:lnTo>
                  <a:lnTo>
                    <a:pt x="58" y="172"/>
                  </a:lnTo>
                  <a:lnTo>
                    <a:pt x="52" y="166"/>
                  </a:lnTo>
                  <a:lnTo>
                    <a:pt x="52" y="156"/>
                  </a:lnTo>
                  <a:lnTo>
                    <a:pt x="47" y="151"/>
                  </a:lnTo>
                  <a:lnTo>
                    <a:pt x="46" y="143"/>
                  </a:lnTo>
                  <a:lnTo>
                    <a:pt x="43" y="140"/>
                  </a:lnTo>
                  <a:lnTo>
                    <a:pt x="32" y="140"/>
                  </a:lnTo>
                  <a:lnTo>
                    <a:pt x="30" y="139"/>
                  </a:lnTo>
                  <a:lnTo>
                    <a:pt x="26" y="135"/>
                  </a:lnTo>
                  <a:lnTo>
                    <a:pt x="26" y="130"/>
                  </a:lnTo>
                  <a:lnTo>
                    <a:pt x="17" y="123"/>
                  </a:lnTo>
                  <a:lnTo>
                    <a:pt x="15" y="122"/>
                  </a:lnTo>
                  <a:lnTo>
                    <a:pt x="6" y="107"/>
                  </a:lnTo>
                  <a:lnTo>
                    <a:pt x="0" y="101"/>
                  </a:lnTo>
                  <a:lnTo>
                    <a:pt x="0" y="95"/>
                  </a:lnTo>
                  <a:lnTo>
                    <a:pt x="4" y="84"/>
                  </a:lnTo>
                  <a:lnTo>
                    <a:pt x="9" y="75"/>
                  </a:lnTo>
                  <a:lnTo>
                    <a:pt x="9" y="60"/>
                  </a:lnTo>
                  <a:lnTo>
                    <a:pt x="10" y="58"/>
                  </a:lnTo>
                  <a:lnTo>
                    <a:pt x="11" y="55"/>
                  </a:lnTo>
                  <a:lnTo>
                    <a:pt x="15" y="53"/>
                  </a:lnTo>
                  <a:lnTo>
                    <a:pt x="22" y="50"/>
                  </a:lnTo>
                  <a:lnTo>
                    <a:pt x="32" y="50"/>
                  </a:lnTo>
                  <a:lnTo>
                    <a:pt x="38" y="49"/>
                  </a:lnTo>
                  <a:lnTo>
                    <a:pt x="39" y="46"/>
                  </a:lnTo>
                  <a:lnTo>
                    <a:pt x="46" y="39"/>
                  </a:lnTo>
                  <a:lnTo>
                    <a:pt x="46" y="32"/>
                  </a:lnTo>
                  <a:lnTo>
                    <a:pt x="44" y="32"/>
                  </a:lnTo>
                  <a:lnTo>
                    <a:pt x="42" y="30"/>
                  </a:lnTo>
                  <a:lnTo>
                    <a:pt x="43" y="26"/>
                  </a:lnTo>
                  <a:lnTo>
                    <a:pt x="50" y="15"/>
                  </a:lnTo>
                  <a:lnTo>
                    <a:pt x="57" y="9"/>
                  </a:lnTo>
                  <a:lnTo>
                    <a:pt x="58" y="6"/>
                  </a:lnTo>
                  <a:lnTo>
                    <a:pt x="62" y="5"/>
                  </a:lnTo>
                  <a:lnTo>
                    <a:pt x="66" y="0"/>
                  </a:lnTo>
                  <a:lnTo>
                    <a:pt x="71" y="0"/>
                  </a:lnTo>
                  <a:lnTo>
                    <a:pt x="95" y="6"/>
                  </a:lnTo>
                  <a:lnTo>
                    <a:pt x="114" y="6"/>
                  </a:lnTo>
                  <a:lnTo>
                    <a:pt x="139" y="1"/>
                  </a:lnTo>
                  <a:lnTo>
                    <a:pt x="154" y="3"/>
                  </a:lnTo>
                  <a:lnTo>
                    <a:pt x="166" y="1"/>
                  </a:lnTo>
                  <a:lnTo>
                    <a:pt x="168" y="0"/>
                  </a:lnTo>
                  <a:lnTo>
                    <a:pt x="175" y="0"/>
                  </a:lnTo>
                  <a:lnTo>
                    <a:pt x="200" y="3"/>
                  </a:lnTo>
                  <a:lnTo>
                    <a:pt x="225" y="10"/>
                  </a:lnTo>
                  <a:lnTo>
                    <a:pt x="225" y="11"/>
                  </a:lnTo>
                  <a:lnTo>
                    <a:pt x="225" y="22"/>
                  </a:lnTo>
                  <a:lnTo>
                    <a:pt x="222" y="25"/>
                  </a:lnTo>
                  <a:lnTo>
                    <a:pt x="222" y="27"/>
                  </a:lnTo>
                  <a:lnTo>
                    <a:pt x="218" y="33"/>
                  </a:lnTo>
                  <a:lnTo>
                    <a:pt x="210" y="39"/>
                  </a:lnTo>
                  <a:lnTo>
                    <a:pt x="206" y="49"/>
                  </a:lnTo>
                  <a:lnTo>
                    <a:pt x="206" y="71"/>
                  </a:lnTo>
                  <a:lnTo>
                    <a:pt x="208" y="90"/>
                  </a:lnTo>
                  <a:lnTo>
                    <a:pt x="211" y="101"/>
                  </a:lnTo>
                  <a:lnTo>
                    <a:pt x="220" y="114"/>
                  </a:lnTo>
                  <a:lnTo>
                    <a:pt x="220" y="116"/>
                  </a:lnTo>
                  <a:lnTo>
                    <a:pt x="221" y="117"/>
                  </a:lnTo>
                  <a:lnTo>
                    <a:pt x="226" y="125"/>
                  </a:lnTo>
                  <a:lnTo>
                    <a:pt x="225" y="140"/>
                  </a:lnTo>
                  <a:lnTo>
                    <a:pt x="220" y="162"/>
                  </a:lnTo>
                  <a:lnTo>
                    <a:pt x="218" y="181"/>
                  </a:lnTo>
                  <a:lnTo>
                    <a:pt x="216" y="184"/>
                  </a:lnTo>
                  <a:lnTo>
                    <a:pt x="203" y="197"/>
                  </a:lnTo>
                  <a:close/>
                </a:path>
              </a:pathLst>
            </a:custGeom>
            <a:grpFill/>
            <a:ln w="3175" cap="flat" cmpd="sng">
              <a:noFill/>
              <a:prstDash val="solid"/>
              <a:round/>
              <a:headEnd type="none" w="med" len="med"/>
              <a:tailEnd type="none" w="med" len="med"/>
            </a:ln>
            <a:effectLst/>
          </p:spPr>
          <p:txBody>
            <a:bodyPr/>
            <a:lstStyle/>
            <a:p>
              <a:pPr eaLnBrk="1" fontAlgn="auto" hangingPunct="1">
                <a:spcBef>
                  <a:spcPts val="0"/>
                </a:spcBef>
                <a:spcAft>
                  <a:spcPts val="0"/>
                </a:spcAft>
                <a:defRPr/>
              </a:pPr>
              <a:endParaRPr lang="en-US" dirty="0">
                <a:solidFill>
                  <a:schemeClr val="accent2"/>
                </a:solidFill>
                <a:latin typeface="+mn-lt"/>
              </a:endParaRPr>
            </a:p>
          </p:txBody>
        </p:sp>
      </p:grpSp>
    </p:spTree>
  </p:cSld>
  <p:clrMapOvr>
    <a:masterClrMapping/>
  </p:clrMapOvr>
  <p:transition spd="slow">
    <p:comb/>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53" presetClass="entr" presetSubtype="16" fill="hold" nodeType="withEffect">
                                  <p:stCondLst>
                                    <p:cond delay="2000"/>
                                  </p:stCondLst>
                                  <p:childTnLst>
                                    <p:set>
                                      <p:cBhvr>
                                        <p:cTn id="28" dur="1" fill="hold">
                                          <p:stCondLst>
                                            <p:cond delay="0"/>
                                          </p:stCondLst>
                                        </p:cTn>
                                        <p:tgtEl>
                                          <p:spTgt spid="16"/>
                                        </p:tgtEl>
                                        <p:attrNameLst>
                                          <p:attrName>style.visibility</p:attrName>
                                        </p:attrNameLst>
                                      </p:cBhvr>
                                      <p:to>
                                        <p:strVal val="visible"/>
                                      </p:to>
                                    </p:set>
                                    <p:anim calcmode="lin" valueType="num">
                                      <p:cBhvr>
                                        <p:cTn id="29" dur="1000" fill="hold"/>
                                        <p:tgtEl>
                                          <p:spTgt spid="16"/>
                                        </p:tgtEl>
                                        <p:attrNameLst>
                                          <p:attrName>ppt_w</p:attrName>
                                        </p:attrNameLst>
                                      </p:cBhvr>
                                      <p:tavLst>
                                        <p:tav tm="0">
                                          <p:val>
                                            <p:fltVal val="0"/>
                                          </p:val>
                                        </p:tav>
                                        <p:tav tm="100000">
                                          <p:val>
                                            <p:strVal val="#ppt_w"/>
                                          </p:val>
                                        </p:tav>
                                      </p:tavLst>
                                    </p:anim>
                                    <p:anim calcmode="lin" valueType="num">
                                      <p:cBhvr>
                                        <p:cTn id="30" dur="1000" fill="hold"/>
                                        <p:tgtEl>
                                          <p:spTgt spid="16"/>
                                        </p:tgtEl>
                                        <p:attrNameLst>
                                          <p:attrName>ppt_h</p:attrName>
                                        </p:attrNameLst>
                                      </p:cBhvr>
                                      <p:tavLst>
                                        <p:tav tm="0">
                                          <p:val>
                                            <p:fltVal val="0"/>
                                          </p:val>
                                        </p:tav>
                                        <p:tav tm="100000">
                                          <p:val>
                                            <p:strVal val="#ppt_h"/>
                                          </p:val>
                                        </p:tav>
                                      </p:tavLst>
                                    </p:anim>
                                    <p:animEffect transition="in" filter="fade">
                                      <p:cBhvr>
                                        <p:cTn id="31" dur="1000"/>
                                        <p:tgtEl>
                                          <p:spTgt spid="16"/>
                                        </p:tgtEl>
                                      </p:cBhvr>
                                    </p:animEffect>
                                  </p:childTnLst>
                                </p:cTn>
                              </p:par>
                              <p:par>
                                <p:cTn id="32" presetID="53" presetClass="entr" presetSubtype="16" fill="hold" nodeType="withEffect">
                                  <p:stCondLst>
                                    <p:cond delay="2000"/>
                                  </p:stCondLst>
                                  <p:childTnLst>
                                    <p:set>
                                      <p:cBhvr>
                                        <p:cTn id="33" dur="1" fill="hold">
                                          <p:stCondLst>
                                            <p:cond delay="0"/>
                                          </p:stCondLst>
                                        </p:cTn>
                                        <p:tgtEl>
                                          <p:spTgt spid="98"/>
                                        </p:tgtEl>
                                        <p:attrNameLst>
                                          <p:attrName>style.visibility</p:attrName>
                                        </p:attrNameLst>
                                      </p:cBhvr>
                                      <p:to>
                                        <p:strVal val="visible"/>
                                      </p:to>
                                    </p:set>
                                    <p:anim calcmode="lin" valueType="num">
                                      <p:cBhvr>
                                        <p:cTn id="34" dur="1000" fill="hold"/>
                                        <p:tgtEl>
                                          <p:spTgt spid="98"/>
                                        </p:tgtEl>
                                        <p:attrNameLst>
                                          <p:attrName>ppt_w</p:attrName>
                                        </p:attrNameLst>
                                      </p:cBhvr>
                                      <p:tavLst>
                                        <p:tav tm="0">
                                          <p:val>
                                            <p:fltVal val="0"/>
                                          </p:val>
                                        </p:tav>
                                        <p:tav tm="100000">
                                          <p:val>
                                            <p:strVal val="#ppt_w"/>
                                          </p:val>
                                        </p:tav>
                                      </p:tavLst>
                                    </p:anim>
                                    <p:anim calcmode="lin" valueType="num">
                                      <p:cBhvr>
                                        <p:cTn id="35" dur="1000" fill="hold"/>
                                        <p:tgtEl>
                                          <p:spTgt spid="98"/>
                                        </p:tgtEl>
                                        <p:attrNameLst>
                                          <p:attrName>ppt_h</p:attrName>
                                        </p:attrNameLst>
                                      </p:cBhvr>
                                      <p:tavLst>
                                        <p:tav tm="0">
                                          <p:val>
                                            <p:fltVal val="0"/>
                                          </p:val>
                                        </p:tav>
                                        <p:tav tm="100000">
                                          <p:val>
                                            <p:strVal val="#ppt_h"/>
                                          </p:val>
                                        </p:tav>
                                      </p:tavLst>
                                    </p:anim>
                                    <p:animEffect transition="in" filter="fade">
                                      <p:cBhvr>
                                        <p:cTn id="36" dur="1000"/>
                                        <p:tgtEl>
                                          <p:spTgt spid="98"/>
                                        </p:tgtEl>
                                      </p:cBhvr>
                                    </p:animEffect>
                                  </p:childTnLst>
                                </p:cTn>
                              </p:par>
                              <p:par>
                                <p:cTn id="37" presetID="53" presetClass="entr" presetSubtype="16" fill="hold" nodeType="withEffect">
                                  <p:stCondLst>
                                    <p:cond delay="2000"/>
                                  </p:stCondLst>
                                  <p:childTnLst>
                                    <p:set>
                                      <p:cBhvr>
                                        <p:cTn id="38" dur="1" fill="hold">
                                          <p:stCondLst>
                                            <p:cond delay="0"/>
                                          </p:stCondLst>
                                        </p:cTn>
                                        <p:tgtEl>
                                          <p:spTgt spid="106"/>
                                        </p:tgtEl>
                                        <p:attrNameLst>
                                          <p:attrName>style.visibility</p:attrName>
                                        </p:attrNameLst>
                                      </p:cBhvr>
                                      <p:to>
                                        <p:strVal val="visible"/>
                                      </p:to>
                                    </p:set>
                                    <p:anim calcmode="lin" valueType="num">
                                      <p:cBhvr>
                                        <p:cTn id="39" dur="1000" fill="hold"/>
                                        <p:tgtEl>
                                          <p:spTgt spid="106"/>
                                        </p:tgtEl>
                                        <p:attrNameLst>
                                          <p:attrName>ppt_w</p:attrName>
                                        </p:attrNameLst>
                                      </p:cBhvr>
                                      <p:tavLst>
                                        <p:tav tm="0">
                                          <p:val>
                                            <p:fltVal val="0"/>
                                          </p:val>
                                        </p:tav>
                                        <p:tav tm="100000">
                                          <p:val>
                                            <p:strVal val="#ppt_w"/>
                                          </p:val>
                                        </p:tav>
                                      </p:tavLst>
                                    </p:anim>
                                    <p:anim calcmode="lin" valueType="num">
                                      <p:cBhvr>
                                        <p:cTn id="40" dur="1000" fill="hold"/>
                                        <p:tgtEl>
                                          <p:spTgt spid="106"/>
                                        </p:tgtEl>
                                        <p:attrNameLst>
                                          <p:attrName>ppt_h</p:attrName>
                                        </p:attrNameLst>
                                      </p:cBhvr>
                                      <p:tavLst>
                                        <p:tav tm="0">
                                          <p:val>
                                            <p:fltVal val="0"/>
                                          </p:val>
                                        </p:tav>
                                        <p:tav tm="100000">
                                          <p:val>
                                            <p:strVal val="#ppt_h"/>
                                          </p:val>
                                        </p:tav>
                                      </p:tavLst>
                                    </p:anim>
                                    <p:animEffect transition="in" filter="fade">
                                      <p:cBhvr>
                                        <p:cTn id="41" dur="1000"/>
                                        <p:tgtEl>
                                          <p:spTgt spid="106"/>
                                        </p:tgtEl>
                                      </p:cBhvr>
                                    </p:animEffect>
                                  </p:childTnLst>
                                </p:cTn>
                              </p:par>
                              <p:par>
                                <p:cTn id="42" presetID="22" presetClass="entr" presetSubtype="4" fill="hold" nodeType="withEffect">
                                  <p:stCondLst>
                                    <p:cond delay="3000"/>
                                  </p:stCondLst>
                                  <p:childTnLst>
                                    <p:set>
                                      <p:cBhvr>
                                        <p:cTn id="43" dur="1" fill="hold">
                                          <p:stCondLst>
                                            <p:cond delay="0"/>
                                          </p:stCondLst>
                                        </p:cTn>
                                        <p:tgtEl>
                                          <p:spTgt spid="28"/>
                                        </p:tgtEl>
                                        <p:attrNameLst>
                                          <p:attrName>style.visibility</p:attrName>
                                        </p:attrNameLst>
                                      </p:cBhvr>
                                      <p:to>
                                        <p:strVal val="visible"/>
                                      </p:to>
                                    </p:set>
                                    <p:animEffect transition="in" filter="wipe(down)">
                                      <p:cBhvr>
                                        <p:cTn id="44" dur="1000"/>
                                        <p:tgtEl>
                                          <p:spTgt spid="28"/>
                                        </p:tgtEl>
                                      </p:cBhvr>
                                    </p:animEffect>
                                  </p:childTnLst>
                                </p:cTn>
                              </p:par>
                              <p:par>
                                <p:cTn id="45" presetID="22" presetClass="entr" presetSubtype="4" fill="hold" nodeType="withEffect">
                                  <p:stCondLst>
                                    <p:cond delay="3000"/>
                                  </p:stCondLst>
                                  <p:childTnLst>
                                    <p:set>
                                      <p:cBhvr>
                                        <p:cTn id="46" dur="1" fill="hold">
                                          <p:stCondLst>
                                            <p:cond delay="0"/>
                                          </p:stCondLst>
                                        </p:cTn>
                                        <p:tgtEl>
                                          <p:spTgt spid="54"/>
                                        </p:tgtEl>
                                        <p:attrNameLst>
                                          <p:attrName>style.visibility</p:attrName>
                                        </p:attrNameLst>
                                      </p:cBhvr>
                                      <p:to>
                                        <p:strVal val="visible"/>
                                      </p:to>
                                    </p:set>
                                    <p:animEffect transition="in" filter="wipe(down)">
                                      <p:cBhvr>
                                        <p:cTn id="47" dur="1000"/>
                                        <p:tgtEl>
                                          <p:spTgt spid="54"/>
                                        </p:tgtEl>
                                      </p:cBhvr>
                                    </p:animEffect>
                                  </p:childTnLst>
                                </p:cTn>
                              </p:par>
                              <p:par>
                                <p:cTn id="48" presetID="22" presetClass="entr" presetSubtype="4" fill="hold" nodeType="withEffect">
                                  <p:stCondLst>
                                    <p:cond delay="3000"/>
                                  </p:stCondLst>
                                  <p:childTnLst>
                                    <p:set>
                                      <p:cBhvr>
                                        <p:cTn id="49" dur="1" fill="hold">
                                          <p:stCondLst>
                                            <p:cond delay="0"/>
                                          </p:stCondLst>
                                        </p:cTn>
                                        <p:tgtEl>
                                          <p:spTgt spid="78"/>
                                        </p:tgtEl>
                                        <p:attrNameLst>
                                          <p:attrName>style.visibility</p:attrName>
                                        </p:attrNameLst>
                                      </p:cBhvr>
                                      <p:to>
                                        <p:strVal val="visible"/>
                                      </p:to>
                                    </p:set>
                                    <p:animEffect transition="in" filter="wipe(down)">
                                      <p:cBhvr>
                                        <p:cTn id="50" dur="1000"/>
                                        <p:tgtEl>
                                          <p:spTgt spid="78"/>
                                        </p:tgtEl>
                                      </p:cBhvr>
                                    </p:animEffect>
                                  </p:childTnLst>
                                </p:cTn>
                              </p:par>
                              <p:par>
                                <p:cTn id="51" presetID="14" presetClass="entr" presetSubtype="10" fill="hold" nodeType="withEffect">
                                  <p:stCondLst>
                                    <p:cond delay="3000"/>
                                  </p:stCondLst>
                                  <p:childTnLst>
                                    <p:set>
                                      <p:cBhvr>
                                        <p:cTn id="52" dur="1" fill="hold">
                                          <p:stCondLst>
                                            <p:cond delay="0"/>
                                          </p:stCondLst>
                                        </p:cTn>
                                        <p:tgtEl>
                                          <p:spTgt spid="32"/>
                                        </p:tgtEl>
                                        <p:attrNameLst>
                                          <p:attrName>style.visibility</p:attrName>
                                        </p:attrNameLst>
                                      </p:cBhvr>
                                      <p:to>
                                        <p:strVal val="visible"/>
                                      </p:to>
                                    </p:set>
                                    <p:animEffect transition="in" filter="randombar(horizontal)">
                                      <p:cBhvr>
                                        <p:cTn id="53" dur="1000"/>
                                        <p:tgtEl>
                                          <p:spTgt spid="32"/>
                                        </p:tgtEl>
                                      </p:cBhvr>
                                    </p:animEffect>
                                  </p:childTnLst>
                                </p:cTn>
                              </p:par>
                              <p:par>
                                <p:cTn id="54" presetID="14" presetClass="entr" presetSubtype="10" fill="hold" nodeType="withEffect">
                                  <p:stCondLst>
                                    <p:cond delay="3000"/>
                                  </p:stCondLst>
                                  <p:childTnLst>
                                    <p:set>
                                      <p:cBhvr>
                                        <p:cTn id="55" dur="1" fill="hold">
                                          <p:stCondLst>
                                            <p:cond delay="0"/>
                                          </p:stCondLst>
                                        </p:cTn>
                                        <p:tgtEl>
                                          <p:spTgt spid="57"/>
                                        </p:tgtEl>
                                        <p:attrNameLst>
                                          <p:attrName>style.visibility</p:attrName>
                                        </p:attrNameLst>
                                      </p:cBhvr>
                                      <p:to>
                                        <p:strVal val="visible"/>
                                      </p:to>
                                    </p:set>
                                    <p:animEffect transition="in" filter="randombar(horizontal)">
                                      <p:cBhvr>
                                        <p:cTn id="56" dur="1000"/>
                                        <p:tgtEl>
                                          <p:spTgt spid="57"/>
                                        </p:tgtEl>
                                      </p:cBhvr>
                                    </p:animEffect>
                                  </p:childTnLst>
                                </p:cTn>
                              </p:par>
                              <p:par>
                                <p:cTn id="57" presetID="14" presetClass="entr" presetSubtype="10" fill="hold" nodeType="withEffect">
                                  <p:stCondLst>
                                    <p:cond delay="3000"/>
                                  </p:stCondLst>
                                  <p:childTnLst>
                                    <p:set>
                                      <p:cBhvr>
                                        <p:cTn id="58" dur="1" fill="hold">
                                          <p:stCondLst>
                                            <p:cond delay="0"/>
                                          </p:stCondLst>
                                        </p:cTn>
                                        <p:tgtEl>
                                          <p:spTgt spid="81"/>
                                        </p:tgtEl>
                                        <p:attrNameLst>
                                          <p:attrName>style.visibility</p:attrName>
                                        </p:attrNameLst>
                                      </p:cBhvr>
                                      <p:to>
                                        <p:strVal val="visible"/>
                                      </p:to>
                                    </p:set>
                                    <p:animEffect transition="in" filter="randombar(horizontal)">
                                      <p:cBhvr>
                                        <p:cTn id="59" dur="1000"/>
                                        <p:tgtEl>
                                          <p:spTgt spid="81"/>
                                        </p:tgtEl>
                                      </p:cBhvr>
                                    </p:animEffect>
                                  </p:childTnLst>
                                </p:cTn>
                              </p:par>
                              <p:par>
                                <p:cTn id="60" presetID="22" presetClass="entr" presetSubtype="1" fill="hold" nodeType="withEffect">
                                  <p:stCondLst>
                                    <p:cond delay="3000"/>
                                  </p:stCondLst>
                                  <p:childTnLst>
                                    <p:set>
                                      <p:cBhvr>
                                        <p:cTn id="61" dur="1" fill="hold">
                                          <p:stCondLst>
                                            <p:cond delay="0"/>
                                          </p:stCondLst>
                                        </p:cTn>
                                        <p:tgtEl>
                                          <p:spTgt spid="24"/>
                                        </p:tgtEl>
                                        <p:attrNameLst>
                                          <p:attrName>style.visibility</p:attrName>
                                        </p:attrNameLst>
                                      </p:cBhvr>
                                      <p:to>
                                        <p:strVal val="visible"/>
                                      </p:to>
                                    </p:set>
                                    <p:animEffect transition="in" filter="wipe(up)">
                                      <p:cBhvr>
                                        <p:cTn id="62" dur="1000"/>
                                        <p:tgtEl>
                                          <p:spTgt spid="24"/>
                                        </p:tgtEl>
                                      </p:cBhvr>
                                    </p:animEffect>
                                  </p:childTnLst>
                                </p:cTn>
                              </p:par>
                              <p:par>
                                <p:cTn id="63" presetID="22" presetClass="entr" presetSubtype="1" fill="hold" nodeType="withEffect">
                                  <p:stCondLst>
                                    <p:cond delay="3000"/>
                                  </p:stCondLst>
                                  <p:childTnLst>
                                    <p:set>
                                      <p:cBhvr>
                                        <p:cTn id="64" dur="1" fill="hold">
                                          <p:stCondLst>
                                            <p:cond delay="0"/>
                                          </p:stCondLst>
                                        </p:cTn>
                                        <p:tgtEl>
                                          <p:spTgt spid="50"/>
                                        </p:tgtEl>
                                        <p:attrNameLst>
                                          <p:attrName>style.visibility</p:attrName>
                                        </p:attrNameLst>
                                      </p:cBhvr>
                                      <p:to>
                                        <p:strVal val="visible"/>
                                      </p:to>
                                    </p:set>
                                    <p:animEffect transition="in" filter="wipe(up)">
                                      <p:cBhvr>
                                        <p:cTn id="65" dur="1000"/>
                                        <p:tgtEl>
                                          <p:spTgt spid="50"/>
                                        </p:tgtEl>
                                      </p:cBhvr>
                                    </p:animEffect>
                                  </p:childTnLst>
                                </p:cTn>
                              </p:par>
                              <p:par>
                                <p:cTn id="66" presetID="22" presetClass="entr" presetSubtype="1" fill="hold" nodeType="withEffect">
                                  <p:stCondLst>
                                    <p:cond delay="3000"/>
                                  </p:stCondLst>
                                  <p:childTnLst>
                                    <p:set>
                                      <p:cBhvr>
                                        <p:cTn id="67" dur="1" fill="hold">
                                          <p:stCondLst>
                                            <p:cond delay="0"/>
                                          </p:stCondLst>
                                        </p:cTn>
                                        <p:tgtEl>
                                          <p:spTgt spid="74"/>
                                        </p:tgtEl>
                                        <p:attrNameLst>
                                          <p:attrName>style.visibility</p:attrName>
                                        </p:attrNameLst>
                                      </p:cBhvr>
                                      <p:to>
                                        <p:strVal val="visible"/>
                                      </p:to>
                                    </p:set>
                                    <p:animEffect transition="in" filter="wipe(up)">
                                      <p:cBhvr>
                                        <p:cTn id="68" dur="1000"/>
                                        <p:tgtEl>
                                          <p:spTgt spid="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8CAD2A69-0B28-4CD7-8DB5-0F0AD0EFBE47}"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36</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Sales Report by Categoies</a:t>
            </a:r>
            <a:endParaRPr lang="en-US" altLang="zh-CN" sz="3600">
              <a:solidFill>
                <a:srgbClr val="767171"/>
              </a:solidFill>
              <a:latin typeface="Calibri Light" pitchFamily="34" charset="0"/>
            </a:endParaRPr>
          </a:p>
        </p:txBody>
      </p:sp>
      <p:sp>
        <p:nvSpPr>
          <p:cNvPr id="412"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grpSp>
        <p:nvGrpSpPr>
          <p:cNvPr id="16" name="Group 15"/>
          <p:cNvGrpSpPr>
            <a:grpSpLocks/>
          </p:cNvGrpSpPr>
          <p:nvPr/>
        </p:nvGrpSpPr>
        <p:grpSpPr bwMode="auto">
          <a:xfrm>
            <a:off x="1016000" y="1712913"/>
            <a:ext cx="1854200" cy="3241675"/>
            <a:chOff x="1750102" y="1712681"/>
            <a:chExt cx="1492777" cy="3242550"/>
          </a:xfrm>
        </p:grpSpPr>
        <p:sp>
          <p:nvSpPr>
            <p:cNvPr id="17" name="Freeform 7"/>
            <p:cNvSpPr>
              <a:spLocks/>
            </p:cNvSpPr>
            <p:nvPr/>
          </p:nvSpPr>
          <p:spPr bwMode="auto">
            <a:xfrm>
              <a:off x="1750102" y="3551502"/>
              <a:ext cx="1492777" cy="960696"/>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accent5"/>
            </a:solidFill>
            <a:ln>
              <a:noFill/>
            </a:ln>
          </p:spPr>
          <p:txBody>
            <a:bodyPr/>
            <a:lstStyle/>
            <a:p>
              <a:pPr eaLnBrk="1" fontAlgn="auto" hangingPunct="1">
                <a:spcBef>
                  <a:spcPts val="0"/>
                </a:spcBef>
                <a:spcAft>
                  <a:spcPts val="0"/>
                </a:spcAft>
                <a:defRPr/>
              </a:pPr>
              <a:endParaRPr lang="en-US">
                <a:latin typeface="+mn-lt"/>
              </a:endParaRPr>
            </a:p>
          </p:txBody>
        </p:sp>
        <p:sp>
          <p:nvSpPr>
            <p:cNvPr id="18" name="TextBox 17"/>
            <p:cNvSpPr txBox="1"/>
            <p:nvPr/>
          </p:nvSpPr>
          <p:spPr>
            <a:xfrm>
              <a:off x="1833176" y="4617002"/>
              <a:ext cx="1150256" cy="338229"/>
            </a:xfrm>
            <a:prstGeom prst="rect">
              <a:avLst/>
            </a:prstGeom>
            <a:noFill/>
          </p:spPr>
          <p:txBody>
            <a:bodyPr>
              <a:spAutoFit/>
            </a:bodyPr>
            <a:lstStyle/>
            <a:p>
              <a:pPr algn="ctr" eaLnBrk="1" fontAlgn="auto" hangingPunct="1">
                <a:spcBef>
                  <a:spcPts val="0"/>
                </a:spcBef>
                <a:spcAft>
                  <a:spcPts val="0"/>
                </a:spcAft>
                <a:defRPr/>
              </a:pPr>
              <a:r>
                <a:rPr lang="id-ID" sz="1600" dirty="0">
                  <a:solidFill>
                    <a:schemeClr val="bg2">
                      <a:lumMod val="50000"/>
                    </a:schemeClr>
                  </a:solidFill>
                  <a:latin typeface="+mn-lt"/>
                </a:rPr>
                <a:t>T-Shirt</a:t>
              </a:r>
            </a:p>
          </p:txBody>
        </p:sp>
        <p:sp>
          <p:nvSpPr>
            <p:cNvPr id="37931" name="TextBox 18"/>
            <p:cNvSpPr txBox="1">
              <a:spLocks noChangeArrowheads="1"/>
            </p:cNvSpPr>
            <p:nvPr/>
          </p:nvSpPr>
          <p:spPr bwMode="auto">
            <a:xfrm>
              <a:off x="2319137" y="1712681"/>
              <a:ext cx="35470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id-ID" altLang="zh-CN" sz="2000" b="1">
                  <a:solidFill>
                    <a:schemeClr val="accent1"/>
                  </a:solidFill>
                </a:rPr>
                <a:t>20%</a:t>
              </a:r>
            </a:p>
          </p:txBody>
        </p:sp>
        <p:cxnSp>
          <p:nvCxnSpPr>
            <p:cNvPr id="20" name="Straight Connector 19"/>
            <p:cNvCxnSpPr/>
            <p:nvPr/>
          </p:nvCxnSpPr>
          <p:spPr>
            <a:xfrm rot="5400000" flipV="1">
              <a:off x="1996661" y="2846132"/>
              <a:ext cx="1016274" cy="3834"/>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21" name="Group 20"/>
          <p:cNvGrpSpPr>
            <a:grpSpLocks/>
          </p:cNvGrpSpPr>
          <p:nvPr/>
        </p:nvGrpSpPr>
        <p:grpSpPr bwMode="auto">
          <a:xfrm>
            <a:off x="2273300" y="1712913"/>
            <a:ext cx="1854200" cy="3236912"/>
            <a:chOff x="2762594" y="1712681"/>
            <a:chExt cx="1492777" cy="3236427"/>
          </a:xfrm>
        </p:grpSpPr>
        <p:sp>
          <p:nvSpPr>
            <p:cNvPr id="22" name="Freeform 7"/>
            <p:cNvSpPr>
              <a:spLocks/>
            </p:cNvSpPr>
            <p:nvPr/>
          </p:nvSpPr>
          <p:spPr bwMode="auto">
            <a:xfrm>
              <a:off x="2762594" y="3074552"/>
              <a:ext cx="1492777" cy="1438059"/>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tx1">
                <a:lumMod val="75000"/>
                <a:lumOff val="25000"/>
              </a:schemeClr>
            </a:solidFill>
            <a:ln>
              <a:noFill/>
            </a:ln>
          </p:spPr>
          <p:txBody>
            <a:bodyPr/>
            <a:lstStyle/>
            <a:p>
              <a:pPr eaLnBrk="1" fontAlgn="auto" hangingPunct="1">
                <a:spcBef>
                  <a:spcPts val="0"/>
                </a:spcBef>
                <a:spcAft>
                  <a:spcPts val="0"/>
                </a:spcAft>
                <a:defRPr/>
              </a:pPr>
              <a:endParaRPr lang="en-US">
                <a:latin typeface="+mn-lt"/>
              </a:endParaRPr>
            </a:p>
          </p:txBody>
        </p:sp>
        <p:sp>
          <p:nvSpPr>
            <p:cNvPr id="23" name="TextBox 22"/>
            <p:cNvSpPr txBox="1"/>
            <p:nvPr/>
          </p:nvSpPr>
          <p:spPr>
            <a:xfrm>
              <a:off x="2894235" y="4611022"/>
              <a:ext cx="1150256" cy="338086"/>
            </a:xfrm>
            <a:prstGeom prst="rect">
              <a:avLst/>
            </a:prstGeom>
            <a:noFill/>
          </p:spPr>
          <p:txBody>
            <a:bodyPr>
              <a:spAutoFit/>
            </a:bodyPr>
            <a:lstStyle/>
            <a:p>
              <a:pPr algn="ctr" eaLnBrk="1" fontAlgn="auto" hangingPunct="1">
                <a:spcBef>
                  <a:spcPts val="0"/>
                </a:spcBef>
                <a:spcAft>
                  <a:spcPts val="0"/>
                </a:spcAft>
                <a:defRPr/>
              </a:pPr>
              <a:r>
                <a:rPr lang="id-ID" sz="1600" dirty="0">
                  <a:solidFill>
                    <a:schemeClr val="bg2">
                      <a:lumMod val="50000"/>
                    </a:schemeClr>
                  </a:solidFill>
                  <a:latin typeface="+mn-lt"/>
                </a:rPr>
                <a:t>Singlet</a:t>
              </a:r>
            </a:p>
          </p:txBody>
        </p:sp>
        <p:sp>
          <p:nvSpPr>
            <p:cNvPr id="24" name="TextBox 23"/>
            <p:cNvSpPr txBox="1"/>
            <p:nvPr/>
          </p:nvSpPr>
          <p:spPr>
            <a:xfrm>
              <a:off x="3327498" y="1712681"/>
              <a:ext cx="354024" cy="707919"/>
            </a:xfrm>
            <a:prstGeom prst="rect">
              <a:avLst/>
            </a:prstGeom>
            <a:noFill/>
          </p:spPr>
          <p:txBody>
            <a:bodyPr>
              <a:spAutoFit/>
            </a:bodyPr>
            <a:lstStyle/>
            <a:p>
              <a:pPr algn="ctr" eaLnBrk="1" fontAlgn="auto" hangingPunct="1">
                <a:spcBef>
                  <a:spcPts val="0"/>
                </a:spcBef>
                <a:spcAft>
                  <a:spcPts val="0"/>
                </a:spcAft>
                <a:defRPr/>
              </a:pPr>
              <a:r>
                <a:rPr lang="id-ID" sz="2000" b="1" dirty="0">
                  <a:solidFill>
                    <a:schemeClr val="tx1">
                      <a:lumMod val="75000"/>
                      <a:lumOff val="25000"/>
                    </a:schemeClr>
                  </a:solidFill>
                  <a:latin typeface="+mn-lt"/>
                </a:rPr>
                <a:t>20%</a:t>
              </a:r>
            </a:p>
          </p:txBody>
        </p:sp>
        <p:cxnSp>
          <p:nvCxnSpPr>
            <p:cNvPr id="25" name="Straight Connector 24"/>
            <p:cNvCxnSpPr/>
            <p:nvPr/>
          </p:nvCxnSpPr>
          <p:spPr>
            <a:xfrm rot="5400000" flipV="1">
              <a:off x="3214711" y="2608360"/>
              <a:ext cx="541257" cy="3835"/>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26" name="Group 25"/>
          <p:cNvGrpSpPr>
            <a:grpSpLocks/>
          </p:cNvGrpSpPr>
          <p:nvPr/>
        </p:nvGrpSpPr>
        <p:grpSpPr bwMode="auto">
          <a:xfrm>
            <a:off x="3708400" y="1708150"/>
            <a:ext cx="1854200" cy="3241675"/>
            <a:chOff x="3918686" y="1708505"/>
            <a:chExt cx="1492777" cy="3240603"/>
          </a:xfrm>
        </p:grpSpPr>
        <p:sp>
          <p:nvSpPr>
            <p:cNvPr id="27" name="Freeform 7"/>
            <p:cNvSpPr>
              <a:spLocks/>
            </p:cNvSpPr>
            <p:nvPr/>
          </p:nvSpPr>
          <p:spPr bwMode="auto">
            <a:xfrm>
              <a:off x="3918686" y="2770192"/>
              <a:ext cx="1492777" cy="1742499"/>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accent6"/>
            </a:solidFill>
            <a:ln>
              <a:noFill/>
            </a:ln>
          </p:spPr>
          <p:txBody>
            <a:bodyPr/>
            <a:lstStyle/>
            <a:p>
              <a:pPr eaLnBrk="1" fontAlgn="auto" hangingPunct="1">
                <a:spcBef>
                  <a:spcPts val="0"/>
                </a:spcBef>
                <a:spcAft>
                  <a:spcPts val="0"/>
                </a:spcAft>
                <a:defRPr/>
              </a:pPr>
              <a:endParaRPr lang="en-US">
                <a:latin typeface="+mn-lt"/>
              </a:endParaRPr>
            </a:p>
          </p:txBody>
        </p:sp>
        <p:sp>
          <p:nvSpPr>
            <p:cNvPr id="28" name="TextBox 27"/>
            <p:cNvSpPr txBox="1"/>
            <p:nvPr/>
          </p:nvSpPr>
          <p:spPr>
            <a:xfrm>
              <a:off x="4077166" y="4611083"/>
              <a:ext cx="1148979" cy="338025"/>
            </a:xfrm>
            <a:prstGeom prst="rect">
              <a:avLst/>
            </a:prstGeom>
            <a:noFill/>
          </p:spPr>
          <p:txBody>
            <a:bodyPr>
              <a:spAutoFit/>
            </a:bodyPr>
            <a:lstStyle/>
            <a:p>
              <a:pPr algn="ctr" eaLnBrk="1" fontAlgn="auto" hangingPunct="1">
                <a:spcBef>
                  <a:spcPts val="0"/>
                </a:spcBef>
                <a:spcAft>
                  <a:spcPts val="0"/>
                </a:spcAft>
                <a:defRPr/>
              </a:pPr>
              <a:r>
                <a:rPr lang="id-ID" sz="1600" dirty="0">
                  <a:solidFill>
                    <a:schemeClr val="bg2">
                      <a:lumMod val="50000"/>
                    </a:schemeClr>
                  </a:solidFill>
                  <a:latin typeface="+mn-lt"/>
                </a:rPr>
                <a:t>Jeans</a:t>
              </a:r>
            </a:p>
          </p:txBody>
        </p:sp>
        <p:sp>
          <p:nvSpPr>
            <p:cNvPr id="30" name="TextBox 29"/>
            <p:cNvSpPr txBox="1"/>
            <p:nvPr/>
          </p:nvSpPr>
          <p:spPr>
            <a:xfrm>
              <a:off x="4479756" y="1708505"/>
              <a:ext cx="355301" cy="707791"/>
            </a:xfrm>
            <a:prstGeom prst="rect">
              <a:avLst/>
            </a:prstGeom>
            <a:noFill/>
          </p:spPr>
          <p:txBody>
            <a:bodyPr>
              <a:spAutoFit/>
            </a:bodyPr>
            <a:lstStyle/>
            <a:p>
              <a:pPr algn="ctr" eaLnBrk="1" fontAlgn="auto" hangingPunct="1">
                <a:spcBef>
                  <a:spcPts val="0"/>
                </a:spcBef>
                <a:spcAft>
                  <a:spcPts val="0"/>
                </a:spcAft>
                <a:defRPr/>
              </a:pPr>
              <a:r>
                <a:rPr lang="id-ID" sz="2000" b="1" dirty="0">
                  <a:solidFill>
                    <a:schemeClr val="accent6"/>
                  </a:solidFill>
                  <a:latin typeface="+mn-lt"/>
                </a:rPr>
                <a:t>20%</a:t>
              </a:r>
            </a:p>
          </p:txBody>
        </p:sp>
        <p:cxnSp>
          <p:nvCxnSpPr>
            <p:cNvPr id="31" name="Straight Connector 30"/>
            <p:cNvCxnSpPr/>
            <p:nvPr/>
          </p:nvCxnSpPr>
          <p:spPr>
            <a:xfrm rot="5400000" flipV="1">
              <a:off x="4541621" y="2479445"/>
              <a:ext cx="250742" cy="3835"/>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32" name="Group 31"/>
          <p:cNvGrpSpPr>
            <a:grpSpLocks/>
          </p:cNvGrpSpPr>
          <p:nvPr/>
        </p:nvGrpSpPr>
        <p:grpSpPr bwMode="auto">
          <a:xfrm>
            <a:off x="5157788" y="1722438"/>
            <a:ext cx="1854200" cy="3227387"/>
            <a:chOff x="5085759" y="1723017"/>
            <a:chExt cx="1492777" cy="3226091"/>
          </a:xfrm>
        </p:grpSpPr>
        <p:sp>
          <p:nvSpPr>
            <p:cNvPr id="37917" name="Freeform 32"/>
            <p:cNvSpPr>
              <a:spLocks/>
            </p:cNvSpPr>
            <p:nvPr/>
          </p:nvSpPr>
          <p:spPr bwMode="auto">
            <a:xfrm>
              <a:off x="5085759" y="3333192"/>
              <a:ext cx="1492777" cy="1179355"/>
            </a:xfrm>
            <a:custGeom>
              <a:avLst/>
              <a:gdLst>
                <a:gd name="T0" fmla="*/ 2147483647 w 660"/>
                <a:gd name="T1" fmla="*/ 2147483647 h 262"/>
                <a:gd name="T2" fmla="*/ 2147483647 w 660"/>
                <a:gd name="T3" fmla="*/ 2147483647 h 262"/>
                <a:gd name="T4" fmla="*/ 2147483647 w 660"/>
                <a:gd name="T5" fmla="*/ 2147483647 h 262"/>
                <a:gd name="T6" fmla="*/ 2147483647 w 660"/>
                <a:gd name="T7" fmla="*/ 2147483647 h 262"/>
                <a:gd name="T8" fmla="*/ 0 w 660"/>
                <a:gd name="T9" fmla="*/ 2147483647 h 262"/>
                <a:gd name="T10" fmla="*/ 2147483647 w 660"/>
                <a:gd name="T11" fmla="*/ 2147483647 h 2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4" name="TextBox 33"/>
            <p:cNvSpPr txBox="1"/>
            <p:nvPr/>
          </p:nvSpPr>
          <p:spPr>
            <a:xfrm>
              <a:off x="5254463" y="4611107"/>
              <a:ext cx="1150256" cy="338001"/>
            </a:xfrm>
            <a:prstGeom prst="rect">
              <a:avLst/>
            </a:prstGeom>
            <a:noFill/>
          </p:spPr>
          <p:txBody>
            <a:bodyPr>
              <a:spAutoFit/>
            </a:bodyPr>
            <a:lstStyle/>
            <a:p>
              <a:pPr algn="ctr" eaLnBrk="1" fontAlgn="auto" hangingPunct="1">
                <a:spcBef>
                  <a:spcPts val="0"/>
                </a:spcBef>
                <a:spcAft>
                  <a:spcPts val="0"/>
                </a:spcAft>
                <a:defRPr/>
              </a:pPr>
              <a:r>
                <a:rPr lang="id-ID" sz="1600" dirty="0">
                  <a:solidFill>
                    <a:schemeClr val="bg2">
                      <a:lumMod val="50000"/>
                    </a:schemeClr>
                  </a:solidFill>
                  <a:latin typeface="+mn-lt"/>
                </a:rPr>
                <a:t>Apparel</a:t>
              </a:r>
            </a:p>
          </p:txBody>
        </p:sp>
        <p:sp>
          <p:nvSpPr>
            <p:cNvPr id="37919" name="TextBox 34"/>
            <p:cNvSpPr txBox="1">
              <a:spLocks noChangeArrowheads="1"/>
            </p:cNvSpPr>
            <p:nvPr/>
          </p:nvSpPr>
          <p:spPr bwMode="auto">
            <a:xfrm>
              <a:off x="5649448" y="1723017"/>
              <a:ext cx="35470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id-ID" altLang="zh-CN" sz="2000" b="1">
                  <a:solidFill>
                    <a:srgbClr val="FF0000"/>
                  </a:solidFill>
                </a:rPr>
                <a:t>20%</a:t>
              </a:r>
            </a:p>
          </p:txBody>
        </p:sp>
        <p:cxnSp>
          <p:nvCxnSpPr>
            <p:cNvPr id="36" name="Straight Connector 35"/>
            <p:cNvCxnSpPr/>
            <p:nvPr/>
          </p:nvCxnSpPr>
          <p:spPr>
            <a:xfrm rot="5400000" flipV="1">
              <a:off x="5403917" y="2756683"/>
              <a:ext cx="828342" cy="5112"/>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37" name="Group 36"/>
          <p:cNvGrpSpPr>
            <a:grpSpLocks/>
          </p:cNvGrpSpPr>
          <p:nvPr/>
        </p:nvGrpSpPr>
        <p:grpSpPr bwMode="auto">
          <a:xfrm>
            <a:off x="6554788" y="1708150"/>
            <a:ext cx="1852612" cy="3251200"/>
            <a:chOff x="6210518" y="1708505"/>
            <a:chExt cx="1492777" cy="3251365"/>
          </a:xfrm>
        </p:grpSpPr>
        <p:sp>
          <p:nvSpPr>
            <p:cNvPr id="38" name="Freeform 7"/>
            <p:cNvSpPr>
              <a:spLocks/>
            </p:cNvSpPr>
            <p:nvPr/>
          </p:nvSpPr>
          <p:spPr bwMode="auto">
            <a:xfrm>
              <a:off x="6210518" y="3075412"/>
              <a:ext cx="1492777" cy="1436760"/>
            </a:xfrm>
            <a:custGeom>
              <a:avLst/>
              <a:gdLst>
                <a:gd name="T0" fmla="*/ 330 w 660"/>
                <a:gd name="T1" fmla="*/ 262 h 262"/>
                <a:gd name="T2" fmla="*/ 331 w 660"/>
                <a:gd name="T3" fmla="*/ 262 h 262"/>
                <a:gd name="T4" fmla="*/ 660 w 660"/>
                <a:gd name="T5" fmla="*/ 262 h 262"/>
                <a:gd name="T6" fmla="*/ 330 w 660"/>
                <a:gd name="T7" fmla="*/ 4 h 262"/>
                <a:gd name="T8" fmla="*/ 0 w 660"/>
                <a:gd name="T9" fmla="*/ 262 h 262"/>
                <a:gd name="T10" fmla="*/ 330 w 660"/>
                <a:gd name="T11" fmla="*/ 262 h 262"/>
              </a:gdLst>
              <a:ahLst/>
              <a:cxnLst>
                <a:cxn ang="0">
                  <a:pos x="T0" y="T1"/>
                </a:cxn>
                <a:cxn ang="0">
                  <a:pos x="T2" y="T3"/>
                </a:cxn>
                <a:cxn ang="0">
                  <a:pos x="T4" y="T5"/>
                </a:cxn>
                <a:cxn ang="0">
                  <a:pos x="T6" y="T7"/>
                </a:cxn>
                <a:cxn ang="0">
                  <a:pos x="T8" y="T9"/>
                </a:cxn>
                <a:cxn ang="0">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accent4"/>
            </a:solidFill>
            <a:ln>
              <a:noFill/>
            </a:ln>
          </p:spPr>
          <p:txBody>
            <a:bodyPr/>
            <a:lstStyle/>
            <a:p>
              <a:pPr eaLnBrk="1" fontAlgn="auto" hangingPunct="1">
                <a:spcBef>
                  <a:spcPts val="0"/>
                </a:spcBef>
                <a:spcAft>
                  <a:spcPts val="0"/>
                </a:spcAft>
                <a:defRPr/>
              </a:pPr>
              <a:endParaRPr lang="en-US">
                <a:latin typeface="+mn-lt"/>
              </a:endParaRPr>
            </a:p>
          </p:txBody>
        </p:sp>
        <p:sp>
          <p:nvSpPr>
            <p:cNvPr id="39" name="TextBox 38"/>
            <p:cNvSpPr txBox="1"/>
            <p:nvPr/>
          </p:nvSpPr>
          <p:spPr>
            <a:xfrm>
              <a:off x="6324363" y="4621716"/>
              <a:ext cx="1149963" cy="338154"/>
            </a:xfrm>
            <a:prstGeom prst="rect">
              <a:avLst/>
            </a:prstGeom>
            <a:noFill/>
          </p:spPr>
          <p:txBody>
            <a:bodyPr>
              <a:spAutoFit/>
            </a:bodyPr>
            <a:lstStyle/>
            <a:p>
              <a:pPr algn="ctr" eaLnBrk="1" fontAlgn="auto" hangingPunct="1">
                <a:spcBef>
                  <a:spcPts val="0"/>
                </a:spcBef>
                <a:spcAft>
                  <a:spcPts val="0"/>
                </a:spcAft>
                <a:defRPr/>
              </a:pPr>
              <a:r>
                <a:rPr lang="id-ID" sz="1600" dirty="0">
                  <a:solidFill>
                    <a:schemeClr val="bg2">
                      <a:lumMod val="50000"/>
                    </a:schemeClr>
                  </a:solidFill>
                  <a:latin typeface="+mn-lt"/>
                </a:rPr>
                <a:t>Shoes</a:t>
              </a:r>
            </a:p>
          </p:txBody>
        </p:sp>
        <p:sp>
          <p:nvSpPr>
            <p:cNvPr id="41" name="TextBox 40"/>
            <p:cNvSpPr txBox="1"/>
            <p:nvPr/>
          </p:nvSpPr>
          <p:spPr>
            <a:xfrm>
              <a:off x="6774626" y="1708505"/>
              <a:ext cx="354327" cy="708061"/>
            </a:xfrm>
            <a:prstGeom prst="rect">
              <a:avLst/>
            </a:prstGeom>
            <a:noFill/>
          </p:spPr>
          <p:txBody>
            <a:bodyPr>
              <a:spAutoFit/>
            </a:bodyPr>
            <a:lstStyle/>
            <a:p>
              <a:pPr algn="ctr" eaLnBrk="1" fontAlgn="auto" hangingPunct="1">
                <a:spcBef>
                  <a:spcPts val="0"/>
                </a:spcBef>
                <a:spcAft>
                  <a:spcPts val="0"/>
                </a:spcAft>
                <a:defRPr/>
              </a:pPr>
              <a:r>
                <a:rPr lang="id-ID" sz="2000" b="1" dirty="0">
                  <a:solidFill>
                    <a:schemeClr val="accent4"/>
                  </a:solidFill>
                  <a:latin typeface="+mn-lt"/>
                </a:rPr>
                <a:t>20%</a:t>
              </a:r>
            </a:p>
          </p:txBody>
        </p:sp>
        <p:cxnSp>
          <p:nvCxnSpPr>
            <p:cNvPr id="42" name="Straight Connector 41"/>
            <p:cNvCxnSpPr/>
            <p:nvPr/>
          </p:nvCxnSpPr>
          <p:spPr>
            <a:xfrm rot="5400000" flipV="1">
              <a:off x="6630482" y="2643259"/>
              <a:ext cx="647733" cy="3837"/>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43" name="Group 42"/>
          <p:cNvGrpSpPr>
            <a:grpSpLocks/>
          </p:cNvGrpSpPr>
          <p:nvPr/>
        </p:nvGrpSpPr>
        <p:grpSpPr bwMode="auto">
          <a:xfrm>
            <a:off x="7961313" y="1708150"/>
            <a:ext cx="1852612" cy="3255963"/>
            <a:chOff x="7343322" y="1708505"/>
            <a:chExt cx="1492777" cy="3255117"/>
          </a:xfrm>
        </p:grpSpPr>
        <p:sp>
          <p:nvSpPr>
            <p:cNvPr id="37909" name="Freeform 7"/>
            <p:cNvSpPr>
              <a:spLocks/>
            </p:cNvSpPr>
            <p:nvPr/>
          </p:nvSpPr>
          <p:spPr bwMode="auto">
            <a:xfrm>
              <a:off x="7343322" y="3480212"/>
              <a:ext cx="1492777" cy="1032335"/>
            </a:xfrm>
            <a:custGeom>
              <a:avLst/>
              <a:gdLst>
                <a:gd name="T0" fmla="*/ 2147483647 w 660"/>
                <a:gd name="T1" fmla="*/ 2147483647 h 262"/>
                <a:gd name="T2" fmla="*/ 2147483647 w 660"/>
                <a:gd name="T3" fmla="*/ 2147483647 h 262"/>
                <a:gd name="T4" fmla="*/ 2147483647 w 660"/>
                <a:gd name="T5" fmla="*/ 2147483647 h 262"/>
                <a:gd name="T6" fmla="*/ 2147483647 w 660"/>
                <a:gd name="T7" fmla="*/ 2147483647 h 262"/>
                <a:gd name="T8" fmla="*/ 0 w 660"/>
                <a:gd name="T9" fmla="*/ 2147483647 h 262"/>
                <a:gd name="T10" fmla="*/ 2147483647 w 660"/>
                <a:gd name="T11" fmla="*/ 2147483647 h 2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5" name="TextBox 44"/>
            <p:cNvSpPr txBox="1"/>
            <p:nvPr/>
          </p:nvSpPr>
          <p:spPr>
            <a:xfrm>
              <a:off x="7510891" y="4625572"/>
              <a:ext cx="1149963" cy="338050"/>
            </a:xfrm>
            <a:prstGeom prst="rect">
              <a:avLst/>
            </a:prstGeom>
            <a:noFill/>
          </p:spPr>
          <p:txBody>
            <a:bodyPr>
              <a:spAutoFit/>
            </a:bodyPr>
            <a:lstStyle/>
            <a:p>
              <a:pPr algn="ctr" eaLnBrk="1" fontAlgn="auto" hangingPunct="1">
                <a:spcBef>
                  <a:spcPts val="0"/>
                </a:spcBef>
                <a:spcAft>
                  <a:spcPts val="0"/>
                </a:spcAft>
                <a:defRPr/>
              </a:pPr>
              <a:r>
                <a:rPr lang="id-ID" sz="1600" dirty="0">
                  <a:solidFill>
                    <a:schemeClr val="bg2">
                      <a:lumMod val="50000"/>
                    </a:schemeClr>
                  </a:solidFill>
                  <a:latin typeface="+mn-lt"/>
                </a:rPr>
                <a:t>Bags</a:t>
              </a:r>
            </a:p>
          </p:txBody>
        </p:sp>
        <p:sp>
          <p:nvSpPr>
            <p:cNvPr id="37911" name="TextBox 45"/>
            <p:cNvSpPr txBox="1">
              <a:spLocks noChangeArrowheads="1"/>
            </p:cNvSpPr>
            <p:nvPr/>
          </p:nvSpPr>
          <p:spPr bwMode="auto">
            <a:xfrm>
              <a:off x="7909068" y="1708505"/>
              <a:ext cx="35470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id-ID" altLang="zh-CN" sz="2000" b="1">
                  <a:solidFill>
                    <a:schemeClr val="accent2"/>
                  </a:solidFill>
                </a:rPr>
                <a:t>20%</a:t>
              </a:r>
            </a:p>
          </p:txBody>
        </p:sp>
        <p:cxnSp>
          <p:nvCxnSpPr>
            <p:cNvPr id="47" name="Straight Connector 46"/>
            <p:cNvCxnSpPr/>
            <p:nvPr/>
          </p:nvCxnSpPr>
          <p:spPr>
            <a:xfrm rot="5400000" flipV="1">
              <a:off x="7562442" y="2835006"/>
              <a:ext cx="1044304" cy="3837"/>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grpSp>
        <p:nvGrpSpPr>
          <p:cNvPr id="48" name="Group 47"/>
          <p:cNvGrpSpPr>
            <a:grpSpLocks/>
          </p:cNvGrpSpPr>
          <p:nvPr/>
        </p:nvGrpSpPr>
        <p:grpSpPr bwMode="auto">
          <a:xfrm>
            <a:off x="9191625" y="1722438"/>
            <a:ext cx="1854200" cy="3255962"/>
            <a:chOff x="8334525" y="1723019"/>
            <a:chExt cx="1492777" cy="3255117"/>
          </a:xfrm>
        </p:grpSpPr>
        <p:sp>
          <p:nvSpPr>
            <p:cNvPr id="37905" name="Freeform 7"/>
            <p:cNvSpPr>
              <a:spLocks/>
            </p:cNvSpPr>
            <p:nvPr/>
          </p:nvSpPr>
          <p:spPr bwMode="auto">
            <a:xfrm>
              <a:off x="8334525" y="3734120"/>
              <a:ext cx="1492777" cy="778428"/>
            </a:xfrm>
            <a:custGeom>
              <a:avLst/>
              <a:gdLst>
                <a:gd name="T0" fmla="*/ 2147483647 w 660"/>
                <a:gd name="T1" fmla="*/ 2147483647 h 262"/>
                <a:gd name="T2" fmla="*/ 2147483647 w 660"/>
                <a:gd name="T3" fmla="*/ 2147483647 h 262"/>
                <a:gd name="T4" fmla="*/ 2147483647 w 660"/>
                <a:gd name="T5" fmla="*/ 2147483647 h 262"/>
                <a:gd name="T6" fmla="*/ 2147483647 w 660"/>
                <a:gd name="T7" fmla="*/ 2147483647 h 262"/>
                <a:gd name="T8" fmla="*/ 0 w 660"/>
                <a:gd name="T9" fmla="*/ 2147483647 h 262"/>
                <a:gd name="T10" fmla="*/ 2147483647 w 660"/>
                <a:gd name="T11" fmla="*/ 2147483647 h 26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60" h="262">
                  <a:moveTo>
                    <a:pt x="330" y="262"/>
                  </a:moveTo>
                  <a:cubicBezTo>
                    <a:pt x="331" y="262"/>
                    <a:pt x="331" y="262"/>
                    <a:pt x="331" y="262"/>
                  </a:cubicBezTo>
                  <a:cubicBezTo>
                    <a:pt x="660" y="262"/>
                    <a:pt x="660" y="262"/>
                    <a:pt x="660" y="262"/>
                  </a:cubicBezTo>
                  <a:cubicBezTo>
                    <a:pt x="442" y="189"/>
                    <a:pt x="419" y="0"/>
                    <a:pt x="330" y="4"/>
                  </a:cubicBezTo>
                  <a:cubicBezTo>
                    <a:pt x="242" y="0"/>
                    <a:pt x="219" y="189"/>
                    <a:pt x="0" y="262"/>
                  </a:cubicBezTo>
                  <a:lnTo>
                    <a:pt x="330" y="262"/>
                  </a:lnTo>
                  <a:close/>
                </a:path>
              </a:pathLst>
            </a:custGeom>
            <a:solidFill>
              <a:srgbClr val="703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0" name="TextBox 49"/>
            <p:cNvSpPr txBox="1"/>
            <p:nvPr/>
          </p:nvSpPr>
          <p:spPr>
            <a:xfrm>
              <a:off x="8531347" y="4640087"/>
              <a:ext cx="1150256" cy="338049"/>
            </a:xfrm>
            <a:prstGeom prst="rect">
              <a:avLst/>
            </a:prstGeom>
            <a:noFill/>
          </p:spPr>
          <p:txBody>
            <a:bodyPr>
              <a:spAutoFit/>
            </a:bodyPr>
            <a:lstStyle/>
            <a:p>
              <a:pPr algn="ctr" eaLnBrk="1" fontAlgn="auto" hangingPunct="1">
                <a:spcBef>
                  <a:spcPts val="0"/>
                </a:spcBef>
                <a:spcAft>
                  <a:spcPts val="0"/>
                </a:spcAft>
                <a:defRPr/>
              </a:pPr>
              <a:r>
                <a:rPr lang="id-ID" sz="1600" dirty="0">
                  <a:solidFill>
                    <a:schemeClr val="bg2">
                      <a:lumMod val="50000"/>
                    </a:schemeClr>
                  </a:solidFill>
                  <a:latin typeface="+mn-lt"/>
                </a:rPr>
                <a:t>Cawet</a:t>
              </a:r>
            </a:p>
          </p:txBody>
        </p:sp>
        <p:sp>
          <p:nvSpPr>
            <p:cNvPr id="37907" name="TextBox 50"/>
            <p:cNvSpPr txBox="1">
              <a:spLocks noChangeArrowheads="1"/>
            </p:cNvSpPr>
            <p:nvPr/>
          </p:nvSpPr>
          <p:spPr bwMode="auto">
            <a:xfrm>
              <a:off x="8903560" y="1723019"/>
              <a:ext cx="35470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id-ID" altLang="zh-CN" sz="2000" b="1">
                  <a:solidFill>
                    <a:srgbClr val="7030A0"/>
                  </a:solidFill>
                </a:rPr>
                <a:t>20%</a:t>
              </a:r>
            </a:p>
          </p:txBody>
        </p:sp>
        <p:cxnSp>
          <p:nvCxnSpPr>
            <p:cNvPr id="52" name="Straight Connector 51"/>
            <p:cNvCxnSpPr/>
            <p:nvPr/>
          </p:nvCxnSpPr>
          <p:spPr>
            <a:xfrm rot="5400000" flipV="1">
              <a:off x="8465257" y="2962359"/>
              <a:ext cx="1223645" cy="5112"/>
            </a:xfrm>
            <a:prstGeom prst="line">
              <a:avLst/>
            </a:prstGeom>
            <a:ln w="19050">
              <a:solidFill>
                <a:schemeClr val="bg2">
                  <a:lumMod val="75000"/>
                </a:schemeClr>
              </a:solidFill>
              <a:prstDash val="sysDot"/>
              <a:headEnd type="none"/>
              <a:tailEnd type="oval" w="lg" len="lg"/>
            </a:ln>
          </p:spPr>
          <p:style>
            <a:lnRef idx="1">
              <a:schemeClr val="accent1"/>
            </a:lnRef>
            <a:fillRef idx="0">
              <a:schemeClr val="accent1"/>
            </a:fillRef>
            <a:effectRef idx="0">
              <a:schemeClr val="accent1"/>
            </a:effectRef>
            <a:fontRef idx="minor">
              <a:schemeClr val="tx1"/>
            </a:fontRef>
          </p:style>
        </p:cxnSp>
      </p:grpSp>
      <p:sp>
        <p:nvSpPr>
          <p:cNvPr id="60" name="Content Placeholder 2"/>
          <p:cNvSpPr txBox="1">
            <a:spLocks/>
          </p:cNvSpPr>
          <p:nvPr/>
        </p:nvSpPr>
        <p:spPr>
          <a:xfrm>
            <a:off x="1450975" y="5119688"/>
            <a:ext cx="9101138" cy="1127125"/>
          </a:xfrm>
          <a:prstGeom prst="rect">
            <a:avLst/>
          </a:prstGeom>
        </p:spPr>
        <p:txBody>
          <a:bodyPr>
            <a:normAutofit lnSpcReduction="10000"/>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just" fontAlgn="auto">
              <a:spcAft>
                <a:spcPts val="0"/>
              </a:spcAft>
              <a:buFont typeface="Arial" pitchFamily="34" charset="0"/>
              <a:buNone/>
              <a:defRPr/>
            </a:pPr>
            <a:r>
              <a:rPr lang="id-ID" sz="1800" dirty="0" smtClean="0">
                <a:solidFill>
                  <a:schemeClr val="bg1">
                    <a:lumMod val="95000"/>
                  </a:schemeClr>
                </a:solidFill>
              </a:rPr>
              <a:t>Analisys</a:t>
            </a:r>
          </a:p>
          <a:p>
            <a:pPr marL="0" indent="0" algn="just" fontAlgn="auto">
              <a:spcAft>
                <a:spcPts val="0"/>
              </a:spcAft>
              <a:buFont typeface="Arial" pitchFamily="34" charset="0"/>
              <a:buNone/>
              <a:defRPr/>
            </a:pPr>
            <a:r>
              <a:rPr lang="en-US" sz="1300" dirty="0" err="1" smtClean="0">
                <a:solidFill>
                  <a:schemeClr val="bg1">
                    <a:lumMod val="65000"/>
                  </a:schemeClr>
                </a:solidFill>
              </a:rPr>
              <a:t>Lorem</a:t>
            </a:r>
            <a:r>
              <a:rPr lang="en-US" sz="1300" dirty="0" smtClean="0">
                <a:solidFill>
                  <a:schemeClr val="bg1">
                    <a:lumMod val="65000"/>
                  </a:schemeClr>
                </a:solidFill>
              </a:rPr>
              <a:t> </a:t>
            </a:r>
            <a:r>
              <a:rPr lang="en-US" sz="1300" dirty="0">
                <a:solidFill>
                  <a:schemeClr val="bg1">
                    <a:lumMod val="65000"/>
                  </a:schemeClr>
                </a:solidFill>
              </a:rPr>
              <a:t>ipsum dolor sit amet, consectetur adipiscing elit. Fusce suscipit neque non libero aliquam, ut facilisis lacus pretium. Sed imperdiet tincidunt velit laoreet facilisis. Praesent tempus ipsum suscipit, dictum nulla a, sagittis sapien. Curabitur a nisl facilisis lectus posuere pharetra porta sed neque. Fusce porttitor venenatis ipsum at ullamcorper. Suspendisse sodales leo vehicula libero pharetra, ac porttitor metus mollis</a:t>
            </a:r>
            <a:r>
              <a:rPr lang="en-US" sz="1300" dirty="0" smtClean="0">
                <a:solidFill>
                  <a:schemeClr val="bg1">
                    <a:lumMod val="65000"/>
                  </a:schemeClr>
                </a:solidFill>
              </a:rPr>
              <a:t>.</a:t>
            </a:r>
            <a:endParaRPr lang="en-US" sz="1300" dirty="0">
              <a:solidFill>
                <a:schemeClr val="bg1">
                  <a:lumMod val="65000"/>
                </a:schemeClr>
              </a:solidFill>
            </a:endParaRPr>
          </a:p>
        </p:txBody>
      </p:sp>
    </p:spTree>
  </p:cSld>
  <p:clrMapOvr>
    <a:masterClrMapping/>
  </p:clrMapOvr>
  <p:transition spd="slow">
    <p:comb/>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22" presetClass="entr" presetSubtype="4" fill="hold" nodeType="withEffect">
                                  <p:stCondLst>
                                    <p:cond delay="3000"/>
                                  </p:stCondLst>
                                  <p:childTnLst>
                                    <p:set>
                                      <p:cBhvr>
                                        <p:cTn id="28" dur="1" fill="hold">
                                          <p:stCondLst>
                                            <p:cond delay="0"/>
                                          </p:stCondLst>
                                        </p:cTn>
                                        <p:tgtEl>
                                          <p:spTgt spid="16"/>
                                        </p:tgtEl>
                                        <p:attrNameLst>
                                          <p:attrName>style.visibility</p:attrName>
                                        </p:attrNameLst>
                                      </p:cBhvr>
                                      <p:to>
                                        <p:strVal val="visible"/>
                                      </p:to>
                                    </p:set>
                                    <p:animEffect transition="in" filter="wipe(down)">
                                      <p:cBhvr>
                                        <p:cTn id="29" dur="2000"/>
                                        <p:tgtEl>
                                          <p:spTgt spid="16"/>
                                        </p:tgtEl>
                                      </p:cBhvr>
                                    </p:animEffect>
                                  </p:childTnLst>
                                </p:cTn>
                              </p:par>
                              <p:par>
                                <p:cTn id="30" presetID="22" presetClass="entr" presetSubtype="4" fill="hold" nodeType="withEffect">
                                  <p:stCondLst>
                                    <p:cond delay="3500"/>
                                  </p:stCondLst>
                                  <p:childTnLst>
                                    <p:set>
                                      <p:cBhvr>
                                        <p:cTn id="31" dur="1" fill="hold">
                                          <p:stCondLst>
                                            <p:cond delay="0"/>
                                          </p:stCondLst>
                                        </p:cTn>
                                        <p:tgtEl>
                                          <p:spTgt spid="21"/>
                                        </p:tgtEl>
                                        <p:attrNameLst>
                                          <p:attrName>style.visibility</p:attrName>
                                        </p:attrNameLst>
                                      </p:cBhvr>
                                      <p:to>
                                        <p:strVal val="visible"/>
                                      </p:to>
                                    </p:set>
                                    <p:animEffect transition="in" filter="wipe(down)">
                                      <p:cBhvr>
                                        <p:cTn id="32" dur="2000"/>
                                        <p:tgtEl>
                                          <p:spTgt spid="21"/>
                                        </p:tgtEl>
                                      </p:cBhvr>
                                    </p:animEffect>
                                  </p:childTnLst>
                                </p:cTn>
                              </p:par>
                              <p:par>
                                <p:cTn id="33" presetID="22" presetClass="entr" presetSubtype="4" fill="hold" nodeType="withEffect">
                                  <p:stCondLst>
                                    <p:cond delay="4000"/>
                                  </p:stCondLst>
                                  <p:childTnLst>
                                    <p:set>
                                      <p:cBhvr>
                                        <p:cTn id="34" dur="1" fill="hold">
                                          <p:stCondLst>
                                            <p:cond delay="0"/>
                                          </p:stCondLst>
                                        </p:cTn>
                                        <p:tgtEl>
                                          <p:spTgt spid="26"/>
                                        </p:tgtEl>
                                        <p:attrNameLst>
                                          <p:attrName>style.visibility</p:attrName>
                                        </p:attrNameLst>
                                      </p:cBhvr>
                                      <p:to>
                                        <p:strVal val="visible"/>
                                      </p:to>
                                    </p:set>
                                    <p:animEffect transition="in" filter="wipe(down)">
                                      <p:cBhvr>
                                        <p:cTn id="35" dur="2000"/>
                                        <p:tgtEl>
                                          <p:spTgt spid="26"/>
                                        </p:tgtEl>
                                      </p:cBhvr>
                                    </p:animEffect>
                                  </p:childTnLst>
                                </p:cTn>
                              </p:par>
                              <p:par>
                                <p:cTn id="36" presetID="22" presetClass="entr" presetSubtype="4" fill="hold" nodeType="withEffect">
                                  <p:stCondLst>
                                    <p:cond delay="4500"/>
                                  </p:stCondLst>
                                  <p:childTnLst>
                                    <p:set>
                                      <p:cBhvr>
                                        <p:cTn id="37" dur="1" fill="hold">
                                          <p:stCondLst>
                                            <p:cond delay="0"/>
                                          </p:stCondLst>
                                        </p:cTn>
                                        <p:tgtEl>
                                          <p:spTgt spid="32"/>
                                        </p:tgtEl>
                                        <p:attrNameLst>
                                          <p:attrName>style.visibility</p:attrName>
                                        </p:attrNameLst>
                                      </p:cBhvr>
                                      <p:to>
                                        <p:strVal val="visible"/>
                                      </p:to>
                                    </p:set>
                                    <p:animEffect transition="in" filter="wipe(down)">
                                      <p:cBhvr>
                                        <p:cTn id="38" dur="2000"/>
                                        <p:tgtEl>
                                          <p:spTgt spid="32"/>
                                        </p:tgtEl>
                                      </p:cBhvr>
                                    </p:animEffect>
                                  </p:childTnLst>
                                </p:cTn>
                              </p:par>
                              <p:par>
                                <p:cTn id="39" presetID="22" presetClass="entr" presetSubtype="4" fill="hold" nodeType="withEffect">
                                  <p:stCondLst>
                                    <p:cond delay="5000"/>
                                  </p:stCondLst>
                                  <p:childTnLst>
                                    <p:set>
                                      <p:cBhvr>
                                        <p:cTn id="40" dur="1" fill="hold">
                                          <p:stCondLst>
                                            <p:cond delay="0"/>
                                          </p:stCondLst>
                                        </p:cTn>
                                        <p:tgtEl>
                                          <p:spTgt spid="37"/>
                                        </p:tgtEl>
                                        <p:attrNameLst>
                                          <p:attrName>style.visibility</p:attrName>
                                        </p:attrNameLst>
                                      </p:cBhvr>
                                      <p:to>
                                        <p:strVal val="visible"/>
                                      </p:to>
                                    </p:set>
                                    <p:animEffect transition="in" filter="wipe(down)">
                                      <p:cBhvr>
                                        <p:cTn id="41" dur="2000"/>
                                        <p:tgtEl>
                                          <p:spTgt spid="37"/>
                                        </p:tgtEl>
                                      </p:cBhvr>
                                    </p:animEffect>
                                  </p:childTnLst>
                                </p:cTn>
                              </p:par>
                              <p:par>
                                <p:cTn id="42" presetID="22" presetClass="entr" presetSubtype="4" fill="hold" nodeType="withEffect">
                                  <p:stCondLst>
                                    <p:cond delay="5500"/>
                                  </p:stCondLst>
                                  <p:childTnLst>
                                    <p:set>
                                      <p:cBhvr>
                                        <p:cTn id="43" dur="1" fill="hold">
                                          <p:stCondLst>
                                            <p:cond delay="0"/>
                                          </p:stCondLst>
                                        </p:cTn>
                                        <p:tgtEl>
                                          <p:spTgt spid="43"/>
                                        </p:tgtEl>
                                        <p:attrNameLst>
                                          <p:attrName>style.visibility</p:attrName>
                                        </p:attrNameLst>
                                      </p:cBhvr>
                                      <p:to>
                                        <p:strVal val="visible"/>
                                      </p:to>
                                    </p:set>
                                    <p:animEffect transition="in" filter="wipe(down)">
                                      <p:cBhvr>
                                        <p:cTn id="44" dur="2000"/>
                                        <p:tgtEl>
                                          <p:spTgt spid="43"/>
                                        </p:tgtEl>
                                      </p:cBhvr>
                                    </p:animEffect>
                                  </p:childTnLst>
                                </p:cTn>
                              </p:par>
                              <p:par>
                                <p:cTn id="45" presetID="22" presetClass="entr" presetSubtype="4" fill="hold" nodeType="withEffect">
                                  <p:stCondLst>
                                    <p:cond delay="6000"/>
                                  </p:stCondLst>
                                  <p:childTnLst>
                                    <p:set>
                                      <p:cBhvr>
                                        <p:cTn id="46" dur="1" fill="hold">
                                          <p:stCondLst>
                                            <p:cond delay="0"/>
                                          </p:stCondLst>
                                        </p:cTn>
                                        <p:tgtEl>
                                          <p:spTgt spid="48"/>
                                        </p:tgtEl>
                                        <p:attrNameLst>
                                          <p:attrName>style.visibility</p:attrName>
                                        </p:attrNameLst>
                                      </p:cBhvr>
                                      <p:to>
                                        <p:strVal val="visible"/>
                                      </p:to>
                                    </p:set>
                                    <p:animEffect transition="in" filter="wipe(down)">
                                      <p:cBhvr>
                                        <p:cTn id="47" dur="2000"/>
                                        <p:tgtEl>
                                          <p:spTgt spid="48"/>
                                        </p:tgtEl>
                                      </p:cBhvr>
                                    </p:animEffect>
                                  </p:childTnLst>
                                </p:cTn>
                              </p:par>
                              <p:par>
                                <p:cTn id="48" presetID="42" presetClass="entr" presetSubtype="0" fill="hold" grpId="0" nodeType="withEffect">
                                  <p:stCondLst>
                                    <p:cond delay="8000"/>
                                  </p:stCondLst>
                                  <p:childTnLst>
                                    <p:set>
                                      <p:cBhvr>
                                        <p:cTn id="49" dur="1" fill="hold">
                                          <p:stCondLst>
                                            <p:cond delay="0"/>
                                          </p:stCondLst>
                                        </p:cTn>
                                        <p:tgtEl>
                                          <p:spTgt spid="60"/>
                                        </p:tgtEl>
                                        <p:attrNameLst>
                                          <p:attrName>style.visibility</p:attrName>
                                        </p:attrNameLst>
                                      </p:cBhvr>
                                      <p:to>
                                        <p:strVal val="visible"/>
                                      </p:to>
                                    </p:set>
                                    <p:animEffect transition="in" filter="fade">
                                      <p:cBhvr>
                                        <p:cTn id="50" dur="1000"/>
                                        <p:tgtEl>
                                          <p:spTgt spid="60"/>
                                        </p:tgtEl>
                                      </p:cBhvr>
                                    </p:animEffect>
                                    <p:anim calcmode="lin" valueType="num">
                                      <p:cBhvr>
                                        <p:cTn id="51" dur="1000" fill="hold"/>
                                        <p:tgtEl>
                                          <p:spTgt spid="60"/>
                                        </p:tgtEl>
                                        <p:attrNameLst>
                                          <p:attrName>ppt_x</p:attrName>
                                        </p:attrNameLst>
                                      </p:cBhvr>
                                      <p:tavLst>
                                        <p:tav tm="0">
                                          <p:val>
                                            <p:strVal val="#ppt_x"/>
                                          </p:val>
                                        </p:tav>
                                        <p:tav tm="100000">
                                          <p:val>
                                            <p:strVal val="#ppt_x"/>
                                          </p:val>
                                        </p:tav>
                                      </p:tavLst>
                                    </p:anim>
                                    <p:anim calcmode="lin" valueType="num">
                                      <p:cBhvr>
                                        <p:cTn id="52" dur="1000" fill="hold"/>
                                        <p:tgtEl>
                                          <p:spTgt spid="6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60"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3AAE863C-5A43-4801-9B63-4A3476006E66}"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37</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Sales Report by Year</a:t>
            </a:r>
            <a:endParaRPr lang="en-US" altLang="zh-CN" sz="3600">
              <a:solidFill>
                <a:srgbClr val="767171"/>
              </a:solidFill>
              <a:latin typeface="Calibri Light" pitchFamily="34" charset="0"/>
            </a:endParaRPr>
          </a:p>
        </p:txBody>
      </p:sp>
      <p:sp>
        <p:nvSpPr>
          <p:cNvPr id="412"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grpSp>
        <p:nvGrpSpPr>
          <p:cNvPr id="16" name="Group 15"/>
          <p:cNvGrpSpPr>
            <a:grpSpLocks/>
          </p:cNvGrpSpPr>
          <p:nvPr/>
        </p:nvGrpSpPr>
        <p:grpSpPr bwMode="auto">
          <a:xfrm>
            <a:off x="903288" y="2320925"/>
            <a:ext cx="4716462" cy="1674813"/>
            <a:chOff x="3037944" y="955429"/>
            <a:chExt cx="4439181" cy="1575840"/>
          </a:xfrm>
        </p:grpSpPr>
        <p:sp>
          <p:nvSpPr>
            <p:cNvPr id="17" name="Oval 44"/>
            <p:cNvSpPr>
              <a:spLocks/>
            </p:cNvSpPr>
            <p:nvPr/>
          </p:nvSpPr>
          <p:spPr bwMode="auto">
            <a:xfrm>
              <a:off x="3037944" y="955429"/>
              <a:ext cx="524453" cy="524285"/>
            </a:xfrm>
            <a:prstGeom prst="ellipse">
              <a:avLst/>
            </a:prstGeom>
            <a:solidFill>
              <a:schemeClr val="tx2">
                <a:lumMod val="75000"/>
                <a:alpha val="84999"/>
              </a:schemeClr>
            </a:solidFill>
            <a:ln>
              <a:noFill/>
            </a:ln>
            <a:extLst>
              <a:ext uri="{91240B29-F687-4F45-9708-019B960494DF}">
                <a14:hiddenLine xmlns:a14="http://schemas.microsoft.com/office/drawing/2010/main" w="25400" cap="flat">
                  <a:solidFill>
                    <a:schemeClr val="tx1">
                      <a:alpha val="84999"/>
                    </a:schemeClr>
                  </a:solidFill>
                  <a:miter lim="800000"/>
                  <a:headEnd type="none" w="med" len="med"/>
                  <a:tailEnd type="none" w="med" len="med"/>
                </a14:hiddenLine>
              </a:ext>
            </a:extLst>
          </p:spPr>
          <p:txBody>
            <a:bodyPr lIns="0" tIns="0" rIns="0" bIns="0"/>
            <a:lstStyle/>
            <a:p>
              <a:pPr eaLnBrk="1" hangingPunct="1">
                <a:defRPr/>
              </a:pPr>
              <a:endParaRPr lang="en-US" altLang="zh-CN"/>
            </a:p>
          </p:txBody>
        </p:sp>
        <p:sp>
          <p:nvSpPr>
            <p:cNvPr id="18" name="Oval 45"/>
            <p:cNvSpPr>
              <a:spLocks/>
            </p:cNvSpPr>
            <p:nvPr/>
          </p:nvSpPr>
          <p:spPr bwMode="auto">
            <a:xfrm>
              <a:off x="7015427" y="1425941"/>
              <a:ext cx="442275" cy="442131"/>
            </a:xfrm>
            <a:prstGeom prst="ellipse">
              <a:avLst/>
            </a:prstGeom>
            <a:noFill/>
            <a:ln w="63500" cap="flat">
              <a:solidFill>
                <a:schemeClr val="bg2">
                  <a:lumMod val="90000"/>
                  <a:alpha val="8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hangingPunct="1">
                <a:defRPr/>
              </a:pPr>
              <a:endParaRPr lang="en-US" altLang="zh-CN"/>
            </a:p>
          </p:txBody>
        </p:sp>
        <p:sp>
          <p:nvSpPr>
            <p:cNvPr id="19" name="Oval 46"/>
            <p:cNvSpPr>
              <a:spLocks/>
            </p:cNvSpPr>
            <p:nvPr/>
          </p:nvSpPr>
          <p:spPr bwMode="auto">
            <a:xfrm>
              <a:off x="7339661" y="2393850"/>
              <a:ext cx="137464" cy="137419"/>
            </a:xfrm>
            <a:prstGeom prst="ellipse">
              <a:avLst/>
            </a:prstGeom>
            <a:solidFill>
              <a:schemeClr val="accent5">
                <a:lumMod val="60000"/>
                <a:lumOff val="40000"/>
              </a:schemeClr>
            </a:solidFill>
            <a:ln>
              <a:noFill/>
            </a:ln>
            <a:extLst/>
          </p:spPr>
          <p:txBody>
            <a:bodyPr lIns="0" tIns="0" rIns="0" bIns="0"/>
            <a:lstStyle/>
            <a:p>
              <a:pPr eaLnBrk="1" hangingPunct="1">
                <a:defRPr/>
              </a:pPr>
              <a:endParaRPr lang="en-US" altLang="zh-CN"/>
            </a:p>
          </p:txBody>
        </p:sp>
      </p:grpSp>
      <p:grpSp>
        <p:nvGrpSpPr>
          <p:cNvPr id="20" name="Group 19"/>
          <p:cNvGrpSpPr>
            <a:grpSpLocks/>
          </p:cNvGrpSpPr>
          <p:nvPr/>
        </p:nvGrpSpPr>
        <p:grpSpPr bwMode="auto">
          <a:xfrm>
            <a:off x="885825" y="1895475"/>
            <a:ext cx="1193800" cy="2093913"/>
            <a:chOff x="2980029" y="2084252"/>
            <a:chExt cx="1592209" cy="2795993"/>
          </a:xfrm>
        </p:grpSpPr>
        <p:grpSp>
          <p:nvGrpSpPr>
            <p:cNvPr id="38991" name="Group 17"/>
            <p:cNvGrpSpPr>
              <a:grpSpLocks/>
            </p:cNvGrpSpPr>
            <p:nvPr/>
          </p:nvGrpSpPr>
          <p:grpSpPr bwMode="auto">
            <a:xfrm>
              <a:off x="2980029" y="2084252"/>
              <a:ext cx="1592209" cy="2795993"/>
              <a:chOff x="0" y="-2027"/>
              <a:chExt cx="1894" cy="3650"/>
            </a:xfrm>
          </p:grpSpPr>
          <p:sp>
            <p:nvSpPr>
              <p:cNvPr id="23" name="Freeform 18"/>
              <p:cNvSpPr>
                <a:spLocks/>
              </p:cNvSpPr>
              <p:nvPr/>
            </p:nvSpPr>
            <p:spPr bwMode="auto">
              <a:xfrm>
                <a:off x="0" y="-1"/>
                <a:ext cx="1894" cy="1624"/>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accent4">
                  <a:alpha val="80000"/>
                </a:schemeClr>
              </a:solidFill>
              <a:ln>
                <a:noFill/>
              </a:ln>
              <a:extLst>
                <a:ext uri="{91240B29-F687-4F45-9708-019B960494DF}">
                  <a14:hiddenLine xmlns:a14="http://schemas.microsoft.com/office/drawing/2010/main" w="25400" cap="flat">
                    <a:solidFill>
                      <a:schemeClr val="tx1">
                        <a:alpha val="79999"/>
                      </a:schemeClr>
                    </a:solidFill>
                    <a:miter lim="800000"/>
                    <a:headEnd type="none" w="med" len="med"/>
                    <a:tailEnd type="none" w="med" len="med"/>
                  </a14:hiddenLine>
                </a:ext>
              </a:extLst>
            </p:spPr>
            <p:txBody>
              <a:bodyPr lIns="0" tIns="0" rIns="0" bIns="0"/>
              <a:lstStyle/>
              <a:p>
                <a:pPr eaLnBrk="1" fontAlgn="auto" hangingPunct="1">
                  <a:spcBef>
                    <a:spcPts val="0"/>
                  </a:spcBef>
                  <a:spcAft>
                    <a:spcPts val="0"/>
                  </a:spcAft>
                  <a:defRPr/>
                </a:pPr>
                <a:endParaRPr lang="en-US">
                  <a:latin typeface="+mn-lt"/>
                </a:endParaRPr>
              </a:p>
            </p:txBody>
          </p:sp>
          <p:sp>
            <p:nvSpPr>
              <p:cNvPr id="24" name="Rectangle 19"/>
              <p:cNvSpPr>
                <a:spLocks/>
              </p:cNvSpPr>
              <p:nvPr/>
            </p:nvSpPr>
            <p:spPr bwMode="auto">
              <a:xfrm>
                <a:off x="567" y="-2027"/>
                <a:ext cx="746"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eaLnBrk="1" fontAlgn="auto" hangingPunct="1">
                  <a:spcBef>
                    <a:spcPts val="0"/>
                  </a:spcBef>
                  <a:spcAft>
                    <a:spcPts val="0"/>
                  </a:spcAft>
                  <a:defRPr/>
                </a:pPr>
                <a:r>
                  <a:rPr lang="en-US" sz="1200" dirty="0">
                    <a:solidFill>
                      <a:schemeClr val="accent4"/>
                    </a:solidFill>
                    <a:latin typeface="+mn-lt"/>
                    <a:ea typeface="ＭＳ Ｐゴシック" charset="0"/>
                    <a:cs typeface="Bebas Neue" charset="0"/>
                    <a:sym typeface="Bebas Neue" charset="0"/>
                  </a:rPr>
                  <a:t>40%</a:t>
                </a:r>
              </a:p>
            </p:txBody>
          </p:sp>
        </p:grpSp>
        <p:cxnSp>
          <p:nvCxnSpPr>
            <p:cNvPr id="22" name="Straight Connector 21"/>
            <p:cNvCxnSpPr>
              <a:endCxn id="23" idx="2"/>
            </p:cNvCxnSpPr>
            <p:nvPr/>
          </p:nvCxnSpPr>
          <p:spPr>
            <a:xfrm>
              <a:off x="3757078" y="2406459"/>
              <a:ext cx="23290" cy="1170120"/>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25" name="Group 24"/>
          <p:cNvGrpSpPr>
            <a:grpSpLocks/>
          </p:cNvGrpSpPr>
          <p:nvPr/>
        </p:nvGrpSpPr>
        <p:grpSpPr bwMode="auto">
          <a:xfrm>
            <a:off x="1674813" y="1887538"/>
            <a:ext cx="1193800" cy="2100262"/>
            <a:chOff x="4103989" y="2062474"/>
            <a:chExt cx="1592209" cy="2804737"/>
          </a:xfrm>
        </p:grpSpPr>
        <p:grpSp>
          <p:nvGrpSpPr>
            <p:cNvPr id="38987" name="Group 20"/>
            <p:cNvGrpSpPr>
              <a:grpSpLocks/>
            </p:cNvGrpSpPr>
            <p:nvPr/>
          </p:nvGrpSpPr>
          <p:grpSpPr bwMode="auto">
            <a:xfrm>
              <a:off x="4103989" y="2062474"/>
              <a:ext cx="1592209" cy="2804737"/>
              <a:chOff x="0" y="-2601"/>
              <a:chExt cx="1894" cy="3658"/>
            </a:xfrm>
          </p:grpSpPr>
          <p:sp>
            <p:nvSpPr>
              <p:cNvPr id="38989" name="Freeform 21"/>
              <p:cNvSpPr>
                <a:spLocks/>
              </p:cNvSpPr>
              <p:nvPr/>
            </p:nvSpPr>
            <p:spPr bwMode="auto">
              <a:xfrm>
                <a:off x="0" y="-17"/>
                <a:ext cx="1894" cy="1074"/>
              </a:xfrm>
              <a:custGeom>
                <a:avLst/>
                <a:gdLst>
                  <a:gd name="T0" fmla="*/ 0 w 21600"/>
                  <a:gd name="T1" fmla="*/ 0 h 21600"/>
                  <a:gd name="T2" fmla="*/ 1 w 21600"/>
                  <a:gd name="T3" fmla="*/ 0 h 21600"/>
                  <a:gd name="T4" fmla="*/ 1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accent2">
                  <a:alpha val="79999"/>
                </a:schemeClr>
              </a:solidFill>
              <a:ln>
                <a:noFill/>
              </a:ln>
              <a:extLst>
                <a:ext uri="{91240B29-F687-4F45-9708-019B960494DF}">
                  <a14:hiddenLine xmlns:a14="http://schemas.microsoft.com/office/drawing/2010/main" w="25400" cap="flat">
                    <a:solidFill>
                      <a:schemeClr val="tx1">
                        <a:alpha val="79999"/>
                      </a:schemeClr>
                    </a:solidFill>
                    <a:miter lim="800000"/>
                    <a:headEnd type="none" w="med" len="med"/>
                    <a:tailEnd type="none" w="med" len="med"/>
                  </a14:hiddenLine>
                </a:ext>
              </a:extLst>
            </p:spPr>
            <p:txBody>
              <a:bodyPr lIns="0" tIns="0" rIns="0" bIns="0"/>
              <a:lstStyle/>
              <a:p>
                <a:endParaRPr lang="zh-CN" altLang="en-US"/>
              </a:p>
            </p:txBody>
          </p:sp>
          <p:sp>
            <p:nvSpPr>
              <p:cNvPr id="38990" name="Rectangle 22"/>
              <p:cNvSpPr>
                <a:spLocks/>
              </p:cNvSpPr>
              <p:nvPr/>
            </p:nvSpPr>
            <p:spPr bwMode="auto">
              <a:xfrm>
                <a:off x="556" y="-2601"/>
                <a:ext cx="745"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ctr" eaLnBrk="1" hangingPunct="1"/>
                <a:r>
                  <a:rPr lang="en-US" altLang="zh-CN" sz="1200">
                    <a:solidFill>
                      <a:schemeClr val="accent2"/>
                    </a:solidFill>
                    <a:ea typeface="MS PGothic" pitchFamily="34" charset="-128"/>
                    <a:cs typeface="Bebas Neue" pitchFamily="34" charset="0"/>
                    <a:sym typeface="Bebas Neue" pitchFamily="34" charset="0"/>
                  </a:rPr>
                  <a:t>30%</a:t>
                </a:r>
              </a:p>
            </p:txBody>
          </p:sp>
        </p:grpSp>
        <p:cxnSp>
          <p:nvCxnSpPr>
            <p:cNvPr id="27" name="Straight Connector 26"/>
            <p:cNvCxnSpPr/>
            <p:nvPr/>
          </p:nvCxnSpPr>
          <p:spPr>
            <a:xfrm>
              <a:off x="4881037" y="2405911"/>
              <a:ext cx="23291" cy="1594227"/>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31" name="Group 30"/>
          <p:cNvGrpSpPr>
            <a:grpSpLocks/>
          </p:cNvGrpSpPr>
          <p:nvPr/>
        </p:nvGrpSpPr>
        <p:grpSpPr bwMode="auto">
          <a:xfrm>
            <a:off x="3387725" y="1898650"/>
            <a:ext cx="1193800" cy="2090738"/>
            <a:chOff x="6367886" y="2087314"/>
            <a:chExt cx="1592209" cy="2792932"/>
          </a:xfrm>
        </p:grpSpPr>
        <p:grpSp>
          <p:nvGrpSpPr>
            <p:cNvPr id="38983" name="Group 23"/>
            <p:cNvGrpSpPr>
              <a:grpSpLocks/>
            </p:cNvGrpSpPr>
            <p:nvPr/>
          </p:nvGrpSpPr>
          <p:grpSpPr bwMode="auto">
            <a:xfrm>
              <a:off x="6367886" y="2087314"/>
              <a:ext cx="1592209" cy="2792932"/>
              <a:chOff x="0" y="-1789"/>
              <a:chExt cx="1894" cy="3646"/>
            </a:xfrm>
          </p:grpSpPr>
          <p:sp>
            <p:nvSpPr>
              <p:cNvPr id="34" name="Freeform 24"/>
              <p:cNvSpPr>
                <a:spLocks/>
              </p:cNvSpPr>
              <p:nvPr/>
            </p:nvSpPr>
            <p:spPr bwMode="auto">
              <a:xfrm>
                <a:off x="0" y="-1"/>
                <a:ext cx="1894" cy="1858"/>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accent5">
                  <a:alpha val="80000"/>
                </a:schemeClr>
              </a:solidFill>
              <a:ln>
                <a:noFill/>
              </a:ln>
              <a:extLst>
                <a:ext uri="{91240B29-F687-4F45-9708-019B960494DF}">
                  <a14:hiddenLine xmlns:a14="http://schemas.microsoft.com/office/drawing/2010/main" w="25400" cap="flat">
                    <a:solidFill>
                      <a:schemeClr val="tx1">
                        <a:alpha val="79999"/>
                      </a:schemeClr>
                    </a:solidFill>
                    <a:miter lim="800000"/>
                    <a:headEnd type="none" w="med" len="med"/>
                    <a:tailEnd type="none" w="med" len="med"/>
                  </a14:hiddenLine>
                </a:ext>
              </a:extLst>
            </p:spPr>
            <p:txBody>
              <a:bodyPr lIns="0" tIns="0" rIns="0" bIns="0"/>
              <a:lstStyle/>
              <a:p>
                <a:pPr eaLnBrk="1" fontAlgn="auto" hangingPunct="1">
                  <a:spcBef>
                    <a:spcPts val="0"/>
                  </a:spcBef>
                  <a:spcAft>
                    <a:spcPts val="0"/>
                  </a:spcAft>
                  <a:defRPr/>
                </a:pPr>
                <a:endParaRPr lang="en-US">
                  <a:latin typeface="+mn-lt"/>
                </a:endParaRPr>
              </a:p>
            </p:txBody>
          </p:sp>
          <p:sp>
            <p:nvSpPr>
              <p:cNvPr id="35" name="Rectangle 25"/>
              <p:cNvSpPr>
                <a:spLocks/>
              </p:cNvSpPr>
              <p:nvPr/>
            </p:nvSpPr>
            <p:spPr bwMode="auto">
              <a:xfrm>
                <a:off x="577" y="-1789"/>
                <a:ext cx="746"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eaLnBrk="1" fontAlgn="auto" hangingPunct="1">
                  <a:spcBef>
                    <a:spcPts val="0"/>
                  </a:spcBef>
                  <a:spcAft>
                    <a:spcPts val="0"/>
                  </a:spcAft>
                  <a:defRPr/>
                </a:pPr>
                <a:r>
                  <a:rPr lang="en-US" sz="1200" dirty="0">
                    <a:solidFill>
                      <a:schemeClr val="accent5"/>
                    </a:solidFill>
                    <a:latin typeface="+mn-lt"/>
                    <a:ea typeface="ＭＳ Ｐゴシック" charset="0"/>
                    <a:cs typeface="Bebas Neue" charset="0"/>
                    <a:sym typeface="Bebas Neue" charset="0"/>
                  </a:rPr>
                  <a:t>65%</a:t>
                </a:r>
              </a:p>
            </p:txBody>
          </p:sp>
        </p:grpSp>
        <p:cxnSp>
          <p:nvCxnSpPr>
            <p:cNvPr id="33" name="Straight Connector 32"/>
            <p:cNvCxnSpPr/>
            <p:nvPr/>
          </p:nvCxnSpPr>
          <p:spPr>
            <a:xfrm rot="5400000" flipV="1">
              <a:off x="6659271" y="2908019"/>
              <a:ext cx="1009442" cy="4235"/>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36" name="Group 35"/>
          <p:cNvGrpSpPr>
            <a:grpSpLocks/>
          </p:cNvGrpSpPr>
          <p:nvPr/>
        </p:nvGrpSpPr>
        <p:grpSpPr bwMode="auto">
          <a:xfrm>
            <a:off x="2500313" y="1893888"/>
            <a:ext cx="1193800" cy="2093912"/>
            <a:chOff x="5204412" y="2082406"/>
            <a:chExt cx="1593049" cy="2797840"/>
          </a:xfrm>
        </p:grpSpPr>
        <p:grpSp>
          <p:nvGrpSpPr>
            <p:cNvPr id="38979" name="Group 14"/>
            <p:cNvGrpSpPr>
              <a:grpSpLocks/>
            </p:cNvGrpSpPr>
            <p:nvPr/>
          </p:nvGrpSpPr>
          <p:grpSpPr bwMode="auto">
            <a:xfrm>
              <a:off x="5204412" y="2082406"/>
              <a:ext cx="1593049" cy="2797840"/>
              <a:chOff x="0" y="-1020"/>
              <a:chExt cx="1894" cy="3651"/>
            </a:xfrm>
          </p:grpSpPr>
          <p:sp>
            <p:nvSpPr>
              <p:cNvPr id="38981" name="Freeform 15"/>
              <p:cNvSpPr>
                <a:spLocks/>
              </p:cNvSpPr>
              <p:nvPr/>
            </p:nvSpPr>
            <p:spPr bwMode="auto">
              <a:xfrm>
                <a:off x="0" y="0"/>
                <a:ext cx="1894" cy="2631"/>
              </a:xfrm>
              <a:custGeom>
                <a:avLst/>
                <a:gdLst>
                  <a:gd name="T0" fmla="*/ 0 w 21600"/>
                  <a:gd name="T1" fmla="*/ 5 h 21600"/>
                  <a:gd name="T2" fmla="*/ 1 w 21600"/>
                  <a:gd name="T3" fmla="*/ 5 h 21600"/>
                  <a:gd name="T4" fmla="*/ 1 w 21600"/>
                  <a:gd name="T5" fmla="*/ 0 h 21600"/>
                  <a:gd name="T6" fmla="*/ 0 w 21600"/>
                  <a:gd name="T7" fmla="*/ 5 h 21600"/>
                  <a:gd name="T8" fmla="*/ 0 w 21600"/>
                  <a:gd name="T9" fmla="*/ 5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rgbClr val="FF0000">
                  <a:alpha val="79999"/>
                </a:srgbClr>
              </a:solidFill>
              <a:ln>
                <a:noFill/>
              </a:ln>
              <a:extLst>
                <a:ext uri="{91240B29-F687-4F45-9708-019B960494DF}">
                  <a14:hiddenLine xmlns:a14="http://schemas.microsoft.com/office/drawing/2010/main" w="25400" cap="flat">
                    <a:solidFill>
                      <a:schemeClr val="tx1">
                        <a:alpha val="79999"/>
                      </a:schemeClr>
                    </a:solidFill>
                    <a:miter lim="800000"/>
                    <a:headEnd type="none" w="med" len="med"/>
                    <a:tailEnd type="none" w="med" len="med"/>
                  </a14:hiddenLine>
                </a:ext>
              </a:extLst>
            </p:spPr>
            <p:txBody>
              <a:bodyPr lIns="0" tIns="0" rIns="0" bIns="0"/>
              <a:lstStyle/>
              <a:p>
                <a:endParaRPr lang="zh-CN" altLang="en-US"/>
              </a:p>
            </p:txBody>
          </p:sp>
          <p:sp>
            <p:nvSpPr>
              <p:cNvPr id="38982" name="Rectangle 16"/>
              <p:cNvSpPr>
                <a:spLocks/>
              </p:cNvSpPr>
              <p:nvPr/>
            </p:nvSpPr>
            <p:spPr bwMode="auto">
              <a:xfrm>
                <a:off x="570" y="-1020"/>
                <a:ext cx="745"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ctr" eaLnBrk="1" hangingPunct="1"/>
                <a:r>
                  <a:rPr lang="en-US" altLang="zh-CN" sz="1200">
                    <a:solidFill>
                      <a:srgbClr val="FF0000"/>
                    </a:solidFill>
                    <a:ea typeface="MS PGothic" pitchFamily="34" charset="-128"/>
                    <a:cs typeface="Bebas Neue" pitchFamily="34" charset="0"/>
                    <a:sym typeface="Bebas Neue" pitchFamily="34" charset="0"/>
                  </a:rPr>
                  <a:t>85%</a:t>
                </a:r>
              </a:p>
            </p:txBody>
          </p:sp>
        </p:grpSp>
        <p:cxnSp>
          <p:nvCxnSpPr>
            <p:cNvPr id="38" name="Straight Connector 37"/>
            <p:cNvCxnSpPr/>
            <p:nvPr/>
          </p:nvCxnSpPr>
          <p:spPr>
            <a:xfrm rot="5400000" flipV="1">
              <a:off x="5787754" y="2632855"/>
              <a:ext cx="430601" cy="4237"/>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42" name="Group 41"/>
          <p:cNvGrpSpPr>
            <a:grpSpLocks/>
          </p:cNvGrpSpPr>
          <p:nvPr/>
        </p:nvGrpSpPr>
        <p:grpSpPr bwMode="auto">
          <a:xfrm>
            <a:off x="4208463" y="1903413"/>
            <a:ext cx="1193800" cy="2078037"/>
            <a:chOff x="7507820" y="2092379"/>
            <a:chExt cx="1592209" cy="2774832"/>
          </a:xfrm>
        </p:grpSpPr>
        <p:grpSp>
          <p:nvGrpSpPr>
            <p:cNvPr id="38975" name="Group 26"/>
            <p:cNvGrpSpPr>
              <a:grpSpLocks/>
            </p:cNvGrpSpPr>
            <p:nvPr/>
          </p:nvGrpSpPr>
          <p:grpSpPr bwMode="auto">
            <a:xfrm>
              <a:off x="7507820" y="2092379"/>
              <a:ext cx="1592209" cy="2774832"/>
              <a:chOff x="0" y="-2562"/>
              <a:chExt cx="1894" cy="3619"/>
            </a:xfrm>
          </p:grpSpPr>
          <p:sp>
            <p:nvSpPr>
              <p:cNvPr id="45" name="Freeform 27"/>
              <p:cNvSpPr>
                <a:spLocks/>
              </p:cNvSpPr>
              <p:nvPr/>
            </p:nvSpPr>
            <p:spPr bwMode="auto">
              <a:xfrm>
                <a:off x="0" y="-16"/>
                <a:ext cx="1894" cy="1073"/>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accent6">
                  <a:alpha val="80000"/>
                </a:schemeClr>
              </a:solidFill>
              <a:ln>
                <a:noFill/>
              </a:ln>
              <a:extLst>
                <a:ext uri="{91240B29-F687-4F45-9708-019B960494DF}">
                  <a14:hiddenLine xmlns:a14="http://schemas.microsoft.com/office/drawing/2010/main" w="25400" cap="flat">
                    <a:solidFill>
                      <a:schemeClr val="tx1">
                        <a:alpha val="79999"/>
                      </a:schemeClr>
                    </a:solidFill>
                    <a:miter lim="800000"/>
                    <a:headEnd type="none" w="med" len="med"/>
                    <a:tailEnd type="none" w="med" len="med"/>
                  </a14:hiddenLine>
                </a:ext>
              </a:extLst>
            </p:spPr>
            <p:txBody>
              <a:bodyPr lIns="0" tIns="0" rIns="0" bIns="0"/>
              <a:lstStyle/>
              <a:p>
                <a:pPr eaLnBrk="1" fontAlgn="auto" hangingPunct="1">
                  <a:spcBef>
                    <a:spcPts val="0"/>
                  </a:spcBef>
                  <a:spcAft>
                    <a:spcPts val="0"/>
                  </a:spcAft>
                  <a:defRPr/>
                </a:pPr>
                <a:endParaRPr lang="en-US">
                  <a:latin typeface="+mn-lt"/>
                </a:endParaRPr>
              </a:p>
            </p:txBody>
          </p:sp>
          <p:sp>
            <p:nvSpPr>
              <p:cNvPr id="46" name="Rectangle 28"/>
              <p:cNvSpPr>
                <a:spLocks/>
              </p:cNvSpPr>
              <p:nvPr/>
            </p:nvSpPr>
            <p:spPr bwMode="auto">
              <a:xfrm>
                <a:off x="589" y="-2562"/>
                <a:ext cx="746"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eaLnBrk="1" fontAlgn="auto" hangingPunct="1">
                  <a:spcBef>
                    <a:spcPts val="0"/>
                  </a:spcBef>
                  <a:spcAft>
                    <a:spcPts val="0"/>
                  </a:spcAft>
                  <a:defRPr/>
                </a:pPr>
                <a:r>
                  <a:rPr lang="en-US" sz="1200" dirty="0">
                    <a:solidFill>
                      <a:schemeClr val="accent6"/>
                    </a:solidFill>
                    <a:latin typeface="+mn-lt"/>
                    <a:ea typeface="ＭＳ Ｐゴシック" charset="0"/>
                    <a:cs typeface="Bebas Neue" charset="0"/>
                    <a:sym typeface="Bebas Neue" charset="0"/>
                  </a:rPr>
                  <a:t>35%</a:t>
                </a:r>
              </a:p>
            </p:txBody>
          </p:sp>
        </p:grpSp>
        <p:cxnSp>
          <p:nvCxnSpPr>
            <p:cNvPr id="44" name="Straight Connector 43"/>
            <p:cNvCxnSpPr/>
            <p:nvPr/>
          </p:nvCxnSpPr>
          <p:spPr>
            <a:xfrm>
              <a:off x="8320863" y="2406111"/>
              <a:ext cx="0" cy="1594098"/>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72" name="Group 71"/>
          <p:cNvGrpSpPr>
            <a:grpSpLocks/>
          </p:cNvGrpSpPr>
          <p:nvPr/>
        </p:nvGrpSpPr>
        <p:grpSpPr bwMode="auto">
          <a:xfrm>
            <a:off x="6489700" y="2314575"/>
            <a:ext cx="4716463" cy="1673225"/>
            <a:chOff x="3037944" y="955429"/>
            <a:chExt cx="4439181" cy="1575840"/>
          </a:xfrm>
        </p:grpSpPr>
        <p:sp>
          <p:nvSpPr>
            <p:cNvPr id="73" name="Oval 44"/>
            <p:cNvSpPr>
              <a:spLocks/>
            </p:cNvSpPr>
            <p:nvPr/>
          </p:nvSpPr>
          <p:spPr bwMode="auto">
            <a:xfrm>
              <a:off x="3037944" y="955429"/>
              <a:ext cx="524454" cy="523287"/>
            </a:xfrm>
            <a:prstGeom prst="ellipse">
              <a:avLst/>
            </a:prstGeom>
            <a:solidFill>
              <a:schemeClr val="tx2">
                <a:lumMod val="75000"/>
                <a:alpha val="84999"/>
              </a:schemeClr>
            </a:solidFill>
            <a:ln>
              <a:noFill/>
            </a:ln>
            <a:extLst>
              <a:ext uri="{91240B29-F687-4F45-9708-019B960494DF}">
                <a14:hiddenLine xmlns:a14="http://schemas.microsoft.com/office/drawing/2010/main" w="25400" cap="flat">
                  <a:solidFill>
                    <a:schemeClr val="tx1">
                      <a:alpha val="84999"/>
                    </a:schemeClr>
                  </a:solidFill>
                  <a:miter lim="800000"/>
                  <a:headEnd type="none" w="med" len="med"/>
                  <a:tailEnd type="none" w="med" len="med"/>
                </a14:hiddenLine>
              </a:ext>
            </a:extLst>
          </p:spPr>
          <p:txBody>
            <a:bodyPr lIns="0" tIns="0" rIns="0" bIns="0"/>
            <a:lstStyle/>
            <a:p>
              <a:pPr eaLnBrk="1" hangingPunct="1">
                <a:defRPr/>
              </a:pPr>
              <a:endParaRPr lang="en-US" altLang="zh-CN"/>
            </a:p>
          </p:txBody>
        </p:sp>
        <p:sp>
          <p:nvSpPr>
            <p:cNvPr id="74" name="Oval 45"/>
            <p:cNvSpPr>
              <a:spLocks/>
            </p:cNvSpPr>
            <p:nvPr/>
          </p:nvSpPr>
          <p:spPr bwMode="auto">
            <a:xfrm>
              <a:off x="7015426" y="1424892"/>
              <a:ext cx="442274" cy="444046"/>
            </a:xfrm>
            <a:prstGeom prst="ellipse">
              <a:avLst/>
            </a:prstGeom>
            <a:noFill/>
            <a:ln w="63500" cap="flat">
              <a:solidFill>
                <a:schemeClr val="bg2">
                  <a:lumMod val="90000"/>
                  <a:alpha val="85000"/>
                </a:schemeClr>
              </a:solidFill>
              <a:prstDash val="solid"/>
              <a:miter lim="800000"/>
              <a:headEnd type="none" w="med" len="med"/>
              <a:tailEnd type="none" w="med" len="med"/>
            </a:ln>
            <a:extLst>
              <a:ext uri="{909E8E84-426E-40DD-AFC4-6F175D3DCCD1}">
                <a14:hiddenFill xmlns:a14="http://schemas.microsoft.com/office/drawing/2010/main">
                  <a:solidFill>
                    <a:srgbClr val="FFFFFF"/>
                  </a:solidFill>
                </a14:hiddenFill>
              </a:ext>
            </a:extLst>
          </p:spPr>
          <p:txBody>
            <a:bodyPr lIns="0" tIns="0" rIns="0" bIns="0"/>
            <a:lstStyle/>
            <a:p>
              <a:pPr eaLnBrk="1" hangingPunct="1">
                <a:defRPr/>
              </a:pPr>
              <a:endParaRPr lang="en-US" altLang="zh-CN"/>
            </a:p>
          </p:txBody>
        </p:sp>
        <p:sp>
          <p:nvSpPr>
            <p:cNvPr id="75" name="Oval 46"/>
            <p:cNvSpPr>
              <a:spLocks/>
            </p:cNvSpPr>
            <p:nvPr/>
          </p:nvSpPr>
          <p:spPr bwMode="auto">
            <a:xfrm>
              <a:off x="7339661" y="2393719"/>
              <a:ext cx="137464" cy="137550"/>
            </a:xfrm>
            <a:prstGeom prst="ellipse">
              <a:avLst/>
            </a:prstGeom>
            <a:solidFill>
              <a:schemeClr val="accent5">
                <a:lumMod val="60000"/>
                <a:lumOff val="40000"/>
              </a:schemeClr>
            </a:solidFill>
            <a:ln>
              <a:noFill/>
            </a:ln>
            <a:extLst/>
          </p:spPr>
          <p:txBody>
            <a:bodyPr lIns="0" tIns="0" rIns="0" bIns="0"/>
            <a:lstStyle/>
            <a:p>
              <a:pPr eaLnBrk="1" hangingPunct="1">
                <a:defRPr/>
              </a:pPr>
              <a:endParaRPr lang="en-US" altLang="zh-CN"/>
            </a:p>
          </p:txBody>
        </p:sp>
      </p:grpSp>
      <p:grpSp>
        <p:nvGrpSpPr>
          <p:cNvPr id="76" name="Group 75"/>
          <p:cNvGrpSpPr>
            <a:grpSpLocks/>
          </p:cNvGrpSpPr>
          <p:nvPr/>
        </p:nvGrpSpPr>
        <p:grpSpPr bwMode="auto">
          <a:xfrm>
            <a:off x="6472238" y="1889125"/>
            <a:ext cx="1193800" cy="2092325"/>
            <a:chOff x="2980029" y="2084252"/>
            <a:chExt cx="1592209" cy="2795993"/>
          </a:xfrm>
        </p:grpSpPr>
        <p:grpSp>
          <p:nvGrpSpPr>
            <p:cNvPr id="38968" name="Group 17"/>
            <p:cNvGrpSpPr>
              <a:grpSpLocks/>
            </p:cNvGrpSpPr>
            <p:nvPr/>
          </p:nvGrpSpPr>
          <p:grpSpPr bwMode="auto">
            <a:xfrm>
              <a:off x="2980029" y="2084252"/>
              <a:ext cx="1592209" cy="2795993"/>
              <a:chOff x="0" y="-2027"/>
              <a:chExt cx="1894" cy="3650"/>
            </a:xfrm>
          </p:grpSpPr>
          <p:sp>
            <p:nvSpPr>
              <p:cNvPr id="79" name="Freeform 18"/>
              <p:cNvSpPr>
                <a:spLocks/>
              </p:cNvSpPr>
              <p:nvPr/>
            </p:nvSpPr>
            <p:spPr bwMode="auto">
              <a:xfrm>
                <a:off x="0" y="0"/>
                <a:ext cx="1894" cy="1623"/>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accent4">
                  <a:alpha val="80000"/>
                </a:schemeClr>
              </a:solidFill>
              <a:ln>
                <a:noFill/>
              </a:ln>
              <a:extLst>
                <a:ext uri="{91240B29-F687-4F45-9708-019B960494DF}">
                  <a14:hiddenLine xmlns:a14="http://schemas.microsoft.com/office/drawing/2010/main" w="25400" cap="flat">
                    <a:solidFill>
                      <a:schemeClr val="tx1">
                        <a:alpha val="79999"/>
                      </a:schemeClr>
                    </a:solidFill>
                    <a:miter lim="800000"/>
                    <a:headEnd type="none" w="med" len="med"/>
                    <a:tailEnd type="none" w="med" len="med"/>
                  </a14:hiddenLine>
                </a:ext>
              </a:extLst>
            </p:spPr>
            <p:txBody>
              <a:bodyPr lIns="0" tIns="0" rIns="0" bIns="0"/>
              <a:lstStyle/>
              <a:p>
                <a:pPr eaLnBrk="1" fontAlgn="auto" hangingPunct="1">
                  <a:spcBef>
                    <a:spcPts val="0"/>
                  </a:spcBef>
                  <a:spcAft>
                    <a:spcPts val="0"/>
                  </a:spcAft>
                  <a:defRPr/>
                </a:pPr>
                <a:endParaRPr lang="en-US">
                  <a:latin typeface="+mn-lt"/>
                </a:endParaRPr>
              </a:p>
            </p:txBody>
          </p:sp>
          <p:sp>
            <p:nvSpPr>
              <p:cNvPr id="80" name="Rectangle 19"/>
              <p:cNvSpPr>
                <a:spLocks/>
              </p:cNvSpPr>
              <p:nvPr/>
            </p:nvSpPr>
            <p:spPr bwMode="auto">
              <a:xfrm>
                <a:off x="567" y="-2027"/>
                <a:ext cx="746"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eaLnBrk="1" fontAlgn="auto" hangingPunct="1">
                  <a:spcBef>
                    <a:spcPts val="0"/>
                  </a:spcBef>
                  <a:spcAft>
                    <a:spcPts val="0"/>
                  </a:spcAft>
                  <a:defRPr/>
                </a:pPr>
                <a:r>
                  <a:rPr lang="en-US" sz="1200" dirty="0">
                    <a:solidFill>
                      <a:schemeClr val="accent4"/>
                    </a:solidFill>
                    <a:latin typeface="+mn-lt"/>
                    <a:ea typeface="ＭＳ Ｐゴシック" charset="0"/>
                    <a:cs typeface="Bebas Neue" charset="0"/>
                    <a:sym typeface="Bebas Neue" charset="0"/>
                  </a:rPr>
                  <a:t>40%</a:t>
                </a:r>
              </a:p>
            </p:txBody>
          </p:sp>
        </p:grpSp>
        <p:cxnSp>
          <p:nvCxnSpPr>
            <p:cNvPr id="78" name="Straight Connector 77"/>
            <p:cNvCxnSpPr>
              <a:endCxn id="79" idx="2"/>
            </p:cNvCxnSpPr>
            <p:nvPr/>
          </p:nvCxnSpPr>
          <p:spPr>
            <a:xfrm>
              <a:off x="3757077" y="2406703"/>
              <a:ext cx="23291" cy="1168887"/>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81" name="Group 80"/>
          <p:cNvGrpSpPr>
            <a:grpSpLocks/>
          </p:cNvGrpSpPr>
          <p:nvPr/>
        </p:nvGrpSpPr>
        <p:grpSpPr bwMode="auto">
          <a:xfrm>
            <a:off x="7262813" y="1881188"/>
            <a:ext cx="1193800" cy="2100262"/>
            <a:chOff x="4103989" y="2062474"/>
            <a:chExt cx="1592209" cy="2804737"/>
          </a:xfrm>
        </p:grpSpPr>
        <p:grpSp>
          <p:nvGrpSpPr>
            <p:cNvPr id="38964" name="Group 20"/>
            <p:cNvGrpSpPr>
              <a:grpSpLocks/>
            </p:cNvGrpSpPr>
            <p:nvPr/>
          </p:nvGrpSpPr>
          <p:grpSpPr bwMode="auto">
            <a:xfrm>
              <a:off x="4103989" y="2062474"/>
              <a:ext cx="1592209" cy="2804737"/>
              <a:chOff x="0" y="-2601"/>
              <a:chExt cx="1894" cy="3658"/>
            </a:xfrm>
          </p:grpSpPr>
          <p:sp>
            <p:nvSpPr>
              <p:cNvPr id="38966" name="Freeform 21"/>
              <p:cNvSpPr>
                <a:spLocks/>
              </p:cNvSpPr>
              <p:nvPr/>
            </p:nvSpPr>
            <p:spPr bwMode="auto">
              <a:xfrm>
                <a:off x="0" y="-17"/>
                <a:ext cx="1894" cy="1074"/>
              </a:xfrm>
              <a:custGeom>
                <a:avLst/>
                <a:gdLst>
                  <a:gd name="T0" fmla="*/ 0 w 21600"/>
                  <a:gd name="T1" fmla="*/ 0 h 21600"/>
                  <a:gd name="T2" fmla="*/ 1 w 21600"/>
                  <a:gd name="T3" fmla="*/ 0 h 21600"/>
                  <a:gd name="T4" fmla="*/ 1 w 21600"/>
                  <a:gd name="T5" fmla="*/ 0 h 21600"/>
                  <a:gd name="T6" fmla="*/ 0 w 21600"/>
                  <a:gd name="T7" fmla="*/ 0 h 21600"/>
                  <a:gd name="T8" fmla="*/ 0 w 21600"/>
                  <a:gd name="T9" fmla="*/ 0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accent2">
                  <a:alpha val="79999"/>
                </a:schemeClr>
              </a:solidFill>
              <a:ln>
                <a:noFill/>
              </a:ln>
              <a:extLst>
                <a:ext uri="{91240B29-F687-4F45-9708-019B960494DF}">
                  <a14:hiddenLine xmlns:a14="http://schemas.microsoft.com/office/drawing/2010/main" w="25400" cap="flat">
                    <a:solidFill>
                      <a:schemeClr val="tx1">
                        <a:alpha val="79999"/>
                      </a:schemeClr>
                    </a:solidFill>
                    <a:miter lim="800000"/>
                    <a:headEnd type="none" w="med" len="med"/>
                    <a:tailEnd type="none" w="med" len="med"/>
                  </a14:hiddenLine>
                </a:ext>
              </a:extLst>
            </p:spPr>
            <p:txBody>
              <a:bodyPr lIns="0" tIns="0" rIns="0" bIns="0"/>
              <a:lstStyle/>
              <a:p>
                <a:endParaRPr lang="zh-CN" altLang="en-US"/>
              </a:p>
            </p:txBody>
          </p:sp>
          <p:sp>
            <p:nvSpPr>
              <p:cNvPr id="38967" name="Rectangle 22"/>
              <p:cNvSpPr>
                <a:spLocks/>
              </p:cNvSpPr>
              <p:nvPr/>
            </p:nvSpPr>
            <p:spPr bwMode="auto">
              <a:xfrm>
                <a:off x="556" y="-2601"/>
                <a:ext cx="745"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ctr" eaLnBrk="1" hangingPunct="1"/>
                <a:r>
                  <a:rPr lang="en-US" altLang="zh-CN" sz="1200">
                    <a:solidFill>
                      <a:schemeClr val="accent2"/>
                    </a:solidFill>
                    <a:ea typeface="MS PGothic" pitchFamily="34" charset="-128"/>
                    <a:cs typeface="Bebas Neue" pitchFamily="34" charset="0"/>
                    <a:sym typeface="Bebas Neue" pitchFamily="34" charset="0"/>
                  </a:rPr>
                  <a:t>30%</a:t>
                </a:r>
              </a:p>
            </p:txBody>
          </p:sp>
        </p:grpSp>
        <p:cxnSp>
          <p:nvCxnSpPr>
            <p:cNvPr id="83" name="Straight Connector 82"/>
            <p:cNvCxnSpPr/>
            <p:nvPr/>
          </p:nvCxnSpPr>
          <p:spPr>
            <a:xfrm>
              <a:off x="4881037" y="2405911"/>
              <a:ext cx="23291" cy="1594227"/>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86" name="Group 85"/>
          <p:cNvGrpSpPr>
            <a:grpSpLocks/>
          </p:cNvGrpSpPr>
          <p:nvPr/>
        </p:nvGrpSpPr>
        <p:grpSpPr bwMode="auto">
          <a:xfrm>
            <a:off x="8974138" y="1892300"/>
            <a:ext cx="1193800" cy="2090738"/>
            <a:chOff x="6367886" y="2087314"/>
            <a:chExt cx="1592209" cy="2792932"/>
          </a:xfrm>
        </p:grpSpPr>
        <p:grpSp>
          <p:nvGrpSpPr>
            <p:cNvPr id="38960" name="Group 23"/>
            <p:cNvGrpSpPr>
              <a:grpSpLocks/>
            </p:cNvGrpSpPr>
            <p:nvPr/>
          </p:nvGrpSpPr>
          <p:grpSpPr bwMode="auto">
            <a:xfrm>
              <a:off x="6367886" y="2087314"/>
              <a:ext cx="1592209" cy="2792932"/>
              <a:chOff x="0" y="-1789"/>
              <a:chExt cx="1894" cy="3646"/>
            </a:xfrm>
          </p:grpSpPr>
          <p:sp>
            <p:nvSpPr>
              <p:cNvPr id="89" name="Freeform 24"/>
              <p:cNvSpPr>
                <a:spLocks/>
              </p:cNvSpPr>
              <p:nvPr/>
            </p:nvSpPr>
            <p:spPr bwMode="auto">
              <a:xfrm>
                <a:off x="0" y="-1"/>
                <a:ext cx="1894" cy="1858"/>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accent5">
                  <a:alpha val="80000"/>
                </a:schemeClr>
              </a:solidFill>
              <a:ln>
                <a:noFill/>
              </a:ln>
              <a:extLst>
                <a:ext uri="{91240B29-F687-4F45-9708-019B960494DF}">
                  <a14:hiddenLine xmlns:a14="http://schemas.microsoft.com/office/drawing/2010/main" w="25400" cap="flat">
                    <a:solidFill>
                      <a:schemeClr val="tx1">
                        <a:alpha val="79999"/>
                      </a:schemeClr>
                    </a:solidFill>
                    <a:miter lim="800000"/>
                    <a:headEnd type="none" w="med" len="med"/>
                    <a:tailEnd type="none" w="med" len="med"/>
                  </a14:hiddenLine>
                </a:ext>
              </a:extLst>
            </p:spPr>
            <p:txBody>
              <a:bodyPr lIns="0" tIns="0" rIns="0" bIns="0"/>
              <a:lstStyle/>
              <a:p>
                <a:pPr eaLnBrk="1" fontAlgn="auto" hangingPunct="1">
                  <a:spcBef>
                    <a:spcPts val="0"/>
                  </a:spcBef>
                  <a:spcAft>
                    <a:spcPts val="0"/>
                  </a:spcAft>
                  <a:defRPr/>
                </a:pPr>
                <a:endParaRPr lang="en-US">
                  <a:latin typeface="+mn-lt"/>
                </a:endParaRPr>
              </a:p>
            </p:txBody>
          </p:sp>
          <p:sp>
            <p:nvSpPr>
              <p:cNvPr id="90" name="Rectangle 25"/>
              <p:cNvSpPr>
                <a:spLocks/>
              </p:cNvSpPr>
              <p:nvPr/>
            </p:nvSpPr>
            <p:spPr bwMode="auto">
              <a:xfrm>
                <a:off x="577" y="-1789"/>
                <a:ext cx="746"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eaLnBrk="1" fontAlgn="auto" hangingPunct="1">
                  <a:spcBef>
                    <a:spcPts val="0"/>
                  </a:spcBef>
                  <a:spcAft>
                    <a:spcPts val="0"/>
                  </a:spcAft>
                  <a:defRPr/>
                </a:pPr>
                <a:r>
                  <a:rPr lang="en-US" sz="1200" dirty="0">
                    <a:solidFill>
                      <a:schemeClr val="accent5"/>
                    </a:solidFill>
                    <a:latin typeface="+mn-lt"/>
                    <a:ea typeface="ＭＳ Ｐゴシック" charset="0"/>
                    <a:cs typeface="Bebas Neue" charset="0"/>
                    <a:sym typeface="Bebas Neue" charset="0"/>
                  </a:rPr>
                  <a:t>65%</a:t>
                </a:r>
              </a:p>
            </p:txBody>
          </p:sp>
        </p:grpSp>
        <p:cxnSp>
          <p:nvCxnSpPr>
            <p:cNvPr id="88" name="Straight Connector 87"/>
            <p:cNvCxnSpPr/>
            <p:nvPr/>
          </p:nvCxnSpPr>
          <p:spPr>
            <a:xfrm rot="5400000" flipV="1">
              <a:off x="6659269" y="2908019"/>
              <a:ext cx="1009442" cy="4235"/>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91" name="Group 90"/>
          <p:cNvGrpSpPr>
            <a:grpSpLocks/>
          </p:cNvGrpSpPr>
          <p:nvPr/>
        </p:nvGrpSpPr>
        <p:grpSpPr bwMode="auto">
          <a:xfrm>
            <a:off x="8086725" y="1885950"/>
            <a:ext cx="1193800" cy="2095500"/>
            <a:chOff x="5204412" y="2082406"/>
            <a:chExt cx="1593049" cy="2797840"/>
          </a:xfrm>
        </p:grpSpPr>
        <p:grpSp>
          <p:nvGrpSpPr>
            <p:cNvPr id="38956" name="Group 14"/>
            <p:cNvGrpSpPr>
              <a:grpSpLocks/>
            </p:cNvGrpSpPr>
            <p:nvPr/>
          </p:nvGrpSpPr>
          <p:grpSpPr bwMode="auto">
            <a:xfrm>
              <a:off x="5204412" y="2082406"/>
              <a:ext cx="1593049" cy="2797840"/>
              <a:chOff x="0" y="-1020"/>
              <a:chExt cx="1894" cy="3651"/>
            </a:xfrm>
          </p:grpSpPr>
          <p:sp>
            <p:nvSpPr>
              <p:cNvPr id="38958" name="Freeform 15"/>
              <p:cNvSpPr>
                <a:spLocks/>
              </p:cNvSpPr>
              <p:nvPr/>
            </p:nvSpPr>
            <p:spPr bwMode="auto">
              <a:xfrm>
                <a:off x="0" y="0"/>
                <a:ext cx="1894" cy="2631"/>
              </a:xfrm>
              <a:custGeom>
                <a:avLst/>
                <a:gdLst>
                  <a:gd name="T0" fmla="*/ 0 w 21600"/>
                  <a:gd name="T1" fmla="*/ 5 h 21600"/>
                  <a:gd name="T2" fmla="*/ 1 w 21600"/>
                  <a:gd name="T3" fmla="*/ 5 h 21600"/>
                  <a:gd name="T4" fmla="*/ 1 w 21600"/>
                  <a:gd name="T5" fmla="*/ 0 h 21600"/>
                  <a:gd name="T6" fmla="*/ 0 w 21600"/>
                  <a:gd name="T7" fmla="*/ 5 h 21600"/>
                  <a:gd name="T8" fmla="*/ 0 w 21600"/>
                  <a:gd name="T9" fmla="*/ 5 h 2160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rgbClr val="FF0000">
                  <a:alpha val="79999"/>
                </a:srgbClr>
              </a:solidFill>
              <a:ln>
                <a:noFill/>
              </a:ln>
              <a:extLst>
                <a:ext uri="{91240B29-F687-4F45-9708-019B960494DF}">
                  <a14:hiddenLine xmlns:a14="http://schemas.microsoft.com/office/drawing/2010/main" w="25400" cap="flat">
                    <a:solidFill>
                      <a:schemeClr val="tx1">
                        <a:alpha val="79999"/>
                      </a:schemeClr>
                    </a:solidFill>
                    <a:miter lim="800000"/>
                    <a:headEnd type="none" w="med" len="med"/>
                    <a:tailEnd type="none" w="med" len="med"/>
                  </a14:hiddenLine>
                </a:ext>
              </a:extLst>
            </p:spPr>
            <p:txBody>
              <a:bodyPr lIns="0" tIns="0" rIns="0" bIns="0"/>
              <a:lstStyle/>
              <a:p>
                <a:endParaRPr lang="zh-CN" altLang="en-US"/>
              </a:p>
            </p:txBody>
          </p:sp>
          <p:sp>
            <p:nvSpPr>
              <p:cNvPr id="38959" name="Rectangle 16"/>
              <p:cNvSpPr>
                <a:spLocks/>
              </p:cNvSpPr>
              <p:nvPr/>
            </p:nvSpPr>
            <p:spPr bwMode="auto">
              <a:xfrm>
                <a:off x="570" y="-1020"/>
                <a:ext cx="745"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Lst>
            </p:spPr>
            <p:txBody>
              <a:bodyPr lIns="0" tIns="0" rIns="0" bIns="0" anchor="ctr"/>
              <a:lstStyle/>
              <a:p>
                <a:pPr algn="ctr" eaLnBrk="1" hangingPunct="1"/>
                <a:r>
                  <a:rPr lang="en-US" altLang="zh-CN" sz="1200">
                    <a:solidFill>
                      <a:srgbClr val="FF0000"/>
                    </a:solidFill>
                    <a:ea typeface="MS PGothic" pitchFamily="34" charset="-128"/>
                    <a:cs typeface="Bebas Neue" pitchFamily="34" charset="0"/>
                    <a:sym typeface="Bebas Neue" pitchFamily="34" charset="0"/>
                  </a:rPr>
                  <a:t>85%</a:t>
                </a:r>
              </a:p>
            </p:txBody>
          </p:sp>
        </p:grpSp>
        <p:cxnSp>
          <p:nvCxnSpPr>
            <p:cNvPr id="93" name="Straight Connector 92"/>
            <p:cNvCxnSpPr/>
            <p:nvPr/>
          </p:nvCxnSpPr>
          <p:spPr>
            <a:xfrm rot="5400000" flipV="1">
              <a:off x="5774148" y="2633497"/>
              <a:ext cx="432393" cy="4237"/>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grpSp>
        <p:nvGrpSpPr>
          <p:cNvPr id="96" name="Group 95"/>
          <p:cNvGrpSpPr>
            <a:grpSpLocks/>
          </p:cNvGrpSpPr>
          <p:nvPr/>
        </p:nvGrpSpPr>
        <p:grpSpPr bwMode="auto">
          <a:xfrm>
            <a:off x="9794875" y="1897063"/>
            <a:ext cx="1193800" cy="2087562"/>
            <a:chOff x="7507820" y="2092379"/>
            <a:chExt cx="1592209" cy="2787867"/>
          </a:xfrm>
        </p:grpSpPr>
        <p:grpSp>
          <p:nvGrpSpPr>
            <p:cNvPr id="38952" name="Group 26"/>
            <p:cNvGrpSpPr>
              <a:grpSpLocks/>
            </p:cNvGrpSpPr>
            <p:nvPr/>
          </p:nvGrpSpPr>
          <p:grpSpPr bwMode="auto">
            <a:xfrm>
              <a:off x="7507820" y="2092379"/>
              <a:ext cx="1592209" cy="2787867"/>
              <a:chOff x="0" y="-2562"/>
              <a:chExt cx="1894" cy="3636"/>
            </a:xfrm>
          </p:grpSpPr>
          <p:sp>
            <p:nvSpPr>
              <p:cNvPr id="99" name="Freeform 27"/>
              <p:cNvSpPr>
                <a:spLocks/>
              </p:cNvSpPr>
              <p:nvPr/>
            </p:nvSpPr>
            <p:spPr bwMode="auto">
              <a:xfrm>
                <a:off x="0" y="1"/>
                <a:ext cx="1894" cy="1073"/>
              </a:xfrm>
              <a:custGeom>
                <a:avLst/>
                <a:gdLst>
                  <a:gd name="T0" fmla="*/ 0 w 21600"/>
                  <a:gd name="T1" fmla="*/ 21600 h 21600"/>
                  <a:gd name="T2" fmla="*/ 21600 w 21600"/>
                  <a:gd name="T3" fmla="*/ 21600 h 21600"/>
                  <a:gd name="T4" fmla="*/ 10849 w 21600"/>
                  <a:gd name="T5" fmla="*/ 0 h 21600"/>
                  <a:gd name="T6" fmla="*/ 0 w 21600"/>
                  <a:gd name="T7" fmla="*/ 21600 h 21600"/>
                  <a:gd name="T8" fmla="*/ 0 w 21600"/>
                  <a:gd name="T9" fmla="*/ 21600 h 21600"/>
                </a:gdLst>
                <a:ahLst/>
                <a:cxnLst>
                  <a:cxn ang="0">
                    <a:pos x="T0" y="T1"/>
                  </a:cxn>
                  <a:cxn ang="0">
                    <a:pos x="T2" y="T3"/>
                  </a:cxn>
                  <a:cxn ang="0">
                    <a:pos x="T4" y="T5"/>
                  </a:cxn>
                  <a:cxn ang="0">
                    <a:pos x="T6" y="T7"/>
                  </a:cxn>
                  <a:cxn ang="0">
                    <a:pos x="T8" y="T9"/>
                  </a:cxn>
                </a:cxnLst>
                <a:rect l="0" t="0" r="r" b="b"/>
                <a:pathLst>
                  <a:path w="21600" h="21600">
                    <a:moveTo>
                      <a:pt x="0" y="21600"/>
                    </a:moveTo>
                    <a:lnTo>
                      <a:pt x="21600" y="21600"/>
                    </a:lnTo>
                    <a:cubicBezTo>
                      <a:pt x="15074" y="15093"/>
                      <a:pt x="10849" y="0"/>
                      <a:pt x="10849" y="0"/>
                    </a:cubicBezTo>
                    <a:cubicBezTo>
                      <a:pt x="7796" y="12113"/>
                      <a:pt x="0" y="21600"/>
                      <a:pt x="0" y="21600"/>
                    </a:cubicBezTo>
                    <a:close/>
                    <a:moveTo>
                      <a:pt x="0" y="21600"/>
                    </a:moveTo>
                  </a:path>
                </a:pathLst>
              </a:custGeom>
              <a:solidFill>
                <a:schemeClr val="accent6">
                  <a:alpha val="80000"/>
                </a:schemeClr>
              </a:solidFill>
              <a:ln>
                <a:noFill/>
              </a:ln>
              <a:extLst>
                <a:ext uri="{91240B29-F687-4F45-9708-019B960494DF}">
                  <a14:hiddenLine xmlns:a14="http://schemas.microsoft.com/office/drawing/2010/main" w="25400" cap="flat">
                    <a:solidFill>
                      <a:schemeClr val="tx1">
                        <a:alpha val="79999"/>
                      </a:schemeClr>
                    </a:solidFill>
                    <a:miter lim="800000"/>
                    <a:headEnd type="none" w="med" len="med"/>
                    <a:tailEnd type="none" w="med" len="med"/>
                  </a14:hiddenLine>
                </a:ext>
              </a:extLst>
            </p:spPr>
            <p:txBody>
              <a:bodyPr lIns="0" tIns="0" rIns="0" bIns="0"/>
              <a:lstStyle/>
              <a:p>
                <a:pPr eaLnBrk="1" fontAlgn="auto" hangingPunct="1">
                  <a:spcBef>
                    <a:spcPts val="0"/>
                  </a:spcBef>
                  <a:spcAft>
                    <a:spcPts val="0"/>
                  </a:spcAft>
                  <a:defRPr/>
                </a:pPr>
                <a:endParaRPr lang="en-US">
                  <a:latin typeface="+mn-lt"/>
                </a:endParaRPr>
              </a:p>
            </p:txBody>
          </p:sp>
          <p:sp>
            <p:nvSpPr>
              <p:cNvPr id="100" name="Rectangle 28"/>
              <p:cNvSpPr>
                <a:spLocks/>
              </p:cNvSpPr>
              <p:nvPr/>
            </p:nvSpPr>
            <p:spPr bwMode="auto">
              <a:xfrm>
                <a:off x="589" y="-2562"/>
                <a:ext cx="746" cy="2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flat">
                    <a:solidFill>
                      <a:schemeClr val="tx1"/>
                    </a:solidFill>
                    <a:miter lim="800000"/>
                    <a:headEnd type="none" w="med" len="med"/>
                    <a:tailEnd type="none" w="med" len="med"/>
                  </a14:hiddenLine>
                </a:ext>
              </a:extLst>
            </p:spPr>
            <p:txBody>
              <a:bodyPr lIns="0" tIns="0" rIns="0" bIns="0" anchor="ctr"/>
              <a:lstStyle/>
              <a:p>
                <a:pPr algn="ctr" eaLnBrk="1" fontAlgn="auto" hangingPunct="1">
                  <a:spcBef>
                    <a:spcPts val="0"/>
                  </a:spcBef>
                  <a:spcAft>
                    <a:spcPts val="0"/>
                  </a:spcAft>
                  <a:defRPr/>
                </a:pPr>
                <a:r>
                  <a:rPr lang="en-US" sz="1200" dirty="0">
                    <a:solidFill>
                      <a:schemeClr val="accent6"/>
                    </a:solidFill>
                    <a:latin typeface="+mn-lt"/>
                    <a:ea typeface="ＭＳ Ｐゴシック" charset="0"/>
                    <a:cs typeface="Bebas Neue" charset="0"/>
                    <a:sym typeface="Bebas Neue" charset="0"/>
                  </a:rPr>
                  <a:t>35%</a:t>
                </a:r>
              </a:p>
            </p:txBody>
          </p:sp>
        </p:grpSp>
        <p:cxnSp>
          <p:nvCxnSpPr>
            <p:cNvPr id="98" name="Straight Connector 97"/>
            <p:cNvCxnSpPr/>
            <p:nvPr/>
          </p:nvCxnSpPr>
          <p:spPr>
            <a:xfrm>
              <a:off x="8320863" y="2406147"/>
              <a:ext cx="0" cy="1594279"/>
            </a:xfrm>
            <a:prstGeom prst="line">
              <a:avLst/>
            </a:prstGeom>
            <a:ln w="19050">
              <a:solidFill>
                <a:schemeClr val="bg2">
                  <a:lumMod val="75000"/>
                </a:schemeClr>
              </a:solidFill>
              <a:prstDash val="sysDot"/>
              <a:headEnd type="oval" w="lg" len="lg"/>
              <a:tailEnd type="none" w="lg" len="lg"/>
            </a:ln>
          </p:spPr>
          <p:style>
            <a:lnRef idx="1">
              <a:schemeClr val="accent1"/>
            </a:lnRef>
            <a:fillRef idx="0">
              <a:schemeClr val="accent1"/>
            </a:fillRef>
            <a:effectRef idx="0">
              <a:schemeClr val="accent1"/>
            </a:effectRef>
            <a:fontRef idx="minor">
              <a:schemeClr val="tx1"/>
            </a:fontRef>
          </p:style>
        </p:cxnSp>
      </p:grpSp>
      <p:sp>
        <p:nvSpPr>
          <p:cNvPr id="101" name="Content Placeholder 2"/>
          <p:cNvSpPr txBox="1">
            <a:spLocks/>
          </p:cNvSpPr>
          <p:nvPr/>
        </p:nvSpPr>
        <p:spPr>
          <a:xfrm>
            <a:off x="1181100" y="4822825"/>
            <a:ext cx="3806825" cy="1082675"/>
          </a:xfrm>
          <a:prstGeom prst="rect">
            <a:avLst/>
          </a:prstGeom>
        </p:spPr>
        <p:txBody>
          <a:bodyPr>
            <a:normAutofit lnSpcReduction="10000"/>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fontAlgn="auto">
              <a:spcAft>
                <a:spcPts val="0"/>
              </a:spcAft>
              <a:buFont typeface="Arial" pitchFamily="34" charset="0"/>
              <a:buNone/>
              <a:defRPr/>
            </a:pPr>
            <a:r>
              <a:rPr lang="id-ID" sz="2000" b="1" dirty="0" smtClean="0">
                <a:solidFill>
                  <a:schemeClr val="bg1">
                    <a:lumMod val="95000"/>
                  </a:schemeClr>
                </a:solidFill>
              </a:rPr>
              <a:t>2012 SALES</a:t>
            </a:r>
          </a:p>
          <a:p>
            <a:pPr marL="0" indent="0" algn="ctr" fontAlgn="auto">
              <a:spcAft>
                <a:spcPts val="0"/>
              </a:spcAft>
              <a:buFont typeface="Arial" pitchFamily="34" charset="0"/>
              <a:buNone/>
              <a:defRPr/>
            </a:pPr>
            <a:r>
              <a:rPr lang="en-US" sz="1100" dirty="0" err="1" smtClean="0">
                <a:solidFill>
                  <a:schemeClr val="bg1">
                    <a:lumMod val="65000"/>
                  </a:schemeClr>
                </a:solidFill>
              </a:rPr>
              <a:t>Lorem</a:t>
            </a:r>
            <a:r>
              <a:rPr lang="en-US" sz="1100" dirty="0" smtClean="0">
                <a:solidFill>
                  <a:schemeClr val="bg1">
                    <a:lumMod val="65000"/>
                  </a:schemeClr>
                </a:solidFill>
              </a:rPr>
              <a:t> </a:t>
            </a:r>
            <a:r>
              <a:rPr lang="en-US" sz="1100" dirty="0">
                <a:solidFill>
                  <a:schemeClr val="bg1">
                    <a:lumMod val="65000"/>
                  </a:schemeClr>
                </a:solidFill>
              </a:rPr>
              <a:t>ipsum dolor sit amet, consectetur adipiscing elit. Fusce suscipit neque non libero aliquam, ut facilisis lacus pretium. Sed imperdiet tincidunt velit laoreet facilisis. Praesent tempus ipsum suscipit, dictum nulla a, sagittis </a:t>
            </a:r>
            <a:r>
              <a:rPr lang="en-US" sz="1100" dirty="0" err="1">
                <a:solidFill>
                  <a:schemeClr val="bg1">
                    <a:lumMod val="65000"/>
                  </a:schemeClr>
                </a:solidFill>
              </a:rPr>
              <a:t>sapien</a:t>
            </a:r>
            <a:r>
              <a:rPr lang="en-US" sz="1100" dirty="0" smtClean="0">
                <a:solidFill>
                  <a:schemeClr val="bg1">
                    <a:lumMod val="65000"/>
                  </a:schemeClr>
                </a:solidFill>
              </a:rPr>
              <a:t>.</a:t>
            </a:r>
            <a:endParaRPr lang="en-US" sz="1100" dirty="0">
              <a:solidFill>
                <a:schemeClr val="bg1">
                  <a:lumMod val="65000"/>
                </a:schemeClr>
              </a:solidFill>
            </a:endParaRPr>
          </a:p>
        </p:txBody>
      </p:sp>
      <p:sp>
        <p:nvSpPr>
          <p:cNvPr id="102" name="Content Placeholder 2"/>
          <p:cNvSpPr txBox="1">
            <a:spLocks/>
          </p:cNvSpPr>
          <p:nvPr/>
        </p:nvSpPr>
        <p:spPr>
          <a:xfrm>
            <a:off x="6802438" y="4840288"/>
            <a:ext cx="3808412" cy="1065212"/>
          </a:xfrm>
          <a:prstGeom prst="rect">
            <a:avLst/>
          </a:prstGeom>
        </p:spPr>
        <p:txBody>
          <a:bodyPr>
            <a:normAutofit lnSpcReduction="10000"/>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fontAlgn="auto">
              <a:spcAft>
                <a:spcPts val="0"/>
              </a:spcAft>
              <a:buFont typeface="Arial" pitchFamily="34" charset="0"/>
              <a:buNone/>
              <a:defRPr/>
            </a:pPr>
            <a:r>
              <a:rPr lang="id-ID" sz="2000" b="1" dirty="0" smtClean="0">
                <a:solidFill>
                  <a:schemeClr val="bg1">
                    <a:lumMod val="95000"/>
                  </a:schemeClr>
                </a:solidFill>
              </a:rPr>
              <a:t>2013 SALES</a:t>
            </a:r>
          </a:p>
          <a:p>
            <a:pPr marL="0" indent="0" algn="ctr" fontAlgn="auto">
              <a:spcAft>
                <a:spcPts val="0"/>
              </a:spcAft>
              <a:buFont typeface="Arial" pitchFamily="34" charset="0"/>
              <a:buNone/>
              <a:defRPr/>
            </a:pPr>
            <a:r>
              <a:rPr lang="en-US" sz="1100" dirty="0" err="1" smtClean="0">
                <a:solidFill>
                  <a:schemeClr val="bg1">
                    <a:lumMod val="65000"/>
                  </a:schemeClr>
                </a:solidFill>
              </a:rPr>
              <a:t>Lorem</a:t>
            </a:r>
            <a:r>
              <a:rPr lang="en-US" sz="1100" dirty="0" smtClean="0">
                <a:solidFill>
                  <a:schemeClr val="bg1">
                    <a:lumMod val="65000"/>
                  </a:schemeClr>
                </a:solidFill>
              </a:rPr>
              <a:t> </a:t>
            </a:r>
            <a:r>
              <a:rPr lang="en-US" sz="1100" dirty="0">
                <a:solidFill>
                  <a:schemeClr val="bg1">
                    <a:lumMod val="65000"/>
                  </a:schemeClr>
                </a:solidFill>
              </a:rPr>
              <a:t>ipsum dolor sit amet, consectetur adipiscing elit. Fusce suscipit neque non libero aliquam, ut facilisis lacus pretium. Sed imperdiet tincidunt velit laoreet facilisis. Praesent tempus ipsum suscipit, dictum nulla a, sagittis </a:t>
            </a:r>
            <a:r>
              <a:rPr lang="en-US" sz="1100" dirty="0" err="1">
                <a:solidFill>
                  <a:schemeClr val="bg1">
                    <a:lumMod val="65000"/>
                  </a:schemeClr>
                </a:solidFill>
              </a:rPr>
              <a:t>sapien</a:t>
            </a:r>
            <a:r>
              <a:rPr lang="en-US" sz="1100" dirty="0" smtClean="0">
                <a:solidFill>
                  <a:schemeClr val="bg1">
                    <a:lumMod val="65000"/>
                  </a:schemeClr>
                </a:solidFill>
              </a:rPr>
              <a:t>.</a:t>
            </a:r>
            <a:endParaRPr lang="en-US" sz="1100" dirty="0">
              <a:solidFill>
                <a:schemeClr val="bg1">
                  <a:lumMod val="65000"/>
                </a:schemeClr>
              </a:solidFill>
            </a:endParaRPr>
          </a:p>
        </p:txBody>
      </p:sp>
      <p:cxnSp>
        <p:nvCxnSpPr>
          <p:cNvPr id="103" name="Straight Connector 102"/>
          <p:cNvCxnSpPr/>
          <p:nvPr/>
        </p:nvCxnSpPr>
        <p:spPr>
          <a:xfrm>
            <a:off x="6072188" y="1903413"/>
            <a:ext cx="0" cy="4075112"/>
          </a:xfrm>
          <a:prstGeom prst="line">
            <a:avLst/>
          </a:prstGeom>
          <a:ln w="12700">
            <a:solidFill>
              <a:schemeClr val="bg1">
                <a:lumMod val="85000"/>
              </a:schemeClr>
            </a:solidFill>
            <a:prstDash val="solid"/>
            <a:headEnd type="none"/>
            <a:tailEnd type="none"/>
          </a:ln>
        </p:spPr>
        <p:style>
          <a:lnRef idx="1">
            <a:schemeClr val="accent1"/>
          </a:lnRef>
          <a:fillRef idx="0">
            <a:schemeClr val="accent1"/>
          </a:fillRef>
          <a:effectRef idx="0">
            <a:schemeClr val="accent1"/>
          </a:effectRef>
          <a:fontRef idx="minor">
            <a:schemeClr val="tx1"/>
          </a:fontRef>
        </p:style>
      </p:cxnSp>
      <p:grpSp>
        <p:nvGrpSpPr>
          <p:cNvPr id="110" name="Group 109"/>
          <p:cNvGrpSpPr>
            <a:grpSpLocks noChangeAspect="1"/>
          </p:cNvGrpSpPr>
          <p:nvPr/>
        </p:nvGrpSpPr>
        <p:grpSpPr bwMode="auto">
          <a:xfrm>
            <a:off x="2841625" y="4254500"/>
            <a:ext cx="485775" cy="485775"/>
            <a:chOff x="4194682" y="3591889"/>
            <a:chExt cx="376085" cy="376085"/>
          </a:xfrm>
        </p:grpSpPr>
        <p:sp>
          <p:nvSpPr>
            <p:cNvPr id="111" name="Oval 110"/>
            <p:cNvSpPr>
              <a:spLocks noChangeAspect="1"/>
            </p:cNvSpPr>
            <p:nvPr/>
          </p:nvSpPr>
          <p:spPr>
            <a:xfrm>
              <a:off x="4194682" y="3591889"/>
              <a:ext cx="376085" cy="376085"/>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38951" name="TextBox 111"/>
            <p:cNvSpPr txBox="1">
              <a:spLocks noChangeArrowheads="1"/>
            </p:cNvSpPr>
            <p:nvPr/>
          </p:nvSpPr>
          <p:spPr bwMode="auto">
            <a:xfrm>
              <a:off x="4304067" y="3609096"/>
              <a:ext cx="157317" cy="3330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id-ID" altLang="zh-CN" sz="2200">
                  <a:solidFill>
                    <a:srgbClr val="F2F2F2"/>
                  </a:solidFill>
                  <a:latin typeface="FontAwesome" pitchFamily="2" charset="0"/>
                </a:rPr>
                <a:t></a:t>
              </a:r>
            </a:p>
          </p:txBody>
        </p:sp>
      </p:grpSp>
      <p:grpSp>
        <p:nvGrpSpPr>
          <p:cNvPr id="113" name="Group 112"/>
          <p:cNvGrpSpPr>
            <a:grpSpLocks noChangeAspect="1"/>
          </p:cNvGrpSpPr>
          <p:nvPr/>
        </p:nvGrpSpPr>
        <p:grpSpPr bwMode="auto">
          <a:xfrm>
            <a:off x="8439150" y="4230688"/>
            <a:ext cx="487363" cy="485775"/>
            <a:chOff x="4194682" y="3591889"/>
            <a:chExt cx="376085" cy="376085"/>
          </a:xfrm>
        </p:grpSpPr>
        <p:sp>
          <p:nvSpPr>
            <p:cNvPr id="114" name="Oval 113"/>
            <p:cNvSpPr>
              <a:spLocks noChangeAspect="1"/>
            </p:cNvSpPr>
            <p:nvPr/>
          </p:nvSpPr>
          <p:spPr>
            <a:xfrm>
              <a:off x="4194682" y="3591889"/>
              <a:ext cx="376085" cy="376085"/>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38949" name="TextBox 114"/>
            <p:cNvSpPr txBox="1">
              <a:spLocks noChangeArrowheads="1"/>
            </p:cNvSpPr>
            <p:nvPr/>
          </p:nvSpPr>
          <p:spPr bwMode="auto">
            <a:xfrm>
              <a:off x="4303710" y="3609096"/>
              <a:ext cx="158029" cy="3330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id-ID" altLang="zh-CN" sz="2200">
                  <a:solidFill>
                    <a:srgbClr val="F2F2F2"/>
                  </a:solidFill>
                  <a:latin typeface="FontAwesome" pitchFamily="2" charset="0"/>
                </a:rPr>
                <a:t></a:t>
              </a:r>
            </a:p>
          </p:txBody>
        </p:sp>
      </p:grpSp>
      <p:sp>
        <p:nvSpPr>
          <p:cNvPr id="116" name="TextBox 115"/>
          <p:cNvSpPr txBox="1"/>
          <p:nvPr/>
        </p:nvSpPr>
        <p:spPr>
          <a:xfrm>
            <a:off x="1143000" y="3759200"/>
            <a:ext cx="665163" cy="261938"/>
          </a:xfrm>
          <a:prstGeom prst="rect">
            <a:avLst/>
          </a:prstGeom>
          <a:noFill/>
        </p:spPr>
        <p:txBody>
          <a:bodyPr>
            <a:spAutoFit/>
          </a:bodyPr>
          <a:lstStyle/>
          <a:p>
            <a:pPr algn="ctr" eaLnBrk="1" fontAlgn="auto" hangingPunct="1">
              <a:spcBef>
                <a:spcPts val="0"/>
              </a:spcBef>
              <a:spcAft>
                <a:spcPts val="0"/>
              </a:spcAft>
              <a:defRPr/>
            </a:pPr>
            <a:r>
              <a:rPr lang="id-ID" sz="1100" b="1" dirty="0">
                <a:solidFill>
                  <a:schemeClr val="bg1">
                    <a:lumMod val="95000"/>
                  </a:schemeClr>
                </a:solidFill>
                <a:latin typeface="+mn-lt"/>
              </a:rPr>
              <a:t>SHOES</a:t>
            </a:r>
          </a:p>
        </p:txBody>
      </p:sp>
      <p:sp>
        <p:nvSpPr>
          <p:cNvPr id="117" name="TextBox 116"/>
          <p:cNvSpPr txBox="1"/>
          <p:nvPr/>
        </p:nvSpPr>
        <p:spPr>
          <a:xfrm>
            <a:off x="1935163" y="3763963"/>
            <a:ext cx="663575" cy="261937"/>
          </a:xfrm>
          <a:prstGeom prst="rect">
            <a:avLst/>
          </a:prstGeom>
          <a:noFill/>
        </p:spPr>
        <p:txBody>
          <a:bodyPr>
            <a:spAutoFit/>
          </a:bodyPr>
          <a:lstStyle/>
          <a:p>
            <a:pPr algn="ctr" eaLnBrk="1" fontAlgn="auto" hangingPunct="1">
              <a:spcBef>
                <a:spcPts val="0"/>
              </a:spcBef>
              <a:spcAft>
                <a:spcPts val="0"/>
              </a:spcAft>
              <a:defRPr/>
            </a:pPr>
            <a:r>
              <a:rPr lang="id-ID" sz="1100" b="1" dirty="0">
                <a:solidFill>
                  <a:schemeClr val="bg1">
                    <a:lumMod val="95000"/>
                  </a:schemeClr>
                </a:solidFill>
                <a:latin typeface="+mn-lt"/>
              </a:rPr>
              <a:t>BAGS</a:t>
            </a:r>
          </a:p>
        </p:txBody>
      </p:sp>
      <p:sp>
        <p:nvSpPr>
          <p:cNvPr id="118" name="TextBox 117"/>
          <p:cNvSpPr txBox="1"/>
          <p:nvPr/>
        </p:nvSpPr>
        <p:spPr>
          <a:xfrm>
            <a:off x="2733675" y="3752850"/>
            <a:ext cx="731838" cy="261938"/>
          </a:xfrm>
          <a:prstGeom prst="rect">
            <a:avLst/>
          </a:prstGeom>
          <a:noFill/>
        </p:spPr>
        <p:txBody>
          <a:bodyPr>
            <a:spAutoFit/>
          </a:bodyPr>
          <a:lstStyle/>
          <a:p>
            <a:pPr algn="ctr" eaLnBrk="1" fontAlgn="auto" hangingPunct="1">
              <a:spcBef>
                <a:spcPts val="0"/>
              </a:spcBef>
              <a:spcAft>
                <a:spcPts val="0"/>
              </a:spcAft>
              <a:defRPr/>
            </a:pPr>
            <a:r>
              <a:rPr lang="id-ID" sz="1100" b="1" dirty="0">
                <a:solidFill>
                  <a:schemeClr val="bg1">
                    <a:lumMod val="95000"/>
                  </a:schemeClr>
                </a:solidFill>
                <a:latin typeface="+mn-lt"/>
              </a:rPr>
              <a:t>APPAREL</a:t>
            </a:r>
          </a:p>
        </p:txBody>
      </p:sp>
      <p:sp>
        <p:nvSpPr>
          <p:cNvPr id="119" name="TextBox 118"/>
          <p:cNvSpPr txBox="1"/>
          <p:nvPr/>
        </p:nvSpPr>
        <p:spPr>
          <a:xfrm>
            <a:off x="3648075" y="3759200"/>
            <a:ext cx="665163" cy="261938"/>
          </a:xfrm>
          <a:prstGeom prst="rect">
            <a:avLst/>
          </a:prstGeom>
          <a:noFill/>
        </p:spPr>
        <p:txBody>
          <a:bodyPr>
            <a:spAutoFit/>
          </a:bodyPr>
          <a:lstStyle/>
          <a:p>
            <a:pPr algn="ctr" eaLnBrk="1" fontAlgn="auto" hangingPunct="1">
              <a:spcBef>
                <a:spcPts val="0"/>
              </a:spcBef>
              <a:spcAft>
                <a:spcPts val="0"/>
              </a:spcAft>
              <a:defRPr/>
            </a:pPr>
            <a:r>
              <a:rPr lang="id-ID" sz="1100" b="1" dirty="0">
                <a:solidFill>
                  <a:schemeClr val="bg1">
                    <a:lumMod val="95000"/>
                  </a:schemeClr>
                </a:solidFill>
                <a:latin typeface="+mn-lt"/>
              </a:rPr>
              <a:t>T SHIRT</a:t>
            </a:r>
          </a:p>
        </p:txBody>
      </p:sp>
      <p:sp>
        <p:nvSpPr>
          <p:cNvPr id="120" name="TextBox 119"/>
          <p:cNvSpPr txBox="1"/>
          <p:nvPr/>
        </p:nvSpPr>
        <p:spPr>
          <a:xfrm>
            <a:off x="4475163" y="3768725"/>
            <a:ext cx="665162" cy="261938"/>
          </a:xfrm>
          <a:prstGeom prst="rect">
            <a:avLst/>
          </a:prstGeom>
          <a:noFill/>
        </p:spPr>
        <p:txBody>
          <a:bodyPr>
            <a:spAutoFit/>
          </a:bodyPr>
          <a:lstStyle/>
          <a:p>
            <a:pPr algn="ctr" eaLnBrk="1" fontAlgn="auto" hangingPunct="1">
              <a:spcBef>
                <a:spcPts val="0"/>
              </a:spcBef>
              <a:spcAft>
                <a:spcPts val="0"/>
              </a:spcAft>
              <a:defRPr/>
            </a:pPr>
            <a:r>
              <a:rPr lang="id-ID" sz="1100" b="1" dirty="0">
                <a:solidFill>
                  <a:schemeClr val="bg1">
                    <a:lumMod val="95000"/>
                  </a:schemeClr>
                </a:solidFill>
                <a:latin typeface="+mn-lt"/>
              </a:rPr>
              <a:t>JEANS</a:t>
            </a:r>
          </a:p>
        </p:txBody>
      </p:sp>
      <p:sp>
        <p:nvSpPr>
          <p:cNvPr id="121" name="TextBox 120"/>
          <p:cNvSpPr txBox="1"/>
          <p:nvPr/>
        </p:nvSpPr>
        <p:spPr>
          <a:xfrm>
            <a:off x="6742113" y="3724275"/>
            <a:ext cx="663575" cy="260350"/>
          </a:xfrm>
          <a:prstGeom prst="rect">
            <a:avLst/>
          </a:prstGeom>
          <a:noFill/>
        </p:spPr>
        <p:txBody>
          <a:bodyPr>
            <a:spAutoFit/>
          </a:bodyPr>
          <a:lstStyle/>
          <a:p>
            <a:pPr algn="ctr" eaLnBrk="1" fontAlgn="auto" hangingPunct="1">
              <a:spcBef>
                <a:spcPts val="0"/>
              </a:spcBef>
              <a:spcAft>
                <a:spcPts val="0"/>
              </a:spcAft>
              <a:defRPr/>
            </a:pPr>
            <a:r>
              <a:rPr lang="id-ID" sz="1100" b="1" dirty="0">
                <a:solidFill>
                  <a:schemeClr val="bg1">
                    <a:lumMod val="95000"/>
                  </a:schemeClr>
                </a:solidFill>
                <a:latin typeface="+mn-lt"/>
              </a:rPr>
              <a:t>SHOES</a:t>
            </a:r>
          </a:p>
        </p:txBody>
      </p:sp>
      <p:sp>
        <p:nvSpPr>
          <p:cNvPr id="122" name="TextBox 121"/>
          <p:cNvSpPr txBox="1"/>
          <p:nvPr/>
        </p:nvSpPr>
        <p:spPr>
          <a:xfrm>
            <a:off x="7532688" y="3729038"/>
            <a:ext cx="663575" cy="261937"/>
          </a:xfrm>
          <a:prstGeom prst="rect">
            <a:avLst/>
          </a:prstGeom>
          <a:noFill/>
        </p:spPr>
        <p:txBody>
          <a:bodyPr>
            <a:spAutoFit/>
          </a:bodyPr>
          <a:lstStyle/>
          <a:p>
            <a:pPr algn="ctr" eaLnBrk="1" fontAlgn="auto" hangingPunct="1">
              <a:spcBef>
                <a:spcPts val="0"/>
              </a:spcBef>
              <a:spcAft>
                <a:spcPts val="0"/>
              </a:spcAft>
              <a:defRPr/>
            </a:pPr>
            <a:r>
              <a:rPr lang="id-ID" sz="1100" b="1" dirty="0">
                <a:solidFill>
                  <a:schemeClr val="bg1">
                    <a:lumMod val="95000"/>
                  </a:schemeClr>
                </a:solidFill>
                <a:latin typeface="+mn-lt"/>
              </a:rPr>
              <a:t>BAGS</a:t>
            </a:r>
          </a:p>
        </p:txBody>
      </p:sp>
      <p:sp>
        <p:nvSpPr>
          <p:cNvPr id="123" name="TextBox 122"/>
          <p:cNvSpPr txBox="1"/>
          <p:nvPr/>
        </p:nvSpPr>
        <p:spPr>
          <a:xfrm>
            <a:off x="8331200" y="3717925"/>
            <a:ext cx="731838" cy="260350"/>
          </a:xfrm>
          <a:prstGeom prst="rect">
            <a:avLst/>
          </a:prstGeom>
          <a:noFill/>
        </p:spPr>
        <p:txBody>
          <a:bodyPr>
            <a:spAutoFit/>
          </a:bodyPr>
          <a:lstStyle/>
          <a:p>
            <a:pPr algn="ctr" eaLnBrk="1" fontAlgn="auto" hangingPunct="1">
              <a:spcBef>
                <a:spcPts val="0"/>
              </a:spcBef>
              <a:spcAft>
                <a:spcPts val="0"/>
              </a:spcAft>
              <a:defRPr/>
            </a:pPr>
            <a:r>
              <a:rPr lang="id-ID" sz="1100" b="1" dirty="0">
                <a:solidFill>
                  <a:schemeClr val="bg1">
                    <a:lumMod val="95000"/>
                  </a:schemeClr>
                </a:solidFill>
                <a:latin typeface="+mn-lt"/>
              </a:rPr>
              <a:t>APPAREL</a:t>
            </a:r>
          </a:p>
        </p:txBody>
      </p:sp>
      <p:sp>
        <p:nvSpPr>
          <p:cNvPr id="124" name="TextBox 123"/>
          <p:cNvSpPr txBox="1"/>
          <p:nvPr/>
        </p:nvSpPr>
        <p:spPr>
          <a:xfrm>
            <a:off x="9245600" y="3724275"/>
            <a:ext cx="665163" cy="260350"/>
          </a:xfrm>
          <a:prstGeom prst="rect">
            <a:avLst/>
          </a:prstGeom>
          <a:noFill/>
        </p:spPr>
        <p:txBody>
          <a:bodyPr>
            <a:spAutoFit/>
          </a:bodyPr>
          <a:lstStyle/>
          <a:p>
            <a:pPr algn="ctr" eaLnBrk="1" fontAlgn="auto" hangingPunct="1">
              <a:spcBef>
                <a:spcPts val="0"/>
              </a:spcBef>
              <a:spcAft>
                <a:spcPts val="0"/>
              </a:spcAft>
              <a:defRPr/>
            </a:pPr>
            <a:r>
              <a:rPr lang="id-ID" sz="1100" b="1" dirty="0">
                <a:solidFill>
                  <a:schemeClr val="bg1">
                    <a:lumMod val="95000"/>
                  </a:schemeClr>
                </a:solidFill>
                <a:latin typeface="+mn-lt"/>
              </a:rPr>
              <a:t>T SHIRT</a:t>
            </a:r>
          </a:p>
        </p:txBody>
      </p:sp>
      <p:sp>
        <p:nvSpPr>
          <p:cNvPr id="125" name="TextBox 124"/>
          <p:cNvSpPr txBox="1"/>
          <p:nvPr/>
        </p:nvSpPr>
        <p:spPr>
          <a:xfrm>
            <a:off x="10074275" y="3733800"/>
            <a:ext cx="663575" cy="261938"/>
          </a:xfrm>
          <a:prstGeom prst="rect">
            <a:avLst/>
          </a:prstGeom>
          <a:noFill/>
        </p:spPr>
        <p:txBody>
          <a:bodyPr>
            <a:spAutoFit/>
          </a:bodyPr>
          <a:lstStyle/>
          <a:p>
            <a:pPr algn="ctr" eaLnBrk="1" fontAlgn="auto" hangingPunct="1">
              <a:spcBef>
                <a:spcPts val="0"/>
              </a:spcBef>
              <a:spcAft>
                <a:spcPts val="0"/>
              </a:spcAft>
              <a:defRPr/>
            </a:pPr>
            <a:r>
              <a:rPr lang="id-ID" sz="1100" b="1" dirty="0">
                <a:solidFill>
                  <a:schemeClr val="bg1">
                    <a:lumMod val="95000"/>
                  </a:schemeClr>
                </a:solidFill>
                <a:latin typeface="+mn-lt"/>
              </a:rPr>
              <a:t>JEANS</a:t>
            </a:r>
          </a:p>
        </p:txBody>
      </p:sp>
    </p:spTree>
  </p:cSld>
  <p:clrMapOvr>
    <a:masterClrMapping/>
  </p:clrMapOvr>
  <p:transition spd="slow">
    <p:comb/>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22" presetClass="entr" presetSubtype="4" fill="hold" nodeType="withEffect">
                                  <p:stCondLst>
                                    <p:cond delay="2700"/>
                                  </p:stCondLst>
                                  <p:childTnLst>
                                    <p:set>
                                      <p:cBhvr>
                                        <p:cTn id="28" dur="1" fill="hold">
                                          <p:stCondLst>
                                            <p:cond delay="0"/>
                                          </p:stCondLst>
                                        </p:cTn>
                                        <p:tgtEl>
                                          <p:spTgt spid="20"/>
                                        </p:tgtEl>
                                        <p:attrNameLst>
                                          <p:attrName>style.visibility</p:attrName>
                                        </p:attrNameLst>
                                      </p:cBhvr>
                                      <p:to>
                                        <p:strVal val="visible"/>
                                      </p:to>
                                    </p:set>
                                    <p:animEffect transition="in" filter="wipe(down)">
                                      <p:cBhvr>
                                        <p:cTn id="29" dur="1000"/>
                                        <p:tgtEl>
                                          <p:spTgt spid="20"/>
                                        </p:tgtEl>
                                      </p:cBhvr>
                                    </p:animEffect>
                                  </p:childTnLst>
                                </p:cTn>
                              </p:par>
                              <p:par>
                                <p:cTn id="30" presetID="22" presetClass="entr" presetSubtype="4" fill="hold" nodeType="withEffect">
                                  <p:stCondLst>
                                    <p:cond delay="3700"/>
                                  </p:stCondLst>
                                  <p:childTnLst>
                                    <p:set>
                                      <p:cBhvr>
                                        <p:cTn id="31" dur="1" fill="hold">
                                          <p:stCondLst>
                                            <p:cond delay="0"/>
                                          </p:stCondLst>
                                        </p:cTn>
                                        <p:tgtEl>
                                          <p:spTgt spid="25"/>
                                        </p:tgtEl>
                                        <p:attrNameLst>
                                          <p:attrName>style.visibility</p:attrName>
                                        </p:attrNameLst>
                                      </p:cBhvr>
                                      <p:to>
                                        <p:strVal val="visible"/>
                                      </p:to>
                                    </p:set>
                                    <p:animEffect transition="in" filter="wipe(down)">
                                      <p:cBhvr>
                                        <p:cTn id="32" dur="1000"/>
                                        <p:tgtEl>
                                          <p:spTgt spid="25"/>
                                        </p:tgtEl>
                                      </p:cBhvr>
                                    </p:animEffect>
                                  </p:childTnLst>
                                </p:cTn>
                              </p:par>
                              <p:par>
                                <p:cTn id="33" presetID="22" presetClass="entr" presetSubtype="4" fill="hold" nodeType="withEffect">
                                  <p:stCondLst>
                                    <p:cond delay="4700"/>
                                  </p:stCondLst>
                                  <p:childTnLst>
                                    <p:set>
                                      <p:cBhvr>
                                        <p:cTn id="34" dur="1" fill="hold">
                                          <p:stCondLst>
                                            <p:cond delay="0"/>
                                          </p:stCondLst>
                                        </p:cTn>
                                        <p:tgtEl>
                                          <p:spTgt spid="36"/>
                                        </p:tgtEl>
                                        <p:attrNameLst>
                                          <p:attrName>style.visibility</p:attrName>
                                        </p:attrNameLst>
                                      </p:cBhvr>
                                      <p:to>
                                        <p:strVal val="visible"/>
                                      </p:to>
                                    </p:set>
                                    <p:animEffect transition="in" filter="wipe(down)">
                                      <p:cBhvr>
                                        <p:cTn id="35" dur="1000"/>
                                        <p:tgtEl>
                                          <p:spTgt spid="36"/>
                                        </p:tgtEl>
                                      </p:cBhvr>
                                    </p:animEffect>
                                  </p:childTnLst>
                                </p:cTn>
                              </p:par>
                              <p:par>
                                <p:cTn id="36" presetID="22" presetClass="entr" presetSubtype="4" fill="hold" nodeType="withEffect">
                                  <p:stCondLst>
                                    <p:cond delay="5700"/>
                                  </p:stCondLst>
                                  <p:childTnLst>
                                    <p:set>
                                      <p:cBhvr>
                                        <p:cTn id="37" dur="1" fill="hold">
                                          <p:stCondLst>
                                            <p:cond delay="0"/>
                                          </p:stCondLst>
                                        </p:cTn>
                                        <p:tgtEl>
                                          <p:spTgt spid="31"/>
                                        </p:tgtEl>
                                        <p:attrNameLst>
                                          <p:attrName>style.visibility</p:attrName>
                                        </p:attrNameLst>
                                      </p:cBhvr>
                                      <p:to>
                                        <p:strVal val="visible"/>
                                      </p:to>
                                    </p:set>
                                    <p:animEffect transition="in" filter="wipe(down)">
                                      <p:cBhvr>
                                        <p:cTn id="38" dur="1000"/>
                                        <p:tgtEl>
                                          <p:spTgt spid="31"/>
                                        </p:tgtEl>
                                      </p:cBhvr>
                                    </p:animEffect>
                                  </p:childTnLst>
                                </p:cTn>
                              </p:par>
                              <p:par>
                                <p:cTn id="39" presetID="22" presetClass="entr" presetSubtype="4" fill="hold" nodeType="withEffect">
                                  <p:stCondLst>
                                    <p:cond delay="6700"/>
                                  </p:stCondLst>
                                  <p:childTnLst>
                                    <p:set>
                                      <p:cBhvr>
                                        <p:cTn id="40" dur="1" fill="hold">
                                          <p:stCondLst>
                                            <p:cond delay="0"/>
                                          </p:stCondLst>
                                        </p:cTn>
                                        <p:tgtEl>
                                          <p:spTgt spid="42"/>
                                        </p:tgtEl>
                                        <p:attrNameLst>
                                          <p:attrName>style.visibility</p:attrName>
                                        </p:attrNameLst>
                                      </p:cBhvr>
                                      <p:to>
                                        <p:strVal val="visible"/>
                                      </p:to>
                                    </p:set>
                                    <p:animEffect transition="in" filter="wipe(down)">
                                      <p:cBhvr>
                                        <p:cTn id="41" dur="1000"/>
                                        <p:tgtEl>
                                          <p:spTgt spid="42"/>
                                        </p:tgtEl>
                                      </p:cBhvr>
                                    </p:animEffect>
                                  </p:childTnLst>
                                </p:cTn>
                              </p:par>
                              <p:par>
                                <p:cTn id="42" presetID="31" presetClass="entr" presetSubtype="0" fill="hold" nodeType="withEffect">
                                  <p:stCondLst>
                                    <p:cond delay="7700"/>
                                  </p:stCondLst>
                                  <p:childTnLst>
                                    <p:set>
                                      <p:cBhvr>
                                        <p:cTn id="43" dur="1" fill="hold">
                                          <p:stCondLst>
                                            <p:cond delay="0"/>
                                          </p:stCondLst>
                                        </p:cTn>
                                        <p:tgtEl>
                                          <p:spTgt spid="16"/>
                                        </p:tgtEl>
                                        <p:attrNameLst>
                                          <p:attrName>style.visibility</p:attrName>
                                        </p:attrNameLst>
                                      </p:cBhvr>
                                      <p:to>
                                        <p:strVal val="visible"/>
                                      </p:to>
                                    </p:set>
                                    <p:anim calcmode="lin" valueType="num">
                                      <p:cBhvr>
                                        <p:cTn id="44" dur="1000" fill="hold"/>
                                        <p:tgtEl>
                                          <p:spTgt spid="16"/>
                                        </p:tgtEl>
                                        <p:attrNameLst>
                                          <p:attrName>ppt_w</p:attrName>
                                        </p:attrNameLst>
                                      </p:cBhvr>
                                      <p:tavLst>
                                        <p:tav tm="0">
                                          <p:val>
                                            <p:fltVal val="0"/>
                                          </p:val>
                                        </p:tav>
                                        <p:tav tm="100000">
                                          <p:val>
                                            <p:strVal val="#ppt_w"/>
                                          </p:val>
                                        </p:tav>
                                      </p:tavLst>
                                    </p:anim>
                                    <p:anim calcmode="lin" valueType="num">
                                      <p:cBhvr>
                                        <p:cTn id="45" dur="1000" fill="hold"/>
                                        <p:tgtEl>
                                          <p:spTgt spid="16"/>
                                        </p:tgtEl>
                                        <p:attrNameLst>
                                          <p:attrName>ppt_h</p:attrName>
                                        </p:attrNameLst>
                                      </p:cBhvr>
                                      <p:tavLst>
                                        <p:tav tm="0">
                                          <p:val>
                                            <p:fltVal val="0"/>
                                          </p:val>
                                        </p:tav>
                                        <p:tav tm="100000">
                                          <p:val>
                                            <p:strVal val="#ppt_h"/>
                                          </p:val>
                                        </p:tav>
                                      </p:tavLst>
                                    </p:anim>
                                    <p:anim calcmode="lin" valueType="num">
                                      <p:cBhvr>
                                        <p:cTn id="46" dur="1000" fill="hold"/>
                                        <p:tgtEl>
                                          <p:spTgt spid="16"/>
                                        </p:tgtEl>
                                        <p:attrNameLst>
                                          <p:attrName>style.rotation</p:attrName>
                                        </p:attrNameLst>
                                      </p:cBhvr>
                                      <p:tavLst>
                                        <p:tav tm="0">
                                          <p:val>
                                            <p:fltVal val="90"/>
                                          </p:val>
                                        </p:tav>
                                        <p:tav tm="100000">
                                          <p:val>
                                            <p:fltVal val="0"/>
                                          </p:val>
                                        </p:tav>
                                      </p:tavLst>
                                    </p:anim>
                                    <p:animEffect transition="in" filter="fade">
                                      <p:cBhvr>
                                        <p:cTn id="47" dur="1000"/>
                                        <p:tgtEl>
                                          <p:spTgt spid="16"/>
                                        </p:tgtEl>
                                      </p:cBhvr>
                                    </p:animEffect>
                                  </p:childTnLst>
                                </p:cTn>
                              </p:par>
                              <p:par>
                                <p:cTn id="48" presetID="22" presetClass="entr" presetSubtype="4" fill="hold" nodeType="withEffect">
                                  <p:stCondLst>
                                    <p:cond delay="2700"/>
                                  </p:stCondLst>
                                  <p:childTnLst>
                                    <p:set>
                                      <p:cBhvr>
                                        <p:cTn id="49" dur="1" fill="hold">
                                          <p:stCondLst>
                                            <p:cond delay="0"/>
                                          </p:stCondLst>
                                        </p:cTn>
                                        <p:tgtEl>
                                          <p:spTgt spid="76"/>
                                        </p:tgtEl>
                                        <p:attrNameLst>
                                          <p:attrName>style.visibility</p:attrName>
                                        </p:attrNameLst>
                                      </p:cBhvr>
                                      <p:to>
                                        <p:strVal val="visible"/>
                                      </p:to>
                                    </p:set>
                                    <p:animEffect transition="in" filter="wipe(down)">
                                      <p:cBhvr>
                                        <p:cTn id="50" dur="1000"/>
                                        <p:tgtEl>
                                          <p:spTgt spid="76"/>
                                        </p:tgtEl>
                                      </p:cBhvr>
                                    </p:animEffect>
                                  </p:childTnLst>
                                </p:cTn>
                              </p:par>
                              <p:par>
                                <p:cTn id="51" presetID="22" presetClass="entr" presetSubtype="4" fill="hold" nodeType="withEffect">
                                  <p:stCondLst>
                                    <p:cond delay="3700"/>
                                  </p:stCondLst>
                                  <p:childTnLst>
                                    <p:set>
                                      <p:cBhvr>
                                        <p:cTn id="52" dur="1" fill="hold">
                                          <p:stCondLst>
                                            <p:cond delay="0"/>
                                          </p:stCondLst>
                                        </p:cTn>
                                        <p:tgtEl>
                                          <p:spTgt spid="81"/>
                                        </p:tgtEl>
                                        <p:attrNameLst>
                                          <p:attrName>style.visibility</p:attrName>
                                        </p:attrNameLst>
                                      </p:cBhvr>
                                      <p:to>
                                        <p:strVal val="visible"/>
                                      </p:to>
                                    </p:set>
                                    <p:animEffect transition="in" filter="wipe(down)">
                                      <p:cBhvr>
                                        <p:cTn id="53" dur="1000"/>
                                        <p:tgtEl>
                                          <p:spTgt spid="81"/>
                                        </p:tgtEl>
                                      </p:cBhvr>
                                    </p:animEffect>
                                  </p:childTnLst>
                                </p:cTn>
                              </p:par>
                              <p:par>
                                <p:cTn id="54" presetID="22" presetClass="entr" presetSubtype="4" fill="hold" nodeType="withEffect">
                                  <p:stCondLst>
                                    <p:cond delay="4700"/>
                                  </p:stCondLst>
                                  <p:childTnLst>
                                    <p:set>
                                      <p:cBhvr>
                                        <p:cTn id="55" dur="1" fill="hold">
                                          <p:stCondLst>
                                            <p:cond delay="0"/>
                                          </p:stCondLst>
                                        </p:cTn>
                                        <p:tgtEl>
                                          <p:spTgt spid="91"/>
                                        </p:tgtEl>
                                        <p:attrNameLst>
                                          <p:attrName>style.visibility</p:attrName>
                                        </p:attrNameLst>
                                      </p:cBhvr>
                                      <p:to>
                                        <p:strVal val="visible"/>
                                      </p:to>
                                    </p:set>
                                    <p:animEffect transition="in" filter="wipe(down)">
                                      <p:cBhvr>
                                        <p:cTn id="56" dur="1000"/>
                                        <p:tgtEl>
                                          <p:spTgt spid="91"/>
                                        </p:tgtEl>
                                      </p:cBhvr>
                                    </p:animEffect>
                                  </p:childTnLst>
                                </p:cTn>
                              </p:par>
                              <p:par>
                                <p:cTn id="57" presetID="22" presetClass="entr" presetSubtype="4" fill="hold" nodeType="withEffect">
                                  <p:stCondLst>
                                    <p:cond delay="5700"/>
                                  </p:stCondLst>
                                  <p:childTnLst>
                                    <p:set>
                                      <p:cBhvr>
                                        <p:cTn id="58" dur="1" fill="hold">
                                          <p:stCondLst>
                                            <p:cond delay="0"/>
                                          </p:stCondLst>
                                        </p:cTn>
                                        <p:tgtEl>
                                          <p:spTgt spid="86"/>
                                        </p:tgtEl>
                                        <p:attrNameLst>
                                          <p:attrName>style.visibility</p:attrName>
                                        </p:attrNameLst>
                                      </p:cBhvr>
                                      <p:to>
                                        <p:strVal val="visible"/>
                                      </p:to>
                                    </p:set>
                                    <p:animEffect transition="in" filter="wipe(down)">
                                      <p:cBhvr>
                                        <p:cTn id="59" dur="1000"/>
                                        <p:tgtEl>
                                          <p:spTgt spid="86"/>
                                        </p:tgtEl>
                                      </p:cBhvr>
                                    </p:animEffect>
                                  </p:childTnLst>
                                </p:cTn>
                              </p:par>
                              <p:par>
                                <p:cTn id="60" presetID="22" presetClass="entr" presetSubtype="4" fill="hold" nodeType="withEffect">
                                  <p:stCondLst>
                                    <p:cond delay="6700"/>
                                  </p:stCondLst>
                                  <p:childTnLst>
                                    <p:set>
                                      <p:cBhvr>
                                        <p:cTn id="61" dur="1" fill="hold">
                                          <p:stCondLst>
                                            <p:cond delay="0"/>
                                          </p:stCondLst>
                                        </p:cTn>
                                        <p:tgtEl>
                                          <p:spTgt spid="96"/>
                                        </p:tgtEl>
                                        <p:attrNameLst>
                                          <p:attrName>style.visibility</p:attrName>
                                        </p:attrNameLst>
                                      </p:cBhvr>
                                      <p:to>
                                        <p:strVal val="visible"/>
                                      </p:to>
                                    </p:set>
                                    <p:animEffect transition="in" filter="wipe(down)">
                                      <p:cBhvr>
                                        <p:cTn id="62" dur="1000"/>
                                        <p:tgtEl>
                                          <p:spTgt spid="96"/>
                                        </p:tgtEl>
                                      </p:cBhvr>
                                    </p:animEffect>
                                  </p:childTnLst>
                                </p:cTn>
                              </p:par>
                              <p:par>
                                <p:cTn id="63" presetID="31" presetClass="entr" presetSubtype="0" fill="hold" nodeType="withEffect">
                                  <p:stCondLst>
                                    <p:cond delay="7700"/>
                                  </p:stCondLst>
                                  <p:childTnLst>
                                    <p:set>
                                      <p:cBhvr>
                                        <p:cTn id="64" dur="1" fill="hold">
                                          <p:stCondLst>
                                            <p:cond delay="0"/>
                                          </p:stCondLst>
                                        </p:cTn>
                                        <p:tgtEl>
                                          <p:spTgt spid="72"/>
                                        </p:tgtEl>
                                        <p:attrNameLst>
                                          <p:attrName>style.visibility</p:attrName>
                                        </p:attrNameLst>
                                      </p:cBhvr>
                                      <p:to>
                                        <p:strVal val="visible"/>
                                      </p:to>
                                    </p:set>
                                    <p:anim calcmode="lin" valueType="num">
                                      <p:cBhvr>
                                        <p:cTn id="65" dur="1000" fill="hold"/>
                                        <p:tgtEl>
                                          <p:spTgt spid="72"/>
                                        </p:tgtEl>
                                        <p:attrNameLst>
                                          <p:attrName>ppt_w</p:attrName>
                                        </p:attrNameLst>
                                      </p:cBhvr>
                                      <p:tavLst>
                                        <p:tav tm="0">
                                          <p:val>
                                            <p:fltVal val="0"/>
                                          </p:val>
                                        </p:tav>
                                        <p:tav tm="100000">
                                          <p:val>
                                            <p:strVal val="#ppt_w"/>
                                          </p:val>
                                        </p:tav>
                                      </p:tavLst>
                                    </p:anim>
                                    <p:anim calcmode="lin" valueType="num">
                                      <p:cBhvr>
                                        <p:cTn id="66" dur="1000" fill="hold"/>
                                        <p:tgtEl>
                                          <p:spTgt spid="72"/>
                                        </p:tgtEl>
                                        <p:attrNameLst>
                                          <p:attrName>ppt_h</p:attrName>
                                        </p:attrNameLst>
                                      </p:cBhvr>
                                      <p:tavLst>
                                        <p:tav tm="0">
                                          <p:val>
                                            <p:fltVal val="0"/>
                                          </p:val>
                                        </p:tav>
                                        <p:tav tm="100000">
                                          <p:val>
                                            <p:strVal val="#ppt_h"/>
                                          </p:val>
                                        </p:tav>
                                      </p:tavLst>
                                    </p:anim>
                                    <p:anim calcmode="lin" valueType="num">
                                      <p:cBhvr>
                                        <p:cTn id="67" dur="1000" fill="hold"/>
                                        <p:tgtEl>
                                          <p:spTgt spid="72"/>
                                        </p:tgtEl>
                                        <p:attrNameLst>
                                          <p:attrName>style.rotation</p:attrName>
                                        </p:attrNameLst>
                                      </p:cBhvr>
                                      <p:tavLst>
                                        <p:tav tm="0">
                                          <p:val>
                                            <p:fltVal val="90"/>
                                          </p:val>
                                        </p:tav>
                                        <p:tav tm="100000">
                                          <p:val>
                                            <p:fltVal val="0"/>
                                          </p:val>
                                        </p:tav>
                                      </p:tavLst>
                                    </p:anim>
                                    <p:animEffect transition="in" filter="fade">
                                      <p:cBhvr>
                                        <p:cTn id="68" dur="1000"/>
                                        <p:tgtEl>
                                          <p:spTgt spid="72"/>
                                        </p:tgtEl>
                                      </p:cBhvr>
                                    </p:animEffect>
                                  </p:childTnLst>
                                </p:cTn>
                              </p:par>
                              <p:par>
                                <p:cTn id="69" presetID="42" presetClass="entr" presetSubtype="0" fill="hold" grpId="0" nodeType="withEffect">
                                  <p:stCondLst>
                                    <p:cond delay="450"/>
                                  </p:stCondLst>
                                  <p:childTnLst>
                                    <p:set>
                                      <p:cBhvr>
                                        <p:cTn id="70" dur="1" fill="hold">
                                          <p:stCondLst>
                                            <p:cond delay="0"/>
                                          </p:stCondLst>
                                        </p:cTn>
                                        <p:tgtEl>
                                          <p:spTgt spid="101"/>
                                        </p:tgtEl>
                                        <p:attrNameLst>
                                          <p:attrName>style.visibility</p:attrName>
                                        </p:attrNameLst>
                                      </p:cBhvr>
                                      <p:to>
                                        <p:strVal val="visible"/>
                                      </p:to>
                                    </p:set>
                                    <p:animEffect transition="in" filter="fade">
                                      <p:cBhvr>
                                        <p:cTn id="71" dur="1000"/>
                                        <p:tgtEl>
                                          <p:spTgt spid="101"/>
                                        </p:tgtEl>
                                      </p:cBhvr>
                                    </p:animEffect>
                                    <p:anim calcmode="lin" valueType="num">
                                      <p:cBhvr>
                                        <p:cTn id="72" dur="1000" fill="hold"/>
                                        <p:tgtEl>
                                          <p:spTgt spid="101"/>
                                        </p:tgtEl>
                                        <p:attrNameLst>
                                          <p:attrName>ppt_x</p:attrName>
                                        </p:attrNameLst>
                                      </p:cBhvr>
                                      <p:tavLst>
                                        <p:tav tm="0">
                                          <p:val>
                                            <p:strVal val="#ppt_x"/>
                                          </p:val>
                                        </p:tav>
                                        <p:tav tm="100000">
                                          <p:val>
                                            <p:strVal val="#ppt_x"/>
                                          </p:val>
                                        </p:tav>
                                      </p:tavLst>
                                    </p:anim>
                                    <p:anim calcmode="lin" valueType="num">
                                      <p:cBhvr>
                                        <p:cTn id="73" dur="1000" fill="hold"/>
                                        <p:tgtEl>
                                          <p:spTgt spid="101"/>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450"/>
                                  </p:stCondLst>
                                  <p:childTnLst>
                                    <p:set>
                                      <p:cBhvr>
                                        <p:cTn id="75" dur="1" fill="hold">
                                          <p:stCondLst>
                                            <p:cond delay="0"/>
                                          </p:stCondLst>
                                        </p:cTn>
                                        <p:tgtEl>
                                          <p:spTgt spid="102"/>
                                        </p:tgtEl>
                                        <p:attrNameLst>
                                          <p:attrName>style.visibility</p:attrName>
                                        </p:attrNameLst>
                                      </p:cBhvr>
                                      <p:to>
                                        <p:strVal val="visible"/>
                                      </p:to>
                                    </p:set>
                                    <p:animEffect transition="in" filter="fade">
                                      <p:cBhvr>
                                        <p:cTn id="76" dur="1000"/>
                                        <p:tgtEl>
                                          <p:spTgt spid="102"/>
                                        </p:tgtEl>
                                      </p:cBhvr>
                                    </p:animEffect>
                                    <p:anim calcmode="lin" valueType="num">
                                      <p:cBhvr>
                                        <p:cTn id="77" dur="1000" fill="hold"/>
                                        <p:tgtEl>
                                          <p:spTgt spid="102"/>
                                        </p:tgtEl>
                                        <p:attrNameLst>
                                          <p:attrName>ppt_x</p:attrName>
                                        </p:attrNameLst>
                                      </p:cBhvr>
                                      <p:tavLst>
                                        <p:tav tm="0">
                                          <p:val>
                                            <p:strVal val="#ppt_x"/>
                                          </p:val>
                                        </p:tav>
                                        <p:tav tm="100000">
                                          <p:val>
                                            <p:strVal val="#ppt_x"/>
                                          </p:val>
                                        </p:tav>
                                      </p:tavLst>
                                    </p:anim>
                                    <p:anim calcmode="lin" valueType="num">
                                      <p:cBhvr>
                                        <p:cTn id="78" dur="1000" fill="hold"/>
                                        <p:tgtEl>
                                          <p:spTgt spid="102"/>
                                        </p:tgtEl>
                                        <p:attrNameLst>
                                          <p:attrName>ppt_y</p:attrName>
                                        </p:attrNameLst>
                                      </p:cBhvr>
                                      <p:tavLst>
                                        <p:tav tm="0">
                                          <p:val>
                                            <p:strVal val="#ppt_y+.1"/>
                                          </p:val>
                                        </p:tav>
                                        <p:tav tm="100000">
                                          <p:val>
                                            <p:strVal val="#ppt_y"/>
                                          </p:val>
                                        </p:tav>
                                      </p:tavLst>
                                    </p:anim>
                                  </p:childTnLst>
                                </p:cTn>
                              </p:par>
                            </p:childTnLst>
                          </p:cTn>
                        </p:par>
                        <p:par>
                          <p:cTn id="79" fill="hold" nodeType="afterGroup">
                            <p:stCondLst>
                              <p:cond delay="8700"/>
                            </p:stCondLst>
                            <p:childTnLst>
                              <p:par>
                                <p:cTn id="80" presetID="22" presetClass="entr" presetSubtype="4" fill="hold" nodeType="afterEffect">
                                  <p:stCondLst>
                                    <p:cond delay="0"/>
                                  </p:stCondLst>
                                  <p:childTnLst>
                                    <p:set>
                                      <p:cBhvr>
                                        <p:cTn id="81" dur="1" fill="hold">
                                          <p:stCondLst>
                                            <p:cond delay="0"/>
                                          </p:stCondLst>
                                        </p:cTn>
                                        <p:tgtEl>
                                          <p:spTgt spid="103"/>
                                        </p:tgtEl>
                                        <p:attrNameLst>
                                          <p:attrName>style.visibility</p:attrName>
                                        </p:attrNameLst>
                                      </p:cBhvr>
                                      <p:to>
                                        <p:strVal val="visible"/>
                                      </p:to>
                                    </p:set>
                                    <p:animEffect transition="in" filter="wipe(down)">
                                      <p:cBhvr>
                                        <p:cTn id="82" dur="500"/>
                                        <p:tgtEl>
                                          <p:spTgt spid="103"/>
                                        </p:tgtEl>
                                      </p:cBhvr>
                                    </p:animEffect>
                                  </p:childTnLst>
                                </p:cTn>
                              </p:par>
                              <p:par>
                                <p:cTn id="83" presetID="53" presetClass="entr" presetSubtype="16" fill="hold" nodeType="withEffect">
                                  <p:stCondLst>
                                    <p:cond delay="500"/>
                                  </p:stCondLst>
                                  <p:childTnLst>
                                    <p:set>
                                      <p:cBhvr>
                                        <p:cTn id="84" dur="1" fill="hold">
                                          <p:stCondLst>
                                            <p:cond delay="0"/>
                                          </p:stCondLst>
                                        </p:cTn>
                                        <p:tgtEl>
                                          <p:spTgt spid="110"/>
                                        </p:tgtEl>
                                        <p:attrNameLst>
                                          <p:attrName>style.visibility</p:attrName>
                                        </p:attrNameLst>
                                      </p:cBhvr>
                                      <p:to>
                                        <p:strVal val="visible"/>
                                      </p:to>
                                    </p:set>
                                    <p:anim calcmode="lin" valueType="num">
                                      <p:cBhvr>
                                        <p:cTn id="85" dur="500" fill="hold"/>
                                        <p:tgtEl>
                                          <p:spTgt spid="110"/>
                                        </p:tgtEl>
                                        <p:attrNameLst>
                                          <p:attrName>ppt_w</p:attrName>
                                        </p:attrNameLst>
                                      </p:cBhvr>
                                      <p:tavLst>
                                        <p:tav tm="0">
                                          <p:val>
                                            <p:fltVal val="0"/>
                                          </p:val>
                                        </p:tav>
                                        <p:tav tm="100000">
                                          <p:val>
                                            <p:strVal val="#ppt_w"/>
                                          </p:val>
                                        </p:tav>
                                      </p:tavLst>
                                    </p:anim>
                                    <p:anim calcmode="lin" valueType="num">
                                      <p:cBhvr>
                                        <p:cTn id="86" dur="500" fill="hold"/>
                                        <p:tgtEl>
                                          <p:spTgt spid="110"/>
                                        </p:tgtEl>
                                        <p:attrNameLst>
                                          <p:attrName>ppt_h</p:attrName>
                                        </p:attrNameLst>
                                      </p:cBhvr>
                                      <p:tavLst>
                                        <p:tav tm="0">
                                          <p:val>
                                            <p:fltVal val="0"/>
                                          </p:val>
                                        </p:tav>
                                        <p:tav tm="100000">
                                          <p:val>
                                            <p:strVal val="#ppt_h"/>
                                          </p:val>
                                        </p:tav>
                                      </p:tavLst>
                                    </p:anim>
                                    <p:animEffect transition="in" filter="fade">
                                      <p:cBhvr>
                                        <p:cTn id="87" dur="500"/>
                                        <p:tgtEl>
                                          <p:spTgt spid="110"/>
                                        </p:tgtEl>
                                      </p:cBhvr>
                                    </p:animEffect>
                                  </p:childTnLst>
                                </p:cTn>
                              </p:par>
                              <p:par>
                                <p:cTn id="88" presetID="53" presetClass="entr" presetSubtype="16" fill="hold" nodeType="withEffect">
                                  <p:stCondLst>
                                    <p:cond delay="500"/>
                                  </p:stCondLst>
                                  <p:childTnLst>
                                    <p:set>
                                      <p:cBhvr>
                                        <p:cTn id="89" dur="1" fill="hold">
                                          <p:stCondLst>
                                            <p:cond delay="0"/>
                                          </p:stCondLst>
                                        </p:cTn>
                                        <p:tgtEl>
                                          <p:spTgt spid="113"/>
                                        </p:tgtEl>
                                        <p:attrNameLst>
                                          <p:attrName>style.visibility</p:attrName>
                                        </p:attrNameLst>
                                      </p:cBhvr>
                                      <p:to>
                                        <p:strVal val="visible"/>
                                      </p:to>
                                    </p:set>
                                    <p:anim calcmode="lin" valueType="num">
                                      <p:cBhvr>
                                        <p:cTn id="90" dur="500" fill="hold"/>
                                        <p:tgtEl>
                                          <p:spTgt spid="113"/>
                                        </p:tgtEl>
                                        <p:attrNameLst>
                                          <p:attrName>ppt_w</p:attrName>
                                        </p:attrNameLst>
                                      </p:cBhvr>
                                      <p:tavLst>
                                        <p:tav tm="0">
                                          <p:val>
                                            <p:fltVal val="0"/>
                                          </p:val>
                                        </p:tav>
                                        <p:tav tm="100000">
                                          <p:val>
                                            <p:strVal val="#ppt_w"/>
                                          </p:val>
                                        </p:tav>
                                      </p:tavLst>
                                    </p:anim>
                                    <p:anim calcmode="lin" valueType="num">
                                      <p:cBhvr>
                                        <p:cTn id="91" dur="500" fill="hold"/>
                                        <p:tgtEl>
                                          <p:spTgt spid="113"/>
                                        </p:tgtEl>
                                        <p:attrNameLst>
                                          <p:attrName>ppt_h</p:attrName>
                                        </p:attrNameLst>
                                      </p:cBhvr>
                                      <p:tavLst>
                                        <p:tav tm="0">
                                          <p:val>
                                            <p:fltVal val="0"/>
                                          </p:val>
                                        </p:tav>
                                        <p:tav tm="100000">
                                          <p:val>
                                            <p:strVal val="#ppt_h"/>
                                          </p:val>
                                        </p:tav>
                                      </p:tavLst>
                                    </p:anim>
                                    <p:animEffect transition="in" filter="fade">
                                      <p:cBhvr>
                                        <p:cTn id="92" dur="500"/>
                                        <p:tgtEl>
                                          <p:spTgt spid="113"/>
                                        </p:tgtEl>
                                      </p:cBhvr>
                                    </p:animEffect>
                                  </p:childTnLst>
                                </p:cTn>
                              </p:par>
                              <p:par>
                                <p:cTn id="93" presetID="53" presetClass="entr" presetSubtype="16" fill="hold" grpId="0" nodeType="withEffect">
                                  <p:stCondLst>
                                    <p:cond delay="1000"/>
                                  </p:stCondLst>
                                  <p:childTnLst>
                                    <p:set>
                                      <p:cBhvr>
                                        <p:cTn id="94" dur="1" fill="hold">
                                          <p:stCondLst>
                                            <p:cond delay="0"/>
                                          </p:stCondLst>
                                        </p:cTn>
                                        <p:tgtEl>
                                          <p:spTgt spid="116"/>
                                        </p:tgtEl>
                                        <p:attrNameLst>
                                          <p:attrName>style.visibility</p:attrName>
                                        </p:attrNameLst>
                                      </p:cBhvr>
                                      <p:to>
                                        <p:strVal val="visible"/>
                                      </p:to>
                                    </p:set>
                                    <p:anim calcmode="lin" valueType="num">
                                      <p:cBhvr>
                                        <p:cTn id="95" dur="500" fill="hold"/>
                                        <p:tgtEl>
                                          <p:spTgt spid="116"/>
                                        </p:tgtEl>
                                        <p:attrNameLst>
                                          <p:attrName>ppt_w</p:attrName>
                                        </p:attrNameLst>
                                      </p:cBhvr>
                                      <p:tavLst>
                                        <p:tav tm="0">
                                          <p:val>
                                            <p:fltVal val="0"/>
                                          </p:val>
                                        </p:tav>
                                        <p:tav tm="100000">
                                          <p:val>
                                            <p:strVal val="#ppt_w"/>
                                          </p:val>
                                        </p:tav>
                                      </p:tavLst>
                                    </p:anim>
                                    <p:anim calcmode="lin" valueType="num">
                                      <p:cBhvr>
                                        <p:cTn id="96" dur="500" fill="hold"/>
                                        <p:tgtEl>
                                          <p:spTgt spid="116"/>
                                        </p:tgtEl>
                                        <p:attrNameLst>
                                          <p:attrName>ppt_h</p:attrName>
                                        </p:attrNameLst>
                                      </p:cBhvr>
                                      <p:tavLst>
                                        <p:tav tm="0">
                                          <p:val>
                                            <p:fltVal val="0"/>
                                          </p:val>
                                        </p:tav>
                                        <p:tav tm="100000">
                                          <p:val>
                                            <p:strVal val="#ppt_h"/>
                                          </p:val>
                                        </p:tav>
                                      </p:tavLst>
                                    </p:anim>
                                    <p:animEffect transition="in" filter="fade">
                                      <p:cBhvr>
                                        <p:cTn id="97" dur="500"/>
                                        <p:tgtEl>
                                          <p:spTgt spid="116"/>
                                        </p:tgtEl>
                                      </p:cBhvr>
                                    </p:animEffect>
                                  </p:childTnLst>
                                </p:cTn>
                              </p:par>
                              <p:par>
                                <p:cTn id="98" presetID="53" presetClass="entr" presetSubtype="16" fill="hold" grpId="0" nodeType="withEffect">
                                  <p:stCondLst>
                                    <p:cond delay="1000"/>
                                  </p:stCondLst>
                                  <p:childTnLst>
                                    <p:set>
                                      <p:cBhvr>
                                        <p:cTn id="99" dur="1" fill="hold">
                                          <p:stCondLst>
                                            <p:cond delay="0"/>
                                          </p:stCondLst>
                                        </p:cTn>
                                        <p:tgtEl>
                                          <p:spTgt spid="117"/>
                                        </p:tgtEl>
                                        <p:attrNameLst>
                                          <p:attrName>style.visibility</p:attrName>
                                        </p:attrNameLst>
                                      </p:cBhvr>
                                      <p:to>
                                        <p:strVal val="visible"/>
                                      </p:to>
                                    </p:set>
                                    <p:anim calcmode="lin" valueType="num">
                                      <p:cBhvr>
                                        <p:cTn id="100" dur="500" fill="hold"/>
                                        <p:tgtEl>
                                          <p:spTgt spid="117"/>
                                        </p:tgtEl>
                                        <p:attrNameLst>
                                          <p:attrName>ppt_w</p:attrName>
                                        </p:attrNameLst>
                                      </p:cBhvr>
                                      <p:tavLst>
                                        <p:tav tm="0">
                                          <p:val>
                                            <p:fltVal val="0"/>
                                          </p:val>
                                        </p:tav>
                                        <p:tav tm="100000">
                                          <p:val>
                                            <p:strVal val="#ppt_w"/>
                                          </p:val>
                                        </p:tav>
                                      </p:tavLst>
                                    </p:anim>
                                    <p:anim calcmode="lin" valueType="num">
                                      <p:cBhvr>
                                        <p:cTn id="101" dur="500" fill="hold"/>
                                        <p:tgtEl>
                                          <p:spTgt spid="117"/>
                                        </p:tgtEl>
                                        <p:attrNameLst>
                                          <p:attrName>ppt_h</p:attrName>
                                        </p:attrNameLst>
                                      </p:cBhvr>
                                      <p:tavLst>
                                        <p:tav tm="0">
                                          <p:val>
                                            <p:fltVal val="0"/>
                                          </p:val>
                                        </p:tav>
                                        <p:tav tm="100000">
                                          <p:val>
                                            <p:strVal val="#ppt_h"/>
                                          </p:val>
                                        </p:tav>
                                      </p:tavLst>
                                    </p:anim>
                                    <p:animEffect transition="in" filter="fade">
                                      <p:cBhvr>
                                        <p:cTn id="102" dur="500"/>
                                        <p:tgtEl>
                                          <p:spTgt spid="117"/>
                                        </p:tgtEl>
                                      </p:cBhvr>
                                    </p:animEffect>
                                  </p:childTnLst>
                                </p:cTn>
                              </p:par>
                              <p:par>
                                <p:cTn id="103" presetID="53" presetClass="entr" presetSubtype="16" fill="hold" grpId="0" nodeType="withEffect">
                                  <p:stCondLst>
                                    <p:cond delay="1000"/>
                                  </p:stCondLst>
                                  <p:childTnLst>
                                    <p:set>
                                      <p:cBhvr>
                                        <p:cTn id="104" dur="1" fill="hold">
                                          <p:stCondLst>
                                            <p:cond delay="0"/>
                                          </p:stCondLst>
                                        </p:cTn>
                                        <p:tgtEl>
                                          <p:spTgt spid="118"/>
                                        </p:tgtEl>
                                        <p:attrNameLst>
                                          <p:attrName>style.visibility</p:attrName>
                                        </p:attrNameLst>
                                      </p:cBhvr>
                                      <p:to>
                                        <p:strVal val="visible"/>
                                      </p:to>
                                    </p:set>
                                    <p:anim calcmode="lin" valueType="num">
                                      <p:cBhvr>
                                        <p:cTn id="105" dur="500" fill="hold"/>
                                        <p:tgtEl>
                                          <p:spTgt spid="118"/>
                                        </p:tgtEl>
                                        <p:attrNameLst>
                                          <p:attrName>ppt_w</p:attrName>
                                        </p:attrNameLst>
                                      </p:cBhvr>
                                      <p:tavLst>
                                        <p:tav tm="0">
                                          <p:val>
                                            <p:fltVal val="0"/>
                                          </p:val>
                                        </p:tav>
                                        <p:tav tm="100000">
                                          <p:val>
                                            <p:strVal val="#ppt_w"/>
                                          </p:val>
                                        </p:tav>
                                      </p:tavLst>
                                    </p:anim>
                                    <p:anim calcmode="lin" valueType="num">
                                      <p:cBhvr>
                                        <p:cTn id="106" dur="500" fill="hold"/>
                                        <p:tgtEl>
                                          <p:spTgt spid="118"/>
                                        </p:tgtEl>
                                        <p:attrNameLst>
                                          <p:attrName>ppt_h</p:attrName>
                                        </p:attrNameLst>
                                      </p:cBhvr>
                                      <p:tavLst>
                                        <p:tav tm="0">
                                          <p:val>
                                            <p:fltVal val="0"/>
                                          </p:val>
                                        </p:tav>
                                        <p:tav tm="100000">
                                          <p:val>
                                            <p:strVal val="#ppt_h"/>
                                          </p:val>
                                        </p:tav>
                                      </p:tavLst>
                                    </p:anim>
                                    <p:animEffect transition="in" filter="fade">
                                      <p:cBhvr>
                                        <p:cTn id="107" dur="500"/>
                                        <p:tgtEl>
                                          <p:spTgt spid="118"/>
                                        </p:tgtEl>
                                      </p:cBhvr>
                                    </p:animEffect>
                                  </p:childTnLst>
                                </p:cTn>
                              </p:par>
                              <p:par>
                                <p:cTn id="108" presetID="53" presetClass="entr" presetSubtype="16" fill="hold" grpId="0" nodeType="withEffect">
                                  <p:stCondLst>
                                    <p:cond delay="1000"/>
                                  </p:stCondLst>
                                  <p:childTnLst>
                                    <p:set>
                                      <p:cBhvr>
                                        <p:cTn id="109" dur="1" fill="hold">
                                          <p:stCondLst>
                                            <p:cond delay="0"/>
                                          </p:stCondLst>
                                        </p:cTn>
                                        <p:tgtEl>
                                          <p:spTgt spid="119"/>
                                        </p:tgtEl>
                                        <p:attrNameLst>
                                          <p:attrName>style.visibility</p:attrName>
                                        </p:attrNameLst>
                                      </p:cBhvr>
                                      <p:to>
                                        <p:strVal val="visible"/>
                                      </p:to>
                                    </p:set>
                                    <p:anim calcmode="lin" valueType="num">
                                      <p:cBhvr>
                                        <p:cTn id="110" dur="500" fill="hold"/>
                                        <p:tgtEl>
                                          <p:spTgt spid="119"/>
                                        </p:tgtEl>
                                        <p:attrNameLst>
                                          <p:attrName>ppt_w</p:attrName>
                                        </p:attrNameLst>
                                      </p:cBhvr>
                                      <p:tavLst>
                                        <p:tav tm="0">
                                          <p:val>
                                            <p:fltVal val="0"/>
                                          </p:val>
                                        </p:tav>
                                        <p:tav tm="100000">
                                          <p:val>
                                            <p:strVal val="#ppt_w"/>
                                          </p:val>
                                        </p:tav>
                                      </p:tavLst>
                                    </p:anim>
                                    <p:anim calcmode="lin" valueType="num">
                                      <p:cBhvr>
                                        <p:cTn id="111" dur="500" fill="hold"/>
                                        <p:tgtEl>
                                          <p:spTgt spid="119"/>
                                        </p:tgtEl>
                                        <p:attrNameLst>
                                          <p:attrName>ppt_h</p:attrName>
                                        </p:attrNameLst>
                                      </p:cBhvr>
                                      <p:tavLst>
                                        <p:tav tm="0">
                                          <p:val>
                                            <p:fltVal val="0"/>
                                          </p:val>
                                        </p:tav>
                                        <p:tav tm="100000">
                                          <p:val>
                                            <p:strVal val="#ppt_h"/>
                                          </p:val>
                                        </p:tav>
                                      </p:tavLst>
                                    </p:anim>
                                    <p:animEffect transition="in" filter="fade">
                                      <p:cBhvr>
                                        <p:cTn id="112" dur="500"/>
                                        <p:tgtEl>
                                          <p:spTgt spid="119"/>
                                        </p:tgtEl>
                                      </p:cBhvr>
                                    </p:animEffect>
                                  </p:childTnLst>
                                </p:cTn>
                              </p:par>
                              <p:par>
                                <p:cTn id="113" presetID="53" presetClass="entr" presetSubtype="16" fill="hold" grpId="0" nodeType="withEffect">
                                  <p:stCondLst>
                                    <p:cond delay="1000"/>
                                  </p:stCondLst>
                                  <p:childTnLst>
                                    <p:set>
                                      <p:cBhvr>
                                        <p:cTn id="114" dur="1" fill="hold">
                                          <p:stCondLst>
                                            <p:cond delay="0"/>
                                          </p:stCondLst>
                                        </p:cTn>
                                        <p:tgtEl>
                                          <p:spTgt spid="120"/>
                                        </p:tgtEl>
                                        <p:attrNameLst>
                                          <p:attrName>style.visibility</p:attrName>
                                        </p:attrNameLst>
                                      </p:cBhvr>
                                      <p:to>
                                        <p:strVal val="visible"/>
                                      </p:to>
                                    </p:set>
                                    <p:anim calcmode="lin" valueType="num">
                                      <p:cBhvr>
                                        <p:cTn id="115" dur="500" fill="hold"/>
                                        <p:tgtEl>
                                          <p:spTgt spid="120"/>
                                        </p:tgtEl>
                                        <p:attrNameLst>
                                          <p:attrName>ppt_w</p:attrName>
                                        </p:attrNameLst>
                                      </p:cBhvr>
                                      <p:tavLst>
                                        <p:tav tm="0">
                                          <p:val>
                                            <p:fltVal val="0"/>
                                          </p:val>
                                        </p:tav>
                                        <p:tav tm="100000">
                                          <p:val>
                                            <p:strVal val="#ppt_w"/>
                                          </p:val>
                                        </p:tav>
                                      </p:tavLst>
                                    </p:anim>
                                    <p:anim calcmode="lin" valueType="num">
                                      <p:cBhvr>
                                        <p:cTn id="116" dur="500" fill="hold"/>
                                        <p:tgtEl>
                                          <p:spTgt spid="120"/>
                                        </p:tgtEl>
                                        <p:attrNameLst>
                                          <p:attrName>ppt_h</p:attrName>
                                        </p:attrNameLst>
                                      </p:cBhvr>
                                      <p:tavLst>
                                        <p:tav tm="0">
                                          <p:val>
                                            <p:fltVal val="0"/>
                                          </p:val>
                                        </p:tav>
                                        <p:tav tm="100000">
                                          <p:val>
                                            <p:strVal val="#ppt_h"/>
                                          </p:val>
                                        </p:tav>
                                      </p:tavLst>
                                    </p:anim>
                                    <p:animEffect transition="in" filter="fade">
                                      <p:cBhvr>
                                        <p:cTn id="117" dur="500"/>
                                        <p:tgtEl>
                                          <p:spTgt spid="120"/>
                                        </p:tgtEl>
                                      </p:cBhvr>
                                    </p:animEffect>
                                  </p:childTnLst>
                                </p:cTn>
                              </p:par>
                              <p:par>
                                <p:cTn id="118" presetID="53" presetClass="entr" presetSubtype="16" fill="hold" grpId="0" nodeType="withEffect">
                                  <p:stCondLst>
                                    <p:cond delay="1000"/>
                                  </p:stCondLst>
                                  <p:childTnLst>
                                    <p:set>
                                      <p:cBhvr>
                                        <p:cTn id="119" dur="1" fill="hold">
                                          <p:stCondLst>
                                            <p:cond delay="0"/>
                                          </p:stCondLst>
                                        </p:cTn>
                                        <p:tgtEl>
                                          <p:spTgt spid="121"/>
                                        </p:tgtEl>
                                        <p:attrNameLst>
                                          <p:attrName>style.visibility</p:attrName>
                                        </p:attrNameLst>
                                      </p:cBhvr>
                                      <p:to>
                                        <p:strVal val="visible"/>
                                      </p:to>
                                    </p:set>
                                    <p:anim calcmode="lin" valueType="num">
                                      <p:cBhvr>
                                        <p:cTn id="120" dur="500" fill="hold"/>
                                        <p:tgtEl>
                                          <p:spTgt spid="121"/>
                                        </p:tgtEl>
                                        <p:attrNameLst>
                                          <p:attrName>ppt_w</p:attrName>
                                        </p:attrNameLst>
                                      </p:cBhvr>
                                      <p:tavLst>
                                        <p:tav tm="0">
                                          <p:val>
                                            <p:fltVal val="0"/>
                                          </p:val>
                                        </p:tav>
                                        <p:tav tm="100000">
                                          <p:val>
                                            <p:strVal val="#ppt_w"/>
                                          </p:val>
                                        </p:tav>
                                      </p:tavLst>
                                    </p:anim>
                                    <p:anim calcmode="lin" valueType="num">
                                      <p:cBhvr>
                                        <p:cTn id="121" dur="500" fill="hold"/>
                                        <p:tgtEl>
                                          <p:spTgt spid="121"/>
                                        </p:tgtEl>
                                        <p:attrNameLst>
                                          <p:attrName>ppt_h</p:attrName>
                                        </p:attrNameLst>
                                      </p:cBhvr>
                                      <p:tavLst>
                                        <p:tav tm="0">
                                          <p:val>
                                            <p:fltVal val="0"/>
                                          </p:val>
                                        </p:tav>
                                        <p:tav tm="100000">
                                          <p:val>
                                            <p:strVal val="#ppt_h"/>
                                          </p:val>
                                        </p:tav>
                                      </p:tavLst>
                                    </p:anim>
                                    <p:animEffect transition="in" filter="fade">
                                      <p:cBhvr>
                                        <p:cTn id="122" dur="500"/>
                                        <p:tgtEl>
                                          <p:spTgt spid="121"/>
                                        </p:tgtEl>
                                      </p:cBhvr>
                                    </p:animEffect>
                                  </p:childTnLst>
                                </p:cTn>
                              </p:par>
                              <p:par>
                                <p:cTn id="123" presetID="53" presetClass="entr" presetSubtype="16" fill="hold" grpId="0" nodeType="withEffect">
                                  <p:stCondLst>
                                    <p:cond delay="1000"/>
                                  </p:stCondLst>
                                  <p:childTnLst>
                                    <p:set>
                                      <p:cBhvr>
                                        <p:cTn id="124" dur="1" fill="hold">
                                          <p:stCondLst>
                                            <p:cond delay="0"/>
                                          </p:stCondLst>
                                        </p:cTn>
                                        <p:tgtEl>
                                          <p:spTgt spid="122"/>
                                        </p:tgtEl>
                                        <p:attrNameLst>
                                          <p:attrName>style.visibility</p:attrName>
                                        </p:attrNameLst>
                                      </p:cBhvr>
                                      <p:to>
                                        <p:strVal val="visible"/>
                                      </p:to>
                                    </p:set>
                                    <p:anim calcmode="lin" valueType="num">
                                      <p:cBhvr>
                                        <p:cTn id="125" dur="500" fill="hold"/>
                                        <p:tgtEl>
                                          <p:spTgt spid="122"/>
                                        </p:tgtEl>
                                        <p:attrNameLst>
                                          <p:attrName>ppt_w</p:attrName>
                                        </p:attrNameLst>
                                      </p:cBhvr>
                                      <p:tavLst>
                                        <p:tav tm="0">
                                          <p:val>
                                            <p:fltVal val="0"/>
                                          </p:val>
                                        </p:tav>
                                        <p:tav tm="100000">
                                          <p:val>
                                            <p:strVal val="#ppt_w"/>
                                          </p:val>
                                        </p:tav>
                                      </p:tavLst>
                                    </p:anim>
                                    <p:anim calcmode="lin" valueType="num">
                                      <p:cBhvr>
                                        <p:cTn id="126" dur="500" fill="hold"/>
                                        <p:tgtEl>
                                          <p:spTgt spid="122"/>
                                        </p:tgtEl>
                                        <p:attrNameLst>
                                          <p:attrName>ppt_h</p:attrName>
                                        </p:attrNameLst>
                                      </p:cBhvr>
                                      <p:tavLst>
                                        <p:tav tm="0">
                                          <p:val>
                                            <p:fltVal val="0"/>
                                          </p:val>
                                        </p:tav>
                                        <p:tav tm="100000">
                                          <p:val>
                                            <p:strVal val="#ppt_h"/>
                                          </p:val>
                                        </p:tav>
                                      </p:tavLst>
                                    </p:anim>
                                    <p:animEffect transition="in" filter="fade">
                                      <p:cBhvr>
                                        <p:cTn id="127" dur="500"/>
                                        <p:tgtEl>
                                          <p:spTgt spid="122"/>
                                        </p:tgtEl>
                                      </p:cBhvr>
                                    </p:animEffect>
                                  </p:childTnLst>
                                </p:cTn>
                              </p:par>
                              <p:par>
                                <p:cTn id="128" presetID="53" presetClass="entr" presetSubtype="16" fill="hold" grpId="0" nodeType="withEffect">
                                  <p:stCondLst>
                                    <p:cond delay="1000"/>
                                  </p:stCondLst>
                                  <p:childTnLst>
                                    <p:set>
                                      <p:cBhvr>
                                        <p:cTn id="129" dur="1" fill="hold">
                                          <p:stCondLst>
                                            <p:cond delay="0"/>
                                          </p:stCondLst>
                                        </p:cTn>
                                        <p:tgtEl>
                                          <p:spTgt spid="123"/>
                                        </p:tgtEl>
                                        <p:attrNameLst>
                                          <p:attrName>style.visibility</p:attrName>
                                        </p:attrNameLst>
                                      </p:cBhvr>
                                      <p:to>
                                        <p:strVal val="visible"/>
                                      </p:to>
                                    </p:set>
                                    <p:anim calcmode="lin" valueType="num">
                                      <p:cBhvr>
                                        <p:cTn id="130" dur="500" fill="hold"/>
                                        <p:tgtEl>
                                          <p:spTgt spid="123"/>
                                        </p:tgtEl>
                                        <p:attrNameLst>
                                          <p:attrName>ppt_w</p:attrName>
                                        </p:attrNameLst>
                                      </p:cBhvr>
                                      <p:tavLst>
                                        <p:tav tm="0">
                                          <p:val>
                                            <p:fltVal val="0"/>
                                          </p:val>
                                        </p:tav>
                                        <p:tav tm="100000">
                                          <p:val>
                                            <p:strVal val="#ppt_w"/>
                                          </p:val>
                                        </p:tav>
                                      </p:tavLst>
                                    </p:anim>
                                    <p:anim calcmode="lin" valueType="num">
                                      <p:cBhvr>
                                        <p:cTn id="131" dur="500" fill="hold"/>
                                        <p:tgtEl>
                                          <p:spTgt spid="123"/>
                                        </p:tgtEl>
                                        <p:attrNameLst>
                                          <p:attrName>ppt_h</p:attrName>
                                        </p:attrNameLst>
                                      </p:cBhvr>
                                      <p:tavLst>
                                        <p:tav tm="0">
                                          <p:val>
                                            <p:fltVal val="0"/>
                                          </p:val>
                                        </p:tav>
                                        <p:tav tm="100000">
                                          <p:val>
                                            <p:strVal val="#ppt_h"/>
                                          </p:val>
                                        </p:tav>
                                      </p:tavLst>
                                    </p:anim>
                                    <p:animEffect transition="in" filter="fade">
                                      <p:cBhvr>
                                        <p:cTn id="132" dur="500"/>
                                        <p:tgtEl>
                                          <p:spTgt spid="123"/>
                                        </p:tgtEl>
                                      </p:cBhvr>
                                    </p:animEffect>
                                  </p:childTnLst>
                                </p:cTn>
                              </p:par>
                              <p:par>
                                <p:cTn id="133" presetID="53" presetClass="entr" presetSubtype="16" fill="hold" grpId="0" nodeType="withEffect">
                                  <p:stCondLst>
                                    <p:cond delay="1000"/>
                                  </p:stCondLst>
                                  <p:childTnLst>
                                    <p:set>
                                      <p:cBhvr>
                                        <p:cTn id="134" dur="1" fill="hold">
                                          <p:stCondLst>
                                            <p:cond delay="0"/>
                                          </p:stCondLst>
                                        </p:cTn>
                                        <p:tgtEl>
                                          <p:spTgt spid="124"/>
                                        </p:tgtEl>
                                        <p:attrNameLst>
                                          <p:attrName>style.visibility</p:attrName>
                                        </p:attrNameLst>
                                      </p:cBhvr>
                                      <p:to>
                                        <p:strVal val="visible"/>
                                      </p:to>
                                    </p:set>
                                    <p:anim calcmode="lin" valueType="num">
                                      <p:cBhvr>
                                        <p:cTn id="135" dur="500" fill="hold"/>
                                        <p:tgtEl>
                                          <p:spTgt spid="124"/>
                                        </p:tgtEl>
                                        <p:attrNameLst>
                                          <p:attrName>ppt_w</p:attrName>
                                        </p:attrNameLst>
                                      </p:cBhvr>
                                      <p:tavLst>
                                        <p:tav tm="0">
                                          <p:val>
                                            <p:fltVal val="0"/>
                                          </p:val>
                                        </p:tav>
                                        <p:tav tm="100000">
                                          <p:val>
                                            <p:strVal val="#ppt_w"/>
                                          </p:val>
                                        </p:tav>
                                      </p:tavLst>
                                    </p:anim>
                                    <p:anim calcmode="lin" valueType="num">
                                      <p:cBhvr>
                                        <p:cTn id="136" dur="500" fill="hold"/>
                                        <p:tgtEl>
                                          <p:spTgt spid="124"/>
                                        </p:tgtEl>
                                        <p:attrNameLst>
                                          <p:attrName>ppt_h</p:attrName>
                                        </p:attrNameLst>
                                      </p:cBhvr>
                                      <p:tavLst>
                                        <p:tav tm="0">
                                          <p:val>
                                            <p:fltVal val="0"/>
                                          </p:val>
                                        </p:tav>
                                        <p:tav tm="100000">
                                          <p:val>
                                            <p:strVal val="#ppt_h"/>
                                          </p:val>
                                        </p:tav>
                                      </p:tavLst>
                                    </p:anim>
                                    <p:animEffect transition="in" filter="fade">
                                      <p:cBhvr>
                                        <p:cTn id="137" dur="500"/>
                                        <p:tgtEl>
                                          <p:spTgt spid="124"/>
                                        </p:tgtEl>
                                      </p:cBhvr>
                                    </p:animEffect>
                                  </p:childTnLst>
                                </p:cTn>
                              </p:par>
                              <p:par>
                                <p:cTn id="138" presetID="53" presetClass="entr" presetSubtype="16" fill="hold" grpId="0" nodeType="withEffect">
                                  <p:stCondLst>
                                    <p:cond delay="1000"/>
                                  </p:stCondLst>
                                  <p:childTnLst>
                                    <p:set>
                                      <p:cBhvr>
                                        <p:cTn id="139" dur="1" fill="hold">
                                          <p:stCondLst>
                                            <p:cond delay="0"/>
                                          </p:stCondLst>
                                        </p:cTn>
                                        <p:tgtEl>
                                          <p:spTgt spid="125"/>
                                        </p:tgtEl>
                                        <p:attrNameLst>
                                          <p:attrName>style.visibility</p:attrName>
                                        </p:attrNameLst>
                                      </p:cBhvr>
                                      <p:to>
                                        <p:strVal val="visible"/>
                                      </p:to>
                                    </p:set>
                                    <p:anim calcmode="lin" valueType="num">
                                      <p:cBhvr>
                                        <p:cTn id="140" dur="500" fill="hold"/>
                                        <p:tgtEl>
                                          <p:spTgt spid="125"/>
                                        </p:tgtEl>
                                        <p:attrNameLst>
                                          <p:attrName>ppt_w</p:attrName>
                                        </p:attrNameLst>
                                      </p:cBhvr>
                                      <p:tavLst>
                                        <p:tav tm="0">
                                          <p:val>
                                            <p:fltVal val="0"/>
                                          </p:val>
                                        </p:tav>
                                        <p:tav tm="100000">
                                          <p:val>
                                            <p:strVal val="#ppt_w"/>
                                          </p:val>
                                        </p:tav>
                                      </p:tavLst>
                                    </p:anim>
                                    <p:anim calcmode="lin" valueType="num">
                                      <p:cBhvr>
                                        <p:cTn id="141" dur="500" fill="hold"/>
                                        <p:tgtEl>
                                          <p:spTgt spid="125"/>
                                        </p:tgtEl>
                                        <p:attrNameLst>
                                          <p:attrName>ppt_h</p:attrName>
                                        </p:attrNameLst>
                                      </p:cBhvr>
                                      <p:tavLst>
                                        <p:tav tm="0">
                                          <p:val>
                                            <p:fltVal val="0"/>
                                          </p:val>
                                        </p:tav>
                                        <p:tav tm="100000">
                                          <p:val>
                                            <p:strVal val="#ppt_h"/>
                                          </p:val>
                                        </p:tav>
                                      </p:tavLst>
                                    </p:anim>
                                    <p:animEffect transition="in" filter="fade">
                                      <p:cBhvr>
                                        <p:cTn id="142" dur="500"/>
                                        <p:tgtEl>
                                          <p:spTgt spid="1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101" grpId="0"/>
      <p:bldP spid="102" grpId="0"/>
      <p:bldP spid="116" grpId="0"/>
      <p:bldP spid="117" grpId="0"/>
      <p:bldP spid="118" grpId="0"/>
      <p:bldP spid="119" grpId="0"/>
      <p:bldP spid="120" grpId="0"/>
      <p:bldP spid="121" grpId="0"/>
      <p:bldP spid="122" grpId="0"/>
      <p:bldP spid="123" grpId="0"/>
      <p:bldP spid="124" grpId="0"/>
      <p:bldP spid="125"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2BDB5613-B3BA-4783-802B-46817DEA1598}"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38</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Analyze Graphic Sales</a:t>
            </a:r>
            <a:endParaRPr lang="en-US" altLang="zh-CN" sz="3600">
              <a:solidFill>
                <a:srgbClr val="767171"/>
              </a:solidFill>
              <a:latin typeface="Calibri Light" pitchFamily="34" charset="0"/>
            </a:endParaRPr>
          </a:p>
        </p:txBody>
      </p:sp>
      <p:sp>
        <p:nvSpPr>
          <p:cNvPr id="412"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graphicFrame>
        <p:nvGraphicFramePr>
          <p:cNvPr id="39945" name="Chart 15"/>
          <p:cNvGraphicFramePr>
            <a:graphicFrameLocks/>
          </p:cNvGraphicFramePr>
          <p:nvPr/>
        </p:nvGraphicFramePr>
        <p:xfrm>
          <a:off x="-165100" y="1893888"/>
          <a:ext cx="6169025" cy="3656012"/>
        </p:xfrm>
        <a:graphic>
          <a:graphicData uri="http://schemas.openxmlformats.org/presentationml/2006/ole">
            <mc:AlternateContent xmlns:mc="http://schemas.openxmlformats.org/markup-compatibility/2006">
              <mc:Choice xmlns:v="urn:schemas-microsoft-com:vml" Requires="v">
                <p:oleObj spid="_x0000_s39974" name="图表" r:id="rId5" imgW="6175783" imgH="3664014" progId="Excel.Chart.8">
                  <p:embed/>
                </p:oleObj>
              </mc:Choice>
              <mc:Fallback>
                <p:oleObj name="图表" r:id="rId5" imgW="6175783" imgH="3664014" progId="Excel.Chart.8">
                  <p:embed/>
                  <p:pic>
                    <p:nvPicPr>
                      <p:cNvPr id="0" name="Chart 15"/>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65100" y="1893888"/>
                        <a:ext cx="6169025" cy="36560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8" name="Content Placeholder 2"/>
          <p:cNvSpPr txBox="1">
            <a:spLocks/>
          </p:cNvSpPr>
          <p:nvPr/>
        </p:nvSpPr>
        <p:spPr bwMode="auto">
          <a:xfrm>
            <a:off x="6340475" y="2282825"/>
            <a:ext cx="4748213" cy="725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eaLnBrk="1" hangingPunct="1">
              <a:lnSpc>
                <a:spcPct val="80000"/>
              </a:lnSpc>
              <a:spcBef>
                <a:spcPct val="20000"/>
              </a:spcBef>
              <a:spcAft>
                <a:spcPts val="600"/>
              </a:spcAft>
              <a:buClr>
                <a:srgbClr val="2E75B6"/>
              </a:buClr>
              <a:buSzPct val="145000"/>
              <a:buFont typeface="Arial" pitchFamily="34" charset="0"/>
              <a:buNone/>
            </a:pPr>
            <a:r>
              <a:rPr lang="id-ID" altLang="zh-CN" sz="1600">
                <a:solidFill>
                  <a:srgbClr val="F2F2F2"/>
                </a:solidFill>
                <a:ea typeface="Roboto" pitchFamily="2" charset="0"/>
                <a:cs typeface="Arial" pitchFamily="34" charset="0"/>
              </a:rPr>
              <a:t>T-Shirt</a:t>
            </a:r>
          </a:p>
          <a:p>
            <a:pPr eaLnBrk="1" hangingPunct="1">
              <a:lnSpc>
                <a:spcPct val="80000"/>
              </a:lnSpc>
              <a:spcBef>
                <a:spcPct val="20000"/>
              </a:spcBef>
              <a:spcAft>
                <a:spcPts val="600"/>
              </a:spcAft>
              <a:buClr>
                <a:srgbClr val="2E75B6"/>
              </a:buClr>
              <a:buSzPct val="145000"/>
              <a:buFont typeface="Arial" pitchFamily="34" charset="0"/>
              <a:buNone/>
            </a:pPr>
            <a:r>
              <a:rPr lang="en-US" altLang="zh-CN" sz="1100">
                <a:solidFill>
                  <a:srgbClr val="A6A6A6"/>
                </a:solidFill>
                <a:ea typeface="Roboto" pitchFamily="2" charset="0"/>
                <a:cs typeface="Arial" pitchFamily="34" charset="0"/>
              </a:rPr>
              <a:t>Lorem Ipsum has been the industry's standard dummy text ever since the 1500s, when an unknown printer took galley of type and scrambled</a:t>
            </a:r>
            <a:r>
              <a:rPr lang="id-ID" altLang="zh-CN" sz="1100">
                <a:solidFill>
                  <a:srgbClr val="A6A6A6"/>
                </a:solidFill>
                <a:ea typeface="Roboto" pitchFamily="2" charset="0"/>
                <a:cs typeface="Arial" pitchFamily="34" charset="0"/>
              </a:rPr>
              <a:t>.</a:t>
            </a:r>
            <a:endParaRPr lang="en-US" altLang="zh-CN" sz="1100" b="1">
              <a:solidFill>
                <a:srgbClr val="A6A6A6"/>
              </a:solidFill>
              <a:ea typeface="Roboto" pitchFamily="2" charset="0"/>
              <a:cs typeface="Arial" pitchFamily="34" charset="0"/>
            </a:endParaRPr>
          </a:p>
        </p:txBody>
      </p:sp>
      <p:sp>
        <p:nvSpPr>
          <p:cNvPr id="39" name="Content Placeholder 2"/>
          <p:cNvSpPr txBox="1">
            <a:spLocks/>
          </p:cNvSpPr>
          <p:nvPr/>
        </p:nvSpPr>
        <p:spPr bwMode="auto">
          <a:xfrm>
            <a:off x="6324600" y="2984500"/>
            <a:ext cx="4749800" cy="7254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eaLnBrk="1" hangingPunct="1">
              <a:lnSpc>
                <a:spcPct val="80000"/>
              </a:lnSpc>
              <a:spcBef>
                <a:spcPct val="20000"/>
              </a:spcBef>
              <a:spcAft>
                <a:spcPts val="600"/>
              </a:spcAft>
              <a:buClr>
                <a:srgbClr val="2E75B6"/>
              </a:buClr>
              <a:buSzPct val="145000"/>
              <a:buFont typeface="Arial" pitchFamily="34" charset="0"/>
              <a:buNone/>
            </a:pPr>
            <a:r>
              <a:rPr lang="id-ID" altLang="zh-CN" sz="1600">
                <a:solidFill>
                  <a:srgbClr val="F2F2F2"/>
                </a:solidFill>
                <a:ea typeface="Roboto" pitchFamily="2" charset="0"/>
                <a:cs typeface="Arial" pitchFamily="34" charset="0"/>
              </a:rPr>
              <a:t>Jeans</a:t>
            </a:r>
          </a:p>
          <a:p>
            <a:pPr eaLnBrk="1" hangingPunct="1">
              <a:lnSpc>
                <a:spcPct val="80000"/>
              </a:lnSpc>
              <a:spcBef>
                <a:spcPct val="20000"/>
              </a:spcBef>
              <a:spcAft>
                <a:spcPts val="600"/>
              </a:spcAft>
              <a:buClr>
                <a:srgbClr val="2E75B6"/>
              </a:buClr>
              <a:buSzPct val="145000"/>
              <a:buFont typeface="Arial" pitchFamily="34" charset="0"/>
              <a:buNone/>
            </a:pPr>
            <a:r>
              <a:rPr lang="en-US" altLang="zh-CN" sz="1100">
                <a:solidFill>
                  <a:srgbClr val="A6A6A6"/>
                </a:solidFill>
                <a:ea typeface="Roboto" pitchFamily="2" charset="0"/>
                <a:cs typeface="Arial" pitchFamily="34" charset="0"/>
              </a:rPr>
              <a:t>Lorem Ipsum has been the industry's standard dummy text ever since the 1500s, when an unknown printer took galley of type and scrambled</a:t>
            </a:r>
            <a:r>
              <a:rPr lang="id-ID" altLang="zh-CN" sz="1100">
                <a:solidFill>
                  <a:srgbClr val="A6A6A6"/>
                </a:solidFill>
                <a:ea typeface="Roboto" pitchFamily="2" charset="0"/>
                <a:cs typeface="Arial" pitchFamily="34" charset="0"/>
              </a:rPr>
              <a:t>.</a:t>
            </a:r>
            <a:endParaRPr lang="en-US" altLang="zh-CN" sz="1100" b="1">
              <a:solidFill>
                <a:srgbClr val="A6A6A6"/>
              </a:solidFill>
              <a:ea typeface="Roboto" pitchFamily="2" charset="0"/>
              <a:cs typeface="Arial" pitchFamily="34" charset="0"/>
            </a:endParaRPr>
          </a:p>
        </p:txBody>
      </p:sp>
      <p:sp>
        <p:nvSpPr>
          <p:cNvPr id="41" name="Content Placeholder 2"/>
          <p:cNvSpPr txBox="1">
            <a:spLocks/>
          </p:cNvSpPr>
          <p:nvPr/>
        </p:nvSpPr>
        <p:spPr bwMode="auto">
          <a:xfrm>
            <a:off x="6324600" y="3763963"/>
            <a:ext cx="4749800" cy="725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eaLnBrk="1" hangingPunct="1">
              <a:lnSpc>
                <a:spcPct val="80000"/>
              </a:lnSpc>
              <a:spcBef>
                <a:spcPct val="20000"/>
              </a:spcBef>
              <a:spcAft>
                <a:spcPts val="600"/>
              </a:spcAft>
              <a:buClr>
                <a:srgbClr val="2E75B6"/>
              </a:buClr>
              <a:buSzPct val="145000"/>
              <a:buFont typeface="Arial" pitchFamily="34" charset="0"/>
              <a:buNone/>
            </a:pPr>
            <a:r>
              <a:rPr lang="id-ID" altLang="zh-CN" sz="1600">
                <a:solidFill>
                  <a:srgbClr val="F2F2F2"/>
                </a:solidFill>
                <a:ea typeface="Roboto" pitchFamily="2" charset="0"/>
                <a:cs typeface="Arial" pitchFamily="34" charset="0"/>
              </a:rPr>
              <a:t>Apparel</a:t>
            </a:r>
          </a:p>
          <a:p>
            <a:pPr eaLnBrk="1" hangingPunct="1">
              <a:lnSpc>
                <a:spcPct val="80000"/>
              </a:lnSpc>
              <a:spcBef>
                <a:spcPct val="20000"/>
              </a:spcBef>
              <a:spcAft>
                <a:spcPts val="600"/>
              </a:spcAft>
              <a:buClr>
                <a:srgbClr val="2E75B6"/>
              </a:buClr>
              <a:buSzPct val="145000"/>
              <a:buFont typeface="Arial" pitchFamily="34" charset="0"/>
              <a:buNone/>
            </a:pPr>
            <a:r>
              <a:rPr lang="en-US" altLang="zh-CN" sz="1100">
                <a:solidFill>
                  <a:srgbClr val="A6A6A6"/>
                </a:solidFill>
                <a:ea typeface="Roboto" pitchFamily="2" charset="0"/>
                <a:cs typeface="Arial" pitchFamily="34" charset="0"/>
              </a:rPr>
              <a:t>Lorem Ipsum has been the industry's standard dummy text ever since the 1500s, when an unknown printer took galley of type and scrambled</a:t>
            </a:r>
            <a:r>
              <a:rPr lang="id-ID" altLang="zh-CN" sz="1100">
                <a:solidFill>
                  <a:srgbClr val="A6A6A6"/>
                </a:solidFill>
                <a:ea typeface="Roboto" pitchFamily="2" charset="0"/>
                <a:cs typeface="Arial" pitchFamily="34" charset="0"/>
              </a:rPr>
              <a:t>.</a:t>
            </a:r>
            <a:endParaRPr lang="en-US" altLang="zh-CN" sz="1100" b="1">
              <a:solidFill>
                <a:srgbClr val="A6A6A6"/>
              </a:solidFill>
              <a:ea typeface="Roboto" pitchFamily="2" charset="0"/>
              <a:cs typeface="Arial" pitchFamily="34" charset="0"/>
            </a:endParaRPr>
          </a:p>
        </p:txBody>
      </p:sp>
      <p:sp>
        <p:nvSpPr>
          <p:cNvPr id="42" name="Content Placeholder 2"/>
          <p:cNvSpPr txBox="1">
            <a:spLocks/>
          </p:cNvSpPr>
          <p:nvPr/>
        </p:nvSpPr>
        <p:spPr bwMode="auto">
          <a:xfrm>
            <a:off x="6340475" y="4503738"/>
            <a:ext cx="4748213" cy="7254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eaLnBrk="1" hangingPunct="1">
              <a:lnSpc>
                <a:spcPct val="80000"/>
              </a:lnSpc>
              <a:spcBef>
                <a:spcPct val="20000"/>
              </a:spcBef>
              <a:spcAft>
                <a:spcPts val="600"/>
              </a:spcAft>
              <a:buClr>
                <a:srgbClr val="2E75B6"/>
              </a:buClr>
              <a:buSzPct val="145000"/>
              <a:buFont typeface="Arial" pitchFamily="34" charset="0"/>
              <a:buNone/>
            </a:pPr>
            <a:r>
              <a:rPr lang="id-ID" altLang="zh-CN" sz="1600">
                <a:solidFill>
                  <a:srgbClr val="F2F2F2"/>
                </a:solidFill>
                <a:ea typeface="Roboto" pitchFamily="2" charset="0"/>
                <a:cs typeface="Arial" pitchFamily="34" charset="0"/>
              </a:rPr>
              <a:t>Shoes</a:t>
            </a:r>
          </a:p>
          <a:p>
            <a:pPr eaLnBrk="1" hangingPunct="1">
              <a:lnSpc>
                <a:spcPct val="80000"/>
              </a:lnSpc>
              <a:spcBef>
                <a:spcPct val="20000"/>
              </a:spcBef>
              <a:spcAft>
                <a:spcPts val="600"/>
              </a:spcAft>
              <a:buClr>
                <a:srgbClr val="2E75B6"/>
              </a:buClr>
              <a:buSzPct val="145000"/>
              <a:buFont typeface="Arial" pitchFamily="34" charset="0"/>
              <a:buNone/>
            </a:pPr>
            <a:r>
              <a:rPr lang="en-US" altLang="zh-CN" sz="1100">
                <a:solidFill>
                  <a:srgbClr val="A6A6A6"/>
                </a:solidFill>
                <a:ea typeface="Roboto" pitchFamily="2" charset="0"/>
                <a:cs typeface="Arial" pitchFamily="34" charset="0"/>
              </a:rPr>
              <a:t>Lorem Ipsum has been the industry's standard dummy text ever since the 1500s, when an unknown printer took galley of type and scrambled</a:t>
            </a:r>
            <a:r>
              <a:rPr lang="id-ID" altLang="zh-CN" sz="1100">
                <a:solidFill>
                  <a:srgbClr val="A6A6A6"/>
                </a:solidFill>
                <a:ea typeface="Roboto" pitchFamily="2" charset="0"/>
                <a:cs typeface="Arial" pitchFamily="34" charset="0"/>
              </a:rPr>
              <a:t>.</a:t>
            </a:r>
            <a:endParaRPr lang="en-US" altLang="zh-CN" sz="1100" b="1">
              <a:solidFill>
                <a:srgbClr val="A6A6A6"/>
              </a:solidFill>
              <a:ea typeface="Roboto" pitchFamily="2" charset="0"/>
              <a:cs typeface="Arial" pitchFamily="34" charset="0"/>
            </a:endParaRPr>
          </a:p>
        </p:txBody>
      </p:sp>
      <p:grpSp>
        <p:nvGrpSpPr>
          <p:cNvPr id="3" name="Group 2"/>
          <p:cNvGrpSpPr>
            <a:grpSpLocks/>
          </p:cNvGrpSpPr>
          <p:nvPr/>
        </p:nvGrpSpPr>
        <p:grpSpPr bwMode="auto">
          <a:xfrm>
            <a:off x="5965825" y="2282825"/>
            <a:ext cx="366713" cy="360363"/>
            <a:chOff x="6168570" y="2399621"/>
            <a:chExt cx="367477" cy="359998"/>
          </a:xfrm>
        </p:grpSpPr>
        <p:sp>
          <p:nvSpPr>
            <p:cNvPr id="18" name="Oval 17"/>
            <p:cNvSpPr/>
            <p:nvPr/>
          </p:nvSpPr>
          <p:spPr>
            <a:xfrm>
              <a:off x="6168570" y="2399621"/>
              <a:ext cx="359522" cy="359998"/>
            </a:xfrm>
            <a:prstGeom prst="ellipse">
              <a:avLst/>
            </a:prstGeom>
            <a:solidFill>
              <a:srgbClr val="FF0000"/>
            </a:solidFill>
            <a:ln>
              <a:noFill/>
            </a:ln>
          </p:spPr>
          <p:style>
            <a:lnRef idx="2">
              <a:schemeClr val="accent3">
                <a:hueOff val="552171"/>
                <a:satOff val="28263"/>
                <a:lumOff val="11872"/>
                <a:alphaOff val="0"/>
              </a:schemeClr>
            </a:lnRef>
            <a:fillRef idx="1">
              <a:schemeClr val="accent3">
                <a:hueOff val="552171"/>
                <a:satOff val="28263"/>
                <a:lumOff val="11872"/>
                <a:alphaOff val="0"/>
              </a:schemeClr>
            </a:fillRef>
            <a:effectRef idx="0">
              <a:schemeClr val="accent3">
                <a:hueOff val="552171"/>
                <a:satOff val="28263"/>
                <a:lumOff val="11872"/>
                <a:alphaOff val="0"/>
              </a:schemeClr>
            </a:effectRef>
            <a:fontRef idx="minor">
              <a:schemeClr val="lt1"/>
            </a:fontRef>
          </p:style>
        </p:sp>
        <p:sp>
          <p:nvSpPr>
            <p:cNvPr id="39961" name="TextBox 1"/>
            <p:cNvSpPr txBox="1">
              <a:spLocks noChangeArrowheads="1"/>
            </p:cNvSpPr>
            <p:nvPr/>
          </p:nvSpPr>
          <p:spPr bwMode="auto">
            <a:xfrm>
              <a:off x="6176525" y="2410723"/>
              <a:ext cx="359522" cy="3377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id-ID" altLang="zh-CN" sz="1600">
                  <a:solidFill>
                    <a:srgbClr val="F2F2F2"/>
                  </a:solidFill>
                  <a:latin typeface="FontAwesome" pitchFamily="2" charset="0"/>
                </a:rPr>
                <a:t></a:t>
              </a:r>
            </a:p>
          </p:txBody>
        </p:sp>
      </p:grpSp>
      <p:grpSp>
        <p:nvGrpSpPr>
          <p:cNvPr id="4" name="Group 3"/>
          <p:cNvGrpSpPr>
            <a:grpSpLocks/>
          </p:cNvGrpSpPr>
          <p:nvPr/>
        </p:nvGrpSpPr>
        <p:grpSpPr bwMode="auto">
          <a:xfrm>
            <a:off x="5965825" y="3024188"/>
            <a:ext cx="366713" cy="358775"/>
            <a:chOff x="6168570" y="3139641"/>
            <a:chExt cx="366632" cy="359998"/>
          </a:xfrm>
        </p:grpSpPr>
        <p:sp>
          <p:nvSpPr>
            <p:cNvPr id="36" name="Oval 35"/>
            <p:cNvSpPr/>
            <p:nvPr/>
          </p:nvSpPr>
          <p:spPr>
            <a:xfrm>
              <a:off x="6168570" y="3139641"/>
              <a:ext cx="360283" cy="359998"/>
            </a:xfrm>
            <a:prstGeom prst="ellipse">
              <a:avLst/>
            </a:prstGeom>
            <a:solidFill>
              <a:srgbClr val="7030A0"/>
            </a:solidFill>
            <a:ln>
              <a:noFill/>
            </a:ln>
          </p:spPr>
          <p:style>
            <a:lnRef idx="2">
              <a:schemeClr val="accent3">
                <a:hueOff val="552171"/>
                <a:satOff val="28263"/>
                <a:lumOff val="11872"/>
                <a:alphaOff val="0"/>
              </a:schemeClr>
            </a:lnRef>
            <a:fillRef idx="1">
              <a:schemeClr val="accent3">
                <a:hueOff val="552171"/>
                <a:satOff val="28263"/>
                <a:lumOff val="11872"/>
                <a:alphaOff val="0"/>
              </a:schemeClr>
            </a:fillRef>
            <a:effectRef idx="0">
              <a:schemeClr val="accent3">
                <a:hueOff val="552171"/>
                <a:satOff val="28263"/>
                <a:lumOff val="11872"/>
                <a:alphaOff val="0"/>
              </a:schemeClr>
            </a:effectRef>
            <a:fontRef idx="minor">
              <a:schemeClr val="lt1"/>
            </a:fontRef>
          </p:style>
        </p:sp>
        <p:sp>
          <p:nvSpPr>
            <p:cNvPr id="39959" name="TextBox 42"/>
            <p:cNvSpPr txBox="1">
              <a:spLocks noChangeArrowheads="1"/>
            </p:cNvSpPr>
            <p:nvPr/>
          </p:nvSpPr>
          <p:spPr bwMode="auto">
            <a:xfrm>
              <a:off x="6174919" y="3150791"/>
              <a:ext cx="360283" cy="3392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id-ID" altLang="zh-CN" sz="1600">
                  <a:solidFill>
                    <a:srgbClr val="F2F2F2"/>
                  </a:solidFill>
                  <a:latin typeface="FontAwesome" pitchFamily="2" charset="0"/>
                </a:rPr>
                <a:t></a:t>
              </a:r>
            </a:p>
          </p:txBody>
        </p:sp>
      </p:grpSp>
      <p:grpSp>
        <p:nvGrpSpPr>
          <p:cNvPr id="5" name="Group 4"/>
          <p:cNvGrpSpPr>
            <a:grpSpLocks/>
          </p:cNvGrpSpPr>
          <p:nvPr/>
        </p:nvGrpSpPr>
        <p:grpSpPr bwMode="auto">
          <a:xfrm>
            <a:off x="5965825" y="3763963"/>
            <a:ext cx="358775" cy="360362"/>
            <a:chOff x="6168568" y="3879661"/>
            <a:chExt cx="360000" cy="359998"/>
          </a:xfrm>
        </p:grpSpPr>
        <p:sp>
          <p:nvSpPr>
            <p:cNvPr id="24" name="Oval 23"/>
            <p:cNvSpPr/>
            <p:nvPr/>
          </p:nvSpPr>
          <p:spPr>
            <a:xfrm>
              <a:off x="6168568" y="3879661"/>
              <a:ext cx="360000" cy="359998"/>
            </a:xfrm>
            <a:prstGeom prst="ellipse">
              <a:avLst/>
            </a:prstGeom>
            <a:solidFill>
              <a:schemeClr val="accent4"/>
            </a:solidFill>
            <a:ln>
              <a:noFill/>
            </a:ln>
          </p:spPr>
          <p:style>
            <a:lnRef idx="2">
              <a:schemeClr val="accent3">
                <a:hueOff val="552171"/>
                <a:satOff val="28263"/>
                <a:lumOff val="11872"/>
                <a:alphaOff val="0"/>
              </a:schemeClr>
            </a:lnRef>
            <a:fillRef idx="1">
              <a:schemeClr val="accent3">
                <a:hueOff val="552171"/>
                <a:satOff val="28263"/>
                <a:lumOff val="11872"/>
                <a:alphaOff val="0"/>
              </a:schemeClr>
            </a:fillRef>
            <a:effectRef idx="0">
              <a:schemeClr val="accent3">
                <a:hueOff val="552171"/>
                <a:satOff val="28263"/>
                <a:lumOff val="11872"/>
                <a:alphaOff val="0"/>
              </a:schemeClr>
            </a:effectRef>
            <a:fontRef idx="minor">
              <a:schemeClr val="lt1"/>
            </a:fontRef>
          </p:style>
        </p:sp>
        <p:sp>
          <p:nvSpPr>
            <p:cNvPr id="39957" name="TextBox 43"/>
            <p:cNvSpPr txBox="1">
              <a:spLocks noChangeArrowheads="1"/>
            </p:cNvSpPr>
            <p:nvPr/>
          </p:nvSpPr>
          <p:spPr bwMode="auto">
            <a:xfrm>
              <a:off x="6168568" y="3890762"/>
              <a:ext cx="360000" cy="3377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id-ID" altLang="zh-CN" sz="1600">
                  <a:solidFill>
                    <a:srgbClr val="F2F2F2"/>
                  </a:solidFill>
                  <a:latin typeface="FontAwesome" pitchFamily="2" charset="0"/>
                </a:rPr>
                <a:t></a:t>
              </a:r>
            </a:p>
          </p:txBody>
        </p:sp>
      </p:grpSp>
      <p:grpSp>
        <p:nvGrpSpPr>
          <p:cNvPr id="6" name="Group 5"/>
          <p:cNvGrpSpPr>
            <a:grpSpLocks/>
          </p:cNvGrpSpPr>
          <p:nvPr/>
        </p:nvGrpSpPr>
        <p:grpSpPr bwMode="auto">
          <a:xfrm>
            <a:off x="5965825" y="4503738"/>
            <a:ext cx="368300" cy="360362"/>
            <a:chOff x="6168568" y="4619681"/>
            <a:chExt cx="369523" cy="359998"/>
          </a:xfrm>
        </p:grpSpPr>
        <p:sp>
          <p:nvSpPr>
            <p:cNvPr id="33" name="Oval 32"/>
            <p:cNvSpPr/>
            <p:nvPr/>
          </p:nvSpPr>
          <p:spPr>
            <a:xfrm>
              <a:off x="6168568" y="4619681"/>
              <a:ext cx="359966" cy="359998"/>
            </a:xfrm>
            <a:prstGeom prst="ellipse">
              <a:avLst/>
            </a:prstGeom>
            <a:solidFill>
              <a:schemeClr val="accent6"/>
            </a:solidFill>
            <a:ln>
              <a:noFill/>
            </a:ln>
          </p:spPr>
          <p:style>
            <a:lnRef idx="2">
              <a:schemeClr val="accent3">
                <a:hueOff val="552171"/>
                <a:satOff val="28263"/>
                <a:lumOff val="11872"/>
                <a:alphaOff val="0"/>
              </a:schemeClr>
            </a:lnRef>
            <a:fillRef idx="1">
              <a:schemeClr val="accent3">
                <a:hueOff val="552171"/>
                <a:satOff val="28263"/>
                <a:lumOff val="11872"/>
                <a:alphaOff val="0"/>
              </a:schemeClr>
            </a:fillRef>
            <a:effectRef idx="0">
              <a:schemeClr val="accent3">
                <a:hueOff val="552171"/>
                <a:satOff val="28263"/>
                <a:lumOff val="11872"/>
                <a:alphaOff val="0"/>
              </a:schemeClr>
            </a:effectRef>
            <a:fontRef idx="minor">
              <a:schemeClr val="lt1"/>
            </a:fontRef>
          </p:style>
        </p:sp>
        <p:sp>
          <p:nvSpPr>
            <p:cNvPr id="39955" name="TextBox 44"/>
            <p:cNvSpPr txBox="1">
              <a:spLocks noChangeArrowheads="1"/>
            </p:cNvSpPr>
            <p:nvPr/>
          </p:nvSpPr>
          <p:spPr bwMode="auto">
            <a:xfrm>
              <a:off x="6178125" y="4632368"/>
              <a:ext cx="359966" cy="3393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id-ID" altLang="zh-CN" sz="1600">
                  <a:solidFill>
                    <a:srgbClr val="F2F2F2"/>
                  </a:solidFill>
                  <a:latin typeface="FontAwesome" pitchFamily="2" charset="0"/>
                </a:rPr>
                <a:t></a:t>
              </a:r>
            </a:p>
          </p:txBody>
        </p:sp>
      </p:grpSp>
    </p:spTree>
  </p:cSld>
  <p:clrMapOvr>
    <a:masterClrMapping/>
  </p:clrMapOvr>
  <p:transition spd="slow">
    <p:comb/>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53" presetClass="entr" presetSubtype="16" fill="hold" nodeType="withEffect">
                                  <p:stCondLst>
                                    <p:cond delay="500"/>
                                  </p:stCondLst>
                                  <p:childTnLst>
                                    <p:set>
                                      <p:cBhvr>
                                        <p:cTn id="28" dur="1" fill="hold">
                                          <p:stCondLst>
                                            <p:cond delay="0"/>
                                          </p:stCondLst>
                                        </p:cTn>
                                        <p:tgtEl>
                                          <p:spTgt spid="3"/>
                                        </p:tgtEl>
                                        <p:attrNameLst>
                                          <p:attrName>style.visibility</p:attrName>
                                        </p:attrNameLst>
                                      </p:cBhvr>
                                      <p:to>
                                        <p:strVal val="visible"/>
                                      </p:to>
                                    </p:set>
                                    <p:anim calcmode="lin" valueType="num">
                                      <p:cBhvr>
                                        <p:cTn id="29" dur="1000" fill="hold"/>
                                        <p:tgtEl>
                                          <p:spTgt spid="3"/>
                                        </p:tgtEl>
                                        <p:attrNameLst>
                                          <p:attrName>ppt_w</p:attrName>
                                        </p:attrNameLst>
                                      </p:cBhvr>
                                      <p:tavLst>
                                        <p:tav tm="0">
                                          <p:val>
                                            <p:fltVal val="0"/>
                                          </p:val>
                                        </p:tav>
                                        <p:tav tm="100000">
                                          <p:val>
                                            <p:strVal val="#ppt_w"/>
                                          </p:val>
                                        </p:tav>
                                      </p:tavLst>
                                    </p:anim>
                                    <p:anim calcmode="lin" valueType="num">
                                      <p:cBhvr>
                                        <p:cTn id="30" dur="1000" fill="hold"/>
                                        <p:tgtEl>
                                          <p:spTgt spid="3"/>
                                        </p:tgtEl>
                                        <p:attrNameLst>
                                          <p:attrName>ppt_h</p:attrName>
                                        </p:attrNameLst>
                                      </p:cBhvr>
                                      <p:tavLst>
                                        <p:tav tm="0">
                                          <p:val>
                                            <p:fltVal val="0"/>
                                          </p:val>
                                        </p:tav>
                                        <p:tav tm="100000">
                                          <p:val>
                                            <p:strVal val="#ppt_h"/>
                                          </p:val>
                                        </p:tav>
                                      </p:tavLst>
                                    </p:anim>
                                    <p:animEffect transition="in" filter="fade">
                                      <p:cBhvr>
                                        <p:cTn id="31" dur="1000"/>
                                        <p:tgtEl>
                                          <p:spTgt spid="3"/>
                                        </p:tgtEl>
                                      </p:cBhvr>
                                    </p:animEffect>
                                  </p:childTnLst>
                                </p:cTn>
                              </p:par>
                              <p:par>
                                <p:cTn id="32" presetID="53" presetClass="entr" presetSubtype="16" fill="hold" nodeType="withEffect">
                                  <p:stCondLst>
                                    <p:cond delay="500"/>
                                  </p:stCondLst>
                                  <p:childTnLst>
                                    <p:set>
                                      <p:cBhvr>
                                        <p:cTn id="33" dur="1" fill="hold">
                                          <p:stCondLst>
                                            <p:cond delay="0"/>
                                          </p:stCondLst>
                                        </p:cTn>
                                        <p:tgtEl>
                                          <p:spTgt spid="4"/>
                                        </p:tgtEl>
                                        <p:attrNameLst>
                                          <p:attrName>style.visibility</p:attrName>
                                        </p:attrNameLst>
                                      </p:cBhvr>
                                      <p:to>
                                        <p:strVal val="visible"/>
                                      </p:to>
                                    </p:set>
                                    <p:anim calcmode="lin" valueType="num">
                                      <p:cBhvr>
                                        <p:cTn id="34" dur="1000" fill="hold"/>
                                        <p:tgtEl>
                                          <p:spTgt spid="4"/>
                                        </p:tgtEl>
                                        <p:attrNameLst>
                                          <p:attrName>ppt_w</p:attrName>
                                        </p:attrNameLst>
                                      </p:cBhvr>
                                      <p:tavLst>
                                        <p:tav tm="0">
                                          <p:val>
                                            <p:fltVal val="0"/>
                                          </p:val>
                                        </p:tav>
                                        <p:tav tm="100000">
                                          <p:val>
                                            <p:strVal val="#ppt_w"/>
                                          </p:val>
                                        </p:tav>
                                      </p:tavLst>
                                    </p:anim>
                                    <p:anim calcmode="lin" valueType="num">
                                      <p:cBhvr>
                                        <p:cTn id="35" dur="1000" fill="hold"/>
                                        <p:tgtEl>
                                          <p:spTgt spid="4"/>
                                        </p:tgtEl>
                                        <p:attrNameLst>
                                          <p:attrName>ppt_h</p:attrName>
                                        </p:attrNameLst>
                                      </p:cBhvr>
                                      <p:tavLst>
                                        <p:tav tm="0">
                                          <p:val>
                                            <p:fltVal val="0"/>
                                          </p:val>
                                        </p:tav>
                                        <p:tav tm="100000">
                                          <p:val>
                                            <p:strVal val="#ppt_h"/>
                                          </p:val>
                                        </p:tav>
                                      </p:tavLst>
                                    </p:anim>
                                    <p:animEffect transition="in" filter="fade">
                                      <p:cBhvr>
                                        <p:cTn id="36" dur="1000"/>
                                        <p:tgtEl>
                                          <p:spTgt spid="4"/>
                                        </p:tgtEl>
                                      </p:cBhvr>
                                    </p:animEffect>
                                  </p:childTnLst>
                                </p:cTn>
                              </p:par>
                              <p:par>
                                <p:cTn id="37" presetID="53" presetClass="entr" presetSubtype="16" fill="hold" nodeType="withEffect">
                                  <p:stCondLst>
                                    <p:cond delay="500"/>
                                  </p:stCondLst>
                                  <p:childTnLst>
                                    <p:set>
                                      <p:cBhvr>
                                        <p:cTn id="38" dur="1" fill="hold">
                                          <p:stCondLst>
                                            <p:cond delay="0"/>
                                          </p:stCondLst>
                                        </p:cTn>
                                        <p:tgtEl>
                                          <p:spTgt spid="5"/>
                                        </p:tgtEl>
                                        <p:attrNameLst>
                                          <p:attrName>style.visibility</p:attrName>
                                        </p:attrNameLst>
                                      </p:cBhvr>
                                      <p:to>
                                        <p:strVal val="visible"/>
                                      </p:to>
                                    </p:set>
                                    <p:anim calcmode="lin" valueType="num">
                                      <p:cBhvr>
                                        <p:cTn id="39" dur="1000" fill="hold"/>
                                        <p:tgtEl>
                                          <p:spTgt spid="5"/>
                                        </p:tgtEl>
                                        <p:attrNameLst>
                                          <p:attrName>ppt_w</p:attrName>
                                        </p:attrNameLst>
                                      </p:cBhvr>
                                      <p:tavLst>
                                        <p:tav tm="0">
                                          <p:val>
                                            <p:fltVal val="0"/>
                                          </p:val>
                                        </p:tav>
                                        <p:tav tm="100000">
                                          <p:val>
                                            <p:strVal val="#ppt_w"/>
                                          </p:val>
                                        </p:tav>
                                      </p:tavLst>
                                    </p:anim>
                                    <p:anim calcmode="lin" valueType="num">
                                      <p:cBhvr>
                                        <p:cTn id="40" dur="1000" fill="hold"/>
                                        <p:tgtEl>
                                          <p:spTgt spid="5"/>
                                        </p:tgtEl>
                                        <p:attrNameLst>
                                          <p:attrName>ppt_h</p:attrName>
                                        </p:attrNameLst>
                                      </p:cBhvr>
                                      <p:tavLst>
                                        <p:tav tm="0">
                                          <p:val>
                                            <p:fltVal val="0"/>
                                          </p:val>
                                        </p:tav>
                                        <p:tav tm="100000">
                                          <p:val>
                                            <p:strVal val="#ppt_h"/>
                                          </p:val>
                                        </p:tav>
                                      </p:tavLst>
                                    </p:anim>
                                    <p:animEffect transition="in" filter="fade">
                                      <p:cBhvr>
                                        <p:cTn id="41" dur="1000"/>
                                        <p:tgtEl>
                                          <p:spTgt spid="5"/>
                                        </p:tgtEl>
                                      </p:cBhvr>
                                    </p:animEffect>
                                  </p:childTnLst>
                                </p:cTn>
                              </p:par>
                              <p:par>
                                <p:cTn id="42" presetID="53" presetClass="entr" presetSubtype="16" fill="hold" nodeType="withEffect">
                                  <p:stCondLst>
                                    <p:cond delay="500"/>
                                  </p:stCondLst>
                                  <p:childTnLst>
                                    <p:set>
                                      <p:cBhvr>
                                        <p:cTn id="43" dur="1" fill="hold">
                                          <p:stCondLst>
                                            <p:cond delay="0"/>
                                          </p:stCondLst>
                                        </p:cTn>
                                        <p:tgtEl>
                                          <p:spTgt spid="6"/>
                                        </p:tgtEl>
                                        <p:attrNameLst>
                                          <p:attrName>style.visibility</p:attrName>
                                        </p:attrNameLst>
                                      </p:cBhvr>
                                      <p:to>
                                        <p:strVal val="visible"/>
                                      </p:to>
                                    </p:set>
                                    <p:anim calcmode="lin" valueType="num">
                                      <p:cBhvr>
                                        <p:cTn id="44" dur="1000" fill="hold"/>
                                        <p:tgtEl>
                                          <p:spTgt spid="6"/>
                                        </p:tgtEl>
                                        <p:attrNameLst>
                                          <p:attrName>ppt_w</p:attrName>
                                        </p:attrNameLst>
                                      </p:cBhvr>
                                      <p:tavLst>
                                        <p:tav tm="0">
                                          <p:val>
                                            <p:fltVal val="0"/>
                                          </p:val>
                                        </p:tav>
                                        <p:tav tm="100000">
                                          <p:val>
                                            <p:strVal val="#ppt_w"/>
                                          </p:val>
                                        </p:tav>
                                      </p:tavLst>
                                    </p:anim>
                                    <p:anim calcmode="lin" valueType="num">
                                      <p:cBhvr>
                                        <p:cTn id="45" dur="1000" fill="hold"/>
                                        <p:tgtEl>
                                          <p:spTgt spid="6"/>
                                        </p:tgtEl>
                                        <p:attrNameLst>
                                          <p:attrName>ppt_h</p:attrName>
                                        </p:attrNameLst>
                                      </p:cBhvr>
                                      <p:tavLst>
                                        <p:tav tm="0">
                                          <p:val>
                                            <p:fltVal val="0"/>
                                          </p:val>
                                        </p:tav>
                                        <p:tav tm="100000">
                                          <p:val>
                                            <p:strVal val="#ppt_h"/>
                                          </p:val>
                                        </p:tav>
                                      </p:tavLst>
                                    </p:anim>
                                    <p:animEffect transition="in" filter="fade">
                                      <p:cBhvr>
                                        <p:cTn id="46" dur="1000"/>
                                        <p:tgtEl>
                                          <p:spTgt spid="6"/>
                                        </p:tgtEl>
                                      </p:cBhvr>
                                    </p:animEffect>
                                  </p:childTnLst>
                                </p:cTn>
                              </p:par>
                              <p:par>
                                <p:cTn id="47" presetID="22" presetClass="entr" presetSubtype="8" fill="hold" grpId="0" nodeType="withEffect">
                                  <p:stCondLst>
                                    <p:cond delay="3250"/>
                                  </p:stCondLst>
                                  <p:childTnLst>
                                    <p:set>
                                      <p:cBhvr>
                                        <p:cTn id="48" dur="1" fill="hold">
                                          <p:stCondLst>
                                            <p:cond delay="0"/>
                                          </p:stCondLst>
                                        </p:cTn>
                                        <p:tgtEl>
                                          <p:spTgt spid="38"/>
                                        </p:tgtEl>
                                        <p:attrNameLst>
                                          <p:attrName>style.visibility</p:attrName>
                                        </p:attrNameLst>
                                      </p:cBhvr>
                                      <p:to>
                                        <p:strVal val="visible"/>
                                      </p:to>
                                    </p:set>
                                    <p:animEffect transition="in" filter="wipe(left)">
                                      <p:cBhvr>
                                        <p:cTn id="49" dur="750"/>
                                        <p:tgtEl>
                                          <p:spTgt spid="38"/>
                                        </p:tgtEl>
                                      </p:cBhvr>
                                    </p:animEffect>
                                  </p:childTnLst>
                                </p:cTn>
                              </p:par>
                              <p:par>
                                <p:cTn id="50" presetID="22" presetClass="entr" presetSubtype="8" fill="hold" grpId="0" nodeType="withEffect">
                                  <p:stCondLst>
                                    <p:cond delay="3250"/>
                                  </p:stCondLst>
                                  <p:childTnLst>
                                    <p:set>
                                      <p:cBhvr>
                                        <p:cTn id="51" dur="1" fill="hold">
                                          <p:stCondLst>
                                            <p:cond delay="0"/>
                                          </p:stCondLst>
                                        </p:cTn>
                                        <p:tgtEl>
                                          <p:spTgt spid="39"/>
                                        </p:tgtEl>
                                        <p:attrNameLst>
                                          <p:attrName>style.visibility</p:attrName>
                                        </p:attrNameLst>
                                      </p:cBhvr>
                                      <p:to>
                                        <p:strVal val="visible"/>
                                      </p:to>
                                    </p:set>
                                    <p:animEffect transition="in" filter="wipe(left)">
                                      <p:cBhvr>
                                        <p:cTn id="52" dur="750"/>
                                        <p:tgtEl>
                                          <p:spTgt spid="39"/>
                                        </p:tgtEl>
                                      </p:cBhvr>
                                    </p:animEffect>
                                  </p:childTnLst>
                                </p:cTn>
                              </p:par>
                              <p:par>
                                <p:cTn id="53" presetID="22" presetClass="entr" presetSubtype="8" fill="hold" grpId="0" nodeType="withEffect">
                                  <p:stCondLst>
                                    <p:cond delay="3250"/>
                                  </p:stCondLst>
                                  <p:childTnLst>
                                    <p:set>
                                      <p:cBhvr>
                                        <p:cTn id="54" dur="1" fill="hold">
                                          <p:stCondLst>
                                            <p:cond delay="0"/>
                                          </p:stCondLst>
                                        </p:cTn>
                                        <p:tgtEl>
                                          <p:spTgt spid="41"/>
                                        </p:tgtEl>
                                        <p:attrNameLst>
                                          <p:attrName>style.visibility</p:attrName>
                                        </p:attrNameLst>
                                      </p:cBhvr>
                                      <p:to>
                                        <p:strVal val="visible"/>
                                      </p:to>
                                    </p:set>
                                    <p:animEffect transition="in" filter="wipe(left)">
                                      <p:cBhvr>
                                        <p:cTn id="55" dur="750"/>
                                        <p:tgtEl>
                                          <p:spTgt spid="41"/>
                                        </p:tgtEl>
                                      </p:cBhvr>
                                    </p:animEffect>
                                  </p:childTnLst>
                                </p:cTn>
                              </p:par>
                              <p:par>
                                <p:cTn id="56" presetID="22" presetClass="entr" presetSubtype="8" fill="hold" grpId="0" nodeType="withEffect">
                                  <p:stCondLst>
                                    <p:cond delay="3250"/>
                                  </p:stCondLst>
                                  <p:childTnLst>
                                    <p:set>
                                      <p:cBhvr>
                                        <p:cTn id="57" dur="1" fill="hold">
                                          <p:stCondLst>
                                            <p:cond delay="0"/>
                                          </p:stCondLst>
                                        </p:cTn>
                                        <p:tgtEl>
                                          <p:spTgt spid="42"/>
                                        </p:tgtEl>
                                        <p:attrNameLst>
                                          <p:attrName>style.visibility</p:attrName>
                                        </p:attrNameLst>
                                      </p:cBhvr>
                                      <p:to>
                                        <p:strVal val="visible"/>
                                      </p:to>
                                    </p:set>
                                    <p:animEffect transition="in" filter="wipe(left)">
                                      <p:cBhvr>
                                        <p:cTn id="58" dur="75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38" grpId="0"/>
      <p:bldP spid="39" grpId="0"/>
      <p:bldP spid="41" grpId="0"/>
      <p:bldP spid="42"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lowchart: Terminator 2"/>
          <p:cNvSpPr/>
          <p:nvPr/>
        </p:nvSpPr>
        <p:spPr>
          <a:xfrm>
            <a:off x="1565275" y="4184650"/>
            <a:ext cx="1258888" cy="252413"/>
          </a:xfrm>
          <a:prstGeom prst="flowChartTerminator">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51" name="Flowchart: Terminator 50"/>
          <p:cNvSpPr/>
          <p:nvPr/>
        </p:nvSpPr>
        <p:spPr>
          <a:xfrm>
            <a:off x="3405188" y="4179888"/>
            <a:ext cx="1258887" cy="254000"/>
          </a:xfrm>
          <a:prstGeom prst="flowChartTerminator">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52" name="Flowchart: Terminator 51"/>
          <p:cNvSpPr/>
          <p:nvPr/>
        </p:nvSpPr>
        <p:spPr>
          <a:xfrm>
            <a:off x="5265738" y="4179888"/>
            <a:ext cx="1258887" cy="254000"/>
          </a:xfrm>
          <a:prstGeom prst="flowChartTerminator">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53" name="Flowchart: Terminator 52"/>
          <p:cNvSpPr/>
          <p:nvPr/>
        </p:nvSpPr>
        <p:spPr>
          <a:xfrm>
            <a:off x="7137400" y="4179888"/>
            <a:ext cx="1258888" cy="254000"/>
          </a:xfrm>
          <a:prstGeom prst="flowChartTerminator">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54" name="Flowchart: Terminator 53"/>
          <p:cNvSpPr/>
          <p:nvPr/>
        </p:nvSpPr>
        <p:spPr>
          <a:xfrm>
            <a:off x="8977313" y="4179888"/>
            <a:ext cx="1257300" cy="254000"/>
          </a:xfrm>
          <a:prstGeom prst="flowChartTerminator">
            <a:avLst/>
          </a:prstGeom>
          <a:solidFill>
            <a:schemeClr val="tx1">
              <a:lumMod val="65000"/>
              <a:lumOff val="3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4" name="Freeform 7"/>
          <p:cNvSpPr>
            <a:spLocks/>
          </p:cNvSpPr>
          <p:nvPr/>
        </p:nvSpPr>
        <p:spPr bwMode="auto">
          <a:xfrm flipV="1">
            <a:off x="8528050" y="3024188"/>
            <a:ext cx="2139950" cy="1066800"/>
          </a:xfrm>
          <a:custGeom>
            <a:avLst/>
            <a:gdLst>
              <a:gd name="T0" fmla="*/ 2147483647 w 421"/>
              <a:gd name="T1" fmla="*/ 2147483647 h 210"/>
              <a:gd name="T2" fmla="*/ 2147483647 w 421"/>
              <a:gd name="T3" fmla="*/ 2147483647 h 210"/>
              <a:gd name="T4" fmla="*/ 2147483647 w 421"/>
              <a:gd name="T5" fmla="*/ 2147483647 h 210"/>
              <a:gd name="T6" fmla="*/ 2147483647 w 421"/>
              <a:gd name="T7" fmla="*/ 0 h 210"/>
              <a:gd name="T8" fmla="*/ 0 w 421"/>
              <a:gd name="T9" fmla="*/ 2147483647 h 210"/>
              <a:gd name="T10" fmla="*/ 2147483647 w 421"/>
              <a:gd name="T11" fmla="*/ 2147483647 h 210"/>
              <a:gd name="T12" fmla="*/ 2147483647 w 421"/>
              <a:gd name="T13" fmla="*/ 2147483647 h 2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177850A0-68B2-40B5-852C-04A672DD44BD}"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39</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Analyze Circle Sample</a:t>
            </a:r>
            <a:endParaRPr lang="en-US" altLang="zh-CN" sz="3600">
              <a:solidFill>
                <a:srgbClr val="767171"/>
              </a:solidFill>
              <a:latin typeface="Calibri Light" pitchFamily="34" charset="0"/>
            </a:endParaRPr>
          </a:p>
        </p:txBody>
      </p:sp>
      <p:sp>
        <p:nvSpPr>
          <p:cNvPr id="412"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grpSp>
        <p:nvGrpSpPr>
          <p:cNvPr id="16" name="Group 15"/>
          <p:cNvGrpSpPr>
            <a:grpSpLocks/>
          </p:cNvGrpSpPr>
          <p:nvPr/>
        </p:nvGrpSpPr>
        <p:grpSpPr bwMode="auto">
          <a:xfrm>
            <a:off x="1970088" y="2776538"/>
            <a:ext cx="417512" cy="417512"/>
            <a:chOff x="7322925" y="1113826"/>
            <a:chExt cx="418280" cy="418280"/>
          </a:xfrm>
        </p:grpSpPr>
        <p:sp>
          <p:nvSpPr>
            <p:cNvPr id="17" name="Teardrop 16"/>
            <p:cNvSpPr/>
            <p:nvPr/>
          </p:nvSpPr>
          <p:spPr>
            <a:xfrm rot="8100000">
              <a:off x="7322925" y="1113826"/>
              <a:ext cx="418280" cy="418280"/>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41004" name="Freeform 6"/>
            <p:cNvSpPr>
              <a:spLocks noEditPoints="1"/>
            </p:cNvSpPr>
            <p:nvPr/>
          </p:nvSpPr>
          <p:spPr bwMode="auto">
            <a:xfrm>
              <a:off x="7431874" y="1200224"/>
              <a:ext cx="209778" cy="230756"/>
            </a:xfrm>
            <a:custGeom>
              <a:avLst/>
              <a:gdLst>
                <a:gd name="T0" fmla="*/ 2147483647 w 376"/>
                <a:gd name="T1" fmla="*/ 2147483647 h 376"/>
                <a:gd name="T2" fmla="*/ 2147483647 w 376"/>
                <a:gd name="T3" fmla="*/ 2147483647 h 376"/>
                <a:gd name="T4" fmla="*/ 2147483647 w 376"/>
                <a:gd name="T5" fmla="*/ 2147483647 h 376"/>
                <a:gd name="T6" fmla="*/ 2147483647 w 376"/>
                <a:gd name="T7" fmla="*/ 2147483647 h 376"/>
                <a:gd name="T8" fmla="*/ 2147483647 w 376"/>
                <a:gd name="T9" fmla="*/ 2147483647 h 376"/>
                <a:gd name="T10" fmla="*/ 2147483647 w 376"/>
                <a:gd name="T11" fmla="*/ 2147483647 h 376"/>
                <a:gd name="T12" fmla="*/ 2147483647 w 376"/>
                <a:gd name="T13" fmla="*/ 2147483647 h 376"/>
                <a:gd name="T14" fmla="*/ 2147483647 w 376"/>
                <a:gd name="T15" fmla="*/ 0 h 376"/>
                <a:gd name="T16" fmla="*/ 2147483647 w 376"/>
                <a:gd name="T17" fmla="*/ 2147483647 h 376"/>
                <a:gd name="T18" fmla="*/ 2147483647 w 376"/>
                <a:gd name="T19" fmla="*/ 2147483647 h 376"/>
                <a:gd name="T20" fmla="*/ 2147483647 w 376"/>
                <a:gd name="T21" fmla="*/ 2147483647 h 376"/>
                <a:gd name="T22" fmla="*/ 2147483647 w 376"/>
                <a:gd name="T23" fmla="*/ 2147483647 h 376"/>
                <a:gd name="T24" fmla="*/ 2147483647 w 376"/>
                <a:gd name="T25" fmla="*/ 2147483647 h 376"/>
                <a:gd name="T26" fmla="*/ 2147483647 w 376"/>
                <a:gd name="T27" fmla="*/ 2147483647 h 376"/>
                <a:gd name="T28" fmla="*/ 2147483647 w 376"/>
                <a:gd name="T29" fmla="*/ 2147483647 h 376"/>
                <a:gd name="T30" fmla="*/ 0 w 376"/>
                <a:gd name="T31" fmla="*/ 2147483647 h 376"/>
                <a:gd name="T32" fmla="*/ 2147483647 w 376"/>
                <a:gd name="T33" fmla="*/ 2147483647 h 376"/>
                <a:gd name="T34" fmla="*/ 2147483647 w 376"/>
                <a:gd name="T35" fmla="*/ 2147483647 h 376"/>
                <a:gd name="T36" fmla="*/ 2147483647 w 376"/>
                <a:gd name="T37" fmla="*/ 2147483647 h 376"/>
                <a:gd name="T38" fmla="*/ 2147483647 w 376"/>
                <a:gd name="T39" fmla="*/ 2147483647 h 376"/>
                <a:gd name="T40" fmla="*/ 2147483647 w 376"/>
                <a:gd name="T41" fmla="*/ 2147483647 h 376"/>
                <a:gd name="T42" fmla="*/ 2147483647 w 376"/>
                <a:gd name="T43" fmla="*/ 2147483647 h 376"/>
                <a:gd name="T44" fmla="*/ 2147483647 w 376"/>
                <a:gd name="T45" fmla="*/ 2147483647 h 376"/>
                <a:gd name="T46" fmla="*/ 2147483647 w 376"/>
                <a:gd name="T47" fmla="*/ 2147483647 h 376"/>
                <a:gd name="T48" fmla="*/ 2147483647 w 376"/>
                <a:gd name="T49" fmla="*/ 2147483647 h 376"/>
                <a:gd name="T50" fmla="*/ 2147483647 w 376"/>
                <a:gd name="T51" fmla="*/ 2147483647 h 376"/>
                <a:gd name="T52" fmla="*/ 2147483647 w 376"/>
                <a:gd name="T53" fmla="*/ 2147483647 h 376"/>
                <a:gd name="T54" fmla="*/ 2147483647 w 376"/>
                <a:gd name="T55" fmla="*/ 2147483647 h 376"/>
                <a:gd name="T56" fmla="*/ 2147483647 w 376"/>
                <a:gd name="T57" fmla="*/ 2147483647 h 376"/>
                <a:gd name="T58" fmla="*/ 2147483647 w 376"/>
                <a:gd name="T59" fmla="*/ 2147483647 h 376"/>
                <a:gd name="T60" fmla="*/ 2147483647 w 376"/>
                <a:gd name="T61" fmla="*/ 2147483647 h 376"/>
                <a:gd name="T62" fmla="*/ 2147483647 w 376"/>
                <a:gd name="T63" fmla="*/ 2147483647 h 376"/>
                <a:gd name="T64" fmla="*/ 2147483647 w 376"/>
                <a:gd name="T65" fmla="*/ 2147483647 h 376"/>
                <a:gd name="T66" fmla="*/ 2147483647 w 376"/>
                <a:gd name="T67" fmla="*/ 2147483647 h 376"/>
                <a:gd name="T68" fmla="*/ 2147483647 w 376"/>
                <a:gd name="T69" fmla="*/ 2147483647 h 376"/>
                <a:gd name="T70" fmla="*/ 2147483647 w 376"/>
                <a:gd name="T71" fmla="*/ 2147483647 h 376"/>
                <a:gd name="T72" fmla="*/ 2147483647 w 376"/>
                <a:gd name="T73" fmla="*/ 2147483647 h 376"/>
                <a:gd name="T74" fmla="*/ 2147483647 w 376"/>
                <a:gd name="T75" fmla="*/ 2147483647 h 376"/>
                <a:gd name="T76" fmla="*/ 2147483647 w 376"/>
                <a:gd name="T77" fmla="*/ 2147483647 h 376"/>
                <a:gd name="T78" fmla="*/ 2147483647 w 376"/>
                <a:gd name="T79" fmla="*/ 2147483647 h 376"/>
                <a:gd name="T80" fmla="*/ 2147483647 w 376"/>
                <a:gd name="T81" fmla="*/ 2147483647 h 376"/>
                <a:gd name="T82" fmla="*/ 2147483647 w 376"/>
                <a:gd name="T83" fmla="*/ 2147483647 h 376"/>
                <a:gd name="T84" fmla="*/ 2147483647 w 376"/>
                <a:gd name="T85" fmla="*/ 2147483647 h 376"/>
                <a:gd name="T86" fmla="*/ 2147483647 w 376"/>
                <a:gd name="T87" fmla="*/ 2147483647 h 376"/>
                <a:gd name="T88" fmla="*/ 2147483647 w 376"/>
                <a:gd name="T89" fmla="*/ 2147483647 h 376"/>
                <a:gd name="T90" fmla="*/ 2147483647 w 376"/>
                <a:gd name="T91" fmla="*/ 2147483647 h 376"/>
                <a:gd name="T92" fmla="*/ 2147483647 w 376"/>
                <a:gd name="T93" fmla="*/ 2147483647 h 376"/>
                <a:gd name="T94" fmla="*/ 2147483647 w 376"/>
                <a:gd name="T95" fmla="*/ 2147483647 h 376"/>
                <a:gd name="T96" fmla="*/ 2147483647 w 376"/>
                <a:gd name="T97" fmla="*/ 2147483647 h 376"/>
                <a:gd name="T98" fmla="*/ 2147483647 w 376"/>
                <a:gd name="T99" fmla="*/ 2147483647 h 376"/>
                <a:gd name="T100" fmla="*/ 2147483647 w 376"/>
                <a:gd name="T101" fmla="*/ 2147483647 h 376"/>
                <a:gd name="T102" fmla="*/ 2147483647 w 376"/>
                <a:gd name="T103" fmla="*/ 2147483647 h 376"/>
                <a:gd name="T104" fmla="*/ 2147483647 w 376"/>
                <a:gd name="T105" fmla="*/ 2147483647 h 376"/>
                <a:gd name="T106" fmla="*/ 2147483647 w 376"/>
                <a:gd name="T107" fmla="*/ 2147483647 h 376"/>
                <a:gd name="T108" fmla="*/ 2147483647 w 376"/>
                <a:gd name="T109" fmla="*/ 2147483647 h 376"/>
                <a:gd name="T110" fmla="*/ 2147483647 w 376"/>
                <a:gd name="T111" fmla="*/ 2147483647 h 376"/>
                <a:gd name="T112" fmla="*/ 2147483647 w 376"/>
                <a:gd name="T113" fmla="*/ 2147483647 h 37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76" h="376">
                  <a:moveTo>
                    <a:pt x="347" y="284"/>
                  </a:moveTo>
                  <a:cubicBezTo>
                    <a:pt x="347" y="238"/>
                    <a:pt x="347" y="238"/>
                    <a:pt x="347" y="238"/>
                  </a:cubicBezTo>
                  <a:cubicBezTo>
                    <a:pt x="347" y="210"/>
                    <a:pt x="328" y="169"/>
                    <a:pt x="278" y="169"/>
                  </a:cubicBezTo>
                  <a:cubicBezTo>
                    <a:pt x="238" y="169"/>
                    <a:pt x="238" y="169"/>
                    <a:pt x="238" y="169"/>
                  </a:cubicBezTo>
                  <a:cubicBezTo>
                    <a:pt x="210" y="169"/>
                    <a:pt x="207" y="155"/>
                    <a:pt x="207" y="148"/>
                  </a:cubicBezTo>
                  <a:cubicBezTo>
                    <a:pt x="207" y="92"/>
                    <a:pt x="207" y="92"/>
                    <a:pt x="207" y="92"/>
                  </a:cubicBezTo>
                  <a:cubicBezTo>
                    <a:pt x="224" y="85"/>
                    <a:pt x="236" y="68"/>
                    <a:pt x="236" y="48"/>
                  </a:cubicBezTo>
                  <a:cubicBezTo>
                    <a:pt x="236" y="21"/>
                    <a:pt x="214" y="0"/>
                    <a:pt x="188" y="0"/>
                  </a:cubicBezTo>
                  <a:cubicBezTo>
                    <a:pt x="161" y="0"/>
                    <a:pt x="140" y="21"/>
                    <a:pt x="140" y="48"/>
                  </a:cubicBezTo>
                  <a:cubicBezTo>
                    <a:pt x="140" y="68"/>
                    <a:pt x="152" y="85"/>
                    <a:pt x="169" y="92"/>
                  </a:cubicBezTo>
                  <a:cubicBezTo>
                    <a:pt x="169" y="148"/>
                    <a:pt x="169" y="148"/>
                    <a:pt x="169" y="148"/>
                  </a:cubicBezTo>
                  <a:cubicBezTo>
                    <a:pt x="169" y="153"/>
                    <a:pt x="167" y="169"/>
                    <a:pt x="138" y="169"/>
                  </a:cubicBezTo>
                  <a:cubicBezTo>
                    <a:pt x="98" y="169"/>
                    <a:pt x="98" y="169"/>
                    <a:pt x="98" y="169"/>
                  </a:cubicBezTo>
                  <a:cubicBezTo>
                    <a:pt x="47" y="169"/>
                    <a:pt x="29" y="210"/>
                    <a:pt x="29" y="238"/>
                  </a:cubicBezTo>
                  <a:cubicBezTo>
                    <a:pt x="29" y="284"/>
                    <a:pt x="29" y="284"/>
                    <a:pt x="29" y="284"/>
                  </a:cubicBezTo>
                  <a:cubicBezTo>
                    <a:pt x="12" y="291"/>
                    <a:pt x="0" y="308"/>
                    <a:pt x="0" y="328"/>
                  </a:cubicBezTo>
                  <a:cubicBezTo>
                    <a:pt x="0" y="354"/>
                    <a:pt x="21" y="376"/>
                    <a:pt x="48" y="376"/>
                  </a:cubicBezTo>
                  <a:cubicBezTo>
                    <a:pt x="74" y="376"/>
                    <a:pt x="96" y="354"/>
                    <a:pt x="96" y="328"/>
                  </a:cubicBezTo>
                  <a:cubicBezTo>
                    <a:pt x="96" y="308"/>
                    <a:pt x="84" y="291"/>
                    <a:pt x="67" y="284"/>
                  </a:cubicBezTo>
                  <a:cubicBezTo>
                    <a:pt x="67" y="238"/>
                    <a:pt x="67" y="238"/>
                    <a:pt x="67" y="238"/>
                  </a:cubicBezTo>
                  <a:cubicBezTo>
                    <a:pt x="67" y="233"/>
                    <a:pt x="68" y="207"/>
                    <a:pt x="98" y="207"/>
                  </a:cubicBezTo>
                  <a:cubicBezTo>
                    <a:pt x="138" y="207"/>
                    <a:pt x="138" y="207"/>
                    <a:pt x="138" y="207"/>
                  </a:cubicBezTo>
                  <a:cubicBezTo>
                    <a:pt x="150" y="207"/>
                    <a:pt x="160" y="205"/>
                    <a:pt x="169" y="202"/>
                  </a:cubicBezTo>
                  <a:cubicBezTo>
                    <a:pt x="169" y="284"/>
                    <a:pt x="169" y="284"/>
                    <a:pt x="169" y="284"/>
                  </a:cubicBezTo>
                  <a:cubicBezTo>
                    <a:pt x="152" y="291"/>
                    <a:pt x="140" y="308"/>
                    <a:pt x="140" y="328"/>
                  </a:cubicBezTo>
                  <a:cubicBezTo>
                    <a:pt x="140" y="354"/>
                    <a:pt x="161" y="376"/>
                    <a:pt x="188" y="376"/>
                  </a:cubicBezTo>
                  <a:cubicBezTo>
                    <a:pt x="214" y="376"/>
                    <a:pt x="236" y="354"/>
                    <a:pt x="236" y="328"/>
                  </a:cubicBezTo>
                  <a:cubicBezTo>
                    <a:pt x="236" y="308"/>
                    <a:pt x="224" y="291"/>
                    <a:pt x="207" y="284"/>
                  </a:cubicBezTo>
                  <a:cubicBezTo>
                    <a:pt x="207" y="202"/>
                    <a:pt x="207" y="202"/>
                    <a:pt x="207" y="202"/>
                  </a:cubicBezTo>
                  <a:cubicBezTo>
                    <a:pt x="215" y="205"/>
                    <a:pt x="226" y="207"/>
                    <a:pt x="238" y="207"/>
                  </a:cubicBezTo>
                  <a:cubicBezTo>
                    <a:pt x="278" y="207"/>
                    <a:pt x="278" y="207"/>
                    <a:pt x="278" y="207"/>
                  </a:cubicBezTo>
                  <a:cubicBezTo>
                    <a:pt x="306" y="207"/>
                    <a:pt x="309" y="231"/>
                    <a:pt x="309" y="238"/>
                  </a:cubicBezTo>
                  <a:cubicBezTo>
                    <a:pt x="309" y="284"/>
                    <a:pt x="309" y="284"/>
                    <a:pt x="309" y="284"/>
                  </a:cubicBezTo>
                  <a:cubicBezTo>
                    <a:pt x="292" y="291"/>
                    <a:pt x="280" y="308"/>
                    <a:pt x="280" y="328"/>
                  </a:cubicBezTo>
                  <a:cubicBezTo>
                    <a:pt x="280" y="354"/>
                    <a:pt x="301" y="376"/>
                    <a:pt x="328" y="376"/>
                  </a:cubicBezTo>
                  <a:cubicBezTo>
                    <a:pt x="354" y="376"/>
                    <a:pt x="376" y="354"/>
                    <a:pt x="376" y="328"/>
                  </a:cubicBezTo>
                  <a:cubicBezTo>
                    <a:pt x="376" y="308"/>
                    <a:pt x="364" y="291"/>
                    <a:pt x="347" y="284"/>
                  </a:cubicBezTo>
                  <a:close/>
                  <a:moveTo>
                    <a:pt x="75" y="328"/>
                  </a:moveTo>
                  <a:cubicBezTo>
                    <a:pt x="75" y="343"/>
                    <a:pt x="63" y="356"/>
                    <a:pt x="48" y="356"/>
                  </a:cubicBezTo>
                  <a:cubicBezTo>
                    <a:pt x="32" y="356"/>
                    <a:pt x="20" y="343"/>
                    <a:pt x="20" y="328"/>
                  </a:cubicBezTo>
                  <a:cubicBezTo>
                    <a:pt x="20" y="313"/>
                    <a:pt x="32" y="300"/>
                    <a:pt x="48" y="300"/>
                  </a:cubicBezTo>
                  <a:cubicBezTo>
                    <a:pt x="63" y="300"/>
                    <a:pt x="75" y="313"/>
                    <a:pt x="75" y="328"/>
                  </a:cubicBezTo>
                  <a:close/>
                  <a:moveTo>
                    <a:pt x="160" y="48"/>
                  </a:moveTo>
                  <a:cubicBezTo>
                    <a:pt x="160" y="33"/>
                    <a:pt x="172" y="20"/>
                    <a:pt x="188" y="20"/>
                  </a:cubicBezTo>
                  <a:cubicBezTo>
                    <a:pt x="203" y="20"/>
                    <a:pt x="215" y="33"/>
                    <a:pt x="215" y="48"/>
                  </a:cubicBezTo>
                  <a:cubicBezTo>
                    <a:pt x="215" y="63"/>
                    <a:pt x="203" y="76"/>
                    <a:pt x="188" y="76"/>
                  </a:cubicBezTo>
                  <a:cubicBezTo>
                    <a:pt x="172" y="76"/>
                    <a:pt x="160" y="63"/>
                    <a:pt x="160" y="48"/>
                  </a:cubicBezTo>
                  <a:close/>
                  <a:moveTo>
                    <a:pt x="215" y="328"/>
                  </a:moveTo>
                  <a:cubicBezTo>
                    <a:pt x="215" y="343"/>
                    <a:pt x="203" y="356"/>
                    <a:pt x="188" y="356"/>
                  </a:cubicBezTo>
                  <a:cubicBezTo>
                    <a:pt x="172" y="356"/>
                    <a:pt x="160" y="343"/>
                    <a:pt x="160" y="328"/>
                  </a:cubicBezTo>
                  <a:cubicBezTo>
                    <a:pt x="160" y="313"/>
                    <a:pt x="172" y="300"/>
                    <a:pt x="188" y="300"/>
                  </a:cubicBezTo>
                  <a:cubicBezTo>
                    <a:pt x="203" y="300"/>
                    <a:pt x="215" y="313"/>
                    <a:pt x="215" y="328"/>
                  </a:cubicBezTo>
                  <a:close/>
                  <a:moveTo>
                    <a:pt x="328" y="356"/>
                  </a:moveTo>
                  <a:cubicBezTo>
                    <a:pt x="312" y="356"/>
                    <a:pt x="300" y="343"/>
                    <a:pt x="300" y="328"/>
                  </a:cubicBezTo>
                  <a:cubicBezTo>
                    <a:pt x="300" y="313"/>
                    <a:pt x="312" y="300"/>
                    <a:pt x="328" y="300"/>
                  </a:cubicBezTo>
                  <a:cubicBezTo>
                    <a:pt x="343" y="300"/>
                    <a:pt x="355" y="313"/>
                    <a:pt x="355" y="328"/>
                  </a:cubicBezTo>
                  <a:cubicBezTo>
                    <a:pt x="355" y="343"/>
                    <a:pt x="343" y="356"/>
                    <a:pt x="328" y="35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19" name="Group 18"/>
          <p:cNvGrpSpPr>
            <a:grpSpLocks/>
          </p:cNvGrpSpPr>
          <p:nvPr/>
        </p:nvGrpSpPr>
        <p:grpSpPr bwMode="auto">
          <a:xfrm>
            <a:off x="5694363" y="2776538"/>
            <a:ext cx="419100" cy="417512"/>
            <a:chOff x="4158893" y="1506251"/>
            <a:chExt cx="418280" cy="418280"/>
          </a:xfrm>
        </p:grpSpPr>
        <p:sp>
          <p:nvSpPr>
            <p:cNvPr id="20" name="Teardrop 19"/>
            <p:cNvSpPr/>
            <p:nvPr/>
          </p:nvSpPr>
          <p:spPr>
            <a:xfrm rot="8100000">
              <a:off x="4158893" y="1506251"/>
              <a:ext cx="418280" cy="418280"/>
            </a:xfrm>
            <a:prstGeom prst="teardrop">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41002" name="Freeform 11"/>
            <p:cNvSpPr>
              <a:spLocks/>
            </p:cNvSpPr>
            <p:nvPr/>
          </p:nvSpPr>
          <p:spPr bwMode="auto">
            <a:xfrm>
              <a:off x="4238052" y="1639825"/>
              <a:ext cx="258741" cy="168209"/>
            </a:xfrm>
            <a:custGeom>
              <a:avLst/>
              <a:gdLst>
                <a:gd name="T0" fmla="*/ 2147483647 w 400"/>
                <a:gd name="T1" fmla="*/ 2147483647 h 260"/>
                <a:gd name="T2" fmla="*/ 2147483647 w 400"/>
                <a:gd name="T3" fmla="*/ 2147483647 h 260"/>
                <a:gd name="T4" fmla="*/ 2147483647 w 400"/>
                <a:gd name="T5" fmla="*/ 0 h 260"/>
                <a:gd name="T6" fmla="*/ 2147483647 w 400"/>
                <a:gd name="T7" fmla="*/ 2147483647 h 260"/>
                <a:gd name="T8" fmla="*/ 2147483647 w 400"/>
                <a:gd name="T9" fmla="*/ 2147483647 h 260"/>
                <a:gd name="T10" fmla="*/ 2147483647 w 400"/>
                <a:gd name="T11" fmla="*/ 2147483647 h 260"/>
                <a:gd name="T12" fmla="*/ 0 w 400"/>
                <a:gd name="T13" fmla="*/ 2147483647 h 260"/>
                <a:gd name="T14" fmla="*/ 2147483647 w 400"/>
                <a:gd name="T15" fmla="*/ 2147483647 h 260"/>
                <a:gd name="T16" fmla="*/ 2147483647 w 400"/>
                <a:gd name="T17" fmla="*/ 2147483647 h 260"/>
                <a:gd name="T18" fmla="*/ 2147483647 w 400"/>
                <a:gd name="T19" fmla="*/ 2147483647 h 260"/>
                <a:gd name="T20" fmla="*/ 2147483647 w 400"/>
                <a:gd name="T21" fmla="*/ 2147483647 h 260"/>
                <a:gd name="T22" fmla="*/ 2147483647 w 400"/>
                <a:gd name="T23" fmla="*/ 2147483647 h 260"/>
                <a:gd name="T24" fmla="*/ 2147483647 w 400"/>
                <a:gd name="T25" fmla="*/ 2147483647 h 260"/>
                <a:gd name="T26" fmla="*/ 2147483647 w 400"/>
                <a:gd name="T27" fmla="*/ 2147483647 h 260"/>
                <a:gd name="T28" fmla="*/ 2147483647 w 400"/>
                <a:gd name="T29" fmla="*/ 2147483647 h 260"/>
                <a:gd name="T30" fmla="*/ 2147483647 w 400"/>
                <a:gd name="T31" fmla="*/ 2147483647 h 260"/>
                <a:gd name="T32" fmla="*/ 2147483647 w 400"/>
                <a:gd name="T33" fmla="*/ 2147483647 h 260"/>
                <a:gd name="T34" fmla="*/ 2147483647 w 400"/>
                <a:gd name="T35" fmla="*/ 2147483647 h 2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00" h="260">
                  <a:moveTo>
                    <a:pt x="304" y="73"/>
                  </a:moveTo>
                  <a:cubicBezTo>
                    <a:pt x="298" y="73"/>
                    <a:pt x="293" y="73"/>
                    <a:pt x="288" y="74"/>
                  </a:cubicBezTo>
                  <a:cubicBezTo>
                    <a:pt x="275" y="31"/>
                    <a:pt x="234" y="0"/>
                    <a:pt x="186" y="0"/>
                  </a:cubicBezTo>
                  <a:cubicBezTo>
                    <a:pt x="127" y="0"/>
                    <a:pt x="80" y="46"/>
                    <a:pt x="80" y="104"/>
                  </a:cubicBezTo>
                  <a:cubicBezTo>
                    <a:pt x="80" y="109"/>
                    <a:pt x="80" y="114"/>
                    <a:pt x="81" y="119"/>
                  </a:cubicBezTo>
                  <a:cubicBezTo>
                    <a:pt x="78" y="119"/>
                    <a:pt x="75" y="118"/>
                    <a:pt x="72" y="118"/>
                  </a:cubicBezTo>
                  <a:cubicBezTo>
                    <a:pt x="32" y="118"/>
                    <a:pt x="0" y="150"/>
                    <a:pt x="0" y="189"/>
                  </a:cubicBezTo>
                  <a:cubicBezTo>
                    <a:pt x="0" y="228"/>
                    <a:pt x="32" y="260"/>
                    <a:pt x="72" y="260"/>
                  </a:cubicBezTo>
                  <a:cubicBezTo>
                    <a:pt x="172" y="260"/>
                    <a:pt x="172" y="260"/>
                    <a:pt x="172" y="260"/>
                  </a:cubicBezTo>
                  <a:cubicBezTo>
                    <a:pt x="172" y="184"/>
                    <a:pt x="172" y="184"/>
                    <a:pt x="172" y="184"/>
                  </a:cubicBezTo>
                  <a:cubicBezTo>
                    <a:pt x="130" y="184"/>
                    <a:pt x="130" y="184"/>
                    <a:pt x="130" y="184"/>
                  </a:cubicBezTo>
                  <a:cubicBezTo>
                    <a:pt x="200" y="92"/>
                    <a:pt x="200" y="92"/>
                    <a:pt x="200" y="92"/>
                  </a:cubicBezTo>
                  <a:cubicBezTo>
                    <a:pt x="270" y="184"/>
                    <a:pt x="270" y="184"/>
                    <a:pt x="270" y="184"/>
                  </a:cubicBezTo>
                  <a:cubicBezTo>
                    <a:pt x="228" y="184"/>
                    <a:pt x="228" y="184"/>
                    <a:pt x="228" y="184"/>
                  </a:cubicBezTo>
                  <a:cubicBezTo>
                    <a:pt x="228" y="260"/>
                    <a:pt x="228" y="260"/>
                    <a:pt x="228" y="260"/>
                  </a:cubicBezTo>
                  <a:cubicBezTo>
                    <a:pt x="304" y="260"/>
                    <a:pt x="304" y="260"/>
                    <a:pt x="304" y="260"/>
                  </a:cubicBezTo>
                  <a:cubicBezTo>
                    <a:pt x="357" y="260"/>
                    <a:pt x="400" y="218"/>
                    <a:pt x="400" y="166"/>
                  </a:cubicBezTo>
                  <a:cubicBezTo>
                    <a:pt x="400" y="115"/>
                    <a:pt x="357" y="73"/>
                    <a:pt x="304" y="7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22" name="Group 21"/>
          <p:cNvGrpSpPr>
            <a:grpSpLocks/>
          </p:cNvGrpSpPr>
          <p:nvPr/>
        </p:nvGrpSpPr>
        <p:grpSpPr bwMode="auto">
          <a:xfrm>
            <a:off x="3825875" y="2776538"/>
            <a:ext cx="419100" cy="417512"/>
            <a:chOff x="2708324" y="1506251"/>
            <a:chExt cx="418280" cy="418280"/>
          </a:xfrm>
        </p:grpSpPr>
        <p:sp>
          <p:nvSpPr>
            <p:cNvPr id="23" name="Teardrop 22"/>
            <p:cNvSpPr/>
            <p:nvPr/>
          </p:nvSpPr>
          <p:spPr>
            <a:xfrm rot="8100000">
              <a:off x="2708324" y="1506251"/>
              <a:ext cx="418280" cy="418280"/>
            </a:xfrm>
            <a:prstGeom prst="teardrop">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41000" name="Freeform 16"/>
            <p:cNvSpPr>
              <a:spLocks noEditPoints="1"/>
            </p:cNvSpPr>
            <p:nvPr/>
          </p:nvSpPr>
          <p:spPr bwMode="auto">
            <a:xfrm>
              <a:off x="2796143" y="1604602"/>
              <a:ext cx="239343" cy="239070"/>
            </a:xfrm>
            <a:custGeom>
              <a:avLst/>
              <a:gdLst>
                <a:gd name="T0" fmla="*/ 2147483647 w 371"/>
                <a:gd name="T1" fmla="*/ 2147483647 h 370"/>
                <a:gd name="T2" fmla="*/ 2147483647 w 371"/>
                <a:gd name="T3" fmla="*/ 2147483647 h 370"/>
                <a:gd name="T4" fmla="*/ 2147483647 w 371"/>
                <a:gd name="T5" fmla="*/ 2147483647 h 370"/>
                <a:gd name="T6" fmla="*/ 2147483647 w 371"/>
                <a:gd name="T7" fmla="*/ 2147483647 h 370"/>
                <a:gd name="T8" fmla="*/ 2147483647 w 371"/>
                <a:gd name="T9" fmla="*/ 2147483647 h 370"/>
                <a:gd name="T10" fmla="*/ 2147483647 w 371"/>
                <a:gd name="T11" fmla="*/ 2147483647 h 370"/>
                <a:gd name="T12" fmla="*/ 2147483647 w 371"/>
                <a:gd name="T13" fmla="*/ 2147483647 h 370"/>
                <a:gd name="T14" fmla="*/ 2147483647 w 371"/>
                <a:gd name="T15" fmla="*/ 2147483647 h 370"/>
                <a:gd name="T16" fmla="*/ 2147483647 w 371"/>
                <a:gd name="T17" fmla="*/ 2147483647 h 370"/>
                <a:gd name="T18" fmla="*/ 2147483647 w 371"/>
                <a:gd name="T19" fmla="*/ 2147483647 h 370"/>
                <a:gd name="T20" fmla="*/ 2147483647 w 371"/>
                <a:gd name="T21" fmla="*/ 2147483647 h 370"/>
                <a:gd name="T22" fmla="*/ 2147483647 w 371"/>
                <a:gd name="T23" fmla="*/ 2147483647 h 370"/>
                <a:gd name="T24" fmla="*/ 2147483647 w 371"/>
                <a:gd name="T25" fmla="*/ 2147483647 h 370"/>
                <a:gd name="T26" fmla="*/ 2147483647 w 371"/>
                <a:gd name="T27" fmla="*/ 2147483647 h 370"/>
                <a:gd name="T28" fmla="*/ 2147483647 w 371"/>
                <a:gd name="T29" fmla="*/ 2147483647 h 370"/>
                <a:gd name="T30" fmla="*/ 2147483647 w 371"/>
                <a:gd name="T31" fmla="*/ 2147483647 h 370"/>
                <a:gd name="T32" fmla="*/ 2147483647 w 371"/>
                <a:gd name="T33" fmla="*/ 2147483647 h 370"/>
                <a:gd name="T34" fmla="*/ 2147483647 w 371"/>
                <a:gd name="T35" fmla="*/ 2147483647 h 370"/>
                <a:gd name="T36" fmla="*/ 2147483647 w 371"/>
                <a:gd name="T37" fmla="*/ 2147483647 h 370"/>
                <a:gd name="T38" fmla="*/ 2147483647 w 371"/>
                <a:gd name="T39" fmla="*/ 2147483647 h 370"/>
                <a:gd name="T40" fmla="*/ 2147483647 w 371"/>
                <a:gd name="T41" fmla="*/ 2147483647 h 370"/>
                <a:gd name="T42" fmla="*/ 2147483647 w 371"/>
                <a:gd name="T43" fmla="*/ 2147483647 h 370"/>
                <a:gd name="T44" fmla="*/ 2147483647 w 371"/>
                <a:gd name="T45" fmla="*/ 2147483647 h 370"/>
                <a:gd name="T46" fmla="*/ 2147483647 w 371"/>
                <a:gd name="T47" fmla="*/ 2147483647 h 370"/>
                <a:gd name="T48" fmla="*/ 2147483647 w 371"/>
                <a:gd name="T49" fmla="*/ 2147483647 h 370"/>
                <a:gd name="T50" fmla="*/ 2147483647 w 371"/>
                <a:gd name="T51" fmla="*/ 2147483647 h 370"/>
                <a:gd name="T52" fmla="*/ 2147483647 w 371"/>
                <a:gd name="T53" fmla="*/ 2147483647 h 370"/>
                <a:gd name="T54" fmla="*/ 2147483647 w 371"/>
                <a:gd name="T55" fmla="*/ 2147483647 h 370"/>
                <a:gd name="T56" fmla="*/ 2147483647 w 371"/>
                <a:gd name="T57" fmla="*/ 2147483647 h 370"/>
                <a:gd name="T58" fmla="*/ 2147483647 w 371"/>
                <a:gd name="T59" fmla="*/ 2147483647 h 370"/>
                <a:gd name="T60" fmla="*/ 2147483647 w 371"/>
                <a:gd name="T61" fmla="*/ 2147483647 h 370"/>
                <a:gd name="T62" fmla="*/ 2147483647 w 371"/>
                <a:gd name="T63" fmla="*/ 2147483647 h 370"/>
                <a:gd name="T64" fmla="*/ 2147483647 w 371"/>
                <a:gd name="T65" fmla="*/ 2147483647 h 370"/>
                <a:gd name="T66" fmla="*/ 2147483647 w 371"/>
                <a:gd name="T67" fmla="*/ 2147483647 h 370"/>
                <a:gd name="T68" fmla="*/ 2147483647 w 371"/>
                <a:gd name="T69" fmla="*/ 2147483647 h 370"/>
                <a:gd name="T70" fmla="*/ 2147483647 w 371"/>
                <a:gd name="T71" fmla="*/ 2147483647 h 370"/>
                <a:gd name="T72" fmla="*/ 2147483647 w 371"/>
                <a:gd name="T73" fmla="*/ 2147483647 h 370"/>
                <a:gd name="T74" fmla="*/ 2147483647 w 371"/>
                <a:gd name="T75" fmla="*/ 2147483647 h 37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71" h="370">
                  <a:moveTo>
                    <a:pt x="183" y="1"/>
                  </a:moveTo>
                  <a:cubicBezTo>
                    <a:pt x="82" y="2"/>
                    <a:pt x="0" y="86"/>
                    <a:pt x="2" y="187"/>
                  </a:cubicBezTo>
                  <a:cubicBezTo>
                    <a:pt x="3" y="289"/>
                    <a:pt x="87" y="370"/>
                    <a:pt x="188" y="369"/>
                  </a:cubicBezTo>
                  <a:cubicBezTo>
                    <a:pt x="290" y="368"/>
                    <a:pt x="371" y="284"/>
                    <a:pt x="370" y="182"/>
                  </a:cubicBezTo>
                  <a:cubicBezTo>
                    <a:pt x="368" y="81"/>
                    <a:pt x="285" y="0"/>
                    <a:pt x="183" y="1"/>
                  </a:cubicBezTo>
                  <a:close/>
                  <a:moveTo>
                    <a:pt x="184" y="25"/>
                  </a:moveTo>
                  <a:cubicBezTo>
                    <a:pt x="211" y="25"/>
                    <a:pt x="237" y="31"/>
                    <a:pt x="260" y="43"/>
                  </a:cubicBezTo>
                  <a:cubicBezTo>
                    <a:pt x="235" y="84"/>
                    <a:pt x="235" y="84"/>
                    <a:pt x="235" y="84"/>
                  </a:cubicBezTo>
                  <a:cubicBezTo>
                    <a:pt x="220" y="77"/>
                    <a:pt x="203" y="73"/>
                    <a:pt x="186" y="73"/>
                  </a:cubicBezTo>
                  <a:cubicBezTo>
                    <a:pt x="168" y="73"/>
                    <a:pt x="151" y="77"/>
                    <a:pt x="137" y="84"/>
                  </a:cubicBezTo>
                  <a:cubicBezTo>
                    <a:pt x="112" y="43"/>
                    <a:pt x="112" y="43"/>
                    <a:pt x="112" y="43"/>
                  </a:cubicBezTo>
                  <a:cubicBezTo>
                    <a:pt x="133" y="32"/>
                    <a:pt x="158" y="25"/>
                    <a:pt x="184" y="25"/>
                  </a:cubicBezTo>
                  <a:close/>
                  <a:moveTo>
                    <a:pt x="85" y="234"/>
                  </a:moveTo>
                  <a:cubicBezTo>
                    <a:pt x="44" y="259"/>
                    <a:pt x="44" y="259"/>
                    <a:pt x="44" y="259"/>
                  </a:cubicBezTo>
                  <a:cubicBezTo>
                    <a:pt x="33" y="237"/>
                    <a:pt x="26" y="213"/>
                    <a:pt x="26" y="187"/>
                  </a:cubicBezTo>
                  <a:cubicBezTo>
                    <a:pt x="25" y="160"/>
                    <a:pt x="32" y="134"/>
                    <a:pt x="44" y="111"/>
                  </a:cubicBezTo>
                  <a:cubicBezTo>
                    <a:pt x="85" y="136"/>
                    <a:pt x="85" y="136"/>
                    <a:pt x="85" y="136"/>
                  </a:cubicBezTo>
                  <a:cubicBezTo>
                    <a:pt x="78" y="151"/>
                    <a:pt x="74" y="167"/>
                    <a:pt x="74" y="185"/>
                  </a:cubicBezTo>
                  <a:cubicBezTo>
                    <a:pt x="74" y="203"/>
                    <a:pt x="78" y="219"/>
                    <a:pt x="85" y="234"/>
                  </a:cubicBezTo>
                  <a:close/>
                  <a:moveTo>
                    <a:pt x="188" y="345"/>
                  </a:moveTo>
                  <a:cubicBezTo>
                    <a:pt x="161" y="345"/>
                    <a:pt x="135" y="339"/>
                    <a:pt x="112" y="327"/>
                  </a:cubicBezTo>
                  <a:cubicBezTo>
                    <a:pt x="137" y="286"/>
                    <a:pt x="137" y="286"/>
                    <a:pt x="137" y="286"/>
                  </a:cubicBezTo>
                  <a:cubicBezTo>
                    <a:pt x="151" y="293"/>
                    <a:pt x="168" y="297"/>
                    <a:pt x="186" y="297"/>
                  </a:cubicBezTo>
                  <a:cubicBezTo>
                    <a:pt x="203" y="297"/>
                    <a:pt x="220" y="293"/>
                    <a:pt x="235" y="286"/>
                  </a:cubicBezTo>
                  <a:cubicBezTo>
                    <a:pt x="260" y="327"/>
                    <a:pt x="260" y="327"/>
                    <a:pt x="260" y="327"/>
                  </a:cubicBezTo>
                  <a:cubicBezTo>
                    <a:pt x="238" y="338"/>
                    <a:pt x="214" y="345"/>
                    <a:pt x="188" y="345"/>
                  </a:cubicBezTo>
                  <a:close/>
                  <a:moveTo>
                    <a:pt x="186" y="273"/>
                  </a:moveTo>
                  <a:cubicBezTo>
                    <a:pt x="137" y="273"/>
                    <a:pt x="98" y="233"/>
                    <a:pt x="98" y="185"/>
                  </a:cubicBezTo>
                  <a:cubicBezTo>
                    <a:pt x="98" y="136"/>
                    <a:pt x="137" y="97"/>
                    <a:pt x="186" y="97"/>
                  </a:cubicBezTo>
                  <a:cubicBezTo>
                    <a:pt x="234" y="97"/>
                    <a:pt x="274" y="136"/>
                    <a:pt x="274" y="185"/>
                  </a:cubicBezTo>
                  <a:cubicBezTo>
                    <a:pt x="274" y="233"/>
                    <a:pt x="234" y="273"/>
                    <a:pt x="186" y="273"/>
                  </a:cubicBezTo>
                  <a:close/>
                  <a:moveTo>
                    <a:pt x="286" y="234"/>
                  </a:moveTo>
                  <a:cubicBezTo>
                    <a:pt x="294" y="219"/>
                    <a:pt x="298" y="203"/>
                    <a:pt x="298" y="185"/>
                  </a:cubicBezTo>
                  <a:cubicBezTo>
                    <a:pt x="298" y="167"/>
                    <a:pt x="294" y="151"/>
                    <a:pt x="286" y="136"/>
                  </a:cubicBezTo>
                  <a:cubicBezTo>
                    <a:pt x="328" y="111"/>
                    <a:pt x="328" y="111"/>
                    <a:pt x="328" y="111"/>
                  </a:cubicBezTo>
                  <a:cubicBezTo>
                    <a:pt x="339" y="133"/>
                    <a:pt x="345" y="157"/>
                    <a:pt x="346" y="183"/>
                  </a:cubicBezTo>
                  <a:cubicBezTo>
                    <a:pt x="346" y="210"/>
                    <a:pt x="340" y="236"/>
                    <a:pt x="328" y="259"/>
                  </a:cubicBezTo>
                  <a:lnTo>
                    <a:pt x="286" y="23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sp>
        <p:nvSpPr>
          <p:cNvPr id="25" name="Freeform 7"/>
          <p:cNvSpPr>
            <a:spLocks/>
          </p:cNvSpPr>
          <p:nvPr/>
        </p:nvSpPr>
        <p:spPr bwMode="auto">
          <a:xfrm>
            <a:off x="6678613" y="1938338"/>
            <a:ext cx="2139950" cy="1066800"/>
          </a:xfrm>
          <a:custGeom>
            <a:avLst/>
            <a:gdLst>
              <a:gd name="T0" fmla="*/ 2147483647 w 421"/>
              <a:gd name="T1" fmla="*/ 2147483647 h 210"/>
              <a:gd name="T2" fmla="*/ 2147483647 w 421"/>
              <a:gd name="T3" fmla="*/ 2147483647 h 210"/>
              <a:gd name="T4" fmla="*/ 2147483647 w 421"/>
              <a:gd name="T5" fmla="*/ 2147483647 h 210"/>
              <a:gd name="T6" fmla="*/ 2147483647 w 421"/>
              <a:gd name="T7" fmla="*/ 0 h 210"/>
              <a:gd name="T8" fmla="*/ 0 w 421"/>
              <a:gd name="T9" fmla="*/ 2147483647 h 210"/>
              <a:gd name="T10" fmla="*/ 2147483647 w 421"/>
              <a:gd name="T11" fmla="*/ 2147483647 h 210"/>
              <a:gd name="T12" fmla="*/ 2147483647 w 421"/>
              <a:gd name="T13" fmla="*/ 2147483647 h 2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6" name="Freeform 7"/>
          <p:cNvSpPr>
            <a:spLocks/>
          </p:cNvSpPr>
          <p:nvPr/>
        </p:nvSpPr>
        <p:spPr bwMode="auto">
          <a:xfrm flipV="1">
            <a:off x="4824413" y="3005138"/>
            <a:ext cx="2139950" cy="1066800"/>
          </a:xfrm>
          <a:custGeom>
            <a:avLst/>
            <a:gdLst>
              <a:gd name="T0" fmla="*/ 2147483647 w 421"/>
              <a:gd name="T1" fmla="*/ 2147483647 h 210"/>
              <a:gd name="T2" fmla="*/ 2147483647 w 421"/>
              <a:gd name="T3" fmla="*/ 2147483647 h 210"/>
              <a:gd name="T4" fmla="*/ 2147483647 w 421"/>
              <a:gd name="T5" fmla="*/ 2147483647 h 210"/>
              <a:gd name="T6" fmla="*/ 2147483647 w 421"/>
              <a:gd name="T7" fmla="*/ 0 h 210"/>
              <a:gd name="T8" fmla="*/ 0 w 421"/>
              <a:gd name="T9" fmla="*/ 2147483647 h 210"/>
              <a:gd name="T10" fmla="*/ 2147483647 w 421"/>
              <a:gd name="T11" fmla="*/ 2147483647 h 210"/>
              <a:gd name="T12" fmla="*/ 2147483647 w 421"/>
              <a:gd name="T13" fmla="*/ 2147483647 h 2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7" name="Freeform 7"/>
          <p:cNvSpPr>
            <a:spLocks/>
          </p:cNvSpPr>
          <p:nvPr/>
        </p:nvSpPr>
        <p:spPr bwMode="auto">
          <a:xfrm>
            <a:off x="2971800" y="1938338"/>
            <a:ext cx="2139950" cy="1066800"/>
          </a:xfrm>
          <a:custGeom>
            <a:avLst/>
            <a:gdLst>
              <a:gd name="T0" fmla="*/ 2147483647 w 421"/>
              <a:gd name="T1" fmla="*/ 2147483647 h 210"/>
              <a:gd name="T2" fmla="*/ 2147483647 w 421"/>
              <a:gd name="T3" fmla="*/ 2147483647 h 210"/>
              <a:gd name="T4" fmla="*/ 2147483647 w 421"/>
              <a:gd name="T5" fmla="*/ 2147483647 h 210"/>
              <a:gd name="T6" fmla="*/ 2147483647 w 421"/>
              <a:gd name="T7" fmla="*/ 0 h 210"/>
              <a:gd name="T8" fmla="*/ 0 w 421"/>
              <a:gd name="T9" fmla="*/ 2147483647 h 210"/>
              <a:gd name="T10" fmla="*/ 2147483647 w 421"/>
              <a:gd name="T11" fmla="*/ 2147483647 h 210"/>
              <a:gd name="T12" fmla="*/ 2147483647 w 421"/>
              <a:gd name="T13" fmla="*/ 2147483647 h 2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8" name="Freeform 7"/>
          <p:cNvSpPr>
            <a:spLocks/>
          </p:cNvSpPr>
          <p:nvPr/>
        </p:nvSpPr>
        <p:spPr bwMode="auto">
          <a:xfrm>
            <a:off x="1120775" y="1938338"/>
            <a:ext cx="2139950" cy="1066800"/>
          </a:xfrm>
          <a:custGeom>
            <a:avLst/>
            <a:gdLst>
              <a:gd name="T0" fmla="*/ 210 w 421"/>
              <a:gd name="T1" fmla="*/ 57 h 210"/>
              <a:gd name="T2" fmla="*/ 364 w 421"/>
              <a:gd name="T3" fmla="*/ 210 h 210"/>
              <a:gd name="T4" fmla="*/ 421 w 421"/>
              <a:gd name="T5" fmla="*/ 210 h 210"/>
              <a:gd name="T6" fmla="*/ 210 w 421"/>
              <a:gd name="T7" fmla="*/ 0 h 210"/>
              <a:gd name="T8" fmla="*/ 0 w 421"/>
              <a:gd name="T9" fmla="*/ 210 h 210"/>
              <a:gd name="T10" fmla="*/ 57 w 421"/>
              <a:gd name="T11" fmla="*/ 210 h 210"/>
              <a:gd name="T12" fmla="*/ 210 w 421"/>
              <a:gd name="T13" fmla="*/ 57 h 210"/>
            </a:gdLst>
            <a:ahLst/>
            <a:cxnLst>
              <a:cxn ang="0">
                <a:pos x="T0" y="T1"/>
              </a:cxn>
              <a:cxn ang="0">
                <a:pos x="T2" y="T3"/>
              </a:cxn>
              <a:cxn ang="0">
                <a:pos x="T4" y="T5"/>
              </a:cxn>
              <a:cxn ang="0">
                <a:pos x="T6" y="T7"/>
              </a:cxn>
              <a:cxn ang="0">
                <a:pos x="T8" y="T9"/>
              </a:cxn>
              <a:cxn ang="0">
                <a:pos x="T10" y="T11"/>
              </a:cxn>
              <a:cxn ang="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accent4"/>
          </a:solidFill>
          <a:ln>
            <a:noFill/>
          </a:ln>
        </p:spPr>
        <p:txBody>
          <a:bodyPr/>
          <a:lstStyle/>
          <a:p>
            <a:pPr eaLnBrk="1" fontAlgn="auto" hangingPunct="1">
              <a:spcBef>
                <a:spcPts val="0"/>
              </a:spcBef>
              <a:spcAft>
                <a:spcPts val="0"/>
              </a:spcAft>
              <a:defRPr/>
            </a:pPr>
            <a:endParaRPr lang="en-US" dirty="0">
              <a:latin typeface="+mn-lt"/>
            </a:endParaRPr>
          </a:p>
        </p:txBody>
      </p:sp>
      <p:sp>
        <p:nvSpPr>
          <p:cNvPr id="30" name="Freeform 7"/>
          <p:cNvSpPr>
            <a:spLocks/>
          </p:cNvSpPr>
          <p:nvPr/>
        </p:nvSpPr>
        <p:spPr bwMode="auto">
          <a:xfrm flipV="1">
            <a:off x="1120775" y="3005138"/>
            <a:ext cx="2139950" cy="1066800"/>
          </a:xfrm>
          <a:custGeom>
            <a:avLst/>
            <a:gdLst>
              <a:gd name="T0" fmla="*/ 2147483647 w 421"/>
              <a:gd name="T1" fmla="*/ 2147483647 h 210"/>
              <a:gd name="T2" fmla="*/ 2147483647 w 421"/>
              <a:gd name="T3" fmla="*/ 2147483647 h 210"/>
              <a:gd name="T4" fmla="*/ 2147483647 w 421"/>
              <a:gd name="T5" fmla="*/ 2147483647 h 210"/>
              <a:gd name="T6" fmla="*/ 2147483647 w 421"/>
              <a:gd name="T7" fmla="*/ 0 h 210"/>
              <a:gd name="T8" fmla="*/ 0 w 421"/>
              <a:gd name="T9" fmla="*/ 2147483647 h 210"/>
              <a:gd name="T10" fmla="*/ 2147483647 w 421"/>
              <a:gd name="T11" fmla="*/ 2147483647 h 210"/>
              <a:gd name="T12" fmla="*/ 2147483647 w 421"/>
              <a:gd name="T13" fmla="*/ 2147483647 h 2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1" name="Freeform 7"/>
          <p:cNvSpPr>
            <a:spLocks/>
          </p:cNvSpPr>
          <p:nvPr/>
        </p:nvSpPr>
        <p:spPr bwMode="auto">
          <a:xfrm flipV="1">
            <a:off x="2971800" y="3005138"/>
            <a:ext cx="2139950" cy="1066800"/>
          </a:xfrm>
          <a:custGeom>
            <a:avLst/>
            <a:gdLst>
              <a:gd name="T0" fmla="*/ 210 w 421"/>
              <a:gd name="T1" fmla="*/ 57 h 210"/>
              <a:gd name="T2" fmla="*/ 364 w 421"/>
              <a:gd name="T3" fmla="*/ 210 h 210"/>
              <a:gd name="T4" fmla="*/ 421 w 421"/>
              <a:gd name="T5" fmla="*/ 210 h 210"/>
              <a:gd name="T6" fmla="*/ 210 w 421"/>
              <a:gd name="T7" fmla="*/ 0 h 210"/>
              <a:gd name="T8" fmla="*/ 0 w 421"/>
              <a:gd name="T9" fmla="*/ 210 h 210"/>
              <a:gd name="T10" fmla="*/ 57 w 421"/>
              <a:gd name="T11" fmla="*/ 210 h 210"/>
              <a:gd name="T12" fmla="*/ 210 w 421"/>
              <a:gd name="T13" fmla="*/ 57 h 210"/>
            </a:gdLst>
            <a:ahLst/>
            <a:cxnLst>
              <a:cxn ang="0">
                <a:pos x="T0" y="T1"/>
              </a:cxn>
              <a:cxn ang="0">
                <a:pos x="T2" y="T3"/>
              </a:cxn>
              <a:cxn ang="0">
                <a:pos x="T4" y="T5"/>
              </a:cxn>
              <a:cxn ang="0">
                <a:pos x="T6" y="T7"/>
              </a:cxn>
              <a:cxn ang="0">
                <a:pos x="T8" y="T9"/>
              </a:cxn>
              <a:cxn ang="0">
                <a:pos x="T10" y="T11"/>
              </a:cxn>
              <a:cxn ang="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accent6"/>
          </a:solidFill>
          <a:ln>
            <a:noFill/>
          </a:ln>
        </p:spPr>
        <p:txBody>
          <a:bodyPr/>
          <a:lstStyle/>
          <a:p>
            <a:pPr eaLnBrk="1" fontAlgn="auto" hangingPunct="1">
              <a:spcBef>
                <a:spcPts val="0"/>
              </a:spcBef>
              <a:spcAft>
                <a:spcPts val="0"/>
              </a:spcAft>
              <a:defRPr/>
            </a:pPr>
            <a:endParaRPr lang="en-US" dirty="0">
              <a:latin typeface="+mn-lt"/>
            </a:endParaRPr>
          </a:p>
        </p:txBody>
      </p:sp>
      <p:sp>
        <p:nvSpPr>
          <p:cNvPr id="32" name="Freeform 7"/>
          <p:cNvSpPr>
            <a:spLocks/>
          </p:cNvSpPr>
          <p:nvPr/>
        </p:nvSpPr>
        <p:spPr bwMode="auto">
          <a:xfrm>
            <a:off x="4824413" y="1938338"/>
            <a:ext cx="2139950" cy="1066800"/>
          </a:xfrm>
          <a:custGeom>
            <a:avLst/>
            <a:gdLst>
              <a:gd name="T0" fmla="*/ 2147483647 w 421"/>
              <a:gd name="T1" fmla="*/ 2147483647 h 210"/>
              <a:gd name="T2" fmla="*/ 2147483647 w 421"/>
              <a:gd name="T3" fmla="*/ 2147483647 h 210"/>
              <a:gd name="T4" fmla="*/ 2147483647 w 421"/>
              <a:gd name="T5" fmla="*/ 2147483647 h 210"/>
              <a:gd name="T6" fmla="*/ 2147483647 w 421"/>
              <a:gd name="T7" fmla="*/ 0 h 210"/>
              <a:gd name="T8" fmla="*/ 0 w 421"/>
              <a:gd name="T9" fmla="*/ 2147483647 h 210"/>
              <a:gd name="T10" fmla="*/ 2147483647 w 421"/>
              <a:gd name="T11" fmla="*/ 2147483647 h 210"/>
              <a:gd name="T12" fmla="*/ 2147483647 w 421"/>
              <a:gd name="T13" fmla="*/ 2147483647 h 2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3" name="Freeform 7"/>
          <p:cNvSpPr>
            <a:spLocks/>
          </p:cNvSpPr>
          <p:nvPr/>
        </p:nvSpPr>
        <p:spPr bwMode="auto">
          <a:xfrm flipV="1">
            <a:off x="6678613" y="3005138"/>
            <a:ext cx="2139950" cy="1066800"/>
          </a:xfrm>
          <a:custGeom>
            <a:avLst/>
            <a:gdLst>
              <a:gd name="T0" fmla="*/ 2147483647 w 421"/>
              <a:gd name="T1" fmla="*/ 2147483647 h 210"/>
              <a:gd name="T2" fmla="*/ 2147483647 w 421"/>
              <a:gd name="T3" fmla="*/ 2147483647 h 210"/>
              <a:gd name="T4" fmla="*/ 2147483647 w 421"/>
              <a:gd name="T5" fmla="*/ 2147483647 h 210"/>
              <a:gd name="T6" fmla="*/ 2147483647 w 421"/>
              <a:gd name="T7" fmla="*/ 0 h 210"/>
              <a:gd name="T8" fmla="*/ 0 w 421"/>
              <a:gd name="T9" fmla="*/ 2147483647 h 210"/>
              <a:gd name="T10" fmla="*/ 2147483647 w 421"/>
              <a:gd name="T11" fmla="*/ 2147483647 h 210"/>
              <a:gd name="T12" fmla="*/ 2147483647 w 421"/>
              <a:gd name="T13" fmla="*/ 2147483647 h 2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rgbClr val="703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34" name="Group 33"/>
          <p:cNvGrpSpPr>
            <a:grpSpLocks/>
          </p:cNvGrpSpPr>
          <p:nvPr/>
        </p:nvGrpSpPr>
        <p:grpSpPr bwMode="auto">
          <a:xfrm>
            <a:off x="7546975" y="2776538"/>
            <a:ext cx="417513" cy="417512"/>
            <a:chOff x="5665857" y="1506251"/>
            <a:chExt cx="418280" cy="418280"/>
          </a:xfrm>
        </p:grpSpPr>
        <p:sp>
          <p:nvSpPr>
            <p:cNvPr id="35" name="Teardrop 34"/>
            <p:cNvSpPr/>
            <p:nvPr/>
          </p:nvSpPr>
          <p:spPr>
            <a:xfrm rot="8100000">
              <a:off x="5665857" y="1506251"/>
              <a:ext cx="418280" cy="418280"/>
            </a:xfrm>
            <a:prstGeom prst="teardrop">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40998" name="Freeform 26"/>
            <p:cNvSpPr>
              <a:spLocks noEditPoints="1"/>
            </p:cNvSpPr>
            <p:nvPr/>
          </p:nvSpPr>
          <p:spPr bwMode="auto">
            <a:xfrm>
              <a:off x="5795163" y="1614232"/>
              <a:ext cx="175570" cy="219811"/>
            </a:xfrm>
            <a:custGeom>
              <a:avLst/>
              <a:gdLst>
                <a:gd name="T0" fmla="*/ 2147483647 w 321"/>
                <a:gd name="T1" fmla="*/ 2147483647 h 402"/>
                <a:gd name="T2" fmla="*/ 2147483647 w 321"/>
                <a:gd name="T3" fmla="*/ 2147483647 h 402"/>
                <a:gd name="T4" fmla="*/ 2147483647 w 321"/>
                <a:gd name="T5" fmla="*/ 2147483647 h 402"/>
                <a:gd name="T6" fmla="*/ 2147483647 w 321"/>
                <a:gd name="T7" fmla="*/ 2147483647 h 402"/>
                <a:gd name="T8" fmla="*/ 2147483647 w 321"/>
                <a:gd name="T9" fmla="*/ 2147483647 h 402"/>
                <a:gd name="T10" fmla="*/ 2147483647 w 321"/>
                <a:gd name="T11" fmla="*/ 2147483647 h 402"/>
                <a:gd name="T12" fmla="*/ 2147483647 w 321"/>
                <a:gd name="T13" fmla="*/ 2147483647 h 402"/>
                <a:gd name="T14" fmla="*/ 2147483647 w 321"/>
                <a:gd name="T15" fmla="*/ 2147483647 h 402"/>
                <a:gd name="T16" fmla="*/ 2147483647 w 321"/>
                <a:gd name="T17" fmla="*/ 2147483647 h 402"/>
                <a:gd name="T18" fmla="*/ 2147483647 w 321"/>
                <a:gd name="T19" fmla="*/ 2147483647 h 402"/>
                <a:gd name="T20" fmla="*/ 2147483647 w 321"/>
                <a:gd name="T21" fmla="*/ 2147483647 h 402"/>
                <a:gd name="T22" fmla="*/ 2147483647 w 321"/>
                <a:gd name="T23" fmla="*/ 2147483647 h 402"/>
                <a:gd name="T24" fmla="*/ 2147483647 w 321"/>
                <a:gd name="T25" fmla="*/ 2147483647 h 402"/>
                <a:gd name="T26" fmla="*/ 2147483647 w 321"/>
                <a:gd name="T27" fmla="*/ 2147483647 h 402"/>
                <a:gd name="T28" fmla="*/ 2147483647 w 321"/>
                <a:gd name="T29" fmla="*/ 2147483647 h 402"/>
                <a:gd name="T30" fmla="*/ 2147483647 w 321"/>
                <a:gd name="T31" fmla="*/ 2147483647 h 402"/>
                <a:gd name="T32" fmla="*/ 2147483647 w 321"/>
                <a:gd name="T33" fmla="*/ 2147483647 h 402"/>
                <a:gd name="T34" fmla="*/ 2147483647 w 321"/>
                <a:gd name="T35" fmla="*/ 2147483647 h 402"/>
                <a:gd name="T36" fmla="*/ 2147483647 w 321"/>
                <a:gd name="T37" fmla="*/ 2147483647 h 402"/>
                <a:gd name="T38" fmla="*/ 2147483647 w 321"/>
                <a:gd name="T39" fmla="*/ 2147483647 h 402"/>
                <a:gd name="T40" fmla="*/ 2147483647 w 321"/>
                <a:gd name="T41" fmla="*/ 2147483647 h 40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1" h="402">
                  <a:moveTo>
                    <a:pt x="311" y="99"/>
                  </a:moveTo>
                  <a:cubicBezTo>
                    <a:pt x="301" y="40"/>
                    <a:pt x="246" y="0"/>
                    <a:pt x="189" y="11"/>
                  </a:cubicBezTo>
                  <a:cubicBezTo>
                    <a:pt x="132" y="21"/>
                    <a:pt x="84" y="67"/>
                    <a:pt x="94" y="126"/>
                  </a:cubicBezTo>
                  <a:cubicBezTo>
                    <a:pt x="96" y="139"/>
                    <a:pt x="102" y="159"/>
                    <a:pt x="109" y="174"/>
                  </a:cubicBezTo>
                  <a:cubicBezTo>
                    <a:pt x="6" y="328"/>
                    <a:pt x="6" y="328"/>
                    <a:pt x="6" y="328"/>
                  </a:cubicBezTo>
                  <a:cubicBezTo>
                    <a:pt x="2" y="334"/>
                    <a:pt x="0" y="344"/>
                    <a:pt x="1" y="351"/>
                  </a:cubicBezTo>
                  <a:cubicBezTo>
                    <a:pt x="8" y="390"/>
                    <a:pt x="8" y="390"/>
                    <a:pt x="8" y="390"/>
                  </a:cubicBezTo>
                  <a:cubicBezTo>
                    <a:pt x="9" y="397"/>
                    <a:pt x="15" y="402"/>
                    <a:pt x="22" y="401"/>
                  </a:cubicBezTo>
                  <a:cubicBezTo>
                    <a:pt x="52" y="395"/>
                    <a:pt x="52" y="395"/>
                    <a:pt x="52" y="395"/>
                  </a:cubicBezTo>
                  <a:cubicBezTo>
                    <a:pt x="59" y="394"/>
                    <a:pt x="67" y="388"/>
                    <a:pt x="71" y="382"/>
                  </a:cubicBezTo>
                  <a:cubicBezTo>
                    <a:pt x="111" y="316"/>
                    <a:pt x="111" y="316"/>
                    <a:pt x="111" y="316"/>
                  </a:cubicBezTo>
                  <a:cubicBezTo>
                    <a:pt x="112" y="316"/>
                    <a:pt x="112" y="316"/>
                    <a:pt x="112" y="316"/>
                  </a:cubicBezTo>
                  <a:cubicBezTo>
                    <a:pt x="140" y="311"/>
                    <a:pt x="140" y="311"/>
                    <a:pt x="140" y="311"/>
                  </a:cubicBezTo>
                  <a:cubicBezTo>
                    <a:pt x="187" y="233"/>
                    <a:pt x="187" y="233"/>
                    <a:pt x="187" y="233"/>
                  </a:cubicBezTo>
                  <a:cubicBezTo>
                    <a:pt x="203" y="236"/>
                    <a:pt x="226" y="235"/>
                    <a:pt x="239" y="232"/>
                  </a:cubicBezTo>
                  <a:cubicBezTo>
                    <a:pt x="296" y="222"/>
                    <a:pt x="321" y="159"/>
                    <a:pt x="311" y="99"/>
                  </a:cubicBezTo>
                  <a:close/>
                  <a:moveTo>
                    <a:pt x="260" y="130"/>
                  </a:moveTo>
                  <a:cubicBezTo>
                    <a:pt x="244" y="153"/>
                    <a:pt x="228" y="137"/>
                    <a:pt x="206" y="120"/>
                  </a:cubicBezTo>
                  <a:cubicBezTo>
                    <a:pt x="184" y="104"/>
                    <a:pt x="163" y="94"/>
                    <a:pt x="179" y="71"/>
                  </a:cubicBezTo>
                  <a:cubicBezTo>
                    <a:pt x="195" y="47"/>
                    <a:pt x="226" y="42"/>
                    <a:pt x="248" y="58"/>
                  </a:cubicBezTo>
                  <a:cubicBezTo>
                    <a:pt x="270" y="74"/>
                    <a:pt x="276" y="107"/>
                    <a:pt x="260" y="13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sp>
        <p:nvSpPr>
          <p:cNvPr id="37" name="Content Placeholder 2"/>
          <p:cNvSpPr txBox="1">
            <a:spLocks/>
          </p:cNvSpPr>
          <p:nvPr/>
        </p:nvSpPr>
        <p:spPr bwMode="auto">
          <a:xfrm>
            <a:off x="1287463" y="4189413"/>
            <a:ext cx="1782762" cy="657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algn="ctr" eaLnBrk="1" hangingPunct="1">
              <a:lnSpc>
                <a:spcPct val="80000"/>
              </a:lnSpc>
              <a:spcBef>
                <a:spcPct val="20000"/>
              </a:spcBef>
              <a:spcAft>
                <a:spcPts val="600"/>
              </a:spcAft>
              <a:buClr>
                <a:srgbClr val="2E75B6"/>
              </a:buClr>
              <a:buSzPct val="145000"/>
              <a:buFont typeface="Arial" pitchFamily="34" charset="0"/>
              <a:buNone/>
            </a:pPr>
            <a:r>
              <a:rPr lang="id-ID" altLang="zh-CN" sz="1200" b="1">
                <a:solidFill>
                  <a:srgbClr val="F2F2F2"/>
                </a:solidFill>
                <a:ea typeface="Roboto" pitchFamily="2" charset="0"/>
                <a:cs typeface="Arial" pitchFamily="34" charset="0"/>
              </a:rPr>
              <a:t>PROJECT ONE</a:t>
            </a:r>
          </a:p>
          <a:p>
            <a:pPr algn="ctr" eaLnBrk="1" hangingPunct="1">
              <a:lnSpc>
                <a:spcPct val="80000"/>
              </a:lnSpc>
              <a:spcBef>
                <a:spcPct val="20000"/>
              </a:spcBef>
              <a:spcAft>
                <a:spcPts val="600"/>
              </a:spcAft>
              <a:buClr>
                <a:srgbClr val="2E75B6"/>
              </a:buClr>
              <a:buSzPct val="145000"/>
              <a:buFont typeface="Arial" pitchFamily="34" charset="0"/>
              <a:buNone/>
            </a:pPr>
            <a:r>
              <a:rPr lang="en-US" altLang="zh-CN" sz="1100">
                <a:solidFill>
                  <a:srgbClr val="A6A6A6"/>
                </a:solidFill>
                <a:ea typeface="Roboto" pitchFamily="2" charset="0"/>
                <a:cs typeface="Arial" pitchFamily="34" charset="0"/>
              </a:rPr>
              <a:t>Lorem Ipsum has been the industry's standard dummy text ever since the 1500s</a:t>
            </a:r>
            <a:endParaRPr lang="en-US" altLang="zh-CN" sz="1100" b="1">
              <a:solidFill>
                <a:srgbClr val="A6A6A6"/>
              </a:solidFill>
              <a:ea typeface="Roboto" pitchFamily="2" charset="0"/>
              <a:cs typeface="Arial" pitchFamily="34" charset="0"/>
            </a:endParaRPr>
          </a:p>
        </p:txBody>
      </p:sp>
      <p:sp>
        <p:nvSpPr>
          <p:cNvPr id="38" name="Content Placeholder 2"/>
          <p:cNvSpPr txBox="1">
            <a:spLocks/>
          </p:cNvSpPr>
          <p:nvPr/>
        </p:nvSpPr>
        <p:spPr bwMode="auto">
          <a:xfrm>
            <a:off x="3151188" y="4189413"/>
            <a:ext cx="1782762" cy="657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algn="ctr" eaLnBrk="1" hangingPunct="1">
              <a:lnSpc>
                <a:spcPct val="80000"/>
              </a:lnSpc>
              <a:spcBef>
                <a:spcPct val="20000"/>
              </a:spcBef>
              <a:spcAft>
                <a:spcPts val="600"/>
              </a:spcAft>
              <a:buClr>
                <a:srgbClr val="2E75B6"/>
              </a:buClr>
              <a:buSzPct val="145000"/>
              <a:buFont typeface="Arial" pitchFamily="34" charset="0"/>
              <a:buNone/>
            </a:pPr>
            <a:r>
              <a:rPr lang="id-ID" altLang="zh-CN" sz="1200" b="1">
                <a:solidFill>
                  <a:srgbClr val="F2F2F2"/>
                </a:solidFill>
                <a:ea typeface="Roboto" pitchFamily="2" charset="0"/>
                <a:cs typeface="Arial" pitchFamily="34" charset="0"/>
              </a:rPr>
              <a:t>PROJECT TWO</a:t>
            </a:r>
            <a:endParaRPr lang="id-ID" altLang="zh-CN" sz="1200">
              <a:solidFill>
                <a:srgbClr val="262626"/>
              </a:solidFill>
              <a:ea typeface="Roboto" pitchFamily="2" charset="0"/>
              <a:cs typeface="Arial" pitchFamily="34" charset="0"/>
            </a:endParaRPr>
          </a:p>
          <a:p>
            <a:pPr algn="ctr" eaLnBrk="1" hangingPunct="1">
              <a:lnSpc>
                <a:spcPct val="80000"/>
              </a:lnSpc>
              <a:spcBef>
                <a:spcPct val="20000"/>
              </a:spcBef>
              <a:spcAft>
                <a:spcPts val="600"/>
              </a:spcAft>
              <a:buClr>
                <a:srgbClr val="2E75B6"/>
              </a:buClr>
              <a:buSzPct val="145000"/>
              <a:buFont typeface="Arial" pitchFamily="34" charset="0"/>
              <a:buNone/>
            </a:pPr>
            <a:r>
              <a:rPr lang="en-US" altLang="zh-CN" sz="1100">
                <a:solidFill>
                  <a:srgbClr val="A6A6A6"/>
                </a:solidFill>
                <a:ea typeface="Roboto" pitchFamily="2" charset="0"/>
                <a:cs typeface="Arial" pitchFamily="34" charset="0"/>
              </a:rPr>
              <a:t>Lorem Ipsum has been the industry's standard dummy text ever since the 1500s</a:t>
            </a:r>
            <a:endParaRPr lang="en-US" altLang="zh-CN" sz="1100" b="1">
              <a:solidFill>
                <a:srgbClr val="A6A6A6"/>
              </a:solidFill>
              <a:ea typeface="Roboto" pitchFamily="2" charset="0"/>
              <a:cs typeface="Arial" pitchFamily="34" charset="0"/>
            </a:endParaRPr>
          </a:p>
        </p:txBody>
      </p:sp>
      <p:sp>
        <p:nvSpPr>
          <p:cNvPr id="39" name="Content Placeholder 2"/>
          <p:cNvSpPr txBox="1">
            <a:spLocks/>
          </p:cNvSpPr>
          <p:nvPr/>
        </p:nvSpPr>
        <p:spPr bwMode="auto">
          <a:xfrm>
            <a:off x="5002213" y="4189413"/>
            <a:ext cx="1784350" cy="657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algn="ctr" eaLnBrk="1" hangingPunct="1">
              <a:lnSpc>
                <a:spcPct val="80000"/>
              </a:lnSpc>
              <a:spcBef>
                <a:spcPct val="20000"/>
              </a:spcBef>
              <a:spcAft>
                <a:spcPts val="600"/>
              </a:spcAft>
              <a:buClr>
                <a:srgbClr val="2E75B6"/>
              </a:buClr>
              <a:buSzPct val="145000"/>
              <a:buFont typeface="Arial" pitchFamily="34" charset="0"/>
              <a:buNone/>
            </a:pPr>
            <a:r>
              <a:rPr lang="id-ID" altLang="zh-CN" sz="1200" b="1">
                <a:solidFill>
                  <a:srgbClr val="F2F2F2"/>
                </a:solidFill>
                <a:ea typeface="Roboto" pitchFamily="2" charset="0"/>
                <a:cs typeface="Arial" pitchFamily="34" charset="0"/>
              </a:rPr>
              <a:t>PROJECT THREE</a:t>
            </a:r>
          </a:p>
          <a:p>
            <a:pPr algn="ctr" eaLnBrk="1" hangingPunct="1">
              <a:lnSpc>
                <a:spcPct val="80000"/>
              </a:lnSpc>
              <a:spcBef>
                <a:spcPct val="20000"/>
              </a:spcBef>
              <a:spcAft>
                <a:spcPts val="600"/>
              </a:spcAft>
              <a:buClr>
                <a:srgbClr val="2E75B6"/>
              </a:buClr>
              <a:buSzPct val="145000"/>
              <a:buFont typeface="Arial" pitchFamily="34" charset="0"/>
              <a:buNone/>
            </a:pPr>
            <a:r>
              <a:rPr lang="en-US" altLang="zh-CN" sz="1100">
                <a:solidFill>
                  <a:srgbClr val="A6A6A6"/>
                </a:solidFill>
                <a:ea typeface="Roboto" pitchFamily="2" charset="0"/>
                <a:cs typeface="Arial" pitchFamily="34" charset="0"/>
              </a:rPr>
              <a:t>Lorem Ipsum has been the industry's standard dummy text ever since the 1500s</a:t>
            </a:r>
            <a:endParaRPr lang="en-US" altLang="zh-CN" sz="1100" b="1">
              <a:solidFill>
                <a:srgbClr val="A6A6A6"/>
              </a:solidFill>
              <a:ea typeface="Roboto" pitchFamily="2" charset="0"/>
              <a:cs typeface="Arial" pitchFamily="34" charset="0"/>
            </a:endParaRPr>
          </a:p>
        </p:txBody>
      </p:sp>
      <p:sp>
        <p:nvSpPr>
          <p:cNvPr id="41" name="Content Placeholder 2"/>
          <p:cNvSpPr txBox="1">
            <a:spLocks/>
          </p:cNvSpPr>
          <p:nvPr/>
        </p:nvSpPr>
        <p:spPr bwMode="auto">
          <a:xfrm>
            <a:off x="6872288" y="4189413"/>
            <a:ext cx="1782762" cy="657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algn="ctr" eaLnBrk="1" hangingPunct="1">
              <a:lnSpc>
                <a:spcPct val="80000"/>
              </a:lnSpc>
              <a:spcBef>
                <a:spcPct val="20000"/>
              </a:spcBef>
              <a:spcAft>
                <a:spcPts val="600"/>
              </a:spcAft>
              <a:buClr>
                <a:srgbClr val="2E75B6"/>
              </a:buClr>
              <a:buSzPct val="145000"/>
              <a:buFont typeface="Arial" pitchFamily="34" charset="0"/>
              <a:buNone/>
            </a:pPr>
            <a:r>
              <a:rPr lang="id-ID" altLang="zh-CN" sz="1200" b="1">
                <a:solidFill>
                  <a:srgbClr val="F2F2F2"/>
                </a:solidFill>
                <a:ea typeface="Roboto" pitchFamily="2" charset="0"/>
                <a:cs typeface="Arial" pitchFamily="34" charset="0"/>
              </a:rPr>
              <a:t>PROJECT FOUR</a:t>
            </a:r>
          </a:p>
          <a:p>
            <a:pPr algn="ctr" eaLnBrk="1" hangingPunct="1">
              <a:lnSpc>
                <a:spcPct val="80000"/>
              </a:lnSpc>
              <a:spcBef>
                <a:spcPct val="20000"/>
              </a:spcBef>
              <a:spcAft>
                <a:spcPts val="600"/>
              </a:spcAft>
              <a:buClr>
                <a:srgbClr val="2E75B6"/>
              </a:buClr>
              <a:buSzPct val="145000"/>
              <a:buFont typeface="Arial" pitchFamily="34" charset="0"/>
              <a:buNone/>
            </a:pPr>
            <a:r>
              <a:rPr lang="en-US" altLang="zh-CN" sz="1100">
                <a:solidFill>
                  <a:srgbClr val="A6A6A6"/>
                </a:solidFill>
                <a:ea typeface="Roboto" pitchFamily="2" charset="0"/>
                <a:cs typeface="Arial" pitchFamily="34" charset="0"/>
              </a:rPr>
              <a:t>Lorem Ipsum has been the industry's standard dummy text ever since the 1500s</a:t>
            </a:r>
            <a:endParaRPr lang="en-US" altLang="zh-CN" sz="1100" b="1">
              <a:solidFill>
                <a:srgbClr val="A6A6A6"/>
              </a:solidFill>
              <a:ea typeface="Roboto" pitchFamily="2" charset="0"/>
              <a:cs typeface="Arial" pitchFamily="34" charset="0"/>
            </a:endParaRPr>
          </a:p>
        </p:txBody>
      </p:sp>
      <p:sp>
        <p:nvSpPr>
          <p:cNvPr id="43" name="Freeform 7"/>
          <p:cNvSpPr>
            <a:spLocks/>
          </p:cNvSpPr>
          <p:nvPr/>
        </p:nvSpPr>
        <p:spPr bwMode="auto">
          <a:xfrm>
            <a:off x="8528050" y="1957388"/>
            <a:ext cx="2139950" cy="1066800"/>
          </a:xfrm>
          <a:custGeom>
            <a:avLst/>
            <a:gdLst>
              <a:gd name="T0" fmla="*/ 2147483647 w 421"/>
              <a:gd name="T1" fmla="*/ 2147483647 h 210"/>
              <a:gd name="T2" fmla="*/ 2147483647 w 421"/>
              <a:gd name="T3" fmla="*/ 2147483647 h 210"/>
              <a:gd name="T4" fmla="*/ 2147483647 w 421"/>
              <a:gd name="T5" fmla="*/ 2147483647 h 210"/>
              <a:gd name="T6" fmla="*/ 2147483647 w 421"/>
              <a:gd name="T7" fmla="*/ 0 h 210"/>
              <a:gd name="T8" fmla="*/ 0 w 421"/>
              <a:gd name="T9" fmla="*/ 2147483647 h 210"/>
              <a:gd name="T10" fmla="*/ 2147483647 w 421"/>
              <a:gd name="T11" fmla="*/ 2147483647 h 210"/>
              <a:gd name="T12" fmla="*/ 2147483647 w 421"/>
              <a:gd name="T13" fmla="*/ 2147483647 h 210"/>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21" h="210">
                <a:moveTo>
                  <a:pt x="210" y="57"/>
                </a:moveTo>
                <a:cubicBezTo>
                  <a:pt x="295" y="57"/>
                  <a:pt x="364" y="126"/>
                  <a:pt x="364" y="210"/>
                </a:cubicBezTo>
                <a:cubicBezTo>
                  <a:pt x="421" y="210"/>
                  <a:pt x="421" y="210"/>
                  <a:pt x="421" y="210"/>
                </a:cubicBezTo>
                <a:cubicBezTo>
                  <a:pt x="421" y="93"/>
                  <a:pt x="327" y="0"/>
                  <a:pt x="210" y="0"/>
                </a:cubicBezTo>
                <a:cubicBezTo>
                  <a:pt x="93" y="0"/>
                  <a:pt x="0" y="93"/>
                  <a:pt x="0" y="210"/>
                </a:cubicBezTo>
                <a:cubicBezTo>
                  <a:pt x="57" y="210"/>
                  <a:pt x="57" y="210"/>
                  <a:pt x="57" y="210"/>
                </a:cubicBezTo>
                <a:cubicBezTo>
                  <a:pt x="57" y="126"/>
                  <a:pt x="126" y="57"/>
                  <a:pt x="210" y="57"/>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8" name="Content Placeholder 2"/>
          <p:cNvSpPr txBox="1">
            <a:spLocks/>
          </p:cNvSpPr>
          <p:nvPr/>
        </p:nvSpPr>
        <p:spPr bwMode="auto">
          <a:xfrm>
            <a:off x="8721725" y="4208463"/>
            <a:ext cx="1784350" cy="657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algn="ctr" eaLnBrk="1" hangingPunct="1">
              <a:lnSpc>
                <a:spcPct val="80000"/>
              </a:lnSpc>
              <a:spcBef>
                <a:spcPct val="20000"/>
              </a:spcBef>
              <a:spcAft>
                <a:spcPts val="600"/>
              </a:spcAft>
              <a:buClr>
                <a:srgbClr val="2E75B6"/>
              </a:buClr>
              <a:buSzPct val="145000"/>
              <a:buFont typeface="Arial" pitchFamily="34" charset="0"/>
              <a:buNone/>
            </a:pPr>
            <a:r>
              <a:rPr lang="id-ID" altLang="zh-CN" sz="1200" b="1">
                <a:solidFill>
                  <a:srgbClr val="F2F2F2"/>
                </a:solidFill>
                <a:ea typeface="Roboto" pitchFamily="2" charset="0"/>
                <a:cs typeface="Arial" pitchFamily="34" charset="0"/>
              </a:rPr>
              <a:t>PROJECT FIVE</a:t>
            </a:r>
          </a:p>
          <a:p>
            <a:pPr algn="ctr" eaLnBrk="1" hangingPunct="1">
              <a:lnSpc>
                <a:spcPct val="80000"/>
              </a:lnSpc>
              <a:spcBef>
                <a:spcPct val="20000"/>
              </a:spcBef>
              <a:spcAft>
                <a:spcPts val="600"/>
              </a:spcAft>
              <a:buClr>
                <a:srgbClr val="2E75B6"/>
              </a:buClr>
              <a:buSzPct val="145000"/>
              <a:buFont typeface="Arial" pitchFamily="34" charset="0"/>
              <a:buNone/>
            </a:pPr>
            <a:r>
              <a:rPr lang="en-US" altLang="zh-CN" sz="1100">
                <a:solidFill>
                  <a:srgbClr val="A6A6A6"/>
                </a:solidFill>
                <a:ea typeface="Roboto" pitchFamily="2" charset="0"/>
                <a:cs typeface="Arial" pitchFamily="34" charset="0"/>
              </a:rPr>
              <a:t>Lorem Ipsum has been the industry's standard dummy text ever since the 1500s</a:t>
            </a:r>
            <a:endParaRPr lang="en-US" altLang="zh-CN" sz="1100" b="1">
              <a:solidFill>
                <a:srgbClr val="A6A6A6"/>
              </a:solidFill>
              <a:ea typeface="Roboto" pitchFamily="2" charset="0"/>
              <a:cs typeface="Arial" pitchFamily="34" charset="0"/>
            </a:endParaRPr>
          </a:p>
        </p:txBody>
      </p:sp>
      <p:sp>
        <p:nvSpPr>
          <p:cNvPr id="49" name="Content Placeholder 2"/>
          <p:cNvSpPr txBox="1">
            <a:spLocks/>
          </p:cNvSpPr>
          <p:nvPr/>
        </p:nvSpPr>
        <p:spPr bwMode="auto">
          <a:xfrm>
            <a:off x="800100" y="5307013"/>
            <a:ext cx="10552113" cy="614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algn="just" eaLnBrk="1" hangingPunct="1">
              <a:spcBef>
                <a:spcPct val="20000"/>
              </a:spcBef>
              <a:spcAft>
                <a:spcPts val="600"/>
              </a:spcAft>
              <a:buClr>
                <a:srgbClr val="2E75B6"/>
              </a:buClr>
              <a:buSzPct val="145000"/>
              <a:buFont typeface="Arial" pitchFamily="34" charset="0"/>
              <a:buNone/>
            </a:pPr>
            <a:r>
              <a:rPr lang="en-US" altLang="zh-CN" sz="1100">
                <a:solidFill>
                  <a:srgbClr val="F2F2F2"/>
                </a:solidFill>
              </a:rPr>
              <a:t>Lorem Ipsum has been the industry's standard dummy text ever since the 1500s</a:t>
            </a:r>
            <a:r>
              <a:rPr lang="id-ID" altLang="zh-CN" sz="1100">
                <a:solidFill>
                  <a:srgbClr val="F2F2F2"/>
                </a:solidFill>
                <a:ea typeface="Roboto" pitchFamily="2" charset="0"/>
                <a:cs typeface="Roboto" pitchFamily="2" charset="0"/>
              </a:rPr>
              <a:t>. </a:t>
            </a:r>
            <a:r>
              <a:rPr lang="id-ID" altLang="zh-CN" sz="1100" b="1">
                <a:solidFill>
                  <a:srgbClr val="F2F2F2"/>
                </a:solidFill>
                <a:ea typeface="Roboto" pitchFamily="2" charset="0"/>
                <a:cs typeface="Roboto" pitchFamily="2" charset="0"/>
              </a:rPr>
              <a:t>Fusce som libero topi </a:t>
            </a:r>
            <a:r>
              <a:rPr lang="id-ID" altLang="zh-CN" sz="1200" b="1">
                <a:solidFill>
                  <a:srgbClr val="F2F2F2"/>
                </a:solidFill>
                <a:ea typeface="Roboto" pitchFamily="2" charset="0"/>
                <a:cs typeface="Roboto" pitchFamily="2" charset="0"/>
              </a:rPr>
              <a:t>sombrero</a:t>
            </a:r>
            <a:r>
              <a:rPr lang="id-ID" altLang="zh-CN" sz="1100" b="1">
                <a:solidFill>
                  <a:srgbClr val="F2F2F2"/>
                </a:solidFill>
                <a:ea typeface="Roboto" pitchFamily="2" charset="0"/>
                <a:cs typeface="Roboto" pitchFamily="2" charset="0"/>
              </a:rPr>
              <a:t> bikinan meksiko</a:t>
            </a:r>
            <a:r>
              <a:rPr lang="en-US" altLang="zh-CN" sz="1100">
                <a:solidFill>
                  <a:srgbClr val="F2F2F2"/>
                </a:solidFill>
              </a:rPr>
              <a:t> when an unknown printer took a galley of type and scrambled it to make a type specimen book. It has survived not only five centuries, but also the leap into electronic typesetting</a:t>
            </a:r>
            <a:endParaRPr lang="id-ID" altLang="zh-CN" sz="1100">
              <a:solidFill>
                <a:srgbClr val="F2F2F2"/>
              </a:solidFill>
              <a:ea typeface="Roboto" pitchFamily="2" charset="0"/>
              <a:cs typeface="Roboto" pitchFamily="2" charset="0"/>
            </a:endParaRPr>
          </a:p>
        </p:txBody>
      </p:sp>
      <p:grpSp>
        <p:nvGrpSpPr>
          <p:cNvPr id="2" name="Group 1"/>
          <p:cNvGrpSpPr>
            <a:grpSpLocks/>
          </p:cNvGrpSpPr>
          <p:nvPr/>
        </p:nvGrpSpPr>
        <p:grpSpPr bwMode="auto">
          <a:xfrm>
            <a:off x="9396413" y="2795588"/>
            <a:ext cx="419100" cy="417512"/>
            <a:chOff x="9396838" y="2795013"/>
            <a:chExt cx="418280" cy="418280"/>
          </a:xfrm>
        </p:grpSpPr>
        <p:sp>
          <p:nvSpPr>
            <p:cNvPr id="46" name="Teardrop 45"/>
            <p:cNvSpPr/>
            <p:nvPr/>
          </p:nvSpPr>
          <p:spPr>
            <a:xfrm rot="8100000">
              <a:off x="9396838" y="2795013"/>
              <a:ext cx="418280" cy="418280"/>
            </a:xfrm>
            <a:prstGeom prst="teardrop">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50" name="Freeform 16"/>
            <p:cNvSpPr>
              <a:spLocks noChangeAspect="1" noEditPoints="1"/>
            </p:cNvSpPr>
            <p:nvPr/>
          </p:nvSpPr>
          <p:spPr bwMode="auto">
            <a:xfrm>
              <a:off x="9482395" y="2874534"/>
              <a:ext cx="217061" cy="251286"/>
            </a:xfrm>
            <a:custGeom>
              <a:avLst/>
              <a:gdLst>
                <a:gd name="T0" fmla="*/ 233 w 320"/>
                <a:gd name="T1" fmla="*/ 138 h 371"/>
                <a:gd name="T2" fmla="*/ 261 w 320"/>
                <a:gd name="T3" fmla="*/ 12 h 371"/>
                <a:gd name="T4" fmla="*/ 168 w 320"/>
                <a:gd name="T5" fmla="*/ 104 h 371"/>
                <a:gd name="T6" fmla="*/ 80 w 320"/>
                <a:gd name="T7" fmla="*/ 182 h 371"/>
                <a:gd name="T8" fmla="*/ 80 w 320"/>
                <a:gd name="T9" fmla="*/ 319 h 371"/>
                <a:gd name="T10" fmla="*/ 253 w 320"/>
                <a:gd name="T11" fmla="*/ 371 h 371"/>
                <a:gd name="T12" fmla="*/ 320 w 320"/>
                <a:gd name="T13" fmla="*/ 172 h 371"/>
                <a:gd name="T14" fmla="*/ 233 w 320"/>
                <a:gd name="T15" fmla="*/ 138 h 371"/>
                <a:gd name="T16" fmla="*/ 60 w 320"/>
                <a:gd name="T17" fmla="*/ 140 h 371"/>
                <a:gd name="T18" fmla="*/ 0 w 320"/>
                <a:gd name="T19" fmla="*/ 202 h 371"/>
                <a:gd name="T20" fmla="*/ 0 w 320"/>
                <a:gd name="T21" fmla="*/ 299 h 371"/>
                <a:gd name="T22" fmla="*/ 60 w 320"/>
                <a:gd name="T23" fmla="*/ 360 h 371"/>
                <a:gd name="T24" fmla="*/ 40 w 320"/>
                <a:gd name="T25" fmla="*/ 315 h 371"/>
                <a:gd name="T26" fmla="*/ 40 w 320"/>
                <a:gd name="T27" fmla="*/ 187 h 371"/>
                <a:gd name="T28" fmla="*/ 60 w 320"/>
                <a:gd name="T29" fmla="*/ 14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0" h="371">
                  <a:moveTo>
                    <a:pt x="233" y="138"/>
                  </a:moveTo>
                  <a:cubicBezTo>
                    <a:pt x="230" y="131"/>
                    <a:pt x="304" y="65"/>
                    <a:pt x="261" y="12"/>
                  </a:cubicBezTo>
                  <a:cubicBezTo>
                    <a:pt x="251" y="0"/>
                    <a:pt x="217" y="72"/>
                    <a:pt x="168" y="104"/>
                  </a:cubicBezTo>
                  <a:cubicBezTo>
                    <a:pt x="142" y="122"/>
                    <a:pt x="80" y="161"/>
                    <a:pt x="80" y="182"/>
                  </a:cubicBezTo>
                  <a:cubicBezTo>
                    <a:pt x="80" y="319"/>
                    <a:pt x="80" y="319"/>
                    <a:pt x="80" y="319"/>
                  </a:cubicBezTo>
                  <a:cubicBezTo>
                    <a:pt x="80" y="344"/>
                    <a:pt x="178" y="371"/>
                    <a:pt x="253" y="371"/>
                  </a:cubicBezTo>
                  <a:cubicBezTo>
                    <a:pt x="280" y="371"/>
                    <a:pt x="320" y="199"/>
                    <a:pt x="320" y="172"/>
                  </a:cubicBezTo>
                  <a:cubicBezTo>
                    <a:pt x="320" y="145"/>
                    <a:pt x="235" y="145"/>
                    <a:pt x="233" y="138"/>
                  </a:cubicBezTo>
                  <a:close/>
                  <a:moveTo>
                    <a:pt x="60" y="140"/>
                  </a:moveTo>
                  <a:cubicBezTo>
                    <a:pt x="47" y="140"/>
                    <a:pt x="0" y="148"/>
                    <a:pt x="0" y="202"/>
                  </a:cubicBezTo>
                  <a:cubicBezTo>
                    <a:pt x="0" y="299"/>
                    <a:pt x="0" y="299"/>
                    <a:pt x="0" y="299"/>
                  </a:cubicBezTo>
                  <a:cubicBezTo>
                    <a:pt x="0" y="354"/>
                    <a:pt x="47" y="360"/>
                    <a:pt x="60" y="360"/>
                  </a:cubicBezTo>
                  <a:cubicBezTo>
                    <a:pt x="73" y="360"/>
                    <a:pt x="40" y="348"/>
                    <a:pt x="40" y="315"/>
                  </a:cubicBezTo>
                  <a:cubicBezTo>
                    <a:pt x="40" y="187"/>
                    <a:pt x="40" y="187"/>
                    <a:pt x="40" y="187"/>
                  </a:cubicBezTo>
                  <a:cubicBezTo>
                    <a:pt x="40" y="152"/>
                    <a:pt x="73" y="140"/>
                    <a:pt x="60" y="140"/>
                  </a:cubicBezTo>
                  <a:close/>
                </a:path>
              </a:pathLst>
            </a:custGeom>
            <a:solidFill>
              <a:schemeClr val="bg1">
                <a:lumMod val="95000"/>
              </a:schemeClr>
            </a:solidFill>
            <a:ln>
              <a:noFill/>
            </a:ln>
          </p:spPr>
          <p:txBody>
            <a:bodyPr/>
            <a:lstStyle/>
            <a:p>
              <a:pPr eaLnBrk="1" fontAlgn="auto" hangingPunct="1">
                <a:spcBef>
                  <a:spcPts val="0"/>
                </a:spcBef>
                <a:spcAft>
                  <a:spcPts val="0"/>
                </a:spcAft>
                <a:defRPr/>
              </a:pPr>
              <a:endParaRPr lang="en-US" dirty="0">
                <a:latin typeface="+mn-lt"/>
              </a:endParaRPr>
            </a:p>
          </p:txBody>
        </p:sp>
      </p:grpSp>
    </p:spTree>
  </p:cSld>
  <p:clrMapOvr>
    <a:masterClrMapping/>
  </p:clrMapOvr>
  <p:transition spd="slow">
    <p:comb/>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childTnLst>
                          </p:cTn>
                        </p:par>
                        <p:par>
                          <p:cTn id="27" fill="hold" nodeType="afterGroup">
                            <p:stCondLst>
                              <p:cond delay="3750"/>
                            </p:stCondLst>
                            <p:childTnLst>
                              <p:par>
                                <p:cTn id="28" presetID="22" presetClass="entr" presetSubtype="8" fill="hold" nodeType="afterEffect">
                                  <p:stCondLst>
                                    <p:cond delay="0"/>
                                  </p:stCondLst>
                                  <p:childTnLst>
                                    <p:set>
                                      <p:cBhvr>
                                        <p:cTn id="29" dur="1" fill="hold">
                                          <p:stCondLst>
                                            <p:cond delay="0"/>
                                          </p:stCondLst>
                                        </p:cTn>
                                        <p:tgtEl>
                                          <p:spTgt spid="28"/>
                                        </p:tgtEl>
                                        <p:attrNameLst>
                                          <p:attrName>style.visibility</p:attrName>
                                        </p:attrNameLst>
                                      </p:cBhvr>
                                      <p:to>
                                        <p:strVal val="visible"/>
                                      </p:to>
                                    </p:set>
                                    <p:animEffect transition="in" filter="wipe(left)">
                                      <p:cBhvr>
                                        <p:cTn id="30" dur="500"/>
                                        <p:tgtEl>
                                          <p:spTgt spid="28"/>
                                        </p:tgtEl>
                                      </p:cBhvr>
                                    </p:animEffect>
                                  </p:childTnLst>
                                </p:cTn>
                              </p:par>
                            </p:childTnLst>
                          </p:cTn>
                        </p:par>
                        <p:par>
                          <p:cTn id="31" fill="hold" nodeType="afterGroup">
                            <p:stCondLst>
                              <p:cond delay="4250"/>
                            </p:stCondLst>
                            <p:childTnLst>
                              <p:par>
                                <p:cTn id="32" presetID="22" presetClass="entr" presetSubtype="8" fill="hold" nodeType="afterEffect">
                                  <p:stCondLst>
                                    <p:cond delay="0"/>
                                  </p:stCondLst>
                                  <p:childTnLst>
                                    <p:set>
                                      <p:cBhvr>
                                        <p:cTn id="33" dur="1" fill="hold">
                                          <p:stCondLst>
                                            <p:cond delay="0"/>
                                          </p:stCondLst>
                                        </p:cTn>
                                        <p:tgtEl>
                                          <p:spTgt spid="31"/>
                                        </p:tgtEl>
                                        <p:attrNameLst>
                                          <p:attrName>style.visibility</p:attrName>
                                        </p:attrNameLst>
                                      </p:cBhvr>
                                      <p:to>
                                        <p:strVal val="visible"/>
                                      </p:to>
                                    </p:set>
                                    <p:animEffect transition="in" filter="wipe(left)">
                                      <p:cBhvr>
                                        <p:cTn id="34" dur="500"/>
                                        <p:tgtEl>
                                          <p:spTgt spid="31"/>
                                        </p:tgtEl>
                                      </p:cBhvr>
                                    </p:animEffect>
                                  </p:childTnLst>
                                </p:cTn>
                              </p:par>
                            </p:childTnLst>
                          </p:cTn>
                        </p:par>
                        <p:par>
                          <p:cTn id="35" fill="hold" nodeType="afterGroup">
                            <p:stCondLst>
                              <p:cond delay="4750"/>
                            </p:stCondLst>
                            <p:childTnLst>
                              <p:par>
                                <p:cTn id="36" presetID="22" presetClass="entr" presetSubtype="8" fill="hold" grpId="0" nodeType="afterEffect">
                                  <p:stCondLst>
                                    <p:cond delay="0"/>
                                  </p:stCondLst>
                                  <p:childTnLst>
                                    <p:set>
                                      <p:cBhvr>
                                        <p:cTn id="37" dur="1" fill="hold">
                                          <p:stCondLst>
                                            <p:cond delay="0"/>
                                          </p:stCondLst>
                                        </p:cTn>
                                        <p:tgtEl>
                                          <p:spTgt spid="32"/>
                                        </p:tgtEl>
                                        <p:attrNameLst>
                                          <p:attrName>style.visibility</p:attrName>
                                        </p:attrNameLst>
                                      </p:cBhvr>
                                      <p:to>
                                        <p:strVal val="visible"/>
                                      </p:to>
                                    </p:set>
                                    <p:animEffect transition="in" filter="wipe(left)">
                                      <p:cBhvr>
                                        <p:cTn id="38" dur="500"/>
                                        <p:tgtEl>
                                          <p:spTgt spid="32"/>
                                        </p:tgtEl>
                                      </p:cBhvr>
                                    </p:animEffect>
                                  </p:childTnLst>
                                </p:cTn>
                              </p:par>
                            </p:childTnLst>
                          </p:cTn>
                        </p:par>
                        <p:par>
                          <p:cTn id="39" fill="hold" nodeType="afterGroup">
                            <p:stCondLst>
                              <p:cond delay="5250"/>
                            </p:stCondLst>
                            <p:childTnLst>
                              <p:par>
                                <p:cTn id="40" presetID="22" presetClass="entr" presetSubtype="8" fill="hold" grpId="0" nodeType="afterEffect">
                                  <p:stCondLst>
                                    <p:cond delay="0"/>
                                  </p:stCondLst>
                                  <p:childTnLst>
                                    <p:set>
                                      <p:cBhvr>
                                        <p:cTn id="41" dur="1" fill="hold">
                                          <p:stCondLst>
                                            <p:cond delay="0"/>
                                          </p:stCondLst>
                                        </p:cTn>
                                        <p:tgtEl>
                                          <p:spTgt spid="33"/>
                                        </p:tgtEl>
                                        <p:attrNameLst>
                                          <p:attrName>style.visibility</p:attrName>
                                        </p:attrNameLst>
                                      </p:cBhvr>
                                      <p:to>
                                        <p:strVal val="visible"/>
                                      </p:to>
                                    </p:set>
                                    <p:animEffect transition="in" filter="wipe(left)">
                                      <p:cBhvr>
                                        <p:cTn id="42" dur="500"/>
                                        <p:tgtEl>
                                          <p:spTgt spid="33"/>
                                        </p:tgtEl>
                                      </p:cBhvr>
                                    </p:animEffect>
                                  </p:childTnLst>
                                </p:cTn>
                              </p:par>
                            </p:childTnLst>
                          </p:cTn>
                        </p:par>
                        <p:par>
                          <p:cTn id="43" fill="hold" nodeType="afterGroup">
                            <p:stCondLst>
                              <p:cond delay="5750"/>
                            </p:stCondLst>
                            <p:childTnLst>
                              <p:par>
                                <p:cTn id="44" presetID="22" presetClass="entr" presetSubtype="8" fill="hold" grpId="0" nodeType="afterEffect">
                                  <p:stCondLst>
                                    <p:cond delay="0"/>
                                  </p:stCondLst>
                                  <p:childTnLst>
                                    <p:set>
                                      <p:cBhvr>
                                        <p:cTn id="45" dur="1" fill="hold">
                                          <p:stCondLst>
                                            <p:cond delay="0"/>
                                          </p:stCondLst>
                                        </p:cTn>
                                        <p:tgtEl>
                                          <p:spTgt spid="43"/>
                                        </p:tgtEl>
                                        <p:attrNameLst>
                                          <p:attrName>style.visibility</p:attrName>
                                        </p:attrNameLst>
                                      </p:cBhvr>
                                      <p:to>
                                        <p:strVal val="visible"/>
                                      </p:to>
                                    </p:set>
                                    <p:animEffect transition="in" filter="wipe(left)">
                                      <p:cBhvr>
                                        <p:cTn id="46" dur="500"/>
                                        <p:tgtEl>
                                          <p:spTgt spid="43"/>
                                        </p:tgtEl>
                                      </p:cBhvr>
                                    </p:animEffect>
                                  </p:childTnLst>
                                </p:cTn>
                              </p:par>
                            </p:childTnLst>
                          </p:cTn>
                        </p:par>
                        <p:par>
                          <p:cTn id="47" fill="hold" nodeType="afterGroup">
                            <p:stCondLst>
                              <p:cond delay="6250"/>
                            </p:stCondLst>
                            <p:childTnLst>
                              <p:par>
                                <p:cTn id="48" presetID="22" presetClass="entr" presetSubtype="2" fill="hold" grpId="0" nodeType="afterEffect">
                                  <p:stCondLst>
                                    <p:cond delay="0"/>
                                  </p:stCondLst>
                                  <p:childTnLst>
                                    <p:set>
                                      <p:cBhvr>
                                        <p:cTn id="49" dur="1" fill="hold">
                                          <p:stCondLst>
                                            <p:cond delay="0"/>
                                          </p:stCondLst>
                                        </p:cTn>
                                        <p:tgtEl>
                                          <p:spTgt spid="44"/>
                                        </p:tgtEl>
                                        <p:attrNameLst>
                                          <p:attrName>style.visibility</p:attrName>
                                        </p:attrNameLst>
                                      </p:cBhvr>
                                      <p:to>
                                        <p:strVal val="visible"/>
                                      </p:to>
                                    </p:set>
                                    <p:animEffect transition="in" filter="wipe(right)">
                                      <p:cBhvr>
                                        <p:cTn id="50" dur="500"/>
                                        <p:tgtEl>
                                          <p:spTgt spid="44"/>
                                        </p:tgtEl>
                                      </p:cBhvr>
                                    </p:animEffect>
                                  </p:childTnLst>
                                </p:cTn>
                              </p:par>
                              <p:par>
                                <p:cTn id="51" presetID="47" presetClass="entr" presetSubtype="0" fill="hold" nodeType="withEffect">
                                  <p:stCondLst>
                                    <p:cond delay="0"/>
                                  </p:stCondLst>
                                  <p:childTnLst>
                                    <p:set>
                                      <p:cBhvr>
                                        <p:cTn id="52" dur="1" fill="hold">
                                          <p:stCondLst>
                                            <p:cond delay="0"/>
                                          </p:stCondLst>
                                        </p:cTn>
                                        <p:tgtEl>
                                          <p:spTgt spid="2"/>
                                        </p:tgtEl>
                                        <p:attrNameLst>
                                          <p:attrName>style.visibility</p:attrName>
                                        </p:attrNameLst>
                                      </p:cBhvr>
                                      <p:to>
                                        <p:strVal val="visible"/>
                                      </p:to>
                                    </p:set>
                                    <p:animEffect transition="in" filter="fade">
                                      <p:cBhvr>
                                        <p:cTn id="53" dur="500"/>
                                        <p:tgtEl>
                                          <p:spTgt spid="2"/>
                                        </p:tgtEl>
                                      </p:cBhvr>
                                    </p:animEffect>
                                    <p:anim calcmode="lin" valueType="num">
                                      <p:cBhvr>
                                        <p:cTn id="54" dur="500" fill="hold"/>
                                        <p:tgtEl>
                                          <p:spTgt spid="2"/>
                                        </p:tgtEl>
                                        <p:attrNameLst>
                                          <p:attrName>ppt_x</p:attrName>
                                        </p:attrNameLst>
                                      </p:cBhvr>
                                      <p:tavLst>
                                        <p:tav tm="0">
                                          <p:val>
                                            <p:strVal val="#ppt_x"/>
                                          </p:val>
                                        </p:tav>
                                        <p:tav tm="100000">
                                          <p:val>
                                            <p:strVal val="#ppt_x"/>
                                          </p:val>
                                        </p:tav>
                                      </p:tavLst>
                                    </p:anim>
                                    <p:anim calcmode="lin" valueType="num">
                                      <p:cBhvr>
                                        <p:cTn id="55" dur="500" fill="hold"/>
                                        <p:tgtEl>
                                          <p:spTgt spid="2"/>
                                        </p:tgtEl>
                                        <p:attrNameLst>
                                          <p:attrName>ppt_y</p:attrName>
                                        </p:attrNameLst>
                                      </p:cBhvr>
                                      <p:tavLst>
                                        <p:tav tm="0">
                                          <p:val>
                                            <p:strVal val="#ppt_y-.1"/>
                                          </p:val>
                                        </p:tav>
                                        <p:tav tm="100000">
                                          <p:val>
                                            <p:strVal val="#ppt_y"/>
                                          </p:val>
                                        </p:tav>
                                      </p:tavLst>
                                    </p:anim>
                                  </p:childTnLst>
                                </p:cTn>
                              </p:par>
                            </p:childTnLst>
                          </p:cTn>
                        </p:par>
                        <p:par>
                          <p:cTn id="56" fill="hold" nodeType="afterGroup">
                            <p:stCondLst>
                              <p:cond delay="6750"/>
                            </p:stCondLst>
                            <p:childTnLst>
                              <p:par>
                                <p:cTn id="57" presetID="22" presetClass="entr" presetSubtype="2" fill="hold" grpId="0" nodeType="afterEffect">
                                  <p:stCondLst>
                                    <p:cond delay="0"/>
                                  </p:stCondLst>
                                  <p:childTnLst>
                                    <p:set>
                                      <p:cBhvr>
                                        <p:cTn id="58" dur="1" fill="hold">
                                          <p:stCondLst>
                                            <p:cond delay="0"/>
                                          </p:stCondLst>
                                        </p:cTn>
                                        <p:tgtEl>
                                          <p:spTgt spid="25"/>
                                        </p:tgtEl>
                                        <p:attrNameLst>
                                          <p:attrName>style.visibility</p:attrName>
                                        </p:attrNameLst>
                                      </p:cBhvr>
                                      <p:to>
                                        <p:strVal val="visible"/>
                                      </p:to>
                                    </p:set>
                                    <p:animEffect transition="in" filter="wipe(right)">
                                      <p:cBhvr>
                                        <p:cTn id="59" dur="500"/>
                                        <p:tgtEl>
                                          <p:spTgt spid="25"/>
                                        </p:tgtEl>
                                      </p:cBhvr>
                                    </p:animEffect>
                                  </p:childTnLst>
                                </p:cTn>
                              </p:par>
                              <p:par>
                                <p:cTn id="60" presetID="47" presetClass="entr" presetSubtype="0" fill="hold" nodeType="withEffect">
                                  <p:stCondLst>
                                    <p:cond delay="0"/>
                                  </p:stCondLst>
                                  <p:childTnLst>
                                    <p:set>
                                      <p:cBhvr>
                                        <p:cTn id="61" dur="1" fill="hold">
                                          <p:stCondLst>
                                            <p:cond delay="0"/>
                                          </p:stCondLst>
                                        </p:cTn>
                                        <p:tgtEl>
                                          <p:spTgt spid="34"/>
                                        </p:tgtEl>
                                        <p:attrNameLst>
                                          <p:attrName>style.visibility</p:attrName>
                                        </p:attrNameLst>
                                      </p:cBhvr>
                                      <p:to>
                                        <p:strVal val="visible"/>
                                      </p:to>
                                    </p:set>
                                    <p:animEffect transition="in" filter="fade">
                                      <p:cBhvr>
                                        <p:cTn id="62" dur="500"/>
                                        <p:tgtEl>
                                          <p:spTgt spid="34"/>
                                        </p:tgtEl>
                                      </p:cBhvr>
                                    </p:animEffect>
                                    <p:anim calcmode="lin" valueType="num">
                                      <p:cBhvr>
                                        <p:cTn id="63" dur="500" fill="hold"/>
                                        <p:tgtEl>
                                          <p:spTgt spid="34"/>
                                        </p:tgtEl>
                                        <p:attrNameLst>
                                          <p:attrName>ppt_x</p:attrName>
                                        </p:attrNameLst>
                                      </p:cBhvr>
                                      <p:tavLst>
                                        <p:tav tm="0">
                                          <p:val>
                                            <p:strVal val="#ppt_x"/>
                                          </p:val>
                                        </p:tav>
                                        <p:tav tm="100000">
                                          <p:val>
                                            <p:strVal val="#ppt_x"/>
                                          </p:val>
                                        </p:tav>
                                      </p:tavLst>
                                    </p:anim>
                                    <p:anim calcmode="lin" valueType="num">
                                      <p:cBhvr>
                                        <p:cTn id="64" dur="500" fill="hold"/>
                                        <p:tgtEl>
                                          <p:spTgt spid="34"/>
                                        </p:tgtEl>
                                        <p:attrNameLst>
                                          <p:attrName>ppt_y</p:attrName>
                                        </p:attrNameLst>
                                      </p:cBhvr>
                                      <p:tavLst>
                                        <p:tav tm="0">
                                          <p:val>
                                            <p:strVal val="#ppt_y-.1"/>
                                          </p:val>
                                        </p:tav>
                                        <p:tav tm="100000">
                                          <p:val>
                                            <p:strVal val="#ppt_y"/>
                                          </p:val>
                                        </p:tav>
                                      </p:tavLst>
                                    </p:anim>
                                  </p:childTnLst>
                                </p:cTn>
                              </p:par>
                            </p:childTnLst>
                          </p:cTn>
                        </p:par>
                        <p:par>
                          <p:cTn id="65" fill="hold" nodeType="afterGroup">
                            <p:stCondLst>
                              <p:cond delay="7250"/>
                            </p:stCondLst>
                            <p:childTnLst>
                              <p:par>
                                <p:cTn id="66" presetID="22" presetClass="entr" presetSubtype="2" fill="hold" grpId="0" nodeType="afterEffect">
                                  <p:stCondLst>
                                    <p:cond delay="0"/>
                                  </p:stCondLst>
                                  <p:childTnLst>
                                    <p:set>
                                      <p:cBhvr>
                                        <p:cTn id="67" dur="1" fill="hold">
                                          <p:stCondLst>
                                            <p:cond delay="0"/>
                                          </p:stCondLst>
                                        </p:cTn>
                                        <p:tgtEl>
                                          <p:spTgt spid="26"/>
                                        </p:tgtEl>
                                        <p:attrNameLst>
                                          <p:attrName>style.visibility</p:attrName>
                                        </p:attrNameLst>
                                      </p:cBhvr>
                                      <p:to>
                                        <p:strVal val="visible"/>
                                      </p:to>
                                    </p:set>
                                    <p:animEffect transition="in" filter="wipe(right)">
                                      <p:cBhvr>
                                        <p:cTn id="68" dur="500"/>
                                        <p:tgtEl>
                                          <p:spTgt spid="26"/>
                                        </p:tgtEl>
                                      </p:cBhvr>
                                    </p:animEffect>
                                  </p:childTnLst>
                                </p:cTn>
                              </p:par>
                              <p:par>
                                <p:cTn id="69" presetID="47" presetClass="entr" presetSubtype="0" fill="hold" nodeType="withEffect">
                                  <p:stCondLst>
                                    <p:cond delay="0"/>
                                  </p:stCondLst>
                                  <p:childTnLst>
                                    <p:set>
                                      <p:cBhvr>
                                        <p:cTn id="70" dur="1" fill="hold">
                                          <p:stCondLst>
                                            <p:cond delay="0"/>
                                          </p:stCondLst>
                                        </p:cTn>
                                        <p:tgtEl>
                                          <p:spTgt spid="19"/>
                                        </p:tgtEl>
                                        <p:attrNameLst>
                                          <p:attrName>style.visibility</p:attrName>
                                        </p:attrNameLst>
                                      </p:cBhvr>
                                      <p:to>
                                        <p:strVal val="visible"/>
                                      </p:to>
                                    </p:set>
                                    <p:animEffect transition="in" filter="fade">
                                      <p:cBhvr>
                                        <p:cTn id="71" dur="500"/>
                                        <p:tgtEl>
                                          <p:spTgt spid="19"/>
                                        </p:tgtEl>
                                      </p:cBhvr>
                                    </p:animEffect>
                                    <p:anim calcmode="lin" valueType="num">
                                      <p:cBhvr>
                                        <p:cTn id="72" dur="500" fill="hold"/>
                                        <p:tgtEl>
                                          <p:spTgt spid="19"/>
                                        </p:tgtEl>
                                        <p:attrNameLst>
                                          <p:attrName>ppt_x</p:attrName>
                                        </p:attrNameLst>
                                      </p:cBhvr>
                                      <p:tavLst>
                                        <p:tav tm="0">
                                          <p:val>
                                            <p:strVal val="#ppt_x"/>
                                          </p:val>
                                        </p:tav>
                                        <p:tav tm="100000">
                                          <p:val>
                                            <p:strVal val="#ppt_x"/>
                                          </p:val>
                                        </p:tav>
                                      </p:tavLst>
                                    </p:anim>
                                    <p:anim calcmode="lin" valueType="num">
                                      <p:cBhvr>
                                        <p:cTn id="73" dur="500" fill="hold"/>
                                        <p:tgtEl>
                                          <p:spTgt spid="19"/>
                                        </p:tgtEl>
                                        <p:attrNameLst>
                                          <p:attrName>ppt_y</p:attrName>
                                        </p:attrNameLst>
                                      </p:cBhvr>
                                      <p:tavLst>
                                        <p:tav tm="0">
                                          <p:val>
                                            <p:strVal val="#ppt_y-.1"/>
                                          </p:val>
                                        </p:tav>
                                        <p:tav tm="100000">
                                          <p:val>
                                            <p:strVal val="#ppt_y"/>
                                          </p:val>
                                        </p:tav>
                                      </p:tavLst>
                                    </p:anim>
                                  </p:childTnLst>
                                </p:cTn>
                              </p:par>
                            </p:childTnLst>
                          </p:cTn>
                        </p:par>
                        <p:par>
                          <p:cTn id="74" fill="hold" nodeType="afterGroup">
                            <p:stCondLst>
                              <p:cond delay="7750"/>
                            </p:stCondLst>
                            <p:childTnLst>
                              <p:par>
                                <p:cTn id="75" presetID="22" presetClass="entr" presetSubtype="2" fill="hold" grpId="0" nodeType="afterEffect">
                                  <p:stCondLst>
                                    <p:cond delay="0"/>
                                  </p:stCondLst>
                                  <p:childTnLst>
                                    <p:set>
                                      <p:cBhvr>
                                        <p:cTn id="76" dur="1" fill="hold">
                                          <p:stCondLst>
                                            <p:cond delay="0"/>
                                          </p:stCondLst>
                                        </p:cTn>
                                        <p:tgtEl>
                                          <p:spTgt spid="27"/>
                                        </p:tgtEl>
                                        <p:attrNameLst>
                                          <p:attrName>style.visibility</p:attrName>
                                        </p:attrNameLst>
                                      </p:cBhvr>
                                      <p:to>
                                        <p:strVal val="visible"/>
                                      </p:to>
                                    </p:set>
                                    <p:animEffect transition="in" filter="wipe(right)">
                                      <p:cBhvr>
                                        <p:cTn id="77" dur="500"/>
                                        <p:tgtEl>
                                          <p:spTgt spid="27"/>
                                        </p:tgtEl>
                                      </p:cBhvr>
                                    </p:animEffect>
                                  </p:childTnLst>
                                </p:cTn>
                              </p:par>
                              <p:par>
                                <p:cTn id="78" presetID="47" presetClass="entr" presetSubtype="0" fill="hold" nodeType="withEffect">
                                  <p:stCondLst>
                                    <p:cond delay="0"/>
                                  </p:stCondLst>
                                  <p:childTnLst>
                                    <p:set>
                                      <p:cBhvr>
                                        <p:cTn id="79" dur="1" fill="hold">
                                          <p:stCondLst>
                                            <p:cond delay="0"/>
                                          </p:stCondLst>
                                        </p:cTn>
                                        <p:tgtEl>
                                          <p:spTgt spid="22"/>
                                        </p:tgtEl>
                                        <p:attrNameLst>
                                          <p:attrName>style.visibility</p:attrName>
                                        </p:attrNameLst>
                                      </p:cBhvr>
                                      <p:to>
                                        <p:strVal val="visible"/>
                                      </p:to>
                                    </p:set>
                                    <p:animEffect transition="in" filter="fade">
                                      <p:cBhvr>
                                        <p:cTn id="80" dur="500"/>
                                        <p:tgtEl>
                                          <p:spTgt spid="22"/>
                                        </p:tgtEl>
                                      </p:cBhvr>
                                    </p:animEffect>
                                    <p:anim calcmode="lin" valueType="num">
                                      <p:cBhvr>
                                        <p:cTn id="81" dur="500" fill="hold"/>
                                        <p:tgtEl>
                                          <p:spTgt spid="22"/>
                                        </p:tgtEl>
                                        <p:attrNameLst>
                                          <p:attrName>ppt_x</p:attrName>
                                        </p:attrNameLst>
                                      </p:cBhvr>
                                      <p:tavLst>
                                        <p:tav tm="0">
                                          <p:val>
                                            <p:strVal val="#ppt_x"/>
                                          </p:val>
                                        </p:tav>
                                        <p:tav tm="100000">
                                          <p:val>
                                            <p:strVal val="#ppt_x"/>
                                          </p:val>
                                        </p:tav>
                                      </p:tavLst>
                                    </p:anim>
                                    <p:anim calcmode="lin" valueType="num">
                                      <p:cBhvr>
                                        <p:cTn id="82" dur="500" fill="hold"/>
                                        <p:tgtEl>
                                          <p:spTgt spid="22"/>
                                        </p:tgtEl>
                                        <p:attrNameLst>
                                          <p:attrName>ppt_y</p:attrName>
                                        </p:attrNameLst>
                                      </p:cBhvr>
                                      <p:tavLst>
                                        <p:tav tm="0">
                                          <p:val>
                                            <p:strVal val="#ppt_y-.1"/>
                                          </p:val>
                                        </p:tav>
                                        <p:tav tm="100000">
                                          <p:val>
                                            <p:strVal val="#ppt_y"/>
                                          </p:val>
                                        </p:tav>
                                      </p:tavLst>
                                    </p:anim>
                                  </p:childTnLst>
                                </p:cTn>
                              </p:par>
                            </p:childTnLst>
                          </p:cTn>
                        </p:par>
                        <p:par>
                          <p:cTn id="83" fill="hold" nodeType="afterGroup">
                            <p:stCondLst>
                              <p:cond delay="8250"/>
                            </p:stCondLst>
                            <p:childTnLst>
                              <p:par>
                                <p:cTn id="84" presetID="22" presetClass="entr" presetSubtype="2" fill="hold" grpId="0" nodeType="afterEffect">
                                  <p:stCondLst>
                                    <p:cond delay="0"/>
                                  </p:stCondLst>
                                  <p:childTnLst>
                                    <p:set>
                                      <p:cBhvr>
                                        <p:cTn id="85" dur="1" fill="hold">
                                          <p:stCondLst>
                                            <p:cond delay="0"/>
                                          </p:stCondLst>
                                        </p:cTn>
                                        <p:tgtEl>
                                          <p:spTgt spid="30"/>
                                        </p:tgtEl>
                                        <p:attrNameLst>
                                          <p:attrName>style.visibility</p:attrName>
                                        </p:attrNameLst>
                                      </p:cBhvr>
                                      <p:to>
                                        <p:strVal val="visible"/>
                                      </p:to>
                                    </p:set>
                                    <p:animEffect transition="in" filter="wipe(right)">
                                      <p:cBhvr>
                                        <p:cTn id="86" dur="500"/>
                                        <p:tgtEl>
                                          <p:spTgt spid="30"/>
                                        </p:tgtEl>
                                      </p:cBhvr>
                                    </p:animEffect>
                                  </p:childTnLst>
                                </p:cTn>
                              </p:par>
                              <p:par>
                                <p:cTn id="87" presetID="53" presetClass="entr" presetSubtype="16" fill="hold" grpId="0" nodeType="withEffect">
                                  <p:stCondLst>
                                    <p:cond delay="500"/>
                                  </p:stCondLst>
                                  <p:childTnLst>
                                    <p:set>
                                      <p:cBhvr>
                                        <p:cTn id="88" dur="1" fill="hold">
                                          <p:stCondLst>
                                            <p:cond delay="0"/>
                                          </p:stCondLst>
                                        </p:cTn>
                                        <p:tgtEl>
                                          <p:spTgt spid="3"/>
                                        </p:tgtEl>
                                        <p:attrNameLst>
                                          <p:attrName>style.visibility</p:attrName>
                                        </p:attrNameLst>
                                      </p:cBhvr>
                                      <p:to>
                                        <p:strVal val="visible"/>
                                      </p:to>
                                    </p:set>
                                    <p:anim calcmode="lin" valueType="num">
                                      <p:cBhvr>
                                        <p:cTn id="89" dur="1000" fill="hold"/>
                                        <p:tgtEl>
                                          <p:spTgt spid="3"/>
                                        </p:tgtEl>
                                        <p:attrNameLst>
                                          <p:attrName>ppt_w</p:attrName>
                                        </p:attrNameLst>
                                      </p:cBhvr>
                                      <p:tavLst>
                                        <p:tav tm="0">
                                          <p:val>
                                            <p:fltVal val="0"/>
                                          </p:val>
                                        </p:tav>
                                        <p:tav tm="100000">
                                          <p:val>
                                            <p:strVal val="#ppt_w"/>
                                          </p:val>
                                        </p:tav>
                                      </p:tavLst>
                                    </p:anim>
                                    <p:anim calcmode="lin" valueType="num">
                                      <p:cBhvr>
                                        <p:cTn id="90" dur="1000" fill="hold"/>
                                        <p:tgtEl>
                                          <p:spTgt spid="3"/>
                                        </p:tgtEl>
                                        <p:attrNameLst>
                                          <p:attrName>ppt_h</p:attrName>
                                        </p:attrNameLst>
                                      </p:cBhvr>
                                      <p:tavLst>
                                        <p:tav tm="0">
                                          <p:val>
                                            <p:fltVal val="0"/>
                                          </p:val>
                                        </p:tav>
                                        <p:tav tm="100000">
                                          <p:val>
                                            <p:strVal val="#ppt_h"/>
                                          </p:val>
                                        </p:tav>
                                      </p:tavLst>
                                    </p:anim>
                                    <p:animEffect transition="in" filter="fade">
                                      <p:cBhvr>
                                        <p:cTn id="91" dur="1000"/>
                                        <p:tgtEl>
                                          <p:spTgt spid="3"/>
                                        </p:tgtEl>
                                      </p:cBhvr>
                                    </p:animEffect>
                                  </p:childTnLst>
                                </p:cTn>
                              </p:par>
                              <p:par>
                                <p:cTn id="92" presetID="53" presetClass="entr" presetSubtype="16" fill="hold" grpId="0" nodeType="withEffect">
                                  <p:stCondLst>
                                    <p:cond delay="500"/>
                                  </p:stCondLst>
                                  <p:childTnLst>
                                    <p:set>
                                      <p:cBhvr>
                                        <p:cTn id="93" dur="1" fill="hold">
                                          <p:stCondLst>
                                            <p:cond delay="0"/>
                                          </p:stCondLst>
                                        </p:cTn>
                                        <p:tgtEl>
                                          <p:spTgt spid="51"/>
                                        </p:tgtEl>
                                        <p:attrNameLst>
                                          <p:attrName>style.visibility</p:attrName>
                                        </p:attrNameLst>
                                      </p:cBhvr>
                                      <p:to>
                                        <p:strVal val="visible"/>
                                      </p:to>
                                    </p:set>
                                    <p:anim calcmode="lin" valueType="num">
                                      <p:cBhvr>
                                        <p:cTn id="94" dur="1000" fill="hold"/>
                                        <p:tgtEl>
                                          <p:spTgt spid="51"/>
                                        </p:tgtEl>
                                        <p:attrNameLst>
                                          <p:attrName>ppt_w</p:attrName>
                                        </p:attrNameLst>
                                      </p:cBhvr>
                                      <p:tavLst>
                                        <p:tav tm="0">
                                          <p:val>
                                            <p:fltVal val="0"/>
                                          </p:val>
                                        </p:tav>
                                        <p:tav tm="100000">
                                          <p:val>
                                            <p:strVal val="#ppt_w"/>
                                          </p:val>
                                        </p:tav>
                                      </p:tavLst>
                                    </p:anim>
                                    <p:anim calcmode="lin" valueType="num">
                                      <p:cBhvr>
                                        <p:cTn id="95" dur="1000" fill="hold"/>
                                        <p:tgtEl>
                                          <p:spTgt spid="51"/>
                                        </p:tgtEl>
                                        <p:attrNameLst>
                                          <p:attrName>ppt_h</p:attrName>
                                        </p:attrNameLst>
                                      </p:cBhvr>
                                      <p:tavLst>
                                        <p:tav tm="0">
                                          <p:val>
                                            <p:fltVal val="0"/>
                                          </p:val>
                                        </p:tav>
                                        <p:tav tm="100000">
                                          <p:val>
                                            <p:strVal val="#ppt_h"/>
                                          </p:val>
                                        </p:tav>
                                      </p:tavLst>
                                    </p:anim>
                                    <p:animEffect transition="in" filter="fade">
                                      <p:cBhvr>
                                        <p:cTn id="96" dur="1000"/>
                                        <p:tgtEl>
                                          <p:spTgt spid="51"/>
                                        </p:tgtEl>
                                      </p:cBhvr>
                                    </p:animEffect>
                                  </p:childTnLst>
                                </p:cTn>
                              </p:par>
                              <p:par>
                                <p:cTn id="97" presetID="53" presetClass="entr" presetSubtype="16" fill="hold" grpId="0" nodeType="withEffect">
                                  <p:stCondLst>
                                    <p:cond delay="500"/>
                                  </p:stCondLst>
                                  <p:childTnLst>
                                    <p:set>
                                      <p:cBhvr>
                                        <p:cTn id="98" dur="1" fill="hold">
                                          <p:stCondLst>
                                            <p:cond delay="0"/>
                                          </p:stCondLst>
                                        </p:cTn>
                                        <p:tgtEl>
                                          <p:spTgt spid="52"/>
                                        </p:tgtEl>
                                        <p:attrNameLst>
                                          <p:attrName>style.visibility</p:attrName>
                                        </p:attrNameLst>
                                      </p:cBhvr>
                                      <p:to>
                                        <p:strVal val="visible"/>
                                      </p:to>
                                    </p:set>
                                    <p:anim calcmode="lin" valueType="num">
                                      <p:cBhvr>
                                        <p:cTn id="99" dur="1000" fill="hold"/>
                                        <p:tgtEl>
                                          <p:spTgt spid="52"/>
                                        </p:tgtEl>
                                        <p:attrNameLst>
                                          <p:attrName>ppt_w</p:attrName>
                                        </p:attrNameLst>
                                      </p:cBhvr>
                                      <p:tavLst>
                                        <p:tav tm="0">
                                          <p:val>
                                            <p:fltVal val="0"/>
                                          </p:val>
                                        </p:tav>
                                        <p:tav tm="100000">
                                          <p:val>
                                            <p:strVal val="#ppt_w"/>
                                          </p:val>
                                        </p:tav>
                                      </p:tavLst>
                                    </p:anim>
                                    <p:anim calcmode="lin" valueType="num">
                                      <p:cBhvr>
                                        <p:cTn id="100" dur="1000" fill="hold"/>
                                        <p:tgtEl>
                                          <p:spTgt spid="52"/>
                                        </p:tgtEl>
                                        <p:attrNameLst>
                                          <p:attrName>ppt_h</p:attrName>
                                        </p:attrNameLst>
                                      </p:cBhvr>
                                      <p:tavLst>
                                        <p:tav tm="0">
                                          <p:val>
                                            <p:fltVal val="0"/>
                                          </p:val>
                                        </p:tav>
                                        <p:tav tm="100000">
                                          <p:val>
                                            <p:strVal val="#ppt_h"/>
                                          </p:val>
                                        </p:tav>
                                      </p:tavLst>
                                    </p:anim>
                                    <p:animEffect transition="in" filter="fade">
                                      <p:cBhvr>
                                        <p:cTn id="101" dur="1000"/>
                                        <p:tgtEl>
                                          <p:spTgt spid="52"/>
                                        </p:tgtEl>
                                      </p:cBhvr>
                                    </p:animEffect>
                                  </p:childTnLst>
                                </p:cTn>
                              </p:par>
                              <p:par>
                                <p:cTn id="102" presetID="53" presetClass="entr" presetSubtype="16" fill="hold" grpId="0" nodeType="withEffect">
                                  <p:stCondLst>
                                    <p:cond delay="500"/>
                                  </p:stCondLst>
                                  <p:childTnLst>
                                    <p:set>
                                      <p:cBhvr>
                                        <p:cTn id="103" dur="1" fill="hold">
                                          <p:stCondLst>
                                            <p:cond delay="0"/>
                                          </p:stCondLst>
                                        </p:cTn>
                                        <p:tgtEl>
                                          <p:spTgt spid="53"/>
                                        </p:tgtEl>
                                        <p:attrNameLst>
                                          <p:attrName>style.visibility</p:attrName>
                                        </p:attrNameLst>
                                      </p:cBhvr>
                                      <p:to>
                                        <p:strVal val="visible"/>
                                      </p:to>
                                    </p:set>
                                    <p:anim calcmode="lin" valueType="num">
                                      <p:cBhvr>
                                        <p:cTn id="104" dur="1000" fill="hold"/>
                                        <p:tgtEl>
                                          <p:spTgt spid="53"/>
                                        </p:tgtEl>
                                        <p:attrNameLst>
                                          <p:attrName>ppt_w</p:attrName>
                                        </p:attrNameLst>
                                      </p:cBhvr>
                                      <p:tavLst>
                                        <p:tav tm="0">
                                          <p:val>
                                            <p:fltVal val="0"/>
                                          </p:val>
                                        </p:tav>
                                        <p:tav tm="100000">
                                          <p:val>
                                            <p:strVal val="#ppt_w"/>
                                          </p:val>
                                        </p:tav>
                                      </p:tavLst>
                                    </p:anim>
                                    <p:anim calcmode="lin" valueType="num">
                                      <p:cBhvr>
                                        <p:cTn id="105" dur="1000" fill="hold"/>
                                        <p:tgtEl>
                                          <p:spTgt spid="53"/>
                                        </p:tgtEl>
                                        <p:attrNameLst>
                                          <p:attrName>ppt_h</p:attrName>
                                        </p:attrNameLst>
                                      </p:cBhvr>
                                      <p:tavLst>
                                        <p:tav tm="0">
                                          <p:val>
                                            <p:fltVal val="0"/>
                                          </p:val>
                                        </p:tav>
                                        <p:tav tm="100000">
                                          <p:val>
                                            <p:strVal val="#ppt_h"/>
                                          </p:val>
                                        </p:tav>
                                      </p:tavLst>
                                    </p:anim>
                                    <p:animEffect transition="in" filter="fade">
                                      <p:cBhvr>
                                        <p:cTn id="106" dur="1000"/>
                                        <p:tgtEl>
                                          <p:spTgt spid="53"/>
                                        </p:tgtEl>
                                      </p:cBhvr>
                                    </p:animEffect>
                                  </p:childTnLst>
                                </p:cTn>
                              </p:par>
                              <p:par>
                                <p:cTn id="107" presetID="53" presetClass="entr" presetSubtype="16" fill="hold" grpId="0" nodeType="withEffect">
                                  <p:stCondLst>
                                    <p:cond delay="500"/>
                                  </p:stCondLst>
                                  <p:childTnLst>
                                    <p:set>
                                      <p:cBhvr>
                                        <p:cTn id="108" dur="1" fill="hold">
                                          <p:stCondLst>
                                            <p:cond delay="0"/>
                                          </p:stCondLst>
                                        </p:cTn>
                                        <p:tgtEl>
                                          <p:spTgt spid="54"/>
                                        </p:tgtEl>
                                        <p:attrNameLst>
                                          <p:attrName>style.visibility</p:attrName>
                                        </p:attrNameLst>
                                      </p:cBhvr>
                                      <p:to>
                                        <p:strVal val="visible"/>
                                      </p:to>
                                    </p:set>
                                    <p:anim calcmode="lin" valueType="num">
                                      <p:cBhvr>
                                        <p:cTn id="109" dur="1000" fill="hold"/>
                                        <p:tgtEl>
                                          <p:spTgt spid="54"/>
                                        </p:tgtEl>
                                        <p:attrNameLst>
                                          <p:attrName>ppt_w</p:attrName>
                                        </p:attrNameLst>
                                      </p:cBhvr>
                                      <p:tavLst>
                                        <p:tav tm="0">
                                          <p:val>
                                            <p:fltVal val="0"/>
                                          </p:val>
                                        </p:tav>
                                        <p:tav tm="100000">
                                          <p:val>
                                            <p:strVal val="#ppt_w"/>
                                          </p:val>
                                        </p:tav>
                                      </p:tavLst>
                                    </p:anim>
                                    <p:anim calcmode="lin" valueType="num">
                                      <p:cBhvr>
                                        <p:cTn id="110" dur="1000" fill="hold"/>
                                        <p:tgtEl>
                                          <p:spTgt spid="54"/>
                                        </p:tgtEl>
                                        <p:attrNameLst>
                                          <p:attrName>ppt_h</p:attrName>
                                        </p:attrNameLst>
                                      </p:cBhvr>
                                      <p:tavLst>
                                        <p:tav tm="0">
                                          <p:val>
                                            <p:fltVal val="0"/>
                                          </p:val>
                                        </p:tav>
                                        <p:tav tm="100000">
                                          <p:val>
                                            <p:strVal val="#ppt_h"/>
                                          </p:val>
                                        </p:tav>
                                      </p:tavLst>
                                    </p:anim>
                                    <p:animEffect transition="in" filter="fade">
                                      <p:cBhvr>
                                        <p:cTn id="111" dur="1000"/>
                                        <p:tgtEl>
                                          <p:spTgt spid="54"/>
                                        </p:tgtEl>
                                      </p:cBhvr>
                                    </p:animEffect>
                                  </p:childTnLst>
                                </p:cTn>
                              </p:par>
                              <p:par>
                                <p:cTn id="112" presetID="22" presetClass="entr" presetSubtype="4" fill="hold" grpId="0" nodeType="withEffect">
                                  <p:stCondLst>
                                    <p:cond delay="1500"/>
                                  </p:stCondLst>
                                  <p:childTnLst>
                                    <p:set>
                                      <p:cBhvr>
                                        <p:cTn id="113" dur="1" fill="hold">
                                          <p:stCondLst>
                                            <p:cond delay="0"/>
                                          </p:stCondLst>
                                        </p:cTn>
                                        <p:tgtEl>
                                          <p:spTgt spid="37"/>
                                        </p:tgtEl>
                                        <p:attrNameLst>
                                          <p:attrName>style.visibility</p:attrName>
                                        </p:attrNameLst>
                                      </p:cBhvr>
                                      <p:to>
                                        <p:strVal val="visible"/>
                                      </p:to>
                                    </p:set>
                                    <p:animEffect transition="in" filter="wipe(down)">
                                      <p:cBhvr>
                                        <p:cTn id="114" dur="750"/>
                                        <p:tgtEl>
                                          <p:spTgt spid="37"/>
                                        </p:tgtEl>
                                      </p:cBhvr>
                                    </p:animEffect>
                                  </p:childTnLst>
                                </p:cTn>
                              </p:par>
                              <p:par>
                                <p:cTn id="115" presetID="22" presetClass="entr" presetSubtype="4" fill="hold" grpId="0" nodeType="withEffect">
                                  <p:stCondLst>
                                    <p:cond delay="1500"/>
                                  </p:stCondLst>
                                  <p:childTnLst>
                                    <p:set>
                                      <p:cBhvr>
                                        <p:cTn id="116" dur="1" fill="hold">
                                          <p:stCondLst>
                                            <p:cond delay="0"/>
                                          </p:stCondLst>
                                        </p:cTn>
                                        <p:tgtEl>
                                          <p:spTgt spid="38"/>
                                        </p:tgtEl>
                                        <p:attrNameLst>
                                          <p:attrName>style.visibility</p:attrName>
                                        </p:attrNameLst>
                                      </p:cBhvr>
                                      <p:to>
                                        <p:strVal val="visible"/>
                                      </p:to>
                                    </p:set>
                                    <p:animEffect transition="in" filter="wipe(down)">
                                      <p:cBhvr>
                                        <p:cTn id="117" dur="750"/>
                                        <p:tgtEl>
                                          <p:spTgt spid="38"/>
                                        </p:tgtEl>
                                      </p:cBhvr>
                                    </p:animEffect>
                                  </p:childTnLst>
                                </p:cTn>
                              </p:par>
                              <p:par>
                                <p:cTn id="118" presetID="22" presetClass="entr" presetSubtype="4" fill="hold" grpId="0" nodeType="withEffect">
                                  <p:stCondLst>
                                    <p:cond delay="1500"/>
                                  </p:stCondLst>
                                  <p:childTnLst>
                                    <p:set>
                                      <p:cBhvr>
                                        <p:cTn id="119" dur="1" fill="hold">
                                          <p:stCondLst>
                                            <p:cond delay="0"/>
                                          </p:stCondLst>
                                        </p:cTn>
                                        <p:tgtEl>
                                          <p:spTgt spid="39"/>
                                        </p:tgtEl>
                                        <p:attrNameLst>
                                          <p:attrName>style.visibility</p:attrName>
                                        </p:attrNameLst>
                                      </p:cBhvr>
                                      <p:to>
                                        <p:strVal val="visible"/>
                                      </p:to>
                                    </p:set>
                                    <p:animEffect transition="in" filter="wipe(down)">
                                      <p:cBhvr>
                                        <p:cTn id="120" dur="750"/>
                                        <p:tgtEl>
                                          <p:spTgt spid="39"/>
                                        </p:tgtEl>
                                      </p:cBhvr>
                                    </p:animEffect>
                                  </p:childTnLst>
                                </p:cTn>
                              </p:par>
                              <p:par>
                                <p:cTn id="121" presetID="22" presetClass="entr" presetSubtype="4" fill="hold" grpId="0" nodeType="withEffect">
                                  <p:stCondLst>
                                    <p:cond delay="1500"/>
                                  </p:stCondLst>
                                  <p:childTnLst>
                                    <p:set>
                                      <p:cBhvr>
                                        <p:cTn id="122" dur="1" fill="hold">
                                          <p:stCondLst>
                                            <p:cond delay="0"/>
                                          </p:stCondLst>
                                        </p:cTn>
                                        <p:tgtEl>
                                          <p:spTgt spid="41"/>
                                        </p:tgtEl>
                                        <p:attrNameLst>
                                          <p:attrName>style.visibility</p:attrName>
                                        </p:attrNameLst>
                                      </p:cBhvr>
                                      <p:to>
                                        <p:strVal val="visible"/>
                                      </p:to>
                                    </p:set>
                                    <p:animEffect transition="in" filter="wipe(down)">
                                      <p:cBhvr>
                                        <p:cTn id="123" dur="750"/>
                                        <p:tgtEl>
                                          <p:spTgt spid="41"/>
                                        </p:tgtEl>
                                      </p:cBhvr>
                                    </p:animEffect>
                                  </p:childTnLst>
                                </p:cTn>
                              </p:par>
                              <p:par>
                                <p:cTn id="124" presetID="22" presetClass="entr" presetSubtype="4" fill="hold" grpId="0" nodeType="withEffect">
                                  <p:stCondLst>
                                    <p:cond delay="1500"/>
                                  </p:stCondLst>
                                  <p:childTnLst>
                                    <p:set>
                                      <p:cBhvr>
                                        <p:cTn id="125" dur="1" fill="hold">
                                          <p:stCondLst>
                                            <p:cond delay="0"/>
                                          </p:stCondLst>
                                        </p:cTn>
                                        <p:tgtEl>
                                          <p:spTgt spid="48"/>
                                        </p:tgtEl>
                                        <p:attrNameLst>
                                          <p:attrName>style.visibility</p:attrName>
                                        </p:attrNameLst>
                                      </p:cBhvr>
                                      <p:to>
                                        <p:strVal val="visible"/>
                                      </p:to>
                                    </p:set>
                                    <p:animEffect transition="in" filter="wipe(down)">
                                      <p:cBhvr>
                                        <p:cTn id="126" dur="750"/>
                                        <p:tgtEl>
                                          <p:spTgt spid="48"/>
                                        </p:tgtEl>
                                      </p:cBhvr>
                                    </p:animEffect>
                                  </p:childTnLst>
                                </p:cTn>
                              </p:par>
                              <p:par>
                                <p:cTn id="127" presetID="47" presetClass="entr" presetSubtype="0" fill="hold" nodeType="withEffect">
                                  <p:stCondLst>
                                    <p:cond delay="0"/>
                                  </p:stCondLst>
                                  <p:childTnLst>
                                    <p:set>
                                      <p:cBhvr>
                                        <p:cTn id="128" dur="1" fill="hold">
                                          <p:stCondLst>
                                            <p:cond delay="0"/>
                                          </p:stCondLst>
                                        </p:cTn>
                                        <p:tgtEl>
                                          <p:spTgt spid="16"/>
                                        </p:tgtEl>
                                        <p:attrNameLst>
                                          <p:attrName>style.visibility</p:attrName>
                                        </p:attrNameLst>
                                      </p:cBhvr>
                                      <p:to>
                                        <p:strVal val="visible"/>
                                      </p:to>
                                    </p:set>
                                    <p:animEffect transition="in" filter="fade">
                                      <p:cBhvr>
                                        <p:cTn id="129" dur="500"/>
                                        <p:tgtEl>
                                          <p:spTgt spid="16"/>
                                        </p:tgtEl>
                                      </p:cBhvr>
                                    </p:animEffect>
                                    <p:anim calcmode="lin" valueType="num">
                                      <p:cBhvr>
                                        <p:cTn id="130" dur="500" fill="hold"/>
                                        <p:tgtEl>
                                          <p:spTgt spid="16"/>
                                        </p:tgtEl>
                                        <p:attrNameLst>
                                          <p:attrName>ppt_x</p:attrName>
                                        </p:attrNameLst>
                                      </p:cBhvr>
                                      <p:tavLst>
                                        <p:tav tm="0">
                                          <p:val>
                                            <p:strVal val="#ppt_x"/>
                                          </p:val>
                                        </p:tav>
                                        <p:tav tm="100000">
                                          <p:val>
                                            <p:strVal val="#ppt_x"/>
                                          </p:val>
                                        </p:tav>
                                      </p:tavLst>
                                    </p:anim>
                                    <p:anim calcmode="lin" valueType="num">
                                      <p:cBhvr>
                                        <p:cTn id="131" dur="500" fill="hold"/>
                                        <p:tgtEl>
                                          <p:spTgt spid="16"/>
                                        </p:tgtEl>
                                        <p:attrNameLst>
                                          <p:attrName>ppt_y</p:attrName>
                                        </p:attrNameLst>
                                      </p:cBhvr>
                                      <p:tavLst>
                                        <p:tav tm="0">
                                          <p:val>
                                            <p:strVal val="#ppt_y-.1"/>
                                          </p:val>
                                        </p:tav>
                                        <p:tav tm="100000">
                                          <p:val>
                                            <p:strVal val="#ppt_y"/>
                                          </p:val>
                                        </p:tav>
                                      </p:tavLst>
                                    </p:anim>
                                  </p:childTnLst>
                                </p:cTn>
                              </p:par>
                              <p:par>
                                <p:cTn id="132" presetID="45" presetClass="entr" presetSubtype="0" fill="hold" grpId="0" nodeType="withEffect">
                                  <p:stCondLst>
                                    <p:cond delay="750"/>
                                  </p:stCondLst>
                                  <p:childTnLst>
                                    <p:set>
                                      <p:cBhvr>
                                        <p:cTn id="133" dur="1" fill="hold">
                                          <p:stCondLst>
                                            <p:cond delay="0"/>
                                          </p:stCondLst>
                                        </p:cTn>
                                        <p:tgtEl>
                                          <p:spTgt spid="49"/>
                                        </p:tgtEl>
                                        <p:attrNameLst>
                                          <p:attrName>style.visibility</p:attrName>
                                        </p:attrNameLst>
                                      </p:cBhvr>
                                      <p:to>
                                        <p:strVal val="visible"/>
                                      </p:to>
                                    </p:set>
                                    <p:animEffect transition="in" filter="fade">
                                      <p:cBhvr>
                                        <p:cTn id="134" dur="2000"/>
                                        <p:tgtEl>
                                          <p:spTgt spid="49"/>
                                        </p:tgtEl>
                                      </p:cBhvr>
                                    </p:animEffect>
                                    <p:anim calcmode="lin" valueType="num">
                                      <p:cBhvr>
                                        <p:cTn id="135" dur="2000" fill="hold"/>
                                        <p:tgtEl>
                                          <p:spTgt spid="49"/>
                                        </p:tgtEl>
                                        <p:attrNameLst>
                                          <p:attrName>ppt_w</p:attrName>
                                        </p:attrNameLst>
                                      </p:cBhvr>
                                      <p:tavLst>
                                        <p:tav tm="0" fmla="#ppt_w*sin(2.5*pi*$)">
                                          <p:val>
                                            <p:fltVal val="0"/>
                                          </p:val>
                                        </p:tav>
                                        <p:tav tm="100000">
                                          <p:val>
                                            <p:fltVal val="1"/>
                                          </p:val>
                                        </p:tav>
                                      </p:tavLst>
                                    </p:anim>
                                    <p:anim calcmode="lin" valueType="num">
                                      <p:cBhvr>
                                        <p:cTn id="136" dur="2000" fill="hold"/>
                                        <p:tgtEl>
                                          <p:spTgt spid="49"/>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1" grpId="0" animBg="1"/>
      <p:bldP spid="52" grpId="0" animBg="1"/>
      <p:bldP spid="53" grpId="0" animBg="1"/>
      <p:bldP spid="54" grpId="0" animBg="1"/>
      <p:bldP spid="44" grpId="0" animBg="1"/>
      <p:bldP spid="29" grpId="0" animBg="1"/>
      <p:bldP spid="40" grpId="0" build="p"/>
      <p:bldP spid="410" grpId="0" build="p"/>
      <p:bldP spid="411" grpId="0"/>
      <p:bldP spid="412" grpId="0"/>
      <p:bldP spid="25" grpId="0" animBg="1"/>
      <p:bldP spid="26" grpId="0" animBg="1"/>
      <p:bldP spid="27" grpId="0" animBg="1"/>
      <p:bldP spid="30" grpId="0" animBg="1"/>
      <p:bldP spid="32" grpId="0" animBg="1"/>
      <p:bldP spid="33" grpId="0" animBg="1"/>
      <p:bldP spid="37" grpId="0"/>
      <p:bldP spid="38" grpId="0"/>
      <p:bldP spid="39" grpId="0"/>
      <p:bldP spid="41" grpId="0"/>
      <p:bldP spid="43" grpId="0" animBg="1"/>
      <p:bldP spid="48" grpId="0"/>
      <p:bldP spid="49"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1" name="Straight Connector 4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671300" y="6261100"/>
            <a:ext cx="376238"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671300" y="6303963"/>
            <a:ext cx="3762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F2B73BD3-B5DA-4D58-B7DC-9A180BFF92FB}"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4</a:t>
            </a:fld>
            <a:endParaRPr lang="en-US" altLang="zh-CN" sz="1600">
              <a:solidFill>
                <a:srgbClr val="F2F2F2"/>
              </a:solidFill>
              <a:latin typeface="Calibri Light" pitchFamily="34" charset="0"/>
            </a:endParaRPr>
          </a:p>
        </p:txBody>
      </p:sp>
      <p:sp>
        <p:nvSpPr>
          <p:cNvPr id="17" name="Content Placeholder 7"/>
          <p:cNvSpPr txBox="1">
            <a:spLocks/>
          </p:cNvSpPr>
          <p:nvPr/>
        </p:nvSpPr>
        <p:spPr bwMode="auto">
          <a:xfrm>
            <a:off x="4140200" y="209550"/>
            <a:ext cx="4125913" cy="836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Presentation Agenda</a:t>
            </a:r>
            <a:endParaRPr lang="en-US" altLang="zh-CN" sz="3600">
              <a:solidFill>
                <a:srgbClr val="767171"/>
              </a:solidFill>
              <a:latin typeface="Calibri Light" pitchFamily="34" charset="0"/>
            </a:endParaRPr>
          </a:p>
        </p:txBody>
      </p:sp>
      <p:sp>
        <p:nvSpPr>
          <p:cNvPr id="18" name="Title 1"/>
          <p:cNvSpPr txBox="1">
            <a:spLocks/>
          </p:cNvSpPr>
          <p:nvPr/>
        </p:nvSpPr>
        <p:spPr>
          <a:xfrm>
            <a:off x="4756150" y="885825"/>
            <a:ext cx="2892425" cy="363538"/>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cxnSp>
        <p:nvCxnSpPr>
          <p:cNvPr id="19" name="Straight Connector 18"/>
          <p:cNvCxnSpPr/>
          <p:nvPr/>
        </p:nvCxnSpPr>
        <p:spPr>
          <a:xfrm>
            <a:off x="6151563" y="1492250"/>
            <a:ext cx="0" cy="979488"/>
          </a:xfrm>
          <a:prstGeom prst="line">
            <a:avLst/>
          </a:prstGeom>
          <a:ln w="101600" cmpd="dbl">
            <a:solidFill>
              <a:schemeClr val="bg2">
                <a:lumMod val="75000"/>
              </a:schemeClr>
            </a:solidFill>
            <a:prstDash val="solid"/>
            <a:headEnd type="oval" w="sm" len="sm"/>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4781550" y="2830513"/>
            <a:ext cx="1079500" cy="3175"/>
          </a:xfrm>
          <a:prstGeom prst="line">
            <a:avLst/>
          </a:prstGeom>
          <a:ln w="25400">
            <a:solidFill>
              <a:schemeClr val="bg1">
                <a:lumMod val="75000"/>
              </a:schemeClr>
            </a:solidFill>
            <a:prstDash val="solid"/>
            <a:headEnd type="oval" w="lg" len="lg"/>
            <a:tailEnd type="ova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6529388" y="4627563"/>
            <a:ext cx="1079500" cy="3175"/>
          </a:xfrm>
          <a:prstGeom prst="line">
            <a:avLst/>
          </a:prstGeom>
          <a:ln w="25400">
            <a:solidFill>
              <a:schemeClr val="bg1">
                <a:lumMod val="75000"/>
              </a:schemeClr>
            </a:solidFill>
            <a:prstDash val="solid"/>
            <a:headEnd type="oval"/>
            <a:tailEnd type="oval" w="lg" len="lg"/>
          </a:ln>
        </p:spPr>
        <p:style>
          <a:lnRef idx="1">
            <a:schemeClr val="accent1"/>
          </a:lnRef>
          <a:fillRef idx="0">
            <a:schemeClr val="accent1"/>
          </a:fillRef>
          <a:effectRef idx="0">
            <a:schemeClr val="accent1"/>
          </a:effectRef>
          <a:fontRef idx="minor">
            <a:schemeClr val="tx1"/>
          </a:fontRef>
        </p:style>
      </p:cxnSp>
      <p:sp>
        <p:nvSpPr>
          <p:cNvPr id="39" name="Content Placeholder 2"/>
          <p:cNvSpPr txBox="1">
            <a:spLocks/>
          </p:cNvSpPr>
          <p:nvPr/>
        </p:nvSpPr>
        <p:spPr bwMode="auto">
          <a:xfrm>
            <a:off x="1471613" y="2649538"/>
            <a:ext cx="3246437" cy="1001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algn="r" eaLnBrk="1" hangingPunct="1">
              <a:spcBef>
                <a:spcPct val="20000"/>
              </a:spcBef>
              <a:spcAft>
                <a:spcPts val="600"/>
              </a:spcAft>
              <a:buClr>
                <a:srgbClr val="2E75B6"/>
              </a:buClr>
              <a:buSzPct val="145000"/>
              <a:buFont typeface="Arial" pitchFamily="34" charset="0"/>
              <a:buNone/>
            </a:pPr>
            <a:r>
              <a:rPr lang="id-ID" altLang="zh-CN" sz="1600" b="1">
                <a:solidFill>
                  <a:srgbClr val="FFC000"/>
                </a:solidFill>
                <a:ea typeface="Roboto" pitchFamily="2" charset="0"/>
                <a:cs typeface="Roboto" pitchFamily="2" charset="0"/>
              </a:rPr>
              <a:t>Introduction</a:t>
            </a:r>
            <a:endParaRPr lang="id-ID" altLang="zh-CN" sz="1400" i="1">
              <a:solidFill>
                <a:srgbClr val="FFC000"/>
              </a:solidFill>
              <a:ea typeface="Roboto" pitchFamily="2" charset="0"/>
              <a:cs typeface="Roboto" pitchFamily="2" charset="0"/>
            </a:endParaRPr>
          </a:p>
          <a:p>
            <a:pPr algn="r" eaLnBrk="1" hangingPunct="1">
              <a:spcBef>
                <a:spcPct val="20000"/>
              </a:spcBef>
              <a:spcAft>
                <a:spcPts val="600"/>
              </a:spcAft>
              <a:buClr>
                <a:srgbClr val="2E75B6"/>
              </a:buClr>
              <a:buSzPct val="145000"/>
              <a:buFont typeface="Arial" pitchFamily="34" charset="0"/>
              <a:buNone/>
            </a:pPr>
            <a:r>
              <a:rPr lang="id-ID" altLang="zh-CN" sz="1100">
                <a:solidFill>
                  <a:srgbClr val="BFBFBF"/>
                </a:solidFill>
                <a:ea typeface="Roboto" pitchFamily="2" charset="0"/>
                <a:cs typeface="Roboto" pitchFamily="2" charset="0"/>
              </a:rPr>
              <a:t>Fusce som libero topi sombrero bikinan meksiko</a:t>
            </a:r>
            <a:r>
              <a:rPr lang="en-US" altLang="zh-CN" sz="1100">
                <a:solidFill>
                  <a:srgbClr val="BFBFBF"/>
                </a:solidFill>
              </a:rPr>
              <a:t> when an unknown printer took a galley of type and scrambled it to make a type specimen book. </a:t>
            </a:r>
            <a:endParaRPr lang="id-ID" altLang="zh-CN" sz="1100">
              <a:solidFill>
                <a:srgbClr val="BFBFBF"/>
              </a:solidFill>
              <a:ea typeface="Roboto" pitchFamily="2" charset="0"/>
              <a:cs typeface="Roboto" pitchFamily="2" charset="0"/>
            </a:endParaRPr>
          </a:p>
        </p:txBody>
      </p:sp>
      <p:sp>
        <p:nvSpPr>
          <p:cNvPr id="48" name="Content Placeholder 2"/>
          <p:cNvSpPr txBox="1">
            <a:spLocks/>
          </p:cNvSpPr>
          <p:nvPr/>
        </p:nvSpPr>
        <p:spPr bwMode="auto">
          <a:xfrm>
            <a:off x="7688263" y="4465638"/>
            <a:ext cx="3244850"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spcAft>
                <a:spcPts val="600"/>
              </a:spcAft>
              <a:buClr>
                <a:srgbClr val="2E75B6"/>
              </a:buClr>
              <a:buSzPct val="145000"/>
              <a:buFont typeface="Arial" pitchFamily="34" charset="0"/>
              <a:buNone/>
            </a:pPr>
            <a:r>
              <a:rPr lang="id-ID" altLang="zh-CN" sz="1600" b="1">
                <a:solidFill>
                  <a:schemeClr val="accent2"/>
                </a:solidFill>
                <a:ea typeface="Roboto" pitchFamily="2" charset="0"/>
                <a:cs typeface="Roboto" pitchFamily="2" charset="0"/>
              </a:rPr>
              <a:t>Vision and Mission</a:t>
            </a:r>
            <a:endParaRPr lang="id-ID" altLang="zh-CN" sz="1400" i="1">
              <a:solidFill>
                <a:schemeClr val="accent2"/>
              </a:solidFill>
              <a:ea typeface="Roboto" pitchFamily="2" charset="0"/>
              <a:cs typeface="Roboto" pitchFamily="2" charset="0"/>
            </a:endParaRPr>
          </a:p>
          <a:p>
            <a:pPr eaLnBrk="1" hangingPunct="1">
              <a:spcBef>
                <a:spcPct val="20000"/>
              </a:spcBef>
              <a:spcAft>
                <a:spcPts val="600"/>
              </a:spcAft>
              <a:buClr>
                <a:srgbClr val="2E75B6"/>
              </a:buClr>
              <a:buSzPct val="145000"/>
              <a:buFont typeface="Arial" pitchFamily="34" charset="0"/>
              <a:buNone/>
            </a:pPr>
            <a:r>
              <a:rPr lang="id-ID" altLang="zh-CN" sz="1100">
                <a:solidFill>
                  <a:srgbClr val="BFBFBF"/>
                </a:solidFill>
                <a:ea typeface="Roboto" pitchFamily="2" charset="0"/>
                <a:cs typeface="Roboto" pitchFamily="2" charset="0"/>
              </a:rPr>
              <a:t>Fusce som libero topi sombrero bikinan meksiko</a:t>
            </a:r>
            <a:r>
              <a:rPr lang="en-US" altLang="zh-CN" sz="1100">
                <a:solidFill>
                  <a:srgbClr val="BFBFBF"/>
                </a:solidFill>
              </a:rPr>
              <a:t> when an unknown printer took a galley of type and scrambled it to make a type specimen book. </a:t>
            </a:r>
            <a:endParaRPr lang="id-ID" altLang="zh-CN" sz="1100">
              <a:solidFill>
                <a:srgbClr val="BFBFBF"/>
              </a:solidFill>
              <a:ea typeface="Roboto" pitchFamily="2" charset="0"/>
              <a:cs typeface="Roboto" pitchFamily="2" charset="0"/>
            </a:endParaRPr>
          </a:p>
        </p:txBody>
      </p:sp>
      <p:sp>
        <p:nvSpPr>
          <p:cNvPr id="51" name="Freeform 50"/>
          <p:cNvSpPr/>
          <p:nvPr/>
        </p:nvSpPr>
        <p:spPr>
          <a:xfrm>
            <a:off x="5822950" y="2616200"/>
            <a:ext cx="684213" cy="492125"/>
          </a:xfrm>
          <a:custGeom>
            <a:avLst/>
            <a:gdLst>
              <a:gd name="connsiteX0" fmla="*/ 0 w 1799993"/>
              <a:gd name="connsiteY0" fmla="*/ 899997 h 1799993"/>
              <a:gd name="connsiteX1" fmla="*/ 899997 w 1799993"/>
              <a:gd name="connsiteY1" fmla="*/ 0 h 1799993"/>
              <a:gd name="connsiteX2" fmla="*/ 1799994 w 1799993"/>
              <a:gd name="connsiteY2" fmla="*/ 899997 h 1799993"/>
              <a:gd name="connsiteX3" fmla="*/ 899997 w 1799993"/>
              <a:gd name="connsiteY3" fmla="*/ 1799994 h 1799993"/>
              <a:gd name="connsiteX4" fmla="*/ 0 w 1799993"/>
              <a:gd name="connsiteY4" fmla="*/ 899997 h 1799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9993" h="1799993">
                <a:moveTo>
                  <a:pt x="0" y="899997"/>
                </a:moveTo>
                <a:cubicBezTo>
                  <a:pt x="0" y="402942"/>
                  <a:pt x="402942" y="0"/>
                  <a:pt x="899997" y="0"/>
                </a:cubicBezTo>
                <a:cubicBezTo>
                  <a:pt x="1397052" y="0"/>
                  <a:pt x="1799994" y="402942"/>
                  <a:pt x="1799994" y="899997"/>
                </a:cubicBezTo>
                <a:cubicBezTo>
                  <a:pt x="1799994" y="1397052"/>
                  <a:pt x="1397052" y="1799994"/>
                  <a:pt x="899997" y="1799994"/>
                </a:cubicBezTo>
                <a:cubicBezTo>
                  <a:pt x="402942" y="1799994"/>
                  <a:pt x="0" y="1397052"/>
                  <a:pt x="0" y="899997"/>
                </a:cubicBezTo>
                <a:close/>
              </a:path>
            </a:pathLst>
          </a:custGeom>
          <a:no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lIns="406664" tIns="319483" rIns="406664" bIns="319483" anchor="ctr"/>
          <a:lstStyle/>
          <a:p>
            <a:pPr algn="ctr" defTabSz="1955800" eaLnBrk="1" hangingPunct="1">
              <a:lnSpc>
                <a:spcPct val="90000"/>
              </a:lnSpc>
              <a:spcAft>
                <a:spcPct val="35000"/>
              </a:spcAft>
              <a:defRPr/>
            </a:pPr>
            <a:r>
              <a:rPr lang="id-ID" altLang="zh-CN" sz="4800">
                <a:solidFill>
                  <a:srgbClr val="FFC000"/>
                </a:solidFill>
                <a:latin typeface="FontAwesome" pitchFamily="2" charset="0"/>
              </a:rPr>
              <a:t></a:t>
            </a:r>
          </a:p>
        </p:txBody>
      </p:sp>
      <p:sp>
        <p:nvSpPr>
          <p:cNvPr id="52" name="Freeform 51"/>
          <p:cNvSpPr/>
          <p:nvPr/>
        </p:nvSpPr>
        <p:spPr>
          <a:xfrm>
            <a:off x="5830888" y="4395788"/>
            <a:ext cx="684212" cy="493712"/>
          </a:xfrm>
          <a:custGeom>
            <a:avLst/>
            <a:gdLst>
              <a:gd name="connsiteX0" fmla="*/ 0 w 1799993"/>
              <a:gd name="connsiteY0" fmla="*/ 899997 h 1799993"/>
              <a:gd name="connsiteX1" fmla="*/ 899997 w 1799993"/>
              <a:gd name="connsiteY1" fmla="*/ 0 h 1799993"/>
              <a:gd name="connsiteX2" fmla="*/ 1799994 w 1799993"/>
              <a:gd name="connsiteY2" fmla="*/ 899997 h 1799993"/>
              <a:gd name="connsiteX3" fmla="*/ 899997 w 1799993"/>
              <a:gd name="connsiteY3" fmla="*/ 1799994 h 1799993"/>
              <a:gd name="connsiteX4" fmla="*/ 0 w 1799993"/>
              <a:gd name="connsiteY4" fmla="*/ 899997 h 1799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9993" h="1799993">
                <a:moveTo>
                  <a:pt x="0" y="899997"/>
                </a:moveTo>
                <a:cubicBezTo>
                  <a:pt x="0" y="402942"/>
                  <a:pt x="402942" y="0"/>
                  <a:pt x="899997" y="0"/>
                </a:cubicBezTo>
                <a:cubicBezTo>
                  <a:pt x="1397052" y="0"/>
                  <a:pt x="1799994" y="402942"/>
                  <a:pt x="1799994" y="899997"/>
                </a:cubicBezTo>
                <a:cubicBezTo>
                  <a:pt x="1799994" y="1397052"/>
                  <a:pt x="1397052" y="1799994"/>
                  <a:pt x="899997" y="1799994"/>
                </a:cubicBezTo>
                <a:cubicBezTo>
                  <a:pt x="402942" y="1799994"/>
                  <a:pt x="0" y="1397052"/>
                  <a:pt x="0" y="899997"/>
                </a:cubicBezTo>
                <a:close/>
              </a:path>
            </a:pathLst>
          </a:custGeom>
          <a:no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lIns="406664" tIns="319483" rIns="406664" bIns="319483" anchor="ctr"/>
          <a:lstStyle/>
          <a:p>
            <a:pPr algn="ctr" defTabSz="1955800" eaLnBrk="1" hangingPunct="1">
              <a:lnSpc>
                <a:spcPct val="90000"/>
              </a:lnSpc>
              <a:spcAft>
                <a:spcPct val="35000"/>
              </a:spcAft>
              <a:defRPr/>
            </a:pPr>
            <a:r>
              <a:rPr lang="id-ID" altLang="zh-CN" sz="4400">
                <a:solidFill>
                  <a:schemeClr val="accent2"/>
                </a:solidFill>
                <a:latin typeface="FontAwesome" pitchFamily="2" charset="0"/>
              </a:rPr>
              <a:t></a:t>
            </a:r>
            <a:endParaRPr lang="id-ID" altLang="zh-CN" sz="4800">
              <a:solidFill>
                <a:schemeClr val="accent2"/>
              </a:solidFill>
              <a:latin typeface="FontAwesome" pitchFamily="2" charset="0"/>
            </a:endParaRPr>
          </a:p>
        </p:txBody>
      </p:sp>
      <p:grpSp>
        <p:nvGrpSpPr>
          <p:cNvPr id="28" name="Group 27"/>
          <p:cNvGrpSpPr>
            <a:grpSpLocks/>
          </p:cNvGrpSpPr>
          <p:nvPr/>
        </p:nvGrpSpPr>
        <p:grpSpPr bwMode="auto">
          <a:xfrm>
            <a:off x="5583238" y="6583363"/>
            <a:ext cx="1155700" cy="144462"/>
            <a:chOff x="7536566" y="6291405"/>
            <a:chExt cx="1154910" cy="144000"/>
          </a:xfrm>
        </p:grpSpPr>
        <p:sp>
          <p:nvSpPr>
            <p:cNvPr id="30" name="Oval 29"/>
            <p:cNvSpPr>
              <a:spLocks noChangeAspect="1"/>
            </p:cNvSpPr>
            <p:nvPr/>
          </p:nvSpPr>
          <p:spPr>
            <a:xfrm>
              <a:off x="7536566" y="6291405"/>
              <a:ext cx="144363"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1" name="Oval 30"/>
            <p:cNvSpPr>
              <a:spLocks noChangeAspect="1"/>
            </p:cNvSpPr>
            <p:nvPr/>
          </p:nvSpPr>
          <p:spPr>
            <a:xfrm>
              <a:off x="7704726" y="6291405"/>
              <a:ext cx="144363"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3" name="Oval 32"/>
            <p:cNvSpPr>
              <a:spLocks noChangeAspect="1"/>
            </p:cNvSpPr>
            <p:nvPr/>
          </p:nvSpPr>
          <p:spPr>
            <a:xfrm>
              <a:off x="7863367" y="6291405"/>
              <a:ext cx="144363"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4" name="Oval 33"/>
            <p:cNvSpPr>
              <a:spLocks noChangeAspect="1"/>
            </p:cNvSpPr>
            <p:nvPr/>
          </p:nvSpPr>
          <p:spPr>
            <a:xfrm>
              <a:off x="8042632" y="6291405"/>
              <a:ext cx="142777"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5" name="Oval 34"/>
            <p:cNvSpPr>
              <a:spLocks noChangeAspect="1"/>
            </p:cNvSpPr>
            <p:nvPr/>
          </p:nvSpPr>
          <p:spPr>
            <a:xfrm>
              <a:off x="8210792" y="6291405"/>
              <a:ext cx="144364"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6" name="Oval 35"/>
            <p:cNvSpPr>
              <a:spLocks noChangeAspect="1"/>
            </p:cNvSpPr>
            <p:nvPr/>
          </p:nvSpPr>
          <p:spPr>
            <a:xfrm>
              <a:off x="8378952" y="6291405"/>
              <a:ext cx="144364"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7" name="Oval 36"/>
            <p:cNvSpPr>
              <a:spLocks noChangeAspect="1"/>
            </p:cNvSpPr>
            <p:nvPr/>
          </p:nvSpPr>
          <p:spPr>
            <a:xfrm>
              <a:off x="8547112" y="6291405"/>
              <a:ext cx="144364"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38" name="Subtitle 2"/>
          <p:cNvSpPr>
            <a:spLocks noGrp="1"/>
          </p:cNvSpPr>
          <p:nvPr>
            <p:ph type="subTitle" idx="1"/>
          </p:nvPr>
        </p:nvSpPr>
        <p:spPr>
          <a:xfrm>
            <a:off x="236538" y="6511925"/>
            <a:ext cx="1946275" cy="287338"/>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cxnSp>
        <p:nvCxnSpPr>
          <p:cNvPr id="26" name="Straight Connector 25"/>
          <p:cNvCxnSpPr/>
          <p:nvPr/>
        </p:nvCxnSpPr>
        <p:spPr>
          <a:xfrm>
            <a:off x="6151563" y="3255963"/>
            <a:ext cx="0" cy="979487"/>
          </a:xfrm>
          <a:prstGeom prst="line">
            <a:avLst/>
          </a:prstGeom>
          <a:ln w="101600" cmpd="dbl">
            <a:solidFill>
              <a:schemeClr val="bg2">
                <a:lumMod val="75000"/>
              </a:schemeClr>
            </a:solidFill>
            <a:prstDash val="solid"/>
            <a:headEnd type="none" w="med" len="med"/>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6157913" y="4911725"/>
            <a:ext cx="0" cy="1549400"/>
          </a:xfrm>
          <a:prstGeom prst="line">
            <a:avLst/>
          </a:prstGeom>
          <a:ln w="101600" cmpd="dbl">
            <a:solidFill>
              <a:schemeClr val="bg2">
                <a:lumMod val="75000"/>
              </a:schemeClr>
            </a:solidFill>
            <a:prstDash val="solid"/>
            <a:headEnd type="none" w="med" len="med"/>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17"/>
                                        </p:tgtEl>
                                        <p:attrNameLst>
                                          <p:attrName>style.visibility</p:attrName>
                                        </p:attrNameLst>
                                      </p:cBhvr>
                                      <p:to>
                                        <p:strVal val="visible"/>
                                      </p:to>
                                    </p:set>
                                    <p:animEffect transition="in" filter="wipe(up)">
                                      <p:cBhvr>
                                        <p:cTn id="13" dur="1000"/>
                                        <p:tgtEl>
                                          <p:spTgt spid="17"/>
                                        </p:tgtEl>
                                      </p:cBhvr>
                                    </p:animEffect>
                                  </p:childTnLst>
                                </p:cTn>
                              </p:par>
                              <p:par>
                                <p:cTn id="14" presetID="22" presetClass="entr" presetSubtype="4" fill="hold" grpId="0" nodeType="withEffect">
                                  <p:stCondLst>
                                    <p:cond delay="1000"/>
                                  </p:stCondLst>
                                  <p:childTnLst>
                                    <p:set>
                                      <p:cBhvr>
                                        <p:cTn id="15" dur="1" fill="hold">
                                          <p:stCondLst>
                                            <p:cond delay="0"/>
                                          </p:stCondLst>
                                        </p:cTn>
                                        <p:tgtEl>
                                          <p:spTgt spid="18"/>
                                        </p:tgtEl>
                                        <p:attrNameLst>
                                          <p:attrName>style.visibility</p:attrName>
                                        </p:attrNameLst>
                                      </p:cBhvr>
                                      <p:to>
                                        <p:strVal val="visible"/>
                                      </p:to>
                                    </p:set>
                                    <p:animEffect transition="in" filter="wipe(down)">
                                      <p:cBhvr>
                                        <p:cTn id="16" dur="1000"/>
                                        <p:tgtEl>
                                          <p:spTgt spid="18"/>
                                        </p:tgtEl>
                                      </p:cBhvr>
                                    </p:animEffect>
                                  </p:childTnLst>
                                </p:cTn>
                              </p:par>
                              <p:par>
                                <p:cTn id="17" presetID="22" presetClass="entr" presetSubtype="1" fill="hold" nodeType="withEffect">
                                  <p:stCondLst>
                                    <p:cond delay="2000"/>
                                  </p:stCondLst>
                                  <p:childTnLst>
                                    <p:set>
                                      <p:cBhvr>
                                        <p:cTn id="18" dur="1" fill="hold">
                                          <p:stCondLst>
                                            <p:cond delay="0"/>
                                          </p:stCondLst>
                                        </p:cTn>
                                        <p:tgtEl>
                                          <p:spTgt spid="19"/>
                                        </p:tgtEl>
                                        <p:attrNameLst>
                                          <p:attrName>style.visibility</p:attrName>
                                        </p:attrNameLst>
                                      </p:cBhvr>
                                      <p:to>
                                        <p:strVal val="visible"/>
                                      </p:to>
                                    </p:set>
                                    <p:animEffect transition="in" filter="wipe(up)">
                                      <p:cBhvr>
                                        <p:cTn id="19" dur="1000"/>
                                        <p:tgtEl>
                                          <p:spTgt spid="19"/>
                                        </p:tgtEl>
                                      </p:cBhvr>
                                    </p:animEffect>
                                  </p:childTnLst>
                                </p:cTn>
                              </p:par>
                              <p:par>
                                <p:cTn id="20" presetID="53" presetClass="entr" presetSubtype="16" fill="hold" grpId="0" nodeType="withEffect">
                                  <p:stCondLst>
                                    <p:cond delay="3000"/>
                                  </p:stCondLst>
                                  <p:childTnLst>
                                    <p:set>
                                      <p:cBhvr>
                                        <p:cTn id="21" dur="1" fill="hold">
                                          <p:stCondLst>
                                            <p:cond delay="0"/>
                                          </p:stCondLst>
                                        </p:cTn>
                                        <p:tgtEl>
                                          <p:spTgt spid="51"/>
                                        </p:tgtEl>
                                        <p:attrNameLst>
                                          <p:attrName>style.visibility</p:attrName>
                                        </p:attrNameLst>
                                      </p:cBhvr>
                                      <p:to>
                                        <p:strVal val="visible"/>
                                      </p:to>
                                    </p:set>
                                    <p:anim calcmode="lin" valueType="num">
                                      <p:cBhvr>
                                        <p:cTn id="22" dur="500" fill="hold"/>
                                        <p:tgtEl>
                                          <p:spTgt spid="51"/>
                                        </p:tgtEl>
                                        <p:attrNameLst>
                                          <p:attrName>ppt_w</p:attrName>
                                        </p:attrNameLst>
                                      </p:cBhvr>
                                      <p:tavLst>
                                        <p:tav tm="0">
                                          <p:val>
                                            <p:fltVal val="0"/>
                                          </p:val>
                                        </p:tav>
                                        <p:tav tm="100000">
                                          <p:val>
                                            <p:strVal val="#ppt_w"/>
                                          </p:val>
                                        </p:tav>
                                      </p:tavLst>
                                    </p:anim>
                                    <p:anim calcmode="lin" valueType="num">
                                      <p:cBhvr>
                                        <p:cTn id="23" dur="500" fill="hold"/>
                                        <p:tgtEl>
                                          <p:spTgt spid="51"/>
                                        </p:tgtEl>
                                        <p:attrNameLst>
                                          <p:attrName>ppt_h</p:attrName>
                                        </p:attrNameLst>
                                      </p:cBhvr>
                                      <p:tavLst>
                                        <p:tav tm="0">
                                          <p:val>
                                            <p:fltVal val="0"/>
                                          </p:val>
                                        </p:tav>
                                        <p:tav tm="100000">
                                          <p:val>
                                            <p:strVal val="#ppt_h"/>
                                          </p:val>
                                        </p:tav>
                                      </p:tavLst>
                                    </p:anim>
                                    <p:animEffect transition="in" filter="fade">
                                      <p:cBhvr>
                                        <p:cTn id="24" dur="500"/>
                                        <p:tgtEl>
                                          <p:spTgt spid="51"/>
                                        </p:tgtEl>
                                      </p:cBhvr>
                                    </p:animEffect>
                                  </p:childTnLst>
                                </p:cTn>
                              </p:par>
                              <p:par>
                                <p:cTn id="25" presetID="22" presetClass="entr" presetSubtype="2" fill="hold" nodeType="withEffect">
                                  <p:stCondLst>
                                    <p:cond delay="3500"/>
                                  </p:stCondLst>
                                  <p:childTnLst>
                                    <p:set>
                                      <p:cBhvr>
                                        <p:cTn id="26" dur="1" fill="hold">
                                          <p:stCondLst>
                                            <p:cond delay="0"/>
                                          </p:stCondLst>
                                        </p:cTn>
                                        <p:tgtEl>
                                          <p:spTgt spid="23"/>
                                        </p:tgtEl>
                                        <p:attrNameLst>
                                          <p:attrName>style.visibility</p:attrName>
                                        </p:attrNameLst>
                                      </p:cBhvr>
                                      <p:to>
                                        <p:strVal val="visible"/>
                                      </p:to>
                                    </p:set>
                                    <p:animEffect transition="in" filter="wipe(right)">
                                      <p:cBhvr>
                                        <p:cTn id="27" dur="500"/>
                                        <p:tgtEl>
                                          <p:spTgt spid="23"/>
                                        </p:tgtEl>
                                      </p:cBhvr>
                                    </p:animEffect>
                                  </p:childTnLst>
                                </p:cTn>
                              </p:par>
                              <p:par>
                                <p:cTn id="28" presetID="22" presetClass="entr" presetSubtype="2" fill="hold" grpId="0" nodeType="withEffect">
                                  <p:stCondLst>
                                    <p:cond delay="4000"/>
                                  </p:stCondLst>
                                  <p:childTnLst>
                                    <p:set>
                                      <p:cBhvr>
                                        <p:cTn id="29" dur="1" fill="hold">
                                          <p:stCondLst>
                                            <p:cond delay="0"/>
                                          </p:stCondLst>
                                        </p:cTn>
                                        <p:tgtEl>
                                          <p:spTgt spid="39"/>
                                        </p:tgtEl>
                                        <p:attrNameLst>
                                          <p:attrName>style.visibility</p:attrName>
                                        </p:attrNameLst>
                                      </p:cBhvr>
                                      <p:to>
                                        <p:strVal val="visible"/>
                                      </p:to>
                                    </p:set>
                                    <p:animEffect transition="in" filter="wipe(right)">
                                      <p:cBhvr>
                                        <p:cTn id="30" dur="1000"/>
                                        <p:tgtEl>
                                          <p:spTgt spid="39"/>
                                        </p:tgtEl>
                                      </p:cBhvr>
                                    </p:animEffect>
                                  </p:childTnLst>
                                </p:cTn>
                              </p:par>
                              <p:par>
                                <p:cTn id="31" presetID="22" presetClass="entr" presetSubtype="1" fill="hold" nodeType="withEffect">
                                  <p:stCondLst>
                                    <p:cond delay="5000"/>
                                  </p:stCondLst>
                                  <p:childTnLst>
                                    <p:set>
                                      <p:cBhvr>
                                        <p:cTn id="32" dur="1" fill="hold">
                                          <p:stCondLst>
                                            <p:cond delay="0"/>
                                          </p:stCondLst>
                                        </p:cTn>
                                        <p:tgtEl>
                                          <p:spTgt spid="26"/>
                                        </p:tgtEl>
                                        <p:attrNameLst>
                                          <p:attrName>style.visibility</p:attrName>
                                        </p:attrNameLst>
                                      </p:cBhvr>
                                      <p:to>
                                        <p:strVal val="visible"/>
                                      </p:to>
                                    </p:set>
                                    <p:animEffect transition="in" filter="wipe(up)">
                                      <p:cBhvr>
                                        <p:cTn id="33" dur="1000"/>
                                        <p:tgtEl>
                                          <p:spTgt spid="26"/>
                                        </p:tgtEl>
                                      </p:cBhvr>
                                    </p:animEffect>
                                  </p:childTnLst>
                                </p:cTn>
                              </p:par>
                              <p:par>
                                <p:cTn id="34" presetID="53" presetClass="entr" presetSubtype="16" fill="hold" grpId="0" nodeType="withEffect">
                                  <p:stCondLst>
                                    <p:cond delay="6000"/>
                                  </p:stCondLst>
                                  <p:childTnLst>
                                    <p:set>
                                      <p:cBhvr>
                                        <p:cTn id="35" dur="1" fill="hold">
                                          <p:stCondLst>
                                            <p:cond delay="0"/>
                                          </p:stCondLst>
                                        </p:cTn>
                                        <p:tgtEl>
                                          <p:spTgt spid="52"/>
                                        </p:tgtEl>
                                        <p:attrNameLst>
                                          <p:attrName>style.visibility</p:attrName>
                                        </p:attrNameLst>
                                      </p:cBhvr>
                                      <p:to>
                                        <p:strVal val="visible"/>
                                      </p:to>
                                    </p:set>
                                    <p:anim calcmode="lin" valueType="num">
                                      <p:cBhvr>
                                        <p:cTn id="36" dur="500" fill="hold"/>
                                        <p:tgtEl>
                                          <p:spTgt spid="52"/>
                                        </p:tgtEl>
                                        <p:attrNameLst>
                                          <p:attrName>ppt_w</p:attrName>
                                        </p:attrNameLst>
                                      </p:cBhvr>
                                      <p:tavLst>
                                        <p:tav tm="0">
                                          <p:val>
                                            <p:fltVal val="0"/>
                                          </p:val>
                                        </p:tav>
                                        <p:tav tm="100000">
                                          <p:val>
                                            <p:strVal val="#ppt_w"/>
                                          </p:val>
                                        </p:tav>
                                      </p:tavLst>
                                    </p:anim>
                                    <p:anim calcmode="lin" valueType="num">
                                      <p:cBhvr>
                                        <p:cTn id="37" dur="500" fill="hold"/>
                                        <p:tgtEl>
                                          <p:spTgt spid="52"/>
                                        </p:tgtEl>
                                        <p:attrNameLst>
                                          <p:attrName>ppt_h</p:attrName>
                                        </p:attrNameLst>
                                      </p:cBhvr>
                                      <p:tavLst>
                                        <p:tav tm="0">
                                          <p:val>
                                            <p:fltVal val="0"/>
                                          </p:val>
                                        </p:tav>
                                        <p:tav tm="100000">
                                          <p:val>
                                            <p:strVal val="#ppt_h"/>
                                          </p:val>
                                        </p:tav>
                                      </p:tavLst>
                                    </p:anim>
                                    <p:animEffect transition="in" filter="fade">
                                      <p:cBhvr>
                                        <p:cTn id="38" dur="500"/>
                                        <p:tgtEl>
                                          <p:spTgt spid="52"/>
                                        </p:tgtEl>
                                      </p:cBhvr>
                                    </p:animEffect>
                                  </p:childTnLst>
                                </p:cTn>
                              </p:par>
                              <p:par>
                                <p:cTn id="39" presetID="22" presetClass="entr" presetSubtype="8" fill="hold" nodeType="withEffect">
                                  <p:stCondLst>
                                    <p:cond delay="6500"/>
                                  </p:stCondLst>
                                  <p:childTnLst>
                                    <p:set>
                                      <p:cBhvr>
                                        <p:cTn id="40" dur="1" fill="hold">
                                          <p:stCondLst>
                                            <p:cond delay="0"/>
                                          </p:stCondLst>
                                        </p:cTn>
                                        <p:tgtEl>
                                          <p:spTgt spid="32"/>
                                        </p:tgtEl>
                                        <p:attrNameLst>
                                          <p:attrName>style.visibility</p:attrName>
                                        </p:attrNameLst>
                                      </p:cBhvr>
                                      <p:to>
                                        <p:strVal val="visible"/>
                                      </p:to>
                                    </p:set>
                                    <p:animEffect transition="in" filter="wipe(left)">
                                      <p:cBhvr>
                                        <p:cTn id="41" dur="500"/>
                                        <p:tgtEl>
                                          <p:spTgt spid="32"/>
                                        </p:tgtEl>
                                      </p:cBhvr>
                                    </p:animEffect>
                                  </p:childTnLst>
                                </p:cTn>
                              </p:par>
                              <p:par>
                                <p:cTn id="42" presetID="22" presetClass="entr" presetSubtype="8" fill="hold" grpId="0" nodeType="withEffect">
                                  <p:stCondLst>
                                    <p:cond delay="7000"/>
                                  </p:stCondLst>
                                  <p:childTnLst>
                                    <p:set>
                                      <p:cBhvr>
                                        <p:cTn id="43" dur="1" fill="hold">
                                          <p:stCondLst>
                                            <p:cond delay="0"/>
                                          </p:stCondLst>
                                        </p:cTn>
                                        <p:tgtEl>
                                          <p:spTgt spid="48"/>
                                        </p:tgtEl>
                                        <p:attrNameLst>
                                          <p:attrName>style.visibility</p:attrName>
                                        </p:attrNameLst>
                                      </p:cBhvr>
                                      <p:to>
                                        <p:strVal val="visible"/>
                                      </p:to>
                                    </p:set>
                                    <p:animEffect transition="in" filter="wipe(left)">
                                      <p:cBhvr>
                                        <p:cTn id="44" dur="1000"/>
                                        <p:tgtEl>
                                          <p:spTgt spid="48"/>
                                        </p:tgtEl>
                                      </p:cBhvr>
                                    </p:animEffect>
                                  </p:childTnLst>
                                </p:cTn>
                              </p:par>
                              <p:par>
                                <p:cTn id="45" presetID="22" presetClass="entr" presetSubtype="1" fill="hold" nodeType="withEffect">
                                  <p:stCondLst>
                                    <p:cond delay="8000"/>
                                  </p:stCondLst>
                                  <p:childTnLst>
                                    <p:set>
                                      <p:cBhvr>
                                        <p:cTn id="46" dur="1" fill="hold">
                                          <p:stCondLst>
                                            <p:cond delay="0"/>
                                          </p:stCondLst>
                                        </p:cTn>
                                        <p:tgtEl>
                                          <p:spTgt spid="27"/>
                                        </p:tgtEl>
                                        <p:attrNameLst>
                                          <p:attrName>style.visibility</p:attrName>
                                        </p:attrNameLst>
                                      </p:cBhvr>
                                      <p:to>
                                        <p:strVal val="visible"/>
                                      </p:to>
                                    </p:set>
                                    <p:animEffect transition="in" filter="wipe(up)">
                                      <p:cBhvr>
                                        <p:cTn id="47" dur="1000"/>
                                        <p:tgtEl>
                                          <p:spTgt spid="27"/>
                                        </p:tgtEl>
                                      </p:cBhvr>
                                    </p:animEffect>
                                  </p:childTnLst>
                                </p:cTn>
                              </p:par>
                              <p:par>
                                <p:cTn id="48" presetID="22" presetClass="entr" presetSubtype="8" fill="hold" nodeType="withEffect">
                                  <p:stCondLst>
                                    <p:cond delay="1500"/>
                                  </p:stCondLst>
                                  <p:childTnLst>
                                    <p:set>
                                      <p:cBhvr>
                                        <p:cTn id="49" dur="1" fill="hold">
                                          <p:stCondLst>
                                            <p:cond delay="0"/>
                                          </p:stCondLst>
                                        </p:cTn>
                                        <p:tgtEl>
                                          <p:spTgt spid="28"/>
                                        </p:tgtEl>
                                        <p:attrNameLst>
                                          <p:attrName>style.visibility</p:attrName>
                                        </p:attrNameLst>
                                      </p:cBhvr>
                                      <p:to>
                                        <p:strVal val="visible"/>
                                      </p:to>
                                    </p:set>
                                    <p:animEffect transition="in" filter="wipe(left)">
                                      <p:cBhvr>
                                        <p:cTn id="50" dur="500"/>
                                        <p:tgtEl>
                                          <p:spTgt spid="28"/>
                                        </p:tgtEl>
                                      </p:cBhvr>
                                    </p:animEffect>
                                  </p:childTnLst>
                                </p:cTn>
                              </p:par>
                              <p:par>
                                <p:cTn id="51" presetID="22" presetClass="entr" presetSubtype="8" fill="hold" grpId="0" nodeType="withEffect">
                                  <p:stCondLst>
                                    <p:cond delay="2000"/>
                                  </p:stCondLst>
                                  <p:childTnLst>
                                    <p:set>
                                      <p:cBhvr>
                                        <p:cTn id="52" dur="1" fill="hold">
                                          <p:stCondLst>
                                            <p:cond delay="0"/>
                                          </p:stCondLst>
                                        </p:cTn>
                                        <p:tgtEl>
                                          <p:spTgt spid="38">
                                            <p:txEl>
                                              <p:pRg st="0" end="0"/>
                                            </p:txEl>
                                          </p:spTgt>
                                        </p:tgtEl>
                                        <p:attrNameLst>
                                          <p:attrName>style.visibility</p:attrName>
                                        </p:attrNameLst>
                                      </p:cBhvr>
                                      <p:to>
                                        <p:strVal val="visible"/>
                                      </p:to>
                                    </p:set>
                                    <p:animEffect transition="in" filter="wipe(left)">
                                      <p:cBhvr>
                                        <p:cTn id="53" dur="500"/>
                                        <p:tgtEl>
                                          <p:spTgt spid="38">
                                            <p:txEl>
                                              <p:pRg st="0" end="0"/>
                                            </p:txEl>
                                          </p:spTgt>
                                        </p:tgtEl>
                                      </p:cBhvr>
                                    </p:animEffect>
                                  </p:childTnLst>
                                </p:cTn>
                              </p:par>
                              <p:par>
                                <p:cTn id="54" presetID="2" presetClass="entr" presetSubtype="4" fill="hold" nodeType="withEffect">
                                  <p:stCondLst>
                                    <p:cond delay="3250"/>
                                  </p:stCondLst>
                                  <p:childTnLst>
                                    <p:set>
                                      <p:cBhvr>
                                        <p:cTn id="55" dur="1" fill="hold">
                                          <p:stCondLst>
                                            <p:cond delay="0"/>
                                          </p:stCondLst>
                                        </p:cTn>
                                        <p:tgtEl>
                                          <p:spTgt spid="41"/>
                                        </p:tgtEl>
                                        <p:attrNameLst>
                                          <p:attrName>style.visibility</p:attrName>
                                        </p:attrNameLst>
                                      </p:cBhvr>
                                      <p:to>
                                        <p:strVal val="visible"/>
                                      </p:to>
                                    </p:set>
                                    <p:anim calcmode="lin" valueType="num">
                                      <p:cBhvr additive="base">
                                        <p:cTn id="56" dur="500" fill="hold"/>
                                        <p:tgtEl>
                                          <p:spTgt spid="41"/>
                                        </p:tgtEl>
                                        <p:attrNameLst>
                                          <p:attrName>ppt_x</p:attrName>
                                        </p:attrNameLst>
                                      </p:cBhvr>
                                      <p:tavLst>
                                        <p:tav tm="0">
                                          <p:val>
                                            <p:strVal val="#ppt_x"/>
                                          </p:val>
                                        </p:tav>
                                        <p:tav tm="100000">
                                          <p:val>
                                            <p:strVal val="#ppt_x"/>
                                          </p:val>
                                        </p:tav>
                                      </p:tavLst>
                                    </p:anim>
                                    <p:anim calcmode="lin" valueType="num">
                                      <p:cBhvr additive="base">
                                        <p:cTn id="57" dur="500" fill="hold"/>
                                        <p:tgtEl>
                                          <p:spTgt spid="4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17" grpId="0"/>
      <p:bldP spid="18" grpId="0"/>
      <p:bldP spid="39" grpId="0"/>
      <p:bldP spid="48" grpId="0"/>
      <p:bldP spid="51" grpId="0"/>
      <p:bldP spid="52" grpId="0"/>
      <p:bldP spid="38" grpId="0" build="p"/>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1EDD20C0-9D53-41A5-B879-E7B8FAC76FB2}"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40</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Social Media Relationship</a:t>
            </a:r>
            <a:endParaRPr lang="en-US" altLang="zh-CN" sz="3600">
              <a:solidFill>
                <a:srgbClr val="767171"/>
              </a:solidFill>
              <a:latin typeface="Calibri Light" pitchFamily="34" charset="0"/>
            </a:endParaRPr>
          </a:p>
        </p:txBody>
      </p:sp>
      <p:sp>
        <p:nvSpPr>
          <p:cNvPr id="412"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grpSp>
        <p:nvGrpSpPr>
          <p:cNvPr id="16" name="Group 15"/>
          <p:cNvGrpSpPr>
            <a:grpSpLocks/>
          </p:cNvGrpSpPr>
          <p:nvPr/>
        </p:nvGrpSpPr>
        <p:grpSpPr bwMode="auto">
          <a:xfrm>
            <a:off x="708025" y="2166938"/>
            <a:ext cx="4802188" cy="3389312"/>
            <a:chOff x="6199748" y="2294758"/>
            <a:chExt cx="4802010" cy="3388601"/>
          </a:xfrm>
        </p:grpSpPr>
        <p:sp>
          <p:nvSpPr>
            <p:cNvPr id="17" name="Freeform 16"/>
            <p:cNvSpPr/>
            <p:nvPr/>
          </p:nvSpPr>
          <p:spPr>
            <a:xfrm>
              <a:off x="7045855" y="2643935"/>
              <a:ext cx="2708175" cy="2707707"/>
            </a:xfrm>
            <a:custGeom>
              <a:avLst/>
              <a:gdLst>
                <a:gd name="connsiteX0" fmla="*/ 0 w 2708066"/>
                <a:gd name="connsiteY0" fmla="*/ 1354004 h 2708008"/>
                <a:gd name="connsiteX1" fmla="*/ 1354033 w 2708066"/>
                <a:gd name="connsiteY1" fmla="*/ 0 h 2708008"/>
                <a:gd name="connsiteX2" fmla="*/ 2708066 w 2708066"/>
                <a:gd name="connsiteY2" fmla="*/ 1354004 h 2708008"/>
                <a:gd name="connsiteX3" fmla="*/ 1354033 w 2708066"/>
                <a:gd name="connsiteY3" fmla="*/ 2708008 h 2708008"/>
                <a:gd name="connsiteX4" fmla="*/ 0 w 2708066"/>
                <a:gd name="connsiteY4" fmla="*/ 1354004 h 27080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708066" h="2708008">
                  <a:moveTo>
                    <a:pt x="0" y="1354004"/>
                  </a:moveTo>
                  <a:cubicBezTo>
                    <a:pt x="0" y="606208"/>
                    <a:pt x="606221" y="0"/>
                    <a:pt x="1354033" y="0"/>
                  </a:cubicBezTo>
                  <a:cubicBezTo>
                    <a:pt x="2101845" y="0"/>
                    <a:pt x="2708066" y="606208"/>
                    <a:pt x="2708066" y="1354004"/>
                  </a:cubicBezTo>
                  <a:cubicBezTo>
                    <a:pt x="2708066" y="2101800"/>
                    <a:pt x="2101845" y="2708008"/>
                    <a:pt x="1354033" y="2708008"/>
                  </a:cubicBezTo>
                  <a:cubicBezTo>
                    <a:pt x="606221" y="2708008"/>
                    <a:pt x="0" y="2101800"/>
                    <a:pt x="0" y="1354004"/>
                  </a:cubicBezTo>
                  <a:close/>
                </a:path>
              </a:pathLst>
            </a:custGeom>
            <a:solidFill>
              <a:schemeClr val="accent1"/>
            </a:solidFill>
            <a:ln>
              <a:noFill/>
            </a:ln>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lIns="594707" tIns="594699" rIns="594707" bIns="594699" spcCol="1270" anchor="ctr"/>
            <a:lstStyle/>
            <a:p>
              <a:pPr algn="ctr" defTabSz="2311400" eaLnBrk="1" fontAlgn="auto" hangingPunct="1">
                <a:lnSpc>
                  <a:spcPct val="90000"/>
                </a:lnSpc>
                <a:spcAft>
                  <a:spcPct val="35000"/>
                </a:spcAft>
                <a:defRPr/>
              </a:pPr>
              <a:endParaRPr lang="id-ID" sz="5200"/>
            </a:p>
          </p:txBody>
        </p:sp>
        <p:sp>
          <p:nvSpPr>
            <p:cNvPr id="18" name="Oval 17"/>
            <p:cNvSpPr/>
            <p:nvPr/>
          </p:nvSpPr>
          <p:spPr>
            <a:xfrm>
              <a:off x="8590434" y="2520136"/>
              <a:ext cx="301614" cy="301562"/>
            </a:xfrm>
            <a:prstGeom prst="ellipse">
              <a:avLst/>
            </a:prstGeom>
            <a:solidFill>
              <a:schemeClr val="accent6">
                <a:lumMod val="60000"/>
                <a:lumOff val="40000"/>
              </a:schemeClr>
            </a:solidFill>
            <a:ln w="25400">
              <a:solidFill>
                <a:schemeClr val="tx2">
                  <a:lumMod val="50000"/>
                </a:schemeClr>
              </a:solidFill>
            </a:ln>
          </p:spPr>
          <p:style>
            <a:lnRef idx="2">
              <a:schemeClr val="lt1">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sp>
        <p:sp>
          <p:nvSpPr>
            <p:cNvPr id="19" name="Oval 18"/>
            <p:cNvSpPr/>
            <p:nvPr/>
          </p:nvSpPr>
          <p:spPr>
            <a:xfrm>
              <a:off x="7877674" y="5150071"/>
              <a:ext cx="219067" cy="217442"/>
            </a:xfrm>
            <a:prstGeom prst="ellipse">
              <a:avLst/>
            </a:prstGeom>
            <a:solidFill>
              <a:schemeClr val="accent1">
                <a:lumMod val="60000"/>
                <a:lumOff val="40000"/>
              </a:schemeClr>
            </a:solidFill>
            <a:ln w="25400">
              <a:solidFill>
                <a:schemeClr val="tx2">
                  <a:lumMod val="50000"/>
                </a:schemeClr>
              </a:solidFill>
            </a:ln>
          </p:spPr>
          <p:style>
            <a:lnRef idx="2">
              <a:schemeClr val="lt1">
                <a:hueOff val="0"/>
                <a:satOff val="0"/>
                <a:lumOff val="0"/>
                <a:alphaOff val="0"/>
              </a:schemeClr>
            </a:lnRef>
            <a:fillRef idx="1">
              <a:schemeClr val="accent3">
                <a:hueOff val="56240"/>
                <a:satOff val="2879"/>
                <a:lumOff val="1209"/>
                <a:alphaOff val="0"/>
              </a:schemeClr>
            </a:fillRef>
            <a:effectRef idx="0">
              <a:schemeClr val="accent3">
                <a:hueOff val="56240"/>
                <a:satOff val="2879"/>
                <a:lumOff val="1209"/>
                <a:alphaOff val="0"/>
              </a:schemeClr>
            </a:effectRef>
            <a:fontRef idx="minor">
              <a:schemeClr val="lt1"/>
            </a:fontRef>
          </p:style>
        </p:sp>
        <p:sp>
          <p:nvSpPr>
            <p:cNvPr id="20" name="Oval 19"/>
            <p:cNvSpPr/>
            <p:nvPr/>
          </p:nvSpPr>
          <p:spPr>
            <a:xfrm>
              <a:off x="9928648" y="3742254"/>
              <a:ext cx="217479" cy="217441"/>
            </a:xfrm>
            <a:prstGeom prst="ellipse">
              <a:avLst/>
            </a:prstGeom>
            <a:solidFill>
              <a:schemeClr val="accent4">
                <a:lumMod val="40000"/>
                <a:lumOff val="60000"/>
              </a:schemeClr>
            </a:solidFill>
            <a:ln>
              <a:noFill/>
            </a:ln>
          </p:spPr>
          <p:style>
            <a:lnRef idx="2">
              <a:schemeClr val="lt1">
                <a:hueOff val="0"/>
                <a:satOff val="0"/>
                <a:lumOff val="0"/>
                <a:alphaOff val="0"/>
              </a:schemeClr>
            </a:lnRef>
            <a:fillRef idx="1">
              <a:schemeClr val="accent3">
                <a:hueOff val="112479"/>
                <a:satOff val="5757"/>
                <a:lumOff val="2418"/>
                <a:alphaOff val="0"/>
              </a:schemeClr>
            </a:fillRef>
            <a:effectRef idx="0">
              <a:schemeClr val="accent3">
                <a:hueOff val="112479"/>
                <a:satOff val="5757"/>
                <a:lumOff val="2418"/>
                <a:alphaOff val="0"/>
              </a:schemeClr>
            </a:effectRef>
            <a:fontRef idx="minor">
              <a:schemeClr val="lt1"/>
            </a:fontRef>
          </p:style>
        </p:sp>
        <p:sp>
          <p:nvSpPr>
            <p:cNvPr id="21" name="Oval 20"/>
            <p:cNvSpPr/>
            <p:nvPr/>
          </p:nvSpPr>
          <p:spPr>
            <a:xfrm>
              <a:off x="8884111" y="5381797"/>
              <a:ext cx="301614" cy="301562"/>
            </a:xfrm>
            <a:prstGeom prst="ellipse">
              <a:avLst/>
            </a:prstGeom>
            <a:solidFill>
              <a:schemeClr val="accent1">
                <a:lumMod val="40000"/>
                <a:lumOff val="60000"/>
              </a:schemeClr>
            </a:solidFill>
            <a:ln>
              <a:noFill/>
            </a:ln>
          </p:spPr>
          <p:style>
            <a:lnRef idx="2">
              <a:schemeClr val="lt1">
                <a:hueOff val="0"/>
                <a:satOff val="0"/>
                <a:lumOff val="0"/>
                <a:alphaOff val="0"/>
              </a:schemeClr>
            </a:lnRef>
            <a:fillRef idx="1">
              <a:schemeClr val="accent3">
                <a:hueOff val="168719"/>
                <a:satOff val="8636"/>
                <a:lumOff val="3628"/>
                <a:alphaOff val="0"/>
              </a:schemeClr>
            </a:fillRef>
            <a:effectRef idx="0">
              <a:schemeClr val="accent3">
                <a:hueOff val="168719"/>
                <a:satOff val="8636"/>
                <a:lumOff val="3628"/>
                <a:alphaOff val="0"/>
              </a:schemeClr>
            </a:effectRef>
            <a:fontRef idx="minor">
              <a:schemeClr val="lt1"/>
            </a:fontRef>
          </p:style>
        </p:sp>
        <p:sp>
          <p:nvSpPr>
            <p:cNvPr id="22" name="Oval 21"/>
            <p:cNvSpPr/>
            <p:nvPr/>
          </p:nvSpPr>
          <p:spPr>
            <a:xfrm>
              <a:off x="7577647" y="3164526"/>
              <a:ext cx="219067" cy="217441"/>
            </a:xfrm>
            <a:prstGeom prst="ellipse">
              <a:avLst/>
            </a:prstGeom>
            <a:solidFill>
              <a:schemeClr val="bg1">
                <a:lumMod val="85000"/>
              </a:schemeClr>
            </a:solidFill>
            <a:ln>
              <a:noFill/>
            </a:ln>
          </p:spPr>
          <p:style>
            <a:lnRef idx="2">
              <a:schemeClr val="lt1">
                <a:hueOff val="0"/>
                <a:satOff val="0"/>
                <a:lumOff val="0"/>
                <a:alphaOff val="0"/>
              </a:schemeClr>
            </a:lnRef>
            <a:fillRef idx="1">
              <a:schemeClr val="accent3">
                <a:hueOff val="224959"/>
                <a:satOff val="11515"/>
                <a:lumOff val="4837"/>
                <a:alphaOff val="0"/>
              </a:schemeClr>
            </a:fillRef>
            <a:effectRef idx="0">
              <a:schemeClr val="accent3">
                <a:hueOff val="224959"/>
                <a:satOff val="11515"/>
                <a:lumOff val="4837"/>
                <a:alphaOff val="0"/>
              </a:schemeClr>
            </a:effectRef>
            <a:fontRef idx="minor">
              <a:schemeClr val="lt1"/>
            </a:fontRef>
          </p:style>
        </p:sp>
        <p:sp>
          <p:nvSpPr>
            <p:cNvPr id="23" name="Freeform 22"/>
            <p:cNvSpPr/>
            <p:nvPr/>
          </p:nvSpPr>
          <p:spPr>
            <a:xfrm>
              <a:off x="6199748" y="3131194"/>
              <a:ext cx="1101684" cy="1101494"/>
            </a:xfrm>
            <a:custGeom>
              <a:avLst/>
              <a:gdLst>
                <a:gd name="connsiteX0" fmla="*/ 0 w 1100954"/>
                <a:gd name="connsiteY0" fmla="*/ 550301 h 1100602"/>
                <a:gd name="connsiteX1" fmla="*/ 550477 w 1100954"/>
                <a:gd name="connsiteY1" fmla="*/ 0 h 1100602"/>
                <a:gd name="connsiteX2" fmla="*/ 1100954 w 1100954"/>
                <a:gd name="connsiteY2" fmla="*/ 550301 h 1100602"/>
                <a:gd name="connsiteX3" fmla="*/ 550477 w 1100954"/>
                <a:gd name="connsiteY3" fmla="*/ 1100602 h 1100602"/>
                <a:gd name="connsiteX4" fmla="*/ 0 w 1100954"/>
                <a:gd name="connsiteY4" fmla="*/ 550301 h 1100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0954" h="1100602">
                  <a:moveTo>
                    <a:pt x="0" y="550301"/>
                  </a:moveTo>
                  <a:cubicBezTo>
                    <a:pt x="0" y="246378"/>
                    <a:pt x="246457" y="0"/>
                    <a:pt x="550477" y="0"/>
                  </a:cubicBezTo>
                  <a:cubicBezTo>
                    <a:pt x="854497" y="0"/>
                    <a:pt x="1100954" y="246378"/>
                    <a:pt x="1100954" y="550301"/>
                  </a:cubicBezTo>
                  <a:cubicBezTo>
                    <a:pt x="1100954" y="854224"/>
                    <a:pt x="854497" y="1100602"/>
                    <a:pt x="550477" y="1100602"/>
                  </a:cubicBezTo>
                  <a:cubicBezTo>
                    <a:pt x="246457" y="1100602"/>
                    <a:pt x="0" y="854224"/>
                    <a:pt x="0" y="550301"/>
                  </a:cubicBezTo>
                  <a:close/>
                </a:path>
              </a:pathLst>
            </a:custGeom>
            <a:solidFill>
              <a:schemeClr val="tx1"/>
            </a:solidFill>
            <a:ln w="38100">
              <a:solidFill>
                <a:schemeClr val="tx2">
                  <a:lumMod val="50000"/>
                </a:schemeClr>
              </a:solidFill>
            </a:ln>
          </p:spPr>
          <p:style>
            <a:lnRef idx="2">
              <a:schemeClr val="lt1">
                <a:hueOff val="0"/>
                <a:satOff val="0"/>
                <a:lumOff val="0"/>
                <a:alphaOff val="0"/>
              </a:schemeClr>
            </a:lnRef>
            <a:fillRef idx="1">
              <a:schemeClr val="accent3">
                <a:hueOff val="337438"/>
                <a:satOff val="17272"/>
                <a:lumOff val="7255"/>
                <a:alphaOff val="0"/>
              </a:schemeClr>
            </a:fillRef>
            <a:effectRef idx="0">
              <a:schemeClr val="accent3">
                <a:hueOff val="337438"/>
                <a:satOff val="17272"/>
                <a:lumOff val="7255"/>
                <a:alphaOff val="0"/>
              </a:schemeClr>
            </a:effectRef>
            <a:fontRef idx="minor">
              <a:schemeClr val="lt1"/>
            </a:fontRef>
          </p:style>
          <p:txBody>
            <a:bodyPr lIns="241241" tIns="241189" rIns="241241" bIns="241189" spcCol="1270" anchor="ctr"/>
            <a:lstStyle/>
            <a:p>
              <a:pPr algn="ctr" defTabSz="933450" eaLnBrk="1" fontAlgn="auto" hangingPunct="1">
                <a:lnSpc>
                  <a:spcPct val="90000"/>
                </a:lnSpc>
                <a:spcAft>
                  <a:spcPct val="35000"/>
                </a:spcAft>
                <a:defRPr/>
              </a:pPr>
              <a:endParaRPr lang="id-ID" sz="2100"/>
            </a:p>
          </p:txBody>
        </p:sp>
        <p:sp>
          <p:nvSpPr>
            <p:cNvPr id="24" name="Oval 23"/>
            <p:cNvSpPr/>
            <p:nvPr/>
          </p:nvSpPr>
          <p:spPr>
            <a:xfrm>
              <a:off x="9287322" y="4197771"/>
              <a:ext cx="301614" cy="301562"/>
            </a:xfrm>
            <a:prstGeom prst="ellipse">
              <a:avLst/>
            </a:prstGeom>
            <a:solidFill>
              <a:schemeClr val="accent6">
                <a:lumMod val="40000"/>
                <a:lumOff val="60000"/>
              </a:schemeClr>
            </a:solidFill>
            <a:ln>
              <a:noFill/>
            </a:ln>
          </p:spPr>
          <p:style>
            <a:lnRef idx="2">
              <a:schemeClr val="lt1">
                <a:hueOff val="0"/>
                <a:satOff val="0"/>
                <a:lumOff val="0"/>
                <a:alphaOff val="0"/>
              </a:schemeClr>
            </a:lnRef>
            <a:fillRef idx="1">
              <a:schemeClr val="accent3">
                <a:hueOff val="393678"/>
                <a:satOff val="20151"/>
                <a:lumOff val="8464"/>
                <a:alphaOff val="0"/>
              </a:schemeClr>
            </a:fillRef>
            <a:effectRef idx="0">
              <a:schemeClr val="accent3">
                <a:hueOff val="393678"/>
                <a:satOff val="20151"/>
                <a:lumOff val="8464"/>
                <a:alphaOff val="0"/>
              </a:schemeClr>
            </a:effectRef>
            <a:fontRef idx="minor">
              <a:schemeClr val="lt1"/>
            </a:fontRef>
          </p:style>
        </p:sp>
        <p:sp>
          <p:nvSpPr>
            <p:cNvPr id="25" name="Oval 24"/>
            <p:cNvSpPr/>
            <p:nvPr/>
          </p:nvSpPr>
          <p:spPr>
            <a:xfrm>
              <a:off x="6461676" y="4435846"/>
              <a:ext cx="544492" cy="544399"/>
            </a:xfrm>
            <a:prstGeom prst="ellipse">
              <a:avLst/>
            </a:prstGeom>
            <a:solidFill>
              <a:schemeClr val="accent2">
                <a:lumMod val="60000"/>
                <a:lumOff val="40000"/>
              </a:schemeClr>
            </a:solidFill>
            <a:ln>
              <a:noFill/>
            </a:ln>
          </p:spPr>
          <p:style>
            <a:lnRef idx="2">
              <a:schemeClr val="lt1">
                <a:hueOff val="0"/>
                <a:satOff val="0"/>
                <a:lumOff val="0"/>
                <a:alphaOff val="0"/>
              </a:schemeClr>
            </a:lnRef>
            <a:fillRef idx="1">
              <a:schemeClr val="accent3">
                <a:hueOff val="449917"/>
                <a:satOff val="23029"/>
                <a:lumOff val="9673"/>
                <a:alphaOff val="0"/>
              </a:schemeClr>
            </a:fillRef>
            <a:effectRef idx="0">
              <a:schemeClr val="accent3">
                <a:hueOff val="449917"/>
                <a:satOff val="23029"/>
                <a:lumOff val="9673"/>
                <a:alphaOff val="0"/>
              </a:schemeClr>
            </a:effectRef>
            <a:fontRef idx="minor">
              <a:schemeClr val="lt1"/>
            </a:fontRef>
          </p:style>
        </p:sp>
        <p:sp>
          <p:nvSpPr>
            <p:cNvPr id="26" name="Freeform 25"/>
            <p:cNvSpPr/>
            <p:nvPr/>
          </p:nvSpPr>
          <p:spPr>
            <a:xfrm>
              <a:off x="9900074" y="2294758"/>
              <a:ext cx="1101684" cy="1099906"/>
            </a:xfrm>
            <a:custGeom>
              <a:avLst/>
              <a:gdLst>
                <a:gd name="connsiteX0" fmla="*/ 0 w 1100954"/>
                <a:gd name="connsiteY0" fmla="*/ 550301 h 1100602"/>
                <a:gd name="connsiteX1" fmla="*/ 550477 w 1100954"/>
                <a:gd name="connsiteY1" fmla="*/ 0 h 1100602"/>
                <a:gd name="connsiteX2" fmla="*/ 1100954 w 1100954"/>
                <a:gd name="connsiteY2" fmla="*/ 550301 h 1100602"/>
                <a:gd name="connsiteX3" fmla="*/ 550477 w 1100954"/>
                <a:gd name="connsiteY3" fmla="*/ 1100602 h 1100602"/>
                <a:gd name="connsiteX4" fmla="*/ 0 w 1100954"/>
                <a:gd name="connsiteY4" fmla="*/ 550301 h 11006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0954" h="1100602">
                  <a:moveTo>
                    <a:pt x="0" y="550301"/>
                  </a:moveTo>
                  <a:cubicBezTo>
                    <a:pt x="0" y="246378"/>
                    <a:pt x="246457" y="0"/>
                    <a:pt x="550477" y="0"/>
                  </a:cubicBezTo>
                  <a:cubicBezTo>
                    <a:pt x="854497" y="0"/>
                    <a:pt x="1100954" y="246378"/>
                    <a:pt x="1100954" y="550301"/>
                  </a:cubicBezTo>
                  <a:cubicBezTo>
                    <a:pt x="1100954" y="854224"/>
                    <a:pt x="854497" y="1100602"/>
                    <a:pt x="550477" y="1100602"/>
                  </a:cubicBezTo>
                  <a:cubicBezTo>
                    <a:pt x="246457" y="1100602"/>
                    <a:pt x="0" y="854224"/>
                    <a:pt x="0" y="550301"/>
                  </a:cubicBezTo>
                  <a:close/>
                </a:path>
              </a:pathLst>
            </a:custGeom>
            <a:solidFill>
              <a:srgbClr val="FF0000"/>
            </a:solidFill>
            <a:ln>
              <a:noFill/>
            </a:ln>
          </p:spPr>
          <p:style>
            <a:lnRef idx="2">
              <a:schemeClr val="lt1">
                <a:hueOff val="0"/>
                <a:satOff val="0"/>
                <a:lumOff val="0"/>
                <a:alphaOff val="0"/>
              </a:schemeClr>
            </a:lnRef>
            <a:fillRef idx="1">
              <a:schemeClr val="accent3">
                <a:hueOff val="506157"/>
                <a:satOff val="25908"/>
                <a:lumOff val="10883"/>
                <a:alphaOff val="0"/>
              </a:schemeClr>
            </a:fillRef>
            <a:effectRef idx="0">
              <a:schemeClr val="accent3">
                <a:hueOff val="506157"/>
                <a:satOff val="25908"/>
                <a:lumOff val="10883"/>
                <a:alphaOff val="0"/>
              </a:schemeClr>
            </a:effectRef>
            <a:fontRef idx="minor">
              <a:schemeClr val="lt1"/>
            </a:fontRef>
          </p:style>
          <p:txBody>
            <a:bodyPr lIns="241241" tIns="241189" rIns="241241" bIns="241189" spcCol="1270" anchor="ctr"/>
            <a:lstStyle/>
            <a:p>
              <a:pPr algn="ctr" defTabSz="933450" eaLnBrk="1" fontAlgn="auto" hangingPunct="1">
                <a:lnSpc>
                  <a:spcPct val="90000"/>
                </a:lnSpc>
                <a:spcAft>
                  <a:spcPct val="35000"/>
                </a:spcAft>
                <a:defRPr/>
              </a:pPr>
              <a:endParaRPr lang="id-ID" sz="2100"/>
            </a:p>
          </p:txBody>
        </p:sp>
        <p:sp>
          <p:nvSpPr>
            <p:cNvPr id="27" name="Oval 26"/>
            <p:cNvSpPr/>
            <p:nvPr/>
          </p:nvSpPr>
          <p:spPr>
            <a:xfrm>
              <a:off x="9539724" y="3374032"/>
              <a:ext cx="301614" cy="301562"/>
            </a:xfrm>
            <a:prstGeom prst="ellipse">
              <a:avLst/>
            </a:prstGeom>
            <a:solidFill>
              <a:schemeClr val="accent1">
                <a:lumMod val="60000"/>
                <a:lumOff val="40000"/>
              </a:schemeClr>
            </a:solidFill>
            <a:ln w="25400">
              <a:solidFill>
                <a:schemeClr val="tx2">
                  <a:lumMod val="50000"/>
                </a:schemeClr>
              </a:solidFill>
            </a:ln>
          </p:spPr>
          <p:style>
            <a:lnRef idx="2">
              <a:schemeClr val="lt1">
                <a:hueOff val="0"/>
                <a:satOff val="0"/>
                <a:lumOff val="0"/>
                <a:alphaOff val="0"/>
              </a:schemeClr>
            </a:lnRef>
            <a:fillRef idx="1">
              <a:schemeClr val="accent3">
                <a:hueOff val="562397"/>
                <a:satOff val="28787"/>
                <a:lumOff val="12092"/>
                <a:alphaOff val="0"/>
              </a:schemeClr>
            </a:fillRef>
            <a:effectRef idx="0">
              <a:schemeClr val="accent3">
                <a:hueOff val="562397"/>
                <a:satOff val="28787"/>
                <a:lumOff val="12092"/>
                <a:alphaOff val="0"/>
              </a:schemeClr>
            </a:effectRef>
            <a:fontRef idx="minor">
              <a:schemeClr val="lt1"/>
            </a:fontRef>
          </p:style>
        </p:sp>
        <p:sp>
          <p:nvSpPr>
            <p:cNvPr id="28" name="Oval 27"/>
            <p:cNvSpPr/>
            <p:nvPr/>
          </p:nvSpPr>
          <p:spPr>
            <a:xfrm>
              <a:off x="6242609" y="5048492"/>
              <a:ext cx="219067" cy="217442"/>
            </a:xfrm>
            <a:prstGeom prst="ellipse">
              <a:avLst/>
            </a:prstGeom>
            <a:solidFill>
              <a:schemeClr val="accent5">
                <a:lumMod val="40000"/>
                <a:lumOff val="60000"/>
              </a:schemeClr>
            </a:solidFill>
            <a:ln>
              <a:noFill/>
            </a:ln>
          </p:spPr>
          <p:style>
            <a:lnRef idx="2">
              <a:schemeClr val="lt1">
                <a:hueOff val="0"/>
                <a:satOff val="0"/>
                <a:lumOff val="0"/>
                <a:alphaOff val="0"/>
              </a:schemeClr>
            </a:lnRef>
            <a:fillRef idx="1">
              <a:schemeClr val="accent3">
                <a:hueOff val="618636"/>
                <a:satOff val="31665"/>
                <a:lumOff val="13301"/>
                <a:alphaOff val="0"/>
              </a:schemeClr>
            </a:fillRef>
            <a:effectRef idx="0">
              <a:schemeClr val="accent3">
                <a:hueOff val="618636"/>
                <a:satOff val="31665"/>
                <a:lumOff val="13301"/>
                <a:alphaOff val="0"/>
              </a:schemeClr>
            </a:effectRef>
            <a:fontRef idx="minor">
              <a:schemeClr val="lt1"/>
            </a:fontRef>
          </p:style>
        </p:sp>
        <p:sp>
          <p:nvSpPr>
            <p:cNvPr id="30" name="Oval 29"/>
            <p:cNvSpPr/>
            <p:nvPr/>
          </p:nvSpPr>
          <p:spPr>
            <a:xfrm>
              <a:off x="7733216" y="4762802"/>
              <a:ext cx="219067" cy="219029"/>
            </a:xfrm>
            <a:prstGeom prst="ellipse">
              <a:avLst/>
            </a:prstGeom>
            <a:solidFill>
              <a:schemeClr val="accent4">
                <a:lumMod val="40000"/>
                <a:lumOff val="60000"/>
              </a:schemeClr>
            </a:solidFill>
            <a:ln>
              <a:noFill/>
            </a:ln>
          </p:spPr>
          <p:style>
            <a:lnRef idx="2">
              <a:schemeClr val="lt1">
                <a:hueOff val="0"/>
                <a:satOff val="0"/>
                <a:lumOff val="0"/>
                <a:alphaOff val="0"/>
              </a:schemeClr>
            </a:lnRef>
            <a:fillRef idx="1">
              <a:schemeClr val="accent3">
                <a:hueOff val="674876"/>
                <a:satOff val="34544"/>
                <a:lumOff val="14510"/>
                <a:alphaOff val="0"/>
              </a:schemeClr>
            </a:fillRef>
            <a:effectRef idx="0">
              <a:schemeClr val="accent3">
                <a:hueOff val="674876"/>
                <a:satOff val="34544"/>
                <a:lumOff val="14510"/>
                <a:alphaOff val="0"/>
              </a:schemeClr>
            </a:effectRef>
            <a:fontRef idx="minor">
              <a:schemeClr val="lt1"/>
            </a:fontRef>
          </p:style>
        </p:sp>
      </p:grpSp>
      <p:sp>
        <p:nvSpPr>
          <p:cNvPr id="34" name="Title 13"/>
          <p:cNvSpPr txBox="1">
            <a:spLocks/>
          </p:cNvSpPr>
          <p:nvPr/>
        </p:nvSpPr>
        <p:spPr bwMode="auto">
          <a:xfrm>
            <a:off x="2417763" y="4367213"/>
            <a:ext cx="963612" cy="2555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id-ID" altLang="zh-CN" sz="1400" b="1">
                <a:solidFill>
                  <a:srgbClr val="F2F2F2"/>
                </a:solidFill>
                <a:ea typeface="Roboto" pitchFamily="2" charset="0"/>
                <a:cs typeface="Roboto" pitchFamily="2" charset="0"/>
              </a:rPr>
              <a:t>Twitter</a:t>
            </a:r>
            <a:endParaRPr lang="en-US" altLang="zh-CN" sz="1400" b="1">
              <a:solidFill>
                <a:srgbClr val="F2F2F2"/>
              </a:solidFill>
            </a:endParaRPr>
          </a:p>
        </p:txBody>
      </p:sp>
      <p:sp>
        <p:nvSpPr>
          <p:cNvPr id="35" name="Title 13"/>
          <p:cNvSpPr txBox="1">
            <a:spLocks/>
          </p:cNvSpPr>
          <p:nvPr/>
        </p:nvSpPr>
        <p:spPr bwMode="auto">
          <a:xfrm>
            <a:off x="777875" y="3587750"/>
            <a:ext cx="962025" cy="255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id-ID" altLang="zh-CN" sz="1200" b="1">
                <a:solidFill>
                  <a:srgbClr val="F2F2F2"/>
                </a:solidFill>
                <a:ea typeface="Roboto" pitchFamily="2" charset="0"/>
                <a:cs typeface="Roboto" pitchFamily="2" charset="0"/>
              </a:rPr>
              <a:t>Linked</a:t>
            </a:r>
            <a:endParaRPr lang="en-US" altLang="zh-CN" sz="1200" b="1">
              <a:solidFill>
                <a:srgbClr val="F2F2F2"/>
              </a:solidFill>
            </a:endParaRPr>
          </a:p>
        </p:txBody>
      </p:sp>
      <p:sp>
        <p:nvSpPr>
          <p:cNvPr id="36" name="Title 13"/>
          <p:cNvSpPr txBox="1">
            <a:spLocks/>
          </p:cNvSpPr>
          <p:nvPr/>
        </p:nvSpPr>
        <p:spPr bwMode="auto">
          <a:xfrm>
            <a:off x="4478338" y="2762250"/>
            <a:ext cx="963612" cy="255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id-ID" altLang="zh-CN" sz="1200" b="1">
                <a:solidFill>
                  <a:srgbClr val="F2F2F2"/>
                </a:solidFill>
                <a:ea typeface="Roboto" pitchFamily="2" charset="0"/>
                <a:cs typeface="Roboto" pitchFamily="2" charset="0"/>
              </a:rPr>
              <a:t>Pinterest</a:t>
            </a:r>
            <a:endParaRPr lang="en-US" altLang="zh-CN" sz="1200" b="1">
              <a:solidFill>
                <a:srgbClr val="F2F2F2"/>
              </a:solidFill>
            </a:endParaRPr>
          </a:p>
        </p:txBody>
      </p:sp>
      <p:sp>
        <p:nvSpPr>
          <p:cNvPr id="41" name="Content Placeholder 2"/>
          <p:cNvSpPr txBox="1">
            <a:spLocks/>
          </p:cNvSpPr>
          <p:nvPr/>
        </p:nvSpPr>
        <p:spPr bwMode="auto">
          <a:xfrm>
            <a:off x="6053138" y="2033588"/>
            <a:ext cx="5194300" cy="156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spcAft>
                <a:spcPts val="600"/>
              </a:spcAft>
              <a:buClr>
                <a:srgbClr val="2E75B6"/>
              </a:buClr>
              <a:buSzPct val="145000"/>
              <a:buFont typeface="Arial" pitchFamily="34" charset="0"/>
              <a:buNone/>
            </a:pPr>
            <a:r>
              <a:rPr lang="id-ID" altLang="zh-CN" b="1">
                <a:solidFill>
                  <a:srgbClr val="F2F2F2"/>
                </a:solidFill>
                <a:ea typeface="Roboto" pitchFamily="2" charset="0"/>
                <a:cs typeface="Roboto" pitchFamily="2" charset="0"/>
              </a:rPr>
              <a:t>LOREM OF ANALYSIS</a:t>
            </a:r>
          </a:p>
          <a:p>
            <a:pPr eaLnBrk="1" hangingPunct="1">
              <a:spcBef>
                <a:spcPct val="20000"/>
              </a:spcBef>
              <a:spcAft>
                <a:spcPts val="600"/>
              </a:spcAft>
              <a:buClr>
                <a:srgbClr val="2E75B6"/>
              </a:buClr>
              <a:buSzPct val="145000"/>
              <a:buFont typeface="Arial" pitchFamily="34" charset="0"/>
              <a:buNone/>
            </a:pPr>
            <a:r>
              <a:rPr lang="en-US" altLang="zh-CN" sz="1100">
                <a:solidFill>
                  <a:srgbClr val="BFBFBF"/>
                </a:solidFill>
              </a:rPr>
              <a:t>Lorem Ipsum has been the industry's standard dummy text ever since the 1500s</a:t>
            </a:r>
            <a:r>
              <a:rPr lang="id-ID" altLang="zh-CN" sz="1100">
                <a:solidFill>
                  <a:srgbClr val="BFBFBF"/>
                </a:solidFill>
                <a:ea typeface="Roboto" pitchFamily="2" charset="0"/>
                <a:cs typeface="Roboto" pitchFamily="2" charset="0"/>
              </a:rPr>
              <a:t>. Fusce som libero topi sombrero bikinan meksiko</a:t>
            </a:r>
            <a:r>
              <a:rPr lang="en-US" altLang="zh-CN" sz="1100">
                <a:solidFill>
                  <a:srgbClr val="BFBFBF"/>
                </a:solidFill>
              </a:rPr>
              <a:t> when an unknown printer took a galley of type and scrambled it to make a type specimen book. It has survived not only five centuries, but also the leap into electronic typesetting</a:t>
            </a:r>
            <a:endParaRPr lang="id-ID" altLang="zh-CN" sz="1100">
              <a:solidFill>
                <a:srgbClr val="BFBFBF"/>
              </a:solidFill>
              <a:ea typeface="Roboto" pitchFamily="2" charset="0"/>
              <a:cs typeface="Roboto" pitchFamily="2" charset="0"/>
            </a:endParaRPr>
          </a:p>
        </p:txBody>
      </p:sp>
      <p:grpSp>
        <p:nvGrpSpPr>
          <p:cNvPr id="73" name="Group 72"/>
          <p:cNvGrpSpPr>
            <a:grpSpLocks/>
          </p:cNvGrpSpPr>
          <p:nvPr/>
        </p:nvGrpSpPr>
        <p:grpSpPr bwMode="auto">
          <a:xfrm>
            <a:off x="6048375" y="3549650"/>
            <a:ext cx="1395413" cy="1008063"/>
            <a:chOff x="539552" y="3507854"/>
            <a:chExt cx="1395690" cy="1008112"/>
          </a:xfrm>
        </p:grpSpPr>
        <p:sp>
          <p:nvSpPr>
            <p:cNvPr id="74" name="Content Placeholder 2"/>
            <p:cNvSpPr txBox="1">
              <a:spLocks/>
            </p:cNvSpPr>
            <p:nvPr/>
          </p:nvSpPr>
          <p:spPr>
            <a:xfrm>
              <a:off x="623707" y="3507854"/>
              <a:ext cx="924108" cy="330216"/>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en-US" b="1" dirty="0" smtClean="0">
                  <a:solidFill>
                    <a:schemeClr val="bg1">
                      <a:lumMod val="50000"/>
                    </a:schemeClr>
                  </a:solidFill>
                </a:rPr>
                <a:t>Best For</a:t>
              </a:r>
              <a:endParaRPr lang="en-US" b="1" dirty="0">
                <a:solidFill>
                  <a:schemeClr val="bg1">
                    <a:lumMod val="50000"/>
                  </a:schemeClr>
                </a:solidFill>
              </a:endParaRPr>
            </a:p>
          </p:txBody>
        </p:sp>
        <p:grpSp>
          <p:nvGrpSpPr>
            <p:cNvPr id="42021" name="Group 74"/>
            <p:cNvGrpSpPr>
              <a:grpSpLocks/>
            </p:cNvGrpSpPr>
            <p:nvPr/>
          </p:nvGrpSpPr>
          <p:grpSpPr bwMode="auto">
            <a:xfrm>
              <a:off x="539552" y="3869070"/>
              <a:ext cx="727683" cy="646896"/>
              <a:chOff x="539552" y="3869070"/>
              <a:chExt cx="727683" cy="646896"/>
            </a:xfrm>
          </p:grpSpPr>
          <p:sp>
            <p:nvSpPr>
              <p:cNvPr id="80" name="Oval 79"/>
              <p:cNvSpPr/>
              <p:nvPr/>
            </p:nvSpPr>
            <p:spPr>
              <a:xfrm>
                <a:off x="703097" y="3869822"/>
                <a:ext cx="400129" cy="400069"/>
              </a:xfrm>
              <a:prstGeom prst="ellipse">
                <a:avLst/>
              </a:prstGeom>
              <a:solidFill>
                <a:srgbClr val="7030A0"/>
              </a:solidFill>
              <a:ln>
                <a:noFill/>
              </a:ln>
            </p:spPr>
            <p:style>
              <a:lnRef idx="2">
                <a:schemeClr val="accent4">
                  <a:shade val="50000"/>
                </a:schemeClr>
              </a:lnRef>
              <a:fillRef idx="1">
                <a:schemeClr val="accent4"/>
              </a:fillRef>
              <a:effectRef idx="0">
                <a:schemeClr val="accent4"/>
              </a:effectRef>
              <a:fontRef idx="minor">
                <a:schemeClr val="lt1"/>
              </a:fontRef>
            </p:style>
            <p:txBody>
              <a:bodyPr anchor="ctr"/>
              <a:lstStyle/>
              <a:p>
                <a:pPr algn="ctr" eaLnBrk="1" hangingPunct="1">
                  <a:defRPr/>
                </a:pPr>
                <a:endParaRPr lang="en-US" altLang="zh-CN">
                  <a:solidFill>
                    <a:srgbClr val="FFFFFF"/>
                  </a:solidFill>
                </a:endParaRPr>
              </a:p>
            </p:txBody>
          </p:sp>
          <p:sp>
            <p:nvSpPr>
              <p:cNvPr id="42027" name="Freeform 6"/>
              <p:cNvSpPr>
                <a:spLocks noEditPoints="1"/>
              </p:cNvSpPr>
              <p:nvPr/>
            </p:nvSpPr>
            <p:spPr bwMode="auto">
              <a:xfrm>
                <a:off x="798783" y="3983553"/>
                <a:ext cx="203732" cy="174535"/>
              </a:xfrm>
              <a:custGeom>
                <a:avLst/>
                <a:gdLst>
                  <a:gd name="T0" fmla="*/ 2147483647 w 405"/>
                  <a:gd name="T1" fmla="*/ 2147483647 h 347"/>
                  <a:gd name="T2" fmla="*/ 2147483647 w 405"/>
                  <a:gd name="T3" fmla="*/ 2147483647 h 347"/>
                  <a:gd name="T4" fmla="*/ 2147483647 w 405"/>
                  <a:gd name="T5" fmla="*/ 2147483647 h 347"/>
                  <a:gd name="T6" fmla="*/ 2147483647 w 405"/>
                  <a:gd name="T7" fmla="*/ 2147483647 h 347"/>
                  <a:gd name="T8" fmla="*/ 2147483647 w 405"/>
                  <a:gd name="T9" fmla="*/ 2147483647 h 347"/>
                  <a:gd name="T10" fmla="*/ 2147483647 w 405"/>
                  <a:gd name="T11" fmla="*/ 2147483647 h 347"/>
                  <a:gd name="T12" fmla="*/ 2147483647 w 405"/>
                  <a:gd name="T13" fmla="*/ 2147483647 h 347"/>
                  <a:gd name="T14" fmla="*/ 2147483647 w 405"/>
                  <a:gd name="T15" fmla="*/ 2147483647 h 347"/>
                  <a:gd name="T16" fmla="*/ 2147483647 w 405"/>
                  <a:gd name="T17" fmla="*/ 2147483647 h 347"/>
                  <a:gd name="T18" fmla="*/ 2147483647 w 405"/>
                  <a:gd name="T19" fmla="*/ 2147483647 h 347"/>
                  <a:gd name="T20" fmla="*/ 2147483647 w 405"/>
                  <a:gd name="T21" fmla="*/ 2147483647 h 347"/>
                  <a:gd name="T22" fmla="*/ 2147483647 w 405"/>
                  <a:gd name="T23" fmla="*/ 2147483647 h 347"/>
                  <a:gd name="T24" fmla="*/ 2147483647 w 405"/>
                  <a:gd name="T25" fmla="*/ 2147483647 h 347"/>
                  <a:gd name="T26" fmla="*/ 2147483647 w 405"/>
                  <a:gd name="T27" fmla="*/ 2147483647 h 347"/>
                  <a:gd name="T28" fmla="*/ 2147483647 w 405"/>
                  <a:gd name="T29" fmla="*/ 2147483647 h 347"/>
                  <a:gd name="T30" fmla="*/ 2147483647 w 405"/>
                  <a:gd name="T31" fmla="*/ 2147483647 h 347"/>
                  <a:gd name="T32" fmla="*/ 2147483647 w 405"/>
                  <a:gd name="T33" fmla="*/ 2147483647 h 347"/>
                  <a:gd name="T34" fmla="*/ 2147483647 w 405"/>
                  <a:gd name="T35" fmla="*/ 2147483647 h 347"/>
                  <a:gd name="T36" fmla="*/ 2147483647 w 405"/>
                  <a:gd name="T37" fmla="*/ 2147483647 h 347"/>
                  <a:gd name="T38" fmla="*/ 2147483647 w 405"/>
                  <a:gd name="T39" fmla="*/ 2147483647 h 347"/>
                  <a:gd name="T40" fmla="*/ 2147483647 w 405"/>
                  <a:gd name="T41" fmla="*/ 2147483647 h 347"/>
                  <a:gd name="T42" fmla="*/ 2147483647 w 405"/>
                  <a:gd name="T43" fmla="*/ 2147483647 h 347"/>
                  <a:gd name="T44" fmla="*/ 2147483647 w 405"/>
                  <a:gd name="T45" fmla="*/ 2147483647 h 347"/>
                  <a:gd name="T46" fmla="*/ 2147483647 w 405"/>
                  <a:gd name="T47" fmla="*/ 2147483647 h 347"/>
                  <a:gd name="T48" fmla="*/ 2147483647 w 405"/>
                  <a:gd name="T49" fmla="*/ 2147483647 h 347"/>
                  <a:gd name="T50" fmla="*/ 2147483647 w 405"/>
                  <a:gd name="T51" fmla="*/ 2147483647 h 347"/>
                  <a:gd name="T52" fmla="*/ 2147483647 w 405"/>
                  <a:gd name="T53" fmla="*/ 2147483647 h 347"/>
                  <a:gd name="T54" fmla="*/ 2147483647 w 405"/>
                  <a:gd name="T55" fmla="*/ 2147483647 h 347"/>
                  <a:gd name="T56" fmla="*/ 2147483647 w 405"/>
                  <a:gd name="T57" fmla="*/ 2147483647 h 347"/>
                  <a:gd name="T58" fmla="*/ 2147483647 w 405"/>
                  <a:gd name="T59" fmla="*/ 2147483647 h 347"/>
                  <a:gd name="T60" fmla="*/ 2147483647 w 405"/>
                  <a:gd name="T61" fmla="*/ 2147483647 h 347"/>
                  <a:gd name="T62" fmla="*/ 2147483647 w 405"/>
                  <a:gd name="T63" fmla="*/ 2147483647 h 347"/>
                  <a:gd name="T64" fmla="*/ 2147483647 w 405"/>
                  <a:gd name="T65" fmla="*/ 2147483647 h 347"/>
                  <a:gd name="T66" fmla="*/ 2147483647 w 405"/>
                  <a:gd name="T67" fmla="*/ 2147483647 h 34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05" h="347">
                    <a:moveTo>
                      <a:pt x="17" y="202"/>
                    </a:moveTo>
                    <a:cubicBezTo>
                      <a:pt x="44" y="208"/>
                      <a:pt x="44" y="208"/>
                      <a:pt x="44" y="208"/>
                    </a:cubicBezTo>
                    <a:cubicBezTo>
                      <a:pt x="64" y="176"/>
                      <a:pt x="64" y="176"/>
                      <a:pt x="64" y="176"/>
                    </a:cubicBezTo>
                    <a:cubicBezTo>
                      <a:pt x="25" y="166"/>
                      <a:pt x="25" y="166"/>
                      <a:pt x="25" y="166"/>
                    </a:cubicBezTo>
                    <a:cubicBezTo>
                      <a:pt x="16" y="164"/>
                      <a:pt x="6" y="170"/>
                      <a:pt x="3" y="180"/>
                    </a:cubicBezTo>
                    <a:cubicBezTo>
                      <a:pt x="1" y="189"/>
                      <a:pt x="7" y="199"/>
                      <a:pt x="17" y="202"/>
                    </a:cubicBezTo>
                    <a:close/>
                    <a:moveTo>
                      <a:pt x="372" y="207"/>
                    </a:moveTo>
                    <a:cubicBezTo>
                      <a:pt x="283" y="287"/>
                      <a:pt x="283" y="287"/>
                      <a:pt x="283" y="287"/>
                    </a:cubicBezTo>
                    <a:cubicBezTo>
                      <a:pt x="178" y="206"/>
                      <a:pt x="178" y="206"/>
                      <a:pt x="178" y="206"/>
                    </a:cubicBezTo>
                    <a:cubicBezTo>
                      <a:pt x="176" y="204"/>
                      <a:pt x="174" y="203"/>
                      <a:pt x="171" y="203"/>
                    </a:cubicBezTo>
                    <a:cubicBezTo>
                      <a:pt x="157" y="199"/>
                      <a:pt x="157" y="199"/>
                      <a:pt x="157" y="199"/>
                    </a:cubicBezTo>
                    <a:cubicBezTo>
                      <a:pt x="137" y="231"/>
                      <a:pt x="137" y="231"/>
                      <a:pt x="137" y="231"/>
                    </a:cubicBezTo>
                    <a:cubicBezTo>
                      <a:pt x="159" y="237"/>
                      <a:pt x="159" y="237"/>
                      <a:pt x="159" y="237"/>
                    </a:cubicBezTo>
                    <a:cubicBezTo>
                      <a:pt x="273" y="325"/>
                      <a:pt x="273" y="325"/>
                      <a:pt x="273" y="325"/>
                    </a:cubicBezTo>
                    <a:cubicBezTo>
                      <a:pt x="276" y="328"/>
                      <a:pt x="280" y="329"/>
                      <a:pt x="284" y="329"/>
                    </a:cubicBezTo>
                    <a:cubicBezTo>
                      <a:pt x="288" y="329"/>
                      <a:pt x="293" y="327"/>
                      <a:pt x="296" y="324"/>
                    </a:cubicBezTo>
                    <a:cubicBezTo>
                      <a:pt x="397" y="234"/>
                      <a:pt x="397" y="234"/>
                      <a:pt x="397" y="234"/>
                    </a:cubicBezTo>
                    <a:cubicBezTo>
                      <a:pt x="404" y="227"/>
                      <a:pt x="405" y="215"/>
                      <a:pt x="398" y="208"/>
                    </a:cubicBezTo>
                    <a:cubicBezTo>
                      <a:pt x="391" y="201"/>
                      <a:pt x="380" y="200"/>
                      <a:pt x="372" y="207"/>
                    </a:cubicBezTo>
                    <a:close/>
                    <a:moveTo>
                      <a:pt x="176" y="119"/>
                    </a:moveTo>
                    <a:cubicBezTo>
                      <a:pt x="274" y="181"/>
                      <a:pt x="274" y="181"/>
                      <a:pt x="274" y="181"/>
                    </a:cubicBezTo>
                    <a:cubicBezTo>
                      <a:pt x="282" y="186"/>
                      <a:pt x="293" y="184"/>
                      <a:pt x="299" y="176"/>
                    </a:cubicBezTo>
                    <a:cubicBezTo>
                      <a:pt x="400" y="31"/>
                      <a:pt x="400" y="31"/>
                      <a:pt x="400" y="31"/>
                    </a:cubicBezTo>
                    <a:cubicBezTo>
                      <a:pt x="405" y="23"/>
                      <a:pt x="403" y="12"/>
                      <a:pt x="395" y="6"/>
                    </a:cubicBezTo>
                    <a:cubicBezTo>
                      <a:pt x="387" y="0"/>
                      <a:pt x="375" y="2"/>
                      <a:pt x="370" y="11"/>
                    </a:cubicBezTo>
                    <a:cubicBezTo>
                      <a:pt x="279" y="141"/>
                      <a:pt x="279" y="141"/>
                      <a:pt x="279" y="141"/>
                    </a:cubicBezTo>
                    <a:cubicBezTo>
                      <a:pt x="181" y="78"/>
                      <a:pt x="181" y="78"/>
                      <a:pt x="181" y="78"/>
                    </a:cubicBezTo>
                    <a:cubicBezTo>
                      <a:pt x="177" y="76"/>
                      <a:pt x="172" y="75"/>
                      <a:pt x="167" y="76"/>
                    </a:cubicBezTo>
                    <a:cubicBezTo>
                      <a:pt x="162" y="77"/>
                      <a:pt x="158" y="80"/>
                      <a:pt x="156" y="84"/>
                    </a:cubicBezTo>
                    <a:cubicBezTo>
                      <a:pt x="6" y="319"/>
                      <a:pt x="6" y="319"/>
                      <a:pt x="6" y="319"/>
                    </a:cubicBezTo>
                    <a:cubicBezTo>
                      <a:pt x="0" y="328"/>
                      <a:pt x="3" y="339"/>
                      <a:pt x="11" y="344"/>
                    </a:cubicBezTo>
                    <a:cubicBezTo>
                      <a:pt x="14" y="346"/>
                      <a:pt x="18" y="347"/>
                      <a:pt x="21" y="347"/>
                    </a:cubicBezTo>
                    <a:cubicBezTo>
                      <a:pt x="27" y="347"/>
                      <a:pt x="33" y="344"/>
                      <a:pt x="36" y="338"/>
                    </a:cubicBezTo>
                    <a:lnTo>
                      <a:pt x="176" y="11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2028" name="Content Placeholder 2"/>
              <p:cNvSpPr txBox="1">
                <a:spLocks/>
              </p:cNvSpPr>
              <p:nvPr/>
            </p:nvSpPr>
            <p:spPr bwMode="auto">
              <a:xfrm>
                <a:off x="539552" y="4266671"/>
                <a:ext cx="727683" cy="2492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spcBef>
                    <a:spcPct val="20000"/>
                  </a:spcBef>
                  <a:buFont typeface="Arial" pitchFamily="34" charset="0"/>
                  <a:buNone/>
                </a:pPr>
                <a:r>
                  <a:rPr lang="en-US" altLang="zh-CN" sz="1100">
                    <a:solidFill>
                      <a:srgbClr val="A6A6A6"/>
                    </a:solidFill>
                  </a:rPr>
                  <a:t>Traffic</a:t>
                </a:r>
              </a:p>
            </p:txBody>
          </p:sp>
        </p:grpSp>
        <p:grpSp>
          <p:nvGrpSpPr>
            <p:cNvPr id="42022" name="Group 75"/>
            <p:cNvGrpSpPr>
              <a:grpSpLocks/>
            </p:cNvGrpSpPr>
            <p:nvPr/>
          </p:nvGrpSpPr>
          <p:grpSpPr bwMode="auto">
            <a:xfrm>
              <a:off x="1207559" y="3869070"/>
              <a:ext cx="727683" cy="646896"/>
              <a:chOff x="1207559" y="3869070"/>
              <a:chExt cx="727683" cy="646896"/>
            </a:xfrm>
          </p:grpSpPr>
          <p:sp>
            <p:nvSpPr>
              <p:cNvPr id="77" name="Oval 76"/>
              <p:cNvSpPr/>
              <p:nvPr/>
            </p:nvSpPr>
            <p:spPr>
              <a:xfrm>
                <a:off x="1371567" y="3869822"/>
                <a:ext cx="400129" cy="400069"/>
              </a:xfrm>
              <a:prstGeom prst="ellipse">
                <a:avLst/>
              </a:prstGeom>
              <a:solidFill>
                <a:schemeClr val="accent2"/>
              </a:solidFill>
              <a:ln>
                <a:noFill/>
              </a:ln>
            </p:spPr>
            <p:style>
              <a:lnRef idx="2">
                <a:schemeClr val="accent4">
                  <a:shade val="50000"/>
                </a:schemeClr>
              </a:lnRef>
              <a:fillRef idx="1">
                <a:schemeClr val="accent4"/>
              </a:fillRef>
              <a:effectRef idx="0">
                <a:schemeClr val="accent4"/>
              </a:effectRef>
              <a:fontRef idx="minor">
                <a:schemeClr val="lt1"/>
              </a:fontRef>
            </p:style>
            <p:txBody>
              <a:bodyPr anchor="ctr"/>
              <a:lstStyle/>
              <a:p>
                <a:pPr algn="ctr" eaLnBrk="1" hangingPunct="1">
                  <a:defRPr/>
                </a:pPr>
                <a:endParaRPr lang="en-US" altLang="zh-CN">
                  <a:solidFill>
                    <a:srgbClr val="FFFFFF"/>
                  </a:solidFill>
                </a:endParaRPr>
              </a:p>
            </p:txBody>
          </p:sp>
          <p:sp>
            <p:nvSpPr>
              <p:cNvPr id="42024" name="Content Placeholder 2"/>
              <p:cNvSpPr txBox="1">
                <a:spLocks/>
              </p:cNvSpPr>
              <p:nvPr/>
            </p:nvSpPr>
            <p:spPr bwMode="auto">
              <a:xfrm>
                <a:off x="1207559" y="4266671"/>
                <a:ext cx="727683" cy="2492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spcBef>
                    <a:spcPct val="20000"/>
                  </a:spcBef>
                  <a:buFont typeface="Arial" pitchFamily="34" charset="0"/>
                  <a:buNone/>
                </a:pPr>
                <a:r>
                  <a:rPr lang="en-US" altLang="zh-CN" sz="1100">
                    <a:solidFill>
                      <a:srgbClr val="A6A6A6"/>
                    </a:solidFill>
                  </a:rPr>
                  <a:t>Visuals</a:t>
                </a:r>
              </a:p>
            </p:txBody>
          </p:sp>
          <p:sp>
            <p:nvSpPr>
              <p:cNvPr id="42025" name="Freeform 78"/>
              <p:cNvSpPr>
                <a:spLocks noEditPoints="1"/>
              </p:cNvSpPr>
              <p:nvPr/>
            </p:nvSpPr>
            <p:spPr bwMode="auto">
              <a:xfrm>
                <a:off x="1479158" y="3983146"/>
                <a:ext cx="184484" cy="175346"/>
              </a:xfrm>
              <a:custGeom>
                <a:avLst/>
                <a:gdLst>
                  <a:gd name="T0" fmla="*/ 2147483647 w 402"/>
                  <a:gd name="T1" fmla="*/ 2147483647 h 382"/>
                  <a:gd name="T2" fmla="*/ 2147483647 w 402"/>
                  <a:gd name="T3" fmla="*/ 2147483647 h 382"/>
                  <a:gd name="T4" fmla="*/ 2147483647 w 402"/>
                  <a:gd name="T5" fmla="*/ 2147483647 h 382"/>
                  <a:gd name="T6" fmla="*/ 2147483647 w 402"/>
                  <a:gd name="T7" fmla="*/ 2147483647 h 382"/>
                  <a:gd name="T8" fmla="*/ 2147483647 w 402"/>
                  <a:gd name="T9" fmla="*/ 2147483647 h 382"/>
                  <a:gd name="T10" fmla="*/ 2147483647 w 402"/>
                  <a:gd name="T11" fmla="*/ 2147483647 h 382"/>
                  <a:gd name="T12" fmla="*/ 2147483647 w 402"/>
                  <a:gd name="T13" fmla="*/ 2147483647 h 382"/>
                  <a:gd name="T14" fmla="*/ 2147483647 w 402"/>
                  <a:gd name="T15" fmla="*/ 2147483647 h 382"/>
                  <a:gd name="T16" fmla="*/ 2147483647 w 402"/>
                  <a:gd name="T17" fmla="*/ 2147483647 h 382"/>
                  <a:gd name="T18" fmla="*/ 2147483647 w 402"/>
                  <a:gd name="T19" fmla="*/ 2147483647 h 382"/>
                  <a:gd name="T20" fmla="*/ 2147483647 w 402"/>
                  <a:gd name="T21" fmla="*/ 2147483647 h 382"/>
                  <a:gd name="T22" fmla="*/ 2147483647 w 402"/>
                  <a:gd name="T23" fmla="*/ 2147483647 h 382"/>
                  <a:gd name="T24" fmla="*/ 2147483647 w 402"/>
                  <a:gd name="T25" fmla="*/ 2147483647 h 382"/>
                  <a:gd name="T26" fmla="*/ 2147483647 w 402"/>
                  <a:gd name="T27" fmla="*/ 2147483647 h 382"/>
                  <a:gd name="T28" fmla="*/ 2147483647 w 402"/>
                  <a:gd name="T29" fmla="*/ 2147483647 h 382"/>
                  <a:gd name="T30" fmla="*/ 2147483647 w 402"/>
                  <a:gd name="T31" fmla="*/ 2147483647 h 382"/>
                  <a:gd name="T32" fmla="*/ 2147483647 w 402"/>
                  <a:gd name="T33" fmla="*/ 2147483647 h 382"/>
                  <a:gd name="T34" fmla="*/ 2147483647 w 402"/>
                  <a:gd name="T35" fmla="*/ 2147483647 h 382"/>
                  <a:gd name="T36" fmla="*/ 2147483647 w 402"/>
                  <a:gd name="T37" fmla="*/ 2147483647 h 382"/>
                  <a:gd name="T38" fmla="*/ 2147483647 w 402"/>
                  <a:gd name="T39" fmla="*/ 2147483647 h 382"/>
                  <a:gd name="T40" fmla="*/ 2147483647 w 402"/>
                  <a:gd name="T41" fmla="*/ 2147483647 h 382"/>
                  <a:gd name="T42" fmla="*/ 2147483647 w 402"/>
                  <a:gd name="T43" fmla="*/ 2147483647 h 382"/>
                  <a:gd name="T44" fmla="*/ 2147483647 w 402"/>
                  <a:gd name="T45" fmla="*/ 2147483647 h 382"/>
                  <a:gd name="T46" fmla="*/ 2147483647 w 402"/>
                  <a:gd name="T47" fmla="*/ 2147483647 h 382"/>
                  <a:gd name="T48" fmla="*/ 2147483647 w 402"/>
                  <a:gd name="T49" fmla="*/ 2147483647 h 382"/>
                  <a:gd name="T50" fmla="*/ 2147483647 w 402"/>
                  <a:gd name="T51" fmla="*/ 2147483647 h 382"/>
                  <a:gd name="T52" fmla="*/ 2147483647 w 402"/>
                  <a:gd name="T53" fmla="*/ 2147483647 h 382"/>
                  <a:gd name="T54" fmla="*/ 2147483647 w 402"/>
                  <a:gd name="T55" fmla="*/ 2147483647 h 382"/>
                  <a:gd name="T56" fmla="*/ 2147483647 w 402"/>
                  <a:gd name="T57" fmla="*/ 2147483647 h 382"/>
                  <a:gd name="T58" fmla="*/ 2147483647 w 402"/>
                  <a:gd name="T59" fmla="*/ 2147483647 h 38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402" h="382">
                    <a:moveTo>
                      <a:pt x="344" y="125"/>
                    </a:moveTo>
                    <a:cubicBezTo>
                      <a:pt x="303" y="13"/>
                      <a:pt x="303" y="13"/>
                      <a:pt x="303" y="13"/>
                    </a:cubicBezTo>
                    <a:cubicBezTo>
                      <a:pt x="300" y="4"/>
                      <a:pt x="291" y="0"/>
                      <a:pt x="284" y="3"/>
                    </a:cubicBezTo>
                    <a:cubicBezTo>
                      <a:pt x="12" y="102"/>
                      <a:pt x="12" y="102"/>
                      <a:pt x="12" y="102"/>
                    </a:cubicBezTo>
                    <a:cubicBezTo>
                      <a:pt x="4" y="105"/>
                      <a:pt x="0" y="114"/>
                      <a:pt x="3" y="122"/>
                    </a:cubicBezTo>
                    <a:cubicBezTo>
                      <a:pt x="46" y="241"/>
                      <a:pt x="46" y="241"/>
                      <a:pt x="46" y="241"/>
                    </a:cubicBezTo>
                    <a:cubicBezTo>
                      <a:pt x="46" y="177"/>
                      <a:pt x="46" y="177"/>
                      <a:pt x="46" y="177"/>
                    </a:cubicBezTo>
                    <a:cubicBezTo>
                      <a:pt x="46" y="149"/>
                      <a:pt x="69" y="125"/>
                      <a:pt x="97" y="125"/>
                    </a:cubicBezTo>
                    <a:cubicBezTo>
                      <a:pt x="169" y="125"/>
                      <a:pt x="169" y="125"/>
                      <a:pt x="169" y="125"/>
                    </a:cubicBezTo>
                    <a:cubicBezTo>
                      <a:pt x="255" y="65"/>
                      <a:pt x="255" y="65"/>
                      <a:pt x="255" y="65"/>
                    </a:cubicBezTo>
                    <a:cubicBezTo>
                      <a:pt x="304" y="125"/>
                      <a:pt x="304" y="125"/>
                      <a:pt x="304" y="125"/>
                    </a:cubicBezTo>
                    <a:lnTo>
                      <a:pt x="344" y="125"/>
                    </a:lnTo>
                    <a:close/>
                    <a:moveTo>
                      <a:pt x="387" y="161"/>
                    </a:moveTo>
                    <a:cubicBezTo>
                      <a:pt x="97" y="161"/>
                      <a:pt x="97" y="161"/>
                      <a:pt x="97" y="161"/>
                    </a:cubicBezTo>
                    <a:cubicBezTo>
                      <a:pt x="89" y="161"/>
                      <a:pt x="82" y="169"/>
                      <a:pt x="82" y="177"/>
                    </a:cubicBezTo>
                    <a:cubicBezTo>
                      <a:pt x="82" y="366"/>
                      <a:pt x="82" y="366"/>
                      <a:pt x="82" y="366"/>
                    </a:cubicBezTo>
                    <a:cubicBezTo>
                      <a:pt x="82" y="375"/>
                      <a:pt x="89" y="382"/>
                      <a:pt x="97" y="382"/>
                    </a:cubicBezTo>
                    <a:cubicBezTo>
                      <a:pt x="387" y="382"/>
                      <a:pt x="387" y="382"/>
                      <a:pt x="387" y="382"/>
                    </a:cubicBezTo>
                    <a:cubicBezTo>
                      <a:pt x="395" y="382"/>
                      <a:pt x="402" y="375"/>
                      <a:pt x="402" y="366"/>
                    </a:cubicBezTo>
                    <a:cubicBezTo>
                      <a:pt x="402" y="177"/>
                      <a:pt x="402" y="177"/>
                      <a:pt x="402" y="177"/>
                    </a:cubicBezTo>
                    <a:cubicBezTo>
                      <a:pt x="402" y="169"/>
                      <a:pt x="395" y="161"/>
                      <a:pt x="387" y="161"/>
                    </a:cubicBezTo>
                    <a:close/>
                    <a:moveTo>
                      <a:pt x="364" y="342"/>
                    </a:moveTo>
                    <a:cubicBezTo>
                      <a:pt x="125" y="342"/>
                      <a:pt x="125" y="342"/>
                      <a:pt x="125" y="342"/>
                    </a:cubicBezTo>
                    <a:cubicBezTo>
                      <a:pt x="125" y="307"/>
                      <a:pt x="125" y="307"/>
                      <a:pt x="125" y="307"/>
                    </a:cubicBezTo>
                    <a:cubicBezTo>
                      <a:pt x="161" y="222"/>
                      <a:pt x="161" y="222"/>
                      <a:pt x="161" y="222"/>
                    </a:cubicBezTo>
                    <a:cubicBezTo>
                      <a:pt x="217" y="290"/>
                      <a:pt x="217" y="290"/>
                      <a:pt x="217" y="290"/>
                    </a:cubicBezTo>
                    <a:cubicBezTo>
                      <a:pt x="269" y="237"/>
                      <a:pt x="269" y="237"/>
                      <a:pt x="269" y="237"/>
                    </a:cubicBezTo>
                    <a:cubicBezTo>
                      <a:pt x="336" y="213"/>
                      <a:pt x="336" y="213"/>
                      <a:pt x="336" y="213"/>
                    </a:cubicBezTo>
                    <a:cubicBezTo>
                      <a:pt x="364" y="277"/>
                      <a:pt x="364" y="277"/>
                      <a:pt x="364" y="277"/>
                    </a:cubicBezTo>
                    <a:lnTo>
                      <a:pt x="364" y="34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cxnSp>
        <p:nvCxnSpPr>
          <p:cNvPr id="83" name="Straight Connector 82"/>
          <p:cNvCxnSpPr/>
          <p:nvPr/>
        </p:nvCxnSpPr>
        <p:spPr>
          <a:xfrm>
            <a:off x="7502525" y="3554413"/>
            <a:ext cx="0" cy="1008062"/>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84" name="Group 83"/>
          <p:cNvGrpSpPr>
            <a:grpSpLocks/>
          </p:cNvGrpSpPr>
          <p:nvPr/>
        </p:nvGrpSpPr>
        <p:grpSpPr bwMode="auto">
          <a:xfrm>
            <a:off x="7632700" y="3694113"/>
            <a:ext cx="1973263" cy="696912"/>
            <a:chOff x="2339752" y="3651870"/>
            <a:chExt cx="1974000" cy="696805"/>
          </a:xfrm>
        </p:grpSpPr>
        <p:sp>
          <p:nvSpPr>
            <p:cNvPr id="42018" name="Content Placeholder 2"/>
            <p:cNvSpPr txBox="1">
              <a:spLocks/>
            </p:cNvSpPr>
            <p:nvPr/>
          </p:nvSpPr>
          <p:spPr bwMode="auto">
            <a:xfrm>
              <a:off x="2339752" y="3651870"/>
              <a:ext cx="1368815" cy="45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id-ID" altLang="zh-CN" sz="2400">
                  <a:solidFill>
                    <a:srgbClr val="FF0000"/>
                  </a:solidFill>
                  <a:latin typeface="Diavlo Black" pitchFamily="50" charset="0"/>
                </a:rPr>
                <a:t>8</a:t>
              </a:r>
              <a:r>
                <a:rPr lang="en-US" altLang="zh-CN" sz="2400">
                  <a:solidFill>
                    <a:srgbClr val="FF0000"/>
                  </a:solidFill>
                  <a:latin typeface="Diavlo Black" pitchFamily="50" charset="0"/>
                </a:rPr>
                <a:t>6,453</a:t>
              </a:r>
            </a:p>
          </p:txBody>
        </p:sp>
        <p:sp>
          <p:nvSpPr>
            <p:cNvPr id="86" name="Content Placeholder 2"/>
            <p:cNvSpPr txBox="1">
              <a:spLocks/>
            </p:cNvSpPr>
            <p:nvPr/>
          </p:nvSpPr>
          <p:spPr>
            <a:xfrm>
              <a:off x="2342928" y="4018526"/>
              <a:ext cx="1970824" cy="330149"/>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en-US" b="1" dirty="0" smtClean="0">
                  <a:solidFill>
                    <a:schemeClr val="bg1">
                      <a:lumMod val="50000"/>
                    </a:schemeClr>
                  </a:solidFill>
                </a:rPr>
                <a:t>Pins per day on average</a:t>
              </a:r>
              <a:endParaRPr lang="en-US" b="1" dirty="0">
                <a:solidFill>
                  <a:schemeClr val="bg1">
                    <a:lumMod val="50000"/>
                  </a:schemeClr>
                </a:solidFill>
              </a:endParaRPr>
            </a:p>
          </p:txBody>
        </p:sp>
      </p:grpSp>
      <p:grpSp>
        <p:nvGrpSpPr>
          <p:cNvPr id="88" name="Group 87"/>
          <p:cNvGrpSpPr>
            <a:grpSpLocks/>
          </p:cNvGrpSpPr>
          <p:nvPr/>
        </p:nvGrpSpPr>
        <p:grpSpPr bwMode="auto">
          <a:xfrm>
            <a:off x="7845425" y="5030788"/>
            <a:ext cx="1182688" cy="603250"/>
            <a:chOff x="6930662" y="3724776"/>
            <a:chExt cx="1183218" cy="603140"/>
          </a:xfrm>
        </p:grpSpPr>
        <p:grpSp>
          <p:nvGrpSpPr>
            <p:cNvPr id="89" name="Group 88"/>
            <p:cNvGrpSpPr/>
            <p:nvPr/>
          </p:nvGrpSpPr>
          <p:grpSpPr>
            <a:xfrm>
              <a:off x="6930662" y="3814179"/>
              <a:ext cx="172244" cy="371476"/>
              <a:chOff x="4395788" y="2198688"/>
              <a:chExt cx="344488" cy="742951"/>
            </a:xfrm>
            <a:solidFill>
              <a:schemeClr val="accent4"/>
            </a:solidFill>
          </p:grpSpPr>
          <p:sp>
            <p:nvSpPr>
              <p:cNvPr id="92" name="Oval 91"/>
              <p:cNvSpPr>
                <a:spLocks noChangeArrowheads="1"/>
              </p:cNvSpPr>
              <p:nvPr/>
            </p:nvSpPr>
            <p:spPr bwMode="auto">
              <a:xfrm>
                <a:off x="4511675" y="2198688"/>
                <a:ext cx="109538" cy="1127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93" name="Freeform 7"/>
              <p:cNvSpPr>
                <a:spLocks/>
              </p:cNvSpPr>
              <p:nvPr/>
            </p:nvSpPr>
            <p:spPr bwMode="auto">
              <a:xfrm>
                <a:off x="4395788" y="2333626"/>
                <a:ext cx="344488" cy="608013"/>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sp>
          <p:nvSpPr>
            <p:cNvPr id="42016" name="Content Placeholder 2"/>
            <p:cNvSpPr txBox="1">
              <a:spLocks/>
            </p:cNvSpPr>
            <p:nvPr/>
          </p:nvSpPr>
          <p:spPr bwMode="auto">
            <a:xfrm>
              <a:off x="7092660" y="3724776"/>
              <a:ext cx="1021220" cy="4587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id-ID" altLang="zh-CN" sz="2400">
                  <a:solidFill>
                    <a:srgbClr val="FFC000"/>
                  </a:solidFill>
                  <a:latin typeface="Diavlo Black" pitchFamily="50" charset="0"/>
                </a:rPr>
                <a:t>6</a:t>
              </a:r>
              <a:r>
                <a:rPr lang="en-US" altLang="zh-CN" sz="2400">
                  <a:solidFill>
                    <a:srgbClr val="FFC000"/>
                  </a:solidFill>
                  <a:latin typeface="Diavlo Black" pitchFamily="50" charset="0"/>
                </a:rPr>
                <a:t>6%</a:t>
              </a:r>
              <a:endParaRPr lang="en-US" altLang="zh-CN" sz="2400">
                <a:solidFill>
                  <a:srgbClr val="7F7F7F"/>
                </a:solidFill>
                <a:latin typeface="Diavlo Black" pitchFamily="50" charset="0"/>
              </a:endParaRPr>
            </a:p>
          </p:txBody>
        </p:sp>
        <p:sp>
          <p:nvSpPr>
            <p:cNvPr id="91" name="Title 1"/>
            <p:cNvSpPr txBox="1">
              <a:spLocks/>
            </p:cNvSpPr>
            <p:nvPr/>
          </p:nvSpPr>
          <p:spPr>
            <a:xfrm>
              <a:off x="7102189" y="3964444"/>
              <a:ext cx="1011691" cy="363472"/>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100" dirty="0" smtClean="0">
                  <a:solidFill>
                    <a:schemeClr val="bg1">
                      <a:lumMod val="65000"/>
                    </a:schemeClr>
                  </a:solidFill>
                  <a:latin typeface="+mn-lt"/>
                </a:rPr>
                <a:t>Female Users</a:t>
              </a:r>
              <a:endParaRPr lang="en-US" sz="1100" dirty="0">
                <a:solidFill>
                  <a:schemeClr val="bg1">
                    <a:lumMod val="65000"/>
                  </a:schemeClr>
                </a:solidFill>
                <a:latin typeface="+mn-lt"/>
              </a:endParaRPr>
            </a:p>
          </p:txBody>
        </p:sp>
      </p:grpSp>
      <p:grpSp>
        <p:nvGrpSpPr>
          <p:cNvPr id="94" name="Group 93"/>
          <p:cNvGrpSpPr>
            <a:grpSpLocks/>
          </p:cNvGrpSpPr>
          <p:nvPr/>
        </p:nvGrpSpPr>
        <p:grpSpPr bwMode="auto">
          <a:xfrm>
            <a:off x="9126538" y="5008563"/>
            <a:ext cx="1166812" cy="617537"/>
            <a:chOff x="6946239" y="4278675"/>
            <a:chExt cx="1167641" cy="617654"/>
          </a:xfrm>
        </p:grpSpPr>
        <p:grpSp>
          <p:nvGrpSpPr>
            <p:cNvPr id="95" name="Group 94"/>
            <p:cNvGrpSpPr/>
            <p:nvPr/>
          </p:nvGrpSpPr>
          <p:grpSpPr>
            <a:xfrm>
              <a:off x="6946239" y="4379676"/>
              <a:ext cx="150666" cy="383216"/>
              <a:chOff x="4422775" y="2198688"/>
              <a:chExt cx="292100" cy="742950"/>
            </a:xfrm>
            <a:solidFill>
              <a:schemeClr val="accent2"/>
            </a:solidFill>
          </p:grpSpPr>
          <p:sp>
            <p:nvSpPr>
              <p:cNvPr id="98" name="Freeform 12"/>
              <p:cNvSpPr>
                <a:spLocks/>
              </p:cNvSpPr>
              <p:nvPr/>
            </p:nvSpPr>
            <p:spPr bwMode="auto">
              <a:xfrm>
                <a:off x="4422775" y="2325688"/>
                <a:ext cx="292100" cy="615950"/>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99" name="Oval 13"/>
              <p:cNvSpPr>
                <a:spLocks noChangeArrowheads="1"/>
              </p:cNvSpPr>
              <p:nvPr/>
            </p:nvSpPr>
            <p:spPr bwMode="auto">
              <a:xfrm>
                <a:off x="4511675" y="2198688"/>
                <a:ext cx="115888" cy="1158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sp>
          <p:nvSpPr>
            <p:cNvPr id="42013" name="Content Placeholder 2"/>
            <p:cNvSpPr txBox="1">
              <a:spLocks/>
            </p:cNvSpPr>
            <p:nvPr/>
          </p:nvSpPr>
          <p:spPr bwMode="auto">
            <a:xfrm>
              <a:off x="7092280" y="4278675"/>
              <a:ext cx="1021600" cy="4586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id-ID" altLang="zh-CN" sz="2400">
                  <a:solidFill>
                    <a:schemeClr val="accent2"/>
                  </a:solidFill>
                  <a:latin typeface="Diavlo Black" pitchFamily="50" charset="0"/>
                </a:rPr>
                <a:t>3</a:t>
              </a:r>
              <a:r>
                <a:rPr lang="en-US" altLang="zh-CN" sz="2400">
                  <a:solidFill>
                    <a:schemeClr val="accent2"/>
                  </a:solidFill>
                  <a:latin typeface="Diavlo Black" pitchFamily="50" charset="0"/>
                </a:rPr>
                <a:t>4%</a:t>
              </a:r>
            </a:p>
          </p:txBody>
        </p:sp>
        <p:sp>
          <p:nvSpPr>
            <p:cNvPr id="97" name="Title 1"/>
            <p:cNvSpPr txBox="1">
              <a:spLocks/>
            </p:cNvSpPr>
            <p:nvPr/>
          </p:nvSpPr>
          <p:spPr>
            <a:xfrm>
              <a:off x="7103513" y="4532723"/>
              <a:ext cx="1010367" cy="363606"/>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100" dirty="0" smtClean="0">
                  <a:solidFill>
                    <a:schemeClr val="bg1">
                      <a:lumMod val="65000"/>
                    </a:schemeClr>
                  </a:solidFill>
                  <a:latin typeface="+mn-lt"/>
                </a:rPr>
                <a:t>Male Users</a:t>
              </a:r>
              <a:endParaRPr lang="en-US" sz="1100" dirty="0">
                <a:solidFill>
                  <a:schemeClr val="bg1">
                    <a:lumMod val="65000"/>
                  </a:schemeClr>
                </a:solidFill>
                <a:latin typeface="+mn-lt"/>
              </a:endParaRPr>
            </a:p>
          </p:txBody>
        </p:sp>
      </p:grpSp>
      <p:grpSp>
        <p:nvGrpSpPr>
          <p:cNvPr id="100" name="Group 99"/>
          <p:cNvGrpSpPr>
            <a:grpSpLocks/>
          </p:cNvGrpSpPr>
          <p:nvPr/>
        </p:nvGrpSpPr>
        <p:grpSpPr bwMode="auto">
          <a:xfrm>
            <a:off x="6207125" y="4972050"/>
            <a:ext cx="1422400" cy="836613"/>
            <a:chOff x="7330727" y="3566600"/>
            <a:chExt cx="1422548" cy="836576"/>
          </a:xfrm>
        </p:grpSpPr>
        <p:sp>
          <p:nvSpPr>
            <p:cNvPr id="101" name="Freeform 282"/>
            <p:cNvSpPr>
              <a:spLocks noChangeAspect="1"/>
            </p:cNvSpPr>
            <p:nvPr/>
          </p:nvSpPr>
          <p:spPr bwMode="gray">
            <a:xfrm>
              <a:off x="7330727" y="3566600"/>
              <a:ext cx="1422548" cy="836576"/>
            </a:xfrm>
            <a:custGeom>
              <a:avLst/>
              <a:gdLst/>
              <a:ahLst/>
              <a:cxnLst>
                <a:cxn ang="0">
                  <a:pos x="3079" y="181"/>
                </a:cxn>
                <a:cxn ang="0">
                  <a:pos x="2964" y="328"/>
                </a:cxn>
                <a:cxn ang="0">
                  <a:pos x="2682" y="394"/>
                </a:cxn>
                <a:cxn ang="0">
                  <a:pos x="2593" y="483"/>
                </a:cxn>
                <a:cxn ang="0">
                  <a:pos x="2432" y="575"/>
                </a:cxn>
                <a:cxn ang="0">
                  <a:pos x="2290" y="541"/>
                </a:cxn>
                <a:cxn ang="0">
                  <a:pos x="2235" y="456"/>
                </a:cxn>
                <a:cxn ang="0">
                  <a:pos x="2211" y="306"/>
                </a:cxn>
                <a:cxn ang="0">
                  <a:pos x="2135" y="345"/>
                </a:cxn>
                <a:cxn ang="0">
                  <a:pos x="2081" y="588"/>
                </a:cxn>
                <a:cxn ang="0">
                  <a:pos x="2036" y="404"/>
                </a:cxn>
                <a:cxn ang="0">
                  <a:pos x="2077" y="294"/>
                </a:cxn>
                <a:cxn ang="0">
                  <a:pos x="2231" y="279"/>
                </a:cxn>
                <a:cxn ang="0">
                  <a:pos x="2111" y="222"/>
                </a:cxn>
                <a:cxn ang="0">
                  <a:pos x="2021" y="160"/>
                </a:cxn>
                <a:cxn ang="0">
                  <a:pos x="1811" y="226"/>
                </a:cxn>
                <a:cxn ang="0">
                  <a:pos x="1785" y="86"/>
                </a:cxn>
                <a:cxn ang="0">
                  <a:pos x="1640" y="33"/>
                </a:cxn>
                <a:cxn ang="0">
                  <a:pos x="888" y="36"/>
                </a:cxn>
                <a:cxn ang="0">
                  <a:pos x="133" y="58"/>
                </a:cxn>
                <a:cxn ang="0">
                  <a:pos x="101" y="150"/>
                </a:cxn>
                <a:cxn ang="0">
                  <a:pos x="4" y="86"/>
                </a:cxn>
                <a:cxn ang="0">
                  <a:pos x="46" y="225"/>
                </a:cxn>
                <a:cxn ang="0">
                  <a:pos x="47" y="295"/>
                </a:cxn>
                <a:cxn ang="0">
                  <a:pos x="27" y="576"/>
                </a:cxn>
                <a:cxn ang="0">
                  <a:pos x="98" y="850"/>
                </a:cxn>
                <a:cxn ang="0">
                  <a:pos x="130" y="886"/>
                </a:cxn>
                <a:cxn ang="0">
                  <a:pos x="223" y="1056"/>
                </a:cxn>
                <a:cxn ang="0">
                  <a:pos x="336" y="1131"/>
                </a:cxn>
                <a:cxn ang="0">
                  <a:pos x="989" y="1276"/>
                </a:cxn>
                <a:cxn ang="0">
                  <a:pos x="1294" y="1430"/>
                </a:cxn>
                <a:cxn ang="0">
                  <a:pos x="1501" y="1624"/>
                </a:cxn>
                <a:cxn ang="0">
                  <a:pos x="1515" y="1515"/>
                </a:cxn>
                <a:cxn ang="0">
                  <a:pos x="1564" y="1480"/>
                </a:cxn>
                <a:cxn ang="0">
                  <a:pos x="1629" y="1410"/>
                </a:cxn>
                <a:cxn ang="0">
                  <a:pos x="1784" y="1405"/>
                </a:cxn>
                <a:cxn ang="0">
                  <a:pos x="1912" y="1435"/>
                </a:cxn>
                <a:cxn ang="0">
                  <a:pos x="1905" y="1382"/>
                </a:cxn>
                <a:cxn ang="0">
                  <a:pos x="2012" y="1367"/>
                </a:cxn>
                <a:cxn ang="0">
                  <a:pos x="2117" y="1377"/>
                </a:cxn>
                <a:cxn ang="0">
                  <a:pos x="2264" y="1424"/>
                </a:cxn>
                <a:cxn ang="0">
                  <a:pos x="2323" y="1587"/>
                </a:cxn>
                <a:cxn ang="0">
                  <a:pos x="2409" y="1690"/>
                </a:cxn>
                <a:cxn ang="0">
                  <a:pos x="2365" y="1348"/>
                </a:cxn>
                <a:cxn ang="0">
                  <a:pos x="2446" y="1228"/>
                </a:cxn>
                <a:cxn ang="0">
                  <a:pos x="2579" y="1118"/>
                </a:cxn>
                <a:cxn ang="0">
                  <a:pos x="2645" y="1037"/>
                </a:cxn>
                <a:cxn ang="0">
                  <a:pos x="2634" y="986"/>
                </a:cxn>
                <a:cxn ang="0">
                  <a:pos x="2655" y="940"/>
                </a:cxn>
                <a:cxn ang="0">
                  <a:pos x="2654" y="871"/>
                </a:cxn>
                <a:cxn ang="0">
                  <a:pos x="2651" y="857"/>
                </a:cxn>
                <a:cxn ang="0">
                  <a:pos x="2661" y="778"/>
                </a:cxn>
                <a:cxn ang="0">
                  <a:pos x="2683" y="867"/>
                </a:cxn>
                <a:cxn ang="0">
                  <a:pos x="2708" y="796"/>
                </a:cxn>
                <a:cxn ang="0">
                  <a:pos x="2774" y="727"/>
                </a:cxn>
                <a:cxn ang="0">
                  <a:pos x="2843" y="631"/>
                </a:cxn>
                <a:cxn ang="0">
                  <a:pos x="3004" y="602"/>
                </a:cxn>
                <a:cxn ang="0">
                  <a:pos x="2957" y="538"/>
                </a:cxn>
                <a:cxn ang="0">
                  <a:pos x="3032" y="440"/>
                </a:cxn>
                <a:cxn ang="0">
                  <a:pos x="3107" y="399"/>
                </a:cxn>
              </a:cxnLst>
              <a:rect l="0" t="0" r="r" b="b"/>
              <a:pathLst>
                <a:path w="3166" h="1693">
                  <a:moveTo>
                    <a:pt x="3165" y="365"/>
                  </a:moveTo>
                  <a:lnTo>
                    <a:pt x="3158" y="364"/>
                  </a:lnTo>
                  <a:lnTo>
                    <a:pt x="3160" y="361"/>
                  </a:lnTo>
                  <a:lnTo>
                    <a:pt x="3162" y="355"/>
                  </a:lnTo>
                  <a:lnTo>
                    <a:pt x="3162" y="344"/>
                  </a:lnTo>
                  <a:lnTo>
                    <a:pt x="3161" y="339"/>
                  </a:lnTo>
                  <a:lnTo>
                    <a:pt x="3160" y="343"/>
                  </a:lnTo>
                  <a:lnTo>
                    <a:pt x="3155" y="343"/>
                  </a:lnTo>
                  <a:lnTo>
                    <a:pt x="3146" y="342"/>
                  </a:lnTo>
                  <a:lnTo>
                    <a:pt x="3138" y="335"/>
                  </a:lnTo>
                  <a:lnTo>
                    <a:pt x="3135" y="330"/>
                  </a:lnTo>
                  <a:lnTo>
                    <a:pt x="3134" y="326"/>
                  </a:lnTo>
                  <a:lnTo>
                    <a:pt x="3134" y="310"/>
                  </a:lnTo>
                  <a:lnTo>
                    <a:pt x="3119" y="302"/>
                  </a:lnTo>
                  <a:lnTo>
                    <a:pt x="3119" y="246"/>
                  </a:lnTo>
                  <a:lnTo>
                    <a:pt x="3119" y="195"/>
                  </a:lnTo>
                  <a:lnTo>
                    <a:pt x="3093" y="170"/>
                  </a:lnTo>
                  <a:lnTo>
                    <a:pt x="3086" y="170"/>
                  </a:lnTo>
                  <a:lnTo>
                    <a:pt x="3079" y="181"/>
                  </a:lnTo>
                  <a:lnTo>
                    <a:pt x="3061" y="184"/>
                  </a:lnTo>
                  <a:lnTo>
                    <a:pt x="3049" y="179"/>
                  </a:lnTo>
                  <a:lnTo>
                    <a:pt x="3047" y="176"/>
                  </a:lnTo>
                  <a:lnTo>
                    <a:pt x="3044" y="170"/>
                  </a:lnTo>
                  <a:lnTo>
                    <a:pt x="3037" y="163"/>
                  </a:lnTo>
                  <a:lnTo>
                    <a:pt x="3031" y="162"/>
                  </a:lnTo>
                  <a:lnTo>
                    <a:pt x="3025" y="166"/>
                  </a:lnTo>
                  <a:lnTo>
                    <a:pt x="2998" y="211"/>
                  </a:lnTo>
                  <a:lnTo>
                    <a:pt x="2994" y="235"/>
                  </a:lnTo>
                  <a:lnTo>
                    <a:pt x="2988" y="247"/>
                  </a:lnTo>
                  <a:lnTo>
                    <a:pt x="2987" y="253"/>
                  </a:lnTo>
                  <a:lnTo>
                    <a:pt x="2982" y="262"/>
                  </a:lnTo>
                  <a:lnTo>
                    <a:pt x="2979" y="269"/>
                  </a:lnTo>
                  <a:lnTo>
                    <a:pt x="2975" y="305"/>
                  </a:lnTo>
                  <a:lnTo>
                    <a:pt x="2974" y="307"/>
                  </a:lnTo>
                  <a:lnTo>
                    <a:pt x="2967" y="312"/>
                  </a:lnTo>
                  <a:lnTo>
                    <a:pt x="2964" y="317"/>
                  </a:lnTo>
                  <a:lnTo>
                    <a:pt x="2963" y="322"/>
                  </a:lnTo>
                  <a:lnTo>
                    <a:pt x="2964" y="328"/>
                  </a:lnTo>
                  <a:lnTo>
                    <a:pt x="2964" y="330"/>
                  </a:lnTo>
                  <a:lnTo>
                    <a:pt x="2957" y="327"/>
                  </a:lnTo>
                  <a:lnTo>
                    <a:pt x="2956" y="328"/>
                  </a:lnTo>
                  <a:lnTo>
                    <a:pt x="2956" y="334"/>
                  </a:lnTo>
                  <a:lnTo>
                    <a:pt x="2945" y="330"/>
                  </a:lnTo>
                  <a:lnTo>
                    <a:pt x="2936" y="333"/>
                  </a:lnTo>
                  <a:lnTo>
                    <a:pt x="2934" y="335"/>
                  </a:lnTo>
                  <a:lnTo>
                    <a:pt x="2921" y="337"/>
                  </a:lnTo>
                  <a:lnTo>
                    <a:pt x="2918" y="340"/>
                  </a:lnTo>
                  <a:lnTo>
                    <a:pt x="2912" y="356"/>
                  </a:lnTo>
                  <a:lnTo>
                    <a:pt x="2910" y="356"/>
                  </a:lnTo>
                  <a:lnTo>
                    <a:pt x="2812" y="356"/>
                  </a:lnTo>
                  <a:lnTo>
                    <a:pt x="2737" y="356"/>
                  </a:lnTo>
                  <a:lnTo>
                    <a:pt x="2722" y="356"/>
                  </a:lnTo>
                  <a:lnTo>
                    <a:pt x="2706" y="371"/>
                  </a:lnTo>
                  <a:lnTo>
                    <a:pt x="2687" y="382"/>
                  </a:lnTo>
                  <a:lnTo>
                    <a:pt x="2684" y="387"/>
                  </a:lnTo>
                  <a:lnTo>
                    <a:pt x="2683" y="388"/>
                  </a:lnTo>
                  <a:lnTo>
                    <a:pt x="2682" y="394"/>
                  </a:lnTo>
                  <a:lnTo>
                    <a:pt x="2676" y="404"/>
                  </a:lnTo>
                  <a:lnTo>
                    <a:pt x="2655" y="418"/>
                  </a:lnTo>
                  <a:lnTo>
                    <a:pt x="2651" y="423"/>
                  </a:lnTo>
                  <a:lnTo>
                    <a:pt x="2652" y="428"/>
                  </a:lnTo>
                  <a:lnTo>
                    <a:pt x="2660" y="428"/>
                  </a:lnTo>
                  <a:lnTo>
                    <a:pt x="2663" y="431"/>
                  </a:lnTo>
                  <a:lnTo>
                    <a:pt x="2662" y="436"/>
                  </a:lnTo>
                  <a:lnTo>
                    <a:pt x="2659" y="439"/>
                  </a:lnTo>
                  <a:lnTo>
                    <a:pt x="2655" y="437"/>
                  </a:lnTo>
                  <a:lnTo>
                    <a:pt x="2654" y="440"/>
                  </a:lnTo>
                  <a:lnTo>
                    <a:pt x="2655" y="442"/>
                  </a:lnTo>
                  <a:lnTo>
                    <a:pt x="2660" y="448"/>
                  </a:lnTo>
                  <a:lnTo>
                    <a:pt x="2661" y="458"/>
                  </a:lnTo>
                  <a:lnTo>
                    <a:pt x="2660" y="466"/>
                  </a:lnTo>
                  <a:lnTo>
                    <a:pt x="2643" y="468"/>
                  </a:lnTo>
                  <a:lnTo>
                    <a:pt x="2627" y="480"/>
                  </a:lnTo>
                  <a:lnTo>
                    <a:pt x="2617" y="484"/>
                  </a:lnTo>
                  <a:lnTo>
                    <a:pt x="2597" y="484"/>
                  </a:lnTo>
                  <a:lnTo>
                    <a:pt x="2593" y="483"/>
                  </a:lnTo>
                  <a:lnTo>
                    <a:pt x="2582" y="486"/>
                  </a:lnTo>
                  <a:lnTo>
                    <a:pt x="2575" y="480"/>
                  </a:lnTo>
                  <a:lnTo>
                    <a:pt x="2560" y="477"/>
                  </a:lnTo>
                  <a:lnTo>
                    <a:pt x="2553" y="477"/>
                  </a:lnTo>
                  <a:lnTo>
                    <a:pt x="2532" y="479"/>
                  </a:lnTo>
                  <a:lnTo>
                    <a:pt x="2511" y="484"/>
                  </a:lnTo>
                  <a:lnTo>
                    <a:pt x="2501" y="489"/>
                  </a:lnTo>
                  <a:lnTo>
                    <a:pt x="2504" y="499"/>
                  </a:lnTo>
                  <a:lnTo>
                    <a:pt x="2509" y="506"/>
                  </a:lnTo>
                  <a:lnTo>
                    <a:pt x="2511" y="518"/>
                  </a:lnTo>
                  <a:lnTo>
                    <a:pt x="2499" y="531"/>
                  </a:lnTo>
                  <a:lnTo>
                    <a:pt x="2495" y="536"/>
                  </a:lnTo>
                  <a:lnTo>
                    <a:pt x="2491" y="538"/>
                  </a:lnTo>
                  <a:lnTo>
                    <a:pt x="2488" y="539"/>
                  </a:lnTo>
                  <a:lnTo>
                    <a:pt x="2478" y="549"/>
                  </a:lnTo>
                  <a:lnTo>
                    <a:pt x="2461" y="560"/>
                  </a:lnTo>
                  <a:lnTo>
                    <a:pt x="2452" y="566"/>
                  </a:lnTo>
                  <a:lnTo>
                    <a:pt x="2441" y="568"/>
                  </a:lnTo>
                  <a:lnTo>
                    <a:pt x="2432" y="575"/>
                  </a:lnTo>
                  <a:lnTo>
                    <a:pt x="2419" y="582"/>
                  </a:lnTo>
                  <a:lnTo>
                    <a:pt x="2404" y="585"/>
                  </a:lnTo>
                  <a:lnTo>
                    <a:pt x="2386" y="593"/>
                  </a:lnTo>
                  <a:lnTo>
                    <a:pt x="2350" y="614"/>
                  </a:lnTo>
                  <a:lnTo>
                    <a:pt x="2334" y="614"/>
                  </a:lnTo>
                  <a:lnTo>
                    <a:pt x="2316" y="620"/>
                  </a:lnTo>
                  <a:lnTo>
                    <a:pt x="2296" y="618"/>
                  </a:lnTo>
                  <a:lnTo>
                    <a:pt x="2294" y="614"/>
                  </a:lnTo>
                  <a:lnTo>
                    <a:pt x="2286" y="614"/>
                  </a:lnTo>
                  <a:lnTo>
                    <a:pt x="2281" y="613"/>
                  </a:lnTo>
                  <a:lnTo>
                    <a:pt x="2274" y="607"/>
                  </a:lnTo>
                  <a:lnTo>
                    <a:pt x="2259" y="602"/>
                  </a:lnTo>
                  <a:lnTo>
                    <a:pt x="2264" y="595"/>
                  </a:lnTo>
                  <a:lnTo>
                    <a:pt x="2278" y="581"/>
                  </a:lnTo>
                  <a:lnTo>
                    <a:pt x="2278" y="570"/>
                  </a:lnTo>
                  <a:lnTo>
                    <a:pt x="2283" y="558"/>
                  </a:lnTo>
                  <a:lnTo>
                    <a:pt x="2289" y="553"/>
                  </a:lnTo>
                  <a:lnTo>
                    <a:pt x="2289" y="545"/>
                  </a:lnTo>
                  <a:lnTo>
                    <a:pt x="2290" y="541"/>
                  </a:lnTo>
                  <a:lnTo>
                    <a:pt x="2296" y="534"/>
                  </a:lnTo>
                  <a:lnTo>
                    <a:pt x="2308" y="534"/>
                  </a:lnTo>
                  <a:lnTo>
                    <a:pt x="2308" y="534"/>
                  </a:lnTo>
                  <a:lnTo>
                    <a:pt x="2316" y="507"/>
                  </a:lnTo>
                  <a:lnTo>
                    <a:pt x="2316" y="500"/>
                  </a:lnTo>
                  <a:lnTo>
                    <a:pt x="2315" y="502"/>
                  </a:lnTo>
                  <a:lnTo>
                    <a:pt x="2312" y="496"/>
                  </a:lnTo>
                  <a:lnTo>
                    <a:pt x="2308" y="489"/>
                  </a:lnTo>
                  <a:lnTo>
                    <a:pt x="2306" y="467"/>
                  </a:lnTo>
                  <a:lnTo>
                    <a:pt x="2305" y="456"/>
                  </a:lnTo>
                  <a:lnTo>
                    <a:pt x="2301" y="445"/>
                  </a:lnTo>
                  <a:lnTo>
                    <a:pt x="2289" y="425"/>
                  </a:lnTo>
                  <a:lnTo>
                    <a:pt x="2280" y="426"/>
                  </a:lnTo>
                  <a:lnTo>
                    <a:pt x="2263" y="434"/>
                  </a:lnTo>
                  <a:lnTo>
                    <a:pt x="2262" y="435"/>
                  </a:lnTo>
                  <a:lnTo>
                    <a:pt x="2256" y="451"/>
                  </a:lnTo>
                  <a:lnTo>
                    <a:pt x="2248" y="456"/>
                  </a:lnTo>
                  <a:lnTo>
                    <a:pt x="2242" y="458"/>
                  </a:lnTo>
                  <a:lnTo>
                    <a:pt x="2235" y="456"/>
                  </a:lnTo>
                  <a:lnTo>
                    <a:pt x="2232" y="451"/>
                  </a:lnTo>
                  <a:lnTo>
                    <a:pt x="2235" y="442"/>
                  </a:lnTo>
                  <a:lnTo>
                    <a:pt x="2240" y="432"/>
                  </a:lnTo>
                  <a:lnTo>
                    <a:pt x="2254" y="421"/>
                  </a:lnTo>
                  <a:lnTo>
                    <a:pt x="2258" y="412"/>
                  </a:lnTo>
                  <a:lnTo>
                    <a:pt x="2264" y="404"/>
                  </a:lnTo>
                  <a:lnTo>
                    <a:pt x="2267" y="398"/>
                  </a:lnTo>
                  <a:lnTo>
                    <a:pt x="2267" y="388"/>
                  </a:lnTo>
                  <a:lnTo>
                    <a:pt x="2263" y="367"/>
                  </a:lnTo>
                  <a:lnTo>
                    <a:pt x="2259" y="360"/>
                  </a:lnTo>
                  <a:lnTo>
                    <a:pt x="2259" y="353"/>
                  </a:lnTo>
                  <a:lnTo>
                    <a:pt x="2262" y="349"/>
                  </a:lnTo>
                  <a:lnTo>
                    <a:pt x="2263" y="348"/>
                  </a:lnTo>
                  <a:lnTo>
                    <a:pt x="2257" y="334"/>
                  </a:lnTo>
                  <a:lnTo>
                    <a:pt x="2251" y="328"/>
                  </a:lnTo>
                  <a:lnTo>
                    <a:pt x="2235" y="323"/>
                  </a:lnTo>
                  <a:lnTo>
                    <a:pt x="2229" y="318"/>
                  </a:lnTo>
                  <a:lnTo>
                    <a:pt x="2225" y="316"/>
                  </a:lnTo>
                  <a:lnTo>
                    <a:pt x="2211" y="306"/>
                  </a:lnTo>
                  <a:lnTo>
                    <a:pt x="2206" y="303"/>
                  </a:lnTo>
                  <a:lnTo>
                    <a:pt x="2199" y="305"/>
                  </a:lnTo>
                  <a:lnTo>
                    <a:pt x="2198" y="302"/>
                  </a:lnTo>
                  <a:lnTo>
                    <a:pt x="2186" y="299"/>
                  </a:lnTo>
                  <a:lnTo>
                    <a:pt x="2175" y="300"/>
                  </a:lnTo>
                  <a:lnTo>
                    <a:pt x="2170" y="307"/>
                  </a:lnTo>
                  <a:lnTo>
                    <a:pt x="2170" y="312"/>
                  </a:lnTo>
                  <a:lnTo>
                    <a:pt x="2171" y="318"/>
                  </a:lnTo>
                  <a:lnTo>
                    <a:pt x="2176" y="324"/>
                  </a:lnTo>
                  <a:lnTo>
                    <a:pt x="2173" y="327"/>
                  </a:lnTo>
                  <a:lnTo>
                    <a:pt x="2160" y="333"/>
                  </a:lnTo>
                  <a:lnTo>
                    <a:pt x="2151" y="334"/>
                  </a:lnTo>
                  <a:lnTo>
                    <a:pt x="2150" y="349"/>
                  </a:lnTo>
                  <a:lnTo>
                    <a:pt x="2149" y="360"/>
                  </a:lnTo>
                  <a:lnTo>
                    <a:pt x="2144" y="361"/>
                  </a:lnTo>
                  <a:lnTo>
                    <a:pt x="2140" y="367"/>
                  </a:lnTo>
                  <a:lnTo>
                    <a:pt x="2139" y="364"/>
                  </a:lnTo>
                  <a:lnTo>
                    <a:pt x="2138" y="351"/>
                  </a:lnTo>
                  <a:lnTo>
                    <a:pt x="2135" y="345"/>
                  </a:lnTo>
                  <a:lnTo>
                    <a:pt x="2130" y="349"/>
                  </a:lnTo>
                  <a:lnTo>
                    <a:pt x="2125" y="355"/>
                  </a:lnTo>
                  <a:lnTo>
                    <a:pt x="2112" y="362"/>
                  </a:lnTo>
                  <a:lnTo>
                    <a:pt x="2109" y="372"/>
                  </a:lnTo>
                  <a:lnTo>
                    <a:pt x="2104" y="378"/>
                  </a:lnTo>
                  <a:lnTo>
                    <a:pt x="2104" y="389"/>
                  </a:lnTo>
                  <a:lnTo>
                    <a:pt x="2103" y="396"/>
                  </a:lnTo>
                  <a:lnTo>
                    <a:pt x="2102" y="408"/>
                  </a:lnTo>
                  <a:lnTo>
                    <a:pt x="2103" y="412"/>
                  </a:lnTo>
                  <a:lnTo>
                    <a:pt x="2097" y="416"/>
                  </a:lnTo>
                  <a:lnTo>
                    <a:pt x="2095" y="435"/>
                  </a:lnTo>
                  <a:lnTo>
                    <a:pt x="2090" y="457"/>
                  </a:lnTo>
                  <a:lnTo>
                    <a:pt x="2097" y="480"/>
                  </a:lnTo>
                  <a:lnTo>
                    <a:pt x="2103" y="490"/>
                  </a:lnTo>
                  <a:lnTo>
                    <a:pt x="2106" y="499"/>
                  </a:lnTo>
                  <a:lnTo>
                    <a:pt x="2104" y="533"/>
                  </a:lnTo>
                  <a:lnTo>
                    <a:pt x="2095" y="559"/>
                  </a:lnTo>
                  <a:lnTo>
                    <a:pt x="2084" y="580"/>
                  </a:lnTo>
                  <a:lnTo>
                    <a:pt x="2081" y="588"/>
                  </a:lnTo>
                  <a:lnTo>
                    <a:pt x="2068" y="597"/>
                  </a:lnTo>
                  <a:lnTo>
                    <a:pt x="2054" y="606"/>
                  </a:lnTo>
                  <a:lnTo>
                    <a:pt x="2046" y="606"/>
                  </a:lnTo>
                  <a:lnTo>
                    <a:pt x="2039" y="602"/>
                  </a:lnTo>
                  <a:lnTo>
                    <a:pt x="2034" y="601"/>
                  </a:lnTo>
                  <a:lnTo>
                    <a:pt x="2032" y="595"/>
                  </a:lnTo>
                  <a:lnTo>
                    <a:pt x="2028" y="582"/>
                  </a:lnTo>
                  <a:lnTo>
                    <a:pt x="2020" y="560"/>
                  </a:lnTo>
                  <a:lnTo>
                    <a:pt x="2020" y="545"/>
                  </a:lnTo>
                  <a:lnTo>
                    <a:pt x="2020" y="533"/>
                  </a:lnTo>
                  <a:lnTo>
                    <a:pt x="2020" y="525"/>
                  </a:lnTo>
                  <a:lnTo>
                    <a:pt x="2016" y="506"/>
                  </a:lnTo>
                  <a:lnTo>
                    <a:pt x="2015" y="490"/>
                  </a:lnTo>
                  <a:lnTo>
                    <a:pt x="2018" y="477"/>
                  </a:lnTo>
                  <a:lnTo>
                    <a:pt x="2027" y="456"/>
                  </a:lnTo>
                  <a:lnTo>
                    <a:pt x="2027" y="442"/>
                  </a:lnTo>
                  <a:lnTo>
                    <a:pt x="2030" y="432"/>
                  </a:lnTo>
                  <a:lnTo>
                    <a:pt x="2036" y="413"/>
                  </a:lnTo>
                  <a:lnTo>
                    <a:pt x="2036" y="404"/>
                  </a:lnTo>
                  <a:lnTo>
                    <a:pt x="2038" y="391"/>
                  </a:lnTo>
                  <a:lnTo>
                    <a:pt x="2043" y="378"/>
                  </a:lnTo>
                  <a:lnTo>
                    <a:pt x="2053" y="362"/>
                  </a:lnTo>
                  <a:lnTo>
                    <a:pt x="2060" y="344"/>
                  </a:lnTo>
                  <a:lnTo>
                    <a:pt x="2058" y="334"/>
                  </a:lnTo>
                  <a:lnTo>
                    <a:pt x="2044" y="350"/>
                  </a:lnTo>
                  <a:lnTo>
                    <a:pt x="2043" y="359"/>
                  </a:lnTo>
                  <a:lnTo>
                    <a:pt x="2041" y="367"/>
                  </a:lnTo>
                  <a:lnTo>
                    <a:pt x="2034" y="369"/>
                  </a:lnTo>
                  <a:lnTo>
                    <a:pt x="2011" y="389"/>
                  </a:lnTo>
                  <a:lnTo>
                    <a:pt x="2011" y="385"/>
                  </a:lnTo>
                  <a:lnTo>
                    <a:pt x="2018" y="369"/>
                  </a:lnTo>
                  <a:lnTo>
                    <a:pt x="2021" y="364"/>
                  </a:lnTo>
                  <a:lnTo>
                    <a:pt x="2027" y="359"/>
                  </a:lnTo>
                  <a:lnTo>
                    <a:pt x="2034" y="346"/>
                  </a:lnTo>
                  <a:lnTo>
                    <a:pt x="2057" y="308"/>
                  </a:lnTo>
                  <a:lnTo>
                    <a:pt x="2066" y="296"/>
                  </a:lnTo>
                  <a:lnTo>
                    <a:pt x="2070" y="297"/>
                  </a:lnTo>
                  <a:lnTo>
                    <a:pt x="2077" y="294"/>
                  </a:lnTo>
                  <a:lnTo>
                    <a:pt x="2085" y="287"/>
                  </a:lnTo>
                  <a:lnTo>
                    <a:pt x="2084" y="307"/>
                  </a:lnTo>
                  <a:lnTo>
                    <a:pt x="2090" y="306"/>
                  </a:lnTo>
                  <a:lnTo>
                    <a:pt x="2107" y="287"/>
                  </a:lnTo>
                  <a:lnTo>
                    <a:pt x="2120" y="284"/>
                  </a:lnTo>
                  <a:lnTo>
                    <a:pt x="2136" y="281"/>
                  </a:lnTo>
                  <a:lnTo>
                    <a:pt x="2144" y="273"/>
                  </a:lnTo>
                  <a:lnTo>
                    <a:pt x="2155" y="270"/>
                  </a:lnTo>
                  <a:lnTo>
                    <a:pt x="2167" y="274"/>
                  </a:lnTo>
                  <a:lnTo>
                    <a:pt x="2178" y="279"/>
                  </a:lnTo>
                  <a:lnTo>
                    <a:pt x="2181" y="281"/>
                  </a:lnTo>
                  <a:lnTo>
                    <a:pt x="2184" y="286"/>
                  </a:lnTo>
                  <a:lnTo>
                    <a:pt x="2193" y="286"/>
                  </a:lnTo>
                  <a:lnTo>
                    <a:pt x="2194" y="279"/>
                  </a:lnTo>
                  <a:lnTo>
                    <a:pt x="2197" y="275"/>
                  </a:lnTo>
                  <a:lnTo>
                    <a:pt x="2202" y="278"/>
                  </a:lnTo>
                  <a:lnTo>
                    <a:pt x="2205" y="284"/>
                  </a:lnTo>
                  <a:lnTo>
                    <a:pt x="2224" y="279"/>
                  </a:lnTo>
                  <a:lnTo>
                    <a:pt x="2231" y="279"/>
                  </a:lnTo>
                  <a:lnTo>
                    <a:pt x="2231" y="278"/>
                  </a:lnTo>
                  <a:lnTo>
                    <a:pt x="2230" y="275"/>
                  </a:lnTo>
                  <a:lnTo>
                    <a:pt x="2225" y="272"/>
                  </a:lnTo>
                  <a:lnTo>
                    <a:pt x="2221" y="267"/>
                  </a:lnTo>
                  <a:lnTo>
                    <a:pt x="2215" y="263"/>
                  </a:lnTo>
                  <a:lnTo>
                    <a:pt x="2215" y="252"/>
                  </a:lnTo>
                  <a:lnTo>
                    <a:pt x="2213" y="246"/>
                  </a:lnTo>
                  <a:lnTo>
                    <a:pt x="2211" y="242"/>
                  </a:lnTo>
                  <a:lnTo>
                    <a:pt x="2209" y="238"/>
                  </a:lnTo>
                  <a:lnTo>
                    <a:pt x="2202" y="238"/>
                  </a:lnTo>
                  <a:lnTo>
                    <a:pt x="2187" y="240"/>
                  </a:lnTo>
                  <a:lnTo>
                    <a:pt x="2179" y="238"/>
                  </a:lnTo>
                  <a:lnTo>
                    <a:pt x="2171" y="233"/>
                  </a:lnTo>
                  <a:lnTo>
                    <a:pt x="2171" y="222"/>
                  </a:lnTo>
                  <a:lnTo>
                    <a:pt x="2168" y="216"/>
                  </a:lnTo>
                  <a:lnTo>
                    <a:pt x="2160" y="216"/>
                  </a:lnTo>
                  <a:lnTo>
                    <a:pt x="2150" y="221"/>
                  </a:lnTo>
                  <a:lnTo>
                    <a:pt x="2141" y="224"/>
                  </a:lnTo>
                  <a:lnTo>
                    <a:pt x="2111" y="222"/>
                  </a:lnTo>
                  <a:lnTo>
                    <a:pt x="2101" y="229"/>
                  </a:lnTo>
                  <a:lnTo>
                    <a:pt x="2092" y="232"/>
                  </a:lnTo>
                  <a:lnTo>
                    <a:pt x="2085" y="240"/>
                  </a:lnTo>
                  <a:lnTo>
                    <a:pt x="2080" y="242"/>
                  </a:lnTo>
                  <a:lnTo>
                    <a:pt x="2055" y="237"/>
                  </a:lnTo>
                  <a:lnTo>
                    <a:pt x="2047" y="238"/>
                  </a:lnTo>
                  <a:lnTo>
                    <a:pt x="2036" y="227"/>
                  </a:lnTo>
                  <a:lnTo>
                    <a:pt x="2030" y="217"/>
                  </a:lnTo>
                  <a:lnTo>
                    <a:pt x="2011" y="208"/>
                  </a:lnTo>
                  <a:lnTo>
                    <a:pt x="1995" y="210"/>
                  </a:lnTo>
                  <a:lnTo>
                    <a:pt x="1990" y="209"/>
                  </a:lnTo>
                  <a:lnTo>
                    <a:pt x="1983" y="216"/>
                  </a:lnTo>
                  <a:lnTo>
                    <a:pt x="1982" y="213"/>
                  </a:lnTo>
                  <a:lnTo>
                    <a:pt x="1983" y="200"/>
                  </a:lnTo>
                  <a:lnTo>
                    <a:pt x="1988" y="194"/>
                  </a:lnTo>
                  <a:lnTo>
                    <a:pt x="1995" y="190"/>
                  </a:lnTo>
                  <a:lnTo>
                    <a:pt x="2011" y="171"/>
                  </a:lnTo>
                  <a:lnTo>
                    <a:pt x="2020" y="165"/>
                  </a:lnTo>
                  <a:lnTo>
                    <a:pt x="2021" y="160"/>
                  </a:lnTo>
                  <a:lnTo>
                    <a:pt x="2018" y="159"/>
                  </a:lnTo>
                  <a:lnTo>
                    <a:pt x="2007" y="160"/>
                  </a:lnTo>
                  <a:lnTo>
                    <a:pt x="1996" y="163"/>
                  </a:lnTo>
                  <a:lnTo>
                    <a:pt x="1985" y="170"/>
                  </a:lnTo>
                  <a:lnTo>
                    <a:pt x="1969" y="179"/>
                  </a:lnTo>
                  <a:lnTo>
                    <a:pt x="1958" y="193"/>
                  </a:lnTo>
                  <a:lnTo>
                    <a:pt x="1947" y="199"/>
                  </a:lnTo>
                  <a:lnTo>
                    <a:pt x="1936" y="208"/>
                  </a:lnTo>
                  <a:lnTo>
                    <a:pt x="1921" y="211"/>
                  </a:lnTo>
                  <a:lnTo>
                    <a:pt x="1909" y="215"/>
                  </a:lnTo>
                  <a:lnTo>
                    <a:pt x="1890" y="229"/>
                  </a:lnTo>
                  <a:lnTo>
                    <a:pt x="1877" y="230"/>
                  </a:lnTo>
                  <a:lnTo>
                    <a:pt x="1856" y="227"/>
                  </a:lnTo>
                  <a:lnTo>
                    <a:pt x="1853" y="232"/>
                  </a:lnTo>
                  <a:lnTo>
                    <a:pt x="1851" y="230"/>
                  </a:lnTo>
                  <a:lnTo>
                    <a:pt x="1854" y="219"/>
                  </a:lnTo>
                  <a:lnTo>
                    <a:pt x="1854" y="209"/>
                  </a:lnTo>
                  <a:lnTo>
                    <a:pt x="1848" y="203"/>
                  </a:lnTo>
                  <a:lnTo>
                    <a:pt x="1811" y="226"/>
                  </a:lnTo>
                  <a:lnTo>
                    <a:pt x="1799" y="229"/>
                  </a:lnTo>
                  <a:lnTo>
                    <a:pt x="1790" y="227"/>
                  </a:lnTo>
                  <a:lnTo>
                    <a:pt x="1785" y="221"/>
                  </a:lnTo>
                  <a:lnTo>
                    <a:pt x="1792" y="213"/>
                  </a:lnTo>
                  <a:lnTo>
                    <a:pt x="1831" y="179"/>
                  </a:lnTo>
                  <a:lnTo>
                    <a:pt x="1872" y="145"/>
                  </a:lnTo>
                  <a:lnTo>
                    <a:pt x="1892" y="138"/>
                  </a:lnTo>
                  <a:lnTo>
                    <a:pt x="1915" y="118"/>
                  </a:lnTo>
                  <a:lnTo>
                    <a:pt x="1910" y="118"/>
                  </a:lnTo>
                  <a:lnTo>
                    <a:pt x="1896" y="111"/>
                  </a:lnTo>
                  <a:lnTo>
                    <a:pt x="1870" y="111"/>
                  </a:lnTo>
                  <a:lnTo>
                    <a:pt x="1853" y="103"/>
                  </a:lnTo>
                  <a:lnTo>
                    <a:pt x="1844" y="104"/>
                  </a:lnTo>
                  <a:lnTo>
                    <a:pt x="1831" y="111"/>
                  </a:lnTo>
                  <a:lnTo>
                    <a:pt x="1824" y="112"/>
                  </a:lnTo>
                  <a:lnTo>
                    <a:pt x="1812" y="106"/>
                  </a:lnTo>
                  <a:lnTo>
                    <a:pt x="1805" y="96"/>
                  </a:lnTo>
                  <a:lnTo>
                    <a:pt x="1792" y="92"/>
                  </a:lnTo>
                  <a:lnTo>
                    <a:pt x="1785" y="86"/>
                  </a:lnTo>
                  <a:lnTo>
                    <a:pt x="1776" y="84"/>
                  </a:lnTo>
                  <a:lnTo>
                    <a:pt x="1772" y="81"/>
                  </a:lnTo>
                  <a:lnTo>
                    <a:pt x="1765" y="74"/>
                  </a:lnTo>
                  <a:lnTo>
                    <a:pt x="1757" y="68"/>
                  </a:lnTo>
                  <a:lnTo>
                    <a:pt x="1747" y="64"/>
                  </a:lnTo>
                  <a:lnTo>
                    <a:pt x="1721" y="63"/>
                  </a:lnTo>
                  <a:lnTo>
                    <a:pt x="1713" y="68"/>
                  </a:lnTo>
                  <a:lnTo>
                    <a:pt x="1702" y="68"/>
                  </a:lnTo>
                  <a:lnTo>
                    <a:pt x="1695" y="66"/>
                  </a:lnTo>
                  <a:lnTo>
                    <a:pt x="1695" y="64"/>
                  </a:lnTo>
                  <a:lnTo>
                    <a:pt x="1693" y="63"/>
                  </a:lnTo>
                  <a:lnTo>
                    <a:pt x="1679" y="59"/>
                  </a:lnTo>
                  <a:lnTo>
                    <a:pt x="1675" y="55"/>
                  </a:lnTo>
                  <a:lnTo>
                    <a:pt x="1665" y="58"/>
                  </a:lnTo>
                  <a:lnTo>
                    <a:pt x="1661" y="58"/>
                  </a:lnTo>
                  <a:lnTo>
                    <a:pt x="1660" y="55"/>
                  </a:lnTo>
                  <a:lnTo>
                    <a:pt x="1651" y="57"/>
                  </a:lnTo>
                  <a:lnTo>
                    <a:pt x="1643" y="34"/>
                  </a:lnTo>
                  <a:lnTo>
                    <a:pt x="1640" y="33"/>
                  </a:lnTo>
                  <a:lnTo>
                    <a:pt x="1629" y="1"/>
                  </a:lnTo>
                  <a:lnTo>
                    <a:pt x="1622" y="0"/>
                  </a:lnTo>
                  <a:lnTo>
                    <a:pt x="1617" y="0"/>
                  </a:lnTo>
                  <a:lnTo>
                    <a:pt x="1617" y="36"/>
                  </a:lnTo>
                  <a:lnTo>
                    <a:pt x="1558" y="36"/>
                  </a:lnTo>
                  <a:lnTo>
                    <a:pt x="1503" y="36"/>
                  </a:lnTo>
                  <a:lnTo>
                    <a:pt x="1503" y="36"/>
                  </a:lnTo>
                  <a:lnTo>
                    <a:pt x="1491" y="36"/>
                  </a:lnTo>
                  <a:lnTo>
                    <a:pt x="1445" y="36"/>
                  </a:lnTo>
                  <a:lnTo>
                    <a:pt x="1397" y="36"/>
                  </a:lnTo>
                  <a:lnTo>
                    <a:pt x="1344" y="36"/>
                  </a:lnTo>
                  <a:lnTo>
                    <a:pt x="1294" y="36"/>
                  </a:lnTo>
                  <a:lnTo>
                    <a:pt x="1277" y="36"/>
                  </a:lnTo>
                  <a:lnTo>
                    <a:pt x="1130" y="36"/>
                  </a:lnTo>
                  <a:lnTo>
                    <a:pt x="1086" y="36"/>
                  </a:lnTo>
                  <a:lnTo>
                    <a:pt x="1032" y="36"/>
                  </a:lnTo>
                  <a:lnTo>
                    <a:pt x="983" y="36"/>
                  </a:lnTo>
                  <a:lnTo>
                    <a:pt x="936" y="36"/>
                  </a:lnTo>
                  <a:lnTo>
                    <a:pt x="888" y="36"/>
                  </a:lnTo>
                  <a:lnTo>
                    <a:pt x="834" y="36"/>
                  </a:lnTo>
                  <a:lnTo>
                    <a:pt x="802" y="36"/>
                  </a:lnTo>
                  <a:lnTo>
                    <a:pt x="753" y="34"/>
                  </a:lnTo>
                  <a:lnTo>
                    <a:pt x="699" y="34"/>
                  </a:lnTo>
                  <a:lnTo>
                    <a:pt x="649" y="34"/>
                  </a:lnTo>
                  <a:lnTo>
                    <a:pt x="580" y="34"/>
                  </a:lnTo>
                  <a:lnTo>
                    <a:pt x="471" y="34"/>
                  </a:lnTo>
                  <a:lnTo>
                    <a:pt x="418" y="34"/>
                  </a:lnTo>
                  <a:lnTo>
                    <a:pt x="365" y="34"/>
                  </a:lnTo>
                  <a:lnTo>
                    <a:pt x="320" y="34"/>
                  </a:lnTo>
                  <a:lnTo>
                    <a:pt x="270" y="34"/>
                  </a:lnTo>
                  <a:lnTo>
                    <a:pt x="218" y="34"/>
                  </a:lnTo>
                  <a:lnTo>
                    <a:pt x="167" y="34"/>
                  </a:lnTo>
                  <a:lnTo>
                    <a:pt x="105" y="34"/>
                  </a:lnTo>
                  <a:lnTo>
                    <a:pt x="108" y="43"/>
                  </a:lnTo>
                  <a:lnTo>
                    <a:pt x="113" y="50"/>
                  </a:lnTo>
                  <a:lnTo>
                    <a:pt x="121" y="50"/>
                  </a:lnTo>
                  <a:lnTo>
                    <a:pt x="129" y="53"/>
                  </a:lnTo>
                  <a:lnTo>
                    <a:pt x="133" y="58"/>
                  </a:lnTo>
                  <a:lnTo>
                    <a:pt x="132" y="59"/>
                  </a:lnTo>
                  <a:lnTo>
                    <a:pt x="128" y="57"/>
                  </a:lnTo>
                  <a:lnTo>
                    <a:pt x="124" y="58"/>
                  </a:lnTo>
                  <a:lnTo>
                    <a:pt x="124" y="66"/>
                  </a:lnTo>
                  <a:lnTo>
                    <a:pt x="119" y="74"/>
                  </a:lnTo>
                  <a:lnTo>
                    <a:pt x="116" y="75"/>
                  </a:lnTo>
                  <a:lnTo>
                    <a:pt x="116" y="76"/>
                  </a:lnTo>
                  <a:lnTo>
                    <a:pt x="122" y="81"/>
                  </a:lnTo>
                  <a:lnTo>
                    <a:pt x="127" y="84"/>
                  </a:lnTo>
                  <a:lnTo>
                    <a:pt x="128" y="87"/>
                  </a:lnTo>
                  <a:lnTo>
                    <a:pt x="133" y="103"/>
                  </a:lnTo>
                  <a:lnTo>
                    <a:pt x="133" y="119"/>
                  </a:lnTo>
                  <a:lnTo>
                    <a:pt x="132" y="133"/>
                  </a:lnTo>
                  <a:lnTo>
                    <a:pt x="130" y="133"/>
                  </a:lnTo>
                  <a:lnTo>
                    <a:pt x="127" y="125"/>
                  </a:lnTo>
                  <a:lnTo>
                    <a:pt x="124" y="125"/>
                  </a:lnTo>
                  <a:lnTo>
                    <a:pt x="118" y="127"/>
                  </a:lnTo>
                  <a:lnTo>
                    <a:pt x="111" y="143"/>
                  </a:lnTo>
                  <a:lnTo>
                    <a:pt x="101" y="150"/>
                  </a:lnTo>
                  <a:lnTo>
                    <a:pt x="98" y="155"/>
                  </a:lnTo>
                  <a:lnTo>
                    <a:pt x="101" y="156"/>
                  </a:lnTo>
                  <a:lnTo>
                    <a:pt x="101" y="162"/>
                  </a:lnTo>
                  <a:lnTo>
                    <a:pt x="92" y="162"/>
                  </a:lnTo>
                  <a:lnTo>
                    <a:pt x="92" y="151"/>
                  </a:lnTo>
                  <a:lnTo>
                    <a:pt x="101" y="130"/>
                  </a:lnTo>
                  <a:lnTo>
                    <a:pt x="103" y="127"/>
                  </a:lnTo>
                  <a:lnTo>
                    <a:pt x="109" y="124"/>
                  </a:lnTo>
                  <a:lnTo>
                    <a:pt x="111" y="122"/>
                  </a:lnTo>
                  <a:lnTo>
                    <a:pt x="112" y="112"/>
                  </a:lnTo>
                  <a:lnTo>
                    <a:pt x="109" y="104"/>
                  </a:lnTo>
                  <a:lnTo>
                    <a:pt x="98" y="106"/>
                  </a:lnTo>
                  <a:lnTo>
                    <a:pt x="84" y="100"/>
                  </a:lnTo>
                  <a:lnTo>
                    <a:pt x="70" y="101"/>
                  </a:lnTo>
                  <a:lnTo>
                    <a:pt x="58" y="98"/>
                  </a:lnTo>
                  <a:lnTo>
                    <a:pt x="48" y="98"/>
                  </a:lnTo>
                  <a:lnTo>
                    <a:pt x="19" y="87"/>
                  </a:lnTo>
                  <a:lnTo>
                    <a:pt x="9" y="81"/>
                  </a:lnTo>
                  <a:lnTo>
                    <a:pt x="4" y="86"/>
                  </a:lnTo>
                  <a:lnTo>
                    <a:pt x="1" y="96"/>
                  </a:lnTo>
                  <a:lnTo>
                    <a:pt x="0" y="106"/>
                  </a:lnTo>
                  <a:lnTo>
                    <a:pt x="3" y="113"/>
                  </a:lnTo>
                  <a:lnTo>
                    <a:pt x="6" y="122"/>
                  </a:lnTo>
                  <a:lnTo>
                    <a:pt x="15" y="131"/>
                  </a:lnTo>
                  <a:lnTo>
                    <a:pt x="21" y="147"/>
                  </a:lnTo>
                  <a:lnTo>
                    <a:pt x="28" y="181"/>
                  </a:lnTo>
                  <a:lnTo>
                    <a:pt x="32" y="193"/>
                  </a:lnTo>
                  <a:lnTo>
                    <a:pt x="33" y="194"/>
                  </a:lnTo>
                  <a:lnTo>
                    <a:pt x="38" y="188"/>
                  </a:lnTo>
                  <a:lnTo>
                    <a:pt x="42" y="193"/>
                  </a:lnTo>
                  <a:lnTo>
                    <a:pt x="41" y="199"/>
                  </a:lnTo>
                  <a:lnTo>
                    <a:pt x="37" y="205"/>
                  </a:lnTo>
                  <a:lnTo>
                    <a:pt x="37" y="211"/>
                  </a:lnTo>
                  <a:lnTo>
                    <a:pt x="38" y="215"/>
                  </a:lnTo>
                  <a:lnTo>
                    <a:pt x="42" y="216"/>
                  </a:lnTo>
                  <a:lnTo>
                    <a:pt x="46" y="215"/>
                  </a:lnTo>
                  <a:lnTo>
                    <a:pt x="47" y="217"/>
                  </a:lnTo>
                  <a:lnTo>
                    <a:pt x="46" y="225"/>
                  </a:lnTo>
                  <a:lnTo>
                    <a:pt x="47" y="236"/>
                  </a:lnTo>
                  <a:lnTo>
                    <a:pt x="46" y="240"/>
                  </a:lnTo>
                  <a:lnTo>
                    <a:pt x="43" y="238"/>
                  </a:lnTo>
                  <a:lnTo>
                    <a:pt x="42" y="229"/>
                  </a:lnTo>
                  <a:lnTo>
                    <a:pt x="38" y="225"/>
                  </a:lnTo>
                  <a:lnTo>
                    <a:pt x="37" y="238"/>
                  </a:lnTo>
                  <a:lnTo>
                    <a:pt x="39" y="246"/>
                  </a:lnTo>
                  <a:lnTo>
                    <a:pt x="47" y="252"/>
                  </a:lnTo>
                  <a:lnTo>
                    <a:pt x="68" y="251"/>
                  </a:lnTo>
                  <a:lnTo>
                    <a:pt x="74" y="257"/>
                  </a:lnTo>
                  <a:lnTo>
                    <a:pt x="81" y="260"/>
                  </a:lnTo>
                  <a:lnTo>
                    <a:pt x="80" y="264"/>
                  </a:lnTo>
                  <a:lnTo>
                    <a:pt x="68" y="259"/>
                  </a:lnTo>
                  <a:lnTo>
                    <a:pt x="48" y="262"/>
                  </a:lnTo>
                  <a:lnTo>
                    <a:pt x="46" y="264"/>
                  </a:lnTo>
                  <a:lnTo>
                    <a:pt x="44" y="269"/>
                  </a:lnTo>
                  <a:lnTo>
                    <a:pt x="43" y="285"/>
                  </a:lnTo>
                  <a:lnTo>
                    <a:pt x="43" y="291"/>
                  </a:lnTo>
                  <a:lnTo>
                    <a:pt x="47" y="295"/>
                  </a:lnTo>
                  <a:lnTo>
                    <a:pt x="44" y="301"/>
                  </a:lnTo>
                  <a:lnTo>
                    <a:pt x="46" y="312"/>
                  </a:lnTo>
                  <a:lnTo>
                    <a:pt x="42" y="321"/>
                  </a:lnTo>
                  <a:lnTo>
                    <a:pt x="41" y="353"/>
                  </a:lnTo>
                  <a:lnTo>
                    <a:pt x="37" y="366"/>
                  </a:lnTo>
                  <a:lnTo>
                    <a:pt x="38" y="409"/>
                  </a:lnTo>
                  <a:lnTo>
                    <a:pt x="36" y="419"/>
                  </a:lnTo>
                  <a:lnTo>
                    <a:pt x="36" y="431"/>
                  </a:lnTo>
                  <a:lnTo>
                    <a:pt x="30" y="457"/>
                  </a:lnTo>
                  <a:lnTo>
                    <a:pt x="28" y="464"/>
                  </a:lnTo>
                  <a:lnTo>
                    <a:pt x="30" y="466"/>
                  </a:lnTo>
                  <a:lnTo>
                    <a:pt x="31" y="466"/>
                  </a:lnTo>
                  <a:lnTo>
                    <a:pt x="32" y="474"/>
                  </a:lnTo>
                  <a:lnTo>
                    <a:pt x="26" y="478"/>
                  </a:lnTo>
                  <a:lnTo>
                    <a:pt x="20" y="488"/>
                  </a:lnTo>
                  <a:lnTo>
                    <a:pt x="15" y="515"/>
                  </a:lnTo>
                  <a:lnTo>
                    <a:pt x="17" y="529"/>
                  </a:lnTo>
                  <a:lnTo>
                    <a:pt x="20" y="555"/>
                  </a:lnTo>
                  <a:lnTo>
                    <a:pt x="27" y="576"/>
                  </a:lnTo>
                  <a:lnTo>
                    <a:pt x="28" y="580"/>
                  </a:lnTo>
                  <a:lnTo>
                    <a:pt x="31" y="590"/>
                  </a:lnTo>
                  <a:lnTo>
                    <a:pt x="39" y="624"/>
                  </a:lnTo>
                  <a:lnTo>
                    <a:pt x="36" y="646"/>
                  </a:lnTo>
                  <a:lnTo>
                    <a:pt x="36" y="667"/>
                  </a:lnTo>
                  <a:lnTo>
                    <a:pt x="30" y="678"/>
                  </a:lnTo>
                  <a:lnTo>
                    <a:pt x="22" y="688"/>
                  </a:lnTo>
                  <a:lnTo>
                    <a:pt x="22" y="697"/>
                  </a:lnTo>
                  <a:lnTo>
                    <a:pt x="24" y="701"/>
                  </a:lnTo>
                  <a:lnTo>
                    <a:pt x="30" y="706"/>
                  </a:lnTo>
                  <a:lnTo>
                    <a:pt x="54" y="747"/>
                  </a:lnTo>
                  <a:lnTo>
                    <a:pt x="55" y="752"/>
                  </a:lnTo>
                  <a:lnTo>
                    <a:pt x="54" y="758"/>
                  </a:lnTo>
                  <a:lnTo>
                    <a:pt x="54" y="769"/>
                  </a:lnTo>
                  <a:lnTo>
                    <a:pt x="63" y="806"/>
                  </a:lnTo>
                  <a:lnTo>
                    <a:pt x="69" y="813"/>
                  </a:lnTo>
                  <a:lnTo>
                    <a:pt x="78" y="824"/>
                  </a:lnTo>
                  <a:lnTo>
                    <a:pt x="95" y="841"/>
                  </a:lnTo>
                  <a:lnTo>
                    <a:pt x="98" y="850"/>
                  </a:lnTo>
                  <a:lnTo>
                    <a:pt x="98" y="857"/>
                  </a:lnTo>
                  <a:lnTo>
                    <a:pt x="100" y="862"/>
                  </a:lnTo>
                  <a:lnTo>
                    <a:pt x="108" y="868"/>
                  </a:lnTo>
                  <a:lnTo>
                    <a:pt x="114" y="868"/>
                  </a:lnTo>
                  <a:lnTo>
                    <a:pt x="116" y="872"/>
                  </a:lnTo>
                  <a:lnTo>
                    <a:pt x="119" y="872"/>
                  </a:lnTo>
                  <a:lnTo>
                    <a:pt x="122" y="870"/>
                  </a:lnTo>
                  <a:lnTo>
                    <a:pt x="123" y="868"/>
                  </a:lnTo>
                  <a:lnTo>
                    <a:pt x="124" y="854"/>
                  </a:lnTo>
                  <a:lnTo>
                    <a:pt x="138" y="854"/>
                  </a:lnTo>
                  <a:lnTo>
                    <a:pt x="150" y="859"/>
                  </a:lnTo>
                  <a:lnTo>
                    <a:pt x="144" y="864"/>
                  </a:lnTo>
                  <a:lnTo>
                    <a:pt x="138" y="865"/>
                  </a:lnTo>
                  <a:lnTo>
                    <a:pt x="133" y="870"/>
                  </a:lnTo>
                  <a:lnTo>
                    <a:pt x="134" y="876"/>
                  </a:lnTo>
                  <a:lnTo>
                    <a:pt x="144" y="894"/>
                  </a:lnTo>
                  <a:lnTo>
                    <a:pt x="145" y="899"/>
                  </a:lnTo>
                  <a:lnTo>
                    <a:pt x="137" y="893"/>
                  </a:lnTo>
                  <a:lnTo>
                    <a:pt x="130" y="886"/>
                  </a:lnTo>
                  <a:lnTo>
                    <a:pt x="129" y="881"/>
                  </a:lnTo>
                  <a:lnTo>
                    <a:pt x="124" y="880"/>
                  </a:lnTo>
                  <a:lnTo>
                    <a:pt x="123" y="887"/>
                  </a:lnTo>
                  <a:lnTo>
                    <a:pt x="124" y="894"/>
                  </a:lnTo>
                  <a:lnTo>
                    <a:pt x="129" y="905"/>
                  </a:lnTo>
                  <a:lnTo>
                    <a:pt x="133" y="925"/>
                  </a:lnTo>
                  <a:lnTo>
                    <a:pt x="143" y="934"/>
                  </a:lnTo>
                  <a:lnTo>
                    <a:pt x="155" y="936"/>
                  </a:lnTo>
                  <a:lnTo>
                    <a:pt x="161" y="946"/>
                  </a:lnTo>
                  <a:lnTo>
                    <a:pt x="161" y="958"/>
                  </a:lnTo>
                  <a:lnTo>
                    <a:pt x="155" y="963"/>
                  </a:lnTo>
                  <a:lnTo>
                    <a:pt x="155" y="977"/>
                  </a:lnTo>
                  <a:lnTo>
                    <a:pt x="157" y="980"/>
                  </a:lnTo>
                  <a:lnTo>
                    <a:pt x="180" y="1004"/>
                  </a:lnTo>
                  <a:lnTo>
                    <a:pt x="192" y="1023"/>
                  </a:lnTo>
                  <a:lnTo>
                    <a:pt x="207" y="1038"/>
                  </a:lnTo>
                  <a:lnTo>
                    <a:pt x="213" y="1042"/>
                  </a:lnTo>
                  <a:lnTo>
                    <a:pt x="214" y="1053"/>
                  </a:lnTo>
                  <a:lnTo>
                    <a:pt x="223" y="1056"/>
                  </a:lnTo>
                  <a:lnTo>
                    <a:pt x="227" y="1064"/>
                  </a:lnTo>
                  <a:lnTo>
                    <a:pt x="227" y="1066"/>
                  </a:lnTo>
                  <a:lnTo>
                    <a:pt x="226" y="1072"/>
                  </a:lnTo>
                  <a:lnTo>
                    <a:pt x="226" y="1081"/>
                  </a:lnTo>
                  <a:lnTo>
                    <a:pt x="229" y="1096"/>
                  </a:lnTo>
                  <a:lnTo>
                    <a:pt x="231" y="1099"/>
                  </a:lnTo>
                  <a:lnTo>
                    <a:pt x="238" y="1102"/>
                  </a:lnTo>
                  <a:lnTo>
                    <a:pt x="257" y="1104"/>
                  </a:lnTo>
                  <a:lnTo>
                    <a:pt x="268" y="1110"/>
                  </a:lnTo>
                  <a:lnTo>
                    <a:pt x="273" y="1108"/>
                  </a:lnTo>
                  <a:lnTo>
                    <a:pt x="280" y="1109"/>
                  </a:lnTo>
                  <a:lnTo>
                    <a:pt x="289" y="1114"/>
                  </a:lnTo>
                  <a:lnTo>
                    <a:pt x="299" y="1118"/>
                  </a:lnTo>
                  <a:lnTo>
                    <a:pt x="302" y="1124"/>
                  </a:lnTo>
                  <a:lnTo>
                    <a:pt x="318" y="1130"/>
                  </a:lnTo>
                  <a:lnTo>
                    <a:pt x="324" y="1134"/>
                  </a:lnTo>
                  <a:lnTo>
                    <a:pt x="328" y="1137"/>
                  </a:lnTo>
                  <a:lnTo>
                    <a:pt x="331" y="1131"/>
                  </a:lnTo>
                  <a:lnTo>
                    <a:pt x="336" y="1131"/>
                  </a:lnTo>
                  <a:lnTo>
                    <a:pt x="339" y="1134"/>
                  </a:lnTo>
                  <a:lnTo>
                    <a:pt x="348" y="1141"/>
                  </a:lnTo>
                  <a:lnTo>
                    <a:pt x="349" y="1151"/>
                  </a:lnTo>
                  <a:lnTo>
                    <a:pt x="350" y="1153"/>
                  </a:lnTo>
                  <a:lnTo>
                    <a:pt x="364" y="1155"/>
                  </a:lnTo>
                  <a:lnTo>
                    <a:pt x="376" y="1161"/>
                  </a:lnTo>
                  <a:lnTo>
                    <a:pt x="383" y="1167"/>
                  </a:lnTo>
                  <a:lnTo>
                    <a:pt x="397" y="1183"/>
                  </a:lnTo>
                  <a:lnTo>
                    <a:pt x="406" y="1192"/>
                  </a:lnTo>
                  <a:lnTo>
                    <a:pt x="412" y="1201"/>
                  </a:lnTo>
                  <a:lnTo>
                    <a:pt x="415" y="1227"/>
                  </a:lnTo>
                  <a:lnTo>
                    <a:pt x="417" y="1233"/>
                  </a:lnTo>
                  <a:lnTo>
                    <a:pt x="541" y="1223"/>
                  </a:lnTo>
                  <a:lnTo>
                    <a:pt x="542" y="1230"/>
                  </a:lnTo>
                  <a:lnTo>
                    <a:pt x="751" y="1307"/>
                  </a:lnTo>
                  <a:lnTo>
                    <a:pt x="854" y="1307"/>
                  </a:lnTo>
                  <a:lnTo>
                    <a:pt x="898" y="1307"/>
                  </a:lnTo>
                  <a:lnTo>
                    <a:pt x="899" y="1277"/>
                  </a:lnTo>
                  <a:lnTo>
                    <a:pt x="989" y="1276"/>
                  </a:lnTo>
                  <a:lnTo>
                    <a:pt x="999" y="1282"/>
                  </a:lnTo>
                  <a:lnTo>
                    <a:pt x="1004" y="1285"/>
                  </a:lnTo>
                  <a:lnTo>
                    <a:pt x="1011" y="1297"/>
                  </a:lnTo>
                  <a:lnTo>
                    <a:pt x="1023" y="1303"/>
                  </a:lnTo>
                  <a:lnTo>
                    <a:pt x="1032" y="1316"/>
                  </a:lnTo>
                  <a:lnTo>
                    <a:pt x="1052" y="1333"/>
                  </a:lnTo>
                  <a:lnTo>
                    <a:pt x="1081" y="1352"/>
                  </a:lnTo>
                  <a:lnTo>
                    <a:pt x="1095" y="1403"/>
                  </a:lnTo>
                  <a:lnTo>
                    <a:pt x="1109" y="1421"/>
                  </a:lnTo>
                  <a:lnTo>
                    <a:pt x="1128" y="1437"/>
                  </a:lnTo>
                  <a:lnTo>
                    <a:pt x="1152" y="1453"/>
                  </a:lnTo>
                  <a:lnTo>
                    <a:pt x="1176" y="1458"/>
                  </a:lnTo>
                  <a:lnTo>
                    <a:pt x="1199" y="1411"/>
                  </a:lnTo>
                  <a:lnTo>
                    <a:pt x="1202" y="1408"/>
                  </a:lnTo>
                  <a:lnTo>
                    <a:pt x="1213" y="1403"/>
                  </a:lnTo>
                  <a:lnTo>
                    <a:pt x="1224" y="1406"/>
                  </a:lnTo>
                  <a:lnTo>
                    <a:pt x="1269" y="1404"/>
                  </a:lnTo>
                  <a:lnTo>
                    <a:pt x="1277" y="1414"/>
                  </a:lnTo>
                  <a:lnTo>
                    <a:pt x="1294" y="1430"/>
                  </a:lnTo>
                  <a:lnTo>
                    <a:pt x="1300" y="1440"/>
                  </a:lnTo>
                  <a:lnTo>
                    <a:pt x="1311" y="1448"/>
                  </a:lnTo>
                  <a:lnTo>
                    <a:pt x="1331" y="1494"/>
                  </a:lnTo>
                  <a:lnTo>
                    <a:pt x="1347" y="1511"/>
                  </a:lnTo>
                  <a:lnTo>
                    <a:pt x="1355" y="1531"/>
                  </a:lnTo>
                  <a:lnTo>
                    <a:pt x="1372" y="1542"/>
                  </a:lnTo>
                  <a:lnTo>
                    <a:pt x="1387" y="1589"/>
                  </a:lnTo>
                  <a:lnTo>
                    <a:pt x="1404" y="1615"/>
                  </a:lnTo>
                  <a:lnTo>
                    <a:pt x="1421" y="1626"/>
                  </a:lnTo>
                  <a:lnTo>
                    <a:pt x="1435" y="1628"/>
                  </a:lnTo>
                  <a:lnTo>
                    <a:pt x="1450" y="1636"/>
                  </a:lnTo>
                  <a:lnTo>
                    <a:pt x="1477" y="1639"/>
                  </a:lnTo>
                  <a:lnTo>
                    <a:pt x="1495" y="1647"/>
                  </a:lnTo>
                  <a:lnTo>
                    <a:pt x="1512" y="1648"/>
                  </a:lnTo>
                  <a:lnTo>
                    <a:pt x="1514" y="1647"/>
                  </a:lnTo>
                  <a:lnTo>
                    <a:pt x="1509" y="1644"/>
                  </a:lnTo>
                  <a:lnTo>
                    <a:pt x="1505" y="1632"/>
                  </a:lnTo>
                  <a:lnTo>
                    <a:pt x="1503" y="1625"/>
                  </a:lnTo>
                  <a:lnTo>
                    <a:pt x="1501" y="1624"/>
                  </a:lnTo>
                  <a:lnTo>
                    <a:pt x="1495" y="1598"/>
                  </a:lnTo>
                  <a:lnTo>
                    <a:pt x="1494" y="1588"/>
                  </a:lnTo>
                  <a:lnTo>
                    <a:pt x="1499" y="1585"/>
                  </a:lnTo>
                  <a:lnTo>
                    <a:pt x="1499" y="1572"/>
                  </a:lnTo>
                  <a:lnTo>
                    <a:pt x="1498" y="1571"/>
                  </a:lnTo>
                  <a:lnTo>
                    <a:pt x="1491" y="1570"/>
                  </a:lnTo>
                  <a:lnTo>
                    <a:pt x="1489" y="1567"/>
                  </a:lnTo>
                  <a:lnTo>
                    <a:pt x="1490" y="1564"/>
                  </a:lnTo>
                  <a:lnTo>
                    <a:pt x="1498" y="1564"/>
                  </a:lnTo>
                  <a:lnTo>
                    <a:pt x="1500" y="1566"/>
                  </a:lnTo>
                  <a:lnTo>
                    <a:pt x="1505" y="1564"/>
                  </a:lnTo>
                  <a:lnTo>
                    <a:pt x="1506" y="1556"/>
                  </a:lnTo>
                  <a:lnTo>
                    <a:pt x="1506" y="1543"/>
                  </a:lnTo>
                  <a:lnTo>
                    <a:pt x="1501" y="1533"/>
                  </a:lnTo>
                  <a:lnTo>
                    <a:pt x="1516" y="1531"/>
                  </a:lnTo>
                  <a:lnTo>
                    <a:pt x="1521" y="1521"/>
                  </a:lnTo>
                  <a:lnTo>
                    <a:pt x="1520" y="1518"/>
                  </a:lnTo>
                  <a:lnTo>
                    <a:pt x="1515" y="1519"/>
                  </a:lnTo>
                  <a:lnTo>
                    <a:pt x="1515" y="1515"/>
                  </a:lnTo>
                  <a:lnTo>
                    <a:pt x="1525" y="1508"/>
                  </a:lnTo>
                  <a:lnTo>
                    <a:pt x="1528" y="1510"/>
                  </a:lnTo>
                  <a:lnTo>
                    <a:pt x="1533" y="1502"/>
                  </a:lnTo>
                  <a:lnTo>
                    <a:pt x="1534" y="1500"/>
                  </a:lnTo>
                  <a:lnTo>
                    <a:pt x="1537" y="1496"/>
                  </a:lnTo>
                  <a:lnTo>
                    <a:pt x="1547" y="1496"/>
                  </a:lnTo>
                  <a:lnTo>
                    <a:pt x="1550" y="1494"/>
                  </a:lnTo>
                  <a:lnTo>
                    <a:pt x="1552" y="1489"/>
                  </a:lnTo>
                  <a:lnTo>
                    <a:pt x="1546" y="1485"/>
                  </a:lnTo>
                  <a:lnTo>
                    <a:pt x="1546" y="1480"/>
                  </a:lnTo>
                  <a:lnTo>
                    <a:pt x="1547" y="1476"/>
                  </a:lnTo>
                  <a:lnTo>
                    <a:pt x="1552" y="1479"/>
                  </a:lnTo>
                  <a:lnTo>
                    <a:pt x="1555" y="1481"/>
                  </a:lnTo>
                  <a:lnTo>
                    <a:pt x="1557" y="1481"/>
                  </a:lnTo>
                  <a:lnTo>
                    <a:pt x="1557" y="1476"/>
                  </a:lnTo>
                  <a:lnTo>
                    <a:pt x="1558" y="1475"/>
                  </a:lnTo>
                  <a:lnTo>
                    <a:pt x="1559" y="1476"/>
                  </a:lnTo>
                  <a:lnTo>
                    <a:pt x="1563" y="1480"/>
                  </a:lnTo>
                  <a:lnTo>
                    <a:pt x="1564" y="1480"/>
                  </a:lnTo>
                  <a:lnTo>
                    <a:pt x="1566" y="1479"/>
                  </a:lnTo>
                  <a:lnTo>
                    <a:pt x="1569" y="1475"/>
                  </a:lnTo>
                  <a:lnTo>
                    <a:pt x="1570" y="1474"/>
                  </a:lnTo>
                  <a:lnTo>
                    <a:pt x="1571" y="1483"/>
                  </a:lnTo>
                  <a:lnTo>
                    <a:pt x="1587" y="1476"/>
                  </a:lnTo>
                  <a:lnTo>
                    <a:pt x="1590" y="1478"/>
                  </a:lnTo>
                  <a:lnTo>
                    <a:pt x="1590" y="1479"/>
                  </a:lnTo>
                  <a:lnTo>
                    <a:pt x="1585" y="1481"/>
                  </a:lnTo>
                  <a:lnTo>
                    <a:pt x="1575" y="1485"/>
                  </a:lnTo>
                  <a:lnTo>
                    <a:pt x="1566" y="1489"/>
                  </a:lnTo>
                  <a:lnTo>
                    <a:pt x="1565" y="1492"/>
                  </a:lnTo>
                  <a:lnTo>
                    <a:pt x="1568" y="1492"/>
                  </a:lnTo>
                  <a:lnTo>
                    <a:pt x="1584" y="1486"/>
                  </a:lnTo>
                  <a:lnTo>
                    <a:pt x="1598" y="1479"/>
                  </a:lnTo>
                  <a:lnTo>
                    <a:pt x="1606" y="1473"/>
                  </a:lnTo>
                  <a:lnTo>
                    <a:pt x="1619" y="1463"/>
                  </a:lnTo>
                  <a:lnTo>
                    <a:pt x="1622" y="1459"/>
                  </a:lnTo>
                  <a:lnTo>
                    <a:pt x="1628" y="1443"/>
                  </a:lnTo>
                  <a:lnTo>
                    <a:pt x="1629" y="1410"/>
                  </a:lnTo>
                  <a:lnTo>
                    <a:pt x="1632" y="1408"/>
                  </a:lnTo>
                  <a:lnTo>
                    <a:pt x="1635" y="1406"/>
                  </a:lnTo>
                  <a:lnTo>
                    <a:pt x="1638" y="1406"/>
                  </a:lnTo>
                  <a:lnTo>
                    <a:pt x="1638" y="1419"/>
                  </a:lnTo>
                  <a:lnTo>
                    <a:pt x="1645" y="1419"/>
                  </a:lnTo>
                  <a:lnTo>
                    <a:pt x="1643" y="1422"/>
                  </a:lnTo>
                  <a:lnTo>
                    <a:pt x="1636" y="1425"/>
                  </a:lnTo>
                  <a:lnTo>
                    <a:pt x="1639" y="1426"/>
                  </a:lnTo>
                  <a:lnTo>
                    <a:pt x="1659" y="1419"/>
                  </a:lnTo>
                  <a:lnTo>
                    <a:pt x="1671" y="1411"/>
                  </a:lnTo>
                  <a:lnTo>
                    <a:pt x="1688" y="1411"/>
                  </a:lnTo>
                  <a:lnTo>
                    <a:pt x="1719" y="1406"/>
                  </a:lnTo>
                  <a:lnTo>
                    <a:pt x="1740" y="1413"/>
                  </a:lnTo>
                  <a:lnTo>
                    <a:pt x="1751" y="1418"/>
                  </a:lnTo>
                  <a:lnTo>
                    <a:pt x="1763" y="1420"/>
                  </a:lnTo>
                  <a:lnTo>
                    <a:pt x="1775" y="1420"/>
                  </a:lnTo>
                  <a:lnTo>
                    <a:pt x="1781" y="1414"/>
                  </a:lnTo>
                  <a:lnTo>
                    <a:pt x="1781" y="1409"/>
                  </a:lnTo>
                  <a:lnTo>
                    <a:pt x="1784" y="1405"/>
                  </a:lnTo>
                  <a:lnTo>
                    <a:pt x="1794" y="1405"/>
                  </a:lnTo>
                  <a:lnTo>
                    <a:pt x="1810" y="1414"/>
                  </a:lnTo>
                  <a:lnTo>
                    <a:pt x="1816" y="1421"/>
                  </a:lnTo>
                  <a:lnTo>
                    <a:pt x="1822" y="1422"/>
                  </a:lnTo>
                  <a:lnTo>
                    <a:pt x="1833" y="1440"/>
                  </a:lnTo>
                  <a:lnTo>
                    <a:pt x="1845" y="1440"/>
                  </a:lnTo>
                  <a:lnTo>
                    <a:pt x="1848" y="1442"/>
                  </a:lnTo>
                  <a:lnTo>
                    <a:pt x="1856" y="1445"/>
                  </a:lnTo>
                  <a:lnTo>
                    <a:pt x="1864" y="1441"/>
                  </a:lnTo>
                  <a:lnTo>
                    <a:pt x="1870" y="1445"/>
                  </a:lnTo>
                  <a:lnTo>
                    <a:pt x="1875" y="1442"/>
                  </a:lnTo>
                  <a:lnTo>
                    <a:pt x="1880" y="1442"/>
                  </a:lnTo>
                  <a:lnTo>
                    <a:pt x="1890" y="1445"/>
                  </a:lnTo>
                  <a:lnTo>
                    <a:pt x="1897" y="1436"/>
                  </a:lnTo>
                  <a:lnTo>
                    <a:pt x="1898" y="1433"/>
                  </a:lnTo>
                  <a:lnTo>
                    <a:pt x="1897" y="1429"/>
                  </a:lnTo>
                  <a:lnTo>
                    <a:pt x="1899" y="1427"/>
                  </a:lnTo>
                  <a:lnTo>
                    <a:pt x="1904" y="1427"/>
                  </a:lnTo>
                  <a:lnTo>
                    <a:pt x="1912" y="1435"/>
                  </a:lnTo>
                  <a:lnTo>
                    <a:pt x="1923" y="1440"/>
                  </a:lnTo>
                  <a:lnTo>
                    <a:pt x="1934" y="1453"/>
                  </a:lnTo>
                  <a:lnTo>
                    <a:pt x="1937" y="1452"/>
                  </a:lnTo>
                  <a:lnTo>
                    <a:pt x="1945" y="1449"/>
                  </a:lnTo>
                  <a:lnTo>
                    <a:pt x="1946" y="1445"/>
                  </a:lnTo>
                  <a:lnTo>
                    <a:pt x="1941" y="1438"/>
                  </a:lnTo>
                  <a:lnTo>
                    <a:pt x="1925" y="1430"/>
                  </a:lnTo>
                  <a:lnTo>
                    <a:pt x="1918" y="1420"/>
                  </a:lnTo>
                  <a:lnTo>
                    <a:pt x="1918" y="1418"/>
                  </a:lnTo>
                  <a:lnTo>
                    <a:pt x="1923" y="1410"/>
                  </a:lnTo>
                  <a:lnTo>
                    <a:pt x="1934" y="1402"/>
                  </a:lnTo>
                  <a:lnTo>
                    <a:pt x="1936" y="1387"/>
                  </a:lnTo>
                  <a:lnTo>
                    <a:pt x="1934" y="1386"/>
                  </a:lnTo>
                  <a:lnTo>
                    <a:pt x="1933" y="1384"/>
                  </a:lnTo>
                  <a:lnTo>
                    <a:pt x="1920" y="1389"/>
                  </a:lnTo>
                  <a:lnTo>
                    <a:pt x="1914" y="1395"/>
                  </a:lnTo>
                  <a:lnTo>
                    <a:pt x="1910" y="1394"/>
                  </a:lnTo>
                  <a:lnTo>
                    <a:pt x="1908" y="1383"/>
                  </a:lnTo>
                  <a:lnTo>
                    <a:pt x="1905" y="1382"/>
                  </a:lnTo>
                  <a:lnTo>
                    <a:pt x="1902" y="1383"/>
                  </a:lnTo>
                  <a:lnTo>
                    <a:pt x="1893" y="1388"/>
                  </a:lnTo>
                  <a:lnTo>
                    <a:pt x="1883" y="1389"/>
                  </a:lnTo>
                  <a:lnTo>
                    <a:pt x="1876" y="1382"/>
                  </a:lnTo>
                  <a:lnTo>
                    <a:pt x="1878" y="1371"/>
                  </a:lnTo>
                  <a:lnTo>
                    <a:pt x="1891" y="1367"/>
                  </a:lnTo>
                  <a:lnTo>
                    <a:pt x="1905" y="1375"/>
                  </a:lnTo>
                  <a:lnTo>
                    <a:pt x="1921" y="1377"/>
                  </a:lnTo>
                  <a:lnTo>
                    <a:pt x="1934" y="1371"/>
                  </a:lnTo>
                  <a:lnTo>
                    <a:pt x="1942" y="1373"/>
                  </a:lnTo>
                  <a:lnTo>
                    <a:pt x="1953" y="1366"/>
                  </a:lnTo>
                  <a:lnTo>
                    <a:pt x="1987" y="1368"/>
                  </a:lnTo>
                  <a:lnTo>
                    <a:pt x="1995" y="1370"/>
                  </a:lnTo>
                  <a:lnTo>
                    <a:pt x="1999" y="1367"/>
                  </a:lnTo>
                  <a:lnTo>
                    <a:pt x="2007" y="1334"/>
                  </a:lnTo>
                  <a:lnTo>
                    <a:pt x="2010" y="1341"/>
                  </a:lnTo>
                  <a:lnTo>
                    <a:pt x="2010" y="1350"/>
                  </a:lnTo>
                  <a:lnTo>
                    <a:pt x="2012" y="1363"/>
                  </a:lnTo>
                  <a:lnTo>
                    <a:pt x="2012" y="1367"/>
                  </a:lnTo>
                  <a:lnTo>
                    <a:pt x="2010" y="1373"/>
                  </a:lnTo>
                  <a:lnTo>
                    <a:pt x="2011" y="1377"/>
                  </a:lnTo>
                  <a:lnTo>
                    <a:pt x="2020" y="1376"/>
                  </a:lnTo>
                  <a:lnTo>
                    <a:pt x="2041" y="1370"/>
                  </a:lnTo>
                  <a:lnTo>
                    <a:pt x="2049" y="1361"/>
                  </a:lnTo>
                  <a:lnTo>
                    <a:pt x="2054" y="1361"/>
                  </a:lnTo>
                  <a:lnTo>
                    <a:pt x="2059" y="1356"/>
                  </a:lnTo>
                  <a:lnTo>
                    <a:pt x="2061" y="1356"/>
                  </a:lnTo>
                  <a:lnTo>
                    <a:pt x="2061" y="1359"/>
                  </a:lnTo>
                  <a:lnTo>
                    <a:pt x="2058" y="1366"/>
                  </a:lnTo>
                  <a:lnTo>
                    <a:pt x="2065" y="1366"/>
                  </a:lnTo>
                  <a:lnTo>
                    <a:pt x="2087" y="1361"/>
                  </a:lnTo>
                  <a:lnTo>
                    <a:pt x="2098" y="1361"/>
                  </a:lnTo>
                  <a:lnTo>
                    <a:pt x="2103" y="1362"/>
                  </a:lnTo>
                  <a:lnTo>
                    <a:pt x="2102" y="1366"/>
                  </a:lnTo>
                  <a:lnTo>
                    <a:pt x="2100" y="1367"/>
                  </a:lnTo>
                  <a:lnTo>
                    <a:pt x="2100" y="1370"/>
                  </a:lnTo>
                  <a:lnTo>
                    <a:pt x="2107" y="1373"/>
                  </a:lnTo>
                  <a:lnTo>
                    <a:pt x="2117" y="1377"/>
                  </a:lnTo>
                  <a:lnTo>
                    <a:pt x="2143" y="1392"/>
                  </a:lnTo>
                  <a:lnTo>
                    <a:pt x="2147" y="1397"/>
                  </a:lnTo>
                  <a:lnTo>
                    <a:pt x="2152" y="1406"/>
                  </a:lnTo>
                  <a:lnTo>
                    <a:pt x="2157" y="1410"/>
                  </a:lnTo>
                  <a:lnTo>
                    <a:pt x="2171" y="1406"/>
                  </a:lnTo>
                  <a:lnTo>
                    <a:pt x="2186" y="1404"/>
                  </a:lnTo>
                  <a:lnTo>
                    <a:pt x="2199" y="1397"/>
                  </a:lnTo>
                  <a:lnTo>
                    <a:pt x="2205" y="1397"/>
                  </a:lnTo>
                  <a:lnTo>
                    <a:pt x="2206" y="1397"/>
                  </a:lnTo>
                  <a:lnTo>
                    <a:pt x="2208" y="1390"/>
                  </a:lnTo>
                  <a:lnTo>
                    <a:pt x="2213" y="1387"/>
                  </a:lnTo>
                  <a:lnTo>
                    <a:pt x="2221" y="1387"/>
                  </a:lnTo>
                  <a:lnTo>
                    <a:pt x="2226" y="1387"/>
                  </a:lnTo>
                  <a:lnTo>
                    <a:pt x="2236" y="1390"/>
                  </a:lnTo>
                  <a:lnTo>
                    <a:pt x="2243" y="1398"/>
                  </a:lnTo>
                  <a:lnTo>
                    <a:pt x="2253" y="1409"/>
                  </a:lnTo>
                  <a:lnTo>
                    <a:pt x="2258" y="1411"/>
                  </a:lnTo>
                  <a:lnTo>
                    <a:pt x="2259" y="1421"/>
                  </a:lnTo>
                  <a:lnTo>
                    <a:pt x="2264" y="1424"/>
                  </a:lnTo>
                  <a:lnTo>
                    <a:pt x="2274" y="1437"/>
                  </a:lnTo>
                  <a:lnTo>
                    <a:pt x="2280" y="1441"/>
                  </a:lnTo>
                  <a:lnTo>
                    <a:pt x="2292" y="1446"/>
                  </a:lnTo>
                  <a:lnTo>
                    <a:pt x="2295" y="1449"/>
                  </a:lnTo>
                  <a:lnTo>
                    <a:pt x="2296" y="1457"/>
                  </a:lnTo>
                  <a:lnTo>
                    <a:pt x="2297" y="1476"/>
                  </a:lnTo>
                  <a:lnTo>
                    <a:pt x="2292" y="1511"/>
                  </a:lnTo>
                  <a:lnTo>
                    <a:pt x="2292" y="1517"/>
                  </a:lnTo>
                  <a:lnTo>
                    <a:pt x="2295" y="1527"/>
                  </a:lnTo>
                  <a:lnTo>
                    <a:pt x="2295" y="1528"/>
                  </a:lnTo>
                  <a:lnTo>
                    <a:pt x="2300" y="1528"/>
                  </a:lnTo>
                  <a:lnTo>
                    <a:pt x="2301" y="1518"/>
                  </a:lnTo>
                  <a:lnTo>
                    <a:pt x="2305" y="1521"/>
                  </a:lnTo>
                  <a:lnTo>
                    <a:pt x="2308" y="1524"/>
                  </a:lnTo>
                  <a:lnTo>
                    <a:pt x="2305" y="1537"/>
                  </a:lnTo>
                  <a:lnTo>
                    <a:pt x="2303" y="1545"/>
                  </a:lnTo>
                  <a:lnTo>
                    <a:pt x="2305" y="1556"/>
                  </a:lnTo>
                  <a:lnTo>
                    <a:pt x="2310" y="1566"/>
                  </a:lnTo>
                  <a:lnTo>
                    <a:pt x="2323" y="1587"/>
                  </a:lnTo>
                  <a:lnTo>
                    <a:pt x="2326" y="1587"/>
                  </a:lnTo>
                  <a:lnTo>
                    <a:pt x="2333" y="1585"/>
                  </a:lnTo>
                  <a:lnTo>
                    <a:pt x="2335" y="1602"/>
                  </a:lnTo>
                  <a:lnTo>
                    <a:pt x="2340" y="1601"/>
                  </a:lnTo>
                  <a:lnTo>
                    <a:pt x="2340" y="1601"/>
                  </a:lnTo>
                  <a:lnTo>
                    <a:pt x="2338" y="1605"/>
                  </a:lnTo>
                  <a:lnTo>
                    <a:pt x="2337" y="1609"/>
                  </a:lnTo>
                  <a:lnTo>
                    <a:pt x="2345" y="1623"/>
                  </a:lnTo>
                  <a:lnTo>
                    <a:pt x="2349" y="1635"/>
                  </a:lnTo>
                  <a:lnTo>
                    <a:pt x="2353" y="1641"/>
                  </a:lnTo>
                  <a:lnTo>
                    <a:pt x="2358" y="1647"/>
                  </a:lnTo>
                  <a:lnTo>
                    <a:pt x="2366" y="1647"/>
                  </a:lnTo>
                  <a:lnTo>
                    <a:pt x="2371" y="1653"/>
                  </a:lnTo>
                  <a:lnTo>
                    <a:pt x="2381" y="1674"/>
                  </a:lnTo>
                  <a:lnTo>
                    <a:pt x="2381" y="1688"/>
                  </a:lnTo>
                  <a:lnTo>
                    <a:pt x="2382" y="1690"/>
                  </a:lnTo>
                  <a:lnTo>
                    <a:pt x="2386" y="1693"/>
                  </a:lnTo>
                  <a:lnTo>
                    <a:pt x="2399" y="1693"/>
                  </a:lnTo>
                  <a:lnTo>
                    <a:pt x="2409" y="1690"/>
                  </a:lnTo>
                  <a:lnTo>
                    <a:pt x="2421" y="1684"/>
                  </a:lnTo>
                  <a:lnTo>
                    <a:pt x="2429" y="1688"/>
                  </a:lnTo>
                  <a:lnTo>
                    <a:pt x="2432" y="1680"/>
                  </a:lnTo>
                  <a:lnTo>
                    <a:pt x="2429" y="1677"/>
                  </a:lnTo>
                  <a:lnTo>
                    <a:pt x="2434" y="1657"/>
                  </a:lnTo>
                  <a:lnTo>
                    <a:pt x="2440" y="1636"/>
                  </a:lnTo>
                  <a:lnTo>
                    <a:pt x="2442" y="1617"/>
                  </a:lnTo>
                  <a:lnTo>
                    <a:pt x="2440" y="1597"/>
                  </a:lnTo>
                  <a:lnTo>
                    <a:pt x="2441" y="1583"/>
                  </a:lnTo>
                  <a:lnTo>
                    <a:pt x="2424" y="1539"/>
                  </a:lnTo>
                  <a:lnTo>
                    <a:pt x="2414" y="1522"/>
                  </a:lnTo>
                  <a:lnTo>
                    <a:pt x="2412" y="1508"/>
                  </a:lnTo>
                  <a:lnTo>
                    <a:pt x="2414" y="1492"/>
                  </a:lnTo>
                  <a:lnTo>
                    <a:pt x="2412" y="1483"/>
                  </a:lnTo>
                  <a:lnTo>
                    <a:pt x="2404" y="1469"/>
                  </a:lnTo>
                  <a:lnTo>
                    <a:pt x="2387" y="1441"/>
                  </a:lnTo>
                  <a:lnTo>
                    <a:pt x="2374" y="1400"/>
                  </a:lnTo>
                  <a:lnTo>
                    <a:pt x="2362" y="1354"/>
                  </a:lnTo>
                  <a:lnTo>
                    <a:pt x="2365" y="1348"/>
                  </a:lnTo>
                  <a:lnTo>
                    <a:pt x="2365" y="1332"/>
                  </a:lnTo>
                  <a:lnTo>
                    <a:pt x="2371" y="1322"/>
                  </a:lnTo>
                  <a:lnTo>
                    <a:pt x="2374" y="1311"/>
                  </a:lnTo>
                  <a:lnTo>
                    <a:pt x="2377" y="1302"/>
                  </a:lnTo>
                  <a:lnTo>
                    <a:pt x="2389" y="1274"/>
                  </a:lnTo>
                  <a:lnTo>
                    <a:pt x="2396" y="1264"/>
                  </a:lnTo>
                  <a:lnTo>
                    <a:pt x="2398" y="1264"/>
                  </a:lnTo>
                  <a:lnTo>
                    <a:pt x="2398" y="1259"/>
                  </a:lnTo>
                  <a:lnTo>
                    <a:pt x="2399" y="1257"/>
                  </a:lnTo>
                  <a:lnTo>
                    <a:pt x="2408" y="1252"/>
                  </a:lnTo>
                  <a:lnTo>
                    <a:pt x="2413" y="1252"/>
                  </a:lnTo>
                  <a:lnTo>
                    <a:pt x="2417" y="1247"/>
                  </a:lnTo>
                  <a:lnTo>
                    <a:pt x="2414" y="1242"/>
                  </a:lnTo>
                  <a:lnTo>
                    <a:pt x="2409" y="1234"/>
                  </a:lnTo>
                  <a:lnTo>
                    <a:pt x="2409" y="1232"/>
                  </a:lnTo>
                  <a:lnTo>
                    <a:pt x="2409" y="1230"/>
                  </a:lnTo>
                  <a:lnTo>
                    <a:pt x="2425" y="1228"/>
                  </a:lnTo>
                  <a:lnTo>
                    <a:pt x="2441" y="1230"/>
                  </a:lnTo>
                  <a:lnTo>
                    <a:pt x="2446" y="1228"/>
                  </a:lnTo>
                  <a:lnTo>
                    <a:pt x="2468" y="1210"/>
                  </a:lnTo>
                  <a:lnTo>
                    <a:pt x="2471" y="1210"/>
                  </a:lnTo>
                  <a:lnTo>
                    <a:pt x="2475" y="1206"/>
                  </a:lnTo>
                  <a:lnTo>
                    <a:pt x="2478" y="1199"/>
                  </a:lnTo>
                  <a:lnTo>
                    <a:pt x="2487" y="1196"/>
                  </a:lnTo>
                  <a:lnTo>
                    <a:pt x="2493" y="1192"/>
                  </a:lnTo>
                  <a:lnTo>
                    <a:pt x="2495" y="1185"/>
                  </a:lnTo>
                  <a:lnTo>
                    <a:pt x="2493" y="1179"/>
                  </a:lnTo>
                  <a:lnTo>
                    <a:pt x="2499" y="1174"/>
                  </a:lnTo>
                  <a:lnTo>
                    <a:pt x="2505" y="1163"/>
                  </a:lnTo>
                  <a:lnTo>
                    <a:pt x="2512" y="1156"/>
                  </a:lnTo>
                  <a:lnTo>
                    <a:pt x="2526" y="1150"/>
                  </a:lnTo>
                  <a:lnTo>
                    <a:pt x="2527" y="1145"/>
                  </a:lnTo>
                  <a:lnTo>
                    <a:pt x="2533" y="1144"/>
                  </a:lnTo>
                  <a:lnTo>
                    <a:pt x="2550" y="1141"/>
                  </a:lnTo>
                  <a:lnTo>
                    <a:pt x="2569" y="1133"/>
                  </a:lnTo>
                  <a:lnTo>
                    <a:pt x="2571" y="1126"/>
                  </a:lnTo>
                  <a:lnTo>
                    <a:pt x="2574" y="1123"/>
                  </a:lnTo>
                  <a:lnTo>
                    <a:pt x="2579" y="1118"/>
                  </a:lnTo>
                  <a:lnTo>
                    <a:pt x="2585" y="1109"/>
                  </a:lnTo>
                  <a:lnTo>
                    <a:pt x="2592" y="1103"/>
                  </a:lnTo>
                  <a:lnTo>
                    <a:pt x="2611" y="1094"/>
                  </a:lnTo>
                  <a:lnTo>
                    <a:pt x="2631" y="1093"/>
                  </a:lnTo>
                  <a:lnTo>
                    <a:pt x="2646" y="1083"/>
                  </a:lnTo>
                  <a:lnTo>
                    <a:pt x="2649" y="1079"/>
                  </a:lnTo>
                  <a:lnTo>
                    <a:pt x="2649" y="1071"/>
                  </a:lnTo>
                  <a:lnTo>
                    <a:pt x="2640" y="1069"/>
                  </a:lnTo>
                  <a:lnTo>
                    <a:pt x="2635" y="1071"/>
                  </a:lnTo>
                  <a:lnTo>
                    <a:pt x="2634" y="1074"/>
                  </a:lnTo>
                  <a:lnTo>
                    <a:pt x="2634" y="1071"/>
                  </a:lnTo>
                  <a:lnTo>
                    <a:pt x="2634" y="1065"/>
                  </a:lnTo>
                  <a:lnTo>
                    <a:pt x="2639" y="1061"/>
                  </a:lnTo>
                  <a:lnTo>
                    <a:pt x="2640" y="1056"/>
                  </a:lnTo>
                  <a:lnTo>
                    <a:pt x="2645" y="1053"/>
                  </a:lnTo>
                  <a:lnTo>
                    <a:pt x="2641" y="1048"/>
                  </a:lnTo>
                  <a:lnTo>
                    <a:pt x="2625" y="1042"/>
                  </a:lnTo>
                  <a:lnTo>
                    <a:pt x="2639" y="1042"/>
                  </a:lnTo>
                  <a:lnTo>
                    <a:pt x="2645" y="1037"/>
                  </a:lnTo>
                  <a:lnTo>
                    <a:pt x="2647" y="1043"/>
                  </a:lnTo>
                  <a:lnTo>
                    <a:pt x="2651" y="1043"/>
                  </a:lnTo>
                  <a:lnTo>
                    <a:pt x="2655" y="1048"/>
                  </a:lnTo>
                  <a:lnTo>
                    <a:pt x="2665" y="1048"/>
                  </a:lnTo>
                  <a:lnTo>
                    <a:pt x="2671" y="1044"/>
                  </a:lnTo>
                  <a:lnTo>
                    <a:pt x="2679" y="1032"/>
                  </a:lnTo>
                  <a:lnTo>
                    <a:pt x="2686" y="1028"/>
                  </a:lnTo>
                  <a:lnTo>
                    <a:pt x="2686" y="1020"/>
                  </a:lnTo>
                  <a:lnTo>
                    <a:pt x="2684" y="1013"/>
                  </a:lnTo>
                  <a:lnTo>
                    <a:pt x="2679" y="1007"/>
                  </a:lnTo>
                  <a:lnTo>
                    <a:pt x="2674" y="1012"/>
                  </a:lnTo>
                  <a:lnTo>
                    <a:pt x="2670" y="1023"/>
                  </a:lnTo>
                  <a:lnTo>
                    <a:pt x="2670" y="1023"/>
                  </a:lnTo>
                  <a:lnTo>
                    <a:pt x="2667" y="1018"/>
                  </a:lnTo>
                  <a:lnTo>
                    <a:pt x="2666" y="1006"/>
                  </a:lnTo>
                  <a:lnTo>
                    <a:pt x="2641" y="1010"/>
                  </a:lnTo>
                  <a:lnTo>
                    <a:pt x="2635" y="1008"/>
                  </a:lnTo>
                  <a:lnTo>
                    <a:pt x="2634" y="1001"/>
                  </a:lnTo>
                  <a:lnTo>
                    <a:pt x="2634" y="986"/>
                  </a:lnTo>
                  <a:lnTo>
                    <a:pt x="2635" y="984"/>
                  </a:lnTo>
                  <a:lnTo>
                    <a:pt x="2639" y="997"/>
                  </a:lnTo>
                  <a:lnTo>
                    <a:pt x="2643" y="1000"/>
                  </a:lnTo>
                  <a:lnTo>
                    <a:pt x="2647" y="1000"/>
                  </a:lnTo>
                  <a:lnTo>
                    <a:pt x="2662" y="991"/>
                  </a:lnTo>
                  <a:lnTo>
                    <a:pt x="2666" y="993"/>
                  </a:lnTo>
                  <a:lnTo>
                    <a:pt x="2666" y="989"/>
                  </a:lnTo>
                  <a:lnTo>
                    <a:pt x="2672" y="991"/>
                  </a:lnTo>
                  <a:lnTo>
                    <a:pt x="2678" y="991"/>
                  </a:lnTo>
                  <a:lnTo>
                    <a:pt x="2682" y="999"/>
                  </a:lnTo>
                  <a:lnTo>
                    <a:pt x="2682" y="997"/>
                  </a:lnTo>
                  <a:lnTo>
                    <a:pt x="2679" y="990"/>
                  </a:lnTo>
                  <a:lnTo>
                    <a:pt x="2677" y="984"/>
                  </a:lnTo>
                  <a:lnTo>
                    <a:pt x="2674" y="975"/>
                  </a:lnTo>
                  <a:lnTo>
                    <a:pt x="2673" y="973"/>
                  </a:lnTo>
                  <a:lnTo>
                    <a:pt x="2676" y="957"/>
                  </a:lnTo>
                  <a:lnTo>
                    <a:pt x="2674" y="943"/>
                  </a:lnTo>
                  <a:lnTo>
                    <a:pt x="2657" y="938"/>
                  </a:lnTo>
                  <a:lnTo>
                    <a:pt x="2655" y="940"/>
                  </a:lnTo>
                  <a:lnTo>
                    <a:pt x="2654" y="942"/>
                  </a:lnTo>
                  <a:lnTo>
                    <a:pt x="2647" y="940"/>
                  </a:lnTo>
                  <a:lnTo>
                    <a:pt x="2643" y="936"/>
                  </a:lnTo>
                  <a:lnTo>
                    <a:pt x="2643" y="931"/>
                  </a:lnTo>
                  <a:lnTo>
                    <a:pt x="2652" y="931"/>
                  </a:lnTo>
                  <a:lnTo>
                    <a:pt x="2657" y="929"/>
                  </a:lnTo>
                  <a:lnTo>
                    <a:pt x="2656" y="925"/>
                  </a:lnTo>
                  <a:lnTo>
                    <a:pt x="2651" y="923"/>
                  </a:lnTo>
                  <a:lnTo>
                    <a:pt x="2649" y="916"/>
                  </a:lnTo>
                  <a:lnTo>
                    <a:pt x="2649" y="913"/>
                  </a:lnTo>
                  <a:lnTo>
                    <a:pt x="2654" y="910"/>
                  </a:lnTo>
                  <a:lnTo>
                    <a:pt x="2657" y="910"/>
                  </a:lnTo>
                  <a:lnTo>
                    <a:pt x="2654" y="903"/>
                  </a:lnTo>
                  <a:lnTo>
                    <a:pt x="2649" y="899"/>
                  </a:lnTo>
                  <a:lnTo>
                    <a:pt x="2647" y="892"/>
                  </a:lnTo>
                  <a:lnTo>
                    <a:pt x="2647" y="891"/>
                  </a:lnTo>
                  <a:lnTo>
                    <a:pt x="2651" y="889"/>
                  </a:lnTo>
                  <a:lnTo>
                    <a:pt x="2654" y="877"/>
                  </a:lnTo>
                  <a:lnTo>
                    <a:pt x="2654" y="871"/>
                  </a:lnTo>
                  <a:lnTo>
                    <a:pt x="2647" y="864"/>
                  </a:lnTo>
                  <a:lnTo>
                    <a:pt x="2635" y="857"/>
                  </a:lnTo>
                  <a:lnTo>
                    <a:pt x="2625" y="855"/>
                  </a:lnTo>
                  <a:lnTo>
                    <a:pt x="2616" y="846"/>
                  </a:lnTo>
                  <a:lnTo>
                    <a:pt x="2598" y="838"/>
                  </a:lnTo>
                  <a:lnTo>
                    <a:pt x="2597" y="835"/>
                  </a:lnTo>
                  <a:lnTo>
                    <a:pt x="2597" y="832"/>
                  </a:lnTo>
                  <a:lnTo>
                    <a:pt x="2600" y="825"/>
                  </a:lnTo>
                  <a:lnTo>
                    <a:pt x="2604" y="824"/>
                  </a:lnTo>
                  <a:lnTo>
                    <a:pt x="2604" y="827"/>
                  </a:lnTo>
                  <a:lnTo>
                    <a:pt x="2601" y="833"/>
                  </a:lnTo>
                  <a:lnTo>
                    <a:pt x="2603" y="835"/>
                  </a:lnTo>
                  <a:lnTo>
                    <a:pt x="2611" y="837"/>
                  </a:lnTo>
                  <a:lnTo>
                    <a:pt x="2622" y="843"/>
                  </a:lnTo>
                  <a:lnTo>
                    <a:pt x="2628" y="843"/>
                  </a:lnTo>
                  <a:lnTo>
                    <a:pt x="2631" y="846"/>
                  </a:lnTo>
                  <a:lnTo>
                    <a:pt x="2639" y="849"/>
                  </a:lnTo>
                  <a:lnTo>
                    <a:pt x="2644" y="854"/>
                  </a:lnTo>
                  <a:lnTo>
                    <a:pt x="2651" y="857"/>
                  </a:lnTo>
                  <a:lnTo>
                    <a:pt x="2646" y="841"/>
                  </a:lnTo>
                  <a:lnTo>
                    <a:pt x="2640" y="835"/>
                  </a:lnTo>
                  <a:lnTo>
                    <a:pt x="2645" y="834"/>
                  </a:lnTo>
                  <a:lnTo>
                    <a:pt x="2645" y="833"/>
                  </a:lnTo>
                  <a:lnTo>
                    <a:pt x="2643" y="828"/>
                  </a:lnTo>
                  <a:lnTo>
                    <a:pt x="2641" y="816"/>
                  </a:lnTo>
                  <a:lnTo>
                    <a:pt x="2644" y="790"/>
                  </a:lnTo>
                  <a:lnTo>
                    <a:pt x="2641" y="781"/>
                  </a:lnTo>
                  <a:lnTo>
                    <a:pt x="2649" y="778"/>
                  </a:lnTo>
                  <a:lnTo>
                    <a:pt x="2662" y="767"/>
                  </a:lnTo>
                  <a:lnTo>
                    <a:pt x="2666" y="760"/>
                  </a:lnTo>
                  <a:lnTo>
                    <a:pt x="2668" y="755"/>
                  </a:lnTo>
                  <a:lnTo>
                    <a:pt x="2671" y="755"/>
                  </a:lnTo>
                  <a:lnTo>
                    <a:pt x="2673" y="758"/>
                  </a:lnTo>
                  <a:lnTo>
                    <a:pt x="2674" y="760"/>
                  </a:lnTo>
                  <a:lnTo>
                    <a:pt x="2672" y="767"/>
                  </a:lnTo>
                  <a:lnTo>
                    <a:pt x="2670" y="770"/>
                  </a:lnTo>
                  <a:lnTo>
                    <a:pt x="2665" y="773"/>
                  </a:lnTo>
                  <a:lnTo>
                    <a:pt x="2661" y="778"/>
                  </a:lnTo>
                  <a:lnTo>
                    <a:pt x="2661" y="782"/>
                  </a:lnTo>
                  <a:lnTo>
                    <a:pt x="2663" y="789"/>
                  </a:lnTo>
                  <a:lnTo>
                    <a:pt x="2662" y="792"/>
                  </a:lnTo>
                  <a:lnTo>
                    <a:pt x="2655" y="801"/>
                  </a:lnTo>
                  <a:lnTo>
                    <a:pt x="2656" y="803"/>
                  </a:lnTo>
                  <a:lnTo>
                    <a:pt x="2662" y="803"/>
                  </a:lnTo>
                  <a:lnTo>
                    <a:pt x="2663" y="806"/>
                  </a:lnTo>
                  <a:lnTo>
                    <a:pt x="2663" y="812"/>
                  </a:lnTo>
                  <a:lnTo>
                    <a:pt x="2663" y="821"/>
                  </a:lnTo>
                  <a:lnTo>
                    <a:pt x="2660" y="823"/>
                  </a:lnTo>
                  <a:lnTo>
                    <a:pt x="2657" y="827"/>
                  </a:lnTo>
                  <a:lnTo>
                    <a:pt x="2656" y="832"/>
                  </a:lnTo>
                  <a:lnTo>
                    <a:pt x="2657" y="838"/>
                  </a:lnTo>
                  <a:lnTo>
                    <a:pt x="2663" y="845"/>
                  </a:lnTo>
                  <a:lnTo>
                    <a:pt x="2672" y="846"/>
                  </a:lnTo>
                  <a:lnTo>
                    <a:pt x="2676" y="848"/>
                  </a:lnTo>
                  <a:lnTo>
                    <a:pt x="2681" y="859"/>
                  </a:lnTo>
                  <a:lnTo>
                    <a:pt x="2682" y="865"/>
                  </a:lnTo>
                  <a:lnTo>
                    <a:pt x="2683" y="867"/>
                  </a:lnTo>
                  <a:lnTo>
                    <a:pt x="2688" y="870"/>
                  </a:lnTo>
                  <a:lnTo>
                    <a:pt x="2687" y="876"/>
                  </a:lnTo>
                  <a:lnTo>
                    <a:pt x="2682" y="877"/>
                  </a:lnTo>
                  <a:lnTo>
                    <a:pt x="2679" y="881"/>
                  </a:lnTo>
                  <a:lnTo>
                    <a:pt x="2671" y="903"/>
                  </a:lnTo>
                  <a:lnTo>
                    <a:pt x="2671" y="911"/>
                  </a:lnTo>
                  <a:lnTo>
                    <a:pt x="2672" y="923"/>
                  </a:lnTo>
                  <a:lnTo>
                    <a:pt x="2674" y="925"/>
                  </a:lnTo>
                  <a:lnTo>
                    <a:pt x="2679" y="924"/>
                  </a:lnTo>
                  <a:lnTo>
                    <a:pt x="2683" y="921"/>
                  </a:lnTo>
                  <a:lnTo>
                    <a:pt x="2686" y="916"/>
                  </a:lnTo>
                  <a:lnTo>
                    <a:pt x="2693" y="892"/>
                  </a:lnTo>
                  <a:lnTo>
                    <a:pt x="2709" y="862"/>
                  </a:lnTo>
                  <a:lnTo>
                    <a:pt x="2709" y="854"/>
                  </a:lnTo>
                  <a:lnTo>
                    <a:pt x="2717" y="843"/>
                  </a:lnTo>
                  <a:lnTo>
                    <a:pt x="2720" y="834"/>
                  </a:lnTo>
                  <a:lnTo>
                    <a:pt x="2722" y="828"/>
                  </a:lnTo>
                  <a:lnTo>
                    <a:pt x="2717" y="811"/>
                  </a:lnTo>
                  <a:lnTo>
                    <a:pt x="2708" y="796"/>
                  </a:lnTo>
                  <a:lnTo>
                    <a:pt x="2694" y="771"/>
                  </a:lnTo>
                  <a:lnTo>
                    <a:pt x="2692" y="763"/>
                  </a:lnTo>
                  <a:lnTo>
                    <a:pt x="2694" y="757"/>
                  </a:lnTo>
                  <a:lnTo>
                    <a:pt x="2700" y="764"/>
                  </a:lnTo>
                  <a:lnTo>
                    <a:pt x="2708" y="773"/>
                  </a:lnTo>
                  <a:lnTo>
                    <a:pt x="2715" y="775"/>
                  </a:lnTo>
                  <a:lnTo>
                    <a:pt x="2721" y="780"/>
                  </a:lnTo>
                  <a:lnTo>
                    <a:pt x="2732" y="781"/>
                  </a:lnTo>
                  <a:lnTo>
                    <a:pt x="2731" y="795"/>
                  </a:lnTo>
                  <a:lnTo>
                    <a:pt x="2732" y="797"/>
                  </a:lnTo>
                  <a:lnTo>
                    <a:pt x="2740" y="790"/>
                  </a:lnTo>
                  <a:lnTo>
                    <a:pt x="2751" y="773"/>
                  </a:lnTo>
                  <a:lnTo>
                    <a:pt x="2758" y="765"/>
                  </a:lnTo>
                  <a:lnTo>
                    <a:pt x="2762" y="759"/>
                  </a:lnTo>
                  <a:lnTo>
                    <a:pt x="2762" y="754"/>
                  </a:lnTo>
                  <a:lnTo>
                    <a:pt x="2767" y="752"/>
                  </a:lnTo>
                  <a:lnTo>
                    <a:pt x="2769" y="749"/>
                  </a:lnTo>
                  <a:lnTo>
                    <a:pt x="2773" y="730"/>
                  </a:lnTo>
                  <a:lnTo>
                    <a:pt x="2774" y="727"/>
                  </a:lnTo>
                  <a:lnTo>
                    <a:pt x="2776" y="728"/>
                  </a:lnTo>
                  <a:lnTo>
                    <a:pt x="2779" y="727"/>
                  </a:lnTo>
                  <a:lnTo>
                    <a:pt x="2783" y="712"/>
                  </a:lnTo>
                  <a:lnTo>
                    <a:pt x="2784" y="708"/>
                  </a:lnTo>
                  <a:lnTo>
                    <a:pt x="2781" y="703"/>
                  </a:lnTo>
                  <a:lnTo>
                    <a:pt x="2776" y="697"/>
                  </a:lnTo>
                  <a:lnTo>
                    <a:pt x="2769" y="693"/>
                  </a:lnTo>
                  <a:lnTo>
                    <a:pt x="2769" y="690"/>
                  </a:lnTo>
                  <a:lnTo>
                    <a:pt x="2769" y="687"/>
                  </a:lnTo>
                  <a:lnTo>
                    <a:pt x="2773" y="678"/>
                  </a:lnTo>
                  <a:lnTo>
                    <a:pt x="2775" y="674"/>
                  </a:lnTo>
                  <a:lnTo>
                    <a:pt x="2785" y="662"/>
                  </a:lnTo>
                  <a:lnTo>
                    <a:pt x="2790" y="662"/>
                  </a:lnTo>
                  <a:lnTo>
                    <a:pt x="2796" y="652"/>
                  </a:lnTo>
                  <a:lnTo>
                    <a:pt x="2807" y="650"/>
                  </a:lnTo>
                  <a:lnTo>
                    <a:pt x="2819" y="644"/>
                  </a:lnTo>
                  <a:lnTo>
                    <a:pt x="2830" y="641"/>
                  </a:lnTo>
                  <a:lnTo>
                    <a:pt x="2835" y="635"/>
                  </a:lnTo>
                  <a:lnTo>
                    <a:pt x="2843" y="631"/>
                  </a:lnTo>
                  <a:lnTo>
                    <a:pt x="2856" y="634"/>
                  </a:lnTo>
                  <a:lnTo>
                    <a:pt x="2869" y="631"/>
                  </a:lnTo>
                  <a:lnTo>
                    <a:pt x="2894" y="630"/>
                  </a:lnTo>
                  <a:lnTo>
                    <a:pt x="2913" y="625"/>
                  </a:lnTo>
                  <a:lnTo>
                    <a:pt x="2918" y="623"/>
                  </a:lnTo>
                  <a:lnTo>
                    <a:pt x="2923" y="619"/>
                  </a:lnTo>
                  <a:lnTo>
                    <a:pt x="2929" y="604"/>
                  </a:lnTo>
                  <a:lnTo>
                    <a:pt x="2931" y="602"/>
                  </a:lnTo>
                  <a:lnTo>
                    <a:pt x="2936" y="604"/>
                  </a:lnTo>
                  <a:lnTo>
                    <a:pt x="2937" y="614"/>
                  </a:lnTo>
                  <a:lnTo>
                    <a:pt x="2941" y="614"/>
                  </a:lnTo>
                  <a:lnTo>
                    <a:pt x="2948" y="613"/>
                  </a:lnTo>
                  <a:lnTo>
                    <a:pt x="2963" y="604"/>
                  </a:lnTo>
                  <a:lnTo>
                    <a:pt x="2967" y="604"/>
                  </a:lnTo>
                  <a:lnTo>
                    <a:pt x="2969" y="612"/>
                  </a:lnTo>
                  <a:lnTo>
                    <a:pt x="2974" y="613"/>
                  </a:lnTo>
                  <a:lnTo>
                    <a:pt x="2987" y="608"/>
                  </a:lnTo>
                  <a:lnTo>
                    <a:pt x="2993" y="609"/>
                  </a:lnTo>
                  <a:lnTo>
                    <a:pt x="3004" y="602"/>
                  </a:lnTo>
                  <a:lnTo>
                    <a:pt x="3006" y="599"/>
                  </a:lnTo>
                  <a:lnTo>
                    <a:pt x="3004" y="586"/>
                  </a:lnTo>
                  <a:lnTo>
                    <a:pt x="3002" y="583"/>
                  </a:lnTo>
                  <a:lnTo>
                    <a:pt x="3000" y="583"/>
                  </a:lnTo>
                  <a:lnTo>
                    <a:pt x="3000" y="596"/>
                  </a:lnTo>
                  <a:lnTo>
                    <a:pt x="2999" y="599"/>
                  </a:lnTo>
                  <a:lnTo>
                    <a:pt x="2991" y="602"/>
                  </a:lnTo>
                  <a:lnTo>
                    <a:pt x="2982" y="599"/>
                  </a:lnTo>
                  <a:lnTo>
                    <a:pt x="2972" y="593"/>
                  </a:lnTo>
                  <a:lnTo>
                    <a:pt x="2967" y="582"/>
                  </a:lnTo>
                  <a:lnTo>
                    <a:pt x="2963" y="580"/>
                  </a:lnTo>
                  <a:lnTo>
                    <a:pt x="2962" y="569"/>
                  </a:lnTo>
                  <a:lnTo>
                    <a:pt x="2957" y="564"/>
                  </a:lnTo>
                  <a:lnTo>
                    <a:pt x="2948" y="559"/>
                  </a:lnTo>
                  <a:lnTo>
                    <a:pt x="2947" y="558"/>
                  </a:lnTo>
                  <a:lnTo>
                    <a:pt x="2947" y="552"/>
                  </a:lnTo>
                  <a:lnTo>
                    <a:pt x="2950" y="548"/>
                  </a:lnTo>
                  <a:lnTo>
                    <a:pt x="2953" y="547"/>
                  </a:lnTo>
                  <a:lnTo>
                    <a:pt x="2957" y="538"/>
                  </a:lnTo>
                  <a:lnTo>
                    <a:pt x="2962" y="536"/>
                  </a:lnTo>
                  <a:lnTo>
                    <a:pt x="2957" y="528"/>
                  </a:lnTo>
                  <a:lnTo>
                    <a:pt x="2951" y="515"/>
                  </a:lnTo>
                  <a:lnTo>
                    <a:pt x="2956" y="500"/>
                  </a:lnTo>
                  <a:lnTo>
                    <a:pt x="2971" y="488"/>
                  </a:lnTo>
                  <a:lnTo>
                    <a:pt x="2982" y="470"/>
                  </a:lnTo>
                  <a:lnTo>
                    <a:pt x="2987" y="466"/>
                  </a:lnTo>
                  <a:lnTo>
                    <a:pt x="2989" y="455"/>
                  </a:lnTo>
                  <a:lnTo>
                    <a:pt x="2996" y="446"/>
                  </a:lnTo>
                  <a:lnTo>
                    <a:pt x="3005" y="442"/>
                  </a:lnTo>
                  <a:lnTo>
                    <a:pt x="3009" y="443"/>
                  </a:lnTo>
                  <a:lnTo>
                    <a:pt x="3011" y="451"/>
                  </a:lnTo>
                  <a:lnTo>
                    <a:pt x="3014" y="451"/>
                  </a:lnTo>
                  <a:lnTo>
                    <a:pt x="3017" y="447"/>
                  </a:lnTo>
                  <a:lnTo>
                    <a:pt x="3020" y="437"/>
                  </a:lnTo>
                  <a:lnTo>
                    <a:pt x="3022" y="437"/>
                  </a:lnTo>
                  <a:lnTo>
                    <a:pt x="3025" y="441"/>
                  </a:lnTo>
                  <a:lnTo>
                    <a:pt x="3027" y="441"/>
                  </a:lnTo>
                  <a:lnTo>
                    <a:pt x="3032" y="440"/>
                  </a:lnTo>
                  <a:lnTo>
                    <a:pt x="3036" y="432"/>
                  </a:lnTo>
                  <a:lnTo>
                    <a:pt x="3039" y="429"/>
                  </a:lnTo>
                  <a:lnTo>
                    <a:pt x="3045" y="431"/>
                  </a:lnTo>
                  <a:lnTo>
                    <a:pt x="3048" y="430"/>
                  </a:lnTo>
                  <a:lnTo>
                    <a:pt x="3053" y="421"/>
                  </a:lnTo>
                  <a:lnTo>
                    <a:pt x="3054" y="414"/>
                  </a:lnTo>
                  <a:lnTo>
                    <a:pt x="3058" y="408"/>
                  </a:lnTo>
                  <a:lnTo>
                    <a:pt x="3059" y="398"/>
                  </a:lnTo>
                  <a:lnTo>
                    <a:pt x="3065" y="393"/>
                  </a:lnTo>
                  <a:lnTo>
                    <a:pt x="3068" y="392"/>
                  </a:lnTo>
                  <a:lnTo>
                    <a:pt x="3070" y="393"/>
                  </a:lnTo>
                  <a:lnTo>
                    <a:pt x="3071" y="400"/>
                  </a:lnTo>
                  <a:lnTo>
                    <a:pt x="3072" y="405"/>
                  </a:lnTo>
                  <a:lnTo>
                    <a:pt x="3077" y="407"/>
                  </a:lnTo>
                  <a:lnTo>
                    <a:pt x="3082" y="404"/>
                  </a:lnTo>
                  <a:lnTo>
                    <a:pt x="3092" y="412"/>
                  </a:lnTo>
                  <a:lnTo>
                    <a:pt x="3097" y="410"/>
                  </a:lnTo>
                  <a:lnTo>
                    <a:pt x="3100" y="405"/>
                  </a:lnTo>
                  <a:lnTo>
                    <a:pt x="3107" y="399"/>
                  </a:lnTo>
                  <a:lnTo>
                    <a:pt x="3112" y="399"/>
                  </a:lnTo>
                  <a:lnTo>
                    <a:pt x="3118" y="396"/>
                  </a:lnTo>
                  <a:lnTo>
                    <a:pt x="3120" y="389"/>
                  </a:lnTo>
                  <a:lnTo>
                    <a:pt x="3133" y="388"/>
                  </a:lnTo>
                  <a:lnTo>
                    <a:pt x="3136" y="387"/>
                  </a:lnTo>
                  <a:lnTo>
                    <a:pt x="3141" y="383"/>
                  </a:lnTo>
                  <a:lnTo>
                    <a:pt x="3147" y="383"/>
                  </a:lnTo>
                  <a:lnTo>
                    <a:pt x="3151" y="380"/>
                  </a:lnTo>
                  <a:lnTo>
                    <a:pt x="3158" y="380"/>
                  </a:lnTo>
                  <a:lnTo>
                    <a:pt x="3165" y="375"/>
                  </a:lnTo>
                  <a:lnTo>
                    <a:pt x="3166" y="370"/>
                  </a:lnTo>
                  <a:lnTo>
                    <a:pt x="3165" y="365"/>
                  </a:lnTo>
                  <a:close/>
                </a:path>
              </a:pathLst>
            </a:custGeom>
            <a:solidFill>
              <a:schemeClr val="accent6"/>
            </a:solidFill>
            <a:ln>
              <a:noFill/>
              <a:headEnd type="none" w="med" len="med"/>
              <a:tailEnd type="none" w="med" len="med"/>
            </a:ln>
          </p:spPr>
          <p:style>
            <a:lnRef idx="2">
              <a:schemeClr val="accent4">
                <a:shade val="50000"/>
              </a:schemeClr>
            </a:lnRef>
            <a:fillRef idx="1">
              <a:schemeClr val="accent4"/>
            </a:fillRef>
            <a:effectRef idx="0">
              <a:schemeClr val="accent4"/>
            </a:effectRef>
            <a:fontRef idx="minor">
              <a:schemeClr val="lt1"/>
            </a:fontRef>
          </p:style>
          <p:txBody>
            <a:bodyPr/>
            <a:lstStyle/>
            <a:p>
              <a:pPr eaLnBrk="1" fontAlgn="auto" hangingPunct="1">
                <a:spcBef>
                  <a:spcPts val="0"/>
                </a:spcBef>
                <a:spcAft>
                  <a:spcPts val="0"/>
                </a:spcAft>
                <a:defRPr/>
              </a:pPr>
              <a:endParaRPr lang="en-US" dirty="0"/>
            </a:p>
          </p:txBody>
        </p:sp>
        <p:sp>
          <p:nvSpPr>
            <p:cNvPr id="42011" name="Content Placeholder 2"/>
            <p:cNvSpPr txBox="1">
              <a:spLocks/>
            </p:cNvSpPr>
            <p:nvPr/>
          </p:nvSpPr>
          <p:spPr bwMode="auto">
            <a:xfrm>
              <a:off x="7350490" y="3687234"/>
              <a:ext cx="997542" cy="416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en-US" altLang="zh-CN" sz="2800">
                  <a:solidFill>
                    <a:schemeClr val="bg1"/>
                  </a:solidFill>
                  <a:latin typeface="Diavlo Black" pitchFamily="50" charset="0"/>
                </a:rPr>
                <a:t>4</a:t>
              </a:r>
              <a:r>
                <a:rPr lang="id-ID" altLang="zh-CN" sz="2800">
                  <a:solidFill>
                    <a:schemeClr val="bg1"/>
                  </a:solidFill>
                  <a:latin typeface="Diavlo Black" pitchFamily="50" charset="0"/>
                </a:rPr>
                <a:t>6</a:t>
              </a:r>
              <a:r>
                <a:rPr lang="en-US" altLang="zh-CN" sz="2800">
                  <a:solidFill>
                    <a:schemeClr val="bg1"/>
                  </a:solidFill>
                  <a:latin typeface="Diavlo Black" pitchFamily="50" charset="0"/>
                </a:rPr>
                <a:t>M</a:t>
              </a:r>
            </a:p>
          </p:txBody>
        </p:sp>
      </p:grpSp>
      <p:sp>
        <p:nvSpPr>
          <p:cNvPr id="103" name="TextBox 102"/>
          <p:cNvSpPr txBox="1">
            <a:spLocks noChangeArrowheads="1"/>
          </p:cNvSpPr>
          <p:nvPr/>
        </p:nvSpPr>
        <p:spPr bwMode="auto">
          <a:xfrm>
            <a:off x="2781300" y="2976563"/>
            <a:ext cx="354013" cy="1568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id-ID" altLang="zh-CN" sz="9600">
                <a:solidFill>
                  <a:srgbClr val="F2F2F2"/>
                </a:solidFill>
                <a:latin typeface="FontAwesome" pitchFamily="2" charset="0"/>
              </a:rPr>
              <a:t></a:t>
            </a:r>
          </a:p>
        </p:txBody>
      </p:sp>
      <p:sp>
        <p:nvSpPr>
          <p:cNvPr id="104" name="TextBox 103"/>
          <p:cNvSpPr txBox="1">
            <a:spLocks noChangeArrowheads="1"/>
          </p:cNvSpPr>
          <p:nvPr/>
        </p:nvSpPr>
        <p:spPr bwMode="auto">
          <a:xfrm>
            <a:off x="4800600" y="2286000"/>
            <a:ext cx="354013"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id-ID" altLang="zh-CN" sz="3200">
                <a:solidFill>
                  <a:srgbClr val="F2F2F2"/>
                </a:solidFill>
                <a:latin typeface="FontAwesome" pitchFamily="2" charset="0"/>
              </a:rPr>
              <a:t></a:t>
            </a:r>
          </a:p>
        </p:txBody>
      </p:sp>
      <p:sp>
        <p:nvSpPr>
          <p:cNvPr id="105" name="TextBox 104"/>
          <p:cNvSpPr txBox="1">
            <a:spLocks noChangeArrowheads="1"/>
          </p:cNvSpPr>
          <p:nvPr/>
        </p:nvSpPr>
        <p:spPr bwMode="auto">
          <a:xfrm>
            <a:off x="1084263" y="3097213"/>
            <a:ext cx="3556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id-ID" altLang="zh-CN" sz="3600">
                <a:solidFill>
                  <a:srgbClr val="F2F2F2"/>
                </a:solidFill>
                <a:latin typeface="FontAwesome" pitchFamily="2" charset="0"/>
              </a:rPr>
              <a:t></a:t>
            </a:r>
          </a:p>
        </p:txBody>
      </p:sp>
      <p:grpSp>
        <p:nvGrpSpPr>
          <p:cNvPr id="3" name="Group 2"/>
          <p:cNvGrpSpPr>
            <a:grpSpLocks/>
          </p:cNvGrpSpPr>
          <p:nvPr/>
        </p:nvGrpSpPr>
        <p:grpSpPr bwMode="auto">
          <a:xfrm>
            <a:off x="4124325" y="4486275"/>
            <a:ext cx="544513" cy="544513"/>
            <a:chOff x="4430933" y="3954453"/>
            <a:chExt cx="544433" cy="544448"/>
          </a:xfrm>
        </p:grpSpPr>
        <p:sp>
          <p:nvSpPr>
            <p:cNvPr id="38" name="Oval 37"/>
            <p:cNvSpPr/>
            <p:nvPr/>
          </p:nvSpPr>
          <p:spPr>
            <a:xfrm>
              <a:off x="4430933" y="3954453"/>
              <a:ext cx="544433" cy="544448"/>
            </a:xfrm>
            <a:prstGeom prst="ellipse">
              <a:avLst/>
            </a:prstGeom>
            <a:solidFill>
              <a:schemeClr val="accent4"/>
            </a:solidFill>
            <a:ln>
              <a:noFill/>
            </a:ln>
          </p:spPr>
          <p:style>
            <a:lnRef idx="2">
              <a:schemeClr val="lt1">
                <a:hueOff val="0"/>
                <a:satOff val="0"/>
                <a:lumOff val="0"/>
                <a:alphaOff val="0"/>
              </a:schemeClr>
            </a:lnRef>
            <a:fillRef idx="1">
              <a:schemeClr val="accent3">
                <a:hueOff val="449917"/>
                <a:satOff val="23029"/>
                <a:lumOff val="9673"/>
                <a:alphaOff val="0"/>
              </a:schemeClr>
            </a:fillRef>
            <a:effectRef idx="0">
              <a:schemeClr val="accent3">
                <a:hueOff val="449917"/>
                <a:satOff val="23029"/>
                <a:lumOff val="9673"/>
                <a:alphaOff val="0"/>
              </a:schemeClr>
            </a:effectRef>
            <a:fontRef idx="minor">
              <a:schemeClr val="lt1"/>
            </a:fontRef>
          </p:style>
        </p:sp>
        <p:sp>
          <p:nvSpPr>
            <p:cNvPr id="42009" name="Freeform 11"/>
            <p:cNvSpPr>
              <a:spLocks/>
            </p:cNvSpPr>
            <p:nvPr/>
          </p:nvSpPr>
          <p:spPr bwMode="auto">
            <a:xfrm>
              <a:off x="4605722" y="4095340"/>
              <a:ext cx="212853" cy="237201"/>
            </a:xfrm>
            <a:custGeom>
              <a:avLst/>
              <a:gdLst>
                <a:gd name="T0" fmla="*/ 2147483647 w 378"/>
                <a:gd name="T1" fmla="*/ 2147483647 h 374"/>
                <a:gd name="T2" fmla="*/ 2147483647 w 378"/>
                <a:gd name="T3" fmla="*/ 2147483647 h 374"/>
                <a:gd name="T4" fmla="*/ 2147483647 w 378"/>
                <a:gd name="T5" fmla="*/ 2147483647 h 374"/>
                <a:gd name="T6" fmla="*/ 2147483647 w 378"/>
                <a:gd name="T7" fmla="*/ 2147483647 h 374"/>
                <a:gd name="T8" fmla="*/ 2147483647 w 378"/>
                <a:gd name="T9" fmla="*/ 2147483647 h 374"/>
                <a:gd name="T10" fmla="*/ 0 w 378"/>
                <a:gd name="T11" fmla="*/ 2147483647 h 374"/>
                <a:gd name="T12" fmla="*/ 2147483647 w 378"/>
                <a:gd name="T13" fmla="*/ 2147483647 h 374"/>
                <a:gd name="T14" fmla="*/ 2147483647 w 378"/>
                <a:gd name="T15" fmla="*/ 2147483647 h 374"/>
                <a:gd name="T16" fmla="*/ 2147483647 w 378"/>
                <a:gd name="T17" fmla="*/ 2147483647 h 374"/>
                <a:gd name="T18" fmla="*/ 2147483647 w 378"/>
                <a:gd name="T19" fmla="*/ 2147483647 h 374"/>
                <a:gd name="T20" fmla="*/ 2147483647 w 378"/>
                <a:gd name="T21" fmla="*/ 2147483647 h 374"/>
                <a:gd name="T22" fmla="*/ 2147483647 w 378"/>
                <a:gd name="T23" fmla="*/ 2147483647 h 3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78" h="374">
                  <a:moveTo>
                    <a:pt x="358" y="116"/>
                  </a:moveTo>
                  <a:cubicBezTo>
                    <a:pt x="338" y="231"/>
                    <a:pt x="225" y="329"/>
                    <a:pt x="192" y="351"/>
                  </a:cubicBezTo>
                  <a:cubicBezTo>
                    <a:pt x="158" y="374"/>
                    <a:pt x="127" y="342"/>
                    <a:pt x="116" y="319"/>
                  </a:cubicBezTo>
                  <a:cubicBezTo>
                    <a:pt x="103" y="292"/>
                    <a:pt x="65" y="146"/>
                    <a:pt x="55" y="133"/>
                  </a:cubicBezTo>
                  <a:cubicBezTo>
                    <a:pt x="45" y="121"/>
                    <a:pt x="14" y="146"/>
                    <a:pt x="14" y="146"/>
                  </a:cubicBezTo>
                  <a:cubicBezTo>
                    <a:pt x="0" y="126"/>
                    <a:pt x="0" y="126"/>
                    <a:pt x="0" y="126"/>
                  </a:cubicBezTo>
                  <a:cubicBezTo>
                    <a:pt x="0" y="126"/>
                    <a:pt x="61" y="51"/>
                    <a:pt x="108" y="42"/>
                  </a:cubicBezTo>
                  <a:cubicBezTo>
                    <a:pt x="157" y="32"/>
                    <a:pt x="157" y="119"/>
                    <a:pt x="169" y="168"/>
                  </a:cubicBezTo>
                  <a:cubicBezTo>
                    <a:pt x="180" y="215"/>
                    <a:pt x="188" y="241"/>
                    <a:pt x="198" y="241"/>
                  </a:cubicBezTo>
                  <a:cubicBezTo>
                    <a:pt x="208" y="241"/>
                    <a:pt x="227" y="215"/>
                    <a:pt x="248" y="175"/>
                  </a:cubicBezTo>
                  <a:cubicBezTo>
                    <a:pt x="269" y="135"/>
                    <a:pt x="247" y="100"/>
                    <a:pt x="206" y="125"/>
                  </a:cubicBezTo>
                  <a:cubicBezTo>
                    <a:pt x="223" y="24"/>
                    <a:pt x="378" y="0"/>
                    <a:pt x="358" y="1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spTree>
  </p:cSld>
  <p:clrMapOvr>
    <a:masterClrMapping/>
  </p:clrMapOvr>
  <p:transition spd="slow">
    <p:comb/>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14" presetClass="entr" presetSubtype="5" fill="hold" nodeType="withEffect">
                                  <p:stCondLst>
                                    <p:cond delay="500"/>
                                  </p:stCondLst>
                                  <p:childTnLst>
                                    <p:set>
                                      <p:cBhvr>
                                        <p:cTn id="28" dur="1" fill="hold">
                                          <p:stCondLst>
                                            <p:cond delay="0"/>
                                          </p:stCondLst>
                                        </p:cTn>
                                        <p:tgtEl>
                                          <p:spTgt spid="16"/>
                                        </p:tgtEl>
                                        <p:attrNameLst>
                                          <p:attrName>style.visibility</p:attrName>
                                        </p:attrNameLst>
                                      </p:cBhvr>
                                      <p:to>
                                        <p:strVal val="visible"/>
                                      </p:to>
                                    </p:set>
                                    <p:animEffect transition="in" filter="randombar(vertical)">
                                      <p:cBhvr>
                                        <p:cTn id="29" dur="1000"/>
                                        <p:tgtEl>
                                          <p:spTgt spid="16"/>
                                        </p:tgtEl>
                                      </p:cBhvr>
                                    </p:animEffect>
                                  </p:childTnLst>
                                </p:cTn>
                              </p:par>
                              <p:par>
                                <p:cTn id="30" presetID="22" presetClass="entr" presetSubtype="4" fill="hold" grpId="0" nodeType="withEffect">
                                  <p:stCondLst>
                                    <p:cond delay="2000"/>
                                  </p:stCondLst>
                                  <p:childTnLst>
                                    <p:set>
                                      <p:cBhvr>
                                        <p:cTn id="31" dur="1" fill="hold">
                                          <p:stCondLst>
                                            <p:cond delay="0"/>
                                          </p:stCondLst>
                                        </p:cTn>
                                        <p:tgtEl>
                                          <p:spTgt spid="34"/>
                                        </p:tgtEl>
                                        <p:attrNameLst>
                                          <p:attrName>style.visibility</p:attrName>
                                        </p:attrNameLst>
                                      </p:cBhvr>
                                      <p:to>
                                        <p:strVal val="visible"/>
                                      </p:to>
                                    </p:set>
                                    <p:animEffect transition="in" filter="wipe(down)">
                                      <p:cBhvr>
                                        <p:cTn id="32" dur="500"/>
                                        <p:tgtEl>
                                          <p:spTgt spid="34"/>
                                        </p:tgtEl>
                                      </p:cBhvr>
                                    </p:animEffect>
                                  </p:childTnLst>
                                </p:cTn>
                              </p:par>
                              <p:par>
                                <p:cTn id="33" presetID="22" presetClass="entr" presetSubtype="4" fill="hold" grpId="0" nodeType="withEffect">
                                  <p:stCondLst>
                                    <p:cond delay="2000"/>
                                  </p:stCondLst>
                                  <p:childTnLst>
                                    <p:set>
                                      <p:cBhvr>
                                        <p:cTn id="34" dur="1" fill="hold">
                                          <p:stCondLst>
                                            <p:cond delay="0"/>
                                          </p:stCondLst>
                                        </p:cTn>
                                        <p:tgtEl>
                                          <p:spTgt spid="35"/>
                                        </p:tgtEl>
                                        <p:attrNameLst>
                                          <p:attrName>style.visibility</p:attrName>
                                        </p:attrNameLst>
                                      </p:cBhvr>
                                      <p:to>
                                        <p:strVal val="visible"/>
                                      </p:to>
                                    </p:set>
                                    <p:animEffect transition="in" filter="wipe(down)">
                                      <p:cBhvr>
                                        <p:cTn id="35" dur="500"/>
                                        <p:tgtEl>
                                          <p:spTgt spid="35"/>
                                        </p:tgtEl>
                                      </p:cBhvr>
                                    </p:animEffect>
                                  </p:childTnLst>
                                </p:cTn>
                              </p:par>
                              <p:par>
                                <p:cTn id="36" presetID="22" presetClass="entr" presetSubtype="4" fill="hold" grpId="0" nodeType="withEffect">
                                  <p:stCondLst>
                                    <p:cond delay="2000"/>
                                  </p:stCondLst>
                                  <p:childTnLst>
                                    <p:set>
                                      <p:cBhvr>
                                        <p:cTn id="37" dur="1" fill="hold">
                                          <p:stCondLst>
                                            <p:cond delay="0"/>
                                          </p:stCondLst>
                                        </p:cTn>
                                        <p:tgtEl>
                                          <p:spTgt spid="36"/>
                                        </p:tgtEl>
                                        <p:attrNameLst>
                                          <p:attrName>style.visibility</p:attrName>
                                        </p:attrNameLst>
                                      </p:cBhvr>
                                      <p:to>
                                        <p:strVal val="visible"/>
                                      </p:to>
                                    </p:set>
                                    <p:animEffect transition="in" filter="wipe(down)">
                                      <p:cBhvr>
                                        <p:cTn id="38" dur="500"/>
                                        <p:tgtEl>
                                          <p:spTgt spid="36"/>
                                        </p:tgtEl>
                                      </p:cBhvr>
                                    </p:animEffect>
                                  </p:childTnLst>
                                </p:cTn>
                              </p:par>
                              <p:par>
                                <p:cTn id="39" presetID="45" presetClass="entr" presetSubtype="0" fill="hold" grpId="0" nodeType="withEffect">
                                  <p:stCondLst>
                                    <p:cond delay="3500"/>
                                  </p:stCondLst>
                                  <p:childTnLst>
                                    <p:set>
                                      <p:cBhvr>
                                        <p:cTn id="40" dur="1" fill="hold">
                                          <p:stCondLst>
                                            <p:cond delay="0"/>
                                          </p:stCondLst>
                                        </p:cTn>
                                        <p:tgtEl>
                                          <p:spTgt spid="41"/>
                                        </p:tgtEl>
                                        <p:attrNameLst>
                                          <p:attrName>style.visibility</p:attrName>
                                        </p:attrNameLst>
                                      </p:cBhvr>
                                      <p:to>
                                        <p:strVal val="visible"/>
                                      </p:to>
                                    </p:set>
                                    <p:animEffect transition="in" filter="fade">
                                      <p:cBhvr>
                                        <p:cTn id="41" dur="2000"/>
                                        <p:tgtEl>
                                          <p:spTgt spid="41"/>
                                        </p:tgtEl>
                                      </p:cBhvr>
                                    </p:animEffect>
                                    <p:anim calcmode="lin" valueType="num">
                                      <p:cBhvr>
                                        <p:cTn id="42" dur="2000" fill="hold"/>
                                        <p:tgtEl>
                                          <p:spTgt spid="41"/>
                                        </p:tgtEl>
                                        <p:attrNameLst>
                                          <p:attrName>ppt_w</p:attrName>
                                        </p:attrNameLst>
                                      </p:cBhvr>
                                      <p:tavLst>
                                        <p:tav tm="0" fmla="#ppt_w*sin(2.5*pi*$)">
                                          <p:val>
                                            <p:fltVal val="0"/>
                                          </p:val>
                                        </p:tav>
                                        <p:tav tm="100000">
                                          <p:val>
                                            <p:fltVal val="1"/>
                                          </p:val>
                                        </p:tav>
                                      </p:tavLst>
                                    </p:anim>
                                    <p:anim calcmode="lin" valueType="num">
                                      <p:cBhvr>
                                        <p:cTn id="43" dur="2000" fill="hold"/>
                                        <p:tgtEl>
                                          <p:spTgt spid="41"/>
                                        </p:tgtEl>
                                        <p:attrNameLst>
                                          <p:attrName>ppt_h</p:attrName>
                                        </p:attrNameLst>
                                      </p:cBhvr>
                                      <p:tavLst>
                                        <p:tav tm="0">
                                          <p:val>
                                            <p:strVal val="#ppt_h"/>
                                          </p:val>
                                        </p:tav>
                                        <p:tav tm="100000">
                                          <p:val>
                                            <p:strVal val="#ppt_h"/>
                                          </p:val>
                                        </p:tav>
                                      </p:tavLst>
                                    </p:anim>
                                  </p:childTnLst>
                                </p:cTn>
                              </p:par>
                            </p:childTnLst>
                          </p:cTn>
                        </p:par>
                        <p:par>
                          <p:cTn id="44" fill="hold" nodeType="afterGroup">
                            <p:stCondLst>
                              <p:cond delay="5500"/>
                            </p:stCondLst>
                            <p:childTnLst>
                              <p:par>
                                <p:cTn id="45" presetID="10" presetClass="entr" presetSubtype="0" fill="hold"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500"/>
                                        <p:tgtEl>
                                          <p:spTgt spid="73"/>
                                        </p:tgtEl>
                                      </p:cBhvr>
                                    </p:animEffect>
                                  </p:childTnLst>
                                </p:cTn>
                              </p:par>
                            </p:childTnLst>
                          </p:cTn>
                        </p:par>
                        <p:par>
                          <p:cTn id="48" fill="hold" nodeType="afterGroup">
                            <p:stCondLst>
                              <p:cond delay="6000"/>
                            </p:stCondLst>
                            <p:childTnLst>
                              <p:par>
                                <p:cTn id="49" presetID="22" presetClass="entr" presetSubtype="4" fill="hold" nodeType="afterEffect">
                                  <p:stCondLst>
                                    <p:cond delay="0"/>
                                  </p:stCondLst>
                                  <p:childTnLst>
                                    <p:set>
                                      <p:cBhvr>
                                        <p:cTn id="50" dur="1" fill="hold">
                                          <p:stCondLst>
                                            <p:cond delay="0"/>
                                          </p:stCondLst>
                                        </p:cTn>
                                        <p:tgtEl>
                                          <p:spTgt spid="83"/>
                                        </p:tgtEl>
                                        <p:attrNameLst>
                                          <p:attrName>style.visibility</p:attrName>
                                        </p:attrNameLst>
                                      </p:cBhvr>
                                      <p:to>
                                        <p:strVal val="visible"/>
                                      </p:to>
                                    </p:set>
                                    <p:animEffect transition="in" filter="wipe(down)">
                                      <p:cBhvr>
                                        <p:cTn id="51" dur="500"/>
                                        <p:tgtEl>
                                          <p:spTgt spid="83"/>
                                        </p:tgtEl>
                                      </p:cBhvr>
                                    </p:animEffect>
                                  </p:childTnLst>
                                </p:cTn>
                              </p:par>
                            </p:childTnLst>
                          </p:cTn>
                        </p:par>
                        <p:par>
                          <p:cTn id="52" fill="hold" nodeType="afterGroup">
                            <p:stCondLst>
                              <p:cond delay="6500"/>
                            </p:stCondLst>
                            <p:childTnLst>
                              <p:par>
                                <p:cTn id="53" presetID="10" presetClass="entr" presetSubtype="0" fill="hold" nodeType="afterEffect">
                                  <p:stCondLst>
                                    <p:cond delay="0"/>
                                  </p:stCondLst>
                                  <p:childTnLst>
                                    <p:set>
                                      <p:cBhvr>
                                        <p:cTn id="54" dur="1" fill="hold">
                                          <p:stCondLst>
                                            <p:cond delay="0"/>
                                          </p:stCondLst>
                                        </p:cTn>
                                        <p:tgtEl>
                                          <p:spTgt spid="84"/>
                                        </p:tgtEl>
                                        <p:attrNameLst>
                                          <p:attrName>style.visibility</p:attrName>
                                        </p:attrNameLst>
                                      </p:cBhvr>
                                      <p:to>
                                        <p:strVal val="visible"/>
                                      </p:to>
                                    </p:set>
                                    <p:animEffect transition="in" filter="fade">
                                      <p:cBhvr>
                                        <p:cTn id="55" dur="500"/>
                                        <p:tgtEl>
                                          <p:spTgt spid="84"/>
                                        </p:tgtEl>
                                      </p:cBhvr>
                                    </p:animEffect>
                                  </p:childTnLst>
                                </p:cTn>
                              </p:par>
                            </p:childTnLst>
                          </p:cTn>
                        </p:par>
                        <p:par>
                          <p:cTn id="56" fill="hold" nodeType="afterGroup">
                            <p:stCondLst>
                              <p:cond delay="7000"/>
                            </p:stCondLst>
                            <p:childTnLst>
                              <p:par>
                                <p:cTn id="57" presetID="10" presetClass="entr" presetSubtype="0" fill="hold" nodeType="afterEffect">
                                  <p:stCondLst>
                                    <p:cond delay="0"/>
                                  </p:stCondLst>
                                  <p:childTnLst>
                                    <p:set>
                                      <p:cBhvr>
                                        <p:cTn id="58" dur="1" fill="hold">
                                          <p:stCondLst>
                                            <p:cond delay="0"/>
                                          </p:stCondLst>
                                        </p:cTn>
                                        <p:tgtEl>
                                          <p:spTgt spid="100"/>
                                        </p:tgtEl>
                                        <p:attrNameLst>
                                          <p:attrName>style.visibility</p:attrName>
                                        </p:attrNameLst>
                                      </p:cBhvr>
                                      <p:to>
                                        <p:strVal val="visible"/>
                                      </p:to>
                                    </p:set>
                                    <p:animEffect transition="in" filter="fade">
                                      <p:cBhvr>
                                        <p:cTn id="59" dur="500"/>
                                        <p:tgtEl>
                                          <p:spTgt spid="100"/>
                                        </p:tgtEl>
                                      </p:cBhvr>
                                    </p:animEffect>
                                  </p:childTnLst>
                                </p:cTn>
                              </p:par>
                            </p:childTnLst>
                          </p:cTn>
                        </p:par>
                        <p:par>
                          <p:cTn id="60" fill="hold" nodeType="afterGroup">
                            <p:stCondLst>
                              <p:cond delay="7500"/>
                            </p:stCondLst>
                            <p:childTnLst>
                              <p:par>
                                <p:cTn id="61" presetID="22" presetClass="entr" presetSubtype="8" fill="hold" nodeType="afterEffect">
                                  <p:stCondLst>
                                    <p:cond delay="0"/>
                                  </p:stCondLst>
                                  <p:childTnLst>
                                    <p:set>
                                      <p:cBhvr>
                                        <p:cTn id="62" dur="1" fill="hold">
                                          <p:stCondLst>
                                            <p:cond delay="0"/>
                                          </p:stCondLst>
                                        </p:cTn>
                                        <p:tgtEl>
                                          <p:spTgt spid="88"/>
                                        </p:tgtEl>
                                        <p:attrNameLst>
                                          <p:attrName>style.visibility</p:attrName>
                                        </p:attrNameLst>
                                      </p:cBhvr>
                                      <p:to>
                                        <p:strVal val="visible"/>
                                      </p:to>
                                    </p:set>
                                    <p:animEffect transition="in" filter="wipe(left)">
                                      <p:cBhvr>
                                        <p:cTn id="63" dur="500"/>
                                        <p:tgtEl>
                                          <p:spTgt spid="88"/>
                                        </p:tgtEl>
                                      </p:cBhvr>
                                    </p:animEffect>
                                  </p:childTnLst>
                                </p:cTn>
                              </p:par>
                            </p:childTnLst>
                          </p:cTn>
                        </p:par>
                        <p:par>
                          <p:cTn id="64" fill="hold" nodeType="afterGroup">
                            <p:stCondLst>
                              <p:cond delay="8000"/>
                            </p:stCondLst>
                            <p:childTnLst>
                              <p:par>
                                <p:cTn id="65" presetID="22" presetClass="entr" presetSubtype="8" fill="hold" nodeType="afterEffect">
                                  <p:stCondLst>
                                    <p:cond delay="0"/>
                                  </p:stCondLst>
                                  <p:childTnLst>
                                    <p:set>
                                      <p:cBhvr>
                                        <p:cTn id="66" dur="1" fill="hold">
                                          <p:stCondLst>
                                            <p:cond delay="0"/>
                                          </p:stCondLst>
                                        </p:cTn>
                                        <p:tgtEl>
                                          <p:spTgt spid="94"/>
                                        </p:tgtEl>
                                        <p:attrNameLst>
                                          <p:attrName>style.visibility</p:attrName>
                                        </p:attrNameLst>
                                      </p:cBhvr>
                                      <p:to>
                                        <p:strVal val="visible"/>
                                      </p:to>
                                    </p:set>
                                    <p:animEffect transition="in" filter="wipe(left)">
                                      <p:cBhvr>
                                        <p:cTn id="67" dur="500"/>
                                        <p:tgtEl>
                                          <p:spTgt spid="94"/>
                                        </p:tgtEl>
                                      </p:cBhvr>
                                    </p:animEffect>
                                  </p:childTnLst>
                                </p:cTn>
                              </p:par>
                              <p:par>
                                <p:cTn id="68" presetID="53" presetClass="entr" presetSubtype="528" fill="hold" grpId="0" nodeType="withEffect">
                                  <p:stCondLst>
                                    <p:cond delay="500"/>
                                  </p:stCondLst>
                                  <p:childTnLst>
                                    <p:set>
                                      <p:cBhvr>
                                        <p:cTn id="69" dur="1" fill="hold">
                                          <p:stCondLst>
                                            <p:cond delay="0"/>
                                          </p:stCondLst>
                                        </p:cTn>
                                        <p:tgtEl>
                                          <p:spTgt spid="103"/>
                                        </p:tgtEl>
                                        <p:attrNameLst>
                                          <p:attrName>style.visibility</p:attrName>
                                        </p:attrNameLst>
                                      </p:cBhvr>
                                      <p:to>
                                        <p:strVal val="visible"/>
                                      </p:to>
                                    </p:set>
                                    <p:anim calcmode="lin" valueType="num">
                                      <p:cBhvr>
                                        <p:cTn id="70" dur="1000" fill="hold"/>
                                        <p:tgtEl>
                                          <p:spTgt spid="103"/>
                                        </p:tgtEl>
                                        <p:attrNameLst>
                                          <p:attrName>ppt_w</p:attrName>
                                        </p:attrNameLst>
                                      </p:cBhvr>
                                      <p:tavLst>
                                        <p:tav tm="0">
                                          <p:val>
                                            <p:fltVal val="0"/>
                                          </p:val>
                                        </p:tav>
                                        <p:tav tm="100000">
                                          <p:val>
                                            <p:strVal val="#ppt_w"/>
                                          </p:val>
                                        </p:tav>
                                      </p:tavLst>
                                    </p:anim>
                                    <p:anim calcmode="lin" valueType="num">
                                      <p:cBhvr>
                                        <p:cTn id="71" dur="1000" fill="hold"/>
                                        <p:tgtEl>
                                          <p:spTgt spid="103"/>
                                        </p:tgtEl>
                                        <p:attrNameLst>
                                          <p:attrName>ppt_h</p:attrName>
                                        </p:attrNameLst>
                                      </p:cBhvr>
                                      <p:tavLst>
                                        <p:tav tm="0">
                                          <p:val>
                                            <p:fltVal val="0"/>
                                          </p:val>
                                        </p:tav>
                                        <p:tav tm="100000">
                                          <p:val>
                                            <p:strVal val="#ppt_h"/>
                                          </p:val>
                                        </p:tav>
                                      </p:tavLst>
                                    </p:anim>
                                    <p:animEffect transition="in" filter="fade">
                                      <p:cBhvr>
                                        <p:cTn id="72" dur="1000"/>
                                        <p:tgtEl>
                                          <p:spTgt spid="103"/>
                                        </p:tgtEl>
                                      </p:cBhvr>
                                    </p:animEffect>
                                    <p:anim calcmode="lin" valueType="num">
                                      <p:cBhvr>
                                        <p:cTn id="73" dur="1000" fill="hold"/>
                                        <p:tgtEl>
                                          <p:spTgt spid="103"/>
                                        </p:tgtEl>
                                        <p:attrNameLst>
                                          <p:attrName>ppt_x</p:attrName>
                                        </p:attrNameLst>
                                      </p:cBhvr>
                                      <p:tavLst>
                                        <p:tav tm="0">
                                          <p:val>
                                            <p:fltVal val="0.5"/>
                                          </p:val>
                                        </p:tav>
                                        <p:tav tm="100000">
                                          <p:val>
                                            <p:strVal val="#ppt_x"/>
                                          </p:val>
                                        </p:tav>
                                      </p:tavLst>
                                    </p:anim>
                                    <p:anim calcmode="lin" valueType="num">
                                      <p:cBhvr>
                                        <p:cTn id="74" dur="1000" fill="hold"/>
                                        <p:tgtEl>
                                          <p:spTgt spid="103"/>
                                        </p:tgtEl>
                                        <p:attrNameLst>
                                          <p:attrName>ppt_y</p:attrName>
                                        </p:attrNameLst>
                                      </p:cBhvr>
                                      <p:tavLst>
                                        <p:tav tm="0">
                                          <p:val>
                                            <p:fltVal val="0.5"/>
                                          </p:val>
                                        </p:tav>
                                        <p:tav tm="100000">
                                          <p:val>
                                            <p:strVal val="#ppt_y"/>
                                          </p:val>
                                        </p:tav>
                                      </p:tavLst>
                                    </p:anim>
                                  </p:childTnLst>
                                </p:cTn>
                              </p:par>
                              <p:par>
                                <p:cTn id="75" presetID="53" presetClass="entr" presetSubtype="528" fill="hold" grpId="0" nodeType="withEffect">
                                  <p:stCondLst>
                                    <p:cond delay="500"/>
                                  </p:stCondLst>
                                  <p:childTnLst>
                                    <p:set>
                                      <p:cBhvr>
                                        <p:cTn id="76" dur="1" fill="hold">
                                          <p:stCondLst>
                                            <p:cond delay="0"/>
                                          </p:stCondLst>
                                        </p:cTn>
                                        <p:tgtEl>
                                          <p:spTgt spid="104"/>
                                        </p:tgtEl>
                                        <p:attrNameLst>
                                          <p:attrName>style.visibility</p:attrName>
                                        </p:attrNameLst>
                                      </p:cBhvr>
                                      <p:to>
                                        <p:strVal val="visible"/>
                                      </p:to>
                                    </p:set>
                                    <p:anim calcmode="lin" valueType="num">
                                      <p:cBhvr>
                                        <p:cTn id="77" dur="1000" fill="hold"/>
                                        <p:tgtEl>
                                          <p:spTgt spid="104"/>
                                        </p:tgtEl>
                                        <p:attrNameLst>
                                          <p:attrName>ppt_w</p:attrName>
                                        </p:attrNameLst>
                                      </p:cBhvr>
                                      <p:tavLst>
                                        <p:tav tm="0">
                                          <p:val>
                                            <p:fltVal val="0"/>
                                          </p:val>
                                        </p:tav>
                                        <p:tav tm="100000">
                                          <p:val>
                                            <p:strVal val="#ppt_w"/>
                                          </p:val>
                                        </p:tav>
                                      </p:tavLst>
                                    </p:anim>
                                    <p:anim calcmode="lin" valueType="num">
                                      <p:cBhvr>
                                        <p:cTn id="78" dur="1000" fill="hold"/>
                                        <p:tgtEl>
                                          <p:spTgt spid="104"/>
                                        </p:tgtEl>
                                        <p:attrNameLst>
                                          <p:attrName>ppt_h</p:attrName>
                                        </p:attrNameLst>
                                      </p:cBhvr>
                                      <p:tavLst>
                                        <p:tav tm="0">
                                          <p:val>
                                            <p:fltVal val="0"/>
                                          </p:val>
                                        </p:tav>
                                        <p:tav tm="100000">
                                          <p:val>
                                            <p:strVal val="#ppt_h"/>
                                          </p:val>
                                        </p:tav>
                                      </p:tavLst>
                                    </p:anim>
                                    <p:animEffect transition="in" filter="fade">
                                      <p:cBhvr>
                                        <p:cTn id="79" dur="1000"/>
                                        <p:tgtEl>
                                          <p:spTgt spid="104"/>
                                        </p:tgtEl>
                                      </p:cBhvr>
                                    </p:animEffect>
                                    <p:anim calcmode="lin" valueType="num">
                                      <p:cBhvr>
                                        <p:cTn id="80" dur="1000" fill="hold"/>
                                        <p:tgtEl>
                                          <p:spTgt spid="104"/>
                                        </p:tgtEl>
                                        <p:attrNameLst>
                                          <p:attrName>ppt_x</p:attrName>
                                        </p:attrNameLst>
                                      </p:cBhvr>
                                      <p:tavLst>
                                        <p:tav tm="0">
                                          <p:val>
                                            <p:fltVal val="0.5"/>
                                          </p:val>
                                        </p:tav>
                                        <p:tav tm="100000">
                                          <p:val>
                                            <p:strVal val="#ppt_x"/>
                                          </p:val>
                                        </p:tav>
                                      </p:tavLst>
                                    </p:anim>
                                    <p:anim calcmode="lin" valueType="num">
                                      <p:cBhvr>
                                        <p:cTn id="81" dur="1000" fill="hold"/>
                                        <p:tgtEl>
                                          <p:spTgt spid="104"/>
                                        </p:tgtEl>
                                        <p:attrNameLst>
                                          <p:attrName>ppt_y</p:attrName>
                                        </p:attrNameLst>
                                      </p:cBhvr>
                                      <p:tavLst>
                                        <p:tav tm="0">
                                          <p:val>
                                            <p:fltVal val="0.5"/>
                                          </p:val>
                                        </p:tav>
                                        <p:tav tm="100000">
                                          <p:val>
                                            <p:strVal val="#ppt_y"/>
                                          </p:val>
                                        </p:tav>
                                      </p:tavLst>
                                    </p:anim>
                                  </p:childTnLst>
                                </p:cTn>
                              </p:par>
                              <p:par>
                                <p:cTn id="82" presetID="53" presetClass="entr" presetSubtype="528" fill="hold" grpId="0" nodeType="withEffect">
                                  <p:stCondLst>
                                    <p:cond delay="500"/>
                                  </p:stCondLst>
                                  <p:childTnLst>
                                    <p:set>
                                      <p:cBhvr>
                                        <p:cTn id="83" dur="1" fill="hold">
                                          <p:stCondLst>
                                            <p:cond delay="0"/>
                                          </p:stCondLst>
                                        </p:cTn>
                                        <p:tgtEl>
                                          <p:spTgt spid="105"/>
                                        </p:tgtEl>
                                        <p:attrNameLst>
                                          <p:attrName>style.visibility</p:attrName>
                                        </p:attrNameLst>
                                      </p:cBhvr>
                                      <p:to>
                                        <p:strVal val="visible"/>
                                      </p:to>
                                    </p:set>
                                    <p:anim calcmode="lin" valueType="num">
                                      <p:cBhvr>
                                        <p:cTn id="84" dur="1000" fill="hold"/>
                                        <p:tgtEl>
                                          <p:spTgt spid="105"/>
                                        </p:tgtEl>
                                        <p:attrNameLst>
                                          <p:attrName>ppt_w</p:attrName>
                                        </p:attrNameLst>
                                      </p:cBhvr>
                                      <p:tavLst>
                                        <p:tav tm="0">
                                          <p:val>
                                            <p:fltVal val="0"/>
                                          </p:val>
                                        </p:tav>
                                        <p:tav tm="100000">
                                          <p:val>
                                            <p:strVal val="#ppt_w"/>
                                          </p:val>
                                        </p:tav>
                                      </p:tavLst>
                                    </p:anim>
                                    <p:anim calcmode="lin" valueType="num">
                                      <p:cBhvr>
                                        <p:cTn id="85" dur="1000" fill="hold"/>
                                        <p:tgtEl>
                                          <p:spTgt spid="105"/>
                                        </p:tgtEl>
                                        <p:attrNameLst>
                                          <p:attrName>ppt_h</p:attrName>
                                        </p:attrNameLst>
                                      </p:cBhvr>
                                      <p:tavLst>
                                        <p:tav tm="0">
                                          <p:val>
                                            <p:fltVal val="0"/>
                                          </p:val>
                                        </p:tav>
                                        <p:tav tm="100000">
                                          <p:val>
                                            <p:strVal val="#ppt_h"/>
                                          </p:val>
                                        </p:tav>
                                      </p:tavLst>
                                    </p:anim>
                                    <p:animEffect transition="in" filter="fade">
                                      <p:cBhvr>
                                        <p:cTn id="86" dur="1000"/>
                                        <p:tgtEl>
                                          <p:spTgt spid="105"/>
                                        </p:tgtEl>
                                      </p:cBhvr>
                                    </p:animEffect>
                                    <p:anim calcmode="lin" valueType="num">
                                      <p:cBhvr>
                                        <p:cTn id="87" dur="1000" fill="hold"/>
                                        <p:tgtEl>
                                          <p:spTgt spid="105"/>
                                        </p:tgtEl>
                                        <p:attrNameLst>
                                          <p:attrName>ppt_x</p:attrName>
                                        </p:attrNameLst>
                                      </p:cBhvr>
                                      <p:tavLst>
                                        <p:tav tm="0">
                                          <p:val>
                                            <p:fltVal val="0.5"/>
                                          </p:val>
                                        </p:tav>
                                        <p:tav tm="100000">
                                          <p:val>
                                            <p:strVal val="#ppt_x"/>
                                          </p:val>
                                        </p:tav>
                                      </p:tavLst>
                                    </p:anim>
                                    <p:anim calcmode="lin" valueType="num">
                                      <p:cBhvr>
                                        <p:cTn id="88" dur="1000" fill="hold"/>
                                        <p:tgtEl>
                                          <p:spTgt spid="105"/>
                                        </p:tgtEl>
                                        <p:attrNameLst>
                                          <p:attrName>ppt_y</p:attrName>
                                        </p:attrNameLst>
                                      </p:cBhvr>
                                      <p:tavLst>
                                        <p:tav tm="0">
                                          <p:val>
                                            <p:fltVal val="0.5"/>
                                          </p:val>
                                        </p:tav>
                                        <p:tav tm="100000">
                                          <p:val>
                                            <p:strVal val="#ppt_y"/>
                                          </p:val>
                                        </p:tav>
                                      </p:tavLst>
                                    </p:anim>
                                  </p:childTnLst>
                                </p:cTn>
                              </p:par>
                              <p:par>
                                <p:cTn id="89" presetID="53" presetClass="entr" presetSubtype="16" fill="hold" nodeType="withEffect">
                                  <p:stCondLst>
                                    <p:cond delay="500"/>
                                  </p:stCondLst>
                                  <p:childTnLst>
                                    <p:set>
                                      <p:cBhvr>
                                        <p:cTn id="90" dur="1" fill="hold">
                                          <p:stCondLst>
                                            <p:cond delay="0"/>
                                          </p:stCondLst>
                                        </p:cTn>
                                        <p:tgtEl>
                                          <p:spTgt spid="3"/>
                                        </p:tgtEl>
                                        <p:attrNameLst>
                                          <p:attrName>style.visibility</p:attrName>
                                        </p:attrNameLst>
                                      </p:cBhvr>
                                      <p:to>
                                        <p:strVal val="visible"/>
                                      </p:to>
                                    </p:set>
                                    <p:anim calcmode="lin" valueType="num">
                                      <p:cBhvr>
                                        <p:cTn id="91" dur="1000" fill="hold"/>
                                        <p:tgtEl>
                                          <p:spTgt spid="3"/>
                                        </p:tgtEl>
                                        <p:attrNameLst>
                                          <p:attrName>ppt_w</p:attrName>
                                        </p:attrNameLst>
                                      </p:cBhvr>
                                      <p:tavLst>
                                        <p:tav tm="0">
                                          <p:val>
                                            <p:fltVal val="0"/>
                                          </p:val>
                                        </p:tav>
                                        <p:tav tm="100000">
                                          <p:val>
                                            <p:strVal val="#ppt_w"/>
                                          </p:val>
                                        </p:tav>
                                      </p:tavLst>
                                    </p:anim>
                                    <p:anim calcmode="lin" valueType="num">
                                      <p:cBhvr>
                                        <p:cTn id="92" dur="1000" fill="hold"/>
                                        <p:tgtEl>
                                          <p:spTgt spid="3"/>
                                        </p:tgtEl>
                                        <p:attrNameLst>
                                          <p:attrName>ppt_h</p:attrName>
                                        </p:attrNameLst>
                                      </p:cBhvr>
                                      <p:tavLst>
                                        <p:tav tm="0">
                                          <p:val>
                                            <p:fltVal val="0"/>
                                          </p:val>
                                        </p:tav>
                                        <p:tav tm="100000">
                                          <p:val>
                                            <p:strVal val="#ppt_h"/>
                                          </p:val>
                                        </p:tav>
                                      </p:tavLst>
                                    </p:anim>
                                    <p:animEffect transition="in" filter="fade">
                                      <p:cBhvr>
                                        <p:cTn id="93" dur="1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34" grpId="0"/>
      <p:bldP spid="35" grpId="0"/>
      <p:bldP spid="36" grpId="0"/>
      <p:bldP spid="41" grpId="0"/>
      <p:bldP spid="103" grpId="0"/>
      <p:bldP spid="104" grpId="0"/>
      <p:bldP spid="105"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0E922E6D-36F4-4616-A6F3-DF54EC51083C}"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41</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Amazing Succes Team </a:t>
            </a:r>
            <a:endParaRPr lang="en-US" altLang="zh-CN" sz="3600">
              <a:solidFill>
                <a:srgbClr val="767171"/>
              </a:solidFill>
              <a:latin typeface="Calibri Light" pitchFamily="34" charset="0"/>
            </a:endParaRPr>
          </a:p>
        </p:txBody>
      </p:sp>
      <p:sp>
        <p:nvSpPr>
          <p:cNvPr id="412"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sp>
        <p:nvSpPr>
          <p:cNvPr id="17" name="Freeform 16"/>
          <p:cNvSpPr/>
          <p:nvPr/>
        </p:nvSpPr>
        <p:spPr>
          <a:xfrm rot="13500000">
            <a:off x="897732" y="2132806"/>
            <a:ext cx="1697038" cy="1698625"/>
          </a:xfrm>
          <a:custGeom>
            <a:avLst/>
            <a:gdLst>
              <a:gd name="connsiteX0" fmla="*/ 0 w 1697566"/>
              <a:gd name="connsiteY0" fmla="*/ 848783 h 1697566"/>
              <a:gd name="connsiteX1" fmla="*/ 848783 w 1697566"/>
              <a:gd name="connsiteY1" fmla="*/ 0 h 1697566"/>
              <a:gd name="connsiteX2" fmla="*/ 1697566 w 1697566"/>
              <a:gd name="connsiteY2" fmla="*/ 0 h 1697566"/>
              <a:gd name="connsiteX3" fmla="*/ 1697566 w 1697566"/>
              <a:gd name="connsiteY3" fmla="*/ 848783 h 1697566"/>
              <a:gd name="connsiteX4" fmla="*/ 848783 w 1697566"/>
              <a:gd name="connsiteY4" fmla="*/ 1697566 h 1697566"/>
              <a:gd name="connsiteX5" fmla="*/ 0 w 1697566"/>
              <a:gd name="connsiteY5" fmla="*/ 848783 h 1697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7566" h="1697566">
                <a:moveTo>
                  <a:pt x="0" y="848783"/>
                </a:moveTo>
                <a:cubicBezTo>
                  <a:pt x="0" y="380013"/>
                  <a:pt x="380013" y="0"/>
                  <a:pt x="848783" y="0"/>
                </a:cubicBezTo>
                <a:lnTo>
                  <a:pt x="1697566" y="0"/>
                </a:lnTo>
                <a:lnTo>
                  <a:pt x="1697566" y="848783"/>
                </a:lnTo>
                <a:cubicBezTo>
                  <a:pt x="1697566" y="1317553"/>
                  <a:pt x="1317553" y="1697566"/>
                  <a:pt x="848783" y="1697566"/>
                </a:cubicBezTo>
                <a:cubicBezTo>
                  <a:pt x="380013" y="1697566"/>
                  <a:pt x="0" y="1317553"/>
                  <a:pt x="0" y="848783"/>
                </a:cubicBezTo>
                <a:close/>
              </a:path>
            </a:pathLst>
          </a:custGeom>
          <a:solidFill>
            <a:schemeClr val="accent4">
              <a:alpha val="85000"/>
            </a:schemeClr>
          </a:solidFill>
          <a:ln w="19050">
            <a:noFill/>
          </a:ln>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lIns="370523" tIns="370523" rIns="370523" bIns="370523" spcCol="1270" anchor="ctr"/>
          <a:lstStyle/>
          <a:p>
            <a:pPr algn="ctr" defTabSz="1422400" eaLnBrk="1" fontAlgn="auto" hangingPunct="1">
              <a:lnSpc>
                <a:spcPct val="90000"/>
              </a:lnSpc>
              <a:spcAft>
                <a:spcPct val="35000"/>
              </a:spcAft>
              <a:defRPr/>
            </a:pPr>
            <a:endParaRPr lang="id-ID" sz="3200"/>
          </a:p>
        </p:txBody>
      </p:sp>
      <p:sp>
        <p:nvSpPr>
          <p:cNvPr id="18" name="Freeform 17"/>
          <p:cNvSpPr/>
          <p:nvPr/>
        </p:nvSpPr>
        <p:spPr>
          <a:xfrm rot="2700000">
            <a:off x="9457532" y="2151856"/>
            <a:ext cx="1697038" cy="1698625"/>
          </a:xfrm>
          <a:custGeom>
            <a:avLst/>
            <a:gdLst>
              <a:gd name="connsiteX0" fmla="*/ 0 w 1697566"/>
              <a:gd name="connsiteY0" fmla="*/ 848783 h 1697566"/>
              <a:gd name="connsiteX1" fmla="*/ 848783 w 1697566"/>
              <a:gd name="connsiteY1" fmla="*/ 0 h 1697566"/>
              <a:gd name="connsiteX2" fmla="*/ 1697566 w 1697566"/>
              <a:gd name="connsiteY2" fmla="*/ 0 h 1697566"/>
              <a:gd name="connsiteX3" fmla="*/ 1697566 w 1697566"/>
              <a:gd name="connsiteY3" fmla="*/ 848783 h 1697566"/>
              <a:gd name="connsiteX4" fmla="*/ 848783 w 1697566"/>
              <a:gd name="connsiteY4" fmla="*/ 1697566 h 1697566"/>
              <a:gd name="connsiteX5" fmla="*/ 0 w 1697566"/>
              <a:gd name="connsiteY5" fmla="*/ 848783 h 1697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7566" h="1697566">
                <a:moveTo>
                  <a:pt x="0" y="848783"/>
                </a:moveTo>
                <a:cubicBezTo>
                  <a:pt x="0" y="380013"/>
                  <a:pt x="380013" y="0"/>
                  <a:pt x="848783" y="0"/>
                </a:cubicBezTo>
                <a:lnTo>
                  <a:pt x="1697566" y="0"/>
                </a:lnTo>
                <a:lnTo>
                  <a:pt x="1697566" y="848783"/>
                </a:lnTo>
                <a:cubicBezTo>
                  <a:pt x="1697566" y="1317553"/>
                  <a:pt x="1317553" y="1697566"/>
                  <a:pt x="848783" y="1697566"/>
                </a:cubicBezTo>
                <a:cubicBezTo>
                  <a:pt x="380013" y="1697566"/>
                  <a:pt x="0" y="1317553"/>
                  <a:pt x="0" y="848783"/>
                </a:cubicBezTo>
                <a:close/>
              </a:path>
            </a:pathLst>
          </a:custGeom>
          <a:solidFill>
            <a:schemeClr val="accent6">
              <a:alpha val="85000"/>
            </a:schemeClr>
          </a:solidFill>
          <a:ln w="19050">
            <a:noFill/>
          </a:ln>
        </p:spPr>
        <p:style>
          <a:lnRef idx="2">
            <a:schemeClr val="lt1">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txBody>
          <a:bodyPr lIns="370523" tIns="370523" rIns="370523" bIns="370523" spcCol="1270" anchor="ctr"/>
          <a:lstStyle/>
          <a:p>
            <a:pPr algn="ctr" defTabSz="1422400" eaLnBrk="1" fontAlgn="auto" hangingPunct="1">
              <a:lnSpc>
                <a:spcPct val="90000"/>
              </a:lnSpc>
              <a:spcAft>
                <a:spcPct val="35000"/>
              </a:spcAft>
              <a:defRPr/>
            </a:pPr>
            <a:endParaRPr lang="id-ID" sz="3200"/>
          </a:p>
        </p:txBody>
      </p:sp>
      <p:sp>
        <p:nvSpPr>
          <p:cNvPr id="19" name="Freeform 18"/>
          <p:cNvSpPr/>
          <p:nvPr/>
        </p:nvSpPr>
        <p:spPr>
          <a:xfrm rot="2700000">
            <a:off x="2703513" y="2152650"/>
            <a:ext cx="1697038" cy="1697037"/>
          </a:xfrm>
          <a:custGeom>
            <a:avLst/>
            <a:gdLst>
              <a:gd name="connsiteX0" fmla="*/ 0 w 1697566"/>
              <a:gd name="connsiteY0" fmla="*/ 848783 h 1697566"/>
              <a:gd name="connsiteX1" fmla="*/ 848783 w 1697566"/>
              <a:gd name="connsiteY1" fmla="*/ 0 h 1697566"/>
              <a:gd name="connsiteX2" fmla="*/ 1697566 w 1697566"/>
              <a:gd name="connsiteY2" fmla="*/ 0 h 1697566"/>
              <a:gd name="connsiteX3" fmla="*/ 1697566 w 1697566"/>
              <a:gd name="connsiteY3" fmla="*/ 848783 h 1697566"/>
              <a:gd name="connsiteX4" fmla="*/ 848783 w 1697566"/>
              <a:gd name="connsiteY4" fmla="*/ 1697566 h 1697566"/>
              <a:gd name="connsiteX5" fmla="*/ 0 w 1697566"/>
              <a:gd name="connsiteY5" fmla="*/ 848783 h 1697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7566" h="1697566">
                <a:moveTo>
                  <a:pt x="1697566" y="848783"/>
                </a:moveTo>
                <a:cubicBezTo>
                  <a:pt x="1697566" y="1317553"/>
                  <a:pt x="1317553" y="1697566"/>
                  <a:pt x="848783" y="1697566"/>
                </a:cubicBezTo>
                <a:lnTo>
                  <a:pt x="0" y="1697566"/>
                </a:lnTo>
                <a:lnTo>
                  <a:pt x="0" y="848783"/>
                </a:lnTo>
                <a:cubicBezTo>
                  <a:pt x="0" y="380013"/>
                  <a:pt x="380013" y="0"/>
                  <a:pt x="848783" y="0"/>
                </a:cubicBezTo>
                <a:cubicBezTo>
                  <a:pt x="1317553" y="0"/>
                  <a:pt x="1697566" y="380013"/>
                  <a:pt x="1697566" y="848783"/>
                </a:cubicBezTo>
                <a:close/>
              </a:path>
            </a:pathLst>
          </a:custGeom>
          <a:solidFill>
            <a:schemeClr val="accent2">
              <a:alpha val="85000"/>
            </a:schemeClr>
          </a:solidFill>
          <a:ln w="19050">
            <a:noFill/>
          </a:ln>
        </p:spPr>
        <p:style>
          <a:lnRef idx="2">
            <a:schemeClr val="lt1">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txBody>
          <a:bodyPr lIns="370523" tIns="370524" rIns="370524" bIns="370523" spcCol="1270" anchor="ctr"/>
          <a:lstStyle/>
          <a:p>
            <a:pPr algn="ctr" defTabSz="1422400" eaLnBrk="1" fontAlgn="auto" hangingPunct="1">
              <a:lnSpc>
                <a:spcPct val="90000"/>
              </a:lnSpc>
              <a:spcAft>
                <a:spcPct val="35000"/>
              </a:spcAft>
              <a:defRPr/>
            </a:pPr>
            <a:endParaRPr lang="id-ID" sz="3200"/>
          </a:p>
        </p:txBody>
      </p:sp>
      <p:sp>
        <p:nvSpPr>
          <p:cNvPr id="20" name="Freeform 19"/>
          <p:cNvSpPr/>
          <p:nvPr/>
        </p:nvSpPr>
        <p:spPr>
          <a:xfrm rot="2700000">
            <a:off x="7664450" y="2152650"/>
            <a:ext cx="1697038" cy="1697038"/>
          </a:xfrm>
          <a:custGeom>
            <a:avLst/>
            <a:gdLst>
              <a:gd name="connsiteX0" fmla="*/ 0 w 1697566"/>
              <a:gd name="connsiteY0" fmla="*/ 848783 h 1697566"/>
              <a:gd name="connsiteX1" fmla="*/ 848783 w 1697566"/>
              <a:gd name="connsiteY1" fmla="*/ 0 h 1697566"/>
              <a:gd name="connsiteX2" fmla="*/ 1697566 w 1697566"/>
              <a:gd name="connsiteY2" fmla="*/ 0 h 1697566"/>
              <a:gd name="connsiteX3" fmla="*/ 1697566 w 1697566"/>
              <a:gd name="connsiteY3" fmla="*/ 848783 h 1697566"/>
              <a:gd name="connsiteX4" fmla="*/ 848783 w 1697566"/>
              <a:gd name="connsiteY4" fmla="*/ 1697566 h 1697566"/>
              <a:gd name="connsiteX5" fmla="*/ 0 w 1697566"/>
              <a:gd name="connsiteY5" fmla="*/ 848783 h 1697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7566" h="1697566">
                <a:moveTo>
                  <a:pt x="0" y="848783"/>
                </a:moveTo>
                <a:cubicBezTo>
                  <a:pt x="0" y="380013"/>
                  <a:pt x="380013" y="0"/>
                  <a:pt x="848783" y="0"/>
                </a:cubicBezTo>
                <a:lnTo>
                  <a:pt x="1697566" y="0"/>
                </a:lnTo>
                <a:lnTo>
                  <a:pt x="1697566" y="848783"/>
                </a:lnTo>
                <a:cubicBezTo>
                  <a:pt x="1697566" y="1317553"/>
                  <a:pt x="1317553" y="1697566"/>
                  <a:pt x="848783" y="1697566"/>
                </a:cubicBezTo>
                <a:cubicBezTo>
                  <a:pt x="380013" y="1697566"/>
                  <a:pt x="0" y="1317553"/>
                  <a:pt x="0" y="848783"/>
                </a:cubicBezTo>
                <a:close/>
              </a:path>
            </a:pathLst>
          </a:custGeom>
          <a:solidFill>
            <a:schemeClr val="accent1">
              <a:alpha val="85000"/>
            </a:schemeClr>
          </a:solidFill>
          <a:ln w="19050">
            <a:noFill/>
          </a:ln>
        </p:spPr>
        <p:style>
          <a:lnRef idx="2">
            <a:schemeClr val="lt1">
              <a:hueOff val="0"/>
              <a:satOff val="0"/>
              <a:lumOff val="0"/>
              <a:alphaOff val="0"/>
            </a:schemeClr>
          </a:lnRef>
          <a:fillRef idx="1">
            <a:schemeClr val="accent5">
              <a:hueOff val="0"/>
              <a:satOff val="0"/>
              <a:lumOff val="0"/>
              <a:alphaOff val="0"/>
            </a:schemeClr>
          </a:fillRef>
          <a:effectRef idx="0">
            <a:schemeClr val="accent5">
              <a:hueOff val="0"/>
              <a:satOff val="0"/>
              <a:lumOff val="0"/>
              <a:alphaOff val="0"/>
            </a:schemeClr>
          </a:effectRef>
          <a:fontRef idx="minor">
            <a:schemeClr val="lt1"/>
          </a:fontRef>
        </p:style>
        <p:txBody>
          <a:bodyPr lIns="370523" tIns="370523" rIns="370523" bIns="370523" spcCol="1270" anchor="ctr"/>
          <a:lstStyle/>
          <a:p>
            <a:pPr algn="ctr" defTabSz="1422400" eaLnBrk="1" fontAlgn="auto" hangingPunct="1">
              <a:lnSpc>
                <a:spcPct val="90000"/>
              </a:lnSpc>
              <a:spcAft>
                <a:spcPct val="35000"/>
              </a:spcAft>
              <a:defRPr/>
            </a:pPr>
            <a:endParaRPr lang="id-ID" sz="3200"/>
          </a:p>
        </p:txBody>
      </p:sp>
      <p:sp>
        <p:nvSpPr>
          <p:cNvPr id="21" name="Oval 20"/>
          <p:cNvSpPr>
            <a:spLocks/>
          </p:cNvSpPr>
          <p:nvPr/>
        </p:nvSpPr>
        <p:spPr>
          <a:xfrm>
            <a:off x="1146175" y="2374900"/>
            <a:ext cx="1187450" cy="1187450"/>
          </a:xfrm>
          <a:prstGeom prst="ellipse">
            <a:avLst/>
          </a:prstGeom>
          <a:solidFill>
            <a:schemeClr val="accent6">
              <a:lumMod val="60000"/>
              <a:lumOff val="40000"/>
            </a:schemeClr>
          </a:solidFill>
          <a:ln w="38100" cmpd="sng">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22" name="Oval 21"/>
          <p:cNvSpPr>
            <a:spLocks/>
          </p:cNvSpPr>
          <p:nvPr/>
        </p:nvSpPr>
        <p:spPr>
          <a:xfrm>
            <a:off x="2954338" y="2393950"/>
            <a:ext cx="1189037" cy="1187450"/>
          </a:xfrm>
          <a:prstGeom prst="ellipse">
            <a:avLst/>
          </a:prstGeom>
          <a:solidFill>
            <a:schemeClr val="accent6">
              <a:lumMod val="60000"/>
              <a:lumOff val="40000"/>
            </a:schemeClr>
          </a:solidFill>
          <a:ln w="38100" cmpd="sng">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23" name="Oval 22"/>
          <p:cNvSpPr>
            <a:spLocks/>
          </p:cNvSpPr>
          <p:nvPr/>
        </p:nvSpPr>
        <p:spPr>
          <a:xfrm>
            <a:off x="7932738" y="2393950"/>
            <a:ext cx="1187450" cy="1187450"/>
          </a:xfrm>
          <a:prstGeom prst="ellipse">
            <a:avLst/>
          </a:prstGeom>
          <a:solidFill>
            <a:schemeClr val="accent6">
              <a:lumMod val="60000"/>
              <a:lumOff val="40000"/>
            </a:schemeClr>
          </a:solidFill>
          <a:ln w="38100" cmpd="sng">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24" name="Oval 23"/>
          <p:cNvSpPr>
            <a:spLocks/>
          </p:cNvSpPr>
          <p:nvPr/>
        </p:nvSpPr>
        <p:spPr>
          <a:xfrm>
            <a:off x="9732963" y="2393950"/>
            <a:ext cx="1189037" cy="1187450"/>
          </a:xfrm>
          <a:prstGeom prst="ellipse">
            <a:avLst/>
          </a:prstGeom>
          <a:solidFill>
            <a:schemeClr val="accent6">
              <a:lumMod val="60000"/>
              <a:lumOff val="40000"/>
            </a:schemeClr>
          </a:solidFill>
          <a:ln w="38100" cmpd="sng">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grpSp>
        <p:nvGrpSpPr>
          <p:cNvPr id="25" name="Group 24"/>
          <p:cNvGrpSpPr>
            <a:grpSpLocks/>
          </p:cNvGrpSpPr>
          <p:nvPr/>
        </p:nvGrpSpPr>
        <p:grpSpPr bwMode="auto">
          <a:xfrm>
            <a:off x="965200" y="3883025"/>
            <a:ext cx="1511300" cy="1204913"/>
            <a:chOff x="1190112" y="3349172"/>
            <a:chExt cx="1510583" cy="1204776"/>
          </a:xfrm>
        </p:grpSpPr>
        <p:cxnSp>
          <p:nvCxnSpPr>
            <p:cNvPr id="26" name="Straight Connector 25"/>
            <p:cNvCxnSpPr/>
            <p:nvPr/>
          </p:nvCxnSpPr>
          <p:spPr>
            <a:xfrm rot="5400000" flipV="1">
              <a:off x="1735082" y="3562667"/>
              <a:ext cx="431751" cy="4761"/>
            </a:xfrm>
            <a:prstGeom prst="line">
              <a:avLst/>
            </a:prstGeom>
            <a:ln w="12700">
              <a:solidFill>
                <a:schemeClr val="bg1">
                  <a:lumMod val="50000"/>
                </a:schemeClr>
              </a:solidFill>
              <a:prstDash val="sysDot"/>
              <a:headEnd type="none"/>
              <a:tailEnd type="oval" w="med" len="med"/>
            </a:ln>
          </p:spPr>
          <p:style>
            <a:lnRef idx="1">
              <a:schemeClr val="accent1"/>
            </a:lnRef>
            <a:fillRef idx="0">
              <a:schemeClr val="accent1"/>
            </a:fillRef>
            <a:effectRef idx="0">
              <a:schemeClr val="accent1"/>
            </a:effectRef>
            <a:fontRef idx="minor">
              <a:schemeClr val="tx1"/>
            </a:fontRef>
          </p:style>
        </p:cxnSp>
        <p:sp>
          <p:nvSpPr>
            <p:cNvPr id="43047" name="Content Placeholder 2"/>
            <p:cNvSpPr txBox="1">
              <a:spLocks/>
            </p:cNvSpPr>
            <p:nvPr/>
          </p:nvSpPr>
          <p:spPr bwMode="auto">
            <a:xfrm>
              <a:off x="1190112" y="3868226"/>
              <a:ext cx="1510583" cy="685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algn="ctr" eaLnBrk="1" hangingPunct="1">
                <a:spcBef>
                  <a:spcPct val="20000"/>
                </a:spcBef>
                <a:spcAft>
                  <a:spcPts val="600"/>
                </a:spcAft>
                <a:buClr>
                  <a:srgbClr val="2E75B6"/>
                </a:buClr>
                <a:buSzPct val="145000"/>
                <a:buFont typeface="Arial" pitchFamily="34" charset="0"/>
                <a:buNone/>
              </a:pPr>
              <a:r>
                <a:rPr lang="id-ID" altLang="zh-CN" sz="1100">
                  <a:solidFill>
                    <a:srgbClr val="F2F2F2"/>
                  </a:solidFill>
                  <a:ea typeface="Roboto" pitchFamily="2" charset="0"/>
                  <a:cs typeface="Arial" pitchFamily="34" charset="0"/>
                </a:rPr>
                <a:t>BURNAS KOPEN</a:t>
              </a:r>
            </a:p>
            <a:p>
              <a:pPr algn="ctr" eaLnBrk="1" hangingPunct="1">
                <a:spcBef>
                  <a:spcPct val="20000"/>
                </a:spcBef>
                <a:spcAft>
                  <a:spcPts val="600"/>
                </a:spcAft>
                <a:buClr>
                  <a:srgbClr val="2E75B6"/>
                </a:buClr>
                <a:buSzPct val="145000"/>
                <a:buFont typeface="Arial" pitchFamily="34" charset="0"/>
                <a:buNone/>
              </a:pPr>
              <a:r>
                <a:rPr lang="en-US" altLang="zh-CN" sz="1000">
                  <a:solidFill>
                    <a:srgbClr val="A6A6A6"/>
                  </a:solidFill>
                  <a:ea typeface="Roboto" pitchFamily="2" charset="0"/>
                  <a:cs typeface="Arial" pitchFamily="34" charset="0"/>
                </a:rPr>
                <a:t>G</a:t>
              </a:r>
              <a:r>
                <a:rPr lang="id-ID" altLang="zh-CN" sz="1000">
                  <a:solidFill>
                    <a:srgbClr val="A6A6A6"/>
                  </a:solidFill>
                  <a:ea typeface="Roboto" pitchFamily="2" charset="0"/>
                  <a:cs typeface="Arial" pitchFamily="34" charset="0"/>
                </a:rPr>
                <a:t>raphic Designer</a:t>
              </a:r>
              <a:endParaRPr lang="en-US" altLang="zh-CN" sz="1000" b="1">
                <a:solidFill>
                  <a:srgbClr val="A6A6A6"/>
                </a:solidFill>
                <a:ea typeface="Roboto" pitchFamily="2" charset="0"/>
                <a:cs typeface="Arial" pitchFamily="34" charset="0"/>
              </a:endParaRPr>
            </a:p>
          </p:txBody>
        </p:sp>
      </p:grpSp>
      <p:grpSp>
        <p:nvGrpSpPr>
          <p:cNvPr id="28" name="Group 27"/>
          <p:cNvGrpSpPr>
            <a:grpSpLocks/>
          </p:cNvGrpSpPr>
          <p:nvPr/>
        </p:nvGrpSpPr>
        <p:grpSpPr bwMode="auto">
          <a:xfrm>
            <a:off x="2755900" y="3883025"/>
            <a:ext cx="1511300" cy="1204913"/>
            <a:chOff x="1190112" y="3349172"/>
            <a:chExt cx="1510583" cy="1204776"/>
          </a:xfrm>
        </p:grpSpPr>
        <p:cxnSp>
          <p:nvCxnSpPr>
            <p:cNvPr id="30" name="Straight Connector 29"/>
            <p:cNvCxnSpPr/>
            <p:nvPr/>
          </p:nvCxnSpPr>
          <p:spPr>
            <a:xfrm rot="5400000" flipV="1">
              <a:off x="1735082" y="3562667"/>
              <a:ext cx="431751" cy="4761"/>
            </a:xfrm>
            <a:prstGeom prst="line">
              <a:avLst/>
            </a:prstGeom>
            <a:ln w="12700">
              <a:solidFill>
                <a:schemeClr val="bg1">
                  <a:lumMod val="50000"/>
                </a:schemeClr>
              </a:solidFill>
              <a:prstDash val="sysDot"/>
              <a:headEnd type="none"/>
              <a:tailEnd type="oval" w="med" len="med"/>
            </a:ln>
          </p:spPr>
          <p:style>
            <a:lnRef idx="1">
              <a:schemeClr val="accent1"/>
            </a:lnRef>
            <a:fillRef idx="0">
              <a:schemeClr val="accent1"/>
            </a:fillRef>
            <a:effectRef idx="0">
              <a:schemeClr val="accent1"/>
            </a:effectRef>
            <a:fontRef idx="minor">
              <a:schemeClr val="tx1"/>
            </a:fontRef>
          </p:style>
        </p:cxnSp>
        <p:sp>
          <p:nvSpPr>
            <p:cNvPr id="43045" name="Content Placeholder 2"/>
            <p:cNvSpPr txBox="1">
              <a:spLocks/>
            </p:cNvSpPr>
            <p:nvPr/>
          </p:nvSpPr>
          <p:spPr bwMode="auto">
            <a:xfrm>
              <a:off x="1190112" y="3868226"/>
              <a:ext cx="1510583" cy="685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algn="ctr" eaLnBrk="1" hangingPunct="1">
                <a:spcBef>
                  <a:spcPct val="20000"/>
                </a:spcBef>
                <a:spcAft>
                  <a:spcPts val="600"/>
                </a:spcAft>
                <a:buClr>
                  <a:srgbClr val="2E75B6"/>
                </a:buClr>
                <a:buSzPct val="145000"/>
                <a:buFont typeface="Arial" pitchFamily="34" charset="0"/>
                <a:buNone/>
              </a:pPr>
              <a:r>
                <a:rPr lang="id-ID" altLang="zh-CN" sz="1100">
                  <a:solidFill>
                    <a:srgbClr val="F2F2F2"/>
                  </a:solidFill>
                  <a:ea typeface="Roboto" pitchFamily="2" charset="0"/>
                  <a:cs typeface="Arial" pitchFamily="34" charset="0"/>
                </a:rPr>
                <a:t>MAD DOGER</a:t>
              </a:r>
            </a:p>
            <a:p>
              <a:pPr algn="ctr" eaLnBrk="1" hangingPunct="1">
                <a:spcBef>
                  <a:spcPct val="20000"/>
                </a:spcBef>
                <a:spcAft>
                  <a:spcPts val="600"/>
                </a:spcAft>
                <a:buClr>
                  <a:srgbClr val="2E75B6"/>
                </a:buClr>
                <a:buSzPct val="145000"/>
                <a:buFont typeface="Arial" pitchFamily="34" charset="0"/>
                <a:buNone/>
              </a:pPr>
              <a:r>
                <a:rPr lang="en-US" altLang="zh-CN" sz="1000">
                  <a:solidFill>
                    <a:srgbClr val="A6A6A6"/>
                  </a:solidFill>
                  <a:ea typeface="Roboto" pitchFamily="2" charset="0"/>
                  <a:cs typeface="Arial" pitchFamily="34" charset="0"/>
                </a:rPr>
                <a:t>W</a:t>
              </a:r>
              <a:r>
                <a:rPr lang="id-ID" altLang="zh-CN" sz="1000">
                  <a:solidFill>
                    <a:srgbClr val="A6A6A6"/>
                  </a:solidFill>
                  <a:ea typeface="Roboto" pitchFamily="2" charset="0"/>
                  <a:cs typeface="Arial" pitchFamily="34" charset="0"/>
                </a:rPr>
                <a:t>eb Designer</a:t>
              </a:r>
              <a:endParaRPr lang="en-US" altLang="zh-CN" sz="1000" b="1">
                <a:solidFill>
                  <a:srgbClr val="A6A6A6"/>
                </a:solidFill>
                <a:ea typeface="Roboto" pitchFamily="2" charset="0"/>
                <a:cs typeface="Arial" pitchFamily="34" charset="0"/>
              </a:endParaRPr>
            </a:p>
          </p:txBody>
        </p:sp>
      </p:grpSp>
      <p:grpSp>
        <p:nvGrpSpPr>
          <p:cNvPr id="32" name="Group 31"/>
          <p:cNvGrpSpPr>
            <a:grpSpLocks/>
          </p:cNvGrpSpPr>
          <p:nvPr/>
        </p:nvGrpSpPr>
        <p:grpSpPr bwMode="auto">
          <a:xfrm>
            <a:off x="7756525" y="3883025"/>
            <a:ext cx="1511300" cy="1204913"/>
            <a:chOff x="1190112" y="3349172"/>
            <a:chExt cx="1510583" cy="1204776"/>
          </a:xfrm>
        </p:grpSpPr>
        <p:cxnSp>
          <p:nvCxnSpPr>
            <p:cNvPr id="33" name="Straight Connector 32"/>
            <p:cNvCxnSpPr/>
            <p:nvPr/>
          </p:nvCxnSpPr>
          <p:spPr>
            <a:xfrm rot="5400000" flipV="1">
              <a:off x="1735082" y="3562667"/>
              <a:ext cx="431751" cy="4761"/>
            </a:xfrm>
            <a:prstGeom prst="line">
              <a:avLst/>
            </a:prstGeom>
            <a:ln w="12700">
              <a:solidFill>
                <a:schemeClr val="bg1">
                  <a:lumMod val="50000"/>
                </a:schemeClr>
              </a:solidFill>
              <a:prstDash val="sysDot"/>
              <a:headEnd type="none"/>
              <a:tailEnd type="oval" w="med" len="med"/>
            </a:ln>
          </p:spPr>
          <p:style>
            <a:lnRef idx="1">
              <a:schemeClr val="accent1"/>
            </a:lnRef>
            <a:fillRef idx="0">
              <a:schemeClr val="accent1"/>
            </a:fillRef>
            <a:effectRef idx="0">
              <a:schemeClr val="accent1"/>
            </a:effectRef>
            <a:fontRef idx="minor">
              <a:schemeClr val="tx1"/>
            </a:fontRef>
          </p:style>
        </p:cxnSp>
        <p:sp>
          <p:nvSpPr>
            <p:cNvPr id="43043" name="Content Placeholder 2"/>
            <p:cNvSpPr txBox="1">
              <a:spLocks/>
            </p:cNvSpPr>
            <p:nvPr/>
          </p:nvSpPr>
          <p:spPr bwMode="auto">
            <a:xfrm>
              <a:off x="1190112" y="3868226"/>
              <a:ext cx="1510583" cy="685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algn="ctr" eaLnBrk="1" hangingPunct="1">
                <a:spcBef>
                  <a:spcPct val="20000"/>
                </a:spcBef>
                <a:spcAft>
                  <a:spcPts val="600"/>
                </a:spcAft>
                <a:buClr>
                  <a:srgbClr val="2E75B6"/>
                </a:buClr>
                <a:buSzPct val="145000"/>
                <a:buFont typeface="Arial" pitchFamily="34" charset="0"/>
                <a:buNone/>
              </a:pPr>
              <a:r>
                <a:rPr lang="id-ID" altLang="zh-CN" sz="1100">
                  <a:solidFill>
                    <a:srgbClr val="F2F2F2"/>
                  </a:solidFill>
                  <a:ea typeface="Roboto" pitchFamily="2" charset="0"/>
                  <a:cs typeface="Arial" pitchFamily="34" charset="0"/>
                </a:rPr>
                <a:t>KARMANI</a:t>
              </a:r>
            </a:p>
            <a:p>
              <a:pPr algn="ctr" eaLnBrk="1" hangingPunct="1">
                <a:spcBef>
                  <a:spcPct val="20000"/>
                </a:spcBef>
                <a:spcAft>
                  <a:spcPts val="600"/>
                </a:spcAft>
                <a:buClr>
                  <a:srgbClr val="2E75B6"/>
                </a:buClr>
                <a:buSzPct val="145000"/>
                <a:buFont typeface="Arial" pitchFamily="34" charset="0"/>
                <a:buNone/>
              </a:pPr>
              <a:r>
                <a:rPr lang="en-US" altLang="zh-CN" sz="1000">
                  <a:solidFill>
                    <a:srgbClr val="A6A6A6"/>
                  </a:solidFill>
                  <a:ea typeface="Roboto" pitchFamily="2" charset="0"/>
                  <a:cs typeface="Arial" pitchFamily="34" charset="0"/>
                </a:rPr>
                <a:t>M</a:t>
              </a:r>
              <a:r>
                <a:rPr lang="id-ID" altLang="zh-CN" sz="1000">
                  <a:solidFill>
                    <a:srgbClr val="A6A6A6"/>
                  </a:solidFill>
                  <a:ea typeface="Roboto" pitchFamily="2" charset="0"/>
                  <a:cs typeface="Arial" pitchFamily="34" charset="0"/>
                </a:rPr>
                <a:t>arketing</a:t>
              </a:r>
              <a:endParaRPr lang="en-US" altLang="zh-CN" sz="1000" b="1">
                <a:solidFill>
                  <a:srgbClr val="A6A6A6"/>
                </a:solidFill>
                <a:ea typeface="Roboto" pitchFamily="2" charset="0"/>
                <a:cs typeface="Arial" pitchFamily="34" charset="0"/>
              </a:endParaRPr>
            </a:p>
          </p:txBody>
        </p:sp>
      </p:grpSp>
      <p:grpSp>
        <p:nvGrpSpPr>
          <p:cNvPr id="35" name="Group 34"/>
          <p:cNvGrpSpPr>
            <a:grpSpLocks/>
          </p:cNvGrpSpPr>
          <p:nvPr/>
        </p:nvGrpSpPr>
        <p:grpSpPr bwMode="auto">
          <a:xfrm>
            <a:off x="9547225" y="3883025"/>
            <a:ext cx="1511300" cy="1204913"/>
            <a:chOff x="1190112" y="3349172"/>
            <a:chExt cx="1510583" cy="1204776"/>
          </a:xfrm>
        </p:grpSpPr>
        <p:cxnSp>
          <p:nvCxnSpPr>
            <p:cNvPr id="36" name="Straight Connector 35"/>
            <p:cNvCxnSpPr/>
            <p:nvPr/>
          </p:nvCxnSpPr>
          <p:spPr>
            <a:xfrm rot="5400000" flipV="1">
              <a:off x="1735082" y="3562667"/>
              <a:ext cx="431751" cy="4761"/>
            </a:xfrm>
            <a:prstGeom prst="line">
              <a:avLst/>
            </a:prstGeom>
            <a:ln w="12700">
              <a:solidFill>
                <a:schemeClr val="bg1">
                  <a:lumMod val="50000"/>
                </a:schemeClr>
              </a:solidFill>
              <a:prstDash val="sysDot"/>
              <a:headEnd type="none"/>
              <a:tailEnd type="oval" w="med" len="med"/>
            </a:ln>
          </p:spPr>
          <p:style>
            <a:lnRef idx="1">
              <a:schemeClr val="accent1"/>
            </a:lnRef>
            <a:fillRef idx="0">
              <a:schemeClr val="accent1"/>
            </a:fillRef>
            <a:effectRef idx="0">
              <a:schemeClr val="accent1"/>
            </a:effectRef>
            <a:fontRef idx="minor">
              <a:schemeClr val="tx1"/>
            </a:fontRef>
          </p:style>
        </p:cxnSp>
        <p:sp>
          <p:nvSpPr>
            <p:cNvPr id="43041" name="Content Placeholder 2"/>
            <p:cNvSpPr txBox="1">
              <a:spLocks/>
            </p:cNvSpPr>
            <p:nvPr/>
          </p:nvSpPr>
          <p:spPr bwMode="auto">
            <a:xfrm>
              <a:off x="1190112" y="3868226"/>
              <a:ext cx="1510583" cy="6857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algn="ctr" eaLnBrk="1" hangingPunct="1">
                <a:spcBef>
                  <a:spcPct val="20000"/>
                </a:spcBef>
                <a:spcAft>
                  <a:spcPts val="600"/>
                </a:spcAft>
                <a:buClr>
                  <a:srgbClr val="2E75B6"/>
                </a:buClr>
                <a:buSzPct val="145000"/>
                <a:buFont typeface="Arial" pitchFamily="34" charset="0"/>
                <a:buNone/>
              </a:pPr>
              <a:r>
                <a:rPr lang="id-ID" altLang="zh-CN" sz="1100">
                  <a:solidFill>
                    <a:srgbClr val="F2F2F2"/>
                  </a:solidFill>
                  <a:ea typeface="Roboto" pitchFamily="2" charset="0"/>
                  <a:cs typeface="Arial" pitchFamily="34" charset="0"/>
                </a:rPr>
                <a:t>JORGE TOLEDO</a:t>
              </a:r>
            </a:p>
            <a:p>
              <a:pPr algn="ctr" eaLnBrk="1" hangingPunct="1">
                <a:spcBef>
                  <a:spcPct val="20000"/>
                </a:spcBef>
                <a:spcAft>
                  <a:spcPts val="600"/>
                </a:spcAft>
                <a:buClr>
                  <a:srgbClr val="2E75B6"/>
                </a:buClr>
                <a:buSzPct val="145000"/>
                <a:buFont typeface="Arial" pitchFamily="34" charset="0"/>
                <a:buNone/>
              </a:pPr>
              <a:r>
                <a:rPr lang="en-US" altLang="zh-CN" sz="1000">
                  <a:solidFill>
                    <a:srgbClr val="A6A6A6"/>
                  </a:solidFill>
                  <a:ea typeface="Roboto" pitchFamily="2" charset="0"/>
                  <a:cs typeface="Arial" pitchFamily="34" charset="0"/>
                </a:rPr>
                <a:t>S</a:t>
              </a:r>
              <a:r>
                <a:rPr lang="id-ID" altLang="zh-CN" sz="1000">
                  <a:solidFill>
                    <a:srgbClr val="A6A6A6"/>
                  </a:solidFill>
                  <a:ea typeface="Roboto" pitchFamily="2" charset="0"/>
                  <a:cs typeface="Arial" pitchFamily="34" charset="0"/>
                </a:rPr>
                <a:t>ales Pro</a:t>
              </a:r>
              <a:endParaRPr lang="en-US" altLang="zh-CN" sz="1000" b="1">
                <a:solidFill>
                  <a:srgbClr val="A6A6A6"/>
                </a:solidFill>
                <a:ea typeface="Roboto" pitchFamily="2" charset="0"/>
                <a:cs typeface="Arial" pitchFamily="34" charset="0"/>
              </a:endParaRPr>
            </a:p>
          </p:txBody>
        </p:sp>
      </p:grpSp>
      <p:sp>
        <p:nvSpPr>
          <p:cNvPr id="38" name="Content Placeholder 2"/>
          <p:cNvSpPr txBox="1">
            <a:spLocks/>
          </p:cNvSpPr>
          <p:nvPr/>
        </p:nvSpPr>
        <p:spPr bwMode="auto">
          <a:xfrm>
            <a:off x="1377950" y="5453063"/>
            <a:ext cx="9391650" cy="655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algn="ctr" eaLnBrk="1" hangingPunct="1">
              <a:spcBef>
                <a:spcPct val="20000"/>
              </a:spcBef>
              <a:spcAft>
                <a:spcPts val="600"/>
              </a:spcAft>
              <a:buClr>
                <a:srgbClr val="2E75B6"/>
              </a:buClr>
              <a:buSzPct val="145000"/>
              <a:buFont typeface="Arial" pitchFamily="34" charset="0"/>
              <a:buNone/>
            </a:pPr>
            <a:r>
              <a:rPr lang="en-US" altLang="zh-CN" sz="1100">
                <a:solidFill>
                  <a:srgbClr val="F2F2F2"/>
                </a:solidFill>
              </a:rPr>
              <a:t>Lorem Ipsum has been the industry's standard dummy text ever since the 1500s</a:t>
            </a:r>
            <a:r>
              <a:rPr lang="id-ID" altLang="zh-CN" sz="1100">
                <a:solidFill>
                  <a:srgbClr val="F2F2F2"/>
                </a:solidFill>
                <a:ea typeface="Roboto" pitchFamily="2" charset="0"/>
                <a:cs typeface="Roboto" pitchFamily="2" charset="0"/>
              </a:rPr>
              <a:t>. </a:t>
            </a:r>
            <a:r>
              <a:rPr lang="id-ID" altLang="zh-CN" sz="1100" b="1">
                <a:solidFill>
                  <a:srgbClr val="F2F2F2"/>
                </a:solidFill>
                <a:ea typeface="Roboto" pitchFamily="2" charset="0"/>
                <a:cs typeface="Roboto" pitchFamily="2" charset="0"/>
              </a:rPr>
              <a:t>Fusce som libero topi sombrero bikinan meksiko</a:t>
            </a:r>
            <a:r>
              <a:rPr lang="en-US" altLang="zh-CN" sz="1100">
                <a:solidFill>
                  <a:srgbClr val="F2F2F2"/>
                </a:solidFill>
              </a:rPr>
              <a:t> when an unknown printer took a galley of type and scrambled it to make a type specimen book. It has survived not only five centuries, but also the leap into electronic typesetting</a:t>
            </a:r>
            <a:endParaRPr lang="id-ID" altLang="zh-CN" sz="1100">
              <a:solidFill>
                <a:srgbClr val="F2F2F2"/>
              </a:solidFill>
              <a:ea typeface="Roboto" pitchFamily="2" charset="0"/>
              <a:cs typeface="Roboto" pitchFamily="2" charset="0"/>
            </a:endParaRPr>
          </a:p>
        </p:txBody>
      </p:sp>
      <p:sp>
        <p:nvSpPr>
          <p:cNvPr id="39" name="Freeform 38"/>
          <p:cNvSpPr/>
          <p:nvPr/>
        </p:nvSpPr>
        <p:spPr>
          <a:xfrm rot="2700000">
            <a:off x="5926931" y="2134394"/>
            <a:ext cx="1698625" cy="1697038"/>
          </a:xfrm>
          <a:custGeom>
            <a:avLst/>
            <a:gdLst>
              <a:gd name="connsiteX0" fmla="*/ 0 w 1697566"/>
              <a:gd name="connsiteY0" fmla="*/ 848783 h 1697566"/>
              <a:gd name="connsiteX1" fmla="*/ 848783 w 1697566"/>
              <a:gd name="connsiteY1" fmla="*/ 0 h 1697566"/>
              <a:gd name="connsiteX2" fmla="*/ 1697566 w 1697566"/>
              <a:gd name="connsiteY2" fmla="*/ 0 h 1697566"/>
              <a:gd name="connsiteX3" fmla="*/ 1697566 w 1697566"/>
              <a:gd name="connsiteY3" fmla="*/ 848783 h 1697566"/>
              <a:gd name="connsiteX4" fmla="*/ 848783 w 1697566"/>
              <a:gd name="connsiteY4" fmla="*/ 1697566 h 1697566"/>
              <a:gd name="connsiteX5" fmla="*/ 0 w 1697566"/>
              <a:gd name="connsiteY5" fmla="*/ 848783 h 1697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7566" h="1697566">
                <a:moveTo>
                  <a:pt x="0" y="848783"/>
                </a:moveTo>
                <a:cubicBezTo>
                  <a:pt x="0" y="380013"/>
                  <a:pt x="380013" y="0"/>
                  <a:pt x="848783" y="0"/>
                </a:cubicBezTo>
                <a:lnTo>
                  <a:pt x="1697566" y="0"/>
                </a:lnTo>
                <a:lnTo>
                  <a:pt x="1697566" y="848783"/>
                </a:lnTo>
                <a:cubicBezTo>
                  <a:pt x="1697566" y="1317553"/>
                  <a:pt x="1317553" y="1697566"/>
                  <a:pt x="848783" y="1697566"/>
                </a:cubicBezTo>
                <a:cubicBezTo>
                  <a:pt x="380013" y="1697566"/>
                  <a:pt x="0" y="1317553"/>
                  <a:pt x="0" y="848783"/>
                </a:cubicBezTo>
                <a:close/>
              </a:path>
            </a:pathLst>
          </a:custGeom>
          <a:solidFill>
            <a:srgbClr val="FF0000">
              <a:alpha val="85000"/>
            </a:srgbClr>
          </a:solidFill>
          <a:ln w="19050">
            <a:noFill/>
          </a:ln>
        </p:spPr>
        <p:style>
          <a:lnRef idx="2">
            <a:schemeClr val="lt1">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txBody>
          <a:bodyPr lIns="370523" tIns="370523" rIns="370523" bIns="370523" spcCol="1270" anchor="ctr"/>
          <a:lstStyle/>
          <a:p>
            <a:pPr algn="ctr" defTabSz="1422400" eaLnBrk="1" fontAlgn="auto" hangingPunct="1">
              <a:lnSpc>
                <a:spcPct val="90000"/>
              </a:lnSpc>
              <a:spcAft>
                <a:spcPct val="35000"/>
              </a:spcAft>
              <a:defRPr/>
            </a:pPr>
            <a:endParaRPr lang="id-ID" sz="3200"/>
          </a:p>
        </p:txBody>
      </p:sp>
      <p:sp>
        <p:nvSpPr>
          <p:cNvPr id="41" name="Freeform 40"/>
          <p:cNvSpPr/>
          <p:nvPr/>
        </p:nvSpPr>
        <p:spPr>
          <a:xfrm rot="13500000">
            <a:off x="4456906" y="2134394"/>
            <a:ext cx="1698625" cy="1697038"/>
          </a:xfrm>
          <a:custGeom>
            <a:avLst/>
            <a:gdLst>
              <a:gd name="connsiteX0" fmla="*/ 0 w 1697566"/>
              <a:gd name="connsiteY0" fmla="*/ 848783 h 1697566"/>
              <a:gd name="connsiteX1" fmla="*/ 848783 w 1697566"/>
              <a:gd name="connsiteY1" fmla="*/ 0 h 1697566"/>
              <a:gd name="connsiteX2" fmla="*/ 1697566 w 1697566"/>
              <a:gd name="connsiteY2" fmla="*/ 0 h 1697566"/>
              <a:gd name="connsiteX3" fmla="*/ 1697566 w 1697566"/>
              <a:gd name="connsiteY3" fmla="*/ 848783 h 1697566"/>
              <a:gd name="connsiteX4" fmla="*/ 848783 w 1697566"/>
              <a:gd name="connsiteY4" fmla="*/ 1697566 h 1697566"/>
              <a:gd name="connsiteX5" fmla="*/ 0 w 1697566"/>
              <a:gd name="connsiteY5" fmla="*/ 848783 h 16975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7566" h="1697566">
                <a:moveTo>
                  <a:pt x="0" y="848783"/>
                </a:moveTo>
                <a:cubicBezTo>
                  <a:pt x="0" y="380013"/>
                  <a:pt x="380013" y="0"/>
                  <a:pt x="848783" y="0"/>
                </a:cubicBezTo>
                <a:lnTo>
                  <a:pt x="1697566" y="0"/>
                </a:lnTo>
                <a:lnTo>
                  <a:pt x="1697566" y="848783"/>
                </a:lnTo>
                <a:cubicBezTo>
                  <a:pt x="1697566" y="1317553"/>
                  <a:pt x="1317553" y="1697566"/>
                  <a:pt x="848783" y="1697566"/>
                </a:cubicBezTo>
                <a:cubicBezTo>
                  <a:pt x="380013" y="1697566"/>
                  <a:pt x="0" y="1317553"/>
                  <a:pt x="0" y="848783"/>
                </a:cubicBezTo>
                <a:close/>
              </a:path>
            </a:pathLst>
          </a:custGeom>
          <a:solidFill>
            <a:srgbClr val="7030A0">
              <a:alpha val="85000"/>
            </a:srgbClr>
          </a:solidFill>
          <a:ln w="19050">
            <a:noFill/>
          </a:ln>
        </p:spPr>
        <p:style>
          <a:lnRef idx="2">
            <a:schemeClr val="lt1">
              <a:hueOff val="0"/>
              <a:satOff val="0"/>
              <a:lumOff val="0"/>
              <a:alphaOff val="0"/>
            </a:schemeClr>
          </a:lnRef>
          <a:fillRef idx="1">
            <a:schemeClr val="accent5">
              <a:hueOff val="0"/>
              <a:satOff val="0"/>
              <a:lumOff val="0"/>
              <a:alphaOff val="0"/>
            </a:schemeClr>
          </a:fillRef>
          <a:effectRef idx="0">
            <a:schemeClr val="accent5">
              <a:hueOff val="0"/>
              <a:satOff val="0"/>
              <a:lumOff val="0"/>
              <a:alphaOff val="0"/>
            </a:schemeClr>
          </a:effectRef>
          <a:fontRef idx="minor">
            <a:schemeClr val="lt1"/>
          </a:fontRef>
        </p:style>
        <p:txBody>
          <a:bodyPr lIns="370523" tIns="370523" rIns="370523" bIns="370523" spcCol="1270" anchor="ctr"/>
          <a:lstStyle/>
          <a:p>
            <a:pPr algn="ctr" defTabSz="1422400" eaLnBrk="1" fontAlgn="auto" hangingPunct="1">
              <a:lnSpc>
                <a:spcPct val="90000"/>
              </a:lnSpc>
              <a:spcAft>
                <a:spcPct val="35000"/>
              </a:spcAft>
              <a:defRPr/>
            </a:pPr>
            <a:endParaRPr lang="id-ID" sz="3200"/>
          </a:p>
        </p:txBody>
      </p:sp>
      <p:sp>
        <p:nvSpPr>
          <p:cNvPr id="42" name="Oval 41"/>
          <p:cNvSpPr>
            <a:spLocks/>
          </p:cNvSpPr>
          <p:nvPr/>
        </p:nvSpPr>
        <p:spPr>
          <a:xfrm>
            <a:off x="4699000" y="2376488"/>
            <a:ext cx="1187450" cy="1187450"/>
          </a:xfrm>
          <a:prstGeom prst="ellipse">
            <a:avLst/>
          </a:prstGeom>
          <a:solidFill>
            <a:schemeClr val="accent6">
              <a:lumMod val="60000"/>
              <a:lumOff val="40000"/>
            </a:schemeClr>
          </a:solidFill>
          <a:ln w="38100" cmpd="sng">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3" name="Oval 42"/>
          <p:cNvSpPr>
            <a:spLocks/>
          </p:cNvSpPr>
          <p:nvPr/>
        </p:nvSpPr>
        <p:spPr>
          <a:xfrm>
            <a:off x="6203950" y="2376488"/>
            <a:ext cx="1187450" cy="1187450"/>
          </a:xfrm>
          <a:prstGeom prst="ellipse">
            <a:avLst/>
          </a:prstGeom>
          <a:solidFill>
            <a:schemeClr val="accent6">
              <a:lumMod val="60000"/>
              <a:lumOff val="40000"/>
            </a:schemeClr>
          </a:solidFill>
          <a:ln w="38100" cmpd="sng">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grpSp>
        <p:nvGrpSpPr>
          <p:cNvPr id="44" name="Group 43"/>
          <p:cNvGrpSpPr>
            <a:grpSpLocks/>
          </p:cNvGrpSpPr>
          <p:nvPr/>
        </p:nvGrpSpPr>
        <p:grpSpPr bwMode="auto">
          <a:xfrm>
            <a:off x="4565650" y="3865563"/>
            <a:ext cx="1509713" cy="1204912"/>
            <a:chOff x="1190112" y="3349172"/>
            <a:chExt cx="1510583" cy="1204776"/>
          </a:xfrm>
        </p:grpSpPr>
        <p:cxnSp>
          <p:nvCxnSpPr>
            <p:cNvPr id="45" name="Straight Connector 44"/>
            <p:cNvCxnSpPr/>
            <p:nvPr/>
          </p:nvCxnSpPr>
          <p:spPr>
            <a:xfrm rot="5400000" flipV="1">
              <a:off x="1735882" y="3562664"/>
              <a:ext cx="431751" cy="4766"/>
            </a:xfrm>
            <a:prstGeom prst="line">
              <a:avLst/>
            </a:prstGeom>
            <a:ln w="12700">
              <a:solidFill>
                <a:schemeClr val="bg1">
                  <a:lumMod val="50000"/>
                </a:schemeClr>
              </a:solidFill>
              <a:prstDash val="sysDot"/>
              <a:headEnd type="none"/>
              <a:tailEnd type="oval" w="med" len="med"/>
            </a:ln>
          </p:spPr>
          <p:style>
            <a:lnRef idx="1">
              <a:schemeClr val="accent1"/>
            </a:lnRef>
            <a:fillRef idx="0">
              <a:schemeClr val="accent1"/>
            </a:fillRef>
            <a:effectRef idx="0">
              <a:schemeClr val="accent1"/>
            </a:effectRef>
            <a:fontRef idx="minor">
              <a:schemeClr val="tx1"/>
            </a:fontRef>
          </p:style>
        </p:cxnSp>
        <p:sp>
          <p:nvSpPr>
            <p:cNvPr id="43039" name="Content Placeholder 2"/>
            <p:cNvSpPr txBox="1">
              <a:spLocks/>
            </p:cNvSpPr>
            <p:nvPr/>
          </p:nvSpPr>
          <p:spPr bwMode="auto">
            <a:xfrm>
              <a:off x="1190112" y="3868225"/>
              <a:ext cx="1510583" cy="6857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algn="ctr" eaLnBrk="1" hangingPunct="1">
                <a:spcBef>
                  <a:spcPct val="20000"/>
                </a:spcBef>
                <a:spcAft>
                  <a:spcPts val="600"/>
                </a:spcAft>
                <a:buClr>
                  <a:srgbClr val="2E75B6"/>
                </a:buClr>
                <a:buSzPct val="145000"/>
                <a:buFont typeface="Arial" pitchFamily="34" charset="0"/>
                <a:buNone/>
              </a:pPr>
              <a:r>
                <a:rPr lang="id-ID" altLang="zh-CN" sz="1100">
                  <a:solidFill>
                    <a:srgbClr val="F2F2F2"/>
                  </a:solidFill>
                  <a:ea typeface="Roboto" pitchFamily="2" charset="0"/>
                  <a:cs typeface="Arial" pitchFamily="34" charset="0"/>
                </a:rPr>
                <a:t>KEVIN DE TASLEEM</a:t>
              </a:r>
            </a:p>
            <a:p>
              <a:pPr algn="ctr" eaLnBrk="1" hangingPunct="1">
                <a:spcBef>
                  <a:spcPct val="20000"/>
                </a:spcBef>
                <a:spcAft>
                  <a:spcPts val="600"/>
                </a:spcAft>
                <a:buClr>
                  <a:srgbClr val="2E75B6"/>
                </a:buClr>
                <a:buSzPct val="145000"/>
                <a:buFont typeface="Arial" pitchFamily="34" charset="0"/>
                <a:buNone/>
              </a:pPr>
              <a:r>
                <a:rPr lang="en-US" altLang="zh-CN" sz="1000">
                  <a:solidFill>
                    <a:srgbClr val="A6A6A6"/>
                  </a:solidFill>
                  <a:ea typeface="Roboto" pitchFamily="2" charset="0"/>
                  <a:cs typeface="Arial" pitchFamily="34" charset="0"/>
                </a:rPr>
                <a:t>P</a:t>
              </a:r>
              <a:r>
                <a:rPr lang="id-ID" altLang="zh-CN" sz="1000">
                  <a:solidFill>
                    <a:srgbClr val="A6A6A6"/>
                  </a:solidFill>
                  <a:ea typeface="Roboto" pitchFamily="2" charset="0"/>
                  <a:cs typeface="Arial" pitchFamily="34" charset="0"/>
                </a:rPr>
                <a:t>rint Designer</a:t>
              </a:r>
              <a:endParaRPr lang="en-US" altLang="zh-CN" sz="1000" b="1">
                <a:solidFill>
                  <a:srgbClr val="A6A6A6"/>
                </a:solidFill>
                <a:ea typeface="Roboto" pitchFamily="2" charset="0"/>
                <a:cs typeface="Arial" pitchFamily="34" charset="0"/>
              </a:endParaRPr>
            </a:p>
          </p:txBody>
        </p:sp>
      </p:grpSp>
      <p:grpSp>
        <p:nvGrpSpPr>
          <p:cNvPr id="47" name="Group 46"/>
          <p:cNvGrpSpPr>
            <a:grpSpLocks/>
          </p:cNvGrpSpPr>
          <p:nvPr/>
        </p:nvGrpSpPr>
        <p:grpSpPr bwMode="auto">
          <a:xfrm>
            <a:off x="6059488" y="3865563"/>
            <a:ext cx="1511300" cy="1204912"/>
            <a:chOff x="1190112" y="3349172"/>
            <a:chExt cx="1510583" cy="1204776"/>
          </a:xfrm>
        </p:grpSpPr>
        <p:cxnSp>
          <p:nvCxnSpPr>
            <p:cNvPr id="48" name="Straight Connector 47"/>
            <p:cNvCxnSpPr/>
            <p:nvPr/>
          </p:nvCxnSpPr>
          <p:spPr>
            <a:xfrm rot="5400000" flipV="1">
              <a:off x="1735081" y="3562668"/>
              <a:ext cx="431751" cy="4760"/>
            </a:xfrm>
            <a:prstGeom prst="line">
              <a:avLst/>
            </a:prstGeom>
            <a:ln w="12700">
              <a:solidFill>
                <a:schemeClr val="bg1">
                  <a:lumMod val="50000"/>
                </a:schemeClr>
              </a:solidFill>
              <a:prstDash val="sysDot"/>
              <a:headEnd type="none"/>
              <a:tailEnd type="oval" w="med" len="med"/>
            </a:ln>
          </p:spPr>
          <p:style>
            <a:lnRef idx="1">
              <a:schemeClr val="accent1"/>
            </a:lnRef>
            <a:fillRef idx="0">
              <a:schemeClr val="accent1"/>
            </a:fillRef>
            <a:effectRef idx="0">
              <a:schemeClr val="accent1"/>
            </a:effectRef>
            <a:fontRef idx="minor">
              <a:schemeClr val="tx1"/>
            </a:fontRef>
          </p:style>
        </p:cxnSp>
        <p:sp>
          <p:nvSpPr>
            <p:cNvPr id="43037" name="Content Placeholder 2"/>
            <p:cNvSpPr txBox="1">
              <a:spLocks/>
            </p:cNvSpPr>
            <p:nvPr/>
          </p:nvSpPr>
          <p:spPr bwMode="auto">
            <a:xfrm>
              <a:off x="1190112" y="3868225"/>
              <a:ext cx="1510583" cy="6857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algn="ctr" eaLnBrk="1" hangingPunct="1">
                <a:spcBef>
                  <a:spcPct val="20000"/>
                </a:spcBef>
                <a:spcAft>
                  <a:spcPts val="600"/>
                </a:spcAft>
                <a:buClr>
                  <a:srgbClr val="2E75B6"/>
                </a:buClr>
                <a:buSzPct val="145000"/>
                <a:buFont typeface="Arial" pitchFamily="34" charset="0"/>
                <a:buNone/>
              </a:pPr>
              <a:r>
                <a:rPr lang="id-ID" altLang="zh-CN" sz="1100">
                  <a:solidFill>
                    <a:srgbClr val="F2F2F2"/>
                  </a:solidFill>
                  <a:ea typeface="Roboto" pitchFamily="2" charset="0"/>
                  <a:cs typeface="Arial" pitchFamily="34" charset="0"/>
                </a:rPr>
                <a:t>SAHLAN BAE</a:t>
              </a:r>
            </a:p>
            <a:p>
              <a:pPr algn="ctr" eaLnBrk="1" hangingPunct="1">
                <a:spcBef>
                  <a:spcPct val="20000"/>
                </a:spcBef>
                <a:spcAft>
                  <a:spcPts val="600"/>
                </a:spcAft>
                <a:buClr>
                  <a:srgbClr val="2E75B6"/>
                </a:buClr>
                <a:buSzPct val="145000"/>
                <a:buFont typeface="Arial" pitchFamily="34" charset="0"/>
                <a:buNone/>
              </a:pPr>
              <a:r>
                <a:rPr lang="en-US" altLang="zh-CN" sz="1000">
                  <a:solidFill>
                    <a:srgbClr val="A6A6A6"/>
                  </a:solidFill>
                  <a:ea typeface="Roboto" pitchFamily="2" charset="0"/>
                  <a:cs typeface="Arial" pitchFamily="34" charset="0"/>
                </a:rPr>
                <a:t>P</a:t>
              </a:r>
              <a:r>
                <a:rPr lang="id-ID" altLang="zh-CN" sz="1000">
                  <a:solidFill>
                    <a:srgbClr val="A6A6A6"/>
                  </a:solidFill>
                  <a:ea typeface="Roboto" pitchFamily="2" charset="0"/>
                  <a:cs typeface="Arial" pitchFamily="34" charset="0"/>
                </a:rPr>
                <a:t>roduct Designer</a:t>
              </a:r>
              <a:endParaRPr lang="en-US" altLang="zh-CN" sz="1000" b="1">
                <a:solidFill>
                  <a:srgbClr val="A6A6A6"/>
                </a:solidFill>
                <a:ea typeface="Roboto" pitchFamily="2" charset="0"/>
                <a:cs typeface="Arial" pitchFamily="34" charset="0"/>
              </a:endParaRPr>
            </a:p>
          </p:txBody>
        </p:sp>
      </p:grpSp>
    </p:spTree>
  </p:cSld>
  <p:clrMapOvr>
    <a:masterClrMapping/>
  </p:clrMapOvr>
  <p:transition spd="slow">
    <p:comb/>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21" presetClass="entr" presetSubtype="1" fill="hold" nodeType="withEffect">
                                  <p:stCondLst>
                                    <p:cond delay="1000"/>
                                  </p:stCondLst>
                                  <p:childTnLst>
                                    <p:set>
                                      <p:cBhvr>
                                        <p:cTn id="28" dur="1" fill="hold">
                                          <p:stCondLst>
                                            <p:cond delay="0"/>
                                          </p:stCondLst>
                                        </p:cTn>
                                        <p:tgtEl>
                                          <p:spTgt spid="17"/>
                                        </p:tgtEl>
                                        <p:attrNameLst>
                                          <p:attrName>style.visibility</p:attrName>
                                        </p:attrNameLst>
                                      </p:cBhvr>
                                      <p:to>
                                        <p:strVal val="visible"/>
                                      </p:to>
                                    </p:set>
                                    <p:animEffect transition="in" filter="wheel(1)">
                                      <p:cBhvr>
                                        <p:cTn id="29" dur="2000"/>
                                        <p:tgtEl>
                                          <p:spTgt spid="17"/>
                                        </p:tgtEl>
                                      </p:cBhvr>
                                    </p:animEffect>
                                  </p:childTnLst>
                                </p:cTn>
                              </p:par>
                              <p:par>
                                <p:cTn id="30" presetID="21" presetClass="entr" presetSubtype="1" fill="hold" nodeType="withEffect">
                                  <p:stCondLst>
                                    <p:cond delay="1000"/>
                                  </p:stCondLst>
                                  <p:childTnLst>
                                    <p:set>
                                      <p:cBhvr>
                                        <p:cTn id="31" dur="1" fill="hold">
                                          <p:stCondLst>
                                            <p:cond delay="0"/>
                                          </p:stCondLst>
                                        </p:cTn>
                                        <p:tgtEl>
                                          <p:spTgt spid="19"/>
                                        </p:tgtEl>
                                        <p:attrNameLst>
                                          <p:attrName>style.visibility</p:attrName>
                                        </p:attrNameLst>
                                      </p:cBhvr>
                                      <p:to>
                                        <p:strVal val="visible"/>
                                      </p:to>
                                    </p:set>
                                    <p:animEffect transition="in" filter="wheel(1)">
                                      <p:cBhvr>
                                        <p:cTn id="32" dur="2000"/>
                                        <p:tgtEl>
                                          <p:spTgt spid="19"/>
                                        </p:tgtEl>
                                      </p:cBhvr>
                                    </p:animEffect>
                                  </p:childTnLst>
                                </p:cTn>
                              </p:par>
                              <p:par>
                                <p:cTn id="33" presetID="21" presetClass="entr" presetSubtype="1" fill="hold" nodeType="withEffect">
                                  <p:stCondLst>
                                    <p:cond delay="1000"/>
                                  </p:stCondLst>
                                  <p:childTnLst>
                                    <p:set>
                                      <p:cBhvr>
                                        <p:cTn id="34" dur="1" fill="hold">
                                          <p:stCondLst>
                                            <p:cond delay="0"/>
                                          </p:stCondLst>
                                        </p:cTn>
                                        <p:tgtEl>
                                          <p:spTgt spid="41"/>
                                        </p:tgtEl>
                                        <p:attrNameLst>
                                          <p:attrName>style.visibility</p:attrName>
                                        </p:attrNameLst>
                                      </p:cBhvr>
                                      <p:to>
                                        <p:strVal val="visible"/>
                                      </p:to>
                                    </p:set>
                                    <p:animEffect transition="in" filter="wheel(1)">
                                      <p:cBhvr>
                                        <p:cTn id="35" dur="2000"/>
                                        <p:tgtEl>
                                          <p:spTgt spid="41"/>
                                        </p:tgtEl>
                                      </p:cBhvr>
                                    </p:animEffect>
                                  </p:childTnLst>
                                </p:cTn>
                              </p:par>
                              <p:par>
                                <p:cTn id="36" presetID="21" presetClass="entr" presetSubtype="1" fill="hold" nodeType="withEffect">
                                  <p:stCondLst>
                                    <p:cond delay="1000"/>
                                  </p:stCondLst>
                                  <p:childTnLst>
                                    <p:set>
                                      <p:cBhvr>
                                        <p:cTn id="37" dur="1" fill="hold">
                                          <p:stCondLst>
                                            <p:cond delay="0"/>
                                          </p:stCondLst>
                                        </p:cTn>
                                        <p:tgtEl>
                                          <p:spTgt spid="39"/>
                                        </p:tgtEl>
                                        <p:attrNameLst>
                                          <p:attrName>style.visibility</p:attrName>
                                        </p:attrNameLst>
                                      </p:cBhvr>
                                      <p:to>
                                        <p:strVal val="visible"/>
                                      </p:to>
                                    </p:set>
                                    <p:animEffect transition="in" filter="wheel(1)">
                                      <p:cBhvr>
                                        <p:cTn id="38" dur="2000"/>
                                        <p:tgtEl>
                                          <p:spTgt spid="39"/>
                                        </p:tgtEl>
                                      </p:cBhvr>
                                    </p:animEffect>
                                  </p:childTnLst>
                                </p:cTn>
                              </p:par>
                              <p:par>
                                <p:cTn id="39" presetID="21" presetClass="entr" presetSubtype="1" fill="hold" nodeType="withEffect">
                                  <p:stCondLst>
                                    <p:cond delay="1000"/>
                                  </p:stCondLst>
                                  <p:childTnLst>
                                    <p:set>
                                      <p:cBhvr>
                                        <p:cTn id="40" dur="1" fill="hold">
                                          <p:stCondLst>
                                            <p:cond delay="0"/>
                                          </p:stCondLst>
                                        </p:cTn>
                                        <p:tgtEl>
                                          <p:spTgt spid="20"/>
                                        </p:tgtEl>
                                        <p:attrNameLst>
                                          <p:attrName>style.visibility</p:attrName>
                                        </p:attrNameLst>
                                      </p:cBhvr>
                                      <p:to>
                                        <p:strVal val="visible"/>
                                      </p:to>
                                    </p:set>
                                    <p:animEffect transition="in" filter="wheel(1)">
                                      <p:cBhvr>
                                        <p:cTn id="41" dur="2000"/>
                                        <p:tgtEl>
                                          <p:spTgt spid="20"/>
                                        </p:tgtEl>
                                      </p:cBhvr>
                                    </p:animEffect>
                                  </p:childTnLst>
                                </p:cTn>
                              </p:par>
                              <p:par>
                                <p:cTn id="42" presetID="21" presetClass="entr" presetSubtype="1" fill="hold" nodeType="withEffect">
                                  <p:stCondLst>
                                    <p:cond delay="1000"/>
                                  </p:stCondLst>
                                  <p:childTnLst>
                                    <p:set>
                                      <p:cBhvr>
                                        <p:cTn id="43" dur="1" fill="hold">
                                          <p:stCondLst>
                                            <p:cond delay="0"/>
                                          </p:stCondLst>
                                        </p:cTn>
                                        <p:tgtEl>
                                          <p:spTgt spid="18"/>
                                        </p:tgtEl>
                                        <p:attrNameLst>
                                          <p:attrName>style.visibility</p:attrName>
                                        </p:attrNameLst>
                                      </p:cBhvr>
                                      <p:to>
                                        <p:strVal val="visible"/>
                                      </p:to>
                                    </p:set>
                                    <p:animEffect transition="in" filter="wheel(1)">
                                      <p:cBhvr>
                                        <p:cTn id="44" dur="2000"/>
                                        <p:tgtEl>
                                          <p:spTgt spid="18"/>
                                        </p:tgtEl>
                                      </p:cBhvr>
                                    </p:animEffect>
                                  </p:childTnLst>
                                </p:cTn>
                              </p:par>
                              <p:par>
                                <p:cTn id="45" presetID="21" presetClass="entr" presetSubtype="1" fill="hold" grpId="0" nodeType="withEffect">
                                  <p:stCondLst>
                                    <p:cond delay="2500"/>
                                  </p:stCondLst>
                                  <p:childTnLst>
                                    <p:set>
                                      <p:cBhvr>
                                        <p:cTn id="46" dur="1" fill="hold">
                                          <p:stCondLst>
                                            <p:cond delay="0"/>
                                          </p:stCondLst>
                                        </p:cTn>
                                        <p:tgtEl>
                                          <p:spTgt spid="21"/>
                                        </p:tgtEl>
                                        <p:attrNameLst>
                                          <p:attrName>style.visibility</p:attrName>
                                        </p:attrNameLst>
                                      </p:cBhvr>
                                      <p:to>
                                        <p:strVal val="visible"/>
                                      </p:to>
                                    </p:set>
                                    <p:animEffect transition="in" filter="wheel(1)">
                                      <p:cBhvr>
                                        <p:cTn id="47" dur="2000"/>
                                        <p:tgtEl>
                                          <p:spTgt spid="21"/>
                                        </p:tgtEl>
                                      </p:cBhvr>
                                    </p:animEffect>
                                  </p:childTnLst>
                                </p:cTn>
                              </p:par>
                              <p:par>
                                <p:cTn id="48" presetID="21" presetClass="entr" presetSubtype="1" fill="hold" grpId="0" nodeType="withEffect">
                                  <p:stCondLst>
                                    <p:cond delay="2500"/>
                                  </p:stCondLst>
                                  <p:childTnLst>
                                    <p:set>
                                      <p:cBhvr>
                                        <p:cTn id="49" dur="1" fill="hold">
                                          <p:stCondLst>
                                            <p:cond delay="0"/>
                                          </p:stCondLst>
                                        </p:cTn>
                                        <p:tgtEl>
                                          <p:spTgt spid="22"/>
                                        </p:tgtEl>
                                        <p:attrNameLst>
                                          <p:attrName>style.visibility</p:attrName>
                                        </p:attrNameLst>
                                      </p:cBhvr>
                                      <p:to>
                                        <p:strVal val="visible"/>
                                      </p:to>
                                    </p:set>
                                    <p:animEffect transition="in" filter="wheel(1)">
                                      <p:cBhvr>
                                        <p:cTn id="50" dur="2000"/>
                                        <p:tgtEl>
                                          <p:spTgt spid="22"/>
                                        </p:tgtEl>
                                      </p:cBhvr>
                                    </p:animEffect>
                                  </p:childTnLst>
                                </p:cTn>
                              </p:par>
                              <p:par>
                                <p:cTn id="51" presetID="21" presetClass="entr" presetSubtype="1" fill="hold" grpId="0" nodeType="withEffect">
                                  <p:stCondLst>
                                    <p:cond delay="2500"/>
                                  </p:stCondLst>
                                  <p:childTnLst>
                                    <p:set>
                                      <p:cBhvr>
                                        <p:cTn id="52" dur="1" fill="hold">
                                          <p:stCondLst>
                                            <p:cond delay="0"/>
                                          </p:stCondLst>
                                        </p:cTn>
                                        <p:tgtEl>
                                          <p:spTgt spid="23"/>
                                        </p:tgtEl>
                                        <p:attrNameLst>
                                          <p:attrName>style.visibility</p:attrName>
                                        </p:attrNameLst>
                                      </p:cBhvr>
                                      <p:to>
                                        <p:strVal val="visible"/>
                                      </p:to>
                                    </p:set>
                                    <p:animEffect transition="in" filter="wheel(1)">
                                      <p:cBhvr>
                                        <p:cTn id="53" dur="2000"/>
                                        <p:tgtEl>
                                          <p:spTgt spid="23"/>
                                        </p:tgtEl>
                                      </p:cBhvr>
                                    </p:animEffect>
                                  </p:childTnLst>
                                </p:cTn>
                              </p:par>
                              <p:par>
                                <p:cTn id="54" presetID="21" presetClass="entr" presetSubtype="1" fill="hold" grpId="0" nodeType="withEffect">
                                  <p:stCondLst>
                                    <p:cond delay="2500"/>
                                  </p:stCondLst>
                                  <p:childTnLst>
                                    <p:set>
                                      <p:cBhvr>
                                        <p:cTn id="55" dur="1" fill="hold">
                                          <p:stCondLst>
                                            <p:cond delay="0"/>
                                          </p:stCondLst>
                                        </p:cTn>
                                        <p:tgtEl>
                                          <p:spTgt spid="24"/>
                                        </p:tgtEl>
                                        <p:attrNameLst>
                                          <p:attrName>style.visibility</p:attrName>
                                        </p:attrNameLst>
                                      </p:cBhvr>
                                      <p:to>
                                        <p:strVal val="visible"/>
                                      </p:to>
                                    </p:set>
                                    <p:animEffect transition="in" filter="wheel(1)">
                                      <p:cBhvr>
                                        <p:cTn id="56" dur="2000"/>
                                        <p:tgtEl>
                                          <p:spTgt spid="24"/>
                                        </p:tgtEl>
                                      </p:cBhvr>
                                    </p:animEffect>
                                  </p:childTnLst>
                                </p:cTn>
                              </p:par>
                              <p:par>
                                <p:cTn id="57" presetID="22" presetClass="entr" presetSubtype="1" fill="hold" nodeType="withEffect">
                                  <p:stCondLst>
                                    <p:cond delay="2500"/>
                                  </p:stCondLst>
                                  <p:childTnLst>
                                    <p:set>
                                      <p:cBhvr>
                                        <p:cTn id="58" dur="1" fill="hold">
                                          <p:stCondLst>
                                            <p:cond delay="0"/>
                                          </p:stCondLst>
                                        </p:cTn>
                                        <p:tgtEl>
                                          <p:spTgt spid="25"/>
                                        </p:tgtEl>
                                        <p:attrNameLst>
                                          <p:attrName>style.visibility</p:attrName>
                                        </p:attrNameLst>
                                      </p:cBhvr>
                                      <p:to>
                                        <p:strVal val="visible"/>
                                      </p:to>
                                    </p:set>
                                    <p:animEffect transition="in" filter="wipe(up)">
                                      <p:cBhvr>
                                        <p:cTn id="59" dur="1000"/>
                                        <p:tgtEl>
                                          <p:spTgt spid="25"/>
                                        </p:tgtEl>
                                      </p:cBhvr>
                                    </p:animEffect>
                                  </p:childTnLst>
                                </p:cTn>
                              </p:par>
                              <p:par>
                                <p:cTn id="60" presetID="22" presetClass="entr" presetSubtype="1" fill="hold" nodeType="withEffect">
                                  <p:stCondLst>
                                    <p:cond delay="2500"/>
                                  </p:stCondLst>
                                  <p:childTnLst>
                                    <p:set>
                                      <p:cBhvr>
                                        <p:cTn id="61" dur="1" fill="hold">
                                          <p:stCondLst>
                                            <p:cond delay="0"/>
                                          </p:stCondLst>
                                        </p:cTn>
                                        <p:tgtEl>
                                          <p:spTgt spid="28"/>
                                        </p:tgtEl>
                                        <p:attrNameLst>
                                          <p:attrName>style.visibility</p:attrName>
                                        </p:attrNameLst>
                                      </p:cBhvr>
                                      <p:to>
                                        <p:strVal val="visible"/>
                                      </p:to>
                                    </p:set>
                                    <p:animEffect transition="in" filter="wipe(up)">
                                      <p:cBhvr>
                                        <p:cTn id="62" dur="1000"/>
                                        <p:tgtEl>
                                          <p:spTgt spid="28"/>
                                        </p:tgtEl>
                                      </p:cBhvr>
                                    </p:animEffect>
                                  </p:childTnLst>
                                </p:cTn>
                              </p:par>
                              <p:par>
                                <p:cTn id="63" presetID="22" presetClass="entr" presetSubtype="1" fill="hold" nodeType="withEffect">
                                  <p:stCondLst>
                                    <p:cond delay="2500"/>
                                  </p:stCondLst>
                                  <p:childTnLst>
                                    <p:set>
                                      <p:cBhvr>
                                        <p:cTn id="64" dur="1" fill="hold">
                                          <p:stCondLst>
                                            <p:cond delay="0"/>
                                          </p:stCondLst>
                                        </p:cTn>
                                        <p:tgtEl>
                                          <p:spTgt spid="32"/>
                                        </p:tgtEl>
                                        <p:attrNameLst>
                                          <p:attrName>style.visibility</p:attrName>
                                        </p:attrNameLst>
                                      </p:cBhvr>
                                      <p:to>
                                        <p:strVal val="visible"/>
                                      </p:to>
                                    </p:set>
                                    <p:animEffect transition="in" filter="wipe(up)">
                                      <p:cBhvr>
                                        <p:cTn id="65" dur="1000"/>
                                        <p:tgtEl>
                                          <p:spTgt spid="32"/>
                                        </p:tgtEl>
                                      </p:cBhvr>
                                    </p:animEffect>
                                  </p:childTnLst>
                                </p:cTn>
                              </p:par>
                              <p:par>
                                <p:cTn id="66" presetID="22" presetClass="entr" presetSubtype="1" fill="hold" nodeType="withEffect">
                                  <p:stCondLst>
                                    <p:cond delay="2500"/>
                                  </p:stCondLst>
                                  <p:childTnLst>
                                    <p:set>
                                      <p:cBhvr>
                                        <p:cTn id="67" dur="1" fill="hold">
                                          <p:stCondLst>
                                            <p:cond delay="0"/>
                                          </p:stCondLst>
                                        </p:cTn>
                                        <p:tgtEl>
                                          <p:spTgt spid="35"/>
                                        </p:tgtEl>
                                        <p:attrNameLst>
                                          <p:attrName>style.visibility</p:attrName>
                                        </p:attrNameLst>
                                      </p:cBhvr>
                                      <p:to>
                                        <p:strVal val="visible"/>
                                      </p:to>
                                    </p:set>
                                    <p:animEffect transition="in" filter="wipe(up)">
                                      <p:cBhvr>
                                        <p:cTn id="68" dur="1000"/>
                                        <p:tgtEl>
                                          <p:spTgt spid="35"/>
                                        </p:tgtEl>
                                      </p:cBhvr>
                                    </p:animEffect>
                                  </p:childTnLst>
                                </p:cTn>
                              </p:par>
                              <p:par>
                                <p:cTn id="69" presetID="45" presetClass="entr" presetSubtype="0" fill="hold" grpId="0" nodeType="withEffect">
                                  <p:stCondLst>
                                    <p:cond delay="500"/>
                                  </p:stCondLst>
                                  <p:childTnLst>
                                    <p:set>
                                      <p:cBhvr>
                                        <p:cTn id="70" dur="1" fill="hold">
                                          <p:stCondLst>
                                            <p:cond delay="0"/>
                                          </p:stCondLst>
                                        </p:cTn>
                                        <p:tgtEl>
                                          <p:spTgt spid="38"/>
                                        </p:tgtEl>
                                        <p:attrNameLst>
                                          <p:attrName>style.visibility</p:attrName>
                                        </p:attrNameLst>
                                      </p:cBhvr>
                                      <p:to>
                                        <p:strVal val="visible"/>
                                      </p:to>
                                    </p:set>
                                    <p:animEffect transition="in" filter="fade">
                                      <p:cBhvr>
                                        <p:cTn id="71" dur="2000"/>
                                        <p:tgtEl>
                                          <p:spTgt spid="38"/>
                                        </p:tgtEl>
                                      </p:cBhvr>
                                    </p:animEffect>
                                    <p:anim calcmode="lin" valueType="num">
                                      <p:cBhvr>
                                        <p:cTn id="72" dur="2000" fill="hold"/>
                                        <p:tgtEl>
                                          <p:spTgt spid="38"/>
                                        </p:tgtEl>
                                        <p:attrNameLst>
                                          <p:attrName>ppt_w</p:attrName>
                                        </p:attrNameLst>
                                      </p:cBhvr>
                                      <p:tavLst>
                                        <p:tav tm="0" fmla="#ppt_w*sin(2.5*pi*$)">
                                          <p:val>
                                            <p:fltVal val="0"/>
                                          </p:val>
                                        </p:tav>
                                        <p:tav tm="100000">
                                          <p:val>
                                            <p:fltVal val="1"/>
                                          </p:val>
                                        </p:tav>
                                      </p:tavLst>
                                    </p:anim>
                                    <p:anim calcmode="lin" valueType="num">
                                      <p:cBhvr>
                                        <p:cTn id="73" dur="2000" fill="hold"/>
                                        <p:tgtEl>
                                          <p:spTgt spid="38"/>
                                        </p:tgtEl>
                                        <p:attrNameLst>
                                          <p:attrName>ppt_h</p:attrName>
                                        </p:attrNameLst>
                                      </p:cBhvr>
                                      <p:tavLst>
                                        <p:tav tm="0">
                                          <p:val>
                                            <p:strVal val="#ppt_h"/>
                                          </p:val>
                                        </p:tav>
                                        <p:tav tm="100000">
                                          <p:val>
                                            <p:strVal val="#ppt_h"/>
                                          </p:val>
                                        </p:tav>
                                      </p:tavLst>
                                    </p:anim>
                                  </p:childTnLst>
                                </p:cTn>
                              </p:par>
                              <p:par>
                                <p:cTn id="74" presetID="21" presetClass="entr" presetSubtype="1" fill="hold" grpId="0" nodeType="withEffect">
                                  <p:stCondLst>
                                    <p:cond delay="2500"/>
                                  </p:stCondLst>
                                  <p:childTnLst>
                                    <p:set>
                                      <p:cBhvr>
                                        <p:cTn id="75" dur="1" fill="hold">
                                          <p:stCondLst>
                                            <p:cond delay="0"/>
                                          </p:stCondLst>
                                        </p:cTn>
                                        <p:tgtEl>
                                          <p:spTgt spid="42"/>
                                        </p:tgtEl>
                                        <p:attrNameLst>
                                          <p:attrName>style.visibility</p:attrName>
                                        </p:attrNameLst>
                                      </p:cBhvr>
                                      <p:to>
                                        <p:strVal val="visible"/>
                                      </p:to>
                                    </p:set>
                                    <p:animEffect transition="in" filter="wheel(1)">
                                      <p:cBhvr>
                                        <p:cTn id="76" dur="2000"/>
                                        <p:tgtEl>
                                          <p:spTgt spid="42"/>
                                        </p:tgtEl>
                                      </p:cBhvr>
                                    </p:animEffect>
                                  </p:childTnLst>
                                </p:cTn>
                              </p:par>
                              <p:par>
                                <p:cTn id="77" presetID="21" presetClass="entr" presetSubtype="1" fill="hold" grpId="0" nodeType="withEffect">
                                  <p:stCondLst>
                                    <p:cond delay="2500"/>
                                  </p:stCondLst>
                                  <p:childTnLst>
                                    <p:set>
                                      <p:cBhvr>
                                        <p:cTn id="78" dur="1" fill="hold">
                                          <p:stCondLst>
                                            <p:cond delay="0"/>
                                          </p:stCondLst>
                                        </p:cTn>
                                        <p:tgtEl>
                                          <p:spTgt spid="43"/>
                                        </p:tgtEl>
                                        <p:attrNameLst>
                                          <p:attrName>style.visibility</p:attrName>
                                        </p:attrNameLst>
                                      </p:cBhvr>
                                      <p:to>
                                        <p:strVal val="visible"/>
                                      </p:to>
                                    </p:set>
                                    <p:animEffect transition="in" filter="wheel(1)">
                                      <p:cBhvr>
                                        <p:cTn id="79" dur="2000"/>
                                        <p:tgtEl>
                                          <p:spTgt spid="43"/>
                                        </p:tgtEl>
                                      </p:cBhvr>
                                    </p:animEffect>
                                  </p:childTnLst>
                                </p:cTn>
                              </p:par>
                              <p:par>
                                <p:cTn id="80" presetID="22" presetClass="entr" presetSubtype="1" fill="hold" nodeType="withEffect">
                                  <p:stCondLst>
                                    <p:cond delay="2500"/>
                                  </p:stCondLst>
                                  <p:childTnLst>
                                    <p:set>
                                      <p:cBhvr>
                                        <p:cTn id="81" dur="1" fill="hold">
                                          <p:stCondLst>
                                            <p:cond delay="0"/>
                                          </p:stCondLst>
                                        </p:cTn>
                                        <p:tgtEl>
                                          <p:spTgt spid="44"/>
                                        </p:tgtEl>
                                        <p:attrNameLst>
                                          <p:attrName>style.visibility</p:attrName>
                                        </p:attrNameLst>
                                      </p:cBhvr>
                                      <p:to>
                                        <p:strVal val="visible"/>
                                      </p:to>
                                    </p:set>
                                    <p:animEffect transition="in" filter="wipe(up)">
                                      <p:cBhvr>
                                        <p:cTn id="82" dur="1000"/>
                                        <p:tgtEl>
                                          <p:spTgt spid="44"/>
                                        </p:tgtEl>
                                      </p:cBhvr>
                                    </p:animEffect>
                                  </p:childTnLst>
                                </p:cTn>
                              </p:par>
                              <p:par>
                                <p:cTn id="83" presetID="22" presetClass="entr" presetSubtype="1" fill="hold" nodeType="withEffect">
                                  <p:stCondLst>
                                    <p:cond delay="2500"/>
                                  </p:stCondLst>
                                  <p:childTnLst>
                                    <p:set>
                                      <p:cBhvr>
                                        <p:cTn id="84" dur="1" fill="hold">
                                          <p:stCondLst>
                                            <p:cond delay="0"/>
                                          </p:stCondLst>
                                        </p:cTn>
                                        <p:tgtEl>
                                          <p:spTgt spid="47"/>
                                        </p:tgtEl>
                                        <p:attrNameLst>
                                          <p:attrName>style.visibility</p:attrName>
                                        </p:attrNameLst>
                                      </p:cBhvr>
                                      <p:to>
                                        <p:strVal val="visible"/>
                                      </p:to>
                                    </p:set>
                                    <p:animEffect transition="in" filter="wipe(up)">
                                      <p:cBhvr>
                                        <p:cTn id="85" dur="10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21" grpId="0" animBg="1"/>
      <p:bldP spid="22" grpId="0" animBg="1"/>
      <p:bldP spid="23" grpId="0" animBg="1"/>
      <p:bldP spid="24" grpId="0" animBg="1"/>
      <p:bldP spid="38" grpId="0"/>
      <p:bldP spid="42" grpId="0" animBg="1"/>
      <p:bldP spid="43"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00E5F263-C05E-499C-8D1B-23D68E177BF7}"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42</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Project Process</a:t>
            </a:r>
            <a:endParaRPr lang="en-US" altLang="zh-CN" sz="3600">
              <a:solidFill>
                <a:srgbClr val="767171"/>
              </a:solidFill>
              <a:latin typeface="Calibri Light" pitchFamily="34" charset="0"/>
            </a:endParaRPr>
          </a:p>
        </p:txBody>
      </p:sp>
      <p:sp>
        <p:nvSpPr>
          <p:cNvPr id="412"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sp>
        <p:nvSpPr>
          <p:cNvPr id="16" name="Oval 15"/>
          <p:cNvSpPr/>
          <p:nvPr/>
        </p:nvSpPr>
        <p:spPr>
          <a:xfrm>
            <a:off x="4435475" y="1903413"/>
            <a:ext cx="1438275" cy="1438275"/>
          </a:xfrm>
          <a:prstGeom prst="ellipse">
            <a:avLst/>
          </a:prstGeom>
          <a:noFill/>
          <a:ln w="38100" cmpd="sng">
            <a:solidFill>
              <a:srgbClr val="7030A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2400">
              <a:solidFill>
                <a:srgbClr val="FFFFFF"/>
              </a:solidFill>
            </a:endParaRPr>
          </a:p>
        </p:txBody>
      </p:sp>
      <p:sp>
        <p:nvSpPr>
          <p:cNvPr id="17" name="Oval 16"/>
          <p:cNvSpPr/>
          <p:nvPr/>
        </p:nvSpPr>
        <p:spPr>
          <a:xfrm>
            <a:off x="1870075" y="1903413"/>
            <a:ext cx="1438275" cy="1438275"/>
          </a:xfrm>
          <a:prstGeom prst="ellipse">
            <a:avLst/>
          </a:prstGeom>
          <a:noFill/>
          <a:ln w="38100" cmpd="sng">
            <a:solidFill>
              <a:schemeClr val="accent2"/>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2400">
              <a:solidFill>
                <a:srgbClr val="FFFFFF"/>
              </a:solidFill>
            </a:endParaRPr>
          </a:p>
        </p:txBody>
      </p:sp>
      <p:sp>
        <p:nvSpPr>
          <p:cNvPr id="18" name="Oval 17"/>
          <p:cNvSpPr/>
          <p:nvPr/>
        </p:nvSpPr>
        <p:spPr>
          <a:xfrm>
            <a:off x="581025" y="3430588"/>
            <a:ext cx="1438275" cy="1438275"/>
          </a:xfrm>
          <a:prstGeom prst="ellipse">
            <a:avLst/>
          </a:prstGeom>
          <a:noFill/>
          <a:ln w="38100" cmpd="sng">
            <a:solidFill>
              <a:schemeClr val="accent4"/>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2400">
              <a:solidFill>
                <a:srgbClr val="FFFFFF"/>
              </a:solidFill>
            </a:endParaRPr>
          </a:p>
        </p:txBody>
      </p:sp>
      <p:sp>
        <p:nvSpPr>
          <p:cNvPr id="19" name="Oval 18"/>
          <p:cNvSpPr/>
          <p:nvPr/>
        </p:nvSpPr>
        <p:spPr>
          <a:xfrm>
            <a:off x="3128963" y="3430588"/>
            <a:ext cx="1438275" cy="1438275"/>
          </a:xfrm>
          <a:prstGeom prst="ellipse">
            <a:avLst/>
          </a:prstGeom>
          <a:noFill/>
          <a:ln w="38100" cmpd="sng">
            <a:solidFill>
              <a:srgbClr val="FF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2400">
              <a:solidFill>
                <a:srgbClr val="FFFFFF"/>
              </a:solidFill>
            </a:endParaRPr>
          </a:p>
        </p:txBody>
      </p:sp>
      <p:sp>
        <p:nvSpPr>
          <p:cNvPr id="20" name="Oval 19"/>
          <p:cNvSpPr/>
          <p:nvPr/>
        </p:nvSpPr>
        <p:spPr>
          <a:xfrm>
            <a:off x="9642475" y="1903413"/>
            <a:ext cx="1438275" cy="1438275"/>
          </a:xfrm>
          <a:prstGeom prst="ellipse">
            <a:avLst/>
          </a:prstGeom>
          <a:noFill/>
          <a:ln w="38100" cmpd="sng">
            <a:solidFill>
              <a:srgbClr val="C00000"/>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2400">
              <a:solidFill>
                <a:srgbClr val="FFFFFF"/>
              </a:solidFill>
            </a:endParaRPr>
          </a:p>
        </p:txBody>
      </p:sp>
      <p:sp>
        <p:nvSpPr>
          <p:cNvPr id="21" name="Oval 20"/>
          <p:cNvSpPr/>
          <p:nvPr/>
        </p:nvSpPr>
        <p:spPr>
          <a:xfrm>
            <a:off x="5719763" y="3430588"/>
            <a:ext cx="1438275" cy="1438275"/>
          </a:xfrm>
          <a:prstGeom prst="ellipse">
            <a:avLst/>
          </a:prstGeom>
          <a:noFill/>
          <a:ln w="38100" cmpd="sng">
            <a:solidFill>
              <a:schemeClr val="accent1"/>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2400">
              <a:solidFill>
                <a:srgbClr val="FFFFFF"/>
              </a:solidFill>
            </a:endParaRPr>
          </a:p>
        </p:txBody>
      </p:sp>
      <p:sp>
        <p:nvSpPr>
          <p:cNvPr id="22" name="Oval 21"/>
          <p:cNvSpPr/>
          <p:nvPr/>
        </p:nvSpPr>
        <p:spPr>
          <a:xfrm>
            <a:off x="8353425" y="3421063"/>
            <a:ext cx="1438275" cy="1438275"/>
          </a:xfrm>
          <a:prstGeom prst="ellipse">
            <a:avLst/>
          </a:prstGeom>
          <a:noFill/>
          <a:ln w="38100" cmpd="sng">
            <a:solidFill>
              <a:schemeClr val="tx1">
                <a:lumMod val="75000"/>
                <a:lumOff val="2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2400">
              <a:solidFill>
                <a:srgbClr val="FFFFFF"/>
              </a:solidFill>
            </a:endParaRPr>
          </a:p>
        </p:txBody>
      </p:sp>
      <p:sp>
        <p:nvSpPr>
          <p:cNvPr id="23" name="Oval 22"/>
          <p:cNvSpPr/>
          <p:nvPr/>
        </p:nvSpPr>
        <p:spPr>
          <a:xfrm>
            <a:off x="7043738" y="1903413"/>
            <a:ext cx="1436687" cy="1438275"/>
          </a:xfrm>
          <a:prstGeom prst="ellipse">
            <a:avLst/>
          </a:prstGeom>
          <a:noFill/>
          <a:ln w="38100" cmpd="sng">
            <a:solidFill>
              <a:schemeClr val="accent6"/>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2400">
              <a:solidFill>
                <a:srgbClr val="FFFFFF"/>
              </a:solidFill>
            </a:endParaRPr>
          </a:p>
        </p:txBody>
      </p:sp>
      <p:sp>
        <p:nvSpPr>
          <p:cNvPr id="24" name="Freeform 5"/>
          <p:cNvSpPr>
            <a:spLocks noEditPoints="1"/>
          </p:cNvSpPr>
          <p:nvPr/>
        </p:nvSpPr>
        <p:spPr bwMode="auto">
          <a:xfrm>
            <a:off x="4830763" y="2300288"/>
            <a:ext cx="649287" cy="457200"/>
          </a:xfrm>
          <a:custGeom>
            <a:avLst/>
            <a:gdLst>
              <a:gd name="T0" fmla="*/ 2147483647 w 219"/>
              <a:gd name="T1" fmla="*/ 2147483647 h 154"/>
              <a:gd name="T2" fmla="*/ 2147483647 w 219"/>
              <a:gd name="T3" fmla="*/ 2147483647 h 154"/>
              <a:gd name="T4" fmla="*/ 2147483647 w 219"/>
              <a:gd name="T5" fmla="*/ 2147483647 h 154"/>
              <a:gd name="T6" fmla="*/ 2147483647 w 219"/>
              <a:gd name="T7" fmla="*/ 2147483647 h 154"/>
              <a:gd name="T8" fmla="*/ 2147483647 w 219"/>
              <a:gd name="T9" fmla="*/ 2147483647 h 154"/>
              <a:gd name="T10" fmla="*/ 2147483647 w 219"/>
              <a:gd name="T11" fmla="*/ 2147483647 h 154"/>
              <a:gd name="T12" fmla="*/ 2147483647 w 219"/>
              <a:gd name="T13" fmla="*/ 2147483647 h 154"/>
              <a:gd name="T14" fmla="*/ 2147483647 w 219"/>
              <a:gd name="T15" fmla="*/ 2147483647 h 154"/>
              <a:gd name="T16" fmla="*/ 2147483647 w 219"/>
              <a:gd name="T17" fmla="*/ 2147483647 h 154"/>
              <a:gd name="T18" fmla="*/ 2147483647 w 219"/>
              <a:gd name="T19" fmla="*/ 2147483647 h 154"/>
              <a:gd name="T20" fmla="*/ 2147483647 w 219"/>
              <a:gd name="T21" fmla="*/ 2147483647 h 154"/>
              <a:gd name="T22" fmla="*/ 2147483647 w 219"/>
              <a:gd name="T23" fmla="*/ 2147483647 h 154"/>
              <a:gd name="T24" fmla="*/ 2147483647 w 219"/>
              <a:gd name="T25" fmla="*/ 2147483647 h 154"/>
              <a:gd name="T26" fmla="*/ 2147483647 w 219"/>
              <a:gd name="T27" fmla="*/ 2147483647 h 154"/>
              <a:gd name="T28" fmla="*/ 2147483647 w 219"/>
              <a:gd name="T29" fmla="*/ 2147483647 h 154"/>
              <a:gd name="T30" fmla="*/ 2147483647 w 219"/>
              <a:gd name="T31" fmla="*/ 2147483647 h 154"/>
              <a:gd name="T32" fmla="*/ 2147483647 w 219"/>
              <a:gd name="T33" fmla="*/ 2147483647 h 154"/>
              <a:gd name="T34" fmla="*/ 2147483647 w 219"/>
              <a:gd name="T35" fmla="*/ 2147483647 h 154"/>
              <a:gd name="T36" fmla="*/ 2147483647 w 219"/>
              <a:gd name="T37" fmla="*/ 2147483647 h 154"/>
              <a:gd name="T38" fmla="*/ 2147483647 w 219"/>
              <a:gd name="T39" fmla="*/ 2147483647 h 154"/>
              <a:gd name="T40" fmla="*/ 2147483647 w 219"/>
              <a:gd name="T41" fmla="*/ 2147483647 h 154"/>
              <a:gd name="T42" fmla="*/ 2147483647 w 219"/>
              <a:gd name="T43" fmla="*/ 2147483647 h 154"/>
              <a:gd name="T44" fmla="*/ 2147483647 w 219"/>
              <a:gd name="T45" fmla="*/ 2147483647 h 154"/>
              <a:gd name="T46" fmla="*/ 2147483647 w 219"/>
              <a:gd name="T47" fmla="*/ 2147483647 h 154"/>
              <a:gd name="T48" fmla="*/ 2147483647 w 219"/>
              <a:gd name="T49" fmla="*/ 2147483647 h 154"/>
              <a:gd name="T50" fmla="*/ 2147483647 w 219"/>
              <a:gd name="T51" fmla="*/ 2147483647 h 154"/>
              <a:gd name="T52" fmla="*/ 2147483647 w 219"/>
              <a:gd name="T53" fmla="*/ 0 h 154"/>
              <a:gd name="T54" fmla="*/ 2147483647 w 219"/>
              <a:gd name="T55" fmla="*/ 0 h 154"/>
              <a:gd name="T56" fmla="*/ 0 w 219"/>
              <a:gd name="T57" fmla="*/ 2147483647 h 154"/>
              <a:gd name="T58" fmla="*/ 0 w 219"/>
              <a:gd name="T59" fmla="*/ 2147483647 h 154"/>
              <a:gd name="T60" fmla="*/ 0 w 219"/>
              <a:gd name="T61" fmla="*/ 2147483647 h 154"/>
              <a:gd name="T62" fmla="*/ 2147483647 w 219"/>
              <a:gd name="T63" fmla="*/ 2147483647 h 154"/>
              <a:gd name="T64" fmla="*/ 2147483647 w 219"/>
              <a:gd name="T65" fmla="*/ 2147483647 h 154"/>
              <a:gd name="T66" fmla="*/ 2147483647 w 219"/>
              <a:gd name="T67" fmla="*/ 2147483647 h 154"/>
              <a:gd name="T68" fmla="*/ 2147483647 w 219"/>
              <a:gd name="T69" fmla="*/ 2147483647 h 154"/>
              <a:gd name="T70" fmla="*/ 2147483647 w 219"/>
              <a:gd name="T71" fmla="*/ 2147483647 h 154"/>
              <a:gd name="T72" fmla="*/ 2147483647 w 219"/>
              <a:gd name="T73" fmla="*/ 2147483647 h 154"/>
              <a:gd name="T74" fmla="*/ 2147483647 w 219"/>
              <a:gd name="T75" fmla="*/ 2147483647 h 154"/>
              <a:gd name="T76" fmla="*/ 2147483647 w 219"/>
              <a:gd name="T77" fmla="*/ 2147483647 h 154"/>
              <a:gd name="T78" fmla="*/ 2147483647 w 219"/>
              <a:gd name="T79" fmla="*/ 2147483647 h 154"/>
              <a:gd name="T80" fmla="*/ 2147483647 w 219"/>
              <a:gd name="T81" fmla="*/ 2147483647 h 154"/>
              <a:gd name="T82" fmla="*/ 2147483647 w 219"/>
              <a:gd name="T83" fmla="*/ 0 h 154"/>
              <a:gd name="T84" fmla="*/ 2147483647 w 219"/>
              <a:gd name="T85" fmla="*/ 0 h 154"/>
              <a:gd name="T86" fmla="*/ 2147483647 w 219"/>
              <a:gd name="T87" fmla="*/ 2147483647 h 154"/>
              <a:gd name="T88" fmla="*/ 2147483647 w 219"/>
              <a:gd name="T89" fmla="*/ 2147483647 h 154"/>
              <a:gd name="T90" fmla="*/ 2147483647 w 219"/>
              <a:gd name="T91" fmla="*/ 2147483647 h 154"/>
              <a:gd name="T92" fmla="*/ 2147483647 w 219"/>
              <a:gd name="T93" fmla="*/ 2147483647 h 154"/>
              <a:gd name="T94" fmla="*/ 2147483647 w 219"/>
              <a:gd name="T95" fmla="*/ 2147483647 h 154"/>
              <a:gd name="T96" fmla="*/ 2147483647 w 219"/>
              <a:gd name="T97" fmla="*/ 2147483647 h 154"/>
              <a:gd name="T98" fmla="*/ 2147483647 w 219"/>
              <a:gd name="T99" fmla="*/ 2147483647 h 154"/>
              <a:gd name="T100" fmla="*/ 2147483647 w 219"/>
              <a:gd name="T101" fmla="*/ 2147483647 h 154"/>
              <a:gd name="T102" fmla="*/ 0 w 219"/>
              <a:gd name="T103" fmla="*/ 2147483647 h 154"/>
              <a:gd name="T104" fmla="*/ 0 w 219"/>
              <a:gd name="T105" fmla="*/ 2147483647 h 154"/>
              <a:gd name="T106" fmla="*/ 0 w 219"/>
              <a:gd name="T107" fmla="*/ 2147483647 h 154"/>
              <a:gd name="T108" fmla="*/ 2147483647 w 219"/>
              <a:gd name="T109" fmla="*/ 2147483647 h 154"/>
              <a:gd name="T110" fmla="*/ 2147483647 w 219"/>
              <a:gd name="T111" fmla="*/ 2147483647 h 154"/>
              <a:gd name="T112" fmla="*/ 2147483647 w 219"/>
              <a:gd name="T113" fmla="*/ 2147483647 h 154"/>
              <a:gd name="T114" fmla="*/ 2147483647 w 219"/>
              <a:gd name="T115" fmla="*/ 2147483647 h 154"/>
              <a:gd name="T116" fmla="*/ 2147483647 w 219"/>
              <a:gd name="T117" fmla="*/ 2147483647 h 154"/>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19" h="154">
                <a:moveTo>
                  <a:pt x="218" y="117"/>
                </a:moveTo>
                <a:cubicBezTo>
                  <a:pt x="219" y="117"/>
                  <a:pt x="219" y="117"/>
                  <a:pt x="219" y="118"/>
                </a:cubicBezTo>
                <a:cubicBezTo>
                  <a:pt x="219" y="119"/>
                  <a:pt x="219" y="119"/>
                  <a:pt x="218" y="119"/>
                </a:cubicBezTo>
                <a:cubicBezTo>
                  <a:pt x="174" y="153"/>
                  <a:pt x="174" y="153"/>
                  <a:pt x="174" y="153"/>
                </a:cubicBezTo>
                <a:cubicBezTo>
                  <a:pt x="174" y="154"/>
                  <a:pt x="173" y="154"/>
                  <a:pt x="172" y="153"/>
                </a:cubicBezTo>
                <a:cubicBezTo>
                  <a:pt x="171" y="153"/>
                  <a:pt x="171" y="152"/>
                  <a:pt x="171" y="151"/>
                </a:cubicBezTo>
                <a:cubicBezTo>
                  <a:pt x="179" y="133"/>
                  <a:pt x="179" y="133"/>
                  <a:pt x="179" y="133"/>
                </a:cubicBezTo>
                <a:cubicBezTo>
                  <a:pt x="145" y="131"/>
                  <a:pt x="126" y="119"/>
                  <a:pt x="113" y="106"/>
                </a:cubicBezTo>
                <a:cubicBezTo>
                  <a:pt x="118" y="100"/>
                  <a:pt x="122" y="94"/>
                  <a:pt x="126" y="89"/>
                </a:cubicBezTo>
                <a:cubicBezTo>
                  <a:pt x="128" y="86"/>
                  <a:pt x="130" y="84"/>
                  <a:pt x="131" y="82"/>
                </a:cubicBezTo>
                <a:cubicBezTo>
                  <a:pt x="141" y="93"/>
                  <a:pt x="154" y="102"/>
                  <a:pt x="179" y="103"/>
                </a:cubicBezTo>
                <a:cubicBezTo>
                  <a:pt x="171" y="85"/>
                  <a:pt x="171" y="85"/>
                  <a:pt x="171" y="85"/>
                </a:cubicBezTo>
                <a:cubicBezTo>
                  <a:pt x="171" y="84"/>
                  <a:pt x="171" y="83"/>
                  <a:pt x="172" y="83"/>
                </a:cubicBezTo>
                <a:cubicBezTo>
                  <a:pt x="172" y="82"/>
                  <a:pt x="173" y="82"/>
                  <a:pt x="173" y="82"/>
                </a:cubicBezTo>
                <a:cubicBezTo>
                  <a:pt x="173" y="82"/>
                  <a:pt x="174" y="82"/>
                  <a:pt x="174" y="83"/>
                </a:cubicBezTo>
                <a:lnTo>
                  <a:pt x="218" y="117"/>
                </a:lnTo>
                <a:close/>
                <a:moveTo>
                  <a:pt x="45" y="71"/>
                </a:moveTo>
                <a:cubicBezTo>
                  <a:pt x="45" y="71"/>
                  <a:pt x="45" y="71"/>
                  <a:pt x="46" y="71"/>
                </a:cubicBezTo>
                <a:cubicBezTo>
                  <a:pt x="46" y="71"/>
                  <a:pt x="46" y="71"/>
                  <a:pt x="47" y="71"/>
                </a:cubicBezTo>
                <a:cubicBezTo>
                  <a:pt x="47" y="70"/>
                  <a:pt x="48" y="69"/>
                  <a:pt x="47" y="69"/>
                </a:cubicBezTo>
                <a:cubicBezTo>
                  <a:pt x="40" y="50"/>
                  <a:pt x="40" y="50"/>
                  <a:pt x="40" y="50"/>
                </a:cubicBezTo>
                <a:cubicBezTo>
                  <a:pt x="65" y="52"/>
                  <a:pt x="77" y="61"/>
                  <a:pt x="87" y="72"/>
                </a:cubicBezTo>
                <a:cubicBezTo>
                  <a:pt x="89" y="70"/>
                  <a:pt x="91" y="68"/>
                  <a:pt x="93" y="65"/>
                </a:cubicBezTo>
                <a:cubicBezTo>
                  <a:pt x="96" y="60"/>
                  <a:pt x="101" y="54"/>
                  <a:pt x="106" y="49"/>
                </a:cubicBezTo>
                <a:cubicBezTo>
                  <a:pt x="92" y="35"/>
                  <a:pt x="73" y="23"/>
                  <a:pt x="40" y="21"/>
                </a:cubicBezTo>
                <a:cubicBezTo>
                  <a:pt x="47" y="2"/>
                  <a:pt x="47" y="2"/>
                  <a:pt x="47" y="2"/>
                </a:cubicBezTo>
                <a:cubicBezTo>
                  <a:pt x="48" y="1"/>
                  <a:pt x="47" y="1"/>
                  <a:pt x="47" y="0"/>
                </a:cubicBezTo>
                <a:cubicBezTo>
                  <a:pt x="46" y="0"/>
                  <a:pt x="45" y="0"/>
                  <a:pt x="45" y="0"/>
                </a:cubicBezTo>
                <a:cubicBezTo>
                  <a:pt x="0" y="34"/>
                  <a:pt x="0" y="34"/>
                  <a:pt x="0" y="34"/>
                </a:cubicBezTo>
                <a:cubicBezTo>
                  <a:pt x="0" y="34"/>
                  <a:pt x="0" y="35"/>
                  <a:pt x="0" y="35"/>
                </a:cubicBezTo>
                <a:cubicBezTo>
                  <a:pt x="0" y="36"/>
                  <a:pt x="0" y="36"/>
                  <a:pt x="0" y="37"/>
                </a:cubicBezTo>
                <a:lnTo>
                  <a:pt x="45" y="71"/>
                </a:lnTo>
                <a:close/>
                <a:moveTo>
                  <a:pt x="121" y="86"/>
                </a:moveTo>
                <a:cubicBezTo>
                  <a:pt x="134" y="67"/>
                  <a:pt x="145" y="53"/>
                  <a:pt x="179" y="50"/>
                </a:cubicBezTo>
                <a:cubicBezTo>
                  <a:pt x="171" y="69"/>
                  <a:pt x="171" y="69"/>
                  <a:pt x="171" y="69"/>
                </a:cubicBezTo>
                <a:cubicBezTo>
                  <a:pt x="171" y="69"/>
                  <a:pt x="171" y="70"/>
                  <a:pt x="172" y="71"/>
                </a:cubicBezTo>
                <a:cubicBezTo>
                  <a:pt x="172" y="71"/>
                  <a:pt x="173" y="71"/>
                  <a:pt x="173" y="71"/>
                </a:cubicBezTo>
                <a:cubicBezTo>
                  <a:pt x="173" y="71"/>
                  <a:pt x="174" y="71"/>
                  <a:pt x="174" y="71"/>
                </a:cubicBezTo>
                <a:cubicBezTo>
                  <a:pt x="218" y="37"/>
                  <a:pt x="218" y="37"/>
                  <a:pt x="218" y="37"/>
                </a:cubicBezTo>
                <a:cubicBezTo>
                  <a:pt x="219" y="36"/>
                  <a:pt x="219" y="36"/>
                  <a:pt x="219" y="35"/>
                </a:cubicBezTo>
                <a:cubicBezTo>
                  <a:pt x="219" y="35"/>
                  <a:pt x="219" y="34"/>
                  <a:pt x="218" y="34"/>
                </a:cubicBezTo>
                <a:cubicBezTo>
                  <a:pt x="174" y="0"/>
                  <a:pt x="174" y="0"/>
                  <a:pt x="174" y="0"/>
                </a:cubicBezTo>
                <a:cubicBezTo>
                  <a:pt x="174" y="0"/>
                  <a:pt x="173" y="0"/>
                  <a:pt x="172" y="0"/>
                </a:cubicBezTo>
                <a:cubicBezTo>
                  <a:pt x="171" y="1"/>
                  <a:pt x="171" y="1"/>
                  <a:pt x="171" y="2"/>
                </a:cubicBezTo>
                <a:cubicBezTo>
                  <a:pt x="179" y="21"/>
                  <a:pt x="179" y="21"/>
                  <a:pt x="179" y="21"/>
                </a:cubicBezTo>
                <a:cubicBezTo>
                  <a:pt x="130" y="23"/>
                  <a:pt x="112" y="48"/>
                  <a:pt x="97" y="69"/>
                </a:cubicBezTo>
                <a:cubicBezTo>
                  <a:pt x="84" y="87"/>
                  <a:pt x="74" y="101"/>
                  <a:pt x="40" y="103"/>
                </a:cubicBezTo>
                <a:cubicBezTo>
                  <a:pt x="47" y="85"/>
                  <a:pt x="47" y="85"/>
                  <a:pt x="47" y="85"/>
                </a:cubicBezTo>
                <a:cubicBezTo>
                  <a:pt x="48" y="84"/>
                  <a:pt x="47" y="83"/>
                  <a:pt x="47" y="83"/>
                </a:cubicBezTo>
                <a:cubicBezTo>
                  <a:pt x="46" y="82"/>
                  <a:pt x="46" y="82"/>
                  <a:pt x="46" y="82"/>
                </a:cubicBezTo>
                <a:cubicBezTo>
                  <a:pt x="45" y="82"/>
                  <a:pt x="45" y="82"/>
                  <a:pt x="45" y="83"/>
                </a:cubicBezTo>
                <a:cubicBezTo>
                  <a:pt x="0" y="117"/>
                  <a:pt x="0" y="117"/>
                  <a:pt x="0" y="117"/>
                </a:cubicBezTo>
                <a:cubicBezTo>
                  <a:pt x="0" y="117"/>
                  <a:pt x="0" y="117"/>
                  <a:pt x="0" y="118"/>
                </a:cubicBezTo>
                <a:cubicBezTo>
                  <a:pt x="0" y="119"/>
                  <a:pt x="0" y="119"/>
                  <a:pt x="0" y="119"/>
                </a:cubicBezTo>
                <a:cubicBezTo>
                  <a:pt x="45" y="153"/>
                  <a:pt x="45" y="153"/>
                  <a:pt x="45" y="153"/>
                </a:cubicBezTo>
                <a:cubicBezTo>
                  <a:pt x="45" y="154"/>
                  <a:pt x="46" y="154"/>
                  <a:pt x="47" y="153"/>
                </a:cubicBezTo>
                <a:cubicBezTo>
                  <a:pt x="47" y="153"/>
                  <a:pt x="48" y="152"/>
                  <a:pt x="47" y="151"/>
                </a:cubicBezTo>
                <a:cubicBezTo>
                  <a:pt x="40" y="133"/>
                  <a:pt x="40" y="133"/>
                  <a:pt x="40" y="133"/>
                </a:cubicBezTo>
                <a:cubicBezTo>
                  <a:pt x="89" y="131"/>
                  <a:pt x="107" y="106"/>
                  <a:pt x="121" y="86"/>
                </a:cubicBezTo>
              </a:path>
            </a:pathLst>
          </a:custGeom>
          <a:solidFill>
            <a:srgbClr val="7030A0"/>
          </a:solid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endParaRPr lang="zh-CN" altLang="en-US"/>
          </a:p>
        </p:txBody>
      </p:sp>
      <p:sp>
        <p:nvSpPr>
          <p:cNvPr id="25" name="TextBox 24"/>
          <p:cNvSpPr txBox="1">
            <a:spLocks noChangeArrowheads="1"/>
          </p:cNvSpPr>
          <p:nvPr/>
        </p:nvSpPr>
        <p:spPr bwMode="auto">
          <a:xfrm>
            <a:off x="4572000" y="2911475"/>
            <a:ext cx="11747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id-ID" altLang="zh-CN" sz="1200">
                <a:solidFill>
                  <a:srgbClr val="7030A0"/>
                </a:solidFill>
                <a:ea typeface="Roboto" pitchFamily="2" charset="0"/>
                <a:cs typeface="Roboto" pitchFamily="2" charset="0"/>
              </a:rPr>
              <a:t>Briefing</a:t>
            </a:r>
          </a:p>
        </p:txBody>
      </p:sp>
      <p:sp>
        <p:nvSpPr>
          <p:cNvPr id="26" name="TextBox 25"/>
          <p:cNvSpPr txBox="1">
            <a:spLocks noChangeArrowheads="1"/>
          </p:cNvSpPr>
          <p:nvPr/>
        </p:nvSpPr>
        <p:spPr bwMode="auto">
          <a:xfrm>
            <a:off x="2001838" y="2911475"/>
            <a:ext cx="11747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id-ID" altLang="zh-CN" sz="1200">
                <a:solidFill>
                  <a:schemeClr val="accent2"/>
                </a:solidFill>
                <a:ea typeface="Roboto" pitchFamily="2" charset="0"/>
                <a:cs typeface="Roboto" pitchFamily="2" charset="0"/>
              </a:rPr>
              <a:t>Conceptual</a:t>
            </a:r>
          </a:p>
        </p:txBody>
      </p:sp>
      <p:sp>
        <p:nvSpPr>
          <p:cNvPr id="27" name="TextBox 26"/>
          <p:cNvSpPr txBox="1"/>
          <p:nvPr/>
        </p:nvSpPr>
        <p:spPr>
          <a:xfrm>
            <a:off x="715963" y="4438650"/>
            <a:ext cx="1174750" cy="277813"/>
          </a:xfrm>
          <a:prstGeom prst="rect">
            <a:avLst/>
          </a:prstGeom>
          <a:noFill/>
        </p:spPr>
        <p:txBody>
          <a:bodyPr>
            <a:spAutoFit/>
          </a:bodyPr>
          <a:lstStyle/>
          <a:p>
            <a:pPr algn="ctr" eaLnBrk="1" fontAlgn="auto" hangingPunct="1">
              <a:spcBef>
                <a:spcPts val="0"/>
              </a:spcBef>
              <a:spcAft>
                <a:spcPts val="0"/>
              </a:spcAft>
              <a:defRPr/>
            </a:pPr>
            <a:r>
              <a:rPr lang="id-ID" sz="1200" dirty="0">
                <a:solidFill>
                  <a:schemeClr val="accent4"/>
                </a:solidFill>
                <a:latin typeface="+mn-lt"/>
                <a:ea typeface="Roboto" panose="02000000000000000000" pitchFamily="2" charset="0"/>
              </a:rPr>
              <a:t>Brainstorm</a:t>
            </a:r>
          </a:p>
        </p:txBody>
      </p:sp>
      <p:sp>
        <p:nvSpPr>
          <p:cNvPr id="28" name="TextBox 27"/>
          <p:cNvSpPr txBox="1">
            <a:spLocks noChangeArrowheads="1"/>
          </p:cNvSpPr>
          <p:nvPr/>
        </p:nvSpPr>
        <p:spPr bwMode="auto">
          <a:xfrm>
            <a:off x="3263900" y="4438650"/>
            <a:ext cx="1174750" cy="277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id-ID" altLang="zh-CN" sz="1200">
                <a:solidFill>
                  <a:srgbClr val="FF0000"/>
                </a:solidFill>
                <a:ea typeface="Roboto" pitchFamily="2" charset="0"/>
                <a:cs typeface="Roboto" pitchFamily="2" charset="0"/>
              </a:rPr>
              <a:t>Sketching</a:t>
            </a:r>
          </a:p>
        </p:txBody>
      </p:sp>
      <p:sp>
        <p:nvSpPr>
          <p:cNvPr id="30" name="TextBox 29"/>
          <p:cNvSpPr txBox="1">
            <a:spLocks noChangeArrowheads="1"/>
          </p:cNvSpPr>
          <p:nvPr/>
        </p:nvSpPr>
        <p:spPr bwMode="auto">
          <a:xfrm>
            <a:off x="9777413" y="2830513"/>
            <a:ext cx="11747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id-ID" altLang="zh-CN" sz="1200">
                <a:solidFill>
                  <a:srgbClr val="C00000"/>
                </a:solidFill>
                <a:ea typeface="Roboto" pitchFamily="2" charset="0"/>
                <a:cs typeface="Roboto" pitchFamily="2" charset="0"/>
              </a:rPr>
              <a:t>Finalization</a:t>
            </a:r>
          </a:p>
        </p:txBody>
      </p:sp>
      <p:sp>
        <p:nvSpPr>
          <p:cNvPr id="31" name="TextBox 30"/>
          <p:cNvSpPr txBox="1">
            <a:spLocks noChangeArrowheads="1"/>
          </p:cNvSpPr>
          <p:nvPr/>
        </p:nvSpPr>
        <p:spPr bwMode="auto">
          <a:xfrm>
            <a:off x="5851525" y="4359275"/>
            <a:ext cx="1174750"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id-ID" altLang="zh-CN" sz="1200">
                <a:solidFill>
                  <a:schemeClr val="accent1"/>
                </a:solidFill>
                <a:ea typeface="Roboto" pitchFamily="2" charset="0"/>
                <a:cs typeface="Roboto" pitchFamily="2" charset="0"/>
              </a:rPr>
              <a:t>Proof</a:t>
            </a:r>
          </a:p>
        </p:txBody>
      </p:sp>
      <p:sp>
        <p:nvSpPr>
          <p:cNvPr id="32" name="TextBox 31"/>
          <p:cNvSpPr txBox="1"/>
          <p:nvPr/>
        </p:nvSpPr>
        <p:spPr>
          <a:xfrm>
            <a:off x="8488363" y="4349750"/>
            <a:ext cx="1174750" cy="276225"/>
          </a:xfrm>
          <a:prstGeom prst="rect">
            <a:avLst/>
          </a:prstGeom>
          <a:noFill/>
        </p:spPr>
        <p:txBody>
          <a:bodyPr>
            <a:spAutoFit/>
          </a:bodyPr>
          <a:lstStyle/>
          <a:p>
            <a:pPr algn="ctr" eaLnBrk="1" fontAlgn="auto" hangingPunct="1">
              <a:spcBef>
                <a:spcPts val="0"/>
              </a:spcBef>
              <a:spcAft>
                <a:spcPts val="0"/>
              </a:spcAft>
              <a:defRPr/>
            </a:pPr>
            <a:r>
              <a:rPr lang="id-ID" sz="1200" dirty="0">
                <a:solidFill>
                  <a:schemeClr val="tx1">
                    <a:lumMod val="85000"/>
                    <a:lumOff val="15000"/>
                  </a:schemeClr>
                </a:solidFill>
                <a:latin typeface="+mn-lt"/>
                <a:ea typeface="Roboto" panose="02000000000000000000" pitchFamily="2" charset="0"/>
              </a:rPr>
              <a:t>Refining</a:t>
            </a:r>
          </a:p>
        </p:txBody>
      </p:sp>
      <p:sp>
        <p:nvSpPr>
          <p:cNvPr id="33" name="TextBox 32"/>
          <p:cNvSpPr txBox="1"/>
          <p:nvPr/>
        </p:nvSpPr>
        <p:spPr>
          <a:xfrm>
            <a:off x="7178675" y="2830513"/>
            <a:ext cx="1173163" cy="276225"/>
          </a:xfrm>
          <a:prstGeom prst="rect">
            <a:avLst/>
          </a:prstGeom>
          <a:noFill/>
        </p:spPr>
        <p:txBody>
          <a:bodyPr>
            <a:spAutoFit/>
          </a:bodyPr>
          <a:lstStyle/>
          <a:p>
            <a:pPr algn="ctr" eaLnBrk="1" fontAlgn="auto" hangingPunct="1">
              <a:spcBef>
                <a:spcPts val="0"/>
              </a:spcBef>
              <a:spcAft>
                <a:spcPts val="0"/>
              </a:spcAft>
              <a:defRPr/>
            </a:pPr>
            <a:r>
              <a:rPr lang="id-ID" sz="1200" dirty="0">
                <a:solidFill>
                  <a:schemeClr val="accent6"/>
                </a:solidFill>
                <a:latin typeface="+mn-lt"/>
                <a:ea typeface="Roboto" panose="02000000000000000000" pitchFamily="2" charset="0"/>
              </a:rPr>
              <a:t>Execution</a:t>
            </a:r>
          </a:p>
        </p:txBody>
      </p:sp>
      <p:grpSp>
        <p:nvGrpSpPr>
          <p:cNvPr id="34" name="Group 33"/>
          <p:cNvGrpSpPr/>
          <p:nvPr/>
        </p:nvGrpSpPr>
        <p:grpSpPr>
          <a:xfrm>
            <a:off x="2295105" y="2202058"/>
            <a:ext cx="708177" cy="586803"/>
            <a:chOff x="6350" y="0"/>
            <a:chExt cx="733775" cy="608013"/>
          </a:xfrm>
          <a:solidFill>
            <a:schemeClr val="accent2"/>
          </a:solidFill>
        </p:grpSpPr>
        <p:sp>
          <p:nvSpPr>
            <p:cNvPr id="35" name="Freeform 9"/>
            <p:cNvSpPr>
              <a:spLocks/>
            </p:cNvSpPr>
            <p:nvPr/>
          </p:nvSpPr>
          <p:spPr bwMode="auto">
            <a:xfrm>
              <a:off x="132112" y="309563"/>
              <a:ext cx="307975" cy="290513"/>
            </a:xfrm>
            <a:custGeom>
              <a:avLst/>
              <a:gdLst>
                <a:gd name="T0" fmla="*/ 194 w 194"/>
                <a:gd name="T1" fmla="*/ 0 h 183"/>
                <a:gd name="T2" fmla="*/ 0 w 194"/>
                <a:gd name="T3" fmla="*/ 0 h 183"/>
                <a:gd name="T4" fmla="*/ 0 w 194"/>
                <a:gd name="T5" fmla="*/ 31 h 183"/>
                <a:gd name="T6" fmla="*/ 19 w 194"/>
                <a:gd name="T7" fmla="*/ 31 h 183"/>
                <a:gd name="T8" fmla="*/ 19 w 194"/>
                <a:gd name="T9" fmla="*/ 183 h 183"/>
                <a:gd name="T10" fmla="*/ 161 w 194"/>
                <a:gd name="T11" fmla="*/ 183 h 183"/>
                <a:gd name="T12" fmla="*/ 161 w 194"/>
                <a:gd name="T13" fmla="*/ 31 h 183"/>
                <a:gd name="T14" fmla="*/ 194 w 194"/>
                <a:gd name="T15" fmla="*/ 31 h 183"/>
                <a:gd name="T16" fmla="*/ 194 w 194"/>
                <a:gd name="T17"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4" h="183">
                  <a:moveTo>
                    <a:pt x="194" y="0"/>
                  </a:moveTo>
                  <a:lnTo>
                    <a:pt x="0" y="0"/>
                  </a:lnTo>
                  <a:lnTo>
                    <a:pt x="0" y="31"/>
                  </a:lnTo>
                  <a:lnTo>
                    <a:pt x="19" y="31"/>
                  </a:lnTo>
                  <a:lnTo>
                    <a:pt x="19" y="183"/>
                  </a:lnTo>
                  <a:lnTo>
                    <a:pt x="161" y="183"/>
                  </a:lnTo>
                  <a:lnTo>
                    <a:pt x="161" y="31"/>
                  </a:lnTo>
                  <a:lnTo>
                    <a:pt x="194" y="31"/>
                  </a:lnTo>
                  <a:lnTo>
                    <a:pt x="19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eaLnBrk="1" fontAlgn="auto" hangingPunct="1">
                <a:spcBef>
                  <a:spcPts val="0"/>
                </a:spcBef>
                <a:spcAft>
                  <a:spcPts val="0"/>
                </a:spcAft>
                <a:defRPr/>
              </a:pPr>
              <a:endParaRPr lang="id-ID" sz="2400">
                <a:latin typeface="+mn-lt"/>
              </a:endParaRPr>
            </a:p>
          </p:txBody>
        </p:sp>
        <p:sp>
          <p:nvSpPr>
            <p:cNvPr id="36" name="Oval 10"/>
            <p:cNvSpPr>
              <a:spLocks noChangeArrowheads="1"/>
            </p:cNvSpPr>
            <p:nvPr/>
          </p:nvSpPr>
          <p:spPr bwMode="auto">
            <a:xfrm>
              <a:off x="44450" y="0"/>
              <a:ext cx="111125" cy="1079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eaLnBrk="1" fontAlgn="auto" hangingPunct="1">
                <a:spcBef>
                  <a:spcPts val="0"/>
                </a:spcBef>
                <a:spcAft>
                  <a:spcPts val="0"/>
                </a:spcAft>
                <a:defRPr/>
              </a:pPr>
              <a:endParaRPr lang="id-ID" sz="2400">
                <a:latin typeface="+mn-lt"/>
              </a:endParaRPr>
            </a:p>
          </p:txBody>
        </p:sp>
        <p:sp>
          <p:nvSpPr>
            <p:cNvPr id="37" name="Freeform 11"/>
            <p:cNvSpPr>
              <a:spLocks/>
            </p:cNvSpPr>
            <p:nvPr/>
          </p:nvSpPr>
          <p:spPr bwMode="auto">
            <a:xfrm>
              <a:off x="535337" y="252413"/>
              <a:ext cx="204788" cy="352425"/>
            </a:xfrm>
            <a:custGeom>
              <a:avLst/>
              <a:gdLst>
                <a:gd name="T0" fmla="*/ 50 w 54"/>
                <a:gd name="T1" fmla="*/ 0 h 92"/>
                <a:gd name="T2" fmla="*/ 49 w 54"/>
                <a:gd name="T3" fmla="*/ 1 h 92"/>
                <a:gd name="T4" fmla="*/ 29 w 54"/>
                <a:gd name="T5" fmla="*/ 47 h 92"/>
                <a:gd name="T6" fmla="*/ 25 w 54"/>
                <a:gd name="T7" fmla="*/ 47 h 92"/>
                <a:gd name="T8" fmla="*/ 1 w 54"/>
                <a:gd name="T9" fmla="*/ 56 h 92"/>
                <a:gd name="T10" fmla="*/ 0 w 54"/>
                <a:gd name="T11" fmla="*/ 57 h 92"/>
                <a:gd name="T12" fmla="*/ 3 w 54"/>
                <a:gd name="T13" fmla="*/ 61 h 92"/>
                <a:gd name="T14" fmla="*/ 4 w 54"/>
                <a:gd name="T15" fmla="*/ 61 h 92"/>
                <a:gd name="T16" fmla="*/ 17 w 54"/>
                <a:gd name="T17" fmla="*/ 54 h 92"/>
                <a:gd name="T18" fmla="*/ 17 w 54"/>
                <a:gd name="T19" fmla="*/ 81 h 92"/>
                <a:gd name="T20" fmla="*/ 9 w 54"/>
                <a:gd name="T21" fmla="*/ 85 h 92"/>
                <a:gd name="T22" fmla="*/ 11 w 54"/>
                <a:gd name="T23" fmla="*/ 90 h 92"/>
                <a:gd name="T24" fmla="*/ 19 w 54"/>
                <a:gd name="T25" fmla="*/ 86 h 92"/>
                <a:gd name="T26" fmla="*/ 27 w 54"/>
                <a:gd name="T27" fmla="*/ 92 h 92"/>
                <a:gd name="T28" fmla="*/ 30 w 54"/>
                <a:gd name="T29" fmla="*/ 87 h 92"/>
                <a:gd name="T30" fmla="*/ 22 w 54"/>
                <a:gd name="T31" fmla="*/ 81 h 92"/>
                <a:gd name="T32" fmla="*/ 22 w 54"/>
                <a:gd name="T33" fmla="*/ 53 h 92"/>
                <a:gd name="T34" fmla="*/ 25 w 54"/>
                <a:gd name="T35" fmla="*/ 52 h 92"/>
                <a:gd name="T36" fmla="*/ 30 w 54"/>
                <a:gd name="T37" fmla="*/ 53 h 92"/>
                <a:gd name="T38" fmla="*/ 32 w 54"/>
                <a:gd name="T39" fmla="*/ 54 h 92"/>
                <a:gd name="T40" fmla="*/ 33 w 54"/>
                <a:gd name="T41" fmla="*/ 51 h 92"/>
                <a:gd name="T42" fmla="*/ 53 w 54"/>
                <a:gd name="T43" fmla="*/ 5 h 92"/>
                <a:gd name="T44" fmla="*/ 54 w 54"/>
                <a:gd name="T45" fmla="*/ 5 h 92"/>
                <a:gd name="T46" fmla="*/ 50 w 54"/>
                <a:gd name="T47" fmla="*/ 0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4" h="92">
                  <a:moveTo>
                    <a:pt x="50" y="0"/>
                  </a:moveTo>
                  <a:cubicBezTo>
                    <a:pt x="49" y="1"/>
                    <a:pt x="49" y="1"/>
                    <a:pt x="49" y="1"/>
                  </a:cubicBezTo>
                  <a:cubicBezTo>
                    <a:pt x="41" y="8"/>
                    <a:pt x="32" y="37"/>
                    <a:pt x="29" y="47"/>
                  </a:cubicBezTo>
                  <a:cubicBezTo>
                    <a:pt x="27" y="47"/>
                    <a:pt x="26" y="47"/>
                    <a:pt x="25" y="47"/>
                  </a:cubicBezTo>
                  <a:cubicBezTo>
                    <a:pt x="13" y="47"/>
                    <a:pt x="1" y="56"/>
                    <a:pt x="1" y="56"/>
                  </a:cubicBezTo>
                  <a:cubicBezTo>
                    <a:pt x="0" y="57"/>
                    <a:pt x="0" y="57"/>
                    <a:pt x="0" y="57"/>
                  </a:cubicBezTo>
                  <a:cubicBezTo>
                    <a:pt x="3" y="61"/>
                    <a:pt x="3" y="61"/>
                    <a:pt x="3" y="61"/>
                  </a:cubicBezTo>
                  <a:cubicBezTo>
                    <a:pt x="4" y="61"/>
                    <a:pt x="4" y="61"/>
                    <a:pt x="4" y="61"/>
                  </a:cubicBezTo>
                  <a:cubicBezTo>
                    <a:pt x="4" y="61"/>
                    <a:pt x="10" y="56"/>
                    <a:pt x="17" y="54"/>
                  </a:cubicBezTo>
                  <a:cubicBezTo>
                    <a:pt x="17" y="81"/>
                    <a:pt x="17" y="81"/>
                    <a:pt x="17" y="81"/>
                  </a:cubicBezTo>
                  <a:cubicBezTo>
                    <a:pt x="9" y="85"/>
                    <a:pt x="9" y="85"/>
                    <a:pt x="9" y="85"/>
                  </a:cubicBezTo>
                  <a:cubicBezTo>
                    <a:pt x="11" y="90"/>
                    <a:pt x="11" y="90"/>
                    <a:pt x="11" y="90"/>
                  </a:cubicBezTo>
                  <a:cubicBezTo>
                    <a:pt x="19" y="86"/>
                    <a:pt x="19" y="86"/>
                    <a:pt x="19" y="86"/>
                  </a:cubicBezTo>
                  <a:cubicBezTo>
                    <a:pt x="27" y="92"/>
                    <a:pt x="27" y="92"/>
                    <a:pt x="27" y="92"/>
                  </a:cubicBezTo>
                  <a:cubicBezTo>
                    <a:pt x="30" y="87"/>
                    <a:pt x="30" y="87"/>
                    <a:pt x="30" y="87"/>
                  </a:cubicBezTo>
                  <a:cubicBezTo>
                    <a:pt x="22" y="81"/>
                    <a:pt x="22" y="81"/>
                    <a:pt x="22" y="81"/>
                  </a:cubicBezTo>
                  <a:cubicBezTo>
                    <a:pt x="22" y="53"/>
                    <a:pt x="22" y="53"/>
                    <a:pt x="22" y="53"/>
                  </a:cubicBezTo>
                  <a:cubicBezTo>
                    <a:pt x="23" y="53"/>
                    <a:pt x="24" y="52"/>
                    <a:pt x="25" y="52"/>
                  </a:cubicBezTo>
                  <a:cubicBezTo>
                    <a:pt x="27" y="52"/>
                    <a:pt x="28" y="53"/>
                    <a:pt x="30" y="53"/>
                  </a:cubicBezTo>
                  <a:cubicBezTo>
                    <a:pt x="32" y="54"/>
                    <a:pt x="32" y="54"/>
                    <a:pt x="32" y="54"/>
                  </a:cubicBezTo>
                  <a:cubicBezTo>
                    <a:pt x="33" y="51"/>
                    <a:pt x="33" y="51"/>
                    <a:pt x="33" y="51"/>
                  </a:cubicBezTo>
                  <a:cubicBezTo>
                    <a:pt x="37" y="36"/>
                    <a:pt x="47" y="11"/>
                    <a:pt x="53" y="5"/>
                  </a:cubicBezTo>
                  <a:cubicBezTo>
                    <a:pt x="54" y="5"/>
                    <a:pt x="54" y="5"/>
                    <a:pt x="54" y="5"/>
                  </a:cubicBezTo>
                  <a:lnTo>
                    <a:pt x="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eaLnBrk="1" fontAlgn="auto" hangingPunct="1">
                <a:spcBef>
                  <a:spcPts val="0"/>
                </a:spcBef>
                <a:spcAft>
                  <a:spcPts val="0"/>
                </a:spcAft>
                <a:defRPr/>
              </a:pPr>
              <a:endParaRPr lang="id-ID" sz="2400">
                <a:latin typeface="+mn-lt"/>
              </a:endParaRPr>
            </a:p>
          </p:txBody>
        </p:sp>
        <p:sp>
          <p:nvSpPr>
            <p:cNvPr id="38" name="Freeform 12"/>
            <p:cNvSpPr>
              <a:spLocks/>
            </p:cNvSpPr>
            <p:nvPr/>
          </p:nvSpPr>
          <p:spPr bwMode="auto">
            <a:xfrm>
              <a:off x="6350" y="114300"/>
              <a:ext cx="244475" cy="485775"/>
            </a:xfrm>
            <a:custGeom>
              <a:avLst/>
              <a:gdLst>
                <a:gd name="T0" fmla="*/ 48 w 64"/>
                <a:gd name="T1" fmla="*/ 27 h 127"/>
                <a:gd name="T2" fmla="*/ 28 w 64"/>
                <a:gd name="T3" fmla="*/ 28 h 127"/>
                <a:gd name="T4" fmla="*/ 30 w 64"/>
                <a:gd name="T5" fmla="*/ 18 h 127"/>
                <a:gd name="T6" fmla="*/ 19 w 64"/>
                <a:gd name="T7" fmla="*/ 1 h 127"/>
                <a:gd name="T8" fmla="*/ 7 w 64"/>
                <a:gd name="T9" fmla="*/ 4 h 127"/>
                <a:gd name="T10" fmla="*/ 5 w 64"/>
                <a:gd name="T11" fmla="*/ 5 h 127"/>
                <a:gd name="T12" fmla="*/ 0 w 64"/>
                <a:gd name="T13" fmla="*/ 35 h 127"/>
                <a:gd name="T14" fmla="*/ 6 w 64"/>
                <a:gd name="T15" fmla="*/ 74 h 127"/>
                <a:gd name="T16" fmla="*/ 6 w 64"/>
                <a:gd name="T17" fmla="*/ 118 h 127"/>
                <a:gd name="T18" fmla="*/ 20 w 64"/>
                <a:gd name="T19" fmla="*/ 118 h 127"/>
                <a:gd name="T20" fmla="*/ 20 w 64"/>
                <a:gd name="T21" fmla="*/ 72 h 127"/>
                <a:gd name="T22" fmla="*/ 23 w 64"/>
                <a:gd name="T23" fmla="*/ 72 h 127"/>
                <a:gd name="T24" fmla="*/ 24 w 64"/>
                <a:gd name="T25" fmla="*/ 66 h 127"/>
                <a:gd name="T26" fmla="*/ 25 w 64"/>
                <a:gd name="T27" fmla="*/ 44 h 127"/>
                <a:gd name="T28" fmla="*/ 56 w 64"/>
                <a:gd name="T29" fmla="*/ 40 h 127"/>
                <a:gd name="T30" fmla="*/ 48 w 64"/>
                <a:gd name="T31" fmla="*/ 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4" h="127">
                  <a:moveTo>
                    <a:pt x="48" y="27"/>
                  </a:moveTo>
                  <a:cubicBezTo>
                    <a:pt x="40" y="31"/>
                    <a:pt x="34" y="31"/>
                    <a:pt x="28" y="28"/>
                  </a:cubicBezTo>
                  <a:cubicBezTo>
                    <a:pt x="29" y="25"/>
                    <a:pt x="29" y="21"/>
                    <a:pt x="30" y="18"/>
                  </a:cubicBezTo>
                  <a:cubicBezTo>
                    <a:pt x="33" y="10"/>
                    <a:pt x="26" y="2"/>
                    <a:pt x="19" y="1"/>
                  </a:cubicBezTo>
                  <a:cubicBezTo>
                    <a:pt x="14" y="0"/>
                    <a:pt x="10" y="1"/>
                    <a:pt x="7" y="4"/>
                  </a:cubicBezTo>
                  <a:cubicBezTo>
                    <a:pt x="6" y="4"/>
                    <a:pt x="5" y="5"/>
                    <a:pt x="5" y="5"/>
                  </a:cubicBezTo>
                  <a:cubicBezTo>
                    <a:pt x="2" y="16"/>
                    <a:pt x="0" y="35"/>
                    <a:pt x="0" y="35"/>
                  </a:cubicBezTo>
                  <a:cubicBezTo>
                    <a:pt x="0" y="65"/>
                    <a:pt x="3" y="73"/>
                    <a:pt x="6" y="74"/>
                  </a:cubicBezTo>
                  <a:cubicBezTo>
                    <a:pt x="6" y="118"/>
                    <a:pt x="6" y="118"/>
                    <a:pt x="6" y="118"/>
                  </a:cubicBezTo>
                  <a:cubicBezTo>
                    <a:pt x="6" y="127"/>
                    <a:pt x="20" y="127"/>
                    <a:pt x="20" y="118"/>
                  </a:cubicBezTo>
                  <a:cubicBezTo>
                    <a:pt x="20" y="72"/>
                    <a:pt x="20" y="72"/>
                    <a:pt x="20" y="72"/>
                  </a:cubicBezTo>
                  <a:cubicBezTo>
                    <a:pt x="23" y="72"/>
                    <a:pt x="23" y="72"/>
                    <a:pt x="23" y="72"/>
                  </a:cubicBezTo>
                  <a:cubicBezTo>
                    <a:pt x="23" y="70"/>
                    <a:pt x="24" y="68"/>
                    <a:pt x="24" y="66"/>
                  </a:cubicBezTo>
                  <a:cubicBezTo>
                    <a:pt x="24" y="58"/>
                    <a:pt x="25" y="51"/>
                    <a:pt x="25" y="44"/>
                  </a:cubicBezTo>
                  <a:cubicBezTo>
                    <a:pt x="35" y="47"/>
                    <a:pt x="45" y="46"/>
                    <a:pt x="56" y="40"/>
                  </a:cubicBezTo>
                  <a:cubicBezTo>
                    <a:pt x="64" y="36"/>
                    <a:pt x="57" y="23"/>
                    <a:pt x="48" y="2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eaLnBrk="1" fontAlgn="auto" hangingPunct="1">
                <a:spcBef>
                  <a:spcPts val="0"/>
                </a:spcBef>
                <a:spcAft>
                  <a:spcPts val="0"/>
                </a:spcAft>
                <a:defRPr/>
              </a:pPr>
              <a:endParaRPr lang="id-ID" sz="2400">
                <a:latin typeface="+mn-lt"/>
              </a:endParaRPr>
            </a:p>
          </p:txBody>
        </p:sp>
        <p:sp>
          <p:nvSpPr>
            <p:cNvPr id="39" name="Freeform 13"/>
            <p:cNvSpPr>
              <a:spLocks/>
            </p:cNvSpPr>
            <p:nvPr/>
          </p:nvSpPr>
          <p:spPr bwMode="auto">
            <a:xfrm>
              <a:off x="330549" y="80963"/>
              <a:ext cx="406400" cy="527050"/>
            </a:xfrm>
            <a:custGeom>
              <a:avLst/>
              <a:gdLst>
                <a:gd name="T0" fmla="*/ 84 w 107"/>
                <a:gd name="T1" fmla="*/ 76 h 138"/>
                <a:gd name="T2" fmla="*/ 95 w 107"/>
                <a:gd name="T3" fmla="*/ 48 h 138"/>
                <a:gd name="T4" fmla="*/ 74 w 107"/>
                <a:gd name="T5" fmla="*/ 28 h 138"/>
                <a:gd name="T6" fmla="*/ 70 w 107"/>
                <a:gd name="T7" fmla="*/ 33 h 138"/>
                <a:gd name="T8" fmla="*/ 38 w 107"/>
                <a:gd name="T9" fmla="*/ 27 h 138"/>
                <a:gd name="T10" fmla="*/ 32 w 107"/>
                <a:gd name="T11" fmla="*/ 28 h 138"/>
                <a:gd name="T12" fmla="*/ 2 w 107"/>
                <a:gd name="T13" fmla="*/ 0 h 138"/>
                <a:gd name="T14" fmla="*/ 0 w 107"/>
                <a:gd name="T15" fmla="*/ 3 h 138"/>
                <a:gd name="T16" fmla="*/ 29 w 107"/>
                <a:gd name="T17" fmla="*/ 31 h 138"/>
                <a:gd name="T18" fmla="*/ 34 w 107"/>
                <a:gd name="T19" fmla="*/ 42 h 138"/>
                <a:gd name="T20" fmla="*/ 62 w 107"/>
                <a:gd name="T21" fmla="*/ 48 h 138"/>
                <a:gd name="T22" fmla="*/ 55 w 107"/>
                <a:gd name="T23" fmla="*/ 75 h 138"/>
                <a:gd name="T24" fmla="*/ 20 w 107"/>
                <a:gd name="T25" fmla="*/ 126 h 138"/>
                <a:gd name="T26" fmla="*/ 38 w 107"/>
                <a:gd name="T27" fmla="*/ 126 h 138"/>
                <a:gd name="T28" fmla="*/ 70 w 107"/>
                <a:gd name="T29" fmla="*/ 90 h 138"/>
                <a:gd name="T30" fmla="*/ 84 w 107"/>
                <a:gd name="T31" fmla="*/ 76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7" h="138">
                  <a:moveTo>
                    <a:pt x="84" y="76"/>
                  </a:moveTo>
                  <a:cubicBezTo>
                    <a:pt x="84" y="66"/>
                    <a:pt x="87" y="56"/>
                    <a:pt x="95" y="48"/>
                  </a:cubicBezTo>
                  <a:cubicBezTo>
                    <a:pt x="107" y="35"/>
                    <a:pt x="87" y="15"/>
                    <a:pt x="74" y="28"/>
                  </a:cubicBezTo>
                  <a:cubicBezTo>
                    <a:pt x="73" y="30"/>
                    <a:pt x="71" y="32"/>
                    <a:pt x="70" y="33"/>
                  </a:cubicBezTo>
                  <a:cubicBezTo>
                    <a:pt x="59" y="32"/>
                    <a:pt x="48" y="31"/>
                    <a:pt x="38" y="27"/>
                  </a:cubicBezTo>
                  <a:cubicBezTo>
                    <a:pt x="35" y="26"/>
                    <a:pt x="33" y="27"/>
                    <a:pt x="32" y="28"/>
                  </a:cubicBezTo>
                  <a:cubicBezTo>
                    <a:pt x="2" y="0"/>
                    <a:pt x="2" y="0"/>
                    <a:pt x="2" y="0"/>
                  </a:cubicBezTo>
                  <a:cubicBezTo>
                    <a:pt x="0" y="3"/>
                    <a:pt x="0" y="3"/>
                    <a:pt x="0" y="3"/>
                  </a:cubicBezTo>
                  <a:cubicBezTo>
                    <a:pt x="29" y="31"/>
                    <a:pt x="29" y="31"/>
                    <a:pt x="29" y="31"/>
                  </a:cubicBezTo>
                  <a:cubicBezTo>
                    <a:pt x="27" y="35"/>
                    <a:pt x="28" y="40"/>
                    <a:pt x="34" y="42"/>
                  </a:cubicBezTo>
                  <a:cubicBezTo>
                    <a:pt x="43" y="45"/>
                    <a:pt x="52" y="47"/>
                    <a:pt x="62" y="48"/>
                  </a:cubicBezTo>
                  <a:cubicBezTo>
                    <a:pt x="58" y="56"/>
                    <a:pt x="56" y="65"/>
                    <a:pt x="55" y="75"/>
                  </a:cubicBezTo>
                  <a:cubicBezTo>
                    <a:pt x="34" y="83"/>
                    <a:pt x="23" y="102"/>
                    <a:pt x="20" y="126"/>
                  </a:cubicBezTo>
                  <a:cubicBezTo>
                    <a:pt x="18" y="138"/>
                    <a:pt x="37" y="138"/>
                    <a:pt x="38" y="126"/>
                  </a:cubicBezTo>
                  <a:cubicBezTo>
                    <a:pt x="41" y="107"/>
                    <a:pt x="52" y="94"/>
                    <a:pt x="70" y="90"/>
                  </a:cubicBezTo>
                  <a:cubicBezTo>
                    <a:pt x="78" y="90"/>
                    <a:pt x="83" y="84"/>
                    <a:pt x="84" y="7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eaLnBrk="1" fontAlgn="auto" hangingPunct="1">
                <a:spcBef>
                  <a:spcPts val="0"/>
                </a:spcBef>
                <a:spcAft>
                  <a:spcPts val="0"/>
                </a:spcAft>
                <a:defRPr/>
              </a:pPr>
              <a:endParaRPr lang="id-ID" sz="2400">
                <a:latin typeface="+mn-lt"/>
              </a:endParaRPr>
            </a:p>
          </p:txBody>
        </p:sp>
        <p:sp>
          <p:nvSpPr>
            <p:cNvPr id="41" name="Oval 14"/>
            <p:cNvSpPr>
              <a:spLocks noChangeArrowheads="1"/>
            </p:cNvSpPr>
            <p:nvPr/>
          </p:nvSpPr>
          <p:spPr bwMode="auto">
            <a:xfrm>
              <a:off x="595662" y="53975"/>
              <a:ext cx="111125" cy="1111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eaLnBrk="1" fontAlgn="auto" hangingPunct="1">
                <a:spcBef>
                  <a:spcPts val="0"/>
                </a:spcBef>
                <a:spcAft>
                  <a:spcPts val="0"/>
                </a:spcAft>
                <a:defRPr/>
              </a:pPr>
              <a:endParaRPr lang="id-ID" sz="2400">
                <a:latin typeface="+mn-lt"/>
              </a:endParaRPr>
            </a:p>
          </p:txBody>
        </p:sp>
      </p:grpSp>
      <p:grpSp>
        <p:nvGrpSpPr>
          <p:cNvPr id="42" name="Group 41"/>
          <p:cNvGrpSpPr/>
          <p:nvPr/>
        </p:nvGrpSpPr>
        <p:grpSpPr>
          <a:xfrm>
            <a:off x="994621" y="3730183"/>
            <a:ext cx="618795" cy="616057"/>
            <a:chOff x="6350" y="-3175"/>
            <a:chExt cx="717550" cy="714376"/>
          </a:xfrm>
          <a:solidFill>
            <a:schemeClr val="accent4"/>
          </a:solidFill>
        </p:grpSpPr>
        <p:sp>
          <p:nvSpPr>
            <p:cNvPr id="43" name="Freeform 18"/>
            <p:cNvSpPr>
              <a:spLocks/>
            </p:cNvSpPr>
            <p:nvPr/>
          </p:nvSpPr>
          <p:spPr bwMode="auto">
            <a:xfrm>
              <a:off x="438150" y="430213"/>
              <a:ext cx="285750" cy="280988"/>
            </a:xfrm>
            <a:custGeom>
              <a:avLst/>
              <a:gdLst>
                <a:gd name="T0" fmla="*/ 68 w 75"/>
                <a:gd name="T1" fmla="*/ 42 h 74"/>
                <a:gd name="T2" fmla="*/ 25 w 75"/>
                <a:gd name="T3" fmla="*/ 0 h 74"/>
                <a:gd name="T4" fmla="*/ 0 w 75"/>
                <a:gd name="T5" fmla="*/ 24 h 74"/>
                <a:gd name="T6" fmla="*/ 43 w 75"/>
                <a:gd name="T7" fmla="*/ 67 h 74"/>
                <a:gd name="T8" fmla="*/ 68 w 75"/>
                <a:gd name="T9" fmla="*/ 67 h 74"/>
                <a:gd name="T10" fmla="*/ 68 w 75"/>
                <a:gd name="T11" fmla="*/ 42 h 74"/>
              </a:gdLst>
              <a:ahLst/>
              <a:cxnLst>
                <a:cxn ang="0">
                  <a:pos x="T0" y="T1"/>
                </a:cxn>
                <a:cxn ang="0">
                  <a:pos x="T2" y="T3"/>
                </a:cxn>
                <a:cxn ang="0">
                  <a:pos x="T4" y="T5"/>
                </a:cxn>
                <a:cxn ang="0">
                  <a:pos x="T6" y="T7"/>
                </a:cxn>
                <a:cxn ang="0">
                  <a:pos x="T8" y="T9"/>
                </a:cxn>
                <a:cxn ang="0">
                  <a:pos x="T10" y="T11"/>
                </a:cxn>
              </a:cxnLst>
              <a:rect l="0" t="0" r="r" b="b"/>
              <a:pathLst>
                <a:path w="75" h="74">
                  <a:moveTo>
                    <a:pt x="68" y="42"/>
                  </a:moveTo>
                  <a:cubicBezTo>
                    <a:pt x="25" y="0"/>
                    <a:pt x="25" y="0"/>
                    <a:pt x="25" y="0"/>
                  </a:cubicBezTo>
                  <a:cubicBezTo>
                    <a:pt x="19" y="10"/>
                    <a:pt x="10" y="18"/>
                    <a:pt x="0" y="24"/>
                  </a:cubicBezTo>
                  <a:cubicBezTo>
                    <a:pt x="43" y="67"/>
                    <a:pt x="43" y="67"/>
                    <a:pt x="43" y="67"/>
                  </a:cubicBezTo>
                  <a:cubicBezTo>
                    <a:pt x="50" y="74"/>
                    <a:pt x="61" y="74"/>
                    <a:pt x="68" y="67"/>
                  </a:cubicBezTo>
                  <a:cubicBezTo>
                    <a:pt x="75" y="60"/>
                    <a:pt x="75" y="49"/>
                    <a:pt x="68" y="4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eaLnBrk="1" fontAlgn="auto" hangingPunct="1">
                <a:spcBef>
                  <a:spcPts val="0"/>
                </a:spcBef>
                <a:spcAft>
                  <a:spcPts val="0"/>
                </a:spcAft>
                <a:defRPr/>
              </a:pPr>
              <a:endParaRPr lang="id-ID" sz="2400">
                <a:latin typeface="+mn-lt"/>
              </a:endParaRPr>
            </a:p>
          </p:txBody>
        </p:sp>
        <p:sp>
          <p:nvSpPr>
            <p:cNvPr id="44" name="Freeform 19"/>
            <p:cNvSpPr>
              <a:spLocks noEditPoints="1"/>
            </p:cNvSpPr>
            <p:nvPr/>
          </p:nvSpPr>
          <p:spPr bwMode="auto">
            <a:xfrm>
              <a:off x="6350" y="-3175"/>
              <a:ext cx="530225" cy="531813"/>
            </a:xfrm>
            <a:custGeom>
              <a:avLst/>
              <a:gdLst>
                <a:gd name="T0" fmla="*/ 139 w 139"/>
                <a:gd name="T1" fmla="*/ 70 h 140"/>
                <a:gd name="T2" fmla="*/ 70 w 139"/>
                <a:gd name="T3" fmla="*/ 0 h 140"/>
                <a:gd name="T4" fmla="*/ 0 w 139"/>
                <a:gd name="T5" fmla="*/ 70 h 140"/>
                <a:gd name="T6" fmla="*/ 70 w 139"/>
                <a:gd name="T7" fmla="*/ 140 h 140"/>
                <a:gd name="T8" fmla="*/ 139 w 139"/>
                <a:gd name="T9" fmla="*/ 70 h 140"/>
                <a:gd name="T10" fmla="*/ 70 w 139"/>
                <a:gd name="T11" fmla="*/ 122 h 140"/>
                <a:gd name="T12" fmla="*/ 17 w 139"/>
                <a:gd name="T13" fmla="*/ 70 h 140"/>
                <a:gd name="T14" fmla="*/ 70 w 139"/>
                <a:gd name="T15" fmla="*/ 17 h 140"/>
                <a:gd name="T16" fmla="*/ 122 w 139"/>
                <a:gd name="T17" fmla="*/ 70 h 140"/>
                <a:gd name="T18" fmla="*/ 70 w 139"/>
                <a:gd name="T19" fmla="*/ 122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9" h="140">
                  <a:moveTo>
                    <a:pt x="139" y="70"/>
                  </a:moveTo>
                  <a:cubicBezTo>
                    <a:pt x="139" y="31"/>
                    <a:pt x="108" y="0"/>
                    <a:pt x="70" y="0"/>
                  </a:cubicBezTo>
                  <a:cubicBezTo>
                    <a:pt x="31" y="0"/>
                    <a:pt x="0" y="31"/>
                    <a:pt x="0" y="70"/>
                  </a:cubicBezTo>
                  <a:cubicBezTo>
                    <a:pt x="0" y="108"/>
                    <a:pt x="31" y="140"/>
                    <a:pt x="70" y="140"/>
                  </a:cubicBezTo>
                  <a:cubicBezTo>
                    <a:pt x="108" y="140"/>
                    <a:pt x="139" y="108"/>
                    <a:pt x="139" y="70"/>
                  </a:cubicBezTo>
                  <a:moveTo>
                    <a:pt x="70" y="122"/>
                  </a:moveTo>
                  <a:cubicBezTo>
                    <a:pt x="41" y="122"/>
                    <a:pt x="17" y="99"/>
                    <a:pt x="17" y="70"/>
                  </a:cubicBezTo>
                  <a:cubicBezTo>
                    <a:pt x="17" y="41"/>
                    <a:pt x="41" y="17"/>
                    <a:pt x="70" y="17"/>
                  </a:cubicBezTo>
                  <a:cubicBezTo>
                    <a:pt x="98" y="17"/>
                    <a:pt x="122" y="41"/>
                    <a:pt x="122" y="70"/>
                  </a:cubicBezTo>
                  <a:cubicBezTo>
                    <a:pt x="122" y="99"/>
                    <a:pt x="98" y="122"/>
                    <a:pt x="70" y="1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eaLnBrk="1" fontAlgn="auto" hangingPunct="1">
                <a:spcBef>
                  <a:spcPts val="0"/>
                </a:spcBef>
                <a:spcAft>
                  <a:spcPts val="0"/>
                </a:spcAft>
                <a:defRPr/>
              </a:pPr>
              <a:endParaRPr lang="id-ID" sz="2400">
                <a:latin typeface="+mn-lt"/>
              </a:endParaRPr>
            </a:p>
          </p:txBody>
        </p:sp>
        <p:sp>
          <p:nvSpPr>
            <p:cNvPr id="45" name="Freeform 20"/>
            <p:cNvSpPr>
              <a:spLocks/>
            </p:cNvSpPr>
            <p:nvPr/>
          </p:nvSpPr>
          <p:spPr bwMode="auto">
            <a:xfrm>
              <a:off x="117475" y="106363"/>
              <a:ext cx="157163" cy="155575"/>
            </a:xfrm>
            <a:custGeom>
              <a:avLst/>
              <a:gdLst>
                <a:gd name="T0" fmla="*/ 0 w 41"/>
                <a:gd name="T1" fmla="*/ 41 h 41"/>
                <a:gd name="T2" fmla="*/ 12 w 41"/>
                <a:gd name="T3" fmla="*/ 41 h 41"/>
                <a:gd name="T4" fmla="*/ 41 w 41"/>
                <a:gd name="T5" fmla="*/ 12 h 41"/>
                <a:gd name="T6" fmla="*/ 41 w 41"/>
                <a:gd name="T7" fmla="*/ 0 h 41"/>
                <a:gd name="T8" fmla="*/ 0 w 41"/>
                <a:gd name="T9" fmla="*/ 41 h 41"/>
              </a:gdLst>
              <a:ahLst/>
              <a:cxnLst>
                <a:cxn ang="0">
                  <a:pos x="T0" y="T1"/>
                </a:cxn>
                <a:cxn ang="0">
                  <a:pos x="T2" y="T3"/>
                </a:cxn>
                <a:cxn ang="0">
                  <a:pos x="T4" y="T5"/>
                </a:cxn>
                <a:cxn ang="0">
                  <a:pos x="T6" y="T7"/>
                </a:cxn>
                <a:cxn ang="0">
                  <a:pos x="T8" y="T9"/>
                </a:cxn>
              </a:cxnLst>
              <a:rect l="0" t="0" r="r" b="b"/>
              <a:pathLst>
                <a:path w="41" h="41">
                  <a:moveTo>
                    <a:pt x="0" y="41"/>
                  </a:moveTo>
                  <a:cubicBezTo>
                    <a:pt x="12" y="41"/>
                    <a:pt x="12" y="41"/>
                    <a:pt x="12" y="41"/>
                  </a:cubicBezTo>
                  <a:cubicBezTo>
                    <a:pt x="12" y="25"/>
                    <a:pt x="25" y="12"/>
                    <a:pt x="41" y="12"/>
                  </a:cubicBezTo>
                  <a:cubicBezTo>
                    <a:pt x="41" y="0"/>
                    <a:pt x="41" y="0"/>
                    <a:pt x="41" y="0"/>
                  </a:cubicBezTo>
                  <a:cubicBezTo>
                    <a:pt x="18" y="0"/>
                    <a:pt x="0" y="18"/>
                    <a:pt x="0" y="4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eaLnBrk="1" fontAlgn="auto" hangingPunct="1">
                <a:spcBef>
                  <a:spcPts val="0"/>
                </a:spcBef>
                <a:spcAft>
                  <a:spcPts val="0"/>
                </a:spcAft>
                <a:defRPr/>
              </a:pPr>
              <a:endParaRPr lang="id-ID" sz="2400">
                <a:latin typeface="+mn-lt"/>
              </a:endParaRPr>
            </a:p>
          </p:txBody>
        </p:sp>
      </p:grpSp>
      <p:sp>
        <p:nvSpPr>
          <p:cNvPr id="46" name="Freeform 24"/>
          <p:cNvSpPr>
            <a:spLocks noEditPoints="1"/>
          </p:cNvSpPr>
          <p:nvPr/>
        </p:nvSpPr>
        <p:spPr bwMode="auto">
          <a:xfrm>
            <a:off x="3582988" y="3768725"/>
            <a:ext cx="547687" cy="549275"/>
          </a:xfrm>
          <a:custGeom>
            <a:avLst/>
            <a:gdLst>
              <a:gd name="T0" fmla="*/ 2147483647 w 190"/>
              <a:gd name="T1" fmla="*/ 0 h 190"/>
              <a:gd name="T2" fmla="*/ 2147483647 w 190"/>
              <a:gd name="T3" fmla="*/ 0 h 190"/>
              <a:gd name="T4" fmla="*/ 0 w 190"/>
              <a:gd name="T5" fmla="*/ 2147483647 h 190"/>
              <a:gd name="T6" fmla="*/ 0 w 190"/>
              <a:gd name="T7" fmla="*/ 2147483647 h 190"/>
              <a:gd name="T8" fmla="*/ 2147483647 w 190"/>
              <a:gd name="T9" fmla="*/ 2147483647 h 190"/>
              <a:gd name="T10" fmla="*/ 2147483647 w 190"/>
              <a:gd name="T11" fmla="*/ 2147483647 h 190"/>
              <a:gd name="T12" fmla="*/ 2147483647 w 190"/>
              <a:gd name="T13" fmla="*/ 2147483647 h 190"/>
              <a:gd name="T14" fmla="*/ 2147483647 w 190"/>
              <a:gd name="T15" fmla="*/ 2147483647 h 190"/>
              <a:gd name="T16" fmla="*/ 2147483647 w 190"/>
              <a:gd name="T17" fmla="*/ 0 h 190"/>
              <a:gd name="T18" fmla="*/ 2147483647 w 190"/>
              <a:gd name="T19" fmla="*/ 2147483647 h 190"/>
              <a:gd name="T20" fmla="*/ 2147483647 w 190"/>
              <a:gd name="T21" fmla="*/ 2147483647 h 190"/>
              <a:gd name="T22" fmla="*/ 2147483647 w 190"/>
              <a:gd name="T23" fmla="*/ 2147483647 h 190"/>
              <a:gd name="T24" fmla="*/ 2147483647 w 190"/>
              <a:gd name="T25" fmla="*/ 2147483647 h 190"/>
              <a:gd name="T26" fmla="*/ 2147483647 w 190"/>
              <a:gd name="T27" fmla="*/ 2147483647 h 190"/>
              <a:gd name="T28" fmla="*/ 2147483647 w 190"/>
              <a:gd name="T29" fmla="*/ 2147483647 h 190"/>
              <a:gd name="T30" fmla="*/ 2147483647 w 190"/>
              <a:gd name="T31" fmla="*/ 2147483647 h 190"/>
              <a:gd name="T32" fmla="*/ 2147483647 w 190"/>
              <a:gd name="T33" fmla="*/ 2147483647 h 190"/>
              <a:gd name="T34" fmla="*/ 2147483647 w 190"/>
              <a:gd name="T35" fmla="*/ 2147483647 h 190"/>
              <a:gd name="T36" fmla="*/ 2147483647 w 190"/>
              <a:gd name="T37" fmla="*/ 2147483647 h 190"/>
              <a:gd name="T38" fmla="*/ 2147483647 w 190"/>
              <a:gd name="T39" fmla="*/ 2147483647 h 190"/>
              <a:gd name="T40" fmla="*/ 2147483647 w 190"/>
              <a:gd name="T41" fmla="*/ 2147483647 h 190"/>
              <a:gd name="T42" fmla="*/ 2147483647 w 190"/>
              <a:gd name="T43" fmla="*/ 2147483647 h 190"/>
              <a:gd name="T44" fmla="*/ 2147483647 w 190"/>
              <a:gd name="T45" fmla="*/ 2147483647 h 190"/>
              <a:gd name="T46" fmla="*/ 2147483647 w 190"/>
              <a:gd name="T47" fmla="*/ 2147483647 h 190"/>
              <a:gd name="T48" fmla="*/ 2147483647 w 190"/>
              <a:gd name="T49" fmla="*/ 2147483647 h 190"/>
              <a:gd name="T50" fmla="*/ 2147483647 w 190"/>
              <a:gd name="T51" fmla="*/ 2147483647 h 190"/>
              <a:gd name="T52" fmla="*/ 2147483647 w 190"/>
              <a:gd name="T53" fmla="*/ 2147483647 h 190"/>
              <a:gd name="T54" fmla="*/ 2147483647 w 190"/>
              <a:gd name="T55" fmla="*/ 2147483647 h 190"/>
              <a:gd name="T56" fmla="*/ 2147483647 w 190"/>
              <a:gd name="T57" fmla="*/ 2147483647 h 190"/>
              <a:gd name="T58" fmla="*/ 2147483647 w 190"/>
              <a:gd name="T59" fmla="*/ 2147483647 h 190"/>
              <a:gd name="T60" fmla="*/ 2147483647 w 190"/>
              <a:gd name="T61" fmla="*/ 2147483647 h 190"/>
              <a:gd name="T62" fmla="*/ 2147483647 w 190"/>
              <a:gd name="T63" fmla="*/ 2147483647 h 190"/>
              <a:gd name="T64" fmla="*/ 2147483647 w 190"/>
              <a:gd name="T65" fmla="*/ 2147483647 h 190"/>
              <a:gd name="T66" fmla="*/ 2147483647 w 190"/>
              <a:gd name="T67" fmla="*/ 2147483647 h 190"/>
              <a:gd name="T68" fmla="*/ 2147483647 w 190"/>
              <a:gd name="T69" fmla="*/ 2147483647 h 190"/>
              <a:gd name="T70" fmla="*/ 2147483647 w 190"/>
              <a:gd name="T71" fmla="*/ 2147483647 h 190"/>
              <a:gd name="T72" fmla="*/ 2147483647 w 190"/>
              <a:gd name="T73" fmla="*/ 2147483647 h 190"/>
              <a:gd name="T74" fmla="*/ 2147483647 w 190"/>
              <a:gd name="T75" fmla="*/ 2147483647 h 190"/>
              <a:gd name="T76" fmla="*/ 2147483647 w 190"/>
              <a:gd name="T77" fmla="*/ 2147483647 h 190"/>
              <a:gd name="T78" fmla="*/ 2147483647 w 190"/>
              <a:gd name="T79" fmla="*/ 2147483647 h 190"/>
              <a:gd name="T80" fmla="*/ 2147483647 w 190"/>
              <a:gd name="T81" fmla="*/ 2147483647 h 190"/>
              <a:gd name="T82" fmla="*/ 2147483647 w 190"/>
              <a:gd name="T83" fmla="*/ 2147483647 h 190"/>
              <a:gd name="T84" fmla="*/ 2147483647 w 190"/>
              <a:gd name="T85" fmla="*/ 2147483647 h 190"/>
              <a:gd name="T86" fmla="*/ 2147483647 w 190"/>
              <a:gd name="T87" fmla="*/ 2147483647 h 190"/>
              <a:gd name="T88" fmla="*/ 2147483647 w 190"/>
              <a:gd name="T89" fmla="*/ 2147483647 h 190"/>
              <a:gd name="T90" fmla="*/ 2147483647 w 190"/>
              <a:gd name="T91" fmla="*/ 2147483647 h 190"/>
              <a:gd name="T92" fmla="*/ 2147483647 w 190"/>
              <a:gd name="T93" fmla="*/ 2147483647 h 190"/>
              <a:gd name="T94" fmla="*/ 2147483647 w 190"/>
              <a:gd name="T95" fmla="*/ 2147483647 h 190"/>
              <a:gd name="T96" fmla="*/ 2147483647 w 190"/>
              <a:gd name="T97" fmla="*/ 2147483647 h 190"/>
              <a:gd name="T98" fmla="*/ 2147483647 w 190"/>
              <a:gd name="T99" fmla="*/ 2147483647 h 190"/>
              <a:gd name="T100" fmla="*/ 2147483647 w 190"/>
              <a:gd name="T101" fmla="*/ 2147483647 h 190"/>
              <a:gd name="T102" fmla="*/ 2147483647 w 190"/>
              <a:gd name="T103" fmla="*/ 2147483647 h 190"/>
              <a:gd name="T104" fmla="*/ 2147483647 w 190"/>
              <a:gd name="T105" fmla="*/ 2147483647 h 190"/>
              <a:gd name="T106" fmla="*/ 2147483647 w 190"/>
              <a:gd name="T107" fmla="*/ 2147483647 h 190"/>
              <a:gd name="T108" fmla="*/ 2147483647 w 190"/>
              <a:gd name="T109" fmla="*/ 2147483647 h 190"/>
              <a:gd name="T110" fmla="*/ 2147483647 w 190"/>
              <a:gd name="T111" fmla="*/ 2147483647 h 190"/>
              <a:gd name="T112" fmla="*/ 2147483647 w 190"/>
              <a:gd name="T113" fmla="*/ 2147483647 h 190"/>
              <a:gd name="T114" fmla="*/ 2147483647 w 190"/>
              <a:gd name="T115" fmla="*/ 2147483647 h 190"/>
              <a:gd name="T116" fmla="*/ 2147483647 w 190"/>
              <a:gd name="T117" fmla="*/ 2147483647 h 190"/>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190" h="190">
                <a:moveTo>
                  <a:pt x="178" y="0"/>
                </a:moveTo>
                <a:cubicBezTo>
                  <a:pt x="12" y="0"/>
                  <a:pt x="12" y="0"/>
                  <a:pt x="12" y="0"/>
                </a:cubicBezTo>
                <a:cubicBezTo>
                  <a:pt x="5" y="0"/>
                  <a:pt x="0" y="5"/>
                  <a:pt x="0" y="11"/>
                </a:cubicBezTo>
                <a:cubicBezTo>
                  <a:pt x="0" y="178"/>
                  <a:pt x="0" y="178"/>
                  <a:pt x="0" y="178"/>
                </a:cubicBezTo>
                <a:cubicBezTo>
                  <a:pt x="0" y="184"/>
                  <a:pt x="5" y="190"/>
                  <a:pt x="12" y="190"/>
                </a:cubicBezTo>
                <a:cubicBezTo>
                  <a:pt x="178" y="190"/>
                  <a:pt x="178" y="190"/>
                  <a:pt x="178" y="190"/>
                </a:cubicBezTo>
                <a:cubicBezTo>
                  <a:pt x="185" y="190"/>
                  <a:pt x="190" y="184"/>
                  <a:pt x="190" y="178"/>
                </a:cubicBezTo>
                <a:cubicBezTo>
                  <a:pt x="190" y="11"/>
                  <a:pt x="190" y="11"/>
                  <a:pt x="190" y="11"/>
                </a:cubicBezTo>
                <a:cubicBezTo>
                  <a:pt x="190" y="5"/>
                  <a:pt x="185" y="0"/>
                  <a:pt x="178" y="0"/>
                </a:cubicBezTo>
                <a:moveTo>
                  <a:pt x="36" y="178"/>
                </a:moveTo>
                <a:cubicBezTo>
                  <a:pt x="12" y="178"/>
                  <a:pt x="12" y="178"/>
                  <a:pt x="12" y="178"/>
                </a:cubicBezTo>
                <a:cubicBezTo>
                  <a:pt x="12" y="154"/>
                  <a:pt x="12" y="154"/>
                  <a:pt x="12" y="154"/>
                </a:cubicBezTo>
                <a:cubicBezTo>
                  <a:pt x="36" y="154"/>
                  <a:pt x="36" y="154"/>
                  <a:pt x="36" y="154"/>
                </a:cubicBezTo>
                <a:lnTo>
                  <a:pt x="36" y="178"/>
                </a:lnTo>
                <a:close/>
                <a:moveTo>
                  <a:pt x="36" y="130"/>
                </a:moveTo>
                <a:cubicBezTo>
                  <a:pt x="12" y="130"/>
                  <a:pt x="12" y="130"/>
                  <a:pt x="12" y="130"/>
                </a:cubicBezTo>
                <a:cubicBezTo>
                  <a:pt x="12" y="106"/>
                  <a:pt x="12" y="106"/>
                  <a:pt x="12" y="106"/>
                </a:cubicBezTo>
                <a:cubicBezTo>
                  <a:pt x="36" y="106"/>
                  <a:pt x="36" y="106"/>
                  <a:pt x="36" y="106"/>
                </a:cubicBezTo>
                <a:lnTo>
                  <a:pt x="36" y="130"/>
                </a:lnTo>
                <a:close/>
                <a:moveTo>
                  <a:pt x="36" y="83"/>
                </a:moveTo>
                <a:cubicBezTo>
                  <a:pt x="12" y="83"/>
                  <a:pt x="12" y="83"/>
                  <a:pt x="12" y="83"/>
                </a:cubicBezTo>
                <a:cubicBezTo>
                  <a:pt x="12" y="59"/>
                  <a:pt x="12" y="59"/>
                  <a:pt x="12" y="59"/>
                </a:cubicBezTo>
                <a:cubicBezTo>
                  <a:pt x="36" y="59"/>
                  <a:pt x="36" y="59"/>
                  <a:pt x="36" y="59"/>
                </a:cubicBezTo>
                <a:lnTo>
                  <a:pt x="36" y="83"/>
                </a:lnTo>
                <a:close/>
                <a:moveTo>
                  <a:pt x="36" y="35"/>
                </a:moveTo>
                <a:cubicBezTo>
                  <a:pt x="12" y="35"/>
                  <a:pt x="12" y="35"/>
                  <a:pt x="12" y="35"/>
                </a:cubicBezTo>
                <a:cubicBezTo>
                  <a:pt x="12" y="11"/>
                  <a:pt x="12" y="11"/>
                  <a:pt x="12" y="11"/>
                </a:cubicBezTo>
                <a:cubicBezTo>
                  <a:pt x="36" y="11"/>
                  <a:pt x="36" y="11"/>
                  <a:pt x="36" y="11"/>
                </a:cubicBezTo>
                <a:lnTo>
                  <a:pt x="36" y="35"/>
                </a:lnTo>
                <a:close/>
                <a:moveTo>
                  <a:pt x="143" y="178"/>
                </a:moveTo>
                <a:cubicBezTo>
                  <a:pt x="48" y="178"/>
                  <a:pt x="48" y="178"/>
                  <a:pt x="48" y="178"/>
                </a:cubicBezTo>
                <a:cubicBezTo>
                  <a:pt x="48" y="118"/>
                  <a:pt x="48" y="118"/>
                  <a:pt x="48" y="118"/>
                </a:cubicBezTo>
                <a:cubicBezTo>
                  <a:pt x="143" y="118"/>
                  <a:pt x="143" y="118"/>
                  <a:pt x="143" y="118"/>
                </a:cubicBezTo>
                <a:lnTo>
                  <a:pt x="143" y="178"/>
                </a:lnTo>
                <a:close/>
                <a:moveTo>
                  <a:pt x="143" y="106"/>
                </a:moveTo>
                <a:cubicBezTo>
                  <a:pt x="48" y="106"/>
                  <a:pt x="48" y="106"/>
                  <a:pt x="48" y="106"/>
                </a:cubicBezTo>
                <a:cubicBezTo>
                  <a:pt x="48" y="11"/>
                  <a:pt x="48" y="11"/>
                  <a:pt x="48" y="11"/>
                </a:cubicBezTo>
                <a:cubicBezTo>
                  <a:pt x="143" y="11"/>
                  <a:pt x="143" y="11"/>
                  <a:pt x="143" y="11"/>
                </a:cubicBezTo>
                <a:lnTo>
                  <a:pt x="143" y="106"/>
                </a:lnTo>
                <a:close/>
                <a:moveTo>
                  <a:pt x="178" y="178"/>
                </a:moveTo>
                <a:cubicBezTo>
                  <a:pt x="154" y="178"/>
                  <a:pt x="154" y="178"/>
                  <a:pt x="154" y="178"/>
                </a:cubicBezTo>
                <a:cubicBezTo>
                  <a:pt x="154" y="154"/>
                  <a:pt x="154" y="154"/>
                  <a:pt x="154" y="154"/>
                </a:cubicBezTo>
                <a:cubicBezTo>
                  <a:pt x="178" y="154"/>
                  <a:pt x="178" y="154"/>
                  <a:pt x="178" y="154"/>
                </a:cubicBezTo>
                <a:lnTo>
                  <a:pt x="178" y="178"/>
                </a:lnTo>
                <a:close/>
                <a:moveTo>
                  <a:pt x="178" y="130"/>
                </a:moveTo>
                <a:cubicBezTo>
                  <a:pt x="154" y="130"/>
                  <a:pt x="154" y="130"/>
                  <a:pt x="154" y="130"/>
                </a:cubicBezTo>
                <a:cubicBezTo>
                  <a:pt x="154" y="106"/>
                  <a:pt x="154" y="106"/>
                  <a:pt x="154" y="106"/>
                </a:cubicBezTo>
                <a:cubicBezTo>
                  <a:pt x="178" y="106"/>
                  <a:pt x="178" y="106"/>
                  <a:pt x="178" y="106"/>
                </a:cubicBezTo>
                <a:lnTo>
                  <a:pt x="178" y="130"/>
                </a:lnTo>
                <a:close/>
                <a:moveTo>
                  <a:pt x="178" y="83"/>
                </a:moveTo>
                <a:cubicBezTo>
                  <a:pt x="154" y="83"/>
                  <a:pt x="154" y="83"/>
                  <a:pt x="154" y="83"/>
                </a:cubicBezTo>
                <a:cubicBezTo>
                  <a:pt x="154" y="59"/>
                  <a:pt x="154" y="59"/>
                  <a:pt x="154" y="59"/>
                </a:cubicBezTo>
                <a:cubicBezTo>
                  <a:pt x="178" y="59"/>
                  <a:pt x="178" y="59"/>
                  <a:pt x="178" y="59"/>
                </a:cubicBezTo>
                <a:lnTo>
                  <a:pt x="178" y="83"/>
                </a:lnTo>
                <a:close/>
                <a:moveTo>
                  <a:pt x="178" y="35"/>
                </a:moveTo>
                <a:cubicBezTo>
                  <a:pt x="154" y="35"/>
                  <a:pt x="154" y="35"/>
                  <a:pt x="154" y="35"/>
                </a:cubicBezTo>
                <a:cubicBezTo>
                  <a:pt x="154" y="11"/>
                  <a:pt x="154" y="11"/>
                  <a:pt x="154" y="11"/>
                </a:cubicBezTo>
                <a:cubicBezTo>
                  <a:pt x="178" y="11"/>
                  <a:pt x="178" y="11"/>
                  <a:pt x="178" y="11"/>
                </a:cubicBezTo>
                <a:lnTo>
                  <a:pt x="178" y="35"/>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endParaRPr lang="zh-CN" altLang="en-US"/>
          </a:p>
        </p:txBody>
      </p:sp>
      <p:grpSp>
        <p:nvGrpSpPr>
          <p:cNvPr id="47" name="Group 46"/>
          <p:cNvGrpSpPr/>
          <p:nvPr/>
        </p:nvGrpSpPr>
        <p:grpSpPr>
          <a:xfrm>
            <a:off x="7487116" y="2234671"/>
            <a:ext cx="594287" cy="578988"/>
            <a:chOff x="3532018" y="-211904"/>
            <a:chExt cx="801688" cy="781051"/>
          </a:xfrm>
          <a:solidFill>
            <a:schemeClr val="accent6"/>
          </a:solidFill>
        </p:grpSpPr>
        <p:sp>
          <p:nvSpPr>
            <p:cNvPr id="48" name="Freeform 28"/>
            <p:cNvSpPr>
              <a:spLocks/>
            </p:cNvSpPr>
            <p:nvPr/>
          </p:nvSpPr>
          <p:spPr bwMode="auto">
            <a:xfrm>
              <a:off x="3532018" y="-149991"/>
              <a:ext cx="719138" cy="719138"/>
            </a:xfrm>
            <a:custGeom>
              <a:avLst/>
              <a:gdLst>
                <a:gd name="T0" fmla="*/ 94 w 189"/>
                <a:gd name="T1" fmla="*/ 95 h 189"/>
                <a:gd name="T2" fmla="*/ 189 w 189"/>
                <a:gd name="T3" fmla="*/ 95 h 189"/>
                <a:gd name="T4" fmla="*/ 94 w 189"/>
                <a:gd name="T5" fmla="*/ 189 h 189"/>
                <a:gd name="T6" fmla="*/ 0 w 189"/>
                <a:gd name="T7" fmla="*/ 95 h 189"/>
                <a:gd name="T8" fmla="*/ 94 w 189"/>
                <a:gd name="T9" fmla="*/ 0 h 189"/>
                <a:gd name="T10" fmla="*/ 94 w 189"/>
                <a:gd name="T11" fmla="*/ 95 h 189"/>
              </a:gdLst>
              <a:ahLst/>
              <a:cxnLst>
                <a:cxn ang="0">
                  <a:pos x="T0" y="T1"/>
                </a:cxn>
                <a:cxn ang="0">
                  <a:pos x="T2" y="T3"/>
                </a:cxn>
                <a:cxn ang="0">
                  <a:pos x="T4" y="T5"/>
                </a:cxn>
                <a:cxn ang="0">
                  <a:pos x="T6" y="T7"/>
                </a:cxn>
                <a:cxn ang="0">
                  <a:pos x="T8" y="T9"/>
                </a:cxn>
                <a:cxn ang="0">
                  <a:pos x="T10" y="T11"/>
                </a:cxn>
              </a:cxnLst>
              <a:rect l="0" t="0" r="r" b="b"/>
              <a:pathLst>
                <a:path w="189" h="189">
                  <a:moveTo>
                    <a:pt x="94" y="95"/>
                  </a:moveTo>
                  <a:cubicBezTo>
                    <a:pt x="189" y="95"/>
                    <a:pt x="189" y="95"/>
                    <a:pt x="189" y="95"/>
                  </a:cubicBezTo>
                  <a:cubicBezTo>
                    <a:pt x="189" y="147"/>
                    <a:pt x="147" y="189"/>
                    <a:pt x="94" y="189"/>
                  </a:cubicBezTo>
                  <a:cubicBezTo>
                    <a:pt x="42" y="189"/>
                    <a:pt x="0" y="147"/>
                    <a:pt x="0" y="95"/>
                  </a:cubicBezTo>
                  <a:cubicBezTo>
                    <a:pt x="0" y="42"/>
                    <a:pt x="42" y="0"/>
                    <a:pt x="94" y="0"/>
                  </a:cubicBezTo>
                  <a:lnTo>
                    <a:pt x="94"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eaLnBrk="1" fontAlgn="auto" hangingPunct="1">
                <a:spcBef>
                  <a:spcPts val="0"/>
                </a:spcBef>
                <a:spcAft>
                  <a:spcPts val="0"/>
                </a:spcAft>
                <a:defRPr/>
              </a:pPr>
              <a:endParaRPr lang="id-ID" sz="2400">
                <a:latin typeface="+mn-lt"/>
              </a:endParaRPr>
            </a:p>
          </p:txBody>
        </p:sp>
        <p:sp>
          <p:nvSpPr>
            <p:cNvPr id="49" name="Freeform 29"/>
            <p:cNvSpPr>
              <a:spLocks/>
            </p:cNvSpPr>
            <p:nvPr/>
          </p:nvSpPr>
          <p:spPr bwMode="auto">
            <a:xfrm>
              <a:off x="3973343" y="-211904"/>
              <a:ext cx="360363" cy="361950"/>
            </a:xfrm>
            <a:custGeom>
              <a:avLst/>
              <a:gdLst>
                <a:gd name="T0" fmla="*/ 0 w 95"/>
                <a:gd name="T1" fmla="*/ 95 h 95"/>
                <a:gd name="T2" fmla="*/ 95 w 95"/>
                <a:gd name="T3" fmla="*/ 95 h 95"/>
                <a:gd name="T4" fmla="*/ 0 w 95"/>
                <a:gd name="T5" fmla="*/ 0 h 95"/>
                <a:gd name="T6" fmla="*/ 0 w 95"/>
                <a:gd name="T7" fmla="*/ 95 h 95"/>
              </a:gdLst>
              <a:ahLst/>
              <a:cxnLst>
                <a:cxn ang="0">
                  <a:pos x="T0" y="T1"/>
                </a:cxn>
                <a:cxn ang="0">
                  <a:pos x="T2" y="T3"/>
                </a:cxn>
                <a:cxn ang="0">
                  <a:pos x="T4" y="T5"/>
                </a:cxn>
                <a:cxn ang="0">
                  <a:pos x="T6" y="T7"/>
                </a:cxn>
              </a:cxnLst>
              <a:rect l="0" t="0" r="r" b="b"/>
              <a:pathLst>
                <a:path w="95" h="95">
                  <a:moveTo>
                    <a:pt x="0" y="95"/>
                  </a:moveTo>
                  <a:cubicBezTo>
                    <a:pt x="95" y="95"/>
                    <a:pt x="95" y="95"/>
                    <a:pt x="95" y="95"/>
                  </a:cubicBezTo>
                  <a:cubicBezTo>
                    <a:pt x="95" y="42"/>
                    <a:pt x="52" y="0"/>
                    <a:pt x="0" y="0"/>
                  </a:cubicBezTo>
                  <a:lnTo>
                    <a:pt x="0" y="9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eaLnBrk="1" fontAlgn="auto" hangingPunct="1">
                <a:spcBef>
                  <a:spcPts val="0"/>
                </a:spcBef>
                <a:spcAft>
                  <a:spcPts val="0"/>
                </a:spcAft>
                <a:defRPr/>
              </a:pPr>
              <a:endParaRPr lang="id-ID" sz="2400">
                <a:latin typeface="+mn-lt"/>
              </a:endParaRPr>
            </a:p>
          </p:txBody>
        </p:sp>
      </p:grpSp>
      <p:sp>
        <p:nvSpPr>
          <p:cNvPr id="50" name="Freeform 33"/>
          <p:cNvSpPr>
            <a:spLocks noEditPoints="1"/>
          </p:cNvSpPr>
          <p:nvPr/>
        </p:nvSpPr>
        <p:spPr bwMode="auto">
          <a:xfrm>
            <a:off x="8736013" y="3746500"/>
            <a:ext cx="711200" cy="631825"/>
          </a:xfrm>
          <a:custGeom>
            <a:avLst/>
            <a:gdLst>
              <a:gd name="T0" fmla="*/ 211 w 214"/>
              <a:gd name="T1" fmla="*/ 26 h 189"/>
              <a:gd name="T2" fmla="*/ 193 w 214"/>
              <a:gd name="T3" fmla="*/ 7 h 189"/>
              <a:gd name="T4" fmla="*/ 183 w 214"/>
              <a:gd name="T5" fmla="*/ 7 h 189"/>
              <a:gd name="T6" fmla="*/ 181 w 214"/>
              <a:gd name="T7" fmla="*/ 13 h 189"/>
              <a:gd name="T8" fmla="*/ 177 w 214"/>
              <a:gd name="T9" fmla="*/ 14 h 189"/>
              <a:gd name="T10" fmla="*/ 177 w 214"/>
              <a:gd name="T11" fmla="*/ 14 h 189"/>
              <a:gd name="T12" fmla="*/ 129 w 214"/>
              <a:gd name="T13" fmla="*/ 63 h 189"/>
              <a:gd name="T14" fmla="*/ 126 w 214"/>
              <a:gd name="T15" fmla="*/ 75 h 189"/>
              <a:gd name="T16" fmla="*/ 131 w 214"/>
              <a:gd name="T17" fmla="*/ 80 h 189"/>
              <a:gd name="T18" fmla="*/ 131 w 214"/>
              <a:gd name="T19" fmla="*/ 80 h 189"/>
              <a:gd name="T20" fmla="*/ 131 w 214"/>
              <a:gd name="T21" fmla="*/ 81 h 189"/>
              <a:gd name="T22" fmla="*/ 121 w 214"/>
              <a:gd name="T23" fmla="*/ 92 h 189"/>
              <a:gd name="T24" fmla="*/ 85 w 214"/>
              <a:gd name="T25" fmla="*/ 56 h 189"/>
              <a:gd name="T26" fmla="*/ 74 w 214"/>
              <a:gd name="T27" fmla="*/ 15 h 189"/>
              <a:gd name="T28" fmla="*/ 34 w 214"/>
              <a:gd name="T29" fmla="*/ 4 h 189"/>
              <a:gd name="T30" fmla="*/ 57 w 214"/>
              <a:gd name="T31" fmla="*/ 28 h 189"/>
              <a:gd name="T32" fmla="*/ 51 w 214"/>
              <a:gd name="T33" fmla="*/ 52 h 189"/>
              <a:gd name="T34" fmla="*/ 28 w 214"/>
              <a:gd name="T35" fmla="*/ 58 h 189"/>
              <a:gd name="T36" fmla="*/ 4 w 214"/>
              <a:gd name="T37" fmla="*/ 34 h 189"/>
              <a:gd name="T38" fmla="*/ 15 w 214"/>
              <a:gd name="T39" fmla="*/ 75 h 189"/>
              <a:gd name="T40" fmla="*/ 58 w 214"/>
              <a:gd name="T41" fmla="*/ 85 h 189"/>
              <a:gd name="T42" fmla="*/ 58 w 214"/>
              <a:gd name="T43" fmla="*/ 85 h 189"/>
              <a:gd name="T44" fmla="*/ 92 w 214"/>
              <a:gd name="T45" fmla="*/ 120 h 189"/>
              <a:gd name="T46" fmla="*/ 60 w 214"/>
              <a:gd name="T47" fmla="*/ 153 h 189"/>
              <a:gd name="T48" fmla="*/ 58 w 214"/>
              <a:gd name="T49" fmla="*/ 151 h 189"/>
              <a:gd name="T50" fmla="*/ 49 w 214"/>
              <a:gd name="T51" fmla="*/ 158 h 189"/>
              <a:gd name="T52" fmla="*/ 33 w 214"/>
              <a:gd name="T53" fmla="*/ 183 h 189"/>
              <a:gd name="T54" fmla="*/ 37 w 214"/>
              <a:gd name="T55" fmla="*/ 187 h 189"/>
              <a:gd name="T56" fmla="*/ 61 w 214"/>
              <a:gd name="T57" fmla="*/ 171 h 189"/>
              <a:gd name="T58" fmla="*/ 69 w 214"/>
              <a:gd name="T59" fmla="*/ 162 h 189"/>
              <a:gd name="T60" fmla="*/ 67 w 214"/>
              <a:gd name="T61" fmla="*/ 160 h 189"/>
              <a:gd name="T62" fmla="*/ 100 w 214"/>
              <a:gd name="T63" fmla="*/ 127 h 189"/>
              <a:gd name="T64" fmla="*/ 156 w 214"/>
              <a:gd name="T65" fmla="*/ 184 h 189"/>
              <a:gd name="T66" fmla="*/ 170 w 214"/>
              <a:gd name="T67" fmla="*/ 189 h 189"/>
              <a:gd name="T68" fmla="*/ 184 w 214"/>
              <a:gd name="T69" fmla="*/ 184 h 189"/>
              <a:gd name="T70" fmla="*/ 184 w 214"/>
              <a:gd name="T71" fmla="*/ 155 h 189"/>
              <a:gd name="T72" fmla="*/ 128 w 214"/>
              <a:gd name="T73" fmla="*/ 99 h 189"/>
              <a:gd name="T74" fmla="*/ 139 w 214"/>
              <a:gd name="T75" fmla="*/ 89 h 189"/>
              <a:gd name="T76" fmla="*/ 143 w 214"/>
              <a:gd name="T77" fmla="*/ 93 h 189"/>
              <a:gd name="T78" fmla="*/ 156 w 214"/>
              <a:gd name="T79" fmla="*/ 90 h 189"/>
              <a:gd name="T80" fmla="*/ 204 w 214"/>
              <a:gd name="T81" fmla="*/ 42 h 189"/>
              <a:gd name="T82" fmla="*/ 205 w 214"/>
              <a:gd name="T83" fmla="*/ 41 h 189"/>
              <a:gd name="T84" fmla="*/ 204 w 214"/>
              <a:gd name="T85" fmla="*/ 41 h 189"/>
              <a:gd name="T86" fmla="*/ 206 w 214"/>
              <a:gd name="T87" fmla="*/ 37 h 189"/>
              <a:gd name="T88" fmla="*/ 211 w 214"/>
              <a:gd name="T89" fmla="*/ 36 h 189"/>
              <a:gd name="T90" fmla="*/ 211 w 214"/>
              <a:gd name="T91" fmla="*/ 26 h 189"/>
              <a:gd name="T92" fmla="*/ 172 w 214"/>
              <a:gd name="T93" fmla="*/ 165 h 189"/>
              <a:gd name="T94" fmla="*/ 180 w 214"/>
              <a:gd name="T95" fmla="*/ 173 h 189"/>
              <a:gd name="T96" fmla="*/ 172 w 214"/>
              <a:gd name="T97" fmla="*/ 180 h 189"/>
              <a:gd name="T98" fmla="*/ 164 w 214"/>
              <a:gd name="T99" fmla="*/ 173 h 189"/>
              <a:gd name="T100" fmla="*/ 172 w 214"/>
              <a:gd name="T101" fmla="*/ 165 h 189"/>
              <a:gd name="T102" fmla="*/ 145 w 214"/>
              <a:gd name="T103" fmla="*/ 66 h 189"/>
              <a:gd name="T104" fmla="*/ 142 w 214"/>
              <a:gd name="T105" fmla="*/ 62 h 189"/>
              <a:gd name="T106" fmla="*/ 178 w 214"/>
              <a:gd name="T107" fmla="*/ 26 h 189"/>
              <a:gd name="T108" fmla="*/ 181 w 214"/>
              <a:gd name="T109" fmla="*/ 29 h 189"/>
              <a:gd name="T110" fmla="*/ 145 w 214"/>
              <a:gd name="T111" fmla="*/ 66 h 189"/>
              <a:gd name="T112" fmla="*/ 156 w 214"/>
              <a:gd name="T113" fmla="*/ 77 h 189"/>
              <a:gd name="T114" fmla="*/ 153 w 214"/>
              <a:gd name="T115" fmla="*/ 74 h 189"/>
              <a:gd name="T116" fmla="*/ 189 w 214"/>
              <a:gd name="T117" fmla="*/ 38 h 189"/>
              <a:gd name="T118" fmla="*/ 193 w 214"/>
              <a:gd name="T119" fmla="*/ 41 h 189"/>
              <a:gd name="T120" fmla="*/ 156 w 214"/>
              <a:gd name="T121" fmla="*/ 7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4" h="189">
                <a:moveTo>
                  <a:pt x="211" y="26"/>
                </a:moveTo>
                <a:cubicBezTo>
                  <a:pt x="193" y="7"/>
                  <a:pt x="193" y="7"/>
                  <a:pt x="193" y="7"/>
                </a:cubicBezTo>
                <a:cubicBezTo>
                  <a:pt x="190" y="5"/>
                  <a:pt x="186" y="5"/>
                  <a:pt x="183" y="7"/>
                </a:cubicBezTo>
                <a:cubicBezTo>
                  <a:pt x="182" y="9"/>
                  <a:pt x="181" y="11"/>
                  <a:pt x="181" y="13"/>
                </a:cubicBezTo>
                <a:cubicBezTo>
                  <a:pt x="180" y="13"/>
                  <a:pt x="179" y="13"/>
                  <a:pt x="177" y="14"/>
                </a:cubicBezTo>
                <a:cubicBezTo>
                  <a:pt x="177" y="14"/>
                  <a:pt x="177" y="14"/>
                  <a:pt x="177" y="14"/>
                </a:cubicBezTo>
                <a:cubicBezTo>
                  <a:pt x="129" y="63"/>
                  <a:pt x="129" y="63"/>
                  <a:pt x="129" y="63"/>
                </a:cubicBezTo>
                <a:cubicBezTo>
                  <a:pt x="129" y="67"/>
                  <a:pt x="128" y="72"/>
                  <a:pt x="126" y="75"/>
                </a:cubicBezTo>
                <a:cubicBezTo>
                  <a:pt x="131" y="80"/>
                  <a:pt x="131" y="80"/>
                  <a:pt x="131" y="80"/>
                </a:cubicBezTo>
                <a:cubicBezTo>
                  <a:pt x="131" y="80"/>
                  <a:pt x="131" y="80"/>
                  <a:pt x="131" y="80"/>
                </a:cubicBezTo>
                <a:cubicBezTo>
                  <a:pt x="131" y="81"/>
                  <a:pt x="131" y="81"/>
                  <a:pt x="131" y="81"/>
                </a:cubicBezTo>
                <a:cubicBezTo>
                  <a:pt x="121" y="92"/>
                  <a:pt x="121" y="92"/>
                  <a:pt x="121" y="92"/>
                </a:cubicBezTo>
                <a:cubicBezTo>
                  <a:pt x="85" y="56"/>
                  <a:pt x="85" y="56"/>
                  <a:pt x="85" y="56"/>
                </a:cubicBezTo>
                <a:cubicBezTo>
                  <a:pt x="89" y="42"/>
                  <a:pt x="86" y="26"/>
                  <a:pt x="74" y="15"/>
                </a:cubicBezTo>
                <a:cubicBezTo>
                  <a:pt x="63" y="4"/>
                  <a:pt x="48" y="0"/>
                  <a:pt x="34" y="4"/>
                </a:cubicBezTo>
                <a:cubicBezTo>
                  <a:pt x="57" y="28"/>
                  <a:pt x="57" y="28"/>
                  <a:pt x="57" y="28"/>
                </a:cubicBezTo>
                <a:cubicBezTo>
                  <a:pt x="51" y="52"/>
                  <a:pt x="51" y="52"/>
                  <a:pt x="51" y="52"/>
                </a:cubicBezTo>
                <a:cubicBezTo>
                  <a:pt x="28" y="58"/>
                  <a:pt x="28" y="58"/>
                  <a:pt x="28" y="58"/>
                </a:cubicBezTo>
                <a:cubicBezTo>
                  <a:pt x="4" y="34"/>
                  <a:pt x="4" y="34"/>
                  <a:pt x="4" y="34"/>
                </a:cubicBezTo>
                <a:cubicBezTo>
                  <a:pt x="0" y="48"/>
                  <a:pt x="4" y="64"/>
                  <a:pt x="15" y="75"/>
                </a:cubicBezTo>
                <a:cubicBezTo>
                  <a:pt x="26" y="86"/>
                  <a:pt x="43" y="90"/>
                  <a:pt x="58" y="85"/>
                </a:cubicBezTo>
                <a:cubicBezTo>
                  <a:pt x="58" y="85"/>
                  <a:pt x="58" y="85"/>
                  <a:pt x="58" y="85"/>
                </a:cubicBezTo>
                <a:cubicBezTo>
                  <a:pt x="92" y="120"/>
                  <a:pt x="92" y="120"/>
                  <a:pt x="92" y="120"/>
                </a:cubicBezTo>
                <a:cubicBezTo>
                  <a:pt x="60" y="153"/>
                  <a:pt x="60" y="153"/>
                  <a:pt x="60" y="153"/>
                </a:cubicBezTo>
                <a:cubicBezTo>
                  <a:pt x="58" y="151"/>
                  <a:pt x="58" y="151"/>
                  <a:pt x="58" y="151"/>
                </a:cubicBezTo>
                <a:cubicBezTo>
                  <a:pt x="49" y="158"/>
                  <a:pt x="49" y="158"/>
                  <a:pt x="49" y="158"/>
                </a:cubicBezTo>
                <a:cubicBezTo>
                  <a:pt x="33" y="183"/>
                  <a:pt x="33" y="183"/>
                  <a:pt x="33" y="183"/>
                </a:cubicBezTo>
                <a:cubicBezTo>
                  <a:pt x="37" y="187"/>
                  <a:pt x="37" y="187"/>
                  <a:pt x="37" y="187"/>
                </a:cubicBezTo>
                <a:cubicBezTo>
                  <a:pt x="61" y="171"/>
                  <a:pt x="61" y="171"/>
                  <a:pt x="61" y="171"/>
                </a:cubicBezTo>
                <a:cubicBezTo>
                  <a:pt x="69" y="162"/>
                  <a:pt x="69" y="162"/>
                  <a:pt x="69" y="162"/>
                </a:cubicBezTo>
                <a:cubicBezTo>
                  <a:pt x="67" y="160"/>
                  <a:pt x="67" y="160"/>
                  <a:pt x="67" y="160"/>
                </a:cubicBezTo>
                <a:cubicBezTo>
                  <a:pt x="100" y="127"/>
                  <a:pt x="100" y="127"/>
                  <a:pt x="100" y="127"/>
                </a:cubicBezTo>
                <a:cubicBezTo>
                  <a:pt x="156" y="184"/>
                  <a:pt x="156" y="184"/>
                  <a:pt x="156" y="184"/>
                </a:cubicBezTo>
                <a:cubicBezTo>
                  <a:pt x="160" y="188"/>
                  <a:pt x="165" y="189"/>
                  <a:pt x="170" y="189"/>
                </a:cubicBezTo>
                <a:cubicBezTo>
                  <a:pt x="175" y="189"/>
                  <a:pt x="180" y="188"/>
                  <a:pt x="184" y="184"/>
                </a:cubicBezTo>
                <a:cubicBezTo>
                  <a:pt x="192" y="176"/>
                  <a:pt x="192" y="163"/>
                  <a:pt x="184" y="155"/>
                </a:cubicBezTo>
                <a:cubicBezTo>
                  <a:pt x="128" y="99"/>
                  <a:pt x="128" y="99"/>
                  <a:pt x="128" y="99"/>
                </a:cubicBezTo>
                <a:cubicBezTo>
                  <a:pt x="139" y="89"/>
                  <a:pt x="139" y="89"/>
                  <a:pt x="139" y="89"/>
                </a:cubicBezTo>
                <a:cubicBezTo>
                  <a:pt x="143" y="93"/>
                  <a:pt x="143" y="93"/>
                  <a:pt x="143" y="93"/>
                </a:cubicBezTo>
                <a:cubicBezTo>
                  <a:pt x="147" y="91"/>
                  <a:pt x="151" y="90"/>
                  <a:pt x="156" y="90"/>
                </a:cubicBezTo>
                <a:cubicBezTo>
                  <a:pt x="204" y="42"/>
                  <a:pt x="204" y="42"/>
                  <a:pt x="204" y="42"/>
                </a:cubicBezTo>
                <a:cubicBezTo>
                  <a:pt x="205" y="41"/>
                  <a:pt x="205" y="41"/>
                  <a:pt x="205" y="41"/>
                </a:cubicBezTo>
                <a:cubicBezTo>
                  <a:pt x="204" y="41"/>
                  <a:pt x="204" y="41"/>
                  <a:pt x="204" y="41"/>
                </a:cubicBezTo>
                <a:cubicBezTo>
                  <a:pt x="205" y="40"/>
                  <a:pt x="206" y="39"/>
                  <a:pt x="206" y="37"/>
                </a:cubicBezTo>
                <a:cubicBezTo>
                  <a:pt x="208" y="38"/>
                  <a:pt x="210" y="37"/>
                  <a:pt x="211" y="36"/>
                </a:cubicBezTo>
                <a:cubicBezTo>
                  <a:pt x="214" y="33"/>
                  <a:pt x="214" y="29"/>
                  <a:pt x="211" y="26"/>
                </a:cubicBezTo>
                <a:moveTo>
                  <a:pt x="172" y="165"/>
                </a:moveTo>
                <a:cubicBezTo>
                  <a:pt x="176" y="165"/>
                  <a:pt x="180" y="168"/>
                  <a:pt x="180" y="173"/>
                </a:cubicBezTo>
                <a:cubicBezTo>
                  <a:pt x="180" y="177"/>
                  <a:pt x="176" y="180"/>
                  <a:pt x="172" y="180"/>
                </a:cubicBezTo>
                <a:cubicBezTo>
                  <a:pt x="168" y="180"/>
                  <a:pt x="164" y="177"/>
                  <a:pt x="164" y="173"/>
                </a:cubicBezTo>
                <a:cubicBezTo>
                  <a:pt x="164" y="168"/>
                  <a:pt x="168" y="165"/>
                  <a:pt x="172" y="165"/>
                </a:cubicBezTo>
                <a:moveTo>
                  <a:pt x="145" y="66"/>
                </a:moveTo>
                <a:cubicBezTo>
                  <a:pt x="142" y="62"/>
                  <a:pt x="142" y="62"/>
                  <a:pt x="142" y="62"/>
                </a:cubicBezTo>
                <a:cubicBezTo>
                  <a:pt x="178" y="26"/>
                  <a:pt x="178" y="26"/>
                  <a:pt x="178" y="26"/>
                </a:cubicBezTo>
                <a:cubicBezTo>
                  <a:pt x="181" y="29"/>
                  <a:pt x="181" y="29"/>
                  <a:pt x="181" y="29"/>
                </a:cubicBezTo>
                <a:lnTo>
                  <a:pt x="145" y="66"/>
                </a:lnTo>
                <a:close/>
                <a:moveTo>
                  <a:pt x="156" y="77"/>
                </a:moveTo>
                <a:cubicBezTo>
                  <a:pt x="153" y="74"/>
                  <a:pt x="153" y="74"/>
                  <a:pt x="153" y="74"/>
                </a:cubicBezTo>
                <a:cubicBezTo>
                  <a:pt x="189" y="38"/>
                  <a:pt x="189" y="38"/>
                  <a:pt x="189" y="38"/>
                </a:cubicBezTo>
                <a:cubicBezTo>
                  <a:pt x="193" y="41"/>
                  <a:pt x="193" y="41"/>
                  <a:pt x="193" y="41"/>
                </a:cubicBezTo>
                <a:lnTo>
                  <a:pt x="156" y="77"/>
                </a:lnTo>
                <a:close/>
              </a:path>
            </a:pathLst>
          </a:custGeom>
          <a:solidFill>
            <a:schemeClr val="tx1">
              <a:lumMod val="85000"/>
              <a:lumOff val="15000"/>
            </a:schemeClr>
          </a:solidFill>
          <a:ln>
            <a:noFill/>
          </a:ln>
        </p:spPr>
        <p:txBody>
          <a:bodyPr lIns="121920" tIns="60960" rIns="121920" bIns="60960"/>
          <a:lstStyle/>
          <a:p>
            <a:pPr eaLnBrk="1" fontAlgn="auto" hangingPunct="1">
              <a:spcBef>
                <a:spcPts val="0"/>
              </a:spcBef>
              <a:spcAft>
                <a:spcPts val="0"/>
              </a:spcAft>
              <a:defRPr/>
            </a:pPr>
            <a:endParaRPr lang="id-ID" sz="2400">
              <a:latin typeface="+mn-lt"/>
            </a:endParaRPr>
          </a:p>
        </p:txBody>
      </p:sp>
      <p:grpSp>
        <p:nvGrpSpPr>
          <p:cNvPr id="51" name="Group 50"/>
          <p:cNvGrpSpPr/>
          <p:nvPr/>
        </p:nvGrpSpPr>
        <p:grpSpPr>
          <a:xfrm>
            <a:off x="6131621" y="3762791"/>
            <a:ext cx="652944" cy="611797"/>
            <a:chOff x="4763" y="0"/>
            <a:chExt cx="957262" cy="896938"/>
          </a:xfrm>
          <a:solidFill>
            <a:schemeClr val="accent1"/>
          </a:solidFill>
        </p:grpSpPr>
        <p:sp>
          <p:nvSpPr>
            <p:cNvPr id="52" name="Freeform 37"/>
            <p:cNvSpPr>
              <a:spLocks noEditPoints="1"/>
            </p:cNvSpPr>
            <p:nvPr/>
          </p:nvSpPr>
          <p:spPr bwMode="auto">
            <a:xfrm>
              <a:off x="244475" y="596900"/>
              <a:ext cx="477837" cy="300038"/>
            </a:xfrm>
            <a:custGeom>
              <a:avLst/>
              <a:gdLst>
                <a:gd name="T0" fmla="*/ 0 w 301"/>
                <a:gd name="T1" fmla="*/ 76 h 189"/>
                <a:gd name="T2" fmla="*/ 0 w 301"/>
                <a:gd name="T3" fmla="*/ 189 h 189"/>
                <a:gd name="T4" fmla="*/ 301 w 301"/>
                <a:gd name="T5" fmla="*/ 189 h 189"/>
                <a:gd name="T6" fmla="*/ 301 w 301"/>
                <a:gd name="T7" fmla="*/ 76 h 189"/>
                <a:gd name="T8" fmla="*/ 301 w 301"/>
                <a:gd name="T9" fmla="*/ 0 h 189"/>
                <a:gd name="T10" fmla="*/ 0 w 301"/>
                <a:gd name="T11" fmla="*/ 0 h 189"/>
                <a:gd name="T12" fmla="*/ 0 w 301"/>
                <a:gd name="T13" fmla="*/ 76 h 189"/>
                <a:gd name="T14" fmla="*/ 38 w 301"/>
                <a:gd name="T15" fmla="*/ 38 h 189"/>
                <a:gd name="T16" fmla="*/ 263 w 301"/>
                <a:gd name="T17" fmla="*/ 38 h 189"/>
                <a:gd name="T18" fmla="*/ 263 w 301"/>
                <a:gd name="T19" fmla="*/ 76 h 189"/>
                <a:gd name="T20" fmla="*/ 38 w 301"/>
                <a:gd name="T21" fmla="*/ 76 h 189"/>
                <a:gd name="T22" fmla="*/ 38 w 301"/>
                <a:gd name="T23" fmla="*/ 38 h 189"/>
                <a:gd name="T24" fmla="*/ 38 w 301"/>
                <a:gd name="T25" fmla="*/ 114 h 189"/>
                <a:gd name="T26" fmla="*/ 263 w 301"/>
                <a:gd name="T27" fmla="*/ 114 h 189"/>
                <a:gd name="T28" fmla="*/ 263 w 301"/>
                <a:gd name="T29" fmla="*/ 150 h 189"/>
                <a:gd name="T30" fmla="*/ 38 w 301"/>
                <a:gd name="T31" fmla="*/ 150 h 189"/>
                <a:gd name="T32" fmla="*/ 38 w 301"/>
                <a:gd name="T33" fmla="*/ 114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1" h="189">
                  <a:moveTo>
                    <a:pt x="0" y="76"/>
                  </a:moveTo>
                  <a:lnTo>
                    <a:pt x="0" y="189"/>
                  </a:lnTo>
                  <a:lnTo>
                    <a:pt x="301" y="189"/>
                  </a:lnTo>
                  <a:lnTo>
                    <a:pt x="301" y="76"/>
                  </a:lnTo>
                  <a:lnTo>
                    <a:pt x="301" y="0"/>
                  </a:lnTo>
                  <a:lnTo>
                    <a:pt x="0" y="0"/>
                  </a:lnTo>
                  <a:lnTo>
                    <a:pt x="0" y="76"/>
                  </a:lnTo>
                  <a:close/>
                  <a:moveTo>
                    <a:pt x="38" y="38"/>
                  </a:moveTo>
                  <a:lnTo>
                    <a:pt x="263" y="38"/>
                  </a:lnTo>
                  <a:lnTo>
                    <a:pt x="263" y="76"/>
                  </a:lnTo>
                  <a:lnTo>
                    <a:pt x="38" y="76"/>
                  </a:lnTo>
                  <a:lnTo>
                    <a:pt x="38" y="38"/>
                  </a:lnTo>
                  <a:close/>
                  <a:moveTo>
                    <a:pt x="38" y="114"/>
                  </a:moveTo>
                  <a:lnTo>
                    <a:pt x="263" y="114"/>
                  </a:lnTo>
                  <a:lnTo>
                    <a:pt x="263" y="150"/>
                  </a:lnTo>
                  <a:lnTo>
                    <a:pt x="38" y="150"/>
                  </a:lnTo>
                  <a:lnTo>
                    <a:pt x="38"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eaLnBrk="1" fontAlgn="auto" hangingPunct="1">
                <a:spcBef>
                  <a:spcPts val="0"/>
                </a:spcBef>
                <a:spcAft>
                  <a:spcPts val="0"/>
                </a:spcAft>
                <a:defRPr/>
              </a:pPr>
              <a:endParaRPr lang="id-ID" sz="2400">
                <a:latin typeface="+mn-lt"/>
              </a:endParaRPr>
            </a:p>
          </p:txBody>
        </p:sp>
        <p:sp>
          <p:nvSpPr>
            <p:cNvPr id="53" name="Freeform 38"/>
            <p:cNvSpPr>
              <a:spLocks/>
            </p:cNvSpPr>
            <p:nvPr/>
          </p:nvSpPr>
          <p:spPr bwMode="auto">
            <a:xfrm>
              <a:off x="244475" y="0"/>
              <a:ext cx="477837" cy="300038"/>
            </a:xfrm>
            <a:custGeom>
              <a:avLst/>
              <a:gdLst>
                <a:gd name="T0" fmla="*/ 301 w 301"/>
                <a:gd name="T1" fmla="*/ 112 h 189"/>
                <a:gd name="T2" fmla="*/ 301 w 301"/>
                <a:gd name="T3" fmla="*/ 0 h 189"/>
                <a:gd name="T4" fmla="*/ 0 w 301"/>
                <a:gd name="T5" fmla="*/ 0 h 189"/>
                <a:gd name="T6" fmla="*/ 0 w 301"/>
                <a:gd name="T7" fmla="*/ 112 h 189"/>
                <a:gd name="T8" fmla="*/ 0 w 301"/>
                <a:gd name="T9" fmla="*/ 189 h 189"/>
                <a:gd name="T10" fmla="*/ 301 w 301"/>
                <a:gd name="T11" fmla="*/ 189 h 189"/>
                <a:gd name="T12" fmla="*/ 301 w 301"/>
                <a:gd name="T13" fmla="*/ 112 h 189"/>
              </a:gdLst>
              <a:ahLst/>
              <a:cxnLst>
                <a:cxn ang="0">
                  <a:pos x="T0" y="T1"/>
                </a:cxn>
                <a:cxn ang="0">
                  <a:pos x="T2" y="T3"/>
                </a:cxn>
                <a:cxn ang="0">
                  <a:pos x="T4" y="T5"/>
                </a:cxn>
                <a:cxn ang="0">
                  <a:pos x="T6" y="T7"/>
                </a:cxn>
                <a:cxn ang="0">
                  <a:pos x="T8" y="T9"/>
                </a:cxn>
                <a:cxn ang="0">
                  <a:pos x="T10" y="T11"/>
                </a:cxn>
                <a:cxn ang="0">
                  <a:pos x="T12" y="T13"/>
                </a:cxn>
              </a:cxnLst>
              <a:rect l="0" t="0" r="r" b="b"/>
              <a:pathLst>
                <a:path w="301" h="189">
                  <a:moveTo>
                    <a:pt x="301" y="112"/>
                  </a:moveTo>
                  <a:lnTo>
                    <a:pt x="301" y="0"/>
                  </a:lnTo>
                  <a:lnTo>
                    <a:pt x="0" y="0"/>
                  </a:lnTo>
                  <a:lnTo>
                    <a:pt x="0" y="112"/>
                  </a:lnTo>
                  <a:lnTo>
                    <a:pt x="0" y="189"/>
                  </a:lnTo>
                  <a:lnTo>
                    <a:pt x="301" y="189"/>
                  </a:lnTo>
                  <a:lnTo>
                    <a:pt x="301"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eaLnBrk="1" fontAlgn="auto" hangingPunct="1">
                <a:spcBef>
                  <a:spcPts val="0"/>
                </a:spcBef>
                <a:spcAft>
                  <a:spcPts val="0"/>
                </a:spcAft>
                <a:defRPr/>
              </a:pPr>
              <a:endParaRPr lang="id-ID" sz="2400">
                <a:latin typeface="+mn-lt"/>
              </a:endParaRPr>
            </a:p>
          </p:txBody>
        </p:sp>
        <p:sp>
          <p:nvSpPr>
            <p:cNvPr id="54" name="Freeform 39"/>
            <p:cNvSpPr>
              <a:spLocks/>
            </p:cNvSpPr>
            <p:nvPr/>
          </p:nvSpPr>
          <p:spPr bwMode="auto">
            <a:xfrm>
              <a:off x="4763" y="177800"/>
              <a:ext cx="957262" cy="539750"/>
            </a:xfrm>
            <a:custGeom>
              <a:avLst/>
              <a:gdLst>
                <a:gd name="T0" fmla="*/ 220 w 252"/>
                <a:gd name="T1" fmla="*/ 0 h 142"/>
                <a:gd name="T2" fmla="*/ 205 w 252"/>
                <a:gd name="T3" fmla="*/ 0 h 142"/>
                <a:gd name="T4" fmla="*/ 205 w 252"/>
                <a:gd name="T5" fmla="*/ 32 h 142"/>
                <a:gd name="T6" fmla="*/ 205 w 252"/>
                <a:gd name="T7" fmla="*/ 48 h 142"/>
                <a:gd name="T8" fmla="*/ 47 w 252"/>
                <a:gd name="T9" fmla="*/ 48 h 142"/>
                <a:gd name="T10" fmla="*/ 47 w 252"/>
                <a:gd name="T11" fmla="*/ 32 h 142"/>
                <a:gd name="T12" fmla="*/ 47 w 252"/>
                <a:gd name="T13" fmla="*/ 0 h 142"/>
                <a:gd name="T14" fmla="*/ 32 w 252"/>
                <a:gd name="T15" fmla="*/ 0 h 142"/>
                <a:gd name="T16" fmla="*/ 0 w 252"/>
                <a:gd name="T17" fmla="*/ 32 h 142"/>
                <a:gd name="T18" fmla="*/ 0 w 252"/>
                <a:gd name="T19" fmla="*/ 110 h 142"/>
                <a:gd name="T20" fmla="*/ 32 w 252"/>
                <a:gd name="T21" fmla="*/ 142 h 142"/>
                <a:gd name="T22" fmla="*/ 47 w 252"/>
                <a:gd name="T23" fmla="*/ 142 h 142"/>
                <a:gd name="T24" fmla="*/ 47 w 252"/>
                <a:gd name="T25" fmla="*/ 110 h 142"/>
                <a:gd name="T26" fmla="*/ 47 w 252"/>
                <a:gd name="T27" fmla="*/ 95 h 142"/>
                <a:gd name="T28" fmla="*/ 205 w 252"/>
                <a:gd name="T29" fmla="*/ 95 h 142"/>
                <a:gd name="T30" fmla="*/ 205 w 252"/>
                <a:gd name="T31" fmla="*/ 110 h 142"/>
                <a:gd name="T32" fmla="*/ 205 w 252"/>
                <a:gd name="T33" fmla="*/ 142 h 142"/>
                <a:gd name="T34" fmla="*/ 220 w 252"/>
                <a:gd name="T35" fmla="*/ 142 h 142"/>
                <a:gd name="T36" fmla="*/ 252 w 252"/>
                <a:gd name="T37" fmla="*/ 110 h 142"/>
                <a:gd name="T38" fmla="*/ 252 w 252"/>
                <a:gd name="T39" fmla="*/ 32 h 142"/>
                <a:gd name="T40" fmla="*/ 220 w 252"/>
                <a:gd name="T41"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2" h="142">
                  <a:moveTo>
                    <a:pt x="220" y="0"/>
                  </a:moveTo>
                  <a:cubicBezTo>
                    <a:pt x="205" y="0"/>
                    <a:pt x="205" y="0"/>
                    <a:pt x="205" y="0"/>
                  </a:cubicBezTo>
                  <a:cubicBezTo>
                    <a:pt x="205" y="32"/>
                    <a:pt x="205" y="32"/>
                    <a:pt x="205" y="32"/>
                  </a:cubicBezTo>
                  <a:cubicBezTo>
                    <a:pt x="205" y="48"/>
                    <a:pt x="205" y="48"/>
                    <a:pt x="205" y="48"/>
                  </a:cubicBezTo>
                  <a:cubicBezTo>
                    <a:pt x="47" y="48"/>
                    <a:pt x="47" y="48"/>
                    <a:pt x="47" y="48"/>
                  </a:cubicBezTo>
                  <a:cubicBezTo>
                    <a:pt x="47" y="32"/>
                    <a:pt x="47" y="32"/>
                    <a:pt x="47" y="32"/>
                  </a:cubicBezTo>
                  <a:cubicBezTo>
                    <a:pt x="47" y="0"/>
                    <a:pt x="47" y="0"/>
                    <a:pt x="47" y="0"/>
                  </a:cubicBezTo>
                  <a:cubicBezTo>
                    <a:pt x="32" y="0"/>
                    <a:pt x="32" y="0"/>
                    <a:pt x="32" y="0"/>
                  </a:cubicBezTo>
                  <a:cubicBezTo>
                    <a:pt x="16" y="0"/>
                    <a:pt x="0" y="16"/>
                    <a:pt x="0" y="32"/>
                  </a:cubicBezTo>
                  <a:cubicBezTo>
                    <a:pt x="0" y="110"/>
                    <a:pt x="0" y="110"/>
                    <a:pt x="0" y="110"/>
                  </a:cubicBezTo>
                  <a:cubicBezTo>
                    <a:pt x="0" y="126"/>
                    <a:pt x="16" y="142"/>
                    <a:pt x="32" y="142"/>
                  </a:cubicBezTo>
                  <a:cubicBezTo>
                    <a:pt x="47" y="142"/>
                    <a:pt x="47" y="142"/>
                    <a:pt x="47" y="142"/>
                  </a:cubicBezTo>
                  <a:cubicBezTo>
                    <a:pt x="47" y="110"/>
                    <a:pt x="47" y="110"/>
                    <a:pt x="47" y="110"/>
                  </a:cubicBezTo>
                  <a:cubicBezTo>
                    <a:pt x="47" y="95"/>
                    <a:pt x="47" y="95"/>
                    <a:pt x="47" y="95"/>
                  </a:cubicBezTo>
                  <a:cubicBezTo>
                    <a:pt x="205" y="95"/>
                    <a:pt x="205" y="95"/>
                    <a:pt x="205" y="95"/>
                  </a:cubicBezTo>
                  <a:cubicBezTo>
                    <a:pt x="205" y="110"/>
                    <a:pt x="205" y="110"/>
                    <a:pt x="205" y="110"/>
                  </a:cubicBezTo>
                  <a:cubicBezTo>
                    <a:pt x="205" y="142"/>
                    <a:pt x="205" y="142"/>
                    <a:pt x="205" y="142"/>
                  </a:cubicBezTo>
                  <a:cubicBezTo>
                    <a:pt x="220" y="142"/>
                    <a:pt x="220" y="142"/>
                    <a:pt x="220" y="142"/>
                  </a:cubicBezTo>
                  <a:cubicBezTo>
                    <a:pt x="236" y="142"/>
                    <a:pt x="252" y="126"/>
                    <a:pt x="252" y="110"/>
                  </a:cubicBezTo>
                  <a:cubicBezTo>
                    <a:pt x="252" y="32"/>
                    <a:pt x="252" y="32"/>
                    <a:pt x="252" y="32"/>
                  </a:cubicBezTo>
                  <a:cubicBezTo>
                    <a:pt x="252" y="16"/>
                    <a:pt x="236" y="0"/>
                    <a:pt x="2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eaLnBrk="1" fontAlgn="auto" hangingPunct="1">
                <a:spcBef>
                  <a:spcPts val="0"/>
                </a:spcBef>
                <a:spcAft>
                  <a:spcPts val="0"/>
                </a:spcAft>
                <a:defRPr/>
              </a:pPr>
              <a:endParaRPr lang="id-ID" sz="2400">
                <a:latin typeface="+mn-lt"/>
              </a:endParaRPr>
            </a:p>
          </p:txBody>
        </p:sp>
      </p:grpSp>
      <p:sp>
        <p:nvSpPr>
          <p:cNvPr id="55" name="Freeform 43"/>
          <p:cNvSpPr>
            <a:spLocks noEditPoints="1"/>
          </p:cNvSpPr>
          <p:nvPr/>
        </p:nvSpPr>
        <p:spPr bwMode="auto">
          <a:xfrm>
            <a:off x="9988550" y="2317750"/>
            <a:ext cx="720725" cy="452438"/>
          </a:xfrm>
          <a:custGeom>
            <a:avLst/>
            <a:gdLst>
              <a:gd name="T0" fmla="*/ 2147483647 w 260"/>
              <a:gd name="T1" fmla="*/ 2147483647 h 162"/>
              <a:gd name="T2" fmla="*/ 2147483647 w 260"/>
              <a:gd name="T3" fmla="*/ 0 h 162"/>
              <a:gd name="T4" fmla="*/ 2147483647 w 260"/>
              <a:gd name="T5" fmla="*/ 2147483647 h 162"/>
              <a:gd name="T6" fmla="*/ 2147483647 w 260"/>
              <a:gd name="T7" fmla="*/ 2147483647 h 162"/>
              <a:gd name="T8" fmla="*/ 2147483647 w 260"/>
              <a:gd name="T9" fmla="*/ 2147483647 h 162"/>
              <a:gd name="T10" fmla="*/ 0 w 260"/>
              <a:gd name="T11" fmla="*/ 2147483647 h 162"/>
              <a:gd name="T12" fmla="*/ 2147483647 w 260"/>
              <a:gd name="T13" fmla="*/ 2147483647 h 162"/>
              <a:gd name="T14" fmla="*/ 2147483647 w 260"/>
              <a:gd name="T15" fmla="*/ 2147483647 h 162"/>
              <a:gd name="T16" fmla="*/ 2147483647 w 260"/>
              <a:gd name="T17" fmla="*/ 2147483647 h 162"/>
              <a:gd name="T18" fmla="*/ 2147483647 w 260"/>
              <a:gd name="T19" fmla="*/ 2147483647 h 162"/>
              <a:gd name="T20" fmla="*/ 2147483647 w 260"/>
              <a:gd name="T21" fmla="*/ 2147483647 h 162"/>
              <a:gd name="T22" fmla="*/ 2147483647 w 260"/>
              <a:gd name="T23" fmla="*/ 2147483647 h 162"/>
              <a:gd name="T24" fmla="*/ 2147483647 w 260"/>
              <a:gd name="T25" fmla="*/ 2147483647 h 162"/>
              <a:gd name="T26" fmla="*/ 2147483647 w 260"/>
              <a:gd name="T27" fmla="*/ 2147483647 h 162"/>
              <a:gd name="T28" fmla="*/ 2147483647 w 260"/>
              <a:gd name="T29" fmla="*/ 2147483647 h 162"/>
              <a:gd name="T30" fmla="*/ 2147483647 w 260"/>
              <a:gd name="T31" fmla="*/ 2147483647 h 162"/>
              <a:gd name="T32" fmla="*/ 2147483647 w 260"/>
              <a:gd name="T33" fmla="*/ 2147483647 h 162"/>
              <a:gd name="T34" fmla="*/ 2147483647 w 260"/>
              <a:gd name="T35" fmla="*/ 2147483647 h 16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260" h="162">
                <a:moveTo>
                  <a:pt x="211" y="65"/>
                </a:moveTo>
                <a:cubicBezTo>
                  <a:pt x="211" y="29"/>
                  <a:pt x="182" y="0"/>
                  <a:pt x="146" y="0"/>
                </a:cubicBezTo>
                <a:cubicBezTo>
                  <a:pt x="122" y="0"/>
                  <a:pt x="101" y="13"/>
                  <a:pt x="90" y="33"/>
                </a:cubicBezTo>
                <a:cubicBezTo>
                  <a:pt x="87" y="33"/>
                  <a:pt x="84" y="32"/>
                  <a:pt x="81" y="32"/>
                </a:cubicBezTo>
                <a:cubicBezTo>
                  <a:pt x="59" y="32"/>
                  <a:pt x="41" y="47"/>
                  <a:pt x="35" y="67"/>
                </a:cubicBezTo>
                <a:cubicBezTo>
                  <a:pt x="15" y="73"/>
                  <a:pt x="0" y="92"/>
                  <a:pt x="0" y="114"/>
                </a:cubicBezTo>
                <a:cubicBezTo>
                  <a:pt x="0" y="140"/>
                  <a:pt x="22" y="162"/>
                  <a:pt x="49" y="162"/>
                </a:cubicBezTo>
                <a:cubicBezTo>
                  <a:pt x="211" y="162"/>
                  <a:pt x="211" y="162"/>
                  <a:pt x="211" y="162"/>
                </a:cubicBezTo>
                <a:cubicBezTo>
                  <a:pt x="238" y="162"/>
                  <a:pt x="260" y="140"/>
                  <a:pt x="260" y="114"/>
                </a:cubicBezTo>
                <a:cubicBezTo>
                  <a:pt x="260" y="87"/>
                  <a:pt x="238" y="65"/>
                  <a:pt x="211" y="65"/>
                </a:cubicBezTo>
                <a:moveTo>
                  <a:pt x="130" y="146"/>
                </a:moveTo>
                <a:cubicBezTo>
                  <a:pt x="81" y="81"/>
                  <a:pt x="81" y="81"/>
                  <a:pt x="81" y="81"/>
                </a:cubicBezTo>
                <a:cubicBezTo>
                  <a:pt x="114" y="81"/>
                  <a:pt x="114" y="81"/>
                  <a:pt x="114" y="81"/>
                </a:cubicBezTo>
                <a:cubicBezTo>
                  <a:pt x="114" y="32"/>
                  <a:pt x="114" y="32"/>
                  <a:pt x="114" y="32"/>
                </a:cubicBezTo>
                <a:cubicBezTo>
                  <a:pt x="146" y="32"/>
                  <a:pt x="146" y="32"/>
                  <a:pt x="146" y="32"/>
                </a:cubicBezTo>
                <a:cubicBezTo>
                  <a:pt x="146" y="81"/>
                  <a:pt x="146" y="81"/>
                  <a:pt x="146" y="81"/>
                </a:cubicBezTo>
                <a:cubicBezTo>
                  <a:pt x="179" y="81"/>
                  <a:pt x="179" y="81"/>
                  <a:pt x="179" y="81"/>
                </a:cubicBezTo>
                <a:lnTo>
                  <a:pt x="130" y="146"/>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endParaRPr lang="zh-CN" altLang="en-US"/>
          </a:p>
        </p:txBody>
      </p:sp>
      <p:cxnSp>
        <p:nvCxnSpPr>
          <p:cNvPr id="57" name="Elbow Connector 56"/>
          <p:cNvCxnSpPr>
            <a:cxnSpLocks noChangeAspect="1"/>
          </p:cNvCxnSpPr>
          <p:nvPr/>
        </p:nvCxnSpPr>
        <p:spPr>
          <a:xfrm rot="10800000" flipV="1">
            <a:off x="1306513" y="2627313"/>
            <a:ext cx="484187" cy="728662"/>
          </a:xfrm>
          <a:prstGeom prst="bentConnector2">
            <a:avLst/>
          </a:prstGeom>
          <a:ln w="127000" cmpd="sng">
            <a:solidFill>
              <a:schemeClr val="accent4"/>
            </a:solidFill>
            <a:prstDash val="solid"/>
          </a:ln>
        </p:spPr>
        <p:style>
          <a:lnRef idx="1">
            <a:schemeClr val="accent1"/>
          </a:lnRef>
          <a:fillRef idx="0">
            <a:schemeClr val="accent1"/>
          </a:fillRef>
          <a:effectRef idx="0">
            <a:schemeClr val="accent1"/>
          </a:effectRef>
          <a:fontRef idx="minor">
            <a:schemeClr val="tx1"/>
          </a:fontRef>
        </p:style>
      </p:cxnSp>
      <p:cxnSp>
        <p:nvCxnSpPr>
          <p:cNvPr id="58" name="Elbow Connector 57"/>
          <p:cNvCxnSpPr>
            <a:cxnSpLocks noChangeAspect="1"/>
          </p:cNvCxnSpPr>
          <p:nvPr/>
        </p:nvCxnSpPr>
        <p:spPr>
          <a:xfrm rot="10800000" flipV="1">
            <a:off x="3867150" y="2608263"/>
            <a:ext cx="484188" cy="730250"/>
          </a:xfrm>
          <a:prstGeom prst="bentConnector2">
            <a:avLst/>
          </a:prstGeom>
          <a:ln w="127000" cmpd="sng">
            <a:solidFill>
              <a:srgbClr val="FF0000"/>
            </a:solidFill>
            <a:prstDash val="solid"/>
          </a:ln>
        </p:spPr>
        <p:style>
          <a:lnRef idx="1">
            <a:schemeClr val="accent1"/>
          </a:lnRef>
          <a:fillRef idx="0">
            <a:schemeClr val="accent1"/>
          </a:fillRef>
          <a:effectRef idx="0">
            <a:schemeClr val="accent1"/>
          </a:effectRef>
          <a:fontRef idx="minor">
            <a:schemeClr val="tx1"/>
          </a:fontRef>
        </p:style>
      </p:cxnSp>
      <p:cxnSp>
        <p:nvCxnSpPr>
          <p:cNvPr id="59" name="Elbow Connector 58"/>
          <p:cNvCxnSpPr>
            <a:cxnSpLocks noChangeAspect="1"/>
          </p:cNvCxnSpPr>
          <p:nvPr/>
        </p:nvCxnSpPr>
        <p:spPr>
          <a:xfrm rot="16200000" flipV="1">
            <a:off x="2407444" y="3567906"/>
            <a:ext cx="717550" cy="484188"/>
          </a:xfrm>
          <a:prstGeom prst="bentConnector3">
            <a:avLst>
              <a:gd name="adj1" fmla="val 1739"/>
            </a:avLst>
          </a:prstGeom>
          <a:ln w="127000" cmpd="sng">
            <a:solidFill>
              <a:schemeClr val="accent2"/>
            </a:solidFill>
            <a:prstDash val="solid"/>
          </a:ln>
        </p:spPr>
        <p:style>
          <a:lnRef idx="1">
            <a:schemeClr val="accent1"/>
          </a:lnRef>
          <a:fillRef idx="0">
            <a:schemeClr val="accent1"/>
          </a:fillRef>
          <a:effectRef idx="0">
            <a:schemeClr val="accent1"/>
          </a:effectRef>
          <a:fontRef idx="minor">
            <a:schemeClr val="tx1"/>
          </a:fontRef>
        </p:style>
      </p:cxnSp>
      <p:cxnSp>
        <p:nvCxnSpPr>
          <p:cNvPr id="60" name="Elbow Connector 59"/>
          <p:cNvCxnSpPr>
            <a:cxnSpLocks noChangeAspect="1"/>
          </p:cNvCxnSpPr>
          <p:nvPr/>
        </p:nvCxnSpPr>
        <p:spPr>
          <a:xfrm rot="10800000" flipV="1">
            <a:off x="6453188" y="2608263"/>
            <a:ext cx="484187" cy="730250"/>
          </a:xfrm>
          <a:prstGeom prst="bentConnector2">
            <a:avLst/>
          </a:prstGeom>
          <a:ln w="127000" cmpd="sng">
            <a:solidFill>
              <a:schemeClr val="accent1"/>
            </a:solidFill>
            <a:prstDash val="solid"/>
          </a:ln>
        </p:spPr>
        <p:style>
          <a:lnRef idx="1">
            <a:schemeClr val="accent1"/>
          </a:lnRef>
          <a:fillRef idx="0">
            <a:schemeClr val="accent1"/>
          </a:fillRef>
          <a:effectRef idx="0">
            <a:schemeClr val="accent1"/>
          </a:effectRef>
          <a:fontRef idx="minor">
            <a:schemeClr val="tx1"/>
          </a:fontRef>
        </p:style>
      </p:cxnSp>
      <p:cxnSp>
        <p:nvCxnSpPr>
          <p:cNvPr id="61" name="Elbow Connector 60"/>
          <p:cNvCxnSpPr>
            <a:cxnSpLocks noChangeAspect="1"/>
          </p:cNvCxnSpPr>
          <p:nvPr/>
        </p:nvCxnSpPr>
        <p:spPr>
          <a:xfrm rot="16200000" flipV="1">
            <a:off x="5002213" y="3567112"/>
            <a:ext cx="717550" cy="485775"/>
          </a:xfrm>
          <a:prstGeom prst="bentConnector3">
            <a:avLst>
              <a:gd name="adj1" fmla="val 1739"/>
            </a:avLst>
          </a:prstGeom>
          <a:ln w="127000" cmpd="sng">
            <a:solidFill>
              <a:srgbClr val="7030A0"/>
            </a:solidFill>
            <a:prstDash val="solid"/>
          </a:ln>
        </p:spPr>
        <p:style>
          <a:lnRef idx="1">
            <a:schemeClr val="accent1"/>
          </a:lnRef>
          <a:fillRef idx="0">
            <a:schemeClr val="accent1"/>
          </a:fillRef>
          <a:effectRef idx="0">
            <a:schemeClr val="accent1"/>
          </a:effectRef>
          <a:fontRef idx="minor">
            <a:schemeClr val="tx1"/>
          </a:fontRef>
        </p:style>
      </p:cxnSp>
      <p:cxnSp>
        <p:nvCxnSpPr>
          <p:cNvPr id="62" name="Elbow Connector 61"/>
          <p:cNvCxnSpPr>
            <a:cxnSpLocks noChangeAspect="1"/>
          </p:cNvCxnSpPr>
          <p:nvPr/>
        </p:nvCxnSpPr>
        <p:spPr>
          <a:xfrm rot="10800000" flipV="1">
            <a:off x="9050338" y="2593975"/>
            <a:ext cx="484187" cy="728663"/>
          </a:xfrm>
          <a:prstGeom prst="bentConnector2">
            <a:avLst/>
          </a:prstGeom>
          <a:ln w="127000" cmpd="sng">
            <a:solidFill>
              <a:schemeClr val="tx1">
                <a:lumMod val="75000"/>
                <a:lumOff val="25000"/>
              </a:schemeClr>
            </a:solidFill>
            <a:prstDash val="solid"/>
          </a:ln>
        </p:spPr>
        <p:style>
          <a:lnRef idx="1">
            <a:schemeClr val="accent1"/>
          </a:lnRef>
          <a:fillRef idx="0">
            <a:schemeClr val="accent1"/>
          </a:fillRef>
          <a:effectRef idx="0">
            <a:schemeClr val="accent1"/>
          </a:effectRef>
          <a:fontRef idx="minor">
            <a:schemeClr val="tx1"/>
          </a:fontRef>
        </p:style>
      </p:cxnSp>
      <p:cxnSp>
        <p:nvCxnSpPr>
          <p:cNvPr id="63" name="Elbow Connector 62"/>
          <p:cNvCxnSpPr>
            <a:cxnSpLocks noChangeAspect="1"/>
          </p:cNvCxnSpPr>
          <p:nvPr/>
        </p:nvCxnSpPr>
        <p:spPr>
          <a:xfrm rot="16200000" flipV="1">
            <a:off x="7639845" y="3571081"/>
            <a:ext cx="715962" cy="485775"/>
          </a:xfrm>
          <a:prstGeom prst="bentConnector3">
            <a:avLst>
              <a:gd name="adj1" fmla="val 1739"/>
            </a:avLst>
          </a:prstGeom>
          <a:ln w="127000" cmpd="sng">
            <a:solidFill>
              <a:schemeClr val="accent6"/>
            </a:solidFill>
            <a:prstDash val="solid"/>
          </a:ln>
        </p:spPr>
        <p:style>
          <a:lnRef idx="1">
            <a:schemeClr val="accent1"/>
          </a:lnRef>
          <a:fillRef idx="0">
            <a:schemeClr val="accent1"/>
          </a:fillRef>
          <a:effectRef idx="0">
            <a:schemeClr val="accent1"/>
          </a:effectRef>
          <a:fontRef idx="minor">
            <a:schemeClr val="tx1"/>
          </a:fontRef>
        </p:style>
      </p:cxnSp>
      <p:sp>
        <p:nvSpPr>
          <p:cNvPr id="65" name="Content Placeholder 2"/>
          <p:cNvSpPr txBox="1">
            <a:spLocks/>
          </p:cNvSpPr>
          <p:nvPr/>
        </p:nvSpPr>
        <p:spPr bwMode="auto">
          <a:xfrm>
            <a:off x="1323975" y="5233988"/>
            <a:ext cx="9086850" cy="1147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spcAft>
                <a:spcPts val="600"/>
              </a:spcAft>
              <a:buClr>
                <a:srgbClr val="2E75B6"/>
              </a:buClr>
              <a:buSzPct val="145000"/>
              <a:buFont typeface="Arial" pitchFamily="34" charset="0"/>
              <a:buNone/>
            </a:pPr>
            <a:r>
              <a:rPr lang="en-US" altLang="zh-CN" sz="1400" b="1">
                <a:solidFill>
                  <a:srgbClr val="F2F2F2"/>
                </a:solidFill>
              </a:rPr>
              <a:t>Lorem Ipsum has been the industry's standard</a:t>
            </a:r>
            <a:r>
              <a:rPr lang="id-ID" altLang="zh-CN" sz="1400">
                <a:solidFill>
                  <a:srgbClr val="F2F2F2"/>
                </a:solidFill>
                <a:ea typeface="Roboto" pitchFamily="2" charset="0"/>
                <a:cs typeface="Roboto" pitchFamily="2" charset="0"/>
              </a:rPr>
              <a:t>.</a:t>
            </a:r>
            <a:r>
              <a:rPr lang="en-US" altLang="zh-CN" sz="1400">
                <a:solidFill>
                  <a:srgbClr val="F2F2F2"/>
                </a:solidFill>
              </a:rPr>
              <a:t> </a:t>
            </a:r>
            <a:endParaRPr lang="id-ID" altLang="zh-CN" sz="1400">
              <a:solidFill>
                <a:srgbClr val="F2F2F2"/>
              </a:solidFill>
              <a:ea typeface="Roboto" pitchFamily="2" charset="0"/>
              <a:cs typeface="Roboto" pitchFamily="2" charset="0"/>
            </a:endParaRPr>
          </a:p>
          <a:p>
            <a:pPr algn="just" eaLnBrk="1" hangingPunct="1">
              <a:spcBef>
                <a:spcPct val="20000"/>
              </a:spcBef>
              <a:spcAft>
                <a:spcPts val="600"/>
              </a:spcAft>
              <a:buClr>
                <a:srgbClr val="2E75B6"/>
              </a:buClr>
              <a:buSzPct val="145000"/>
              <a:buFont typeface="Arial" pitchFamily="34" charset="0"/>
              <a:buNone/>
            </a:pPr>
            <a:r>
              <a:rPr lang="id-ID" altLang="zh-CN" sz="1100">
                <a:solidFill>
                  <a:srgbClr val="F2F2F2"/>
                </a:solidFill>
                <a:ea typeface="Roboto" pitchFamily="2" charset="0"/>
                <a:cs typeface="Roboto" pitchFamily="2" charset="0"/>
              </a:rPr>
              <a:t>D</a:t>
            </a:r>
            <a:r>
              <a:rPr lang="en-US" altLang="zh-CN" sz="1100">
                <a:solidFill>
                  <a:srgbClr val="F2F2F2"/>
                </a:solidFill>
              </a:rPr>
              <a:t>ummy text ever since the 1500s, when an unknown printer took a galley of type and scrambled it to make a type specimen book. It has survived not only five centuries, but also the leap into electronic typesetting.</a:t>
            </a:r>
            <a:r>
              <a:rPr lang="id-ID" altLang="zh-CN" sz="1100">
                <a:solidFill>
                  <a:srgbClr val="F2F2F2"/>
                </a:solidFill>
                <a:ea typeface="Roboto" pitchFamily="2" charset="0"/>
                <a:cs typeface="Roboto" pitchFamily="2" charset="0"/>
              </a:rPr>
              <a:t> </a:t>
            </a:r>
            <a:r>
              <a:rPr lang="en-US" altLang="zh-CN" sz="1100">
                <a:solidFill>
                  <a:srgbClr val="F2F2F2"/>
                </a:solidFill>
              </a:rPr>
              <a:t>It was popularised in the 1960s with the release of Letraset sheets containing Lorem Ipsum passages, and more recently with desktop publishing software Ipsum.</a:t>
            </a:r>
          </a:p>
        </p:txBody>
      </p:sp>
      <p:sp>
        <p:nvSpPr>
          <p:cNvPr id="66" name="Oval 65"/>
          <p:cNvSpPr/>
          <p:nvPr/>
        </p:nvSpPr>
        <p:spPr>
          <a:xfrm>
            <a:off x="4349750" y="1816100"/>
            <a:ext cx="1619250" cy="1620838"/>
          </a:xfrm>
          <a:prstGeom prst="ellipse">
            <a:avLst/>
          </a:prstGeom>
          <a:noFill/>
          <a:ln w="63500" cmpd="sng">
            <a:solidFill>
              <a:srgbClr val="7030A0"/>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2400">
              <a:solidFill>
                <a:srgbClr val="FFFFFF"/>
              </a:solidFill>
            </a:endParaRPr>
          </a:p>
        </p:txBody>
      </p:sp>
      <p:sp>
        <p:nvSpPr>
          <p:cNvPr id="67" name="Oval 66"/>
          <p:cNvSpPr/>
          <p:nvPr/>
        </p:nvSpPr>
        <p:spPr>
          <a:xfrm>
            <a:off x="1782763" y="1816100"/>
            <a:ext cx="1620837" cy="1620838"/>
          </a:xfrm>
          <a:prstGeom prst="ellipse">
            <a:avLst/>
          </a:prstGeom>
          <a:noFill/>
          <a:ln w="63500" cmpd="sng">
            <a:solidFill>
              <a:schemeClr val="accent2"/>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2400">
              <a:solidFill>
                <a:srgbClr val="FFFFFF"/>
              </a:solidFill>
            </a:endParaRPr>
          </a:p>
        </p:txBody>
      </p:sp>
      <p:sp>
        <p:nvSpPr>
          <p:cNvPr id="68" name="Oval 67"/>
          <p:cNvSpPr/>
          <p:nvPr/>
        </p:nvSpPr>
        <p:spPr>
          <a:xfrm>
            <a:off x="493713" y="3344863"/>
            <a:ext cx="1620837" cy="1619250"/>
          </a:xfrm>
          <a:prstGeom prst="ellipse">
            <a:avLst/>
          </a:prstGeom>
          <a:noFill/>
          <a:ln w="63500" cmpd="sng">
            <a:solidFill>
              <a:schemeClr val="accent4"/>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2400">
              <a:solidFill>
                <a:srgbClr val="FFFFFF"/>
              </a:solidFill>
            </a:endParaRPr>
          </a:p>
        </p:txBody>
      </p:sp>
      <p:sp>
        <p:nvSpPr>
          <p:cNvPr id="69" name="Oval 68"/>
          <p:cNvSpPr/>
          <p:nvPr/>
        </p:nvSpPr>
        <p:spPr>
          <a:xfrm>
            <a:off x="3043238" y="3344863"/>
            <a:ext cx="1619250" cy="1619250"/>
          </a:xfrm>
          <a:prstGeom prst="ellipse">
            <a:avLst/>
          </a:prstGeom>
          <a:noFill/>
          <a:ln w="63500" cmpd="sng">
            <a:solidFill>
              <a:srgbClr val="FF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2400">
              <a:solidFill>
                <a:srgbClr val="FFFFFF"/>
              </a:solidFill>
            </a:endParaRPr>
          </a:p>
        </p:txBody>
      </p:sp>
      <p:sp>
        <p:nvSpPr>
          <p:cNvPr id="70" name="Oval 69"/>
          <p:cNvSpPr/>
          <p:nvPr/>
        </p:nvSpPr>
        <p:spPr>
          <a:xfrm>
            <a:off x="9555163" y="1816100"/>
            <a:ext cx="1619250" cy="1620838"/>
          </a:xfrm>
          <a:prstGeom prst="ellipse">
            <a:avLst/>
          </a:prstGeom>
          <a:noFill/>
          <a:ln w="63500" cmpd="sng">
            <a:solidFill>
              <a:srgbClr val="C00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2400">
              <a:solidFill>
                <a:srgbClr val="FFFFFF"/>
              </a:solidFill>
            </a:endParaRPr>
          </a:p>
        </p:txBody>
      </p:sp>
      <p:sp>
        <p:nvSpPr>
          <p:cNvPr id="71" name="Oval 70"/>
          <p:cNvSpPr/>
          <p:nvPr/>
        </p:nvSpPr>
        <p:spPr>
          <a:xfrm>
            <a:off x="5632450" y="3344863"/>
            <a:ext cx="1620838" cy="1619250"/>
          </a:xfrm>
          <a:prstGeom prst="ellipse">
            <a:avLst/>
          </a:prstGeom>
          <a:noFill/>
          <a:ln w="63500" cmpd="sng">
            <a:solidFill>
              <a:schemeClr val="accent1"/>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2400">
              <a:solidFill>
                <a:srgbClr val="FFFFFF"/>
              </a:solidFill>
            </a:endParaRPr>
          </a:p>
        </p:txBody>
      </p:sp>
      <p:sp>
        <p:nvSpPr>
          <p:cNvPr id="72" name="Oval 71"/>
          <p:cNvSpPr/>
          <p:nvPr/>
        </p:nvSpPr>
        <p:spPr>
          <a:xfrm>
            <a:off x="8267700" y="3335338"/>
            <a:ext cx="1619250" cy="1619250"/>
          </a:xfrm>
          <a:prstGeom prst="ellipse">
            <a:avLst/>
          </a:prstGeom>
          <a:noFill/>
          <a:ln w="63500" cmpd="sng">
            <a:solidFill>
              <a:schemeClr val="tx1">
                <a:lumMod val="75000"/>
                <a:lumOff val="25000"/>
              </a:schemeClr>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2400">
              <a:solidFill>
                <a:srgbClr val="FFFFFF"/>
              </a:solidFill>
            </a:endParaRPr>
          </a:p>
        </p:txBody>
      </p:sp>
      <p:sp>
        <p:nvSpPr>
          <p:cNvPr id="73" name="Oval 72"/>
          <p:cNvSpPr/>
          <p:nvPr/>
        </p:nvSpPr>
        <p:spPr>
          <a:xfrm>
            <a:off x="6956425" y="1816100"/>
            <a:ext cx="1619250" cy="1620838"/>
          </a:xfrm>
          <a:prstGeom prst="ellipse">
            <a:avLst/>
          </a:prstGeom>
          <a:noFill/>
          <a:ln w="63500" cmpd="sng">
            <a:solidFill>
              <a:schemeClr val="accent6"/>
            </a:solidFill>
            <a:prstDash val="solid"/>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2400">
              <a:solidFill>
                <a:srgbClr val="FFFFFF"/>
              </a:solidFill>
            </a:endParaRPr>
          </a:p>
        </p:txBody>
      </p:sp>
    </p:spTree>
  </p:cSld>
  <p:clrMapOvr>
    <a:masterClrMapping/>
  </p:clrMapOvr>
  <p:transition spd="slow">
    <p:comb/>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childTnLst>
                          </p:cTn>
                        </p:par>
                        <p:par>
                          <p:cTn id="27" fill="hold" nodeType="afterGroup">
                            <p:stCondLst>
                              <p:cond delay="3750"/>
                            </p:stCondLst>
                            <p:childTnLst>
                              <p:par>
                                <p:cTn id="28" presetID="21" presetClass="entr" presetSubtype="4" fill="hold" grpId="0" nodeType="after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wheel(4)">
                                      <p:cBhvr>
                                        <p:cTn id="30" dur="500"/>
                                        <p:tgtEl>
                                          <p:spTgt spid="16"/>
                                        </p:tgtEl>
                                      </p:cBhvr>
                                    </p:animEffect>
                                  </p:childTnLst>
                                </p:cTn>
                              </p:par>
                            </p:childTnLst>
                          </p:cTn>
                        </p:par>
                        <p:par>
                          <p:cTn id="31" fill="hold" nodeType="afterGroup">
                            <p:stCondLst>
                              <p:cond delay="4250"/>
                            </p:stCondLst>
                            <p:childTnLst>
                              <p:par>
                                <p:cTn id="32" presetID="10" presetClass="entr" presetSubtype="0" fill="hold" grpId="0" nodeType="after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fade">
                                      <p:cBhvr>
                                        <p:cTn id="34" dur="500"/>
                                        <p:tgtEl>
                                          <p:spTgt spid="24"/>
                                        </p:tgtEl>
                                      </p:cBhvr>
                                    </p:animEffect>
                                  </p:childTnLst>
                                </p:cTn>
                              </p:par>
                            </p:childTnLst>
                          </p:cTn>
                        </p:par>
                        <p:par>
                          <p:cTn id="35" fill="hold" nodeType="afterGroup">
                            <p:stCondLst>
                              <p:cond delay="4750"/>
                            </p:stCondLst>
                            <p:childTnLst>
                              <p:par>
                                <p:cTn id="36" presetID="53" presetClass="entr" presetSubtype="16"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 calcmode="lin" valueType="num">
                                      <p:cBhvr>
                                        <p:cTn id="38" dur="500" fill="hold"/>
                                        <p:tgtEl>
                                          <p:spTgt spid="25"/>
                                        </p:tgtEl>
                                        <p:attrNameLst>
                                          <p:attrName>ppt_w</p:attrName>
                                        </p:attrNameLst>
                                      </p:cBhvr>
                                      <p:tavLst>
                                        <p:tav tm="0">
                                          <p:val>
                                            <p:fltVal val="0"/>
                                          </p:val>
                                        </p:tav>
                                        <p:tav tm="100000">
                                          <p:val>
                                            <p:strVal val="#ppt_w"/>
                                          </p:val>
                                        </p:tav>
                                      </p:tavLst>
                                    </p:anim>
                                    <p:anim calcmode="lin" valueType="num">
                                      <p:cBhvr>
                                        <p:cTn id="39" dur="500" fill="hold"/>
                                        <p:tgtEl>
                                          <p:spTgt spid="25"/>
                                        </p:tgtEl>
                                        <p:attrNameLst>
                                          <p:attrName>ppt_h</p:attrName>
                                        </p:attrNameLst>
                                      </p:cBhvr>
                                      <p:tavLst>
                                        <p:tav tm="0">
                                          <p:val>
                                            <p:fltVal val="0"/>
                                          </p:val>
                                        </p:tav>
                                        <p:tav tm="100000">
                                          <p:val>
                                            <p:strVal val="#ppt_h"/>
                                          </p:val>
                                        </p:tav>
                                      </p:tavLst>
                                    </p:anim>
                                    <p:animEffect transition="in" filter="fade">
                                      <p:cBhvr>
                                        <p:cTn id="40" dur="500"/>
                                        <p:tgtEl>
                                          <p:spTgt spid="25"/>
                                        </p:tgtEl>
                                      </p:cBhvr>
                                    </p:animEffect>
                                  </p:childTnLst>
                                </p:cTn>
                              </p:par>
                            </p:childTnLst>
                          </p:cTn>
                        </p:par>
                        <p:par>
                          <p:cTn id="41" fill="hold" nodeType="afterGroup">
                            <p:stCondLst>
                              <p:cond delay="5250"/>
                            </p:stCondLst>
                            <p:childTnLst>
                              <p:par>
                                <p:cTn id="42" presetID="21" presetClass="entr" presetSubtype="4" fill="hold" grpId="0" nodeType="after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wheel(4)">
                                      <p:cBhvr>
                                        <p:cTn id="44" dur="500"/>
                                        <p:tgtEl>
                                          <p:spTgt spid="17"/>
                                        </p:tgtEl>
                                      </p:cBhvr>
                                    </p:animEffect>
                                  </p:childTnLst>
                                </p:cTn>
                              </p:par>
                            </p:childTnLst>
                          </p:cTn>
                        </p:par>
                        <p:par>
                          <p:cTn id="45" fill="hold" nodeType="afterGroup">
                            <p:stCondLst>
                              <p:cond delay="5750"/>
                            </p:stCondLst>
                            <p:childTnLst>
                              <p:par>
                                <p:cTn id="46" presetID="10" presetClass="entr" presetSubtype="0" fill="hold" nodeType="afterEffect">
                                  <p:stCondLst>
                                    <p:cond delay="0"/>
                                  </p:stCondLst>
                                  <p:childTnLst>
                                    <p:set>
                                      <p:cBhvr>
                                        <p:cTn id="47" dur="1" fill="hold">
                                          <p:stCondLst>
                                            <p:cond delay="0"/>
                                          </p:stCondLst>
                                        </p:cTn>
                                        <p:tgtEl>
                                          <p:spTgt spid="34"/>
                                        </p:tgtEl>
                                        <p:attrNameLst>
                                          <p:attrName>style.visibility</p:attrName>
                                        </p:attrNameLst>
                                      </p:cBhvr>
                                      <p:to>
                                        <p:strVal val="visible"/>
                                      </p:to>
                                    </p:set>
                                    <p:animEffect transition="in" filter="fade">
                                      <p:cBhvr>
                                        <p:cTn id="48" dur="500"/>
                                        <p:tgtEl>
                                          <p:spTgt spid="34"/>
                                        </p:tgtEl>
                                      </p:cBhvr>
                                    </p:animEffect>
                                  </p:childTnLst>
                                </p:cTn>
                              </p:par>
                            </p:childTnLst>
                          </p:cTn>
                        </p:par>
                        <p:par>
                          <p:cTn id="49" fill="hold" nodeType="afterGroup">
                            <p:stCondLst>
                              <p:cond delay="6250"/>
                            </p:stCondLst>
                            <p:childTnLst>
                              <p:par>
                                <p:cTn id="50" presetID="53" presetClass="entr" presetSubtype="16" fill="hold" grpId="0" nodeType="afterEffect">
                                  <p:stCondLst>
                                    <p:cond delay="0"/>
                                  </p:stCondLst>
                                  <p:childTnLst>
                                    <p:set>
                                      <p:cBhvr>
                                        <p:cTn id="51" dur="1" fill="hold">
                                          <p:stCondLst>
                                            <p:cond delay="0"/>
                                          </p:stCondLst>
                                        </p:cTn>
                                        <p:tgtEl>
                                          <p:spTgt spid="26"/>
                                        </p:tgtEl>
                                        <p:attrNameLst>
                                          <p:attrName>style.visibility</p:attrName>
                                        </p:attrNameLst>
                                      </p:cBhvr>
                                      <p:to>
                                        <p:strVal val="visible"/>
                                      </p:to>
                                    </p:set>
                                    <p:anim calcmode="lin" valueType="num">
                                      <p:cBhvr>
                                        <p:cTn id="52" dur="500" fill="hold"/>
                                        <p:tgtEl>
                                          <p:spTgt spid="26"/>
                                        </p:tgtEl>
                                        <p:attrNameLst>
                                          <p:attrName>ppt_w</p:attrName>
                                        </p:attrNameLst>
                                      </p:cBhvr>
                                      <p:tavLst>
                                        <p:tav tm="0">
                                          <p:val>
                                            <p:fltVal val="0"/>
                                          </p:val>
                                        </p:tav>
                                        <p:tav tm="100000">
                                          <p:val>
                                            <p:strVal val="#ppt_w"/>
                                          </p:val>
                                        </p:tav>
                                      </p:tavLst>
                                    </p:anim>
                                    <p:anim calcmode="lin" valueType="num">
                                      <p:cBhvr>
                                        <p:cTn id="53" dur="500" fill="hold"/>
                                        <p:tgtEl>
                                          <p:spTgt spid="26"/>
                                        </p:tgtEl>
                                        <p:attrNameLst>
                                          <p:attrName>ppt_h</p:attrName>
                                        </p:attrNameLst>
                                      </p:cBhvr>
                                      <p:tavLst>
                                        <p:tav tm="0">
                                          <p:val>
                                            <p:fltVal val="0"/>
                                          </p:val>
                                        </p:tav>
                                        <p:tav tm="100000">
                                          <p:val>
                                            <p:strVal val="#ppt_h"/>
                                          </p:val>
                                        </p:tav>
                                      </p:tavLst>
                                    </p:anim>
                                    <p:animEffect transition="in" filter="fade">
                                      <p:cBhvr>
                                        <p:cTn id="54" dur="500"/>
                                        <p:tgtEl>
                                          <p:spTgt spid="26"/>
                                        </p:tgtEl>
                                      </p:cBhvr>
                                    </p:animEffect>
                                  </p:childTnLst>
                                </p:cTn>
                              </p:par>
                            </p:childTnLst>
                          </p:cTn>
                        </p:par>
                        <p:par>
                          <p:cTn id="55" fill="hold" nodeType="afterGroup">
                            <p:stCondLst>
                              <p:cond delay="6750"/>
                            </p:stCondLst>
                            <p:childTnLst>
                              <p:par>
                                <p:cTn id="56" presetID="21" presetClass="entr" presetSubtype="4" fill="hold" grpId="0" nodeType="afterEffect">
                                  <p:stCondLst>
                                    <p:cond delay="0"/>
                                  </p:stCondLst>
                                  <p:childTnLst>
                                    <p:set>
                                      <p:cBhvr>
                                        <p:cTn id="57" dur="1" fill="hold">
                                          <p:stCondLst>
                                            <p:cond delay="0"/>
                                          </p:stCondLst>
                                        </p:cTn>
                                        <p:tgtEl>
                                          <p:spTgt spid="18"/>
                                        </p:tgtEl>
                                        <p:attrNameLst>
                                          <p:attrName>style.visibility</p:attrName>
                                        </p:attrNameLst>
                                      </p:cBhvr>
                                      <p:to>
                                        <p:strVal val="visible"/>
                                      </p:to>
                                    </p:set>
                                    <p:animEffect transition="in" filter="wheel(4)">
                                      <p:cBhvr>
                                        <p:cTn id="58" dur="500"/>
                                        <p:tgtEl>
                                          <p:spTgt spid="18"/>
                                        </p:tgtEl>
                                      </p:cBhvr>
                                    </p:animEffect>
                                  </p:childTnLst>
                                </p:cTn>
                              </p:par>
                            </p:childTnLst>
                          </p:cTn>
                        </p:par>
                        <p:par>
                          <p:cTn id="59" fill="hold" nodeType="afterGroup">
                            <p:stCondLst>
                              <p:cond delay="7250"/>
                            </p:stCondLst>
                            <p:childTnLst>
                              <p:par>
                                <p:cTn id="60" presetID="10" presetClass="entr" presetSubtype="0" fill="hold" nodeType="afterEffect">
                                  <p:stCondLst>
                                    <p:cond delay="0"/>
                                  </p:stCondLst>
                                  <p:childTnLst>
                                    <p:set>
                                      <p:cBhvr>
                                        <p:cTn id="61" dur="1" fill="hold">
                                          <p:stCondLst>
                                            <p:cond delay="0"/>
                                          </p:stCondLst>
                                        </p:cTn>
                                        <p:tgtEl>
                                          <p:spTgt spid="42"/>
                                        </p:tgtEl>
                                        <p:attrNameLst>
                                          <p:attrName>style.visibility</p:attrName>
                                        </p:attrNameLst>
                                      </p:cBhvr>
                                      <p:to>
                                        <p:strVal val="visible"/>
                                      </p:to>
                                    </p:set>
                                    <p:animEffect transition="in" filter="fade">
                                      <p:cBhvr>
                                        <p:cTn id="62" dur="500"/>
                                        <p:tgtEl>
                                          <p:spTgt spid="42"/>
                                        </p:tgtEl>
                                      </p:cBhvr>
                                    </p:animEffect>
                                  </p:childTnLst>
                                </p:cTn>
                              </p:par>
                            </p:childTnLst>
                          </p:cTn>
                        </p:par>
                        <p:par>
                          <p:cTn id="63" fill="hold" nodeType="afterGroup">
                            <p:stCondLst>
                              <p:cond delay="7750"/>
                            </p:stCondLst>
                            <p:childTnLst>
                              <p:par>
                                <p:cTn id="64" presetID="53" presetClass="entr" presetSubtype="16" fill="hold" grpId="0" nodeType="afterEffect">
                                  <p:stCondLst>
                                    <p:cond delay="0"/>
                                  </p:stCondLst>
                                  <p:childTnLst>
                                    <p:set>
                                      <p:cBhvr>
                                        <p:cTn id="65" dur="1" fill="hold">
                                          <p:stCondLst>
                                            <p:cond delay="0"/>
                                          </p:stCondLst>
                                        </p:cTn>
                                        <p:tgtEl>
                                          <p:spTgt spid="27"/>
                                        </p:tgtEl>
                                        <p:attrNameLst>
                                          <p:attrName>style.visibility</p:attrName>
                                        </p:attrNameLst>
                                      </p:cBhvr>
                                      <p:to>
                                        <p:strVal val="visible"/>
                                      </p:to>
                                    </p:set>
                                    <p:anim calcmode="lin" valueType="num">
                                      <p:cBhvr>
                                        <p:cTn id="66" dur="500" fill="hold"/>
                                        <p:tgtEl>
                                          <p:spTgt spid="27"/>
                                        </p:tgtEl>
                                        <p:attrNameLst>
                                          <p:attrName>ppt_w</p:attrName>
                                        </p:attrNameLst>
                                      </p:cBhvr>
                                      <p:tavLst>
                                        <p:tav tm="0">
                                          <p:val>
                                            <p:fltVal val="0"/>
                                          </p:val>
                                        </p:tav>
                                        <p:tav tm="100000">
                                          <p:val>
                                            <p:strVal val="#ppt_w"/>
                                          </p:val>
                                        </p:tav>
                                      </p:tavLst>
                                    </p:anim>
                                    <p:anim calcmode="lin" valueType="num">
                                      <p:cBhvr>
                                        <p:cTn id="67" dur="500" fill="hold"/>
                                        <p:tgtEl>
                                          <p:spTgt spid="27"/>
                                        </p:tgtEl>
                                        <p:attrNameLst>
                                          <p:attrName>ppt_h</p:attrName>
                                        </p:attrNameLst>
                                      </p:cBhvr>
                                      <p:tavLst>
                                        <p:tav tm="0">
                                          <p:val>
                                            <p:fltVal val="0"/>
                                          </p:val>
                                        </p:tav>
                                        <p:tav tm="100000">
                                          <p:val>
                                            <p:strVal val="#ppt_h"/>
                                          </p:val>
                                        </p:tav>
                                      </p:tavLst>
                                    </p:anim>
                                    <p:animEffect transition="in" filter="fade">
                                      <p:cBhvr>
                                        <p:cTn id="68" dur="500"/>
                                        <p:tgtEl>
                                          <p:spTgt spid="27"/>
                                        </p:tgtEl>
                                      </p:cBhvr>
                                    </p:animEffect>
                                  </p:childTnLst>
                                </p:cTn>
                              </p:par>
                            </p:childTnLst>
                          </p:cTn>
                        </p:par>
                        <p:par>
                          <p:cTn id="69" fill="hold" nodeType="afterGroup">
                            <p:stCondLst>
                              <p:cond delay="8250"/>
                            </p:stCondLst>
                            <p:childTnLst>
                              <p:par>
                                <p:cTn id="70" presetID="21" presetClass="entr" presetSubtype="4" fill="hold" grpId="0" nodeType="afterEffect">
                                  <p:stCondLst>
                                    <p:cond delay="0"/>
                                  </p:stCondLst>
                                  <p:childTnLst>
                                    <p:set>
                                      <p:cBhvr>
                                        <p:cTn id="71" dur="1" fill="hold">
                                          <p:stCondLst>
                                            <p:cond delay="0"/>
                                          </p:stCondLst>
                                        </p:cTn>
                                        <p:tgtEl>
                                          <p:spTgt spid="19"/>
                                        </p:tgtEl>
                                        <p:attrNameLst>
                                          <p:attrName>style.visibility</p:attrName>
                                        </p:attrNameLst>
                                      </p:cBhvr>
                                      <p:to>
                                        <p:strVal val="visible"/>
                                      </p:to>
                                    </p:set>
                                    <p:animEffect transition="in" filter="wheel(4)">
                                      <p:cBhvr>
                                        <p:cTn id="72" dur="500"/>
                                        <p:tgtEl>
                                          <p:spTgt spid="19"/>
                                        </p:tgtEl>
                                      </p:cBhvr>
                                    </p:animEffect>
                                  </p:childTnLst>
                                </p:cTn>
                              </p:par>
                            </p:childTnLst>
                          </p:cTn>
                        </p:par>
                        <p:par>
                          <p:cTn id="73" fill="hold" nodeType="afterGroup">
                            <p:stCondLst>
                              <p:cond delay="8750"/>
                            </p:stCondLst>
                            <p:childTnLst>
                              <p:par>
                                <p:cTn id="74" presetID="10" presetClass="entr" presetSubtype="0" fill="hold" grpId="0" nodeType="afterEffect">
                                  <p:stCondLst>
                                    <p:cond delay="0"/>
                                  </p:stCondLst>
                                  <p:childTnLst>
                                    <p:set>
                                      <p:cBhvr>
                                        <p:cTn id="75" dur="1" fill="hold">
                                          <p:stCondLst>
                                            <p:cond delay="0"/>
                                          </p:stCondLst>
                                        </p:cTn>
                                        <p:tgtEl>
                                          <p:spTgt spid="46"/>
                                        </p:tgtEl>
                                        <p:attrNameLst>
                                          <p:attrName>style.visibility</p:attrName>
                                        </p:attrNameLst>
                                      </p:cBhvr>
                                      <p:to>
                                        <p:strVal val="visible"/>
                                      </p:to>
                                    </p:set>
                                    <p:animEffect transition="in" filter="fade">
                                      <p:cBhvr>
                                        <p:cTn id="76" dur="500"/>
                                        <p:tgtEl>
                                          <p:spTgt spid="46"/>
                                        </p:tgtEl>
                                      </p:cBhvr>
                                    </p:animEffect>
                                  </p:childTnLst>
                                </p:cTn>
                              </p:par>
                            </p:childTnLst>
                          </p:cTn>
                        </p:par>
                        <p:par>
                          <p:cTn id="77" fill="hold" nodeType="afterGroup">
                            <p:stCondLst>
                              <p:cond delay="9250"/>
                            </p:stCondLst>
                            <p:childTnLst>
                              <p:par>
                                <p:cTn id="78" presetID="53" presetClass="entr" presetSubtype="16" fill="hold" grpId="0" nodeType="afterEffect">
                                  <p:stCondLst>
                                    <p:cond delay="0"/>
                                  </p:stCondLst>
                                  <p:childTnLst>
                                    <p:set>
                                      <p:cBhvr>
                                        <p:cTn id="79" dur="1" fill="hold">
                                          <p:stCondLst>
                                            <p:cond delay="0"/>
                                          </p:stCondLst>
                                        </p:cTn>
                                        <p:tgtEl>
                                          <p:spTgt spid="28"/>
                                        </p:tgtEl>
                                        <p:attrNameLst>
                                          <p:attrName>style.visibility</p:attrName>
                                        </p:attrNameLst>
                                      </p:cBhvr>
                                      <p:to>
                                        <p:strVal val="visible"/>
                                      </p:to>
                                    </p:set>
                                    <p:anim calcmode="lin" valueType="num">
                                      <p:cBhvr>
                                        <p:cTn id="80" dur="500" fill="hold"/>
                                        <p:tgtEl>
                                          <p:spTgt spid="28"/>
                                        </p:tgtEl>
                                        <p:attrNameLst>
                                          <p:attrName>ppt_w</p:attrName>
                                        </p:attrNameLst>
                                      </p:cBhvr>
                                      <p:tavLst>
                                        <p:tav tm="0">
                                          <p:val>
                                            <p:fltVal val="0"/>
                                          </p:val>
                                        </p:tav>
                                        <p:tav tm="100000">
                                          <p:val>
                                            <p:strVal val="#ppt_w"/>
                                          </p:val>
                                        </p:tav>
                                      </p:tavLst>
                                    </p:anim>
                                    <p:anim calcmode="lin" valueType="num">
                                      <p:cBhvr>
                                        <p:cTn id="81" dur="500" fill="hold"/>
                                        <p:tgtEl>
                                          <p:spTgt spid="28"/>
                                        </p:tgtEl>
                                        <p:attrNameLst>
                                          <p:attrName>ppt_h</p:attrName>
                                        </p:attrNameLst>
                                      </p:cBhvr>
                                      <p:tavLst>
                                        <p:tav tm="0">
                                          <p:val>
                                            <p:fltVal val="0"/>
                                          </p:val>
                                        </p:tav>
                                        <p:tav tm="100000">
                                          <p:val>
                                            <p:strVal val="#ppt_h"/>
                                          </p:val>
                                        </p:tav>
                                      </p:tavLst>
                                    </p:anim>
                                    <p:animEffect transition="in" filter="fade">
                                      <p:cBhvr>
                                        <p:cTn id="82" dur="500"/>
                                        <p:tgtEl>
                                          <p:spTgt spid="28"/>
                                        </p:tgtEl>
                                      </p:cBhvr>
                                    </p:animEffect>
                                  </p:childTnLst>
                                </p:cTn>
                              </p:par>
                            </p:childTnLst>
                          </p:cTn>
                        </p:par>
                        <p:par>
                          <p:cTn id="83" fill="hold" nodeType="afterGroup">
                            <p:stCondLst>
                              <p:cond delay="9750"/>
                            </p:stCondLst>
                            <p:childTnLst>
                              <p:par>
                                <p:cTn id="84" presetID="21" presetClass="entr" presetSubtype="4" fill="hold" grpId="0" nodeType="afterEffect">
                                  <p:stCondLst>
                                    <p:cond delay="0"/>
                                  </p:stCondLst>
                                  <p:childTnLst>
                                    <p:set>
                                      <p:cBhvr>
                                        <p:cTn id="85" dur="1" fill="hold">
                                          <p:stCondLst>
                                            <p:cond delay="0"/>
                                          </p:stCondLst>
                                        </p:cTn>
                                        <p:tgtEl>
                                          <p:spTgt spid="23"/>
                                        </p:tgtEl>
                                        <p:attrNameLst>
                                          <p:attrName>style.visibility</p:attrName>
                                        </p:attrNameLst>
                                      </p:cBhvr>
                                      <p:to>
                                        <p:strVal val="visible"/>
                                      </p:to>
                                    </p:set>
                                    <p:animEffect transition="in" filter="wheel(4)">
                                      <p:cBhvr>
                                        <p:cTn id="86" dur="500"/>
                                        <p:tgtEl>
                                          <p:spTgt spid="23"/>
                                        </p:tgtEl>
                                      </p:cBhvr>
                                    </p:animEffect>
                                  </p:childTnLst>
                                </p:cTn>
                              </p:par>
                            </p:childTnLst>
                          </p:cTn>
                        </p:par>
                        <p:par>
                          <p:cTn id="87" fill="hold" nodeType="afterGroup">
                            <p:stCondLst>
                              <p:cond delay="10250"/>
                            </p:stCondLst>
                            <p:childTnLst>
                              <p:par>
                                <p:cTn id="88" presetID="10" presetClass="entr" presetSubtype="0" fill="hold" nodeType="afterEffect">
                                  <p:stCondLst>
                                    <p:cond delay="0"/>
                                  </p:stCondLst>
                                  <p:childTnLst>
                                    <p:set>
                                      <p:cBhvr>
                                        <p:cTn id="89" dur="1" fill="hold">
                                          <p:stCondLst>
                                            <p:cond delay="0"/>
                                          </p:stCondLst>
                                        </p:cTn>
                                        <p:tgtEl>
                                          <p:spTgt spid="47"/>
                                        </p:tgtEl>
                                        <p:attrNameLst>
                                          <p:attrName>style.visibility</p:attrName>
                                        </p:attrNameLst>
                                      </p:cBhvr>
                                      <p:to>
                                        <p:strVal val="visible"/>
                                      </p:to>
                                    </p:set>
                                    <p:animEffect transition="in" filter="fade">
                                      <p:cBhvr>
                                        <p:cTn id="90" dur="500"/>
                                        <p:tgtEl>
                                          <p:spTgt spid="47"/>
                                        </p:tgtEl>
                                      </p:cBhvr>
                                    </p:animEffect>
                                  </p:childTnLst>
                                </p:cTn>
                              </p:par>
                            </p:childTnLst>
                          </p:cTn>
                        </p:par>
                        <p:par>
                          <p:cTn id="91" fill="hold" nodeType="afterGroup">
                            <p:stCondLst>
                              <p:cond delay="10750"/>
                            </p:stCondLst>
                            <p:childTnLst>
                              <p:par>
                                <p:cTn id="92" presetID="53" presetClass="entr" presetSubtype="16" fill="hold" grpId="0" nodeType="afterEffect">
                                  <p:stCondLst>
                                    <p:cond delay="0"/>
                                  </p:stCondLst>
                                  <p:childTnLst>
                                    <p:set>
                                      <p:cBhvr>
                                        <p:cTn id="93" dur="1" fill="hold">
                                          <p:stCondLst>
                                            <p:cond delay="0"/>
                                          </p:stCondLst>
                                        </p:cTn>
                                        <p:tgtEl>
                                          <p:spTgt spid="33"/>
                                        </p:tgtEl>
                                        <p:attrNameLst>
                                          <p:attrName>style.visibility</p:attrName>
                                        </p:attrNameLst>
                                      </p:cBhvr>
                                      <p:to>
                                        <p:strVal val="visible"/>
                                      </p:to>
                                    </p:set>
                                    <p:anim calcmode="lin" valueType="num">
                                      <p:cBhvr>
                                        <p:cTn id="94" dur="500" fill="hold"/>
                                        <p:tgtEl>
                                          <p:spTgt spid="33"/>
                                        </p:tgtEl>
                                        <p:attrNameLst>
                                          <p:attrName>ppt_w</p:attrName>
                                        </p:attrNameLst>
                                      </p:cBhvr>
                                      <p:tavLst>
                                        <p:tav tm="0">
                                          <p:val>
                                            <p:fltVal val="0"/>
                                          </p:val>
                                        </p:tav>
                                        <p:tav tm="100000">
                                          <p:val>
                                            <p:strVal val="#ppt_w"/>
                                          </p:val>
                                        </p:tav>
                                      </p:tavLst>
                                    </p:anim>
                                    <p:anim calcmode="lin" valueType="num">
                                      <p:cBhvr>
                                        <p:cTn id="95" dur="500" fill="hold"/>
                                        <p:tgtEl>
                                          <p:spTgt spid="33"/>
                                        </p:tgtEl>
                                        <p:attrNameLst>
                                          <p:attrName>ppt_h</p:attrName>
                                        </p:attrNameLst>
                                      </p:cBhvr>
                                      <p:tavLst>
                                        <p:tav tm="0">
                                          <p:val>
                                            <p:fltVal val="0"/>
                                          </p:val>
                                        </p:tav>
                                        <p:tav tm="100000">
                                          <p:val>
                                            <p:strVal val="#ppt_h"/>
                                          </p:val>
                                        </p:tav>
                                      </p:tavLst>
                                    </p:anim>
                                    <p:animEffect transition="in" filter="fade">
                                      <p:cBhvr>
                                        <p:cTn id="96" dur="500"/>
                                        <p:tgtEl>
                                          <p:spTgt spid="33"/>
                                        </p:tgtEl>
                                      </p:cBhvr>
                                    </p:animEffect>
                                  </p:childTnLst>
                                </p:cTn>
                              </p:par>
                            </p:childTnLst>
                          </p:cTn>
                        </p:par>
                        <p:par>
                          <p:cTn id="97" fill="hold" nodeType="afterGroup">
                            <p:stCondLst>
                              <p:cond delay="11250"/>
                            </p:stCondLst>
                            <p:childTnLst>
                              <p:par>
                                <p:cTn id="98" presetID="21" presetClass="entr" presetSubtype="4" fill="hold" grpId="0" nodeType="afterEffect">
                                  <p:stCondLst>
                                    <p:cond delay="0"/>
                                  </p:stCondLst>
                                  <p:childTnLst>
                                    <p:set>
                                      <p:cBhvr>
                                        <p:cTn id="99" dur="1" fill="hold">
                                          <p:stCondLst>
                                            <p:cond delay="0"/>
                                          </p:stCondLst>
                                        </p:cTn>
                                        <p:tgtEl>
                                          <p:spTgt spid="22"/>
                                        </p:tgtEl>
                                        <p:attrNameLst>
                                          <p:attrName>style.visibility</p:attrName>
                                        </p:attrNameLst>
                                      </p:cBhvr>
                                      <p:to>
                                        <p:strVal val="visible"/>
                                      </p:to>
                                    </p:set>
                                    <p:animEffect transition="in" filter="wheel(4)">
                                      <p:cBhvr>
                                        <p:cTn id="100" dur="500"/>
                                        <p:tgtEl>
                                          <p:spTgt spid="22"/>
                                        </p:tgtEl>
                                      </p:cBhvr>
                                    </p:animEffect>
                                  </p:childTnLst>
                                </p:cTn>
                              </p:par>
                            </p:childTnLst>
                          </p:cTn>
                        </p:par>
                        <p:par>
                          <p:cTn id="101" fill="hold" nodeType="afterGroup">
                            <p:stCondLst>
                              <p:cond delay="11750"/>
                            </p:stCondLst>
                            <p:childTnLst>
                              <p:par>
                                <p:cTn id="102" presetID="10" presetClass="entr" presetSubtype="0" fill="hold" nodeType="afterEffect">
                                  <p:stCondLst>
                                    <p:cond delay="0"/>
                                  </p:stCondLst>
                                  <p:childTnLst>
                                    <p:set>
                                      <p:cBhvr>
                                        <p:cTn id="103" dur="1" fill="hold">
                                          <p:stCondLst>
                                            <p:cond delay="0"/>
                                          </p:stCondLst>
                                        </p:cTn>
                                        <p:tgtEl>
                                          <p:spTgt spid="50"/>
                                        </p:tgtEl>
                                        <p:attrNameLst>
                                          <p:attrName>style.visibility</p:attrName>
                                        </p:attrNameLst>
                                      </p:cBhvr>
                                      <p:to>
                                        <p:strVal val="visible"/>
                                      </p:to>
                                    </p:set>
                                    <p:animEffect transition="in" filter="fade">
                                      <p:cBhvr>
                                        <p:cTn id="104" dur="500"/>
                                        <p:tgtEl>
                                          <p:spTgt spid="50"/>
                                        </p:tgtEl>
                                      </p:cBhvr>
                                    </p:animEffect>
                                  </p:childTnLst>
                                </p:cTn>
                              </p:par>
                            </p:childTnLst>
                          </p:cTn>
                        </p:par>
                        <p:par>
                          <p:cTn id="105" fill="hold" nodeType="afterGroup">
                            <p:stCondLst>
                              <p:cond delay="12250"/>
                            </p:stCondLst>
                            <p:childTnLst>
                              <p:par>
                                <p:cTn id="106" presetID="53" presetClass="entr" presetSubtype="16" fill="hold" grpId="0" nodeType="afterEffect">
                                  <p:stCondLst>
                                    <p:cond delay="0"/>
                                  </p:stCondLst>
                                  <p:childTnLst>
                                    <p:set>
                                      <p:cBhvr>
                                        <p:cTn id="107" dur="1" fill="hold">
                                          <p:stCondLst>
                                            <p:cond delay="0"/>
                                          </p:stCondLst>
                                        </p:cTn>
                                        <p:tgtEl>
                                          <p:spTgt spid="32"/>
                                        </p:tgtEl>
                                        <p:attrNameLst>
                                          <p:attrName>style.visibility</p:attrName>
                                        </p:attrNameLst>
                                      </p:cBhvr>
                                      <p:to>
                                        <p:strVal val="visible"/>
                                      </p:to>
                                    </p:set>
                                    <p:anim calcmode="lin" valueType="num">
                                      <p:cBhvr>
                                        <p:cTn id="108" dur="500" fill="hold"/>
                                        <p:tgtEl>
                                          <p:spTgt spid="32"/>
                                        </p:tgtEl>
                                        <p:attrNameLst>
                                          <p:attrName>ppt_w</p:attrName>
                                        </p:attrNameLst>
                                      </p:cBhvr>
                                      <p:tavLst>
                                        <p:tav tm="0">
                                          <p:val>
                                            <p:fltVal val="0"/>
                                          </p:val>
                                        </p:tav>
                                        <p:tav tm="100000">
                                          <p:val>
                                            <p:strVal val="#ppt_w"/>
                                          </p:val>
                                        </p:tav>
                                      </p:tavLst>
                                    </p:anim>
                                    <p:anim calcmode="lin" valueType="num">
                                      <p:cBhvr>
                                        <p:cTn id="109" dur="500" fill="hold"/>
                                        <p:tgtEl>
                                          <p:spTgt spid="32"/>
                                        </p:tgtEl>
                                        <p:attrNameLst>
                                          <p:attrName>ppt_h</p:attrName>
                                        </p:attrNameLst>
                                      </p:cBhvr>
                                      <p:tavLst>
                                        <p:tav tm="0">
                                          <p:val>
                                            <p:fltVal val="0"/>
                                          </p:val>
                                        </p:tav>
                                        <p:tav tm="100000">
                                          <p:val>
                                            <p:strVal val="#ppt_h"/>
                                          </p:val>
                                        </p:tav>
                                      </p:tavLst>
                                    </p:anim>
                                    <p:animEffect transition="in" filter="fade">
                                      <p:cBhvr>
                                        <p:cTn id="110" dur="500"/>
                                        <p:tgtEl>
                                          <p:spTgt spid="32"/>
                                        </p:tgtEl>
                                      </p:cBhvr>
                                    </p:animEffect>
                                  </p:childTnLst>
                                </p:cTn>
                              </p:par>
                            </p:childTnLst>
                          </p:cTn>
                        </p:par>
                        <p:par>
                          <p:cTn id="111" fill="hold" nodeType="afterGroup">
                            <p:stCondLst>
                              <p:cond delay="12750"/>
                            </p:stCondLst>
                            <p:childTnLst>
                              <p:par>
                                <p:cTn id="112" presetID="21" presetClass="entr" presetSubtype="4" fill="hold" grpId="0" nodeType="afterEffect">
                                  <p:stCondLst>
                                    <p:cond delay="0"/>
                                  </p:stCondLst>
                                  <p:childTnLst>
                                    <p:set>
                                      <p:cBhvr>
                                        <p:cTn id="113" dur="1" fill="hold">
                                          <p:stCondLst>
                                            <p:cond delay="0"/>
                                          </p:stCondLst>
                                        </p:cTn>
                                        <p:tgtEl>
                                          <p:spTgt spid="21"/>
                                        </p:tgtEl>
                                        <p:attrNameLst>
                                          <p:attrName>style.visibility</p:attrName>
                                        </p:attrNameLst>
                                      </p:cBhvr>
                                      <p:to>
                                        <p:strVal val="visible"/>
                                      </p:to>
                                    </p:set>
                                    <p:animEffect transition="in" filter="wheel(4)">
                                      <p:cBhvr>
                                        <p:cTn id="114" dur="500"/>
                                        <p:tgtEl>
                                          <p:spTgt spid="21"/>
                                        </p:tgtEl>
                                      </p:cBhvr>
                                    </p:animEffect>
                                  </p:childTnLst>
                                </p:cTn>
                              </p:par>
                            </p:childTnLst>
                          </p:cTn>
                        </p:par>
                        <p:par>
                          <p:cTn id="115" fill="hold" nodeType="afterGroup">
                            <p:stCondLst>
                              <p:cond delay="13250"/>
                            </p:stCondLst>
                            <p:childTnLst>
                              <p:par>
                                <p:cTn id="116" presetID="10" presetClass="entr" presetSubtype="0" fill="hold" nodeType="afterEffect">
                                  <p:stCondLst>
                                    <p:cond delay="0"/>
                                  </p:stCondLst>
                                  <p:childTnLst>
                                    <p:set>
                                      <p:cBhvr>
                                        <p:cTn id="117" dur="1" fill="hold">
                                          <p:stCondLst>
                                            <p:cond delay="0"/>
                                          </p:stCondLst>
                                        </p:cTn>
                                        <p:tgtEl>
                                          <p:spTgt spid="51"/>
                                        </p:tgtEl>
                                        <p:attrNameLst>
                                          <p:attrName>style.visibility</p:attrName>
                                        </p:attrNameLst>
                                      </p:cBhvr>
                                      <p:to>
                                        <p:strVal val="visible"/>
                                      </p:to>
                                    </p:set>
                                    <p:animEffect transition="in" filter="fade">
                                      <p:cBhvr>
                                        <p:cTn id="118" dur="500"/>
                                        <p:tgtEl>
                                          <p:spTgt spid="51"/>
                                        </p:tgtEl>
                                      </p:cBhvr>
                                    </p:animEffect>
                                  </p:childTnLst>
                                </p:cTn>
                              </p:par>
                            </p:childTnLst>
                          </p:cTn>
                        </p:par>
                        <p:par>
                          <p:cTn id="119" fill="hold" nodeType="afterGroup">
                            <p:stCondLst>
                              <p:cond delay="13750"/>
                            </p:stCondLst>
                            <p:childTnLst>
                              <p:par>
                                <p:cTn id="120" presetID="53" presetClass="entr" presetSubtype="16" fill="hold" grpId="0" nodeType="afterEffect">
                                  <p:stCondLst>
                                    <p:cond delay="0"/>
                                  </p:stCondLst>
                                  <p:childTnLst>
                                    <p:set>
                                      <p:cBhvr>
                                        <p:cTn id="121" dur="1" fill="hold">
                                          <p:stCondLst>
                                            <p:cond delay="0"/>
                                          </p:stCondLst>
                                        </p:cTn>
                                        <p:tgtEl>
                                          <p:spTgt spid="31"/>
                                        </p:tgtEl>
                                        <p:attrNameLst>
                                          <p:attrName>style.visibility</p:attrName>
                                        </p:attrNameLst>
                                      </p:cBhvr>
                                      <p:to>
                                        <p:strVal val="visible"/>
                                      </p:to>
                                    </p:set>
                                    <p:anim calcmode="lin" valueType="num">
                                      <p:cBhvr>
                                        <p:cTn id="122" dur="500" fill="hold"/>
                                        <p:tgtEl>
                                          <p:spTgt spid="31"/>
                                        </p:tgtEl>
                                        <p:attrNameLst>
                                          <p:attrName>ppt_w</p:attrName>
                                        </p:attrNameLst>
                                      </p:cBhvr>
                                      <p:tavLst>
                                        <p:tav tm="0">
                                          <p:val>
                                            <p:fltVal val="0"/>
                                          </p:val>
                                        </p:tav>
                                        <p:tav tm="100000">
                                          <p:val>
                                            <p:strVal val="#ppt_w"/>
                                          </p:val>
                                        </p:tav>
                                      </p:tavLst>
                                    </p:anim>
                                    <p:anim calcmode="lin" valueType="num">
                                      <p:cBhvr>
                                        <p:cTn id="123" dur="500" fill="hold"/>
                                        <p:tgtEl>
                                          <p:spTgt spid="31"/>
                                        </p:tgtEl>
                                        <p:attrNameLst>
                                          <p:attrName>ppt_h</p:attrName>
                                        </p:attrNameLst>
                                      </p:cBhvr>
                                      <p:tavLst>
                                        <p:tav tm="0">
                                          <p:val>
                                            <p:fltVal val="0"/>
                                          </p:val>
                                        </p:tav>
                                        <p:tav tm="100000">
                                          <p:val>
                                            <p:strVal val="#ppt_h"/>
                                          </p:val>
                                        </p:tav>
                                      </p:tavLst>
                                    </p:anim>
                                    <p:animEffect transition="in" filter="fade">
                                      <p:cBhvr>
                                        <p:cTn id="124" dur="500"/>
                                        <p:tgtEl>
                                          <p:spTgt spid="31"/>
                                        </p:tgtEl>
                                      </p:cBhvr>
                                    </p:animEffect>
                                  </p:childTnLst>
                                </p:cTn>
                              </p:par>
                            </p:childTnLst>
                          </p:cTn>
                        </p:par>
                        <p:par>
                          <p:cTn id="125" fill="hold" nodeType="afterGroup">
                            <p:stCondLst>
                              <p:cond delay="14250"/>
                            </p:stCondLst>
                            <p:childTnLst>
                              <p:par>
                                <p:cTn id="126" presetID="21" presetClass="entr" presetSubtype="4" fill="hold" grpId="0" nodeType="afterEffect">
                                  <p:stCondLst>
                                    <p:cond delay="0"/>
                                  </p:stCondLst>
                                  <p:childTnLst>
                                    <p:set>
                                      <p:cBhvr>
                                        <p:cTn id="127" dur="1" fill="hold">
                                          <p:stCondLst>
                                            <p:cond delay="0"/>
                                          </p:stCondLst>
                                        </p:cTn>
                                        <p:tgtEl>
                                          <p:spTgt spid="20"/>
                                        </p:tgtEl>
                                        <p:attrNameLst>
                                          <p:attrName>style.visibility</p:attrName>
                                        </p:attrNameLst>
                                      </p:cBhvr>
                                      <p:to>
                                        <p:strVal val="visible"/>
                                      </p:to>
                                    </p:set>
                                    <p:animEffect transition="in" filter="wheel(4)">
                                      <p:cBhvr>
                                        <p:cTn id="128" dur="500"/>
                                        <p:tgtEl>
                                          <p:spTgt spid="20"/>
                                        </p:tgtEl>
                                      </p:cBhvr>
                                    </p:animEffect>
                                  </p:childTnLst>
                                </p:cTn>
                              </p:par>
                            </p:childTnLst>
                          </p:cTn>
                        </p:par>
                        <p:par>
                          <p:cTn id="129" fill="hold" nodeType="afterGroup">
                            <p:stCondLst>
                              <p:cond delay="14750"/>
                            </p:stCondLst>
                            <p:childTnLst>
                              <p:par>
                                <p:cTn id="130" presetID="10" presetClass="entr" presetSubtype="0" fill="hold" grpId="0" nodeType="afterEffect">
                                  <p:stCondLst>
                                    <p:cond delay="0"/>
                                  </p:stCondLst>
                                  <p:childTnLst>
                                    <p:set>
                                      <p:cBhvr>
                                        <p:cTn id="131" dur="1" fill="hold">
                                          <p:stCondLst>
                                            <p:cond delay="0"/>
                                          </p:stCondLst>
                                        </p:cTn>
                                        <p:tgtEl>
                                          <p:spTgt spid="55"/>
                                        </p:tgtEl>
                                        <p:attrNameLst>
                                          <p:attrName>style.visibility</p:attrName>
                                        </p:attrNameLst>
                                      </p:cBhvr>
                                      <p:to>
                                        <p:strVal val="visible"/>
                                      </p:to>
                                    </p:set>
                                    <p:animEffect transition="in" filter="fade">
                                      <p:cBhvr>
                                        <p:cTn id="132" dur="500"/>
                                        <p:tgtEl>
                                          <p:spTgt spid="55"/>
                                        </p:tgtEl>
                                      </p:cBhvr>
                                    </p:animEffect>
                                  </p:childTnLst>
                                </p:cTn>
                              </p:par>
                            </p:childTnLst>
                          </p:cTn>
                        </p:par>
                        <p:par>
                          <p:cTn id="133" fill="hold" nodeType="afterGroup">
                            <p:stCondLst>
                              <p:cond delay="15250"/>
                            </p:stCondLst>
                            <p:childTnLst>
                              <p:par>
                                <p:cTn id="134" presetID="53" presetClass="entr" presetSubtype="16" fill="hold" grpId="0" nodeType="afterEffect">
                                  <p:stCondLst>
                                    <p:cond delay="0"/>
                                  </p:stCondLst>
                                  <p:childTnLst>
                                    <p:set>
                                      <p:cBhvr>
                                        <p:cTn id="135" dur="1" fill="hold">
                                          <p:stCondLst>
                                            <p:cond delay="0"/>
                                          </p:stCondLst>
                                        </p:cTn>
                                        <p:tgtEl>
                                          <p:spTgt spid="30"/>
                                        </p:tgtEl>
                                        <p:attrNameLst>
                                          <p:attrName>style.visibility</p:attrName>
                                        </p:attrNameLst>
                                      </p:cBhvr>
                                      <p:to>
                                        <p:strVal val="visible"/>
                                      </p:to>
                                    </p:set>
                                    <p:anim calcmode="lin" valueType="num">
                                      <p:cBhvr>
                                        <p:cTn id="136" dur="500" fill="hold"/>
                                        <p:tgtEl>
                                          <p:spTgt spid="30"/>
                                        </p:tgtEl>
                                        <p:attrNameLst>
                                          <p:attrName>ppt_w</p:attrName>
                                        </p:attrNameLst>
                                      </p:cBhvr>
                                      <p:tavLst>
                                        <p:tav tm="0">
                                          <p:val>
                                            <p:fltVal val="0"/>
                                          </p:val>
                                        </p:tav>
                                        <p:tav tm="100000">
                                          <p:val>
                                            <p:strVal val="#ppt_w"/>
                                          </p:val>
                                        </p:tav>
                                      </p:tavLst>
                                    </p:anim>
                                    <p:anim calcmode="lin" valueType="num">
                                      <p:cBhvr>
                                        <p:cTn id="137" dur="500" fill="hold"/>
                                        <p:tgtEl>
                                          <p:spTgt spid="30"/>
                                        </p:tgtEl>
                                        <p:attrNameLst>
                                          <p:attrName>ppt_h</p:attrName>
                                        </p:attrNameLst>
                                      </p:cBhvr>
                                      <p:tavLst>
                                        <p:tav tm="0">
                                          <p:val>
                                            <p:fltVal val="0"/>
                                          </p:val>
                                        </p:tav>
                                        <p:tav tm="100000">
                                          <p:val>
                                            <p:strVal val="#ppt_h"/>
                                          </p:val>
                                        </p:tav>
                                      </p:tavLst>
                                    </p:anim>
                                    <p:animEffect transition="in" filter="fade">
                                      <p:cBhvr>
                                        <p:cTn id="138" dur="500"/>
                                        <p:tgtEl>
                                          <p:spTgt spid="30"/>
                                        </p:tgtEl>
                                      </p:cBhvr>
                                    </p:animEffect>
                                  </p:childTnLst>
                                </p:cTn>
                              </p:par>
                              <p:par>
                                <p:cTn id="139" presetID="22" presetClass="entr" presetSubtype="4" fill="hold" nodeType="withEffect">
                                  <p:stCondLst>
                                    <p:cond delay="500"/>
                                  </p:stCondLst>
                                  <p:childTnLst>
                                    <p:set>
                                      <p:cBhvr>
                                        <p:cTn id="140" dur="1" fill="hold">
                                          <p:stCondLst>
                                            <p:cond delay="0"/>
                                          </p:stCondLst>
                                        </p:cTn>
                                        <p:tgtEl>
                                          <p:spTgt spid="57"/>
                                        </p:tgtEl>
                                        <p:attrNameLst>
                                          <p:attrName>style.visibility</p:attrName>
                                        </p:attrNameLst>
                                      </p:cBhvr>
                                      <p:to>
                                        <p:strVal val="visible"/>
                                      </p:to>
                                    </p:set>
                                    <p:animEffect transition="in" filter="wipe(down)">
                                      <p:cBhvr>
                                        <p:cTn id="141" dur="500"/>
                                        <p:tgtEl>
                                          <p:spTgt spid="57"/>
                                        </p:tgtEl>
                                      </p:cBhvr>
                                    </p:animEffect>
                                  </p:childTnLst>
                                </p:cTn>
                              </p:par>
                              <p:par>
                                <p:cTn id="142" presetID="22" presetClass="entr" presetSubtype="1" fill="hold" nodeType="withEffect">
                                  <p:stCondLst>
                                    <p:cond delay="1000"/>
                                  </p:stCondLst>
                                  <p:childTnLst>
                                    <p:set>
                                      <p:cBhvr>
                                        <p:cTn id="143" dur="1" fill="hold">
                                          <p:stCondLst>
                                            <p:cond delay="0"/>
                                          </p:stCondLst>
                                        </p:cTn>
                                        <p:tgtEl>
                                          <p:spTgt spid="59"/>
                                        </p:tgtEl>
                                        <p:attrNameLst>
                                          <p:attrName>style.visibility</p:attrName>
                                        </p:attrNameLst>
                                      </p:cBhvr>
                                      <p:to>
                                        <p:strVal val="visible"/>
                                      </p:to>
                                    </p:set>
                                    <p:animEffect transition="in" filter="wipe(up)">
                                      <p:cBhvr>
                                        <p:cTn id="144" dur="500"/>
                                        <p:tgtEl>
                                          <p:spTgt spid="59"/>
                                        </p:tgtEl>
                                      </p:cBhvr>
                                    </p:animEffect>
                                  </p:childTnLst>
                                </p:cTn>
                              </p:par>
                              <p:par>
                                <p:cTn id="145" presetID="22" presetClass="entr" presetSubtype="4" fill="hold" nodeType="withEffect">
                                  <p:stCondLst>
                                    <p:cond delay="1500"/>
                                  </p:stCondLst>
                                  <p:childTnLst>
                                    <p:set>
                                      <p:cBhvr>
                                        <p:cTn id="146" dur="1" fill="hold">
                                          <p:stCondLst>
                                            <p:cond delay="0"/>
                                          </p:stCondLst>
                                        </p:cTn>
                                        <p:tgtEl>
                                          <p:spTgt spid="58"/>
                                        </p:tgtEl>
                                        <p:attrNameLst>
                                          <p:attrName>style.visibility</p:attrName>
                                        </p:attrNameLst>
                                      </p:cBhvr>
                                      <p:to>
                                        <p:strVal val="visible"/>
                                      </p:to>
                                    </p:set>
                                    <p:animEffect transition="in" filter="wipe(down)">
                                      <p:cBhvr>
                                        <p:cTn id="147" dur="500"/>
                                        <p:tgtEl>
                                          <p:spTgt spid="58"/>
                                        </p:tgtEl>
                                      </p:cBhvr>
                                    </p:animEffect>
                                  </p:childTnLst>
                                </p:cTn>
                              </p:par>
                              <p:par>
                                <p:cTn id="148" presetID="22" presetClass="entr" presetSubtype="1" fill="hold" nodeType="withEffect">
                                  <p:stCondLst>
                                    <p:cond delay="2000"/>
                                  </p:stCondLst>
                                  <p:childTnLst>
                                    <p:set>
                                      <p:cBhvr>
                                        <p:cTn id="149" dur="1" fill="hold">
                                          <p:stCondLst>
                                            <p:cond delay="0"/>
                                          </p:stCondLst>
                                        </p:cTn>
                                        <p:tgtEl>
                                          <p:spTgt spid="61"/>
                                        </p:tgtEl>
                                        <p:attrNameLst>
                                          <p:attrName>style.visibility</p:attrName>
                                        </p:attrNameLst>
                                      </p:cBhvr>
                                      <p:to>
                                        <p:strVal val="visible"/>
                                      </p:to>
                                    </p:set>
                                    <p:animEffect transition="in" filter="wipe(up)">
                                      <p:cBhvr>
                                        <p:cTn id="150" dur="500"/>
                                        <p:tgtEl>
                                          <p:spTgt spid="61"/>
                                        </p:tgtEl>
                                      </p:cBhvr>
                                    </p:animEffect>
                                  </p:childTnLst>
                                </p:cTn>
                              </p:par>
                              <p:par>
                                <p:cTn id="151" presetID="22" presetClass="entr" presetSubtype="4" fill="hold" nodeType="withEffect">
                                  <p:stCondLst>
                                    <p:cond delay="2500"/>
                                  </p:stCondLst>
                                  <p:childTnLst>
                                    <p:set>
                                      <p:cBhvr>
                                        <p:cTn id="152" dur="1" fill="hold">
                                          <p:stCondLst>
                                            <p:cond delay="0"/>
                                          </p:stCondLst>
                                        </p:cTn>
                                        <p:tgtEl>
                                          <p:spTgt spid="60"/>
                                        </p:tgtEl>
                                        <p:attrNameLst>
                                          <p:attrName>style.visibility</p:attrName>
                                        </p:attrNameLst>
                                      </p:cBhvr>
                                      <p:to>
                                        <p:strVal val="visible"/>
                                      </p:to>
                                    </p:set>
                                    <p:animEffect transition="in" filter="wipe(down)">
                                      <p:cBhvr>
                                        <p:cTn id="153" dur="500"/>
                                        <p:tgtEl>
                                          <p:spTgt spid="60"/>
                                        </p:tgtEl>
                                      </p:cBhvr>
                                    </p:animEffect>
                                  </p:childTnLst>
                                </p:cTn>
                              </p:par>
                              <p:par>
                                <p:cTn id="154" presetID="22" presetClass="entr" presetSubtype="1" fill="hold" nodeType="withEffect">
                                  <p:stCondLst>
                                    <p:cond delay="3000"/>
                                  </p:stCondLst>
                                  <p:childTnLst>
                                    <p:set>
                                      <p:cBhvr>
                                        <p:cTn id="155" dur="1" fill="hold">
                                          <p:stCondLst>
                                            <p:cond delay="0"/>
                                          </p:stCondLst>
                                        </p:cTn>
                                        <p:tgtEl>
                                          <p:spTgt spid="63"/>
                                        </p:tgtEl>
                                        <p:attrNameLst>
                                          <p:attrName>style.visibility</p:attrName>
                                        </p:attrNameLst>
                                      </p:cBhvr>
                                      <p:to>
                                        <p:strVal val="visible"/>
                                      </p:to>
                                    </p:set>
                                    <p:animEffect transition="in" filter="wipe(up)">
                                      <p:cBhvr>
                                        <p:cTn id="156" dur="500"/>
                                        <p:tgtEl>
                                          <p:spTgt spid="63"/>
                                        </p:tgtEl>
                                      </p:cBhvr>
                                    </p:animEffect>
                                  </p:childTnLst>
                                </p:cTn>
                              </p:par>
                              <p:par>
                                <p:cTn id="157" presetID="22" presetClass="entr" presetSubtype="4" fill="hold" nodeType="withEffect">
                                  <p:stCondLst>
                                    <p:cond delay="3500"/>
                                  </p:stCondLst>
                                  <p:childTnLst>
                                    <p:set>
                                      <p:cBhvr>
                                        <p:cTn id="158" dur="1" fill="hold">
                                          <p:stCondLst>
                                            <p:cond delay="0"/>
                                          </p:stCondLst>
                                        </p:cTn>
                                        <p:tgtEl>
                                          <p:spTgt spid="62"/>
                                        </p:tgtEl>
                                        <p:attrNameLst>
                                          <p:attrName>style.visibility</p:attrName>
                                        </p:attrNameLst>
                                      </p:cBhvr>
                                      <p:to>
                                        <p:strVal val="visible"/>
                                      </p:to>
                                    </p:set>
                                    <p:animEffect transition="in" filter="wipe(down)">
                                      <p:cBhvr>
                                        <p:cTn id="159" dur="500"/>
                                        <p:tgtEl>
                                          <p:spTgt spid="62"/>
                                        </p:tgtEl>
                                      </p:cBhvr>
                                    </p:animEffect>
                                  </p:childTnLst>
                                </p:cTn>
                              </p:par>
                              <p:par>
                                <p:cTn id="160" presetID="45" presetClass="entr" presetSubtype="0" fill="hold" grpId="0" nodeType="withEffect">
                                  <p:stCondLst>
                                    <p:cond delay="4550"/>
                                  </p:stCondLst>
                                  <p:childTnLst>
                                    <p:set>
                                      <p:cBhvr>
                                        <p:cTn id="161" dur="1" fill="hold">
                                          <p:stCondLst>
                                            <p:cond delay="0"/>
                                          </p:stCondLst>
                                        </p:cTn>
                                        <p:tgtEl>
                                          <p:spTgt spid="65"/>
                                        </p:tgtEl>
                                        <p:attrNameLst>
                                          <p:attrName>style.visibility</p:attrName>
                                        </p:attrNameLst>
                                      </p:cBhvr>
                                      <p:to>
                                        <p:strVal val="visible"/>
                                      </p:to>
                                    </p:set>
                                    <p:animEffect transition="in" filter="fade">
                                      <p:cBhvr>
                                        <p:cTn id="162" dur="1500"/>
                                        <p:tgtEl>
                                          <p:spTgt spid="65"/>
                                        </p:tgtEl>
                                      </p:cBhvr>
                                    </p:animEffect>
                                    <p:anim calcmode="lin" valueType="num">
                                      <p:cBhvr>
                                        <p:cTn id="163" dur="1500" fill="hold"/>
                                        <p:tgtEl>
                                          <p:spTgt spid="65"/>
                                        </p:tgtEl>
                                        <p:attrNameLst>
                                          <p:attrName>ppt_w</p:attrName>
                                        </p:attrNameLst>
                                      </p:cBhvr>
                                      <p:tavLst>
                                        <p:tav tm="0" fmla="#ppt_w*sin(2.5*pi*$)">
                                          <p:val>
                                            <p:fltVal val="0"/>
                                          </p:val>
                                        </p:tav>
                                        <p:tav tm="100000">
                                          <p:val>
                                            <p:fltVal val="1"/>
                                          </p:val>
                                        </p:tav>
                                      </p:tavLst>
                                    </p:anim>
                                    <p:anim calcmode="lin" valueType="num">
                                      <p:cBhvr>
                                        <p:cTn id="164" dur="1500" fill="hold"/>
                                        <p:tgtEl>
                                          <p:spTgt spid="65"/>
                                        </p:tgtEl>
                                        <p:attrNameLst>
                                          <p:attrName>ppt_h</p:attrName>
                                        </p:attrNameLst>
                                      </p:cBhvr>
                                      <p:tavLst>
                                        <p:tav tm="0">
                                          <p:val>
                                            <p:strVal val="#ppt_h"/>
                                          </p:val>
                                        </p:tav>
                                        <p:tav tm="100000">
                                          <p:val>
                                            <p:strVal val="#ppt_h"/>
                                          </p:val>
                                        </p:tav>
                                      </p:tavLst>
                                    </p:anim>
                                  </p:childTnLst>
                                </p:cTn>
                              </p:par>
                            </p:childTnLst>
                          </p:cTn>
                        </p:par>
                        <p:par>
                          <p:cTn id="165" fill="hold" nodeType="afterGroup">
                            <p:stCondLst>
                              <p:cond delay="21300"/>
                            </p:stCondLst>
                            <p:childTnLst>
                              <p:par>
                                <p:cTn id="166" presetID="21" presetClass="entr" presetSubtype="4" fill="hold" grpId="0" nodeType="afterEffect">
                                  <p:stCondLst>
                                    <p:cond delay="0"/>
                                  </p:stCondLst>
                                  <p:childTnLst>
                                    <p:set>
                                      <p:cBhvr>
                                        <p:cTn id="167" dur="1" fill="hold">
                                          <p:stCondLst>
                                            <p:cond delay="0"/>
                                          </p:stCondLst>
                                        </p:cTn>
                                        <p:tgtEl>
                                          <p:spTgt spid="66"/>
                                        </p:tgtEl>
                                        <p:attrNameLst>
                                          <p:attrName>style.visibility</p:attrName>
                                        </p:attrNameLst>
                                      </p:cBhvr>
                                      <p:to>
                                        <p:strVal val="visible"/>
                                      </p:to>
                                    </p:set>
                                    <p:animEffect transition="in" filter="wheel(4)">
                                      <p:cBhvr>
                                        <p:cTn id="168" dur="500"/>
                                        <p:tgtEl>
                                          <p:spTgt spid="66"/>
                                        </p:tgtEl>
                                      </p:cBhvr>
                                    </p:animEffect>
                                  </p:childTnLst>
                                </p:cTn>
                              </p:par>
                            </p:childTnLst>
                          </p:cTn>
                        </p:par>
                        <p:par>
                          <p:cTn id="169" fill="hold" nodeType="afterGroup">
                            <p:stCondLst>
                              <p:cond delay="21800"/>
                            </p:stCondLst>
                            <p:childTnLst>
                              <p:par>
                                <p:cTn id="170" presetID="21" presetClass="entr" presetSubtype="4" fill="hold" grpId="0" nodeType="afterEffect">
                                  <p:stCondLst>
                                    <p:cond delay="0"/>
                                  </p:stCondLst>
                                  <p:childTnLst>
                                    <p:set>
                                      <p:cBhvr>
                                        <p:cTn id="171" dur="1" fill="hold">
                                          <p:stCondLst>
                                            <p:cond delay="0"/>
                                          </p:stCondLst>
                                        </p:cTn>
                                        <p:tgtEl>
                                          <p:spTgt spid="67"/>
                                        </p:tgtEl>
                                        <p:attrNameLst>
                                          <p:attrName>style.visibility</p:attrName>
                                        </p:attrNameLst>
                                      </p:cBhvr>
                                      <p:to>
                                        <p:strVal val="visible"/>
                                      </p:to>
                                    </p:set>
                                    <p:animEffect transition="in" filter="wheel(4)">
                                      <p:cBhvr>
                                        <p:cTn id="172" dur="500"/>
                                        <p:tgtEl>
                                          <p:spTgt spid="67"/>
                                        </p:tgtEl>
                                      </p:cBhvr>
                                    </p:animEffect>
                                  </p:childTnLst>
                                </p:cTn>
                              </p:par>
                            </p:childTnLst>
                          </p:cTn>
                        </p:par>
                        <p:par>
                          <p:cTn id="173" fill="hold" nodeType="afterGroup">
                            <p:stCondLst>
                              <p:cond delay="22300"/>
                            </p:stCondLst>
                            <p:childTnLst>
                              <p:par>
                                <p:cTn id="174" presetID="21" presetClass="entr" presetSubtype="4" fill="hold" grpId="0" nodeType="afterEffect">
                                  <p:stCondLst>
                                    <p:cond delay="0"/>
                                  </p:stCondLst>
                                  <p:childTnLst>
                                    <p:set>
                                      <p:cBhvr>
                                        <p:cTn id="175" dur="1" fill="hold">
                                          <p:stCondLst>
                                            <p:cond delay="0"/>
                                          </p:stCondLst>
                                        </p:cTn>
                                        <p:tgtEl>
                                          <p:spTgt spid="68"/>
                                        </p:tgtEl>
                                        <p:attrNameLst>
                                          <p:attrName>style.visibility</p:attrName>
                                        </p:attrNameLst>
                                      </p:cBhvr>
                                      <p:to>
                                        <p:strVal val="visible"/>
                                      </p:to>
                                    </p:set>
                                    <p:animEffect transition="in" filter="wheel(4)">
                                      <p:cBhvr>
                                        <p:cTn id="176" dur="500"/>
                                        <p:tgtEl>
                                          <p:spTgt spid="68"/>
                                        </p:tgtEl>
                                      </p:cBhvr>
                                    </p:animEffect>
                                  </p:childTnLst>
                                </p:cTn>
                              </p:par>
                            </p:childTnLst>
                          </p:cTn>
                        </p:par>
                        <p:par>
                          <p:cTn id="177" fill="hold" nodeType="afterGroup">
                            <p:stCondLst>
                              <p:cond delay="22800"/>
                            </p:stCondLst>
                            <p:childTnLst>
                              <p:par>
                                <p:cTn id="178" presetID="21" presetClass="entr" presetSubtype="4" fill="hold" grpId="0" nodeType="afterEffect">
                                  <p:stCondLst>
                                    <p:cond delay="0"/>
                                  </p:stCondLst>
                                  <p:childTnLst>
                                    <p:set>
                                      <p:cBhvr>
                                        <p:cTn id="179" dur="1" fill="hold">
                                          <p:stCondLst>
                                            <p:cond delay="0"/>
                                          </p:stCondLst>
                                        </p:cTn>
                                        <p:tgtEl>
                                          <p:spTgt spid="69"/>
                                        </p:tgtEl>
                                        <p:attrNameLst>
                                          <p:attrName>style.visibility</p:attrName>
                                        </p:attrNameLst>
                                      </p:cBhvr>
                                      <p:to>
                                        <p:strVal val="visible"/>
                                      </p:to>
                                    </p:set>
                                    <p:animEffect transition="in" filter="wheel(4)">
                                      <p:cBhvr>
                                        <p:cTn id="180" dur="500"/>
                                        <p:tgtEl>
                                          <p:spTgt spid="69"/>
                                        </p:tgtEl>
                                      </p:cBhvr>
                                    </p:animEffect>
                                  </p:childTnLst>
                                </p:cTn>
                              </p:par>
                            </p:childTnLst>
                          </p:cTn>
                        </p:par>
                        <p:par>
                          <p:cTn id="181" fill="hold" nodeType="afterGroup">
                            <p:stCondLst>
                              <p:cond delay="23300"/>
                            </p:stCondLst>
                            <p:childTnLst>
                              <p:par>
                                <p:cTn id="182" presetID="21" presetClass="entr" presetSubtype="4" fill="hold" grpId="0" nodeType="afterEffect">
                                  <p:stCondLst>
                                    <p:cond delay="0"/>
                                  </p:stCondLst>
                                  <p:childTnLst>
                                    <p:set>
                                      <p:cBhvr>
                                        <p:cTn id="183" dur="1" fill="hold">
                                          <p:stCondLst>
                                            <p:cond delay="0"/>
                                          </p:stCondLst>
                                        </p:cTn>
                                        <p:tgtEl>
                                          <p:spTgt spid="73"/>
                                        </p:tgtEl>
                                        <p:attrNameLst>
                                          <p:attrName>style.visibility</p:attrName>
                                        </p:attrNameLst>
                                      </p:cBhvr>
                                      <p:to>
                                        <p:strVal val="visible"/>
                                      </p:to>
                                    </p:set>
                                    <p:animEffect transition="in" filter="wheel(4)">
                                      <p:cBhvr>
                                        <p:cTn id="184" dur="500"/>
                                        <p:tgtEl>
                                          <p:spTgt spid="73"/>
                                        </p:tgtEl>
                                      </p:cBhvr>
                                    </p:animEffect>
                                  </p:childTnLst>
                                </p:cTn>
                              </p:par>
                            </p:childTnLst>
                          </p:cTn>
                        </p:par>
                        <p:par>
                          <p:cTn id="185" fill="hold" nodeType="afterGroup">
                            <p:stCondLst>
                              <p:cond delay="23800"/>
                            </p:stCondLst>
                            <p:childTnLst>
                              <p:par>
                                <p:cTn id="186" presetID="21" presetClass="entr" presetSubtype="4" fill="hold" grpId="0" nodeType="afterEffect">
                                  <p:stCondLst>
                                    <p:cond delay="0"/>
                                  </p:stCondLst>
                                  <p:childTnLst>
                                    <p:set>
                                      <p:cBhvr>
                                        <p:cTn id="187" dur="1" fill="hold">
                                          <p:stCondLst>
                                            <p:cond delay="0"/>
                                          </p:stCondLst>
                                        </p:cTn>
                                        <p:tgtEl>
                                          <p:spTgt spid="72"/>
                                        </p:tgtEl>
                                        <p:attrNameLst>
                                          <p:attrName>style.visibility</p:attrName>
                                        </p:attrNameLst>
                                      </p:cBhvr>
                                      <p:to>
                                        <p:strVal val="visible"/>
                                      </p:to>
                                    </p:set>
                                    <p:animEffect transition="in" filter="wheel(4)">
                                      <p:cBhvr>
                                        <p:cTn id="188" dur="500"/>
                                        <p:tgtEl>
                                          <p:spTgt spid="72"/>
                                        </p:tgtEl>
                                      </p:cBhvr>
                                    </p:animEffect>
                                  </p:childTnLst>
                                </p:cTn>
                              </p:par>
                            </p:childTnLst>
                          </p:cTn>
                        </p:par>
                        <p:par>
                          <p:cTn id="189" fill="hold" nodeType="afterGroup">
                            <p:stCondLst>
                              <p:cond delay="24300"/>
                            </p:stCondLst>
                            <p:childTnLst>
                              <p:par>
                                <p:cTn id="190" presetID="21" presetClass="entr" presetSubtype="4" fill="hold" grpId="0" nodeType="afterEffect">
                                  <p:stCondLst>
                                    <p:cond delay="0"/>
                                  </p:stCondLst>
                                  <p:childTnLst>
                                    <p:set>
                                      <p:cBhvr>
                                        <p:cTn id="191" dur="1" fill="hold">
                                          <p:stCondLst>
                                            <p:cond delay="0"/>
                                          </p:stCondLst>
                                        </p:cTn>
                                        <p:tgtEl>
                                          <p:spTgt spid="71"/>
                                        </p:tgtEl>
                                        <p:attrNameLst>
                                          <p:attrName>style.visibility</p:attrName>
                                        </p:attrNameLst>
                                      </p:cBhvr>
                                      <p:to>
                                        <p:strVal val="visible"/>
                                      </p:to>
                                    </p:set>
                                    <p:animEffect transition="in" filter="wheel(4)">
                                      <p:cBhvr>
                                        <p:cTn id="192" dur="500"/>
                                        <p:tgtEl>
                                          <p:spTgt spid="71"/>
                                        </p:tgtEl>
                                      </p:cBhvr>
                                    </p:animEffect>
                                  </p:childTnLst>
                                </p:cTn>
                              </p:par>
                            </p:childTnLst>
                          </p:cTn>
                        </p:par>
                        <p:par>
                          <p:cTn id="193" fill="hold" nodeType="afterGroup">
                            <p:stCondLst>
                              <p:cond delay="24800"/>
                            </p:stCondLst>
                            <p:childTnLst>
                              <p:par>
                                <p:cTn id="194" presetID="21" presetClass="entr" presetSubtype="4" fill="hold" grpId="0" nodeType="afterEffect">
                                  <p:stCondLst>
                                    <p:cond delay="0"/>
                                  </p:stCondLst>
                                  <p:childTnLst>
                                    <p:set>
                                      <p:cBhvr>
                                        <p:cTn id="195" dur="1" fill="hold">
                                          <p:stCondLst>
                                            <p:cond delay="0"/>
                                          </p:stCondLst>
                                        </p:cTn>
                                        <p:tgtEl>
                                          <p:spTgt spid="70"/>
                                        </p:tgtEl>
                                        <p:attrNameLst>
                                          <p:attrName>style.visibility</p:attrName>
                                        </p:attrNameLst>
                                      </p:cBhvr>
                                      <p:to>
                                        <p:strVal val="visible"/>
                                      </p:to>
                                    </p:set>
                                    <p:animEffect transition="in" filter="wheel(4)">
                                      <p:cBhvr>
                                        <p:cTn id="196" dur="50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16" grpId="0" animBg="1"/>
      <p:bldP spid="17" grpId="0" animBg="1"/>
      <p:bldP spid="18" grpId="0" animBg="1"/>
      <p:bldP spid="19" grpId="0" animBg="1"/>
      <p:bldP spid="20" grpId="0" animBg="1"/>
      <p:bldP spid="21" grpId="0" animBg="1"/>
      <p:bldP spid="22" grpId="0" animBg="1"/>
      <p:bldP spid="23" grpId="0" animBg="1"/>
      <p:bldP spid="24" grpId="0" animBg="1"/>
      <p:bldP spid="25" grpId="0"/>
      <p:bldP spid="26" grpId="0"/>
      <p:bldP spid="27" grpId="0"/>
      <p:bldP spid="28" grpId="0"/>
      <p:bldP spid="30" grpId="0"/>
      <p:bldP spid="31" grpId="0"/>
      <p:bldP spid="32" grpId="0"/>
      <p:bldP spid="33" grpId="0"/>
      <p:bldP spid="46" grpId="0" animBg="1"/>
      <p:bldP spid="55" grpId="0" animBg="1"/>
      <p:bldP spid="65" grpId="0"/>
      <p:bldP spid="66" grpId="0" animBg="1"/>
      <p:bldP spid="67" grpId="0" animBg="1"/>
      <p:bldP spid="68" grpId="0" animBg="1"/>
      <p:bldP spid="69" grpId="0" animBg="1"/>
      <p:bldP spid="70" grpId="0" animBg="1"/>
      <p:bldP spid="71" grpId="0" animBg="1"/>
      <p:bldP spid="72" grpId="0" animBg="1"/>
      <p:bldP spid="73" grpId="0" animBg="1"/>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7564EB1F-D537-4D40-97FC-E129339524BF}"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43</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Phased Process </a:t>
            </a:r>
            <a:endParaRPr lang="en-US" altLang="zh-CN" sz="3600">
              <a:solidFill>
                <a:srgbClr val="767171"/>
              </a:solidFill>
              <a:latin typeface="Calibri Light" pitchFamily="34" charset="0"/>
            </a:endParaRPr>
          </a:p>
        </p:txBody>
      </p:sp>
      <p:sp>
        <p:nvSpPr>
          <p:cNvPr id="412"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sp>
        <p:nvSpPr>
          <p:cNvPr id="50" name="Half Frame 49"/>
          <p:cNvSpPr/>
          <p:nvPr/>
        </p:nvSpPr>
        <p:spPr>
          <a:xfrm rot="8097294">
            <a:off x="2564607" y="3102769"/>
            <a:ext cx="528637" cy="581025"/>
          </a:xfrm>
          <a:prstGeom prst="halfFrame">
            <a:avLst/>
          </a:prstGeom>
          <a:solidFill>
            <a:schemeClr val="accent5">
              <a:lumMod val="20000"/>
              <a:lumOff val="80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sp>
      <p:sp>
        <p:nvSpPr>
          <p:cNvPr id="51" name="Half Frame 50"/>
          <p:cNvSpPr/>
          <p:nvPr/>
        </p:nvSpPr>
        <p:spPr>
          <a:xfrm rot="8106864">
            <a:off x="2651125" y="3006725"/>
            <a:ext cx="881063" cy="835025"/>
          </a:xfrm>
          <a:prstGeom prst="halfFrame">
            <a:avLst/>
          </a:prstGeom>
          <a:solidFill>
            <a:schemeClr val="accent4">
              <a:lumMod val="40000"/>
              <a:lumOff val="60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sp>
      <p:sp>
        <p:nvSpPr>
          <p:cNvPr id="52" name="Half Frame 51"/>
          <p:cNvSpPr/>
          <p:nvPr/>
        </p:nvSpPr>
        <p:spPr>
          <a:xfrm rot="8113247">
            <a:off x="6051550" y="2982913"/>
            <a:ext cx="804863" cy="847725"/>
          </a:xfrm>
          <a:prstGeom prst="halfFrame">
            <a:avLst/>
          </a:prstGeom>
          <a:solidFill>
            <a:schemeClr val="accent5">
              <a:lumMod val="40000"/>
              <a:lumOff val="60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sp>
      <p:sp>
        <p:nvSpPr>
          <p:cNvPr id="53" name="Half Frame 52"/>
          <p:cNvSpPr/>
          <p:nvPr/>
        </p:nvSpPr>
        <p:spPr>
          <a:xfrm rot="7993247">
            <a:off x="5912644" y="3172619"/>
            <a:ext cx="565150" cy="525462"/>
          </a:xfrm>
          <a:prstGeom prst="halfFrame">
            <a:avLst/>
          </a:prstGeom>
          <a:solidFill>
            <a:schemeClr val="accent2">
              <a:lumMod val="40000"/>
              <a:lumOff val="60000"/>
            </a:schemeClr>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sp>
      <p:sp>
        <p:nvSpPr>
          <p:cNvPr id="54" name="Freeform 53"/>
          <p:cNvSpPr/>
          <p:nvPr/>
        </p:nvSpPr>
        <p:spPr>
          <a:xfrm>
            <a:off x="3778250" y="2759075"/>
            <a:ext cx="1363663" cy="1363663"/>
          </a:xfrm>
          <a:custGeom>
            <a:avLst/>
            <a:gdLst>
              <a:gd name="connsiteX0" fmla="*/ 0 w 1363612"/>
              <a:gd name="connsiteY0" fmla="*/ 681806 h 1363612"/>
              <a:gd name="connsiteX1" fmla="*/ 681806 w 1363612"/>
              <a:gd name="connsiteY1" fmla="*/ 0 h 1363612"/>
              <a:gd name="connsiteX2" fmla="*/ 1363612 w 1363612"/>
              <a:gd name="connsiteY2" fmla="*/ 681806 h 1363612"/>
              <a:gd name="connsiteX3" fmla="*/ 681806 w 1363612"/>
              <a:gd name="connsiteY3" fmla="*/ 1363612 h 1363612"/>
              <a:gd name="connsiteX4" fmla="*/ 0 w 1363612"/>
              <a:gd name="connsiteY4" fmla="*/ 681806 h 13636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3612" h="1363612">
                <a:moveTo>
                  <a:pt x="0" y="681806"/>
                </a:moveTo>
                <a:cubicBezTo>
                  <a:pt x="0" y="305255"/>
                  <a:pt x="305255" y="0"/>
                  <a:pt x="681806" y="0"/>
                </a:cubicBezTo>
                <a:cubicBezTo>
                  <a:pt x="1058357" y="0"/>
                  <a:pt x="1363612" y="305255"/>
                  <a:pt x="1363612" y="681806"/>
                </a:cubicBezTo>
                <a:cubicBezTo>
                  <a:pt x="1363612" y="1058357"/>
                  <a:pt x="1058357" y="1363612"/>
                  <a:pt x="681806" y="1363612"/>
                </a:cubicBezTo>
                <a:cubicBezTo>
                  <a:pt x="305255" y="1363612"/>
                  <a:pt x="0" y="1058357"/>
                  <a:pt x="0" y="681806"/>
                </a:cubicBezTo>
                <a:close/>
              </a:path>
            </a:pathLst>
          </a:custGeom>
          <a:solidFill>
            <a:schemeClr val="accent4">
              <a:alpha val="90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txBody>
          <a:bodyPr lIns="190415" tIns="160799" rIns="386971" bIns="160800" anchor="ctr"/>
          <a:lstStyle/>
          <a:p>
            <a:pPr algn="ctr" defTabSz="622300" eaLnBrk="1" hangingPunct="1">
              <a:lnSpc>
                <a:spcPct val="90000"/>
              </a:lnSpc>
              <a:spcAft>
                <a:spcPct val="35000"/>
              </a:spcAft>
            </a:pPr>
            <a:r>
              <a:rPr lang="id-ID" altLang="zh-CN" sz="1100">
                <a:solidFill>
                  <a:schemeClr val="bg1"/>
                </a:solidFill>
                <a:ea typeface="Roboto" pitchFamily="2" charset="0"/>
                <a:cs typeface="Roboto" pitchFamily="2" charset="0"/>
              </a:rPr>
              <a:t>Sketch</a:t>
            </a:r>
            <a:endParaRPr lang="id-ID" altLang="zh-CN" sz="1400">
              <a:solidFill>
                <a:schemeClr val="bg1"/>
              </a:solidFill>
              <a:ea typeface="Roboto" pitchFamily="2" charset="0"/>
              <a:cs typeface="Roboto" pitchFamily="2" charset="0"/>
            </a:endParaRPr>
          </a:p>
        </p:txBody>
      </p:sp>
      <p:sp>
        <p:nvSpPr>
          <p:cNvPr id="55" name="Freeform 54"/>
          <p:cNvSpPr/>
          <p:nvPr/>
        </p:nvSpPr>
        <p:spPr>
          <a:xfrm>
            <a:off x="4760913" y="2759075"/>
            <a:ext cx="1363662" cy="1363663"/>
          </a:xfrm>
          <a:custGeom>
            <a:avLst/>
            <a:gdLst>
              <a:gd name="connsiteX0" fmla="*/ 0 w 1363612"/>
              <a:gd name="connsiteY0" fmla="*/ 681806 h 1363612"/>
              <a:gd name="connsiteX1" fmla="*/ 681806 w 1363612"/>
              <a:gd name="connsiteY1" fmla="*/ 0 h 1363612"/>
              <a:gd name="connsiteX2" fmla="*/ 1363612 w 1363612"/>
              <a:gd name="connsiteY2" fmla="*/ 681806 h 1363612"/>
              <a:gd name="connsiteX3" fmla="*/ 681806 w 1363612"/>
              <a:gd name="connsiteY3" fmla="*/ 1363612 h 1363612"/>
              <a:gd name="connsiteX4" fmla="*/ 0 w 1363612"/>
              <a:gd name="connsiteY4" fmla="*/ 681806 h 136361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63612" h="1363612">
                <a:moveTo>
                  <a:pt x="0" y="681806"/>
                </a:moveTo>
                <a:cubicBezTo>
                  <a:pt x="0" y="305255"/>
                  <a:pt x="305255" y="0"/>
                  <a:pt x="681806" y="0"/>
                </a:cubicBezTo>
                <a:cubicBezTo>
                  <a:pt x="1058357" y="0"/>
                  <a:pt x="1363612" y="305255"/>
                  <a:pt x="1363612" y="681806"/>
                </a:cubicBezTo>
                <a:cubicBezTo>
                  <a:pt x="1363612" y="1058357"/>
                  <a:pt x="1058357" y="1363612"/>
                  <a:pt x="681806" y="1363612"/>
                </a:cubicBezTo>
                <a:cubicBezTo>
                  <a:pt x="305255" y="1363612"/>
                  <a:pt x="0" y="1058357"/>
                  <a:pt x="0" y="681806"/>
                </a:cubicBezTo>
                <a:close/>
              </a:path>
            </a:pathLst>
          </a:custGeom>
          <a:solidFill>
            <a:srgbClr val="FF0000">
              <a:alpha val="90000"/>
            </a:srgb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txBody>
          <a:bodyPr lIns="386971" tIns="160799" rIns="190415" bIns="160800" anchor="ctr"/>
          <a:lstStyle/>
          <a:p>
            <a:pPr algn="ctr" defTabSz="622300" eaLnBrk="1" hangingPunct="1">
              <a:lnSpc>
                <a:spcPct val="90000"/>
              </a:lnSpc>
              <a:spcAft>
                <a:spcPct val="35000"/>
              </a:spcAft>
            </a:pPr>
            <a:r>
              <a:rPr lang="id-ID" altLang="zh-CN" sz="1100">
                <a:solidFill>
                  <a:schemeClr val="bg1"/>
                </a:solidFill>
                <a:ea typeface="Roboto" pitchFamily="2" charset="0"/>
                <a:cs typeface="Roboto" pitchFamily="2" charset="0"/>
              </a:rPr>
              <a:t>Revisions</a:t>
            </a:r>
            <a:endParaRPr lang="id-ID" altLang="zh-CN" sz="1400">
              <a:solidFill>
                <a:schemeClr val="bg1"/>
              </a:solidFill>
              <a:ea typeface="Roboto" pitchFamily="2" charset="0"/>
              <a:cs typeface="Roboto" pitchFamily="2" charset="0"/>
            </a:endParaRPr>
          </a:p>
        </p:txBody>
      </p:sp>
      <p:sp>
        <p:nvSpPr>
          <p:cNvPr id="56" name="Freeform 55"/>
          <p:cNvSpPr/>
          <p:nvPr/>
        </p:nvSpPr>
        <p:spPr>
          <a:xfrm>
            <a:off x="927100" y="2355850"/>
            <a:ext cx="944563" cy="944563"/>
          </a:xfrm>
          <a:custGeom>
            <a:avLst/>
            <a:gdLst>
              <a:gd name="connsiteX0" fmla="*/ 0 w 943026"/>
              <a:gd name="connsiteY0" fmla="*/ 471525 h 943049"/>
              <a:gd name="connsiteX1" fmla="*/ 471513 w 943026"/>
              <a:gd name="connsiteY1" fmla="*/ 0 h 943049"/>
              <a:gd name="connsiteX2" fmla="*/ 943026 w 943026"/>
              <a:gd name="connsiteY2" fmla="*/ 471525 h 943049"/>
              <a:gd name="connsiteX3" fmla="*/ 471513 w 943026"/>
              <a:gd name="connsiteY3" fmla="*/ 943050 h 943049"/>
              <a:gd name="connsiteX4" fmla="*/ 0 w 943026"/>
              <a:gd name="connsiteY4" fmla="*/ 471525 h 943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3026" h="943049">
                <a:moveTo>
                  <a:pt x="0" y="471525"/>
                </a:moveTo>
                <a:cubicBezTo>
                  <a:pt x="0" y="211109"/>
                  <a:pt x="211104" y="0"/>
                  <a:pt x="471513" y="0"/>
                </a:cubicBezTo>
                <a:cubicBezTo>
                  <a:pt x="731922" y="0"/>
                  <a:pt x="943026" y="211109"/>
                  <a:pt x="943026" y="471525"/>
                </a:cubicBezTo>
                <a:cubicBezTo>
                  <a:pt x="943026" y="731941"/>
                  <a:pt x="731922" y="943050"/>
                  <a:pt x="471513" y="943050"/>
                </a:cubicBezTo>
                <a:cubicBezTo>
                  <a:pt x="211104" y="943050"/>
                  <a:pt x="0" y="731941"/>
                  <a:pt x="0" y="471525"/>
                </a:cubicBezTo>
                <a:close/>
              </a:path>
            </a:pathLst>
          </a:custGeom>
          <a:solidFill>
            <a:schemeClr val="accent1"/>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txBody>
          <a:bodyPr lIns="183823" tIns="183826" rIns="183823" bIns="183826" anchor="ctr"/>
          <a:lstStyle/>
          <a:p>
            <a:pPr algn="ctr" defTabSz="533400" eaLnBrk="1" hangingPunct="1">
              <a:lnSpc>
                <a:spcPct val="90000"/>
              </a:lnSpc>
              <a:spcAft>
                <a:spcPct val="35000"/>
              </a:spcAft>
            </a:pPr>
            <a:r>
              <a:rPr lang="id-ID" altLang="zh-CN" sz="1000">
                <a:solidFill>
                  <a:schemeClr val="bg1"/>
                </a:solidFill>
                <a:ea typeface="Roboto" pitchFamily="2" charset="0"/>
                <a:cs typeface="Roboto" pitchFamily="2" charset="0"/>
              </a:rPr>
              <a:t>Analysis</a:t>
            </a:r>
            <a:endParaRPr lang="id-ID" altLang="zh-CN" sz="1200">
              <a:solidFill>
                <a:schemeClr val="bg1"/>
              </a:solidFill>
              <a:ea typeface="Roboto" pitchFamily="2" charset="0"/>
              <a:cs typeface="Roboto" pitchFamily="2" charset="0"/>
            </a:endParaRPr>
          </a:p>
        </p:txBody>
      </p:sp>
      <p:sp>
        <p:nvSpPr>
          <p:cNvPr id="57" name="Oval 56"/>
          <p:cNvSpPr/>
          <p:nvPr/>
        </p:nvSpPr>
        <p:spPr>
          <a:xfrm>
            <a:off x="698500" y="3144838"/>
            <a:ext cx="463550" cy="463550"/>
          </a:xfrm>
          <a:prstGeom prst="ellipse">
            <a:avLst/>
          </a:prstGeom>
          <a:solidFill>
            <a:schemeClr val="bg1">
              <a:lumMod val="65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sp>
      <p:sp>
        <p:nvSpPr>
          <p:cNvPr id="58" name="Oval 57"/>
          <p:cNvSpPr/>
          <p:nvPr/>
        </p:nvSpPr>
        <p:spPr>
          <a:xfrm>
            <a:off x="1947863" y="2541588"/>
            <a:ext cx="269875" cy="269875"/>
          </a:xfrm>
          <a:prstGeom prst="ellipse">
            <a:avLst/>
          </a:prstGeom>
          <a:solidFill>
            <a:schemeClr val="bg1">
              <a:lumMod val="85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sp>
      <p:sp>
        <p:nvSpPr>
          <p:cNvPr id="59" name="Freeform 58"/>
          <p:cNvSpPr/>
          <p:nvPr/>
        </p:nvSpPr>
        <p:spPr>
          <a:xfrm>
            <a:off x="1847850" y="2919413"/>
            <a:ext cx="942975" cy="942975"/>
          </a:xfrm>
          <a:custGeom>
            <a:avLst/>
            <a:gdLst>
              <a:gd name="connsiteX0" fmla="*/ 0 w 943026"/>
              <a:gd name="connsiteY0" fmla="*/ 471525 h 943049"/>
              <a:gd name="connsiteX1" fmla="*/ 471513 w 943026"/>
              <a:gd name="connsiteY1" fmla="*/ 0 h 943049"/>
              <a:gd name="connsiteX2" fmla="*/ 943026 w 943026"/>
              <a:gd name="connsiteY2" fmla="*/ 471525 h 943049"/>
              <a:gd name="connsiteX3" fmla="*/ 471513 w 943026"/>
              <a:gd name="connsiteY3" fmla="*/ 943050 h 943049"/>
              <a:gd name="connsiteX4" fmla="*/ 0 w 943026"/>
              <a:gd name="connsiteY4" fmla="*/ 471525 h 943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3026" h="943049">
                <a:moveTo>
                  <a:pt x="0" y="471525"/>
                </a:moveTo>
                <a:cubicBezTo>
                  <a:pt x="0" y="211109"/>
                  <a:pt x="211104" y="0"/>
                  <a:pt x="471513" y="0"/>
                </a:cubicBezTo>
                <a:cubicBezTo>
                  <a:pt x="731922" y="0"/>
                  <a:pt x="943026" y="211109"/>
                  <a:pt x="943026" y="471525"/>
                </a:cubicBezTo>
                <a:cubicBezTo>
                  <a:pt x="943026" y="731941"/>
                  <a:pt x="731922" y="943050"/>
                  <a:pt x="471513" y="943050"/>
                </a:cubicBezTo>
                <a:cubicBezTo>
                  <a:pt x="211104" y="943050"/>
                  <a:pt x="0" y="731941"/>
                  <a:pt x="0" y="471525"/>
                </a:cubicBezTo>
                <a:close/>
              </a:path>
            </a:pathLst>
          </a:custGeom>
          <a:solidFill>
            <a:schemeClr val="accent6"/>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txBody>
          <a:bodyPr lIns="183823" tIns="183826" rIns="183823" bIns="183826" anchor="ctr"/>
          <a:lstStyle/>
          <a:p>
            <a:pPr algn="ctr" defTabSz="533400" eaLnBrk="1" hangingPunct="1">
              <a:lnSpc>
                <a:spcPct val="90000"/>
              </a:lnSpc>
              <a:spcAft>
                <a:spcPct val="35000"/>
              </a:spcAft>
            </a:pPr>
            <a:r>
              <a:rPr lang="id-ID" altLang="zh-CN" sz="1000">
                <a:solidFill>
                  <a:schemeClr val="bg1"/>
                </a:solidFill>
                <a:ea typeface="Roboto" pitchFamily="2" charset="0"/>
                <a:cs typeface="Roboto" pitchFamily="2" charset="0"/>
              </a:rPr>
              <a:t>Brief</a:t>
            </a:r>
            <a:endParaRPr lang="id-ID" altLang="zh-CN" sz="1200">
              <a:solidFill>
                <a:schemeClr val="bg1"/>
              </a:solidFill>
              <a:ea typeface="Roboto" pitchFamily="2" charset="0"/>
              <a:cs typeface="Roboto" pitchFamily="2" charset="0"/>
            </a:endParaRPr>
          </a:p>
        </p:txBody>
      </p:sp>
      <p:sp>
        <p:nvSpPr>
          <p:cNvPr id="60" name="Oval 59"/>
          <p:cNvSpPr/>
          <p:nvPr/>
        </p:nvSpPr>
        <p:spPr>
          <a:xfrm>
            <a:off x="1946275" y="3921125"/>
            <a:ext cx="269875" cy="268288"/>
          </a:xfrm>
          <a:prstGeom prst="ellipse">
            <a:avLst/>
          </a:prstGeom>
          <a:solidFill>
            <a:schemeClr val="bg1">
              <a:lumMod val="75000"/>
            </a:schemeClr>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sp>
      <p:sp>
        <p:nvSpPr>
          <p:cNvPr id="61" name="Freeform 60"/>
          <p:cNvSpPr/>
          <p:nvPr/>
        </p:nvSpPr>
        <p:spPr>
          <a:xfrm>
            <a:off x="944563" y="3459163"/>
            <a:ext cx="942975" cy="942975"/>
          </a:xfrm>
          <a:custGeom>
            <a:avLst/>
            <a:gdLst>
              <a:gd name="connsiteX0" fmla="*/ 0 w 943026"/>
              <a:gd name="connsiteY0" fmla="*/ 471525 h 943049"/>
              <a:gd name="connsiteX1" fmla="*/ 471513 w 943026"/>
              <a:gd name="connsiteY1" fmla="*/ 0 h 943049"/>
              <a:gd name="connsiteX2" fmla="*/ 943026 w 943026"/>
              <a:gd name="connsiteY2" fmla="*/ 471525 h 943049"/>
              <a:gd name="connsiteX3" fmla="*/ 471513 w 943026"/>
              <a:gd name="connsiteY3" fmla="*/ 943050 h 943049"/>
              <a:gd name="connsiteX4" fmla="*/ 0 w 943026"/>
              <a:gd name="connsiteY4" fmla="*/ 471525 h 9430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43026" h="943049">
                <a:moveTo>
                  <a:pt x="0" y="471525"/>
                </a:moveTo>
                <a:cubicBezTo>
                  <a:pt x="0" y="211109"/>
                  <a:pt x="211104" y="0"/>
                  <a:pt x="471513" y="0"/>
                </a:cubicBezTo>
                <a:cubicBezTo>
                  <a:pt x="731922" y="0"/>
                  <a:pt x="943026" y="211109"/>
                  <a:pt x="943026" y="471525"/>
                </a:cubicBezTo>
                <a:cubicBezTo>
                  <a:pt x="943026" y="731941"/>
                  <a:pt x="731922" y="943050"/>
                  <a:pt x="471513" y="943050"/>
                </a:cubicBezTo>
                <a:cubicBezTo>
                  <a:pt x="211104" y="943050"/>
                  <a:pt x="0" y="731941"/>
                  <a:pt x="0" y="471525"/>
                </a:cubicBezTo>
                <a:close/>
              </a:path>
            </a:pathLst>
          </a:custGeom>
          <a:solidFill>
            <a:schemeClr val="accent2"/>
          </a:solidFill>
        </p:spPr>
        <p:style>
          <a:lnRef idx="0">
            <a:schemeClr val="lt1">
              <a:hueOff val="0"/>
              <a:satOff val="0"/>
              <a:lumOff val="0"/>
              <a:alphaOff val="0"/>
            </a:schemeClr>
          </a:lnRef>
          <a:fillRef idx="3">
            <a:scrgbClr r="0" g="0" b="0"/>
          </a:fillRef>
          <a:effectRef idx="0">
            <a:schemeClr val="accent1">
              <a:alpha val="50000"/>
              <a:hueOff val="0"/>
              <a:satOff val="0"/>
              <a:lumOff val="0"/>
              <a:alphaOff val="0"/>
            </a:schemeClr>
          </a:effectRef>
          <a:fontRef idx="minor">
            <a:schemeClr val="tx1"/>
          </a:fontRef>
        </p:style>
        <p:txBody>
          <a:bodyPr lIns="183823" tIns="183826" rIns="183823" bIns="183826" anchor="ctr"/>
          <a:lstStyle/>
          <a:p>
            <a:pPr algn="ctr" defTabSz="533400" eaLnBrk="1" hangingPunct="1">
              <a:lnSpc>
                <a:spcPct val="90000"/>
              </a:lnSpc>
              <a:spcAft>
                <a:spcPct val="35000"/>
              </a:spcAft>
            </a:pPr>
            <a:r>
              <a:rPr lang="id-ID" altLang="zh-CN" sz="1000">
                <a:solidFill>
                  <a:schemeClr val="bg1"/>
                </a:solidFill>
                <a:ea typeface="Roboto" pitchFamily="2" charset="0"/>
                <a:cs typeface="Roboto" pitchFamily="2" charset="0"/>
              </a:rPr>
              <a:t>Research</a:t>
            </a:r>
            <a:endParaRPr lang="id-ID" altLang="zh-CN" sz="1200">
              <a:solidFill>
                <a:schemeClr val="bg1"/>
              </a:solidFill>
              <a:ea typeface="Roboto" pitchFamily="2" charset="0"/>
              <a:cs typeface="Roboto" pitchFamily="2" charset="0"/>
            </a:endParaRPr>
          </a:p>
        </p:txBody>
      </p:sp>
      <p:sp>
        <p:nvSpPr>
          <p:cNvPr id="62" name="Freeform 61"/>
          <p:cNvSpPr/>
          <p:nvPr/>
        </p:nvSpPr>
        <p:spPr>
          <a:xfrm>
            <a:off x="7096125" y="2562225"/>
            <a:ext cx="1738313" cy="1738313"/>
          </a:xfrm>
          <a:custGeom>
            <a:avLst/>
            <a:gdLst>
              <a:gd name="connsiteX0" fmla="*/ 0 w 1738244"/>
              <a:gd name="connsiteY0" fmla="*/ 868965 h 1737930"/>
              <a:gd name="connsiteX1" fmla="*/ 869122 w 1738244"/>
              <a:gd name="connsiteY1" fmla="*/ 0 h 1737930"/>
              <a:gd name="connsiteX2" fmla="*/ 1738244 w 1738244"/>
              <a:gd name="connsiteY2" fmla="*/ 868965 h 1737930"/>
              <a:gd name="connsiteX3" fmla="*/ 869122 w 1738244"/>
              <a:gd name="connsiteY3" fmla="*/ 1737930 h 1737930"/>
              <a:gd name="connsiteX4" fmla="*/ 0 w 1738244"/>
              <a:gd name="connsiteY4" fmla="*/ 868965 h 1737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8244" h="1737930">
                <a:moveTo>
                  <a:pt x="0" y="868965"/>
                </a:moveTo>
                <a:cubicBezTo>
                  <a:pt x="0" y="389049"/>
                  <a:pt x="389119" y="0"/>
                  <a:pt x="869122" y="0"/>
                </a:cubicBezTo>
                <a:cubicBezTo>
                  <a:pt x="1349125" y="0"/>
                  <a:pt x="1738244" y="389049"/>
                  <a:pt x="1738244" y="868965"/>
                </a:cubicBezTo>
                <a:cubicBezTo>
                  <a:pt x="1738244" y="1348881"/>
                  <a:pt x="1349125" y="1737930"/>
                  <a:pt x="869122" y="1737930"/>
                </a:cubicBezTo>
                <a:cubicBezTo>
                  <a:pt x="389119" y="1737930"/>
                  <a:pt x="0" y="1348881"/>
                  <a:pt x="0" y="868965"/>
                </a:cubicBezTo>
                <a:close/>
              </a:path>
            </a:pathLst>
          </a:custGeom>
          <a:solidFill>
            <a:srgbClr val="7030A0"/>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txBody>
          <a:bodyPr lIns="307900" tIns="307854" rIns="307900" bIns="307854" spcCol="1270" anchor="ctr"/>
          <a:lstStyle/>
          <a:p>
            <a:pPr algn="ctr" defTabSz="622300" eaLnBrk="1" fontAlgn="auto" hangingPunct="1">
              <a:lnSpc>
                <a:spcPct val="90000"/>
              </a:lnSpc>
              <a:spcAft>
                <a:spcPct val="35000"/>
              </a:spcAft>
              <a:defRPr/>
            </a:pPr>
            <a:r>
              <a:rPr lang="id-ID" sz="1400" dirty="0">
                <a:solidFill>
                  <a:schemeClr val="bg1"/>
                </a:solidFill>
                <a:ea typeface="Roboto" panose="02000000000000000000" pitchFamily="2" charset="0"/>
              </a:rPr>
              <a:t>Fixes</a:t>
            </a:r>
          </a:p>
        </p:txBody>
      </p:sp>
      <p:cxnSp>
        <p:nvCxnSpPr>
          <p:cNvPr id="63" name="Straight Connector 62"/>
          <p:cNvCxnSpPr/>
          <p:nvPr/>
        </p:nvCxnSpPr>
        <p:spPr>
          <a:xfrm flipH="1">
            <a:off x="9612313" y="3965575"/>
            <a:ext cx="1239837" cy="0"/>
          </a:xfrm>
          <a:prstGeom prst="line">
            <a:avLst/>
          </a:prstGeom>
          <a:ln w="2540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flipH="1">
            <a:off x="9612313" y="2786063"/>
            <a:ext cx="1274762" cy="0"/>
          </a:xfrm>
          <a:prstGeom prst="line">
            <a:avLst/>
          </a:prstGeom>
          <a:ln w="2540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66" name="Group 65"/>
          <p:cNvGrpSpPr>
            <a:grpSpLocks/>
          </p:cNvGrpSpPr>
          <p:nvPr/>
        </p:nvGrpSpPr>
        <p:grpSpPr bwMode="auto">
          <a:xfrm>
            <a:off x="9612313" y="2903538"/>
            <a:ext cx="504825" cy="168275"/>
            <a:chOff x="1113818" y="4334808"/>
            <a:chExt cx="505168" cy="186024"/>
          </a:xfrm>
        </p:grpSpPr>
        <p:sp>
          <p:nvSpPr>
            <p:cNvPr id="73" name="Oval 72"/>
            <p:cNvSpPr/>
            <p:nvPr/>
          </p:nvSpPr>
          <p:spPr>
            <a:xfrm>
              <a:off x="1113818" y="4340072"/>
              <a:ext cx="141383" cy="14215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45089" name="Rectangle 1436"/>
            <p:cNvSpPr>
              <a:spLocks noChangeArrowheads="1"/>
            </p:cNvSpPr>
            <p:nvPr/>
          </p:nvSpPr>
          <p:spPr bwMode="auto">
            <a:xfrm>
              <a:off x="1310802" y="4334808"/>
              <a:ext cx="308184" cy="1860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100">
                  <a:solidFill>
                    <a:srgbClr val="A6A6A6"/>
                  </a:solidFill>
                  <a:ea typeface="Roboto" pitchFamily="2" charset="0"/>
                  <a:cs typeface="Arial" pitchFamily="34" charset="0"/>
                </a:rPr>
                <a:t>Meet</a:t>
              </a:r>
              <a:endParaRPr lang="en-US" altLang="zh-CN" sz="2800">
                <a:solidFill>
                  <a:srgbClr val="A6A6A6"/>
                </a:solidFill>
                <a:ea typeface="Roboto" pitchFamily="2" charset="0"/>
                <a:cs typeface="Arial" pitchFamily="34" charset="0"/>
              </a:endParaRPr>
            </a:p>
          </p:txBody>
        </p:sp>
      </p:grpSp>
      <p:grpSp>
        <p:nvGrpSpPr>
          <p:cNvPr id="67" name="Group 66"/>
          <p:cNvGrpSpPr>
            <a:grpSpLocks/>
          </p:cNvGrpSpPr>
          <p:nvPr/>
        </p:nvGrpSpPr>
        <p:grpSpPr bwMode="auto">
          <a:xfrm>
            <a:off x="9612313" y="3321050"/>
            <a:ext cx="971550" cy="169863"/>
            <a:chOff x="2625155" y="4334808"/>
            <a:chExt cx="971642" cy="186024"/>
          </a:xfrm>
        </p:grpSpPr>
        <p:sp>
          <p:nvSpPr>
            <p:cNvPr id="71" name="Oval 70"/>
            <p:cNvSpPr/>
            <p:nvPr/>
          </p:nvSpPr>
          <p:spPr>
            <a:xfrm>
              <a:off x="2625155" y="4340024"/>
              <a:ext cx="141300" cy="142560"/>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45087" name="Rectangle 1436"/>
            <p:cNvSpPr>
              <a:spLocks noChangeArrowheads="1"/>
            </p:cNvSpPr>
            <p:nvPr/>
          </p:nvSpPr>
          <p:spPr bwMode="auto">
            <a:xfrm>
              <a:off x="2822024" y="4334808"/>
              <a:ext cx="774773" cy="1860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100">
                  <a:solidFill>
                    <a:srgbClr val="A6A6A6"/>
                  </a:solidFill>
                  <a:ea typeface="Roboto" pitchFamily="2" charset="0"/>
                  <a:cs typeface="Arial" pitchFamily="34" charset="0"/>
                </a:rPr>
                <a:t>Development</a:t>
              </a:r>
              <a:endParaRPr lang="en-US" altLang="zh-CN" sz="2800">
                <a:solidFill>
                  <a:srgbClr val="A6A6A6"/>
                </a:solidFill>
                <a:ea typeface="Roboto" pitchFamily="2" charset="0"/>
                <a:cs typeface="Arial" pitchFamily="34" charset="0"/>
              </a:endParaRPr>
            </a:p>
          </p:txBody>
        </p:sp>
      </p:grpSp>
      <p:grpSp>
        <p:nvGrpSpPr>
          <p:cNvPr id="68" name="Group 67"/>
          <p:cNvGrpSpPr>
            <a:grpSpLocks/>
          </p:cNvGrpSpPr>
          <p:nvPr/>
        </p:nvGrpSpPr>
        <p:grpSpPr bwMode="auto">
          <a:xfrm>
            <a:off x="9612313" y="3702050"/>
            <a:ext cx="1041400" cy="169863"/>
            <a:chOff x="3909910" y="4334808"/>
            <a:chExt cx="1042174" cy="186024"/>
          </a:xfrm>
        </p:grpSpPr>
        <p:sp>
          <p:nvSpPr>
            <p:cNvPr id="69" name="Oval 68"/>
            <p:cNvSpPr/>
            <p:nvPr/>
          </p:nvSpPr>
          <p:spPr>
            <a:xfrm>
              <a:off x="3909910" y="4340024"/>
              <a:ext cx="141392" cy="142560"/>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45085" name="Rectangle 1436"/>
            <p:cNvSpPr>
              <a:spLocks noChangeArrowheads="1"/>
            </p:cNvSpPr>
            <p:nvPr/>
          </p:nvSpPr>
          <p:spPr bwMode="auto">
            <a:xfrm>
              <a:off x="4106906" y="4334808"/>
              <a:ext cx="845178" cy="1860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id-ID" altLang="zh-CN" sz="1100">
                  <a:solidFill>
                    <a:srgbClr val="A6A6A6"/>
                  </a:solidFill>
                  <a:ea typeface="Roboto" pitchFamily="2" charset="0"/>
                  <a:cs typeface="Arial" pitchFamily="34" charset="0"/>
                </a:rPr>
                <a:t>Project Launch</a:t>
              </a:r>
              <a:endParaRPr lang="en-US" altLang="zh-CN" sz="2800">
                <a:solidFill>
                  <a:srgbClr val="A6A6A6"/>
                </a:solidFill>
                <a:ea typeface="Roboto" pitchFamily="2" charset="0"/>
                <a:cs typeface="Arial" pitchFamily="34" charset="0"/>
              </a:endParaRPr>
            </a:p>
          </p:txBody>
        </p:sp>
      </p:grpSp>
      <p:sp>
        <p:nvSpPr>
          <p:cNvPr id="75" name="Content Placeholder 2"/>
          <p:cNvSpPr txBox="1">
            <a:spLocks/>
          </p:cNvSpPr>
          <p:nvPr/>
        </p:nvSpPr>
        <p:spPr bwMode="auto">
          <a:xfrm>
            <a:off x="698500" y="4841875"/>
            <a:ext cx="10188575" cy="1147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spcAft>
                <a:spcPts val="600"/>
              </a:spcAft>
              <a:buClr>
                <a:srgbClr val="2E75B6"/>
              </a:buClr>
              <a:buSzPct val="145000"/>
              <a:buFont typeface="Arial" pitchFamily="34" charset="0"/>
              <a:buNone/>
            </a:pPr>
            <a:r>
              <a:rPr lang="en-US" altLang="zh-CN" sz="1400" b="1">
                <a:solidFill>
                  <a:srgbClr val="F2F2F2"/>
                </a:solidFill>
              </a:rPr>
              <a:t>Lorem Ipsum has been the industry's standard</a:t>
            </a:r>
            <a:r>
              <a:rPr lang="id-ID" altLang="zh-CN" sz="1400">
                <a:solidFill>
                  <a:srgbClr val="F2F2F2"/>
                </a:solidFill>
                <a:ea typeface="Roboto" pitchFamily="2" charset="0"/>
                <a:cs typeface="Roboto" pitchFamily="2" charset="0"/>
              </a:rPr>
              <a:t>.</a:t>
            </a:r>
            <a:r>
              <a:rPr lang="en-US" altLang="zh-CN" sz="1400">
                <a:solidFill>
                  <a:srgbClr val="F2F2F2"/>
                </a:solidFill>
              </a:rPr>
              <a:t> </a:t>
            </a:r>
            <a:endParaRPr lang="id-ID" altLang="zh-CN" sz="1400">
              <a:solidFill>
                <a:srgbClr val="F2F2F2"/>
              </a:solidFill>
              <a:ea typeface="Roboto" pitchFamily="2" charset="0"/>
              <a:cs typeface="Roboto" pitchFamily="2" charset="0"/>
            </a:endParaRPr>
          </a:p>
          <a:p>
            <a:pPr algn="just" eaLnBrk="1" hangingPunct="1">
              <a:spcBef>
                <a:spcPct val="20000"/>
              </a:spcBef>
              <a:spcAft>
                <a:spcPts val="600"/>
              </a:spcAft>
              <a:buClr>
                <a:srgbClr val="2E75B6"/>
              </a:buClr>
              <a:buSzPct val="145000"/>
              <a:buFont typeface="Arial" pitchFamily="34" charset="0"/>
              <a:buNone/>
            </a:pPr>
            <a:r>
              <a:rPr lang="id-ID" altLang="zh-CN" sz="1100">
                <a:solidFill>
                  <a:srgbClr val="F2F2F2"/>
                </a:solidFill>
                <a:ea typeface="Roboto" pitchFamily="2" charset="0"/>
                <a:cs typeface="Roboto" pitchFamily="2" charset="0"/>
              </a:rPr>
              <a:t>D</a:t>
            </a:r>
            <a:r>
              <a:rPr lang="en-US" altLang="zh-CN" sz="1100">
                <a:solidFill>
                  <a:srgbClr val="F2F2F2"/>
                </a:solidFill>
              </a:rPr>
              <a:t>ummy text ever since the 1500s, when an unknown printer took a galley of type and scrambled it to make a type specimen book. It has survived not only five centuries, but also the leap into electronic typesetting.</a:t>
            </a:r>
            <a:r>
              <a:rPr lang="id-ID" altLang="zh-CN" sz="1100">
                <a:solidFill>
                  <a:srgbClr val="F2F2F2"/>
                </a:solidFill>
                <a:ea typeface="Roboto" pitchFamily="2" charset="0"/>
                <a:cs typeface="Roboto" pitchFamily="2" charset="0"/>
              </a:rPr>
              <a:t> </a:t>
            </a:r>
            <a:r>
              <a:rPr lang="en-US" altLang="zh-CN" sz="1100">
                <a:solidFill>
                  <a:srgbClr val="F2F2F2"/>
                </a:solidFill>
              </a:rPr>
              <a:t>It was popularised in the 1960s with the release of Letraset sheets containing Lorem Ipsum passages, and more recently with desktop publishing software Ipsum.</a:t>
            </a:r>
          </a:p>
        </p:txBody>
      </p:sp>
    </p:spTree>
  </p:cSld>
  <p:clrMapOvr>
    <a:masterClrMapping/>
  </p:clrMapOvr>
  <p:transition spd="slow">
    <p:comb/>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2" presetClass="entr" presetSubtype="8" fill="hold" grpId="0" nodeType="withEffect">
                                  <p:stCondLst>
                                    <p:cond delay="2000"/>
                                  </p:stCondLst>
                                  <p:childTnLst>
                                    <p:set>
                                      <p:cBhvr>
                                        <p:cTn id="28" dur="1" fill="hold">
                                          <p:stCondLst>
                                            <p:cond delay="0"/>
                                          </p:stCondLst>
                                        </p:cTn>
                                        <p:tgtEl>
                                          <p:spTgt spid="56"/>
                                        </p:tgtEl>
                                        <p:attrNameLst>
                                          <p:attrName>style.visibility</p:attrName>
                                        </p:attrNameLst>
                                      </p:cBhvr>
                                      <p:to>
                                        <p:strVal val="visible"/>
                                      </p:to>
                                    </p:set>
                                    <p:anim calcmode="lin" valueType="num">
                                      <p:cBhvr additive="base">
                                        <p:cTn id="29" dur="750" fill="hold"/>
                                        <p:tgtEl>
                                          <p:spTgt spid="56"/>
                                        </p:tgtEl>
                                        <p:attrNameLst>
                                          <p:attrName>ppt_x</p:attrName>
                                        </p:attrNameLst>
                                      </p:cBhvr>
                                      <p:tavLst>
                                        <p:tav tm="0">
                                          <p:val>
                                            <p:strVal val="0-#ppt_w/2"/>
                                          </p:val>
                                        </p:tav>
                                        <p:tav tm="100000">
                                          <p:val>
                                            <p:strVal val="#ppt_x"/>
                                          </p:val>
                                        </p:tav>
                                      </p:tavLst>
                                    </p:anim>
                                    <p:anim calcmode="lin" valueType="num">
                                      <p:cBhvr additive="base">
                                        <p:cTn id="30" dur="750" fill="hold"/>
                                        <p:tgtEl>
                                          <p:spTgt spid="56"/>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2000"/>
                                  </p:stCondLst>
                                  <p:childTnLst>
                                    <p:set>
                                      <p:cBhvr>
                                        <p:cTn id="32" dur="1" fill="hold">
                                          <p:stCondLst>
                                            <p:cond delay="0"/>
                                          </p:stCondLst>
                                        </p:cTn>
                                        <p:tgtEl>
                                          <p:spTgt spid="61"/>
                                        </p:tgtEl>
                                        <p:attrNameLst>
                                          <p:attrName>style.visibility</p:attrName>
                                        </p:attrNameLst>
                                      </p:cBhvr>
                                      <p:to>
                                        <p:strVal val="visible"/>
                                      </p:to>
                                    </p:set>
                                    <p:anim calcmode="lin" valueType="num">
                                      <p:cBhvr additive="base">
                                        <p:cTn id="33" dur="750" fill="hold"/>
                                        <p:tgtEl>
                                          <p:spTgt spid="61"/>
                                        </p:tgtEl>
                                        <p:attrNameLst>
                                          <p:attrName>ppt_x</p:attrName>
                                        </p:attrNameLst>
                                      </p:cBhvr>
                                      <p:tavLst>
                                        <p:tav tm="0">
                                          <p:val>
                                            <p:strVal val="0-#ppt_w/2"/>
                                          </p:val>
                                        </p:tav>
                                        <p:tav tm="100000">
                                          <p:val>
                                            <p:strVal val="#ppt_x"/>
                                          </p:val>
                                        </p:tav>
                                      </p:tavLst>
                                    </p:anim>
                                    <p:anim calcmode="lin" valueType="num">
                                      <p:cBhvr additive="base">
                                        <p:cTn id="34" dur="750" fill="hold"/>
                                        <p:tgtEl>
                                          <p:spTgt spid="61"/>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2000"/>
                                  </p:stCondLst>
                                  <p:childTnLst>
                                    <p:set>
                                      <p:cBhvr>
                                        <p:cTn id="36" dur="1" fill="hold">
                                          <p:stCondLst>
                                            <p:cond delay="0"/>
                                          </p:stCondLst>
                                        </p:cTn>
                                        <p:tgtEl>
                                          <p:spTgt spid="59"/>
                                        </p:tgtEl>
                                        <p:attrNameLst>
                                          <p:attrName>style.visibility</p:attrName>
                                        </p:attrNameLst>
                                      </p:cBhvr>
                                      <p:to>
                                        <p:strVal val="visible"/>
                                      </p:to>
                                    </p:set>
                                    <p:anim calcmode="lin" valueType="num">
                                      <p:cBhvr additive="base">
                                        <p:cTn id="37" dur="750" fill="hold"/>
                                        <p:tgtEl>
                                          <p:spTgt spid="59"/>
                                        </p:tgtEl>
                                        <p:attrNameLst>
                                          <p:attrName>ppt_x</p:attrName>
                                        </p:attrNameLst>
                                      </p:cBhvr>
                                      <p:tavLst>
                                        <p:tav tm="0">
                                          <p:val>
                                            <p:strVal val="0-#ppt_w/2"/>
                                          </p:val>
                                        </p:tav>
                                        <p:tav tm="100000">
                                          <p:val>
                                            <p:strVal val="#ppt_x"/>
                                          </p:val>
                                        </p:tav>
                                      </p:tavLst>
                                    </p:anim>
                                    <p:anim calcmode="lin" valueType="num">
                                      <p:cBhvr additive="base">
                                        <p:cTn id="38" dur="750" fill="hold"/>
                                        <p:tgtEl>
                                          <p:spTgt spid="59"/>
                                        </p:tgtEl>
                                        <p:attrNameLst>
                                          <p:attrName>ppt_y</p:attrName>
                                        </p:attrNameLst>
                                      </p:cBhvr>
                                      <p:tavLst>
                                        <p:tav tm="0">
                                          <p:val>
                                            <p:strVal val="#ppt_y"/>
                                          </p:val>
                                        </p:tav>
                                        <p:tav tm="100000">
                                          <p:val>
                                            <p:strVal val="#ppt_y"/>
                                          </p:val>
                                        </p:tav>
                                      </p:tavLst>
                                    </p:anim>
                                  </p:childTnLst>
                                </p:cTn>
                              </p:par>
                              <p:par>
                                <p:cTn id="39" presetID="45" presetClass="entr" presetSubtype="0" fill="hold" nodeType="withEffect">
                                  <p:stCondLst>
                                    <p:cond delay="4000"/>
                                  </p:stCondLst>
                                  <p:childTnLst>
                                    <p:set>
                                      <p:cBhvr>
                                        <p:cTn id="40" dur="1" fill="hold">
                                          <p:stCondLst>
                                            <p:cond delay="0"/>
                                          </p:stCondLst>
                                        </p:cTn>
                                        <p:tgtEl>
                                          <p:spTgt spid="58"/>
                                        </p:tgtEl>
                                        <p:attrNameLst>
                                          <p:attrName>style.visibility</p:attrName>
                                        </p:attrNameLst>
                                      </p:cBhvr>
                                      <p:to>
                                        <p:strVal val="visible"/>
                                      </p:to>
                                    </p:set>
                                    <p:animEffect transition="in" filter="fade">
                                      <p:cBhvr>
                                        <p:cTn id="41" dur="2000"/>
                                        <p:tgtEl>
                                          <p:spTgt spid="58"/>
                                        </p:tgtEl>
                                      </p:cBhvr>
                                    </p:animEffect>
                                    <p:anim calcmode="lin" valueType="num">
                                      <p:cBhvr>
                                        <p:cTn id="42" dur="2000" fill="hold"/>
                                        <p:tgtEl>
                                          <p:spTgt spid="58"/>
                                        </p:tgtEl>
                                        <p:attrNameLst>
                                          <p:attrName>ppt_w</p:attrName>
                                        </p:attrNameLst>
                                      </p:cBhvr>
                                      <p:tavLst>
                                        <p:tav tm="0" fmla="#ppt_w*sin(2.5*pi*$)">
                                          <p:val>
                                            <p:fltVal val="0"/>
                                          </p:val>
                                        </p:tav>
                                        <p:tav tm="100000">
                                          <p:val>
                                            <p:fltVal val="1"/>
                                          </p:val>
                                        </p:tav>
                                      </p:tavLst>
                                    </p:anim>
                                    <p:anim calcmode="lin" valueType="num">
                                      <p:cBhvr>
                                        <p:cTn id="43" dur="2000" fill="hold"/>
                                        <p:tgtEl>
                                          <p:spTgt spid="58"/>
                                        </p:tgtEl>
                                        <p:attrNameLst>
                                          <p:attrName>ppt_h</p:attrName>
                                        </p:attrNameLst>
                                      </p:cBhvr>
                                      <p:tavLst>
                                        <p:tav tm="0">
                                          <p:val>
                                            <p:strVal val="#ppt_h"/>
                                          </p:val>
                                        </p:tav>
                                        <p:tav tm="100000">
                                          <p:val>
                                            <p:strVal val="#ppt_h"/>
                                          </p:val>
                                        </p:tav>
                                      </p:tavLst>
                                    </p:anim>
                                  </p:childTnLst>
                                </p:cTn>
                              </p:par>
                              <p:par>
                                <p:cTn id="44" presetID="45" presetClass="entr" presetSubtype="0" fill="hold" nodeType="withEffect">
                                  <p:stCondLst>
                                    <p:cond delay="4000"/>
                                  </p:stCondLst>
                                  <p:childTnLst>
                                    <p:set>
                                      <p:cBhvr>
                                        <p:cTn id="45" dur="1" fill="hold">
                                          <p:stCondLst>
                                            <p:cond delay="0"/>
                                          </p:stCondLst>
                                        </p:cTn>
                                        <p:tgtEl>
                                          <p:spTgt spid="57"/>
                                        </p:tgtEl>
                                        <p:attrNameLst>
                                          <p:attrName>style.visibility</p:attrName>
                                        </p:attrNameLst>
                                      </p:cBhvr>
                                      <p:to>
                                        <p:strVal val="visible"/>
                                      </p:to>
                                    </p:set>
                                    <p:animEffect transition="in" filter="fade">
                                      <p:cBhvr>
                                        <p:cTn id="46" dur="2000"/>
                                        <p:tgtEl>
                                          <p:spTgt spid="57"/>
                                        </p:tgtEl>
                                      </p:cBhvr>
                                    </p:animEffect>
                                    <p:anim calcmode="lin" valueType="num">
                                      <p:cBhvr>
                                        <p:cTn id="47" dur="2000" fill="hold"/>
                                        <p:tgtEl>
                                          <p:spTgt spid="57"/>
                                        </p:tgtEl>
                                        <p:attrNameLst>
                                          <p:attrName>ppt_w</p:attrName>
                                        </p:attrNameLst>
                                      </p:cBhvr>
                                      <p:tavLst>
                                        <p:tav tm="0" fmla="#ppt_w*sin(2.5*pi*$)">
                                          <p:val>
                                            <p:fltVal val="0"/>
                                          </p:val>
                                        </p:tav>
                                        <p:tav tm="100000">
                                          <p:val>
                                            <p:fltVal val="1"/>
                                          </p:val>
                                        </p:tav>
                                      </p:tavLst>
                                    </p:anim>
                                    <p:anim calcmode="lin" valueType="num">
                                      <p:cBhvr>
                                        <p:cTn id="48" dur="2000" fill="hold"/>
                                        <p:tgtEl>
                                          <p:spTgt spid="57"/>
                                        </p:tgtEl>
                                        <p:attrNameLst>
                                          <p:attrName>ppt_h</p:attrName>
                                        </p:attrNameLst>
                                      </p:cBhvr>
                                      <p:tavLst>
                                        <p:tav tm="0">
                                          <p:val>
                                            <p:strVal val="#ppt_h"/>
                                          </p:val>
                                        </p:tav>
                                        <p:tav tm="100000">
                                          <p:val>
                                            <p:strVal val="#ppt_h"/>
                                          </p:val>
                                        </p:tav>
                                      </p:tavLst>
                                    </p:anim>
                                  </p:childTnLst>
                                </p:cTn>
                              </p:par>
                              <p:par>
                                <p:cTn id="49" presetID="45" presetClass="entr" presetSubtype="0" fill="hold" nodeType="withEffect">
                                  <p:stCondLst>
                                    <p:cond delay="4000"/>
                                  </p:stCondLst>
                                  <p:childTnLst>
                                    <p:set>
                                      <p:cBhvr>
                                        <p:cTn id="50" dur="1" fill="hold">
                                          <p:stCondLst>
                                            <p:cond delay="0"/>
                                          </p:stCondLst>
                                        </p:cTn>
                                        <p:tgtEl>
                                          <p:spTgt spid="60"/>
                                        </p:tgtEl>
                                        <p:attrNameLst>
                                          <p:attrName>style.visibility</p:attrName>
                                        </p:attrNameLst>
                                      </p:cBhvr>
                                      <p:to>
                                        <p:strVal val="visible"/>
                                      </p:to>
                                    </p:set>
                                    <p:animEffect transition="in" filter="fade">
                                      <p:cBhvr>
                                        <p:cTn id="51" dur="2000"/>
                                        <p:tgtEl>
                                          <p:spTgt spid="60"/>
                                        </p:tgtEl>
                                      </p:cBhvr>
                                    </p:animEffect>
                                    <p:anim calcmode="lin" valueType="num">
                                      <p:cBhvr>
                                        <p:cTn id="52" dur="2000" fill="hold"/>
                                        <p:tgtEl>
                                          <p:spTgt spid="60"/>
                                        </p:tgtEl>
                                        <p:attrNameLst>
                                          <p:attrName>ppt_w</p:attrName>
                                        </p:attrNameLst>
                                      </p:cBhvr>
                                      <p:tavLst>
                                        <p:tav tm="0" fmla="#ppt_w*sin(2.5*pi*$)">
                                          <p:val>
                                            <p:fltVal val="0"/>
                                          </p:val>
                                        </p:tav>
                                        <p:tav tm="100000">
                                          <p:val>
                                            <p:fltVal val="1"/>
                                          </p:val>
                                        </p:tav>
                                      </p:tavLst>
                                    </p:anim>
                                    <p:anim calcmode="lin" valueType="num">
                                      <p:cBhvr>
                                        <p:cTn id="53" dur="2000" fill="hold"/>
                                        <p:tgtEl>
                                          <p:spTgt spid="60"/>
                                        </p:tgtEl>
                                        <p:attrNameLst>
                                          <p:attrName>ppt_h</p:attrName>
                                        </p:attrNameLst>
                                      </p:cBhvr>
                                      <p:tavLst>
                                        <p:tav tm="0">
                                          <p:val>
                                            <p:strVal val="#ppt_h"/>
                                          </p:val>
                                        </p:tav>
                                        <p:tav tm="100000">
                                          <p:val>
                                            <p:strVal val="#ppt_h"/>
                                          </p:val>
                                        </p:tav>
                                      </p:tavLst>
                                    </p:anim>
                                  </p:childTnLst>
                                </p:cTn>
                              </p:par>
                              <p:par>
                                <p:cTn id="54" presetID="22" presetClass="entr" presetSubtype="8" fill="hold" nodeType="withEffect">
                                  <p:stCondLst>
                                    <p:cond delay="6000"/>
                                  </p:stCondLst>
                                  <p:childTnLst>
                                    <p:set>
                                      <p:cBhvr>
                                        <p:cTn id="55" dur="1" fill="hold">
                                          <p:stCondLst>
                                            <p:cond delay="0"/>
                                          </p:stCondLst>
                                        </p:cTn>
                                        <p:tgtEl>
                                          <p:spTgt spid="50"/>
                                        </p:tgtEl>
                                        <p:attrNameLst>
                                          <p:attrName>style.visibility</p:attrName>
                                        </p:attrNameLst>
                                      </p:cBhvr>
                                      <p:to>
                                        <p:strVal val="visible"/>
                                      </p:to>
                                    </p:set>
                                    <p:animEffect transition="in" filter="wipe(left)">
                                      <p:cBhvr>
                                        <p:cTn id="56" dur="500"/>
                                        <p:tgtEl>
                                          <p:spTgt spid="50"/>
                                        </p:tgtEl>
                                      </p:cBhvr>
                                    </p:animEffect>
                                  </p:childTnLst>
                                </p:cTn>
                              </p:par>
                              <p:par>
                                <p:cTn id="57" presetID="22" presetClass="entr" presetSubtype="8" fill="hold" nodeType="withEffect">
                                  <p:stCondLst>
                                    <p:cond delay="6500"/>
                                  </p:stCondLst>
                                  <p:childTnLst>
                                    <p:set>
                                      <p:cBhvr>
                                        <p:cTn id="58" dur="1" fill="hold">
                                          <p:stCondLst>
                                            <p:cond delay="0"/>
                                          </p:stCondLst>
                                        </p:cTn>
                                        <p:tgtEl>
                                          <p:spTgt spid="51"/>
                                        </p:tgtEl>
                                        <p:attrNameLst>
                                          <p:attrName>style.visibility</p:attrName>
                                        </p:attrNameLst>
                                      </p:cBhvr>
                                      <p:to>
                                        <p:strVal val="visible"/>
                                      </p:to>
                                    </p:set>
                                    <p:animEffect transition="in" filter="wipe(left)">
                                      <p:cBhvr>
                                        <p:cTn id="59" dur="500"/>
                                        <p:tgtEl>
                                          <p:spTgt spid="51"/>
                                        </p:tgtEl>
                                      </p:cBhvr>
                                    </p:animEffect>
                                  </p:childTnLst>
                                </p:cTn>
                              </p:par>
                              <p:par>
                                <p:cTn id="60" presetID="45" presetClass="entr" presetSubtype="0" fill="hold" grpId="0" nodeType="withEffect">
                                  <p:stCondLst>
                                    <p:cond delay="7000"/>
                                  </p:stCondLst>
                                  <p:childTnLst>
                                    <p:set>
                                      <p:cBhvr>
                                        <p:cTn id="61" dur="1" fill="hold">
                                          <p:stCondLst>
                                            <p:cond delay="0"/>
                                          </p:stCondLst>
                                        </p:cTn>
                                        <p:tgtEl>
                                          <p:spTgt spid="54"/>
                                        </p:tgtEl>
                                        <p:attrNameLst>
                                          <p:attrName>style.visibility</p:attrName>
                                        </p:attrNameLst>
                                      </p:cBhvr>
                                      <p:to>
                                        <p:strVal val="visible"/>
                                      </p:to>
                                    </p:set>
                                    <p:animEffect transition="in" filter="fade">
                                      <p:cBhvr>
                                        <p:cTn id="62" dur="2000"/>
                                        <p:tgtEl>
                                          <p:spTgt spid="54"/>
                                        </p:tgtEl>
                                      </p:cBhvr>
                                    </p:animEffect>
                                    <p:anim calcmode="lin" valueType="num">
                                      <p:cBhvr>
                                        <p:cTn id="63" dur="2000" fill="hold"/>
                                        <p:tgtEl>
                                          <p:spTgt spid="54"/>
                                        </p:tgtEl>
                                        <p:attrNameLst>
                                          <p:attrName>ppt_w</p:attrName>
                                        </p:attrNameLst>
                                      </p:cBhvr>
                                      <p:tavLst>
                                        <p:tav tm="0" fmla="#ppt_w*sin(2.5*pi*$)">
                                          <p:val>
                                            <p:fltVal val="0"/>
                                          </p:val>
                                        </p:tav>
                                        <p:tav tm="100000">
                                          <p:val>
                                            <p:fltVal val="1"/>
                                          </p:val>
                                        </p:tav>
                                      </p:tavLst>
                                    </p:anim>
                                    <p:anim calcmode="lin" valueType="num">
                                      <p:cBhvr>
                                        <p:cTn id="64" dur="2000" fill="hold"/>
                                        <p:tgtEl>
                                          <p:spTgt spid="54"/>
                                        </p:tgtEl>
                                        <p:attrNameLst>
                                          <p:attrName>ppt_h</p:attrName>
                                        </p:attrNameLst>
                                      </p:cBhvr>
                                      <p:tavLst>
                                        <p:tav tm="0">
                                          <p:val>
                                            <p:strVal val="#ppt_h"/>
                                          </p:val>
                                        </p:tav>
                                        <p:tav tm="100000">
                                          <p:val>
                                            <p:strVal val="#ppt_h"/>
                                          </p:val>
                                        </p:tav>
                                      </p:tavLst>
                                    </p:anim>
                                  </p:childTnLst>
                                </p:cTn>
                              </p:par>
                              <p:par>
                                <p:cTn id="65" presetID="45" presetClass="entr" presetSubtype="0" fill="hold" grpId="0" nodeType="withEffect">
                                  <p:stCondLst>
                                    <p:cond delay="7500"/>
                                  </p:stCondLst>
                                  <p:childTnLst>
                                    <p:set>
                                      <p:cBhvr>
                                        <p:cTn id="66" dur="1" fill="hold">
                                          <p:stCondLst>
                                            <p:cond delay="0"/>
                                          </p:stCondLst>
                                        </p:cTn>
                                        <p:tgtEl>
                                          <p:spTgt spid="55"/>
                                        </p:tgtEl>
                                        <p:attrNameLst>
                                          <p:attrName>style.visibility</p:attrName>
                                        </p:attrNameLst>
                                      </p:cBhvr>
                                      <p:to>
                                        <p:strVal val="visible"/>
                                      </p:to>
                                    </p:set>
                                    <p:animEffect transition="in" filter="fade">
                                      <p:cBhvr>
                                        <p:cTn id="67" dur="2000"/>
                                        <p:tgtEl>
                                          <p:spTgt spid="55"/>
                                        </p:tgtEl>
                                      </p:cBhvr>
                                    </p:animEffect>
                                    <p:anim calcmode="lin" valueType="num">
                                      <p:cBhvr>
                                        <p:cTn id="68" dur="2000" fill="hold"/>
                                        <p:tgtEl>
                                          <p:spTgt spid="55"/>
                                        </p:tgtEl>
                                        <p:attrNameLst>
                                          <p:attrName>ppt_w</p:attrName>
                                        </p:attrNameLst>
                                      </p:cBhvr>
                                      <p:tavLst>
                                        <p:tav tm="0" fmla="#ppt_w*sin(2.5*pi*$)">
                                          <p:val>
                                            <p:fltVal val="0"/>
                                          </p:val>
                                        </p:tav>
                                        <p:tav tm="100000">
                                          <p:val>
                                            <p:fltVal val="1"/>
                                          </p:val>
                                        </p:tav>
                                      </p:tavLst>
                                    </p:anim>
                                    <p:anim calcmode="lin" valueType="num">
                                      <p:cBhvr>
                                        <p:cTn id="69" dur="2000" fill="hold"/>
                                        <p:tgtEl>
                                          <p:spTgt spid="55"/>
                                        </p:tgtEl>
                                        <p:attrNameLst>
                                          <p:attrName>ppt_h</p:attrName>
                                        </p:attrNameLst>
                                      </p:cBhvr>
                                      <p:tavLst>
                                        <p:tav tm="0">
                                          <p:val>
                                            <p:strVal val="#ppt_h"/>
                                          </p:val>
                                        </p:tav>
                                        <p:tav tm="100000">
                                          <p:val>
                                            <p:strVal val="#ppt_h"/>
                                          </p:val>
                                        </p:tav>
                                      </p:tavLst>
                                    </p:anim>
                                  </p:childTnLst>
                                </p:cTn>
                              </p:par>
                              <p:par>
                                <p:cTn id="70" presetID="22" presetClass="entr" presetSubtype="8" fill="hold" nodeType="withEffect">
                                  <p:stCondLst>
                                    <p:cond delay="9500"/>
                                  </p:stCondLst>
                                  <p:childTnLst>
                                    <p:set>
                                      <p:cBhvr>
                                        <p:cTn id="71" dur="1" fill="hold">
                                          <p:stCondLst>
                                            <p:cond delay="0"/>
                                          </p:stCondLst>
                                        </p:cTn>
                                        <p:tgtEl>
                                          <p:spTgt spid="53"/>
                                        </p:tgtEl>
                                        <p:attrNameLst>
                                          <p:attrName>style.visibility</p:attrName>
                                        </p:attrNameLst>
                                      </p:cBhvr>
                                      <p:to>
                                        <p:strVal val="visible"/>
                                      </p:to>
                                    </p:set>
                                    <p:animEffect transition="in" filter="wipe(left)">
                                      <p:cBhvr>
                                        <p:cTn id="72" dur="500"/>
                                        <p:tgtEl>
                                          <p:spTgt spid="53"/>
                                        </p:tgtEl>
                                      </p:cBhvr>
                                    </p:animEffect>
                                  </p:childTnLst>
                                </p:cTn>
                              </p:par>
                              <p:par>
                                <p:cTn id="73" presetID="22" presetClass="entr" presetSubtype="8" fill="hold" nodeType="withEffect">
                                  <p:stCondLst>
                                    <p:cond delay="10000"/>
                                  </p:stCondLst>
                                  <p:childTnLst>
                                    <p:set>
                                      <p:cBhvr>
                                        <p:cTn id="74" dur="1" fill="hold">
                                          <p:stCondLst>
                                            <p:cond delay="0"/>
                                          </p:stCondLst>
                                        </p:cTn>
                                        <p:tgtEl>
                                          <p:spTgt spid="52"/>
                                        </p:tgtEl>
                                        <p:attrNameLst>
                                          <p:attrName>style.visibility</p:attrName>
                                        </p:attrNameLst>
                                      </p:cBhvr>
                                      <p:to>
                                        <p:strVal val="visible"/>
                                      </p:to>
                                    </p:set>
                                    <p:animEffect transition="in" filter="wipe(left)">
                                      <p:cBhvr>
                                        <p:cTn id="75" dur="500"/>
                                        <p:tgtEl>
                                          <p:spTgt spid="52"/>
                                        </p:tgtEl>
                                      </p:cBhvr>
                                    </p:animEffect>
                                  </p:childTnLst>
                                </p:cTn>
                              </p:par>
                              <p:par>
                                <p:cTn id="76" presetID="14" presetClass="entr" presetSubtype="5" fill="hold" grpId="0" nodeType="withEffect">
                                  <p:stCondLst>
                                    <p:cond delay="10500"/>
                                  </p:stCondLst>
                                  <p:childTnLst>
                                    <p:set>
                                      <p:cBhvr>
                                        <p:cTn id="77" dur="1" fill="hold">
                                          <p:stCondLst>
                                            <p:cond delay="0"/>
                                          </p:stCondLst>
                                        </p:cTn>
                                        <p:tgtEl>
                                          <p:spTgt spid="62"/>
                                        </p:tgtEl>
                                        <p:attrNameLst>
                                          <p:attrName>style.visibility</p:attrName>
                                        </p:attrNameLst>
                                      </p:cBhvr>
                                      <p:to>
                                        <p:strVal val="visible"/>
                                      </p:to>
                                    </p:set>
                                    <p:animEffect transition="in" filter="randombar(vertical)">
                                      <p:cBhvr>
                                        <p:cTn id="78" dur="1000"/>
                                        <p:tgtEl>
                                          <p:spTgt spid="62"/>
                                        </p:tgtEl>
                                      </p:cBhvr>
                                    </p:animEffect>
                                  </p:childTnLst>
                                </p:cTn>
                              </p:par>
                              <p:par>
                                <p:cTn id="79" presetID="2" presetClass="entr" presetSubtype="8" fill="hold" nodeType="withEffect">
                                  <p:stCondLst>
                                    <p:cond delay="11500"/>
                                  </p:stCondLst>
                                  <p:childTnLst>
                                    <p:set>
                                      <p:cBhvr>
                                        <p:cTn id="80" dur="1" fill="hold">
                                          <p:stCondLst>
                                            <p:cond delay="0"/>
                                          </p:stCondLst>
                                        </p:cTn>
                                        <p:tgtEl>
                                          <p:spTgt spid="64"/>
                                        </p:tgtEl>
                                        <p:attrNameLst>
                                          <p:attrName>style.visibility</p:attrName>
                                        </p:attrNameLst>
                                      </p:cBhvr>
                                      <p:to>
                                        <p:strVal val="visible"/>
                                      </p:to>
                                    </p:set>
                                    <p:anim calcmode="lin" valueType="num">
                                      <p:cBhvr additive="base">
                                        <p:cTn id="81" dur="500" fill="hold"/>
                                        <p:tgtEl>
                                          <p:spTgt spid="64"/>
                                        </p:tgtEl>
                                        <p:attrNameLst>
                                          <p:attrName>ppt_x</p:attrName>
                                        </p:attrNameLst>
                                      </p:cBhvr>
                                      <p:tavLst>
                                        <p:tav tm="0">
                                          <p:val>
                                            <p:strVal val="0-#ppt_w/2"/>
                                          </p:val>
                                        </p:tav>
                                        <p:tav tm="100000">
                                          <p:val>
                                            <p:strVal val="#ppt_x"/>
                                          </p:val>
                                        </p:tav>
                                      </p:tavLst>
                                    </p:anim>
                                    <p:anim calcmode="lin" valueType="num">
                                      <p:cBhvr additive="base">
                                        <p:cTn id="82" dur="500" fill="hold"/>
                                        <p:tgtEl>
                                          <p:spTgt spid="64"/>
                                        </p:tgtEl>
                                        <p:attrNameLst>
                                          <p:attrName>ppt_y</p:attrName>
                                        </p:attrNameLst>
                                      </p:cBhvr>
                                      <p:tavLst>
                                        <p:tav tm="0">
                                          <p:val>
                                            <p:strVal val="#ppt_y"/>
                                          </p:val>
                                        </p:tav>
                                        <p:tav tm="100000">
                                          <p:val>
                                            <p:strVal val="#ppt_y"/>
                                          </p:val>
                                        </p:tav>
                                      </p:tavLst>
                                    </p:anim>
                                  </p:childTnLst>
                                </p:cTn>
                              </p:par>
                              <p:par>
                                <p:cTn id="83" presetID="2" presetClass="entr" presetSubtype="2" fill="hold" nodeType="withEffect">
                                  <p:stCondLst>
                                    <p:cond delay="11500"/>
                                  </p:stCondLst>
                                  <p:childTnLst>
                                    <p:set>
                                      <p:cBhvr>
                                        <p:cTn id="84" dur="1" fill="hold">
                                          <p:stCondLst>
                                            <p:cond delay="0"/>
                                          </p:stCondLst>
                                        </p:cTn>
                                        <p:tgtEl>
                                          <p:spTgt spid="63"/>
                                        </p:tgtEl>
                                        <p:attrNameLst>
                                          <p:attrName>style.visibility</p:attrName>
                                        </p:attrNameLst>
                                      </p:cBhvr>
                                      <p:to>
                                        <p:strVal val="visible"/>
                                      </p:to>
                                    </p:set>
                                    <p:anim calcmode="lin" valueType="num">
                                      <p:cBhvr additive="base">
                                        <p:cTn id="85" dur="500" fill="hold"/>
                                        <p:tgtEl>
                                          <p:spTgt spid="63"/>
                                        </p:tgtEl>
                                        <p:attrNameLst>
                                          <p:attrName>ppt_x</p:attrName>
                                        </p:attrNameLst>
                                      </p:cBhvr>
                                      <p:tavLst>
                                        <p:tav tm="0">
                                          <p:val>
                                            <p:strVal val="1+#ppt_w/2"/>
                                          </p:val>
                                        </p:tav>
                                        <p:tav tm="100000">
                                          <p:val>
                                            <p:strVal val="#ppt_x"/>
                                          </p:val>
                                        </p:tav>
                                      </p:tavLst>
                                    </p:anim>
                                    <p:anim calcmode="lin" valueType="num">
                                      <p:cBhvr additive="base">
                                        <p:cTn id="86" dur="500" fill="hold"/>
                                        <p:tgtEl>
                                          <p:spTgt spid="63"/>
                                        </p:tgtEl>
                                        <p:attrNameLst>
                                          <p:attrName>ppt_y</p:attrName>
                                        </p:attrNameLst>
                                      </p:cBhvr>
                                      <p:tavLst>
                                        <p:tav tm="0">
                                          <p:val>
                                            <p:strVal val="#ppt_y"/>
                                          </p:val>
                                        </p:tav>
                                        <p:tav tm="100000">
                                          <p:val>
                                            <p:strVal val="#ppt_y"/>
                                          </p:val>
                                        </p:tav>
                                      </p:tavLst>
                                    </p:anim>
                                  </p:childTnLst>
                                </p:cTn>
                              </p:par>
                              <p:par>
                                <p:cTn id="87" presetID="2" presetClass="entr" presetSubtype="2" fill="hold" nodeType="withEffect">
                                  <p:stCondLst>
                                    <p:cond delay="12000"/>
                                  </p:stCondLst>
                                  <p:childTnLst>
                                    <p:set>
                                      <p:cBhvr>
                                        <p:cTn id="88" dur="1" fill="hold">
                                          <p:stCondLst>
                                            <p:cond delay="0"/>
                                          </p:stCondLst>
                                        </p:cTn>
                                        <p:tgtEl>
                                          <p:spTgt spid="66"/>
                                        </p:tgtEl>
                                        <p:attrNameLst>
                                          <p:attrName>style.visibility</p:attrName>
                                        </p:attrNameLst>
                                      </p:cBhvr>
                                      <p:to>
                                        <p:strVal val="visible"/>
                                      </p:to>
                                    </p:set>
                                    <p:anim calcmode="lin" valueType="num">
                                      <p:cBhvr additive="base">
                                        <p:cTn id="89" dur="500" fill="hold"/>
                                        <p:tgtEl>
                                          <p:spTgt spid="66"/>
                                        </p:tgtEl>
                                        <p:attrNameLst>
                                          <p:attrName>ppt_x</p:attrName>
                                        </p:attrNameLst>
                                      </p:cBhvr>
                                      <p:tavLst>
                                        <p:tav tm="0">
                                          <p:val>
                                            <p:strVal val="1+#ppt_w/2"/>
                                          </p:val>
                                        </p:tav>
                                        <p:tav tm="100000">
                                          <p:val>
                                            <p:strVal val="#ppt_x"/>
                                          </p:val>
                                        </p:tav>
                                      </p:tavLst>
                                    </p:anim>
                                    <p:anim calcmode="lin" valueType="num">
                                      <p:cBhvr additive="base">
                                        <p:cTn id="90" dur="500" fill="hold"/>
                                        <p:tgtEl>
                                          <p:spTgt spid="66"/>
                                        </p:tgtEl>
                                        <p:attrNameLst>
                                          <p:attrName>ppt_y</p:attrName>
                                        </p:attrNameLst>
                                      </p:cBhvr>
                                      <p:tavLst>
                                        <p:tav tm="0">
                                          <p:val>
                                            <p:strVal val="#ppt_y"/>
                                          </p:val>
                                        </p:tav>
                                        <p:tav tm="100000">
                                          <p:val>
                                            <p:strVal val="#ppt_y"/>
                                          </p:val>
                                        </p:tav>
                                      </p:tavLst>
                                    </p:anim>
                                  </p:childTnLst>
                                </p:cTn>
                              </p:par>
                              <p:par>
                                <p:cTn id="91" presetID="2" presetClass="entr" presetSubtype="2" fill="hold" nodeType="withEffect">
                                  <p:stCondLst>
                                    <p:cond delay="12000"/>
                                  </p:stCondLst>
                                  <p:childTnLst>
                                    <p:set>
                                      <p:cBhvr>
                                        <p:cTn id="92" dur="1" fill="hold">
                                          <p:stCondLst>
                                            <p:cond delay="0"/>
                                          </p:stCondLst>
                                        </p:cTn>
                                        <p:tgtEl>
                                          <p:spTgt spid="67"/>
                                        </p:tgtEl>
                                        <p:attrNameLst>
                                          <p:attrName>style.visibility</p:attrName>
                                        </p:attrNameLst>
                                      </p:cBhvr>
                                      <p:to>
                                        <p:strVal val="visible"/>
                                      </p:to>
                                    </p:set>
                                    <p:anim calcmode="lin" valueType="num">
                                      <p:cBhvr additive="base">
                                        <p:cTn id="93" dur="500" fill="hold"/>
                                        <p:tgtEl>
                                          <p:spTgt spid="67"/>
                                        </p:tgtEl>
                                        <p:attrNameLst>
                                          <p:attrName>ppt_x</p:attrName>
                                        </p:attrNameLst>
                                      </p:cBhvr>
                                      <p:tavLst>
                                        <p:tav tm="0">
                                          <p:val>
                                            <p:strVal val="1+#ppt_w/2"/>
                                          </p:val>
                                        </p:tav>
                                        <p:tav tm="100000">
                                          <p:val>
                                            <p:strVal val="#ppt_x"/>
                                          </p:val>
                                        </p:tav>
                                      </p:tavLst>
                                    </p:anim>
                                    <p:anim calcmode="lin" valueType="num">
                                      <p:cBhvr additive="base">
                                        <p:cTn id="94" dur="500" fill="hold"/>
                                        <p:tgtEl>
                                          <p:spTgt spid="67"/>
                                        </p:tgtEl>
                                        <p:attrNameLst>
                                          <p:attrName>ppt_y</p:attrName>
                                        </p:attrNameLst>
                                      </p:cBhvr>
                                      <p:tavLst>
                                        <p:tav tm="0">
                                          <p:val>
                                            <p:strVal val="#ppt_y"/>
                                          </p:val>
                                        </p:tav>
                                        <p:tav tm="100000">
                                          <p:val>
                                            <p:strVal val="#ppt_y"/>
                                          </p:val>
                                        </p:tav>
                                      </p:tavLst>
                                    </p:anim>
                                  </p:childTnLst>
                                </p:cTn>
                              </p:par>
                              <p:par>
                                <p:cTn id="95" presetID="2" presetClass="entr" presetSubtype="2" fill="hold" nodeType="withEffect">
                                  <p:stCondLst>
                                    <p:cond delay="12000"/>
                                  </p:stCondLst>
                                  <p:childTnLst>
                                    <p:set>
                                      <p:cBhvr>
                                        <p:cTn id="96" dur="1" fill="hold">
                                          <p:stCondLst>
                                            <p:cond delay="0"/>
                                          </p:stCondLst>
                                        </p:cTn>
                                        <p:tgtEl>
                                          <p:spTgt spid="68"/>
                                        </p:tgtEl>
                                        <p:attrNameLst>
                                          <p:attrName>style.visibility</p:attrName>
                                        </p:attrNameLst>
                                      </p:cBhvr>
                                      <p:to>
                                        <p:strVal val="visible"/>
                                      </p:to>
                                    </p:set>
                                    <p:anim calcmode="lin" valueType="num">
                                      <p:cBhvr additive="base">
                                        <p:cTn id="97" dur="500" fill="hold"/>
                                        <p:tgtEl>
                                          <p:spTgt spid="68"/>
                                        </p:tgtEl>
                                        <p:attrNameLst>
                                          <p:attrName>ppt_x</p:attrName>
                                        </p:attrNameLst>
                                      </p:cBhvr>
                                      <p:tavLst>
                                        <p:tav tm="0">
                                          <p:val>
                                            <p:strVal val="1+#ppt_w/2"/>
                                          </p:val>
                                        </p:tav>
                                        <p:tav tm="100000">
                                          <p:val>
                                            <p:strVal val="#ppt_x"/>
                                          </p:val>
                                        </p:tav>
                                      </p:tavLst>
                                    </p:anim>
                                    <p:anim calcmode="lin" valueType="num">
                                      <p:cBhvr additive="base">
                                        <p:cTn id="98" dur="500" fill="hold"/>
                                        <p:tgtEl>
                                          <p:spTgt spid="68"/>
                                        </p:tgtEl>
                                        <p:attrNameLst>
                                          <p:attrName>ppt_y</p:attrName>
                                        </p:attrNameLst>
                                      </p:cBhvr>
                                      <p:tavLst>
                                        <p:tav tm="0">
                                          <p:val>
                                            <p:strVal val="#ppt_y"/>
                                          </p:val>
                                        </p:tav>
                                        <p:tav tm="100000">
                                          <p:val>
                                            <p:strVal val="#ppt_y"/>
                                          </p:val>
                                        </p:tav>
                                      </p:tavLst>
                                    </p:anim>
                                  </p:childTnLst>
                                </p:cTn>
                              </p:par>
                              <p:par>
                                <p:cTn id="99" presetID="45" presetClass="entr" presetSubtype="0" fill="hold" grpId="0" nodeType="withEffect">
                                  <p:stCondLst>
                                    <p:cond delay="4550"/>
                                  </p:stCondLst>
                                  <p:childTnLst>
                                    <p:set>
                                      <p:cBhvr>
                                        <p:cTn id="100" dur="1" fill="hold">
                                          <p:stCondLst>
                                            <p:cond delay="0"/>
                                          </p:stCondLst>
                                        </p:cTn>
                                        <p:tgtEl>
                                          <p:spTgt spid="75"/>
                                        </p:tgtEl>
                                        <p:attrNameLst>
                                          <p:attrName>style.visibility</p:attrName>
                                        </p:attrNameLst>
                                      </p:cBhvr>
                                      <p:to>
                                        <p:strVal val="visible"/>
                                      </p:to>
                                    </p:set>
                                    <p:animEffect transition="in" filter="fade">
                                      <p:cBhvr>
                                        <p:cTn id="101" dur="1500"/>
                                        <p:tgtEl>
                                          <p:spTgt spid="75"/>
                                        </p:tgtEl>
                                      </p:cBhvr>
                                    </p:animEffect>
                                    <p:anim calcmode="lin" valueType="num">
                                      <p:cBhvr>
                                        <p:cTn id="102" dur="1500" fill="hold"/>
                                        <p:tgtEl>
                                          <p:spTgt spid="75"/>
                                        </p:tgtEl>
                                        <p:attrNameLst>
                                          <p:attrName>ppt_w</p:attrName>
                                        </p:attrNameLst>
                                      </p:cBhvr>
                                      <p:tavLst>
                                        <p:tav tm="0" fmla="#ppt_w*sin(2.5*pi*$)">
                                          <p:val>
                                            <p:fltVal val="0"/>
                                          </p:val>
                                        </p:tav>
                                        <p:tav tm="100000">
                                          <p:val>
                                            <p:fltVal val="1"/>
                                          </p:val>
                                        </p:tav>
                                      </p:tavLst>
                                    </p:anim>
                                    <p:anim calcmode="lin" valueType="num">
                                      <p:cBhvr>
                                        <p:cTn id="103" dur="1500" fill="hold"/>
                                        <p:tgtEl>
                                          <p:spTgt spid="75"/>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54" grpId="0" animBg="1"/>
      <p:bldP spid="55" grpId="0" animBg="1"/>
      <p:bldP spid="56" grpId="0" animBg="1"/>
      <p:bldP spid="59" grpId="0" animBg="1"/>
      <p:bldP spid="61" grpId="0" animBg="1"/>
      <p:bldP spid="62" grpId="0" animBg="1"/>
      <p:bldP spid="75"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B1855564-AFC3-4EA4-9023-FC2F2D4BDF10}"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44</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519113" y="330200"/>
            <a:ext cx="6034087" cy="836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Process Arrows</a:t>
            </a:r>
            <a:endParaRPr lang="en-US" altLang="zh-CN" sz="3600">
              <a:solidFill>
                <a:srgbClr val="767171"/>
              </a:solidFill>
              <a:latin typeface="Calibri Light" pitchFamily="34" charset="0"/>
            </a:endParaRPr>
          </a:p>
        </p:txBody>
      </p:sp>
      <p:sp>
        <p:nvSpPr>
          <p:cNvPr id="412"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grpSp>
        <p:nvGrpSpPr>
          <p:cNvPr id="11" name="Group 10"/>
          <p:cNvGrpSpPr>
            <a:grpSpLocks/>
          </p:cNvGrpSpPr>
          <p:nvPr/>
        </p:nvGrpSpPr>
        <p:grpSpPr bwMode="auto">
          <a:xfrm>
            <a:off x="1004888" y="1931988"/>
            <a:ext cx="10098087" cy="1831975"/>
            <a:chOff x="1397340" y="2513134"/>
            <a:chExt cx="10097971" cy="1831730"/>
          </a:xfrm>
        </p:grpSpPr>
        <p:sp>
          <p:nvSpPr>
            <p:cNvPr id="12" name="Freeform 11"/>
            <p:cNvSpPr/>
            <p:nvPr/>
          </p:nvSpPr>
          <p:spPr>
            <a:xfrm>
              <a:off x="1921209" y="2513134"/>
              <a:ext cx="2781268" cy="1831730"/>
            </a:xfrm>
            <a:custGeom>
              <a:avLst/>
              <a:gdLst>
                <a:gd name="connsiteX0" fmla="*/ 0 w 2095500"/>
                <a:gd name="connsiteY0" fmla="*/ 274760 h 1831730"/>
                <a:gd name="connsiteX1" fmla="*/ 1179635 w 2095500"/>
                <a:gd name="connsiteY1" fmla="*/ 274760 h 1831730"/>
                <a:gd name="connsiteX2" fmla="*/ 1179635 w 2095500"/>
                <a:gd name="connsiteY2" fmla="*/ 0 h 1831730"/>
                <a:gd name="connsiteX3" fmla="*/ 2095500 w 2095500"/>
                <a:gd name="connsiteY3" fmla="*/ 915865 h 1831730"/>
                <a:gd name="connsiteX4" fmla="*/ 1179635 w 2095500"/>
                <a:gd name="connsiteY4" fmla="*/ 1831730 h 1831730"/>
                <a:gd name="connsiteX5" fmla="*/ 1179635 w 2095500"/>
                <a:gd name="connsiteY5" fmla="*/ 1556971 h 1831730"/>
                <a:gd name="connsiteX6" fmla="*/ 0 w 2095500"/>
                <a:gd name="connsiteY6" fmla="*/ 1556971 h 1831730"/>
                <a:gd name="connsiteX7" fmla="*/ 0 w 2095500"/>
                <a:gd name="connsiteY7" fmla="*/ 274760 h 1831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95500" h="1831730">
                  <a:moveTo>
                    <a:pt x="0" y="274760"/>
                  </a:moveTo>
                  <a:lnTo>
                    <a:pt x="1179635" y="274760"/>
                  </a:lnTo>
                  <a:lnTo>
                    <a:pt x="1179635" y="0"/>
                  </a:lnTo>
                  <a:lnTo>
                    <a:pt x="2095500" y="915865"/>
                  </a:lnTo>
                  <a:lnTo>
                    <a:pt x="1179635" y="1831730"/>
                  </a:lnTo>
                  <a:lnTo>
                    <a:pt x="1179635" y="1556971"/>
                  </a:lnTo>
                  <a:lnTo>
                    <a:pt x="0" y="1556971"/>
                  </a:lnTo>
                  <a:lnTo>
                    <a:pt x="0" y="274760"/>
                  </a:lnTo>
                  <a:close/>
                </a:path>
              </a:pathLst>
            </a:custGeom>
            <a:solidFill>
              <a:schemeClr val="tx1"/>
            </a:solidFill>
            <a:ln>
              <a:solidFill>
                <a:schemeClr val="bg1">
                  <a:lumMod val="95000"/>
                </a:schemeClr>
              </a:solid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lIns="584835" tIns="290000" rIns="580549" bIns="289999" anchor="ctr"/>
            <a:lstStyle/>
            <a:p>
              <a:pPr marL="228600" lvl="1" indent="-228600" defTabSz="1066800" eaLnBrk="1" hangingPunct="1">
                <a:lnSpc>
                  <a:spcPct val="90000"/>
                </a:lnSpc>
                <a:spcAft>
                  <a:spcPct val="15000"/>
                </a:spcAft>
                <a:buFontTx/>
                <a:buChar char="•"/>
                <a:defRPr/>
              </a:pPr>
              <a:endParaRPr lang="id-ID" altLang="zh-CN" sz="2400">
                <a:solidFill>
                  <a:srgbClr val="000000"/>
                </a:solidFill>
              </a:endParaRPr>
            </a:p>
            <a:p>
              <a:pPr marL="228600" lvl="1" indent="-228600" defTabSz="1066800" eaLnBrk="1" hangingPunct="1">
                <a:lnSpc>
                  <a:spcPct val="90000"/>
                </a:lnSpc>
                <a:spcAft>
                  <a:spcPct val="15000"/>
                </a:spcAft>
                <a:buFontTx/>
                <a:buChar char="•"/>
                <a:defRPr/>
              </a:pPr>
              <a:endParaRPr lang="id-ID" altLang="zh-CN" sz="2400">
                <a:solidFill>
                  <a:srgbClr val="000000"/>
                </a:solidFill>
              </a:endParaRPr>
            </a:p>
          </p:txBody>
        </p:sp>
        <p:sp>
          <p:nvSpPr>
            <p:cNvPr id="13" name="Freeform 12"/>
            <p:cNvSpPr/>
            <p:nvPr/>
          </p:nvSpPr>
          <p:spPr>
            <a:xfrm>
              <a:off x="1397340" y="2905194"/>
              <a:ext cx="1047738" cy="1047610"/>
            </a:xfrm>
            <a:custGeom>
              <a:avLst/>
              <a:gdLst>
                <a:gd name="connsiteX0" fmla="*/ 0 w 1047750"/>
                <a:gd name="connsiteY0" fmla="*/ 523875 h 1047750"/>
                <a:gd name="connsiteX1" fmla="*/ 523875 w 1047750"/>
                <a:gd name="connsiteY1" fmla="*/ 0 h 1047750"/>
                <a:gd name="connsiteX2" fmla="*/ 1047750 w 1047750"/>
                <a:gd name="connsiteY2" fmla="*/ 523875 h 1047750"/>
                <a:gd name="connsiteX3" fmla="*/ 523875 w 1047750"/>
                <a:gd name="connsiteY3" fmla="*/ 1047750 h 1047750"/>
                <a:gd name="connsiteX4" fmla="*/ 0 w 1047750"/>
                <a:gd name="connsiteY4" fmla="*/ 523875 h 104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50" h="1047750">
                  <a:moveTo>
                    <a:pt x="0" y="523875"/>
                  </a:moveTo>
                  <a:cubicBezTo>
                    <a:pt x="0" y="234547"/>
                    <a:pt x="234547" y="0"/>
                    <a:pt x="523875" y="0"/>
                  </a:cubicBezTo>
                  <a:cubicBezTo>
                    <a:pt x="813203" y="0"/>
                    <a:pt x="1047750" y="234547"/>
                    <a:pt x="1047750" y="523875"/>
                  </a:cubicBezTo>
                  <a:cubicBezTo>
                    <a:pt x="1047750" y="813203"/>
                    <a:pt x="813203" y="1047750"/>
                    <a:pt x="523875" y="1047750"/>
                  </a:cubicBezTo>
                  <a:cubicBezTo>
                    <a:pt x="234547" y="1047750"/>
                    <a:pt x="0" y="813203"/>
                    <a:pt x="0" y="523875"/>
                  </a:cubicBezTo>
                  <a:close/>
                </a:path>
              </a:pathLst>
            </a:custGeom>
            <a:solidFill>
              <a:srgbClr val="FF0000"/>
            </a:solidFill>
            <a:ln w="38100">
              <a:solidFill>
                <a:schemeClr val="tx2">
                  <a:lumMod val="50000"/>
                </a:schemeClr>
              </a:solid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168679" tIns="168679" rIns="168679" bIns="168679" spcCol="1270" anchor="ctr"/>
            <a:lstStyle/>
            <a:p>
              <a:pPr algn="ctr" defTabSz="1066800" eaLnBrk="1" fontAlgn="auto" hangingPunct="1">
                <a:lnSpc>
                  <a:spcPct val="90000"/>
                </a:lnSpc>
                <a:spcAft>
                  <a:spcPct val="35000"/>
                </a:spcAft>
                <a:defRPr/>
              </a:pPr>
              <a:endParaRPr lang="id-ID" sz="2400"/>
            </a:p>
          </p:txBody>
        </p:sp>
        <p:sp>
          <p:nvSpPr>
            <p:cNvPr id="14" name="Freeform 13"/>
            <p:cNvSpPr/>
            <p:nvPr/>
          </p:nvSpPr>
          <p:spPr>
            <a:xfrm>
              <a:off x="5310482" y="2513134"/>
              <a:ext cx="2781268" cy="1831730"/>
            </a:xfrm>
            <a:custGeom>
              <a:avLst/>
              <a:gdLst>
                <a:gd name="connsiteX0" fmla="*/ 0 w 2095500"/>
                <a:gd name="connsiteY0" fmla="*/ 274760 h 1831730"/>
                <a:gd name="connsiteX1" fmla="*/ 1179635 w 2095500"/>
                <a:gd name="connsiteY1" fmla="*/ 274760 h 1831730"/>
                <a:gd name="connsiteX2" fmla="*/ 1179635 w 2095500"/>
                <a:gd name="connsiteY2" fmla="*/ 0 h 1831730"/>
                <a:gd name="connsiteX3" fmla="*/ 2095500 w 2095500"/>
                <a:gd name="connsiteY3" fmla="*/ 915865 h 1831730"/>
                <a:gd name="connsiteX4" fmla="*/ 1179635 w 2095500"/>
                <a:gd name="connsiteY4" fmla="*/ 1831730 h 1831730"/>
                <a:gd name="connsiteX5" fmla="*/ 1179635 w 2095500"/>
                <a:gd name="connsiteY5" fmla="*/ 1556971 h 1831730"/>
                <a:gd name="connsiteX6" fmla="*/ 0 w 2095500"/>
                <a:gd name="connsiteY6" fmla="*/ 1556971 h 1831730"/>
                <a:gd name="connsiteX7" fmla="*/ 0 w 2095500"/>
                <a:gd name="connsiteY7" fmla="*/ 274760 h 1831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95500" h="1831730">
                  <a:moveTo>
                    <a:pt x="0" y="274760"/>
                  </a:moveTo>
                  <a:lnTo>
                    <a:pt x="1179635" y="274760"/>
                  </a:lnTo>
                  <a:lnTo>
                    <a:pt x="1179635" y="0"/>
                  </a:lnTo>
                  <a:lnTo>
                    <a:pt x="2095500" y="915865"/>
                  </a:lnTo>
                  <a:lnTo>
                    <a:pt x="1179635" y="1831730"/>
                  </a:lnTo>
                  <a:lnTo>
                    <a:pt x="1179635" y="1556971"/>
                  </a:lnTo>
                  <a:lnTo>
                    <a:pt x="0" y="1556971"/>
                  </a:lnTo>
                  <a:lnTo>
                    <a:pt x="0" y="274760"/>
                  </a:lnTo>
                  <a:close/>
                </a:path>
              </a:pathLst>
            </a:custGeom>
            <a:solidFill>
              <a:schemeClr val="tx1"/>
            </a:solidFill>
            <a:ln>
              <a:solidFill>
                <a:schemeClr val="bg1">
                  <a:lumMod val="95000"/>
                </a:schemeClr>
              </a:solid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lIns="584835" tIns="290000" rIns="580549" bIns="289999" anchor="ctr"/>
            <a:lstStyle/>
            <a:p>
              <a:pPr marL="228600" lvl="1" indent="-228600" defTabSz="1066800" eaLnBrk="1" hangingPunct="1">
                <a:lnSpc>
                  <a:spcPct val="90000"/>
                </a:lnSpc>
                <a:spcAft>
                  <a:spcPct val="15000"/>
                </a:spcAft>
                <a:buFontTx/>
                <a:buChar char="•"/>
                <a:defRPr/>
              </a:pPr>
              <a:endParaRPr lang="id-ID" altLang="zh-CN" sz="2400">
                <a:solidFill>
                  <a:srgbClr val="000000"/>
                </a:solidFill>
              </a:endParaRPr>
            </a:p>
            <a:p>
              <a:pPr marL="228600" lvl="1" indent="-228600" defTabSz="1066800" eaLnBrk="1" hangingPunct="1">
                <a:lnSpc>
                  <a:spcPct val="90000"/>
                </a:lnSpc>
                <a:spcAft>
                  <a:spcPct val="15000"/>
                </a:spcAft>
                <a:buFontTx/>
                <a:buChar char="•"/>
                <a:defRPr/>
              </a:pPr>
              <a:endParaRPr lang="id-ID" altLang="zh-CN" sz="2400">
                <a:solidFill>
                  <a:srgbClr val="000000"/>
                </a:solidFill>
              </a:endParaRPr>
            </a:p>
          </p:txBody>
        </p:sp>
        <p:sp>
          <p:nvSpPr>
            <p:cNvPr id="15" name="Freeform 14"/>
            <p:cNvSpPr/>
            <p:nvPr/>
          </p:nvSpPr>
          <p:spPr>
            <a:xfrm>
              <a:off x="4786613" y="2905194"/>
              <a:ext cx="1047738" cy="1047610"/>
            </a:xfrm>
            <a:custGeom>
              <a:avLst/>
              <a:gdLst>
                <a:gd name="connsiteX0" fmla="*/ 0 w 1047750"/>
                <a:gd name="connsiteY0" fmla="*/ 523875 h 1047750"/>
                <a:gd name="connsiteX1" fmla="*/ 523875 w 1047750"/>
                <a:gd name="connsiteY1" fmla="*/ 0 h 1047750"/>
                <a:gd name="connsiteX2" fmla="*/ 1047750 w 1047750"/>
                <a:gd name="connsiteY2" fmla="*/ 523875 h 1047750"/>
                <a:gd name="connsiteX3" fmla="*/ 523875 w 1047750"/>
                <a:gd name="connsiteY3" fmla="*/ 1047750 h 1047750"/>
                <a:gd name="connsiteX4" fmla="*/ 0 w 1047750"/>
                <a:gd name="connsiteY4" fmla="*/ 523875 h 104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50" h="1047750">
                  <a:moveTo>
                    <a:pt x="0" y="523875"/>
                  </a:moveTo>
                  <a:cubicBezTo>
                    <a:pt x="0" y="234547"/>
                    <a:pt x="234547" y="0"/>
                    <a:pt x="523875" y="0"/>
                  </a:cubicBezTo>
                  <a:cubicBezTo>
                    <a:pt x="813203" y="0"/>
                    <a:pt x="1047750" y="234547"/>
                    <a:pt x="1047750" y="523875"/>
                  </a:cubicBezTo>
                  <a:cubicBezTo>
                    <a:pt x="1047750" y="813203"/>
                    <a:pt x="813203" y="1047750"/>
                    <a:pt x="523875" y="1047750"/>
                  </a:cubicBezTo>
                  <a:cubicBezTo>
                    <a:pt x="234547" y="1047750"/>
                    <a:pt x="0" y="813203"/>
                    <a:pt x="0" y="523875"/>
                  </a:cubicBezTo>
                  <a:close/>
                </a:path>
              </a:pathLst>
            </a:custGeom>
            <a:solidFill>
              <a:schemeClr val="accent4"/>
            </a:solidFill>
            <a:ln w="38100">
              <a:solidFill>
                <a:schemeClr val="tx2">
                  <a:lumMod val="50000"/>
                </a:schemeClr>
              </a:solid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168679" tIns="168679" rIns="168679" bIns="168679" spcCol="1270" anchor="ctr"/>
            <a:lstStyle/>
            <a:p>
              <a:pPr algn="ctr" defTabSz="1066800" eaLnBrk="1" fontAlgn="auto" hangingPunct="1">
                <a:lnSpc>
                  <a:spcPct val="90000"/>
                </a:lnSpc>
                <a:spcAft>
                  <a:spcPct val="35000"/>
                </a:spcAft>
                <a:defRPr/>
              </a:pPr>
              <a:endParaRPr lang="id-ID" sz="2400"/>
            </a:p>
          </p:txBody>
        </p:sp>
        <p:sp>
          <p:nvSpPr>
            <p:cNvPr id="16" name="Freeform 15"/>
            <p:cNvSpPr/>
            <p:nvPr/>
          </p:nvSpPr>
          <p:spPr>
            <a:xfrm>
              <a:off x="8714043" y="2513134"/>
              <a:ext cx="2781268" cy="1831730"/>
            </a:xfrm>
            <a:custGeom>
              <a:avLst/>
              <a:gdLst>
                <a:gd name="connsiteX0" fmla="*/ 0 w 2095500"/>
                <a:gd name="connsiteY0" fmla="*/ 274760 h 1831730"/>
                <a:gd name="connsiteX1" fmla="*/ 1179635 w 2095500"/>
                <a:gd name="connsiteY1" fmla="*/ 274760 h 1831730"/>
                <a:gd name="connsiteX2" fmla="*/ 1179635 w 2095500"/>
                <a:gd name="connsiteY2" fmla="*/ 0 h 1831730"/>
                <a:gd name="connsiteX3" fmla="*/ 2095500 w 2095500"/>
                <a:gd name="connsiteY3" fmla="*/ 915865 h 1831730"/>
                <a:gd name="connsiteX4" fmla="*/ 1179635 w 2095500"/>
                <a:gd name="connsiteY4" fmla="*/ 1831730 h 1831730"/>
                <a:gd name="connsiteX5" fmla="*/ 1179635 w 2095500"/>
                <a:gd name="connsiteY5" fmla="*/ 1556971 h 1831730"/>
                <a:gd name="connsiteX6" fmla="*/ 0 w 2095500"/>
                <a:gd name="connsiteY6" fmla="*/ 1556971 h 1831730"/>
                <a:gd name="connsiteX7" fmla="*/ 0 w 2095500"/>
                <a:gd name="connsiteY7" fmla="*/ 274760 h 18317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95500" h="1831730">
                  <a:moveTo>
                    <a:pt x="0" y="274760"/>
                  </a:moveTo>
                  <a:lnTo>
                    <a:pt x="1179635" y="274760"/>
                  </a:lnTo>
                  <a:lnTo>
                    <a:pt x="1179635" y="0"/>
                  </a:lnTo>
                  <a:lnTo>
                    <a:pt x="2095500" y="915865"/>
                  </a:lnTo>
                  <a:lnTo>
                    <a:pt x="1179635" y="1831730"/>
                  </a:lnTo>
                  <a:lnTo>
                    <a:pt x="1179635" y="1556971"/>
                  </a:lnTo>
                  <a:lnTo>
                    <a:pt x="0" y="1556971"/>
                  </a:lnTo>
                  <a:lnTo>
                    <a:pt x="0" y="274760"/>
                  </a:lnTo>
                  <a:close/>
                </a:path>
              </a:pathLst>
            </a:custGeom>
            <a:solidFill>
              <a:schemeClr val="tx1"/>
            </a:solidFill>
            <a:ln>
              <a:solidFill>
                <a:schemeClr val="bg1">
                  <a:lumMod val="95000"/>
                </a:schemeClr>
              </a:solidFill>
            </a:ln>
          </p:spPr>
          <p:style>
            <a:lnRef idx="2">
              <a:schemeClr val="accent1">
                <a:alpha val="90000"/>
                <a:tint val="40000"/>
                <a:hueOff val="0"/>
                <a:satOff val="0"/>
                <a:lumOff val="0"/>
                <a:alphaOff val="0"/>
              </a:schemeClr>
            </a:lnRef>
            <a:fillRef idx="1">
              <a:schemeClr val="accent1">
                <a:alpha val="90000"/>
                <a:tint val="40000"/>
                <a:hueOff val="0"/>
                <a:satOff val="0"/>
                <a:lumOff val="0"/>
                <a:alphaOff val="0"/>
              </a:schemeClr>
            </a:fillRef>
            <a:effectRef idx="0">
              <a:schemeClr val="accent1">
                <a:alpha val="90000"/>
                <a:tint val="40000"/>
                <a:hueOff val="0"/>
                <a:satOff val="0"/>
                <a:lumOff val="0"/>
                <a:alphaOff val="0"/>
              </a:schemeClr>
            </a:effectRef>
            <a:fontRef idx="minor">
              <a:schemeClr val="dk1">
                <a:hueOff val="0"/>
                <a:satOff val="0"/>
                <a:lumOff val="0"/>
                <a:alphaOff val="0"/>
              </a:schemeClr>
            </a:fontRef>
          </p:style>
          <p:txBody>
            <a:bodyPr lIns="584835" tIns="290000" rIns="580549" bIns="289999" anchor="ctr"/>
            <a:lstStyle/>
            <a:p>
              <a:pPr marL="228600" lvl="1" indent="-228600" defTabSz="1066800" eaLnBrk="1" hangingPunct="1">
                <a:lnSpc>
                  <a:spcPct val="90000"/>
                </a:lnSpc>
                <a:spcAft>
                  <a:spcPct val="15000"/>
                </a:spcAft>
                <a:buFontTx/>
                <a:buChar char="•"/>
                <a:defRPr/>
              </a:pPr>
              <a:endParaRPr lang="id-ID" altLang="zh-CN" sz="2400">
                <a:solidFill>
                  <a:srgbClr val="000000"/>
                </a:solidFill>
              </a:endParaRPr>
            </a:p>
            <a:p>
              <a:pPr marL="228600" lvl="1" indent="-228600" defTabSz="1066800" eaLnBrk="1" hangingPunct="1">
                <a:lnSpc>
                  <a:spcPct val="90000"/>
                </a:lnSpc>
                <a:spcAft>
                  <a:spcPct val="15000"/>
                </a:spcAft>
                <a:buFontTx/>
                <a:buChar char="•"/>
                <a:defRPr/>
              </a:pPr>
              <a:endParaRPr lang="id-ID" altLang="zh-CN" sz="2400">
                <a:solidFill>
                  <a:srgbClr val="000000"/>
                </a:solidFill>
              </a:endParaRPr>
            </a:p>
          </p:txBody>
        </p:sp>
        <p:sp>
          <p:nvSpPr>
            <p:cNvPr id="17" name="Freeform 16"/>
            <p:cNvSpPr/>
            <p:nvPr/>
          </p:nvSpPr>
          <p:spPr>
            <a:xfrm>
              <a:off x="8190174" y="2905194"/>
              <a:ext cx="1047738" cy="1047610"/>
            </a:xfrm>
            <a:custGeom>
              <a:avLst/>
              <a:gdLst>
                <a:gd name="connsiteX0" fmla="*/ 0 w 1047750"/>
                <a:gd name="connsiteY0" fmla="*/ 523875 h 1047750"/>
                <a:gd name="connsiteX1" fmla="*/ 523875 w 1047750"/>
                <a:gd name="connsiteY1" fmla="*/ 0 h 1047750"/>
                <a:gd name="connsiteX2" fmla="*/ 1047750 w 1047750"/>
                <a:gd name="connsiteY2" fmla="*/ 523875 h 1047750"/>
                <a:gd name="connsiteX3" fmla="*/ 523875 w 1047750"/>
                <a:gd name="connsiteY3" fmla="*/ 1047750 h 1047750"/>
                <a:gd name="connsiteX4" fmla="*/ 0 w 1047750"/>
                <a:gd name="connsiteY4" fmla="*/ 523875 h 1047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7750" h="1047750">
                  <a:moveTo>
                    <a:pt x="0" y="523875"/>
                  </a:moveTo>
                  <a:cubicBezTo>
                    <a:pt x="0" y="234547"/>
                    <a:pt x="234547" y="0"/>
                    <a:pt x="523875" y="0"/>
                  </a:cubicBezTo>
                  <a:cubicBezTo>
                    <a:pt x="813203" y="0"/>
                    <a:pt x="1047750" y="234547"/>
                    <a:pt x="1047750" y="523875"/>
                  </a:cubicBezTo>
                  <a:cubicBezTo>
                    <a:pt x="1047750" y="813203"/>
                    <a:pt x="813203" y="1047750"/>
                    <a:pt x="523875" y="1047750"/>
                  </a:cubicBezTo>
                  <a:cubicBezTo>
                    <a:pt x="234547" y="1047750"/>
                    <a:pt x="0" y="813203"/>
                    <a:pt x="0" y="523875"/>
                  </a:cubicBezTo>
                  <a:close/>
                </a:path>
              </a:pathLst>
            </a:custGeom>
            <a:solidFill>
              <a:schemeClr val="accent1"/>
            </a:solidFill>
            <a:ln w="38100">
              <a:solidFill>
                <a:schemeClr val="tx2">
                  <a:lumMod val="50000"/>
                </a:schemeClr>
              </a:solid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168679" tIns="168679" rIns="168679" bIns="168679" spcCol="1270" anchor="ctr"/>
            <a:lstStyle/>
            <a:p>
              <a:pPr algn="ctr" defTabSz="1066800" eaLnBrk="1" fontAlgn="auto" hangingPunct="1">
                <a:lnSpc>
                  <a:spcPct val="90000"/>
                </a:lnSpc>
                <a:spcAft>
                  <a:spcPct val="35000"/>
                </a:spcAft>
                <a:defRPr/>
              </a:pPr>
              <a:endParaRPr lang="id-ID" sz="2400"/>
            </a:p>
          </p:txBody>
        </p:sp>
      </p:grpSp>
      <p:sp>
        <p:nvSpPr>
          <p:cNvPr id="32" name="Freeform 39"/>
          <p:cNvSpPr>
            <a:spLocks noChangeAspect="1" noEditPoints="1"/>
          </p:cNvSpPr>
          <p:nvPr/>
        </p:nvSpPr>
        <p:spPr bwMode="auto">
          <a:xfrm>
            <a:off x="1382713" y="2671763"/>
            <a:ext cx="323850" cy="425450"/>
          </a:xfrm>
          <a:custGeom>
            <a:avLst/>
            <a:gdLst>
              <a:gd name="T0" fmla="*/ 256 w 256"/>
              <a:gd name="T1" fmla="*/ 48 h 336"/>
              <a:gd name="T2" fmla="*/ 208 w 256"/>
              <a:gd name="T3" fmla="*/ 0 h 336"/>
              <a:gd name="T4" fmla="*/ 160 w 256"/>
              <a:gd name="T5" fmla="*/ 48 h 336"/>
              <a:gd name="T6" fmla="*/ 188 w 256"/>
              <a:gd name="T7" fmla="*/ 92 h 336"/>
              <a:gd name="T8" fmla="*/ 122 w 256"/>
              <a:gd name="T9" fmla="*/ 150 h 336"/>
              <a:gd name="T10" fmla="*/ 67 w 256"/>
              <a:gd name="T11" fmla="*/ 174 h 336"/>
              <a:gd name="T12" fmla="*/ 67 w 256"/>
              <a:gd name="T13" fmla="*/ 92 h 336"/>
              <a:gd name="T14" fmla="*/ 96 w 256"/>
              <a:gd name="T15" fmla="*/ 48 h 336"/>
              <a:gd name="T16" fmla="*/ 48 w 256"/>
              <a:gd name="T17" fmla="*/ 0 h 336"/>
              <a:gd name="T18" fmla="*/ 0 w 256"/>
              <a:gd name="T19" fmla="*/ 48 h 336"/>
              <a:gd name="T20" fmla="*/ 29 w 256"/>
              <a:gd name="T21" fmla="*/ 92 h 336"/>
              <a:gd name="T22" fmla="*/ 29 w 256"/>
              <a:gd name="T23" fmla="*/ 244 h 336"/>
              <a:gd name="T24" fmla="*/ 0 w 256"/>
              <a:gd name="T25" fmla="*/ 288 h 336"/>
              <a:gd name="T26" fmla="*/ 48 w 256"/>
              <a:gd name="T27" fmla="*/ 336 h 336"/>
              <a:gd name="T28" fmla="*/ 96 w 256"/>
              <a:gd name="T29" fmla="*/ 288 h 336"/>
              <a:gd name="T30" fmla="*/ 68 w 256"/>
              <a:gd name="T31" fmla="*/ 244 h 336"/>
              <a:gd name="T32" fmla="*/ 133 w 256"/>
              <a:gd name="T33" fmla="*/ 186 h 336"/>
              <a:gd name="T34" fmla="*/ 226 w 256"/>
              <a:gd name="T35" fmla="*/ 92 h 336"/>
              <a:gd name="T36" fmla="*/ 256 w 256"/>
              <a:gd name="T37" fmla="*/ 48 h 336"/>
              <a:gd name="T38" fmla="*/ 20 w 256"/>
              <a:gd name="T39" fmla="*/ 48 h 336"/>
              <a:gd name="T40" fmla="*/ 48 w 256"/>
              <a:gd name="T41" fmla="*/ 20 h 336"/>
              <a:gd name="T42" fmla="*/ 75 w 256"/>
              <a:gd name="T43" fmla="*/ 48 h 336"/>
              <a:gd name="T44" fmla="*/ 48 w 256"/>
              <a:gd name="T45" fmla="*/ 76 h 336"/>
              <a:gd name="T46" fmla="*/ 20 w 256"/>
              <a:gd name="T47" fmla="*/ 48 h 336"/>
              <a:gd name="T48" fmla="*/ 48 w 256"/>
              <a:gd name="T49" fmla="*/ 316 h 336"/>
              <a:gd name="T50" fmla="*/ 20 w 256"/>
              <a:gd name="T51" fmla="*/ 288 h 336"/>
              <a:gd name="T52" fmla="*/ 48 w 256"/>
              <a:gd name="T53" fmla="*/ 260 h 336"/>
              <a:gd name="T54" fmla="*/ 75 w 256"/>
              <a:gd name="T55" fmla="*/ 288 h 336"/>
              <a:gd name="T56" fmla="*/ 48 w 256"/>
              <a:gd name="T57" fmla="*/ 316 h 336"/>
              <a:gd name="T58" fmla="*/ 208 w 256"/>
              <a:gd name="T59" fmla="*/ 76 h 336"/>
              <a:gd name="T60" fmla="*/ 180 w 256"/>
              <a:gd name="T61" fmla="*/ 48 h 336"/>
              <a:gd name="T62" fmla="*/ 208 w 256"/>
              <a:gd name="T63" fmla="*/ 20 h 336"/>
              <a:gd name="T64" fmla="*/ 235 w 256"/>
              <a:gd name="T65" fmla="*/ 48 h 336"/>
              <a:gd name="T66" fmla="*/ 208 w 256"/>
              <a:gd name="T67" fmla="*/ 7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6" h="336">
                <a:moveTo>
                  <a:pt x="256" y="48"/>
                </a:moveTo>
                <a:cubicBezTo>
                  <a:pt x="256" y="21"/>
                  <a:pt x="234" y="0"/>
                  <a:pt x="208" y="0"/>
                </a:cubicBezTo>
                <a:cubicBezTo>
                  <a:pt x="181" y="0"/>
                  <a:pt x="160" y="21"/>
                  <a:pt x="160" y="48"/>
                </a:cubicBezTo>
                <a:cubicBezTo>
                  <a:pt x="160" y="67"/>
                  <a:pt x="171" y="84"/>
                  <a:pt x="188" y="92"/>
                </a:cubicBezTo>
                <a:cubicBezTo>
                  <a:pt x="183" y="131"/>
                  <a:pt x="158" y="138"/>
                  <a:pt x="122" y="150"/>
                </a:cubicBezTo>
                <a:cubicBezTo>
                  <a:pt x="105" y="155"/>
                  <a:pt x="84" y="162"/>
                  <a:pt x="67" y="174"/>
                </a:cubicBezTo>
                <a:cubicBezTo>
                  <a:pt x="67" y="92"/>
                  <a:pt x="67" y="92"/>
                  <a:pt x="67" y="92"/>
                </a:cubicBezTo>
                <a:cubicBezTo>
                  <a:pt x="84" y="85"/>
                  <a:pt x="96" y="68"/>
                  <a:pt x="96" y="48"/>
                </a:cubicBezTo>
                <a:cubicBezTo>
                  <a:pt x="96" y="21"/>
                  <a:pt x="74" y="0"/>
                  <a:pt x="48" y="0"/>
                </a:cubicBezTo>
                <a:cubicBezTo>
                  <a:pt x="21" y="0"/>
                  <a:pt x="0" y="21"/>
                  <a:pt x="0" y="48"/>
                </a:cubicBezTo>
                <a:cubicBezTo>
                  <a:pt x="0" y="68"/>
                  <a:pt x="12" y="85"/>
                  <a:pt x="29" y="92"/>
                </a:cubicBezTo>
                <a:cubicBezTo>
                  <a:pt x="29" y="244"/>
                  <a:pt x="29" y="244"/>
                  <a:pt x="29" y="244"/>
                </a:cubicBezTo>
                <a:cubicBezTo>
                  <a:pt x="12" y="251"/>
                  <a:pt x="0" y="268"/>
                  <a:pt x="0" y="288"/>
                </a:cubicBezTo>
                <a:cubicBezTo>
                  <a:pt x="0" y="314"/>
                  <a:pt x="21" y="336"/>
                  <a:pt x="48" y="336"/>
                </a:cubicBezTo>
                <a:cubicBezTo>
                  <a:pt x="74" y="336"/>
                  <a:pt x="96" y="314"/>
                  <a:pt x="96" y="288"/>
                </a:cubicBezTo>
                <a:cubicBezTo>
                  <a:pt x="96" y="268"/>
                  <a:pt x="84" y="252"/>
                  <a:pt x="68" y="244"/>
                </a:cubicBezTo>
                <a:cubicBezTo>
                  <a:pt x="72" y="205"/>
                  <a:pt x="97" y="197"/>
                  <a:pt x="133" y="186"/>
                </a:cubicBezTo>
                <a:cubicBezTo>
                  <a:pt x="170" y="175"/>
                  <a:pt x="220" y="159"/>
                  <a:pt x="226" y="92"/>
                </a:cubicBezTo>
                <a:cubicBezTo>
                  <a:pt x="244" y="85"/>
                  <a:pt x="256" y="68"/>
                  <a:pt x="256" y="48"/>
                </a:cubicBezTo>
                <a:close/>
                <a:moveTo>
                  <a:pt x="20" y="48"/>
                </a:moveTo>
                <a:cubicBezTo>
                  <a:pt x="20" y="33"/>
                  <a:pt x="32" y="20"/>
                  <a:pt x="48" y="20"/>
                </a:cubicBezTo>
                <a:cubicBezTo>
                  <a:pt x="63" y="20"/>
                  <a:pt x="75" y="33"/>
                  <a:pt x="75" y="48"/>
                </a:cubicBezTo>
                <a:cubicBezTo>
                  <a:pt x="75" y="63"/>
                  <a:pt x="63" y="76"/>
                  <a:pt x="48" y="76"/>
                </a:cubicBezTo>
                <a:cubicBezTo>
                  <a:pt x="32" y="76"/>
                  <a:pt x="20" y="63"/>
                  <a:pt x="20" y="48"/>
                </a:cubicBezTo>
                <a:close/>
                <a:moveTo>
                  <a:pt x="48" y="316"/>
                </a:moveTo>
                <a:cubicBezTo>
                  <a:pt x="32" y="316"/>
                  <a:pt x="20" y="303"/>
                  <a:pt x="20" y="288"/>
                </a:cubicBezTo>
                <a:cubicBezTo>
                  <a:pt x="20" y="273"/>
                  <a:pt x="32" y="260"/>
                  <a:pt x="48" y="260"/>
                </a:cubicBezTo>
                <a:cubicBezTo>
                  <a:pt x="63" y="260"/>
                  <a:pt x="75" y="273"/>
                  <a:pt x="75" y="288"/>
                </a:cubicBezTo>
                <a:cubicBezTo>
                  <a:pt x="75" y="303"/>
                  <a:pt x="63" y="316"/>
                  <a:pt x="48" y="316"/>
                </a:cubicBezTo>
                <a:close/>
                <a:moveTo>
                  <a:pt x="208" y="76"/>
                </a:moveTo>
                <a:cubicBezTo>
                  <a:pt x="192" y="76"/>
                  <a:pt x="180" y="63"/>
                  <a:pt x="180" y="48"/>
                </a:cubicBezTo>
                <a:cubicBezTo>
                  <a:pt x="180" y="33"/>
                  <a:pt x="192" y="20"/>
                  <a:pt x="208" y="20"/>
                </a:cubicBezTo>
                <a:cubicBezTo>
                  <a:pt x="223" y="20"/>
                  <a:pt x="235" y="33"/>
                  <a:pt x="235" y="48"/>
                </a:cubicBezTo>
                <a:cubicBezTo>
                  <a:pt x="235" y="63"/>
                  <a:pt x="223" y="76"/>
                  <a:pt x="208" y="76"/>
                </a:cubicBezTo>
                <a:close/>
              </a:path>
            </a:pathLst>
          </a:custGeom>
          <a:solidFill>
            <a:schemeClr val="bg1">
              <a:lumMod val="95000"/>
            </a:schemeClr>
          </a:solidFill>
          <a:ln>
            <a:noFill/>
          </a:ln>
        </p:spPr>
        <p:txBody>
          <a:bodyPr/>
          <a:lstStyle/>
          <a:p>
            <a:pPr eaLnBrk="1" fontAlgn="auto" hangingPunct="1">
              <a:spcBef>
                <a:spcPts val="0"/>
              </a:spcBef>
              <a:spcAft>
                <a:spcPts val="0"/>
              </a:spcAft>
              <a:defRPr/>
            </a:pPr>
            <a:endParaRPr lang="en-US" dirty="0">
              <a:latin typeface="+mn-lt"/>
            </a:endParaRPr>
          </a:p>
        </p:txBody>
      </p:sp>
      <p:sp>
        <p:nvSpPr>
          <p:cNvPr id="33" name="Freeform 29"/>
          <p:cNvSpPr>
            <a:spLocks noChangeAspect="1" noEditPoints="1"/>
          </p:cNvSpPr>
          <p:nvPr/>
        </p:nvSpPr>
        <p:spPr bwMode="auto">
          <a:xfrm>
            <a:off x="4733925" y="2644775"/>
            <a:ext cx="409575" cy="425450"/>
          </a:xfrm>
          <a:custGeom>
            <a:avLst/>
            <a:gdLst>
              <a:gd name="T0" fmla="*/ 320 w 357"/>
              <a:gd name="T1" fmla="*/ 129 h 371"/>
              <a:gd name="T2" fmla="*/ 212 w 357"/>
              <a:gd name="T3" fmla="*/ 10 h 371"/>
              <a:gd name="T4" fmla="*/ 23 w 357"/>
              <a:gd name="T5" fmla="*/ 201 h 371"/>
              <a:gd name="T6" fmla="*/ 7 w 357"/>
              <a:gd name="T7" fmla="*/ 257 h 371"/>
              <a:gd name="T8" fmla="*/ 59 w 357"/>
              <a:gd name="T9" fmla="*/ 285 h 371"/>
              <a:gd name="T10" fmla="*/ 74 w 357"/>
              <a:gd name="T11" fmla="*/ 280 h 371"/>
              <a:gd name="T12" fmla="*/ 106 w 357"/>
              <a:gd name="T13" fmla="*/ 299 h 371"/>
              <a:gd name="T14" fmla="*/ 129 w 357"/>
              <a:gd name="T15" fmla="*/ 352 h 371"/>
              <a:gd name="T16" fmla="*/ 151 w 357"/>
              <a:gd name="T17" fmla="*/ 368 h 371"/>
              <a:gd name="T18" fmla="*/ 192 w 357"/>
              <a:gd name="T19" fmla="*/ 353 h 371"/>
              <a:gd name="T20" fmla="*/ 201 w 357"/>
              <a:gd name="T21" fmla="*/ 334 h 371"/>
              <a:gd name="T22" fmla="*/ 181 w 357"/>
              <a:gd name="T23" fmla="*/ 317 h 371"/>
              <a:gd name="T24" fmla="*/ 162 w 357"/>
              <a:gd name="T25" fmla="*/ 274 h 371"/>
              <a:gd name="T26" fmla="*/ 182 w 357"/>
              <a:gd name="T27" fmla="*/ 252 h 371"/>
              <a:gd name="T28" fmla="*/ 331 w 357"/>
              <a:gd name="T29" fmla="*/ 288 h 371"/>
              <a:gd name="T30" fmla="*/ 320 w 357"/>
              <a:gd name="T31" fmla="*/ 129 h 371"/>
              <a:gd name="T32" fmla="*/ 309 w 357"/>
              <a:gd name="T33" fmla="*/ 249 h 371"/>
              <a:gd name="T34" fmla="*/ 240 w 357"/>
              <a:gd name="T35" fmla="*/ 164 h 371"/>
              <a:gd name="T36" fmla="*/ 225 w 357"/>
              <a:gd name="T37" fmla="*/ 52 h 371"/>
              <a:gd name="T38" fmla="*/ 292 w 357"/>
              <a:gd name="T39" fmla="*/ 143 h 371"/>
              <a:gd name="T40" fmla="*/ 309 w 357"/>
              <a:gd name="T41" fmla="*/ 249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7" h="371">
                <a:moveTo>
                  <a:pt x="320" y="129"/>
                </a:moveTo>
                <a:cubicBezTo>
                  <a:pt x="289" y="56"/>
                  <a:pt x="238" y="0"/>
                  <a:pt x="212" y="10"/>
                </a:cubicBezTo>
                <a:cubicBezTo>
                  <a:pt x="168" y="28"/>
                  <a:pt x="238" y="113"/>
                  <a:pt x="23" y="201"/>
                </a:cubicBezTo>
                <a:cubicBezTo>
                  <a:pt x="4" y="208"/>
                  <a:pt x="0" y="239"/>
                  <a:pt x="7" y="257"/>
                </a:cubicBezTo>
                <a:cubicBezTo>
                  <a:pt x="15" y="275"/>
                  <a:pt x="41" y="293"/>
                  <a:pt x="59" y="285"/>
                </a:cubicBezTo>
                <a:cubicBezTo>
                  <a:pt x="62" y="284"/>
                  <a:pt x="74" y="280"/>
                  <a:pt x="74" y="280"/>
                </a:cubicBezTo>
                <a:cubicBezTo>
                  <a:pt x="87" y="298"/>
                  <a:pt x="101" y="287"/>
                  <a:pt x="106" y="299"/>
                </a:cubicBezTo>
                <a:cubicBezTo>
                  <a:pt x="112" y="312"/>
                  <a:pt x="125" y="342"/>
                  <a:pt x="129" y="352"/>
                </a:cubicBezTo>
                <a:cubicBezTo>
                  <a:pt x="134" y="362"/>
                  <a:pt x="144" y="371"/>
                  <a:pt x="151" y="368"/>
                </a:cubicBezTo>
                <a:cubicBezTo>
                  <a:pt x="158" y="366"/>
                  <a:pt x="182" y="356"/>
                  <a:pt x="192" y="353"/>
                </a:cubicBezTo>
                <a:cubicBezTo>
                  <a:pt x="201" y="349"/>
                  <a:pt x="203" y="341"/>
                  <a:pt x="201" y="334"/>
                </a:cubicBezTo>
                <a:cubicBezTo>
                  <a:pt x="197" y="327"/>
                  <a:pt x="185" y="325"/>
                  <a:pt x="181" y="317"/>
                </a:cubicBezTo>
                <a:cubicBezTo>
                  <a:pt x="178" y="309"/>
                  <a:pt x="166" y="282"/>
                  <a:pt x="162" y="274"/>
                </a:cubicBezTo>
                <a:cubicBezTo>
                  <a:pt x="158" y="262"/>
                  <a:pt x="168" y="253"/>
                  <a:pt x="182" y="252"/>
                </a:cubicBezTo>
                <a:cubicBezTo>
                  <a:pt x="280" y="241"/>
                  <a:pt x="298" y="302"/>
                  <a:pt x="331" y="288"/>
                </a:cubicBezTo>
                <a:cubicBezTo>
                  <a:pt x="357" y="278"/>
                  <a:pt x="352" y="203"/>
                  <a:pt x="320" y="129"/>
                </a:cubicBezTo>
                <a:close/>
                <a:moveTo>
                  <a:pt x="309" y="249"/>
                </a:moveTo>
                <a:cubicBezTo>
                  <a:pt x="303" y="251"/>
                  <a:pt x="265" y="221"/>
                  <a:pt x="240" y="164"/>
                </a:cubicBezTo>
                <a:cubicBezTo>
                  <a:pt x="216" y="106"/>
                  <a:pt x="219" y="54"/>
                  <a:pt x="225" y="52"/>
                </a:cubicBezTo>
                <a:cubicBezTo>
                  <a:pt x="230" y="49"/>
                  <a:pt x="268" y="86"/>
                  <a:pt x="292" y="143"/>
                </a:cubicBezTo>
                <a:cubicBezTo>
                  <a:pt x="317" y="201"/>
                  <a:pt x="315" y="247"/>
                  <a:pt x="309" y="249"/>
                </a:cubicBezTo>
                <a:close/>
              </a:path>
            </a:pathLst>
          </a:custGeom>
          <a:solidFill>
            <a:schemeClr val="bg1">
              <a:lumMod val="95000"/>
            </a:schemeClr>
          </a:solidFill>
          <a:ln>
            <a:noFill/>
          </a:ln>
        </p:spPr>
        <p:txBody>
          <a:bodyPr/>
          <a:lstStyle/>
          <a:p>
            <a:pPr eaLnBrk="1" fontAlgn="auto" hangingPunct="1">
              <a:spcBef>
                <a:spcPts val="0"/>
              </a:spcBef>
              <a:spcAft>
                <a:spcPts val="0"/>
              </a:spcAft>
              <a:defRPr/>
            </a:pPr>
            <a:endParaRPr lang="en-US" dirty="0">
              <a:latin typeface="+mn-lt"/>
            </a:endParaRPr>
          </a:p>
        </p:txBody>
      </p:sp>
      <p:sp>
        <p:nvSpPr>
          <p:cNvPr id="34" name="Freeform 54"/>
          <p:cNvSpPr>
            <a:spLocks noChangeAspect="1" noEditPoints="1"/>
          </p:cNvSpPr>
          <p:nvPr/>
        </p:nvSpPr>
        <p:spPr bwMode="auto">
          <a:xfrm>
            <a:off x="8121650" y="2633663"/>
            <a:ext cx="454025" cy="455612"/>
          </a:xfrm>
          <a:custGeom>
            <a:avLst/>
            <a:gdLst>
              <a:gd name="T0" fmla="*/ 381 w 402"/>
              <a:gd name="T1" fmla="*/ 10 h 404"/>
              <a:gd name="T2" fmla="*/ 365 w 402"/>
              <a:gd name="T3" fmla="*/ 3 h 404"/>
              <a:gd name="T4" fmla="*/ 358 w 402"/>
              <a:gd name="T5" fmla="*/ 18 h 404"/>
              <a:gd name="T6" fmla="*/ 312 w 402"/>
              <a:gd name="T7" fmla="*/ 133 h 404"/>
              <a:gd name="T8" fmla="*/ 301 w 402"/>
              <a:gd name="T9" fmla="*/ 116 h 404"/>
              <a:gd name="T10" fmla="*/ 282 w 402"/>
              <a:gd name="T11" fmla="*/ 106 h 404"/>
              <a:gd name="T12" fmla="*/ 219 w 402"/>
              <a:gd name="T13" fmla="*/ 107 h 404"/>
              <a:gd name="T14" fmla="*/ 197 w 402"/>
              <a:gd name="T15" fmla="*/ 113 h 404"/>
              <a:gd name="T16" fmla="*/ 11 w 402"/>
              <a:gd name="T17" fmla="*/ 245 h 404"/>
              <a:gd name="T18" fmla="*/ 6 w 402"/>
              <a:gd name="T19" fmla="*/ 273 h 404"/>
              <a:gd name="T20" fmla="*/ 91 w 402"/>
              <a:gd name="T21" fmla="*/ 395 h 404"/>
              <a:gd name="T22" fmla="*/ 116 w 402"/>
              <a:gd name="T23" fmla="*/ 397 h 404"/>
              <a:gd name="T24" fmla="*/ 302 w 402"/>
              <a:gd name="T25" fmla="*/ 265 h 404"/>
              <a:gd name="T26" fmla="*/ 316 w 402"/>
              <a:gd name="T27" fmla="*/ 247 h 404"/>
              <a:gd name="T28" fmla="*/ 336 w 402"/>
              <a:gd name="T29" fmla="*/ 184 h 404"/>
              <a:gd name="T30" fmla="*/ 333 w 402"/>
              <a:gd name="T31" fmla="*/ 163 h 404"/>
              <a:gd name="T32" fmla="*/ 326 w 402"/>
              <a:gd name="T33" fmla="*/ 153 h 404"/>
              <a:gd name="T34" fmla="*/ 381 w 402"/>
              <a:gd name="T35" fmla="*/ 10 h 404"/>
              <a:gd name="T36" fmla="*/ 294 w 402"/>
              <a:gd name="T37" fmla="*/ 197 h 404"/>
              <a:gd name="T38" fmla="*/ 250 w 402"/>
              <a:gd name="T39" fmla="*/ 189 h 404"/>
              <a:gd name="T40" fmla="*/ 258 w 402"/>
              <a:gd name="T41" fmla="*/ 144 h 404"/>
              <a:gd name="T42" fmla="*/ 295 w 402"/>
              <a:gd name="T43" fmla="*/ 145 h 404"/>
              <a:gd name="T44" fmla="*/ 285 w 402"/>
              <a:gd name="T45" fmla="*/ 150 h 404"/>
              <a:gd name="T46" fmla="*/ 279 w 402"/>
              <a:gd name="T47" fmla="*/ 166 h 404"/>
              <a:gd name="T48" fmla="*/ 290 w 402"/>
              <a:gd name="T49" fmla="*/ 173 h 404"/>
              <a:gd name="T50" fmla="*/ 295 w 402"/>
              <a:gd name="T51" fmla="*/ 172 h 404"/>
              <a:gd name="T52" fmla="*/ 307 w 402"/>
              <a:gd name="T53" fmla="*/ 165 h 404"/>
              <a:gd name="T54" fmla="*/ 294 w 402"/>
              <a:gd name="T55" fmla="*/ 197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2" h="404">
                <a:moveTo>
                  <a:pt x="381" y="10"/>
                </a:moveTo>
                <a:cubicBezTo>
                  <a:pt x="378" y="4"/>
                  <a:pt x="372" y="0"/>
                  <a:pt x="365" y="3"/>
                </a:cubicBezTo>
                <a:cubicBezTo>
                  <a:pt x="359" y="5"/>
                  <a:pt x="356" y="12"/>
                  <a:pt x="358" y="18"/>
                </a:cubicBezTo>
                <a:cubicBezTo>
                  <a:pt x="376" y="71"/>
                  <a:pt x="340" y="111"/>
                  <a:pt x="312" y="133"/>
                </a:cubicBezTo>
                <a:cubicBezTo>
                  <a:pt x="301" y="116"/>
                  <a:pt x="301" y="116"/>
                  <a:pt x="301" y="116"/>
                </a:cubicBezTo>
                <a:cubicBezTo>
                  <a:pt x="297" y="111"/>
                  <a:pt x="289" y="106"/>
                  <a:pt x="282" y="106"/>
                </a:cubicBezTo>
                <a:cubicBezTo>
                  <a:pt x="219" y="107"/>
                  <a:pt x="219" y="107"/>
                  <a:pt x="219" y="107"/>
                </a:cubicBezTo>
                <a:cubicBezTo>
                  <a:pt x="212" y="106"/>
                  <a:pt x="203" y="109"/>
                  <a:pt x="197" y="113"/>
                </a:cubicBezTo>
                <a:cubicBezTo>
                  <a:pt x="11" y="245"/>
                  <a:pt x="11" y="245"/>
                  <a:pt x="11" y="245"/>
                </a:cubicBezTo>
                <a:cubicBezTo>
                  <a:pt x="2" y="251"/>
                  <a:pt x="0" y="264"/>
                  <a:pt x="6" y="273"/>
                </a:cubicBezTo>
                <a:cubicBezTo>
                  <a:pt x="91" y="395"/>
                  <a:pt x="91" y="395"/>
                  <a:pt x="91" y="395"/>
                </a:cubicBezTo>
                <a:cubicBezTo>
                  <a:pt x="97" y="404"/>
                  <a:pt x="107" y="403"/>
                  <a:pt x="116" y="397"/>
                </a:cubicBezTo>
                <a:cubicBezTo>
                  <a:pt x="302" y="265"/>
                  <a:pt x="302" y="265"/>
                  <a:pt x="302" y="265"/>
                </a:cubicBezTo>
                <a:cubicBezTo>
                  <a:pt x="308" y="261"/>
                  <a:pt x="314" y="253"/>
                  <a:pt x="316" y="247"/>
                </a:cubicBezTo>
                <a:cubicBezTo>
                  <a:pt x="336" y="184"/>
                  <a:pt x="336" y="184"/>
                  <a:pt x="336" y="184"/>
                </a:cubicBezTo>
                <a:cubicBezTo>
                  <a:pt x="338" y="178"/>
                  <a:pt x="337" y="168"/>
                  <a:pt x="333" y="163"/>
                </a:cubicBezTo>
                <a:cubicBezTo>
                  <a:pt x="326" y="153"/>
                  <a:pt x="326" y="153"/>
                  <a:pt x="326" y="153"/>
                </a:cubicBezTo>
                <a:cubicBezTo>
                  <a:pt x="363" y="124"/>
                  <a:pt x="402" y="73"/>
                  <a:pt x="381" y="10"/>
                </a:cubicBezTo>
                <a:close/>
                <a:moveTo>
                  <a:pt x="294" y="197"/>
                </a:moveTo>
                <a:cubicBezTo>
                  <a:pt x="280" y="207"/>
                  <a:pt x="260" y="204"/>
                  <a:pt x="250" y="189"/>
                </a:cubicBezTo>
                <a:cubicBezTo>
                  <a:pt x="240" y="175"/>
                  <a:pt x="243" y="155"/>
                  <a:pt x="258" y="144"/>
                </a:cubicBezTo>
                <a:cubicBezTo>
                  <a:pt x="269" y="136"/>
                  <a:pt x="284" y="137"/>
                  <a:pt x="295" y="145"/>
                </a:cubicBezTo>
                <a:cubicBezTo>
                  <a:pt x="289" y="148"/>
                  <a:pt x="285" y="150"/>
                  <a:pt x="285" y="150"/>
                </a:cubicBezTo>
                <a:cubicBezTo>
                  <a:pt x="279" y="153"/>
                  <a:pt x="276" y="160"/>
                  <a:pt x="279" y="166"/>
                </a:cubicBezTo>
                <a:cubicBezTo>
                  <a:pt x="281" y="171"/>
                  <a:pt x="285" y="173"/>
                  <a:pt x="290" y="173"/>
                </a:cubicBezTo>
                <a:cubicBezTo>
                  <a:pt x="292" y="173"/>
                  <a:pt x="293" y="173"/>
                  <a:pt x="295" y="172"/>
                </a:cubicBezTo>
                <a:cubicBezTo>
                  <a:pt x="299" y="170"/>
                  <a:pt x="303" y="168"/>
                  <a:pt x="307" y="165"/>
                </a:cubicBezTo>
                <a:cubicBezTo>
                  <a:pt x="309" y="177"/>
                  <a:pt x="304" y="190"/>
                  <a:pt x="294" y="197"/>
                </a:cubicBezTo>
                <a:close/>
              </a:path>
            </a:pathLst>
          </a:custGeom>
          <a:solidFill>
            <a:schemeClr val="bg1">
              <a:lumMod val="95000"/>
            </a:schemeClr>
          </a:solidFill>
          <a:ln>
            <a:noFill/>
          </a:ln>
        </p:spPr>
        <p:txBody>
          <a:bodyPr/>
          <a:lstStyle/>
          <a:p>
            <a:pPr eaLnBrk="1" fontAlgn="auto" hangingPunct="1">
              <a:spcBef>
                <a:spcPts val="0"/>
              </a:spcBef>
              <a:spcAft>
                <a:spcPts val="0"/>
              </a:spcAft>
              <a:defRPr/>
            </a:pPr>
            <a:endParaRPr lang="en-US" dirty="0">
              <a:latin typeface="+mn-lt"/>
            </a:endParaRPr>
          </a:p>
        </p:txBody>
      </p:sp>
      <p:sp>
        <p:nvSpPr>
          <p:cNvPr id="35" name="Freeform 34"/>
          <p:cNvSpPr/>
          <p:nvPr/>
        </p:nvSpPr>
        <p:spPr>
          <a:xfrm>
            <a:off x="2293938" y="2659063"/>
            <a:ext cx="982662" cy="379412"/>
          </a:xfrm>
          <a:custGeom>
            <a:avLst/>
            <a:gdLst>
              <a:gd name="connsiteX0" fmla="*/ 0 w 1730742"/>
              <a:gd name="connsiteY0" fmla="*/ 0 h 834084"/>
              <a:gd name="connsiteX1" fmla="*/ 1730742 w 1730742"/>
              <a:gd name="connsiteY1" fmla="*/ 0 h 834084"/>
              <a:gd name="connsiteX2" fmla="*/ 1730742 w 1730742"/>
              <a:gd name="connsiteY2" fmla="*/ 834084 h 834084"/>
              <a:gd name="connsiteX3" fmla="*/ 0 w 1730742"/>
              <a:gd name="connsiteY3" fmla="*/ 834084 h 834084"/>
              <a:gd name="connsiteX4" fmla="*/ 0 w 1730742"/>
              <a:gd name="connsiteY4" fmla="*/ 0 h 8340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0742" h="834084">
                <a:moveTo>
                  <a:pt x="0" y="0"/>
                </a:moveTo>
                <a:lnTo>
                  <a:pt x="1730742" y="0"/>
                </a:lnTo>
                <a:lnTo>
                  <a:pt x="1730742" y="834084"/>
                </a:lnTo>
                <a:lnTo>
                  <a:pt x="0" y="834084"/>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45719" tIns="-1" rIns="0" bIns="0" spcCol="1270" anchor="ctr"/>
          <a:lstStyle/>
          <a:p>
            <a:pPr defTabSz="800100" eaLnBrk="1" fontAlgn="auto" hangingPunct="1">
              <a:lnSpc>
                <a:spcPct val="90000"/>
              </a:lnSpc>
              <a:spcAft>
                <a:spcPct val="35000"/>
              </a:spcAft>
              <a:defRPr/>
            </a:pPr>
            <a:r>
              <a:rPr lang="id-ID" sz="1600" dirty="0">
                <a:solidFill>
                  <a:schemeClr val="bg1">
                    <a:lumMod val="95000"/>
                  </a:schemeClr>
                </a:solidFill>
                <a:ea typeface="Roboto" panose="02000000000000000000" pitchFamily="2" charset="0"/>
              </a:rPr>
              <a:t>Share</a:t>
            </a:r>
          </a:p>
        </p:txBody>
      </p:sp>
      <p:sp>
        <p:nvSpPr>
          <p:cNvPr id="36" name="Freeform 35"/>
          <p:cNvSpPr/>
          <p:nvPr/>
        </p:nvSpPr>
        <p:spPr>
          <a:xfrm>
            <a:off x="5649913" y="2662238"/>
            <a:ext cx="982662" cy="379412"/>
          </a:xfrm>
          <a:custGeom>
            <a:avLst/>
            <a:gdLst>
              <a:gd name="connsiteX0" fmla="*/ 0 w 1730742"/>
              <a:gd name="connsiteY0" fmla="*/ 0 h 834084"/>
              <a:gd name="connsiteX1" fmla="*/ 1730742 w 1730742"/>
              <a:gd name="connsiteY1" fmla="*/ 0 h 834084"/>
              <a:gd name="connsiteX2" fmla="*/ 1730742 w 1730742"/>
              <a:gd name="connsiteY2" fmla="*/ 834084 h 834084"/>
              <a:gd name="connsiteX3" fmla="*/ 0 w 1730742"/>
              <a:gd name="connsiteY3" fmla="*/ 834084 h 834084"/>
              <a:gd name="connsiteX4" fmla="*/ 0 w 1730742"/>
              <a:gd name="connsiteY4" fmla="*/ 0 h 8340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0742" h="834084">
                <a:moveTo>
                  <a:pt x="0" y="0"/>
                </a:moveTo>
                <a:lnTo>
                  <a:pt x="1730742" y="0"/>
                </a:lnTo>
                <a:lnTo>
                  <a:pt x="1730742" y="834084"/>
                </a:lnTo>
                <a:lnTo>
                  <a:pt x="0" y="834084"/>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45719" tIns="-1" rIns="0" bIns="0" spcCol="1270" anchor="ctr"/>
          <a:lstStyle/>
          <a:p>
            <a:pPr defTabSz="800100" eaLnBrk="1" fontAlgn="auto" hangingPunct="1">
              <a:lnSpc>
                <a:spcPct val="90000"/>
              </a:lnSpc>
              <a:spcAft>
                <a:spcPct val="35000"/>
              </a:spcAft>
              <a:defRPr/>
            </a:pPr>
            <a:r>
              <a:rPr lang="id-ID" sz="1600" dirty="0">
                <a:solidFill>
                  <a:schemeClr val="bg1">
                    <a:lumMod val="95000"/>
                  </a:schemeClr>
                </a:solidFill>
                <a:ea typeface="Roboto" panose="02000000000000000000" pitchFamily="2" charset="0"/>
              </a:rPr>
              <a:t>Contest</a:t>
            </a:r>
          </a:p>
        </p:txBody>
      </p:sp>
      <p:sp>
        <p:nvSpPr>
          <p:cNvPr id="37" name="Freeform 36"/>
          <p:cNvSpPr/>
          <p:nvPr/>
        </p:nvSpPr>
        <p:spPr>
          <a:xfrm>
            <a:off x="9037638" y="2659063"/>
            <a:ext cx="982662" cy="379412"/>
          </a:xfrm>
          <a:custGeom>
            <a:avLst/>
            <a:gdLst>
              <a:gd name="connsiteX0" fmla="*/ 0 w 1730742"/>
              <a:gd name="connsiteY0" fmla="*/ 0 h 834084"/>
              <a:gd name="connsiteX1" fmla="*/ 1730742 w 1730742"/>
              <a:gd name="connsiteY1" fmla="*/ 0 h 834084"/>
              <a:gd name="connsiteX2" fmla="*/ 1730742 w 1730742"/>
              <a:gd name="connsiteY2" fmla="*/ 834084 h 834084"/>
              <a:gd name="connsiteX3" fmla="*/ 0 w 1730742"/>
              <a:gd name="connsiteY3" fmla="*/ 834084 h 834084"/>
              <a:gd name="connsiteX4" fmla="*/ 0 w 1730742"/>
              <a:gd name="connsiteY4" fmla="*/ 0 h 8340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0742" h="834084">
                <a:moveTo>
                  <a:pt x="0" y="0"/>
                </a:moveTo>
                <a:lnTo>
                  <a:pt x="1730742" y="0"/>
                </a:lnTo>
                <a:lnTo>
                  <a:pt x="1730742" y="834084"/>
                </a:lnTo>
                <a:lnTo>
                  <a:pt x="0" y="834084"/>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45719" tIns="-1" rIns="0" bIns="0" spcCol="1270" anchor="ctr"/>
          <a:lstStyle/>
          <a:p>
            <a:pPr defTabSz="800100" eaLnBrk="1" fontAlgn="auto" hangingPunct="1">
              <a:lnSpc>
                <a:spcPct val="90000"/>
              </a:lnSpc>
              <a:spcAft>
                <a:spcPct val="35000"/>
              </a:spcAft>
              <a:defRPr/>
            </a:pPr>
            <a:r>
              <a:rPr lang="id-ID" sz="1600" dirty="0">
                <a:solidFill>
                  <a:schemeClr val="bg1">
                    <a:lumMod val="95000"/>
                  </a:schemeClr>
                </a:solidFill>
                <a:ea typeface="Roboto" panose="02000000000000000000" pitchFamily="2" charset="0"/>
              </a:rPr>
              <a:t>On Going</a:t>
            </a:r>
          </a:p>
        </p:txBody>
      </p:sp>
      <p:sp>
        <p:nvSpPr>
          <p:cNvPr id="38" name="Content Placeholder 2"/>
          <p:cNvSpPr txBox="1">
            <a:spLocks/>
          </p:cNvSpPr>
          <p:nvPr/>
        </p:nvSpPr>
        <p:spPr bwMode="auto">
          <a:xfrm>
            <a:off x="1468438" y="3549650"/>
            <a:ext cx="1624012" cy="760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spcAft>
                <a:spcPts val="600"/>
              </a:spcAft>
              <a:buClr>
                <a:srgbClr val="2E75B6"/>
              </a:buClr>
              <a:buSzPct val="145000"/>
              <a:buFont typeface="Arial" pitchFamily="34" charset="0"/>
              <a:buNone/>
            </a:pPr>
            <a:r>
              <a:rPr lang="en-US" altLang="zh-CN" sz="1100">
                <a:solidFill>
                  <a:srgbClr val="A6A6A6"/>
                </a:solidFill>
                <a:ea typeface="Roboto" pitchFamily="2" charset="0"/>
                <a:cs typeface="Arial" pitchFamily="34" charset="0"/>
              </a:rPr>
              <a:t>Lorem Ipsum has been the industry's standard dummy text ever since the 1500</a:t>
            </a:r>
            <a:r>
              <a:rPr lang="id-ID" altLang="zh-CN" sz="1100">
                <a:solidFill>
                  <a:srgbClr val="A6A6A6"/>
                </a:solidFill>
                <a:ea typeface="Roboto" pitchFamily="2" charset="0"/>
                <a:cs typeface="Arial" pitchFamily="34" charset="0"/>
              </a:rPr>
              <a:t>s.</a:t>
            </a:r>
            <a:endParaRPr lang="en-US" altLang="zh-CN" sz="1100" b="1">
              <a:solidFill>
                <a:srgbClr val="A6A6A6"/>
              </a:solidFill>
              <a:ea typeface="Roboto" pitchFamily="2" charset="0"/>
              <a:cs typeface="Arial" pitchFamily="34" charset="0"/>
            </a:endParaRPr>
          </a:p>
        </p:txBody>
      </p:sp>
      <p:sp>
        <p:nvSpPr>
          <p:cNvPr id="39" name="Content Placeholder 2"/>
          <p:cNvSpPr txBox="1">
            <a:spLocks/>
          </p:cNvSpPr>
          <p:nvPr/>
        </p:nvSpPr>
        <p:spPr bwMode="auto">
          <a:xfrm>
            <a:off x="4878388" y="3549650"/>
            <a:ext cx="1624012" cy="7604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spcAft>
                <a:spcPts val="600"/>
              </a:spcAft>
              <a:buClr>
                <a:srgbClr val="2E75B6"/>
              </a:buClr>
              <a:buSzPct val="145000"/>
              <a:buFont typeface="Arial" pitchFamily="34" charset="0"/>
              <a:buNone/>
            </a:pPr>
            <a:r>
              <a:rPr lang="en-US" altLang="zh-CN" sz="1100">
                <a:solidFill>
                  <a:srgbClr val="A6A6A6"/>
                </a:solidFill>
                <a:ea typeface="Roboto" pitchFamily="2" charset="0"/>
                <a:cs typeface="Arial" pitchFamily="34" charset="0"/>
              </a:rPr>
              <a:t>Lorem Ipsum has been the industry's standard dummy text ever since the 1500</a:t>
            </a:r>
            <a:r>
              <a:rPr lang="id-ID" altLang="zh-CN" sz="1100">
                <a:solidFill>
                  <a:srgbClr val="A6A6A6"/>
                </a:solidFill>
                <a:ea typeface="Roboto" pitchFamily="2" charset="0"/>
                <a:cs typeface="Arial" pitchFamily="34" charset="0"/>
              </a:rPr>
              <a:t>s.</a:t>
            </a:r>
            <a:endParaRPr lang="en-US" altLang="zh-CN" sz="1100" b="1">
              <a:solidFill>
                <a:srgbClr val="A6A6A6"/>
              </a:solidFill>
              <a:ea typeface="Roboto" pitchFamily="2" charset="0"/>
              <a:cs typeface="Arial" pitchFamily="34" charset="0"/>
            </a:endParaRPr>
          </a:p>
        </p:txBody>
      </p:sp>
      <p:sp>
        <p:nvSpPr>
          <p:cNvPr id="41" name="Content Placeholder 2"/>
          <p:cNvSpPr txBox="1">
            <a:spLocks/>
          </p:cNvSpPr>
          <p:nvPr/>
        </p:nvSpPr>
        <p:spPr bwMode="auto">
          <a:xfrm>
            <a:off x="8269288" y="3551238"/>
            <a:ext cx="1624012" cy="7604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spcAft>
                <a:spcPts val="600"/>
              </a:spcAft>
              <a:buClr>
                <a:srgbClr val="2E75B6"/>
              </a:buClr>
              <a:buSzPct val="145000"/>
              <a:buFont typeface="Arial" pitchFamily="34" charset="0"/>
              <a:buNone/>
            </a:pPr>
            <a:r>
              <a:rPr lang="en-US" altLang="zh-CN" sz="1100">
                <a:solidFill>
                  <a:srgbClr val="A6A6A6"/>
                </a:solidFill>
                <a:ea typeface="Roboto" pitchFamily="2" charset="0"/>
                <a:cs typeface="Arial" pitchFamily="34" charset="0"/>
              </a:rPr>
              <a:t>Lorem Ipsum has been the industry's standard dummy text ever since the 1500</a:t>
            </a:r>
            <a:r>
              <a:rPr lang="id-ID" altLang="zh-CN" sz="1100">
                <a:solidFill>
                  <a:srgbClr val="A6A6A6"/>
                </a:solidFill>
                <a:ea typeface="Roboto" pitchFamily="2" charset="0"/>
                <a:cs typeface="Arial" pitchFamily="34" charset="0"/>
              </a:rPr>
              <a:t>s.</a:t>
            </a:r>
            <a:endParaRPr lang="en-US" altLang="zh-CN" sz="1100" b="1">
              <a:solidFill>
                <a:srgbClr val="A6A6A6"/>
              </a:solidFill>
              <a:ea typeface="Roboto" pitchFamily="2" charset="0"/>
              <a:cs typeface="Arial" pitchFamily="34" charset="0"/>
            </a:endParaRPr>
          </a:p>
        </p:txBody>
      </p:sp>
      <p:sp>
        <p:nvSpPr>
          <p:cNvPr id="42" name="Content Placeholder 2"/>
          <p:cNvSpPr txBox="1">
            <a:spLocks/>
          </p:cNvSpPr>
          <p:nvPr/>
        </p:nvSpPr>
        <p:spPr bwMode="auto">
          <a:xfrm>
            <a:off x="1457325" y="4740275"/>
            <a:ext cx="9574213" cy="1147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spcAft>
                <a:spcPts val="600"/>
              </a:spcAft>
              <a:buClr>
                <a:srgbClr val="2E75B6"/>
              </a:buClr>
              <a:buSzPct val="145000"/>
              <a:buFont typeface="Arial" pitchFamily="34" charset="0"/>
              <a:buNone/>
            </a:pPr>
            <a:r>
              <a:rPr lang="en-US" altLang="zh-CN" sz="1400" b="1">
                <a:solidFill>
                  <a:srgbClr val="F2F2F2"/>
                </a:solidFill>
              </a:rPr>
              <a:t>Lorem Ipsum has been the industry's standard</a:t>
            </a:r>
            <a:r>
              <a:rPr lang="id-ID" altLang="zh-CN" sz="1400" b="1">
                <a:solidFill>
                  <a:srgbClr val="F2F2F2"/>
                </a:solidFill>
                <a:ea typeface="Roboto" pitchFamily="2" charset="0"/>
                <a:cs typeface="Roboto" pitchFamily="2" charset="0"/>
              </a:rPr>
              <a:t>.</a:t>
            </a:r>
            <a:r>
              <a:rPr lang="en-US" altLang="zh-CN" sz="1400" b="1">
                <a:solidFill>
                  <a:srgbClr val="F2F2F2"/>
                </a:solidFill>
              </a:rPr>
              <a:t> </a:t>
            </a:r>
            <a:endParaRPr lang="id-ID" altLang="zh-CN" sz="1400" b="1">
              <a:solidFill>
                <a:srgbClr val="F2F2F2"/>
              </a:solidFill>
              <a:ea typeface="Roboto" pitchFamily="2" charset="0"/>
              <a:cs typeface="Roboto" pitchFamily="2" charset="0"/>
            </a:endParaRPr>
          </a:p>
          <a:p>
            <a:pPr algn="just" eaLnBrk="1" hangingPunct="1">
              <a:spcBef>
                <a:spcPct val="20000"/>
              </a:spcBef>
              <a:spcAft>
                <a:spcPts val="600"/>
              </a:spcAft>
              <a:buClr>
                <a:srgbClr val="2E75B6"/>
              </a:buClr>
              <a:buSzPct val="145000"/>
              <a:buFont typeface="Arial" pitchFamily="34" charset="0"/>
              <a:buNone/>
            </a:pPr>
            <a:r>
              <a:rPr lang="id-ID" altLang="zh-CN" sz="1100">
                <a:solidFill>
                  <a:srgbClr val="F2F2F2"/>
                </a:solidFill>
                <a:ea typeface="Roboto" pitchFamily="2" charset="0"/>
                <a:cs typeface="Roboto" pitchFamily="2" charset="0"/>
              </a:rPr>
              <a:t>D</a:t>
            </a:r>
            <a:r>
              <a:rPr lang="en-US" altLang="zh-CN" sz="1100">
                <a:solidFill>
                  <a:srgbClr val="F2F2F2"/>
                </a:solidFill>
              </a:rPr>
              <a:t>ummy text ever since the 1500s, when an unknown printer took a galley of type and scrambled it to make a type specimen book. It has survived not only five centuries, but also the leap into electronic typesetting.</a:t>
            </a:r>
            <a:r>
              <a:rPr lang="id-ID" altLang="zh-CN" sz="1100">
                <a:solidFill>
                  <a:srgbClr val="F2F2F2"/>
                </a:solidFill>
                <a:ea typeface="Roboto" pitchFamily="2" charset="0"/>
                <a:cs typeface="Roboto" pitchFamily="2" charset="0"/>
              </a:rPr>
              <a:t> </a:t>
            </a:r>
            <a:r>
              <a:rPr lang="en-US" altLang="zh-CN" sz="1100">
                <a:solidFill>
                  <a:srgbClr val="F2F2F2"/>
                </a:solidFill>
              </a:rPr>
              <a:t>It was popularised in the 1960s with the release of Letraset sheets containing Lorem Ipsum passages, and more recently with desktop publishing software Ipsum.</a:t>
            </a:r>
          </a:p>
        </p:txBody>
      </p:sp>
    </p:spTree>
  </p:cSld>
  <p:clrMapOvr>
    <a:masterClrMapping/>
  </p:clrMapOvr>
  <p:transition spd="slow">
    <p:comb/>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2" presetClass="entr" presetSubtype="8" fill="hold" nodeType="withEffect">
                                  <p:stCondLst>
                                    <p:cond delay="2000"/>
                                  </p:stCondLst>
                                  <p:childTnLst>
                                    <p:set>
                                      <p:cBhvr>
                                        <p:cTn id="28" dur="1" fill="hold">
                                          <p:stCondLst>
                                            <p:cond delay="0"/>
                                          </p:stCondLst>
                                        </p:cTn>
                                        <p:tgtEl>
                                          <p:spTgt spid="11"/>
                                        </p:tgtEl>
                                        <p:attrNameLst>
                                          <p:attrName>style.visibility</p:attrName>
                                        </p:attrNameLst>
                                      </p:cBhvr>
                                      <p:to>
                                        <p:strVal val="visible"/>
                                      </p:to>
                                    </p:set>
                                    <p:anim calcmode="lin" valueType="num">
                                      <p:cBhvr additive="base">
                                        <p:cTn id="29" dur="500" fill="hold"/>
                                        <p:tgtEl>
                                          <p:spTgt spid="11"/>
                                        </p:tgtEl>
                                        <p:attrNameLst>
                                          <p:attrName>ppt_x</p:attrName>
                                        </p:attrNameLst>
                                      </p:cBhvr>
                                      <p:tavLst>
                                        <p:tav tm="0">
                                          <p:val>
                                            <p:strVal val="0-#ppt_w/2"/>
                                          </p:val>
                                        </p:tav>
                                        <p:tav tm="100000">
                                          <p:val>
                                            <p:strVal val="#ppt_x"/>
                                          </p:val>
                                        </p:tav>
                                      </p:tavLst>
                                    </p:anim>
                                    <p:anim calcmode="lin" valueType="num">
                                      <p:cBhvr additive="base">
                                        <p:cTn id="30" dur="500" fill="hold"/>
                                        <p:tgtEl>
                                          <p:spTgt spid="11"/>
                                        </p:tgtEl>
                                        <p:attrNameLst>
                                          <p:attrName>ppt_y</p:attrName>
                                        </p:attrNameLst>
                                      </p:cBhvr>
                                      <p:tavLst>
                                        <p:tav tm="0">
                                          <p:val>
                                            <p:strVal val="#ppt_y"/>
                                          </p:val>
                                        </p:tav>
                                        <p:tav tm="100000">
                                          <p:val>
                                            <p:strVal val="#ppt_y"/>
                                          </p:val>
                                        </p:tav>
                                      </p:tavLst>
                                    </p:anim>
                                  </p:childTnLst>
                                </p:cTn>
                              </p:par>
                              <p:par>
                                <p:cTn id="31" presetID="13" presetClass="entr" presetSubtype="32" fill="hold" nodeType="withEffect">
                                  <p:stCondLst>
                                    <p:cond delay="3700"/>
                                  </p:stCondLst>
                                  <p:childTnLst>
                                    <p:set>
                                      <p:cBhvr>
                                        <p:cTn id="32" dur="1" fill="hold">
                                          <p:stCondLst>
                                            <p:cond delay="0"/>
                                          </p:stCondLst>
                                        </p:cTn>
                                        <p:tgtEl>
                                          <p:spTgt spid="32"/>
                                        </p:tgtEl>
                                        <p:attrNameLst>
                                          <p:attrName>style.visibility</p:attrName>
                                        </p:attrNameLst>
                                      </p:cBhvr>
                                      <p:to>
                                        <p:strVal val="visible"/>
                                      </p:to>
                                    </p:set>
                                    <p:animEffect transition="in" filter="plus(out)">
                                      <p:cBhvr>
                                        <p:cTn id="33" dur="2000"/>
                                        <p:tgtEl>
                                          <p:spTgt spid="32"/>
                                        </p:tgtEl>
                                      </p:cBhvr>
                                    </p:animEffect>
                                  </p:childTnLst>
                                </p:cTn>
                              </p:par>
                              <p:par>
                                <p:cTn id="34" presetID="13" presetClass="entr" presetSubtype="32" fill="hold" nodeType="withEffect">
                                  <p:stCondLst>
                                    <p:cond delay="3700"/>
                                  </p:stCondLst>
                                  <p:childTnLst>
                                    <p:set>
                                      <p:cBhvr>
                                        <p:cTn id="35" dur="1" fill="hold">
                                          <p:stCondLst>
                                            <p:cond delay="0"/>
                                          </p:stCondLst>
                                        </p:cTn>
                                        <p:tgtEl>
                                          <p:spTgt spid="33"/>
                                        </p:tgtEl>
                                        <p:attrNameLst>
                                          <p:attrName>style.visibility</p:attrName>
                                        </p:attrNameLst>
                                      </p:cBhvr>
                                      <p:to>
                                        <p:strVal val="visible"/>
                                      </p:to>
                                    </p:set>
                                    <p:animEffect transition="in" filter="plus(out)">
                                      <p:cBhvr>
                                        <p:cTn id="36" dur="2000"/>
                                        <p:tgtEl>
                                          <p:spTgt spid="33"/>
                                        </p:tgtEl>
                                      </p:cBhvr>
                                    </p:animEffect>
                                  </p:childTnLst>
                                </p:cTn>
                              </p:par>
                              <p:par>
                                <p:cTn id="37" presetID="13" presetClass="entr" presetSubtype="32" fill="hold" nodeType="withEffect">
                                  <p:stCondLst>
                                    <p:cond delay="3700"/>
                                  </p:stCondLst>
                                  <p:childTnLst>
                                    <p:set>
                                      <p:cBhvr>
                                        <p:cTn id="38" dur="1" fill="hold">
                                          <p:stCondLst>
                                            <p:cond delay="0"/>
                                          </p:stCondLst>
                                        </p:cTn>
                                        <p:tgtEl>
                                          <p:spTgt spid="34"/>
                                        </p:tgtEl>
                                        <p:attrNameLst>
                                          <p:attrName>style.visibility</p:attrName>
                                        </p:attrNameLst>
                                      </p:cBhvr>
                                      <p:to>
                                        <p:strVal val="visible"/>
                                      </p:to>
                                    </p:set>
                                    <p:animEffect transition="in" filter="plus(out)">
                                      <p:cBhvr>
                                        <p:cTn id="39" dur="2000"/>
                                        <p:tgtEl>
                                          <p:spTgt spid="34"/>
                                        </p:tgtEl>
                                      </p:cBhvr>
                                    </p:animEffect>
                                  </p:childTnLst>
                                </p:cTn>
                              </p:par>
                              <p:par>
                                <p:cTn id="40" presetID="22" presetClass="entr" presetSubtype="8" fill="hold" grpId="0" nodeType="withEffect">
                                  <p:stCondLst>
                                    <p:cond delay="2700"/>
                                  </p:stCondLst>
                                  <p:childTnLst>
                                    <p:set>
                                      <p:cBhvr>
                                        <p:cTn id="41" dur="1" fill="hold">
                                          <p:stCondLst>
                                            <p:cond delay="0"/>
                                          </p:stCondLst>
                                        </p:cTn>
                                        <p:tgtEl>
                                          <p:spTgt spid="35"/>
                                        </p:tgtEl>
                                        <p:attrNameLst>
                                          <p:attrName>style.visibility</p:attrName>
                                        </p:attrNameLst>
                                      </p:cBhvr>
                                      <p:to>
                                        <p:strVal val="visible"/>
                                      </p:to>
                                    </p:set>
                                    <p:animEffect transition="in" filter="wipe(left)">
                                      <p:cBhvr>
                                        <p:cTn id="42" dur="1000"/>
                                        <p:tgtEl>
                                          <p:spTgt spid="35"/>
                                        </p:tgtEl>
                                      </p:cBhvr>
                                    </p:animEffect>
                                  </p:childTnLst>
                                </p:cTn>
                              </p:par>
                              <p:par>
                                <p:cTn id="43" presetID="22" presetClass="entr" presetSubtype="8" fill="hold" grpId="0" nodeType="withEffect">
                                  <p:stCondLst>
                                    <p:cond delay="2700"/>
                                  </p:stCondLst>
                                  <p:childTnLst>
                                    <p:set>
                                      <p:cBhvr>
                                        <p:cTn id="44" dur="1" fill="hold">
                                          <p:stCondLst>
                                            <p:cond delay="0"/>
                                          </p:stCondLst>
                                        </p:cTn>
                                        <p:tgtEl>
                                          <p:spTgt spid="36"/>
                                        </p:tgtEl>
                                        <p:attrNameLst>
                                          <p:attrName>style.visibility</p:attrName>
                                        </p:attrNameLst>
                                      </p:cBhvr>
                                      <p:to>
                                        <p:strVal val="visible"/>
                                      </p:to>
                                    </p:set>
                                    <p:animEffect transition="in" filter="wipe(left)">
                                      <p:cBhvr>
                                        <p:cTn id="45" dur="1000"/>
                                        <p:tgtEl>
                                          <p:spTgt spid="36"/>
                                        </p:tgtEl>
                                      </p:cBhvr>
                                    </p:animEffect>
                                  </p:childTnLst>
                                </p:cTn>
                              </p:par>
                              <p:par>
                                <p:cTn id="46" presetID="22" presetClass="entr" presetSubtype="8" fill="hold" grpId="0" nodeType="withEffect">
                                  <p:stCondLst>
                                    <p:cond delay="2700"/>
                                  </p:stCondLst>
                                  <p:childTnLst>
                                    <p:set>
                                      <p:cBhvr>
                                        <p:cTn id="47" dur="1" fill="hold">
                                          <p:stCondLst>
                                            <p:cond delay="0"/>
                                          </p:stCondLst>
                                        </p:cTn>
                                        <p:tgtEl>
                                          <p:spTgt spid="37"/>
                                        </p:tgtEl>
                                        <p:attrNameLst>
                                          <p:attrName>style.visibility</p:attrName>
                                        </p:attrNameLst>
                                      </p:cBhvr>
                                      <p:to>
                                        <p:strVal val="visible"/>
                                      </p:to>
                                    </p:set>
                                    <p:animEffect transition="in" filter="wipe(left)">
                                      <p:cBhvr>
                                        <p:cTn id="48" dur="1000"/>
                                        <p:tgtEl>
                                          <p:spTgt spid="37"/>
                                        </p:tgtEl>
                                      </p:cBhvr>
                                    </p:animEffect>
                                  </p:childTnLst>
                                </p:cTn>
                              </p:par>
                              <p:par>
                                <p:cTn id="49" presetID="22" presetClass="entr" presetSubtype="1" fill="hold" grpId="0" nodeType="withEffect">
                                  <p:stCondLst>
                                    <p:cond delay="5700"/>
                                  </p:stCondLst>
                                  <p:childTnLst>
                                    <p:set>
                                      <p:cBhvr>
                                        <p:cTn id="50" dur="1" fill="hold">
                                          <p:stCondLst>
                                            <p:cond delay="0"/>
                                          </p:stCondLst>
                                        </p:cTn>
                                        <p:tgtEl>
                                          <p:spTgt spid="38"/>
                                        </p:tgtEl>
                                        <p:attrNameLst>
                                          <p:attrName>style.visibility</p:attrName>
                                        </p:attrNameLst>
                                      </p:cBhvr>
                                      <p:to>
                                        <p:strVal val="visible"/>
                                      </p:to>
                                    </p:set>
                                    <p:animEffect transition="in" filter="wipe(up)">
                                      <p:cBhvr>
                                        <p:cTn id="51" dur="1000"/>
                                        <p:tgtEl>
                                          <p:spTgt spid="38"/>
                                        </p:tgtEl>
                                      </p:cBhvr>
                                    </p:animEffect>
                                  </p:childTnLst>
                                </p:cTn>
                              </p:par>
                              <p:par>
                                <p:cTn id="52" presetID="22" presetClass="entr" presetSubtype="1" fill="hold" grpId="0" nodeType="withEffect">
                                  <p:stCondLst>
                                    <p:cond delay="5700"/>
                                  </p:stCondLst>
                                  <p:childTnLst>
                                    <p:set>
                                      <p:cBhvr>
                                        <p:cTn id="53" dur="1" fill="hold">
                                          <p:stCondLst>
                                            <p:cond delay="0"/>
                                          </p:stCondLst>
                                        </p:cTn>
                                        <p:tgtEl>
                                          <p:spTgt spid="39"/>
                                        </p:tgtEl>
                                        <p:attrNameLst>
                                          <p:attrName>style.visibility</p:attrName>
                                        </p:attrNameLst>
                                      </p:cBhvr>
                                      <p:to>
                                        <p:strVal val="visible"/>
                                      </p:to>
                                    </p:set>
                                    <p:animEffect transition="in" filter="wipe(up)">
                                      <p:cBhvr>
                                        <p:cTn id="54" dur="1000"/>
                                        <p:tgtEl>
                                          <p:spTgt spid="39"/>
                                        </p:tgtEl>
                                      </p:cBhvr>
                                    </p:animEffect>
                                  </p:childTnLst>
                                </p:cTn>
                              </p:par>
                              <p:par>
                                <p:cTn id="55" presetID="22" presetClass="entr" presetSubtype="1" fill="hold" grpId="0" nodeType="withEffect">
                                  <p:stCondLst>
                                    <p:cond delay="5700"/>
                                  </p:stCondLst>
                                  <p:childTnLst>
                                    <p:set>
                                      <p:cBhvr>
                                        <p:cTn id="56" dur="1" fill="hold">
                                          <p:stCondLst>
                                            <p:cond delay="0"/>
                                          </p:stCondLst>
                                        </p:cTn>
                                        <p:tgtEl>
                                          <p:spTgt spid="41"/>
                                        </p:tgtEl>
                                        <p:attrNameLst>
                                          <p:attrName>style.visibility</p:attrName>
                                        </p:attrNameLst>
                                      </p:cBhvr>
                                      <p:to>
                                        <p:strVal val="visible"/>
                                      </p:to>
                                    </p:set>
                                    <p:animEffect transition="in" filter="wipe(up)">
                                      <p:cBhvr>
                                        <p:cTn id="57" dur="1000"/>
                                        <p:tgtEl>
                                          <p:spTgt spid="41"/>
                                        </p:tgtEl>
                                      </p:cBhvr>
                                    </p:animEffect>
                                  </p:childTnLst>
                                </p:cTn>
                              </p:par>
                              <p:par>
                                <p:cTn id="58" presetID="45" presetClass="entr" presetSubtype="0" fill="hold" grpId="0" nodeType="withEffect">
                                  <p:stCondLst>
                                    <p:cond delay="4550"/>
                                  </p:stCondLst>
                                  <p:childTnLst>
                                    <p:set>
                                      <p:cBhvr>
                                        <p:cTn id="59" dur="1" fill="hold">
                                          <p:stCondLst>
                                            <p:cond delay="0"/>
                                          </p:stCondLst>
                                        </p:cTn>
                                        <p:tgtEl>
                                          <p:spTgt spid="42"/>
                                        </p:tgtEl>
                                        <p:attrNameLst>
                                          <p:attrName>style.visibility</p:attrName>
                                        </p:attrNameLst>
                                      </p:cBhvr>
                                      <p:to>
                                        <p:strVal val="visible"/>
                                      </p:to>
                                    </p:set>
                                    <p:animEffect transition="in" filter="fade">
                                      <p:cBhvr>
                                        <p:cTn id="60" dur="1500"/>
                                        <p:tgtEl>
                                          <p:spTgt spid="42"/>
                                        </p:tgtEl>
                                      </p:cBhvr>
                                    </p:animEffect>
                                    <p:anim calcmode="lin" valueType="num">
                                      <p:cBhvr>
                                        <p:cTn id="61" dur="1500" fill="hold"/>
                                        <p:tgtEl>
                                          <p:spTgt spid="42"/>
                                        </p:tgtEl>
                                        <p:attrNameLst>
                                          <p:attrName>ppt_w</p:attrName>
                                        </p:attrNameLst>
                                      </p:cBhvr>
                                      <p:tavLst>
                                        <p:tav tm="0" fmla="#ppt_w*sin(2.5*pi*$)">
                                          <p:val>
                                            <p:fltVal val="0"/>
                                          </p:val>
                                        </p:tav>
                                        <p:tav tm="100000">
                                          <p:val>
                                            <p:fltVal val="1"/>
                                          </p:val>
                                        </p:tav>
                                      </p:tavLst>
                                    </p:anim>
                                    <p:anim calcmode="lin" valueType="num">
                                      <p:cBhvr>
                                        <p:cTn id="62" dur="1500" fill="hold"/>
                                        <p:tgtEl>
                                          <p:spTgt spid="4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35" grpId="0"/>
      <p:bldP spid="36" grpId="0"/>
      <p:bldP spid="37" grpId="0"/>
      <p:bldP spid="38" grpId="0"/>
      <p:bldP spid="39" grpId="0"/>
      <p:bldP spid="41" grpId="0"/>
      <p:bldP spid="42"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1" name="Oval 110"/>
          <p:cNvSpPr>
            <a:spLocks noChangeAspect="1"/>
          </p:cNvSpPr>
          <p:nvPr/>
        </p:nvSpPr>
        <p:spPr>
          <a:xfrm>
            <a:off x="5786438" y="3167063"/>
            <a:ext cx="323850" cy="325437"/>
          </a:xfrm>
          <a:prstGeom prst="ellipse">
            <a:avLst/>
          </a:prstGeom>
          <a:solidFill>
            <a:schemeClr val="tx1">
              <a:lumMod val="85000"/>
              <a:lumOff val="15000"/>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21" name="Oval 120"/>
          <p:cNvSpPr>
            <a:spLocks noChangeAspect="1"/>
          </p:cNvSpPr>
          <p:nvPr/>
        </p:nvSpPr>
        <p:spPr>
          <a:xfrm>
            <a:off x="2382838" y="2843213"/>
            <a:ext cx="971550" cy="973137"/>
          </a:xfrm>
          <a:prstGeom prst="ellipse">
            <a:avLst/>
          </a:prstGeom>
          <a:solidFill>
            <a:schemeClr val="accent4">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DEF8AF68-F7E5-4465-B8EB-E74AEC335E4F}"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45</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Design Process Infographic</a:t>
            </a:r>
            <a:endParaRPr lang="en-US" altLang="zh-CN" sz="3600">
              <a:solidFill>
                <a:srgbClr val="767171"/>
              </a:solidFill>
              <a:latin typeface="Calibri Light" pitchFamily="34" charset="0"/>
            </a:endParaRPr>
          </a:p>
        </p:txBody>
      </p:sp>
      <p:sp>
        <p:nvSpPr>
          <p:cNvPr id="412"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sp>
        <p:nvSpPr>
          <p:cNvPr id="106" name="Oval 105"/>
          <p:cNvSpPr>
            <a:spLocks noChangeAspect="1"/>
          </p:cNvSpPr>
          <p:nvPr/>
        </p:nvSpPr>
        <p:spPr>
          <a:xfrm>
            <a:off x="5905500" y="2951163"/>
            <a:ext cx="757238" cy="757237"/>
          </a:xfrm>
          <a:prstGeom prst="ellipse">
            <a:avLst/>
          </a:prstGeom>
          <a:solidFill>
            <a:schemeClr val="accent5">
              <a:lumMod val="75000"/>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07" name="Oval 106"/>
          <p:cNvSpPr>
            <a:spLocks noChangeAspect="1"/>
          </p:cNvSpPr>
          <p:nvPr/>
        </p:nvSpPr>
        <p:spPr>
          <a:xfrm>
            <a:off x="1436688" y="2789238"/>
            <a:ext cx="1081087" cy="1081087"/>
          </a:xfrm>
          <a:prstGeom prst="ellipse">
            <a:avLst/>
          </a:prstGeom>
          <a:solidFill>
            <a:schemeClr val="accent4">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10" name="Oval 109"/>
          <p:cNvSpPr>
            <a:spLocks noChangeAspect="1"/>
          </p:cNvSpPr>
          <p:nvPr/>
        </p:nvSpPr>
        <p:spPr>
          <a:xfrm>
            <a:off x="3770313" y="2671763"/>
            <a:ext cx="1296987" cy="1296987"/>
          </a:xfrm>
          <a:prstGeom prst="ellipse">
            <a:avLst/>
          </a:prstGeom>
          <a:solidFill>
            <a:srgbClr val="FF0000">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12" name="Oval 111"/>
          <p:cNvSpPr>
            <a:spLocks noChangeAspect="1"/>
          </p:cNvSpPr>
          <p:nvPr/>
        </p:nvSpPr>
        <p:spPr>
          <a:xfrm>
            <a:off x="3205163" y="2935288"/>
            <a:ext cx="757237" cy="757237"/>
          </a:xfrm>
          <a:prstGeom prst="ellipse">
            <a:avLst/>
          </a:prstGeom>
          <a:solidFill>
            <a:srgbClr val="FF0000">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13" name="Oval 112"/>
          <p:cNvSpPr>
            <a:spLocks noChangeAspect="1"/>
          </p:cNvSpPr>
          <p:nvPr/>
        </p:nvSpPr>
        <p:spPr>
          <a:xfrm>
            <a:off x="4913313" y="2789238"/>
            <a:ext cx="1081087" cy="1081087"/>
          </a:xfrm>
          <a:prstGeom prst="ellipse">
            <a:avLst/>
          </a:prstGeom>
          <a:solidFill>
            <a:srgbClr val="FF0000">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14" name="Oval 113"/>
          <p:cNvSpPr>
            <a:spLocks noChangeAspect="1"/>
          </p:cNvSpPr>
          <p:nvPr/>
        </p:nvSpPr>
        <p:spPr>
          <a:xfrm>
            <a:off x="6534150" y="2989263"/>
            <a:ext cx="649288" cy="649287"/>
          </a:xfrm>
          <a:prstGeom prst="ellipse">
            <a:avLst/>
          </a:prstGeom>
          <a:solidFill>
            <a:schemeClr val="accent5">
              <a:lumMod val="75000"/>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15" name="Oval 114"/>
          <p:cNvSpPr>
            <a:spLocks noChangeAspect="1"/>
          </p:cNvSpPr>
          <p:nvPr/>
        </p:nvSpPr>
        <p:spPr>
          <a:xfrm>
            <a:off x="7065963" y="2563813"/>
            <a:ext cx="1514475" cy="1512887"/>
          </a:xfrm>
          <a:prstGeom prst="ellipse">
            <a:avLst/>
          </a:prstGeom>
          <a:solidFill>
            <a:schemeClr val="accent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16" name="Oval 115"/>
          <p:cNvSpPr>
            <a:spLocks noChangeAspect="1"/>
          </p:cNvSpPr>
          <p:nvPr/>
        </p:nvSpPr>
        <p:spPr>
          <a:xfrm>
            <a:off x="8405813" y="2827338"/>
            <a:ext cx="973137" cy="973137"/>
          </a:xfrm>
          <a:prstGeom prst="ellipse">
            <a:avLst/>
          </a:prstGeom>
          <a:solidFill>
            <a:schemeClr val="accent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17" name="Oval 116"/>
          <p:cNvSpPr>
            <a:spLocks noChangeAspect="1"/>
          </p:cNvSpPr>
          <p:nvPr/>
        </p:nvSpPr>
        <p:spPr>
          <a:xfrm>
            <a:off x="9213850" y="2995613"/>
            <a:ext cx="649288" cy="649287"/>
          </a:xfrm>
          <a:prstGeom prst="ellipse">
            <a:avLst/>
          </a:prstGeom>
          <a:solidFill>
            <a:schemeClr val="accent6">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18" name="Oval 117"/>
          <p:cNvSpPr>
            <a:spLocks noChangeAspect="1"/>
          </p:cNvSpPr>
          <p:nvPr/>
        </p:nvSpPr>
        <p:spPr>
          <a:xfrm>
            <a:off x="9680575" y="2789238"/>
            <a:ext cx="1081088" cy="1081087"/>
          </a:xfrm>
          <a:prstGeom prst="ellipse">
            <a:avLst/>
          </a:prstGeom>
          <a:solidFill>
            <a:schemeClr val="accent6">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19" name="Oval 118"/>
          <p:cNvSpPr>
            <a:spLocks noChangeAspect="1"/>
          </p:cNvSpPr>
          <p:nvPr/>
        </p:nvSpPr>
        <p:spPr>
          <a:xfrm>
            <a:off x="10637838" y="3097213"/>
            <a:ext cx="468312" cy="468312"/>
          </a:xfrm>
          <a:prstGeom prst="ellipse">
            <a:avLst/>
          </a:prstGeom>
          <a:solidFill>
            <a:schemeClr val="tx1">
              <a:lumMod val="75000"/>
              <a:lumOff val="25000"/>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20" name="Oval 119"/>
          <p:cNvSpPr>
            <a:spLocks noChangeAspect="1"/>
          </p:cNvSpPr>
          <p:nvPr/>
        </p:nvSpPr>
        <p:spPr>
          <a:xfrm>
            <a:off x="936625" y="2995613"/>
            <a:ext cx="647700" cy="649287"/>
          </a:xfrm>
          <a:prstGeom prst="ellipse">
            <a:avLst/>
          </a:prstGeom>
          <a:solidFill>
            <a:schemeClr val="accent4">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grpSp>
        <p:nvGrpSpPr>
          <p:cNvPr id="122" name="Group 121"/>
          <p:cNvGrpSpPr>
            <a:grpSpLocks/>
          </p:cNvGrpSpPr>
          <p:nvPr/>
        </p:nvGrpSpPr>
        <p:grpSpPr bwMode="auto">
          <a:xfrm>
            <a:off x="819150" y="3797300"/>
            <a:ext cx="901700" cy="827088"/>
            <a:chOff x="997195" y="2876550"/>
            <a:chExt cx="901209" cy="825872"/>
          </a:xfrm>
        </p:grpSpPr>
        <p:cxnSp>
          <p:nvCxnSpPr>
            <p:cNvPr id="123" name="Straight Connector 122"/>
            <p:cNvCxnSpPr/>
            <p:nvPr/>
          </p:nvCxnSpPr>
          <p:spPr>
            <a:xfrm>
              <a:off x="1447800" y="2876550"/>
              <a:ext cx="0" cy="610289"/>
            </a:xfrm>
            <a:prstGeom prst="line">
              <a:avLst/>
            </a:prstGeom>
            <a:ln>
              <a:solidFill>
                <a:schemeClr val="tx1">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47193" name="Rectangle 1436"/>
            <p:cNvSpPr>
              <a:spLocks noChangeArrowheads="1"/>
            </p:cNvSpPr>
            <p:nvPr/>
          </p:nvSpPr>
          <p:spPr bwMode="auto">
            <a:xfrm>
              <a:off x="997195" y="3486839"/>
              <a:ext cx="901209" cy="215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400">
                  <a:solidFill>
                    <a:srgbClr val="7F7F7F"/>
                  </a:solidFill>
                  <a:cs typeface="Arial" pitchFamily="34" charset="0"/>
                </a:rPr>
                <a:t>Project Brief</a:t>
              </a:r>
              <a:endParaRPr lang="en-US" altLang="zh-CN" sz="3600">
                <a:solidFill>
                  <a:srgbClr val="7F7F7F"/>
                </a:solidFill>
                <a:cs typeface="Arial" pitchFamily="34" charset="0"/>
              </a:endParaRPr>
            </a:p>
          </p:txBody>
        </p:sp>
      </p:grpSp>
      <p:grpSp>
        <p:nvGrpSpPr>
          <p:cNvPr id="125" name="Group 124"/>
          <p:cNvGrpSpPr>
            <a:grpSpLocks/>
          </p:cNvGrpSpPr>
          <p:nvPr/>
        </p:nvGrpSpPr>
        <p:grpSpPr bwMode="auto">
          <a:xfrm>
            <a:off x="1503363" y="1976438"/>
            <a:ext cx="971550" cy="688975"/>
            <a:chOff x="1434299" y="1577812"/>
            <a:chExt cx="970715" cy="689138"/>
          </a:xfrm>
        </p:grpSpPr>
        <p:cxnSp>
          <p:nvCxnSpPr>
            <p:cNvPr id="126" name="Straight Connector 125"/>
            <p:cNvCxnSpPr/>
            <p:nvPr/>
          </p:nvCxnSpPr>
          <p:spPr>
            <a:xfrm flipV="1">
              <a:off x="1919657" y="1757241"/>
              <a:ext cx="0" cy="509709"/>
            </a:xfrm>
            <a:prstGeom prst="line">
              <a:avLst/>
            </a:prstGeom>
            <a:ln>
              <a:solidFill>
                <a:schemeClr val="tx1">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47191" name="Rectangle 1436"/>
            <p:cNvSpPr>
              <a:spLocks noChangeArrowheads="1"/>
            </p:cNvSpPr>
            <p:nvPr/>
          </p:nvSpPr>
          <p:spPr bwMode="auto">
            <a:xfrm>
              <a:off x="1434299" y="1577812"/>
              <a:ext cx="970715" cy="2159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400">
                  <a:solidFill>
                    <a:srgbClr val="7F7F7F"/>
                  </a:solidFill>
                  <a:cs typeface="Arial" pitchFamily="34" charset="0"/>
                </a:rPr>
                <a:t>Data Analysis</a:t>
              </a:r>
              <a:endParaRPr lang="en-US" altLang="zh-CN" sz="3600">
                <a:solidFill>
                  <a:srgbClr val="7F7F7F"/>
                </a:solidFill>
                <a:cs typeface="Arial" pitchFamily="34" charset="0"/>
              </a:endParaRPr>
            </a:p>
          </p:txBody>
        </p:sp>
      </p:grpSp>
      <p:grpSp>
        <p:nvGrpSpPr>
          <p:cNvPr id="128" name="Group 127"/>
          <p:cNvGrpSpPr>
            <a:grpSpLocks/>
          </p:cNvGrpSpPr>
          <p:nvPr/>
        </p:nvGrpSpPr>
        <p:grpSpPr bwMode="auto">
          <a:xfrm>
            <a:off x="3346450" y="1976438"/>
            <a:ext cx="474663" cy="803275"/>
            <a:chOff x="2740065" y="1577812"/>
            <a:chExt cx="475195" cy="803438"/>
          </a:xfrm>
        </p:grpSpPr>
        <p:cxnSp>
          <p:nvCxnSpPr>
            <p:cNvPr id="129" name="Straight Connector 128"/>
            <p:cNvCxnSpPr/>
            <p:nvPr/>
          </p:nvCxnSpPr>
          <p:spPr>
            <a:xfrm flipV="1">
              <a:off x="2976868" y="1763587"/>
              <a:ext cx="0" cy="617663"/>
            </a:xfrm>
            <a:prstGeom prst="line">
              <a:avLst/>
            </a:prstGeom>
            <a:ln>
              <a:solidFill>
                <a:schemeClr val="tx1">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47189" name="Rectangle 1436"/>
            <p:cNvSpPr>
              <a:spLocks noChangeArrowheads="1"/>
            </p:cNvSpPr>
            <p:nvPr/>
          </p:nvSpPr>
          <p:spPr bwMode="auto">
            <a:xfrm>
              <a:off x="2740065" y="1577812"/>
              <a:ext cx="475195" cy="215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400">
                  <a:solidFill>
                    <a:srgbClr val="7F7F7F"/>
                  </a:solidFill>
                  <a:cs typeface="Arial" pitchFamily="34" charset="0"/>
                </a:rPr>
                <a:t>Sketch</a:t>
              </a:r>
              <a:endParaRPr lang="en-US" altLang="zh-CN" sz="3600">
                <a:solidFill>
                  <a:srgbClr val="7F7F7F"/>
                </a:solidFill>
                <a:cs typeface="Arial" pitchFamily="34" charset="0"/>
              </a:endParaRPr>
            </a:p>
          </p:txBody>
        </p:sp>
      </p:grpSp>
      <p:grpSp>
        <p:nvGrpSpPr>
          <p:cNvPr id="131" name="Group 130"/>
          <p:cNvGrpSpPr>
            <a:grpSpLocks/>
          </p:cNvGrpSpPr>
          <p:nvPr/>
        </p:nvGrpSpPr>
        <p:grpSpPr bwMode="auto">
          <a:xfrm>
            <a:off x="4914900" y="1976438"/>
            <a:ext cx="1071563" cy="688975"/>
            <a:chOff x="3728517" y="1577812"/>
            <a:chExt cx="1071512" cy="689138"/>
          </a:xfrm>
        </p:grpSpPr>
        <p:cxnSp>
          <p:nvCxnSpPr>
            <p:cNvPr id="132" name="Straight Connector 131"/>
            <p:cNvCxnSpPr/>
            <p:nvPr/>
          </p:nvCxnSpPr>
          <p:spPr>
            <a:xfrm flipV="1">
              <a:off x="4263480" y="1757241"/>
              <a:ext cx="0" cy="509709"/>
            </a:xfrm>
            <a:prstGeom prst="line">
              <a:avLst/>
            </a:prstGeom>
            <a:ln>
              <a:solidFill>
                <a:schemeClr val="tx1">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47187" name="Rectangle 1436"/>
            <p:cNvSpPr>
              <a:spLocks noChangeArrowheads="1"/>
            </p:cNvSpPr>
            <p:nvPr/>
          </p:nvSpPr>
          <p:spPr bwMode="auto">
            <a:xfrm>
              <a:off x="3728517" y="1577812"/>
              <a:ext cx="1071512" cy="2159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400">
                  <a:solidFill>
                    <a:srgbClr val="7F7F7F"/>
                  </a:solidFill>
                  <a:cs typeface="Arial" pitchFamily="34" charset="0"/>
                </a:rPr>
                <a:t>Client Revision</a:t>
              </a:r>
              <a:endParaRPr lang="en-US" altLang="zh-CN" sz="3600">
                <a:solidFill>
                  <a:srgbClr val="7F7F7F"/>
                </a:solidFill>
                <a:cs typeface="Arial" pitchFamily="34" charset="0"/>
              </a:endParaRPr>
            </a:p>
          </p:txBody>
        </p:sp>
      </p:grpSp>
      <p:grpSp>
        <p:nvGrpSpPr>
          <p:cNvPr id="134" name="Group 133"/>
          <p:cNvGrpSpPr>
            <a:grpSpLocks/>
          </p:cNvGrpSpPr>
          <p:nvPr/>
        </p:nvGrpSpPr>
        <p:grpSpPr bwMode="auto">
          <a:xfrm>
            <a:off x="6665913" y="1976438"/>
            <a:ext cx="357187" cy="841375"/>
            <a:chOff x="5043866" y="1577812"/>
            <a:chExt cx="357535" cy="841538"/>
          </a:xfrm>
        </p:grpSpPr>
        <p:cxnSp>
          <p:nvCxnSpPr>
            <p:cNvPr id="135" name="Straight Connector 134"/>
            <p:cNvCxnSpPr/>
            <p:nvPr/>
          </p:nvCxnSpPr>
          <p:spPr>
            <a:xfrm flipV="1">
              <a:off x="5221839" y="1761998"/>
              <a:ext cx="0" cy="657352"/>
            </a:xfrm>
            <a:prstGeom prst="line">
              <a:avLst/>
            </a:prstGeom>
            <a:ln>
              <a:solidFill>
                <a:schemeClr val="tx1">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47185" name="Rectangle 1436"/>
            <p:cNvSpPr>
              <a:spLocks noChangeArrowheads="1"/>
            </p:cNvSpPr>
            <p:nvPr/>
          </p:nvSpPr>
          <p:spPr bwMode="auto">
            <a:xfrm>
              <a:off x="5043866" y="1577812"/>
              <a:ext cx="357535" cy="2159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400">
                  <a:solidFill>
                    <a:srgbClr val="7F7F7F"/>
                  </a:solidFill>
                  <a:cs typeface="Arial" pitchFamily="34" charset="0"/>
                </a:rPr>
                <a:t>Fixes</a:t>
              </a:r>
              <a:endParaRPr lang="en-US" altLang="zh-CN" sz="3600">
                <a:solidFill>
                  <a:srgbClr val="7F7F7F"/>
                </a:solidFill>
                <a:cs typeface="Arial" pitchFamily="34" charset="0"/>
              </a:endParaRPr>
            </a:p>
          </p:txBody>
        </p:sp>
      </p:grpSp>
      <p:grpSp>
        <p:nvGrpSpPr>
          <p:cNvPr id="137" name="Group 136"/>
          <p:cNvGrpSpPr>
            <a:grpSpLocks/>
          </p:cNvGrpSpPr>
          <p:nvPr/>
        </p:nvGrpSpPr>
        <p:grpSpPr bwMode="auto">
          <a:xfrm>
            <a:off x="8564563" y="1976438"/>
            <a:ext cx="622300" cy="727075"/>
            <a:chOff x="6274137" y="1577812"/>
            <a:chExt cx="622606" cy="727238"/>
          </a:xfrm>
        </p:grpSpPr>
        <p:cxnSp>
          <p:nvCxnSpPr>
            <p:cNvPr id="138" name="Straight Connector 137"/>
            <p:cNvCxnSpPr/>
            <p:nvPr/>
          </p:nvCxnSpPr>
          <p:spPr>
            <a:xfrm flipV="1">
              <a:off x="6585440" y="1758828"/>
              <a:ext cx="0" cy="546222"/>
            </a:xfrm>
            <a:prstGeom prst="line">
              <a:avLst/>
            </a:prstGeom>
            <a:ln>
              <a:solidFill>
                <a:schemeClr val="tx1">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47183" name="Rectangle 1436"/>
            <p:cNvSpPr>
              <a:spLocks noChangeArrowheads="1"/>
            </p:cNvSpPr>
            <p:nvPr/>
          </p:nvSpPr>
          <p:spPr bwMode="auto">
            <a:xfrm>
              <a:off x="6274137" y="1577812"/>
              <a:ext cx="622606" cy="21594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400">
                  <a:solidFill>
                    <a:srgbClr val="7F7F7F"/>
                  </a:solidFill>
                  <a:cs typeface="Arial" pitchFamily="34" charset="0"/>
                </a:rPr>
                <a:t>Meet up</a:t>
              </a:r>
              <a:endParaRPr lang="en-US" altLang="zh-CN" sz="3600">
                <a:solidFill>
                  <a:srgbClr val="7F7F7F"/>
                </a:solidFill>
                <a:cs typeface="Arial" pitchFamily="34" charset="0"/>
              </a:endParaRPr>
            </a:p>
          </p:txBody>
        </p:sp>
      </p:grpSp>
      <p:grpSp>
        <p:nvGrpSpPr>
          <p:cNvPr id="140" name="Group 139"/>
          <p:cNvGrpSpPr>
            <a:grpSpLocks/>
          </p:cNvGrpSpPr>
          <p:nvPr/>
        </p:nvGrpSpPr>
        <p:grpSpPr bwMode="auto">
          <a:xfrm>
            <a:off x="9953625" y="1976438"/>
            <a:ext cx="466725" cy="688975"/>
            <a:chOff x="7257426" y="1577812"/>
            <a:chExt cx="467244" cy="689138"/>
          </a:xfrm>
        </p:grpSpPr>
        <p:cxnSp>
          <p:nvCxnSpPr>
            <p:cNvPr id="141" name="Straight Connector 140"/>
            <p:cNvCxnSpPr/>
            <p:nvPr/>
          </p:nvCxnSpPr>
          <p:spPr>
            <a:xfrm flipV="1">
              <a:off x="7491049" y="1757241"/>
              <a:ext cx="0" cy="509709"/>
            </a:xfrm>
            <a:prstGeom prst="line">
              <a:avLst/>
            </a:prstGeom>
            <a:ln>
              <a:solidFill>
                <a:schemeClr val="tx1">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47181" name="Rectangle 1436"/>
            <p:cNvSpPr>
              <a:spLocks noChangeArrowheads="1"/>
            </p:cNvSpPr>
            <p:nvPr/>
          </p:nvSpPr>
          <p:spPr bwMode="auto">
            <a:xfrm>
              <a:off x="7257426" y="1577812"/>
              <a:ext cx="467244" cy="2159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400">
                  <a:solidFill>
                    <a:srgbClr val="7F7F7F"/>
                  </a:solidFill>
                  <a:cs typeface="Arial" pitchFamily="34" charset="0"/>
                </a:rPr>
                <a:t>Revise</a:t>
              </a:r>
              <a:endParaRPr lang="en-US" altLang="zh-CN" sz="3600">
                <a:solidFill>
                  <a:srgbClr val="7F7F7F"/>
                </a:solidFill>
                <a:cs typeface="Arial" pitchFamily="34" charset="0"/>
              </a:endParaRPr>
            </a:p>
          </p:txBody>
        </p:sp>
      </p:grpSp>
      <p:grpSp>
        <p:nvGrpSpPr>
          <p:cNvPr id="143" name="Group 142"/>
          <p:cNvGrpSpPr>
            <a:grpSpLocks/>
          </p:cNvGrpSpPr>
          <p:nvPr/>
        </p:nvGrpSpPr>
        <p:grpSpPr bwMode="auto">
          <a:xfrm>
            <a:off x="2520950" y="3911600"/>
            <a:ext cx="660400" cy="712788"/>
            <a:chOff x="2175268" y="2990850"/>
            <a:chExt cx="661079" cy="711572"/>
          </a:xfrm>
        </p:grpSpPr>
        <p:cxnSp>
          <p:nvCxnSpPr>
            <p:cNvPr id="144" name="Straight Connector 143"/>
            <p:cNvCxnSpPr/>
            <p:nvPr/>
          </p:nvCxnSpPr>
          <p:spPr>
            <a:xfrm>
              <a:off x="2505808" y="2990850"/>
              <a:ext cx="0" cy="496040"/>
            </a:xfrm>
            <a:prstGeom prst="line">
              <a:avLst/>
            </a:prstGeom>
            <a:ln>
              <a:solidFill>
                <a:schemeClr val="tx1">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47179" name="Rectangle 1436"/>
            <p:cNvSpPr>
              <a:spLocks noChangeArrowheads="1"/>
            </p:cNvSpPr>
            <p:nvPr/>
          </p:nvSpPr>
          <p:spPr bwMode="auto">
            <a:xfrm>
              <a:off x="2175268" y="3486890"/>
              <a:ext cx="661079" cy="2155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400">
                  <a:solidFill>
                    <a:srgbClr val="7F7F7F"/>
                  </a:solidFill>
                  <a:cs typeface="Arial" pitchFamily="34" charset="0"/>
                </a:rPr>
                <a:t>Research</a:t>
              </a:r>
              <a:endParaRPr lang="en-US" altLang="zh-CN" sz="3600">
                <a:solidFill>
                  <a:srgbClr val="7F7F7F"/>
                </a:solidFill>
                <a:cs typeface="Arial" pitchFamily="34" charset="0"/>
              </a:endParaRPr>
            </a:p>
          </p:txBody>
        </p:sp>
      </p:grpSp>
      <p:grpSp>
        <p:nvGrpSpPr>
          <p:cNvPr id="146" name="Group 145"/>
          <p:cNvGrpSpPr>
            <a:grpSpLocks/>
          </p:cNvGrpSpPr>
          <p:nvPr/>
        </p:nvGrpSpPr>
        <p:grpSpPr bwMode="auto">
          <a:xfrm>
            <a:off x="4049713" y="4025900"/>
            <a:ext cx="704850" cy="598488"/>
            <a:chOff x="3210997" y="3105150"/>
            <a:chExt cx="705642" cy="597272"/>
          </a:xfrm>
        </p:grpSpPr>
        <p:cxnSp>
          <p:nvCxnSpPr>
            <p:cNvPr id="147" name="Straight Connector 146"/>
            <p:cNvCxnSpPr/>
            <p:nvPr/>
          </p:nvCxnSpPr>
          <p:spPr>
            <a:xfrm>
              <a:off x="3563818" y="3105150"/>
              <a:ext cx="0" cy="380226"/>
            </a:xfrm>
            <a:prstGeom prst="line">
              <a:avLst/>
            </a:prstGeom>
            <a:ln>
              <a:solidFill>
                <a:schemeClr val="tx1">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47177" name="Rectangle 1436"/>
            <p:cNvSpPr>
              <a:spLocks noChangeArrowheads="1"/>
            </p:cNvSpPr>
            <p:nvPr/>
          </p:nvSpPr>
          <p:spPr bwMode="auto">
            <a:xfrm>
              <a:off x="3210997" y="3486961"/>
              <a:ext cx="705642" cy="2154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400">
                  <a:solidFill>
                    <a:srgbClr val="7F7F7F"/>
                  </a:solidFill>
                  <a:cs typeface="Arial" pitchFamily="34" charset="0"/>
                </a:rPr>
                <a:t>Proposals</a:t>
              </a:r>
              <a:endParaRPr lang="en-US" altLang="zh-CN" sz="3600">
                <a:solidFill>
                  <a:srgbClr val="7F7F7F"/>
                </a:solidFill>
                <a:cs typeface="Arial" pitchFamily="34" charset="0"/>
              </a:endParaRPr>
            </a:p>
          </p:txBody>
        </p:sp>
      </p:grpSp>
      <p:grpSp>
        <p:nvGrpSpPr>
          <p:cNvPr id="149" name="Group 148"/>
          <p:cNvGrpSpPr>
            <a:grpSpLocks/>
          </p:cNvGrpSpPr>
          <p:nvPr/>
        </p:nvGrpSpPr>
        <p:grpSpPr bwMode="auto">
          <a:xfrm>
            <a:off x="5738813" y="3835400"/>
            <a:ext cx="1062037" cy="788988"/>
            <a:chOff x="4334004" y="2914650"/>
            <a:chExt cx="1062150" cy="787772"/>
          </a:xfrm>
        </p:grpSpPr>
        <p:cxnSp>
          <p:nvCxnSpPr>
            <p:cNvPr id="150" name="Straight Connector 149"/>
            <p:cNvCxnSpPr/>
            <p:nvPr/>
          </p:nvCxnSpPr>
          <p:spPr>
            <a:xfrm>
              <a:off x="4864285" y="2914650"/>
              <a:ext cx="0" cy="572205"/>
            </a:xfrm>
            <a:prstGeom prst="line">
              <a:avLst/>
            </a:prstGeom>
            <a:ln>
              <a:solidFill>
                <a:schemeClr val="tx1">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47175" name="Rectangle 1436"/>
            <p:cNvSpPr>
              <a:spLocks noChangeArrowheads="1"/>
            </p:cNvSpPr>
            <p:nvPr/>
          </p:nvSpPr>
          <p:spPr bwMode="auto">
            <a:xfrm>
              <a:off x="4334004" y="3486855"/>
              <a:ext cx="1062150" cy="2155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400">
                  <a:solidFill>
                    <a:srgbClr val="7F7F7F"/>
                  </a:solidFill>
                  <a:cs typeface="Arial" pitchFamily="34" charset="0"/>
                </a:rPr>
                <a:t>Improvements</a:t>
              </a:r>
              <a:endParaRPr lang="en-US" altLang="zh-CN" sz="3600">
                <a:solidFill>
                  <a:srgbClr val="7F7F7F"/>
                </a:solidFill>
                <a:cs typeface="Arial" pitchFamily="34" charset="0"/>
              </a:endParaRPr>
            </a:p>
          </p:txBody>
        </p:sp>
      </p:grpSp>
      <p:grpSp>
        <p:nvGrpSpPr>
          <p:cNvPr id="152" name="Group 151"/>
          <p:cNvGrpSpPr>
            <a:grpSpLocks/>
          </p:cNvGrpSpPr>
          <p:nvPr/>
        </p:nvGrpSpPr>
        <p:grpSpPr bwMode="auto">
          <a:xfrm>
            <a:off x="7529513" y="4102100"/>
            <a:ext cx="635000" cy="522288"/>
            <a:chOff x="5529333" y="3181350"/>
            <a:chExt cx="635110" cy="521072"/>
          </a:xfrm>
        </p:grpSpPr>
        <p:cxnSp>
          <p:nvCxnSpPr>
            <p:cNvPr id="153" name="Straight Connector 152"/>
            <p:cNvCxnSpPr/>
            <p:nvPr/>
          </p:nvCxnSpPr>
          <p:spPr>
            <a:xfrm>
              <a:off x="5846888" y="3181350"/>
              <a:ext cx="0" cy="304090"/>
            </a:xfrm>
            <a:prstGeom prst="line">
              <a:avLst/>
            </a:prstGeom>
            <a:ln>
              <a:solidFill>
                <a:schemeClr val="tx1">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47173" name="Rectangle 1436"/>
            <p:cNvSpPr>
              <a:spLocks noChangeArrowheads="1"/>
            </p:cNvSpPr>
            <p:nvPr/>
          </p:nvSpPr>
          <p:spPr bwMode="auto">
            <a:xfrm>
              <a:off x="5529333" y="3487025"/>
              <a:ext cx="635110" cy="2153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400">
                  <a:solidFill>
                    <a:srgbClr val="7F7F7F"/>
                  </a:solidFill>
                  <a:cs typeface="Arial" pitchFamily="34" charset="0"/>
                </a:rPr>
                <a:t>Proposal</a:t>
              </a:r>
              <a:endParaRPr lang="en-US" altLang="zh-CN" sz="3600">
                <a:solidFill>
                  <a:srgbClr val="7F7F7F"/>
                </a:solidFill>
                <a:cs typeface="Arial" pitchFamily="34" charset="0"/>
              </a:endParaRPr>
            </a:p>
          </p:txBody>
        </p:sp>
      </p:grpSp>
      <p:grpSp>
        <p:nvGrpSpPr>
          <p:cNvPr id="155" name="Group 154"/>
          <p:cNvGrpSpPr>
            <a:grpSpLocks/>
          </p:cNvGrpSpPr>
          <p:nvPr/>
        </p:nvGrpSpPr>
        <p:grpSpPr bwMode="auto">
          <a:xfrm>
            <a:off x="9363075" y="3797300"/>
            <a:ext cx="357188" cy="827088"/>
            <a:chOff x="6840429" y="2876550"/>
            <a:chExt cx="357535" cy="825872"/>
          </a:xfrm>
        </p:grpSpPr>
        <p:cxnSp>
          <p:nvCxnSpPr>
            <p:cNvPr id="156" name="Straight Connector 155"/>
            <p:cNvCxnSpPr/>
            <p:nvPr/>
          </p:nvCxnSpPr>
          <p:spPr>
            <a:xfrm>
              <a:off x="7018402" y="2876550"/>
              <a:ext cx="0" cy="610289"/>
            </a:xfrm>
            <a:prstGeom prst="line">
              <a:avLst/>
            </a:prstGeom>
            <a:ln>
              <a:solidFill>
                <a:schemeClr val="tx1">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47171" name="Rectangle 1436"/>
            <p:cNvSpPr>
              <a:spLocks noChangeArrowheads="1"/>
            </p:cNvSpPr>
            <p:nvPr/>
          </p:nvSpPr>
          <p:spPr bwMode="auto">
            <a:xfrm>
              <a:off x="6840429" y="3486839"/>
              <a:ext cx="357535" cy="2155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400">
                  <a:solidFill>
                    <a:srgbClr val="7F7F7F"/>
                  </a:solidFill>
                  <a:cs typeface="Arial" pitchFamily="34" charset="0"/>
                </a:rPr>
                <a:t>Fixes</a:t>
              </a:r>
              <a:endParaRPr lang="en-US" altLang="zh-CN" sz="3600">
                <a:solidFill>
                  <a:srgbClr val="7F7F7F"/>
                </a:solidFill>
                <a:cs typeface="Arial" pitchFamily="34" charset="0"/>
              </a:endParaRPr>
            </a:p>
          </p:txBody>
        </p:sp>
      </p:grpSp>
      <p:grpSp>
        <p:nvGrpSpPr>
          <p:cNvPr id="158" name="Group 157"/>
          <p:cNvGrpSpPr>
            <a:grpSpLocks/>
          </p:cNvGrpSpPr>
          <p:nvPr/>
        </p:nvGrpSpPr>
        <p:grpSpPr bwMode="auto">
          <a:xfrm>
            <a:off x="10602913" y="3683000"/>
            <a:ext cx="522287" cy="941388"/>
            <a:chOff x="7588115" y="2762250"/>
            <a:chExt cx="520976" cy="940172"/>
          </a:xfrm>
        </p:grpSpPr>
        <p:cxnSp>
          <p:nvCxnSpPr>
            <p:cNvPr id="159" name="Straight Connector 158"/>
            <p:cNvCxnSpPr/>
            <p:nvPr/>
          </p:nvCxnSpPr>
          <p:spPr>
            <a:xfrm>
              <a:off x="7847811" y="2762250"/>
              <a:ext cx="0" cy="724551"/>
            </a:xfrm>
            <a:prstGeom prst="line">
              <a:avLst/>
            </a:prstGeom>
            <a:ln>
              <a:solidFill>
                <a:schemeClr val="tx1">
                  <a:lumMod val="40000"/>
                  <a:lumOff val="60000"/>
                </a:schemeClr>
              </a:solidFill>
            </a:ln>
          </p:spPr>
          <p:style>
            <a:lnRef idx="1">
              <a:schemeClr val="accent1"/>
            </a:lnRef>
            <a:fillRef idx="0">
              <a:schemeClr val="accent1"/>
            </a:fillRef>
            <a:effectRef idx="0">
              <a:schemeClr val="accent1"/>
            </a:effectRef>
            <a:fontRef idx="minor">
              <a:schemeClr val="tx1"/>
            </a:fontRef>
          </p:style>
        </p:cxnSp>
        <p:sp>
          <p:nvSpPr>
            <p:cNvPr id="47169" name="Rectangle 1436"/>
            <p:cNvSpPr>
              <a:spLocks noChangeArrowheads="1"/>
            </p:cNvSpPr>
            <p:nvPr/>
          </p:nvSpPr>
          <p:spPr bwMode="auto">
            <a:xfrm>
              <a:off x="7588115" y="3486801"/>
              <a:ext cx="520976" cy="2156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400">
                  <a:solidFill>
                    <a:srgbClr val="7F7F7F"/>
                  </a:solidFill>
                  <a:cs typeface="Arial" pitchFamily="34" charset="0"/>
                </a:rPr>
                <a:t>Launch</a:t>
              </a:r>
              <a:endParaRPr lang="en-US" altLang="zh-CN" sz="3600">
                <a:solidFill>
                  <a:srgbClr val="7F7F7F"/>
                </a:solidFill>
                <a:cs typeface="Arial" pitchFamily="34" charset="0"/>
              </a:endParaRPr>
            </a:p>
          </p:txBody>
        </p:sp>
      </p:grpSp>
      <p:grpSp>
        <p:nvGrpSpPr>
          <p:cNvPr id="161" name="Group 160"/>
          <p:cNvGrpSpPr>
            <a:grpSpLocks/>
          </p:cNvGrpSpPr>
          <p:nvPr/>
        </p:nvGrpSpPr>
        <p:grpSpPr bwMode="auto">
          <a:xfrm>
            <a:off x="819150" y="5583238"/>
            <a:ext cx="10306050" cy="322262"/>
            <a:chOff x="667890" y="4248150"/>
            <a:chExt cx="7655077" cy="304800"/>
          </a:xfrm>
        </p:grpSpPr>
        <p:cxnSp>
          <p:nvCxnSpPr>
            <p:cNvPr id="162" name="Straight Connector 161"/>
            <p:cNvCxnSpPr/>
            <p:nvPr/>
          </p:nvCxnSpPr>
          <p:spPr>
            <a:xfrm flipH="1">
              <a:off x="667890" y="4552950"/>
              <a:ext cx="7655077" cy="0"/>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163" name="Straight Connector 162"/>
            <p:cNvCxnSpPr/>
            <p:nvPr/>
          </p:nvCxnSpPr>
          <p:spPr>
            <a:xfrm flipH="1">
              <a:off x="667890" y="4248150"/>
              <a:ext cx="7655077" cy="0"/>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64" name="Group 163"/>
          <p:cNvGrpSpPr>
            <a:grpSpLocks/>
          </p:cNvGrpSpPr>
          <p:nvPr/>
        </p:nvGrpSpPr>
        <p:grpSpPr bwMode="auto">
          <a:xfrm>
            <a:off x="1725613" y="5670550"/>
            <a:ext cx="8540750" cy="184150"/>
            <a:chOff x="344560" y="4334808"/>
            <a:chExt cx="8540470" cy="184666"/>
          </a:xfrm>
        </p:grpSpPr>
        <p:grpSp>
          <p:nvGrpSpPr>
            <p:cNvPr id="47148" name="Group 164"/>
            <p:cNvGrpSpPr>
              <a:grpSpLocks/>
            </p:cNvGrpSpPr>
            <p:nvPr/>
          </p:nvGrpSpPr>
          <p:grpSpPr bwMode="auto">
            <a:xfrm>
              <a:off x="344560" y="4334808"/>
              <a:ext cx="537805" cy="184666"/>
              <a:chOff x="344560" y="4334808"/>
              <a:chExt cx="537805" cy="184666"/>
            </a:xfrm>
          </p:grpSpPr>
          <p:sp>
            <p:nvSpPr>
              <p:cNvPr id="181" name="Oval 180"/>
              <p:cNvSpPr/>
              <p:nvPr/>
            </p:nvSpPr>
            <p:spPr>
              <a:xfrm>
                <a:off x="344560" y="4341176"/>
                <a:ext cx="141282" cy="141684"/>
              </a:xfrm>
              <a:prstGeom prst="ellipse">
                <a:avLst/>
              </a:prstGeom>
              <a:solidFill>
                <a:schemeClr val="accent4">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800">
                  <a:solidFill>
                    <a:srgbClr val="BFBFBF"/>
                  </a:solidFill>
                </a:endParaRPr>
              </a:p>
            </p:txBody>
          </p:sp>
          <p:sp>
            <p:nvSpPr>
              <p:cNvPr id="47165" name="Rectangle 1436"/>
              <p:cNvSpPr>
                <a:spLocks noChangeArrowheads="1"/>
              </p:cNvSpPr>
              <p:nvPr/>
            </p:nvSpPr>
            <p:spPr bwMode="auto">
              <a:xfrm>
                <a:off x="541403" y="4334808"/>
                <a:ext cx="34130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200" b="1">
                    <a:solidFill>
                      <a:srgbClr val="BFBFBF"/>
                    </a:solidFill>
                    <a:cs typeface="Arial" pitchFamily="34" charset="0"/>
                  </a:rPr>
                  <a:t>Meet</a:t>
                </a:r>
                <a:endParaRPr lang="en-US" altLang="zh-CN" sz="3200" b="1">
                  <a:solidFill>
                    <a:srgbClr val="BFBFBF"/>
                  </a:solidFill>
                  <a:cs typeface="Arial" pitchFamily="34" charset="0"/>
                </a:endParaRPr>
              </a:p>
            </p:txBody>
          </p:sp>
        </p:grpSp>
        <p:grpSp>
          <p:nvGrpSpPr>
            <p:cNvPr id="47149" name="Group 165"/>
            <p:cNvGrpSpPr>
              <a:grpSpLocks/>
            </p:cNvGrpSpPr>
            <p:nvPr/>
          </p:nvGrpSpPr>
          <p:grpSpPr bwMode="auto">
            <a:xfrm>
              <a:off x="1658945" y="4334808"/>
              <a:ext cx="1061025" cy="184666"/>
              <a:chOff x="2175216" y="4334808"/>
              <a:chExt cx="1061025" cy="184666"/>
            </a:xfrm>
          </p:grpSpPr>
          <p:sp>
            <p:nvSpPr>
              <p:cNvPr id="179" name="Oval 178"/>
              <p:cNvSpPr/>
              <p:nvPr/>
            </p:nvSpPr>
            <p:spPr>
              <a:xfrm>
                <a:off x="2175238" y="4341176"/>
                <a:ext cx="141282" cy="141684"/>
              </a:xfrm>
              <a:prstGeom prst="ellipse">
                <a:avLst/>
              </a:prstGeom>
              <a:solidFill>
                <a:srgbClr val="FF0000">
                  <a:alpha val="8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800">
                  <a:solidFill>
                    <a:srgbClr val="BFBFBF"/>
                  </a:solidFill>
                </a:endParaRPr>
              </a:p>
            </p:txBody>
          </p:sp>
          <p:sp>
            <p:nvSpPr>
              <p:cNvPr id="47163" name="Rectangle 1436"/>
              <p:cNvSpPr>
                <a:spLocks noChangeArrowheads="1"/>
              </p:cNvSpPr>
              <p:nvPr/>
            </p:nvSpPr>
            <p:spPr bwMode="auto">
              <a:xfrm>
                <a:off x="2372082" y="4334808"/>
                <a:ext cx="86357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200" b="1">
                    <a:solidFill>
                      <a:srgbClr val="BFBFBF"/>
                    </a:solidFill>
                    <a:cs typeface="Arial" pitchFamily="34" charset="0"/>
                  </a:rPr>
                  <a:t>Development</a:t>
                </a:r>
                <a:endParaRPr lang="en-US" altLang="zh-CN" sz="3200" b="1">
                  <a:solidFill>
                    <a:srgbClr val="BFBFBF"/>
                  </a:solidFill>
                  <a:cs typeface="Arial" pitchFamily="34" charset="0"/>
                </a:endParaRPr>
              </a:p>
            </p:txBody>
          </p:sp>
        </p:grpSp>
        <p:grpSp>
          <p:nvGrpSpPr>
            <p:cNvPr id="47150" name="Group 166"/>
            <p:cNvGrpSpPr>
              <a:grpSpLocks/>
            </p:cNvGrpSpPr>
            <p:nvPr/>
          </p:nvGrpSpPr>
          <p:grpSpPr bwMode="auto">
            <a:xfrm>
              <a:off x="3394826" y="4334808"/>
              <a:ext cx="795503" cy="184666"/>
              <a:chOff x="3764770" y="4334808"/>
              <a:chExt cx="795503" cy="184666"/>
            </a:xfrm>
          </p:grpSpPr>
          <p:sp>
            <p:nvSpPr>
              <p:cNvPr id="177" name="Oval 176"/>
              <p:cNvSpPr/>
              <p:nvPr/>
            </p:nvSpPr>
            <p:spPr>
              <a:xfrm>
                <a:off x="3763991" y="4341176"/>
                <a:ext cx="142870" cy="141684"/>
              </a:xfrm>
              <a:prstGeom prst="ellipse">
                <a:avLst/>
              </a:prstGeom>
              <a:solidFill>
                <a:schemeClr val="accent5">
                  <a:lumMod val="75000"/>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800">
                  <a:solidFill>
                    <a:srgbClr val="BFBFBF"/>
                  </a:solidFill>
                </a:endParaRPr>
              </a:p>
            </p:txBody>
          </p:sp>
          <p:sp>
            <p:nvSpPr>
              <p:cNvPr id="47161" name="Rectangle 1436"/>
              <p:cNvSpPr>
                <a:spLocks noChangeArrowheads="1"/>
              </p:cNvSpPr>
              <p:nvPr/>
            </p:nvSpPr>
            <p:spPr bwMode="auto">
              <a:xfrm>
                <a:off x="3962423" y="4334808"/>
                <a:ext cx="59846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200" b="1">
                    <a:solidFill>
                      <a:srgbClr val="BFBFBF"/>
                    </a:solidFill>
                    <a:cs typeface="Arial" pitchFamily="34" charset="0"/>
                  </a:rPr>
                  <a:t>Revisions</a:t>
                </a:r>
                <a:endParaRPr lang="en-US" altLang="zh-CN" sz="3200" b="1">
                  <a:solidFill>
                    <a:srgbClr val="BFBFBF"/>
                  </a:solidFill>
                  <a:cs typeface="Arial" pitchFamily="34" charset="0"/>
                </a:endParaRPr>
              </a:p>
            </p:txBody>
          </p:sp>
        </p:grpSp>
        <p:grpSp>
          <p:nvGrpSpPr>
            <p:cNvPr id="47151" name="Group 167"/>
            <p:cNvGrpSpPr>
              <a:grpSpLocks/>
            </p:cNvGrpSpPr>
            <p:nvPr/>
          </p:nvGrpSpPr>
          <p:grpSpPr bwMode="auto">
            <a:xfrm>
              <a:off x="4925608" y="4334808"/>
              <a:ext cx="1065834" cy="184666"/>
              <a:chOff x="5476983" y="4334808"/>
              <a:chExt cx="1065834" cy="184666"/>
            </a:xfrm>
          </p:grpSpPr>
          <p:sp>
            <p:nvSpPr>
              <p:cNvPr id="175" name="Oval 174"/>
              <p:cNvSpPr/>
              <p:nvPr/>
            </p:nvSpPr>
            <p:spPr>
              <a:xfrm>
                <a:off x="5477310" y="4341176"/>
                <a:ext cx="141282" cy="141684"/>
              </a:xfrm>
              <a:prstGeom prst="ellipse">
                <a:avLst/>
              </a:prstGeom>
              <a:solidFill>
                <a:schemeClr val="accent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800">
                  <a:solidFill>
                    <a:srgbClr val="BFBFBF"/>
                  </a:solidFill>
                </a:endParaRPr>
              </a:p>
            </p:txBody>
          </p:sp>
          <p:sp>
            <p:nvSpPr>
              <p:cNvPr id="47159" name="Rectangle 1436"/>
              <p:cNvSpPr>
                <a:spLocks noChangeArrowheads="1"/>
              </p:cNvSpPr>
              <p:nvPr/>
            </p:nvSpPr>
            <p:spPr bwMode="auto">
              <a:xfrm>
                <a:off x="5674154" y="4334808"/>
                <a:ext cx="86833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200" b="1">
                    <a:solidFill>
                      <a:srgbClr val="BFBFBF"/>
                    </a:solidFill>
                    <a:cs typeface="Arial" pitchFamily="34" charset="0"/>
                  </a:rPr>
                  <a:t>Client Review</a:t>
                </a:r>
                <a:endParaRPr lang="en-US" altLang="zh-CN" sz="3200" b="1">
                  <a:solidFill>
                    <a:srgbClr val="BFBFBF"/>
                  </a:solidFill>
                  <a:cs typeface="Arial" pitchFamily="34" charset="0"/>
                </a:endParaRPr>
              </a:p>
            </p:txBody>
          </p:sp>
        </p:grpSp>
        <p:grpSp>
          <p:nvGrpSpPr>
            <p:cNvPr id="47152" name="Group 168"/>
            <p:cNvGrpSpPr>
              <a:grpSpLocks/>
            </p:cNvGrpSpPr>
            <p:nvPr/>
          </p:nvGrpSpPr>
          <p:grpSpPr bwMode="auto">
            <a:xfrm>
              <a:off x="7745330" y="4334808"/>
              <a:ext cx="1139700" cy="184666"/>
              <a:chOff x="7745330" y="4334808"/>
              <a:chExt cx="1139700" cy="184666"/>
            </a:xfrm>
          </p:grpSpPr>
          <p:sp>
            <p:nvSpPr>
              <p:cNvPr id="173" name="Oval 172"/>
              <p:cNvSpPr/>
              <p:nvPr/>
            </p:nvSpPr>
            <p:spPr>
              <a:xfrm>
                <a:off x="7745242" y="4341176"/>
                <a:ext cx="141282" cy="141684"/>
              </a:xfrm>
              <a:prstGeom prst="ellipse">
                <a:avLst/>
              </a:prstGeom>
              <a:solidFill>
                <a:schemeClr val="tx1">
                  <a:lumMod val="85000"/>
                  <a:lumOff val="15000"/>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800">
                  <a:solidFill>
                    <a:srgbClr val="BFBFBF"/>
                  </a:solidFill>
                </a:endParaRPr>
              </a:p>
            </p:txBody>
          </p:sp>
          <p:sp>
            <p:nvSpPr>
              <p:cNvPr id="47157" name="Rectangle 1436"/>
              <p:cNvSpPr>
                <a:spLocks noChangeArrowheads="1"/>
              </p:cNvSpPr>
              <p:nvPr/>
            </p:nvSpPr>
            <p:spPr bwMode="auto">
              <a:xfrm>
                <a:off x="7942086" y="4334808"/>
                <a:ext cx="94294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200" b="1">
                    <a:solidFill>
                      <a:srgbClr val="BFBFBF"/>
                    </a:solidFill>
                    <a:cs typeface="Arial" pitchFamily="34" charset="0"/>
                  </a:rPr>
                  <a:t>Project Launch</a:t>
                </a:r>
                <a:endParaRPr lang="en-US" altLang="zh-CN" sz="3200" b="1">
                  <a:solidFill>
                    <a:srgbClr val="BFBFBF"/>
                  </a:solidFill>
                  <a:cs typeface="Arial" pitchFamily="34" charset="0"/>
                </a:endParaRPr>
              </a:p>
            </p:txBody>
          </p:sp>
        </p:grpSp>
        <p:grpSp>
          <p:nvGrpSpPr>
            <p:cNvPr id="47153" name="Group 169"/>
            <p:cNvGrpSpPr>
              <a:grpSpLocks/>
            </p:cNvGrpSpPr>
            <p:nvPr/>
          </p:nvGrpSpPr>
          <p:grpSpPr bwMode="auto">
            <a:xfrm>
              <a:off x="6624360" y="4334808"/>
              <a:ext cx="511131" cy="184666"/>
              <a:chOff x="6954816" y="4334808"/>
              <a:chExt cx="511131" cy="184666"/>
            </a:xfrm>
          </p:grpSpPr>
          <p:sp>
            <p:nvSpPr>
              <p:cNvPr id="171" name="Oval 170"/>
              <p:cNvSpPr/>
              <p:nvPr/>
            </p:nvSpPr>
            <p:spPr>
              <a:xfrm>
                <a:off x="6954960" y="4341176"/>
                <a:ext cx="141282" cy="141684"/>
              </a:xfrm>
              <a:prstGeom prst="ellipse">
                <a:avLst/>
              </a:prstGeom>
              <a:solidFill>
                <a:schemeClr val="accent6">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800">
                  <a:solidFill>
                    <a:srgbClr val="BFBFBF"/>
                  </a:solidFill>
                </a:endParaRPr>
              </a:p>
            </p:txBody>
          </p:sp>
          <p:sp>
            <p:nvSpPr>
              <p:cNvPr id="47155" name="Rectangle 1436"/>
              <p:cNvSpPr>
                <a:spLocks noChangeArrowheads="1"/>
              </p:cNvSpPr>
              <p:nvPr/>
            </p:nvSpPr>
            <p:spPr bwMode="auto">
              <a:xfrm>
                <a:off x="7151803" y="4334808"/>
                <a:ext cx="314315"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200" b="1">
                    <a:solidFill>
                      <a:srgbClr val="BFBFBF"/>
                    </a:solidFill>
                    <a:cs typeface="Arial" pitchFamily="34" charset="0"/>
                  </a:rPr>
                  <a:t>Fixes</a:t>
                </a:r>
                <a:endParaRPr lang="en-US" altLang="zh-CN" sz="3200" b="1">
                  <a:solidFill>
                    <a:srgbClr val="BFBFBF"/>
                  </a:solidFill>
                  <a:cs typeface="Arial" pitchFamily="34" charset="0"/>
                </a:endParaRPr>
              </a:p>
            </p:txBody>
          </p:sp>
        </p:grpSp>
      </p:grpSp>
      <p:sp>
        <p:nvSpPr>
          <p:cNvPr id="186" name="Freeform 36"/>
          <p:cNvSpPr>
            <a:spLocks noChangeAspect="1" noEditPoints="1"/>
          </p:cNvSpPr>
          <p:nvPr/>
        </p:nvSpPr>
        <p:spPr bwMode="auto">
          <a:xfrm>
            <a:off x="6059488" y="3189288"/>
            <a:ext cx="411162" cy="230187"/>
          </a:xfrm>
          <a:custGeom>
            <a:avLst/>
            <a:gdLst>
              <a:gd name="T0" fmla="*/ 2147483647 w 400"/>
              <a:gd name="T1" fmla="*/ 0 h 224"/>
              <a:gd name="T2" fmla="*/ 0 w 400"/>
              <a:gd name="T3" fmla="*/ 2147483647 h 224"/>
              <a:gd name="T4" fmla="*/ 2147483647 w 400"/>
              <a:gd name="T5" fmla="*/ 2147483647 h 224"/>
              <a:gd name="T6" fmla="*/ 2147483647 w 400"/>
              <a:gd name="T7" fmla="*/ 2147483647 h 224"/>
              <a:gd name="T8" fmla="*/ 2147483647 w 400"/>
              <a:gd name="T9" fmla="*/ 0 h 224"/>
              <a:gd name="T10" fmla="*/ 2147483647 w 400"/>
              <a:gd name="T11" fmla="*/ 2147483647 h 224"/>
              <a:gd name="T12" fmla="*/ 2147483647 w 400"/>
              <a:gd name="T13" fmla="*/ 2147483647 h 224"/>
              <a:gd name="T14" fmla="*/ 2147483647 w 400"/>
              <a:gd name="T15" fmla="*/ 2147483647 h 224"/>
              <a:gd name="T16" fmla="*/ 2147483647 w 400"/>
              <a:gd name="T17" fmla="*/ 2147483647 h 224"/>
              <a:gd name="T18" fmla="*/ 2147483647 w 400"/>
              <a:gd name="T19" fmla="*/ 2147483647 h 224"/>
              <a:gd name="T20" fmla="*/ 2147483647 w 400"/>
              <a:gd name="T21" fmla="*/ 2147483647 h 224"/>
              <a:gd name="T22" fmla="*/ 2147483647 w 400"/>
              <a:gd name="T23" fmla="*/ 2147483647 h 224"/>
              <a:gd name="T24" fmla="*/ 2147483647 w 400"/>
              <a:gd name="T25" fmla="*/ 2147483647 h 224"/>
              <a:gd name="T26" fmla="*/ 2147483647 w 400"/>
              <a:gd name="T27" fmla="*/ 2147483647 h 224"/>
              <a:gd name="T28" fmla="*/ 2147483647 w 400"/>
              <a:gd name="T29" fmla="*/ 2147483647 h 224"/>
              <a:gd name="T30" fmla="*/ 2147483647 w 400"/>
              <a:gd name="T31" fmla="*/ 2147483647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00" h="224">
                <a:moveTo>
                  <a:pt x="200" y="0"/>
                </a:moveTo>
                <a:cubicBezTo>
                  <a:pt x="69" y="0"/>
                  <a:pt x="0" y="97"/>
                  <a:pt x="0" y="112"/>
                </a:cubicBezTo>
                <a:cubicBezTo>
                  <a:pt x="0" y="127"/>
                  <a:pt x="69" y="224"/>
                  <a:pt x="200" y="224"/>
                </a:cubicBezTo>
                <a:cubicBezTo>
                  <a:pt x="331" y="224"/>
                  <a:pt x="400" y="127"/>
                  <a:pt x="400" y="112"/>
                </a:cubicBezTo>
                <a:cubicBezTo>
                  <a:pt x="400" y="97"/>
                  <a:pt x="331" y="0"/>
                  <a:pt x="200" y="0"/>
                </a:cubicBezTo>
                <a:close/>
                <a:moveTo>
                  <a:pt x="200" y="198"/>
                </a:moveTo>
                <a:cubicBezTo>
                  <a:pt x="151" y="198"/>
                  <a:pt x="111" y="159"/>
                  <a:pt x="111" y="112"/>
                </a:cubicBezTo>
                <a:cubicBezTo>
                  <a:pt x="111" y="64"/>
                  <a:pt x="151" y="26"/>
                  <a:pt x="200" y="26"/>
                </a:cubicBezTo>
                <a:cubicBezTo>
                  <a:pt x="249" y="26"/>
                  <a:pt x="289" y="64"/>
                  <a:pt x="289" y="112"/>
                </a:cubicBezTo>
                <a:cubicBezTo>
                  <a:pt x="289" y="159"/>
                  <a:pt x="249" y="198"/>
                  <a:pt x="200" y="198"/>
                </a:cubicBezTo>
                <a:close/>
                <a:moveTo>
                  <a:pt x="200" y="112"/>
                </a:moveTo>
                <a:cubicBezTo>
                  <a:pt x="192" y="103"/>
                  <a:pt x="213" y="69"/>
                  <a:pt x="200" y="69"/>
                </a:cubicBezTo>
                <a:cubicBezTo>
                  <a:pt x="175" y="69"/>
                  <a:pt x="155" y="88"/>
                  <a:pt x="155" y="112"/>
                </a:cubicBezTo>
                <a:cubicBezTo>
                  <a:pt x="155" y="136"/>
                  <a:pt x="175" y="155"/>
                  <a:pt x="200" y="155"/>
                </a:cubicBezTo>
                <a:cubicBezTo>
                  <a:pt x="224" y="155"/>
                  <a:pt x="244" y="136"/>
                  <a:pt x="244" y="112"/>
                </a:cubicBezTo>
                <a:cubicBezTo>
                  <a:pt x="244" y="101"/>
                  <a:pt x="207" y="119"/>
                  <a:pt x="200" y="1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88" name="Freeform 6"/>
          <p:cNvSpPr>
            <a:spLocks noChangeAspect="1" noEditPoints="1"/>
          </p:cNvSpPr>
          <p:nvPr/>
        </p:nvSpPr>
        <p:spPr bwMode="auto">
          <a:xfrm>
            <a:off x="1801813" y="3146425"/>
            <a:ext cx="341312" cy="300038"/>
          </a:xfrm>
          <a:custGeom>
            <a:avLst/>
            <a:gdLst>
              <a:gd name="T0" fmla="*/ 400 w 400"/>
              <a:gd name="T1" fmla="*/ 352 h 352"/>
              <a:gd name="T2" fmla="*/ 394 w 400"/>
              <a:gd name="T3" fmla="*/ 268 h 352"/>
              <a:gd name="T4" fmla="*/ 342 w 400"/>
              <a:gd name="T5" fmla="*/ 236 h 352"/>
              <a:gd name="T6" fmla="*/ 303 w 400"/>
              <a:gd name="T7" fmla="*/ 191 h 352"/>
              <a:gd name="T8" fmla="*/ 316 w 400"/>
              <a:gd name="T9" fmla="*/ 157 h 352"/>
              <a:gd name="T10" fmla="*/ 327 w 400"/>
              <a:gd name="T11" fmla="*/ 134 h 352"/>
              <a:gd name="T12" fmla="*/ 322 w 400"/>
              <a:gd name="T13" fmla="*/ 122 h 352"/>
              <a:gd name="T14" fmla="*/ 325 w 400"/>
              <a:gd name="T15" fmla="*/ 98 h 352"/>
              <a:gd name="T16" fmla="*/ 278 w 400"/>
              <a:gd name="T17" fmla="*/ 51 h 352"/>
              <a:gd name="T18" fmla="*/ 230 w 400"/>
              <a:gd name="T19" fmla="*/ 98 h 352"/>
              <a:gd name="T20" fmla="*/ 233 w 400"/>
              <a:gd name="T21" fmla="*/ 122 h 352"/>
              <a:gd name="T22" fmla="*/ 229 w 400"/>
              <a:gd name="T23" fmla="*/ 134 h 352"/>
              <a:gd name="T24" fmla="*/ 240 w 400"/>
              <a:gd name="T25" fmla="*/ 157 h 352"/>
              <a:gd name="T26" fmla="*/ 253 w 400"/>
              <a:gd name="T27" fmla="*/ 191 h 352"/>
              <a:gd name="T28" fmla="*/ 236 w 400"/>
              <a:gd name="T29" fmla="*/ 224 h 352"/>
              <a:gd name="T30" fmla="*/ 310 w 400"/>
              <a:gd name="T31" fmla="*/ 292 h 352"/>
              <a:gd name="T32" fmla="*/ 310 w 400"/>
              <a:gd name="T33" fmla="*/ 352 h 352"/>
              <a:gd name="T34" fmla="*/ 400 w 400"/>
              <a:gd name="T35" fmla="*/ 352 h 352"/>
              <a:gd name="T36" fmla="*/ 204 w 400"/>
              <a:gd name="T37" fmla="*/ 247 h 352"/>
              <a:gd name="T38" fmla="*/ 152 w 400"/>
              <a:gd name="T39" fmla="*/ 187 h 352"/>
              <a:gd name="T40" fmla="*/ 169 w 400"/>
              <a:gd name="T41" fmla="*/ 142 h 352"/>
              <a:gd name="T42" fmla="*/ 184 w 400"/>
              <a:gd name="T43" fmla="*/ 111 h 352"/>
              <a:gd name="T44" fmla="*/ 179 w 400"/>
              <a:gd name="T45" fmla="*/ 95 h 352"/>
              <a:gd name="T46" fmla="*/ 183 w 400"/>
              <a:gd name="T47" fmla="*/ 63 h 352"/>
              <a:gd name="T48" fmla="*/ 119 w 400"/>
              <a:gd name="T49" fmla="*/ 0 h 352"/>
              <a:gd name="T50" fmla="*/ 55 w 400"/>
              <a:gd name="T51" fmla="*/ 63 h 352"/>
              <a:gd name="T52" fmla="*/ 59 w 400"/>
              <a:gd name="T53" fmla="*/ 95 h 352"/>
              <a:gd name="T54" fmla="*/ 53 w 400"/>
              <a:gd name="T55" fmla="*/ 111 h 352"/>
              <a:gd name="T56" fmla="*/ 68 w 400"/>
              <a:gd name="T57" fmla="*/ 142 h 352"/>
              <a:gd name="T58" fmla="*/ 86 w 400"/>
              <a:gd name="T59" fmla="*/ 187 h 352"/>
              <a:gd name="T60" fmla="*/ 33 w 400"/>
              <a:gd name="T61" fmla="*/ 247 h 352"/>
              <a:gd name="T62" fmla="*/ 0 w 400"/>
              <a:gd name="T63" fmla="*/ 279 h 352"/>
              <a:gd name="T64" fmla="*/ 0 w 400"/>
              <a:gd name="T65" fmla="*/ 352 h 352"/>
              <a:gd name="T66" fmla="*/ 278 w 400"/>
              <a:gd name="T67" fmla="*/ 352 h 352"/>
              <a:gd name="T68" fmla="*/ 278 w 400"/>
              <a:gd name="T69" fmla="*/ 297 h 352"/>
              <a:gd name="T70" fmla="*/ 204 w 400"/>
              <a:gd name="T71" fmla="*/ 247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0" h="352">
                <a:moveTo>
                  <a:pt x="400" y="352"/>
                </a:moveTo>
                <a:cubicBezTo>
                  <a:pt x="400" y="352"/>
                  <a:pt x="399" y="276"/>
                  <a:pt x="394" y="268"/>
                </a:cubicBezTo>
                <a:cubicBezTo>
                  <a:pt x="387" y="257"/>
                  <a:pt x="371" y="249"/>
                  <a:pt x="342" y="236"/>
                </a:cubicBezTo>
                <a:cubicBezTo>
                  <a:pt x="312" y="224"/>
                  <a:pt x="303" y="213"/>
                  <a:pt x="303" y="191"/>
                </a:cubicBezTo>
                <a:cubicBezTo>
                  <a:pt x="303" y="177"/>
                  <a:pt x="312" y="182"/>
                  <a:pt x="316" y="157"/>
                </a:cubicBezTo>
                <a:cubicBezTo>
                  <a:pt x="317" y="147"/>
                  <a:pt x="325" y="157"/>
                  <a:pt x="327" y="134"/>
                </a:cubicBezTo>
                <a:cubicBezTo>
                  <a:pt x="327" y="124"/>
                  <a:pt x="322" y="122"/>
                  <a:pt x="322" y="122"/>
                </a:cubicBezTo>
                <a:cubicBezTo>
                  <a:pt x="322" y="122"/>
                  <a:pt x="325" y="108"/>
                  <a:pt x="325" y="98"/>
                </a:cubicBezTo>
                <a:cubicBezTo>
                  <a:pt x="327" y="85"/>
                  <a:pt x="319" y="51"/>
                  <a:pt x="278" y="51"/>
                </a:cubicBezTo>
                <a:cubicBezTo>
                  <a:pt x="236" y="51"/>
                  <a:pt x="229" y="85"/>
                  <a:pt x="230" y="98"/>
                </a:cubicBezTo>
                <a:cubicBezTo>
                  <a:pt x="231" y="108"/>
                  <a:pt x="233" y="122"/>
                  <a:pt x="233" y="122"/>
                </a:cubicBezTo>
                <a:cubicBezTo>
                  <a:pt x="233" y="122"/>
                  <a:pt x="229" y="124"/>
                  <a:pt x="229" y="134"/>
                </a:cubicBezTo>
                <a:cubicBezTo>
                  <a:pt x="230" y="157"/>
                  <a:pt x="238" y="147"/>
                  <a:pt x="240" y="157"/>
                </a:cubicBezTo>
                <a:cubicBezTo>
                  <a:pt x="244" y="182"/>
                  <a:pt x="253" y="177"/>
                  <a:pt x="253" y="191"/>
                </a:cubicBezTo>
                <a:cubicBezTo>
                  <a:pt x="253" y="206"/>
                  <a:pt x="248" y="216"/>
                  <a:pt x="236" y="224"/>
                </a:cubicBezTo>
                <a:cubicBezTo>
                  <a:pt x="301" y="257"/>
                  <a:pt x="310" y="263"/>
                  <a:pt x="310" y="292"/>
                </a:cubicBezTo>
                <a:cubicBezTo>
                  <a:pt x="310" y="352"/>
                  <a:pt x="310" y="352"/>
                  <a:pt x="310" y="352"/>
                </a:cubicBezTo>
                <a:lnTo>
                  <a:pt x="400" y="352"/>
                </a:lnTo>
                <a:close/>
                <a:moveTo>
                  <a:pt x="204" y="247"/>
                </a:moveTo>
                <a:cubicBezTo>
                  <a:pt x="165" y="231"/>
                  <a:pt x="152" y="217"/>
                  <a:pt x="152" y="187"/>
                </a:cubicBezTo>
                <a:cubicBezTo>
                  <a:pt x="152" y="169"/>
                  <a:pt x="164" y="175"/>
                  <a:pt x="169" y="142"/>
                </a:cubicBezTo>
                <a:cubicBezTo>
                  <a:pt x="172" y="129"/>
                  <a:pt x="182" y="142"/>
                  <a:pt x="184" y="111"/>
                </a:cubicBezTo>
                <a:cubicBezTo>
                  <a:pt x="184" y="98"/>
                  <a:pt x="179" y="95"/>
                  <a:pt x="179" y="95"/>
                </a:cubicBezTo>
                <a:cubicBezTo>
                  <a:pt x="179" y="95"/>
                  <a:pt x="181" y="77"/>
                  <a:pt x="183" y="63"/>
                </a:cubicBezTo>
                <a:cubicBezTo>
                  <a:pt x="184" y="45"/>
                  <a:pt x="174" y="0"/>
                  <a:pt x="119" y="0"/>
                </a:cubicBezTo>
                <a:cubicBezTo>
                  <a:pt x="64" y="0"/>
                  <a:pt x="54" y="45"/>
                  <a:pt x="55" y="63"/>
                </a:cubicBezTo>
                <a:cubicBezTo>
                  <a:pt x="56" y="77"/>
                  <a:pt x="59" y="95"/>
                  <a:pt x="59" y="95"/>
                </a:cubicBezTo>
                <a:cubicBezTo>
                  <a:pt x="59" y="95"/>
                  <a:pt x="53" y="98"/>
                  <a:pt x="53" y="111"/>
                </a:cubicBezTo>
                <a:cubicBezTo>
                  <a:pt x="55" y="142"/>
                  <a:pt x="66" y="129"/>
                  <a:pt x="68" y="142"/>
                </a:cubicBezTo>
                <a:cubicBezTo>
                  <a:pt x="74" y="175"/>
                  <a:pt x="86" y="169"/>
                  <a:pt x="86" y="187"/>
                </a:cubicBezTo>
                <a:cubicBezTo>
                  <a:pt x="86" y="217"/>
                  <a:pt x="73" y="231"/>
                  <a:pt x="33" y="247"/>
                </a:cubicBezTo>
                <a:cubicBezTo>
                  <a:pt x="21" y="252"/>
                  <a:pt x="0" y="260"/>
                  <a:pt x="0" y="279"/>
                </a:cubicBezTo>
                <a:cubicBezTo>
                  <a:pt x="0" y="352"/>
                  <a:pt x="0" y="352"/>
                  <a:pt x="0" y="352"/>
                </a:cubicBezTo>
                <a:cubicBezTo>
                  <a:pt x="278" y="352"/>
                  <a:pt x="278" y="352"/>
                  <a:pt x="278" y="352"/>
                </a:cubicBezTo>
                <a:cubicBezTo>
                  <a:pt x="278" y="352"/>
                  <a:pt x="278" y="309"/>
                  <a:pt x="278" y="297"/>
                </a:cubicBezTo>
                <a:cubicBezTo>
                  <a:pt x="278" y="280"/>
                  <a:pt x="244" y="264"/>
                  <a:pt x="204" y="247"/>
                </a:cubicBezTo>
                <a:close/>
              </a:path>
            </a:pathLst>
          </a:custGeom>
          <a:solidFill>
            <a:schemeClr val="bg1">
              <a:lumMod val="95000"/>
            </a:schemeClr>
          </a:solidFill>
          <a:ln>
            <a:noFill/>
          </a:ln>
        </p:spPr>
        <p:txBody>
          <a:bodyPr/>
          <a:lstStyle/>
          <a:p>
            <a:pPr eaLnBrk="1" fontAlgn="auto" hangingPunct="1">
              <a:spcBef>
                <a:spcPts val="0"/>
              </a:spcBef>
              <a:spcAft>
                <a:spcPts val="0"/>
              </a:spcAft>
              <a:defRPr/>
            </a:pPr>
            <a:endParaRPr lang="en-US" dirty="0">
              <a:latin typeface="+mn-lt"/>
            </a:endParaRPr>
          </a:p>
        </p:txBody>
      </p:sp>
      <p:sp>
        <p:nvSpPr>
          <p:cNvPr id="189" name="Freeform 26"/>
          <p:cNvSpPr>
            <a:spLocks noEditPoints="1"/>
          </p:cNvSpPr>
          <p:nvPr/>
        </p:nvSpPr>
        <p:spPr bwMode="auto">
          <a:xfrm>
            <a:off x="4251325" y="3152775"/>
            <a:ext cx="344488" cy="304800"/>
          </a:xfrm>
          <a:custGeom>
            <a:avLst/>
            <a:gdLst>
              <a:gd name="T0" fmla="*/ 62 w 401"/>
              <a:gd name="T1" fmla="*/ 116 h 357"/>
              <a:gd name="T2" fmla="*/ 117 w 401"/>
              <a:gd name="T3" fmla="*/ 135 h 357"/>
              <a:gd name="T4" fmla="*/ 124 w 401"/>
              <a:gd name="T5" fmla="*/ 133 h 357"/>
              <a:gd name="T6" fmla="*/ 155 w 401"/>
              <a:gd name="T7" fmla="*/ 106 h 357"/>
              <a:gd name="T8" fmla="*/ 156 w 401"/>
              <a:gd name="T9" fmla="*/ 100 h 357"/>
              <a:gd name="T10" fmla="*/ 141 w 401"/>
              <a:gd name="T11" fmla="*/ 81 h 357"/>
              <a:gd name="T12" fmla="*/ 219 w 401"/>
              <a:gd name="T13" fmla="*/ 1 h 357"/>
              <a:gd name="T14" fmla="*/ 160 w 401"/>
              <a:gd name="T15" fmla="*/ 1 h 357"/>
              <a:gd name="T16" fmla="*/ 86 w 401"/>
              <a:gd name="T17" fmla="*/ 39 h 357"/>
              <a:gd name="T18" fmla="*/ 55 w 401"/>
              <a:gd name="T19" fmla="*/ 63 h 357"/>
              <a:gd name="T20" fmla="*/ 43 w 401"/>
              <a:gd name="T21" fmla="*/ 90 h 357"/>
              <a:gd name="T22" fmla="*/ 18 w 401"/>
              <a:gd name="T23" fmla="*/ 98 h 357"/>
              <a:gd name="T24" fmla="*/ 3 w 401"/>
              <a:gd name="T25" fmla="*/ 110 h 357"/>
              <a:gd name="T26" fmla="*/ 2 w 401"/>
              <a:gd name="T27" fmla="*/ 120 h 357"/>
              <a:gd name="T28" fmla="*/ 30 w 401"/>
              <a:gd name="T29" fmla="*/ 150 h 357"/>
              <a:gd name="T30" fmla="*/ 41 w 401"/>
              <a:gd name="T31" fmla="*/ 152 h 357"/>
              <a:gd name="T32" fmla="*/ 55 w 401"/>
              <a:gd name="T33" fmla="*/ 139 h 357"/>
              <a:gd name="T34" fmla="*/ 62 w 401"/>
              <a:gd name="T35" fmla="*/ 116 h 357"/>
              <a:gd name="T36" fmla="*/ 177 w 401"/>
              <a:gd name="T37" fmla="*/ 126 h 357"/>
              <a:gd name="T38" fmla="*/ 169 w 401"/>
              <a:gd name="T39" fmla="*/ 125 h 357"/>
              <a:gd name="T40" fmla="*/ 140 w 401"/>
              <a:gd name="T41" fmla="*/ 150 h 357"/>
              <a:gd name="T42" fmla="*/ 139 w 401"/>
              <a:gd name="T43" fmla="*/ 158 h 357"/>
              <a:gd name="T44" fmla="*/ 305 w 401"/>
              <a:gd name="T45" fmla="*/ 347 h 357"/>
              <a:gd name="T46" fmla="*/ 320 w 401"/>
              <a:gd name="T47" fmla="*/ 348 h 357"/>
              <a:gd name="T48" fmla="*/ 340 w 401"/>
              <a:gd name="T49" fmla="*/ 332 h 357"/>
              <a:gd name="T50" fmla="*/ 341 w 401"/>
              <a:gd name="T51" fmla="*/ 317 h 357"/>
              <a:gd name="T52" fmla="*/ 177 w 401"/>
              <a:gd name="T53" fmla="*/ 126 h 357"/>
              <a:gd name="T54" fmla="*/ 398 w 401"/>
              <a:gd name="T55" fmla="*/ 46 h 357"/>
              <a:gd name="T56" fmla="*/ 389 w 401"/>
              <a:gd name="T57" fmla="*/ 42 h 357"/>
              <a:gd name="T58" fmla="*/ 369 w 401"/>
              <a:gd name="T59" fmla="*/ 72 h 357"/>
              <a:gd name="T60" fmla="*/ 331 w 401"/>
              <a:gd name="T61" fmla="*/ 80 h 357"/>
              <a:gd name="T62" fmla="*/ 320 w 401"/>
              <a:gd name="T63" fmla="*/ 45 h 357"/>
              <a:gd name="T64" fmla="*/ 338 w 401"/>
              <a:gd name="T65" fmla="*/ 13 h 357"/>
              <a:gd name="T66" fmla="*/ 330 w 401"/>
              <a:gd name="T67" fmla="*/ 6 h 357"/>
              <a:gd name="T68" fmla="*/ 274 w 401"/>
              <a:gd name="T69" fmla="*/ 51 h 357"/>
              <a:gd name="T70" fmla="*/ 257 w 401"/>
              <a:gd name="T71" fmla="*/ 121 h 357"/>
              <a:gd name="T72" fmla="*/ 230 w 401"/>
              <a:gd name="T73" fmla="*/ 149 h 357"/>
              <a:gd name="T74" fmla="*/ 257 w 401"/>
              <a:gd name="T75" fmla="*/ 181 h 357"/>
              <a:gd name="T76" fmla="*/ 290 w 401"/>
              <a:gd name="T77" fmla="*/ 149 h 357"/>
              <a:gd name="T78" fmla="*/ 330 w 401"/>
              <a:gd name="T79" fmla="*/ 137 h 357"/>
              <a:gd name="T80" fmla="*/ 391 w 401"/>
              <a:gd name="T81" fmla="*/ 112 h 357"/>
              <a:gd name="T82" fmla="*/ 398 w 401"/>
              <a:gd name="T83" fmla="*/ 46 h 357"/>
              <a:gd name="T84" fmla="*/ 55 w 401"/>
              <a:gd name="T85" fmla="*/ 319 h 357"/>
              <a:gd name="T86" fmla="*/ 55 w 401"/>
              <a:gd name="T87" fmla="*/ 334 h 357"/>
              <a:gd name="T88" fmla="*/ 74 w 401"/>
              <a:gd name="T89" fmla="*/ 353 h 357"/>
              <a:gd name="T90" fmla="*/ 89 w 401"/>
              <a:gd name="T91" fmla="*/ 351 h 357"/>
              <a:gd name="T92" fmla="*/ 187 w 401"/>
              <a:gd name="T93" fmla="*/ 254 h 357"/>
              <a:gd name="T94" fmla="*/ 157 w 401"/>
              <a:gd name="T95" fmla="*/ 220 h 357"/>
              <a:gd name="T96" fmla="*/ 55 w 401"/>
              <a:gd name="T97" fmla="*/ 319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01" h="357">
                <a:moveTo>
                  <a:pt x="62" y="116"/>
                </a:moveTo>
                <a:cubicBezTo>
                  <a:pt x="81" y="101"/>
                  <a:pt x="97" y="111"/>
                  <a:pt x="117" y="135"/>
                </a:cubicBezTo>
                <a:cubicBezTo>
                  <a:pt x="120" y="138"/>
                  <a:pt x="123" y="135"/>
                  <a:pt x="124" y="133"/>
                </a:cubicBezTo>
                <a:cubicBezTo>
                  <a:pt x="126" y="132"/>
                  <a:pt x="154" y="107"/>
                  <a:pt x="155" y="106"/>
                </a:cubicBezTo>
                <a:cubicBezTo>
                  <a:pt x="156" y="105"/>
                  <a:pt x="158" y="102"/>
                  <a:pt x="156" y="100"/>
                </a:cubicBezTo>
                <a:cubicBezTo>
                  <a:pt x="154" y="98"/>
                  <a:pt x="146" y="88"/>
                  <a:pt x="141" y="81"/>
                </a:cubicBezTo>
                <a:cubicBezTo>
                  <a:pt x="105" y="34"/>
                  <a:pt x="240" y="2"/>
                  <a:pt x="219" y="1"/>
                </a:cubicBezTo>
                <a:cubicBezTo>
                  <a:pt x="208" y="1"/>
                  <a:pt x="166" y="0"/>
                  <a:pt x="160" y="1"/>
                </a:cubicBezTo>
                <a:cubicBezTo>
                  <a:pt x="134" y="4"/>
                  <a:pt x="102" y="28"/>
                  <a:pt x="86" y="39"/>
                </a:cubicBezTo>
                <a:cubicBezTo>
                  <a:pt x="64" y="53"/>
                  <a:pt x="57" y="62"/>
                  <a:pt x="55" y="63"/>
                </a:cubicBezTo>
                <a:cubicBezTo>
                  <a:pt x="49" y="68"/>
                  <a:pt x="54" y="80"/>
                  <a:pt x="43" y="90"/>
                </a:cubicBezTo>
                <a:cubicBezTo>
                  <a:pt x="32" y="100"/>
                  <a:pt x="25" y="92"/>
                  <a:pt x="18" y="98"/>
                </a:cubicBezTo>
                <a:cubicBezTo>
                  <a:pt x="15" y="101"/>
                  <a:pt x="5" y="108"/>
                  <a:pt x="3" y="110"/>
                </a:cubicBezTo>
                <a:cubicBezTo>
                  <a:pt x="0" y="113"/>
                  <a:pt x="0" y="117"/>
                  <a:pt x="2" y="120"/>
                </a:cubicBezTo>
                <a:cubicBezTo>
                  <a:pt x="2" y="120"/>
                  <a:pt x="28" y="148"/>
                  <a:pt x="30" y="150"/>
                </a:cubicBezTo>
                <a:cubicBezTo>
                  <a:pt x="32" y="153"/>
                  <a:pt x="38" y="155"/>
                  <a:pt x="41" y="152"/>
                </a:cubicBezTo>
                <a:cubicBezTo>
                  <a:pt x="45" y="149"/>
                  <a:pt x="54" y="141"/>
                  <a:pt x="55" y="139"/>
                </a:cubicBezTo>
                <a:cubicBezTo>
                  <a:pt x="57" y="138"/>
                  <a:pt x="54" y="122"/>
                  <a:pt x="62" y="116"/>
                </a:cubicBezTo>
                <a:close/>
                <a:moveTo>
                  <a:pt x="177" y="126"/>
                </a:moveTo>
                <a:cubicBezTo>
                  <a:pt x="174" y="123"/>
                  <a:pt x="171" y="123"/>
                  <a:pt x="169" y="125"/>
                </a:cubicBezTo>
                <a:cubicBezTo>
                  <a:pt x="140" y="150"/>
                  <a:pt x="140" y="150"/>
                  <a:pt x="140" y="150"/>
                </a:cubicBezTo>
                <a:cubicBezTo>
                  <a:pt x="138" y="152"/>
                  <a:pt x="137" y="156"/>
                  <a:pt x="139" y="158"/>
                </a:cubicBezTo>
                <a:cubicBezTo>
                  <a:pt x="305" y="347"/>
                  <a:pt x="305" y="347"/>
                  <a:pt x="305" y="347"/>
                </a:cubicBezTo>
                <a:cubicBezTo>
                  <a:pt x="309" y="352"/>
                  <a:pt x="316" y="352"/>
                  <a:pt x="320" y="348"/>
                </a:cubicBezTo>
                <a:cubicBezTo>
                  <a:pt x="340" y="332"/>
                  <a:pt x="340" y="332"/>
                  <a:pt x="340" y="332"/>
                </a:cubicBezTo>
                <a:cubicBezTo>
                  <a:pt x="344" y="328"/>
                  <a:pt x="345" y="321"/>
                  <a:pt x="341" y="317"/>
                </a:cubicBezTo>
                <a:lnTo>
                  <a:pt x="177" y="126"/>
                </a:lnTo>
                <a:close/>
                <a:moveTo>
                  <a:pt x="398" y="46"/>
                </a:moveTo>
                <a:cubicBezTo>
                  <a:pt x="396" y="36"/>
                  <a:pt x="391" y="38"/>
                  <a:pt x="389" y="42"/>
                </a:cubicBezTo>
                <a:cubicBezTo>
                  <a:pt x="386" y="46"/>
                  <a:pt x="374" y="64"/>
                  <a:pt x="369" y="72"/>
                </a:cubicBezTo>
                <a:cubicBezTo>
                  <a:pt x="364" y="80"/>
                  <a:pt x="353" y="96"/>
                  <a:pt x="331" y="80"/>
                </a:cubicBezTo>
                <a:cubicBezTo>
                  <a:pt x="308" y="64"/>
                  <a:pt x="316" y="53"/>
                  <a:pt x="320" y="45"/>
                </a:cubicBezTo>
                <a:cubicBezTo>
                  <a:pt x="324" y="38"/>
                  <a:pt x="336" y="16"/>
                  <a:pt x="338" y="13"/>
                </a:cubicBezTo>
                <a:cubicBezTo>
                  <a:pt x="340" y="11"/>
                  <a:pt x="338" y="3"/>
                  <a:pt x="330" y="6"/>
                </a:cubicBezTo>
                <a:cubicBezTo>
                  <a:pt x="323" y="9"/>
                  <a:pt x="280" y="27"/>
                  <a:pt x="274" y="51"/>
                </a:cubicBezTo>
                <a:cubicBezTo>
                  <a:pt x="268" y="76"/>
                  <a:pt x="279" y="99"/>
                  <a:pt x="257" y="121"/>
                </a:cubicBezTo>
                <a:cubicBezTo>
                  <a:pt x="230" y="149"/>
                  <a:pt x="230" y="149"/>
                  <a:pt x="230" y="149"/>
                </a:cubicBezTo>
                <a:cubicBezTo>
                  <a:pt x="257" y="181"/>
                  <a:pt x="257" y="181"/>
                  <a:pt x="257" y="181"/>
                </a:cubicBezTo>
                <a:cubicBezTo>
                  <a:pt x="290" y="149"/>
                  <a:pt x="290" y="149"/>
                  <a:pt x="290" y="149"/>
                </a:cubicBezTo>
                <a:cubicBezTo>
                  <a:pt x="298" y="141"/>
                  <a:pt x="315" y="134"/>
                  <a:pt x="330" y="137"/>
                </a:cubicBezTo>
                <a:cubicBezTo>
                  <a:pt x="363" y="144"/>
                  <a:pt x="381" y="132"/>
                  <a:pt x="391" y="112"/>
                </a:cubicBezTo>
                <a:cubicBezTo>
                  <a:pt x="401" y="94"/>
                  <a:pt x="399" y="56"/>
                  <a:pt x="398" y="46"/>
                </a:cubicBezTo>
                <a:close/>
                <a:moveTo>
                  <a:pt x="55" y="319"/>
                </a:moveTo>
                <a:cubicBezTo>
                  <a:pt x="50" y="323"/>
                  <a:pt x="50" y="330"/>
                  <a:pt x="55" y="334"/>
                </a:cubicBezTo>
                <a:cubicBezTo>
                  <a:pt x="74" y="353"/>
                  <a:pt x="74" y="353"/>
                  <a:pt x="74" y="353"/>
                </a:cubicBezTo>
                <a:cubicBezTo>
                  <a:pt x="78" y="357"/>
                  <a:pt x="84" y="355"/>
                  <a:pt x="89" y="351"/>
                </a:cubicBezTo>
                <a:cubicBezTo>
                  <a:pt x="187" y="254"/>
                  <a:pt x="187" y="254"/>
                  <a:pt x="187" y="254"/>
                </a:cubicBezTo>
                <a:cubicBezTo>
                  <a:pt x="157" y="220"/>
                  <a:pt x="157" y="220"/>
                  <a:pt x="157" y="220"/>
                </a:cubicBezTo>
                <a:lnTo>
                  <a:pt x="55" y="319"/>
                </a:lnTo>
                <a:close/>
              </a:path>
            </a:pathLst>
          </a:custGeom>
          <a:solidFill>
            <a:schemeClr val="bg1">
              <a:lumMod val="95000"/>
            </a:schemeClr>
          </a:solidFill>
          <a:ln>
            <a:noFill/>
          </a:ln>
        </p:spPr>
        <p:txBody>
          <a:bodyPr/>
          <a:lstStyle/>
          <a:p>
            <a:pPr eaLnBrk="1" fontAlgn="auto" hangingPunct="1">
              <a:spcBef>
                <a:spcPts val="0"/>
              </a:spcBef>
              <a:spcAft>
                <a:spcPts val="0"/>
              </a:spcAft>
              <a:defRPr/>
            </a:pPr>
            <a:endParaRPr lang="en-US" dirty="0">
              <a:latin typeface="+mn-lt"/>
            </a:endParaRPr>
          </a:p>
        </p:txBody>
      </p:sp>
      <p:sp>
        <p:nvSpPr>
          <p:cNvPr id="190" name="Freeform 16"/>
          <p:cNvSpPr>
            <a:spLocks noEditPoints="1"/>
          </p:cNvSpPr>
          <p:nvPr/>
        </p:nvSpPr>
        <p:spPr bwMode="auto">
          <a:xfrm>
            <a:off x="7681913" y="3168650"/>
            <a:ext cx="325437" cy="325438"/>
          </a:xfrm>
          <a:custGeom>
            <a:avLst/>
            <a:gdLst>
              <a:gd name="T0" fmla="*/ 136 w 360"/>
              <a:gd name="T1" fmla="*/ 226 h 361"/>
              <a:gd name="T2" fmla="*/ 56 w 360"/>
              <a:gd name="T3" fmla="*/ 194 h 361"/>
              <a:gd name="T4" fmla="*/ 56 w 360"/>
              <a:gd name="T5" fmla="*/ 221 h 361"/>
              <a:gd name="T6" fmla="*/ 136 w 360"/>
              <a:gd name="T7" fmla="*/ 253 h 361"/>
              <a:gd name="T8" fmla="*/ 136 w 360"/>
              <a:gd name="T9" fmla="*/ 226 h 361"/>
              <a:gd name="T10" fmla="*/ 136 w 360"/>
              <a:gd name="T11" fmla="*/ 143 h 361"/>
              <a:gd name="T12" fmla="*/ 56 w 360"/>
              <a:gd name="T13" fmla="*/ 111 h 361"/>
              <a:gd name="T14" fmla="*/ 56 w 360"/>
              <a:gd name="T15" fmla="*/ 138 h 361"/>
              <a:gd name="T16" fmla="*/ 136 w 360"/>
              <a:gd name="T17" fmla="*/ 170 h 361"/>
              <a:gd name="T18" fmla="*/ 136 w 360"/>
              <a:gd name="T19" fmla="*/ 143 h 361"/>
              <a:gd name="T20" fmla="*/ 351 w 360"/>
              <a:gd name="T21" fmla="*/ 4 h 361"/>
              <a:gd name="T22" fmla="*/ 332 w 360"/>
              <a:gd name="T23" fmla="*/ 2 h 361"/>
              <a:gd name="T24" fmla="*/ 180 w 360"/>
              <a:gd name="T25" fmla="*/ 63 h 361"/>
              <a:gd name="T26" fmla="*/ 27 w 360"/>
              <a:gd name="T27" fmla="*/ 2 h 361"/>
              <a:gd name="T28" fmla="*/ 8 w 360"/>
              <a:gd name="T29" fmla="*/ 4 h 361"/>
              <a:gd name="T30" fmla="*/ 0 w 360"/>
              <a:gd name="T31" fmla="*/ 21 h 361"/>
              <a:gd name="T32" fmla="*/ 0 w 360"/>
              <a:gd name="T33" fmla="*/ 277 h 361"/>
              <a:gd name="T34" fmla="*/ 12 w 360"/>
              <a:gd name="T35" fmla="*/ 295 h 361"/>
              <a:gd name="T36" fmla="*/ 172 w 360"/>
              <a:gd name="T37" fmla="*/ 359 h 361"/>
              <a:gd name="T38" fmla="*/ 176 w 360"/>
              <a:gd name="T39" fmla="*/ 361 h 361"/>
              <a:gd name="T40" fmla="*/ 180 w 360"/>
              <a:gd name="T41" fmla="*/ 361 h 361"/>
              <a:gd name="T42" fmla="*/ 184 w 360"/>
              <a:gd name="T43" fmla="*/ 361 h 361"/>
              <a:gd name="T44" fmla="*/ 187 w 360"/>
              <a:gd name="T45" fmla="*/ 359 h 361"/>
              <a:gd name="T46" fmla="*/ 347 w 360"/>
              <a:gd name="T47" fmla="*/ 295 h 361"/>
              <a:gd name="T48" fmla="*/ 360 w 360"/>
              <a:gd name="T49" fmla="*/ 277 h 361"/>
              <a:gd name="T50" fmla="*/ 360 w 360"/>
              <a:gd name="T51" fmla="*/ 21 h 361"/>
              <a:gd name="T52" fmla="*/ 351 w 360"/>
              <a:gd name="T53" fmla="*/ 4 h 361"/>
              <a:gd name="T54" fmla="*/ 160 w 360"/>
              <a:gd name="T55" fmla="*/ 320 h 361"/>
              <a:gd name="T56" fmla="*/ 32 w 360"/>
              <a:gd name="T57" fmla="*/ 269 h 361"/>
              <a:gd name="T58" fmla="*/ 32 w 360"/>
              <a:gd name="T59" fmla="*/ 45 h 361"/>
              <a:gd name="T60" fmla="*/ 160 w 360"/>
              <a:gd name="T61" fmla="*/ 96 h 361"/>
              <a:gd name="T62" fmla="*/ 160 w 360"/>
              <a:gd name="T63" fmla="*/ 320 h 361"/>
              <a:gd name="T64" fmla="*/ 328 w 360"/>
              <a:gd name="T65" fmla="*/ 269 h 361"/>
              <a:gd name="T66" fmla="*/ 200 w 360"/>
              <a:gd name="T67" fmla="*/ 320 h 361"/>
              <a:gd name="T68" fmla="*/ 200 w 360"/>
              <a:gd name="T69" fmla="*/ 96 h 361"/>
              <a:gd name="T70" fmla="*/ 328 w 360"/>
              <a:gd name="T71" fmla="*/ 45 h 361"/>
              <a:gd name="T72" fmla="*/ 328 w 360"/>
              <a:gd name="T73" fmla="*/ 269 h 361"/>
              <a:gd name="T74" fmla="*/ 304 w 360"/>
              <a:gd name="T75" fmla="*/ 194 h 361"/>
              <a:gd name="T76" fmla="*/ 224 w 360"/>
              <a:gd name="T77" fmla="*/ 226 h 361"/>
              <a:gd name="T78" fmla="*/ 224 w 360"/>
              <a:gd name="T79" fmla="*/ 253 h 361"/>
              <a:gd name="T80" fmla="*/ 304 w 360"/>
              <a:gd name="T81" fmla="*/ 221 h 361"/>
              <a:gd name="T82" fmla="*/ 304 w 360"/>
              <a:gd name="T83" fmla="*/ 194 h 361"/>
              <a:gd name="T84" fmla="*/ 304 w 360"/>
              <a:gd name="T85" fmla="*/ 111 h 361"/>
              <a:gd name="T86" fmla="*/ 224 w 360"/>
              <a:gd name="T87" fmla="*/ 143 h 361"/>
              <a:gd name="T88" fmla="*/ 224 w 360"/>
              <a:gd name="T89" fmla="*/ 170 h 361"/>
              <a:gd name="T90" fmla="*/ 304 w 360"/>
              <a:gd name="T91" fmla="*/ 138 h 361"/>
              <a:gd name="T92" fmla="*/ 304 w 360"/>
              <a:gd name="T93" fmla="*/ 111 h 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60" h="361">
                <a:moveTo>
                  <a:pt x="136" y="226"/>
                </a:moveTo>
                <a:cubicBezTo>
                  <a:pt x="56" y="194"/>
                  <a:pt x="56" y="194"/>
                  <a:pt x="56" y="194"/>
                </a:cubicBezTo>
                <a:cubicBezTo>
                  <a:pt x="56" y="221"/>
                  <a:pt x="56" y="221"/>
                  <a:pt x="56" y="221"/>
                </a:cubicBezTo>
                <a:cubicBezTo>
                  <a:pt x="136" y="253"/>
                  <a:pt x="136" y="253"/>
                  <a:pt x="136" y="253"/>
                </a:cubicBezTo>
                <a:lnTo>
                  <a:pt x="136" y="226"/>
                </a:lnTo>
                <a:close/>
                <a:moveTo>
                  <a:pt x="136" y="143"/>
                </a:moveTo>
                <a:cubicBezTo>
                  <a:pt x="56" y="111"/>
                  <a:pt x="56" y="111"/>
                  <a:pt x="56" y="111"/>
                </a:cubicBezTo>
                <a:cubicBezTo>
                  <a:pt x="56" y="138"/>
                  <a:pt x="56" y="138"/>
                  <a:pt x="56" y="138"/>
                </a:cubicBezTo>
                <a:cubicBezTo>
                  <a:pt x="136" y="170"/>
                  <a:pt x="136" y="170"/>
                  <a:pt x="136" y="170"/>
                </a:cubicBezTo>
                <a:lnTo>
                  <a:pt x="136" y="143"/>
                </a:lnTo>
                <a:close/>
                <a:moveTo>
                  <a:pt x="351" y="4"/>
                </a:moveTo>
                <a:cubicBezTo>
                  <a:pt x="345" y="1"/>
                  <a:pt x="338" y="0"/>
                  <a:pt x="332" y="2"/>
                </a:cubicBezTo>
                <a:cubicBezTo>
                  <a:pt x="180" y="63"/>
                  <a:pt x="180" y="63"/>
                  <a:pt x="180" y="63"/>
                </a:cubicBezTo>
                <a:cubicBezTo>
                  <a:pt x="27" y="2"/>
                  <a:pt x="27" y="2"/>
                  <a:pt x="27" y="2"/>
                </a:cubicBezTo>
                <a:cubicBezTo>
                  <a:pt x="21" y="0"/>
                  <a:pt x="14" y="1"/>
                  <a:pt x="8" y="4"/>
                </a:cubicBezTo>
                <a:cubicBezTo>
                  <a:pt x="3" y="8"/>
                  <a:pt x="0" y="14"/>
                  <a:pt x="0" y="21"/>
                </a:cubicBezTo>
                <a:cubicBezTo>
                  <a:pt x="0" y="277"/>
                  <a:pt x="0" y="277"/>
                  <a:pt x="0" y="277"/>
                </a:cubicBezTo>
                <a:cubicBezTo>
                  <a:pt x="0" y="285"/>
                  <a:pt x="5" y="292"/>
                  <a:pt x="12" y="295"/>
                </a:cubicBezTo>
                <a:cubicBezTo>
                  <a:pt x="172" y="359"/>
                  <a:pt x="172" y="359"/>
                  <a:pt x="172" y="359"/>
                </a:cubicBezTo>
                <a:cubicBezTo>
                  <a:pt x="172" y="359"/>
                  <a:pt x="175" y="360"/>
                  <a:pt x="176" y="361"/>
                </a:cubicBezTo>
                <a:cubicBezTo>
                  <a:pt x="177" y="361"/>
                  <a:pt x="178" y="361"/>
                  <a:pt x="180" y="361"/>
                </a:cubicBezTo>
                <a:cubicBezTo>
                  <a:pt x="181" y="361"/>
                  <a:pt x="182" y="361"/>
                  <a:pt x="184" y="361"/>
                </a:cubicBezTo>
                <a:cubicBezTo>
                  <a:pt x="184" y="360"/>
                  <a:pt x="187" y="359"/>
                  <a:pt x="187" y="359"/>
                </a:cubicBezTo>
                <a:cubicBezTo>
                  <a:pt x="347" y="295"/>
                  <a:pt x="347" y="295"/>
                  <a:pt x="347" y="295"/>
                </a:cubicBezTo>
                <a:cubicBezTo>
                  <a:pt x="355" y="292"/>
                  <a:pt x="360" y="285"/>
                  <a:pt x="360" y="277"/>
                </a:cubicBezTo>
                <a:cubicBezTo>
                  <a:pt x="360" y="21"/>
                  <a:pt x="360" y="21"/>
                  <a:pt x="360" y="21"/>
                </a:cubicBezTo>
                <a:cubicBezTo>
                  <a:pt x="360" y="14"/>
                  <a:pt x="356" y="8"/>
                  <a:pt x="351" y="4"/>
                </a:cubicBezTo>
                <a:close/>
                <a:moveTo>
                  <a:pt x="160" y="320"/>
                </a:moveTo>
                <a:cubicBezTo>
                  <a:pt x="32" y="269"/>
                  <a:pt x="32" y="269"/>
                  <a:pt x="32" y="269"/>
                </a:cubicBezTo>
                <a:cubicBezTo>
                  <a:pt x="32" y="45"/>
                  <a:pt x="32" y="45"/>
                  <a:pt x="32" y="45"/>
                </a:cubicBezTo>
                <a:cubicBezTo>
                  <a:pt x="160" y="96"/>
                  <a:pt x="160" y="96"/>
                  <a:pt x="160" y="96"/>
                </a:cubicBezTo>
                <a:lnTo>
                  <a:pt x="160" y="320"/>
                </a:lnTo>
                <a:close/>
                <a:moveTo>
                  <a:pt x="328" y="269"/>
                </a:moveTo>
                <a:cubicBezTo>
                  <a:pt x="200" y="320"/>
                  <a:pt x="200" y="320"/>
                  <a:pt x="200" y="320"/>
                </a:cubicBezTo>
                <a:cubicBezTo>
                  <a:pt x="200" y="96"/>
                  <a:pt x="200" y="96"/>
                  <a:pt x="200" y="96"/>
                </a:cubicBezTo>
                <a:cubicBezTo>
                  <a:pt x="328" y="45"/>
                  <a:pt x="328" y="45"/>
                  <a:pt x="328" y="45"/>
                </a:cubicBezTo>
                <a:lnTo>
                  <a:pt x="328" y="269"/>
                </a:lnTo>
                <a:close/>
                <a:moveTo>
                  <a:pt x="304" y="194"/>
                </a:moveTo>
                <a:cubicBezTo>
                  <a:pt x="224" y="226"/>
                  <a:pt x="224" y="226"/>
                  <a:pt x="224" y="226"/>
                </a:cubicBezTo>
                <a:cubicBezTo>
                  <a:pt x="224" y="253"/>
                  <a:pt x="224" y="253"/>
                  <a:pt x="224" y="253"/>
                </a:cubicBezTo>
                <a:cubicBezTo>
                  <a:pt x="304" y="221"/>
                  <a:pt x="304" y="221"/>
                  <a:pt x="304" y="221"/>
                </a:cubicBezTo>
                <a:lnTo>
                  <a:pt x="304" y="194"/>
                </a:lnTo>
                <a:close/>
                <a:moveTo>
                  <a:pt x="304" y="111"/>
                </a:moveTo>
                <a:cubicBezTo>
                  <a:pt x="224" y="143"/>
                  <a:pt x="224" y="143"/>
                  <a:pt x="224" y="143"/>
                </a:cubicBezTo>
                <a:cubicBezTo>
                  <a:pt x="224" y="170"/>
                  <a:pt x="224" y="170"/>
                  <a:pt x="224" y="170"/>
                </a:cubicBezTo>
                <a:cubicBezTo>
                  <a:pt x="304" y="138"/>
                  <a:pt x="304" y="138"/>
                  <a:pt x="304" y="138"/>
                </a:cubicBezTo>
                <a:lnTo>
                  <a:pt x="304" y="111"/>
                </a:lnTo>
                <a:close/>
              </a:path>
            </a:pathLst>
          </a:custGeom>
          <a:solidFill>
            <a:schemeClr val="bg1">
              <a:lumMod val="95000"/>
            </a:schemeClr>
          </a:solidFill>
          <a:ln>
            <a:noFill/>
          </a:ln>
        </p:spPr>
        <p:txBody>
          <a:bodyPr/>
          <a:lstStyle/>
          <a:p>
            <a:pPr eaLnBrk="1" fontAlgn="auto" hangingPunct="1">
              <a:spcBef>
                <a:spcPts val="0"/>
              </a:spcBef>
              <a:spcAft>
                <a:spcPts val="0"/>
              </a:spcAft>
              <a:defRPr/>
            </a:pPr>
            <a:endParaRPr lang="en-US" dirty="0">
              <a:latin typeface="+mn-lt"/>
            </a:endParaRPr>
          </a:p>
        </p:txBody>
      </p:sp>
      <p:sp>
        <p:nvSpPr>
          <p:cNvPr id="191" name="Freeform 26"/>
          <p:cNvSpPr>
            <a:spLocks noChangeAspect="1"/>
          </p:cNvSpPr>
          <p:nvPr/>
        </p:nvSpPr>
        <p:spPr bwMode="auto">
          <a:xfrm>
            <a:off x="10123488" y="3213100"/>
            <a:ext cx="195262" cy="184150"/>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lumMod val="95000"/>
            </a:schemeClr>
          </a:solidFill>
          <a:ln>
            <a:noFill/>
          </a:ln>
        </p:spPr>
        <p:txBody>
          <a:bodyPr/>
          <a:lstStyle/>
          <a:p>
            <a:pPr eaLnBrk="1" fontAlgn="auto" hangingPunct="1">
              <a:spcBef>
                <a:spcPts val="0"/>
              </a:spcBef>
              <a:spcAft>
                <a:spcPts val="0"/>
              </a:spcAft>
              <a:defRPr/>
            </a:pPr>
            <a:endParaRPr lang="en-US" dirty="0">
              <a:latin typeface="+mn-lt"/>
            </a:endParaRPr>
          </a:p>
        </p:txBody>
      </p:sp>
      <p:sp>
        <p:nvSpPr>
          <p:cNvPr id="192" name="Freeform 21"/>
          <p:cNvSpPr>
            <a:spLocks noChangeAspect="1" noEditPoints="1"/>
          </p:cNvSpPr>
          <p:nvPr/>
        </p:nvSpPr>
        <p:spPr bwMode="auto">
          <a:xfrm>
            <a:off x="10741025" y="3194050"/>
            <a:ext cx="252413" cy="252413"/>
          </a:xfrm>
          <a:custGeom>
            <a:avLst/>
            <a:gdLst>
              <a:gd name="T0" fmla="*/ 222 w 363"/>
              <a:gd name="T1" fmla="*/ 242 h 372"/>
              <a:gd name="T2" fmla="*/ 348 w 363"/>
              <a:gd name="T3" fmla="*/ 23 h 372"/>
              <a:gd name="T4" fmla="*/ 345 w 363"/>
              <a:gd name="T5" fmla="*/ 18 h 372"/>
              <a:gd name="T6" fmla="*/ 340 w 363"/>
              <a:gd name="T7" fmla="*/ 16 h 372"/>
              <a:gd name="T8" fmla="*/ 127 w 363"/>
              <a:gd name="T9" fmla="*/ 144 h 372"/>
              <a:gd name="T10" fmla="*/ 7 w 363"/>
              <a:gd name="T11" fmla="*/ 246 h 372"/>
              <a:gd name="T12" fmla="*/ 25 w 363"/>
              <a:gd name="T13" fmla="*/ 265 h 372"/>
              <a:gd name="T14" fmla="*/ 68 w 363"/>
              <a:gd name="T15" fmla="*/ 249 h 372"/>
              <a:gd name="T16" fmla="*/ 120 w 363"/>
              <a:gd name="T17" fmla="*/ 302 h 372"/>
              <a:gd name="T18" fmla="*/ 104 w 363"/>
              <a:gd name="T19" fmla="*/ 346 h 372"/>
              <a:gd name="T20" fmla="*/ 123 w 363"/>
              <a:gd name="T21" fmla="*/ 364 h 372"/>
              <a:gd name="T22" fmla="*/ 222 w 363"/>
              <a:gd name="T23" fmla="*/ 242 h 372"/>
              <a:gd name="T24" fmla="*/ 242 w 363"/>
              <a:gd name="T25" fmla="*/ 124 h 372"/>
              <a:gd name="T26" fmla="*/ 242 w 363"/>
              <a:gd name="T27" fmla="*/ 79 h 372"/>
              <a:gd name="T28" fmla="*/ 286 w 363"/>
              <a:gd name="T29" fmla="*/ 79 h 372"/>
              <a:gd name="T30" fmla="*/ 286 w 363"/>
              <a:gd name="T31" fmla="*/ 124 h 372"/>
              <a:gd name="T32" fmla="*/ 242 w 363"/>
              <a:gd name="T33" fmla="*/ 124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3" h="372">
                <a:moveTo>
                  <a:pt x="222" y="242"/>
                </a:moveTo>
                <a:cubicBezTo>
                  <a:pt x="222" y="242"/>
                  <a:pt x="363" y="140"/>
                  <a:pt x="348" y="23"/>
                </a:cubicBezTo>
                <a:cubicBezTo>
                  <a:pt x="347" y="21"/>
                  <a:pt x="346" y="19"/>
                  <a:pt x="345" y="18"/>
                </a:cubicBezTo>
                <a:cubicBezTo>
                  <a:pt x="344" y="17"/>
                  <a:pt x="343" y="16"/>
                  <a:pt x="340" y="16"/>
                </a:cubicBezTo>
                <a:cubicBezTo>
                  <a:pt x="226" y="0"/>
                  <a:pt x="127" y="144"/>
                  <a:pt x="127" y="144"/>
                </a:cubicBezTo>
                <a:cubicBezTo>
                  <a:pt x="40" y="134"/>
                  <a:pt x="46" y="151"/>
                  <a:pt x="7" y="246"/>
                </a:cubicBezTo>
                <a:cubicBezTo>
                  <a:pt x="0" y="264"/>
                  <a:pt x="12" y="270"/>
                  <a:pt x="25" y="265"/>
                </a:cubicBezTo>
                <a:cubicBezTo>
                  <a:pt x="39" y="260"/>
                  <a:pt x="68" y="249"/>
                  <a:pt x="68" y="249"/>
                </a:cubicBezTo>
                <a:cubicBezTo>
                  <a:pt x="120" y="302"/>
                  <a:pt x="120" y="302"/>
                  <a:pt x="120" y="302"/>
                </a:cubicBezTo>
                <a:cubicBezTo>
                  <a:pt x="120" y="302"/>
                  <a:pt x="109" y="332"/>
                  <a:pt x="104" y="346"/>
                </a:cubicBezTo>
                <a:cubicBezTo>
                  <a:pt x="99" y="359"/>
                  <a:pt x="105" y="372"/>
                  <a:pt x="123" y="364"/>
                </a:cubicBezTo>
                <a:cubicBezTo>
                  <a:pt x="215" y="324"/>
                  <a:pt x="232" y="330"/>
                  <a:pt x="222" y="242"/>
                </a:cubicBezTo>
                <a:close/>
                <a:moveTo>
                  <a:pt x="242" y="124"/>
                </a:moveTo>
                <a:cubicBezTo>
                  <a:pt x="230" y="111"/>
                  <a:pt x="230" y="91"/>
                  <a:pt x="242" y="79"/>
                </a:cubicBezTo>
                <a:cubicBezTo>
                  <a:pt x="254" y="67"/>
                  <a:pt x="274" y="67"/>
                  <a:pt x="286" y="79"/>
                </a:cubicBezTo>
                <a:cubicBezTo>
                  <a:pt x="297" y="91"/>
                  <a:pt x="297" y="111"/>
                  <a:pt x="286" y="124"/>
                </a:cubicBezTo>
                <a:cubicBezTo>
                  <a:pt x="274" y="136"/>
                  <a:pt x="254" y="136"/>
                  <a:pt x="242" y="124"/>
                </a:cubicBezTo>
                <a:close/>
              </a:path>
            </a:pathLst>
          </a:custGeom>
          <a:solidFill>
            <a:schemeClr val="bg1">
              <a:lumMod val="95000"/>
            </a:schemeClr>
          </a:solidFill>
          <a:ln>
            <a:noFill/>
          </a:ln>
        </p:spPr>
        <p:txBody>
          <a:bodyPr/>
          <a:lstStyle/>
          <a:p>
            <a:pPr eaLnBrk="1" fontAlgn="auto" hangingPunct="1">
              <a:spcBef>
                <a:spcPts val="0"/>
              </a:spcBef>
              <a:spcAft>
                <a:spcPts val="0"/>
              </a:spcAft>
              <a:defRPr/>
            </a:pPr>
            <a:endParaRPr lang="en-US" dirty="0">
              <a:latin typeface="+mn-lt"/>
            </a:endParaRPr>
          </a:p>
        </p:txBody>
      </p:sp>
    </p:spTree>
  </p:cSld>
  <p:clrMapOvr>
    <a:masterClrMapping/>
  </p:clrMapOvr>
  <p:transition spd="slow">
    <p:comb/>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childTnLst>
                          </p:cTn>
                        </p:par>
                        <p:par>
                          <p:cTn id="27" fill="hold" nodeType="afterGroup">
                            <p:stCondLst>
                              <p:cond delay="3750"/>
                            </p:stCondLst>
                            <p:childTnLst>
                              <p:par>
                                <p:cTn id="28" presetID="53" presetClass="entr" presetSubtype="16" fill="hold" grpId="0" nodeType="afterEffect">
                                  <p:stCondLst>
                                    <p:cond delay="0"/>
                                  </p:stCondLst>
                                  <p:childTnLst>
                                    <p:set>
                                      <p:cBhvr>
                                        <p:cTn id="29" dur="1" fill="hold">
                                          <p:stCondLst>
                                            <p:cond delay="0"/>
                                          </p:stCondLst>
                                        </p:cTn>
                                        <p:tgtEl>
                                          <p:spTgt spid="120"/>
                                        </p:tgtEl>
                                        <p:attrNameLst>
                                          <p:attrName>style.visibility</p:attrName>
                                        </p:attrNameLst>
                                      </p:cBhvr>
                                      <p:to>
                                        <p:strVal val="visible"/>
                                      </p:to>
                                    </p:set>
                                    <p:anim calcmode="lin" valueType="num">
                                      <p:cBhvr>
                                        <p:cTn id="30" dur="500" fill="hold"/>
                                        <p:tgtEl>
                                          <p:spTgt spid="120"/>
                                        </p:tgtEl>
                                        <p:attrNameLst>
                                          <p:attrName>ppt_w</p:attrName>
                                        </p:attrNameLst>
                                      </p:cBhvr>
                                      <p:tavLst>
                                        <p:tav tm="0">
                                          <p:val>
                                            <p:fltVal val="0"/>
                                          </p:val>
                                        </p:tav>
                                        <p:tav tm="100000">
                                          <p:val>
                                            <p:strVal val="#ppt_w"/>
                                          </p:val>
                                        </p:tav>
                                      </p:tavLst>
                                    </p:anim>
                                    <p:anim calcmode="lin" valueType="num">
                                      <p:cBhvr>
                                        <p:cTn id="31" dur="500" fill="hold"/>
                                        <p:tgtEl>
                                          <p:spTgt spid="120"/>
                                        </p:tgtEl>
                                        <p:attrNameLst>
                                          <p:attrName>ppt_h</p:attrName>
                                        </p:attrNameLst>
                                      </p:cBhvr>
                                      <p:tavLst>
                                        <p:tav tm="0">
                                          <p:val>
                                            <p:fltVal val="0"/>
                                          </p:val>
                                        </p:tav>
                                        <p:tav tm="100000">
                                          <p:val>
                                            <p:strVal val="#ppt_h"/>
                                          </p:val>
                                        </p:tav>
                                      </p:tavLst>
                                    </p:anim>
                                    <p:animEffect transition="in" filter="fade">
                                      <p:cBhvr>
                                        <p:cTn id="32" dur="500"/>
                                        <p:tgtEl>
                                          <p:spTgt spid="120"/>
                                        </p:tgtEl>
                                      </p:cBhvr>
                                    </p:animEffect>
                                  </p:childTnLst>
                                </p:cTn>
                              </p:par>
                            </p:childTnLst>
                          </p:cTn>
                        </p:par>
                        <p:par>
                          <p:cTn id="33" fill="hold" nodeType="afterGroup">
                            <p:stCondLst>
                              <p:cond delay="4250"/>
                            </p:stCondLst>
                            <p:childTnLst>
                              <p:par>
                                <p:cTn id="34" presetID="53" presetClass="entr" presetSubtype="16" fill="hold" grpId="0" nodeType="afterEffect">
                                  <p:stCondLst>
                                    <p:cond delay="0"/>
                                  </p:stCondLst>
                                  <p:childTnLst>
                                    <p:set>
                                      <p:cBhvr>
                                        <p:cTn id="35" dur="1" fill="hold">
                                          <p:stCondLst>
                                            <p:cond delay="0"/>
                                          </p:stCondLst>
                                        </p:cTn>
                                        <p:tgtEl>
                                          <p:spTgt spid="107"/>
                                        </p:tgtEl>
                                        <p:attrNameLst>
                                          <p:attrName>style.visibility</p:attrName>
                                        </p:attrNameLst>
                                      </p:cBhvr>
                                      <p:to>
                                        <p:strVal val="visible"/>
                                      </p:to>
                                    </p:set>
                                    <p:anim calcmode="lin" valueType="num">
                                      <p:cBhvr>
                                        <p:cTn id="36" dur="500" fill="hold"/>
                                        <p:tgtEl>
                                          <p:spTgt spid="107"/>
                                        </p:tgtEl>
                                        <p:attrNameLst>
                                          <p:attrName>ppt_w</p:attrName>
                                        </p:attrNameLst>
                                      </p:cBhvr>
                                      <p:tavLst>
                                        <p:tav tm="0">
                                          <p:val>
                                            <p:fltVal val="0"/>
                                          </p:val>
                                        </p:tav>
                                        <p:tav tm="100000">
                                          <p:val>
                                            <p:strVal val="#ppt_w"/>
                                          </p:val>
                                        </p:tav>
                                      </p:tavLst>
                                    </p:anim>
                                    <p:anim calcmode="lin" valueType="num">
                                      <p:cBhvr>
                                        <p:cTn id="37" dur="500" fill="hold"/>
                                        <p:tgtEl>
                                          <p:spTgt spid="107"/>
                                        </p:tgtEl>
                                        <p:attrNameLst>
                                          <p:attrName>ppt_h</p:attrName>
                                        </p:attrNameLst>
                                      </p:cBhvr>
                                      <p:tavLst>
                                        <p:tav tm="0">
                                          <p:val>
                                            <p:fltVal val="0"/>
                                          </p:val>
                                        </p:tav>
                                        <p:tav tm="100000">
                                          <p:val>
                                            <p:strVal val="#ppt_h"/>
                                          </p:val>
                                        </p:tav>
                                      </p:tavLst>
                                    </p:anim>
                                    <p:animEffect transition="in" filter="fade">
                                      <p:cBhvr>
                                        <p:cTn id="38" dur="500"/>
                                        <p:tgtEl>
                                          <p:spTgt spid="107"/>
                                        </p:tgtEl>
                                      </p:cBhvr>
                                    </p:animEffect>
                                  </p:childTnLst>
                                </p:cTn>
                              </p:par>
                            </p:childTnLst>
                          </p:cTn>
                        </p:par>
                        <p:par>
                          <p:cTn id="39" fill="hold" nodeType="afterGroup">
                            <p:stCondLst>
                              <p:cond delay="4750"/>
                            </p:stCondLst>
                            <p:childTnLst>
                              <p:par>
                                <p:cTn id="40" presetID="53" presetClass="entr" presetSubtype="16" fill="hold" grpId="0" nodeType="afterEffect">
                                  <p:stCondLst>
                                    <p:cond delay="0"/>
                                  </p:stCondLst>
                                  <p:childTnLst>
                                    <p:set>
                                      <p:cBhvr>
                                        <p:cTn id="41" dur="1" fill="hold">
                                          <p:stCondLst>
                                            <p:cond delay="0"/>
                                          </p:stCondLst>
                                        </p:cTn>
                                        <p:tgtEl>
                                          <p:spTgt spid="121"/>
                                        </p:tgtEl>
                                        <p:attrNameLst>
                                          <p:attrName>style.visibility</p:attrName>
                                        </p:attrNameLst>
                                      </p:cBhvr>
                                      <p:to>
                                        <p:strVal val="visible"/>
                                      </p:to>
                                    </p:set>
                                    <p:anim calcmode="lin" valueType="num">
                                      <p:cBhvr>
                                        <p:cTn id="42" dur="500" fill="hold"/>
                                        <p:tgtEl>
                                          <p:spTgt spid="121"/>
                                        </p:tgtEl>
                                        <p:attrNameLst>
                                          <p:attrName>ppt_w</p:attrName>
                                        </p:attrNameLst>
                                      </p:cBhvr>
                                      <p:tavLst>
                                        <p:tav tm="0">
                                          <p:val>
                                            <p:fltVal val="0"/>
                                          </p:val>
                                        </p:tav>
                                        <p:tav tm="100000">
                                          <p:val>
                                            <p:strVal val="#ppt_w"/>
                                          </p:val>
                                        </p:tav>
                                      </p:tavLst>
                                    </p:anim>
                                    <p:anim calcmode="lin" valueType="num">
                                      <p:cBhvr>
                                        <p:cTn id="43" dur="500" fill="hold"/>
                                        <p:tgtEl>
                                          <p:spTgt spid="121"/>
                                        </p:tgtEl>
                                        <p:attrNameLst>
                                          <p:attrName>ppt_h</p:attrName>
                                        </p:attrNameLst>
                                      </p:cBhvr>
                                      <p:tavLst>
                                        <p:tav tm="0">
                                          <p:val>
                                            <p:fltVal val="0"/>
                                          </p:val>
                                        </p:tav>
                                        <p:tav tm="100000">
                                          <p:val>
                                            <p:strVal val="#ppt_h"/>
                                          </p:val>
                                        </p:tav>
                                      </p:tavLst>
                                    </p:anim>
                                    <p:animEffect transition="in" filter="fade">
                                      <p:cBhvr>
                                        <p:cTn id="44" dur="500"/>
                                        <p:tgtEl>
                                          <p:spTgt spid="121"/>
                                        </p:tgtEl>
                                      </p:cBhvr>
                                    </p:animEffect>
                                  </p:childTnLst>
                                </p:cTn>
                              </p:par>
                            </p:childTnLst>
                          </p:cTn>
                        </p:par>
                        <p:par>
                          <p:cTn id="45" fill="hold" nodeType="afterGroup">
                            <p:stCondLst>
                              <p:cond delay="5250"/>
                            </p:stCondLst>
                            <p:childTnLst>
                              <p:par>
                                <p:cTn id="46" presetID="53" presetClass="entr" presetSubtype="16" fill="hold" grpId="0" nodeType="afterEffect">
                                  <p:stCondLst>
                                    <p:cond delay="0"/>
                                  </p:stCondLst>
                                  <p:childTnLst>
                                    <p:set>
                                      <p:cBhvr>
                                        <p:cTn id="47" dur="1" fill="hold">
                                          <p:stCondLst>
                                            <p:cond delay="0"/>
                                          </p:stCondLst>
                                        </p:cTn>
                                        <p:tgtEl>
                                          <p:spTgt spid="112"/>
                                        </p:tgtEl>
                                        <p:attrNameLst>
                                          <p:attrName>style.visibility</p:attrName>
                                        </p:attrNameLst>
                                      </p:cBhvr>
                                      <p:to>
                                        <p:strVal val="visible"/>
                                      </p:to>
                                    </p:set>
                                    <p:anim calcmode="lin" valueType="num">
                                      <p:cBhvr>
                                        <p:cTn id="48" dur="500" fill="hold"/>
                                        <p:tgtEl>
                                          <p:spTgt spid="112"/>
                                        </p:tgtEl>
                                        <p:attrNameLst>
                                          <p:attrName>ppt_w</p:attrName>
                                        </p:attrNameLst>
                                      </p:cBhvr>
                                      <p:tavLst>
                                        <p:tav tm="0">
                                          <p:val>
                                            <p:fltVal val="0"/>
                                          </p:val>
                                        </p:tav>
                                        <p:tav tm="100000">
                                          <p:val>
                                            <p:strVal val="#ppt_w"/>
                                          </p:val>
                                        </p:tav>
                                      </p:tavLst>
                                    </p:anim>
                                    <p:anim calcmode="lin" valueType="num">
                                      <p:cBhvr>
                                        <p:cTn id="49" dur="500" fill="hold"/>
                                        <p:tgtEl>
                                          <p:spTgt spid="112"/>
                                        </p:tgtEl>
                                        <p:attrNameLst>
                                          <p:attrName>ppt_h</p:attrName>
                                        </p:attrNameLst>
                                      </p:cBhvr>
                                      <p:tavLst>
                                        <p:tav tm="0">
                                          <p:val>
                                            <p:fltVal val="0"/>
                                          </p:val>
                                        </p:tav>
                                        <p:tav tm="100000">
                                          <p:val>
                                            <p:strVal val="#ppt_h"/>
                                          </p:val>
                                        </p:tav>
                                      </p:tavLst>
                                    </p:anim>
                                    <p:animEffect transition="in" filter="fade">
                                      <p:cBhvr>
                                        <p:cTn id="50" dur="500"/>
                                        <p:tgtEl>
                                          <p:spTgt spid="112"/>
                                        </p:tgtEl>
                                      </p:cBhvr>
                                    </p:animEffect>
                                  </p:childTnLst>
                                </p:cTn>
                              </p:par>
                            </p:childTnLst>
                          </p:cTn>
                        </p:par>
                        <p:par>
                          <p:cTn id="51" fill="hold" nodeType="afterGroup">
                            <p:stCondLst>
                              <p:cond delay="5750"/>
                            </p:stCondLst>
                            <p:childTnLst>
                              <p:par>
                                <p:cTn id="52" presetID="53" presetClass="entr" presetSubtype="16" fill="hold" grpId="0" nodeType="afterEffect">
                                  <p:stCondLst>
                                    <p:cond delay="0"/>
                                  </p:stCondLst>
                                  <p:childTnLst>
                                    <p:set>
                                      <p:cBhvr>
                                        <p:cTn id="53" dur="1" fill="hold">
                                          <p:stCondLst>
                                            <p:cond delay="0"/>
                                          </p:stCondLst>
                                        </p:cTn>
                                        <p:tgtEl>
                                          <p:spTgt spid="110"/>
                                        </p:tgtEl>
                                        <p:attrNameLst>
                                          <p:attrName>style.visibility</p:attrName>
                                        </p:attrNameLst>
                                      </p:cBhvr>
                                      <p:to>
                                        <p:strVal val="visible"/>
                                      </p:to>
                                    </p:set>
                                    <p:anim calcmode="lin" valueType="num">
                                      <p:cBhvr>
                                        <p:cTn id="54" dur="500" fill="hold"/>
                                        <p:tgtEl>
                                          <p:spTgt spid="110"/>
                                        </p:tgtEl>
                                        <p:attrNameLst>
                                          <p:attrName>ppt_w</p:attrName>
                                        </p:attrNameLst>
                                      </p:cBhvr>
                                      <p:tavLst>
                                        <p:tav tm="0">
                                          <p:val>
                                            <p:fltVal val="0"/>
                                          </p:val>
                                        </p:tav>
                                        <p:tav tm="100000">
                                          <p:val>
                                            <p:strVal val="#ppt_w"/>
                                          </p:val>
                                        </p:tav>
                                      </p:tavLst>
                                    </p:anim>
                                    <p:anim calcmode="lin" valueType="num">
                                      <p:cBhvr>
                                        <p:cTn id="55" dur="500" fill="hold"/>
                                        <p:tgtEl>
                                          <p:spTgt spid="110"/>
                                        </p:tgtEl>
                                        <p:attrNameLst>
                                          <p:attrName>ppt_h</p:attrName>
                                        </p:attrNameLst>
                                      </p:cBhvr>
                                      <p:tavLst>
                                        <p:tav tm="0">
                                          <p:val>
                                            <p:fltVal val="0"/>
                                          </p:val>
                                        </p:tav>
                                        <p:tav tm="100000">
                                          <p:val>
                                            <p:strVal val="#ppt_h"/>
                                          </p:val>
                                        </p:tav>
                                      </p:tavLst>
                                    </p:anim>
                                    <p:animEffect transition="in" filter="fade">
                                      <p:cBhvr>
                                        <p:cTn id="56" dur="500"/>
                                        <p:tgtEl>
                                          <p:spTgt spid="110"/>
                                        </p:tgtEl>
                                      </p:cBhvr>
                                    </p:animEffect>
                                  </p:childTnLst>
                                </p:cTn>
                              </p:par>
                            </p:childTnLst>
                          </p:cTn>
                        </p:par>
                        <p:par>
                          <p:cTn id="57" fill="hold" nodeType="afterGroup">
                            <p:stCondLst>
                              <p:cond delay="6250"/>
                            </p:stCondLst>
                            <p:childTnLst>
                              <p:par>
                                <p:cTn id="58" presetID="53" presetClass="entr" presetSubtype="16" fill="hold" grpId="0" nodeType="afterEffect">
                                  <p:stCondLst>
                                    <p:cond delay="0"/>
                                  </p:stCondLst>
                                  <p:childTnLst>
                                    <p:set>
                                      <p:cBhvr>
                                        <p:cTn id="59" dur="1" fill="hold">
                                          <p:stCondLst>
                                            <p:cond delay="0"/>
                                          </p:stCondLst>
                                        </p:cTn>
                                        <p:tgtEl>
                                          <p:spTgt spid="113"/>
                                        </p:tgtEl>
                                        <p:attrNameLst>
                                          <p:attrName>style.visibility</p:attrName>
                                        </p:attrNameLst>
                                      </p:cBhvr>
                                      <p:to>
                                        <p:strVal val="visible"/>
                                      </p:to>
                                    </p:set>
                                    <p:anim calcmode="lin" valueType="num">
                                      <p:cBhvr>
                                        <p:cTn id="60" dur="500" fill="hold"/>
                                        <p:tgtEl>
                                          <p:spTgt spid="113"/>
                                        </p:tgtEl>
                                        <p:attrNameLst>
                                          <p:attrName>ppt_w</p:attrName>
                                        </p:attrNameLst>
                                      </p:cBhvr>
                                      <p:tavLst>
                                        <p:tav tm="0">
                                          <p:val>
                                            <p:fltVal val="0"/>
                                          </p:val>
                                        </p:tav>
                                        <p:tav tm="100000">
                                          <p:val>
                                            <p:strVal val="#ppt_w"/>
                                          </p:val>
                                        </p:tav>
                                      </p:tavLst>
                                    </p:anim>
                                    <p:anim calcmode="lin" valueType="num">
                                      <p:cBhvr>
                                        <p:cTn id="61" dur="500" fill="hold"/>
                                        <p:tgtEl>
                                          <p:spTgt spid="113"/>
                                        </p:tgtEl>
                                        <p:attrNameLst>
                                          <p:attrName>ppt_h</p:attrName>
                                        </p:attrNameLst>
                                      </p:cBhvr>
                                      <p:tavLst>
                                        <p:tav tm="0">
                                          <p:val>
                                            <p:fltVal val="0"/>
                                          </p:val>
                                        </p:tav>
                                        <p:tav tm="100000">
                                          <p:val>
                                            <p:strVal val="#ppt_h"/>
                                          </p:val>
                                        </p:tav>
                                      </p:tavLst>
                                    </p:anim>
                                    <p:animEffect transition="in" filter="fade">
                                      <p:cBhvr>
                                        <p:cTn id="62" dur="500"/>
                                        <p:tgtEl>
                                          <p:spTgt spid="113"/>
                                        </p:tgtEl>
                                      </p:cBhvr>
                                    </p:animEffect>
                                  </p:childTnLst>
                                </p:cTn>
                              </p:par>
                            </p:childTnLst>
                          </p:cTn>
                        </p:par>
                        <p:par>
                          <p:cTn id="63" fill="hold" nodeType="afterGroup">
                            <p:stCondLst>
                              <p:cond delay="6750"/>
                            </p:stCondLst>
                            <p:childTnLst>
                              <p:par>
                                <p:cTn id="64" presetID="53" presetClass="entr" presetSubtype="16" fill="hold" grpId="0" nodeType="afterEffect">
                                  <p:stCondLst>
                                    <p:cond delay="0"/>
                                  </p:stCondLst>
                                  <p:childTnLst>
                                    <p:set>
                                      <p:cBhvr>
                                        <p:cTn id="65" dur="1" fill="hold">
                                          <p:stCondLst>
                                            <p:cond delay="0"/>
                                          </p:stCondLst>
                                        </p:cTn>
                                        <p:tgtEl>
                                          <p:spTgt spid="111"/>
                                        </p:tgtEl>
                                        <p:attrNameLst>
                                          <p:attrName>style.visibility</p:attrName>
                                        </p:attrNameLst>
                                      </p:cBhvr>
                                      <p:to>
                                        <p:strVal val="visible"/>
                                      </p:to>
                                    </p:set>
                                    <p:anim calcmode="lin" valueType="num">
                                      <p:cBhvr>
                                        <p:cTn id="66" dur="500" fill="hold"/>
                                        <p:tgtEl>
                                          <p:spTgt spid="111"/>
                                        </p:tgtEl>
                                        <p:attrNameLst>
                                          <p:attrName>ppt_w</p:attrName>
                                        </p:attrNameLst>
                                      </p:cBhvr>
                                      <p:tavLst>
                                        <p:tav tm="0">
                                          <p:val>
                                            <p:fltVal val="0"/>
                                          </p:val>
                                        </p:tav>
                                        <p:tav tm="100000">
                                          <p:val>
                                            <p:strVal val="#ppt_w"/>
                                          </p:val>
                                        </p:tav>
                                      </p:tavLst>
                                    </p:anim>
                                    <p:anim calcmode="lin" valueType="num">
                                      <p:cBhvr>
                                        <p:cTn id="67" dur="500" fill="hold"/>
                                        <p:tgtEl>
                                          <p:spTgt spid="111"/>
                                        </p:tgtEl>
                                        <p:attrNameLst>
                                          <p:attrName>ppt_h</p:attrName>
                                        </p:attrNameLst>
                                      </p:cBhvr>
                                      <p:tavLst>
                                        <p:tav tm="0">
                                          <p:val>
                                            <p:fltVal val="0"/>
                                          </p:val>
                                        </p:tav>
                                        <p:tav tm="100000">
                                          <p:val>
                                            <p:strVal val="#ppt_h"/>
                                          </p:val>
                                        </p:tav>
                                      </p:tavLst>
                                    </p:anim>
                                    <p:animEffect transition="in" filter="fade">
                                      <p:cBhvr>
                                        <p:cTn id="68" dur="500"/>
                                        <p:tgtEl>
                                          <p:spTgt spid="111"/>
                                        </p:tgtEl>
                                      </p:cBhvr>
                                    </p:animEffect>
                                  </p:childTnLst>
                                </p:cTn>
                              </p:par>
                            </p:childTnLst>
                          </p:cTn>
                        </p:par>
                        <p:par>
                          <p:cTn id="69" fill="hold" nodeType="afterGroup">
                            <p:stCondLst>
                              <p:cond delay="7250"/>
                            </p:stCondLst>
                            <p:childTnLst>
                              <p:par>
                                <p:cTn id="70" presetID="53" presetClass="entr" presetSubtype="16" fill="hold" grpId="0" nodeType="afterEffect">
                                  <p:stCondLst>
                                    <p:cond delay="0"/>
                                  </p:stCondLst>
                                  <p:childTnLst>
                                    <p:set>
                                      <p:cBhvr>
                                        <p:cTn id="71" dur="1" fill="hold">
                                          <p:stCondLst>
                                            <p:cond delay="0"/>
                                          </p:stCondLst>
                                        </p:cTn>
                                        <p:tgtEl>
                                          <p:spTgt spid="106"/>
                                        </p:tgtEl>
                                        <p:attrNameLst>
                                          <p:attrName>style.visibility</p:attrName>
                                        </p:attrNameLst>
                                      </p:cBhvr>
                                      <p:to>
                                        <p:strVal val="visible"/>
                                      </p:to>
                                    </p:set>
                                    <p:anim calcmode="lin" valueType="num">
                                      <p:cBhvr>
                                        <p:cTn id="72" dur="500" fill="hold"/>
                                        <p:tgtEl>
                                          <p:spTgt spid="106"/>
                                        </p:tgtEl>
                                        <p:attrNameLst>
                                          <p:attrName>ppt_w</p:attrName>
                                        </p:attrNameLst>
                                      </p:cBhvr>
                                      <p:tavLst>
                                        <p:tav tm="0">
                                          <p:val>
                                            <p:fltVal val="0"/>
                                          </p:val>
                                        </p:tav>
                                        <p:tav tm="100000">
                                          <p:val>
                                            <p:strVal val="#ppt_w"/>
                                          </p:val>
                                        </p:tav>
                                      </p:tavLst>
                                    </p:anim>
                                    <p:anim calcmode="lin" valueType="num">
                                      <p:cBhvr>
                                        <p:cTn id="73" dur="500" fill="hold"/>
                                        <p:tgtEl>
                                          <p:spTgt spid="106"/>
                                        </p:tgtEl>
                                        <p:attrNameLst>
                                          <p:attrName>ppt_h</p:attrName>
                                        </p:attrNameLst>
                                      </p:cBhvr>
                                      <p:tavLst>
                                        <p:tav tm="0">
                                          <p:val>
                                            <p:fltVal val="0"/>
                                          </p:val>
                                        </p:tav>
                                        <p:tav tm="100000">
                                          <p:val>
                                            <p:strVal val="#ppt_h"/>
                                          </p:val>
                                        </p:tav>
                                      </p:tavLst>
                                    </p:anim>
                                    <p:animEffect transition="in" filter="fade">
                                      <p:cBhvr>
                                        <p:cTn id="74" dur="500"/>
                                        <p:tgtEl>
                                          <p:spTgt spid="106"/>
                                        </p:tgtEl>
                                      </p:cBhvr>
                                    </p:animEffect>
                                  </p:childTnLst>
                                </p:cTn>
                              </p:par>
                            </p:childTnLst>
                          </p:cTn>
                        </p:par>
                        <p:par>
                          <p:cTn id="75" fill="hold" nodeType="afterGroup">
                            <p:stCondLst>
                              <p:cond delay="7750"/>
                            </p:stCondLst>
                            <p:childTnLst>
                              <p:par>
                                <p:cTn id="76" presetID="53" presetClass="entr" presetSubtype="16" fill="hold" grpId="0" nodeType="afterEffect">
                                  <p:stCondLst>
                                    <p:cond delay="0"/>
                                  </p:stCondLst>
                                  <p:childTnLst>
                                    <p:set>
                                      <p:cBhvr>
                                        <p:cTn id="77" dur="1" fill="hold">
                                          <p:stCondLst>
                                            <p:cond delay="0"/>
                                          </p:stCondLst>
                                        </p:cTn>
                                        <p:tgtEl>
                                          <p:spTgt spid="114"/>
                                        </p:tgtEl>
                                        <p:attrNameLst>
                                          <p:attrName>style.visibility</p:attrName>
                                        </p:attrNameLst>
                                      </p:cBhvr>
                                      <p:to>
                                        <p:strVal val="visible"/>
                                      </p:to>
                                    </p:set>
                                    <p:anim calcmode="lin" valueType="num">
                                      <p:cBhvr>
                                        <p:cTn id="78" dur="500" fill="hold"/>
                                        <p:tgtEl>
                                          <p:spTgt spid="114"/>
                                        </p:tgtEl>
                                        <p:attrNameLst>
                                          <p:attrName>ppt_w</p:attrName>
                                        </p:attrNameLst>
                                      </p:cBhvr>
                                      <p:tavLst>
                                        <p:tav tm="0">
                                          <p:val>
                                            <p:fltVal val="0"/>
                                          </p:val>
                                        </p:tav>
                                        <p:tav tm="100000">
                                          <p:val>
                                            <p:strVal val="#ppt_w"/>
                                          </p:val>
                                        </p:tav>
                                      </p:tavLst>
                                    </p:anim>
                                    <p:anim calcmode="lin" valueType="num">
                                      <p:cBhvr>
                                        <p:cTn id="79" dur="500" fill="hold"/>
                                        <p:tgtEl>
                                          <p:spTgt spid="114"/>
                                        </p:tgtEl>
                                        <p:attrNameLst>
                                          <p:attrName>ppt_h</p:attrName>
                                        </p:attrNameLst>
                                      </p:cBhvr>
                                      <p:tavLst>
                                        <p:tav tm="0">
                                          <p:val>
                                            <p:fltVal val="0"/>
                                          </p:val>
                                        </p:tav>
                                        <p:tav tm="100000">
                                          <p:val>
                                            <p:strVal val="#ppt_h"/>
                                          </p:val>
                                        </p:tav>
                                      </p:tavLst>
                                    </p:anim>
                                    <p:animEffect transition="in" filter="fade">
                                      <p:cBhvr>
                                        <p:cTn id="80" dur="500"/>
                                        <p:tgtEl>
                                          <p:spTgt spid="114"/>
                                        </p:tgtEl>
                                      </p:cBhvr>
                                    </p:animEffect>
                                  </p:childTnLst>
                                </p:cTn>
                              </p:par>
                            </p:childTnLst>
                          </p:cTn>
                        </p:par>
                        <p:par>
                          <p:cTn id="81" fill="hold" nodeType="afterGroup">
                            <p:stCondLst>
                              <p:cond delay="8250"/>
                            </p:stCondLst>
                            <p:childTnLst>
                              <p:par>
                                <p:cTn id="82" presetID="53" presetClass="entr" presetSubtype="16" fill="hold" grpId="0" nodeType="afterEffect">
                                  <p:stCondLst>
                                    <p:cond delay="0"/>
                                  </p:stCondLst>
                                  <p:childTnLst>
                                    <p:set>
                                      <p:cBhvr>
                                        <p:cTn id="83" dur="1" fill="hold">
                                          <p:stCondLst>
                                            <p:cond delay="0"/>
                                          </p:stCondLst>
                                        </p:cTn>
                                        <p:tgtEl>
                                          <p:spTgt spid="115"/>
                                        </p:tgtEl>
                                        <p:attrNameLst>
                                          <p:attrName>style.visibility</p:attrName>
                                        </p:attrNameLst>
                                      </p:cBhvr>
                                      <p:to>
                                        <p:strVal val="visible"/>
                                      </p:to>
                                    </p:set>
                                    <p:anim calcmode="lin" valueType="num">
                                      <p:cBhvr>
                                        <p:cTn id="84" dur="500" fill="hold"/>
                                        <p:tgtEl>
                                          <p:spTgt spid="115"/>
                                        </p:tgtEl>
                                        <p:attrNameLst>
                                          <p:attrName>ppt_w</p:attrName>
                                        </p:attrNameLst>
                                      </p:cBhvr>
                                      <p:tavLst>
                                        <p:tav tm="0">
                                          <p:val>
                                            <p:fltVal val="0"/>
                                          </p:val>
                                        </p:tav>
                                        <p:tav tm="100000">
                                          <p:val>
                                            <p:strVal val="#ppt_w"/>
                                          </p:val>
                                        </p:tav>
                                      </p:tavLst>
                                    </p:anim>
                                    <p:anim calcmode="lin" valueType="num">
                                      <p:cBhvr>
                                        <p:cTn id="85" dur="500" fill="hold"/>
                                        <p:tgtEl>
                                          <p:spTgt spid="115"/>
                                        </p:tgtEl>
                                        <p:attrNameLst>
                                          <p:attrName>ppt_h</p:attrName>
                                        </p:attrNameLst>
                                      </p:cBhvr>
                                      <p:tavLst>
                                        <p:tav tm="0">
                                          <p:val>
                                            <p:fltVal val="0"/>
                                          </p:val>
                                        </p:tav>
                                        <p:tav tm="100000">
                                          <p:val>
                                            <p:strVal val="#ppt_h"/>
                                          </p:val>
                                        </p:tav>
                                      </p:tavLst>
                                    </p:anim>
                                    <p:animEffect transition="in" filter="fade">
                                      <p:cBhvr>
                                        <p:cTn id="86" dur="500"/>
                                        <p:tgtEl>
                                          <p:spTgt spid="115"/>
                                        </p:tgtEl>
                                      </p:cBhvr>
                                    </p:animEffect>
                                  </p:childTnLst>
                                </p:cTn>
                              </p:par>
                            </p:childTnLst>
                          </p:cTn>
                        </p:par>
                        <p:par>
                          <p:cTn id="87" fill="hold" nodeType="afterGroup">
                            <p:stCondLst>
                              <p:cond delay="8750"/>
                            </p:stCondLst>
                            <p:childTnLst>
                              <p:par>
                                <p:cTn id="88" presetID="53" presetClass="entr" presetSubtype="16" fill="hold" grpId="0" nodeType="afterEffect">
                                  <p:stCondLst>
                                    <p:cond delay="0"/>
                                  </p:stCondLst>
                                  <p:childTnLst>
                                    <p:set>
                                      <p:cBhvr>
                                        <p:cTn id="89" dur="1" fill="hold">
                                          <p:stCondLst>
                                            <p:cond delay="0"/>
                                          </p:stCondLst>
                                        </p:cTn>
                                        <p:tgtEl>
                                          <p:spTgt spid="116"/>
                                        </p:tgtEl>
                                        <p:attrNameLst>
                                          <p:attrName>style.visibility</p:attrName>
                                        </p:attrNameLst>
                                      </p:cBhvr>
                                      <p:to>
                                        <p:strVal val="visible"/>
                                      </p:to>
                                    </p:set>
                                    <p:anim calcmode="lin" valueType="num">
                                      <p:cBhvr>
                                        <p:cTn id="90" dur="500" fill="hold"/>
                                        <p:tgtEl>
                                          <p:spTgt spid="116"/>
                                        </p:tgtEl>
                                        <p:attrNameLst>
                                          <p:attrName>ppt_w</p:attrName>
                                        </p:attrNameLst>
                                      </p:cBhvr>
                                      <p:tavLst>
                                        <p:tav tm="0">
                                          <p:val>
                                            <p:fltVal val="0"/>
                                          </p:val>
                                        </p:tav>
                                        <p:tav tm="100000">
                                          <p:val>
                                            <p:strVal val="#ppt_w"/>
                                          </p:val>
                                        </p:tav>
                                      </p:tavLst>
                                    </p:anim>
                                    <p:anim calcmode="lin" valueType="num">
                                      <p:cBhvr>
                                        <p:cTn id="91" dur="500" fill="hold"/>
                                        <p:tgtEl>
                                          <p:spTgt spid="116"/>
                                        </p:tgtEl>
                                        <p:attrNameLst>
                                          <p:attrName>ppt_h</p:attrName>
                                        </p:attrNameLst>
                                      </p:cBhvr>
                                      <p:tavLst>
                                        <p:tav tm="0">
                                          <p:val>
                                            <p:fltVal val="0"/>
                                          </p:val>
                                        </p:tav>
                                        <p:tav tm="100000">
                                          <p:val>
                                            <p:strVal val="#ppt_h"/>
                                          </p:val>
                                        </p:tav>
                                      </p:tavLst>
                                    </p:anim>
                                    <p:animEffect transition="in" filter="fade">
                                      <p:cBhvr>
                                        <p:cTn id="92" dur="500"/>
                                        <p:tgtEl>
                                          <p:spTgt spid="116"/>
                                        </p:tgtEl>
                                      </p:cBhvr>
                                    </p:animEffect>
                                  </p:childTnLst>
                                </p:cTn>
                              </p:par>
                            </p:childTnLst>
                          </p:cTn>
                        </p:par>
                        <p:par>
                          <p:cTn id="93" fill="hold" nodeType="afterGroup">
                            <p:stCondLst>
                              <p:cond delay="9250"/>
                            </p:stCondLst>
                            <p:childTnLst>
                              <p:par>
                                <p:cTn id="94" presetID="53" presetClass="entr" presetSubtype="16" fill="hold" grpId="0" nodeType="afterEffect">
                                  <p:stCondLst>
                                    <p:cond delay="0"/>
                                  </p:stCondLst>
                                  <p:childTnLst>
                                    <p:set>
                                      <p:cBhvr>
                                        <p:cTn id="95" dur="1" fill="hold">
                                          <p:stCondLst>
                                            <p:cond delay="0"/>
                                          </p:stCondLst>
                                        </p:cTn>
                                        <p:tgtEl>
                                          <p:spTgt spid="117"/>
                                        </p:tgtEl>
                                        <p:attrNameLst>
                                          <p:attrName>style.visibility</p:attrName>
                                        </p:attrNameLst>
                                      </p:cBhvr>
                                      <p:to>
                                        <p:strVal val="visible"/>
                                      </p:to>
                                    </p:set>
                                    <p:anim calcmode="lin" valueType="num">
                                      <p:cBhvr>
                                        <p:cTn id="96" dur="500" fill="hold"/>
                                        <p:tgtEl>
                                          <p:spTgt spid="117"/>
                                        </p:tgtEl>
                                        <p:attrNameLst>
                                          <p:attrName>ppt_w</p:attrName>
                                        </p:attrNameLst>
                                      </p:cBhvr>
                                      <p:tavLst>
                                        <p:tav tm="0">
                                          <p:val>
                                            <p:fltVal val="0"/>
                                          </p:val>
                                        </p:tav>
                                        <p:tav tm="100000">
                                          <p:val>
                                            <p:strVal val="#ppt_w"/>
                                          </p:val>
                                        </p:tav>
                                      </p:tavLst>
                                    </p:anim>
                                    <p:anim calcmode="lin" valueType="num">
                                      <p:cBhvr>
                                        <p:cTn id="97" dur="500" fill="hold"/>
                                        <p:tgtEl>
                                          <p:spTgt spid="117"/>
                                        </p:tgtEl>
                                        <p:attrNameLst>
                                          <p:attrName>ppt_h</p:attrName>
                                        </p:attrNameLst>
                                      </p:cBhvr>
                                      <p:tavLst>
                                        <p:tav tm="0">
                                          <p:val>
                                            <p:fltVal val="0"/>
                                          </p:val>
                                        </p:tav>
                                        <p:tav tm="100000">
                                          <p:val>
                                            <p:strVal val="#ppt_h"/>
                                          </p:val>
                                        </p:tav>
                                      </p:tavLst>
                                    </p:anim>
                                    <p:animEffect transition="in" filter="fade">
                                      <p:cBhvr>
                                        <p:cTn id="98" dur="500"/>
                                        <p:tgtEl>
                                          <p:spTgt spid="117"/>
                                        </p:tgtEl>
                                      </p:cBhvr>
                                    </p:animEffect>
                                  </p:childTnLst>
                                </p:cTn>
                              </p:par>
                            </p:childTnLst>
                          </p:cTn>
                        </p:par>
                        <p:par>
                          <p:cTn id="99" fill="hold" nodeType="afterGroup">
                            <p:stCondLst>
                              <p:cond delay="9750"/>
                            </p:stCondLst>
                            <p:childTnLst>
                              <p:par>
                                <p:cTn id="100" presetID="53" presetClass="entr" presetSubtype="16" fill="hold" grpId="0" nodeType="afterEffect">
                                  <p:stCondLst>
                                    <p:cond delay="0"/>
                                  </p:stCondLst>
                                  <p:childTnLst>
                                    <p:set>
                                      <p:cBhvr>
                                        <p:cTn id="101" dur="1" fill="hold">
                                          <p:stCondLst>
                                            <p:cond delay="0"/>
                                          </p:stCondLst>
                                        </p:cTn>
                                        <p:tgtEl>
                                          <p:spTgt spid="118"/>
                                        </p:tgtEl>
                                        <p:attrNameLst>
                                          <p:attrName>style.visibility</p:attrName>
                                        </p:attrNameLst>
                                      </p:cBhvr>
                                      <p:to>
                                        <p:strVal val="visible"/>
                                      </p:to>
                                    </p:set>
                                    <p:anim calcmode="lin" valueType="num">
                                      <p:cBhvr>
                                        <p:cTn id="102" dur="500" fill="hold"/>
                                        <p:tgtEl>
                                          <p:spTgt spid="118"/>
                                        </p:tgtEl>
                                        <p:attrNameLst>
                                          <p:attrName>ppt_w</p:attrName>
                                        </p:attrNameLst>
                                      </p:cBhvr>
                                      <p:tavLst>
                                        <p:tav tm="0">
                                          <p:val>
                                            <p:fltVal val="0"/>
                                          </p:val>
                                        </p:tav>
                                        <p:tav tm="100000">
                                          <p:val>
                                            <p:strVal val="#ppt_w"/>
                                          </p:val>
                                        </p:tav>
                                      </p:tavLst>
                                    </p:anim>
                                    <p:anim calcmode="lin" valueType="num">
                                      <p:cBhvr>
                                        <p:cTn id="103" dur="500" fill="hold"/>
                                        <p:tgtEl>
                                          <p:spTgt spid="118"/>
                                        </p:tgtEl>
                                        <p:attrNameLst>
                                          <p:attrName>ppt_h</p:attrName>
                                        </p:attrNameLst>
                                      </p:cBhvr>
                                      <p:tavLst>
                                        <p:tav tm="0">
                                          <p:val>
                                            <p:fltVal val="0"/>
                                          </p:val>
                                        </p:tav>
                                        <p:tav tm="100000">
                                          <p:val>
                                            <p:strVal val="#ppt_h"/>
                                          </p:val>
                                        </p:tav>
                                      </p:tavLst>
                                    </p:anim>
                                    <p:animEffect transition="in" filter="fade">
                                      <p:cBhvr>
                                        <p:cTn id="104" dur="500"/>
                                        <p:tgtEl>
                                          <p:spTgt spid="118"/>
                                        </p:tgtEl>
                                      </p:cBhvr>
                                    </p:animEffect>
                                  </p:childTnLst>
                                </p:cTn>
                              </p:par>
                            </p:childTnLst>
                          </p:cTn>
                        </p:par>
                        <p:par>
                          <p:cTn id="105" fill="hold" nodeType="afterGroup">
                            <p:stCondLst>
                              <p:cond delay="10250"/>
                            </p:stCondLst>
                            <p:childTnLst>
                              <p:par>
                                <p:cTn id="106" presetID="53" presetClass="entr" presetSubtype="16" fill="hold" grpId="0" nodeType="afterEffect">
                                  <p:stCondLst>
                                    <p:cond delay="0"/>
                                  </p:stCondLst>
                                  <p:childTnLst>
                                    <p:set>
                                      <p:cBhvr>
                                        <p:cTn id="107" dur="1" fill="hold">
                                          <p:stCondLst>
                                            <p:cond delay="0"/>
                                          </p:stCondLst>
                                        </p:cTn>
                                        <p:tgtEl>
                                          <p:spTgt spid="119"/>
                                        </p:tgtEl>
                                        <p:attrNameLst>
                                          <p:attrName>style.visibility</p:attrName>
                                        </p:attrNameLst>
                                      </p:cBhvr>
                                      <p:to>
                                        <p:strVal val="visible"/>
                                      </p:to>
                                    </p:set>
                                    <p:anim calcmode="lin" valueType="num">
                                      <p:cBhvr>
                                        <p:cTn id="108" dur="500" fill="hold"/>
                                        <p:tgtEl>
                                          <p:spTgt spid="119"/>
                                        </p:tgtEl>
                                        <p:attrNameLst>
                                          <p:attrName>ppt_w</p:attrName>
                                        </p:attrNameLst>
                                      </p:cBhvr>
                                      <p:tavLst>
                                        <p:tav tm="0">
                                          <p:val>
                                            <p:fltVal val="0"/>
                                          </p:val>
                                        </p:tav>
                                        <p:tav tm="100000">
                                          <p:val>
                                            <p:strVal val="#ppt_w"/>
                                          </p:val>
                                        </p:tav>
                                      </p:tavLst>
                                    </p:anim>
                                    <p:anim calcmode="lin" valueType="num">
                                      <p:cBhvr>
                                        <p:cTn id="109" dur="500" fill="hold"/>
                                        <p:tgtEl>
                                          <p:spTgt spid="119"/>
                                        </p:tgtEl>
                                        <p:attrNameLst>
                                          <p:attrName>ppt_h</p:attrName>
                                        </p:attrNameLst>
                                      </p:cBhvr>
                                      <p:tavLst>
                                        <p:tav tm="0">
                                          <p:val>
                                            <p:fltVal val="0"/>
                                          </p:val>
                                        </p:tav>
                                        <p:tav tm="100000">
                                          <p:val>
                                            <p:strVal val="#ppt_h"/>
                                          </p:val>
                                        </p:tav>
                                      </p:tavLst>
                                    </p:anim>
                                    <p:animEffect transition="in" filter="fade">
                                      <p:cBhvr>
                                        <p:cTn id="110" dur="500"/>
                                        <p:tgtEl>
                                          <p:spTgt spid="119"/>
                                        </p:tgtEl>
                                      </p:cBhvr>
                                    </p:animEffect>
                                  </p:childTnLst>
                                </p:cTn>
                              </p:par>
                              <p:par>
                                <p:cTn id="111" presetID="53" presetClass="entr" presetSubtype="16" fill="hold" nodeType="withEffect">
                                  <p:stCondLst>
                                    <p:cond delay="500"/>
                                  </p:stCondLst>
                                  <p:childTnLst>
                                    <p:set>
                                      <p:cBhvr>
                                        <p:cTn id="112" dur="1" fill="hold">
                                          <p:stCondLst>
                                            <p:cond delay="0"/>
                                          </p:stCondLst>
                                        </p:cTn>
                                        <p:tgtEl>
                                          <p:spTgt spid="188"/>
                                        </p:tgtEl>
                                        <p:attrNameLst>
                                          <p:attrName>style.visibility</p:attrName>
                                        </p:attrNameLst>
                                      </p:cBhvr>
                                      <p:to>
                                        <p:strVal val="visible"/>
                                      </p:to>
                                    </p:set>
                                    <p:anim calcmode="lin" valueType="num">
                                      <p:cBhvr>
                                        <p:cTn id="113" dur="1000" fill="hold"/>
                                        <p:tgtEl>
                                          <p:spTgt spid="188"/>
                                        </p:tgtEl>
                                        <p:attrNameLst>
                                          <p:attrName>ppt_w</p:attrName>
                                        </p:attrNameLst>
                                      </p:cBhvr>
                                      <p:tavLst>
                                        <p:tav tm="0">
                                          <p:val>
                                            <p:fltVal val="0"/>
                                          </p:val>
                                        </p:tav>
                                        <p:tav tm="100000">
                                          <p:val>
                                            <p:strVal val="#ppt_w"/>
                                          </p:val>
                                        </p:tav>
                                      </p:tavLst>
                                    </p:anim>
                                    <p:anim calcmode="lin" valueType="num">
                                      <p:cBhvr>
                                        <p:cTn id="114" dur="1000" fill="hold"/>
                                        <p:tgtEl>
                                          <p:spTgt spid="188"/>
                                        </p:tgtEl>
                                        <p:attrNameLst>
                                          <p:attrName>ppt_h</p:attrName>
                                        </p:attrNameLst>
                                      </p:cBhvr>
                                      <p:tavLst>
                                        <p:tav tm="0">
                                          <p:val>
                                            <p:fltVal val="0"/>
                                          </p:val>
                                        </p:tav>
                                        <p:tav tm="100000">
                                          <p:val>
                                            <p:strVal val="#ppt_h"/>
                                          </p:val>
                                        </p:tav>
                                      </p:tavLst>
                                    </p:anim>
                                    <p:animEffect transition="in" filter="fade">
                                      <p:cBhvr>
                                        <p:cTn id="115" dur="1000"/>
                                        <p:tgtEl>
                                          <p:spTgt spid="188"/>
                                        </p:tgtEl>
                                      </p:cBhvr>
                                    </p:animEffect>
                                  </p:childTnLst>
                                </p:cTn>
                              </p:par>
                              <p:par>
                                <p:cTn id="116" presetID="53" presetClass="entr" presetSubtype="16" fill="hold" nodeType="withEffect">
                                  <p:stCondLst>
                                    <p:cond delay="500"/>
                                  </p:stCondLst>
                                  <p:childTnLst>
                                    <p:set>
                                      <p:cBhvr>
                                        <p:cTn id="117" dur="1" fill="hold">
                                          <p:stCondLst>
                                            <p:cond delay="0"/>
                                          </p:stCondLst>
                                        </p:cTn>
                                        <p:tgtEl>
                                          <p:spTgt spid="189"/>
                                        </p:tgtEl>
                                        <p:attrNameLst>
                                          <p:attrName>style.visibility</p:attrName>
                                        </p:attrNameLst>
                                      </p:cBhvr>
                                      <p:to>
                                        <p:strVal val="visible"/>
                                      </p:to>
                                    </p:set>
                                    <p:anim calcmode="lin" valueType="num">
                                      <p:cBhvr>
                                        <p:cTn id="118" dur="1000" fill="hold"/>
                                        <p:tgtEl>
                                          <p:spTgt spid="189"/>
                                        </p:tgtEl>
                                        <p:attrNameLst>
                                          <p:attrName>ppt_w</p:attrName>
                                        </p:attrNameLst>
                                      </p:cBhvr>
                                      <p:tavLst>
                                        <p:tav tm="0">
                                          <p:val>
                                            <p:fltVal val="0"/>
                                          </p:val>
                                        </p:tav>
                                        <p:tav tm="100000">
                                          <p:val>
                                            <p:strVal val="#ppt_w"/>
                                          </p:val>
                                        </p:tav>
                                      </p:tavLst>
                                    </p:anim>
                                    <p:anim calcmode="lin" valueType="num">
                                      <p:cBhvr>
                                        <p:cTn id="119" dur="1000" fill="hold"/>
                                        <p:tgtEl>
                                          <p:spTgt spid="189"/>
                                        </p:tgtEl>
                                        <p:attrNameLst>
                                          <p:attrName>ppt_h</p:attrName>
                                        </p:attrNameLst>
                                      </p:cBhvr>
                                      <p:tavLst>
                                        <p:tav tm="0">
                                          <p:val>
                                            <p:fltVal val="0"/>
                                          </p:val>
                                        </p:tav>
                                        <p:tav tm="100000">
                                          <p:val>
                                            <p:strVal val="#ppt_h"/>
                                          </p:val>
                                        </p:tav>
                                      </p:tavLst>
                                    </p:anim>
                                    <p:animEffect transition="in" filter="fade">
                                      <p:cBhvr>
                                        <p:cTn id="120" dur="1000"/>
                                        <p:tgtEl>
                                          <p:spTgt spid="189"/>
                                        </p:tgtEl>
                                      </p:cBhvr>
                                    </p:animEffect>
                                  </p:childTnLst>
                                </p:cTn>
                              </p:par>
                              <p:par>
                                <p:cTn id="121" presetID="53" presetClass="entr" presetSubtype="16" fill="hold" grpId="0" nodeType="withEffect">
                                  <p:stCondLst>
                                    <p:cond delay="500"/>
                                  </p:stCondLst>
                                  <p:childTnLst>
                                    <p:set>
                                      <p:cBhvr>
                                        <p:cTn id="122" dur="1" fill="hold">
                                          <p:stCondLst>
                                            <p:cond delay="0"/>
                                          </p:stCondLst>
                                        </p:cTn>
                                        <p:tgtEl>
                                          <p:spTgt spid="186"/>
                                        </p:tgtEl>
                                        <p:attrNameLst>
                                          <p:attrName>style.visibility</p:attrName>
                                        </p:attrNameLst>
                                      </p:cBhvr>
                                      <p:to>
                                        <p:strVal val="visible"/>
                                      </p:to>
                                    </p:set>
                                    <p:anim calcmode="lin" valueType="num">
                                      <p:cBhvr>
                                        <p:cTn id="123" dur="1000" fill="hold"/>
                                        <p:tgtEl>
                                          <p:spTgt spid="186"/>
                                        </p:tgtEl>
                                        <p:attrNameLst>
                                          <p:attrName>ppt_w</p:attrName>
                                        </p:attrNameLst>
                                      </p:cBhvr>
                                      <p:tavLst>
                                        <p:tav tm="0">
                                          <p:val>
                                            <p:fltVal val="0"/>
                                          </p:val>
                                        </p:tav>
                                        <p:tav tm="100000">
                                          <p:val>
                                            <p:strVal val="#ppt_w"/>
                                          </p:val>
                                        </p:tav>
                                      </p:tavLst>
                                    </p:anim>
                                    <p:anim calcmode="lin" valueType="num">
                                      <p:cBhvr>
                                        <p:cTn id="124" dur="1000" fill="hold"/>
                                        <p:tgtEl>
                                          <p:spTgt spid="186"/>
                                        </p:tgtEl>
                                        <p:attrNameLst>
                                          <p:attrName>ppt_h</p:attrName>
                                        </p:attrNameLst>
                                      </p:cBhvr>
                                      <p:tavLst>
                                        <p:tav tm="0">
                                          <p:val>
                                            <p:fltVal val="0"/>
                                          </p:val>
                                        </p:tav>
                                        <p:tav tm="100000">
                                          <p:val>
                                            <p:strVal val="#ppt_h"/>
                                          </p:val>
                                        </p:tav>
                                      </p:tavLst>
                                    </p:anim>
                                    <p:animEffect transition="in" filter="fade">
                                      <p:cBhvr>
                                        <p:cTn id="125" dur="1000"/>
                                        <p:tgtEl>
                                          <p:spTgt spid="186"/>
                                        </p:tgtEl>
                                      </p:cBhvr>
                                    </p:animEffect>
                                  </p:childTnLst>
                                </p:cTn>
                              </p:par>
                              <p:par>
                                <p:cTn id="126" presetID="53" presetClass="entr" presetSubtype="16" fill="hold" nodeType="withEffect">
                                  <p:stCondLst>
                                    <p:cond delay="500"/>
                                  </p:stCondLst>
                                  <p:childTnLst>
                                    <p:set>
                                      <p:cBhvr>
                                        <p:cTn id="127" dur="1" fill="hold">
                                          <p:stCondLst>
                                            <p:cond delay="0"/>
                                          </p:stCondLst>
                                        </p:cTn>
                                        <p:tgtEl>
                                          <p:spTgt spid="190"/>
                                        </p:tgtEl>
                                        <p:attrNameLst>
                                          <p:attrName>style.visibility</p:attrName>
                                        </p:attrNameLst>
                                      </p:cBhvr>
                                      <p:to>
                                        <p:strVal val="visible"/>
                                      </p:to>
                                    </p:set>
                                    <p:anim calcmode="lin" valueType="num">
                                      <p:cBhvr>
                                        <p:cTn id="128" dur="1000" fill="hold"/>
                                        <p:tgtEl>
                                          <p:spTgt spid="190"/>
                                        </p:tgtEl>
                                        <p:attrNameLst>
                                          <p:attrName>ppt_w</p:attrName>
                                        </p:attrNameLst>
                                      </p:cBhvr>
                                      <p:tavLst>
                                        <p:tav tm="0">
                                          <p:val>
                                            <p:fltVal val="0"/>
                                          </p:val>
                                        </p:tav>
                                        <p:tav tm="100000">
                                          <p:val>
                                            <p:strVal val="#ppt_w"/>
                                          </p:val>
                                        </p:tav>
                                      </p:tavLst>
                                    </p:anim>
                                    <p:anim calcmode="lin" valueType="num">
                                      <p:cBhvr>
                                        <p:cTn id="129" dur="1000" fill="hold"/>
                                        <p:tgtEl>
                                          <p:spTgt spid="190"/>
                                        </p:tgtEl>
                                        <p:attrNameLst>
                                          <p:attrName>ppt_h</p:attrName>
                                        </p:attrNameLst>
                                      </p:cBhvr>
                                      <p:tavLst>
                                        <p:tav tm="0">
                                          <p:val>
                                            <p:fltVal val="0"/>
                                          </p:val>
                                        </p:tav>
                                        <p:tav tm="100000">
                                          <p:val>
                                            <p:strVal val="#ppt_h"/>
                                          </p:val>
                                        </p:tav>
                                      </p:tavLst>
                                    </p:anim>
                                    <p:animEffect transition="in" filter="fade">
                                      <p:cBhvr>
                                        <p:cTn id="130" dur="1000"/>
                                        <p:tgtEl>
                                          <p:spTgt spid="190"/>
                                        </p:tgtEl>
                                      </p:cBhvr>
                                    </p:animEffect>
                                  </p:childTnLst>
                                </p:cTn>
                              </p:par>
                              <p:par>
                                <p:cTn id="131" presetID="53" presetClass="entr" presetSubtype="16" fill="hold" nodeType="withEffect">
                                  <p:stCondLst>
                                    <p:cond delay="500"/>
                                  </p:stCondLst>
                                  <p:childTnLst>
                                    <p:set>
                                      <p:cBhvr>
                                        <p:cTn id="132" dur="1" fill="hold">
                                          <p:stCondLst>
                                            <p:cond delay="0"/>
                                          </p:stCondLst>
                                        </p:cTn>
                                        <p:tgtEl>
                                          <p:spTgt spid="191"/>
                                        </p:tgtEl>
                                        <p:attrNameLst>
                                          <p:attrName>style.visibility</p:attrName>
                                        </p:attrNameLst>
                                      </p:cBhvr>
                                      <p:to>
                                        <p:strVal val="visible"/>
                                      </p:to>
                                    </p:set>
                                    <p:anim calcmode="lin" valueType="num">
                                      <p:cBhvr>
                                        <p:cTn id="133" dur="1000" fill="hold"/>
                                        <p:tgtEl>
                                          <p:spTgt spid="191"/>
                                        </p:tgtEl>
                                        <p:attrNameLst>
                                          <p:attrName>ppt_w</p:attrName>
                                        </p:attrNameLst>
                                      </p:cBhvr>
                                      <p:tavLst>
                                        <p:tav tm="0">
                                          <p:val>
                                            <p:fltVal val="0"/>
                                          </p:val>
                                        </p:tav>
                                        <p:tav tm="100000">
                                          <p:val>
                                            <p:strVal val="#ppt_w"/>
                                          </p:val>
                                        </p:tav>
                                      </p:tavLst>
                                    </p:anim>
                                    <p:anim calcmode="lin" valueType="num">
                                      <p:cBhvr>
                                        <p:cTn id="134" dur="1000" fill="hold"/>
                                        <p:tgtEl>
                                          <p:spTgt spid="191"/>
                                        </p:tgtEl>
                                        <p:attrNameLst>
                                          <p:attrName>ppt_h</p:attrName>
                                        </p:attrNameLst>
                                      </p:cBhvr>
                                      <p:tavLst>
                                        <p:tav tm="0">
                                          <p:val>
                                            <p:fltVal val="0"/>
                                          </p:val>
                                        </p:tav>
                                        <p:tav tm="100000">
                                          <p:val>
                                            <p:strVal val="#ppt_h"/>
                                          </p:val>
                                        </p:tav>
                                      </p:tavLst>
                                    </p:anim>
                                    <p:animEffect transition="in" filter="fade">
                                      <p:cBhvr>
                                        <p:cTn id="135" dur="1000"/>
                                        <p:tgtEl>
                                          <p:spTgt spid="191"/>
                                        </p:tgtEl>
                                      </p:cBhvr>
                                    </p:animEffect>
                                  </p:childTnLst>
                                </p:cTn>
                              </p:par>
                              <p:par>
                                <p:cTn id="136" presetID="53" presetClass="entr" presetSubtype="16" fill="hold" nodeType="withEffect">
                                  <p:stCondLst>
                                    <p:cond delay="500"/>
                                  </p:stCondLst>
                                  <p:childTnLst>
                                    <p:set>
                                      <p:cBhvr>
                                        <p:cTn id="137" dur="1" fill="hold">
                                          <p:stCondLst>
                                            <p:cond delay="0"/>
                                          </p:stCondLst>
                                        </p:cTn>
                                        <p:tgtEl>
                                          <p:spTgt spid="192"/>
                                        </p:tgtEl>
                                        <p:attrNameLst>
                                          <p:attrName>style.visibility</p:attrName>
                                        </p:attrNameLst>
                                      </p:cBhvr>
                                      <p:to>
                                        <p:strVal val="visible"/>
                                      </p:to>
                                    </p:set>
                                    <p:anim calcmode="lin" valueType="num">
                                      <p:cBhvr>
                                        <p:cTn id="138" dur="1000" fill="hold"/>
                                        <p:tgtEl>
                                          <p:spTgt spid="192"/>
                                        </p:tgtEl>
                                        <p:attrNameLst>
                                          <p:attrName>ppt_w</p:attrName>
                                        </p:attrNameLst>
                                      </p:cBhvr>
                                      <p:tavLst>
                                        <p:tav tm="0">
                                          <p:val>
                                            <p:fltVal val="0"/>
                                          </p:val>
                                        </p:tav>
                                        <p:tav tm="100000">
                                          <p:val>
                                            <p:strVal val="#ppt_w"/>
                                          </p:val>
                                        </p:tav>
                                      </p:tavLst>
                                    </p:anim>
                                    <p:anim calcmode="lin" valueType="num">
                                      <p:cBhvr>
                                        <p:cTn id="139" dur="1000" fill="hold"/>
                                        <p:tgtEl>
                                          <p:spTgt spid="192"/>
                                        </p:tgtEl>
                                        <p:attrNameLst>
                                          <p:attrName>ppt_h</p:attrName>
                                        </p:attrNameLst>
                                      </p:cBhvr>
                                      <p:tavLst>
                                        <p:tav tm="0">
                                          <p:val>
                                            <p:fltVal val="0"/>
                                          </p:val>
                                        </p:tav>
                                        <p:tav tm="100000">
                                          <p:val>
                                            <p:strVal val="#ppt_h"/>
                                          </p:val>
                                        </p:tav>
                                      </p:tavLst>
                                    </p:anim>
                                    <p:animEffect transition="in" filter="fade">
                                      <p:cBhvr>
                                        <p:cTn id="140" dur="1000"/>
                                        <p:tgtEl>
                                          <p:spTgt spid="192"/>
                                        </p:tgtEl>
                                      </p:cBhvr>
                                    </p:animEffect>
                                  </p:childTnLst>
                                </p:cTn>
                              </p:par>
                            </p:childTnLst>
                          </p:cTn>
                        </p:par>
                        <p:par>
                          <p:cTn id="141" fill="hold" nodeType="afterGroup">
                            <p:stCondLst>
                              <p:cond delay="11750"/>
                            </p:stCondLst>
                            <p:childTnLst>
                              <p:par>
                                <p:cTn id="142" presetID="22" presetClass="entr" presetSubtype="1" fill="hold" nodeType="afterEffect">
                                  <p:stCondLst>
                                    <p:cond delay="0"/>
                                  </p:stCondLst>
                                  <p:childTnLst>
                                    <p:set>
                                      <p:cBhvr>
                                        <p:cTn id="143" dur="1" fill="hold">
                                          <p:stCondLst>
                                            <p:cond delay="0"/>
                                          </p:stCondLst>
                                        </p:cTn>
                                        <p:tgtEl>
                                          <p:spTgt spid="122"/>
                                        </p:tgtEl>
                                        <p:attrNameLst>
                                          <p:attrName>style.visibility</p:attrName>
                                        </p:attrNameLst>
                                      </p:cBhvr>
                                      <p:to>
                                        <p:strVal val="visible"/>
                                      </p:to>
                                    </p:set>
                                    <p:animEffect transition="in" filter="wipe(up)">
                                      <p:cBhvr>
                                        <p:cTn id="144" dur="500"/>
                                        <p:tgtEl>
                                          <p:spTgt spid="122"/>
                                        </p:tgtEl>
                                      </p:cBhvr>
                                    </p:animEffect>
                                  </p:childTnLst>
                                </p:cTn>
                              </p:par>
                            </p:childTnLst>
                          </p:cTn>
                        </p:par>
                        <p:par>
                          <p:cTn id="145" fill="hold" nodeType="afterGroup">
                            <p:stCondLst>
                              <p:cond delay="12250"/>
                            </p:stCondLst>
                            <p:childTnLst>
                              <p:par>
                                <p:cTn id="146" presetID="22" presetClass="entr" presetSubtype="4" fill="hold" nodeType="afterEffect">
                                  <p:stCondLst>
                                    <p:cond delay="0"/>
                                  </p:stCondLst>
                                  <p:childTnLst>
                                    <p:set>
                                      <p:cBhvr>
                                        <p:cTn id="147" dur="1" fill="hold">
                                          <p:stCondLst>
                                            <p:cond delay="0"/>
                                          </p:stCondLst>
                                        </p:cTn>
                                        <p:tgtEl>
                                          <p:spTgt spid="125"/>
                                        </p:tgtEl>
                                        <p:attrNameLst>
                                          <p:attrName>style.visibility</p:attrName>
                                        </p:attrNameLst>
                                      </p:cBhvr>
                                      <p:to>
                                        <p:strVal val="visible"/>
                                      </p:to>
                                    </p:set>
                                    <p:animEffect transition="in" filter="wipe(down)">
                                      <p:cBhvr>
                                        <p:cTn id="148" dur="500"/>
                                        <p:tgtEl>
                                          <p:spTgt spid="125"/>
                                        </p:tgtEl>
                                      </p:cBhvr>
                                    </p:animEffect>
                                  </p:childTnLst>
                                </p:cTn>
                              </p:par>
                            </p:childTnLst>
                          </p:cTn>
                        </p:par>
                        <p:par>
                          <p:cTn id="149" fill="hold" nodeType="afterGroup">
                            <p:stCondLst>
                              <p:cond delay="12750"/>
                            </p:stCondLst>
                            <p:childTnLst>
                              <p:par>
                                <p:cTn id="150" presetID="22" presetClass="entr" presetSubtype="1" fill="hold" nodeType="afterEffect">
                                  <p:stCondLst>
                                    <p:cond delay="0"/>
                                  </p:stCondLst>
                                  <p:childTnLst>
                                    <p:set>
                                      <p:cBhvr>
                                        <p:cTn id="151" dur="1" fill="hold">
                                          <p:stCondLst>
                                            <p:cond delay="0"/>
                                          </p:stCondLst>
                                        </p:cTn>
                                        <p:tgtEl>
                                          <p:spTgt spid="143"/>
                                        </p:tgtEl>
                                        <p:attrNameLst>
                                          <p:attrName>style.visibility</p:attrName>
                                        </p:attrNameLst>
                                      </p:cBhvr>
                                      <p:to>
                                        <p:strVal val="visible"/>
                                      </p:to>
                                    </p:set>
                                    <p:animEffect transition="in" filter="wipe(up)">
                                      <p:cBhvr>
                                        <p:cTn id="152" dur="500"/>
                                        <p:tgtEl>
                                          <p:spTgt spid="143"/>
                                        </p:tgtEl>
                                      </p:cBhvr>
                                    </p:animEffect>
                                  </p:childTnLst>
                                </p:cTn>
                              </p:par>
                            </p:childTnLst>
                          </p:cTn>
                        </p:par>
                        <p:par>
                          <p:cTn id="153" fill="hold" nodeType="afterGroup">
                            <p:stCondLst>
                              <p:cond delay="13250"/>
                            </p:stCondLst>
                            <p:childTnLst>
                              <p:par>
                                <p:cTn id="154" presetID="22" presetClass="entr" presetSubtype="4" fill="hold" nodeType="afterEffect">
                                  <p:stCondLst>
                                    <p:cond delay="0"/>
                                  </p:stCondLst>
                                  <p:childTnLst>
                                    <p:set>
                                      <p:cBhvr>
                                        <p:cTn id="155" dur="1" fill="hold">
                                          <p:stCondLst>
                                            <p:cond delay="0"/>
                                          </p:stCondLst>
                                        </p:cTn>
                                        <p:tgtEl>
                                          <p:spTgt spid="128"/>
                                        </p:tgtEl>
                                        <p:attrNameLst>
                                          <p:attrName>style.visibility</p:attrName>
                                        </p:attrNameLst>
                                      </p:cBhvr>
                                      <p:to>
                                        <p:strVal val="visible"/>
                                      </p:to>
                                    </p:set>
                                    <p:animEffect transition="in" filter="wipe(down)">
                                      <p:cBhvr>
                                        <p:cTn id="156" dur="500"/>
                                        <p:tgtEl>
                                          <p:spTgt spid="128"/>
                                        </p:tgtEl>
                                      </p:cBhvr>
                                    </p:animEffect>
                                  </p:childTnLst>
                                </p:cTn>
                              </p:par>
                            </p:childTnLst>
                          </p:cTn>
                        </p:par>
                        <p:par>
                          <p:cTn id="157" fill="hold" nodeType="afterGroup">
                            <p:stCondLst>
                              <p:cond delay="13750"/>
                            </p:stCondLst>
                            <p:childTnLst>
                              <p:par>
                                <p:cTn id="158" presetID="22" presetClass="entr" presetSubtype="1" fill="hold" nodeType="afterEffect">
                                  <p:stCondLst>
                                    <p:cond delay="0"/>
                                  </p:stCondLst>
                                  <p:childTnLst>
                                    <p:set>
                                      <p:cBhvr>
                                        <p:cTn id="159" dur="1" fill="hold">
                                          <p:stCondLst>
                                            <p:cond delay="0"/>
                                          </p:stCondLst>
                                        </p:cTn>
                                        <p:tgtEl>
                                          <p:spTgt spid="146"/>
                                        </p:tgtEl>
                                        <p:attrNameLst>
                                          <p:attrName>style.visibility</p:attrName>
                                        </p:attrNameLst>
                                      </p:cBhvr>
                                      <p:to>
                                        <p:strVal val="visible"/>
                                      </p:to>
                                    </p:set>
                                    <p:animEffect transition="in" filter="wipe(up)">
                                      <p:cBhvr>
                                        <p:cTn id="160" dur="500"/>
                                        <p:tgtEl>
                                          <p:spTgt spid="146"/>
                                        </p:tgtEl>
                                      </p:cBhvr>
                                    </p:animEffect>
                                  </p:childTnLst>
                                </p:cTn>
                              </p:par>
                            </p:childTnLst>
                          </p:cTn>
                        </p:par>
                        <p:par>
                          <p:cTn id="161" fill="hold" nodeType="afterGroup">
                            <p:stCondLst>
                              <p:cond delay="14250"/>
                            </p:stCondLst>
                            <p:childTnLst>
                              <p:par>
                                <p:cTn id="162" presetID="22" presetClass="entr" presetSubtype="4" fill="hold" nodeType="afterEffect">
                                  <p:stCondLst>
                                    <p:cond delay="0"/>
                                  </p:stCondLst>
                                  <p:childTnLst>
                                    <p:set>
                                      <p:cBhvr>
                                        <p:cTn id="163" dur="1" fill="hold">
                                          <p:stCondLst>
                                            <p:cond delay="0"/>
                                          </p:stCondLst>
                                        </p:cTn>
                                        <p:tgtEl>
                                          <p:spTgt spid="131"/>
                                        </p:tgtEl>
                                        <p:attrNameLst>
                                          <p:attrName>style.visibility</p:attrName>
                                        </p:attrNameLst>
                                      </p:cBhvr>
                                      <p:to>
                                        <p:strVal val="visible"/>
                                      </p:to>
                                    </p:set>
                                    <p:animEffect transition="in" filter="wipe(down)">
                                      <p:cBhvr>
                                        <p:cTn id="164" dur="500"/>
                                        <p:tgtEl>
                                          <p:spTgt spid="131"/>
                                        </p:tgtEl>
                                      </p:cBhvr>
                                    </p:animEffect>
                                  </p:childTnLst>
                                </p:cTn>
                              </p:par>
                            </p:childTnLst>
                          </p:cTn>
                        </p:par>
                        <p:par>
                          <p:cTn id="165" fill="hold" nodeType="afterGroup">
                            <p:stCondLst>
                              <p:cond delay="14750"/>
                            </p:stCondLst>
                            <p:childTnLst>
                              <p:par>
                                <p:cTn id="166" presetID="22" presetClass="entr" presetSubtype="1" fill="hold" nodeType="afterEffect">
                                  <p:stCondLst>
                                    <p:cond delay="0"/>
                                  </p:stCondLst>
                                  <p:childTnLst>
                                    <p:set>
                                      <p:cBhvr>
                                        <p:cTn id="167" dur="1" fill="hold">
                                          <p:stCondLst>
                                            <p:cond delay="0"/>
                                          </p:stCondLst>
                                        </p:cTn>
                                        <p:tgtEl>
                                          <p:spTgt spid="149"/>
                                        </p:tgtEl>
                                        <p:attrNameLst>
                                          <p:attrName>style.visibility</p:attrName>
                                        </p:attrNameLst>
                                      </p:cBhvr>
                                      <p:to>
                                        <p:strVal val="visible"/>
                                      </p:to>
                                    </p:set>
                                    <p:animEffect transition="in" filter="wipe(up)">
                                      <p:cBhvr>
                                        <p:cTn id="168" dur="500"/>
                                        <p:tgtEl>
                                          <p:spTgt spid="149"/>
                                        </p:tgtEl>
                                      </p:cBhvr>
                                    </p:animEffect>
                                  </p:childTnLst>
                                </p:cTn>
                              </p:par>
                            </p:childTnLst>
                          </p:cTn>
                        </p:par>
                        <p:par>
                          <p:cTn id="169" fill="hold" nodeType="afterGroup">
                            <p:stCondLst>
                              <p:cond delay="15250"/>
                            </p:stCondLst>
                            <p:childTnLst>
                              <p:par>
                                <p:cTn id="170" presetID="22" presetClass="entr" presetSubtype="4" fill="hold" nodeType="afterEffect">
                                  <p:stCondLst>
                                    <p:cond delay="0"/>
                                  </p:stCondLst>
                                  <p:childTnLst>
                                    <p:set>
                                      <p:cBhvr>
                                        <p:cTn id="171" dur="1" fill="hold">
                                          <p:stCondLst>
                                            <p:cond delay="0"/>
                                          </p:stCondLst>
                                        </p:cTn>
                                        <p:tgtEl>
                                          <p:spTgt spid="134"/>
                                        </p:tgtEl>
                                        <p:attrNameLst>
                                          <p:attrName>style.visibility</p:attrName>
                                        </p:attrNameLst>
                                      </p:cBhvr>
                                      <p:to>
                                        <p:strVal val="visible"/>
                                      </p:to>
                                    </p:set>
                                    <p:animEffect transition="in" filter="wipe(down)">
                                      <p:cBhvr>
                                        <p:cTn id="172" dur="500"/>
                                        <p:tgtEl>
                                          <p:spTgt spid="134"/>
                                        </p:tgtEl>
                                      </p:cBhvr>
                                    </p:animEffect>
                                  </p:childTnLst>
                                </p:cTn>
                              </p:par>
                            </p:childTnLst>
                          </p:cTn>
                        </p:par>
                        <p:par>
                          <p:cTn id="173" fill="hold" nodeType="afterGroup">
                            <p:stCondLst>
                              <p:cond delay="15750"/>
                            </p:stCondLst>
                            <p:childTnLst>
                              <p:par>
                                <p:cTn id="174" presetID="22" presetClass="entr" presetSubtype="1" fill="hold" nodeType="afterEffect">
                                  <p:stCondLst>
                                    <p:cond delay="0"/>
                                  </p:stCondLst>
                                  <p:childTnLst>
                                    <p:set>
                                      <p:cBhvr>
                                        <p:cTn id="175" dur="1" fill="hold">
                                          <p:stCondLst>
                                            <p:cond delay="0"/>
                                          </p:stCondLst>
                                        </p:cTn>
                                        <p:tgtEl>
                                          <p:spTgt spid="152"/>
                                        </p:tgtEl>
                                        <p:attrNameLst>
                                          <p:attrName>style.visibility</p:attrName>
                                        </p:attrNameLst>
                                      </p:cBhvr>
                                      <p:to>
                                        <p:strVal val="visible"/>
                                      </p:to>
                                    </p:set>
                                    <p:animEffect transition="in" filter="wipe(up)">
                                      <p:cBhvr>
                                        <p:cTn id="176" dur="500"/>
                                        <p:tgtEl>
                                          <p:spTgt spid="152"/>
                                        </p:tgtEl>
                                      </p:cBhvr>
                                    </p:animEffect>
                                  </p:childTnLst>
                                </p:cTn>
                              </p:par>
                            </p:childTnLst>
                          </p:cTn>
                        </p:par>
                        <p:par>
                          <p:cTn id="177" fill="hold" nodeType="afterGroup">
                            <p:stCondLst>
                              <p:cond delay="16250"/>
                            </p:stCondLst>
                            <p:childTnLst>
                              <p:par>
                                <p:cTn id="178" presetID="22" presetClass="entr" presetSubtype="4" fill="hold" nodeType="afterEffect">
                                  <p:stCondLst>
                                    <p:cond delay="0"/>
                                  </p:stCondLst>
                                  <p:childTnLst>
                                    <p:set>
                                      <p:cBhvr>
                                        <p:cTn id="179" dur="1" fill="hold">
                                          <p:stCondLst>
                                            <p:cond delay="0"/>
                                          </p:stCondLst>
                                        </p:cTn>
                                        <p:tgtEl>
                                          <p:spTgt spid="137"/>
                                        </p:tgtEl>
                                        <p:attrNameLst>
                                          <p:attrName>style.visibility</p:attrName>
                                        </p:attrNameLst>
                                      </p:cBhvr>
                                      <p:to>
                                        <p:strVal val="visible"/>
                                      </p:to>
                                    </p:set>
                                    <p:animEffect transition="in" filter="wipe(down)">
                                      <p:cBhvr>
                                        <p:cTn id="180" dur="500"/>
                                        <p:tgtEl>
                                          <p:spTgt spid="137"/>
                                        </p:tgtEl>
                                      </p:cBhvr>
                                    </p:animEffect>
                                  </p:childTnLst>
                                </p:cTn>
                              </p:par>
                            </p:childTnLst>
                          </p:cTn>
                        </p:par>
                        <p:par>
                          <p:cTn id="181" fill="hold" nodeType="afterGroup">
                            <p:stCondLst>
                              <p:cond delay="16750"/>
                            </p:stCondLst>
                            <p:childTnLst>
                              <p:par>
                                <p:cTn id="182" presetID="22" presetClass="entr" presetSubtype="1" fill="hold" nodeType="afterEffect">
                                  <p:stCondLst>
                                    <p:cond delay="0"/>
                                  </p:stCondLst>
                                  <p:childTnLst>
                                    <p:set>
                                      <p:cBhvr>
                                        <p:cTn id="183" dur="1" fill="hold">
                                          <p:stCondLst>
                                            <p:cond delay="0"/>
                                          </p:stCondLst>
                                        </p:cTn>
                                        <p:tgtEl>
                                          <p:spTgt spid="155"/>
                                        </p:tgtEl>
                                        <p:attrNameLst>
                                          <p:attrName>style.visibility</p:attrName>
                                        </p:attrNameLst>
                                      </p:cBhvr>
                                      <p:to>
                                        <p:strVal val="visible"/>
                                      </p:to>
                                    </p:set>
                                    <p:animEffect transition="in" filter="wipe(up)">
                                      <p:cBhvr>
                                        <p:cTn id="184" dur="500"/>
                                        <p:tgtEl>
                                          <p:spTgt spid="155"/>
                                        </p:tgtEl>
                                      </p:cBhvr>
                                    </p:animEffect>
                                  </p:childTnLst>
                                </p:cTn>
                              </p:par>
                            </p:childTnLst>
                          </p:cTn>
                        </p:par>
                        <p:par>
                          <p:cTn id="185" fill="hold" nodeType="afterGroup">
                            <p:stCondLst>
                              <p:cond delay="17250"/>
                            </p:stCondLst>
                            <p:childTnLst>
                              <p:par>
                                <p:cTn id="186" presetID="22" presetClass="entr" presetSubtype="4" fill="hold" nodeType="afterEffect">
                                  <p:stCondLst>
                                    <p:cond delay="0"/>
                                  </p:stCondLst>
                                  <p:childTnLst>
                                    <p:set>
                                      <p:cBhvr>
                                        <p:cTn id="187" dur="1" fill="hold">
                                          <p:stCondLst>
                                            <p:cond delay="0"/>
                                          </p:stCondLst>
                                        </p:cTn>
                                        <p:tgtEl>
                                          <p:spTgt spid="140"/>
                                        </p:tgtEl>
                                        <p:attrNameLst>
                                          <p:attrName>style.visibility</p:attrName>
                                        </p:attrNameLst>
                                      </p:cBhvr>
                                      <p:to>
                                        <p:strVal val="visible"/>
                                      </p:to>
                                    </p:set>
                                    <p:animEffect transition="in" filter="wipe(down)">
                                      <p:cBhvr>
                                        <p:cTn id="188" dur="500"/>
                                        <p:tgtEl>
                                          <p:spTgt spid="140"/>
                                        </p:tgtEl>
                                      </p:cBhvr>
                                    </p:animEffect>
                                  </p:childTnLst>
                                </p:cTn>
                              </p:par>
                            </p:childTnLst>
                          </p:cTn>
                        </p:par>
                        <p:par>
                          <p:cTn id="189" fill="hold" nodeType="afterGroup">
                            <p:stCondLst>
                              <p:cond delay="17750"/>
                            </p:stCondLst>
                            <p:childTnLst>
                              <p:par>
                                <p:cTn id="190" presetID="22" presetClass="entr" presetSubtype="1" fill="hold" nodeType="afterEffect">
                                  <p:stCondLst>
                                    <p:cond delay="0"/>
                                  </p:stCondLst>
                                  <p:childTnLst>
                                    <p:set>
                                      <p:cBhvr>
                                        <p:cTn id="191" dur="1" fill="hold">
                                          <p:stCondLst>
                                            <p:cond delay="0"/>
                                          </p:stCondLst>
                                        </p:cTn>
                                        <p:tgtEl>
                                          <p:spTgt spid="158"/>
                                        </p:tgtEl>
                                        <p:attrNameLst>
                                          <p:attrName>style.visibility</p:attrName>
                                        </p:attrNameLst>
                                      </p:cBhvr>
                                      <p:to>
                                        <p:strVal val="visible"/>
                                      </p:to>
                                    </p:set>
                                    <p:animEffect transition="in" filter="wipe(up)">
                                      <p:cBhvr>
                                        <p:cTn id="192" dur="500"/>
                                        <p:tgtEl>
                                          <p:spTgt spid="158"/>
                                        </p:tgtEl>
                                      </p:cBhvr>
                                    </p:animEffect>
                                  </p:childTnLst>
                                </p:cTn>
                              </p:par>
                            </p:childTnLst>
                          </p:cTn>
                        </p:par>
                        <p:par>
                          <p:cTn id="193" fill="hold" nodeType="afterGroup">
                            <p:stCondLst>
                              <p:cond delay="18250"/>
                            </p:stCondLst>
                            <p:childTnLst>
                              <p:par>
                                <p:cTn id="194" presetID="16" presetClass="entr" presetSubtype="37" fill="hold" nodeType="afterEffect">
                                  <p:stCondLst>
                                    <p:cond delay="0"/>
                                  </p:stCondLst>
                                  <p:childTnLst>
                                    <p:set>
                                      <p:cBhvr>
                                        <p:cTn id="195" dur="1" fill="hold">
                                          <p:stCondLst>
                                            <p:cond delay="0"/>
                                          </p:stCondLst>
                                        </p:cTn>
                                        <p:tgtEl>
                                          <p:spTgt spid="161"/>
                                        </p:tgtEl>
                                        <p:attrNameLst>
                                          <p:attrName>style.visibility</p:attrName>
                                        </p:attrNameLst>
                                      </p:cBhvr>
                                      <p:to>
                                        <p:strVal val="visible"/>
                                      </p:to>
                                    </p:set>
                                    <p:animEffect transition="in" filter="barn(outVertical)">
                                      <p:cBhvr>
                                        <p:cTn id="196" dur="500"/>
                                        <p:tgtEl>
                                          <p:spTgt spid="161"/>
                                        </p:tgtEl>
                                      </p:cBhvr>
                                    </p:animEffect>
                                  </p:childTnLst>
                                </p:cTn>
                              </p:par>
                            </p:childTnLst>
                          </p:cTn>
                        </p:par>
                        <p:par>
                          <p:cTn id="197" fill="hold" nodeType="afterGroup">
                            <p:stCondLst>
                              <p:cond delay="18750"/>
                            </p:stCondLst>
                            <p:childTnLst>
                              <p:par>
                                <p:cTn id="198" presetID="10" presetClass="entr" presetSubtype="0" fill="hold" nodeType="afterEffect">
                                  <p:stCondLst>
                                    <p:cond delay="0"/>
                                  </p:stCondLst>
                                  <p:childTnLst>
                                    <p:set>
                                      <p:cBhvr>
                                        <p:cTn id="199" dur="1" fill="hold">
                                          <p:stCondLst>
                                            <p:cond delay="0"/>
                                          </p:stCondLst>
                                        </p:cTn>
                                        <p:tgtEl>
                                          <p:spTgt spid="164"/>
                                        </p:tgtEl>
                                        <p:attrNameLst>
                                          <p:attrName>style.visibility</p:attrName>
                                        </p:attrNameLst>
                                      </p:cBhvr>
                                      <p:to>
                                        <p:strVal val="visible"/>
                                      </p:to>
                                    </p:set>
                                    <p:animEffect transition="in" filter="fade">
                                      <p:cBhvr>
                                        <p:cTn id="200" dur="500"/>
                                        <p:tgtEl>
                                          <p:spTgt spid="1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 grpId="0" animBg="1"/>
      <p:bldP spid="121" grpId="0" animBg="1"/>
      <p:bldP spid="29" grpId="0" animBg="1"/>
      <p:bldP spid="40" grpId="0" build="p"/>
      <p:bldP spid="410" grpId="0" build="p"/>
      <p:bldP spid="411" grpId="0"/>
      <p:bldP spid="412" grpId="0"/>
      <p:bldP spid="106" grpId="0" animBg="1"/>
      <p:bldP spid="107" grpId="0" animBg="1"/>
      <p:bldP spid="110" grpId="0" animBg="1"/>
      <p:bldP spid="112" grpId="0" animBg="1"/>
      <p:bldP spid="113" grpId="0" animBg="1"/>
      <p:bldP spid="114" grpId="0" animBg="1"/>
      <p:bldP spid="115" grpId="0" animBg="1"/>
      <p:bldP spid="116" grpId="0" animBg="1"/>
      <p:bldP spid="117" grpId="0" animBg="1"/>
      <p:bldP spid="118" grpId="0" animBg="1"/>
      <p:bldP spid="119" grpId="0" animBg="1"/>
      <p:bldP spid="120" grpId="0" animBg="1"/>
      <p:bldP spid="186"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E2583B05-1AA9-4DEE-986C-BDD90312BA4E}"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46</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3159125" y="227013"/>
            <a:ext cx="6035675"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Project Features Sample  </a:t>
            </a:r>
            <a:endParaRPr lang="en-US" altLang="zh-CN" sz="3600">
              <a:solidFill>
                <a:srgbClr val="767171"/>
              </a:solidFill>
              <a:latin typeface="Calibri Light" pitchFamily="34" charset="0"/>
            </a:endParaRPr>
          </a:p>
        </p:txBody>
      </p:sp>
      <p:sp>
        <p:nvSpPr>
          <p:cNvPr id="412" name="Title 1"/>
          <p:cNvSpPr txBox="1">
            <a:spLocks/>
          </p:cNvSpPr>
          <p:nvPr/>
        </p:nvSpPr>
        <p:spPr>
          <a:xfrm>
            <a:off x="4730750" y="904875"/>
            <a:ext cx="2892425" cy="363538"/>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cxnSp>
        <p:nvCxnSpPr>
          <p:cNvPr id="16" name="Straight Connector 15"/>
          <p:cNvCxnSpPr>
            <a:cxnSpLocks noChangeAspect="1"/>
          </p:cNvCxnSpPr>
          <p:nvPr/>
        </p:nvCxnSpPr>
        <p:spPr>
          <a:xfrm>
            <a:off x="1117600" y="3840163"/>
            <a:ext cx="9928225" cy="0"/>
          </a:xfrm>
          <a:prstGeom prst="line">
            <a:avLst/>
          </a:prstGeom>
          <a:ln w="28575">
            <a:solidFill>
              <a:schemeClr val="bg1">
                <a:lumMod val="95000"/>
              </a:schemeClr>
            </a:solidFill>
            <a:headEnd type="oval"/>
            <a:tailEnd type="oval"/>
          </a:ln>
        </p:spPr>
        <p:style>
          <a:lnRef idx="1">
            <a:schemeClr val="accent1"/>
          </a:lnRef>
          <a:fillRef idx="0">
            <a:schemeClr val="accent1"/>
          </a:fillRef>
          <a:effectRef idx="0">
            <a:schemeClr val="accent1"/>
          </a:effectRef>
          <a:fontRef idx="minor">
            <a:schemeClr val="tx1"/>
          </a:fontRef>
        </p:style>
      </p:cxnSp>
      <p:grpSp>
        <p:nvGrpSpPr>
          <p:cNvPr id="17" name="Group 16"/>
          <p:cNvGrpSpPr>
            <a:grpSpLocks noChangeAspect="1"/>
          </p:cNvGrpSpPr>
          <p:nvPr/>
        </p:nvGrpSpPr>
        <p:grpSpPr bwMode="auto">
          <a:xfrm>
            <a:off x="3719513" y="2794000"/>
            <a:ext cx="1458912" cy="2730500"/>
            <a:chOff x="1759424" y="2070165"/>
            <a:chExt cx="1285735" cy="2406585"/>
          </a:xfrm>
        </p:grpSpPr>
        <p:grpSp>
          <p:nvGrpSpPr>
            <p:cNvPr id="18" name="Group 17"/>
            <p:cNvGrpSpPr/>
            <p:nvPr/>
          </p:nvGrpSpPr>
          <p:grpSpPr>
            <a:xfrm flipV="1">
              <a:off x="1903612" y="2986144"/>
              <a:ext cx="990600" cy="1490606"/>
              <a:chOff x="1180764" y="1293047"/>
              <a:chExt cx="990600" cy="1490606"/>
            </a:xfrm>
            <a:solidFill>
              <a:schemeClr val="accent4"/>
            </a:solidFill>
          </p:grpSpPr>
          <p:sp>
            <p:nvSpPr>
              <p:cNvPr id="21" name="Oval 20"/>
              <p:cNvSpPr/>
              <p:nvPr/>
            </p:nvSpPr>
            <p:spPr>
              <a:xfrm>
                <a:off x="1180764" y="1293047"/>
                <a:ext cx="990600" cy="990600"/>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22" name="Isosceles Triangle 21"/>
              <p:cNvSpPr/>
              <p:nvPr/>
            </p:nvSpPr>
            <p:spPr>
              <a:xfrm flipV="1">
                <a:off x="1568733" y="2215149"/>
                <a:ext cx="214662" cy="203559"/>
              </a:xfrm>
              <a:prstGeom prst="triangl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cxnSp>
            <p:nvCxnSpPr>
              <p:cNvPr id="23" name="Straight Connector 22"/>
              <p:cNvCxnSpPr/>
              <p:nvPr/>
            </p:nvCxnSpPr>
            <p:spPr>
              <a:xfrm>
                <a:off x="1676064" y="2368550"/>
                <a:ext cx="0" cy="415103"/>
              </a:xfrm>
              <a:prstGeom prst="line">
                <a:avLst/>
              </a:prstGeom>
              <a:grpFill/>
              <a:ln>
                <a:solidFill>
                  <a:schemeClr val="accent4"/>
                </a:solidFill>
                <a:headEnd type="none" w="med" len="med"/>
                <a:tailEnd type="oval" w="lg" len="lg"/>
              </a:ln>
            </p:spPr>
            <p:style>
              <a:lnRef idx="1">
                <a:schemeClr val="accent1"/>
              </a:lnRef>
              <a:fillRef idx="0">
                <a:schemeClr val="accent1"/>
              </a:fillRef>
              <a:effectRef idx="0">
                <a:schemeClr val="accent1"/>
              </a:effectRef>
              <a:fontRef idx="minor">
                <a:schemeClr val="tx1"/>
              </a:fontRef>
            </p:style>
          </p:cxnSp>
        </p:grpSp>
        <p:sp>
          <p:nvSpPr>
            <p:cNvPr id="48159" name="Content Placeholder 2"/>
            <p:cNvSpPr txBox="1">
              <a:spLocks/>
            </p:cNvSpPr>
            <p:nvPr/>
          </p:nvSpPr>
          <p:spPr bwMode="auto">
            <a:xfrm>
              <a:off x="1759424" y="2070165"/>
              <a:ext cx="1285735" cy="59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spcBef>
                  <a:spcPct val="20000"/>
                </a:spcBef>
                <a:buFont typeface="Arial" pitchFamily="34" charset="0"/>
                <a:buNone/>
              </a:pPr>
              <a:r>
                <a:rPr lang="en-US" altLang="zh-CN" b="1">
                  <a:solidFill>
                    <a:srgbClr val="F2F2F2"/>
                  </a:solidFill>
                </a:rPr>
                <a:t>Support</a:t>
              </a:r>
              <a:endParaRPr lang="en-US" altLang="zh-CN" sz="2000" b="1">
                <a:solidFill>
                  <a:srgbClr val="F2F2F2"/>
                </a:solidFill>
              </a:endParaRPr>
            </a:p>
            <a:p>
              <a:pPr algn="ctr" eaLnBrk="1" hangingPunct="1">
                <a:spcBef>
                  <a:spcPct val="20000"/>
                </a:spcBef>
                <a:buFont typeface="Arial" pitchFamily="34" charset="0"/>
                <a:buNone/>
              </a:pPr>
              <a:r>
                <a:rPr lang="en-US" altLang="zh-CN" sz="1100">
                  <a:solidFill>
                    <a:srgbClr val="A6A6A6"/>
                  </a:solidFill>
                </a:rPr>
                <a:t>Lorem ipsum dolor sit amet, consectetur adipiscing elit.</a:t>
              </a:r>
            </a:p>
          </p:txBody>
        </p:sp>
        <p:sp>
          <p:nvSpPr>
            <p:cNvPr id="48160" name="Freeform 16"/>
            <p:cNvSpPr>
              <a:spLocks noEditPoints="1"/>
            </p:cNvSpPr>
            <p:nvPr/>
          </p:nvSpPr>
          <p:spPr bwMode="auto">
            <a:xfrm>
              <a:off x="2206179" y="3788938"/>
              <a:ext cx="385465" cy="385025"/>
            </a:xfrm>
            <a:custGeom>
              <a:avLst/>
              <a:gdLst>
                <a:gd name="T0" fmla="*/ 2147483647 w 371"/>
                <a:gd name="T1" fmla="*/ 2147483647 h 370"/>
                <a:gd name="T2" fmla="*/ 2147483647 w 371"/>
                <a:gd name="T3" fmla="*/ 2147483647 h 370"/>
                <a:gd name="T4" fmla="*/ 2147483647 w 371"/>
                <a:gd name="T5" fmla="*/ 2147483647 h 370"/>
                <a:gd name="T6" fmla="*/ 2147483647 w 371"/>
                <a:gd name="T7" fmla="*/ 2147483647 h 370"/>
                <a:gd name="T8" fmla="*/ 2147483647 w 371"/>
                <a:gd name="T9" fmla="*/ 2147483647 h 370"/>
                <a:gd name="T10" fmla="*/ 2147483647 w 371"/>
                <a:gd name="T11" fmla="*/ 2147483647 h 370"/>
                <a:gd name="T12" fmla="*/ 2147483647 w 371"/>
                <a:gd name="T13" fmla="*/ 2147483647 h 370"/>
                <a:gd name="T14" fmla="*/ 2147483647 w 371"/>
                <a:gd name="T15" fmla="*/ 2147483647 h 370"/>
                <a:gd name="T16" fmla="*/ 2147483647 w 371"/>
                <a:gd name="T17" fmla="*/ 2147483647 h 370"/>
                <a:gd name="T18" fmla="*/ 2147483647 w 371"/>
                <a:gd name="T19" fmla="*/ 2147483647 h 370"/>
                <a:gd name="T20" fmla="*/ 2147483647 w 371"/>
                <a:gd name="T21" fmla="*/ 2147483647 h 370"/>
                <a:gd name="T22" fmla="*/ 2147483647 w 371"/>
                <a:gd name="T23" fmla="*/ 2147483647 h 370"/>
                <a:gd name="T24" fmla="*/ 2147483647 w 371"/>
                <a:gd name="T25" fmla="*/ 2147483647 h 370"/>
                <a:gd name="T26" fmla="*/ 2147483647 w 371"/>
                <a:gd name="T27" fmla="*/ 2147483647 h 370"/>
                <a:gd name="T28" fmla="*/ 2147483647 w 371"/>
                <a:gd name="T29" fmla="*/ 2147483647 h 370"/>
                <a:gd name="T30" fmla="*/ 2147483647 w 371"/>
                <a:gd name="T31" fmla="*/ 2147483647 h 370"/>
                <a:gd name="T32" fmla="*/ 2147483647 w 371"/>
                <a:gd name="T33" fmla="*/ 2147483647 h 370"/>
                <a:gd name="T34" fmla="*/ 2147483647 w 371"/>
                <a:gd name="T35" fmla="*/ 2147483647 h 370"/>
                <a:gd name="T36" fmla="*/ 2147483647 w 371"/>
                <a:gd name="T37" fmla="*/ 2147483647 h 370"/>
                <a:gd name="T38" fmla="*/ 2147483647 w 371"/>
                <a:gd name="T39" fmla="*/ 2147483647 h 370"/>
                <a:gd name="T40" fmla="*/ 2147483647 w 371"/>
                <a:gd name="T41" fmla="*/ 2147483647 h 370"/>
                <a:gd name="T42" fmla="*/ 2147483647 w 371"/>
                <a:gd name="T43" fmla="*/ 2147483647 h 370"/>
                <a:gd name="T44" fmla="*/ 2147483647 w 371"/>
                <a:gd name="T45" fmla="*/ 2147483647 h 370"/>
                <a:gd name="T46" fmla="*/ 2147483647 w 371"/>
                <a:gd name="T47" fmla="*/ 2147483647 h 370"/>
                <a:gd name="T48" fmla="*/ 2147483647 w 371"/>
                <a:gd name="T49" fmla="*/ 2147483647 h 370"/>
                <a:gd name="T50" fmla="*/ 2147483647 w 371"/>
                <a:gd name="T51" fmla="*/ 2147483647 h 370"/>
                <a:gd name="T52" fmla="*/ 2147483647 w 371"/>
                <a:gd name="T53" fmla="*/ 2147483647 h 370"/>
                <a:gd name="T54" fmla="*/ 2147483647 w 371"/>
                <a:gd name="T55" fmla="*/ 2147483647 h 370"/>
                <a:gd name="T56" fmla="*/ 2147483647 w 371"/>
                <a:gd name="T57" fmla="*/ 2147483647 h 370"/>
                <a:gd name="T58" fmla="*/ 2147483647 w 371"/>
                <a:gd name="T59" fmla="*/ 2147483647 h 370"/>
                <a:gd name="T60" fmla="*/ 2147483647 w 371"/>
                <a:gd name="T61" fmla="*/ 2147483647 h 370"/>
                <a:gd name="T62" fmla="*/ 2147483647 w 371"/>
                <a:gd name="T63" fmla="*/ 2147483647 h 370"/>
                <a:gd name="T64" fmla="*/ 2147483647 w 371"/>
                <a:gd name="T65" fmla="*/ 2147483647 h 370"/>
                <a:gd name="T66" fmla="*/ 2147483647 w 371"/>
                <a:gd name="T67" fmla="*/ 2147483647 h 370"/>
                <a:gd name="T68" fmla="*/ 2147483647 w 371"/>
                <a:gd name="T69" fmla="*/ 2147483647 h 370"/>
                <a:gd name="T70" fmla="*/ 2147483647 w 371"/>
                <a:gd name="T71" fmla="*/ 2147483647 h 370"/>
                <a:gd name="T72" fmla="*/ 2147483647 w 371"/>
                <a:gd name="T73" fmla="*/ 2147483647 h 370"/>
                <a:gd name="T74" fmla="*/ 2147483647 w 371"/>
                <a:gd name="T75" fmla="*/ 2147483647 h 37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71" h="370">
                  <a:moveTo>
                    <a:pt x="183" y="1"/>
                  </a:moveTo>
                  <a:cubicBezTo>
                    <a:pt x="82" y="2"/>
                    <a:pt x="0" y="86"/>
                    <a:pt x="2" y="187"/>
                  </a:cubicBezTo>
                  <a:cubicBezTo>
                    <a:pt x="3" y="289"/>
                    <a:pt x="87" y="370"/>
                    <a:pt x="188" y="369"/>
                  </a:cubicBezTo>
                  <a:cubicBezTo>
                    <a:pt x="290" y="368"/>
                    <a:pt x="371" y="284"/>
                    <a:pt x="370" y="182"/>
                  </a:cubicBezTo>
                  <a:cubicBezTo>
                    <a:pt x="368" y="81"/>
                    <a:pt x="285" y="0"/>
                    <a:pt x="183" y="1"/>
                  </a:cubicBezTo>
                  <a:close/>
                  <a:moveTo>
                    <a:pt x="184" y="25"/>
                  </a:moveTo>
                  <a:cubicBezTo>
                    <a:pt x="211" y="25"/>
                    <a:pt x="237" y="31"/>
                    <a:pt x="260" y="43"/>
                  </a:cubicBezTo>
                  <a:cubicBezTo>
                    <a:pt x="235" y="84"/>
                    <a:pt x="235" y="84"/>
                    <a:pt x="235" y="84"/>
                  </a:cubicBezTo>
                  <a:cubicBezTo>
                    <a:pt x="220" y="77"/>
                    <a:pt x="203" y="73"/>
                    <a:pt x="186" y="73"/>
                  </a:cubicBezTo>
                  <a:cubicBezTo>
                    <a:pt x="168" y="73"/>
                    <a:pt x="151" y="77"/>
                    <a:pt x="137" y="84"/>
                  </a:cubicBezTo>
                  <a:cubicBezTo>
                    <a:pt x="112" y="43"/>
                    <a:pt x="112" y="43"/>
                    <a:pt x="112" y="43"/>
                  </a:cubicBezTo>
                  <a:cubicBezTo>
                    <a:pt x="133" y="32"/>
                    <a:pt x="158" y="25"/>
                    <a:pt x="184" y="25"/>
                  </a:cubicBezTo>
                  <a:close/>
                  <a:moveTo>
                    <a:pt x="85" y="234"/>
                  </a:moveTo>
                  <a:cubicBezTo>
                    <a:pt x="44" y="259"/>
                    <a:pt x="44" y="259"/>
                    <a:pt x="44" y="259"/>
                  </a:cubicBezTo>
                  <a:cubicBezTo>
                    <a:pt x="33" y="237"/>
                    <a:pt x="26" y="213"/>
                    <a:pt x="26" y="187"/>
                  </a:cubicBezTo>
                  <a:cubicBezTo>
                    <a:pt x="25" y="160"/>
                    <a:pt x="32" y="134"/>
                    <a:pt x="44" y="111"/>
                  </a:cubicBezTo>
                  <a:cubicBezTo>
                    <a:pt x="85" y="136"/>
                    <a:pt x="85" y="136"/>
                    <a:pt x="85" y="136"/>
                  </a:cubicBezTo>
                  <a:cubicBezTo>
                    <a:pt x="78" y="151"/>
                    <a:pt x="74" y="167"/>
                    <a:pt x="74" y="185"/>
                  </a:cubicBezTo>
                  <a:cubicBezTo>
                    <a:pt x="74" y="203"/>
                    <a:pt x="78" y="219"/>
                    <a:pt x="85" y="234"/>
                  </a:cubicBezTo>
                  <a:close/>
                  <a:moveTo>
                    <a:pt x="188" y="345"/>
                  </a:moveTo>
                  <a:cubicBezTo>
                    <a:pt x="161" y="345"/>
                    <a:pt x="135" y="339"/>
                    <a:pt x="112" y="327"/>
                  </a:cubicBezTo>
                  <a:cubicBezTo>
                    <a:pt x="137" y="286"/>
                    <a:pt x="137" y="286"/>
                    <a:pt x="137" y="286"/>
                  </a:cubicBezTo>
                  <a:cubicBezTo>
                    <a:pt x="151" y="293"/>
                    <a:pt x="168" y="297"/>
                    <a:pt x="186" y="297"/>
                  </a:cubicBezTo>
                  <a:cubicBezTo>
                    <a:pt x="203" y="297"/>
                    <a:pt x="220" y="293"/>
                    <a:pt x="235" y="286"/>
                  </a:cubicBezTo>
                  <a:cubicBezTo>
                    <a:pt x="260" y="327"/>
                    <a:pt x="260" y="327"/>
                    <a:pt x="260" y="327"/>
                  </a:cubicBezTo>
                  <a:cubicBezTo>
                    <a:pt x="238" y="338"/>
                    <a:pt x="214" y="345"/>
                    <a:pt x="188" y="345"/>
                  </a:cubicBezTo>
                  <a:close/>
                  <a:moveTo>
                    <a:pt x="186" y="273"/>
                  </a:moveTo>
                  <a:cubicBezTo>
                    <a:pt x="137" y="273"/>
                    <a:pt x="98" y="233"/>
                    <a:pt x="98" y="185"/>
                  </a:cubicBezTo>
                  <a:cubicBezTo>
                    <a:pt x="98" y="136"/>
                    <a:pt x="137" y="97"/>
                    <a:pt x="186" y="97"/>
                  </a:cubicBezTo>
                  <a:cubicBezTo>
                    <a:pt x="234" y="97"/>
                    <a:pt x="274" y="136"/>
                    <a:pt x="274" y="185"/>
                  </a:cubicBezTo>
                  <a:cubicBezTo>
                    <a:pt x="274" y="233"/>
                    <a:pt x="234" y="273"/>
                    <a:pt x="186" y="273"/>
                  </a:cubicBezTo>
                  <a:close/>
                  <a:moveTo>
                    <a:pt x="286" y="234"/>
                  </a:moveTo>
                  <a:cubicBezTo>
                    <a:pt x="294" y="219"/>
                    <a:pt x="298" y="203"/>
                    <a:pt x="298" y="185"/>
                  </a:cubicBezTo>
                  <a:cubicBezTo>
                    <a:pt x="298" y="167"/>
                    <a:pt x="294" y="151"/>
                    <a:pt x="286" y="136"/>
                  </a:cubicBezTo>
                  <a:cubicBezTo>
                    <a:pt x="328" y="111"/>
                    <a:pt x="328" y="111"/>
                    <a:pt x="328" y="111"/>
                  </a:cubicBezTo>
                  <a:cubicBezTo>
                    <a:pt x="339" y="133"/>
                    <a:pt x="345" y="157"/>
                    <a:pt x="346" y="183"/>
                  </a:cubicBezTo>
                  <a:cubicBezTo>
                    <a:pt x="346" y="210"/>
                    <a:pt x="340" y="236"/>
                    <a:pt x="328" y="259"/>
                  </a:cubicBezTo>
                  <a:lnTo>
                    <a:pt x="286" y="23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24" name="Group 23"/>
          <p:cNvGrpSpPr>
            <a:grpSpLocks noChangeAspect="1"/>
          </p:cNvGrpSpPr>
          <p:nvPr/>
        </p:nvGrpSpPr>
        <p:grpSpPr bwMode="auto">
          <a:xfrm>
            <a:off x="7113588" y="2794000"/>
            <a:ext cx="1458912" cy="2730500"/>
            <a:chOff x="3480745" y="2070165"/>
            <a:chExt cx="1285735" cy="2406585"/>
          </a:xfrm>
        </p:grpSpPr>
        <p:grpSp>
          <p:nvGrpSpPr>
            <p:cNvPr id="25" name="Group 24"/>
            <p:cNvGrpSpPr/>
            <p:nvPr/>
          </p:nvGrpSpPr>
          <p:grpSpPr>
            <a:xfrm flipV="1">
              <a:off x="3638662" y="2986144"/>
              <a:ext cx="990600" cy="1490606"/>
              <a:chOff x="1180764" y="1293047"/>
              <a:chExt cx="990600" cy="1490606"/>
            </a:xfrm>
            <a:solidFill>
              <a:schemeClr val="accent5"/>
            </a:solidFill>
          </p:grpSpPr>
          <p:sp>
            <p:nvSpPr>
              <p:cNvPr id="28" name="Oval 27"/>
              <p:cNvSpPr/>
              <p:nvPr/>
            </p:nvSpPr>
            <p:spPr>
              <a:xfrm>
                <a:off x="1180764" y="1293047"/>
                <a:ext cx="990600" cy="990600"/>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30" name="Isosceles Triangle 29"/>
              <p:cNvSpPr/>
              <p:nvPr/>
            </p:nvSpPr>
            <p:spPr>
              <a:xfrm flipV="1">
                <a:off x="1568733" y="2215149"/>
                <a:ext cx="214662" cy="203559"/>
              </a:xfrm>
              <a:prstGeom prst="triangl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cxnSp>
            <p:nvCxnSpPr>
              <p:cNvPr id="31" name="Straight Connector 30"/>
              <p:cNvCxnSpPr/>
              <p:nvPr/>
            </p:nvCxnSpPr>
            <p:spPr>
              <a:xfrm>
                <a:off x="1676064" y="2368550"/>
                <a:ext cx="0" cy="415103"/>
              </a:xfrm>
              <a:prstGeom prst="line">
                <a:avLst/>
              </a:prstGeom>
              <a:grpFill/>
              <a:ln>
                <a:solidFill>
                  <a:srgbClr val="7030A0"/>
                </a:solidFill>
                <a:headEnd type="none" w="med" len="med"/>
                <a:tailEnd type="oval" w="lg" len="lg"/>
              </a:ln>
            </p:spPr>
            <p:style>
              <a:lnRef idx="1">
                <a:schemeClr val="accent1"/>
              </a:lnRef>
              <a:fillRef idx="0">
                <a:schemeClr val="accent1"/>
              </a:fillRef>
              <a:effectRef idx="0">
                <a:schemeClr val="accent1"/>
              </a:effectRef>
              <a:fontRef idx="minor">
                <a:schemeClr val="tx1"/>
              </a:fontRef>
            </p:style>
          </p:cxnSp>
        </p:grpSp>
        <p:sp>
          <p:nvSpPr>
            <p:cNvPr id="48156" name="Content Placeholder 2"/>
            <p:cNvSpPr txBox="1">
              <a:spLocks/>
            </p:cNvSpPr>
            <p:nvPr/>
          </p:nvSpPr>
          <p:spPr bwMode="auto">
            <a:xfrm>
              <a:off x="3480745" y="2070165"/>
              <a:ext cx="1285735" cy="596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spcBef>
                  <a:spcPct val="20000"/>
                </a:spcBef>
                <a:buFont typeface="Arial" pitchFamily="34" charset="0"/>
                <a:buNone/>
              </a:pPr>
              <a:r>
                <a:rPr lang="en-US" altLang="zh-CN" b="1">
                  <a:solidFill>
                    <a:srgbClr val="F2F2F2"/>
                  </a:solidFill>
                </a:rPr>
                <a:t>Passwords</a:t>
              </a:r>
              <a:endParaRPr lang="en-US" altLang="zh-CN" sz="2000" b="1">
                <a:solidFill>
                  <a:srgbClr val="F2F2F2"/>
                </a:solidFill>
              </a:endParaRPr>
            </a:p>
            <a:p>
              <a:pPr algn="ctr" eaLnBrk="1" hangingPunct="1">
                <a:spcBef>
                  <a:spcPct val="20000"/>
                </a:spcBef>
                <a:buFont typeface="Arial" pitchFamily="34" charset="0"/>
                <a:buNone/>
              </a:pPr>
              <a:r>
                <a:rPr lang="en-US" altLang="zh-CN" sz="1100">
                  <a:solidFill>
                    <a:srgbClr val="A6A6A6"/>
                  </a:solidFill>
                </a:rPr>
                <a:t>Lorem ipsum dolor sit amet, consectetur adipiscing elit.</a:t>
              </a:r>
            </a:p>
          </p:txBody>
        </p:sp>
        <p:sp>
          <p:nvSpPr>
            <p:cNvPr id="48157" name="Freeform 26"/>
            <p:cNvSpPr>
              <a:spLocks noEditPoints="1"/>
            </p:cNvSpPr>
            <p:nvPr/>
          </p:nvSpPr>
          <p:spPr bwMode="auto">
            <a:xfrm>
              <a:off x="3992584" y="3814075"/>
              <a:ext cx="282757" cy="354008"/>
            </a:xfrm>
            <a:custGeom>
              <a:avLst/>
              <a:gdLst>
                <a:gd name="T0" fmla="*/ 2147483647 w 321"/>
                <a:gd name="T1" fmla="*/ 2147483647 h 402"/>
                <a:gd name="T2" fmla="*/ 2147483647 w 321"/>
                <a:gd name="T3" fmla="*/ 2147483647 h 402"/>
                <a:gd name="T4" fmla="*/ 2147483647 w 321"/>
                <a:gd name="T5" fmla="*/ 2147483647 h 402"/>
                <a:gd name="T6" fmla="*/ 2147483647 w 321"/>
                <a:gd name="T7" fmla="*/ 2147483647 h 402"/>
                <a:gd name="T8" fmla="*/ 2147483647 w 321"/>
                <a:gd name="T9" fmla="*/ 2147483647 h 402"/>
                <a:gd name="T10" fmla="*/ 2147483647 w 321"/>
                <a:gd name="T11" fmla="*/ 2147483647 h 402"/>
                <a:gd name="T12" fmla="*/ 2147483647 w 321"/>
                <a:gd name="T13" fmla="*/ 2147483647 h 402"/>
                <a:gd name="T14" fmla="*/ 2147483647 w 321"/>
                <a:gd name="T15" fmla="*/ 2147483647 h 402"/>
                <a:gd name="T16" fmla="*/ 2147483647 w 321"/>
                <a:gd name="T17" fmla="*/ 2147483647 h 402"/>
                <a:gd name="T18" fmla="*/ 2147483647 w 321"/>
                <a:gd name="T19" fmla="*/ 2147483647 h 402"/>
                <a:gd name="T20" fmla="*/ 2147483647 w 321"/>
                <a:gd name="T21" fmla="*/ 2147483647 h 402"/>
                <a:gd name="T22" fmla="*/ 2147483647 w 321"/>
                <a:gd name="T23" fmla="*/ 2147483647 h 402"/>
                <a:gd name="T24" fmla="*/ 2147483647 w 321"/>
                <a:gd name="T25" fmla="*/ 2147483647 h 402"/>
                <a:gd name="T26" fmla="*/ 2147483647 w 321"/>
                <a:gd name="T27" fmla="*/ 2147483647 h 402"/>
                <a:gd name="T28" fmla="*/ 2147483647 w 321"/>
                <a:gd name="T29" fmla="*/ 2147483647 h 402"/>
                <a:gd name="T30" fmla="*/ 2147483647 w 321"/>
                <a:gd name="T31" fmla="*/ 2147483647 h 402"/>
                <a:gd name="T32" fmla="*/ 2147483647 w 321"/>
                <a:gd name="T33" fmla="*/ 2147483647 h 402"/>
                <a:gd name="T34" fmla="*/ 2147483647 w 321"/>
                <a:gd name="T35" fmla="*/ 2147483647 h 402"/>
                <a:gd name="T36" fmla="*/ 2147483647 w 321"/>
                <a:gd name="T37" fmla="*/ 2147483647 h 402"/>
                <a:gd name="T38" fmla="*/ 2147483647 w 321"/>
                <a:gd name="T39" fmla="*/ 2147483647 h 402"/>
                <a:gd name="T40" fmla="*/ 2147483647 w 321"/>
                <a:gd name="T41" fmla="*/ 2147483647 h 402"/>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321" h="402">
                  <a:moveTo>
                    <a:pt x="311" y="99"/>
                  </a:moveTo>
                  <a:cubicBezTo>
                    <a:pt x="301" y="40"/>
                    <a:pt x="246" y="0"/>
                    <a:pt x="189" y="11"/>
                  </a:cubicBezTo>
                  <a:cubicBezTo>
                    <a:pt x="132" y="21"/>
                    <a:pt x="84" y="67"/>
                    <a:pt x="94" y="126"/>
                  </a:cubicBezTo>
                  <a:cubicBezTo>
                    <a:pt x="96" y="139"/>
                    <a:pt x="102" y="159"/>
                    <a:pt x="109" y="174"/>
                  </a:cubicBezTo>
                  <a:cubicBezTo>
                    <a:pt x="6" y="328"/>
                    <a:pt x="6" y="328"/>
                    <a:pt x="6" y="328"/>
                  </a:cubicBezTo>
                  <a:cubicBezTo>
                    <a:pt x="2" y="334"/>
                    <a:pt x="0" y="344"/>
                    <a:pt x="1" y="351"/>
                  </a:cubicBezTo>
                  <a:cubicBezTo>
                    <a:pt x="8" y="390"/>
                    <a:pt x="8" y="390"/>
                    <a:pt x="8" y="390"/>
                  </a:cubicBezTo>
                  <a:cubicBezTo>
                    <a:pt x="9" y="397"/>
                    <a:pt x="15" y="402"/>
                    <a:pt x="22" y="401"/>
                  </a:cubicBezTo>
                  <a:cubicBezTo>
                    <a:pt x="52" y="395"/>
                    <a:pt x="52" y="395"/>
                    <a:pt x="52" y="395"/>
                  </a:cubicBezTo>
                  <a:cubicBezTo>
                    <a:pt x="59" y="394"/>
                    <a:pt x="67" y="388"/>
                    <a:pt x="71" y="382"/>
                  </a:cubicBezTo>
                  <a:cubicBezTo>
                    <a:pt x="111" y="316"/>
                    <a:pt x="111" y="316"/>
                    <a:pt x="111" y="316"/>
                  </a:cubicBezTo>
                  <a:cubicBezTo>
                    <a:pt x="112" y="316"/>
                    <a:pt x="112" y="316"/>
                    <a:pt x="112" y="316"/>
                  </a:cubicBezTo>
                  <a:cubicBezTo>
                    <a:pt x="140" y="311"/>
                    <a:pt x="140" y="311"/>
                    <a:pt x="140" y="311"/>
                  </a:cubicBezTo>
                  <a:cubicBezTo>
                    <a:pt x="187" y="233"/>
                    <a:pt x="187" y="233"/>
                    <a:pt x="187" y="233"/>
                  </a:cubicBezTo>
                  <a:cubicBezTo>
                    <a:pt x="203" y="236"/>
                    <a:pt x="226" y="235"/>
                    <a:pt x="239" y="232"/>
                  </a:cubicBezTo>
                  <a:cubicBezTo>
                    <a:pt x="296" y="222"/>
                    <a:pt x="321" y="159"/>
                    <a:pt x="311" y="99"/>
                  </a:cubicBezTo>
                  <a:close/>
                  <a:moveTo>
                    <a:pt x="260" y="130"/>
                  </a:moveTo>
                  <a:cubicBezTo>
                    <a:pt x="244" y="153"/>
                    <a:pt x="228" y="137"/>
                    <a:pt x="206" y="120"/>
                  </a:cubicBezTo>
                  <a:cubicBezTo>
                    <a:pt x="184" y="104"/>
                    <a:pt x="163" y="94"/>
                    <a:pt x="179" y="71"/>
                  </a:cubicBezTo>
                  <a:cubicBezTo>
                    <a:pt x="195" y="47"/>
                    <a:pt x="226" y="42"/>
                    <a:pt x="248" y="58"/>
                  </a:cubicBezTo>
                  <a:cubicBezTo>
                    <a:pt x="270" y="74"/>
                    <a:pt x="276" y="107"/>
                    <a:pt x="260" y="13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32" name="Group 31"/>
          <p:cNvGrpSpPr>
            <a:grpSpLocks noChangeAspect="1"/>
          </p:cNvGrpSpPr>
          <p:nvPr/>
        </p:nvGrpSpPr>
        <p:grpSpPr bwMode="auto">
          <a:xfrm>
            <a:off x="1963738" y="2146300"/>
            <a:ext cx="1458912" cy="2505075"/>
            <a:chOff x="881681" y="1492065"/>
            <a:chExt cx="1285735" cy="2207478"/>
          </a:xfrm>
        </p:grpSpPr>
        <p:grpSp>
          <p:nvGrpSpPr>
            <p:cNvPr id="48149" name="Group 32"/>
            <p:cNvGrpSpPr>
              <a:grpSpLocks/>
            </p:cNvGrpSpPr>
            <p:nvPr/>
          </p:nvGrpSpPr>
          <p:grpSpPr bwMode="auto">
            <a:xfrm>
              <a:off x="1029249" y="1492065"/>
              <a:ext cx="990600" cy="1490606"/>
              <a:chOff x="1180764" y="1293047"/>
              <a:chExt cx="990600" cy="1490606"/>
            </a:xfrm>
          </p:grpSpPr>
          <p:sp>
            <p:nvSpPr>
              <p:cNvPr id="36" name="Oval 35"/>
              <p:cNvSpPr/>
              <p:nvPr/>
            </p:nvSpPr>
            <p:spPr>
              <a:xfrm>
                <a:off x="1180097" y="1293047"/>
                <a:ext cx="991933" cy="99042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37" name="Isosceles Triangle 36"/>
              <p:cNvSpPr/>
              <p:nvPr/>
            </p:nvSpPr>
            <p:spPr>
              <a:xfrm flipV="1">
                <a:off x="1569035" y="2214928"/>
                <a:ext cx="214056" cy="204241"/>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cxnSp>
            <p:nvCxnSpPr>
              <p:cNvPr id="38" name="Straight Connector 37"/>
              <p:cNvCxnSpPr/>
              <p:nvPr/>
            </p:nvCxnSpPr>
            <p:spPr>
              <a:xfrm>
                <a:off x="1662773" y="2368808"/>
                <a:ext cx="0" cy="415476"/>
              </a:xfrm>
              <a:prstGeom prst="line">
                <a:avLst/>
              </a:prstGeom>
              <a:ln>
                <a:headEnd type="none" w="med" len="med"/>
                <a:tailEnd type="oval" w="lg" len="lg"/>
              </a:ln>
            </p:spPr>
            <p:style>
              <a:lnRef idx="1">
                <a:schemeClr val="accent1"/>
              </a:lnRef>
              <a:fillRef idx="0">
                <a:schemeClr val="accent1"/>
              </a:fillRef>
              <a:effectRef idx="0">
                <a:schemeClr val="accent1"/>
              </a:effectRef>
              <a:fontRef idx="minor">
                <a:schemeClr val="tx1"/>
              </a:fontRef>
            </p:style>
          </p:cxnSp>
        </p:grpSp>
        <p:sp>
          <p:nvSpPr>
            <p:cNvPr id="48150" name="Content Placeholder 2"/>
            <p:cNvSpPr txBox="1">
              <a:spLocks/>
            </p:cNvSpPr>
            <p:nvPr/>
          </p:nvSpPr>
          <p:spPr bwMode="auto">
            <a:xfrm>
              <a:off x="881681" y="3103608"/>
              <a:ext cx="1285735" cy="595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spcBef>
                  <a:spcPct val="20000"/>
                </a:spcBef>
                <a:buFont typeface="Arial" pitchFamily="34" charset="0"/>
                <a:buNone/>
              </a:pPr>
              <a:r>
                <a:rPr lang="en-US" altLang="zh-CN" b="1">
                  <a:solidFill>
                    <a:srgbClr val="F2F2F2"/>
                  </a:solidFill>
                </a:rPr>
                <a:t>Networks</a:t>
              </a:r>
              <a:endParaRPr lang="en-US" altLang="zh-CN" sz="2000" b="1">
                <a:solidFill>
                  <a:srgbClr val="F2F2F2"/>
                </a:solidFill>
              </a:endParaRPr>
            </a:p>
            <a:p>
              <a:pPr algn="ctr" eaLnBrk="1" hangingPunct="1">
                <a:spcBef>
                  <a:spcPct val="20000"/>
                </a:spcBef>
                <a:buFont typeface="Arial" pitchFamily="34" charset="0"/>
                <a:buNone/>
              </a:pPr>
              <a:r>
                <a:rPr lang="en-US" altLang="zh-CN" sz="1100">
                  <a:solidFill>
                    <a:srgbClr val="A6A6A6"/>
                  </a:solidFill>
                </a:rPr>
                <a:t>Lorem ipsum dolor sit amet, consectetur adipiscing elit.</a:t>
              </a:r>
            </a:p>
          </p:txBody>
        </p:sp>
        <p:sp>
          <p:nvSpPr>
            <p:cNvPr id="48151" name="Freeform 6"/>
            <p:cNvSpPr>
              <a:spLocks noEditPoints="1"/>
            </p:cNvSpPr>
            <p:nvPr/>
          </p:nvSpPr>
          <p:spPr bwMode="auto">
            <a:xfrm>
              <a:off x="1352369" y="1801547"/>
              <a:ext cx="337851" cy="371636"/>
            </a:xfrm>
            <a:custGeom>
              <a:avLst/>
              <a:gdLst>
                <a:gd name="T0" fmla="*/ 2147483647 w 376"/>
                <a:gd name="T1" fmla="*/ 2147483647 h 376"/>
                <a:gd name="T2" fmla="*/ 2147483647 w 376"/>
                <a:gd name="T3" fmla="*/ 2147483647 h 376"/>
                <a:gd name="T4" fmla="*/ 2147483647 w 376"/>
                <a:gd name="T5" fmla="*/ 2147483647 h 376"/>
                <a:gd name="T6" fmla="*/ 2147483647 w 376"/>
                <a:gd name="T7" fmla="*/ 2147483647 h 376"/>
                <a:gd name="T8" fmla="*/ 2147483647 w 376"/>
                <a:gd name="T9" fmla="*/ 2147483647 h 376"/>
                <a:gd name="T10" fmla="*/ 2147483647 w 376"/>
                <a:gd name="T11" fmla="*/ 2147483647 h 376"/>
                <a:gd name="T12" fmla="*/ 2147483647 w 376"/>
                <a:gd name="T13" fmla="*/ 2147483647 h 376"/>
                <a:gd name="T14" fmla="*/ 2147483647 w 376"/>
                <a:gd name="T15" fmla="*/ 0 h 376"/>
                <a:gd name="T16" fmla="*/ 2147483647 w 376"/>
                <a:gd name="T17" fmla="*/ 2147483647 h 376"/>
                <a:gd name="T18" fmla="*/ 2147483647 w 376"/>
                <a:gd name="T19" fmla="*/ 2147483647 h 376"/>
                <a:gd name="T20" fmla="*/ 2147483647 w 376"/>
                <a:gd name="T21" fmla="*/ 2147483647 h 376"/>
                <a:gd name="T22" fmla="*/ 2147483647 w 376"/>
                <a:gd name="T23" fmla="*/ 2147483647 h 376"/>
                <a:gd name="T24" fmla="*/ 2147483647 w 376"/>
                <a:gd name="T25" fmla="*/ 2147483647 h 376"/>
                <a:gd name="T26" fmla="*/ 2147483647 w 376"/>
                <a:gd name="T27" fmla="*/ 2147483647 h 376"/>
                <a:gd name="T28" fmla="*/ 2147483647 w 376"/>
                <a:gd name="T29" fmla="*/ 2147483647 h 376"/>
                <a:gd name="T30" fmla="*/ 0 w 376"/>
                <a:gd name="T31" fmla="*/ 2147483647 h 376"/>
                <a:gd name="T32" fmla="*/ 2147483647 w 376"/>
                <a:gd name="T33" fmla="*/ 2147483647 h 376"/>
                <a:gd name="T34" fmla="*/ 2147483647 w 376"/>
                <a:gd name="T35" fmla="*/ 2147483647 h 376"/>
                <a:gd name="T36" fmla="*/ 2147483647 w 376"/>
                <a:gd name="T37" fmla="*/ 2147483647 h 376"/>
                <a:gd name="T38" fmla="*/ 2147483647 w 376"/>
                <a:gd name="T39" fmla="*/ 2147483647 h 376"/>
                <a:gd name="T40" fmla="*/ 2147483647 w 376"/>
                <a:gd name="T41" fmla="*/ 2147483647 h 376"/>
                <a:gd name="T42" fmla="*/ 2147483647 w 376"/>
                <a:gd name="T43" fmla="*/ 2147483647 h 376"/>
                <a:gd name="T44" fmla="*/ 2147483647 w 376"/>
                <a:gd name="T45" fmla="*/ 2147483647 h 376"/>
                <a:gd name="T46" fmla="*/ 2147483647 w 376"/>
                <a:gd name="T47" fmla="*/ 2147483647 h 376"/>
                <a:gd name="T48" fmla="*/ 2147483647 w 376"/>
                <a:gd name="T49" fmla="*/ 2147483647 h 376"/>
                <a:gd name="T50" fmla="*/ 2147483647 w 376"/>
                <a:gd name="T51" fmla="*/ 2147483647 h 376"/>
                <a:gd name="T52" fmla="*/ 2147483647 w 376"/>
                <a:gd name="T53" fmla="*/ 2147483647 h 376"/>
                <a:gd name="T54" fmla="*/ 2147483647 w 376"/>
                <a:gd name="T55" fmla="*/ 2147483647 h 376"/>
                <a:gd name="T56" fmla="*/ 2147483647 w 376"/>
                <a:gd name="T57" fmla="*/ 2147483647 h 376"/>
                <a:gd name="T58" fmla="*/ 2147483647 w 376"/>
                <a:gd name="T59" fmla="*/ 2147483647 h 376"/>
                <a:gd name="T60" fmla="*/ 2147483647 w 376"/>
                <a:gd name="T61" fmla="*/ 2147483647 h 376"/>
                <a:gd name="T62" fmla="*/ 2147483647 w 376"/>
                <a:gd name="T63" fmla="*/ 2147483647 h 376"/>
                <a:gd name="T64" fmla="*/ 2147483647 w 376"/>
                <a:gd name="T65" fmla="*/ 2147483647 h 376"/>
                <a:gd name="T66" fmla="*/ 2147483647 w 376"/>
                <a:gd name="T67" fmla="*/ 2147483647 h 376"/>
                <a:gd name="T68" fmla="*/ 2147483647 w 376"/>
                <a:gd name="T69" fmla="*/ 2147483647 h 376"/>
                <a:gd name="T70" fmla="*/ 2147483647 w 376"/>
                <a:gd name="T71" fmla="*/ 2147483647 h 376"/>
                <a:gd name="T72" fmla="*/ 2147483647 w 376"/>
                <a:gd name="T73" fmla="*/ 2147483647 h 376"/>
                <a:gd name="T74" fmla="*/ 2147483647 w 376"/>
                <a:gd name="T75" fmla="*/ 2147483647 h 376"/>
                <a:gd name="T76" fmla="*/ 2147483647 w 376"/>
                <a:gd name="T77" fmla="*/ 2147483647 h 376"/>
                <a:gd name="T78" fmla="*/ 2147483647 w 376"/>
                <a:gd name="T79" fmla="*/ 2147483647 h 376"/>
                <a:gd name="T80" fmla="*/ 2147483647 w 376"/>
                <a:gd name="T81" fmla="*/ 2147483647 h 376"/>
                <a:gd name="T82" fmla="*/ 2147483647 w 376"/>
                <a:gd name="T83" fmla="*/ 2147483647 h 376"/>
                <a:gd name="T84" fmla="*/ 2147483647 w 376"/>
                <a:gd name="T85" fmla="*/ 2147483647 h 376"/>
                <a:gd name="T86" fmla="*/ 2147483647 w 376"/>
                <a:gd name="T87" fmla="*/ 2147483647 h 376"/>
                <a:gd name="T88" fmla="*/ 2147483647 w 376"/>
                <a:gd name="T89" fmla="*/ 2147483647 h 376"/>
                <a:gd name="T90" fmla="*/ 2147483647 w 376"/>
                <a:gd name="T91" fmla="*/ 2147483647 h 376"/>
                <a:gd name="T92" fmla="*/ 2147483647 w 376"/>
                <a:gd name="T93" fmla="*/ 2147483647 h 376"/>
                <a:gd name="T94" fmla="*/ 2147483647 w 376"/>
                <a:gd name="T95" fmla="*/ 2147483647 h 376"/>
                <a:gd name="T96" fmla="*/ 2147483647 w 376"/>
                <a:gd name="T97" fmla="*/ 2147483647 h 376"/>
                <a:gd name="T98" fmla="*/ 2147483647 w 376"/>
                <a:gd name="T99" fmla="*/ 2147483647 h 376"/>
                <a:gd name="T100" fmla="*/ 2147483647 w 376"/>
                <a:gd name="T101" fmla="*/ 2147483647 h 376"/>
                <a:gd name="T102" fmla="*/ 2147483647 w 376"/>
                <a:gd name="T103" fmla="*/ 2147483647 h 376"/>
                <a:gd name="T104" fmla="*/ 2147483647 w 376"/>
                <a:gd name="T105" fmla="*/ 2147483647 h 376"/>
                <a:gd name="T106" fmla="*/ 2147483647 w 376"/>
                <a:gd name="T107" fmla="*/ 2147483647 h 376"/>
                <a:gd name="T108" fmla="*/ 2147483647 w 376"/>
                <a:gd name="T109" fmla="*/ 2147483647 h 376"/>
                <a:gd name="T110" fmla="*/ 2147483647 w 376"/>
                <a:gd name="T111" fmla="*/ 2147483647 h 376"/>
                <a:gd name="T112" fmla="*/ 2147483647 w 376"/>
                <a:gd name="T113" fmla="*/ 2147483647 h 37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76" h="376">
                  <a:moveTo>
                    <a:pt x="347" y="284"/>
                  </a:moveTo>
                  <a:cubicBezTo>
                    <a:pt x="347" y="238"/>
                    <a:pt x="347" y="238"/>
                    <a:pt x="347" y="238"/>
                  </a:cubicBezTo>
                  <a:cubicBezTo>
                    <a:pt x="347" y="210"/>
                    <a:pt x="328" y="169"/>
                    <a:pt x="278" y="169"/>
                  </a:cubicBezTo>
                  <a:cubicBezTo>
                    <a:pt x="238" y="169"/>
                    <a:pt x="238" y="169"/>
                    <a:pt x="238" y="169"/>
                  </a:cubicBezTo>
                  <a:cubicBezTo>
                    <a:pt x="210" y="169"/>
                    <a:pt x="207" y="155"/>
                    <a:pt x="207" y="148"/>
                  </a:cubicBezTo>
                  <a:cubicBezTo>
                    <a:pt x="207" y="92"/>
                    <a:pt x="207" y="92"/>
                    <a:pt x="207" y="92"/>
                  </a:cubicBezTo>
                  <a:cubicBezTo>
                    <a:pt x="224" y="85"/>
                    <a:pt x="236" y="68"/>
                    <a:pt x="236" y="48"/>
                  </a:cubicBezTo>
                  <a:cubicBezTo>
                    <a:pt x="236" y="21"/>
                    <a:pt x="214" y="0"/>
                    <a:pt x="188" y="0"/>
                  </a:cubicBezTo>
                  <a:cubicBezTo>
                    <a:pt x="161" y="0"/>
                    <a:pt x="140" y="21"/>
                    <a:pt x="140" y="48"/>
                  </a:cubicBezTo>
                  <a:cubicBezTo>
                    <a:pt x="140" y="68"/>
                    <a:pt x="152" y="85"/>
                    <a:pt x="169" y="92"/>
                  </a:cubicBezTo>
                  <a:cubicBezTo>
                    <a:pt x="169" y="148"/>
                    <a:pt x="169" y="148"/>
                    <a:pt x="169" y="148"/>
                  </a:cubicBezTo>
                  <a:cubicBezTo>
                    <a:pt x="169" y="153"/>
                    <a:pt x="167" y="169"/>
                    <a:pt x="138" y="169"/>
                  </a:cubicBezTo>
                  <a:cubicBezTo>
                    <a:pt x="98" y="169"/>
                    <a:pt x="98" y="169"/>
                    <a:pt x="98" y="169"/>
                  </a:cubicBezTo>
                  <a:cubicBezTo>
                    <a:pt x="47" y="169"/>
                    <a:pt x="29" y="210"/>
                    <a:pt x="29" y="238"/>
                  </a:cubicBezTo>
                  <a:cubicBezTo>
                    <a:pt x="29" y="284"/>
                    <a:pt x="29" y="284"/>
                    <a:pt x="29" y="284"/>
                  </a:cubicBezTo>
                  <a:cubicBezTo>
                    <a:pt x="12" y="291"/>
                    <a:pt x="0" y="308"/>
                    <a:pt x="0" y="328"/>
                  </a:cubicBezTo>
                  <a:cubicBezTo>
                    <a:pt x="0" y="354"/>
                    <a:pt x="21" y="376"/>
                    <a:pt x="48" y="376"/>
                  </a:cubicBezTo>
                  <a:cubicBezTo>
                    <a:pt x="74" y="376"/>
                    <a:pt x="96" y="354"/>
                    <a:pt x="96" y="328"/>
                  </a:cubicBezTo>
                  <a:cubicBezTo>
                    <a:pt x="96" y="308"/>
                    <a:pt x="84" y="291"/>
                    <a:pt x="67" y="284"/>
                  </a:cubicBezTo>
                  <a:cubicBezTo>
                    <a:pt x="67" y="238"/>
                    <a:pt x="67" y="238"/>
                    <a:pt x="67" y="238"/>
                  </a:cubicBezTo>
                  <a:cubicBezTo>
                    <a:pt x="67" y="233"/>
                    <a:pt x="68" y="207"/>
                    <a:pt x="98" y="207"/>
                  </a:cubicBezTo>
                  <a:cubicBezTo>
                    <a:pt x="138" y="207"/>
                    <a:pt x="138" y="207"/>
                    <a:pt x="138" y="207"/>
                  </a:cubicBezTo>
                  <a:cubicBezTo>
                    <a:pt x="150" y="207"/>
                    <a:pt x="160" y="205"/>
                    <a:pt x="169" y="202"/>
                  </a:cubicBezTo>
                  <a:cubicBezTo>
                    <a:pt x="169" y="284"/>
                    <a:pt x="169" y="284"/>
                    <a:pt x="169" y="284"/>
                  </a:cubicBezTo>
                  <a:cubicBezTo>
                    <a:pt x="152" y="291"/>
                    <a:pt x="140" y="308"/>
                    <a:pt x="140" y="328"/>
                  </a:cubicBezTo>
                  <a:cubicBezTo>
                    <a:pt x="140" y="354"/>
                    <a:pt x="161" y="376"/>
                    <a:pt x="188" y="376"/>
                  </a:cubicBezTo>
                  <a:cubicBezTo>
                    <a:pt x="214" y="376"/>
                    <a:pt x="236" y="354"/>
                    <a:pt x="236" y="328"/>
                  </a:cubicBezTo>
                  <a:cubicBezTo>
                    <a:pt x="236" y="308"/>
                    <a:pt x="224" y="291"/>
                    <a:pt x="207" y="284"/>
                  </a:cubicBezTo>
                  <a:cubicBezTo>
                    <a:pt x="207" y="202"/>
                    <a:pt x="207" y="202"/>
                    <a:pt x="207" y="202"/>
                  </a:cubicBezTo>
                  <a:cubicBezTo>
                    <a:pt x="215" y="205"/>
                    <a:pt x="226" y="207"/>
                    <a:pt x="238" y="207"/>
                  </a:cubicBezTo>
                  <a:cubicBezTo>
                    <a:pt x="278" y="207"/>
                    <a:pt x="278" y="207"/>
                    <a:pt x="278" y="207"/>
                  </a:cubicBezTo>
                  <a:cubicBezTo>
                    <a:pt x="306" y="207"/>
                    <a:pt x="309" y="231"/>
                    <a:pt x="309" y="238"/>
                  </a:cubicBezTo>
                  <a:cubicBezTo>
                    <a:pt x="309" y="284"/>
                    <a:pt x="309" y="284"/>
                    <a:pt x="309" y="284"/>
                  </a:cubicBezTo>
                  <a:cubicBezTo>
                    <a:pt x="292" y="291"/>
                    <a:pt x="280" y="308"/>
                    <a:pt x="280" y="328"/>
                  </a:cubicBezTo>
                  <a:cubicBezTo>
                    <a:pt x="280" y="354"/>
                    <a:pt x="301" y="376"/>
                    <a:pt x="328" y="376"/>
                  </a:cubicBezTo>
                  <a:cubicBezTo>
                    <a:pt x="354" y="376"/>
                    <a:pt x="376" y="354"/>
                    <a:pt x="376" y="328"/>
                  </a:cubicBezTo>
                  <a:cubicBezTo>
                    <a:pt x="376" y="308"/>
                    <a:pt x="364" y="291"/>
                    <a:pt x="347" y="284"/>
                  </a:cubicBezTo>
                  <a:close/>
                  <a:moveTo>
                    <a:pt x="75" y="328"/>
                  </a:moveTo>
                  <a:cubicBezTo>
                    <a:pt x="75" y="343"/>
                    <a:pt x="63" y="356"/>
                    <a:pt x="48" y="356"/>
                  </a:cubicBezTo>
                  <a:cubicBezTo>
                    <a:pt x="32" y="356"/>
                    <a:pt x="20" y="343"/>
                    <a:pt x="20" y="328"/>
                  </a:cubicBezTo>
                  <a:cubicBezTo>
                    <a:pt x="20" y="313"/>
                    <a:pt x="32" y="300"/>
                    <a:pt x="48" y="300"/>
                  </a:cubicBezTo>
                  <a:cubicBezTo>
                    <a:pt x="63" y="300"/>
                    <a:pt x="75" y="313"/>
                    <a:pt x="75" y="328"/>
                  </a:cubicBezTo>
                  <a:close/>
                  <a:moveTo>
                    <a:pt x="160" y="48"/>
                  </a:moveTo>
                  <a:cubicBezTo>
                    <a:pt x="160" y="33"/>
                    <a:pt x="172" y="20"/>
                    <a:pt x="188" y="20"/>
                  </a:cubicBezTo>
                  <a:cubicBezTo>
                    <a:pt x="203" y="20"/>
                    <a:pt x="215" y="33"/>
                    <a:pt x="215" y="48"/>
                  </a:cubicBezTo>
                  <a:cubicBezTo>
                    <a:pt x="215" y="63"/>
                    <a:pt x="203" y="76"/>
                    <a:pt x="188" y="76"/>
                  </a:cubicBezTo>
                  <a:cubicBezTo>
                    <a:pt x="172" y="76"/>
                    <a:pt x="160" y="63"/>
                    <a:pt x="160" y="48"/>
                  </a:cubicBezTo>
                  <a:close/>
                  <a:moveTo>
                    <a:pt x="215" y="328"/>
                  </a:moveTo>
                  <a:cubicBezTo>
                    <a:pt x="215" y="343"/>
                    <a:pt x="203" y="356"/>
                    <a:pt x="188" y="356"/>
                  </a:cubicBezTo>
                  <a:cubicBezTo>
                    <a:pt x="172" y="356"/>
                    <a:pt x="160" y="343"/>
                    <a:pt x="160" y="328"/>
                  </a:cubicBezTo>
                  <a:cubicBezTo>
                    <a:pt x="160" y="313"/>
                    <a:pt x="172" y="300"/>
                    <a:pt x="188" y="300"/>
                  </a:cubicBezTo>
                  <a:cubicBezTo>
                    <a:pt x="203" y="300"/>
                    <a:pt x="215" y="313"/>
                    <a:pt x="215" y="328"/>
                  </a:cubicBezTo>
                  <a:close/>
                  <a:moveTo>
                    <a:pt x="328" y="356"/>
                  </a:moveTo>
                  <a:cubicBezTo>
                    <a:pt x="312" y="356"/>
                    <a:pt x="300" y="343"/>
                    <a:pt x="300" y="328"/>
                  </a:cubicBezTo>
                  <a:cubicBezTo>
                    <a:pt x="300" y="313"/>
                    <a:pt x="312" y="300"/>
                    <a:pt x="328" y="300"/>
                  </a:cubicBezTo>
                  <a:cubicBezTo>
                    <a:pt x="343" y="300"/>
                    <a:pt x="355" y="313"/>
                    <a:pt x="355" y="328"/>
                  </a:cubicBezTo>
                  <a:cubicBezTo>
                    <a:pt x="355" y="343"/>
                    <a:pt x="343" y="356"/>
                    <a:pt x="328" y="35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39" name="Group 38"/>
          <p:cNvGrpSpPr>
            <a:grpSpLocks noChangeAspect="1"/>
          </p:cNvGrpSpPr>
          <p:nvPr/>
        </p:nvGrpSpPr>
        <p:grpSpPr bwMode="auto">
          <a:xfrm>
            <a:off x="5453063" y="2146300"/>
            <a:ext cx="1458912" cy="2505075"/>
            <a:chOff x="3362465" y="1492065"/>
            <a:chExt cx="1285735" cy="2207478"/>
          </a:xfrm>
        </p:grpSpPr>
        <p:grpSp>
          <p:nvGrpSpPr>
            <p:cNvPr id="41" name="Group 40"/>
            <p:cNvGrpSpPr/>
            <p:nvPr/>
          </p:nvGrpSpPr>
          <p:grpSpPr>
            <a:xfrm>
              <a:off x="3504691" y="1492065"/>
              <a:ext cx="990600" cy="1490606"/>
              <a:chOff x="1180764" y="1293047"/>
              <a:chExt cx="990600" cy="1490606"/>
            </a:xfrm>
            <a:solidFill>
              <a:schemeClr val="accent2"/>
            </a:solidFill>
          </p:grpSpPr>
          <p:sp>
            <p:nvSpPr>
              <p:cNvPr id="44" name="Oval 43"/>
              <p:cNvSpPr/>
              <p:nvPr/>
            </p:nvSpPr>
            <p:spPr>
              <a:xfrm>
                <a:off x="1180764" y="1293047"/>
                <a:ext cx="990600" cy="990600"/>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45" name="Isosceles Triangle 44"/>
              <p:cNvSpPr/>
              <p:nvPr/>
            </p:nvSpPr>
            <p:spPr>
              <a:xfrm flipV="1">
                <a:off x="1568733" y="2215149"/>
                <a:ext cx="214662" cy="203559"/>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cxnSp>
            <p:nvCxnSpPr>
              <p:cNvPr id="46" name="Straight Connector 45"/>
              <p:cNvCxnSpPr/>
              <p:nvPr/>
            </p:nvCxnSpPr>
            <p:spPr>
              <a:xfrm>
                <a:off x="1663272" y="2368550"/>
                <a:ext cx="0" cy="415103"/>
              </a:xfrm>
              <a:prstGeom prst="line">
                <a:avLst/>
              </a:prstGeom>
              <a:grpFill/>
              <a:ln>
                <a:solidFill>
                  <a:srgbClr val="FF0000"/>
                </a:solidFill>
                <a:headEnd type="none" w="med" len="med"/>
                <a:tailEnd type="oval" w="lg" len="lg"/>
              </a:ln>
            </p:spPr>
            <p:style>
              <a:lnRef idx="1">
                <a:schemeClr val="accent1"/>
              </a:lnRef>
              <a:fillRef idx="0">
                <a:schemeClr val="accent1"/>
              </a:fillRef>
              <a:effectRef idx="0">
                <a:schemeClr val="accent1"/>
              </a:effectRef>
              <a:fontRef idx="minor">
                <a:schemeClr val="tx1"/>
              </a:fontRef>
            </p:style>
          </p:cxnSp>
        </p:grpSp>
        <p:sp>
          <p:nvSpPr>
            <p:cNvPr id="48147" name="Content Placeholder 2"/>
            <p:cNvSpPr txBox="1">
              <a:spLocks/>
            </p:cNvSpPr>
            <p:nvPr/>
          </p:nvSpPr>
          <p:spPr bwMode="auto">
            <a:xfrm>
              <a:off x="3362465" y="3103608"/>
              <a:ext cx="1285735" cy="5959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spcBef>
                  <a:spcPct val="20000"/>
                </a:spcBef>
                <a:buFont typeface="Arial" pitchFamily="34" charset="0"/>
                <a:buNone/>
              </a:pPr>
              <a:r>
                <a:rPr lang="en-US" altLang="zh-CN" b="1">
                  <a:solidFill>
                    <a:srgbClr val="F2F2F2"/>
                  </a:solidFill>
                </a:rPr>
                <a:t>Uploads</a:t>
              </a:r>
              <a:endParaRPr lang="en-US" altLang="zh-CN" sz="2000" b="1">
                <a:solidFill>
                  <a:srgbClr val="F2F2F2"/>
                </a:solidFill>
              </a:endParaRPr>
            </a:p>
            <a:p>
              <a:pPr algn="ctr" eaLnBrk="1" hangingPunct="1">
                <a:spcBef>
                  <a:spcPct val="20000"/>
                </a:spcBef>
                <a:buFont typeface="Arial" pitchFamily="34" charset="0"/>
                <a:buNone/>
              </a:pPr>
              <a:r>
                <a:rPr lang="en-US" altLang="zh-CN" sz="1100">
                  <a:solidFill>
                    <a:srgbClr val="A6A6A6"/>
                  </a:solidFill>
                </a:rPr>
                <a:t>Lorem ipsum dolor sit amet, consectetur adipiscing elit.</a:t>
              </a:r>
            </a:p>
          </p:txBody>
        </p:sp>
        <p:sp>
          <p:nvSpPr>
            <p:cNvPr id="48148" name="Freeform 11"/>
            <p:cNvSpPr>
              <a:spLocks/>
            </p:cNvSpPr>
            <p:nvPr/>
          </p:nvSpPr>
          <p:spPr bwMode="auto">
            <a:xfrm>
              <a:off x="3796978" y="1851913"/>
              <a:ext cx="416706" cy="270903"/>
            </a:xfrm>
            <a:custGeom>
              <a:avLst/>
              <a:gdLst>
                <a:gd name="T0" fmla="*/ 2147483647 w 400"/>
                <a:gd name="T1" fmla="*/ 2147483647 h 260"/>
                <a:gd name="T2" fmla="*/ 2147483647 w 400"/>
                <a:gd name="T3" fmla="*/ 2147483647 h 260"/>
                <a:gd name="T4" fmla="*/ 2147483647 w 400"/>
                <a:gd name="T5" fmla="*/ 0 h 260"/>
                <a:gd name="T6" fmla="*/ 2147483647 w 400"/>
                <a:gd name="T7" fmla="*/ 2147483647 h 260"/>
                <a:gd name="T8" fmla="*/ 2147483647 w 400"/>
                <a:gd name="T9" fmla="*/ 2147483647 h 260"/>
                <a:gd name="T10" fmla="*/ 2147483647 w 400"/>
                <a:gd name="T11" fmla="*/ 2147483647 h 260"/>
                <a:gd name="T12" fmla="*/ 0 w 400"/>
                <a:gd name="T13" fmla="*/ 2147483647 h 260"/>
                <a:gd name="T14" fmla="*/ 2147483647 w 400"/>
                <a:gd name="T15" fmla="*/ 2147483647 h 260"/>
                <a:gd name="T16" fmla="*/ 2147483647 w 400"/>
                <a:gd name="T17" fmla="*/ 2147483647 h 260"/>
                <a:gd name="T18" fmla="*/ 2147483647 w 400"/>
                <a:gd name="T19" fmla="*/ 2147483647 h 260"/>
                <a:gd name="T20" fmla="*/ 2147483647 w 400"/>
                <a:gd name="T21" fmla="*/ 2147483647 h 260"/>
                <a:gd name="T22" fmla="*/ 2147483647 w 400"/>
                <a:gd name="T23" fmla="*/ 2147483647 h 260"/>
                <a:gd name="T24" fmla="*/ 2147483647 w 400"/>
                <a:gd name="T25" fmla="*/ 2147483647 h 260"/>
                <a:gd name="T26" fmla="*/ 2147483647 w 400"/>
                <a:gd name="T27" fmla="*/ 2147483647 h 260"/>
                <a:gd name="T28" fmla="*/ 2147483647 w 400"/>
                <a:gd name="T29" fmla="*/ 2147483647 h 260"/>
                <a:gd name="T30" fmla="*/ 2147483647 w 400"/>
                <a:gd name="T31" fmla="*/ 2147483647 h 260"/>
                <a:gd name="T32" fmla="*/ 2147483647 w 400"/>
                <a:gd name="T33" fmla="*/ 2147483647 h 260"/>
                <a:gd name="T34" fmla="*/ 2147483647 w 400"/>
                <a:gd name="T35" fmla="*/ 2147483647 h 26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400" h="260">
                  <a:moveTo>
                    <a:pt x="304" y="73"/>
                  </a:moveTo>
                  <a:cubicBezTo>
                    <a:pt x="298" y="73"/>
                    <a:pt x="293" y="73"/>
                    <a:pt x="288" y="74"/>
                  </a:cubicBezTo>
                  <a:cubicBezTo>
                    <a:pt x="275" y="31"/>
                    <a:pt x="234" y="0"/>
                    <a:pt x="186" y="0"/>
                  </a:cubicBezTo>
                  <a:cubicBezTo>
                    <a:pt x="127" y="0"/>
                    <a:pt x="80" y="46"/>
                    <a:pt x="80" y="104"/>
                  </a:cubicBezTo>
                  <a:cubicBezTo>
                    <a:pt x="80" y="109"/>
                    <a:pt x="80" y="114"/>
                    <a:pt x="81" y="119"/>
                  </a:cubicBezTo>
                  <a:cubicBezTo>
                    <a:pt x="78" y="119"/>
                    <a:pt x="75" y="118"/>
                    <a:pt x="72" y="118"/>
                  </a:cubicBezTo>
                  <a:cubicBezTo>
                    <a:pt x="32" y="118"/>
                    <a:pt x="0" y="150"/>
                    <a:pt x="0" y="189"/>
                  </a:cubicBezTo>
                  <a:cubicBezTo>
                    <a:pt x="0" y="228"/>
                    <a:pt x="32" y="260"/>
                    <a:pt x="72" y="260"/>
                  </a:cubicBezTo>
                  <a:cubicBezTo>
                    <a:pt x="172" y="260"/>
                    <a:pt x="172" y="260"/>
                    <a:pt x="172" y="260"/>
                  </a:cubicBezTo>
                  <a:cubicBezTo>
                    <a:pt x="172" y="184"/>
                    <a:pt x="172" y="184"/>
                    <a:pt x="172" y="184"/>
                  </a:cubicBezTo>
                  <a:cubicBezTo>
                    <a:pt x="130" y="184"/>
                    <a:pt x="130" y="184"/>
                    <a:pt x="130" y="184"/>
                  </a:cubicBezTo>
                  <a:cubicBezTo>
                    <a:pt x="200" y="92"/>
                    <a:pt x="200" y="92"/>
                    <a:pt x="200" y="92"/>
                  </a:cubicBezTo>
                  <a:cubicBezTo>
                    <a:pt x="270" y="184"/>
                    <a:pt x="270" y="184"/>
                    <a:pt x="270" y="184"/>
                  </a:cubicBezTo>
                  <a:cubicBezTo>
                    <a:pt x="228" y="184"/>
                    <a:pt x="228" y="184"/>
                    <a:pt x="228" y="184"/>
                  </a:cubicBezTo>
                  <a:cubicBezTo>
                    <a:pt x="228" y="260"/>
                    <a:pt x="228" y="260"/>
                    <a:pt x="228" y="260"/>
                  </a:cubicBezTo>
                  <a:cubicBezTo>
                    <a:pt x="304" y="260"/>
                    <a:pt x="304" y="260"/>
                    <a:pt x="304" y="260"/>
                  </a:cubicBezTo>
                  <a:cubicBezTo>
                    <a:pt x="357" y="260"/>
                    <a:pt x="400" y="218"/>
                    <a:pt x="400" y="166"/>
                  </a:cubicBezTo>
                  <a:cubicBezTo>
                    <a:pt x="400" y="115"/>
                    <a:pt x="357" y="73"/>
                    <a:pt x="304" y="7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47" name="Group 46"/>
          <p:cNvGrpSpPr>
            <a:grpSpLocks noChangeAspect="1"/>
          </p:cNvGrpSpPr>
          <p:nvPr/>
        </p:nvGrpSpPr>
        <p:grpSpPr bwMode="auto">
          <a:xfrm>
            <a:off x="8682038" y="2146300"/>
            <a:ext cx="1652587" cy="2505075"/>
            <a:chOff x="6069864" y="1492065"/>
            <a:chExt cx="1455962" cy="2207478"/>
          </a:xfrm>
        </p:grpSpPr>
        <p:grpSp>
          <p:nvGrpSpPr>
            <p:cNvPr id="48" name="Group 47"/>
            <p:cNvGrpSpPr/>
            <p:nvPr/>
          </p:nvGrpSpPr>
          <p:grpSpPr>
            <a:xfrm>
              <a:off x="6315417" y="1492065"/>
              <a:ext cx="990600" cy="1490606"/>
              <a:chOff x="1180764" y="1293047"/>
              <a:chExt cx="990600" cy="1490606"/>
            </a:xfrm>
            <a:solidFill>
              <a:schemeClr val="accent3"/>
            </a:solidFill>
          </p:grpSpPr>
          <p:sp>
            <p:nvSpPr>
              <p:cNvPr id="51" name="Oval 50"/>
              <p:cNvSpPr/>
              <p:nvPr/>
            </p:nvSpPr>
            <p:spPr>
              <a:xfrm>
                <a:off x="1180764" y="1293047"/>
                <a:ext cx="990600" cy="990600"/>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52" name="Isosceles Triangle 51"/>
              <p:cNvSpPr/>
              <p:nvPr/>
            </p:nvSpPr>
            <p:spPr>
              <a:xfrm flipV="1">
                <a:off x="1568733" y="2215149"/>
                <a:ext cx="214662" cy="203559"/>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cxnSp>
            <p:nvCxnSpPr>
              <p:cNvPr id="53" name="Straight Connector 52"/>
              <p:cNvCxnSpPr/>
              <p:nvPr/>
            </p:nvCxnSpPr>
            <p:spPr>
              <a:xfrm>
                <a:off x="1663272" y="2368550"/>
                <a:ext cx="0" cy="415103"/>
              </a:xfrm>
              <a:prstGeom prst="line">
                <a:avLst/>
              </a:prstGeom>
              <a:grpFill/>
              <a:ln>
                <a:solidFill>
                  <a:schemeClr val="accent6"/>
                </a:solidFill>
                <a:headEnd type="none" w="med" len="med"/>
                <a:tailEnd type="oval" w="lg" len="lg"/>
              </a:ln>
            </p:spPr>
            <p:style>
              <a:lnRef idx="1">
                <a:schemeClr val="accent1"/>
              </a:lnRef>
              <a:fillRef idx="0">
                <a:schemeClr val="accent1"/>
              </a:fillRef>
              <a:effectRef idx="0">
                <a:schemeClr val="accent1"/>
              </a:effectRef>
              <a:fontRef idx="minor">
                <a:schemeClr val="tx1"/>
              </a:fontRef>
            </p:style>
          </p:cxnSp>
        </p:grpSp>
        <p:sp>
          <p:nvSpPr>
            <p:cNvPr id="49" name="Content Placeholder 2"/>
            <p:cNvSpPr txBox="1">
              <a:spLocks/>
            </p:cNvSpPr>
            <p:nvPr/>
          </p:nvSpPr>
          <p:spPr>
            <a:xfrm>
              <a:off x="6069864" y="3103608"/>
              <a:ext cx="1455962" cy="595935"/>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fontAlgn="auto">
                <a:spcAft>
                  <a:spcPts val="0"/>
                </a:spcAft>
                <a:buFont typeface="Arial" pitchFamily="34" charset="0"/>
                <a:buNone/>
                <a:defRPr/>
              </a:pPr>
              <a:r>
                <a:rPr lang="en-US" sz="1800" b="1" dirty="0" smtClean="0">
                  <a:solidFill>
                    <a:schemeClr val="bg1">
                      <a:lumMod val="95000"/>
                    </a:schemeClr>
                  </a:solidFill>
                </a:rPr>
                <a:t>Improvements</a:t>
              </a:r>
            </a:p>
            <a:p>
              <a:pPr marL="0" indent="0" algn="ctr" fontAlgn="auto">
                <a:spcAft>
                  <a:spcPts val="0"/>
                </a:spcAft>
                <a:buFont typeface="Arial" pitchFamily="34" charset="0"/>
                <a:buNone/>
                <a:defRPr/>
              </a:pPr>
              <a:r>
                <a:rPr lang="en-US" sz="1100" dirty="0" smtClean="0"/>
                <a:t>Lorem ipsum dolor sit amet, consectetur adipiscing elit.</a:t>
              </a:r>
              <a:endParaRPr lang="en-US" sz="1100" dirty="0"/>
            </a:p>
          </p:txBody>
        </p:sp>
        <p:sp>
          <p:nvSpPr>
            <p:cNvPr id="48145" name="Freeform 21"/>
            <p:cNvSpPr>
              <a:spLocks noEditPoints="1"/>
            </p:cNvSpPr>
            <p:nvPr/>
          </p:nvSpPr>
          <p:spPr bwMode="auto">
            <a:xfrm>
              <a:off x="6623155" y="1825833"/>
              <a:ext cx="383822" cy="341670"/>
            </a:xfrm>
            <a:custGeom>
              <a:avLst/>
              <a:gdLst>
                <a:gd name="T0" fmla="*/ 2147483647 w 401"/>
                <a:gd name="T1" fmla="*/ 2147483647 h 357"/>
                <a:gd name="T2" fmla="*/ 2147483647 w 401"/>
                <a:gd name="T3" fmla="*/ 2147483647 h 357"/>
                <a:gd name="T4" fmla="*/ 2147483647 w 401"/>
                <a:gd name="T5" fmla="*/ 2147483647 h 357"/>
                <a:gd name="T6" fmla="*/ 2147483647 w 401"/>
                <a:gd name="T7" fmla="*/ 2147483647 h 357"/>
                <a:gd name="T8" fmla="*/ 2147483647 w 401"/>
                <a:gd name="T9" fmla="*/ 2147483647 h 357"/>
                <a:gd name="T10" fmla="*/ 2147483647 w 401"/>
                <a:gd name="T11" fmla="*/ 2147483647 h 357"/>
                <a:gd name="T12" fmla="*/ 2147483647 w 401"/>
                <a:gd name="T13" fmla="*/ 2147483647 h 357"/>
                <a:gd name="T14" fmla="*/ 2147483647 w 401"/>
                <a:gd name="T15" fmla="*/ 2147483647 h 357"/>
                <a:gd name="T16" fmla="*/ 2147483647 w 401"/>
                <a:gd name="T17" fmla="*/ 2147483647 h 357"/>
                <a:gd name="T18" fmla="*/ 2147483647 w 401"/>
                <a:gd name="T19" fmla="*/ 2147483647 h 357"/>
                <a:gd name="T20" fmla="*/ 2147483647 w 401"/>
                <a:gd name="T21" fmla="*/ 2147483647 h 357"/>
                <a:gd name="T22" fmla="*/ 2147483647 w 401"/>
                <a:gd name="T23" fmla="*/ 2147483647 h 357"/>
                <a:gd name="T24" fmla="*/ 2147483647 w 401"/>
                <a:gd name="T25" fmla="*/ 2147483647 h 357"/>
                <a:gd name="T26" fmla="*/ 2147483647 w 401"/>
                <a:gd name="T27" fmla="*/ 2147483647 h 357"/>
                <a:gd name="T28" fmla="*/ 2147483647 w 401"/>
                <a:gd name="T29" fmla="*/ 2147483647 h 357"/>
                <a:gd name="T30" fmla="*/ 2147483647 w 401"/>
                <a:gd name="T31" fmla="*/ 2147483647 h 357"/>
                <a:gd name="T32" fmla="*/ 2147483647 w 401"/>
                <a:gd name="T33" fmla="*/ 2147483647 h 357"/>
                <a:gd name="T34" fmla="*/ 2147483647 w 401"/>
                <a:gd name="T35" fmla="*/ 2147483647 h 357"/>
                <a:gd name="T36" fmla="*/ 2147483647 w 401"/>
                <a:gd name="T37" fmla="*/ 2147483647 h 357"/>
                <a:gd name="T38" fmla="*/ 2147483647 w 401"/>
                <a:gd name="T39" fmla="*/ 2147483647 h 357"/>
                <a:gd name="T40" fmla="*/ 2147483647 w 401"/>
                <a:gd name="T41" fmla="*/ 2147483647 h 357"/>
                <a:gd name="T42" fmla="*/ 2147483647 w 401"/>
                <a:gd name="T43" fmla="*/ 2147483647 h 357"/>
                <a:gd name="T44" fmla="*/ 2147483647 w 401"/>
                <a:gd name="T45" fmla="*/ 2147483647 h 357"/>
                <a:gd name="T46" fmla="*/ 2147483647 w 401"/>
                <a:gd name="T47" fmla="*/ 2147483647 h 357"/>
                <a:gd name="T48" fmla="*/ 2147483647 w 401"/>
                <a:gd name="T49" fmla="*/ 2147483647 h 357"/>
                <a:gd name="T50" fmla="*/ 2147483647 w 401"/>
                <a:gd name="T51" fmla="*/ 2147483647 h 357"/>
                <a:gd name="T52" fmla="*/ 2147483647 w 401"/>
                <a:gd name="T53" fmla="*/ 2147483647 h 357"/>
                <a:gd name="T54" fmla="*/ 2147483647 w 401"/>
                <a:gd name="T55" fmla="*/ 2147483647 h 357"/>
                <a:gd name="T56" fmla="*/ 2147483647 w 401"/>
                <a:gd name="T57" fmla="*/ 2147483647 h 357"/>
                <a:gd name="T58" fmla="*/ 2147483647 w 401"/>
                <a:gd name="T59" fmla="*/ 2147483647 h 357"/>
                <a:gd name="T60" fmla="*/ 2147483647 w 401"/>
                <a:gd name="T61" fmla="*/ 2147483647 h 357"/>
                <a:gd name="T62" fmla="*/ 2147483647 w 401"/>
                <a:gd name="T63" fmla="*/ 2147483647 h 357"/>
                <a:gd name="T64" fmla="*/ 2147483647 w 401"/>
                <a:gd name="T65" fmla="*/ 2147483647 h 357"/>
                <a:gd name="T66" fmla="*/ 2147483647 w 401"/>
                <a:gd name="T67" fmla="*/ 2147483647 h 357"/>
                <a:gd name="T68" fmla="*/ 2147483647 w 401"/>
                <a:gd name="T69" fmla="*/ 2147483647 h 357"/>
                <a:gd name="T70" fmla="*/ 2147483647 w 401"/>
                <a:gd name="T71" fmla="*/ 2147483647 h 357"/>
                <a:gd name="T72" fmla="*/ 2147483647 w 401"/>
                <a:gd name="T73" fmla="*/ 2147483647 h 357"/>
                <a:gd name="T74" fmla="*/ 2147483647 w 401"/>
                <a:gd name="T75" fmla="*/ 2147483647 h 357"/>
                <a:gd name="T76" fmla="*/ 2147483647 w 401"/>
                <a:gd name="T77" fmla="*/ 2147483647 h 357"/>
                <a:gd name="T78" fmla="*/ 2147483647 w 401"/>
                <a:gd name="T79" fmla="*/ 2147483647 h 357"/>
                <a:gd name="T80" fmla="*/ 2147483647 w 401"/>
                <a:gd name="T81" fmla="*/ 2147483647 h 357"/>
                <a:gd name="T82" fmla="*/ 2147483647 w 401"/>
                <a:gd name="T83" fmla="*/ 2147483647 h 357"/>
                <a:gd name="T84" fmla="*/ 2147483647 w 401"/>
                <a:gd name="T85" fmla="*/ 2147483647 h 357"/>
                <a:gd name="T86" fmla="*/ 2147483647 w 401"/>
                <a:gd name="T87" fmla="*/ 2147483647 h 357"/>
                <a:gd name="T88" fmla="*/ 2147483647 w 401"/>
                <a:gd name="T89" fmla="*/ 2147483647 h 357"/>
                <a:gd name="T90" fmla="*/ 2147483647 w 401"/>
                <a:gd name="T91" fmla="*/ 2147483647 h 357"/>
                <a:gd name="T92" fmla="*/ 2147483647 w 401"/>
                <a:gd name="T93" fmla="*/ 2147483647 h 357"/>
                <a:gd name="T94" fmla="*/ 2147483647 w 401"/>
                <a:gd name="T95" fmla="*/ 2147483647 h 357"/>
                <a:gd name="T96" fmla="*/ 2147483647 w 401"/>
                <a:gd name="T97" fmla="*/ 2147483647 h 35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401" h="357">
                  <a:moveTo>
                    <a:pt x="62" y="116"/>
                  </a:moveTo>
                  <a:cubicBezTo>
                    <a:pt x="81" y="101"/>
                    <a:pt x="97" y="111"/>
                    <a:pt x="117" y="135"/>
                  </a:cubicBezTo>
                  <a:cubicBezTo>
                    <a:pt x="120" y="138"/>
                    <a:pt x="123" y="135"/>
                    <a:pt x="124" y="133"/>
                  </a:cubicBezTo>
                  <a:cubicBezTo>
                    <a:pt x="126" y="132"/>
                    <a:pt x="154" y="107"/>
                    <a:pt x="155" y="106"/>
                  </a:cubicBezTo>
                  <a:cubicBezTo>
                    <a:pt x="156" y="105"/>
                    <a:pt x="158" y="102"/>
                    <a:pt x="156" y="100"/>
                  </a:cubicBezTo>
                  <a:cubicBezTo>
                    <a:pt x="154" y="98"/>
                    <a:pt x="146" y="88"/>
                    <a:pt x="141" y="81"/>
                  </a:cubicBezTo>
                  <a:cubicBezTo>
                    <a:pt x="105" y="34"/>
                    <a:pt x="240" y="2"/>
                    <a:pt x="219" y="1"/>
                  </a:cubicBezTo>
                  <a:cubicBezTo>
                    <a:pt x="208" y="1"/>
                    <a:pt x="166" y="0"/>
                    <a:pt x="160" y="1"/>
                  </a:cubicBezTo>
                  <a:cubicBezTo>
                    <a:pt x="134" y="4"/>
                    <a:pt x="102" y="28"/>
                    <a:pt x="86" y="39"/>
                  </a:cubicBezTo>
                  <a:cubicBezTo>
                    <a:pt x="64" y="53"/>
                    <a:pt x="57" y="62"/>
                    <a:pt x="55" y="63"/>
                  </a:cubicBezTo>
                  <a:cubicBezTo>
                    <a:pt x="49" y="68"/>
                    <a:pt x="54" y="80"/>
                    <a:pt x="43" y="90"/>
                  </a:cubicBezTo>
                  <a:cubicBezTo>
                    <a:pt x="32" y="100"/>
                    <a:pt x="25" y="92"/>
                    <a:pt x="18" y="98"/>
                  </a:cubicBezTo>
                  <a:cubicBezTo>
                    <a:pt x="15" y="101"/>
                    <a:pt x="5" y="108"/>
                    <a:pt x="3" y="110"/>
                  </a:cubicBezTo>
                  <a:cubicBezTo>
                    <a:pt x="0" y="113"/>
                    <a:pt x="0" y="117"/>
                    <a:pt x="2" y="120"/>
                  </a:cubicBezTo>
                  <a:cubicBezTo>
                    <a:pt x="2" y="120"/>
                    <a:pt x="28" y="148"/>
                    <a:pt x="30" y="150"/>
                  </a:cubicBezTo>
                  <a:cubicBezTo>
                    <a:pt x="32" y="153"/>
                    <a:pt x="38" y="155"/>
                    <a:pt x="41" y="152"/>
                  </a:cubicBezTo>
                  <a:cubicBezTo>
                    <a:pt x="45" y="149"/>
                    <a:pt x="54" y="141"/>
                    <a:pt x="55" y="139"/>
                  </a:cubicBezTo>
                  <a:cubicBezTo>
                    <a:pt x="57" y="138"/>
                    <a:pt x="54" y="122"/>
                    <a:pt x="62" y="116"/>
                  </a:cubicBezTo>
                  <a:close/>
                  <a:moveTo>
                    <a:pt x="177" y="126"/>
                  </a:moveTo>
                  <a:cubicBezTo>
                    <a:pt x="174" y="123"/>
                    <a:pt x="171" y="123"/>
                    <a:pt x="169" y="125"/>
                  </a:cubicBezTo>
                  <a:cubicBezTo>
                    <a:pt x="140" y="150"/>
                    <a:pt x="140" y="150"/>
                    <a:pt x="140" y="150"/>
                  </a:cubicBezTo>
                  <a:cubicBezTo>
                    <a:pt x="138" y="152"/>
                    <a:pt x="137" y="156"/>
                    <a:pt x="139" y="158"/>
                  </a:cubicBezTo>
                  <a:cubicBezTo>
                    <a:pt x="305" y="347"/>
                    <a:pt x="305" y="347"/>
                    <a:pt x="305" y="347"/>
                  </a:cubicBezTo>
                  <a:cubicBezTo>
                    <a:pt x="309" y="352"/>
                    <a:pt x="316" y="352"/>
                    <a:pt x="320" y="348"/>
                  </a:cubicBezTo>
                  <a:cubicBezTo>
                    <a:pt x="340" y="332"/>
                    <a:pt x="340" y="332"/>
                    <a:pt x="340" y="332"/>
                  </a:cubicBezTo>
                  <a:cubicBezTo>
                    <a:pt x="344" y="328"/>
                    <a:pt x="345" y="321"/>
                    <a:pt x="341" y="317"/>
                  </a:cubicBezTo>
                  <a:lnTo>
                    <a:pt x="177" y="126"/>
                  </a:lnTo>
                  <a:close/>
                  <a:moveTo>
                    <a:pt x="398" y="46"/>
                  </a:moveTo>
                  <a:cubicBezTo>
                    <a:pt x="396" y="36"/>
                    <a:pt x="391" y="38"/>
                    <a:pt x="389" y="42"/>
                  </a:cubicBezTo>
                  <a:cubicBezTo>
                    <a:pt x="386" y="46"/>
                    <a:pt x="374" y="64"/>
                    <a:pt x="369" y="72"/>
                  </a:cubicBezTo>
                  <a:cubicBezTo>
                    <a:pt x="364" y="80"/>
                    <a:pt x="353" y="96"/>
                    <a:pt x="331" y="80"/>
                  </a:cubicBezTo>
                  <a:cubicBezTo>
                    <a:pt x="308" y="64"/>
                    <a:pt x="316" y="53"/>
                    <a:pt x="320" y="45"/>
                  </a:cubicBezTo>
                  <a:cubicBezTo>
                    <a:pt x="324" y="38"/>
                    <a:pt x="336" y="16"/>
                    <a:pt x="338" y="13"/>
                  </a:cubicBezTo>
                  <a:cubicBezTo>
                    <a:pt x="340" y="11"/>
                    <a:pt x="338" y="3"/>
                    <a:pt x="330" y="6"/>
                  </a:cubicBezTo>
                  <a:cubicBezTo>
                    <a:pt x="323" y="9"/>
                    <a:pt x="280" y="27"/>
                    <a:pt x="274" y="51"/>
                  </a:cubicBezTo>
                  <a:cubicBezTo>
                    <a:pt x="268" y="76"/>
                    <a:pt x="279" y="99"/>
                    <a:pt x="257" y="121"/>
                  </a:cubicBezTo>
                  <a:cubicBezTo>
                    <a:pt x="230" y="149"/>
                    <a:pt x="230" y="149"/>
                    <a:pt x="230" y="149"/>
                  </a:cubicBezTo>
                  <a:cubicBezTo>
                    <a:pt x="257" y="181"/>
                    <a:pt x="257" y="181"/>
                    <a:pt x="257" y="181"/>
                  </a:cubicBezTo>
                  <a:cubicBezTo>
                    <a:pt x="290" y="149"/>
                    <a:pt x="290" y="149"/>
                    <a:pt x="290" y="149"/>
                  </a:cubicBezTo>
                  <a:cubicBezTo>
                    <a:pt x="298" y="141"/>
                    <a:pt x="315" y="134"/>
                    <a:pt x="330" y="137"/>
                  </a:cubicBezTo>
                  <a:cubicBezTo>
                    <a:pt x="363" y="144"/>
                    <a:pt x="381" y="132"/>
                    <a:pt x="391" y="112"/>
                  </a:cubicBezTo>
                  <a:cubicBezTo>
                    <a:pt x="401" y="94"/>
                    <a:pt x="399" y="56"/>
                    <a:pt x="398" y="46"/>
                  </a:cubicBezTo>
                  <a:close/>
                  <a:moveTo>
                    <a:pt x="55" y="319"/>
                  </a:moveTo>
                  <a:cubicBezTo>
                    <a:pt x="50" y="323"/>
                    <a:pt x="50" y="330"/>
                    <a:pt x="55" y="334"/>
                  </a:cubicBezTo>
                  <a:cubicBezTo>
                    <a:pt x="74" y="353"/>
                    <a:pt x="74" y="353"/>
                    <a:pt x="74" y="353"/>
                  </a:cubicBezTo>
                  <a:cubicBezTo>
                    <a:pt x="78" y="357"/>
                    <a:pt x="84" y="355"/>
                    <a:pt x="89" y="351"/>
                  </a:cubicBezTo>
                  <a:cubicBezTo>
                    <a:pt x="187" y="254"/>
                    <a:pt x="187" y="254"/>
                    <a:pt x="187" y="254"/>
                  </a:cubicBezTo>
                  <a:cubicBezTo>
                    <a:pt x="157" y="220"/>
                    <a:pt x="157" y="220"/>
                    <a:pt x="157" y="220"/>
                  </a:cubicBezTo>
                  <a:lnTo>
                    <a:pt x="55" y="31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spTree>
  </p:cSld>
  <p:clrMapOvr>
    <a:masterClrMapping/>
  </p:clrMapOvr>
  <p:transition spd="slow">
    <p:comb/>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childTnLst>
                          </p:cTn>
                        </p:par>
                        <p:par>
                          <p:cTn id="27" fill="hold" nodeType="afterGroup">
                            <p:stCondLst>
                              <p:cond delay="3750"/>
                            </p:stCondLst>
                            <p:childTnLst>
                              <p:par>
                                <p:cTn id="28" presetID="16" presetClass="entr" presetSubtype="37" fill="hold" nodeType="after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barn(outVertical)">
                                      <p:cBhvr>
                                        <p:cTn id="30" dur="500"/>
                                        <p:tgtEl>
                                          <p:spTgt spid="16"/>
                                        </p:tgtEl>
                                      </p:cBhvr>
                                    </p:animEffect>
                                  </p:childTnLst>
                                </p:cTn>
                              </p:par>
                            </p:childTnLst>
                          </p:cTn>
                        </p:par>
                        <p:par>
                          <p:cTn id="31" fill="hold" nodeType="afterGroup">
                            <p:stCondLst>
                              <p:cond delay="4250"/>
                            </p:stCondLst>
                            <p:childTnLst>
                              <p:par>
                                <p:cTn id="32" presetID="16" presetClass="entr" presetSubtype="42" fill="hold" nodeType="afterEffect">
                                  <p:stCondLst>
                                    <p:cond delay="0"/>
                                  </p:stCondLst>
                                  <p:childTnLst>
                                    <p:set>
                                      <p:cBhvr>
                                        <p:cTn id="33" dur="1" fill="hold">
                                          <p:stCondLst>
                                            <p:cond delay="0"/>
                                          </p:stCondLst>
                                        </p:cTn>
                                        <p:tgtEl>
                                          <p:spTgt spid="32"/>
                                        </p:tgtEl>
                                        <p:attrNameLst>
                                          <p:attrName>style.visibility</p:attrName>
                                        </p:attrNameLst>
                                      </p:cBhvr>
                                      <p:to>
                                        <p:strVal val="visible"/>
                                      </p:to>
                                    </p:set>
                                    <p:animEffect transition="in" filter="barn(outHorizontal)">
                                      <p:cBhvr>
                                        <p:cTn id="34" dur="500"/>
                                        <p:tgtEl>
                                          <p:spTgt spid="32"/>
                                        </p:tgtEl>
                                      </p:cBhvr>
                                    </p:animEffect>
                                  </p:childTnLst>
                                </p:cTn>
                              </p:par>
                            </p:childTnLst>
                          </p:cTn>
                        </p:par>
                        <p:par>
                          <p:cTn id="35" fill="hold" nodeType="afterGroup">
                            <p:stCondLst>
                              <p:cond delay="4750"/>
                            </p:stCondLst>
                            <p:childTnLst>
                              <p:par>
                                <p:cTn id="36" presetID="16" presetClass="entr" presetSubtype="42" fill="hold" nodeType="afterEffect">
                                  <p:stCondLst>
                                    <p:cond delay="0"/>
                                  </p:stCondLst>
                                  <p:childTnLst>
                                    <p:set>
                                      <p:cBhvr>
                                        <p:cTn id="37" dur="1" fill="hold">
                                          <p:stCondLst>
                                            <p:cond delay="0"/>
                                          </p:stCondLst>
                                        </p:cTn>
                                        <p:tgtEl>
                                          <p:spTgt spid="17"/>
                                        </p:tgtEl>
                                        <p:attrNameLst>
                                          <p:attrName>style.visibility</p:attrName>
                                        </p:attrNameLst>
                                      </p:cBhvr>
                                      <p:to>
                                        <p:strVal val="visible"/>
                                      </p:to>
                                    </p:set>
                                    <p:animEffect transition="in" filter="barn(outHorizontal)">
                                      <p:cBhvr>
                                        <p:cTn id="38" dur="500"/>
                                        <p:tgtEl>
                                          <p:spTgt spid="17"/>
                                        </p:tgtEl>
                                      </p:cBhvr>
                                    </p:animEffect>
                                  </p:childTnLst>
                                </p:cTn>
                              </p:par>
                            </p:childTnLst>
                          </p:cTn>
                        </p:par>
                        <p:par>
                          <p:cTn id="39" fill="hold" nodeType="afterGroup">
                            <p:stCondLst>
                              <p:cond delay="5250"/>
                            </p:stCondLst>
                            <p:childTnLst>
                              <p:par>
                                <p:cTn id="40" presetID="16" presetClass="entr" presetSubtype="42" fill="hold" nodeType="afterEffect">
                                  <p:stCondLst>
                                    <p:cond delay="0"/>
                                  </p:stCondLst>
                                  <p:childTnLst>
                                    <p:set>
                                      <p:cBhvr>
                                        <p:cTn id="41" dur="1" fill="hold">
                                          <p:stCondLst>
                                            <p:cond delay="0"/>
                                          </p:stCondLst>
                                        </p:cTn>
                                        <p:tgtEl>
                                          <p:spTgt spid="39"/>
                                        </p:tgtEl>
                                        <p:attrNameLst>
                                          <p:attrName>style.visibility</p:attrName>
                                        </p:attrNameLst>
                                      </p:cBhvr>
                                      <p:to>
                                        <p:strVal val="visible"/>
                                      </p:to>
                                    </p:set>
                                    <p:animEffect transition="in" filter="barn(outHorizontal)">
                                      <p:cBhvr>
                                        <p:cTn id="42" dur="500"/>
                                        <p:tgtEl>
                                          <p:spTgt spid="39"/>
                                        </p:tgtEl>
                                      </p:cBhvr>
                                    </p:animEffect>
                                  </p:childTnLst>
                                </p:cTn>
                              </p:par>
                            </p:childTnLst>
                          </p:cTn>
                        </p:par>
                        <p:par>
                          <p:cTn id="43" fill="hold" nodeType="afterGroup">
                            <p:stCondLst>
                              <p:cond delay="5750"/>
                            </p:stCondLst>
                            <p:childTnLst>
                              <p:par>
                                <p:cTn id="44" presetID="16" presetClass="entr" presetSubtype="42" fill="hold" nodeType="afterEffect">
                                  <p:stCondLst>
                                    <p:cond delay="0"/>
                                  </p:stCondLst>
                                  <p:childTnLst>
                                    <p:set>
                                      <p:cBhvr>
                                        <p:cTn id="45" dur="1" fill="hold">
                                          <p:stCondLst>
                                            <p:cond delay="0"/>
                                          </p:stCondLst>
                                        </p:cTn>
                                        <p:tgtEl>
                                          <p:spTgt spid="24"/>
                                        </p:tgtEl>
                                        <p:attrNameLst>
                                          <p:attrName>style.visibility</p:attrName>
                                        </p:attrNameLst>
                                      </p:cBhvr>
                                      <p:to>
                                        <p:strVal val="visible"/>
                                      </p:to>
                                    </p:set>
                                    <p:animEffect transition="in" filter="barn(outHorizontal)">
                                      <p:cBhvr>
                                        <p:cTn id="46" dur="500"/>
                                        <p:tgtEl>
                                          <p:spTgt spid="24"/>
                                        </p:tgtEl>
                                      </p:cBhvr>
                                    </p:animEffect>
                                  </p:childTnLst>
                                </p:cTn>
                              </p:par>
                            </p:childTnLst>
                          </p:cTn>
                        </p:par>
                        <p:par>
                          <p:cTn id="47" fill="hold" nodeType="afterGroup">
                            <p:stCondLst>
                              <p:cond delay="6250"/>
                            </p:stCondLst>
                            <p:childTnLst>
                              <p:par>
                                <p:cTn id="48" presetID="16" presetClass="entr" presetSubtype="42" fill="hold" nodeType="afterEffect">
                                  <p:stCondLst>
                                    <p:cond delay="0"/>
                                  </p:stCondLst>
                                  <p:childTnLst>
                                    <p:set>
                                      <p:cBhvr>
                                        <p:cTn id="49" dur="1" fill="hold">
                                          <p:stCondLst>
                                            <p:cond delay="0"/>
                                          </p:stCondLst>
                                        </p:cTn>
                                        <p:tgtEl>
                                          <p:spTgt spid="47"/>
                                        </p:tgtEl>
                                        <p:attrNameLst>
                                          <p:attrName>style.visibility</p:attrName>
                                        </p:attrNameLst>
                                      </p:cBhvr>
                                      <p:to>
                                        <p:strVal val="visible"/>
                                      </p:to>
                                    </p:set>
                                    <p:animEffect transition="in" filter="barn(outHorizontal)">
                                      <p:cBhvr>
                                        <p:cTn id="50"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9321D25F-2FFB-4EEE-9ACA-5F329CE66269}"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47</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Reverse List Sample</a:t>
            </a:r>
            <a:endParaRPr lang="en-US" altLang="zh-CN" sz="3600">
              <a:solidFill>
                <a:srgbClr val="767171"/>
              </a:solidFill>
              <a:latin typeface="Calibri Light" pitchFamily="34" charset="0"/>
            </a:endParaRPr>
          </a:p>
        </p:txBody>
      </p:sp>
      <p:sp>
        <p:nvSpPr>
          <p:cNvPr id="412"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grpSp>
        <p:nvGrpSpPr>
          <p:cNvPr id="16" name="Group 15"/>
          <p:cNvGrpSpPr>
            <a:grpSpLocks/>
          </p:cNvGrpSpPr>
          <p:nvPr/>
        </p:nvGrpSpPr>
        <p:grpSpPr bwMode="auto">
          <a:xfrm>
            <a:off x="3716338" y="2517775"/>
            <a:ext cx="2546350" cy="938213"/>
            <a:chOff x="8184243" y="2379175"/>
            <a:chExt cx="2547257" cy="938667"/>
          </a:xfrm>
        </p:grpSpPr>
        <p:cxnSp>
          <p:nvCxnSpPr>
            <p:cNvPr id="17" name="Straight Connector 16"/>
            <p:cNvCxnSpPr/>
            <p:nvPr/>
          </p:nvCxnSpPr>
          <p:spPr>
            <a:xfrm flipH="1">
              <a:off x="8184243" y="2831832"/>
              <a:ext cx="308085" cy="0"/>
            </a:xfrm>
            <a:prstGeom prst="line">
              <a:avLst/>
            </a:prstGeom>
            <a:ln w="12700">
              <a:solidFill>
                <a:schemeClr val="bg1">
                  <a:lumMod val="65000"/>
                </a:schemeClr>
              </a:solidFill>
              <a:headEnd type="none" w="lg" len="lg"/>
              <a:tailEnd type="oval" w="med" len="med"/>
            </a:ln>
          </p:spPr>
          <p:style>
            <a:lnRef idx="1">
              <a:schemeClr val="accent1"/>
            </a:lnRef>
            <a:fillRef idx="0">
              <a:schemeClr val="accent1"/>
            </a:fillRef>
            <a:effectRef idx="0">
              <a:schemeClr val="accent1"/>
            </a:effectRef>
            <a:fontRef idx="minor">
              <a:schemeClr val="tx1"/>
            </a:fontRef>
          </p:style>
        </p:cxnSp>
        <p:sp>
          <p:nvSpPr>
            <p:cNvPr id="18" name="Rounded Rectangle 17"/>
            <p:cNvSpPr/>
            <p:nvPr/>
          </p:nvSpPr>
          <p:spPr>
            <a:xfrm>
              <a:off x="8492328" y="2379175"/>
              <a:ext cx="2239172" cy="938667"/>
            </a:xfrm>
            <a:prstGeom prst="roundRect">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grpSp>
      <p:grpSp>
        <p:nvGrpSpPr>
          <p:cNvPr id="19" name="Group 18"/>
          <p:cNvGrpSpPr>
            <a:grpSpLocks/>
          </p:cNvGrpSpPr>
          <p:nvPr/>
        </p:nvGrpSpPr>
        <p:grpSpPr bwMode="auto">
          <a:xfrm>
            <a:off x="3716338" y="4019550"/>
            <a:ext cx="2546350" cy="938213"/>
            <a:chOff x="8184243" y="3881048"/>
            <a:chExt cx="2547257" cy="938667"/>
          </a:xfrm>
        </p:grpSpPr>
        <p:cxnSp>
          <p:nvCxnSpPr>
            <p:cNvPr id="20" name="Straight Connector 19"/>
            <p:cNvCxnSpPr/>
            <p:nvPr/>
          </p:nvCxnSpPr>
          <p:spPr>
            <a:xfrm flipH="1">
              <a:off x="8184243" y="4360705"/>
              <a:ext cx="308085" cy="0"/>
            </a:xfrm>
            <a:prstGeom prst="line">
              <a:avLst/>
            </a:prstGeom>
            <a:ln w="12700">
              <a:solidFill>
                <a:schemeClr val="bg1">
                  <a:lumMod val="65000"/>
                </a:schemeClr>
              </a:solidFill>
              <a:headEnd type="none" w="lg" len="lg"/>
              <a:tailEnd type="oval" w="med" len="med"/>
            </a:ln>
          </p:spPr>
          <p:style>
            <a:lnRef idx="1">
              <a:schemeClr val="accent1"/>
            </a:lnRef>
            <a:fillRef idx="0">
              <a:schemeClr val="accent1"/>
            </a:fillRef>
            <a:effectRef idx="0">
              <a:schemeClr val="accent1"/>
            </a:effectRef>
            <a:fontRef idx="minor">
              <a:schemeClr val="tx1"/>
            </a:fontRef>
          </p:style>
        </p:cxnSp>
        <p:sp>
          <p:nvSpPr>
            <p:cNvPr id="21" name="Rounded Rectangle 20"/>
            <p:cNvSpPr/>
            <p:nvPr/>
          </p:nvSpPr>
          <p:spPr>
            <a:xfrm>
              <a:off x="8492328" y="3881048"/>
              <a:ext cx="2239172" cy="938667"/>
            </a:xfrm>
            <a:prstGeom prst="roundRect">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grpSp>
      <p:sp>
        <p:nvSpPr>
          <p:cNvPr id="39" name="Content Placeholder 2"/>
          <p:cNvSpPr txBox="1">
            <a:spLocks/>
          </p:cNvSpPr>
          <p:nvPr/>
        </p:nvSpPr>
        <p:spPr bwMode="auto">
          <a:xfrm>
            <a:off x="4767263" y="2576513"/>
            <a:ext cx="1509712" cy="93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spcAft>
                <a:spcPts val="600"/>
              </a:spcAft>
              <a:buClr>
                <a:srgbClr val="2E75B6"/>
              </a:buClr>
              <a:buSzPct val="145000"/>
              <a:buFont typeface="Arial" pitchFamily="34" charset="0"/>
              <a:buNone/>
            </a:pPr>
            <a:r>
              <a:rPr lang="id-ID" altLang="zh-CN" sz="1100">
                <a:solidFill>
                  <a:srgbClr val="F2F2F2"/>
                </a:solidFill>
                <a:ea typeface="Roboto" pitchFamily="2" charset="0"/>
                <a:cs typeface="Arial" pitchFamily="34" charset="0"/>
              </a:rPr>
              <a:t>Meet</a:t>
            </a:r>
          </a:p>
          <a:p>
            <a:pPr eaLnBrk="1" hangingPunct="1">
              <a:spcBef>
                <a:spcPct val="20000"/>
              </a:spcBef>
              <a:spcAft>
                <a:spcPts val="600"/>
              </a:spcAft>
              <a:buClr>
                <a:srgbClr val="2E75B6"/>
              </a:buClr>
              <a:buSzPct val="145000"/>
              <a:buFont typeface="Arial" pitchFamily="34" charset="0"/>
              <a:buNone/>
            </a:pPr>
            <a:r>
              <a:rPr lang="en-US" altLang="zh-CN" sz="900">
                <a:solidFill>
                  <a:srgbClr val="A6A6A6"/>
                </a:solidFill>
                <a:ea typeface="Roboto" pitchFamily="2" charset="0"/>
                <a:cs typeface="Arial" pitchFamily="34" charset="0"/>
              </a:rPr>
              <a:t>Lorem Ipsum has been the industry's standard dummy text ever since the 1500</a:t>
            </a:r>
            <a:r>
              <a:rPr lang="id-ID" altLang="zh-CN" sz="900">
                <a:solidFill>
                  <a:srgbClr val="A6A6A6"/>
                </a:solidFill>
                <a:ea typeface="Roboto" pitchFamily="2" charset="0"/>
                <a:cs typeface="Arial" pitchFamily="34" charset="0"/>
              </a:rPr>
              <a:t>s.</a:t>
            </a:r>
            <a:endParaRPr lang="en-US" altLang="zh-CN" sz="900" b="1">
              <a:solidFill>
                <a:srgbClr val="A6A6A6"/>
              </a:solidFill>
              <a:ea typeface="Roboto" pitchFamily="2" charset="0"/>
              <a:cs typeface="Arial" pitchFamily="34" charset="0"/>
            </a:endParaRPr>
          </a:p>
        </p:txBody>
      </p:sp>
      <p:sp>
        <p:nvSpPr>
          <p:cNvPr id="42" name="Content Placeholder 2"/>
          <p:cNvSpPr txBox="1">
            <a:spLocks/>
          </p:cNvSpPr>
          <p:nvPr/>
        </p:nvSpPr>
        <p:spPr bwMode="auto">
          <a:xfrm>
            <a:off x="4759325" y="4094163"/>
            <a:ext cx="1511300" cy="938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spcAft>
                <a:spcPts val="600"/>
              </a:spcAft>
              <a:buClr>
                <a:srgbClr val="2E75B6"/>
              </a:buClr>
              <a:buSzPct val="145000"/>
              <a:buFont typeface="Arial" pitchFamily="34" charset="0"/>
              <a:buNone/>
            </a:pPr>
            <a:r>
              <a:rPr lang="id-ID" altLang="zh-CN" sz="1100">
                <a:solidFill>
                  <a:srgbClr val="F2F2F2"/>
                </a:solidFill>
                <a:ea typeface="Roboto" pitchFamily="2" charset="0"/>
                <a:cs typeface="Arial" pitchFamily="34" charset="0"/>
              </a:rPr>
              <a:t>Client Review</a:t>
            </a:r>
          </a:p>
          <a:p>
            <a:pPr eaLnBrk="1" hangingPunct="1">
              <a:spcBef>
                <a:spcPct val="20000"/>
              </a:spcBef>
              <a:spcAft>
                <a:spcPts val="600"/>
              </a:spcAft>
              <a:buClr>
                <a:srgbClr val="2E75B6"/>
              </a:buClr>
              <a:buSzPct val="145000"/>
              <a:buFont typeface="Arial" pitchFamily="34" charset="0"/>
              <a:buNone/>
            </a:pPr>
            <a:r>
              <a:rPr lang="en-US" altLang="zh-CN" sz="900">
                <a:solidFill>
                  <a:srgbClr val="A6A6A6"/>
                </a:solidFill>
                <a:ea typeface="Roboto" pitchFamily="2" charset="0"/>
                <a:cs typeface="Arial" pitchFamily="34" charset="0"/>
              </a:rPr>
              <a:t>Lorem Ipsum has been the industry's standard dummy text ever since the 1500</a:t>
            </a:r>
            <a:r>
              <a:rPr lang="id-ID" altLang="zh-CN" sz="900">
                <a:solidFill>
                  <a:srgbClr val="A6A6A6"/>
                </a:solidFill>
                <a:ea typeface="Roboto" pitchFamily="2" charset="0"/>
                <a:cs typeface="Arial" pitchFamily="34" charset="0"/>
              </a:rPr>
              <a:t>s.</a:t>
            </a:r>
            <a:endParaRPr lang="en-US" altLang="zh-CN" sz="900" b="1">
              <a:solidFill>
                <a:srgbClr val="A6A6A6"/>
              </a:solidFill>
              <a:ea typeface="Roboto" pitchFamily="2" charset="0"/>
              <a:cs typeface="Arial" pitchFamily="34" charset="0"/>
            </a:endParaRPr>
          </a:p>
        </p:txBody>
      </p:sp>
      <p:grpSp>
        <p:nvGrpSpPr>
          <p:cNvPr id="44" name="Group 43"/>
          <p:cNvGrpSpPr>
            <a:grpSpLocks/>
          </p:cNvGrpSpPr>
          <p:nvPr/>
        </p:nvGrpSpPr>
        <p:grpSpPr bwMode="auto">
          <a:xfrm>
            <a:off x="671513" y="2051050"/>
            <a:ext cx="2849562" cy="3308350"/>
            <a:chOff x="4648245" y="2027086"/>
            <a:chExt cx="2849835" cy="3308031"/>
          </a:xfrm>
        </p:grpSpPr>
        <p:sp>
          <p:nvSpPr>
            <p:cNvPr id="45" name="Freeform 44"/>
            <p:cNvSpPr/>
            <p:nvPr/>
          </p:nvSpPr>
          <p:spPr>
            <a:xfrm>
              <a:off x="4648245" y="2309634"/>
              <a:ext cx="1387608" cy="2742935"/>
            </a:xfrm>
            <a:custGeom>
              <a:avLst/>
              <a:gdLst>
                <a:gd name="connsiteX0" fmla="*/ 279481 w 2743466"/>
                <a:gd name="connsiteY0" fmla="*/ 0 h 1676548"/>
                <a:gd name="connsiteX1" fmla="*/ 2463985 w 2743466"/>
                <a:gd name="connsiteY1" fmla="*/ 0 h 1676548"/>
                <a:gd name="connsiteX2" fmla="*/ 2743466 w 2743466"/>
                <a:gd name="connsiteY2" fmla="*/ 279481 h 1676548"/>
                <a:gd name="connsiteX3" fmla="*/ 2743466 w 2743466"/>
                <a:gd name="connsiteY3" fmla="*/ 1676548 h 1676548"/>
                <a:gd name="connsiteX4" fmla="*/ 2743466 w 2743466"/>
                <a:gd name="connsiteY4" fmla="*/ 1676548 h 1676548"/>
                <a:gd name="connsiteX5" fmla="*/ 0 w 2743466"/>
                <a:gd name="connsiteY5" fmla="*/ 1676548 h 1676548"/>
                <a:gd name="connsiteX6" fmla="*/ 0 w 2743466"/>
                <a:gd name="connsiteY6" fmla="*/ 1676548 h 1676548"/>
                <a:gd name="connsiteX7" fmla="*/ 0 w 2743466"/>
                <a:gd name="connsiteY7" fmla="*/ 279481 h 1676548"/>
                <a:gd name="connsiteX8" fmla="*/ 279481 w 2743466"/>
                <a:gd name="connsiteY8" fmla="*/ 0 h 167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3466" h="1676548">
                  <a:moveTo>
                    <a:pt x="1" y="1505756"/>
                  </a:moveTo>
                  <a:lnTo>
                    <a:pt x="1" y="170792"/>
                  </a:lnTo>
                  <a:cubicBezTo>
                    <a:pt x="1" y="76466"/>
                    <a:pt x="204757" y="0"/>
                    <a:pt x="457337" y="0"/>
                  </a:cubicBezTo>
                  <a:lnTo>
                    <a:pt x="2743465" y="0"/>
                  </a:lnTo>
                  <a:lnTo>
                    <a:pt x="2743465" y="0"/>
                  </a:lnTo>
                  <a:lnTo>
                    <a:pt x="2743465" y="1676548"/>
                  </a:lnTo>
                  <a:lnTo>
                    <a:pt x="2743465" y="1676548"/>
                  </a:lnTo>
                  <a:lnTo>
                    <a:pt x="457337" y="1676548"/>
                  </a:lnTo>
                  <a:cubicBezTo>
                    <a:pt x="204757" y="1676548"/>
                    <a:pt x="1" y="1600082"/>
                    <a:pt x="1" y="1505756"/>
                  </a:cubicBezTo>
                  <a:close/>
                </a:path>
              </a:pathLst>
            </a:custGeom>
            <a:solidFill>
              <a:srgbClr val="FF0000"/>
            </a:solidFill>
            <a:ln>
              <a:noFill/>
            </a:ln>
          </p:spPr>
          <p:style>
            <a:lnRef idx="2">
              <a:scrgbClr r="0" g="0" b="0"/>
            </a:lnRef>
            <a:fillRef idx="1">
              <a:scrgbClr r="0" g="0" b="0"/>
            </a:fillRef>
            <a:effectRef idx="0">
              <a:schemeClr val="accent2">
                <a:tint val="50000"/>
                <a:hueOff val="0"/>
                <a:satOff val="0"/>
                <a:lumOff val="0"/>
                <a:alphaOff val="0"/>
              </a:schemeClr>
            </a:effectRef>
            <a:fontRef idx="minor">
              <a:schemeClr val="lt1">
                <a:hueOff val="0"/>
                <a:satOff val="0"/>
                <a:lumOff val="0"/>
                <a:alphaOff val="0"/>
              </a:schemeClr>
            </a:fontRef>
          </p:style>
          <p:txBody>
            <a:bodyPr lIns="238067" tIns="342208" rIns="234316" bIns="342206" spcCol="1270"/>
            <a:lstStyle/>
            <a:p>
              <a:pPr defTabSz="1822450" eaLnBrk="1" fontAlgn="auto" hangingPunct="1">
                <a:lnSpc>
                  <a:spcPct val="90000"/>
                </a:lnSpc>
                <a:spcAft>
                  <a:spcPct val="35000"/>
                </a:spcAft>
                <a:defRPr/>
              </a:pPr>
              <a:endParaRPr lang="id-ID" sz="4400"/>
            </a:p>
          </p:txBody>
        </p:sp>
        <p:sp>
          <p:nvSpPr>
            <p:cNvPr id="46" name="Freeform 45"/>
            <p:cNvSpPr/>
            <p:nvPr/>
          </p:nvSpPr>
          <p:spPr>
            <a:xfrm>
              <a:off x="6112060" y="2309634"/>
              <a:ext cx="1386020" cy="2742935"/>
            </a:xfrm>
            <a:custGeom>
              <a:avLst/>
              <a:gdLst>
                <a:gd name="connsiteX0" fmla="*/ 279481 w 2743466"/>
                <a:gd name="connsiteY0" fmla="*/ 0 h 1676548"/>
                <a:gd name="connsiteX1" fmla="*/ 2463985 w 2743466"/>
                <a:gd name="connsiteY1" fmla="*/ 0 h 1676548"/>
                <a:gd name="connsiteX2" fmla="*/ 2743466 w 2743466"/>
                <a:gd name="connsiteY2" fmla="*/ 279481 h 1676548"/>
                <a:gd name="connsiteX3" fmla="*/ 2743466 w 2743466"/>
                <a:gd name="connsiteY3" fmla="*/ 1676548 h 1676548"/>
                <a:gd name="connsiteX4" fmla="*/ 2743466 w 2743466"/>
                <a:gd name="connsiteY4" fmla="*/ 1676548 h 1676548"/>
                <a:gd name="connsiteX5" fmla="*/ 0 w 2743466"/>
                <a:gd name="connsiteY5" fmla="*/ 1676548 h 1676548"/>
                <a:gd name="connsiteX6" fmla="*/ 0 w 2743466"/>
                <a:gd name="connsiteY6" fmla="*/ 1676548 h 1676548"/>
                <a:gd name="connsiteX7" fmla="*/ 0 w 2743466"/>
                <a:gd name="connsiteY7" fmla="*/ 279481 h 1676548"/>
                <a:gd name="connsiteX8" fmla="*/ 279481 w 2743466"/>
                <a:gd name="connsiteY8" fmla="*/ 0 h 1676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43466" h="1676548">
                  <a:moveTo>
                    <a:pt x="2743466" y="170792"/>
                  </a:moveTo>
                  <a:lnTo>
                    <a:pt x="2743466" y="1505756"/>
                  </a:lnTo>
                  <a:cubicBezTo>
                    <a:pt x="2743466" y="1600082"/>
                    <a:pt x="2538709" y="1676548"/>
                    <a:pt x="2286129" y="1676548"/>
                  </a:cubicBezTo>
                  <a:lnTo>
                    <a:pt x="0" y="1676548"/>
                  </a:lnTo>
                  <a:lnTo>
                    <a:pt x="0" y="1676548"/>
                  </a:lnTo>
                  <a:lnTo>
                    <a:pt x="0" y="0"/>
                  </a:lnTo>
                  <a:lnTo>
                    <a:pt x="0" y="0"/>
                  </a:lnTo>
                  <a:lnTo>
                    <a:pt x="2286129" y="0"/>
                  </a:lnTo>
                  <a:cubicBezTo>
                    <a:pt x="2538709" y="0"/>
                    <a:pt x="2743466" y="76466"/>
                    <a:pt x="2743466" y="170792"/>
                  </a:cubicBezTo>
                  <a:close/>
                </a:path>
              </a:pathLst>
            </a:custGeom>
            <a:solidFill>
              <a:schemeClr val="accent4"/>
            </a:solidFill>
            <a:ln>
              <a:noFill/>
            </a:ln>
          </p:spPr>
          <p:style>
            <a:lnRef idx="2">
              <a:scrgbClr r="0" g="0" b="0"/>
            </a:lnRef>
            <a:fillRef idx="1">
              <a:scrgbClr r="0" g="0" b="0"/>
            </a:fillRef>
            <a:effectRef idx="0">
              <a:schemeClr val="accent2">
                <a:tint val="50000"/>
                <a:hueOff val="-1487505"/>
                <a:satOff val="-69014"/>
                <a:lumOff val="5210"/>
                <a:alphaOff val="0"/>
              </a:schemeClr>
            </a:effectRef>
            <a:fontRef idx="minor">
              <a:schemeClr val="lt1">
                <a:hueOff val="0"/>
                <a:satOff val="0"/>
                <a:lumOff val="0"/>
                <a:alphaOff val="0"/>
              </a:schemeClr>
            </a:fontRef>
          </p:style>
          <p:txBody>
            <a:bodyPr lIns="234315" tIns="342208" rIns="238067" bIns="342206" spcCol="1270"/>
            <a:lstStyle/>
            <a:p>
              <a:pPr defTabSz="1822450" eaLnBrk="1" fontAlgn="auto" hangingPunct="1">
                <a:lnSpc>
                  <a:spcPct val="90000"/>
                </a:lnSpc>
                <a:spcAft>
                  <a:spcPct val="35000"/>
                </a:spcAft>
                <a:defRPr/>
              </a:pPr>
              <a:endParaRPr lang="id-ID" sz="4400" dirty="0"/>
            </a:p>
          </p:txBody>
        </p:sp>
        <p:sp>
          <p:nvSpPr>
            <p:cNvPr id="47" name="Block Arc 46"/>
            <p:cNvSpPr/>
            <p:nvPr/>
          </p:nvSpPr>
          <p:spPr>
            <a:xfrm>
              <a:off x="5713559" y="2027086"/>
              <a:ext cx="719207" cy="539698"/>
            </a:xfrm>
            <a:prstGeom prst="blockArc">
              <a:avLst/>
            </a:prstGeom>
            <a:solidFill>
              <a:schemeClr val="accent4"/>
            </a:solidFill>
            <a:ln w="25400">
              <a:no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48" name="Block Arc 47"/>
            <p:cNvSpPr/>
            <p:nvPr/>
          </p:nvSpPr>
          <p:spPr>
            <a:xfrm rot="10800000">
              <a:off x="5713559" y="4795419"/>
              <a:ext cx="719207" cy="539698"/>
            </a:xfrm>
            <a:prstGeom prst="blockArc">
              <a:avLst/>
            </a:prstGeom>
            <a:solidFill>
              <a:srgbClr val="FF0000"/>
            </a:solidFill>
            <a:ln w="25400">
              <a:noFill/>
            </a:ln>
          </p:spPr>
          <p:style>
            <a:lnRef idx="2">
              <a:scrgbClr r="0" g="0" b="0"/>
            </a:lnRef>
            <a:fillRef idx="1">
              <a:schemeClr val="accent2">
                <a:hueOff val="-1433582"/>
                <a:satOff val="-34544"/>
                <a:lumOff val="-20785"/>
                <a:alphaOff val="0"/>
              </a:schemeClr>
            </a:fillRef>
            <a:effectRef idx="0">
              <a:schemeClr val="accent2">
                <a:hueOff val="-1433582"/>
                <a:satOff val="-34544"/>
                <a:lumOff val="-20785"/>
                <a:alphaOff val="0"/>
              </a:schemeClr>
            </a:effectRef>
            <a:fontRef idx="minor">
              <a:schemeClr val="lt1"/>
            </a:fontRef>
          </p:style>
        </p:sp>
        <p:sp>
          <p:nvSpPr>
            <p:cNvPr id="49" name="Content Placeholder 2"/>
            <p:cNvSpPr txBox="1">
              <a:spLocks/>
            </p:cNvSpPr>
            <p:nvPr/>
          </p:nvSpPr>
          <p:spPr>
            <a:xfrm>
              <a:off x="4719689" y="2493766"/>
              <a:ext cx="1211379" cy="2315940"/>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fontAlgn="auto">
                <a:defRPr/>
              </a:pPr>
              <a:r>
                <a:rPr lang="id-ID" sz="1050" b="1" dirty="0" smtClean="0">
                  <a:solidFill>
                    <a:schemeClr val="bg1"/>
                  </a:solidFill>
                  <a:ea typeface="Roboto" panose="02000000000000000000" pitchFamily="2" charset="0"/>
                </a:rPr>
                <a:t>DESCRIPTION</a:t>
              </a:r>
            </a:p>
            <a:p>
              <a:pPr fontAlgn="auto">
                <a:defRPr/>
              </a:pPr>
              <a:r>
                <a:rPr lang="id-ID" sz="900" dirty="0" smtClean="0">
                  <a:solidFill>
                    <a:schemeClr val="bg1"/>
                  </a:solidFill>
                  <a:ea typeface="Roboto" panose="02000000000000000000" pitchFamily="2" charset="0"/>
                </a:rPr>
                <a:t>I</a:t>
              </a:r>
              <a:r>
                <a:rPr lang="en-US" sz="900" dirty="0" err="1" smtClean="0">
                  <a:solidFill>
                    <a:schemeClr val="bg1"/>
                  </a:solidFill>
                  <a:ea typeface="Roboto" panose="02000000000000000000" pitchFamily="2" charset="0"/>
                </a:rPr>
                <a:t>ndustry's</a:t>
              </a:r>
              <a:r>
                <a:rPr lang="en-US" sz="900" dirty="0" smtClean="0">
                  <a:solidFill>
                    <a:schemeClr val="bg1"/>
                  </a:solidFill>
                  <a:ea typeface="Roboto" panose="02000000000000000000" pitchFamily="2" charset="0"/>
                </a:rPr>
                <a:t> standard dummy text ever since the 1500s</a:t>
              </a:r>
              <a:r>
                <a:rPr lang="id-ID" sz="900" dirty="0">
                  <a:solidFill>
                    <a:schemeClr val="bg1"/>
                  </a:solidFill>
                  <a:ea typeface="Roboto" panose="02000000000000000000" pitchFamily="2" charset="0"/>
                </a:rPr>
                <a:t> </a:t>
              </a:r>
              <a:r>
                <a:rPr lang="id-ID" sz="900" dirty="0" smtClean="0">
                  <a:solidFill>
                    <a:schemeClr val="bg1"/>
                  </a:solidFill>
                  <a:ea typeface="Roboto" panose="02000000000000000000" pitchFamily="2" charset="0"/>
                </a:rPr>
                <a:t>f</a:t>
              </a:r>
              <a:r>
                <a:rPr lang="id-ID" sz="900" b="1" dirty="0" smtClean="0">
                  <a:solidFill>
                    <a:schemeClr val="bg1"/>
                  </a:solidFill>
                  <a:ea typeface="Roboto" panose="02000000000000000000" pitchFamily="2" charset="0"/>
                </a:rPr>
                <a:t>usce som libero topi dari sombrero meksiko</a:t>
              </a:r>
              <a:r>
                <a:rPr lang="en-US" sz="900" dirty="0" smtClean="0">
                  <a:solidFill>
                    <a:schemeClr val="bg1"/>
                  </a:solidFill>
                  <a:ea typeface="Roboto" panose="02000000000000000000" pitchFamily="2" charset="0"/>
                </a:rPr>
                <a:t> when an unknown printer took a galley of type and scrambled it to make a type specimen book. It has survived not only five centuries</a:t>
              </a:r>
              <a:r>
                <a:rPr lang="id-ID" sz="900" dirty="0" smtClean="0">
                  <a:solidFill>
                    <a:schemeClr val="bg1"/>
                  </a:solidFill>
                  <a:ea typeface="Roboto" panose="02000000000000000000" pitchFamily="2" charset="0"/>
                </a:rPr>
                <a:t>.</a:t>
              </a:r>
              <a:endParaRPr lang="id-ID" sz="900" dirty="0">
                <a:solidFill>
                  <a:schemeClr val="bg1"/>
                </a:solidFill>
                <a:ea typeface="Roboto" panose="02000000000000000000" pitchFamily="2" charset="0"/>
              </a:endParaRPr>
            </a:p>
          </p:txBody>
        </p:sp>
        <p:sp>
          <p:nvSpPr>
            <p:cNvPr id="50" name="Content Placeholder 2"/>
            <p:cNvSpPr txBox="1">
              <a:spLocks/>
            </p:cNvSpPr>
            <p:nvPr/>
          </p:nvSpPr>
          <p:spPr>
            <a:xfrm>
              <a:off x="6204144" y="2493766"/>
              <a:ext cx="1212966" cy="2315940"/>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fontAlgn="auto">
                <a:defRPr/>
              </a:pPr>
              <a:r>
                <a:rPr lang="id-ID" sz="1050" b="1" dirty="0" smtClean="0">
                  <a:solidFill>
                    <a:schemeClr val="bg1"/>
                  </a:solidFill>
                  <a:ea typeface="Roboto" panose="02000000000000000000" pitchFamily="2" charset="0"/>
                </a:rPr>
                <a:t>DESCRIPTION</a:t>
              </a:r>
            </a:p>
            <a:p>
              <a:pPr algn="l" fontAlgn="auto">
                <a:defRPr/>
              </a:pPr>
              <a:r>
                <a:rPr lang="id-ID" sz="900" dirty="0" smtClean="0">
                  <a:solidFill>
                    <a:schemeClr val="bg1"/>
                  </a:solidFill>
                  <a:ea typeface="Roboto" panose="02000000000000000000" pitchFamily="2" charset="0"/>
                </a:rPr>
                <a:t>I</a:t>
              </a:r>
              <a:r>
                <a:rPr lang="en-US" sz="900" dirty="0" err="1" smtClean="0">
                  <a:solidFill>
                    <a:schemeClr val="bg1"/>
                  </a:solidFill>
                  <a:ea typeface="Roboto" panose="02000000000000000000" pitchFamily="2" charset="0"/>
                </a:rPr>
                <a:t>ndustry's</a:t>
              </a:r>
              <a:r>
                <a:rPr lang="en-US" sz="900" dirty="0" smtClean="0">
                  <a:solidFill>
                    <a:schemeClr val="bg1"/>
                  </a:solidFill>
                  <a:ea typeface="Roboto" panose="02000000000000000000" pitchFamily="2" charset="0"/>
                </a:rPr>
                <a:t> standard dummy text ever since the 1500s</a:t>
              </a:r>
              <a:r>
                <a:rPr lang="id-ID" sz="900" dirty="0">
                  <a:solidFill>
                    <a:schemeClr val="bg1"/>
                  </a:solidFill>
                  <a:ea typeface="Roboto" panose="02000000000000000000" pitchFamily="2" charset="0"/>
                </a:rPr>
                <a:t> </a:t>
              </a:r>
              <a:r>
                <a:rPr lang="id-ID" sz="900" dirty="0" smtClean="0">
                  <a:solidFill>
                    <a:schemeClr val="bg1"/>
                  </a:solidFill>
                  <a:ea typeface="Roboto" panose="02000000000000000000" pitchFamily="2" charset="0"/>
                </a:rPr>
                <a:t>f</a:t>
              </a:r>
              <a:r>
                <a:rPr lang="id-ID" sz="900" b="1" dirty="0" smtClean="0">
                  <a:solidFill>
                    <a:schemeClr val="bg1"/>
                  </a:solidFill>
                  <a:ea typeface="Roboto" panose="02000000000000000000" pitchFamily="2" charset="0"/>
                </a:rPr>
                <a:t>usce som libero topi dari sombrero meksiko</a:t>
              </a:r>
              <a:r>
                <a:rPr lang="en-US" sz="900" dirty="0" smtClean="0">
                  <a:solidFill>
                    <a:schemeClr val="bg1"/>
                  </a:solidFill>
                  <a:ea typeface="Roboto" panose="02000000000000000000" pitchFamily="2" charset="0"/>
                </a:rPr>
                <a:t> when an unknown printer took a galley of type and scrambled it to make a type specimen book. It has survived not only five centuries</a:t>
              </a:r>
              <a:r>
                <a:rPr lang="id-ID" sz="900" dirty="0" smtClean="0">
                  <a:solidFill>
                    <a:schemeClr val="bg1"/>
                  </a:solidFill>
                  <a:ea typeface="Roboto" panose="02000000000000000000" pitchFamily="2" charset="0"/>
                </a:rPr>
                <a:t>.</a:t>
              </a:r>
              <a:endParaRPr lang="id-ID" sz="900" dirty="0">
                <a:solidFill>
                  <a:schemeClr val="bg1"/>
                </a:solidFill>
                <a:ea typeface="Roboto" panose="02000000000000000000" pitchFamily="2" charset="0"/>
              </a:endParaRPr>
            </a:p>
          </p:txBody>
        </p:sp>
      </p:grpSp>
      <p:cxnSp>
        <p:nvCxnSpPr>
          <p:cNvPr id="56" name="Straight Connector 55"/>
          <p:cNvCxnSpPr>
            <a:cxnSpLocks noChangeAspect="1"/>
          </p:cNvCxnSpPr>
          <p:nvPr/>
        </p:nvCxnSpPr>
        <p:spPr>
          <a:xfrm>
            <a:off x="1416050" y="4827588"/>
            <a:ext cx="504825" cy="0"/>
          </a:xfrm>
          <a:prstGeom prst="line">
            <a:avLst/>
          </a:prstGeom>
          <a:ln w="28575">
            <a:solidFill>
              <a:schemeClr val="bg1"/>
            </a:solidFill>
            <a:headEnd type="none"/>
            <a:tailEnd type="none"/>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a:cxnSpLocks noChangeAspect="1"/>
          </p:cNvCxnSpPr>
          <p:nvPr/>
        </p:nvCxnSpPr>
        <p:spPr>
          <a:xfrm>
            <a:off x="2374900" y="4827588"/>
            <a:ext cx="503238" cy="0"/>
          </a:xfrm>
          <a:prstGeom prst="line">
            <a:avLst/>
          </a:prstGeom>
          <a:ln w="28575">
            <a:solidFill>
              <a:schemeClr val="bg1"/>
            </a:solidFill>
            <a:headEnd type="none"/>
            <a:tailEnd type="none"/>
          </a:ln>
        </p:spPr>
        <p:style>
          <a:lnRef idx="1">
            <a:schemeClr val="accent1"/>
          </a:lnRef>
          <a:fillRef idx="0">
            <a:schemeClr val="accent1"/>
          </a:fillRef>
          <a:effectRef idx="0">
            <a:schemeClr val="accent1"/>
          </a:effectRef>
          <a:fontRef idx="minor">
            <a:schemeClr val="tx1"/>
          </a:fontRef>
        </p:style>
      </p:cxnSp>
      <p:grpSp>
        <p:nvGrpSpPr>
          <p:cNvPr id="68" name="Group 67"/>
          <p:cNvGrpSpPr>
            <a:grpSpLocks/>
          </p:cNvGrpSpPr>
          <p:nvPr/>
        </p:nvGrpSpPr>
        <p:grpSpPr bwMode="auto">
          <a:xfrm>
            <a:off x="6284913" y="2513013"/>
            <a:ext cx="2546350" cy="938212"/>
            <a:chOff x="8184243" y="2379175"/>
            <a:chExt cx="2547257" cy="938667"/>
          </a:xfrm>
        </p:grpSpPr>
        <p:cxnSp>
          <p:nvCxnSpPr>
            <p:cNvPr id="69" name="Straight Connector 68"/>
            <p:cNvCxnSpPr/>
            <p:nvPr/>
          </p:nvCxnSpPr>
          <p:spPr>
            <a:xfrm flipH="1">
              <a:off x="8184243" y="2831831"/>
              <a:ext cx="308085" cy="0"/>
            </a:xfrm>
            <a:prstGeom prst="line">
              <a:avLst/>
            </a:prstGeom>
            <a:ln w="12700">
              <a:solidFill>
                <a:schemeClr val="bg1">
                  <a:lumMod val="65000"/>
                </a:schemeClr>
              </a:solidFill>
              <a:headEnd type="none" w="lg" len="lg"/>
              <a:tailEnd type="none" w="med" len="med"/>
            </a:ln>
          </p:spPr>
          <p:style>
            <a:lnRef idx="1">
              <a:schemeClr val="accent1"/>
            </a:lnRef>
            <a:fillRef idx="0">
              <a:schemeClr val="accent1"/>
            </a:fillRef>
            <a:effectRef idx="0">
              <a:schemeClr val="accent1"/>
            </a:effectRef>
            <a:fontRef idx="minor">
              <a:schemeClr val="tx1"/>
            </a:fontRef>
          </p:style>
        </p:cxnSp>
        <p:sp>
          <p:nvSpPr>
            <p:cNvPr id="70" name="Rounded Rectangle 69"/>
            <p:cNvSpPr/>
            <p:nvPr/>
          </p:nvSpPr>
          <p:spPr>
            <a:xfrm>
              <a:off x="8492328" y="2379175"/>
              <a:ext cx="2239172" cy="938667"/>
            </a:xfrm>
            <a:prstGeom prst="roundRect">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grpSp>
      <p:grpSp>
        <p:nvGrpSpPr>
          <p:cNvPr id="71" name="Group 70"/>
          <p:cNvGrpSpPr>
            <a:grpSpLocks/>
          </p:cNvGrpSpPr>
          <p:nvPr/>
        </p:nvGrpSpPr>
        <p:grpSpPr bwMode="auto">
          <a:xfrm>
            <a:off x="6284913" y="4014788"/>
            <a:ext cx="2546350" cy="938212"/>
            <a:chOff x="8184243" y="3881048"/>
            <a:chExt cx="2547257" cy="938667"/>
          </a:xfrm>
        </p:grpSpPr>
        <p:cxnSp>
          <p:nvCxnSpPr>
            <p:cNvPr id="72" name="Straight Connector 71"/>
            <p:cNvCxnSpPr/>
            <p:nvPr/>
          </p:nvCxnSpPr>
          <p:spPr>
            <a:xfrm flipH="1">
              <a:off x="8184243" y="4360706"/>
              <a:ext cx="308085" cy="0"/>
            </a:xfrm>
            <a:prstGeom prst="line">
              <a:avLst/>
            </a:prstGeom>
            <a:ln w="12700">
              <a:solidFill>
                <a:schemeClr val="bg1">
                  <a:lumMod val="65000"/>
                </a:schemeClr>
              </a:solidFill>
              <a:headEnd type="none" w="lg" len="lg"/>
              <a:tailEnd type="none" w="med" len="med"/>
            </a:ln>
          </p:spPr>
          <p:style>
            <a:lnRef idx="1">
              <a:schemeClr val="accent1"/>
            </a:lnRef>
            <a:fillRef idx="0">
              <a:schemeClr val="accent1"/>
            </a:fillRef>
            <a:effectRef idx="0">
              <a:schemeClr val="accent1"/>
            </a:effectRef>
            <a:fontRef idx="minor">
              <a:schemeClr val="tx1"/>
            </a:fontRef>
          </p:style>
        </p:cxnSp>
        <p:sp>
          <p:nvSpPr>
            <p:cNvPr id="73" name="Rounded Rectangle 72"/>
            <p:cNvSpPr/>
            <p:nvPr/>
          </p:nvSpPr>
          <p:spPr>
            <a:xfrm>
              <a:off x="8492328" y="3881048"/>
              <a:ext cx="2239172" cy="938667"/>
            </a:xfrm>
            <a:prstGeom prst="roundRect">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grpSp>
      <p:sp>
        <p:nvSpPr>
          <p:cNvPr id="76" name="Content Placeholder 2"/>
          <p:cNvSpPr txBox="1">
            <a:spLocks/>
          </p:cNvSpPr>
          <p:nvPr/>
        </p:nvSpPr>
        <p:spPr bwMode="auto">
          <a:xfrm>
            <a:off x="7335838" y="2573338"/>
            <a:ext cx="1511300" cy="938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spcAft>
                <a:spcPts val="600"/>
              </a:spcAft>
              <a:buClr>
                <a:srgbClr val="2E75B6"/>
              </a:buClr>
              <a:buSzPct val="145000"/>
              <a:buFont typeface="Arial" pitchFamily="34" charset="0"/>
              <a:buNone/>
            </a:pPr>
            <a:r>
              <a:rPr lang="id-ID" altLang="zh-CN" sz="1100">
                <a:solidFill>
                  <a:srgbClr val="F2F2F2"/>
                </a:solidFill>
                <a:ea typeface="Roboto" pitchFamily="2" charset="0"/>
                <a:cs typeface="Arial" pitchFamily="34" charset="0"/>
              </a:rPr>
              <a:t>Development</a:t>
            </a:r>
          </a:p>
          <a:p>
            <a:pPr eaLnBrk="1" hangingPunct="1">
              <a:spcBef>
                <a:spcPct val="20000"/>
              </a:spcBef>
              <a:spcAft>
                <a:spcPts val="600"/>
              </a:spcAft>
              <a:buClr>
                <a:srgbClr val="2E75B6"/>
              </a:buClr>
              <a:buSzPct val="145000"/>
              <a:buFont typeface="Arial" pitchFamily="34" charset="0"/>
              <a:buNone/>
            </a:pPr>
            <a:r>
              <a:rPr lang="en-US" altLang="zh-CN" sz="900">
                <a:solidFill>
                  <a:srgbClr val="A6A6A6"/>
                </a:solidFill>
                <a:ea typeface="Roboto" pitchFamily="2" charset="0"/>
                <a:cs typeface="Arial" pitchFamily="34" charset="0"/>
              </a:rPr>
              <a:t>Lorem Ipsum has been the industry's standard dummy text ever since the 1500</a:t>
            </a:r>
            <a:r>
              <a:rPr lang="id-ID" altLang="zh-CN" sz="900">
                <a:solidFill>
                  <a:srgbClr val="A6A6A6"/>
                </a:solidFill>
                <a:ea typeface="Roboto" pitchFamily="2" charset="0"/>
                <a:cs typeface="Arial" pitchFamily="34" charset="0"/>
              </a:rPr>
              <a:t>s.</a:t>
            </a:r>
            <a:endParaRPr lang="en-US" altLang="zh-CN" sz="900" b="1">
              <a:solidFill>
                <a:srgbClr val="A6A6A6"/>
              </a:solidFill>
              <a:ea typeface="Roboto" pitchFamily="2" charset="0"/>
              <a:cs typeface="Arial" pitchFamily="34" charset="0"/>
            </a:endParaRPr>
          </a:p>
        </p:txBody>
      </p:sp>
      <p:sp>
        <p:nvSpPr>
          <p:cNvPr id="77" name="Content Placeholder 2"/>
          <p:cNvSpPr txBox="1">
            <a:spLocks/>
          </p:cNvSpPr>
          <p:nvPr/>
        </p:nvSpPr>
        <p:spPr bwMode="auto">
          <a:xfrm>
            <a:off x="7327900" y="4089400"/>
            <a:ext cx="1511300" cy="938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spcAft>
                <a:spcPts val="600"/>
              </a:spcAft>
              <a:buClr>
                <a:srgbClr val="2E75B6"/>
              </a:buClr>
              <a:buSzPct val="145000"/>
              <a:buFont typeface="Arial" pitchFamily="34" charset="0"/>
              <a:buNone/>
            </a:pPr>
            <a:r>
              <a:rPr lang="id-ID" altLang="zh-CN" sz="1100">
                <a:solidFill>
                  <a:srgbClr val="F2F2F2"/>
                </a:solidFill>
                <a:ea typeface="Roboto" pitchFamily="2" charset="0"/>
                <a:cs typeface="Arial" pitchFamily="34" charset="0"/>
              </a:rPr>
              <a:t>Fixes</a:t>
            </a:r>
          </a:p>
          <a:p>
            <a:pPr eaLnBrk="1" hangingPunct="1">
              <a:spcBef>
                <a:spcPct val="20000"/>
              </a:spcBef>
              <a:spcAft>
                <a:spcPts val="600"/>
              </a:spcAft>
              <a:buClr>
                <a:srgbClr val="2E75B6"/>
              </a:buClr>
              <a:buSzPct val="145000"/>
              <a:buFont typeface="Arial" pitchFamily="34" charset="0"/>
              <a:buNone/>
            </a:pPr>
            <a:r>
              <a:rPr lang="en-US" altLang="zh-CN" sz="900">
                <a:solidFill>
                  <a:srgbClr val="A6A6A6"/>
                </a:solidFill>
                <a:ea typeface="Roboto" pitchFamily="2" charset="0"/>
                <a:cs typeface="Arial" pitchFamily="34" charset="0"/>
              </a:rPr>
              <a:t>Lorem Ipsum has been the industry's standard dummy text ever since the 1500</a:t>
            </a:r>
            <a:r>
              <a:rPr lang="id-ID" altLang="zh-CN" sz="900">
                <a:solidFill>
                  <a:srgbClr val="A6A6A6"/>
                </a:solidFill>
                <a:ea typeface="Roboto" pitchFamily="2" charset="0"/>
                <a:cs typeface="Arial" pitchFamily="34" charset="0"/>
              </a:rPr>
              <a:t>s.</a:t>
            </a:r>
            <a:endParaRPr lang="en-US" altLang="zh-CN" sz="900" b="1">
              <a:solidFill>
                <a:srgbClr val="A6A6A6"/>
              </a:solidFill>
              <a:ea typeface="Roboto" pitchFamily="2" charset="0"/>
              <a:cs typeface="Arial" pitchFamily="34" charset="0"/>
            </a:endParaRPr>
          </a:p>
        </p:txBody>
      </p:sp>
      <p:grpSp>
        <p:nvGrpSpPr>
          <p:cNvPr id="78" name="Group 77"/>
          <p:cNvGrpSpPr>
            <a:grpSpLocks/>
          </p:cNvGrpSpPr>
          <p:nvPr/>
        </p:nvGrpSpPr>
        <p:grpSpPr bwMode="auto">
          <a:xfrm>
            <a:off x="8831263" y="2513013"/>
            <a:ext cx="2547937" cy="938212"/>
            <a:chOff x="8184243" y="2379175"/>
            <a:chExt cx="2547257" cy="938667"/>
          </a:xfrm>
        </p:grpSpPr>
        <p:cxnSp>
          <p:nvCxnSpPr>
            <p:cNvPr id="79" name="Straight Connector 78"/>
            <p:cNvCxnSpPr/>
            <p:nvPr/>
          </p:nvCxnSpPr>
          <p:spPr>
            <a:xfrm flipH="1">
              <a:off x="8184243" y="2831831"/>
              <a:ext cx="307893" cy="0"/>
            </a:xfrm>
            <a:prstGeom prst="line">
              <a:avLst/>
            </a:prstGeom>
            <a:ln w="12700">
              <a:solidFill>
                <a:schemeClr val="bg1">
                  <a:lumMod val="65000"/>
                </a:schemeClr>
              </a:solidFill>
              <a:headEnd type="none" w="lg" len="lg"/>
              <a:tailEnd type="none" w="med" len="med"/>
            </a:ln>
          </p:spPr>
          <p:style>
            <a:lnRef idx="1">
              <a:schemeClr val="accent1"/>
            </a:lnRef>
            <a:fillRef idx="0">
              <a:schemeClr val="accent1"/>
            </a:fillRef>
            <a:effectRef idx="0">
              <a:schemeClr val="accent1"/>
            </a:effectRef>
            <a:fontRef idx="minor">
              <a:schemeClr val="tx1"/>
            </a:fontRef>
          </p:style>
        </p:cxnSp>
        <p:sp>
          <p:nvSpPr>
            <p:cNvPr id="80" name="Rounded Rectangle 79"/>
            <p:cNvSpPr/>
            <p:nvPr/>
          </p:nvSpPr>
          <p:spPr>
            <a:xfrm>
              <a:off x="8492136" y="2379175"/>
              <a:ext cx="2239364" cy="938667"/>
            </a:xfrm>
            <a:prstGeom prst="roundRect">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grpSp>
      <p:grpSp>
        <p:nvGrpSpPr>
          <p:cNvPr id="81" name="Group 80"/>
          <p:cNvGrpSpPr>
            <a:grpSpLocks/>
          </p:cNvGrpSpPr>
          <p:nvPr/>
        </p:nvGrpSpPr>
        <p:grpSpPr bwMode="auto">
          <a:xfrm>
            <a:off x="8831263" y="4014788"/>
            <a:ext cx="2547937" cy="938212"/>
            <a:chOff x="8184243" y="3881048"/>
            <a:chExt cx="2547257" cy="938667"/>
          </a:xfrm>
        </p:grpSpPr>
        <p:cxnSp>
          <p:nvCxnSpPr>
            <p:cNvPr id="82" name="Straight Connector 81"/>
            <p:cNvCxnSpPr/>
            <p:nvPr/>
          </p:nvCxnSpPr>
          <p:spPr>
            <a:xfrm flipH="1">
              <a:off x="8184243" y="4360706"/>
              <a:ext cx="307893" cy="0"/>
            </a:xfrm>
            <a:prstGeom prst="line">
              <a:avLst/>
            </a:prstGeom>
            <a:ln w="12700">
              <a:solidFill>
                <a:schemeClr val="bg1">
                  <a:lumMod val="65000"/>
                </a:schemeClr>
              </a:solidFill>
              <a:headEnd type="none" w="lg" len="lg"/>
              <a:tailEnd type="none" w="med" len="med"/>
            </a:ln>
          </p:spPr>
          <p:style>
            <a:lnRef idx="1">
              <a:schemeClr val="accent1"/>
            </a:lnRef>
            <a:fillRef idx="0">
              <a:schemeClr val="accent1"/>
            </a:fillRef>
            <a:effectRef idx="0">
              <a:schemeClr val="accent1"/>
            </a:effectRef>
            <a:fontRef idx="minor">
              <a:schemeClr val="tx1"/>
            </a:fontRef>
          </p:style>
        </p:cxnSp>
        <p:sp>
          <p:nvSpPr>
            <p:cNvPr id="83" name="Rounded Rectangle 82"/>
            <p:cNvSpPr/>
            <p:nvPr/>
          </p:nvSpPr>
          <p:spPr>
            <a:xfrm>
              <a:off x="8492136" y="3881048"/>
              <a:ext cx="2239364" cy="938667"/>
            </a:xfrm>
            <a:prstGeom prst="roundRect">
              <a:avLst/>
            </a:prstGeom>
            <a:noFill/>
            <a:ln>
              <a:solidFill>
                <a:schemeClr val="bg1">
                  <a:lumMod val="6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grpSp>
      <p:sp>
        <p:nvSpPr>
          <p:cNvPr id="86" name="Content Placeholder 2"/>
          <p:cNvSpPr txBox="1">
            <a:spLocks/>
          </p:cNvSpPr>
          <p:nvPr/>
        </p:nvSpPr>
        <p:spPr bwMode="auto">
          <a:xfrm>
            <a:off x="9883775" y="2573338"/>
            <a:ext cx="1509713" cy="938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spcAft>
                <a:spcPts val="600"/>
              </a:spcAft>
              <a:buClr>
                <a:srgbClr val="2E75B6"/>
              </a:buClr>
              <a:buSzPct val="145000"/>
              <a:buFont typeface="Arial" pitchFamily="34" charset="0"/>
              <a:buNone/>
            </a:pPr>
            <a:r>
              <a:rPr lang="id-ID" altLang="zh-CN" sz="1100">
                <a:solidFill>
                  <a:srgbClr val="F2F2F2"/>
                </a:solidFill>
                <a:ea typeface="Roboto" pitchFamily="2" charset="0"/>
                <a:cs typeface="Arial" pitchFamily="34" charset="0"/>
              </a:rPr>
              <a:t>Revisions</a:t>
            </a:r>
          </a:p>
          <a:p>
            <a:pPr eaLnBrk="1" hangingPunct="1">
              <a:spcBef>
                <a:spcPct val="20000"/>
              </a:spcBef>
              <a:spcAft>
                <a:spcPts val="600"/>
              </a:spcAft>
              <a:buClr>
                <a:srgbClr val="2E75B6"/>
              </a:buClr>
              <a:buSzPct val="145000"/>
              <a:buFont typeface="Arial" pitchFamily="34" charset="0"/>
              <a:buNone/>
            </a:pPr>
            <a:r>
              <a:rPr lang="en-US" altLang="zh-CN" sz="900">
                <a:solidFill>
                  <a:srgbClr val="A6A6A6"/>
                </a:solidFill>
                <a:ea typeface="Roboto" pitchFamily="2" charset="0"/>
                <a:cs typeface="Arial" pitchFamily="34" charset="0"/>
              </a:rPr>
              <a:t>Lorem Ipsum has been the industry's standard dummy text ever since the 1500</a:t>
            </a:r>
            <a:r>
              <a:rPr lang="id-ID" altLang="zh-CN" sz="900">
                <a:solidFill>
                  <a:srgbClr val="A6A6A6"/>
                </a:solidFill>
                <a:ea typeface="Roboto" pitchFamily="2" charset="0"/>
                <a:cs typeface="Arial" pitchFamily="34" charset="0"/>
              </a:rPr>
              <a:t>s.</a:t>
            </a:r>
            <a:endParaRPr lang="en-US" altLang="zh-CN" sz="900" b="1">
              <a:solidFill>
                <a:srgbClr val="A6A6A6"/>
              </a:solidFill>
              <a:ea typeface="Roboto" pitchFamily="2" charset="0"/>
              <a:cs typeface="Arial" pitchFamily="34" charset="0"/>
            </a:endParaRPr>
          </a:p>
        </p:txBody>
      </p:sp>
      <p:sp>
        <p:nvSpPr>
          <p:cNvPr id="87" name="Content Placeholder 2"/>
          <p:cNvSpPr txBox="1">
            <a:spLocks/>
          </p:cNvSpPr>
          <p:nvPr/>
        </p:nvSpPr>
        <p:spPr bwMode="auto">
          <a:xfrm>
            <a:off x="9875838" y="4089400"/>
            <a:ext cx="1511300" cy="938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spcAft>
                <a:spcPts val="600"/>
              </a:spcAft>
              <a:buClr>
                <a:srgbClr val="2E75B6"/>
              </a:buClr>
              <a:buSzPct val="145000"/>
              <a:buFont typeface="Arial" pitchFamily="34" charset="0"/>
              <a:buNone/>
            </a:pPr>
            <a:r>
              <a:rPr lang="id-ID" altLang="zh-CN" sz="1100">
                <a:solidFill>
                  <a:srgbClr val="F2F2F2"/>
                </a:solidFill>
                <a:ea typeface="Roboto" pitchFamily="2" charset="0"/>
                <a:cs typeface="Arial" pitchFamily="34" charset="0"/>
              </a:rPr>
              <a:t>Project Launch</a:t>
            </a:r>
          </a:p>
          <a:p>
            <a:pPr eaLnBrk="1" hangingPunct="1">
              <a:spcBef>
                <a:spcPct val="20000"/>
              </a:spcBef>
              <a:spcAft>
                <a:spcPts val="600"/>
              </a:spcAft>
              <a:buClr>
                <a:srgbClr val="2E75B6"/>
              </a:buClr>
              <a:buSzPct val="145000"/>
              <a:buFont typeface="Arial" pitchFamily="34" charset="0"/>
              <a:buNone/>
            </a:pPr>
            <a:r>
              <a:rPr lang="en-US" altLang="zh-CN" sz="900">
                <a:solidFill>
                  <a:srgbClr val="A6A6A6"/>
                </a:solidFill>
                <a:ea typeface="Roboto" pitchFamily="2" charset="0"/>
                <a:cs typeface="Arial" pitchFamily="34" charset="0"/>
              </a:rPr>
              <a:t>Lorem Ipsum has been the industry's standard dummy text ever since the 1500</a:t>
            </a:r>
            <a:r>
              <a:rPr lang="id-ID" altLang="zh-CN" sz="900">
                <a:solidFill>
                  <a:srgbClr val="A6A6A6"/>
                </a:solidFill>
                <a:ea typeface="Roboto" pitchFamily="2" charset="0"/>
                <a:cs typeface="Arial" pitchFamily="34" charset="0"/>
              </a:rPr>
              <a:t>s.</a:t>
            </a:r>
            <a:endParaRPr lang="en-US" altLang="zh-CN" sz="900" b="1">
              <a:solidFill>
                <a:srgbClr val="A6A6A6"/>
              </a:solidFill>
              <a:ea typeface="Roboto" pitchFamily="2" charset="0"/>
              <a:cs typeface="Arial" pitchFamily="34" charset="0"/>
            </a:endParaRPr>
          </a:p>
        </p:txBody>
      </p:sp>
      <p:sp>
        <p:nvSpPr>
          <p:cNvPr id="88" name="Freeform 36"/>
          <p:cNvSpPr>
            <a:spLocks noChangeAspect="1" noEditPoints="1"/>
          </p:cNvSpPr>
          <p:nvPr/>
        </p:nvSpPr>
        <p:spPr bwMode="auto">
          <a:xfrm>
            <a:off x="9369425" y="2971800"/>
            <a:ext cx="411163" cy="230188"/>
          </a:xfrm>
          <a:custGeom>
            <a:avLst/>
            <a:gdLst>
              <a:gd name="T0" fmla="*/ 2147483647 w 400"/>
              <a:gd name="T1" fmla="*/ 0 h 224"/>
              <a:gd name="T2" fmla="*/ 0 w 400"/>
              <a:gd name="T3" fmla="*/ 2147483647 h 224"/>
              <a:gd name="T4" fmla="*/ 2147483647 w 400"/>
              <a:gd name="T5" fmla="*/ 2147483647 h 224"/>
              <a:gd name="T6" fmla="*/ 2147483647 w 400"/>
              <a:gd name="T7" fmla="*/ 2147483647 h 224"/>
              <a:gd name="T8" fmla="*/ 2147483647 w 400"/>
              <a:gd name="T9" fmla="*/ 0 h 224"/>
              <a:gd name="T10" fmla="*/ 2147483647 w 400"/>
              <a:gd name="T11" fmla="*/ 2147483647 h 224"/>
              <a:gd name="T12" fmla="*/ 2147483647 w 400"/>
              <a:gd name="T13" fmla="*/ 2147483647 h 224"/>
              <a:gd name="T14" fmla="*/ 2147483647 w 400"/>
              <a:gd name="T15" fmla="*/ 2147483647 h 224"/>
              <a:gd name="T16" fmla="*/ 2147483647 w 400"/>
              <a:gd name="T17" fmla="*/ 2147483647 h 224"/>
              <a:gd name="T18" fmla="*/ 2147483647 w 400"/>
              <a:gd name="T19" fmla="*/ 2147483647 h 224"/>
              <a:gd name="T20" fmla="*/ 2147483647 w 400"/>
              <a:gd name="T21" fmla="*/ 2147483647 h 224"/>
              <a:gd name="T22" fmla="*/ 2147483647 w 400"/>
              <a:gd name="T23" fmla="*/ 2147483647 h 224"/>
              <a:gd name="T24" fmla="*/ 2147483647 w 400"/>
              <a:gd name="T25" fmla="*/ 2147483647 h 224"/>
              <a:gd name="T26" fmla="*/ 2147483647 w 400"/>
              <a:gd name="T27" fmla="*/ 2147483647 h 224"/>
              <a:gd name="T28" fmla="*/ 2147483647 w 400"/>
              <a:gd name="T29" fmla="*/ 2147483647 h 224"/>
              <a:gd name="T30" fmla="*/ 2147483647 w 400"/>
              <a:gd name="T31" fmla="*/ 2147483647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00" h="224">
                <a:moveTo>
                  <a:pt x="200" y="0"/>
                </a:moveTo>
                <a:cubicBezTo>
                  <a:pt x="69" y="0"/>
                  <a:pt x="0" y="97"/>
                  <a:pt x="0" y="112"/>
                </a:cubicBezTo>
                <a:cubicBezTo>
                  <a:pt x="0" y="127"/>
                  <a:pt x="69" y="224"/>
                  <a:pt x="200" y="224"/>
                </a:cubicBezTo>
                <a:cubicBezTo>
                  <a:pt x="331" y="224"/>
                  <a:pt x="400" y="127"/>
                  <a:pt x="400" y="112"/>
                </a:cubicBezTo>
                <a:cubicBezTo>
                  <a:pt x="400" y="97"/>
                  <a:pt x="331" y="0"/>
                  <a:pt x="200" y="0"/>
                </a:cubicBezTo>
                <a:close/>
                <a:moveTo>
                  <a:pt x="200" y="198"/>
                </a:moveTo>
                <a:cubicBezTo>
                  <a:pt x="151" y="198"/>
                  <a:pt x="111" y="159"/>
                  <a:pt x="111" y="112"/>
                </a:cubicBezTo>
                <a:cubicBezTo>
                  <a:pt x="111" y="64"/>
                  <a:pt x="151" y="26"/>
                  <a:pt x="200" y="26"/>
                </a:cubicBezTo>
                <a:cubicBezTo>
                  <a:pt x="249" y="26"/>
                  <a:pt x="289" y="64"/>
                  <a:pt x="289" y="112"/>
                </a:cubicBezTo>
                <a:cubicBezTo>
                  <a:pt x="289" y="159"/>
                  <a:pt x="249" y="198"/>
                  <a:pt x="200" y="198"/>
                </a:cubicBezTo>
                <a:close/>
                <a:moveTo>
                  <a:pt x="200" y="112"/>
                </a:moveTo>
                <a:cubicBezTo>
                  <a:pt x="192" y="103"/>
                  <a:pt x="213" y="69"/>
                  <a:pt x="200" y="69"/>
                </a:cubicBezTo>
                <a:cubicBezTo>
                  <a:pt x="175" y="69"/>
                  <a:pt x="155" y="88"/>
                  <a:pt x="155" y="112"/>
                </a:cubicBezTo>
                <a:cubicBezTo>
                  <a:pt x="155" y="136"/>
                  <a:pt x="175" y="155"/>
                  <a:pt x="200" y="155"/>
                </a:cubicBezTo>
                <a:cubicBezTo>
                  <a:pt x="224" y="155"/>
                  <a:pt x="244" y="136"/>
                  <a:pt x="244" y="112"/>
                </a:cubicBezTo>
                <a:cubicBezTo>
                  <a:pt x="244" y="101"/>
                  <a:pt x="207" y="119"/>
                  <a:pt x="200" y="112"/>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9" name="Freeform 6"/>
          <p:cNvSpPr>
            <a:spLocks noChangeAspect="1" noEditPoints="1"/>
          </p:cNvSpPr>
          <p:nvPr/>
        </p:nvSpPr>
        <p:spPr bwMode="auto">
          <a:xfrm>
            <a:off x="4287838" y="2946400"/>
            <a:ext cx="342900" cy="300038"/>
          </a:xfrm>
          <a:custGeom>
            <a:avLst/>
            <a:gdLst>
              <a:gd name="T0" fmla="*/ 2147483647 w 400"/>
              <a:gd name="T1" fmla="*/ 2147483647 h 352"/>
              <a:gd name="T2" fmla="*/ 2147483647 w 400"/>
              <a:gd name="T3" fmla="*/ 2147483647 h 352"/>
              <a:gd name="T4" fmla="*/ 2147483647 w 400"/>
              <a:gd name="T5" fmla="*/ 2147483647 h 352"/>
              <a:gd name="T6" fmla="*/ 2147483647 w 400"/>
              <a:gd name="T7" fmla="*/ 2147483647 h 352"/>
              <a:gd name="T8" fmla="*/ 2147483647 w 400"/>
              <a:gd name="T9" fmla="*/ 2147483647 h 352"/>
              <a:gd name="T10" fmla="*/ 2147483647 w 400"/>
              <a:gd name="T11" fmla="*/ 2147483647 h 352"/>
              <a:gd name="T12" fmla="*/ 2147483647 w 400"/>
              <a:gd name="T13" fmla="*/ 2147483647 h 352"/>
              <a:gd name="T14" fmla="*/ 2147483647 w 400"/>
              <a:gd name="T15" fmla="*/ 2147483647 h 352"/>
              <a:gd name="T16" fmla="*/ 2147483647 w 400"/>
              <a:gd name="T17" fmla="*/ 2147483647 h 352"/>
              <a:gd name="T18" fmla="*/ 2147483647 w 400"/>
              <a:gd name="T19" fmla="*/ 2147483647 h 352"/>
              <a:gd name="T20" fmla="*/ 2147483647 w 400"/>
              <a:gd name="T21" fmla="*/ 2147483647 h 352"/>
              <a:gd name="T22" fmla="*/ 2147483647 w 400"/>
              <a:gd name="T23" fmla="*/ 2147483647 h 352"/>
              <a:gd name="T24" fmla="*/ 2147483647 w 400"/>
              <a:gd name="T25" fmla="*/ 2147483647 h 352"/>
              <a:gd name="T26" fmla="*/ 2147483647 w 400"/>
              <a:gd name="T27" fmla="*/ 2147483647 h 352"/>
              <a:gd name="T28" fmla="*/ 2147483647 w 400"/>
              <a:gd name="T29" fmla="*/ 2147483647 h 352"/>
              <a:gd name="T30" fmla="*/ 2147483647 w 400"/>
              <a:gd name="T31" fmla="*/ 2147483647 h 352"/>
              <a:gd name="T32" fmla="*/ 2147483647 w 400"/>
              <a:gd name="T33" fmla="*/ 2147483647 h 352"/>
              <a:gd name="T34" fmla="*/ 2147483647 w 400"/>
              <a:gd name="T35" fmla="*/ 2147483647 h 352"/>
              <a:gd name="T36" fmla="*/ 2147483647 w 400"/>
              <a:gd name="T37" fmla="*/ 2147483647 h 352"/>
              <a:gd name="T38" fmla="*/ 2147483647 w 400"/>
              <a:gd name="T39" fmla="*/ 2147483647 h 352"/>
              <a:gd name="T40" fmla="*/ 2147483647 w 400"/>
              <a:gd name="T41" fmla="*/ 2147483647 h 352"/>
              <a:gd name="T42" fmla="*/ 2147483647 w 400"/>
              <a:gd name="T43" fmla="*/ 2147483647 h 352"/>
              <a:gd name="T44" fmla="*/ 2147483647 w 400"/>
              <a:gd name="T45" fmla="*/ 2147483647 h 352"/>
              <a:gd name="T46" fmla="*/ 2147483647 w 400"/>
              <a:gd name="T47" fmla="*/ 2147483647 h 352"/>
              <a:gd name="T48" fmla="*/ 2147483647 w 400"/>
              <a:gd name="T49" fmla="*/ 0 h 352"/>
              <a:gd name="T50" fmla="*/ 2147483647 w 400"/>
              <a:gd name="T51" fmla="*/ 2147483647 h 352"/>
              <a:gd name="T52" fmla="*/ 2147483647 w 400"/>
              <a:gd name="T53" fmla="*/ 2147483647 h 352"/>
              <a:gd name="T54" fmla="*/ 2147483647 w 400"/>
              <a:gd name="T55" fmla="*/ 2147483647 h 352"/>
              <a:gd name="T56" fmla="*/ 2147483647 w 400"/>
              <a:gd name="T57" fmla="*/ 2147483647 h 352"/>
              <a:gd name="T58" fmla="*/ 2147483647 w 400"/>
              <a:gd name="T59" fmla="*/ 2147483647 h 352"/>
              <a:gd name="T60" fmla="*/ 2147483647 w 400"/>
              <a:gd name="T61" fmla="*/ 2147483647 h 352"/>
              <a:gd name="T62" fmla="*/ 0 w 400"/>
              <a:gd name="T63" fmla="*/ 2147483647 h 352"/>
              <a:gd name="T64" fmla="*/ 0 w 400"/>
              <a:gd name="T65" fmla="*/ 2147483647 h 352"/>
              <a:gd name="T66" fmla="*/ 2147483647 w 400"/>
              <a:gd name="T67" fmla="*/ 2147483647 h 352"/>
              <a:gd name="T68" fmla="*/ 2147483647 w 400"/>
              <a:gd name="T69" fmla="*/ 2147483647 h 352"/>
              <a:gd name="T70" fmla="*/ 2147483647 w 400"/>
              <a:gd name="T71" fmla="*/ 2147483647 h 3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00" h="352">
                <a:moveTo>
                  <a:pt x="400" y="352"/>
                </a:moveTo>
                <a:cubicBezTo>
                  <a:pt x="400" y="352"/>
                  <a:pt x="399" y="276"/>
                  <a:pt x="394" y="268"/>
                </a:cubicBezTo>
                <a:cubicBezTo>
                  <a:pt x="387" y="257"/>
                  <a:pt x="371" y="249"/>
                  <a:pt x="342" y="236"/>
                </a:cubicBezTo>
                <a:cubicBezTo>
                  <a:pt x="312" y="224"/>
                  <a:pt x="303" y="213"/>
                  <a:pt x="303" y="191"/>
                </a:cubicBezTo>
                <a:cubicBezTo>
                  <a:pt x="303" y="177"/>
                  <a:pt x="312" y="182"/>
                  <a:pt x="316" y="157"/>
                </a:cubicBezTo>
                <a:cubicBezTo>
                  <a:pt x="317" y="147"/>
                  <a:pt x="325" y="157"/>
                  <a:pt x="327" y="134"/>
                </a:cubicBezTo>
                <a:cubicBezTo>
                  <a:pt x="327" y="124"/>
                  <a:pt x="322" y="122"/>
                  <a:pt x="322" y="122"/>
                </a:cubicBezTo>
                <a:cubicBezTo>
                  <a:pt x="322" y="122"/>
                  <a:pt x="325" y="108"/>
                  <a:pt x="325" y="98"/>
                </a:cubicBezTo>
                <a:cubicBezTo>
                  <a:pt x="327" y="85"/>
                  <a:pt x="319" y="51"/>
                  <a:pt x="278" y="51"/>
                </a:cubicBezTo>
                <a:cubicBezTo>
                  <a:pt x="236" y="51"/>
                  <a:pt x="229" y="85"/>
                  <a:pt x="230" y="98"/>
                </a:cubicBezTo>
                <a:cubicBezTo>
                  <a:pt x="231" y="108"/>
                  <a:pt x="233" y="122"/>
                  <a:pt x="233" y="122"/>
                </a:cubicBezTo>
                <a:cubicBezTo>
                  <a:pt x="233" y="122"/>
                  <a:pt x="229" y="124"/>
                  <a:pt x="229" y="134"/>
                </a:cubicBezTo>
                <a:cubicBezTo>
                  <a:pt x="230" y="157"/>
                  <a:pt x="238" y="147"/>
                  <a:pt x="240" y="157"/>
                </a:cubicBezTo>
                <a:cubicBezTo>
                  <a:pt x="244" y="182"/>
                  <a:pt x="253" y="177"/>
                  <a:pt x="253" y="191"/>
                </a:cubicBezTo>
                <a:cubicBezTo>
                  <a:pt x="253" y="206"/>
                  <a:pt x="248" y="216"/>
                  <a:pt x="236" y="224"/>
                </a:cubicBezTo>
                <a:cubicBezTo>
                  <a:pt x="301" y="257"/>
                  <a:pt x="310" y="263"/>
                  <a:pt x="310" y="292"/>
                </a:cubicBezTo>
                <a:cubicBezTo>
                  <a:pt x="310" y="352"/>
                  <a:pt x="310" y="352"/>
                  <a:pt x="310" y="352"/>
                </a:cubicBezTo>
                <a:lnTo>
                  <a:pt x="400" y="352"/>
                </a:lnTo>
                <a:close/>
                <a:moveTo>
                  <a:pt x="204" y="247"/>
                </a:moveTo>
                <a:cubicBezTo>
                  <a:pt x="165" y="231"/>
                  <a:pt x="152" y="217"/>
                  <a:pt x="152" y="187"/>
                </a:cubicBezTo>
                <a:cubicBezTo>
                  <a:pt x="152" y="169"/>
                  <a:pt x="164" y="175"/>
                  <a:pt x="169" y="142"/>
                </a:cubicBezTo>
                <a:cubicBezTo>
                  <a:pt x="172" y="129"/>
                  <a:pt x="182" y="142"/>
                  <a:pt x="184" y="111"/>
                </a:cubicBezTo>
                <a:cubicBezTo>
                  <a:pt x="184" y="98"/>
                  <a:pt x="179" y="95"/>
                  <a:pt x="179" y="95"/>
                </a:cubicBezTo>
                <a:cubicBezTo>
                  <a:pt x="179" y="95"/>
                  <a:pt x="181" y="77"/>
                  <a:pt x="183" y="63"/>
                </a:cubicBezTo>
                <a:cubicBezTo>
                  <a:pt x="184" y="45"/>
                  <a:pt x="174" y="0"/>
                  <a:pt x="119" y="0"/>
                </a:cubicBezTo>
                <a:cubicBezTo>
                  <a:pt x="64" y="0"/>
                  <a:pt x="54" y="45"/>
                  <a:pt x="55" y="63"/>
                </a:cubicBezTo>
                <a:cubicBezTo>
                  <a:pt x="56" y="77"/>
                  <a:pt x="59" y="95"/>
                  <a:pt x="59" y="95"/>
                </a:cubicBezTo>
                <a:cubicBezTo>
                  <a:pt x="59" y="95"/>
                  <a:pt x="53" y="98"/>
                  <a:pt x="53" y="111"/>
                </a:cubicBezTo>
                <a:cubicBezTo>
                  <a:pt x="55" y="142"/>
                  <a:pt x="66" y="129"/>
                  <a:pt x="68" y="142"/>
                </a:cubicBezTo>
                <a:cubicBezTo>
                  <a:pt x="74" y="175"/>
                  <a:pt x="86" y="169"/>
                  <a:pt x="86" y="187"/>
                </a:cubicBezTo>
                <a:cubicBezTo>
                  <a:pt x="86" y="217"/>
                  <a:pt x="73" y="231"/>
                  <a:pt x="33" y="247"/>
                </a:cubicBezTo>
                <a:cubicBezTo>
                  <a:pt x="21" y="252"/>
                  <a:pt x="0" y="260"/>
                  <a:pt x="0" y="279"/>
                </a:cubicBezTo>
                <a:cubicBezTo>
                  <a:pt x="0" y="352"/>
                  <a:pt x="0" y="352"/>
                  <a:pt x="0" y="352"/>
                </a:cubicBezTo>
                <a:cubicBezTo>
                  <a:pt x="278" y="352"/>
                  <a:pt x="278" y="352"/>
                  <a:pt x="278" y="352"/>
                </a:cubicBezTo>
                <a:cubicBezTo>
                  <a:pt x="278" y="352"/>
                  <a:pt x="278" y="309"/>
                  <a:pt x="278" y="297"/>
                </a:cubicBezTo>
                <a:cubicBezTo>
                  <a:pt x="278" y="280"/>
                  <a:pt x="244" y="264"/>
                  <a:pt x="204" y="247"/>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0" name="Freeform 26"/>
          <p:cNvSpPr>
            <a:spLocks noEditPoints="1"/>
          </p:cNvSpPr>
          <p:nvPr/>
        </p:nvSpPr>
        <p:spPr bwMode="auto">
          <a:xfrm>
            <a:off x="6850063" y="2935288"/>
            <a:ext cx="342900" cy="306387"/>
          </a:xfrm>
          <a:custGeom>
            <a:avLst/>
            <a:gdLst>
              <a:gd name="T0" fmla="*/ 2147483647 w 401"/>
              <a:gd name="T1" fmla="*/ 2147483647 h 357"/>
              <a:gd name="T2" fmla="*/ 2147483647 w 401"/>
              <a:gd name="T3" fmla="*/ 2147483647 h 357"/>
              <a:gd name="T4" fmla="*/ 2147483647 w 401"/>
              <a:gd name="T5" fmla="*/ 2147483647 h 357"/>
              <a:gd name="T6" fmla="*/ 2147483647 w 401"/>
              <a:gd name="T7" fmla="*/ 2147483647 h 357"/>
              <a:gd name="T8" fmla="*/ 2147483647 w 401"/>
              <a:gd name="T9" fmla="*/ 2147483647 h 357"/>
              <a:gd name="T10" fmla="*/ 2147483647 w 401"/>
              <a:gd name="T11" fmla="*/ 2147483647 h 357"/>
              <a:gd name="T12" fmla="*/ 2147483647 w 401"/>
              <a:gd name="T13" fmla="*/ 2147483647 h 357"/>
              <a:gd name="T14" fmla="*/ 2147483647 w 401"/>
              <a:gd name="T15" fmla="*/ 2147483647 h 357"/>
              <a:gd name="T16" fmla="*/ 2147483647 w 401"/>
              <a:gd name="T17" fmla="*/ 2147483647 h 357"/>
              <a:gd name="T18" fmla="*/ 2147483647 w 401"/>
              <a:gd name="T19" fmla="*/ 2147483647 h 357"/>
              <a:gd name="T20" fmla="*/ 2147483647 w 401"/>
              <a:gd name="T21" fmla="*/ 2147483647 h 357"/>
              <a:gd name="T22" fmla="*/ 2147483647 w 401"/>
              <a:gd name="T23" fmla="*/ 2147483647 h 357"/>
              <a:gd name="T24" fmla="*/ 2147483647 w 401"/>
              <a:gd name="T25" fmla="*/ 2147483647 h 357"/>
              <a:gd name="T26" fmla="*/ 2147483647 w 401"/>
              <a:gd name="T27" fmla="*/ 2147483647 h 357"/>
              <a:gd name="T28" fmla="*/ 2147483647 w 401"/>
              <a:gd name="T29" fmla="*/ 2147483647 h 357"/>
              <a:gd name="T30" fmla="*/ 2147483647 w 401"/>
              <a:gd name="T31" fmla="*/ 2147483647 h 357"/>
              <a:gd name="T32" fmla="*/ 2147483647 w 401"/>
              <a:gd name="T33" fmla="*/ 2147483647 h 357"/>
              <a:gd name="T34" fmla="*/ 2147483647 w 401"/>
              <a:gd name="T35" fmla="*/ 2147483647 h 357"/>
              <a:gd name="T36" fmla="*/ 2147483647 w 401"/>
              <a:gd name="T37" fmla="*/ 2147483647 h 357"/>
              <a:gd name="T38" fmla="*/ 2147483647 w 401"/>
              <a:gd name="T39" fmla="*/ 2147483647 h 357"/>
              <a:gd name="T40" fmla="*/ 2147483647 w 401"/>
              <a:gd name="T41" fmla="*/ 2147483647 h 357"/>
              <a:gd name="T42" fmla="*/ 2147483647 w 401"/>
              <a:gd name="T43" fmla="*/ 2147483647 h 357"/>
              <a:gd name="T44" fmla="*/ 2147483647 w 401"/>
              <a:gd name="T45" fmla="*/ 2147483647 h 357"/>
              <a:gd name="T46" fmla="*/ 2147483647 w 401"/>
              <a:gd name="T47" fmla="*/ 2147483647 h 357"/>
              <a:gd name="T48" fmla="*/ 2147483647 w 401"/>
              <a:gd name="T49" fmla="*/ 2147483647 h 357"/>
              <a:gd name="T50" fmla="*/ 2147483647 w 401"/>
              <a:gd name="T51" fmla="*/ 2147483647 h 357"/>
              <a:gd name="T52" fmla="*/ 2147483647 w 401"/>
              <a:gd name="T53" fmla="*/ 2147483647 h 357"/>
              <a:gd name="T54" fmla="*/ 2147483647 w 401"/>
              <a:gd name="T55" fmla="*/ 2147483647 h 357"/>
              <a:gd name="T56" fmla="*/ 2147483647 w 401"/>
              <a:gd name="T57" fmla="*/ 2147483647 h 357"/>
              <a:gd name="T58" fmla="*/ 2147483647 w 401"/>
              <a:gd name="T59" fmla="*/ 2147483647 h 357"/>
              <a:gd name="T60" fmla="*/ 2147483647 w 401"/>
              <a:gd name="T61" fmla="*/ 2147483647 h 357"/>
              <a:gd name="T62" fmla="*/ 2147483647 w 401"/>
              <a:gd name="T63" fmla="*/ 2147483647 h 357"/>
              <a:gd name="T64" fmla="*/ 2147483647 w 401"/>
              <a:gd name="T65" fmla="*/ 2147483647 h 357"/>
              <a:gd name="T66" fmla="*/ 2147483647 w 401"/>
              <a:gd name="T67" fmla="*/ 2147483647 h 357"/>
              <a:gd name="T68" fmla="*/ 2147483647 w 401"/>
              <a:gd name="T69" fmla="*/ 2147483647 h 357"/>
              <a:gd name="T70" fmla="*/ 2147483647 w 401"/>
              <a:gd name="T71" fmla="*/ 2147483647 h 357"/>
              <a:gd name="T72" fmla="*/ 2147483647 w 401"/>
              <a:gd name="T73" fmla="*/ 2147483647 h 357"/>
              <a:gd name="T74" fmla="*/ 2147483647 w 401"/>
              <a:gd name="T75" fmla="*/ 2147483647 h 357"/>
              <a:gd name="T76" fmla="*/ 2147483647 w 401"/>
              <a:gd name="T77" fmla="*/ 2147483647 h 357"/>
              <a:gd name="T78" fmla="*/ 2147483647 w 401"/>
              <a:gd name="T79" fmla="*/ 2147483647 h 357"/>
              <a:gd name="T80" fmla="*/ 2147483647 w 401"/>
              <a:gd name="T81" fmla="*/ 2147483647 h 357"/>
              <a:gd name="T82" fmla="*/ 2147483647 w 401"/>
              <a:gd name="T83" fmla="*/ 2147483647 h 357"/>
              <a:gd name="T84" fmla="*/ 2147483647 w 401"/>
              <a:gd name="T85" fmla="*/ 2147483647 h 357"/>
              <a:gd name="T86" fmla="*/ 2147483647 w 401"/>
              <a:gd name="T87" fmla="*/ 2147483647 h 357"/>
              <a:gd name="T88" fmla="*/ 2147483647 w 401"/>
              <a:gd name="T89" fmla="*/ 2147483647 h 357"/>
              <a:gd name="T90" fmla="*/ 2147483647 w 401"/>
              <a:gd name="T91" fmla="*/ 2147483647 h 357"/>
              <a:gd name="T92" fmla="*/ 2147483647 w 401"/>
              <a:gd name="T93" fmla="*/ 2147483647 h 357"/>
              <a:gd name="T94" fmla="*/ 2147483647 w 401"/>
              <a:gd name="T95" fmla="*/ 2147483647 h 357"/>
              <a:gd name="T96" fmla="*/ 2147483647 w 401"/>
              <a:gd name="T97" fmla="*/ 2147483647 h 357"/>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0" t="0" r="r" b="b"/>
            <a:pathLst>
              <a:path w="401" h="357">
                <a:moveTo>
                  <a:pt x="62" y="116"/>
                </a:moveTo>
                <a:cubicBezTo>
                  <a:pt x="81" y="101"/>
                  <a:pt x="97" y="111"/>
                  <a:pt x="117" y="135"/>
                </a:cubicBezTo>
                <a:cubicBezTo>
                  <a:pt x="120" y="138"/>
                  <a:pt x="123" y="135"/>
                  <a:pt x="124" y="133"/>
                </a:cubicBezTo>
                <a:cubicBezTo>
                  <a:pt x="126" y="132"/>
                  <a:pt x="154" y="107"/>
                  <a:pt x="155" y="106"/>
                </a:cubicBezTo>
                <a:cubicBezTo>
                  <a:pt x="156" y="105"/>
                  <a:pt x="158" y="102"/>
                  <a:pt x="156" y="100"/>
                </a:cubicBezTo>
                <a:cubicBezTo>
                  <a:pt x="154" y="98"/>
                  <a:pt x="146" y="88"/>
                  <a:pt x="141" y="81"/>
                </a:cubicBezTo>
                <a:cubicBezTo>
                  <a:pt x="105" y="34"/>
                  <a:pt x="240" y="2"/>
                  <a:pt x="219" y="1"/>
                </a:cubicBezTo>
                <a:cubicBezTo>
                  <a:pt x="208" y="1"/>
                  <a:pt x="166" y="0"/>
                  <a:pt x="160" y="1"/>
                </a:cubicBezTo>
                <a:cubicBezTo>
                  <a:pt x="134" y="4"/>
                  <a:pt x="102" y="28"/>
                  <a:pt x="86" y="39"/>
                </a:cubicBezTo>
                <a:cubicBezTo>
                  <a:pt x="64" y="53"/>
                  <a:pt x="57" y="62"/>
                  <a:pt x="55" y="63"/>
                </a:cubicBezTo>
                <a:cubicBezTo>
                  <a:pt x="49" y="68"/>
                  <a:pt x="54" y="80"/>
                  <a:pt x="43" y="90"/>
                </a:cubicBezTo>
                <a:cubicBezTo>
                  <a:pt x="32" y="100"/>
                  <a:pt x="25" y="92"/>
                  <a:pt x="18" y="98"/>
                </a:cubicBezTo>
                <a:cubicBezTo>
                  <a:pt x="15" y="101"/>
                  <a:pt x="5" y="108"/>
                  <a:pt x="3" y="110"/>
                </a:cubicBezTo>
                <a:cubicBezTo>
                  <a:pt x="0" y="113"/>
                  <a:pt x="0" y="117"/>
                  <a:pt x="2" y="120"/>
                </a:cubicBezTo>
                <a:cubicBezTo>
                  <a:pt x="2" y="120"/>
                  <a:pt x="28" y="148"/>
                  <a:pt x="30" y="150"/>
                </a:cubicBezTo>
                <a:cubicBezTo>
                  <a:pt x="32" y="153"/>
                  <a:pt x="38" y="155"/>
                  <a:pt x="41" y="152"/>
                </a:cubicBezTo>
                <a:cubicBezTo>
                  <a:pt x="45" y="149"/>
                  <a:pt x="54" y="141"/>
                  <a:pt x="55" y="139"/>
                </a:cubicBezTo>
                <a:cubicBezTo>
                  <a:pt x="57" y="138"/>
                  <a:pt x="54" y="122"/>
                  <a:pt x="62" y="116"/>
                </a:cubicBezTo>
                <a:close/>
                <a:moveTo>
                  <a:pt x="177" y="126"/>
                </a:moveTo>
                <a:cubicBezTo>
                  <a:pt x="174" y="123"/>
                  <a:pt x="171" y="123"/>
                  <a:pt x="169" y="125"/>
                </a:cubicBezTo>
                <a:cubicBezTo>
                  <a:pt x="140" y="150"/>
                  <a:pt x="140" y="150"/>
                  <a:pt x="140" y="150"/>
                </a:cubicBezTo>
                <a:cubicBezTo>
                  <a:pt x="138" y="152"/>
                  <a:pt x="137" y="156"/>
                  <a:pt x="139" y="158"/>
                </a:cubicBezTo>
                <a:cubicBezTo>
                  <a:pt x="305" y="347"/>
                  <a:pt x="305" y="347"/>
                  <a:pt x="305" y="347"/>
                </a:cubicBezTo>
                <a:cubicBezTo>
                  <a:pt x="309" y="352"/>
                  <a:pt x="316" y="352"/>
                  <a:pt x="320" y="348"/>
                </a:cubicBezTo>
                <a:cubicBezTo>
                  <a:pt x="340" y="332"/>
                  <a:pt x="340" y="332"/>
                  <a:pt x="340" y="332"/>
                </a:cubicBezTo>
                <a:cubicBezTo>
                  <a:pt x="344" y="328"/>
                  <a:pt x="345" y="321"/>
                  <a:pt x="341" y="317"/>
                </a:cubicBezTo>
                <a:lnTo>
                  <a:pt x="177" y="126"/>
                </a:lnTo>
                <a:close/>
                <a:moveTo>
                  <a:pt x="398" y="46"/>
                </a:moveTo>
                <a:cubicBezTo>
                  <a:pt x="396" y="36"/>
                  <a:pt x="391" y="38"/>
                  <a:pt x="389" y="42"/>
                </a:cubicBezTo>
                <a:cubicBezTo>
                  <a:pt x="386" y="46"/>
                  <a:pt x="374" y="64"/>
                  <a:pt x="369" y="72"/>
                </a:cubicBezTo>
                <a:cubicBezTo>
                  <a:pt x="364" y="80"/>
                  <a:pt x="353" y="96"/>
                  <a:pt x="331" y="80"/>
                </a:cubicBezTo>
                <a:cubicBezTo>
                  <a:pt x="308" y="64"/>
                  <a:pt x="316" y="53"/>
                  <a:pt x="320" y="45"/>
                </a:cubicBezTo>
                <a:cubicBezTo>
                  <a:pt x="324" y="38"/>
                  <a:pt x="336" y="16"/>
                  <a:pt x="338" y="13"/>
                </a:cubicBezTo>
                <a:cubicBezTo>
                  <a:pt x="340" y="11"/>
                  <a:pt x="338" y="3"/>
                  <a:pt x="330" y="6"/>
                </a:cubicBezTo>
                <a:cubicBezTo>
                  <a:pt x="323" y="9"/>
                  <a:pt x="280" y="27"/>
                  <a:pt x="274" y="51"/>
                </a:cubicBezTo>
                <a:cubicBezTo>
                  <a:pt x="268" y="76"/>
                  <a:pt x="279" y="99"/>
                  <a:pt x="257" y="121"/>
                </a:cubicBezTo>
                <a:cubicBezTo>
                  <a:pt x="230" y="149"/>
                  <a:pt x="230" y="149"/>
                  <a:pt x="230" y="149"/>
                </a:cubicBezTo>
                <a:cubicBezTo>
                  <a:pt x="257" y="181"/>
                  <a:pt x="257" y="181"/>
                  <a:pt x="257" y="181"/>
                </a:cubicBezTo>
                <a:cubicBezTo>
                  <a:pt x="290" y="149"/>
                  <a:pt x="290" y="149"/>
                  <a:pt x="290" y="149"/>
                </a:cubicBezTo>
                <a:cubicBezTo>
                  <a:pt x="298" y="141"/>
                  <a:pt x="315" y="134"/>
                  <a:pt x="330" y="137"/>
                </a:cubicBezTo>
                <a:cubicBezTo>
                  <a:pt x="363" y="144"/>
                  <a:pt x="381" y="132"/>
                  <a:pt x="391" y="112"/>
                </a:cubicBezTo>
                <a:cubicBezTo>
                  <a:pt x="401" y="94"/>
                  <a:pt x="399" y="56"/>
                  <a:pt x="398" y="46"/>
                </a:cubicBezTo>
                <a:close/>
                <a:moveTo>
                  <a:pt x="55" y="319"/>
                </a:moveTo>
                <a:cubicBezTo>
                  <a:pt x="50" y="323"/>
                  <a:pt x="50" y="330"/>
                  <a:pt x="55" y="334"/>
                </a:cubicBezTo>
                <a:cubicBezTo>
                  <a:pt x="74" y="353"/>
                  <a:pt x="74" y="353"/>
                  <a:pt x="74" y="353"/>
                </a:cubicBezTo>
                <a:cubicBezTo>
                  <a:pt x="78" y="357"/>
                  <a:pt x="84" y="355"/>
                  <a:pt x="89" y="351"/>
                </a:cubicBezTo>
                <a:cubicBezTo>
                  <a:pt x="187" y="254"/>
                  <a:pt x="187" y="254"/>
                  <a:pt x="187" y="254"/>
                </a:cubicBezTo>
                <a:cubicBezTo>
                  <a:pt x="157" y="220"/>
                  <a:pt x="157" y="220"/>
                  <a:pt x="157" y="220"/>
                </a:cubicBezTo>
                <a:lnTo>
                  <a:pt x="55" y="319"/>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1" name="Freeform 16"/>
          <p:cNvSpPr>
            <a:spLocks noEditPoints="1"/>
          </p:cNvSpPr>
          <p:nvPr/>
        </p:nvSpPr>
        <p:spPr bwMode="auto">
          <a:xfrm>
            <a:off x="4303713" y="4462463"/>
            <a:ext cx="325437" cy="327025"/>
          </a:xfrm>
          <a:custGeom>
            <a:avLst/>
            <a:gdLst>
              <a:gd name="T0" fmla="*/ 2147483647 w 360"/>
              <a:gd name="T1" fmla="*/ 2147483647 h 361"/>
              <a:gd name="T2" fmla="*/ 2147483647 w 360"/>
              <a:gd name="T3" fmla="*/ 2147483647 h 361"/>
              <a:gd name="T4" fmla="*/ 2147483647 w 360"/>
              <a:gd name="T5" fmla="*/ 2147483647 h 361"/>
              <a:gd name="T6" fmla="*/ 2147483647 w 360"/>
              <a:gd name="T7" fmla="*/ 2147483647 h 361"/>
              <a:gd name="T8" fmla="*/ 2147483647 w 360"/>
              <a:gd name="T9" fmla="*/ 2147483647 h 361"/>
              <a:gd name="T10" fmla="*/ 2147483647 w 360"/>
              <a:gd name="T11" fmla="*/ 2147483647 h 361"/>
              <a:gd name="T12" fmla="*/ 2147483647 w 360"/>
              <a:gd name="T13" fmla="*/ 2147483647 h 361"/>
              <a:gd name="T14" fmla="*/ 2147483647 w 360"/>
              <a:gd name="T15" fmla="*/ 2147483647 h 361"/>
              <a:gd name="T16" fmla="*/ 2147483647 w 360"/>
              <a:gd name="T17" fmla="*/ 2147483647 h 361"/>
              <a:gd name="T18" fmla="*/ 2147483647 w 360"/>
              <a:gd name="T19" fmla="*/ 2147483647 h 361"/>
              <a:gd name="T20" fmla="*/ 2147483647 w 360"/>
              <a:gd name="T21" fmla="*/ 2147483647 h 361"/>
              <a:gd name="T22" fmla="*/ 2147483647 w 360"/>
              <a:gd name="T23" fmla="*/ 2147483647 h 361"/>
              <a:gd name="T24" fmla="*/ 2147483647 w 360"/>
              <a:gd name="T25" fmla="*/ 2147483647 h 361"/>
              <a:gd name="T26" fmla="*/ 2147483647 w 360"/>
              <a:gd name="T27" fmla="*/ 2147483647 h 361"/>
              <a:gd name="T28" fmla="*/ 2147483647 w 360"/>
              <a:gd name="T29" fmla="*/ 2147483647 h 361"/>
              <a:gd name="T30" fmla="*/ 0 w 360"/>
              <a:gd name="T31" fmla="*/ 2147483647 h 361"/>
              <a:gd name="T32" fmla="*/ 0 w 360"/>
              <a:gd name="T33" fmla="*/ 2147483647 h 361"/>
              <a:gd name="T34" fmla="*/ 2147483647 w 360"/>
              <a:gd name="T35" fmla="*/ 2147483647 h 361"/>
              <a:gd name="T36" fmla="*/ 2147483647 w 360"/>
              <a:gd name="T37" fmla="*/ 2147483647 h 361"/>
              <a:gd name="T38" fmla="*/ 2147483647 w 360"/>
              <a:gd name="T39" fmla="*/ 2147483647 h 361"/>
              <a:gd name="T40" fmla="*/ 2147483647 w 360"/>
              <a:gd name="T41" fmla="*/ 2147483647 h 361"/>
              <a:gd name="T42" fmla="*/ 2147483647 w 360"/>
              <a:gd name="T43" fmla="*/ 2147483647 h 361"/>
              <a:gd name="T44" fmla="*/ 2147483647 w 360"/>
              <a:gd name="T45" fmla="*/ 2147483647 h 361"/>
              <a:gd name="T46" fmla="*/ 2147483647 w 360"/>
              <a:gd name="T47" fmla="*/ 2147483647 h 361"/>
              <a:gd name="T48" fmla="*/ 2147483647 w 360"/>
              <a:gd name="T49" fmla="*/ 2147483647 h 361"/>
              <a:gd name="T50" fmla="*/ 2147483647 w 360"/>
              <a:gd name="T51" fmla="*/ 2147483647 h 361"/>
              <a:gd name="T52" fmla="*/ 2147483647 w 360"/>
              <a:gd name="T53" fmla="*/ 2147483647 h 361"/>
              <a:gd name="T54" fmla="*/ 2147483647 w 360"/>
              <a:gd name="T55" fmla="*/ 2147483647 h 361"/>
              <a:gd name="T56" fmla="*/ 2147483647 w 360"/>
              <a:gd name="T57" fmla="*/ 2147483647 h 361"/>
              <a:gd name="T58" fmla="*/ 2147483647 w 360"/>
              <a:gd name="T59" fmla="*/ 2147483647 h 361"/>
              <a:gd name="T60" fmla="*/ 2147483647 w 360"/>
              <a:gd name="T61" fmla="*/ 2147483647 h 361"/>
              <a:gd name="T62" fmla="*/ 2147483647 w 360"/>
              <a:gd name="T63" fmla="*/ 2147483647 h 361"/>
              <a:gd name="T64" fmla="*/ 2147483647 w 360"/>
              <a:gd name="T65" fmla="*/ 2147483647 h 361"/>
              <a:gd name="T66" fmla="*/ 2147483647 w 360"/>
              <a:gd name="T67" fmla="*/ 2147483647 h 361"/>
              <a:gd name="T68" fmla="*/ 2147483647 w 360"/>
              <a:gd name="T69" fmla="*/ 2147483647 h 361"/>
              <a:gd name="T70" fmla="*/ 2147483647 w 360"/>
              <a:gd name="T71" fmla="*/ 2147483647 h 361"/>
              <a:gd name="T72" fmla="*/ 2147483647 w 360"/>
              <a:gd name="T73" fmla="*/ 2147483647 h 361"/>
              <a:gd name="T74" fmla="*/ 2147483647 w 360"/>
              <a:gd name="T75" fmla="*/ 2147483647 h 361"/>
              <a:gd name="T76" fmla="*/ 2147483647 w 360"/>
              <a:gd name="T77" fmla="*/ 2147483647 h 361"/>
              <a:gd name="T78" fmla="*/ 2147483647 w 360"/>
              <a:gd name="T79" fmla="*/ 2147483647 h 361"/>
              <a:gd name="T80" fmla="*/ 2147483647 w 360"/>
              <a:gd name="T81" fmla="*/ 2147483647 h 361"/>
              <a:gd name="T82" fmla="*/ 2147483647 w 360"/>
              <a:gd name="T83" fmla="*/ 2147483647 h 361"/>
              <a:gd name="T84" fmla="*/ 2147483647 w 360"/>
              <a:gd name="T85" fmla="*/ 2147483647 h 361"/>
              <a:gd name="T86" fmla="*/ 2147483647 w 360"/>
              <a:gd name="T87" fmla="*/ 2147483647 h 361"/>
              <a:gd name="T88" fmla="*/ 2147483647 w 360"/>
              <a:gd name="T89" fmla="*/ 2147483647 h 361"/>
              <a:gd name="T90" fmla="*/ 2147483647 w 360"/>
              <a:gd name="T91" fmla="*/ 2147483647 h 361"/>
              <a:gd name="T92" fmla="*/ 2147483647 w 360"/>
              <a:gd name="T93" fmla="*/ 2147483647 h 361"/>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0" t="0" r="r" b="b"/>
            <a:pathLst>
              <a:path w="360" h="361">
                <a:moveTo>
                  <a:pt x="136" y="226"/>
                </a:moveTo>
                <a:cubicBezTo>
                  <a:pt x="56" y="194"/>
                  <a:pt x="56" y="194"/>
                  <a:pt x="56" y="194"/>
                </a:cubicBezTo>
                <a:cubicBezTo>
                  <a:pt x="56" y="221"/>
                  <a:pt x="56" y="221"/>
                  <a:pt x="56" y="221"/>
                </a:cubicBezTo>
                <a:cubicBezTo>
                  <a:pt x="136" y="253"/>
                  <a:pt x="136" y="253"/>
                  <a:pt x="136" y="253"/>
                </a:cubicBezTo>
                <a:lnTo>
                  <a:pt x="136" y="226"/>
                </a:lnTo>
                <a:close/>
                <a:moveTo>
                  <a:pt x="136" y="143"/>
                </a:moveTo>
                <a:cubicBezTo>
                  <a:pt x="56" y="111"/>
                  <a:pt x="56" y="111"/>
                  <a:pt x="56" y="111"/>
                </a:cubicBezTo>
                <a:cubicBezTo>
                  <a:pt x="56" y="138"/>
                  <a:pt x="56" y="138"/>
                  <a:pt x="56" y="138"/>
                </a:cubicBezTo>
                <a:cubicBezTo>
                  <a:pt x="136" y="170"/>
                  <a:pt x="136" y="170"/>
                  <a:pt x="136" y="170"/>
                </a:cubicBezTo>
                <a:lnTo>
                  <a:pt x="136" y="143"/>
                </a:lnTo>
                <a:close/>
                <a:moveTo>
                  <a:pt x="351" y="4"/>
                </a:moveTo>
                <a:cubicBezTo>
                  <a:pt x="345" y="1"/>
                  <a:pt x="338" y="0"/>
                  <a:pt x="332" y="2"/>
                </a:cubicBezTo>
                <a:cubicBezTo>
                  <a:pt x="180" y="63"/>
                  <a:pt x="180" y="63"/>
                  <a:pt x="180" y="63"/>
                </a:cubicBezTo>
                <a:cubicBezTo>
                  <a:pt x="27" y="2"/>
                  <a:pt x="27" y="2"/>
                  <a:pt x="27" y="2"/>
                </a:cubicBezTo>
                <a:cubicBezTo>
                  <a:pt x="21" y="0"/>
                  <a:pt x="14" y="1"/>
                  <a:pt x="8" y="4"/>
                </a:cubicBezTo>
                <a:cubicBezTo>
                  <a:pt x="3" y="8"/>
                  <a:pt x="0" y="14"/>
                  <a:pt x="0" y="21"/>
                </a:cubicBezTo>
                <a:cubicBezTo>
                  <a:pt x="0" y="277"/>
                  <a:pt x="0" y="277"/>
                  <a:pt x="0" y="277"/>
                </a:cubicBezTo>
                <a:cubicBezTo>
                  <a:pt x="0" y="285"/>
                  <a:pt x="5" y="292"/>
                  <a:pt x="12" y="295"/>
                </a:cubicBezTo>
                <a:cubicBezTo>
                  <a:pt x="172" y="359"/>
                  <a:pt x="172" y="359"/>
                  <a:pt x="172" y="359"/>
                </a:cubicBezTo>
                <a:cubicBezTo>
                  <a:pt x="172" y="359"/>
                  <a:pt x="175" y="360"/>
                  <a:pt x="176" y="361"/>
                </a:cubicBezTo>
                <a:cubicBezTo>
                  <a:pt x="177" y="361"/>
                  <a:pt x="178" y="361"/>
                  <a:pt x="180" y="361"/>
                </a:cubicBezTo>
                <a:cubicBezTo>
                  <a:pt x="181" y="361"/>
                  <a:pt x="182" y="361"/>
                  <a:pt x="184" y="361"/>
                </a:cubicBezTo>
                <a:cubicBezTo>
                  <a:pt x="184" y="360"/>
                  <a:pt x="187" y="359"/>
                  <a:pt x="187" y="359"/>
                </a:cubicBezTo>
                <a:cubicBezTo>
                  <a:pt x="347" y="295"/>
                  <a:pt x="347" y="295"/>
                  <a:pt x="347" y="295"/>
                </a:cubicBezTo>
                <a:cubicBezTo>
                  <a:pt x="355" y="292"/>
                  <a:pt x="360" y="285"/>
                  <a:pt x="360" y="277"/>
                </a:cubicBezTo>
                <a:cubicBezTo>
                  <a:pt x="360" y="21"/>
                  <a:pt x="360" y="21"/>
                  <a:pt x="360" y="21"/>
                </a:cubicBezTo>
                <a:cubicBezTo>
                  <a:pt x="360" y="14"/>
                  <a:pt x="356" y="8"/>
                  <a:pt x="351" y="4"/>
                </a:cubicBezTo>
                <a:close/>
                <a:moveTo>
                  <a:pt x="160" y="320"/>
                </a:moveTo>
                <a:cubicBezTo>
                  <a:pt x="32" y="269"/>
                  <a:pt x="32" y="269"/>
                  <a:pt x="32" y="269"/>
                </a:cubicBezTo>
                <a:cubicBezTo>
                  <a:pt x="32" y="45"/>
                  <a:pt x="32" y="45"/>
                  <a:pt x="32" y="45"/>
                </a:cubicBezTo>
                <a:cubicBezTo>
                  <a:pt x="160" y="96"/>
                  <a:pt x="160" y="96"/>
                  <a:pt x="160" y="96"/>
                </a:cubicBezTo>
                <a:lnTo>
                  <a:pt x="160" y="320"/>
                </a:lnTo>
                <a:close/>
                <a:moveTo>
                  <a:pt x="328" y="269"/>
                </a:moveTo>
                <a:cubicBezTo>
                  <a:pt x="200" y="320"/>
                  <a:pt x="200" y="320"/>
                  <a:pt x="200" y="320"/>
                </a:cubicBezTo>
                <a:cubicBezTo>
                  <a:pt x="200" y="96"/>
                  <a:pt x="200" y="96"/>
                  <a:pt x="200" y="96"/>
                </a:cubicBezTo>
                <a:cubicBezTo>
                  <a:pt x="328" y="45"/>
                  <a:pt x="328" y="45"/>
                  <a:pt x="328" y="45"/>
                </a:cubicBezTo>
                <a:lnTo>
                  <a:pt x="328" y="269"/>
                </a:lnTo>
                <a:close/>
                <a:moveTo>
                  <a:pt x="304" y="194"/>
                </a:moveTo>
                <a:cubicBezTo>
                  <a:pt x="224" y="226"/>
                  <a:pt x="224" y="226"/>
                  <a:pt x="224" y="226"/>
                </a:cubicBezTo>
                <a:cubicBezTo>
                  <a:pt x="224" y="253"/>
                  <a:pt x="224" y="253"/>
                  <a:pt x="224" y="253"/>
                </a:cubicBezTo>
                <a:cubicBezTo>
                  <a:pt x="304" y="221"/>
                  <a:pt x="304" y="221"/>
                  <a:pt x="304" y="221"/>
                </a:cubicBezTo>
                <a:lnTo>
                  <a:pt x="304" y="194"/>
                </a:lnTo>
                <a:close/>
                <a:moveTo>
                  <a:pt x="304" y="111"/>
                </a:moveTo>
                <a:cubicBezTo>
                  <a:pt x="224" y="143"/>
                  <a:pt x="224" y="143"/>
                  <a:pt x="224" y="143"/>
                </a:cubicBezTo>
                <a:cubicBezTo>
                  <a:pt x="224" y="170"/>
                  <a:pt x="224" y="170"/>
                  <a:pt x="224" y="170"/>
                </a:cubicBezTo>
                <a:cubicBezTo>
                  <a:pt x="304" y="138"/>
                  <a:pt x="304" y="138"/>
                  <a:pt x="304" y="138"/>
                </a:cubicBezTo>
                <a:lnTo>
                  <a:pt x="304" y="111"/>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2" name="Freeform 26"/>
          <p:cNvSpPr>
            <a:spLocks noChangeAspect="1"/>
          </p:cNvSpPr>
          <p:nvPr/>
        </p:nvSpPr>
        <p:spPr bwMode="auto">
          <a:xfrm>
            <a:off x="6913563" y="4476750"/>
            <a:ext cx="274637" cy="258763"/>
          </a:xfrm>
          <a:custGeom>
            <a:avLst/>
            <a:gdLst>
              <a:gd name="T0" fmla="*/ 2147483647 w 274"/>
              <a:gd name="T1" fmla="*/ 2147483647 h 284"/>
              <a:gd name="T2" fmla="*/ 2147483647 w 274"/>
              <a:gd name="T3" fmla="*/ 2147483647 h 284"/>
              <a:gd name="T4" fmla="*/ 2147483647 w 274"/>
              <a:gd name="T5" fmla="*/ 2147483647 h 284"/>
              <a:gd name="T6" fmla="*/ 2147483647 w 274"/>
              <a:gd name="T7" fmla="*/ 2147483647 h 284"/>
              <a:gd name="T8" fmla="*/ 2147483647 w 274"/>
              <a:gd name="T9" fmla="*/ 2147483647 h 284"/>
              <a:gd name="T10" fmla="*/ 2147483647 w 274"/>
              <a:gd name="T11" fmla="*/ 2147483647 h 284"/>
              <a:gd name="T12" fmla="*/ 2147483647 w 274"/>
              <a:gd name="T13" fmla="*/ 2147483647 h 284"/>
              <a:gd name="T14" fmla="*/ 2147483647 w 274"/>
              <a:gd name="T15" fmla="*/ 2147483647 h 284"/>
              <a:gd name="T16" fmla="*/ 2147483647 w 274"/>
              <a:gd name="T17" fmla="*/ 2147483647 h 284"/>
              <a:gd name="T18" fmla="*/ 2147483647 w 274"/>
              <a:gd name="T19" fmla="*/ 2147483647 h 284"/>
              <a:gd name="T20" fmla="*/ 2147483647 w 274"/>
              <a:gd name="T21" fmla="*/ 2147483647 h 284"/>
              <a:gd name="T22" fmla="*/ 2147483647 w 274"/>
              <a:gd name="T23" fmla="*/ 2147483647 h 2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3" name="Freeform 21"/>
          <p:cNvSpPr>
            <a:spLocks noChangeAspect="1" noEditPoints="1"/>
          </p:cNvSpPr>
          <p:nvPr/>
        </p:nvSpPr>
        <p:spPr bwMode="auto">
          <a:xfrm>
            <a:off x="9396413" y="4433888"/>
            <a:ext cx="355600" cy="355600"/>
          </a:xfrm>
          <a:custGeom>
            <a:avLst/>
            <a:gdLst>
              <a:gd name="T0" fmla="*/ 2147483647 w 363"/>
              <a:gd name="T1" fmla="*/ 2147483647 h 372"/>
              <a:gd name="T2" fmla="*/ 2147483647 w 363"/>
              <a:gd name="T3" fmla="*/ 2147483647 h 372"/>
              <a:gd name="T4" fmla="*/ 2147483647 w 363"/>
              <a:gd name="T5" fmla="*/ 2147483647 h 372"/>
              <a:gd name="T6" fmla="*/ 2147483647 w 363"/>
              <a:gd name="T7" fmla="*/ 2147483647 h 372"/>
              <a:gd name="T8" fmla="*/ 2147483647 w 363"/>
              <a:gd name="T9" fmla="*/ 2147483647 h 372"/>
              <a:gd name="T10" fmla="*/ 2147483647 w 363"/>
              <a:gd name="T11" fmla="*/ 2147483647 h 372"/>
              <a:gd name="T12" fmla="*/ 2147483647 w 363"/>
              <a:gd name="T13" fmla="*/ 2147483647 h 372"/>
              <a:gd name="T14" fmla="*/ 2147483647 w 363"/>
              <a:gd name="T15" fmla="*/ 2147483647 h 372"/>
              <a:gd name="T16" fmla="*/ 2147483647 w 363"/>
              <a:gd name="T17" fmla="*/ 2147483647 h 372"/>
              <a:gd name="T18" fmla="*/ 2147483647 w 363"/>
              <a:gd name="T19" fmla="*/ 2147483647 h 372"/>
              <a:gd name="T20" fmla="*/ 2147483647 w 363"/>
              <a:gd name="T21" fmla="*/ 2147483647 h 372"/>
              <a:gd name="T22" fmla="*/ 2147483647 w 363"/>
              <a:gd name="T23" fmla="*/ 2147483647 h 372"/>
              <a:gd name="T24" fmla="*/ 2147483647 w 363"/>
              <a:gd name="T25" fmla="*/ 2147483647 h 372"/>
              <a:gd name="T26" fmla="*/ 2147483647 w 363"/>
              <a:gd name="T27" fmla="*/ 2147483647 h 372"/>
              <a:gd name="T28" fmla="*/ 2147483647 w 363"/>
              <a:gd name="T29" fmla="*/ 2147483647 h 372"/>
              <a:gd name="T30" fmla="*/ 2147483647 w 363"/>
              <a:gd name="T31" fmla="*/ 2147483647 h 372"/>
              <a:gd name="T32" fmla="*/ 2147483647 w 363"/>
              <a:gd name="T33" fmla="*/ 2147483647 h 372"/>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363" h="372">
                <a:moveTo>
                  <a:pt x="222" y="242"/>
                </a:moveTo>
                <a:cubicBezTo>
                  <a:pt x="222" y="242"/>
                  <a:pt x="363" y="140"/>
                  <a:pt x="348" y="23"/>
                </a:cubicBezTo>
                <a:cubicBezTo>
                  <a:pt x="347" y="21"/>
                  <a:pt x="346" y="19"/>
                  <a:pt x="345" y="18"/>
                </a:cubicBezTo>
                <a:cubicBezTo>
                  <a:pt x="344" y="17"/>
                  <a:pt x="343" y="16"/>
                  <a:pt x="340" y="16"/>
                </a:cubicBezTo>
                <a:cubicBezTo>
                  <a:pt x="226" y="0"/>
                  <a:pt x="127" y="144"/>
                  <a:pt x="127" y="144"/>
                </a:cubicBezTo>
                <a:cubicBezTo>
                  <a:pt x="40" y="134"/>
                  <a:pt x="46" y="151"/>
                  <a:pt x="7" y="246"/>
                </a:cubicBezTo>
                <a:cubicBezTo>
                  <a:pt x="0" y="264"/>
                  <a:pt x="12" y="270"/>
                  <a:pt x="25" y="265"/>
                </a:cubicBezTo>
                <a:cubicBezTo>
                  <a:pt x="39" y="260"/>
                  <a:pt x="68" y="249"/>
                  <a:pt x="68" y="249"/>
                </a:cubicBezTo>
                <a:cubicBezTo>
                  <a:pt x="120" y="302"/>
                  <a:pt x="120" y="302"/>
                  <a:pt x="120" y="302"/>
                </a:cubicBezTo>
                <a:cubicBezTo>
                  <a:pt x="120" y="302"/>
                  <a:pt x="109" y="332"/>
                  <a:pt x="104" y="346"/>
                </a:cubicBezTo>
                <a:cubicBezTo>
                  <a:pt x="99" y="359"/>
                  <a:pt x="105" y="372"/>
                  <a:pt x="123" y="364"/>
                </a:cubicBezTo>
                <a:cubicBezTo>
                  <a:pt x="215" y="324"/>
                  <a:pt x="232" y="330"/>
                  <a:pt x="222" y="242"/>
                </a:cubicBezTo>
                <a:close/>
                <a:moveTo>
                  <a:pt x="242" y="124"/>
                </a:moveTo>
                <a:cubicBezTo>
                  <a:pt x="230" y="111"/>
                  <a:pt x="230" y="91"/>
                  <a:pt x="242" y="79"/>
                </a:cubicBezTo>
                <a:cubicBezTo>
                  <a:pt x="254" y="67"/>
                  <a:pt x="274" y="67"/>
                  <a:pt x="286" y="79"/>
                </a:cubicBezTo>
                <a:cubicBezTo>
                  <a:pt x="297" y="91"/>
                  <a:pt x="297" y="111"/>
                  <a:pt x="286" y="124"/>
                </a:cubicBezTo>
                <a:cubicBezTo>
                  <a:pt x="274" y="136"/>
                  <a:pt x="254" y="136"/>
                  <a:pt x="242" y="124"/>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Tree>
  </p:cSld>
  <p:clrMapOvr>
    <a:masterClrMapping/>
  </p:clrMapOvr>
  <p:transition spd="slow">
    <p:comb/>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16" presetClass="entr" presetSubtype="37" fill="hold" nodeType="withEffect">
                                  <p:stCondLst>
                                    <p:cond delay="350"/>
                                  </p:stCondLst>
                                  <p:childTnLst>
                                    <p:set>
                                      <p:cBhvr>
                                        <p:cTn id="28" dur="1" fill="hold">
                                          <p:stCondLst>
                                            <p:cond delay="0"/>
                                          </p:stCondLst>
                                        </p:cTn>
                                        <p:tgtEl>
                                          <p:spTgt spid="44"/>
                                        </p:tgtEl>
                                        <p:attrNameLst>
                                          <p:attrName>style.visibility</p:attrName>
                                        </p:attrNameLst>
                                      </p:cBhvr>
                                      <p:to>
                                        <p:strVal val="visible"/>
                                      </p:to>
                                    </p:set>
                                    <p:animEffect transition="in" filter="barn(outVertical)">
                                      <p:cBhvr>
                                        <p:cTn id="29" dur="500"/>
                                        <p:tgtEl>
                                          <p:spTgt spid="44"/>
                                        </p:tgtEl>
                                      </p:cBhvr>
                                    </p:animEffect>
                                  </p:childTnLst>
                                </p:cTn>
                              </p:par>
                              <p:par>
                                <p:cTn id="30" presetID="22" presetClass="entr" presetSubtype="2" fill="hold" nodeType="withEffect">
                                  <p:stCondLst>
                                    <p:cond delay="850"/>
                                  </p:stCondLst>
                                  <p:childTnLst>
                                    <p:set>
                                      <p:cBhvr>
                                        <p:cTn id="31" dur="1" fill="hold">
                                          <p:stCondLst>
                                            <p:cond delay="0"/>
                                          </p:stCondLst>
                                        </p:cTn>
                                        <p:tgtEl>
                                          <p:spTgt spid="16"/>
                                        </p:tgtEl>
                                        <p:attrNameLst>
                                          <p:attrName>style.visibility</p:attrName>
                                        </p:attrNameLst>
                                      </p:cBhvr>
                                      <p:to>
                                        <p:strVal val="visible"/>
                                      </p:to>
                                    </p:set>
                                    <p:animEffect transition="in" filter="wipe(right)">
                                      <p:cBhvr>
                                        <p:cTn id="32" dur="1000"/>
                                        <p:tgtEl>
                                          <p:spTgt spid="16"/>
                                        </p:tgtEl>
                                      </p:cBhvr>
                                    </p:animEffect>
                                  </p:childTnLst>
                                </p:cTn>
                              </p:par>
                              <p:par>
                                <p:cTn id="33" presetID="22" presetClass="entr" presetSubtype="2" fill="hold" nodeType="withEffect">
                                  <p:stCondLst>
                                    <p:cond delay="850"/>
                                  </p:stCondLst>
                                  <p:childTnLst>
                                    <p:set>
                                      <p:cBhvr>
                                        <p:cTn id="34" dur="1" fill="hold">
                                          <p:stCondLst>
                                            <p:cond delay="0"/>
                                          </p:stCondLst>
                                        </p:cTn>
                                        <p:tgtEl>
                                          <p:spTgt spid="19"/>
                                        </p:tgtEl>
                                        <p:attrNameLst>
                                          <p:attrName>style.visibility</p:attrName>
                                        </p:attrNameLst>
                                      </p:cBhvr>
                                      <p:to>
                                        <p:strVal val="visible"/>
                                      </p:to>
                                    </p:set>
                                    <p:animEffect transition="in" filter="wipe(right)">
                                      <p:cBhvr>
                                        <p:cTn id="35" dur="1000"/>
                                        <p:tgtEl>
                                          <p:spTgt spid="19"/>
                                        </p:tgtEl>
                                      </p:cBhvr>
                                    </p:animEffect>
                                  </p:childTnLst>
                                </p:cTn>
                              </p:par>
                              <p:par>
                                <p:cTn id="36" presetID="22" presetClass="entr" presetSubtype="1" fill="hold" grpId="0" nodeType="withEffect">
                                  <p:stCondLst>
                                    <p:cond delay="1850"/>
                                  </p:stCondLst>
                                  <p:childTnLst>
                                    <p:set>
                                      <p:cBhvr>
                                        <p:cTn id="37" dur="1" fill="hold">
                                          <p:stCondLst>
                                            <p:cond delay="0"/>
                                          </p:stCondLst>
                                        </p:cTn>
                                        <p:tgtEl>
                                          <p:spTgt spid="39"/>
                                        </p:tgtEl>
                                        <p:attrNameLst>
                                          <p:attrName>style.visibility</p:attrName>
                                        </p:attrNameLst>
                                      </p:cBhvr>
                                      <p:to>
                                        <p:strVal val="visible"/>
                                      </p:to>
                                    </p:set>
                                    <p:animEffect transition="in" filter="wipe(up)">
                                      <p:cBhvr>
                                        <p:cTn id="38" dur="1000"/>
                                        <p:tgtEl>
                                          <p:spTgt spid="39"/>
                                        </p:tgtEl>
                                      </p:cBhvr>
                                    </p:animEffect>
                                  </p:childTnLst>
                                </p:cTn>
                              </p:par>
                              <p:par>
                                <p:cTn id="39" presetID="22" presetClass="entr" presetSubtype="1" fill="hold" grpId="0" nodeType="withEffect">
                                  <p:stCondLst>
                                    <p:cond delay="1850"/>
                                  </p:stCondLst>
                                  <p:childTnLst>
                                    <p:set>
                                      <p:cBhvr>
                                        <p:cTn id="40" dur="1" fill="hold">
                                          <p:stCondLst>
                                            <p:cond delay="0"/>
                                          </p:stCondLst>
                                        </p:cTn>
                                        <p:tgtEl>
                                          <p:spTgt spid="42"/>
                                        </p:tgtEl>
                                        <p:attrNameLst>
                                          <p:attrName>style.visibility</p:attrName>
                                        </p:attrNameLst>
                                      </p:cBhvr>
                                      <p:to>
                                        <p:strVal val="visible"/>
                                      </p:to>
                                    </p:set>
                                    <p:animEffect transition="in" filter="wipe(up)">
                                      <p:cBhvr>
                                        <p:cTn id="41" dur="1000"/>
                                        <p:tgtEl>
                                          <p:spTgt spid="42"/>
                                        </p:tgtEl>
                                      </p:cBhvr>
                                    </p:animEffect>
                                  </p:childTnLst>
                                </p:cTn>
                              </p:par>
                            </p:childTnLst>
                          </p:cTn>
                        </p:par>
                        <p:par>
                          <p:cTn id="42" fill="hold" nodeType="afterGroup">
                            <p:stCondLst>
                              <p:cond delay="3750"/>
                            </p:stCondLst>
                            <p:childTnLst>
                              <p:par>
                                <p:cTn id="43" presetID="16" presetClass="entr" presetSubtype="37" fill="hold" nodeType="afterEffect">
                                  <p:stCondLst>
                                    <p:cond delay="0"/>
                                  </p:stCondLst>
                                  <p:childTnLst>
                                    <p:set>
                                      <p:cBhvr>
                                        <p:cTn id="44" dur="1" fill="hold">
                                          <p:stCondLst>
                                            <p:cond delay="0"/>
                                          </p:stCondLst>
                                        </p:cTn>
                                        <p:tgtEl>
                                          <p:spTgt spid="56"/>
                                        </p:tgtEl>
                                        <p:attrNameLst>
                                          <p:attrName>style.visibility</p:attrName>
                                        </p:attrNameLst>
                                      </p:cBhvr>
                                      <p:to>
                                        <p:strVal val="visible"/>
                                      </p:to>
                                    </p:set>
                                    <p:animEffect transition="in" filter="barn(outVertical)">
                                      <p:cBhvr>
                                        <p:cTn id="45" dur="500"/>
                                        <p:tgtEl>
                                          <p:spTgt spid="56"/>
                                        </p:tgtEl>
                                      </p:cBhvr>
                                    </p:animEffect>
                                  </p:childTnLst>
                                </p:cTn>
                              </p:par>
                            </p:childTnLst>
                          </p:cTn>
                        </p:par>
                        <p:par>
                          <p:cTn id="46" fill="hold" nodeType="afterGroup">
                            <p:stCondLst>
                              <p:cond delay="4250"/>
                            </p:stCondLst>
                            <p:childTnLst>
                              <p:par>
                                <p:cTn id="47" presetID="16" presetClass="entr" presetSubtype="37" fill="hold" nodeType="afterEffect">
                                  <p:stCondLst>
                                    <p:cond delay="0"/>
                                  </p:stCondLst>
                                  <p:childTnLst>
                                    <p:set>
                                      <p:cBhvr>
                                        <p:cTn id="48" dur="1" fill="hold">
                                          <p:stCondLst>
                                            <p:cond delay="0"/>
                                          </p:stCondLst>
                                        </p:cTn>
                                        <p:tgtEl>
                                          <p:spTgt spid="57"/>
                                        </p:tgtEl>
                                        <p:attrNameLst>
                                          <p:attrName>style.visibility</p:attrName>
                                        </p:attrNameLst>
                                      </p:cBhvr>
                                      <p:to>
                                        <p:strVal val="visible"/>
                                      </p:to>
                                    </p:set>
                                    <p:animEffect transition="in" filter="barn(outVertical)">
                                      <p:cBhvr>
                                        <p:cTn id="49" dur="500"/>
                                        <p:tgtEl>
                                          <p:spTgt spid="57"/>
                                        </p:tgtEl>
                                      </p:cBhvr>
                                    </p:animEffect>
                                  </p:childTnLst>
                                </p:cTn>
                              </p:par>
                              <p:par>
                                <p:cTn id="50" presetID="22" presetClass="entr" presetSubtype="2" fill="hold" nodeType="withEffect">
                                  <p:stCondLst>
                                    <p:cond delay="850"/>
                                  </p:stCondLst>
                                  <p:childTnLst>
                                    <p:set>
                                      <p:cBhvr>
                                        <p:cTn id="51" dur="1" fill="hold">
                                          <p:stCondLst>
                                            <p:cond delay="0"/>
                                          </p:stCondLst>
                                        </p:cTn>
                                        <p:tgtEl>
                                          <p:spTgt spid="68"/>
                                        </p:tgtEl>
                                        <p:attrNameLst>
                                          <p:attrName>style.visibility</p:attrName>
                                        </p:attrNameLst>
                                      </p:cBhvr>
                                      <p:to>
                                        <p:strVal val="visible"/>
                                      </p:to>
                                    </p:set>
                                    <p:animEffect transition="in" filter="wipe(right)">
                                      <p:cBhvr>
                                        <p:cTn id="52" dur="1000"/>
                                        <p:tgtEl>
                                          <p:spTgt spid="68"/>
                                        </p:tgtEl>
                                      </p:cBhvr>
                                    </p:animEffect>
                                  </p:childTnLst>
                                </p:cTn>
                              </p:par>
                              <p:par>
                                <p:cTn id="53" presetID="22" presetClass="entr" presetSubtype="2" fill="hold" nodeType="withEffect">
                                  <p:stCondLst>
                                    <p:cond delay="850"/>
                                  </p:stCondLst>
                                  <p:childTnLst>
                                    <p:set>
                                      <p:cBhvr>
                                        <p:cTn id="54" dur="1" fill="hold">
                                          <p:stCondLst>
                                            <p:cond delay="0"/>
                                          </p:stCondLst>
                                        </p:cTn>
                                        <p:tgtEl>
                                          <p:spTgt spid="71"/>
                                        </p:tgtEl>
                                        <p:attrNameLst>
                                          <p:attrName>style.visibility</p:attrName>
                                        </p:attrNameLst>
                                      </p:cBhvr>
                                      <p:to>
                                        <p:strVal val="visible"/>
                                      </p:to>
                                    </p:set>
                                    <p:animEffect transition="in" filter="wipe(right)">
                                      <p:cBhvr>
                                        <p:cTn id="55" dur="1000"/>
                                        <p:tgtEl>
                                          <p:spTgt spid="71"/>
                                        </p:tgtEl>
                                      </p:cBhvr>
                                    </p:animEffect>
                                  </p:childTnLst>
                                </p:cTn>
                              </p:par>
                              <p:par>
                                <p:cTn id="56" presetID="22" presetClass="entr" presetSubtype="1" fill="hold" grpId="0" nodeType="withEffect">
                                  <p:stCondLst>
                                    <p:cond delay="1850"/>
                                  </p:stCondLst>
                                  <p:childTnLst>
                                    <p:set>
                                      <p:cBhvr>
                                        <p:cTn id="57" dur="1" fill="hold">
                                          <p:stCondLst>
                                            <p:cond delay="0"/>
                                          </p:stCondLst>
                                        </p:cTn>
                                        <p:tgtEl>
                                          <p:spTgt spid="76"/>
                                        </p:tgtEl>
                                        <p:attrNameLst>
                                          <p:attrName>style.visibility</p:attrName>
                                        </p:attrNameLst>
                                      </p:cBhvr>
                                      <p:to>
                                        <p:strVal val="visible"/>
                                      </p:to>
                                    </p:set>
                                    <p:animEffect transition="in" filter="wipe(up)">
                                      <p:cBhvr>
                                        <p:cTn id="58" dur="1000"/>
                                        <p:tgtEl>
                                          <p:spTgt spid="76"/>
                                        </p:tgtEl>
                                      </p:cBhvr>
                                    </p:animEffect>
                                  </p:childTnLst>
                                </p:cTn>
                              </p:par>
                              <p:par>
                                <p:cTn id="59" presetID="22" presetClass="entr" presetSubtype="1" fill="hold" grpId="0" nodeType="withEffect">
                                  <p:stCondLst>
                                    <p:cond delay="1850"/>
                                  </p:stCondLst>
                                  <p:childTnLst>
                                    <p:set>
                                      <p:cBhvr>
                                        <p:cTn id="60" dur="1" fill="hold">
                                          <p:stCondLst>
                                            <p:cond delay="0"/>
                                          </p:stCondLst>
                                        </p:cTn>
                                        <p:tgtEl>
                                          <p:spTgt spid="77"/>
                                        </p:tgtEl>
                                        <p:attrNameLst>
                                          <p:attrName>style.visibility</p:attrName>
                                        </p:attrNameLst>
                                      </p:cBhvr>
                                      <p:to>
                                        <p:strVal val="visible"/>
                                      </p:to>
                                    </p:set>
                                    <p:animEffect transition="in" filter="wipe(up)">
                                      <p:cBhvr>
                                        <p:cTn id="61" dur="1000"/>
                                        <p:tgtEl>
                                          <p:spTgt spid="77"/>
                                        </p:tgtEl>
                                      </p:cBhvr>
                                    </p:animEffect>
                                  </p:childTnLst>
                                </p:cTn>
                              </p:par>
                              <p:par>
                                <p:cTn id="62" presetID="22" presetClass="entr" presetSubtype="2" fill="hold" nodeType="withEffect">
                                  <p:stCondLst>
                                    <p:cond delay="850"/>
                                  </p:stCondLst>
                                  <p:childTnLst>
                                    <p:set>
                                      <p:cBhvr>
                                        <p:cTn id="63" dur="1" fill="hold">
                                          <p:stCondLst>
                                            <p:cond delay="0"/>
                                          </p:stCondLst>
                                        </p:cTn>
                                        <p:tgtEl>
                                          <p:spTgt spid="78"/>
                                        </p:tgtEl>
                                        <p:attrNameLst>
                                          <p:attrName>style.visibility</p:attrName>
                                        </p:attrNameLst>
                                      </p:cBhvr>
                                      <p:to>
                                        <p:strVal val="visible"/>
                                      </p:to>
                                    </p:set>
                                    <p:animEffect transition="in" filter="wipe(right)">
                                      <p:cBhvr>
                                        <p:cTn id="64" dur="1000"/>
                                        <p:tgtEl>
                                          <p:spTgt spid="78"/>
                                        </p:tgtEl>
                                      </p:cBhvr>
                                    </p:animEffect>
                                  </p:childTnLst>
                                </p:cTn>
                              </p:par>
                              <p:par>
                                <p:cTn id="65" presetID="22" presetClass="entr" presetSubtype="2" fill="hold" nodeType="withEffect">
                                  <p:stCondLst>
                                    <p:cond delay="850"/>
                                  </p:stCondLst>
                                  <p:childTnLst>
                                    <p:set>
                                      <p:cBhvr>
                                        <p:cTn id="66" dur="1" fill="hold">
                                          <p:stCondLst>
                                            <p:cond delay="0"/>
                                          </p:stCondLst>
                                        </p:cTn>
                                        <p:tgtEl>
                                          <p:spTgt spid="81"/>
                                        </p:tgtEl>
                                        <p:attrNameLst>
                                          <p:attrName>style.visibility</p:attrName>
                                        </p:attrNameLst>
                                      </p:cBhvr>
                                      <p:to>
                                        <p:strVal val="visible"/>
                                      </p:to>
                                    </p:set>
                                    <p:animEffect transition="in" filter="wipe(right)">
                                      <p:cBhvr>
                                        <p:cTn id="67" dur="1000"/>
                                        <p:tgtEl>
                                          <p:spTgt spid="81"/>
                                        </p:tgtEl>
                                      </p:cBhvr>
                                    </p:animEffect>
                                  </p:childTnLst>
                                </p:cTn>
                              </p:par>
                              <p:par>
                                <p:cTn id="68" presetID="22" presetClass="entr" presetSubtype="1" fill="hold" grpId="0" nodeType="withEffect">
                                  <p:stCondLst>
                                    <p:cond delay="1850"/>
                                  </p:stCondLst>
                                  <p:childTnLst>
                                    <p:set>
                                      <p:cBhvr>
                                        <p:cTn id="69" dur="1" fill="hold">
                                          <p:stCondLst>
                                            <p:cond delay="0"/>
                                          </p:stCondLst>
                                        </p:cTn>
                                        <p:tgtEl>
                                          <p:spTgt spid="86"/>
                                        </p:tgtEl>
                                        <p:attrNameLst>
                                          <p:attrName>style.visibility</p:attrName>
                                        </p:attrNameLst>
                                      </p:cBhvr>
                                      <p:to>
                                        <p:strVal val="visible"/>
                                      </p:to>
                                    </p:set>
                                    <p:animEffect transition="in" filter="wipe(up)">
                                      <p:cBhvr>
                                        <p:cTn id="70" dur="1000"/>
                                        <p:tgtEl>
                                          <p:spTgt spid="86"/>
                                        </p:tgtEl>
                                      </p:cBhvr>
                                    </p:animEffect>
                                  </p:childTnLst>
                                </p:cTn>
                              </p:par>
                              <p:par>
                                <p:cTn id="71" presetID="22" presetClass="entr" presetSubtype="1" fill="hold" grpId="0" nodeType="withEffect">
                                  <p:stCondLst>
                                    <p:cond delay="1850"/>
                                  </p:stCondLst>
                                  <p:childTnLst>
                                    <p:set>
                                      <p:cBhvr>
                                        <p:cTn id="72" dur="1" fill="hold">
                                          <p:stCondLst>
                                            <p:cond delay="0"/>
                                          </p:stCondLst>
                                        </p:cTn>
                                        <p:tgtEl>
                                          <p:spTgt spid="87"/>
                                        </p:tgtEl>
                                        <p:attrNameLst>
                                          <p:attrName>style.visibility</p:attrName>
                                        </p:attrNameLst>
                                      </p:cBhvr>
                                      <p:to>
                                        <p:strVal val="visible"/>
                                      </p:to>
                                    </p:set>
                                    <p:animEffect transition="in" filter="wipe(up)">
                                      <p:cBhvr>
                                        <p:cTn id="73" dur="1000"/>
                                        <p:tgtEl>
                                          <p:spTgt spid="87"/>
                                        </p:tgtEl>
                                      </p:cBhvr>
                                    </p:animEffect>
                                  </p:childTnLst>
                                </p:cTn>
                              </p:par>
                              <p:par>
                                <p:cTn id="74" presetID="53" presetClass="entr" presetSubtype="16" fill="hold" grpId="0" nodeType="withEffect">
                                  <p:stCondLst>
                                    <p:cond delay="500"/>
                                  </p:stCondLst>
                                  <p:childTnLst>
                                    <p:set>
                                      <p:cBhvr>
                                        <p:cTn id="75" dur="1" fill="hold">
                                          <p:stCondLst>
                                            <p:cond delay="0"/>
                                          </p:stCondLst>
                                        </p:cTn>
                                        <p:tgtEl>
                                          <p:spTgt spid="89"/>
                                        </p:tgtEl>
                                        <p:attrNameLst>
                                          <p:attrName>style.visibility</p:attrName>
                                        </p:attrNameLst>
                                      </p:cBhvr>
                                      <p:to>
                                        <p:strVal val="visible"/>
                                      </p:to>
                                    </p:set>
                                    <p:anim calcmode="lin" valueType="num">
                                      <p:cBhvr>
                                        <p:cTn id="76" dur="1000" fill="hold"/>
                                        <p:tgtEl>
                                          <p:spTgt spid="89"/>
                                        </p:tgtEl>
                                        <p:attrNameLst>
                                          <p:attrName>ppt_w</p:attrName>
                                        </p:attrNameLst>
                                      </p:cBhvr>
                                      <p:tavLst>
                                        <p:tav tm="0">
                                          <p:val>
                                            <p:fltVal val="0"/>
                                          </p:val>
                                        </p:tav>
                                        <p:tav tm="100000">
                                          <p:val>
                                            <p:strVal val="#ppt_w"/>
                                          </p:val>
                                        </p:tav>
                                      </p:tavLst>
                                    </p:anim>
                                    <p:anim calcmode="lin" valueType="num">
                                      <p:cBhvr>
                                        <p:cTn id="77" dur="1000" fill="hold"/>
                                        <p:tgtEl>
                                          <p:spTgt spid="89"/>
                                        </p:tgtEl>
                                        <p:attrNameLst>
                                          <p:attrName>ppt_h</p:attrName>
                                        </p:attrNameLst>
                                      </p:cBhvr>
                                      <p:tavLst>
                                        <p:tav tm="0">
                                          <p:val>
                                            <p:fltVal val="0"/>
                                          </p:val>
                                        </p:tav>
                                        <p:tav tm="100000">
                                          <p:val>
                                            <p:strVal val="#ppt_h"/>
                                          </p:val>
                                        </p:tav>
                                      </p:tavLst>
                                    </p:anim>
                                    <p:animEffect transition="in" filter="fade">
                                      <p:cBhvr>
                                        <p:cTn id="78" dur="1000"/>
                                        <p:tgtEl>
                                          <p:spTgt spid="89"/>
                                        </p:tgtEl>
                                      </p:cBhvr>
                                    </p:animEffect>
                                  </p:childTnLst>
                                </p:cTn>
                              </p:par>
                              <p:par>
                                <p:cTn id="79" presetID="53" presetClass="entr" presetSubtype="16" fill="hold" grpId="0" nodeType="withEffect">
                                  <p:stCondLst>
                                    <p:cond delay="500"/>
                                  </p:stCondLst>
                                  <p:childTnLst>
                                    <p:set>
                                      <p:cBhvr>
                                        <p:cTn id="80" dur="1" fill="hold">
                                          <p:stCondLst>
                                            <p:cond delay="0"/>
                                          </p:stCondLst>
                                        </p:cTn>
                                        <p:tgtEl>
                                          <p:spTgt spid="90"/>
                                        </p:tgtEl>
                                        <p:attrNameLst>
                                          <p:attrName>style.visibility</p:attrName>
                                        </p:attrNameLst>
                                      </p:cBhvr>
                                      <p:to>
                                        <p:strVal val="visible"/>
                                      </p:to>
                                    </p:set>
                                    <p:anim calcmode="lin" valueType="num">
                                      <p:cBhvr>
                                        <p:cTn id="81" dur="1000" fill="hold"/>
                                        <p:tgtEl>
                                          <p:spTgt spid="90"/>
                                        </p:tgtEl>
                                        <p:attrNameLst>
                                          <p:attrName>ppt_w</p:attrName>
                                        </p:attrNameLst>
                                      </p:cBhvr>
                                      <p:tavLst>
                                        <p:tav tm="0">
                                          <p:val>
                                            <p:fltVal val="0"/>
                                          </p:val>
                                        </p:tav>
                                        <p:tav tm="100000">
                                          <p:val>
                                            <p:strVal val="#ppt_w"/>
                                          </p:val>
                                        </p:tav>
                                      </p:tavLst>
                                    </p:anim>
                                    <p:anim calcmode="lin" valueType="num">
                                      <p:cBhvr>
                                        <p:cTn id="82" dur="1000" fill="hold"/>
                                        <p:tgtEl>
                                          <p:spTgt spid="90"/>
                                        </p:tgtEl>
                                        <p:attrNameLst>
                                          <p:attrName>ppt_h</p:attrName>
                                        </p:attrNameLst>
                                      </p:cBhvr>
                                      <p:tavLst>
                                        <p:tav tm="0">
                                          <p:val>
                                            <p:fltVal val="0"/>
                                          </p:val>
                                        </p:tav>
                                        <p:tav tm="100000">
                                          <p:val>
                                            <p:strVal val="#ppt_h"/>
                                          </p:val>
                                        </p:tav>
                                      </p:tavLst>
                                    </p:anim>
                                    <p:animEffect transition="in" filter="fade">
                                      <p:cBhvr>
                                        <p:cTn id="83" dur="1000"/>
                                        <p:tgtEl>
                                          <p:spTgt spid="90"/>
                                        </p:tgtEl>
                                      </p:cBhvr>
                                    </p:animEffect>
                                  </p:childTnLst>
                                </p:cTn>
                              </p:par>
                              <p:par>
                                <p:cTn id="84" presetID="53" presetClass="entr" presetSubtype="16" fill="hold" grpId="0" nodeType="withEffect">
                                  <p:stCondLst>
                                    <p:cond delay="500"/>
                                  </p:stCondLst>
                                  <p:childTnLst>
                                    <p:set>
                                      <p:cBhvr>
                                        <p:cTn id="85" dur="1" fill="hold">
                                          <p:stCondLst>
                                            <p:cond delay="0"/>
                                          </p:stCondLst>
                                        </p:cTn>
                                        <p:tgtEl>
                                          <p:spTgt spid="88"/>
                                        </p:tgtEl>
                                        <p:attrNameLst>
                                          <p:attrName>style.visibility</p:attrName>
                                        </p:attrNameLst>
                                      </p:cBhvr>
                                      <p:to>
                                        <p:strVal val="visible"/>
                                      </p:to>
                                    </p:set>
                                    <p:anim calcmode="lin" valueType="num">
                                      <p:cBhvr>
                                        <p:cTn id="86" dur="1000" fill="hold"/>
                                        <p:tgtEl>
                                          <p:spTgt spid="88"/>
                                        </p:tgtEl>
                                        <p:attrNameLst>
                                          <p:attrName>ppt_w</p:attrName>
                                        </p:attrNameLst>
                                      </p:cBhvr>
                                      <p:tavLst>
                                        <p:tav tm="0">
                                          <p:val>
                                            <p:fltVal val="0"/>
                                          </p:val>
                                        </p:tav>
                                        <p:tav tm="100000">
                                          <p:val>
                                            <p:strVal val="#ppt_w"/>
                                          </p:val>
                                        </p:tav>
                                      </p:tavLst>
                                    </p:anim>
                                    <p:anim calcmode="lin" valueType="num">
                                      <p:cBhvr>
                                        <p:cTn id="87" dur="1000" fill="hold"/>
                                        <p:tgtEl>
                                          <p:spTgt spid="88"/>
                                        </p:tgtEl>
                                        <p:attrNameLst>
                                          <p:attrName>ppt_h</p:attrName>
                                        </p:attrNameLst>
                                      </p:cBhvr>
                                      <p:tavLst>
                                        <p:tav tm="0">
                                          <p:val>
                                            <p:fltVal val="0"/>
                                          </p:val>
                                        </p:tav>
                                        <p:tav tm="100000">
                                          <p:val>
                                            <p:strVal val="#ppt_h"/>
                                          </p:val>
                                        </p:tav>
                                      </p:tavLst>
                                    </p:anim>
                                    <p:animEffect transition="in" filter="fade">
                                      <p:cBhvr>
                                        <p:cTn id="88" dur="1000"/>
                                        <p:tgtEl>
                                          <p:spTgt spid="88"/>
                                        </p:tgtEl>
                                      </p:cBhvr>
                                    </p:animEffect>
                                  </p:childTnLst>
                                </p:cTn>
                              </p:par>
                              <p:par>
                                <p:cTn id="89" presetID="53" presetClass="entr" presetSubtype="16" fill="hold" grpId="0" nodeType="withEffect">
                                  <p:stCondLst>
                                    <p:cond delay="500"/>
                                  </p:stCondLst>
                                  <p:childTnLst>
                                    <p:set>
                                      <p:cBhvr>
                                        <p:cTn id="90" dur="1" fill="hold">
                                          <p:stCondLst>
                                            <p:cond delay="0"/>
                                          </p:stCondLst>
                                        </p:cTn>
                                        <p:tgtEl>
                                          <p:spTgt spid="91"/>
                                        </p:tgtEl>
                                        <p:attrNameLst>
                                          <p:attrName>style.visibility</p:attrName>
                                        </p:attrNameLst>
                                      </p:cBhvr>
                                      <p:to>
                                        <p:strVal val="visible"/>
                                      </p:to>
                                    </p:set>
                                    <p:anim calcmode="lin" valueType="num">
                                      <p:cBhvr>
                                        <p:cTn id="91" dur="1000" fill="hold"/>
                                        <p:tgtEl>
                                          <p:spTgt spid="91"/>
                                        </p:tgtEl>
                                        <p:attrNameLst>
                                          <p:attrName>ppt_w</p:attrName>
                                        </p:attrNameLst>
                                      </p:cBhvr>
                                      <p:tavLst>
                                        <p:tav tm="0">
                                          <p:val>
                                            <p:fltVal val="0"/>
                                          </p:val>
                                        </p:tav>
                                        <p:tav tm="100000">
                                          <p:val>
                                            <p:strVal val="#ppt_w"/>
                                          </p:val>
                                        </p:tav>
                                      </p:tavLst>
                                    </p:anim>
                                    <p:anim calcmode="lin" valueType="num">
                                      <p:cBhvr>
                                        <p:cTn id="92" dur="1000" fill="hold"/>
                                        <p:tgtEl>
                                          <p:spTgt spid="91"/>
                                        </p:tgtEl>
                                        <p:attrNameLst>
                                          <p:attrName>ppt_h</p:attrName>
                                        </p:attrNameLst>
                                      </p:cBhvr>
                                      <p:tavLst>
                                        <p:tav tm="0">
                                          <p:val>
                                            <p:fltVal val="0"/>
                                          </p:val>
                                        </p:tav>
                                        <p:tav tm="100000">
                                          <p:val>
                                            <p:strVal val="#ppt_h"/>
                                          </p:val>
                                        </p:tav>
                                      </p:tavLst>
                                    </p:anim>
                                    <p:animEffect transition="in" filter="fade">
                                      <p:cBhvr>
                                        <p:cTn id="93" dur="1000"/>
                                        <p:tgtEl>
                                          <p:spTgt spid="91"/>
                                        </p:tgtEl>
                                      </p:cBhvr>
                                    </p:animEffect>
                                  </p:childTnLst>
                                </p:cTn>
                              </p:par>
                              <p:par>
                                <p:cTn id="94" presetID="53" presetClass="entr" presetSubtype="16" fill="hold" grpId="0" nodeType="withEffect">
                                  <p:stCondLst>
                                    <p:cond delay="500"/>
                                  </p:stCondLst>
                                  <p:childTnLst>
                                    <p:set>
                                      <p:cBhvr>
                                        <p:cTn id="95" dur="1" fill="hold">
                                          <p:stCondLst>
                                            <p:cond delay="0"/>
                                          </p:stCondLst>
                                        </p:cTn>
                                        <p:tgtEl>
                                          <p:spTgt spid="92"/>
                                        </p:tgtEl>
                                        <p:attrNameLst>
                                          <p:attrName>style.visibility</p:attrName>
                                        </p:attrNameLst>
                                      </p:cBhvr>
                                      <p:to>
                                        <p:strVal val="visible"/>
                                      </p:to>
                                    </p:set>
                                    <p:anim calcmode="lin" valueType="num">
                                      <p:cBhvr>
                                        <p:cTn id="96" dur="1000" fill="hold"/>
                                        <p:tgtEl>
                                          <p:spTgt spid="92"/>
                                        </p:tgtEl>
                                        <p:attrNameLst>
                                          <p:attrName>ppt_w</p:attrName>
                                        </p:attrNameLst>
                                      </p:cBhvr>
                                      <p:tavLst>
                                        <p:tav tm="0">
                                          <p:val>
                                            <p:fltVal val="0"/>
                                          </p:val>
                                        </p:tav>
                                        <p:tav tm="100000">
                                          <p:val>
                                            <p:strVal val="#ppt_w"/>
                                          </p:val>
                                        </p:tav>
                                      </p:tavLst>
                                    </p:anim>
                                    <p:anim calcmode="lin" valueType="num">
                                      <p:cBhvr>
                                        <p:cTn id="97" dur="1000" fill="hold"/>
                                        <p:tgtEl>
                                          <p:spTgt spid="92"/>
                                        </p:tgtEl>
                                        <p:attrNameLst>
                                          <p:attrName>ppt_h</p:attrName>
                                        </p:attrNameLst>
                                      </p:cBhvr>
                                      <p:tavLst>
                                        <p:tav tm="0">
                                          <p:val>
                                            <p:fltVal val="0"/>
                                          </p:val>
                                        </p:tav>
                                        <p:tav tm="100000">
                                          <p:val>
                                            <p:strVal val="#ppt_h"/>
                                          </p:val>
                                        </p:tav>
                                      </p:tavLst>
                                    </p:anim>
                                    <p:animEffect transition="in" filter="fade">
                                      <p:cBhvr>
                                        <p:cTn id="98" dur="1000"/>
                                        <p:tgtEl>
                                          <p:spTgt spid="92"/>
                                        </p:tgtEl>
                                      </p:cBhvr>
                                    </p:animEffect>
                                  </p:childTnLst>
                                </p:cTn>
                              </p:par>
                              <p:par>
                                <p:cTn id="99" presetID="53" presetClass="entr" presetSubtype="16" fill="hold" grpId="0" nodeType="withEffect">
                                  <p:stCondLst>
                                    <p:cond delay="500"/>
                                  </p:stCondLst>
                                  <p:childTnLst>
                                    <p:set>
                                      <p:cBhvr>
                                        <p:cTn id="100" dur="1" fill="hold">
                                          <p:stCondLst>
                                            <p:cond delay="0"/>
                                          </p:stCondLst>
                                        </p:cTn>
                                        <p:tgtEl>
                                          <p:spTgt spid="93"/>
                                        </p:tgtEl>
                                        <p:attrNameLst>
                                          <p:attrName>style.visibility</p:attrName>
                                        </p:attrNameLst>
                                      </p:cBhvr>
                                      <p:to>
                                        <p:strVal val="visible"/>
                                      </p:to>
                                    </p:set>
                                    <p:anim calcmode="lin" valueType="num">
                                      <p:cBhvr>
                                        <p:cTn id="101" dur="1000" fill="hold"/>
                                        <p:tgtEl>
                                          <p:spTgt spid="93"/>
                                        </p:tgtEl>
                                        <p:attrNameLst>
                                          <p:attrName>ppt_w</p:attrName>
                                        </p:attrNameLst>
                                      </p:cBhvr>
                                      <p:tavLst>
                                        <p:tav tm="0">
                                          <p:val>
                                            <p:fltVal val="0"/>
                                          </p:val>
                                        </p:tav>
                                        <p:tav tm="100000">
                                          <p:val>
                                            <p:strVal val="#ppt_w"/>
                                          </p:val>
                                        </p:tav>
                                      </p:tavLst>
                                    </p:anim>
                                    <p:anim calcmode="lin" valueType="num">
                                      <p:cBhvr>
                                        <p:cTn id="102" dur="1000" fill="hold"/>
                                        <p:tgtEl>
                                          <p:spTgt spid="93"/>
                                        </p:tgtEl>
                                        <p:attrNameLst>
                                          <p:attrName>ppt_h</p:attrName>
                                        </p:attrNameLst>
                                      </p:cBhvr>
                                      <p:tavLst>
                                        <p:tav tm="0">
                                          <p:val>
                                            <p:fltVal val="0"/>
                                          </p:val>
                                        </p:tav>
                                        <p:tav tm="100000">
                                          <p:val>
                                            <p:strVal val="#ppt_h"/>
                                          </p:val>
                                        </p:tav>
                                      </p:tavLst>
                                    </p:anim>
                                    <p:animEffect transition="in" filter="fade">
                                      <p:cBhvr>
                                        <p:cTn id="103" dur="10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39" grpId="0"/>
      <p:bldP spid="42" grpId="0"/>
      <p:bldP spid="76" grpId="0"/>
      <p:bldP spid="77" grpId="0"/>
      <p:bldP spid="86" grpId="0"/>
      <p:bldP spid="87" grpId="0"/>
      <p:bldP spid="88" grpId="0" animBg="1"/>
      <p:bldP spid="89" grpId="0" animBg="1"/>
      <p:bldP spid="90" grpId="0" animBg="1"/>
      <p:bldP spid="91" grpId="0" animBg="1"/>
      <p:bldP spid="92" grpId="0" animBg="1"/>
      <p:bldP spid="93" grpId="0" animBg="1"/>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173C97E7-5F6A-4378-8570-87649BC9A793}"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48</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Continous Block Process</a:t>
            </a:r>
            <a:endParaRPr lang="en-US" altLang="zh-CN" sz="3600">
              <a:solidFill>
                <a:srgbClr val="767171"/>
              </a:solidFill>
              <a:latin typeface="Calibri Light" pitchFamily="34" charset="0"/>
            </a:endParaRPr>
          </a:p>
        </p:txBody>
      </p:sp>
      <p:sp>
        <p:nvSpPr>
          <p:cNvPr id="412"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graphicFrame>
        <p:nvGraphicFramePr>
          <p:cNvPr id="16" name="Diagram 15"/>
          <p:cNvGraphicFramePr>
            <a:graphicFrameLocks noChangeAspect="1"/>
          </p:cNvGraphicFramePr>
          <p:nvPr/>
        </p:nvGraphicFramePr>
        <p:xfrm>
          <a:off x="607315" y="1465273"/>
          <a:ext cx="10568685" cy="249621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7" name="Freeform 6"/>
          <p:cNvSpPr>
            <a:spLocks noChangeAspect="1" noEditPoints="1"/>
          </p:cNvSpPr>
          <p:nvPr/>
        </p:nvSpPr>
        <p:spPr bwMode="auto">
          <a:xfrm>
            <a:off x="1042988" y="2505075"/>
            <a:ext cx="336550" cy="358775"/>
          </a:xfrm>
          <a:custGeom>
            <a:avLst/>
            <a:gdLst>
              <a:gd name="T0" fmla="*/ 2147483647 w 376"/>
              <a:gd name="T1" fmla="*/ 2147483647 h 401"/>
              <a:gd name="T2" fmla="*/ 2147483647 w 376"/>
              <a:gd name="T3" fmla="*/ 2147483647 h 401"/>
              <a:gd name="T4" fmla="*/ 0 w 376"/>
              <a:gd name="T5" fmla="*/ 2147483647 h 401"/>
              <a:gd name="T6" fmla="*/ 2147483647 w 376"/>
              <a:gd name="T7" fmla="*/ 2147483647 h 401"/>
              <a:gd name="T8" fmla="*/ 2147483647 w 376"/>
              <a:gd name="T9" fmla="*/ 2147483647 h 401"/>
              <a:gd name="T10" fmla="*/ 2147483647 w 376"/>
              <a:gd name="T11" fmla="*/ 2147483647 h 401"/>
              <a:gd name="T12" fmla="*/ 2147483647 w 376"/>
              <a:gd name="T13" fmla="*/ 2147483647 h 401"/>
              <a:gd name="T14" fmla="*/ 2147483647 w 376"/>
              <a:gd name="T15" fmla="*/ 2147483647 h 401"/>
              <a:gd name="T16" fmla="*/ 2147483647 w 376"/>
              <a:gd name="T17" fmla="*/ 2147483647 h 401"/>
              <a:gd name="T18" fmla="*/ 2147483647 w 376"/>
              <a:gd name="T19" fmla="*/ 2147483647 h 401"/>
              <a:gd name="T20" fmla="*/ 2147483647 w 376"/>
              <a:gd name="T21" fmla="*/ 2147483647 h 401"/>
              <a:gd name="T22" fmla="*/ 2147483647 w 376"/>
              <a:gd name="T23" fmla="*/ 2147483647 h 401"/>
              <a:gd name="T24" fmla="*/ 2147483647 w 376"/>
              <a:gd name="T25" fmla="*/ 2147483647 h 401"/>
              <a:gd name="T26" fmla="*/ 2147483647 w 376"/>
              <a:gd name="T27" fmla="*/ 2147483647 h 401"/>
              <a:gd name="T28" fmla="*/ 2147483647 w 376"/>
              <a:gd name="T29" fmla="*/ 2147483647 h 401"/>
              <a:gd name="T30" fmla="*/ 2147483647 w 376"/>
              <a:gd name="T31" fmla="*/ 2147483647 h 401"/>
              <a:gd name="T32" fmla="*/ 2147483647 w 376"/>
              <a:gd name="T33" fmla="*/ 2147483647 h 401"/>
              <a:gd name="T34" fmla="*/ 2147483647 w 376"/>
              <a:gd name="T35" fmla="*/ 2147483647 h 40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76" h="401">
                <a:moveTo>
                  <a:pt x="67" y="3"/>
                </a:moveTo>
                <a:cubicBezTo>
                  <a:pt x="67" y="0"/>
                  <a:pt x="62" y="0"/>
                  <a:pt x="62" y="3"/>
                </a:cubicBezTo>
                <a:cubicBezTo>
                  <a:pt x="52" y="85"/>
                  <a:pt x="0" y="102"/>
                  <a:pt x="0" y="159"/>
                </a:cubicBezTo>
                <a:cubicBezTo>
                  <a:pt x="0" y="195"/>
                  <a:pt x="29" y="223"/>
                  <a:pt x="65" y="223"/>
                </a:cubicBezTo>
                <a:cubicBezTo>
                  <a:pt x="100" y="223"/>
                  <a:pt x="129" y="195"/>
                  <a:pt x="129" y="159"/>
                </a:cubicBezTo>
                <a:cubicBezTo>
                  <a:pt x="129" y="102"/>
                  <a:pt x="77" y="85"/>
                  <a:pt x="67" y="3"/>
                </a:cubicBezTo>
                <a:close/>
                <a:moveTo>
                  <a:pt x="313" y="3"/>
                </a:moveTo>
                <a:cubicBezTo>
                  <a:pt x="313" y="0"/>
                  <a:pt x="309" y="0"/>
                  <a:pt x="309" y="3"/>
                </a:cubicBezTo>
                <a:cubicBezTo>
                  <a:pt x="298" y="85"/>
                  <a:pt x="246" y="102"/>
                  <a:pt x="246" y="159"/>
                </a:cubicBezTo>
                <a:cubicBezTo>
                  <a:pt x="246" y="195"/>
                  <a:pt x="276" y="223"/>
                  <a:pt x="311" y="223"/>
                </a:cubicBezTo>
                <a:cubicBezTo>
                  <a:pt x="346" y="223"/>
                  <a:pt x="376" y="195"/>
                  <a:pt x="376" y="159"/>
                </a:cubicBezTo>
                <a:cubicBezTo>
                  <a:pt x="376" y="102"/>
                  <a:pt x="324" y="85"/>
                  <a:pt x="313" y="3"/>
                </a:cubicBezTo>
                <a:close/>
                <a:moveTo>
                  <a:pt x="185" y="180"/>
                </a:moveTo>
                <a:cubicBezTo>
                  <a:pt x="175" y="263"/>
                  <a:pt x="123" y="280"/>
                  <a:pt x="123" y="337"/>
                </a:cubicBezTo>
                <a:cubicBezTo>
                  <a:pt x="123" y="372"/>
                  <a:pt x="153" y="401"/>
                  <a:pt x="188" y="401"/>
                </a:cubicBezTo>
                <a:cubicBezTo>
                  <a:pt x="223" y="401"/>
                  <a:pt x="253" y="372"/>
                  <a:pt x="253" y="337"/>
                </a:cubicBezTo>
                <a:cubicBezTo>
                  <a:pt x="253" y="280"/>
                  <a:pt x="200" y="263"/>
                  <a:pt x="190" y="180"/>
                </a:cubicBezTo>
                <a:cubicBezTo>
                  <a:pt x="190" y="178"/>
                  <a:pt x="186" y="178"/>
                  <a:pt x="185" y="18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8" name="Freeform 31"/>
          <p:cNvSpPr>
            <a:spLocks noChangeAspect="1" noEditPoints="1"/>
          </p:cNvSpPr>
          <p:nvPr/>
        </p:nvSpPr>
        <p:spPr bwMode="auto">
          <a:xfrm>
            <a:off x="3609975" y="2484438"/>
            <a:ext cx="330200" cy="452437"/>
          </a:xfrm>
          <a:custGeom>
            <a:avLst/>
            <a:gdLst>
              <a:gd name="T0" fmla="*/ 2147483647 w 293"/>
              <a:gd name="T1" fmla="*/ 2147483647 h 400"/>
              <a:gd name="T2" fmla="*/ 2147483647 w 293"/>
              <a:gd name="T3" fmla="*/ 2147483647 h 400"/>
              <a:gd name="T4" fmla="*/ 2147483647 w 293"/>
              <a:gd name="T5" fmla="*/ 2147483647 h 400"/>
              <a:gd name="T6" fmla="*/ 2147483647 w 293"/>
              <a:gd name="T7" fmla="*/ 2147483647 h 400"/>
              <a:gd name="T8" fmla="*/ 2147483647 w 293"/>
              <a:gd name="T9" fmla="*/ 2147483647 h 400"/>
              <a:gd name="T10" fmla="*/ 2147483647 w 293"/>
              <a:gd name="T11" fmla="*/ 2147483647 h 400"/>
              <a:gd name="T12" fmla="*/ 2147483647 w 293"/>
              <a:gd name="T13" fmla="*/ 2147483647 h 400"/>
              <a:gd name="T14" fmla="*/ 2147483647 w 293"/>
              <a:gd name="T15" fmla="*/ 2147483647 h 400"/>
              <a:gd name="T16" fmla="*/ 2147483647 w 293"/>
              <a:gd name="T17" fmla="*/ 0 h 400"/>
              <a:gd name="T18" fmla="*/ 2147483647 w 293"/>
              <a:gd name="T19" fmla="*/ 2147483647 h 400"/>
              <a:gd name="T20" fmla="*/ 2147483647 w 293"/>
              <a:gd name="T21" fmla="*/ 2147483647 h 400"/>
              <a:gd name="T22" fmla="*/ 2147483647 w 293"/>
              <a:gd name="T23" fmla="*/ 2147483647 h 400"/>
              <a:gd name="T24" fmla="*/ 2147483647 w 293"/>
              <a:gd name="T25" fmla="*/ 2147483647 h 400"/>
              <a:gd name="T26" fmla="*/ 2147483647 w 293"/>
              <a:gd name="T27" fmla="*/ 2147483647 h 400"/>
              <a:gd name="T28" fmla="*/ 2147483647 w 293"/>
              <a:gd name="T29" fmla="*/ 2147483647 h 400"/>
              <a:gd name="T30" fmla="*/ 2147483647 w 293"/>
              <a:gd name="T31" fmla="*/ 2147483647 h 400"/>
              <a:gd name="T32" fmla="*/ 2147483647 w 293"/>
              <a:gd name="T33" fmla="*/ 2147483647 h 400"/>
              <a:gd name="T34" fmla="*/ 2147483647 w 293"/>
              <a:gd name="T35" fmla="*/ 2147483647 h 400"/>
              <a:gd name="T36" fmla="*/ 2147483647 w 293"/>
              <a:gd name="T37" fmla="*/ 2147483647 h 400"/>
              <a:gd name="T38" fmla="*/ 2147483647 w 293"/>
              <a:gd name="T39" fmla="*/ 2147483647 h 400"/>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93" h="400">
                <a:moveTo>
                  <a:pt x="90" y="383"/>
                </a:moveTo>
                <a:cubicBezTo>
                  <a:pt x="106" y="393"/>
                  <a:pt x="125" y="400"/>
                  <a:pt x="147" y="400"/>
                </a:cubicBezTo>
                <a:cubicBezTo>
                  <a:pt x="169" y="400"/>
                  <a:pt x="187" y="393"/>
                  <a:pt x="203" y="383"/>
                </a:cubicBezTo>
                <a:cubicBezTo>
                  <a:pt x="203" y="342"/>
                  <a:pt x="203" y="342"/>
                  <a:pt x="203" y="342"/>
                </a:cubicBezTo>
                <a:cubicBezTo>
                  <a:pt x="90" y="342"/>
                  <a:pt x="90" y="342"/>
                  <a:pt x="90" y="342"/>
                </a:cubicBezTo>
                <a:lnTo>
                  <a:pt x="90" y="383"/>
                </a:lnTo>
                <a:close/>
                <a:moveTo>
                  <a:pt x="201" y="318"/>
                </a:moveTo>
                <a:cubicBezTo>
                  <a:pt x="201" y="231"/>
                  <a:pt x="293" y="203"/>
                  <a:pt x="286" y="116"/>
                </a:cubicBezTo>
                <a:cubicBezTo>
                  <a:pt x="282" y="61"/>
                  <a:pt x="245" y="0"/>
                  <a:pt x="147" y="0"/>
                </a:cubicBezTo>
                <a:cubicBezTo>
                  <a:pt x="49" y="0"/>
                  <a:pt x="12" y="61"/>
                  <a:pt x="7" y="116"/>
                </a:cubicBezTo>
                <a:cubicBezTo>
                  <a:pt x="0" y="203"/>
                  <a:pt x="93" y="231"/>
                  <a:pt x="93" y="318"/>
                </a:cubicBezTo>
                <a:lnTo>
                  <a:pt x="201" y="318"/>
                </a:lnTo>
                <a:close/>
                <a:moveTo>
                  <a:pt x="50" y="119"/>
                </a:moveTo>
                <a:cubicBezTo>
                  <a:pt x="54" y="67"/>
                  <a:pt x="89" y="41"/>
                  <a:pt x="147" y="41"/>
                </a:cubicBezTo>
                <a:cubicBezTo>
                  <a:pt x="204" y="41"/>
                  <a:pt x="240" y="67"/>
                  <a:pt x="244" y="119"/>
                </a:cubicBezTo>
                <a:cubicBezTo>
                  <a:pt x="246" y="148"/>
                  <a:pt x="230" y="167"/>
                  <a:pt x="208" y="198"/>
                </a:cubicBezTo>
                <a:cubicBezTo>
                  <a:pt x="192" y="221"/>
                  <a:pt x="172" y="248"/>
                  <a:pt x="163" y="283"/>
                </a:cubicBezTo>
                <a:cubicBezTo>
                  <a:pt x="130" y="283"/>
                  <a:pt x="130" y="283"/>
                  <a:pt x="130" y="283"/>
                </a:cubicBezTo>
                <a:cubicBezTo>
                  <a:pt x="121" y="248"/>
                  <a:pt x="102" y="221"/>
                  <a:pt x="86" y="198"/>
                </a:cubicBezTo>
                <a:cubicBezTo>
                  <a:pt x="64" y="167"/>
                  <a:pt x="47" y="148"/>
                  <a:pt x="50" y="11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9" name="Freeform 49"/>
          <p:cNvSpPr>
            <a:spLocks noChangeAspect="1" noEditPoints="1"/>
          </p:cNvSpPr>
          <p:nvPr/>
        </p:nvSpPr>
        <p:spPr bwMode="auto">
          <a:xfrm>
            <a:off x="6573838" y="2506663"/>
            <a:ext cx="409575" cy="349250"/>
          </a:xfrm>
          <a:custGeom>
            <a:avLst/>
            <a:gdLst>
              <a:gd name="T0" fmla="*/ 2147483647 w 400"/>
              <a:gd name="T1" fmla="*/ 2147483647 h 340"/>
              <a:gd name="T2" fmla="*/ 2147483647 w 400"/>
              <a:gd name="T3" fmla="*/ 2147483647 h 340"/>
              <a:gd name="T4" fmla="*/ 2147483647 w 400"/>
              <a:gd name="T5" fmla="*/ 2147483647 h 340"/>
              <a:gd name="T6" fmla="*/ 2147483647 w 400"/>
              <a:gd name="T7" fmla="*/ 2147483647 h 340"/>
              <a:gd name="T8" fmla="*/ 2147483647 w 400"/>
              <a:gd name="T9" fmla="*/ 2147483647 h 340"/>
              <a:gd name="T10" fmla="*/ 2147483647 w 400"/>
              <a:gd name="T11" fmla="*/ 2147483647 h 340"/>
              <a:gd name="T12" fmla="*/ 2147483647 w 400"/>
              <a:gd name="T13" fmla="*/ 2147483647 h 340"/>
              <a:gd name="T14" fmla="*/ 2147483647 w 400"/>
              <a:gd name="T15" fmla="*/ 2147483647 h 340"/>
              <a:gd name="T16" fmla="*/ 2147483647 w 400"/>
              <a:gd name="T17" fmla="*/ 0 h 340"/>
              <a:gd name="T18" fmla="*/ 2147483647 w 400"/>
              <a:gd name="T19" fmla="*/ 0 h 340"/>
              <a:gd name="T20" fmla="*/ 2147483647 w 400"/>
              <a:gd name="T21" fmla="*/ 2147483647 h 340"/>
              <a:gd name="T22" fmla="*/ 2147483647 w 400"/>
              <a:gd name="T23" fmla="*/ 2147483647 h 340"/>
              <a:gd name="T24" fmla="*/ 2147483647 w 400"/>
              <a:gd name="T25" fmla="*/ 2147483647 h 340"/>
              <a:gd name="T26" fmla="*/ 2147483647 w 400"/>
              <a:gd name="T27" fmla="*/ 2147483647 h 340"/>
              <a:gd name="T28" fmla="*/ 0 w 400"/>
              <a:gd name="T29" fmla="*/ 2147483647 h 340"/>
              <a:gd name="T30" fmla="*/ 2147483647 w 400"/>
              <a:gd name="T31" fmla="*/ 2147483647 h 340"/>
              <a:gd name="T32" fmla="*/ 2147483647 w 400"/>
              <a:gd name="T33" fmla="*/ 2147483647 h 340"/>
              <a:gd name="T34" fmla="*/ 2147483647 w 400"/>
              <a:gd name="T35" fmla="*/ 2147483647 h 340"/>
              <a:gd name="T36" fmla="*/ 2147483647 w 400"/>
              <a:gd name="T37" fmla="*/ 2147483647 h 340"/>
              <a:gd name="T38" fmla="*/ 2147483647 w 400"/>
              <a:gd name="T39" fmla="*/ 2147483647 h 340"/>
              <a:gd name="T40" fmla="*/ 2147483647 w 400"/>
              <a:gd name="T41" fmla="*/ 2147483647 h 340"/>
              <a:gd name="T42" fmla="*/ 2147483647 w 400"/>
              <a:gd name="T43" fmla="*/ 2147483647 h 340"/>
              <a:gd name="T44" fmla="*/ 2147483647 w 400"/>
              <a:gd name="T45" fmla="*/ 2147483647 h 340"/>
              <a:gd name="T46" fmla="*/ 2147483647 w 400"/>
              <a:gd name="T47" fmla="*/ 2147483647 h 340"/>
              <a:gd name="T48" fmla="*/ 2147483647 w 400"/>
              <a:gd name="T49" fmla="*/ 2147483647 h 340"/>
              <a:gd name="T50" fmla="*/ 2147483647 w 400"/>
              <a:gd name="T51" fmla="*/ 2147483647 h 340"/>
              <a:gd name="T52" fmla="*/ 2147483647 w 400"/>
              <a:gd name="T53" fmla="*/ 2147483647 h 340"/>
              <a:gd name="T54" fmla="*/ 2147483647 w 400"/>
              <a:gd name="T55" fmla="*/ 2147483647 h 340"/>
              <a:gd name="T56" fmla="*/ 2147483647 w 400"/>
              <a:gd name="T57" fmla="*/ 2147483647 h 340"/>
              <a:gd name="T58" fmla="*/ 2147483647 w 400"/>
              <a:gd name="T59" fmla="*/ 2147483647 h 340"/>
              <a:gd name="T60" fmla="*/ 2147483647 w 400"/>
              <a:gd name="T61" fmla="*/ 2147483647 h 340"/>
              <a:gd name="T62" fmla="*/ 2147483647 w 400"/>
              <a:gd name="T63" fmla="*/ 2147483647 h 340"/>
              <a:gd name="T64" fmla="*/ 2147483647 w 400"/>
              <a:gd name="T65" fmla="*/ 2147483647 h 340"/>
              <a:gd name="T66" fmla="*/ 2147483647 w 400"/>
              <a:gd name="T67" fmla="*/ 2147483647 h 340"/>
              <a:gd name="T68" fmla="*/ 2147483647 w 400"/>
              <a:gd name="T69" fmla="*/ 2147483647 h 34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400" h="340">
                <a:moveTo>
                  <a:pt x="182" y="180"/>
                </a:moveTo>
                <a:cubicBezTo>
                  <a:pt x="218" y="180"/>
                  <a:pt x="218" y="180"/>
                  <a:pt x="218" y="180"/>
                </a:cubicBezTo>
                <a:cubicBezTo>
                  <a:pt x="218" y="220"/>
                  <a:pt x="218" y="220"/>
                  <a:pt x="218" y="220"/>
                </a:cubicBezTo>
                <a:cubicBezTo>
                  <a:pt x="400" y="220"/>
                  <a:pt x="400" y="220"/>
                  <a:pt x="400" y="220"/>
                </a:cubicBezTo>
                <a:cubicBezTo>
                  <a:pt x="400" y="220"/>
                  <a:pt x="397" y="131"/>
                  <a:pt x="396" y="103"/>
                </a:cubicBezTo>
                <a:cubicBezTo>
                  <a:pt x="395" y="76"/>
                  <a:pt x="385" y="60"/>
                  <a:pt x="356" y="60"/>
                </a:cubicBezTo>
                <a:cubicBezTo>
                  <a:pt x="292" y="60"/>
                  <a:pt x="292" y="60"/>
                  <a:pt x="292" y="60"/>
                </a:cubicBezTo>
                <a:cubicBezTo>
                  <a:pt x="282" y="41"/>
                  <a:pt x="271" y="21"/>
                  <a:pt x="268" y="15"/>
                </a:cubicBezTo>
                <a:cubicBezTo>
                  <a:pt x="261" y="2"/>
                  <a:pt x="259" y="0"/>
                  <a:pt x="244" y="0"/>
                </a:cubicBezTo>
                <a:cubicBezTo>
                  <a:pt x="155" y="0"/>
                  <a:pt x="155" y="0"/>
                  <a:pt x="155" y="0"/>
                </a:cubicBezTo>
                <a:cubicBezTo>
                  <a:pt x="141" y="0"/>
                  <a:pt x="138" y="2"/>
                  <a:pt x="132" y="15"/>
                </a:cubicBezTo>
                <a:cubicBezTo>
                  <a:pt x="129" y="21"/>
                  <a:pt x="118" y="41"/>
                  <a:pt x="108" y="60"/>
                </a:cubicBezTo>
                <a:cubicBezTo>
                  <a:pt x="44" y="60"/>
                  <a:pt x="44" y="60"/>
                  <a:pt x="44" y="60"/>
                </a:cubicBezTo>
                <a:cubicBezTo>
                  <a:pt x="14" y="60"/>
                  <a:pt x="5" y="76"/>
                  <a:pt x="4" y="103"/>
                </a:cubicBezTo>
                <a:cubicBezTo>
                  <a:pt x="3" y="129"/>
                  <a:pt x="0" y="220"/>
                  <a:pt x="0" y="220"/>
                </a:cubicBezTo>
                <a:cubicBezTo>
                  <a:pt x="182" y="220"/>
                  <a:pt x="182" y="220"/>
                  <a:pt x="182" y="220"/>
                </a:cubicBezTo>
                <a:lnTo>
                  <a:pt x="182" y="180"/>
                </a:lnTo>
                <a:close/>
                <a:moveTo>
                  <a:pt x="153" y="38"/>
                </a:moveTo>
                <a:cubicBezTo>
                  <a:pt x="157" y="30"/>
                  <a:pt x="159" y="28"/>
                  <a:pt x="169" y="28"/>
                </a:cubicBezTo>
                <a:cubicBezTo>
                  <a:pt x="230" y="28"/>
                  <a:pt x="230" y="28"/>
                  <a:pt x="230" y="28"/>
                </a:cubicBezTo>
                <a:cubicBezTo>
                  <a:pt x="241" y="28"/>
                  <a:pt x="242" y="30"/>
                  <a:pt x="247" y="38"/>
                </a:cubicBezTo>
                <a:cubicBezTo>
                  <a:pt x="248" y="41"/>
                  <a:pt x="253" y="50"/>
                  <a:pt x="258" y="60"/>
                </a:cubicBezTo>
                <a:cubicBezTo>
                  <a:pt x="141" y="60"/>
                  <a:pt x="141" y="60"/>
                  <a:pt x="141" y="60"/>
                </a:cubicBezTo>
                <a:cubicBezTo>
                  <a:pt x="146" y="50"/>
                  <a:pt x="151" y="41"/>
                  <a:pt x="153" y="38"/>
                </a:cubicBezTo>
                <a:close/>
                <a:moveTo>
                  <a:pt x="218" y="280"/>
                </a:moveTo>
                <a:cubicBezTo>
                  <a:pt x="182" y="280"/>
                  <a:pt x="182" y="280"/>
                  <a:pt x="182" y="280"/>
                </a:cubicBezTo>
                <a:cubicBezTo>
                  <a:pt x="182" y="240"/>
                  <a:pt x="182" y="240"/>
                  <a:pt x="182" y="240"/>
                </a:cubicBezTo>
                <a:cubicBezTo>
                  <a:pt x="10" y="240"/>
                  <a:pt x="10" y="240"/>
                  <a:pt x="10" y="240"/>
                </a:cubicBezTo>
                <a:cubicBezTo>
                  <a:pt x="10" y="240"/>
                  <a:pt x="12" y="276"/>
                  <a:pt x="14" y="306"/>
                </a:cubicBezTo>
                <a:cubicBezTo>
                  <a:pt x="14" y="319"/>
                  <a:pt x="18" y="340"/>
                  <a:pt x="50" y="340"/>
                </a:cubicBezTo>
                <a:cubicBezTo>
                  <a:pt x="350" y="340"/>
                  <a:pt x="350" y="340"/>
                  <a:pt x="350" y="340"/>
                </a:cubicBezTo>
                <a:cubicBezTo>
                  <a:pt x="381" y="340"/>
                  <a:pt x="385" y="319"/>
                  <a:pt x="386" y="306"/>
                </a:cubicBezTo>
                <a:cubicBezTo>
                  <a:pt x="388" y="275"/>
                  <a:pt x="390" y="240"/>
                  <a:pt x="390" y="240"/>
                </a:cubicBezTo>
                <a:cubicBezTo>
                  <a:pt x="218" y="240"/>
                  <a:pt x="218" y="240"/>
                  <a:pt x="218" y="240"/>
                </a:cubicBezTo>
                <a:lnTo>
                  <a:pt x="218" y="280"/>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 name="Freeform 36"/>
          <p:cNvSpPr>
            <a:spLocks noChangeAspect="1" noEditPoints="1"/>
          </p:cNvSpPr>
          <p:nvPr/>
        </p:nvSpPr>
        <p:spPr bwMode="auto">
          <a:xfrm>
            <a:off x="9297988" y="2581275"/>
            <a:ext cx="382587" cy="258763"/>
          </a:xfrm>
          <a:custGeom>
            <a:avLst/>
            <a:gdLst>
              <a:gd name="T0" fmla="*/ 2147483647 w 400"/>
              <a:gd name="T1" fmla="*/ 0 h 224"/>
              <a:gd name="T2" fmla="*/ 0 w 400"/>
              <a:gd name="T3" fmla="*/ 2147483647 h 224"/>
              <a:gd name="T4" fmla="*/ 2147483647 w 400"/>
              <a:gd name="T5" fmla="*/ 2147483647 h 224"/>
              <a:gd name="T6" fmla="*/ 2147483647 w 400"/>
              <a:gd name="T7" fmla="*/ 2147483647 h 224"/>
              <a:gd name="T8" fmla="*/ 2147483647 w 400"/>
              <a:gd name="T9" fmla="*/ 0 h 224"/>
              <a:gd name="T10" fmla="*/ 2147483647 w 400"/>
              <a:gd name="T11" fmla="*/ 2147483647 h 224"/>
              <a:gd name="T12" fmla="*/ 2147483647 w 400"/>
              <a:gd name="T13" fmla="*/ 2147483647 h 224"/>
              <a:gd name="T14" fmla="*/ 2147483647 w 400"/>
              <a:gd name="T15" fmla="*/ 2147483647 h 224"/>
              <a:gd name="T16" fmla="*/ 2147483647 w 400"/>
              <a:gd name="T17" fmla="*/ 2147483647 h 224"/>
              <a:gd name="T18" fmla="*/ 2147483647 w 400"/>
              <a:gd name="T19" fmla="*/ 2147483647 h 224"/>
              <a:gd name="T20" fmla="*/ 2147483647 w 400"/>
              <a:gd name="T21" fmla="*/ 2147483647 h 224"/>
              <a:gd name="T22" fmla="*/ 2147483647 w 400"/>
              <a:gd name="T23" fmla="*/ 2147483647 h 224"/>
              <a:gd name="T24" fmla="*/ 2147483647 w 400"/>
              <a:gd name="T25" fmla="*/ 2147483647 h 224"/>
              <a:gd name="T26" fmla="*/ 2147483647 w 400"/>
              <a:gd name="T27" fmla="*/ 2147483647 h 224"/>
              <a:gd name="T28" fmla="*/ 2147483647 w 400"/>
              <a:gd name="T29" fmla="*/ 2147483647 h 224"/>
              <a:gd name="T30" fmla="*/ 2147483647 w 400"/>
              <a:gd name="T31" fmla="*/ 2147483647 h 22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400" h="224">
                <a:moveTo>
                  <a:pt x="200" y="0"/>
                </a:moveTo>
                <a:cubicBezTo>
                  <a:pt x="69" y="0"/>
                  <a:pt x="0" y="97"/>
                  <a:pt x="0" y="112"/>
                </a:cubicBezTo>
                <a:cubicBezTo>
                  <a:pt x="0" y="127"/>
                  <a:pt x="69" y="224"/>
                  <a:pt x="200" y="224"/>
                </a:cubicBezTo>
                <a:cubicBezTo>
                  <a:pt x="331" y="224"/>
                  <a:pt x="400" y="127"/>
                  <a:pt x="400" y="112"/>
                </a:cubicBezTo>
                <a:cubicBezTo>
                  <a:pt x="400" y="97"/>
                  <a:pt x="331" y="0"/>
                  <a:pt x="200" y="0"/>
                </a:cubicBezTo>
                <a:close/>
                <a:moveTo>
                  <a:pt x="200" y="198"/>
                </a:moveTo>
                <a:cubicBezTo>
                  <a:pt x="151" y="198"/>
                  <a:pt x="111" y="159"/>
                  <a:pt x="111" y="112"/>
                </a:cubicBezTo>
                <a:cubicBezTo>
                  <a:pt x="111" y="64"/>
                  <a:pt x="151" y="26"/>
                  <a:pt x="200" y="26"/>
                </a:cubicBezTo>
                <a:cubicBezTo>
                  <a:pt x="249" y="26"/>
                  <a:pt x="289" y="64"/>
                  <a:pt x="289" y="112"/>
                </a:cubicBezTo>
                <a:cubicBezTo>
                  <a:pt x="289" y="159"/>
                  <a:pt x="249" y="198"/>
                  <a:pt x="200" y="198"/>
                </a:cubicBezTo>
                <a:close/>
                <a:moveTo>
                  <a:pt x="200" y="112"/>
                </a:moveTo>
                <a:cubicBezTo>
                  <a:pt x="192" y="103"/>
                  <a:pt x="213" y="69"/>
                  <a:pt x="200" y="69"/>
                </a:cubicBezTo>
                <a:cubicBezTo>
                  <a:pt x="175" y="69"/>
                  <a:pt x="155" y="88"/>
                  <a:pt x="155" y="112"/>
                </a:cubicBezTo>
                <a:cubicBezTo>
                  <a:pt x="155" y="136"/>
                  <a:pt x="175" y="155"/>
                  <a:pt x="200" y="155"/>
                </a:cubicBezTo>
                <a:cubicBezTo>
                  <a:pt x="224" y="155"/>
                  <a:pt x="244" y="136"/>
                  <a:pt x="244" y="112"/>
                </a:cubicBezTo>
                <a:cubicBezTo>
                  <a:pt x="244" y="101"/>
                  <a:pt x="207" y="119"/>
                  <a:pt x="200" y="11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21" name="Group 20"/>
          <p:cNvGrpSpPr>
            <a:grpSpLocks noChangeAspect="1"/>
          </p:cNvGrpSpPr>
          <p:nvPr/>
        </p:nvGrpSpPr>
        <p:grpSpPr bwMode="auto">
          <a:xfrm>
            <a:off x="682625" y="3205163"/>
            <a:ext cx="2200275" cy="1530350"/>
            <a:chOff x="763560" y="2640882"/>
            <a:chExt cx="1686926" cy="580990"/>
          </a:xfrm>
        </p:grpSpPr>
        <p:cxnSp>
          <p:nvCxnSpPr>
            <p:cNvPr id="22" name="Straight Connector 21"/>
            <p:cNvCxnSpPr/>
            <p:nvPr/>
          </p:nvCxnSpPr>
          <p:spPr>
            <a:xfrm>
              <a:off x="1599721" y="2640882"/>
              <a:ext cx="0" cy="206119"/>
            </a:xfrm>
            <a:prstGeom prst="line">
              <a:avLst/>
            </a:prstGeom>
            <a:ln>
              <a:solidFill>
                <a:schemeClr val="accent1"/>
              </a:solidFill>
              <a:headEnd type="none" w="sm" len="sm"/>
              <a:tailEnd type="oval" w="sm" len="sm"/>
            </a:ln>
          </p:spPr>
          <p:style>
            <a:lnRef idx="1">
              <a:schemeClr val="accent1"/>
            </a:lnRef>
            <a:fillRef idx="0">
              <a:schemeClr val="accent1"/>
            </a:fillRef>
            <a:effectRef idx="0">
              <a:schemeClr val="accent1"/>
            </a:effectRef>
            <a:fontRef idx="minor">
              <a:schemeClr val="tx1"/>
            </a:fontRef>
          </p:style>
        </p:cxnSp>
        <p:sp>
          <p:nvSpPr>
            <p:cNvPr id="23" name="Content Placeholder 2"/>
            <p:cNvSpPr txBox="1">
              <a:spLocks/>
            </p:cNvSpPr>
            <p:nvPr/>
          </p:nvSpPr>
          <p:spPr>
            <a:xfrm>
              <a:off x="763560" y="2909680"/>
              <a:ext cx="1686926" cy="312192"/>
            </a:xfrm>
            <a:prstGeom prst="rect">
              <a:avLst/>
            </a:prstGeom>
          </p:spPr>
          <p:txBody>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fontAlgn="auto">
                <a:spcAft>
                  <a:spcPts val="0"/>
                </a:spcAft>
                <a:buFont typeface="Arial" pitchFamily="34" charset="0"/>
                <a:buNone/>
                <a:defRPr/>
              </a:pPr>
              <a:r>
                <a:rPr lang="en-US" b="1" dirty="0" smtClean="0">
                  <a:solidFill>
                    <a:schemeClr val="bg1">
                      <a:lumMod val="95000"/>
                    </a:schemeClr>
                  </a:solidFill>
                </a:rPr>
                <a:t>Analysis</a:t>
              </a:r>
            </a:p>
            <a:p>
              <a:pPr marL="0" indent="0" algn="ctr" fontAlgn="auto">
                <a:spcAft>
                  <a:spcPts val="0"/>
                </a:spcAft>
                <a:buFont typeface="Arial" pitchFamily="34" charset="0"/>
                <a:buNone/>
                <a:defRPr/>
              </a:pPr>
              <a:r>
                <a:rPr lang="en-US" sz="1000" dirty="0" smtClean="0">
                  <a:solidFill>
                    <a:schemeClr val="bg1">
                      <a:lumMod val="65000"/>
                    </a:schemeClr>
                  </a:solidFill>
                </a:rPr>
                <a:t>Lorem </a:t>
              </a:r>
              <a:r>
                <a:rPr lang="en-US" sz="1000" dirty="0">
                  <a:solidFill>
                    <a:schemeClr val="bg1">
                      <a:lumMod val="65000"/>
                    </a:schemeClr>
                  </a:solidFill>
                </a:rPr>
                <a:t>ipsum dolor sit amet, consectetur adipiscing elit. Fusce suscipit neque non libero </a:t>
              </a:r>
              <a:r>
                <a:rPr lang="en-US" sz="1000" dirty="0" smtClean="0">
                  <a:solidFill>
                    <a:schemeClr val="bg1">
                      <a:lumMod val="65000"/>
                    </a:schemeClr>
                  </a:solidFill>
                </a:rPr>
                <a:t>aliquam</a:t>
              </a:r>
              <a:r>
                <a:rPr lang="en-US" sz="1000" dirty="0">
                  <a:solidFill>
                    <a:schemeClr val="bg1">
                      <a:lumMod val="65000"/>
                    </a:schemeClr>
                  </a:solidFill>
                </a:rPr>
                <a:t>.</a:t>
              </a:r>
            </a:p>
          </p:txBody>
        </p:sp>
      </p:grpSp>
      <p:grpSp>
        <p:nvGrpSpPr>
          <p:cNvPr id="24" name="Group 23"/>
          <p:cNvGrpSpPr>
            <a:grpSpLocks noChangeAspect="1"/>
          </p:cNvGrpSpPr>
          <p:nvPr/>
        </p:nvGrpSpPr>
        <p:grpSpPr bwMode="auto">
          <a:xfrm>
            <a:off x="3441700" y="3205163"/>
            <a:ext cx="2181225" cy="1778000"/>
            <a:chOff x="2774032" y="2392054"/>
            <a:chExt cx="1686926" cy="1374571"/>
          </a:xfrm>
        </p:grpSpPr>
        <p:cxnSp>
          <p:nvCxnSpPr>
            <p:cNvPr id="25" name="Straight Connector 24"/>
            <p:cNvCxnSpPr/>
            <p:nvPr/>
          </p:nvCxnSpPr>
          <p:spPr>
            <a:xfrm>
              <a:off x="3610129" y="2392054"/>
              <a:ext cx="0" cy="455326"/>
            </a:xfrm>
            <a:prstGeom prst="line">
              <a:avLst/>
            </a:prstGeom>
            <a:ln>
              <a:solidFill>
                <a:schemeClr val="accent2"/>
              </a:solidFill>
              <a:headEnd type="none" w="sm" len="sm"/>
              <a:tailEnd type="oval" w="sm" len="sm"/>
            </a:ln>
          </p:spPr>
          <p:style>
            <a:lnRef idx="1">
              <a:schemeClr val="accent1"/>
            </a:lnRef>
            <a:fillRef idx="0">
              <a:schemeClr val="accent1"/>
            </a:fillRef>
            <a:effectRef idx="0">
              <a:schemeClr val="accent1"/>
            </a:effectRef>
            <a:fontRef idx="minor">
              <a:schemeClr val="tx1"/>
            </a:fontRef>
          </p:style>
        </p:cxnSp>
        <p:sp>
          <p:nvSpPr>
            <p:cNvPr id="26" name="Content Placeholder 2"/>
            <p:cNvSpPr txBox="1">
              <a:spLocks/>
            </p:cNvSpPr>
            <p:nvPr/>
          </p:nvSpPr>
          <p:spPr>
            <a:xfrm>
              <a:off x="2774032" y="2944337"/>
              <a:ext cx="1686926" cy="822288"/>
            </a:xfrm>
            <a:prstGeom prst="rect">
              <a:avLst/>
            </a:prstGeom>
          </p:spPr>
          <p:txBody>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fontAlgn="auto">
                <a:spcAft>
                  <a:spcPts val="0"/>
                </a:spcAft>
                <a:buFont typeface="Arial" pitchFamily="34" charset="0"/>
                <a:buNone/>
                <a:defRPr/>
              </a:pPr>
              <a:r>
                <a:rPr lang="en-US" b="1" dirty="0" smtClean="0">
                  <a:solidFill>
                    <a:schemeClr val="bg1">
                      <a:lumMod val="95000"/>
                    </a:schemeClr>
                  </a:solidFill>
                </a:rPr>
                <a:t>Analysis</a:t>
              </a:r>
            </a:p>
            <a:p>
              <a:pPr marL="0" indent="0" algn="ctr" fontAlgn="auto">
                <a:spcAft>
                  <a:spcPts val="0"/>
                </a:spcAft>
                <a:buFont typeface="Arial" pitchFamily="34" charset="0"/>
                <a:buNone/>
                <a:defRPr/>
              </a:pPr>
              <a:r>
                <a:rPr lang="en-US" sz="1000" dirty="0" smtClean="0">
                  <a:solidFill>
                    <a:schemeClr val="bg1">
                      <a:lumMod val="65000"/>
                    </a:schemeClr>
                  </a:solidFill>
                </a:rPr>
                <a:t>Lorem </a:t>
              </a:r>
              <a:r>
                <a:rPr lang="en-US" sz="1000" dirty="0">
                  <a:solidFill>
                    <a:schemeClr val="bg1">
                      <a:lumMod val="65000"/>
                    </a:schemeClr>
                  </a:solidFill>
                </a:rPr>
                <a:t>ipsum dolor sit amet, consectetur adipiscing elit. Fusce suscipit neque non libero </a:t>
              </a:r>
              <a:r>
                <a:rPr lang="en-US" sz="1000" dirty="0" smtClean="0">
                  <a:solidFill>
                    <a:schemeClr val="bg1">
                      <a:lumMod val="65000"/>
                    </a:schemeClr>
                  </a:solidFill>
                </a:rPr>
                <a:t>aliquam</a:t>
              </a:r>
              <a:r>
                <a:rPr lang="en-US" sz="1000" dirty="0">
                  <a:solidFill>
                    <a:schemeClr val="bg1">
                      <a:lumMod val="65000"/>
                    </a:schemeClr>
                  </a:solidFill>
                </a:rPr>
                <a:t>.</a:t>
              </a:r>
            </a:p>
          </p:txBody>
        </p:sp>
      </p:grpSp>
      <p:grpSp>
        <p:nvGrpSpPr>
          <p:cNvPr id="27" name="Group 26"/>
          <p:cNvGrpSpPr>
            <a:grpSpLocks noChangeAspect="1"/>
          </p:cNvGrpSpPr>
          <p:nvPr/>
        </p:nvGrpSpPr>
        <p:grpSpPr bwMode="auto">
          <a:xfrm>
            <a:off x="6219825" y="3205163"/>
            <a:ext cx="2181225" cy="1778000"/>
            <a:chOff x="4695373" y="2392054"/>
            <a:chExt cx="1686926" cy="1374571"/>
          </a:xfrm>
        </p:grpSpPr>
        <p:cxnSp>
          <p:nvCxnSpPr>
            <p:cNvPr id="28" name="Straight Connector 27"/>
            <p:cNvCxnSpPr/>
            <p:nvPr/>
          </p:nvCxnSpPr>
          <p:spPr>
            <a:xfrm>
              <a:off x="5531470" y="2392054"/>
              <a:ext cx="0" cy="455326"/>
            </a:xfrm>
            <a:prstGeom prst="line">
              <a:avLst/>
            </a:prstGeom>
            <a:ln>
              <a:solidFill>
                <a:schemeClr val="accent3"/>
              </a:solidFill>
              <a:headEnd type="none" w="sm" len="sm"/>
              <a:tailEnd type="oval" w="sm" len="sm"/>
            </a:ln>
          </p:spPr>
          <p:style>
            <a:lnRef idx="1">
              <a:schemeClr val="accent1"/>
            </a:lnRef>
            <a:fillRef idx="0">
              <a:schemeClr val="accent1"/>
            </a:fillRef>
            <a:effectRef idx="0">
              <a:schemeClr val="accent1"/>
            </a:effectRef>
            <a:fontRef idx="minor">
              <a:schemeClr val="tx1"/>
            </a:fontRef>
          </p:style>
        </p:cxnSp>
        <p:sp>
          <p:nvSpPr>
            <p:cNvPr id="30" name="Content Placeholder 2"/>
            <p:cNvSpPr txBox="1">
              <a:spLocks/>
            </p:cNvSpPr>
            <p:nvPr/>
          </p:nvSpPr>
          <p:spPr>
            <a:xfrm>
              <a:off x="4695373" y="2944337"/>
              <a:ext cx="1686926" cy="822288"/>
            </a:xfrm>
            <a:prstGeom prst="rect">
              <a:avLst/>
            </a:prstGeom>
          </p:spPr>
          <p:txBody>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fontAlgn="auto">
                <a:spcAft>
                  <a:spcPts val="0"/>
                </a:spcAft>
                <a:buFont typeface="Arial" pitchFamily="34" charset="0"/>
                <a:buNone/>
                <a:defRPr/>
              </a:pPr>
              <a:r>
                <a:rPr lang="en-US" b="1" dirty="0" smtClean="0">
                  <a:solidFill>
                    <a:schemeClr val="bg1">
                      <a:lumMod val="95000"/>
                    </a:schemeClr>
                  </a:solidFill>
                </a:rPr>
                <a:t>Analysis</a:t>
              </a:r>
            </a:p>
            <a:p>
              <a:pPr marL="0" indent="0" algn="ctr" fontAlgn="auto">
                <a:spcAft>
                  <a:spcPts val="0"/>
                </a:spcAft>
                <a:buFont typeface="Arial" pitchFamily="34" charset="0"/>
                <a:buNone/>
                <a:defRPr/>
              </a:pPr>
              <a:r>
                <a:rPr lang="en-US" sz="1000" dirty="0" smtClean="0">
                  <a:solidFill>
                    <a:schemeClr val="bg1">
                      <a:lumMod val="65000"/>
                    </a:schemeClr>
                  </a:solidFill>
                </a:rPr>
                <a:t>Lorem </a:t>
              </a:r>
              <a:r>
                <a:rPr lang="en-US" sz="1000" dirty="0">
                  <a:solidFill>
                    <a:schemeClr val="bg1">
                      <a:lumMod val="65000"/>
                    </a:schemeClr>
                  </a:solidFill>
                </a:rPr>
                <a:t>ipsum dolor sit amet, consectetur adipiscing elit. Fusce suscipit neque non libero </a:t>
              </a:r>
              <a:r>
                <a:rPr lang="en-US" sz="1000" dirty="0" smtClean="0">
                  <a:solidFill>
                    <a:schemeClr val="bg1">
                      <a:lumMod val="65000"/>
                    </a:schemeClr>
                  </a:solidFill>
                </a:rPr>
                <a:t>aliquam</a:t>
              </a:r>
              <a:r>
                <a:rPr lang="en-US" sz="1000" dirty="0">
                  <a:solidFill>
                    <a:schemeClr val="bg1">
                      <a:lumMod val="65000"/>
                    </a:schemeClr>
                  </a:solidFill>
                </a:rPr>
                <a:t>.</a:t>
              </a:r>
            </a:p>
          </p:txBody>
        </p:sp>
      </p:grpSp>
      <p:grpSp>
        <p:nvGrpSpPr>
          <p:cNvPr id="31" name="Group 30"/>
          <p:cNvGrpSpPr>
            <a:grpSpLocks noChangeAspect="1"/>
          </p:cNvGrpSpPr>
          <p:nvPr/>
        </p:nvGrpSpPr>
        <p:grpSpPr bwMode="auto">
          <a:xfrm>
            <a:off x="8967788" y="3205163"/>
            <a:ext cx="2181225" cy="1778000"/>
            <a:chOff x="6630960" y="2392054"/>
            <a:chExt cx="1686926" cy="1374571"/>
          </a:xfrm>
        </p:grpSpPr>
        <p:cxnSp>
          <p:nvCxnSpPr>
            <p:cNvPr id="32" name="Straight Connector 31"/>
            <p:cNvCxnSpPr/>
            <p:nvPr/>
          </p:nvCxnSpPr>
          <p:spPr>
            <a:xfrm>
              <a:off x="7467056" y="2392054"/>
              <a:ext cx="0" cy="455326"/>
            </a:xfrm>
            <a:prstGeom prst="line">
              <a:avLst/>
            </a:prstGeom>
            <a:ln>
              <a:solidFill>
                <a:schemeClr val="accent4"/>
              </a:solidFill>
              <a:headEnd type="none" w="sm" len="sm"/>
              <a:tailEnd type="oval" w="sm" len="sm"/>
            </a:ln>
          </p:spPr>
          <p:style>
            <a:lnRef idx="1">
              <a:schemeClr val="accent1"/>
            </a:lnRef>
            <a:fillRef idx="0">
              <a:schemeClr val="accent1"/>
            </a:fillRef>
            <a:effectRef idx="0">
              <a:schemeClr val="accent1"/>
            </a:effectRef>
            <a:fontRef idx="minor">
              <a:schemeClr val="tx1"/>
            </a:fontRef>
          </p:style>
        </p:cxnSp>
        <p:sp>
          <p:nvSpPr>
            <p:cNvPr id="33" name="Content Placeholder 2"/>
            <p:cNvSpPr txBox="1">
              <a:spLocks/>
            </p:cNvSpPr>
            <p:nvPr/>
          </p:nvSpPr>
          <p:spPr>
            <a:xfrm>
              <a:off x="6630960" y="2944337"/>
              <a:ext cx="1686926" cy="822288"/>
            </a:xfrm>
            <a:prstGeom prst="rect">
              <a:avLst/>
            </a:prstGeom>
          </p:spPr>
          <p:txBody>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fontAlgn="auto">
                <a:spcAft>
                  <a:spcPts val="0"/>
                </a:spcAft>
                <a:buFont typeface="Arial" pitchFamily="34" charset="0"/>
                <a:buNone/>
                <a:defRPr/>
              </a:pPr>
              <a:r>
                <a:rPr lang="en-US" b="1" dirty="0" smtClean="0">
                  <a:solidFill>
                    <a:schemeClr val="bg1">
                      <a:lumMod val="95000"/>
                    </a:schemeClr>
                  </a:solidFill>
                </a:rPr>
                <a:t>Analysis</a:t>
              </a:r>
            </a:p>
            <a:p>
              <a:pPr marL="0" indent="0" algn="ctr" fontAlgn="auto">
                <a:spcAft>
                  <a:spcPts val="0"/>
                </a:spcAft>
                <a:buFont typeface="Arial" pitchFamily="34" charset="0"/>
                <a:buNone/>
                <a:defRPr/>
              </a:pPr>
              <a:r>
                <a:rPr lang="en-US" sz="1000" dirty="0" smtClean="0">
                  <a:solidFill>
                    <a:schemeClr val="bg1">
                      <a:lumMod val="65000"/>
                    </a:schemeClr>
                  </a:solidFill>
                </a:rPr>
                <a:t>Lorem </a:t>
              </a:r>
              <a:r>
                <a:rPr lang="en-US" sz="1000" dirty="0">
                  <a:solidFill>
                    <a:schemeClr val="bg1">
                      <a:lumMod val="65000"/>
                    </a:schemeClr>
                  </a:solidFill>
                </a:rPr>
                <a:t>ipsum dolor sit amet, consectetur adipiscing elit. Fusce suscipit neque non libero </a:t>
              </a:r>
              <a:r>
                <a:rPr lang="en-US" sz="1000" dirty="0" smtClean="0">
                  <a:solidFill>
                    <a:schemeClr val="bg1">
                      <a:lumMod val="65000"/>
                    </a:schemeClr>
                  </a:solidFill>
                </a:rPr>
                <a:t>aliquam</a:t>
              </a:r>
              <a:r>
                <a:rPr lang="en-US" sz="1000" dirty="0">
                  <a:solidFill>
                    <a:schemeClr val="bg1">
                      <a:lumMod val="65000"/>
                    </a:schemeClr>
                  </a:solidFill>
                </a:rPr>
                <a:t>.</a:t>
              </a:r>
            </a:p>
          </p:txBody>
        </p:sp>
      </p:grpSp>
      <p:sp>
        <p:nvSpPr>
          <p:cNvPr id="34" name="Content Placeholder 2"/>
          <p:cNvSpPr txBox="1">
            <a:spLocks noChangeAspect="1"/>
          </p:cNvSpPr>
          <p:nvPr/>
        </p:nvSpPr>
        <p:spPr>
          <a:xfrm>
            <a:off x="519113" y="5173663"/>
            <a:ext cx="10629900" cy="606425"/>
          </a:xfrm>
          <a:prstGeom prst="rect">
            <a:avLst/>
          </a:prstGeom>
        </p:spPr>
        <p:txBody>
          <a:bodyPr>
            <a:norm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en-US" sz="1100" dirty="0">
                <a:solidFill>
                  <a:schemeClr val="bg1">
                    <a:lumMod val="95000"/>
                  </a:schemeClr>
                </a:solidFill>
              </a:rPr>
              <a:t>Lorem ipsum dolor sit amet, consectetur adipiscing elit. </a:t>
            </a:r>
            <a:r>
              <a:rPr lang="en-US" sz="1100" b="1" dirty="0">
                <a:solidFill>
                  <a:schemeClr val="bg1">
                    <a:lumMod val="95000"/>
                  </a:schemeClr>
                </a:solidFill>
              </a:rPr>
              <a:t>Fusce suscipit neque non libero aliquam</a:t>
            </a:r>
            <a:r>
              <a:rPr lang="en-US" sz="1100" dirty="0">
                <a:solidFill>
                  <a:schemeClr val="bg1">
                    <a:lumMod val="95000"/>
                  </a:schemeClr>
                </a:solidFill>
              </a:rPr>
              <a:t>, ut facilisis lacus pretium. Sed imperdiet tincidunt velit laoreet facilisis. Praesent tempus ipsum suscipit, dictum nulla a, sagittis sapien. Curabitur a nisl facilisis lectus posuere pharetra porta sed neque. Fusce porttitor venenatis ipsum at ullamcorper. Suspendisse sodales leo vehicula libero pharetra, ac porttitor metus mollis</a:t>
            </a:r>
            <a:r>
              <a:rPr lang="en-US" sz="1100" dirty="0" smtClean="0">
                <a:solidFill>
                  <a:schemeClr val="bg1">
                    <a:lumMod val="95000"/>
                  </a:schemeClr>
                </a:solidFill>
              </a:rPr>
              <a:t>.</a:t>
            </a:r>
            <a:endParaRPr lang="en-US" sz="1100" dirty="0">
              <a:solidFill>
                <a:schemeClr val="bg1">
                  <a:lumMod val="95000"/>
                </a:schemeClr>
              </a:solidFill>
            </a:endParaRPr>
          </a:p>
        </p:txBody>
      </p:sp>
      <p:cxnSp>
        <p:nvCxnSpPr>
          <p:cNvPr id="35" name="Straight Connector 34"/>
          <p:cNvCxnSpPr>
            <a:cxnSpLocks noChangeAspect="1"/>
          </p:cNvCxnSpPr>
          <p:nvPr/>
        </p:nvCxnSpPr>
        <p:spPr>
          <a:xfrm flipH="1">
            <a:off x="576263" y="5035550"/>
            <a:ext cx="10587037" cy="0"/>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44" name="Rectangle 1436"/>
          <p:cNvSpPr>
            <a:spLocks noChangeArrowheads="1"/>
          </p:cNvSpPr>
          <p:nvPr/>
        </p:nvSpPr>
        <p:spPr bwMode="auto">
          <a:xfrm>
            <a:off x="1547813" y="2568575"/>
            <a:ext cx="92075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id-ID" altLang="zh-CN" sz="1600">
                <a:solidFill>
                  <a:schemeClr val="bg1"/>
                </a:solidFill>
                <a:cs typeface="Arial" pitchFamily="34" charset="0"/>
              </a:rPr>
              <a:t>Brainstorm</a:t>
            </a:r>
            <a:endParaRPr lang="en-US" altLang="zh-CN" sz="4000">
              <a:solidFill>
                <a:schemeClr val="bg1"/>
              </a:solidFill>
              <a:cs typeface="Arial" pitchFamily="34" charset="0"/>
            </a:endParaRPr>
          </a:p>
        </p:txBody>
      </p:sp>
      <p:sp>
        <p:nvSpPr>
          <p:cNvPr id="45" name="Rectangle 1436"/>
          <p:cNvSpPr>
            <a:spLocks noChangeArrowheads="1"/>
          </p:cNvSpPr>
          <p:nvPr/>
        </p:nvSpPr>
        <p:spPr bwMode="auto">
          <a:xfrm>
            <a:off x="4005263" y="2568575"/>
            <a:ext cx="1487487"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id-ID" altLang="zh-CN" sz="1600">
                <a:solidFill>
                  <a:schemeClr val="bg1"/>
                </a:solidFill>
                <a:cs typeface="Arial" pitchFamily="34" charset="0"/>
              </a:rPr>
              <a:t>Conseptualization</a:t>
            </a:r>
            <a:endParaRPr lang="en-US" altLang="zh-CN" sz="4000">
              <a:solidFill>
                <a:schemeClr val="bg1"/>
              </a:solidFill>
              <a:cs typeface="Arial" pitchFamily="34" charset="0"/>
            </a:endParaRPr>
          </a:p>
        </p:txBody>
      </p:sp>
      <p:sp>
        <p:nvSpPr>
          <p:cNvPr id="46" name="Rectangle 1436"/>
          <p:cNvSpPr>
            <a:spLocks noChangeArrowheads="1"/>
          </p:cNvSpPr>
          <p:nvPr/>
        </p:nvSpPr>
        <p:spPr bwMode="auto">
          <a:xfrm>
            <a:off x="7116763" y="2573338"/>
            <a:ext cx="72390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id-ID" altLang="zh-CN" sz="1600">
                <a:solidFill>
                  <a:schemeClr val="bg1"/>
                </a:solidFill>
                <a:cs typeface="Arial" pitchFamily="34" charset="0"/>
              </a:rPr>
              <a:t>Proposal</a:t>
            </a:r>
            <a:endParaRPr lang="en-US" altLang="zh-CN" sz="4000">
              <a:solidFill>
                <a:schemeClr val="bg1"/>
              </a:solidFill>
              <a:cs typeface="Arial" pitchFamily="34" charset="0"/>
            </a:endParaRPr>
          </a:p>
        </p:txBody>
      </p:sp>
      <p:sp>
        <p:nvSpPr>
          <p:cNvPr id="47" name="Rectangle 1436"/>
          <p:cNvSpPr>
            <a:spLocks noChangeArrowheads="1"/>
          </p:cNvSpPr>
          <p:nvPr/>
        </p:nvSpPr>
        <p:spPr bwMode="auto">
          <a:xfrm>
            <a:off x="9799638" y="2571750"/>
            <a:ext cx="773112"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id-ID" altLang="zh-CN" sz="1600">
                <a:solidFill>
                  <a:schemeClr val="bg1"/>
                </a:solidFill>
                <a:cs typeface="Arial" pitchFamily="34" charset="0"/>
              </a:rPr>
              <a:t>Revisions</a:t>
            </a:r>
            <a:endParaRPr lang="en-US" altLang="zh-CN" sz="4000">
              <a:solidFill>
                <a:schemeClr val="bg1"/>
              </a:solidFill>
              <a:cs typeface="Arial" pitchFamily="34" charset="0"/>
            </a:endParaRPr>
          </a:p>
        </p:txBody>
      </p:sp>
    </p:spTree>
  </p:cSld>
  <p:clrMapOvr>
    <a:masterClrMapping/>
  </p:clrMapOvr>
  <p:transition spd="slow">
    <p:comb/>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childTnLst>
                          </p:cTn>
                        </p:par>
                        <p:par>
                          <p:cTn id="27" fill="hold" nodeType="afterGroup">
                            <p:stCondLst>
                              <p:cond delay="3750"/>
                            </p:stCondLst>
                            <p:childTnLst>
                              <p:par>
                                <p:cTn id="28" presetID="10" presetClass="entr" presetSubtype="0" fill="hold" grpId="0" nodeType="after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fade">
                                      <p:cBhvr>
                                        <p:cTn id="30" dur="500"/>
                                        <p:tgtEl>
                                          <p:spTgt spid="17"/>
                                        </p:tgtEl>
                                      </p:cBhvr>
                                    </p:animEffect>
                                  </p:childTnLst>
                                </p:cTn>
                              </p:par>
                            </p:childTnLst>
                          </p:cTn>
                        </p:par>
                        <p:par>
                          <p:cTn id="31" fill="hold" nodeType="afterGroup">
                            <p:stCondLst>
                              <p:cond delay="4250"/>
                            </p:stCondLst>
                            <p:childTnLst>
                              <p:par>
                                <p:cTn id="32" presetID="22" presetClass="entr" presetSubtype="1" fill="hold" nodeType="afterEffect">
                                  <p:stCondLst>
                                    <p:cond delay="0"/>
                                  </p:stCondLst>
                                  <p:childTnLst>
                                    <p:set>
                                      <p:cBhvr>
                                        <p:cTn id="33" dur="1" fill="hold">
                                          <p:stCondLst>
                                            <p:cond delay="0"/>
                                          </p:stCondLst>
                                        </p:cTn>
                                        <p:tgtEl>
                                          <p:spTgt spid="21"/>
                                        </p:tgtEl>
                                        <p:attrNameLst>
                                          <p:attrName>style.visibility</p:attrName>
                                        </p:attrNameLst>
                                      </p:cBhvr>
                                      <p:to>
                                        <p:strVal val="visible"/>
                                      </p:to>
                                    </p:set>
                                    <p:animEffect transition="in" filter="wipe(up)">
                                      <p:cBhvr>
                                        <p:cTn id="34" dur="500"/>
                                        <p:tgtEl>
                                          <p:spTgt spid="21"/>
                                        </p:tgtEl>
                                      </p:cBhvr>
                                    </p:animEffect>
                                  </p:childTnLst>
                                </p:cTn>
                              </p:par>
                            </p:childTnLst>
                          </p:cTn>
                        </p:par>
                        <p:par>
                          <p:cTn id="35" fill="hold" nodeType="afterGroup">
                            <p:stCondLst>
                              <p:cond delay="4750"/>
                            </p:stCondLst>
                            <p:childTnLst>
                              <p:par>
                                <p:cTn id="36" presetID="10" presetClass="entr" presetSubtype="0" fill="hold" grpId="0" nodeType="afterEffect">
                                  <p:stCondLst>
                                    <p:cond delay="0"/>
                                  </p:stCondLst>
                                  <p:childTnLst>
                                    <p:set>
                                      <p:cBhvr>
                                        <p:cTn id="37" dur="1" fill="hold">
                                          <p:stCondLst>
                                            <p:cond delay="0"/>
                                          </p:stCondLst>
                                        </p:cTn>
                                        <p:tgtEl>
                                          <p:spTgt spid="18"/>
                                        </p:tgtEl>
                                        <p:attrNameLst>
                                          <p:attrName>style.visibility</p:attrName>
                                        </p:attrNameLst>
                                      </p:cBhvr>
                                      <p:to>
                                        <p:strVal val="visible"/>
                                      </p:to>
                                    </p:set>
                                    <p:animEffect transition="in" filter="fade">
                                      <p:cBhvr>
                                        <p:cTn id="38" dur="500"/>
                                        <p:tgtEl>
                                          <p:spTgt spid="18"/>
                                        </p:tgtEl>
                                      </p:cBhvr>
                                    </p:animEffect>
                                  </p:childTnLst>
                                </p:cTn>
                              </p:par>
                            </p:childTnLst>
                          </p:cTn>
                        </p:par>
                        <p:par>
                          <p:cTn id="39" fill="hold" nodeType="afterGroup">
                            <p:stCondLst>
                              <p:cond delay="5250"/>
                            </p:stCondLst>
                            <p:childTnLst>
                              <p:par>
                                <p:cTn id="40" presetID="22" presetClass="entr" presetSubtype="1" fill="hold" nodeType="afterEffect">
                                  <p:stCondLst>
                                    <p:cond delay="0"/>
                                  </p:stCondLst>
                                  <p:childTnLst>
                                    <p:set>
                                      <p:cBhvr>
                                        <p:cTn id="41" dur="1" fill="hold">
                                          <p:stCondLst>
                                            <p:cond delay="0"/>
                                          </p:stCondLst>
                                        </p:cTn>
                                        <p:tgtEl>
                                          <p:spTgt spid="24"/>
                                        </p:tgtEl>
                                        <p:attrNameLst>
                                          <p:attrName>style.visibility</p:attrName>
                                        </p:attrNameLst>
                                      </p:cBhvr>
                                      <p:to>
                                        <p:strVal val="visible"/>
                                      </p:to>
                                    </p:set>
                                    <p:animEffect transition="in" filter="wipe(up)">
                                      <p:cBhvr>
                                        <p:cTn id="42" dur="500"/>
                                        <p:tgtEl>
                                          <p:spTgt spid="24"/>
                                        </p:tgtEl>
                                      </p:cBhvr>
                                    </p:animEffect>
                                  </p:childTnLst>
                                </p:cTn>
                              </p:par>
                            </p:childTnLst>
                          </p:cTn>
                        </p:par>
                        <p:par>
                          <p:cTn id="43" fill="hold" nodeType="afterGroup">
                            <p:stCondLst>
                              <p:cond delay="5750"/>
                            </p:stCondLst>
                            <p:childTnLst>
                              <p:par>
                                <p:cTn id="44" presetID="10" presetClass="entr" presetSubtype="0" fill="hold" grpId="0" nodeType="afterEffect">
                                  <p:stCondLst>
                                    <p:cond delay="0"/>
                                  </p:stCondLst>
                                  <p:childTnLst>
                                    <p:set>
                                      <p:cBhvr>
                                        <p:cTn id="45" dur="1" fill="hold">
                                          <p:stCondLst>
                                            <p:cond delay="0"/>
                                          </p:stCondLst>
                                        </p:cTn>
                                        <p:tgtEl>
                                          <p:spTgt spid="19"/>
                                        </p:tgtEl>
                                        <p:attrNameLst>
                                          <p:attrName>style.visibility</p:attrName>
                                        </p:attrNameLst>
                                      </p:cBhvr>
                                      <p:to>
                                        <p:strVal val="visible"/>
                                      </p:to>
                                    </p:set>
                                    <p:animEffect transition="in" filter="fade">
                                      <p:cBhvr>
                                        <p:cTn id="46" dur="500"/>
                                        <p:tgtEl>
                                          <p:spTgt spid="19"/>
                                        </p:tgtEl>
                                      </p:cBhvr>
                                    </p:animEffect>
                                  </p:childTnLst>
                                </p:cTn>
                              </p:par>
                            </p:childTnLst>
                          </p:cTn>
                        </p:par>
                        <p:par>
                          <p:cTn id="47" fill="hold" nodeType="afterGroup">
                            <p:stCondLst>
                              <p:cond delay="6250"/>
                            </p:stCondLst>
                            <p:childTnLst>
                              <p:par>
                                <p:cTn id="48" presetID="22" presetClass="entr" presetSubtype="1" fill="hold" nodeType="afterEffect">
                                  <p:stCondLst>
                                    <p:cond delay="0"/>
                                  </p:stCondLst>
                                  <p:childTnLst>
                                    <p:set>
                                      <p:cBhvr>
                                        <p:cTn id="49" dur="1" fill="hold">
                                          <p:stCondLst>
                                            <p:cond delay="0"/>
                                          </p:stCondLst>
                                        </p:cTn>
                                        <p:tgtEl>
                                          <p:spTgt spid="27"/>
                                        </p:tgtEl>
                                        <p:attrNameLst>
                                          <p:attrName>style.visibility</p:attrName>
                                        </p:attrNameLst>
                                      </p:cBhvr>
                                      <p:to>
                                        <p:strVal val="visible"/>
                                      </p:to>
                                    </p:set>
                                    <p:animEffect transition="in" filter="wipe(up)">
                                      <p:cBhvr>
                                        <p:cTn id="50" dur="500"/>
                                        <p:tgtEl>
                                          <p:spTgt spid="27"/>
                                        </p:tgtEl>
                                      </p:cBhvr>
                                    </p:animEffect>
                                  </p:childTnLst>
                                </p:cTn>
                              </p:par>
                            </p:childTnLst>
                          </p:cTn>
                        </p:par>
                        <p:par>
                          <p:cTn id="51" fill="hold" nodeType="afterGroup">
                            <p:stCondLst>
                              <p:cond delay="6750"/>
                            </p:stCondLst>
                            <p:childTnLst>
                              <p:par>
                                <p:cTn id="52" presetID="10" presetClass="entr" presetSubtype="0" fill="hold" grpId="0" nodeType="afterEffect">
                                  <p:stCondLst>
                                    <p:cond delay="0"/>
                                  </p:stCondLst>
                                  <p:childTnLst>
                                    <p:set>
                                      <p:cBhvr>
                                        <p:cTn id="53" dur="1" fill="hold">
                                          <p:stCondLst>
                                            <p:cond delay="0"/>
                                          </p:stCondLst>
                                        </p:cTn>
                                        <p:tgtEl>
                                          <p:spTgt spid="20"/>
                                        </p:tgtEl>
                                        <p:attrNameLst>
                                          <p:attrName>style.visibility</p:attrName>
                                        </p:attrNameLst>
                                      </p:cBhvr>
                                      <p:to>
                                        <p:strVal val="visible"/>
                                      </p:to>
                                    </p:set>
                                    <p:animEffect transition="in" filter="fade">
                                      <p:cBhvr>
                                        <p:cTn id="54" dur="500"/>
                                        <p:tgtEl>
                                          <p:spTgt spid="20"/>
                                        </p:tgtEl>
                                      </p:cBhvr>
                                    </p:animEffect>
                                  </p:childTnLst>
                                </p:cTn>
                              </p:par>
                            </p:childTnLst>
                          </p:cTn>
                        </p:par>
                        <p:par>
                          <p:cTn id="55" fill="hold" nodeType="afterGroup">
                            <p:stCondLst>
                              <p:cond delay="7250"/>
                            </p:stCondLst>
                            <p:childTnLst>
                              <p:par>
                                <p:cTn id="56" presetID="22" presetClass="entr" presetSubtype="1" fill="hold" nodeType="afterEffect">
                                  <p:stCondLst>
                                    <p:cond delay="0"/>
                                  </p:stCondLst>
                                  <p:childTnLst>
                                    <p:set>
                                      <p:cBhvr>
                                        <p:cTn id="57" dur="1" fill="hold">
                                          <p:stCondLst>
                                            <p:cond delay="0"/>
                                          </p:stCondLst>
                                        </p:cTn>
                                        <p:tgtEl>
                                          <p:spTgt spid="31"/>
                                        </p:tgtEl>
                                        <p:attrNameLst>
                                          <p:attrName>style.visibility</p:attrName>
                                        </p:attrNameLst>
                                      </p:cBhvr>
                                      <p:to>
                                        <p:strVal val="visible"/>
                                      </p:to>
                                    </p:set>
                                    <p:animEffect transition="in" filter="wipe(up)">
                                      <p:cBhvr>
                                        <p:cTn id="58" dur="500"/>
                                        <p:tgtEl>
                                          <p:spTgt spid="31"/>
                                        </p:tgtEl>
                                      </p:cBhvr>
                                    </p:animEffect>
                                  </p:childTnLst>
                                </p:cTn>
                              </p:par>
                              <p:par>
                                <p:cTn id="59" presetID="14" presetClass="entr" presetSubtype="10" fill="hold" grpId="0" nodeType="withEffect">
                                  <p:stCondLst>
                                    <p:cond delay="500"/>
                                  </p:stCondLst>
                                  <p:childTnLst>
                                    <p:set>
                                      <p:cBhvr>
                                        <p:cTn id="60" dur="1" fill="hold">
                                          <p:stCondLst>
                                            <p:cond delay="0"/>
                                          </p:stCondLst>
                                        </p:cTn>
                                        <p:tgtEl>
                                          <p:spTgt spid="44"/>
                                        </p:tgtEl>
                                        <p:attrNameLst>
                                          <p:attrName>style.visibility</p:attrName>
                                        </p:attrNameLst>
                                      </p:cBhvr>
                                      <p:to>
                                        <p:strVal val="visible"/>
                                      </p:to>
                                    </p:set>
                                    <p:animEffect transition="in" filter="randombar(horizontal)">
                                      <p:cBhvr>
                                        <p:cTn id="61" dur="1000"/>
                                        <p:tgtEl>
                                          <p:spTgt spid="44"/>
                                        </p:tgtEl>
                                      </p:cBhvr>
                                    </p:animEffect>
                                  </p:childTnLst>
                                </p:cTn>
                              </p:par>
                              <p:par>
                                <p:cTn id="62" presetID="14" presetClass="entr" presetSubtype="10" fill="hold" grpId="0" nodeType="withEffect">
                                  <p:stCondLst>
                                    <p:cond delay="500"/>
                                  </p:stCondLst>
                                  <p:childTnLst>
                                    <p:set>
                                      <p:cBhvr>
                                        <p:cTn id="63" dur="1" fill="hold">
                                          <p:stCondLst>
                                            <p:cond delay="0"/>
                                          </p:stCondLst>
                                        </p:cTn>
                                        <p:tgtEl>
                                          <p:spTgt spid="45"/>
                                        </p:tgtEl>
                                        <p:attrNameLst>
                                          <p:attrName>style.visibility</p:attrName>
                                        </p:attrNameLst>
                                      </p:cBhvr>
                                      <p:to>
                                        <p:strVal val="visible"/>
                                      </p:to>
                                    </p:set>
                                    <p:animEffect transition="in" filter="randombar(horizontal)">
                                      <p:cBhvr>
                                        <p:cTn id="64" dur="1000"/>
                                        <p:tgtEl>
                                          <p:spTgt spid="45"/>
                                        </p:tgtEl>
                                      </p:cBhvr>
                                    </p:animEffect>
                                  </p:childTnLst>
                                </p:cTn>
                              </p:par>
                              <p:par>
                                <p:cTn id="65" presetID="14" presetClass="entr" presetSubtype="10" fill="hold" grpId="0" nodeType="withEffect">
                                  <p:stCondLst>
                                    <p:cond delay="500"/>
                                  </p:stCondLst>
                                  <p:childTnLst>
                                    <p:set>
                                      <p:cBhvr>
                                        <p:cTn id="66" dur="1" fill="hold">
                                          <p:stCondLst>
                                            <p:cond delay="0"/>
                                          </p:stCondLst>
                                        </p:cTn>
                                        <p:tgtEl>
                                          <p:spTgt spid="46"/>
                                        </p:tgtEl>
                                        <p:attrNameLst>
                                          <p:attrName>style.visibility</p:attrName>
                                        </p:attrNameLst>
                                      </p:cBhvr>
                                      <p:to>
                                        <p:strVal val="visible"/>
                                      </p:to>
                                    </p:set>
                                    <p:animEffect transition="in" filter="randombar(horizontal)">
                                      <p:cBhvr>
                                        <p:cTn id="67" dur="1000"/>
                                        <p:tgtEl>
                                          <p:spTgt spid="46"/>
                                        </p:tgtEl>
                                      </p:cBhvr>
                                    </p:animEffect>
                                  </p:childTnLst>
                                </p:cTn>
                              </p:par>
                              <p:par>
                                <p:cTn id="68" presetID="14" presetClass="entr" presetSubtype="10" fill="hold" grpId="0" nodeType="withEffect">
                                  <p:stCondLst>
                                    <p:cond delay="500"/>
                                  </p:stCondLst>
                                  <p:childTnLst>
                                    <p:set>
                                      <p:cBhvr>
                                        <p:cTn id="69" dur="1" fill="hold">
                                          <p:stCondLst>
                                            <p:cond delay="0"/>
                                          </p:stCondLst>
                                        </p:cTn>
                                        <p:tgtEl>
                                          <p:spTgt spid="47"/>
                                        </p:tgtEl>
                                        <p:attrNameLst>
                                          <p:attrName>style.visibility</p:attrName>
                                        </p:attrNameLst>
                                      </p:cBhvr>
                                      <p:to>
                                        <p:strVal val="visible"/>
                                      </p:to>
                                    </p:set>
                                    <p:animEffect transition="in" filter="randombar(horizontal)">
                                      <p:cBhvr>
                                        <p:cTn id="70" dur="1000"/>
                                        <p:tgtEl>
                                          <p:spTgt spid="47"/>
                                        </p:tgtEl>
                                      </p:cBhvr>
                                    </p:animEffect>
                                  </p:childTnLst>
                                </p:cTn>
                              </p:par>
                            </p:childTnLst>
                          </p:cTn>
                        </p:par>
                        <p:par>
                          <p:cTn id="71" fill="hold" nodeType="afterGroup">
                            <p:stCondLst>
                              <p:cond delay="8750"/>
                            </p:stCondLst>
                            <p:childTnLst>
                              <p:par>
                                <p:cTn id="72" presetID="16" presetClass="entr" presetSubtype="37" fill="hold" nodeType="afterEffect">
                                  <p:stCondLst>
                                    <p:cond delay="0"/>
                                  </p:stCondLst>
                                  <p:childTnLst>
                                    <p:set>
                                      <p:cBhvr>
                                        <p:cTn id="73" dur="1" fill="hold">
                                          <p:stCondLst>
                                            <p:cond delay="0"/>
                                          </p:stCondLst>
                                        </p:cTn>
                                        <p:tgtEl>
                                          <p:spTgt spid="35"/>
                                        </p:tgtEl>
                                        <p:attrNameLst>
                                          <p:attrName>style.visibility</p:attrName>
                                        </p:attrNameLst>
                                      </p:cBhvr>
                                      <p:to>
                                        <p:strVal val="visible"/>
                                      </p:to>
                                    </p:set>
                                    <p:animEffect transition="in" filter="barn(outVertical)">
                                      <p:cBhvr>
                                        <p:cTn id="74" dur="500"/>
                                        <p:tgtEl>
                                          <p:spTgt spid="35"/>
                                        </p:tgtEl>
                                      </p:cBhvr>
                                    </p:animEffect>
                                  </p:childTnLst>
                                </p:cTn>
                              </p:par>
                            </p:childTnLst>
                          </p:cTn>
                        </p:par>
                        <p:par>
                          <p:cTn id="75" fill="hold" nodeType="afterGroup">
                            <p:stCondLst>
                              <p:cond delay="9250"/>
                            </p:stCondLst>
                            <p:childTnLst>
                              <p:par>
                                <p:cTn id="76" presetID="10" presetClass="entr" presetSubtype="0" fill="hold" grpId="0" nodeType="afterEffect">
                                  <p:stCondLst>
                                    <p:cond delay="0"/>
                                  </p:stCondLst>
                                  <p:childTnLst>
                                    <p:set>
                                      <p:cBhvr>
                                        <p:cTn id="77" dur="1" fill="hold">
                                          <p:stCondLst>
                                            <p:cond delay="0"/>
                                          </p:stCondLst>
                                        </p:cTn>
                                        <p:tgtEl>
                                          <p:spTgt spid="34"/>
                                        </p:tgtEl>
                                        <p:attrNameLst>
                                          <p:attrName>style.visibility</p:attrName>
                                        </p:attrNameLst>
                                      </p:cBhvr>
                                      <p:to>
                                        <p:strVal val="visible"/>
                                      </p:to>
                                    </p:set>
                                    <p:animEffect transition="in" filter="fade">
                                      <p:cBhvr>
                                        <p:cTn id="78"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17" grpId="0" animBg="1"/>
      <p:bldP spid="18" grpId="0" animBg="1"/>
      <p:bldP spid="19" grpId="0" animBg="1"/>
      <p:bldP spid="20" grpId="0" animBg="1"/>
      <p:bldP spid="34" grpId="0"/>
      <p:bldP spid="44" grpId="0"/>
      <p:bldP spid="45" grpId="0"/>
      <p:bldP spid="46" grpId="0"/>
      <p:bldP spid="47"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F4C7BF63-1A32-41A5-BBA1-CD5C15148391}"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49</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Increasing Arrows Modification</a:t>
            </a:r>
            <a:endParaRPr lang="en-US" altLang="zh-CN" sz="3600">
              <a:solidFill>
                <a:srgbClr val="767171"/>
              </a:solidFill>
              <a:latin typeface="Calibri Light" pitchFamily="34" charset="0"/>
            </a:endParaRPr>
          </a:p>
        </p:txBody>
      </p:sp>
      <p:sp>
        <p:nvSpPr>
          <p:cNvPr id="412"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graphicFrame>
        <p:nvGraphicFramePr>
          <p:cNvPr id="16" name="Diagram 15"/>
          <p:cNvGraphicFramePr/>
          <p:nvPr/>
        </p:nvGraphicFramePr>
        <p:xfrm>
          <a:off x="1040790" y="1654885"/>
          <a:ext cx="10033611" cy="326191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7" name="Content Placeholder 2"/>
          <p:cNvSpPr txBox="1">
            <a:spLocks/>
          </p:cNvSpPr>
          <p:nvPr/>
        </p:nvSpPr>
        <p:spPr bwMode="auto">
          <a:xfrm>
            <a:off x="1262063" y="3275013"/>
            <a:ext cx="1946275" cy="1277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just" eaLnBrk="1" hangingPunct="1">
              <a:spcBef>
                <a:spcPct val="20000"/>
              </a:spcBef>
              <a:buFont typeface="Arial" pitchFamily="34" charset="0"/>
              <a:buNone/>
            </a:pPr>
            <a:r>
              <a:rPr lang="en-US" altLang="zh-CN" sz="1100">
                <a:solidFill>
                  <a:srgbClr val="A6A6A6"/>
                </a:solidFill>
              </a:rPr>
              <a:t>Lorem ipsum dolor sit amet, consectetur adipiscing elit. Curabitur elementum posuere pretium. Quisque nibh dolor, dignissim ac dignissim ut, luctus ac urna. Aliquam aliquet non massa quis tincidunt.</a:t>
            </a:r>
          </a:p>
        </p:txBody>
      </p:sp>
      <p:sp>
        <p:nvSpPr>
          <p:cNvPr id="21" name="Freeform 6"/>
          <p:cNvSpPr>
            <a:spLocks noEditPoints="1"/>
          </p:cNvSpPr>
          <p:nvPr/>
        </p:nvSpPr>
        <p:spPr bwMode="auto">
          <a:xfrm>
            <a:off x="1411288" y="2365375"/>
            <a:ext cx="352425" cy="385763"/>
          </a:xfrm>
          <a:custGeom>
            <a:avLst/>
            <a:gdLst>
              <a:gd name="T0" fmla="*/ 67 w 376"/>
              <a:gd name="T1" fmla="*/ 3 h 401"/>
              <a:gd name="T2" fmla="*/ 62 w 376"/>
              <a:gd name="T3" fmla="*/ 3 h 401"/>
              <a:gd name="T4" fmla="*/ 0 w 376"/>
              <a:gd name="T5" fmla="*/ 159 h 401"/>
              <a:gd name="T6" fmla="*/ 65 w 376"/>
              <a:gd name="T7" fmla="*/ 223 h 401"/>
              <a:gd name="T8" fmla="*/ 129 w 376"/>
              <a:gd name="T9" fmla="*/ 159 h 401"/>
              <a:gd name="T10" fmla="*/ 67 w 376"/>
              <a:gd name="T11" fmla="*/ 3 h 401"/>
              <a:gd name="T12" fmla="*/ 313 w 376"/>
              <a:gd name="T13" fmla="*/ 3 h 401"/>
              <a:gd name="T14" fmla="*/ 309 w 376"/>
              <a:gd name="T15" fmla="*/ 3 h 401"/>
              <a:gd name="T16" fmla="*/ 246 w 376"/>
              <a:gd name="T17" fmla="*/ 159 h 401"/>
              <a:gd name="T18" fmla="*/ 311 w 376"/>
              <a:gd name="T19" fmla="*/ 223 h 401"/>
              <a:gd name="T20" fmla="*/ 376 w 376"/>
              <a:gd name="T21" fmla="*/ 159 h 401"/>
              <a:gd name="T22" fmla="*/ 313 w 376"/>
              <a:gd name="T23" fmla="*/ 3 h 401"/>
              <a:gd name="T24" fmla="*/ 185 w 376"/>
              <a:gd name="T25" fmla="*/ 180 h 401"/>
              <a:gd name="T26" fmla="*/ 123 w 376"/>
              <a:gd name="T27" fmla="*/ 337 h 401"/>
              <a:gd name="T28" fmla="*/ 188 w 376"/>
              <a:gd name="T29" fmla="*/ 401 h 401"/>
              <a:gd name="T30" fmla="*/ 253 w 376"/>
              <a:gd name="T31" fmla="*/ 337 h 401"/>
              <a:gd name="T32" fmla="*/ 190 w 376"/>
              <a:gd name="T33" fmla="*/ 180 h 401"/>
              <a:gd name="T34" fmla="*/ 185 w 376"/>
              <a:gd name="T35" fmla="*/ 180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6" h="401">
                <a:moveTo>
                  <a:pt x="67" y="3"/>
                </a:moveTo>
                <a:cubicBezTo>
                  <a:pt x="67" y="0"/>
                  <a:pt x="62" y="0"/>
                  <a:pt x="62" y="3"/>
                </a:cubicBezTo>
                <a:cubicBezTo>
                  <a:pt x="52" y="85"/>
                  <a:pt x="0" y="102"/>
                  <a:pt x="0" y="159"/>
                </a:cubicBezTo>
                <a:cubicBezTo>
                  <a:pt x="0" y="195"/>
                  <a:pt x="29" y="223"/>
                  <a:pt x="65" y="223"/>
                </a:cubicBezTo>
                <a:cubicBezTo>
                  <a:pt x="100" y="223"/>
                  <a:pt x="129" y="195"/>
                  <a:pt x="129" y="159"/>
                </a:cubicBezTo>
                <a:cubicBezTo>
                  <a:pt x="129" y="102"/>
                  <a:pt x="77" y="85"/>
                  <a:pt x="67" y="3"/>
                </a:cubicBezTo>
                <a:close/>
                <a:moveTo>
                  <a:pt x="313" y="3"/>
                </a:moveTo>
                <a:cubicBezTo>
                  <a:pt x="313" y="0"/>
                  <a:pt x="309" y="0"/>
                  <a:pt x="309" y="3"/>
                </a:cubicBezTo>
                <a:cubicBezTo>
                  <a:pt x="298" y="85"/>
                  <a:pt x="246" y="102"/>
                  <a:pt x="246" y="159"/>
                </a:cubicBezTo>
                <a:cubicBezTo>
                  <a:pt x="246" y="195"/>
                  <a:pt x="276" y="223"/>
                  <a:pt x="311" y="223"/>
                </a:cubicBezTo>
                <a:cubicBezTo>
                  <a:pt x="346" y="223"/>
                  <a:pt x="376" y="195"/>
                  <a:pt x="376" y="159"/>
                </a:cubicBezTo>
                <a:cubicBezTo>
                  <a:pt x="376" y="102"/>
                  <a:pt x="324" y="85"/>
                  <a:pt x="313" y="3"/>
                </a:cubicBezTo>
                <a:close/>
                <a:moveTo>
                  <a:pt x="185" y="180"/>
                </a:moveTo>
                <a:cubicBezTo>
                  <a:pt x="175" y="263"/>
                  <a:pt x="123" y="280"/>
                  <a:pt x="123" y="337"/>
                </a:cubicBezTo>
                <a:cubicBezTo>
                  <a:pt x="123" y="372"/>
                  <a:pt x="153" y="401"/>
                  <a:pt x="188" y="401"/>
                </a:cubicBezTo>
                <a:cubicBezTo>
                  <a:pt x="223" y="401"/>
                  <a:pt x="253" y="372"/>
                  <a:pt x="253" y="337"/>
                </a:cubicBezTo>
                <a:cubicBezTo>
                  <a:pt x="253" y="280"/>
                  <a:pt x="200" y="263"/>
                  <a:pt x="190" y="180"/>
                </a:cubicBezTo>
                <a:cubicBezTo>
                  <a:pt x="190" y="178"/>
                  <a:pt x="186" y="178"/>
                  <a:pt x="185" y="180"/>
                </a:cubicBezTo>
                <a:close/>
              </a:path>
            </a:pathLst>
          </a:custGeom>
          <a:solidFill>
            <a:schemeClr val="bg1">
              <a:lumMod val="95000"/>
            </a:schemeClr>
          </a:solidFill>
          <a:ln>
            <a:noFill/>
          </a:ln>
        </p:spPr>
        <p:txBody>
          <a:bodyPr/>
          <a:lstStyle/>
          <a:p>
            <a:pPr eaLnBrk="1" fontAlgn="auto" hangingPunct="1">
              <a:spcBef>
                <a:spcPts val="0"/>
              </a:spcBef>
              <a:spcAft>
                <a:spcPts val="0"/>
              </a:spcAft>
              <a:defRPr/>
            </a:pPr>
            <a:endParaRPr lang="en-US" dirty="0">
              <a:latin typeface="+mn-lt"/>
            </a:endParaRPr>
          </a:p>
        </p:txBody>
      </p:sp>
      <p:sp>
        <p:nvSpPr>
          <p:cNvPr id="22" name="Freeform 31"/>
          <p:cNvSpPr>
            <a:spLocks noEditPoints="1"/>
          </p:cNvSpPr>
          <p:nvPr/>
        </p:nvSpPr>
        <p:spPr bwMode="auto">
          <a:xfrm>
            <a:off x="3671888" y="2817813"/>
            <a:ext cx="347662" cy="487362"/>
          </a:xfrm>
          <a:custGeom>
            <a:avLst/>
            <a:gdLst>
              <a:gd name="T0" fmla="*/ 90 w 293"/>
              <a:gd name="T1" fmla="*/ 383 h 400"/>
              <a:gd name="T2" fmla="*/ 147 w 293"/>
              <a:gd name="T3" fmla="*/ 400 h 400"/>
              <a:gd name="T4" fmla="*/ 203 w 293"/>
              <a:gd name="T5" fmla="*/ 383 h 400"/>
              <a:gd name="T6" fmla="*/ 203 w 293"/>
              <a:gd name="T7" fmla="*/ 342 h 400"/>
              <a:gd name="T8" fmla="*/ 90 w 293"/>
              <a:gd name="T9" fmla="*/ 342 h 400"/>
              <a:gd name="T10" fmla="*/ 90 w 293"/>
              <a:gd name="T11" fmla="*/ 383 h 400"/>
              <a:gd name="T12" fmla="*/ 201 w 293"/>
              <a:gd name="T13" fmla="*/ 318 h 400"/>
              <a:gd name="T14" fmla="*/ 286 w 293"/>
              <a:gd name="T15" fmla="*/ 116 h 400"/>
              <a:gd name="T16" fmla="*/ 147 w 293"/>
              <a:gd name="T17" fmla="*/ 0 h 400"/>
              <a:gd name="T18" fmla="*/ 7 w 293"/>
              <a:gd name="T19" fmla="*/ 116 h 400"/>
              <a:gd name="T20" fmla="*/ 93 w 293"/>
              <a:gd name="T21" fmla="*/ 318 h 400"/>
              <a:gd name="T22" fmla="*/ 201 w 293"/>
              <a:gd name="T23" fmla="*/ 318 h 400"/>
              <a:gd name="T24" fmla="*/ 50 w 293"/>
              <a:gd name="T25" fmla="*/ 119 h 400"/>
              <a:gd name="T26" fmla="*/ 147 w 293"/>
              <a:gd name="T27" fmla="*/ 41 h 400"/>
              <a:gd name="T28" fmla="*/ 244 w 293"/>
              <a:gd name="T29" fmla="*/ 119 h 400"/>
              <a:gd name="T30" fmla="*/ 208 w 293"/>
              <a:gd name="T31" fmla="*/ 198 h 400"/>
              <a:gd name="T32" fmla="*/ 163 w 293"/>
              <a:gd name="T33" fmla="*/ 283 h 400"/>
              <a:gd name="T34" fmla="*/ 130 w 293"/>
              <a:gd name="T35" fmla="*/ 283 h 400"/>
              <a:gd name="T36" fmla="*/ 86 w 293"/>
              <a:gd name="T37" fmla="*/ 198 h 400"/>
              <a:gd name="T38" fmla="*/ 50 w 293"/>
              <a:gd name="T39" fmla="*/ 119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3" h="400">
                <a:moveTo>
                  <a:pt x="90" y="383"/>
                </a:moveTo>
                <a:cubicBezTo>
                  <a:pt x="106" y="393"/>
                  <a:pt x="125" y="400"/>
                  <a:pt x="147" y="400"/>
                </a:cubicBezTo>
                <a:cubicBezTo>
                  <a:pt x="169" y="400"/>
                  <a:pt x="187" y="393"/>
                  <a:pt x="203" y="383"/>
                </a:cubicBezTo>
                <a:cubicBezTo>
                  <a:pt x="203" y="342"/>
                  <a:pt x="203" y="342"/>
                  <a:pt x="203" y="342"/>
                </a:cubicBezTo>
                <a:cubicBezTo>
                  <a:pt x="90" y="342"/>
                  <a:pt x="90" y="342"/>
                  <a:pt x="90" y="342"/>
                </a:cubicBezTo>
                <a:lnTo>
                  <a:pt x="90" y="383"/>
                </a:lnTo>
                <a:close/>
                <a:moveTo>
                  <a:pt x="201" y="318"/>
                </a:moveTo>
                <a:cubicBezTo>
                  <a:pt x="201" y="231"/>
                  <a:pt x="293" y="203"/>
                  <a:pt x="286" y="116"/>
                </a:cubicBezTo>
                <a:cubicBezTo>
                  <a:pt x="282" y="61"/>
                  <a:pt x="245" y="0"/>
                  <a:pt x="147" y="0"/>
                </a:cubicBezTo>
                <a:cubicBezTo>
                  <a:pt x="49" y="0"/>
                  <a:pt x="12" y="61"/>
                  <a:pt x="7" y="116"/>
                </a:cubicBezTo>
                <a:cubicBezTo>
                  <a:pt x="0" y="203"/>
                  <a:pt x="93" y="231"/>
                  <a:pt x="93" y="318"/>
                </a:cubicBezTo>
                <a:lnTo>
                  <a:pt x="201" y="318"/>
                </a:lnTo>
                <a:close/>
                <a:moveTo>
                  <a:pt x="50" y="119"/>
                </a:moveTo>
                <a:cubicBezTo>
                  <a:pt x="54" y="67"/>
                  <a:pt x="89" y="41"/>
                  <a:pt x="147" y="41"/>
                </a:cubicBezTo>
                <a:cubicBezTo>
                  <a:pt x="204" y="41"/>
                  <a:pt x="240" y="67"/>
                  <a:pt x="244" y="119"/>
                </a:cubicBezTo>
                <a:cubicBezTo>
                  <a:pt x="246" y="148"/>
                  <a:pt x="230" y="167"/>
                  <a:pt x="208" y="198"/>
                </a:cubicBezTo>
                <a:cubicBezTo>
                  <a:pt x="192" y="221"/>
                  <a:pt x="172" y="248"/>
                  <a:pt x="163" y="283"/>
                </a:cubicBezTo>
                <a:cubicBezTo>
                  <a:pt x="130" y="283"/>
                  <a:pt x="130" y="283"/>
                  <a:pt x="130" y="283"/>
                </a:cubicBezTo>
                <a:cubicBezTo>
                  <a:pt x="121" y="248"/>
                  <a:pt x="102" y="221"/>
                  <a:pt x="86" y="198"/>
                </a:cubicBezTo>
                <a:cubicBezTo>
                  <a:pt x="64" y="167"/>
                  <a:pt x="47" y="148"/>
                  <a:pt x="50" y="119"/>
                </a:cubicBezTo>
                <a:close/>
              </a:path>
            </a:pathLst>
          </a:custGeom>
          <a:solidFill>
            <a:schemeClr val="bg1">
              <a:lumMod val="95000"/>
            </a:schemeClr>
          </a:solidFill>
          <a:ln>
            <a:noFill/>
          </a:ln>
        </p:spPr>
        <p:txBody>
          <a:bodyPr/>
          <a:lstStyle/>
          <a:p>
            <a:pPr eaLnBrk="1" fontAlgn="auto" hangingPunct="1">
              <a:spcBef>
                <a:spcPts val="0"/>
              </a:spcBef>
              <a:spcAft>
                <a:spcPts val="0"/>
              </a:spcAft>
              <a:defRPr/>
            </a:pPr>
            <a:endParaRPr lang="en-US" dirty="0">
              <a:latin typeface="+mn-lt"/>
            </a:endParaRPr>
          </a:p>
        </p:txBody>
      </p:sp>
      <p:sp>
        <p:nvSpPr>
          <p:cNvPr id="23" name="Freeform 49"/>
          <p:cNvSpPr>
            <a:spLocks noEditPoints="1"/>
          </p:cNvSpPr>
          <p:nvPr/>
        </p:nvSpPr>
        <p:spPr bwMode="auto">
          <a:xfrm>
            <a:off x="6018213" y="3352800"/>
            <a:ext cx="428625" cy="376238"/>
          </a:xfrm>
          <a:custGeom>
            <a:avLst/>
            <a:gdLst>
              <a:gd name="T0" fmla="*/ 182 w 400"/>
              <a:gd name="T1" fmla="*/ 180 h 340"/>
              <a:gd name="T2" fmla="*/ 218 w 400"/>
              <a:gd name="T3" fmla="*/ 180 h 340"/>
              <a:gd name="T4" fmla="*/ 218 w 400"/>
              <a:gd name="T5" fmla="*/ 220 h 340"/>
              <a:gd name="T6" fmla="*/ 400 w 400"/>
              <a:gd name="T7" fmla="*/ 220 h 340"/>
              <a:gd name="T8" fmla="*/ 396 w 400"/>
              <a:gd name="T9" fmla="*/ 103 h 340"/>
              <a:gd name="T10" fmla="*/ 356 w 400"/>
              <a:gd name="T11" fmla="*/ 60 h 340"/>
              <a:gd name="T12" fmla="*/ 292 w 400"/>
              <a:gd name="T13" fmla="*/ 60 h 340"/>
              <a:gd name="T14" fmla="*/ 268 w 400"/>
              <a:gd name="T15" fmla="*/ 15 h 340"/>
              <a:gd name="T16" fmla="*/ 244 w 400"/>
              <a:gd name="T17" fmla="*/ 0 h 340"/>
              <a:gd name="T18" fmla="*/ 155 w 400"/>
              <a:gd name="T19" fmla="*/ 0 h 340"/>
              <a:gd name="T20" fmla="*/ 132 w 400"/>
              <a:gd name="T21" fmla="*/ 15 h 340"/>
              <a:gd name="T22" fmla="*/ 108 w 400"/>
              <a:gd name="T23" fmla="*/ 60 h 340"/>
              <a:gd name="T24" fmla="*/ 44 w 400"/>
              <a:gd name="T25" fmla="*/ 60 h 340"/>
              <a:gd name="T26" fmla="*/ 4 w 400"/>
              <a:gd name="T27" fmla="*/ 103 h 340"/>
              <a:gd name="T28" fmla="*/ 0 w 400"/>
              <a:gd name="T29" fmla="*/ 220 h 340"/>
              <a:gd name="T30" fmla="*/ 182 w 400"/>
              <a:gd name="T31" fmla="*/ 220 h 340"/>
              <a:gd name="T32" fmla="*/ 182 w 400"/>
              <a:gd name="T33" fmla="*/ 180 h 340"/>
              <a:gd name="T34" fmla="*/ 153 w 400"/>
              <a:gd name="T35" fmla="*/ 38 h 340"/>
              <a:gd name="T36" fmla="*/ 169 w 400"/>
              <a:gd name="T37" fmla="*/ 28 h 340"/>
              <a:gd name="T38" fmla="*/ 230 w 400"/>
              <a:gd name="T39" fmla="*/ 28 h 340"/>
              <a:gd name="T40" fmla="*/ 247 w 400"/>
              <a:gd name="T41" fmla="*/ 38 h 340"/>
              <a:gd name="T42" fmla="*/ 258 w 400"/>
              <a:gd name="T43" fmla="*/ 60 h 340"/>
              <a:gd name="T44" fmla="*/ 141 w 400"/>
              <a:gd name="T45" fmla="*/ 60 h 340"/>
              <a:gd name="T46" fmla="*/ 153 w 400"/>
              <a:gd name="T47" fmla="*/ 38 h 340"/>
              <a:gd name="T48" fmla="*/ 218 w 400"/>
              <a:gd name="T49" fmla="*/ 280 h 340"/>
              <a:gd name="T50" fmla="*/ 182 w 400"/>
              <a:gd name="T51" fmla="*/ 280 h 340"/>
              <a:gd name="T52" fmla="*/ 182 w 400"/>
              <a:gd name="T53" fmla="*/ 240 h 340"/>
              <a:gd name="T54" fmla="*/ 10 w 400"/>
              <a:gd name="T55" fmla="*/ 240 h 340"/>
              <a:gd name="T56" fmla="*/ 14 w 400"/>
              <a:gd name="T57" fmla="*/ 306 h 340"/>
              <a:gd name="T58" fmla="*/ 50 w 400"/>
              <a:gd name="T59" fmla="*/ 340 h 340"/>
              <a:gd name="T60" fmla="*/ 350 w 400"/>
              <a:gd name="T61" fmla="*/ 340 h 340"/>
              <a:gd name="T62" fmla="*/ 386 w 400"/>
              <a:gd name="T63" fmla="*/ 306 h 340"/>
              <a:gd name="T64" fmla="*/ 390 w 400"/>
              <a:gd name="T65" fmla="*/ 240 h 340"/>
              <a:gd name="T66" fmla="*/ 218 w 400"/>
              <a:gd name="T67" fmla="*/ 240 h 340"/>
              <a:gd name="T68" fmla="*/ 218 w 400"/>
              <a:gd name="T69" fmla="*/ 280 h 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00" h="340">
                <a:moveTo>
                  <a:pt x="182" y="180"/>
                </a:moveTo>
                <a:cubicBezTo>
                  <a:pt x="218" y="180"/>
                  <a:pt x="218" y="180"/>
                  <a:pt x="218" y="180"/>
                </a:cubicBezTo>
                <a:cubicBezTo>
                  <a:pt x="218" y="220"/>
                  <a:pt x="218" y="220"/>
                  <a:pt x="218" y="220"/>
                </a:cubicBezTo>
                <a:cubicBezTo>
                  <a:pt x="400" y="220"/>
                  <a:pt x="400" y="220"/>
                  <a:pt x="400" y="220"/>
                </a:cubicBezTo>
                <a:cubicBezTo>
                  <a:pt x="400" y="220"/>
                  <a:pt x="397" y="131"/>
                  <a:pt x="396" y="103"/>
                </a:cubicBezTo>
                <a:cubicBezTo>
                  <a:pt x="395" y="76"/>
                  <a:pt x="385" y="60"/>
                  <a:pt x="356" y="60"/>
                </a:cubicBezTo>
                <a:cubicBezTo>
                  <a:pt x="292" y="60"/>
                  <a:pt x="292" y="60"/>
                  <a:pt x="292" y="60"/>
                </a:cubicBezTo>
                <a:cubicBezTo>
                  <a:pt x="282" y="41"/>
                  <a:pt x="271" y="21"/>
                  <a:pt x="268" y="15"/>
                </a:cubicBezTo>
                <a:cubicBezTo>
                  <a:pt x="261" y="2"/>
                  <a:pt x="259" y="0"/>
                  <a:pt x="244" y="0"/>
                </a:cubicBezTo>
                <a:cubicBezTo>
                  <a:pt x="155" y="0"/>
                  <a:pt x="155" y="0"/>
                  <a:pt x="155" y="0"/>
                </a:cubicBezTo>
                <a:cubicBezTo>
                  <a:pt x="141" y="0"/>
                  <a:pt x="138" y="2"/>
                  <a:pt x="132" y="15"/>
                </a:cubicBezTo>
                <a:cubicBezTo>
                  <a:pt x="129" y="21"/>
                  <a:pt x="118" y="41"/>
                  <a:pt x="108" y="60"/>
                </a:cubicBezTo>
                <a:cubicBezTo>
                  <a:pt x="44" y="60"/>
                  <a:pt x="44" y="60"/>
                  <a:pt x="44" y="60"/>
                </a:cubicBezTo>
                <a:cubicBezTo>
                  <a:pt x="14" y="60"/>
                  <a:pt x="5" y="76"/>
                  <a:pt x="4" y="103"/>
                </a:cubicBezTo>
                <a:cubicBezTo>
                  <a:pt x="3" y="129"/>
                  <a:pt x="0" y="220"/>
                  <a:pt x="0" y="220"/>
                </a:cubicBezTo>
                <a:cubicBezTo>
                  <a:pt x="182" y="220"/>
                  <a:pt x="182" y="220"/>
                  <a:pt x="182" y="220"/>
                </a:cubicBezTo>
                <a:lnTo>
                  <a:pt x="182" y="180"/>
                </a:lnTo>
                <a:close/>
                <a:moveTo>
                  <a:pt x="153" y="38"/>
                </a:moveTo>
                <a:cubicBezTo>
                  <a:pt x="157" y="30"/>
                  <a:pt x="159" y="28"/>
                  <a:pt x="169" y="28"/>
                </a:cubicBezTo>
                <a:cubicBezTo>
                  <a:pt x="230" y="28"/>
                  <a:pt x="230" y="28"/>
                  <a:pt x="230" y="28"/>
                </a:cubicBezTo>
                <a:cubicBezTo>
                  <a:pt x="241" y="28"/>
                  <a:pt x="242" y="30"/>
                  <a:pt x="247" y="38"/>
                </a:cubicBezTo>
                <a:cubicBezTo>
                  <a:pt x="248" y="41"/>
                  <a:pt x="253" y="50"/>
                  <a:pt x="258" y="60"/>
                </a:cubicBezTo>
                <a:cubicBezTo>
                  <a:pt x="141" y="60"/>
                  <a:pt x="141" y="60"/>
                  <a:pt x="141" y="60"/>
                </a:cubicBezTo>
                <a:cubicBezTo>
                  <a:pt x="146" y="50"/>
                  <a:pt x="151" y="41"/>
                  <a:pt x="153" y="38"/>
                </a:cubicBezTo>
                <a:close/>
                <a:moveTo>
                  <a:pt x="218" y="280"/>
                </a:moveTo>
                <a:cubicBezTo>
                  <a:pt x="182" y="280"/>
                  <a:pt x="182" y="280"/>
                  <a:pt x="182" y="280"/>
                </a:cubicBezTo>
                <a:cubicBezTo>
                  <a:pt x="182" y="240"/>
                  <a:pt x="182" y="240"/>
                  <a:pt x="182" y="240"/>
                </a:cubicBezTo>
                <a:cubicBezTo>
                  <a:pt x="10" y="240"/>
                  <a:pt x="10" y="240"/>
                  <a:pt x="10" y="240"/>
                </a:cubicBezTo>
                <a:cubicBezTo>
                  <a:pt x="10" y="240"/>
                  <a:pt x="12" y="276"/>
                  <a:pt x="14" y="306"/>
                </a:cubicBezTo>
                <a:cubicBezTo>
                  <a:pt x="14" y="319"/>
                  <a:pt x="18" y="340"/>
                  <a:pt x="50" y="340"/>
                </a:cubicBezTo>
                <a:cubicBezTo>
                  <a:pt x="350" y="340"/>
                  <a:pt x="350" y="340"/>
                  <a:pt x="350" y="340"/>
                </a:cubicBezTo>
                <a:cubicBezTo>
                  <a:pt x="381" y="340"/>
                  <a:pt x="385" y="319"/>
                  <a:pt x="386" y="306"/>
                </a:cubicBezTo>
                <a:cubicBezTo>
                  <a:pt x="388" y="275"/>
                  <a:pt x="390" y="240"/>
                  <a:pt x="390" y="240"/>
                </a:cubicBezTo>
                <a:cubicBezTo>
                  <a:pt x="218" y="240"/>
                  <a:pt x="218" y="240"/>
                  <a:pt x="218" y="240"/>
                </a:cubicBezTo>
                <a:lnTo>
                  <a:pt x="218" y="280"/>
                </a:lnTo>
                <a:close/>
              </a:path>
            </a:pathLst>
          </a:custGeom>
          <a:solidFill>
            <a:schemeClr val="bg1">
              <a:lumMod val="95000"/>
            </a:schemeClr>
          </a:solidFill>
          <a:ln>
            <a:noFill/>
          </a:ln>
        </p:spPr>
        <p:txBody>
          <a:bodyPr/>
          <a:lstStyle/>
          <a:p>
            <a:pPr eaLnBrk="1" fontAlgn="auto" hangingPunct="1">
              <a:spcBef>
                <a:spcPts val="0"/>
              </a:spcBef>
              <a:spcAft>
                <a:spcPts val="0"/>
              </a:spcAft>
              <a:defRPr/>
            </a:pPr>
            <a:endParaRPr lang="en-US" dirty="0">
              <a:latin typeface="+mn-lt"/>
            </a:endParaRPr>
          </a:p>
        </p:txBody>
      </p:sp>
      <p:sp>
        <p:nvSpPr>
          <p:cNvPr id="24" name="Freeform 36"/>
          <p:cNvSpPr>
            <a:spLocks noEditPoints="1"/>
          </p:cNvSpPr>
          <p:nvPr/>
        </p:nvSpPr>
        <p:spPr bwMode="auto">
          <a:xfrm>
            <a:off x="8291513" y="3910013"/>
            <a:ext cx="482600" cy="279400"/>
          </a:xfrm>
          <a:custGeom>
            <a:avLst/>
            <a:gdLst>
              <a:gd name="T0" fmla="*/ 200 w 400"/>
              <a:gd name="T1" fmla="*/ 0 h 224"/>
              <a:gd name="T2" fmla="*/ 0 w 400"/>
              <a:gd name="T3" fmla="*/ 112 h 224"/>
              <a:gd name="T4" fmla="*/ 200 w 400"/>
              <a:gd name="T5" fmla="*/ 224 h 224"/>
              <a:gd name="T6" fmla="*/ 400 w 400"/>
              <a:gd name="T7" fmla="*/ 112 h 224"/>
              <a:gd name="T8" fmla="*/ 200 w 400"/>
              <a:gd name="T9" fmla="*/ 0 h 224"/>
              <a:gd name="T10" fmla="*/ 200 w 400"/>
              <a:gd name="T11" fmla="*/ 198 h 224"/>
              <a:gd name="T12" fmla="*/ 111 w 400"/>
              <a:gd name="T13" fmla="*/ 112 h 224"/>
              <a:gd name="T14" fmla="*/ 200 w 400"/>
              <a:gd name="T15" fmla="*/ 26 h 224"/>
              <a:gd name="T16" fmla="*/ 289 w 400"/>
              <a:gd name="T17" fmla="*/ 112 h 224"/>
              <a:gd name="T18" fmla="*/ 200 w 400"/>
              <a:gd name="T19" fmla="*/ 198 h 224"/>
              <a:gd name="T20" fmla="*/ 200 w 400"/>
              <a:gd name="T21" fmla="*/ 112 h 224"/>
              <a:gd name="T22" fmla="*/ 200 w 400"/>
              <a:gd name="T23" fmla="*/ 69 h 224"/>
              <a:gd name="T24" fmla="*/ 155 w 400"/>
              <a:gd name="T25" fmla="*/ 112 h 224"/>
              <a:gd name="T26" fmla="*/ 200 w 400"/>
              <a:gd name="T27" fmla="*/ 155 h 224"/>
              <a:gd name="T28" fmla="*/ 244 w 400"/>
              <a:gd name="T29" fmla="*/ 112 h 224"/>
              <a:gd name="T30" fmla="*/ 200 w 400"/>
              <a:gd name="T31" fmla="*/ 112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00" h="224">
                <a:moveTo>
                  <a:pt x="200" y="0"/>
                </a:moveTo>
                <a:cubicBezTo>
                  <a:pt x="69" y="0"/>
                  <a:pt x="0" y="97"/>
                  <a:pt x="0" y="112"/>
                </a:cubicBezTo>
                <a:cubicBezTo>
                  <a:pt x="0" y="127"/>
                  <a:pt x="69" y="224"/>
                  <a:pt x="200" y="224"/>
                </a:cubicBezTo>
                <a:cubicBezTo>
                  <a:pt x="331" y="224"/>
                  <a:pt x="400" y="127"/>
                  <a:pt x="400" y="112"/>
                </a:cubicBezTo>
                <a:cubicBezTo>
                  <a:pt x="400" y="97"/>
                  <a:pt x="331" y="0"/>
                  <a:pt x="200" y="0"/>
                </a:cubicBezTo>
                <a:close/>
                <a:moveTo>
                  <a:pt x="200" y="198"/>
                </a:moveTo>
                <a:cubicBezTo>
                  <a:pt x="151" y="198"/>
                  <a:pt x="111" y="159"/>
                  <a:pt x="111" y="112"/>
                </a:cubicBezTo>
                <a:cubicBezTo>
                  <a:pt x="111" y="64"/>
                  <a:pt x="151" y="26"/>
                  <a:pt x="200" y="26"/>
                </a:cubicBezTo>
                <a:cubicBezTo>
                  <a:pt x="249" y="26"/>
                  <a:pt x="289" y="64"/>
                  <a:pt x="289" y="112"/>
                </a:cubicBezTo>
                <a:cubicBezTo>
                  <a:pt x="289" y="159"/>
                  <a:pt x="249" y="198"/>
                  <a:pt x="200" y="198"/>
                </a:cubicBezTo>
                <a:close/>
                <a:moveTo>
                  <a:pt x="200" y="112"/>
                </a:moveTo>
                <a:cubicBezTo>
                  <a:pt x="192" y="103"/>
                  <a:pt x="213" y="69"/>
                  <a:pt x="200" y="69"/>
                </a:cubicBezTo>
                <a:cubicBezTo>
                  <a:pt x="175" y="69"/>
                  <a:pt x="155" y="88"/>
                  <a:pt x="155" y="112"/>
                </a:cubicBezTo>
                <a:cubicBezTo>
                  <a:pt x="155" y="136"/>
                  <a:pt x="175" y="155"/>
                  <a:pt x="200" y="155"/>
                </a:cubicBezTo>
                <a:cubicBezTo>
                  <a:pt x="224" y="155"/>
                  <a:pt x="244" y="136"/>
                  <a:pt x="244" y="112"/>
                </a:cubicBezTo>
                <a:cubicBezTo>
                  <a:pt x="244" y="101"/>
                  <a:pt x="207" y="119"/>
                  <a:pt x="200" y="112"/>
                </a:cubicBezTo>
                <a:close/>
              </a:path>
            </a:pathLst>
          </a:custGeom>
          <a:solidFill>
            <a:schemeClr val="bg1">
              <a:lumMod val="95000"/>
            </a:schemeClr>
          </a:solidFill>
          <a:ln>
            <a:noFill/>
          </a:ln>
        </p:spPr>
        <p:txBody>
          <a:bodyPr/>
          <a:lstStyle/>
          <a:p>
            <a:pPr eaLnBrk="1" fontAlgn="auto" hangingPunct="1">
              <a:spcBef>
                <a:spcPts val="0"/>
              </a:spcBef>
              <a:spcAft>
                <a:spcPts val="0"/>
              </a:spcAft>
              <a:defRPr/>
            </a:pPr>
            <a:endParaRPr lang="en-US" dirty="0">
              <a:latin typeface="+mn-lt"/>
            </a:endParaRPr>
          </a:p>
        </p:txBody>
      </p:sp>
      <p:sp>
        <p:nvSpPr>
          <p:cNvPr id="26" name="Content Placeholder 2"/>
          <p:cNvSpPr txBox="1">
            <a:spLocks/>
          </p:cNvSpPr>
          <p:nvPr/>
        </p:nvSpPr>
        <p:spPr bwMode="auto">
          <a:xfrm>
            <a:off x="3571875" y="3729038"/>
            <a:ext cx="1944688" cy="1108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just" eaLnBrk="1" hangingPunct="1">
              <a:spcBef>
                <a:spcPct val="20000"/>
              </a:spcBef>
              <a:buFont typeface="Arial" pitchFamily="34" charset="0"/>
              <a:buNone/>
            </a:pPr>
            <a:r>
              <a:rPr lang="en-US" altLang="zh-CN" sz="1100">
                <a:solidFill>
                  <a:srgbClr val="A6A6A6"/>
                </a:solidFill>
              </a:rPr>
              <a:t>Lorem ipsum dolor sit amet, consectetur adipiscing elit. Curabitur elementum posuere pretium. Quisque nibh dolor, dignissim ac dignissim ut, luctus ac urna</a:t>
            </a:r>
            <a:r>
              <a:rPr lang="id-ID" altLang="zh-CN" sz="1100">
                <a:solidFill>
                  <a:srgbClr val="A6A6A6"/>
                </a:solidFill>
              </a:rPr>
              <a:t>.</a:t>
            </a:r>
            <a:endParaRPr lang="en-US" altLang="zh-CN" sz="1100">
              <a:solidFill>
                <a:srgbClr val="A6A6A6"/>
              </a:solidFill>
            </a:endParaRPr>
          </a:p>
        </p:txBody>
      </p:sp>
      <p:sp>
        <p:nvSpPr>
          <p:cNvPr id="27" name="Content Placeholder 2"/>
          <p:cNvSpPr txBox="1">
            <a:spLocks/>
          </p:cNvSpPr>
          <p:nvPr/>
        </p:nvSpPr>
        <p:spPr bwMode="auto">
          <a:xfrm>
            <a:off x="5880100" y="4154488"/>
            <a:ext cx="1944688" cy="1108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just" eaLnBrk="1" hangingPunct="1">
              <a:spcBef>
                <a:spcPct val="20000"/>
              </a:spcBef>
              <a:buFont typeface="Arial" pitchFamily="34" charset="0"/>
              <a:buNone/>
            </a:pPr>
            <a:r>
              <a:rPr lang="en-US" altLang="zh-CN" sz="1100">
                <a:solidFill>
                  <a:srgbClr val="A6A6A6"/>
                </a:solidFill>
              </a:rPr>
              <a:t>Lorem ipsum dolor sit amet, consectetur adipiscing elit. Curabitur elementum posuere pretium. Quisque nibh dolor, dignissim ac dignissim ut, luctus ac urna.</a:t>
            </a:r>
          </a:p>
        </p:txBody>
      </p:sp>
      <p:sp>
        <p:nvSpPr>
          <p:cNvPr id="28" name="Content Placeholder 2"/>
          <p:cNvSpPr txBox="1">
            <a:spLocks/>
          </p:cNvSpPr>
          <p:nvPr/>
        </p:nvSpPr>
        <p:spPr bwMode="auto">
          <a:xfrm>
            <a:off x="8188325" y="4660900"/>
            <a:ext cx="2797175" cy="938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just" eaLnBrk="1" hangingPunct="1">
              <a:spcBef>
                <a:spcPct val="20000"/>
              </a:spcBef>
              <a:buFont typeface="Arial" pitchFamily="34" charset="0"/>
              <a:buNone/>
            </a:pPr>
            <a:r>
              <a:rPr lang="en-US" altLang="zh-CN" sz="1100">
                <a:solidFill>
                  <a:srgbClr val="A6A6A6"/>
                </a:solidFill>
              </a:rPr>
              <a:t>Lorem ipsum dolor sit amet, consectetur adipiscing elit. Curabitur elementum posuere pretium. Quisque nibh dolor, dignissim ac dignissim ut, luctus ac urna. Aliquam aliquet non massa quis tincidunt. </a:t>
            </a:r>
          </a:p>
        </p:txBody>
      </p:sp>
      <p:sp>
        <p:nvSpPr>
          <p:cNvPr id="30" name="Rectangle 1436"/>
          <p:cNvSpPr>
            <a:spLocks noChangeArrowheads="1"/>
          </p:cNvSpPr>
          <p:nvPr/>
        </p:nvSpPr>
        <p:spPr bwMode="auto">
          <a:xfrm>
            <a:off x="1930400" y="2454275"/>
            <a:ext cx="920750" cy="247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id-ID" altLang="zh-CN" sz="1600">
                <a:solidFill>
                  <a:schemeClr val="bg1"/>
                </a:solidFill>
                <a:cs typeface="Arial" pitchFamily="34" charset="0"/>
              </a:rPr>
              <a:t>Brainstorm</a:t>
            </a:r>
            <a:endParaRPr lang="en-US" altLang="zh-CN" sz="4000">
              <a:solidFill>
                <a:schemeClr val="bg1"/>
              </a:solidFill>
              <a:cs typeface="Arial" pitchFamily="34" charset="0"/>
            </a:endParaRPr>
          </a:p>
        </p:txBody>
      </p:sp>
      <p:sp>
        <p:nvSpPr>
          <p:cNvPr id="31" name="Rectangle 1436"/>
          <p:cNvSpPr>
            <a:spLocks noChangeArrowheads="1"/>
          </p:cNvSpPr>
          <p:nvPr/>
        </p:nvSpPr>
        <p:spPr bwMode="auto">
          <a:xfrm>
            <a:off x="4076700" y="2943225"/>
            <a:ext cx="1489075" cy="246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id-ID" altLang="zh-CN" sz="1600">
                <a:solidFill>
                  <a:schemeClr val="bg1"/>
                </a:solidFill>
                <a:cs typeface="Arial" pitchFamily="34" charset="0"/>
              </a:rPr>
              <a:t>Conseptualization</a:t>
            </a:r>
            <a:endParaRPr lang="en-US" altLang="zh-CN" sz="4000">
              <a:solidFill>
                <a:schemeClr val="bg1"/>
              </a:solidFill>
              <a:cs typeface="Arial" pitchFamily="34" charset="0"/>
            </a:endParaRPr>
          </a:p>
        </p:txBody>
      </p:sp>
      <p:sp>
        <p:nvSpPr>
          <p:cNvPr id="32" name="Rectangle 1436"/>
          <p:cNvSpPr>
            <a:spLocks noChangeArrowheads="1"/>
          </p:cNvSpPr>
          <p:nvPr/>
        </p:nvSpPr>
        <p:spPr bwMode="auto">
          <a:xfrm>
            <a:off x="6575425" y="3440113"/>
            <a:ext cx="723900"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id-ID" altLang="zh-CN" sz="1600">
                <a:solidFill>
                  <a:schemeClr val="bg1"/>
                </a:solidFill>
                <a:cs typeface="Arial" pitchFamily="34" charset="0"/>
              </a:rPr>
              <a:t>Proposal</a:t>
            </a:r>
            <a:endParaRPr lang="en-US" altLang="zh-CN" sz="4000">
              <a:solidFill>
                <a:schemeClr val="bg1"/>
              </a:solidFill>
              <a:cs typeface="Arial" pitchFamily="34" charset="0"/>
            </a:endParaRPr>
          </a:p>
        </p:txBody>
      </p:sp>
      <p:sp>
        <p:nvSpPr>
          <p:cNvPr id="33" name="Rectangle 1436"/>
          <p:cNvSpPr>
            <a:spLocks noChangeArrowheads="1"/>
          </p:cNvSpPr>
          <p:nvPr/>
        </p:nvSpPr>
        <p:spPr bwMode="auto">
          <a:xfrm>
            <a:off x="8912225" y="3916363"/>
            <a:ext cx="773113" cy="2460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id-ID" altLang="zh-CN" sz="1600">
                <a:solidFill>
                  <a:schemeClr val="bg1"/>
                </a:solidFill>
                <a:cs typeface="Arial" pitchFamily="34" charset="0"/>
              </a:rPr>
              <a:t>Revisions</a:t>
            </a:r>
            <a:endParaRPr lang="en-US" altLang="zh-CN" sz="4000">
              <a:solidFill>
                <a:schemeClr val="bg1"/>
              </a:solidFill>
              <a:cs typeface="Arial" pitchFamily="34" charset="0"/>
            </a:endParaRPr>
          </a:p>
        </p:txBody>
      </p:sp>
      <p:cxnSp>
        <p:nvCxnSpPr>
          <p:cNvPr id="35" name="Straight Connector 34"/>
          <p:cNvCxnSpPr>
            <a:cxnSpLocks noChangeAspect="1"/>
          </p:cNvCxnSpPr>
          <p:nvPr/>
        </p:nvCxnSpPr>
        <p:spPr>
          <a:xfrm flipH="1">
            <a:off x="968375" y="5673725"/>
            <a:ext cx="10074275" cy="0"/>
          </a:xfrm>
          <a:prstGeom prst="line">
            <a:avLst/>
          </a:prstGeom>
          <a:ln w="12700">
            <a:solidFill>
              <a:schemeClr val="bg1">
                <a:lumMod val="75000"/>
              </a:schemeClr>
            </a:solidFill>
            <a:prstDash val="sysDot"/>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p:comb/>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22" presetClass="entr" presetSubtype="4" fill="hold" grpId="0" nodeType="withEffect">
                                  <p:stCondLst>
                                    <p:cond delay="2000"/>
                                  </p:stCondLst>
                                  <p:childTnLst>
                                    <p:set>
                                      <p:cBhvr>
                                        <p:cTn id="28" dur="1" fill="hold">
                                          <p:stCondLst>
                                            <p:cond delay="0"/>
                                          </p:stCondLst>
                                        </p:cTn>
                                        <p:tgtEl>
                                          <p:spTgt spid="16"/>
                                        </p:tgtEl>
                                        <p:attrNameLst>
                                          <p:attrName>style.visibility</p:attrName>
                                        </p:attrNameLst>
                                      </p:cBhvr>
                                      <p:to>
                                        <p:strVal val="visible"/>
                                      </p:to>
                                    </p:set>
                                    <p:animEffect transition="in" filter="wipe(down)">
                                      <p:cBhvr>
                                        <p:cTn id="29" dur="1000"/>
                                        <p:tgtEl>
                                          <p:spTgt spid="16"/>
                                        </p:tgtEl>
                                      </p:cBhvr>
                                    </p:animEffect>
                                  </p:childTnLst>
                                </p:cTn>
                              </p:par>
                              <p:par>
                                <p:cTn id="30" presetID="21" presetClass="entr" presetSubtype="1" fill="hold" nodeType="withEffect">
                                  <p:stCondLst>
                                    <p:cond delay="3000"/>
                                  </p:stCondLst>
                                  <p:childTnLst>
                                    <p:set>
                                      <p:cBhvr>
                                        <p:cTn id="31" dur="1" fill="hold">
                                          <p:stCondLst>
                                            <p:cond delay="0"/>
                                          </p:stCondLst>
                                        </p:cTn>
                                        <p:tgtEl>
                                          <p:spTgt spid="21"/>
                                        </p:tgtEl>
                                        <p:attrNameLst>
                                          <p:attrName>style.visibility</p:attrName>
                                        </p:attrNameLst>
                                      </p:cBhvr>
                                      <p:to>
                                        <p:strVal val="visible"/>
                                      </p:to>
                                    </p:set>
                                    <p:animEffect transition="in" filter="wheel(1)">
                                      <p:cBhvr>
                                        <p:cTn id="32" dur="2000"/>
                                        <p:tgtEl>
                                          <p:spTgt spid="21"/>
                                        </p:tgtEl>
                                      </p:cBhvr>
                                    </p:animEffect>
                                  </p:childTnLst>
                                </p:cTn>
                              </p:par>
                              <p:par>
                                <p:cTn id="33" presetID="21" presetClass="entr" presetSubtype="1" fill="hold" nodeType="withEffect">
                                  <p:stCondLst>
                                    <p:cond delay="3000"/>
                                  </p:stCondLst>
                                  <p:childTnLst>
                                    <p:set>
                                      <p:cBhvr>
                                        <p:cTn id="34" dur="1" fill="hold">
                                          <p:stCondLst>
                                            <p:cond delay="0"/>
                                          </p:stCondLst>
                                        </p:cTn>
                                        <p:tgtEl>
                                          <p:spTgt spid="22"/>
                                        </p:tgtEl>
                                        <p:attrNameLst>
                                          <p:attrName>style.visibility</p:attrName>
                                        </p:attrNameLst>
                                      </p:cBhvr>
                                      <p:to>
                                        <p:strVal val="visible"/>
                                      </p:to>
                                    </p:set>
                                    <p:animEffect transition="in" filter="wheel(1)">
                                      <p:cBhvr>
                                        <p:cTn id="35" dur="2000"/>
                                        <p:tgtEl>
                                          <p:spTgt spid="22"/>
                                        </p:tgtEl>
                                      </p:cBhvr>
                                    </p:animEffect>
                                  </p:childTnLst>
                                </p:cTn>
                              </p:par>
                              <p:par>
                                <p:cTn id="36" presetID="21" presetClass="entr" presetSubtype="1" fill="hold" nodeType="withEffect">
                                  <p:stCondLst>
                                    <p:cond delay="3000"/>
                                  </p:stCondLst>
                                  <p:childTnLst>
                                    <p:set>
                                      <p:cBhvr>
                                        <p:cTn id="37" dur="1" fill="hold">
                                          <p:stCondLst>
                                            <p:cond delay="0"/>
                                          </p:stCondLst>
                                        </p:cTn>
                                        <p:tgtEl>
                                          <p:spTgt spid="23"/>
                                        </p:tgtEl>
                                        <p:attrNameLst>
                                          <p:attrName>style.visibility</p:attrName>
                                        </p:attrNameLst>
                                      </p:cBhvr>
                                      <p:to>
                                        <p:strVal val="visible"/>
                                      </p:to>
                                    </p:set>
                                    <p:animEffect transition="in" filter="wheel(1)">
                                      <p:cBhvr>
                                        <p:cTn id="38" dur="2000"/>
                                        <p:tgtEl>
                                          <p:spTgt spid="23"/>
                                        </p:tgtEl>
                                      </p:cBhvr>
                                    </p:animEffect>
                                  </p:childTnLst>
                                </p:cTn>
                              </p:par>
                              <p:par>
                                <p:cTn id="39" presetID="21" presetClass="entr" presetSubtype="1" fill="hold" nodeType="withEffect">
                                  <p:stCondLst>
                                    <p:cond delay="3000"/>
                                  </p:stCondLst>
                                  <p:childTnLst>
                                    <p:set>
                                      <p:cBhvr>
                                        <p:cTn id="40" dur="1" fill="hold">
                                          <p:stCondLst>
                                            <p:cond delay="0"/>
                                          </p:stCondLst>
                                        </p:cTn>
                                        <p:tgtEl>
                                          <p:spTgt spid="24"/>
                                        </p:tgtEl>
                                        <p:attrNameLst>
                                          <p:attrName>style.visibility</p:attrName>
                                        </p:attrNameLst>
                                      </p:cBhvr>
                                      <p:to>
                                        <p:strVal val="visible"/>
                                      </p:to>
                                    </p:set>
                                    <p:animEffect transition="in" filter="wheel(1)">
                                      <p:cBhvr>
                                        <p:cTn id="41" dur="2000"/>
                                        <p:tgtEl>
                                          <p:spTgt spid="24"/>
                                        </p:tgtEl>
                                      </p:cBhvr>
                                    </p:animEffect>
                                  </p:childTnLst>
                                </p:cTn>
                              </p:par>
                              <p:par>
                                <p:cTn id="42" presetID="2" presetClass="entr" presetSubtype="2" fill="hold" grpId="0" nodeType="withEffect">
                                  <p:stCondLst>
                                    <p:cond delay="5000"/>
                                  </p:stCondLst>
                                  <p:childTnLst>
                                    <p:set>
                                      <p:cBhvr>
                                        <p:cTn id="43" dur="1" fill="hold">
                                          <p:stCondLst>
                                            <p:cond delay="0"/>
                                          </p:stCondLst>
                                        </p:cTn>
                                        <p:tgtEl>
                                          <p:spTgt spid="30"/>
                                        </p:tgtEl>
                                        <p:attrNameLst>
                                          <p:attrName>style.visibility</p:attrName>
                                        </p:attrNameLst>
                                      </p:cBhvr>
                                      <p:to>
                                        <p:strVal val="visible"/>
                                      </p:to>
                                    </p:set>
                                    <p:anim calcmode="lin" valueType="num">
                                      <p:cBhvr additive="base">
                                        <p:cTn id="44" dur="500" fill="hold"/>
                                        <p:tgtEl>
                                          <p:spTgt spid="30"/>
                                        </p:tgtEl>
                                        <p:attrNameLst>
                                          <p:attrName>ppt_x</p:attrName>
                                        </p:attrNameLst>
                                      </p:cBhvr>
                                      <p:tavLst>
                                        <p:tav tm="0">
                                          <p:val>
                                            <p:strVal val="1+#ppt_w/2"/>
                                          </p:val>
                                        </p:tav>
                                        <p:tav tm="100000">
                                          <p:val>
                                            <p:strVal val="#ppt_x"/>
                                          </p:val>
                                        </p:tav>
                                      </p:tavLst>
                                    </p:anim>
                                    <p:anim calcmode="lin" valueType="num">
                                      <p:cBhvr additive="base">
                                        <p:cTn id="45" dur="500" fill="hold"/>
                                        <p:tgtEl>
                                          <p:spTgt spid="30"/>
                                        </p:tgtEl>
                                        <p:attrNameLst>
                                          <p:attrName>ppt_y</p:attrName>
                                        </p:attrNameLst>
                                      </p:cBhvr>
                                      <p:tavLst>
                                        <p:tav tm="0">
                                          <p:val>
                                            <p:strVal val="#ppt_y"/>
                                          </p:val>
                                        </p:tav>
                                        <p:tav tm="100000">
                                          <p:val>
                                            <p:strVal val="#ppt_y"/>
                                          </p:val>
                                        </p:tav>
                                      </p:tavLst>
                                    </p:anim>
                                  </p:childTnLst>
                                </p:cTn>
                              </p:par>
                              <p:par>
                                <p:cTn id="46" presetID="2" presetClass="entr" presetSubtype="2" fill="hold" grpId="0" nodeType="withEffect">
                                  <p:stCondLst>
                                    <p:cond delay="5000"/>
                                  </p:stCondLst>
                                  <p:childTnLst>
                                    <p:set>
                                      <p:cBhvr>
                                        <p:cTn id="47" dur="1" fill="hold">
                                          <p:stCondLst>
                                            <p:cond delay="0"/>
                                          </p:stCondLst>
                                        </p:cTn>
                                        <p:tgtEl>
                                          <p:spTgt spid="31"/>
                                        </p:tgtEl>
                                        <p:attrNameLst>
                                          <p:attrName>style.visibility</p:attrName>
                                        </p:attrNameLst>
                                      </p:cBhvr>
                                      <p:to>
                                        <p:strVal val="visible"/>
                                      </p:to>
                                    </p:set>
                                    <p:anim calcmode="lin" valueType="num">
                                      <p:cBhvr additive="base">
                                        <p:cTn id="48" dur="500" fill="hold"/>
                                        <p:tgtEl>
                                          <p:spTgt spid="31"/>
                                        </p:tgtEl>
                                        <p:attrNameLst>
                                          <p:attrName>ppt_x</p:attrName>
                                        </p:attrNameLst>
                                      </p:cBhvr>
                                      <p:tavLst>
                                        <p:tav tm="0">
                                          <p:val>
                                            <p:strVal val="1+#ppt_w/2"/>
                                          </p:val>
                                        </p:tav>
                                        <p:tav tm="100000">
                                          <p:val>
                                            <p:strVal val="#ppt_x"/>
                                          </p:val>
                                        </p:tav>
                                      </p:tavLst>
                                    </p:anim>
                                    <p:anim calcmode="lin" valueType="num">
                                      <p:cBhvr additive="base">
                                        <p:cTn id="49" dur="500" fill="hold"/>
                                        <p:tgtEl>
                                          <p:spTgt spid="31"/>
                                        </p:tgtEl>
                                        <p:attrNameLst>
                                          <p:attrName>ppt_y</p:attrName>
                                        </p:attrNameLst>
                                      </p:cBhvr>
                                      <p:tavLst>
                                        <p:tav tm="0">
                                          <p:val>
                                            <p:strVal val="#ppt_y"/>
                                          </p:val>
                                        </p:tav>
                                        <p:tav tm="100000">
                                          <p:val>
                                            <p:strVal val="#ppt_y"/>
                                          </p:val>
                                        </p:tav>
                                      </p:tavLst>
                                    </p:anim>
                                  </p:childTnLst>
                                </p:cTn>
                              </p:par>
                              <p:par>
                                <p:cTn id="50" presetID="2" presetClass="entr" presetSubtype="2" fill="hold" grpId="0" nodeType="withEffect">
                                  <p:stCondLst>
                                    <p:cond delay="5000"/>
                                  </p:stCondLst>
                                  <p:childTnLst>
                                    <p:set>
                                      <p:cBhvr>
                                        <p:cTn id="51" dur="1" fill="hold">
                                          <p:stCondLst>
                                            <p:cond delay="0"/>
                                          </p:stCondLst>
                                        </p:cTn>
                                        <p:tgtEl>
                                          <p:spTgt spid="32"/>
                                        </p:tgtEl>
                                        <p:attrNameLst>
                                          <p:attrName>style.visibility</p:attrName>
                                        </p:attrNameLst>
                                      </p:cBhvr>
                                      <p:to>
                                        <p:strVal val="visible"/>
                                      </p:to>
                                    </p:set>
                                    <p:anim calcmode="lin" valueType="num">
                                      <p:cBhvr additive="base">
                                        <p:cTn id="52" dur="500" fill="hold"/>
                                        <p:tgtEl>
                                          <p:spTgt spid="32"/>
                                        </p:tgtEl>
                                        <p:attrNameLst>
                                          <p:attrName>ppt_x</p:attrName>
                                        </p:attrNameLst>
                                      </p:cBhvr>
                                      <p:tavLst>
                                        <p:tav tm="0">
                                          <p:val>
                                            <p:strVal val="1+#ppt_w/2"/>
                                          </p:val>
                                        </p:tav>
                                        <p:tav tm="100000">
                                          <p:val>
                                            <p:strVal val="#ppt_x"/>
                                          </p:val>
                                        </p:tav>
                                      </p:tavLst>
                                    </p:anim>
                                    <p:anim calcmode="lin" valueType="num">
                                      <p:cBhvr additive="base">
                                        <p:cTn id="53" dur="500" fill="hold"/>
                                        <p:tgtEl>
                                          <p:spTgt spid="32"/>
                                        </p:tgtEl>
                                        <p:attrNameLst>
                                          <p:attrName>ppt_y</p:attrName>
                                        </p:attrNameLst>
                                      </p:cBhvr>
                                      <p:tavLst>
                                        <p:tav tm="0">
                                          <p:val>
                                            <p:strVal val="#ppt_y"/>
                                          </p:val>
                                        </p:tav>
                                        <p:tav tm="100000">
                                          <p:val>
                                            <p:strVal val="#ppt_y"/>
                                          </p:val>
                                        </p:tav>
                                      </p:tavLst>
                                    </p:anim>
                                  </p:childTnLst>
                                </p:cTn>
                              </p:par>
                              <p:par>
                                <p:cTn id="54" presetID="2" presetClass="entr" presetSubtype="2" fill="hold" grpId="0" nodeType="withEffect">
                                  <p:stCondLst>
                                    <p:cond delay="5000"/>
                                  </p:stCondLst>
                                  <p:childTnLst>
                                    <p:set>
                                      <p:cBhvr>
                                        <p:cTn id="55" dur="1" fill="hold">
                                          <p:stCondLst>
                                            <p:cond delay="0"/>
                                          </p:stCondLst>
                                        </p:cTn>
                                        <p:tgtEl>
                                          <p:spTgt spid="33"/>
                                        </p:tgtEl>
                                        <p:attrNameLst>
                                          <p:attrName>style.visibility</p:attrName>
                                        </p:attrNameLst>
                                      </p:cBhvr>
                                      <p:to>
                                        <p:strVal val="visible"/>
                                      </p:to>
                                    </p:set>
                                    <p:anim calcmode="lin" valueType="num">
                                      <p:cBhvr additive="base">
                                        <p:cTn id="56" dur="500" fill="hold"/>
                                        <p:tgtEl>
                                          <p:spTgt spid="33"/>
                                        </p:tgtEl>
                                        <p:attrNameLst>
                                          <p:attrName>ppt_x</p:attrName>
                                        </p:attrNameLst>
                                      </p:cBhvr>
                                      <p:tavLst>
                                        <p:tav tm="0">
                                          <p:val>
                                            <p:strVal val="1+#ppt_w/2"/>
                                          </p:val>
                                        </p:tav>
                                        <p:tav tm="100000">
                                          <p:val>
                                            <p:strVal val="#ppt_x"/>
                                          </p:val>
                                        </p:tav>
                                      </p:tavLst>
                                    </p:anim>
                                    <p:anim calcmode="lin" valueType="num">
                                      <p:cBhvr additive="base">
                                        <p:cTn id="57" dur="500" fill="hold"/>
                                        <p:tgtEl>
                                          <p:spTgt spid="33"/>
                                        </p:tgtEl>
                                        <p:attrNameLst>
                                          <p:attrName>ppt_y</p:attrName>
                                        </p:attrNameLst>
                                      </p:cBhvr>
                                      <p:tavLst>
                                        <p:tav tm="0">
                                          <p:val>
                                            <p:strVal val="#ppt_y"/>
                                          </p:val>
                                        </p:tav>
                                        <p:tav tm="100000">
                                          <p:val>
                                            <p:strVal val="#ppt_y"/>
                                          </p:val>
                                        </p:tav>
                                      </p:tavLst>
                                    </p:anim>
                                  </p:childTnLst>
                                </p:cTn>
                              </p:par>
                              <p:par>
                                <p:cTn id="58" presetID="42" presetClass="entr" presetSubtype="0" fill="hold" grpId="0" nodeType="withEffect">
                                  <p:stCondLst>
                                    <p:cond delay="5500"/>
                                  </p:stCondLst>
                                  <p:childTnLst>
                                    <p:set>
                                      <p:cBhvr>
                                        <p:cTn id="59" dur="1" fill="hold">
                                          <p:stCondLst>
                                            <p:cond delay="0"/>
                                          </p:stCondLst>
                                        </p:cTn>
                                        <p:tgtEl>
                                          <p:spTgt spid="17"/>
                                        </p:tgtEl>
                                        <p:attrNameLst>
                                          <p:attrName>style.visibility</p:attrName>
                                        </p:attrNameLst>
                                      </p:cBhvr>
                                      <p:to>
                                        <p:strVal val="visible"/>
                                      </p:to>
                                    </p:set>
                                    <p:animEffect transition="in" filter="fade">
                                      <p:cBhvr>
                                        <p:cTn id="60" dur="1000"/>
                                        <p:tgtEl>
                                          <p:spTgt spid="17"/>
                                        </p:tgtEl>
                                      </p:cBhvr>
                                    </p:animEffect>
                                    <p:anim calcmode="lin" valueType="num">
                                      <p:cBhvr>
                                        <p:cTn id="61" dur="1000" fill="hold"/>
                                        <p:tgtEl>
                                          <p:spTgt spid="17"/>
                                        </p:tgtEl>
                                        <p:attrNameLst>
                                          <p:attrName>ppt_x</p:attrName>
                                        </p:attrNameLst>
                                      </p:cBhvr>
                                      <p:tavLst>
                                        <p:tav tm="0">
                                          <p:val>
                                            <p:strVal val="#ppt_x"/>
                                          </p:val>
                                        </p:tav>
                                        <p:tav tm="100000">
                                          <p:val>
                                            <p:strVal val="#ppt_x"/>
                                          </p:val>
                                        </p:tav>
                                      </p:tavLst>
                                    </p:anim>
                                    <p:anim calcmode="lin" valueType="num">
                                      <p:cBhvr>
                                        <p:cTn id="62" dur="1000" fill="hold"/>
                                        <p:tgtEl>
                                          <p:spTgt spid="17"/>
                                        </p:tgtEl>
                                        <p:attrNameLst>
                                          <p:attrName>ppt_y</p:attrName>
                                        </p:attrNameLst>
                                      </p:cBhvr>
                                      <p:tavLst>
                                        <p:tav tm="0">
                                          <p:val>
                                            <p:strVal val="#ppt_y+.1"/>
                                          </p:val>
                                        </p:tav>
                                        <p:tav tm="100000">
                                          <p:val>
                                            <p:strVal val="#ppt_y"/>
                                          </p:val>
                                        </p:tav>
                                      </p:tavLst>
                                    </p:anim>
                                  </p:childTnLst>
                                </p:cTn>
                              </p:par>
                              <p:par>
                                <p:cTn id="63" presetID="42" presetClass="entr" presetSubtype="0" fill="hold" grpId="0" nodeType="withEffect">
                                  <p:stCondLst>
                                    <p:cond delay="5500"/>
                                  </p:stCondLst>
                                  <p:childTnLst>
                                    <p:set>
                                      <p:cBhvr>
                                        <p:cTn id="64" dur="1" fill="hold">
                                          <p:stCondLst>
                                            <p:cond delay="0"/>
                                          </p:stCondLst>
                                        </p:cTn>
                                        <p:tgtEl>
                                          <p:spTgt spid="26"/>
                                        </p:tgtEl>
                                        <p:attrNameLst>
                                          <p:attrName>style.visibility</p:attrName>
                                        </p:attrNameLst>
                                      </p:cBhvr>
                                      <p:to>
                                        <p:strVal val="visible"/>
                                      </p:to>
                                    </p:set>
                                    <p:animEffect transition="in" filter="fade">
                                      <p:cBhvr>
                                        <p:cTn id="65" dur="1000"/>
                                        <p:tgtEl>
                                          <p:spTgt spid="26"/>
                                        </p:tgtEl>
                                      </p:cBhvr>
                                    </p:animEffect>
                                    <p:anim calcmode="lin" valueType="num">
                                      <p:cBhvr>
                                        <p:cTn id="66" dur="1000" fill="hold"/>
                                        <p:tgtEl>
                                          <p:spTgt spid="26"/>
                                        </p:tgtEl>
                                        <p:attrNameLst>
                                          <p:attrName>ppt_x</p:attrName>
                                        </p:attrNameLst>
                                      </p:cBhvr>
                                      <p:tavLst>
                                        <p:tav tm="0">
                                          <p:val>
                                            <p:strVal val="#ppt_x"/>
                                          </p:val>
                                        </p:tav>
                                        <p:tav tm="100000">
                                          <p:val>
                                            <p:strVal val="#ppt_x"/>
                                          </p:val>
                                        </p:tav>
                                      </p:tavLst>
                                    </p:anim>
                                    <p:anim calcmode="lin" valueType="num">
                                      <p:cBhvr>
                                        <p:cTn id="67" dur="1000" fill="hold"/>
                                        <p:tgtEl>
                                          <p:spTgt spid="26"/>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5500"/>
                                  </p:stCondLst>
                                  <p:childTnLst>
                                    <p:set>
                                      <p:cBhvr>
                                        <p:cTn id="69" dur="1" fill="hold">
                                          <p:stCondLst>
                                            <p:cond delay="0"/>
                                          </p:stCondLst>
                                        </p:cTn>
                                        <p:tgtEl>
                                          <p:spTgt spid="27"/>
                                        </p:tgtEl>
                                        <p:attrNameLst>
                                          <p:attrName>style.visibility</p:attrName>
                                        </p:attrNameLst>
                                      </p:cBhvr>
                                      <p:to>
                                        <p:strVal val="visible"/>
                                      </p:to>
                                    </p:set>
                                    <p:animEffect transition="in" filter="fade">
                                      <p:cBhvr>
                                        <p:cTn id="70" dur="1000"/>
                                        <p:tgtEl>
                                          <p:spTgt spid="27"/>
                                        </p:tgtEl>
                                      </p:cBhvr>
                                    </p:animEffect>
                                    <p:anim calcmode="lin" valueType="num">
                                      <p:cBhvr>
                                        <p:cTn id="71" dur="1000" fill="hold"/>
                                        <p:tgtEl>
                                          <p:spTgt spid="27"/>
                                        </p:tgtEl>
                                        <p:attrNameLst>
                                          <p:attrName>ppt_x</p:attrName>
                                        </p:attrNameLst>
                                      </p:cBhvr>
                                      <p:tavLst>
                                        <p:tav tm="0">
                                          <p:val>
                                            <p:strVal val="#ppt_x"/>
                                          </p:val>
                                        </p:tav>
                                        <p:tav tm="100000">
                                          <p:val>
                                            <p:strVal val="#ppt_x"/>
                                          </p:val>
                                        </p:tav>
                                      </p:tavLst>
                                    </p:anim>
                                    <p:anim calcmode="lin" valueType="num">
                                      <p:cBhvr>
                                        <p:cTn id="72" dur="1000" fill="hold"/>
                                        <p:tgtEl>
                                          <p:spTgt spid="27"/>
                                        </p:tgtEl>
                                        <p:attrNameLst>
                                          <p:attrName>ppt_y</p:attrName>
                                        </p:attrNameLst>
                                      </p:cBhvr>
                                      <p:tavLst>
                                        <p:tav tm="0">
                                          <p:val>
                                            <p:strVal val="#ppt_y+.1"/>
                                          </p:val>
                                        </p:tav>
                                        <p:tav tm="100000">
                                          <p:val>
                                            <p:strVal val="#ppt_y"/>
                                          </p:val>
                                        </p:tav>
                                      </p:tavLst>
                                    </p:anim>
                                  </p:childTnLst>
                                </p:cTn>
                              </p:par>
                              <p:par>
                                <p:cTn id="73" presetID="42" presetClass="entr" presetSubtype="0" fill="hold" grpId="0" nodeType="withEffect">
                                  <p:stCondLst>
                                    <p:cond delay="5500"/>
                                  </p:stCondLst>
                                  <p:childTnLst>
                                    <p:set>
                                      <p:cBhvr>
                                        <p:cTn id="74" dur="1" fill="hold">
                                          <p:stCondLst>
                                            <p:cond delay="0"/>
                                          </p:stCondLst>
                                        </p:cTn>
                                        <p:tgtEl>
                                          <p:spTgt spid="28"/>
                                        </p:tgtEl>
                                        <p:attrNameLst>
                                          <p:attrName>style.visibility</p:attrName>
                                        </p:attrNameLst>
                                      </p:cBhvr>
                                      <p:to>
                                        <p:strVal val="visible"/>
                                      </p:to>
                                    </p:set>
                                    <p:animEffect transition="in" filter="fade">
                                      <p:cBhvr>
                                        <p:cTn id="75" dur="1000"/>
                                        <p:tgtEl>
                                          <p:spTgt spid="28"/>
                                        </p:tgtEl>
                                      </p:cBhvr>
                                    </p:animEffect>
                                    <p:anim calcmode="lin" valueType="num">
                                      <p:cBhvr>
                                        <p:cTn id="76" dur="1000" fill="hold"/>
                                        <p:tgtEl>
                                          <p:spTgt spid="28"/>
                                        </p:tgtEl>
                                        <p:attrNameLst>
                                          <p:attrName>ppt_x</p:attrName>
                                        </p:attrNameLst>
                                      </p:cBhvr>
                                      <p:tavLst>
                                        <p:tav tm="0">
                                          <p:val>
                                            <p:strVal val="#ppt_x"/>
                                          </p:val>
                                        </p:tav>
                                        <p:tav tm="100000">
                                          <p:val>
                                            <p:strVal val="#ppt_x"/>
                                          </p:val>
                                        </p:tav>
                                      </p:tavLst>
                                    </p:anim>
                                    <p:anim calcmode="lin" valueType="num">
                                      <p:cBhvr>
                                        <p:cTn id="77" dur="1000" fill="hold"/>
                                        <p:tgtEl>
                                          <p:spTgt spid="28"/>
                                        </p:tgtEl>
                                        <p:attrNameLst>
                                          <p:attrName>ppt_y</p:attrName>
                                        </p:attrNameLst>
                                      </p:cBhvr>
                                      <p:tavLst>
                                        <p:tav tm="0">
                                          <p:val>
                                            <p:strVal val="#ppt_y+.1"/>
                                          </p:val>
                                        </p:tav>
                                        <p:tav tm="100000">
                                          <p:val>
                                            <p:strVal val="#ppt_y"/>
                                          </p:val>
                                        </p:tav>
                                      </p:tavLst>
                                    </p:anim>
                                  </p:childTnLst>
                                </p:cTn>
                              </p:par>
                            </p:childTnLst>
                          </p:cTn>
                        </p:par>
                        <p:par>
                          <p:cTn id="78" fill="hold" nodeType="afterGroup">
                            <p:stCondLst>
                              <p:cond delay="6500"/>
                            </p:stCondLst>
                            <p:childTnLst>
                              <p:par>
                                <p:cTn id="79" presetID="16" presetClass="entr" presetSubtype="37" fill="hold" nodeType="afterEffect">
                                  <p:stCondLst>
                                    <p:cond delay="0"/>
                                  </p:stCondLst>
                                  <p:childTnLst>
                                    <p:set>
                                      <p:cBhvr>
                                        <p:cTn id="80" dur="1" fill="hold">
                                          <p:stCondLst>
                                            <p:cond delay="0"/>
                                          </p:stCondLst>
                                        </p:cTn>
                                        <p:tgtEl>
                                          <p:spTgt spid="35"/>
                                        </p:tgtEl>
                                        <p:attrNameLst>
                                          <p:attrName>style.visibility</p:attrName>
                                        </p:attrNameLst>
                                      </p:cBhvr>
                                      <p:to>
                                        <p:strVal val="visible"/>
                                      </p:to>
                                    </p:set>
                                    <p:animEffect transition="in" filter="barn(outVertical)">
                                      <p:cBhvr>
                                        <p:cTn id="81"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Graphic spid="16" grpId="0">
        <p:bldAsOne/>
      </p:bldGraphic>
      <p:bldP spid="17" grpId="0"/>
      <p:bldP spid="26" grpId="0"/>
      <p:bldP spid="27" grpId="0"/>
      <p:bldP spid="28" grpId="0"/>
      <p:bldP spid="30" grpId="0"/>
      <p:bldP spid="31" grpId="0"/>
      <p:bldP spid="32" grpId="0"/>
      <p:bldP spid="33"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1" name="Straight Connector 4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671300" y="6261100"/>
            <a:ext cx="376238"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671300" y="6303963"/>
            <a:ext cx="3762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4A4F47C4-D9D7-4F09-AD9A-A9950BA9D530}"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5</a:t>
            </a:fld>
            <a:endParaRPr lang="en-US" altLang="zh-CN" sz="1600">
              <a:solidFill>
                <a:srgbClr val="F2F2F2"/>
              </a:solidFill>
              <a:latin typeface="Calibri Light" pitchFamily="34" charset="0"/>
            </a:endParaRPr>
          </a:p>
        </p:txBody>
      </p:sp>
      <p:grpSp>
        <p:nvGrpSpPr>
          <p:cNvPr id="28" name="Group 27"/>
          <p:cNvGrpSpPr>
            <a:grpSpLocks/>
          </p:cNvGrpSpPr>
          <p:nvPr/>
        </p:nvGrpSpPr>
        <p:grpSpPr bwMode="auto">
          <a:xfrm>
            <a:off x="5583238" y="6583363"/>
            <a:ext cx="1155700" cy="144462"/>
            <a:chOff x="7536566" y="6291405"/>
            <a:chExt cx="1154910" cy="144000"/>
          </a:xfrm>
        </p:grpSpPr>
        <p:sp>
          <p:nvSpPr>
            <p:cNvPr id="30" name="Oval 29"/>
            <p:cNvSpPr>
              <a:spLocks noChangeAspect="1"/>
            </p:cNvSpPr>
            <p:nvPr/>
          </p:nvSpPr>
          <p:spPr>
            <a:xfrm>
              <a:off x="7536566" y="6291405"/>
              <a:ext cx="144363"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1" name="Oval 30"/>
            <p:cNvSpPr>
              <a:spLocks noChangeAspect="1"/>
            </p:cNvSpPr>
            <p:nvPr/>
          </p:nvSpPr>
          <p:spPr>
            <a:xfrm>
              <a:off x="7704726" y="6291405"/>
              <a:ext cx="144363"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3" name="Oval 32"/>
            <p:cNvSpPr>
              <a:spLocks noChangeAspect="1"/>
            </p:cNvSpPr>
            <p:nvPr/>
          </p:nvSpPr>
          <p:spPr>
            <a:xfrm>
              <a:off x="7863367" y="6291405"/>
              <a:ext cx="144363"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4" name="Oval 33"/>
            <p:cNvSpPr>
              <a:spLocks noChangeAspect="1"/>
            </p:cNvSpPr>
            <p:nvPr/>
          </p:nvSpPr>
          <p:spPr>
            <a:xfrm>
              <a:off x="8042632" y="6291405"/>
              <a:ext cx="142777"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5" name="Oval 34"/>
            <p:cNvSpPr>
              <a:spLocks noChangeAspect="1"/>
            </p:cNvSpPr>
            <p:nvPr/>
          </p:nvSpPr>
          <p:spPr>
            <a:xfrm>
              <a:off x="8210792" y="6291405"/>
              <a:ext cx="144364"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6" name="Oval 35"/>
            <p:cNvSpPr>
              <a:spLocks noChangeAspect="1"/>
            </p:cNvSpPr>
            <p:nvPr/>
          </p:nvSpPr>
          <p:spPr>
            <a:xfrm>
              <a:off x="8378952" y="6291405"/>
              <a:ext cx="144364"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7" name="Oval 36"/>
            <p:cNvSpPr>
              <a:spLocks noChangeAspect="1"/>
            </p:cNvSpPr>
            <p:nvPr/>
          </p:nvSpPr>
          <p:spPr>
            <a:xfrm>
              <a:off x="8547112" y="6291405"/>
              <a:ext cx="144364"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38" name="Subtitle 2"/>
          <p:cNvSpPr>
            <a:spLocks noGrp="1"/>
          </p:cNvSpPr>
          <p:nvPr>
            <p:ph type="subTitle" idx="1"/>
          </p:nvPr>
        </p:nvSpPr>
        <p:spPr>
          <a:xfrm>
            <a:off x="236538" y="6511925"/>
            <a:ext cx="1946275" cy="287338"/>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cxnSp>
        <p:nvCxnSpPr>
          <p:cNvPr id="44" name="Straight Connector 43"/>
          <p:cNvCxnSpPr/>
          <p:nvPr/>
        </p:nvCxnSpPr>
        <p:spPr>
          <a:xfrm>
            <a:off x="6151563" y="-9525"/>
            <a:ext cx="0" cy="979488"/>
          </a:xfrm>
          <a:prstGeom prst="line">
            <a:avLst/>
          </a:prstGeom>
          <a:ln w="101600" cmpd="dbl">
            <a:solidFill>
              <a:schemeClr val="bg2">
                <a:lumMod val="75000"/>
              </a:schemeClr>
            </a:solidFill>
            <a:prstDash val="solid"/>
            <a:headEnd type="none" w="lg" len="lg"/>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4722813" y="1344613"/>
            <a:ext cx="1081087" cy="3175"/>
          </a:xfrm>
          <a:prstGeom prst="line">
            <a:avLst/>
          </a:prstGeom>
          <a:ln w="25400">
            <a:solidFill>
              <a:schemeClr val="bg1">
                <a:lumMod val="75000"/>
              </a:schemeClr>
            </a:solidFill>
            <a:prstDash val="solid"/>
            <a:headEnd type="oval" w="lg" len="lg"/>
            <a:tailEnd type="ova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6529388" y="3125788"/>
            <a:ext cx="1079500" cy="3175"/>
          </a:xfrm>
          <a:prstGeom prst="line">
            <a:avLst/>
          </a:prstGeom>
          <a:ln w="25400">
            <a:solidFill>
              <a:schemeClr val="bg1">
                <a:lumMod val="75000"/>
              </a:schemeClr>
            </a:solidFill>
            <a:prstDash val="solid"/>
            <a:headEnd type="oval"/>
            <a:tailEnd type="oval" w="lg" len="lg"/>
          </a:ln>
        </p:spPr>
        <p:style>
          <a:lnRef idx="1">
            <a:schemeClr val="accent1"/>
          </a:lnRef>
          <a:fillRef idx="0">
            <a:schemeClr val="accent1"/>
          </a:fillRef>
          <a:effectRef idx="0">
            <a:schemeClr val="accent1"/>
          </a:effectRef>
          <a:fontRef idx="minor">
            <a:schemeClr val="tx1"/>
          </a:fontRef>
        </p:style>
      </p:cxnSp>
      <p:sp>
        <p:nvSpPr>
          <p:cNvPr id="47" name="Content Placeholder 2"/>
          <p:cNvSpPr txBox="1">
            <a:spLocks/>
          </p:cNvSpPr>
          <p:nvPr/>
        </p:nvSpPr>
        <p:spPr bwMode="auto">
          <a:xfrm>
            <a:off x="1412875" y="1163638"/>
            <a:ext cx="3246438"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algn="r" eaLnBrk="1" hangingPunct="1">
              <a:spcBef>
                <a:spcPct val="20000"/>
              </a:spcBef>
              <a:spcAft>
                <a:spcPts val="600"/>
              </a:spcAft>
              <a:buClr>
                <a:srgbClr val="2E75B6"/>
              </a:buClr>
              <a:buSzPct val="145000"/>
              <a:buFont typeface="Arial" pitchFamily="34" charset="0"/>
              <a:buNone/>
            </a:pPr>
            <a:r>
              <a:rPr lang="id-ID" altLang="zh-CN" sz="1600" b="1">
                <a:solidFill>
                  <a:srgbClr val="FF0000"/>
                </a:solidFill>
                <a:ea typeface="Roboto" pitchFamily="2" charset="0"/>
                <a:cs typeface="Roboto" pitchFamily="2" charset="0"/>
              </a:rPr>
              <a:t>Meet the Team</a:t>
            </a:r>
            <a:endParaRPr lang="id-ID" altLang="zh-CN" sz="1400" i="1">
              <a:solidFill>
                <a:srgbClr val="FF0000"/>
              </a:solidFill>
              <a:ea typeface="Roboto" pitchFamily="2" charset="0"/>
              <a:cs typeface="Roboto" pitchFamily="2" charset="0"/>
            </a:endParaRPr>
          </a:p>
          <a:p>
            <a:pPr algn="r" eaLnBrk="1" hangingPunct="1">
              <a:spcBef>
                <a:spcPct val="20000"/>
              </a:spcBef>
              <a:spcAft>
                <a:spcPts val="600"/>
              </a:spcAft>
              <a:buClr>
                <a:srgbClr val="2E75B6"/>
              </a:buClr>
              <a:buSzPct val="145000"/>
              <a:buFont typeface="Arial" pitchFamily="34" charset="0"/>
              <a:buNone/>
            </a:pPr>
            <a:r>
              <a:rPr lang="id-ID" altLang="zh-CN" sz="1100">
                <a:solidFill>
                  <a:srgbClr val="BFBFBF"/>
                </a:solidFill>
                <a:ea typeface="Roboto" pitchFamily="2" charset="0"/>
                <a:cs typeface="Roboto" pitchFamily="2" charset="0"/>
              </a:rPr>
              <a:t>Fusce som libero topi sombrero bikinan meksiko</a:t>
            </a:r>
            <a:r>
              <a:rPr lang="en-US" altLang="zh-CN" sz="1100">
                <a:solidFill>
                  <a:srgbClr val="BFBFBF"/>
                </a:solidFill>
              </a:rPr>
              <a:t> when an unknown printer took a galley of type and scrambled it to make a type specimen book. </a:t>
            </a:r>
            <a:endParaRPr lang="id-ID" altLang="zh-CN" sz="1100">
              <a:solidFill>
                <a:srgbClr val="BFBFBF"/>
              </a:solidFill>
              <a:ea typeface="Roboto" pitchFamily="2" charset="0"/>
              <a:cs typeface="Roboto" pitchFamily="2" charset="0"/>
            </a:endParaRPr>
          </a:p>
        </p:txBody>
      </p:sp>
      <p:sp>
        <p:nvSpPr>
          <p:cNvPr id="53" name="Content Placeholder 2"/>
          <p:cNvSpPr txBox="1">
            <a:spLocks/>
          </p:cNvSpPr>
          <p:nvPr/>
        </p:nvSpPr>
        <p:spPr bwMode="auto">
          <a:xfrm>
            <a:off x="7688263" y="2963863"/>
            <a:ext cx="3244850" cy="1001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spcAft>
                <a:spcPts val="600"/>
              </a:spcAft>
              <a:buClr>
                <a:srgbClr val="2E75B6"/>
              </a:buClr>
              <a:buSzPct val="145000"/>
              <a:buFont typeface="Arial" pitchFamily="34" charset="0"/>
              <a:buNone/>
            </a:pPr>
            <a:r>
              <a:rPr lang="id-ID" altLang="zh-CN" sz="1600" b="1">
                <a:solidFill>
                  <a:srgbClr val="7030A0"/>
                </a:solidFill>
                <a:ea typeface="Roboto" pitchFamily="2" charset="0"/>
                <a:cs typeface="Roboto" pitchFamily="2" charset="0"/>
              </a:rPr>
              <a:t>Our Company</a:t>
            </a:r>
            <a:endParaRPr lang="id-ID" altLang="zh-CN" sz="1400" i="1">
              <a:solidFill>
                <a:srgbClr val="7030A0"/>
              </a:solidFill>
              <a:ea typeface="Roboto" pitchFamily="2" charset="0"/>
              <a:cs typeface="Roboto" pitchFamily="2" charset="0"/>
            </a:endParaRPr>
          </a:p>
          <a:p>
            <a:pPr eaLnBrk="1" hangingPunct="1">
              <a:spcBef>
                <a:spcPct val="20000"/>
              </a:spcBef>
              <a:spcAft>
                <a:spcPts val="600"/>
              </a:spcAft>
              <a:buClr>
                <a:srgbClr val="2E75B6"/>
              </a:buClr>
              <a:buSzPct val="145000"/>
              <a:buFont typeface="Arial" pitchFamily="34" charset="0"/>
              <a:buNone/>
            </a:pPr>
            <a:r>
              <a:rPr lang="id-ID" altLang="zh-CN" sz="1100">
                <a:solidFill>
                  <a:srgbClr val="BFBFBF"/>
                </a:solidFill>
                <a:ea typeface="Roboto" pitchFamily="2" charset="0"/>
                <a:cs typeface="Roboto" pitchFamily="2" charset="0"/>
              </a:rPr>
              <a:t>Fusce som libero topi sombrero bikinan meksiko</a:t>
            </a:r>
            <a:r>
              <a:rPr lang="en-US" altLang="zh-CN" sz="1100">
                <a:solidFill>
                  <a:srgbClr val="BFBFBF"/>
                </a:solidFill>
              </a:rPr>
              <a:t> when an unknown printer took a galley of type and scrambled it to make a type specimen book. </a:t>
            </a:r>
            <a:endParaRPr lang="id-ID" altLang="zh-CN" sz="1100">
              <a:solidFill>
                <a:srgbClr val="BFBFBF"/>
              </a:solidFill>
              <a:ea typeface="Roboto" pitchFamily="2" charset="0"/>
              <a:cs typeface="Roboto" pitchFamily="2" charset="0"/>
            </a:endParaRPr>
          </a:p>
        </p:txBody>
      </p:sp>
      <p:sp>
        <p:nvSpPr>
          <p:cNvPr id="54" name="Freeform 53"/>
          <p:cNvSpPr/>
          <p:nvPr/>
        </p:nvSpPr>
        <p:spPr>
          <a:xfrm>
            <a:off x="5822950" y="1114425"/>
            <a:ext cx="684213" cy="492125"/>
          </a:xfrm>
          <a:custGeom>
            <a:avLst/>
            <a:gdLst>
              <a:gd name="connsiteX0" fmla="*/ 0 w 1799993"/>
              <a:gd name="connsiteY0" fmla="*/ 899997 h 1799993"/>
              <a:gd name="connsiteX1" fmla="*/ 899997 w 1799993"/>
              <a:gd name="connsiteY1" fmla="*/ 0 h 1799993"/>
              <a:gd name="connsiteX2" fmla="*/ 1799994 w 1799993"/>
              <a:gd name="connsiteY2" fmla="*/ 899997 h 1799993"/>
              <a:gd name="connsiteX3" fmla="*/ 899997 w 1799993"/>
              <a:gd name="connsiteY3" fmla="*/ 1799994 h 1799993"/>
              <a:gd name="connsiteX4" fmla="*/ 0 w 1799993"/>
              <a:gd name="connsiteY4" fmla="*/ 899997 h 1799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9993" h="1799993">
                <a:moveTo>
                  <a:pt x="0" y="899997"/>
                </a:moveTo>
                <a:cubicBezTo>
                  <a:pt x="0" y="402942"/>
                  <a:pt x="402942" y="0"/>
                  <a:pt x="899997" y="0"/>
                </a:cubicBezTo>
                <a:cubicBezTo>
                  <a:pt x="1397052" y="0"/>
                  <a:pt x="1799994" y="402942"/>
                  <a:pt x="1799994" y="899997"/>
                </a:cubicBezTo>
                <a:cubicBezTo>
                  <a:pt x="1799994" y="1397052"/>
                  <a:pt x="1397052" y="1799994"/>
                  <a:pt x="899997" y="1799994"/>
                </a:cubicBezTo>
                <a:cubicBezTo>
                  <a:pt x="402942" y="1799994"/>
                  <a:pt x="0" y="1397052"/>
                  <a:pt x="0" y="899997"/>
                </a:cubicBezTo>
                <a:close/>
              </a:path>
            </a:pathLst>
          </a:custGeom>
          <a:no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lIns="406664" tIns="319483" rIns="406664" bIns="319483" anchor="ctr"/>
          <a:lstStyle/>
          <a:p>
            <a:pPr algn="ctr" defTabSz="1955800" eaLnBrk="1" hangingPunct="1">
              <a:lnSpc>
                <a:spcPct val="90000"/>
              </a:lnSpc>
              <a:spcAft>
                <a:spcPct val="35000"/>
              </a:spcAft>
              <a:defRPr/>
            </a:pPr>
            <a:r>
              <a:rPr lang="id-ID" altLang="zh-CN" sz="4000">
                <a:solidFill>
                  <a:srgbClr val="FF0000"/>
                </a:solidFill>
                <a:latin typeface="FontAwesome" pitchFamily="2" charset="0"/>
              </a:rPr>
              <a:t></a:t>
            </a:r>
          </a:p>
        </p:txBody>
      </p:sp>
      <p:sp>
        <p:nvSpPr>
          <p:cNvPr id="55" name="Freeform 54"/>
          <p:cNvSpPr/>
          <p:nvPr/>
        </p:nvSpPr>
        <p:spPr>
          <a:xfrm>
            <a:off x="5815013" y="2851150"/>
            <a:ext cx="685800" cy="492125"/>
          </a:xfrm>
          <a:custGeom>
            <a:avLst/>
            <a:gdLst>
              <a:gd name="connsiteX0" fmla="*/ 0 w 1799993"/>
              <a:gd name="connsiteY0" fmla="*/ 899997 h 1799993"/>
              <a:gd name="connsiteX1" fmla="*/ 899997 w 1799993"/>
              <a:gd name="connsiteY1" fmla="*/ 0 h 1799993"/>
              <a:gd name="connsiteX2" fmla="*/ 1799994 w 1799993"/>
              <a:gd name="connsiteY2" fmla="*/ 899997 h 1799993"/>
              <a:gd name="connsiteX3" fmla="*/ 899997 w 1799993"/>
              <a:gd name="connsiteY3" fmla="*/ 1799994 h 1799993"/>
              <a:gd name="connsiteX4" fmla="*/ 0 w 1799993"/>
              <a:gd name="connsiteY4" fmla="*/ 899997 h 1799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9993" h="1799993">
                <a:moveTo>
                  <a:pt x="0" y="899997"/>
                </a:moveTo>
                <a:cubicBezTo>
                  <a:pt x="0" y="402942"/>
                  <a:pt x="402942" y="0"/>
                  <a:pt x="899997" y="0"/>
                </a:cubicBezTo>
                <a:cubicBezTo>
                  <a:pt x="1397052" y="0"/>
                  <a:pt x="1799994" y="402942"/>
                  <a:pt x="1799994" y="899997"/>
                </a:cubicBezTo>
                <a:cubicBezTo>
                  <a:pt x="1799994" y="1397052"/>
                  <a:pt x="1397052" y="1799994"/>
                  <a:pt x="899997" y="1799994"/>
                </a:cubicBezTo>
                <a:cubicBezTo>
                  <a:pt x="402942" y="1799994"/>
                  <a:pt x="0" y="1397052"/>
                  <a:pt x="0" y="899997"/>
                </a:cubicBezTo>
                <a:close/>
              </a:path>
            </a:pathLst>
          </a:custGeom>
          <a:no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lIns="406664" tIns="319483" rIns="406664" bIns="319483" anchor="ctr"/>
          <a:lstStyle/>
          <a:p>
            <a:pPr algn="ctr" defTabSz="1955800" eaLnBrk="1" hangingPunct="1">
              <a:lnSpc>
                <a:spcPct val="90000"/>
              </a:lnSpc>
              <a:spcAft>
                <a:spcPct val="35000"/>
              </a:spcAft>
              <a:defRPr/>
            </a:pPr>
            <a:r>
              <a:rPr lang="id-ID" altLang="zh-CN" sz="4000">
                <a:solidFill>
                  <a:srgbClr val="7030A0"/>
                </a:solidFill>
                <a:latin typeface="FontAwesome" pitchFamily="2" charset="0"/>
              </a:rPr>
              <a:t></a:t>
            </a:r>
            <a:endParaRPr lang="id-ID" altLang="zh-CN" sz="4400">
              <a:solidFill>
                <a:srgbClr val="7030A0"/>
              </a:solidFill>
              <a:latin typeface="FontAwesome" pitchFamily="2" charset="0"/>
            </a:endParaRPr>
          </a:p>
        </p:txBody>
      </p:sp>
      <p:cxnSp>
        <p:nvCxnSpPr>
          <p:cNvPr id="56" name="Straight Connector 55"/>
          <p:cNvCxnSpPr/>
          <p:nvPr/>
        </p:nvCxnSpPr>
        <p:spPr>
          <a:xfrm>
            <a:off x="6151563" y="1754188"/>
            <a:ext cx="0" cy="979487"/>
          </a:xfrm>
          <a:prstGeom prst="line">
            <a:avLst/>
          </a:prstGeom>
          <a:ln w="101600" cmpd="dbl">
            <a:solidFill>
              <a:schemeClr val="bg2">
                <a:lumMod val="75000"/>
              </a:schemeClr>
            </a:solidFill>
            <a:prstDash val="solid"/>
            <a:headEnd type="none" w="lg" len="lg"/>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6157913" y="3409950"/>
            <a:ext cx="0" cy="1549400"/>
          </a:xfrm>
          <a:prstGeom prst="line">
            <a:avLst/>
          </a:prstGeom>
          <a:ln w="101600" cmpd="dbl">
            <a:solidFill>
              <a:schemeClr val="bg2">
                <a:lumMod val="75000"/>
              </a:schemeClr>
            </a:solidFill>
            <a:prstDash val="solid"/>
            <a:headEnd type="none" w="lg" len="lg"/>
          </a:ln>
        </p:spPr>
        <p:style>
          <a:lnRef idx="1">
            <a:schemeClr val="accent1"/>
          </a:lnRef>
          <a:fillRef idx="0">
            <a:schemeClr val="accent1"/>
          </a:fillRef>
          <a:effectRef idx="0">
            <a:schemeClr val="accent1"/>
          </a:effectRef>
          <a:fontRef idx="minor">
            <a:schemeClr val="tx1"/>
          </a:fontRef>
        </p:style>
      </p:cxnSp>
      <p:sp>
        <p:nvSpPr>
          <p:cNvPr id="2" name="Rectangle 1"/>
          <p:cNvSpPr>
            <a:spLocks noChangeArrowheads="1"/>
          </p:cNvSpPr>
          <p:nvPr/>
        </p:nvSpPr>
        <p:spPr bwMode="auto">
          <a:xfrm>
            <a:off x="5757863" y="4887913"/>
            <a:ext cx="842962" cy="8302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eaLnBrk="1" hangingPunct="1"/>
            <a:r>
              <a:rPr lang="id-ID" altLang="zh-CN" sz="4800">
                <a:solidFill>
                  <a:schemeClr val="accent1"/>
                </a:solidFill>
                <a:latin typeface="FontAwesome" pitchFamily="2" charset="0"/>
              </a:rPr>
              <a:t></a:t>
            </a:r>
            <a:endParaRPr lang="id-ID" altLang="zh-CN" sz="4800">
              <a:solidFill>
                <a:schemeClr val="accent1"/>
              </a:solidFill>
            </a:endParaRPr>
          </a:p>
        </p:txBody>
      </p:sp>
      <p:cxnSp>
        <p:nvCxnSpPr>
          <p:cNvPr id="58" name="Straight Connector 57"/>
          <p:cNvCxnSpPr/>
          <p:nvPr/>
        </p:nvCxnSpPr>
        <p:spPr>
          <a:xfrm>
            <a:off x="4738688" y="5237163"/>
            <a:ext cx="1079500" cy="3175"/>
          </a:xfrm>
          <a:prstGeom prst="line">
            <a:avLst/>
          </a:prstGeom>
          <a:ln w="25400">
            <a:solidFill>
              <a:schemeClr val="bg1">
                <a:lumMod val="75000"/>
              </a:schemeClr>
            </a:solidFill>
            <a:prstDash val="solid"/>
            <a:headEnd type="oval" w="lg" len="lg"/>
            <a:tailEnd type="oval"/>
          </a:ln>
        </p:spPr>
        <p:style>
          <a:lnRef idx="1">
            <a:schemeClr val="accent1"/>
          </a:lnRef>
          <a:fillRef idx="0">
            <a:schemeClr val="accent1"/>
          </a:fillRef>
          <a:effectRef idx="0">
            <a:schemeClr val="accent1"/>
          </a:effectRef>
          <a:fontRef idx="minor">
            <a:schemeClr val="tx1"/>
          </a:fontRef>
        </p:style>
      </p:cxnSp>
      <p:sp>
        <p:nvSpPr>
          <p:cNvPr id="59" name="Content Placeholder 2"/>
          <p:cNvSpPr txBox="1">
            <a:spLocks/>
          </p:cNvSpPr>
          <p:nvPr/>
        </p:nvSpPr>
        <p:spPr bwMode="auto">
          <a:xfrm>
            <a:off x="1428750" y="5054600"/>
            <a:ext cx="3244850" cy="1001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algn="r" eaLnBrk="1" hangingPunct="1">
              <a:spcBef>
                <a:spcPct val="20000"/>
              </a:spcBef>
              <a:spcAft>
                <a:spcPts val="600"/>
              </a:spcAft>
              <a:buClr>
                <a:srgbClr val="2E75B6"/>
              </a:buClr>
              <a:buSzPct val="145000"/>
              <a:buFont typeface="Arial" pitchFamily="34" charset="0"/>
              <a:buNone/>
            </a:pPr>
            <a:r>
              <a:rPr lang="id-ID" altLang="zh-CN" sz="1600" b="1">
                <a:solidFill>
                  <a:schemeClr val="accent1"/>
                </a:solidFill>
                <a:ea typeface="Roboto" pitchFamily="2" charset="0"/>
                <a:cs typeface="Roboto" pitchFamily="2" charset="0"/>
              </a:rPr>
              <a:t>CoffeeBreak</a:t>
            </a:r>
            <a:endParaRPr lang="id-ID" altLang="zh-CN" sz="1400" i="1">
              <a:solidFill>
                <a:schemeClr val="accent1"/>
              </a:solidFill>
              <a:ea typeface="Roboto" pitchFamily="2" charset="0"/>
              <a:cs typeface="Roboto" pitchFamily="2" charset="0"/>
            </a:endParaRPr>
          </a:p>
          <a:p>
            <a:pPr algn="r" eaLnBrk="1" hangingPunct="1">
              <a:spcBef>
                <a:spcPct val="20000"/>
              </a:spcBef>
              <a:spcAft>
                <a:spcPts val="600"/>
              </a:spcAft>
              <a:buClr>
                <a:srgbClr val="2E75B6"/>
              </a:buClr>
              <a:buSzPct val="145000"/>
              <a:buFont typeface="Arial" pitchFamily="34" charset="0"/>
              <a:buNone/>
            </a:pPr>
            <a:r>
              <a:rPr lang="id-ID" altLang="zh-CN" sz="1100">
                <a:solidFill>
                  <a:srgbClr val="BFBFBF"/>
                </a:solidFill>
                <a:ea typeface="Roboto" pitchFamily="2" charset="0"/>
                <a:cs typeface="Roboto" pitchFamily="2" charset="0"/>
              </a:rPr>
              <a:t>Fusce som libero topi sombrero bikinan meksiko</a:t>
            </a:r>
            <a:r>
              <a:rPr lang="en-US" altLang="zh-CN" sz="1100">
                <a:solidFill>
                  <a:srgbClr val="BFBFBF"/>
                </a:solidFill>
              </a:rPr>
              <a:t> when an unknown printer took a galley of type and scrambled it to make a type specimen book. </a:t>
            </a:r>
            <a:endParaRPr lang="id-ID" altLang="zh-CN" sz="1100">
              <a:solidFill>
                <a:srgbClr val="BFBFBF"/>
              </a:solidFill>
              <a:ea typeface="Roboto" pitchFamily="2" charset="0"/>
              <a:cs typeface="Roboto" pitchFamily="2" charset="0"/>
            </a:endParaRPr>
          </a:p>
        </p:txBody>
      </p:sp>
      <p:cxnSp>
        <p:nvCxnSpPr>
          <p:cNvPr id="60" name="Straight Connector 59"/>
          <p:cNvCxnSpPr/>
          <p:nvPr/>
        </p:nvCxnSpPr>
        <p:spPr>
          <a:xfrm>
            <a:off x="6151563" y="5689600"/>
            <a:ext cx="0" cy="771525"/>
          </a:xfrm>
          <a:prstGeom prst="line">
            <a:avLst/>
          </a:prstGeom>
          <a:ln w="101600" cmpd="dbl">
            <a:solidFill>
              <a:schemeClr val="bg2">
                <a:lumMod val="75000"/>
              </a:schemeClr>
            </a:solidFill>
            <a:prstDash val="solid"/>
            <a:headEnd type="none" w="lg" len="lg"/>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2" presetClass="entr" presetSubtype="8" fill="hold" nodeType="withEffect">
                                  <p:stCondLst>
                                    <p:cond delay="1500"/>
                                  </p:stCondLst>
                                  <p:childTnLst>
                                    <p:set>
                                      <p:cBhvr>
                                        <p:cTn id="12" dur="1" fill="hold">
                                          <p:stCondLst>
                                            <p:cond delay="0"/>
                                          </p:stCondLst>
                                        </p:cTn>
                                        <p:tgtEl>
                                          <p:spTgt spid="28"/>
                                        </p:tgtEl>
                                        <p:attrNameLst>
                                          <p:attrName>style.visibility</p:attrName>
                                        </p:attrNameLst>
                                      </p:cBhvr>
                                      <p:to>
                                        <p:strVal val="visible"/>
                                      </p:to>
                                    </p:set>
                                    <p:animEffect transition="in" filter="wipe(left)">
                                      <p:cBhvr>
                                        <p:cTn id="13" dur="500"/>
                                        <p:tgtEl>
                                          <p:spTgt spid="28"/>
                                        </p:tgtEl>
                                      </p:cBhvr>
                                    </p:animEffect>
                                  </p:childTnLst>
                                </p:cTn>
                              </p:par>
                              <p:par>
                                <p:cTn id="14" presetID="22" presetClass="entr" presetSubtype="8" fill="hold" grpId="0" nodeType="withEffect">
                                  <p:stCondLst>
                                    <p:cond delay="2000"/>
                                  </p:stCondLst>
                                  <p:childTnLst>
                                    <p:set>
                                      <p:cBhvr>
                                        <p:cTn id="15" dur="1" fill="hold">
                                          <p:stCondLst>
                                            <p:cond delay="0"/>
                                          </p:stCondLst>
                                        </p:cTn>
                                        <p:tgtEl>
                                          <p:spTgt spid="38">
                                            <p:txEl>
                                              <p:pRg st="0" end="0"/>
                                            </p:txEl>
                                          </p:spTgt>
                                        </p:tgtEl>
                                        <p:attrNameLst>
                                          <p:attrName>style.visibility</p:attrName>
                                        </p:attrNameLst>
                                      </p:cBhvr>
                                      <p:to>
                                        <p:strVal val="visible"/>
                                      </p:to>
                                    </p:set>
                                    <p:animEffect transition="in" filter="wipe(left)">
                                      <p:cBhvr>
                                        <p:cTn id="16" dur="500"/>
                                        <p:tgtEl>
                                          <p:spTgt spid="38">
                                            <p:txEl>
                                              <p:pRg st="0" end="0"/>
                                            </p:txEl>
                                          </p:spTgt>
                                        </p:tgtEl>
                                      </p:cBhvr>
                                    </p:animEffect>
                                  </p:childTnLst>
                                </p:cTn>
                              </p:par>
                              <p:par>
                                <p:cTn id="17" presetID="2" presetClass="entr" presetSubtype="4" fill="hold" nodeType="withEffect">
                                  <p:stCondLst>
                                    <p:cond delay="3250"/>
                                  </p:stCondLst>
                                  <p:childTnLst>
                                    <p:set>
                                      <p:cBhvr>
                                        <p:cTn id="18" dur="1" fill="hold">
                                          <p:stCondLst>
                                            <p:cond delay="0"/>
                                          </p:stCondLst>
                                        </p:cTn>
                                        <p:tgtEl>
                                          <p:spTgt spid="41"/>
                                        </p:tgtEl>
                                        <p:attrNameLst>
                                          <p:attrName>style.visibility</p:attrName>
                                        </p:attrNameLst>
                                      </p:cBhvr>
                                      <p:to>
                                        <p:strVal val="visible"/>
                                      </p:to>
                                    </p:set>
                                    <p:anim calcmode="lin" valueType="num">
                                      <p:cBhvr additive="base">
                                        <p:cTn id="19" dur="500" fill="hold"/>
                                        <p:tgtEl>
                                          <p:spTgt spid="41"/>
                                        </p:tgtEl>
                                        <p:attrNameLst>
                                          <p:attrName>ppt_x</p:attrName>
                                        </p:attrNameLst>
                                      </p:cBhvr>
                                      <p:tavLst>
                                        <p:tav tm="0">
                                          <p:val>
                                            <p:strVal val="#ppt_x"/>
                                          </p:val>
                                        </p:tav>
                                        <p:tav tm="100000">
                                          <p:val>
                                            <p:strVal val="#ppt_x"/>
                                          </p:val>
                                        </p:tav>
                                      </p:tavLst>
                                    </p:anim>
                                    <p:anim calcmode="lin" valueType="num">
                                      <p:cBhvr additive="base">
                                        <p:cTn id="20" dur="500" fill="hold"/>
                                        <p:tgtEl>
                                          <p:spTgt spid="41"/>
                                        </p:tgtEl>
                                        <p:attrNameLst>
                                          <p:attrName>ppt_y</p:attrName>
                                        </p:attrNameLst>
                                      </p:cBhvr>
                                      <p:tavLst>
                                        <p:tav tm="0">
                                          <p:val>
                                            <p:strVal val="1+#ppt_h/2"/>
                                          </p:val>
                                        </p:tav>
                                        <p:tav tm="100000">
                                          <p:val>
                                            <p:strVal val="#ppt_y"/>
                                          </p:val>
                                        </p:tav>
                                      </p:tavLst>
                                    </p:anim>
                                  </p:childTnLst>
                                </p:cTn>
                              </p:par>
                              <p:par>
                                <p:cTn id="21" presetID="22" presetClass="entr" presetSubtype="1" fill="hold" nodeType="withEffect">
                                  <p:stCondLst>
                                    <p:cond delay="2000"/>
                                  </p:stCondLst>
                                  <p:childTnLst>
                                    <p:set>
                                      <p:cBhvr>
                                        <p:cTn id="22" dur="1" fill="hold">
                                          <p:stCondLst>
                                            <p:cond delay="0"/>
                                          </p:stCondLst>
                                        </p:cTn>
                                        <p:tgtEl>
                                          <p:spTgt spid="44"/>
                                        </p:tgtEl>
                                        <p:attrNameLst>
                                          <p:attrName>style.visibility</p:attrName>
                                        </p:attrNameLst>
                                      </p:cBhvr>
                                      <p:to>
                                        <p:strVal val="visible"/>
                                      </p:to>
                                    </p:set>
                                    <p:animEffect transition="in" filter="wipe(up)">
                                      <p:cBhvr>
                                        <p:cTn id="23" dur="1000"/>
                                        <p:tgtEl>
                                          <p:spTgt spid="44"/>
                                        </p:tgtEl>
                                      </p:cBhvr>
                                    </p:animEffect>
                                  </p:childTnLst>
                                </p:cTn>
                              </p:par>
                              <p:par>
                                <p:cTn id="24" presetID="53" presetClass="entr" presetSubtype="16" fill="hold" grpId="0" nodeType="withEffect">
                                  <p:stCondLst>
                                    <p:cond delay="3000"/>
                                  </p:stCondLst>
                                  <p:childTnLst>
                                    <p:set>
                                      <p:cBhvr>
                                        <p:cTn id="25" dur="1" fill="hold">
                                          <p:stCondLst>
                                            <p:cond delay="0"/>
                                          </p:stCondLst>
                                        </p:cTn>
                                        <p:tgtEl>
                                          <p:spTgt spid="54"/>
                                        </p:tgtEl>
                                        <p:attrNameLst>
                                          <p:attrName>style.visibility</p:attrName>
                                        </p:attrNameLst>
                                      </p:cBhvr>
                                      <p:to>
                                        <p:strVal val="visible"/>
                                      </p:to>
                                    </p:set>
                                    <p:anim calcmode="lin" valueType="num">
                                      <p:cBhvr>
                                        <p:cTn id="26" dur="500" fill="hold"/>
                                        <p:tgtEl>
                                          <p:spTgt spid="54"/>
                                        </p:tgtEl>
                                        <p:attrNameLst>
                                          <p:attrName>ppt_w</p:attrName>
                                        </p:attrNameLst>
                                      </p:cBhvr>
                                      <p:tavLst>
                                        <p:tav tm="0">
                                          <p:val>
                                            <p:fltVal val="0"/>
                                          </p:val>
                                        </p:tav>
                                        <p:tav tm="100000">
                                          <p:val>
                                            <p:strVal val="#ppt_w"/>
                                          </p:val>
                                        </p:tav>
                                      </p:tavLst>
                                    </p:anim>
                                    <p:anim calcmode="lin" valueType="num">
                                      <p:cBhvr>
                                        <p:cTn id="27" dur="500" fill="hold"/>
                                        <p:tgtEl>
                                          <p:spTgt spid="54"/>
                                        </p:tgtEl>
                                        <p:attrNameLst>
                                          <p:attrName>ppt_h</p:attrName>
                                        </p:attrNameLst>
                                      </p:cBhvr>
                                      <p:tavLst>
                                        <p:tav tm="0">
                                          <p:val>
                                            <p:fltVal val="0"/>
                                          </p:val>
                                        </p:tav>
                                        <p:tav tm="100000">
                                          <p:val>
                                            <p:strVal val="#ppt_h"/>
                                          </p:val>
                                        </p:tav>
                                      </p:tavLst>
                                    </p:anim>
                                    <p:animEffect transition="in" filter="fade">
                                      <p:cBhvr>
                                        <p:cTn id="28" dur="500"/>
                                        <p:tgtEl>
                                          <p:spTgt spid="54"/>
                                        </p:tgtEl>
                                      </p:cBhvr>
                                    </p:animEffect>
                                  </p:childTnLst>
                                </p:cTn>
                              </p:par>
                              <p:par>
                                <p:cTn id="29" presetID="22" presetClass="entr" presetSubtype="2" fill="hold" nodeType="withEffect">
                                  <p:stCondLst>
                                    <p:cond delay="3500"/>
                                  </p:stCondLst>
                                  <p:childTnLst>
                                    <p:set>
                                      <p:cBhvr>
                                        <p:cTn id="30" dur="1" fill="hold">
                                          <p:stCondLst>
                                            <p:cond delay="0"/>
                                          </p:stCondLst>
                                        </p:cTn>
                                        <p:tgtEl>
                                          <p:spTgt spid="45"/>
                                        </p:tgtEl>
                                        <p:attrNameLst>
                                          <p:attrName>style.visibility</p:attrName>
                                        </p:attrNameLst>
                                      </p:cBhvr>
                                      <p:to>
                                        <p:strVal val="visible"/>
                                      </p:to>
                                    </p:set>
                                    <p:animEffect transition="in" filter="wipe(right)">
                                      <p:cBhvr>
                                        <p:cTn id="31" dur="500"/>
                                        <p:tgtEl>
                                          <p:spTgt spid="45"/>
                                        </p:tgtEl>
                                      </p:cBhvr>
                                    </p:animEffect>
                                  </p:childTnLst>
                                </p:cTn>
                              </p:par>
                              <p:par>
                                <p:cTn id="32" presetID="22" presetClass="entr" presetSubtype="2" fill="hold" grpId="0" nodeType="withEffect">
                                  <p:stCondLst>
                                    <p:cond delay="4000"/>
                                  </p:stCondLst>
                                  <p:childTnLst>
                                    <p:set>
                                      <p:cBhvr>
                                        <p:cTn id="33" dur="1" fill="hold">
                                          <p:stCondLst>
                                            <p:cond delay="0"/>
                                          </p:stCondLst>
                                        </p:cTn>
                                        <p:tgtEl>
                                          <p:spTgt spid="47"/>
                                        </p:tgtEl>
                                        <p:attrNameLst>
                                          <p:attrName>style.visibility</p:attrName>
                                        </p:attrNameLst>
                                      </p:cBhvr>
                                      <p:to>
                                        <p:strVal val="visible"/>
                                      </p:to>
                                    </p:set>
                                    <p:animEffect transition="in" filter="wipe(right)">
                                      <p:cBhvr>
                                        <p:cTn id="34" dur="1000"/>
                                        <p:tgtEl>
                                          <p:spTgt spid="47"/>
                                        </p:tgtEl>
                                      </p:cBhvr>
                                    </p:animEffect>
                                  </p:childTnLst>
                                </p:cTn>
                              </p:par>
                              <p:par>
                                <p:cTn id="35" presetID="22" presetClass="entr" presetSubtype="1" fill="hold" nodeType="withEffect">
                                  <p:stCondLst>
                                    <p:cond delay="5000"/>
                                  </p:stCondLst>
                                  <p:childTnLst>
                                    <p:set>
                                      <p:cBhvr>
                                        <p:cTn id="36" dur="1" fill="hold">
                                          <p:stCondLst>
                                            <p:cond delay="0"/>
                                          </p:stCondLst>
                                        </p:cTn>
                                        <p:tgtEl>
                                          <p:spTgt spid="56"/>
                                        </p:tgtEl>
                                        <p:attrNameLst>
                                          <p:attrName>style.visibility</p:attrName>
                                        </p:attrNameLst>
                                      </p:cBhvr>
                                      <p:to>
                                        <p:strVal val="visible"/>
                                      </p:to>
                                    </p:set>
                                    <p:animEffect transition="in" filter="wipe(up)">
                                      <p:cBhvr>
                                        <p:cTn id="37" dur="1000"/>
                                        <p:tgtEl>
                                          <p:spTgt spid="56"/>
                                        </p:tgtEl>
                                      </p:cBhvr>
                                    </p:animEffect>
                                  </p:childTnLst>
                                </p:cTn>
                              </p:par>
                              <p:par>
                                <p:cTn id="38" presetID="53" presetClass="entr" presetSubtype="16" fill="hold" grpId="0" nodeType="withEffect">
                                  <p:stCondLst>
                                    <p:cond delay="6000"/>
                                  </p:stCondLst>
                                  <p:childTnLst>
                                    <p:set>
                                      <p:cBhvr>
                                        <p:cTn id="39" dur="1" fill="hold">
                                          <p:stCondLst>
                                            <p:cond delay="0"/>
                                          </p:stCondLst>
                                        </p:cTn>
                                        <p:tgtEl>
                                          <p:spTgt spid="55"/>
                                        </p:tgtEl>
                                        <p:attrNameLst>
                                          <p:attrName>style.visibility</p:attrName>
                                        </p:attrNameLst>
                                      </p:cBhvr>
                                      <p:to>
                                        <p:strVal val="visible"/>
                                      </p:to>
                                    </p:set>
                                    <p:anim calcmode="lin" valueType="num">
                                      <p:cBhvr>
                                        <p:cTn id="40" dur="500" fill="hold"/>
                                        <p:tgtEl>
                                          <p:spTgt spid="55"/>
                                        </p:tgtEl>
                                        <p:attrNameLst>
                                          <p:attrName>ppt_w</p:attrName>
                                        </p:attrNameLst>
                                      </p:cBhvr>
                                      <p:tavLst>
                                        <p:tav tm="0">
                                          <p:val>
                                            <p:fltVal val="0"/>
                                          </p:val>
                                        </p:tav>
                                        <p:tav tm="100000">
                                          <p:val>
                                            <p:strVal val="#ppt_w"/>
                                          </p:val>
                                        </p:tav>
                                      </p:tavLst>
                                    </p:anim>
                                    <p:anim calcmode="lin" valueType="num">
                                      <p:cBhvr>
                                        <p:cTn id="41" dur="500" fill="hold"/>
                                        <p:tgtEl>
                                          <p:spTgt spid="55"/>
                                        </p:tgtEl>
                                        <p:attrNameLst>
                                          <p:attrName>ppt_h</p:attrName>
                                        </p:attrNameLst>
                                      </p:cBhvr>
                                      <p:tavLst>
                                        <p:tav tm="0">
                                          <p:val>
                                            <p:fltVal val="0"/>
                                          </p:val>
                                        </p:tav>
                                        <p:tav tm="100000">
                                          <p:val>
                                            <p:strVal val="#ppt_h"/>
                                          </p:val>
                                        </p:tav>
                                      </p:tavLst>
                                    </p:anim>
                                    <p:animEffect transition="in" filter="fade">
                                      <p:cBhvr>
                                        <p:cTn id="42" dur="500"/>
                                        <p:tgtEl>
                                          <p:spTgt spid="55"/>
                                        </p:tgtEl>
                                      </p:cBhvr>
                                    </p:animEffect>
                                  </p:childTnLst>
                                </p:cTn>
                              </p:par>
                              <p:par>
                                <p:cTn id="43" presetID="22" presetClass="entr" presetSubtype="8" fill="hold" nodeType="withEffect">
                                  <p:stCondLst>
                                    <p:cond delay="6500"/>
                                  </p:stCondLst>
                                  <p:childTnLst>
                                    <p:set>
                                      <p:cBhvr>
                                        <p:cTn id="44" dur="1" fill="hold">
                                          <p:stCondLst>
                                            <p:cond delay="0"/>
                                          </p:stCondLst>
                                        </p:cTn>
                                        <p:tgtEl>
                                          <p:spTgt spid="46"/>
                                        </p:tgtEl>
                                        <p:attrNameLst>
                                          <p:attrName>style.visibility</p:attrName>
                                        </p:attrNameLst>
                                      </p:cBhvr>
                                      <p:to>
                                        <p:strVal val="visible"/>
                                      </p:to>
                                    </p:set>
                                    <p:animEffect transition="in" filter="wipe(left)">
                                      <p:cBhvr>
                                        <p:cTn id="45" dur="500"/>
                                        <p:tgtEl>
                                          <p:spTgt spid="46"/>
                                        </p:tgtEl>
                                      </p:cBhvr>
                                    </p:animEffect>
                                  </p:childTnLst>
                                </p:cTn>
                              </p:par>
                              <p:par>
                                <p:cTn id="46" presetID="22" presetClass="entr" presetSubtype="8" fill="hold" grpId="0" nodeType="withEffect">
                                  <p:stCondLst>
                                    <p:cond delay="7000"/>
                                  </p:stCondLst>
                                  <p:childTnLst>
                                    <p:set>
                                      <p:cBhvr>
                                        <p:cTn id="47" dur="1" fill="hold">
                                          <p:stCondLst>
                                            <p:cond delay="0"/>
                                          </p:stCondLst>
                                        </p:cTn>
                                        <p:tgtEl>
                                          <p:spTgt spid="53"/>
                                        </p:tgtEl>
                                        <p:attrNameLst>
                                          <p:attrName>style.visibility</p:attrName>
                                        </p:attrNameLst>
                                      </p:cBhvr>
                                      <p:to>
                                        <p:strVal val="visible"/>
                                      </p:to>
                                    </p:set>
                                    <p:animEffect transition="in" filter="wipe(left)">
                                      <p:cBhvr>
                                        <p:cTn id="48" dur="1000"/>
                                        <p:tgtEl>
                                          <p:spTgt spid="53"/>
                                        </p:tgtEl>
                                      </p:cBhvr>
                                    </p:animEffect>
                                  </p:childTnLst>
                                </p:cTn>
                              </p:par>
                              <p:par>
                                <p:cTn id="49" presetID="22" presetClass="entr" presetSubtype="1" fill="hold" nodeType="withEffect">
                                  <p:stCondLst>
                                    <p:cond delay="8000"/>
                                  </p:stCondLst>
                                  <p:childTnLst>
                                    <p:set>
                                      <p:cBhvr>
                                        <p:cTn id="50" dur="1" fill="hold">
                                          <p:stCondLst>
                                            <p:cond delay="0"/>
                                          </p:stCondLst>
                                        </p:cTn>
                                        <p:tgtEl>
                                          <p:spTgt spid="57"/>
                                        </p:tgtEl>
                                        <p:attrNameLst>
                                          <p:attrName>style.visibility</p:attrName>
                                        </p:attrNameLst>
                                      </p:cBhvr>
                                      <p:to>
                                        <p:strVal val="visible"/>
                                      </p:to>
                                    </p:set>
                                    <p:animEffect transition="in" filter="wipe(up)">
                                      <p:cBhvr>
                                        <p:cTn id="51" dur="1000"/>
                                        <p:tgtEl>
                                          <p:spTgt spid="57"/>
                                        </p:tgtEl>
                                      </p:cBhvr>
                                    </p:animEffect>
                                  </p:childTnLst>
                                </p:cTn>
                              </p:par>
                              <p:par>
                                <p:cTn id="52" presetID="53" presetClass="entr" presetSubtype="16" fill="hold" grpId="0" nodeType="withEffect">
                                  <p:stCondLst>
                                    <p:cond delay="9000"/>
                                  </p:stCondLst>
                                  <p:childTnLst>
                                    <p:set>
                                      <p:cBhvr>
                                        <p:cTn id="53" dur="1" fill="hold">
                                          <p:stCondLst>
                                            <p:cond delay="0"/>
                                          </p:stCondLst>
                                        </p:cTn>
                                        <p:tgtEl>
                                          <p:spTgt spid="2"/>
                                        </p:tgtEl>
                                        <p:attrNameLst>
                                          <p:attrName>style.visibility</p:attrName>
                                        </p:attrNameLst>
                                      </p:cBhvr>
                                      <p:to>
                                        <p:strVal val="visible"/>
                                      </p:to>
                                    </p:set>
                                    <p:anim calcmode="lin" valueType="num">
                                      <p:cBhvr>
                                        <p:cTn id="54" dur="500" fill="hold"/>
                                        <p:tgtEl>
                                          <p:spTgt spid="2"/>
                                        </p:tgtEl>
                                        <p:attrNameLst>
                                          <p:attrName>ppt_w</p:attrName>
                                        </p:attrNameLst>
                                      </p:cBhvr>
                                      <p:tavLst>
                                        <p:tav tm="0">
                                          <p:val>
                                            <p:fltVal val="0"/>
                                          </p:val>
                                        </p:tav>
                                        <p:tav tm="100000">
                                          <p:val>
                                            <p:strVal val="#ppt_w"/>
                                          </p:val>
                                        </p:tav>
                                      </p:tavLst>
                                    </p:anim>
                                    <p:anim calcmode="lin" valueType="num">
                                      <p:cBhvr>
                                        <p:cTn id="55" dur="500" fill="hold"/>
                                        <p:tgtEl>
                                          <p:spTgt spid="2"/>
                                        </p:tgtEl>
                                        <p:attrNameLst>
                                          <p:attrName>ppt_h</p:attrName>
                                        </p:attrNameLst>
                                      </p:cBhvr>
                                      <p:tavLst>
                                        <p:tav tm="0">
                                          <p:val>
                                            <p:fltVal val="0"/>
                                          </p:val>
                                        </p:tav>
                                        <p:tav tm="100000">
                                          <p:val>
                                            <p:strVal val="#ppt_h"/>
                                          </p:val>
                                        </p:tav>
                                      </p:tavLst>
                                    </p:anim>
                                    <p:animEffect transition="in" filter="fade">
                                      <p:cBhvr>
                                        <p:cTn id="56" dur="500"/>
                                        <p:tgtEl>
                                          <p:spTgt spid="2"/>
                                        </p:tgtEl>
                                      </p:cBhvr>
                                    </p:animEffect>
                                  </p:childTnLst>
                                </p:cTn>
                              </p:par>
                              <p:par>
                                <p:cTn id="57" presetID="22" presetClass="entr" presetSubtype="2" fill="hold" nodeType="withEffect">
                                  <p:stCondLst>
                                    <p:cond delay="9500"/>
                                  </p:stCondLst>
                                  <p:childTnLst>
                                    <p:set>
                                      <p:cBhvr>
                                        <p:cTn id="58" dur="1" fill="hold">
                                          <p:stCondLst>
                                            <p:cond delay="0"/>
                                          </p:stCondLst>
                                        </p:cTn>
                                        <p:tgtEl>
                                          <p:spTgt spid="58"/>
                                        </p:tgtEl>
                                        <p:attrNameLst>
                                          <p:attrName>style.visibility</p:attrName>
                                        </p:attrNameLst>
                                      </p:cBhvr>
                                      <p:to>
                                        <p:strVal val="visible"/>
                                      </p:to>
                                    </p:set>
                                    <p:animEffect transition="in" filter="wipe(right)">
                                      <p:cBhvr>
                                        <p:cTn id="59" dur="500"/>
                                        <p:tgtEl>
                                          <p:spTgt spid="58"/>
                                        </p:tgtEl>
                                      </p:cBhvr>
                                    </p:animEffect>
                                  </p:childTnLst>
                                </p:cTn>
                              </p:par>
                              <p:par>
                                <p:cTn id="60" presetID="22" presetClass="entr" presetSubtype="2" fill="hold" grpId="0" nodeType="withEffect">
                                  <p:stCondLst>
                                    <p:cond delay="10000"/>
                                  </p:stCondLst>
                                  <p:childTnLst>
                                    <p:set>
                                      <p:cBhvr>
                                        <p:cTn id="61" dur="1" fill="hold">
                                          <p:stCondLst>
                                            <p:cond delay="0"/>
                                          </p:stCondLst>
                                        </p:cTn>
                                        <p:tgtEl>
                                          <p:spTgt spid="59"/>
                                        </p:tgtEl>
                                        <p:attrNameLst>
                                          <p:attrName>style.visibility</p:attrName>
                                        </p:attrNameLst>
                                      </p:cBhvr>
                                      <p:to>
                                        <p:strVal val="visible"/>
                                      </p:to>
                                    </p:set>
                                    <p:animEffect transition="in" filter="wipe(right)">
                                      <p:cBhvr>
                                        <p:cTn id="62" dur="1000"/>
                                        <p:tgtEl>
                                          <p:spTgt spid="59"/>
                                        </p:tgtEl>
                                      </p:cBhvr>
                                    </p:animEffect>
                                  </p:childTnLst>
                                </p:cTn>
                              </p:par>
                              <p:par>
                                <p:cTn id="63" presetID="22" presetClass="entr" presetSubtype="1" fill="hold" nodeType="withEffect">
                                  <p:stCondLst>
                                    <p:cond delay="11000"/>
                                  </p:stCondLst>
                                  <p:childTnLst>
                                    <p:set>
                                      <p:cBhvr>
                                        <p:cTn id="64" dur="1" fill="hold">
                                          <p:stCondLst>
                                            <p:cond delay="0"/>
                                          </p:stCondLst>
                                        </p:cTn>
                                        <p:tgtEl>
                                          <p:spTgt spid="60"/>
                                        </p:tgtEl>
                                        <p:attrNameLst>
                                          <p:attrName>style.visibility</p:attrName>
                                        </p:attrNameLst>
                                      </p:cBhvr>
                                      <p:to>
                                        <p:strVal val="visible"/>
                                      </p:to>
                                    </p:set>
                                    <p:animEffect transition="in" filter="wipe(up)">
                                      <p:cBhvr>
                                        <p:cTn id="65" dur="10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38" grpId="0" build="p"/>
      <p:bldP spid="47" grpId="0"/>
      <p:bldP spid="53" grpId="0"/>
      <p:bldP spid="54" grpId="0"/>
      <p:bldP spid="55" grpId="0"/>
      <p:bldP spid="2" grpId="0"/>
      <p:bldP spid="59"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09" name="Straight Connector 208"/>
          <p:cNvCxnSpPr/>
          <p:nvPr/>
        </p:nvCxnSpPr>
        <p:spPr>
          <a:xfrm>
            <a:off x="6113463" y="5365750"/>
            <a:ext cx="0" cy="312738"/>
          </a:xfrm>
          <a:prstGeom prst="line">
            <a:avLst/>
          </a:prstGeom>
          <a:ln>
            <a:solidFill>
              <a:schemeClr val="accent6"/>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210" name="Straight Connector 209"/>
          <p:cNvCxnSpPr/>
          <p:nvPr/>
        </p:nvCxnSpPr>
        <p:spPr>
          <a:xfrm>
            <a:off x="6113463" y="1747838"/>
            <a:ext cx="0" cy="312737"/>
          </a:xfrm>
          <a:prstGeom prst="line">
            <a:avLst/>
          </a:prstGeom>
          <a:ln>
            <a:solidFill>
              <a:schemeClr val="accent4"/>
            </a:solidFill>
            <a:headEnd type="oval" w="med" len="med"/>
            <a:tailEnd type="none" w="med" len="med"/>
          </a:ln>
        </p:spPr>
        <p:style>
          <a:lnRef idx="1">
            <a:schemeClr val="accent1"/>
          </a:lnRef>
          <a:fillRef idx="0">
            <a:schemeClr val="accent1"/>
          </a:fillRef>
          <a:effectRef idx="0">
            <a:schemeClr val="accent1"/>
          </a:effectRef>
          <a:fontRef idx="minor">
            <a:schemeClr val="tx1"/>
          </a:fontRef>
        </p:style>
      </p:cxnSp>
      <p:sp>
        <p:nvSpPr>
          <p:cNvPr id="130" name="Parallelogram 129"/>
          <p:cNvSpPr/>
          <p:nvPr/>
        </p:nvSpPr>
        <p:spPr>
          <a:xfrm>
            <a:off x="5078413" y="4664075"/>
            <a:ext cx="731837" cy="209550"/>
          </a:xfrm>
          <a:prstGeom prst="parallelogram">
            <a:avLst>
              <a:gd name="adj" fmla="val 69944"/>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94" name="Parallelogram 93"/>
          <p:cNvSpPr>
            <a:spLocks noChangeAspect="1"/>
          </p:cNvSpPr>
          <p:nvPr/>
        </p:nvSpPr>
        <p:spPr>
          <a:xfrm flipH="1">
            <a:off x="3836988" y="3267075"/>
            <a:ext cx="730250" cy="211138"/>
          </a:xfrm>
          <a:prstGeom prst="parallelogram">
            <a:avLst>
              <a:gd name="adj" fmla="val 69944"/>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28" name="Parallelogram 127"/>
          <p:cNvSpPr/>
          <p:nvPr/>
        </p:nvSpPr>
        <p:spPr>
          <a:xfrm>
            <a:off x="3833813" y="3949700"/>
            <a:ext cx="730250" cy="209550"/>
          </a:xfrm>
          <a:prstGeom prst="parallelogram">
            <a:avLst>
              <a:gd name="adj" fmla="val 69944"/>
            </a:avLst>
          </a:prstGeom>
          <a:solidFill>
            <a:srgbClr val="5324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6" name="Parallelogram 15"/>
          <p:cNvSpPr>
            <a:spLocks noChangeAspect="1"/>
          </p:cNvSpPr>
          <p:nvPr/>
        </p:nvSpPr>
        <p:spPr>
          <a:xfrm flipH="1">
            <a:off x="6362700" y="4668838"/>
            <a:ext cx="730250" cy="211137"/>
          </a:xfrm>
          <a:prstGeom prst="parallelogram">
            <a:avLst>
              <a:gd name="adj" fmla="val 69944"/>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8" name="Parallelogram 17"/>
          <p:cNvSpPr>
            <a:spLocks noChangeAspect="1"/>
          </p:cNvSpPr>
          <p:nvPr/>
        </p:nvSpPr>
        <p:spPr>
          <a:xfrm flipH="1">
            <a:off x="7610475" y="3956050"/>
            <a:ext cx="728663" cy="211138"/>
          </a:xfrm>
          <a:prstGeom prst="parallelogram">
            <a:avLst>
              <a:gd name="adj" fmla="val 69944"/>
            </a:avLst>
          </a:prstGeom>
          <a:solidFill>
            <a:srgbClr val="53247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95" name="Parallelogram 94"/>
          <p:cNvSpPr>
            <a:spLocks noChangeAspect="1"/>
          </p:cNvSpPr>
          <p:nvPr/>
        </p:nvSpPr>
        <p:spPr>
          <a:xfrm flipH="1">
            <a:off x="5084763" y="2549525"/>
            <a:ext cx="728662" cy="211138"/>
          </a:xfrm>
          <a:prstGeom prst="parallelogram">
            <a:avLst>
              <a:gd name="adj" fmla="val 69944"/>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04" name="Parallelogram 103"/>
          <p:cNvSpPr/>
          <p:nvPr/>
        </p:nvSpPr>
        <p:spPr>
          <a:xfrm>
            <a:off x="6351588" y="2535238"/>
            <a:ext cx="730250" cy="209550"/>
          </a:xfrm>
          <a:prstGeom prst="parallelogram">
            <a:avLst>
              <a:gd name="adj" fmla="val 69944"/>
            </a:avLst>
          </a:prstGeom>
          <a:solidFill>
            <a:schemeClr val="accent2">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06" name="Parallelogram 105"/>
          <p:cNvSpPr/>
          <p:nvPr/>
        </p:nvSpPr>
        <p:spPr>
          <a:xfrm>
            <a:off x="7613650" y="3248025"/>
            <a:ext cx="731838" cy="207963"/>
          </a:xfrm>
          <a:prstGeom prst="parallelogram">
            <a:avLst>
              <a:gd name="adj" fmla="val 69944"/>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3B6C52E1-FE91-4EE3-ABC6-FB5B0F6B452D}"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50</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Process Infographic</a:t>
            </a:r>
            <a:endParaRPr lang="en-US" altLang="zh-CN" sz="3600">
              <a:solidFill>
                <a:srgbClr val="767171"/>
              </a:solidFill>
              <a:latin typeface="Calibri Light" pitchFamily="34" charset="0"/>
            </a:endParaRPr>
          </a:p>
        </p:txBody>
      </p:sp>
      <p:sp>
        <p:nvSpPr>
          <p:cNvPr id="412"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sp>
        <p:nvSpPr>
          <p:cNvPr id="17" name="Rectangle 16"/>
          <p:cNvSpPr>
            <a:spLocks noChangeAspect="1"/>
          </p:cNvSpPr>
          <p:nvPr/>
        </p:nvSpPr>
        <p:spPr>
          <a:xfrm>
            <a:off x="5078413" y="4875213"/>
            <a:ext cx="2014537" cy="517525"/>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9" name="Rectangle 18"/>
          <p:cNvSpPr>
            <a:spLocks noChangeAspect="1"/>
          </p:cNvSpPr>
          <p:nvPr/>
        </p:nvSpPr>
        <p:spPr>
          <a:xfrm>
            <a:off x="6362700" y="4152900"/>
            <a:ext cx="1982788" cy="517525"/>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20" name="Rectangle 19"/>
          <p:cNvSpPr>
            <a:spLocks/>
          </p:cNvSpPr>
          <p:nvPr/>
        </p:nvSpPr>
        <p:spPr>
          <a:xfrm>
            <a:off x="2578100" y="3444875"/>
            <a:ext cx="1984375" cy="51752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96" name="Rectangle 95"/>
          <p:cNvSpPr>
            <a:spLocks noChangeAspect="1"/>
          </p:cNvSpPr>
          <p:nvPr/>
        </p:nvSpPr>
        <p:spPr>
          <a:xfrm>
            <a:off x="3836988" y="2752725"/>
            <a:ext cx="1982787" cy="515938"/>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97" name="Rectangle 96"/>
          <p:cNvSpPr>
            <a:spLocks/>
          </p:cNvSpPr>
          <p:nvPr/>
        </p:nvSpPr>
        <p:spPr>
          <a:xfrm>
            <a:off x="5084763" y="2035175"/>
            <a:ext cx="1997075" cy="51593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05" name="Rectangle 104"/>
          <p:cNvSpPr/>
          <p:nvPr/>
        </p:nvSpPr>
        <p:spPr>
          <a:xfrm>
            <a:off x="6351588" y="2732088"/>
            <a:ext cx="1984375" cy="519112"/>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07" name="Rectangle 106"/>
          <p:cNvSpPr/>
          <p:nvPr/>
        </p:nvSpPr>
        <p:spPr>
          <a:xfrm>
            <a:off x="7613650" y="3444875"/>
            <a:ext cx="1984375" cy="51752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29" name="Rectangle 128"/>
          <p:cNvSpPr/>
          <p:nvPr/>
        </p:nvSpPr>
        <p:spPr>
          <a:xfrm>
            <a:off x="3833813" y="4148138"/>
            <a:ext cx="1982787" cy="519112"/>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grpSp>
        <p:nvGrpSpPr>
          <p:cNvPr id="25" name="Group 24"/>
          <p:cNvGrpSpPr>
            <a:grpSpLocks/>
          </p:cNvGrpSpPr>
          <p:nvPr/>
        </p:nvGrpSpPr>
        <p:grpSpPr bwMode="auto">
          <a:xfrm>
            <a:off x="5594350" y="2084388"/>
            <a:ext cx="984250" cy="369887"/>
            <a:chOff x="1327204" y="3213154"/>
            <a:chExt cx="984303" cy="369332"/>
          </a:xfrm>
        </p:grpSpPr>
        <p:sp>
          <p:nvSpPr>
            <p:cNvPr id="52312" name="Rectangle 1436"/>
            <p:cNvSpPr>
              <a:spLocks noChangeArrowheads="1"/>
            </p:cNvSpPr>
            <p:nvPr/>
          </p:nvSpPr>
          <p:spPr bwMode="auto">
            <a:xfrm>
              <a:off x="1709611" y="3304612"/>
              <a:ext cx="601896"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400">
                  <a:solidFill>
                    <a:schemeClr val="bg1"/>
                  </a:solidFill>
                  <a:cs typeface="Arial" pitchFamily="34" charset="0"/>
                </a:rPr>
                <a:t>Strategy</a:t>
              </a:r>
              <a:endParaRPr lang="en-US" altLang="zh-CN" sz="3600">
                <a:solidFill>
                  <a:schemeClr val="bg1"/>
                </a:solidFill>
                <a:cs typeface="Arial" pitchFamily="34" charset="0"/>
              </a:endParaRPr>
            </a:p>
          </p:txBody>
        </p:sp>
        <p:sp>
          <p:nvSpPr>
            <p:cNvPr id="52313" name="Rectangle 1436"/>
            <p:cNvSpPr>
              <a:spLocks noChangeArrowheads="1"/>
            </p:cNvSpPr>
            <p:nvPr/>
          </p:nvSpPr>
          <p:spPr bwMode="auto">
            <a:xfrm>
              <a:off x="1327204" y="3213154"/>
              <a:ext cx="31098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2400" b="1">
                  <a:solidFill>
                    <a:schemeClr val="bg1"/>
                  </a:solidFill>
                  <a:cs typeface="Arial" pitchFamily="34" charset="0"/>
                </a:rPr>
                <a:t>01</a:t>
              </a:r>
              <a:endParaRPr lang="en-US" altLang="zh-CN" sz="5400" b="1">
                <a:solidFill>
                  <a:schemeClr val="bg1"/>
                </a:solidFill>
                <a:cs typeface="Arial" pitchFamily="34" charset="0"/>
              </a:endParaRPr>
            </a:p>
          </p:txBody>
        </p:sp>
      </p:grpSp>
      <p:grpSp>
        <p:nvGrpSpPr>
          <p:cNvPr id="131" name="Group 130"/>
          <p:cNvGrpSpPr>
            <a:grpSpLocks/>
          </p:cNvGrpSpPr>
          <p:nvPr/>
        </p:nvGrpSpPr>
        <p:grpSpPr bwMode="auto">
          <a:xfrm>
            <a:off x="4338638" y="2817813"/>
            <a:ext cx="696912" cy="368300"/>
            <a:chOff x="1327204" y="3213154"/>
            <a:chExt cx="698199" cy="369332"/>
          </a:xfrm>
        </p:grpSpPr>
        <p:sp>
          <p:nvSpPr>
            <p:cNvPr id="52310" name="Rectangle 1436"/>
            <p:cNvSpPr>
              <a:spLocks noChangeArrowheads="1"/>
            </p:cNvSpPr>
            <p:nvPr/>
          </p:nvSpPr>
          <p:spPr bwMode="auto">
            <a:xfrm>
              <a:off x="1709611" y="3304612"/>
              <a:ext cx="31579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id-ID" altLang="zh-CN" sz="1400">
                  <a:solidFill>
                    <a:schemeClr val="bg1"/>
                  </a:solidFill>
                  <a:cs typeface="Arial" pitchFamily="34" charset="0"/>
                </a:rPr>
                <a:t>Plan</a:t>
              </a:r>
              <a:endParaRPr lang="en-US" altLang="zh-CN" sz="3600">
                <a:solidFill>
                  <a:schemeClr val="bg1"/>
                </a:solidFill>
                <a:cs typeface="Arial" pitchFamily="34" charset="0"/>
              </a:endParaRPr>
            </a:p>
          </p:txBody>
        </p:sp>
        <p:sp>
          <p:nvSpPr>
            <p:cNvPr id="52311" name="Rectangle 1436"/>
            <p:cNvSpPr>
              <a:spLocks noChangeArrowheads="1"/>
            </p:cNvSpPr>
            <p:nvPr/>
          </p:nvSpPr>
          <p:spPr bwMode="auto">
            <a:xfrm>
              <a:off x="1327204" y="3213154"/>
              <a:ext cx="31098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2400" b="1">
                  <a:solidFill>
                    <a:schemeClr val="bg1"/>
                  </a:solidFill>
                  <a:cs typeface="Arial" pitchFamily="34" charset="0"/>
                </a:rPr>
                <a:t>0</a:t>
              </a:r>
              <a:r>
                <a:rPr lang="id-ID" altLang="zh-CN" sz="2400" b="1">
                  <a:solidFill>
                    <a:schemeClr val="bg1"/>
                  </a:solidFill>
                  <a:cs typeface="Arial" pitchFamily="34" charset="0"/>
                </a:rPr>
                <a:t>2</a:t>
              </a:r>
              <a:endParaRPr lang="en-US" altLang="zh-CN" sz="5400" b="1">
                <a:solidFill>
                  <a:schemeClr val="bg1"/>
                </a:solidFill>
                <a:cs typeface="Arial" pitchFamily="34" charset="0"/>
              </a:endParaRPr>
            </a:p>
          </p:txBody>
        </p:sp>
      </p:grpSp>
      <p:grpSp>
        <p:nvGrpSpPr>
          <p:cNvPr id="134" name="Group 133"/>
          <p:cNvGrpSpPr>
            <a:grpSpLocks/>
          </p:cNvGrpSpPr>
          <p:nvPr/>
        </p:nvGrpSpPr>
        <p:grpSpPr bwMode="auto">
          <a:xfrm>
            <a:off x="6864350" y="2801938"/>
            <a:ext cx="774700" cy="369887"/>
            <a:chOff x="1327204" y="3213154"/>
            <a:chExt cx="775784" cy="369332"/>
          </a:xfrm>
        </p:grpSpPr>
        <p:sp>
          <p:nvSpPr>
            <p:cNvPr id="52308" name="Rectangle 1436"/>
            <p:cNvSpPr>
              <a:spLocks noChangeArrowheads="1"/>
            </p:cNvSpPr>
            <p:nvPr/>
          </p:nvSpPr>
          <p:spPr bwMode="auto">
            <a:xfrm>
              <a:off x="1709611" y="3304612"/>
              <a:ext cx="39337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id-ID" altLang="zh-CN" sz="1400">
                  <a:solidFill>
                    <a:schemeClr val="bg1"/>
                  </a:solidFill>
                  <a:cs typeface="Arial" pitchFamily="34" charset="0"/>
                </a:rPr>
                <a:t>Meet</a:t>
              </a:r>
              <a:endParaRPr lang="en-US" altLang="zh-CN" sz="3600">
                <a:solidFill>
                  <a:schemeClr val="bg1"/>
                </a:solidFill>
                <a:cs typeface="Arial" pitchFamily="34" charset="0"/>
              </a:endParaRPr>
            </a:p>
          </p:txBody>
        </p:sp>
        <p:sp>
          <p:nvSpPr>
            <p:cNvPr id="52309" name="Rectangle 1436"/>
            <p:cNvSpPr>
              <a:spLocks noChangeArrowheads="1"/>
            </p:cNvSpPr>
            <p:nvPr/>
          </p:nvSpPr>
          <p:spPr bwMode="auto">
            <a:xfrm>
              <a:off x="1327204" y="3213154"/>
              <a:ext cx="31098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id-ID" altLang="zh-CN" sz="2400" b="1">
                  <a:solidFill>
                    <a:schemeClr val="bg1"/>
                  </a:solidFill>
                  <a:cs typeface="Arial" pitchFamily="34" charset="0"/>
                </a:rPr>
                <a:t>02</a:t>
              </a:r>
              <a:endParaRPr lang="en-US" altLang="zh-CN" sz="5400" b="1">
                <a:solidFill>
                  <a:schemeClr val="bg1"/>
                </a:solidFill>
                <a:cs typeface="Arial" pitchFamily="34" charset="0"/>
              </a:endParaRPr>
            </a:p>
          </p:txBody>
        </p:sp>
      </p:grpSp>
      <p:grpSp>
        <p:nvGrpSpPr>
          <p:cNvPr id="137" name="Group 136"/>
          <p:cNvGrpSpPr>
            <a:grpSpLocks/>
          </p:cNvGrpSpPr>
          <p:nvPr/>
        </p:nvGrpSpPr>
        <p:grpSpPr bwMode="auto">
          <a:xfrm>
            <a:off x="3078163" y="3498850"/>
            <a:ext cx="752475" cy="369888"/>
            <a:chOff x="1327204" y="3213154"/>
            <a:chExt cx="752701" cy="369332"/>
          </a:xfrm>
        </p:grpSpPr>
        <p:sp>
          <p:nvSpPr>
            <p:cNvPr id="52306" name="Rectangle 1436"/>
            <p:cNvSpPr>
              <a:spLocks noChangeArrowheads="1"/>
            </p:cNvSpPr>
            <p:nvPr/>
          </p:nvSpPr>
          <p:spPr bwMode="auto">
            <a:xfrm>
              <a:off x="1709611" y="3304612"/>
              <a:ext cx="370294"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id-ID" altLang="zh-CN" sz="1400">
                  <a:solidFill>
                    <a:schemeClr val="bg1"/>
                  </a:solidFill>
                  <a:cs typeface="Arial" pitchFamily="34" charset="0"/>
                </a:rPr>
                <a:t>Build</a:t>
              </a:r>
              <a:endParaRPr lang="en-US" altLang="zh-CN" sz="3600">
                <a:solidFill>
                  <a:schemeClr val="bg1"/>
                </a:solidFill>
                <a:cs typeface="Arial" pitchFamily="34" charset="0"/>
              </a:endParaRPr>
            </a:p>
          </p:txBody>
        </p:sp>
        <p:sp>
          <p:nvSpPr>
            <p:cNvPr id="52307" name="Rectangle 1436"/>
            <p:cNvSpPr>
              <a:spLocks noChangeArrowheads="1"/>
            </p:cNvSpPr>
            <p:nvPr/>
          </p:nvSpPr>
          <p:spPr bwMode="auto">
            <a:xfrm>
              <a:off x="1327204" y="3213154"/>
              <a:ext cx="31098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id-ID" altLang="zh-CN" sz="2400" b="1">
                  <a:solidFill>
                    <a:schemeClr val="bg1"/>
                  </a:solidFill>
                  <a:cs typeface="Arial" pitchFamily="34" charset="0"/>
                </a:rPr>
                <a:t>03</a:t>
              </a:r>
              <a:endParaRPr lang="en-US" altLang="zh-CN" sz="5400" b="1">
                <a:solidFill>
                  <a:schemeClr val="bg1"/>
                </a:solidFill>
                <a:cs typeface="Arial" pitchFamily="34" charset="0"/>
              </a:endParaRPr>
            </a:p>
          </p:txBody>
        </p:sp>
      </p:grpSp>
      <p:grpSp>
        <p:nvGrpSpPr>
          <p:cNvPr id="140" name="Group 139"/>
          <p:cNvGrpSpPr>
            <a:grpSpLocks/>
          </p:cNvGrpSpPr>
          <p:nvPr/>
        </p:nvGrpSpPr>
        <p:grpSpPr bwMode="auto">
          <a:xfrm>
            <a:off x="8113713" y="3498850"/>
            <a:ext cx="922337" cy="369888"/>
            <a:chOff x="1327204" y="3213154"/>
            <a:chExt cx="922876" cy="369332"/>
          </a:xfrm>
        </p:grpSpPr>
        <p:sp>
          <p:nvSpPr>
            <p:cNvPr id="52304" name="Rectangle 1436"/>
            <p:cNvSpPr>
              <a:spLocks noChangeArrowheads="1"/>
            </p:cNvSpPr>
            <p:nvPr/>
          </p:nvSpPr>
          <p:spPr bwMode="auto">
            <a:xfrm>
              <a:off x="1709611" y="3304612"/>
              <a:ext cx="54046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id-ID" altLang="zh-CN" sz="1400">
                  <a:solidFill>
                    <a:schemeClr val="bg1"/>
                  </a:solidFill>
                  <a:cs typeface="Arial" pitchFamily="34" charset="0"/>
                </a:rPr>
                <a:t>Control</a:t>
              </a:r>
              <a:endParaRPr lang="en-US" altLang="zh-CN" sz="3600">
                <a:solidFill>
                  <a:schemeClr val="bg1"/>
                </a:solidFill>
                <a:cs typeface="Arial" pitchFamily="34" charset="0"/>
              </a:endParaRPr>
            </a:p>
          </p:txBody>
        </p:sp>
        <p:sp>
          <p:nvSpPr>
            <p:cNvPr id="52305" name="Rectangle 1436"/>
            <p:cNvSpPr>
              <a:spLocks noChangeArrowheads="1"/>
            </p:cNvSpPr>
            <p:nvPr/>
          </p:nvSpPr>
          <p:spPr bwMode="auto">
            <a:xfrm>
              <a:off x="1327204" y="3213154"/>
              <a:ext cx="31098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id-ID" altLang="zh-CN" sz="2400" b="1">
                  <a:solidFill>
                    <a:schemeClr val="bg1"/>
                  </a:solidFill>
                  <a:cs typeface="Arial" pitchFamily="34" charset="0"/>
                </a:rPr>
                <a:t>03</a:t>
              </a:r>
              <a:endParaRPr lang="en-US" altLang="zh-CN" sz="5400" b="1">
                <a:solidFill>
                  <a:schemeClr val="bg1"/>
                </a:solidFill>
                <a:cs typeface="Arial" pitchFamily="34" charset="0"/>
              </a:endParaRPr>
            </a:p>
          </p:txBody>
        </p:sp>
      </p:grpSp>
      <p:grpSp>
        <p:nvGrpSpPr>
          <p:cNvPr id="143" name="Group 142"/>
          <p:cNvGrpSpPr>
            <a:grpSpLocks/>
          </p:cNvGrpSpPr>
          <p:nvPr/>
        </p:nvGrpSpPr>
        <p:grpSpPr bwMode="auto">
          <a:xfrm>
            <a:off x="4338638" y="4233863"/>
            <a:ext cx="1073150" cy="369887"/>
            <a:chOff x="1327204" y="3213154"/>
            <a:chExt cx="1073878" cy="369332"/>
          </a:xfrm>
        </p:grpSpPr>
        <p:sp>
          <p:nvSpPr>
            <p:cNvPr id="52302" name="Rectangle 1436"/>
            <p:cNvSpPr>
              <a:spLocks noChangeArrowheads="1"/>
            </p:cNvSpPr>
            <p:nvPr/>
          </p:nvSpPr>
          <p:spPr bwMode="auto">
            <a:xfrm>
              <a:off x="1709611" y="3304612"/>
              <a:ext cx="69147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id-ID" altLang="zh-CN" sz="1400">
                  <a:solidFill>
                    <a:schemeClr val="bg1"/>
                  </a:solidFill>
                  <a:cs typeface="Arial" pitchFamily="34" charset="0"/>
                </a:rPr>
                <a:t>Feedback</a:t>
              </a:r>
              <a:endParaRPr lang="en-US" altLang="zh-CN" sz="3600">
                <a:solidFill>
                  <a:schemeClr val="bg1"/>
                </a:solidFill>
                <a:cs typeface="Arial" pitchFamily="34" charset="0"/>
              </a:endParaRPr>
            </a:p>
          </p:txBody>
        </p:sp>
        <p:sp>
          <p:nvSpPr>
            <p:cNvPr id="52303" name="Rectangle 1436"/>
            <p:cNvSpPr>
              <a:spLocks noChangeArrowheads="1"/>
            </p:cNvSpPr>
            <p:nvPr/>
          </p:nvSpPr>
          <p:spPr bwMode="auto">
            <a:xfrm>
              <a:off x="1327204" y="3213154"/>
              <a:ext cx="31098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id-ID" altLang="zh-CN" sz="2400" b="1">
                  <a:solidFill>
                    <a:schemeClr val="bg1"/>
                  </a:solidFill>
                  <a:cs typeface="Arial" pitchFamily="34" charset="0"/>
                </a:rPr>
                <a:t>04</a:t>
              </a:r>
              <a:endParaRPr lang="en-US" altLang="zh-CN" sz="5400" b="1">
                <a:solidFill>
                  <a:schemeClr val="bg1"/>
                </a:solidFill>
                <a:cs typeface="Arial" pitchFamily="34" charset="0"/>
              </a:endParaRPr>
            </a:p>
          </p:txBody>
        </p:sp>
      </p:grpSp>
      <p:grpSp>
        <p:nvGrpSpPr>
          <p:cNvPr id="146" name="Group 145"/>
          <p:cNvGrpSpPr>
            <a:grpSpLocks/>
          </p:cNvGrpSpPr>
          <p:nvPr/>
        </p:nvGrpSpPr>
        <p:grpSpPr bwMode="auto">
          <a:xfrm>
            <a:off x="6864350" y="4219575"/>
            <a:ext cx="1223963" cy="368300"/>
            <a:chOff x="1327204" y="3213154"/>
            <a:chExt cx="1225138" cy="369332"/>
          </a:xfrm>
        </p:grpSpPr>
        <p:sp>
          <p:nvSpPr>
            <p:cNvPr id="52300" name="Rectangle 1436"/>
            <p:cNvSpPr>
              <a:spLocks noChangeArrowheads="1"/>
            </p:cNvSpPr>
            <p:nvPr/>
          </p:nvSpPr>
          <p:spPr bwMode="auto">
            <a:xfrm>
              <a:off x="1709611" y="3304612"/>
              <a:ext cx="842731"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id-ID" altLang="zh-CN" sz="1400">
                  <a:solidFill>
                    <a:schemeClr val="bg1"/>
                  </a:solidFill>
                  <a:cs typeface="Arial" pitchFamily="34" charset="0"/>
                </a:rPr>
                <a:t>Satisfaction</a:t>
              </a:r>
              <a:endParaRPr lang="en-US" altLang="zh-CN" sz="3600">
                <a:solidFill>
                  <a:schemeClr val="bg1"/>
                </a:solidFill>
                <a:cs typeface="Arial" pitchFamily="34" charset="0"/>
              </a:endParaRPr>
            </a:p>
          </p:txBody>
        </p:sp>
        <p:sp>
          <p:nvSpPr>
            <p:cNvPr id="52301" name="Rectangle 1436"/>
            <p:cNvSpPr>
              <a:spLocks noChangeArrowheads="1"/>
            </p:cNvSpPr>
            <p:nvPr/>
          </p:nvSpPr>
          <p:spPr bwMode="auto">
            <a:xfrm>
              <a:off x="1327204" y="3213154"/>
              <a:ext cx="31098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id-ID" altLang="zh-CN" sz="2400" b="1">
                  <a:solidFill>
                    <a:schemeClr val="bg1"/>
                  </a:solidFill>
                  <a:cs typeface="Arial" pitchFamily="34" charset="0"/>
                </a:rPr>
                <a:t>04</a:t>
              </a:r>
              <a:endParaRPr lang="en-US" altLang="zh-CN" sz="5400" b="1">
                <a:solidFill>
                  <a:schemeClr val="bg1"/>
                </a:solidFill>
                <a:cs typeface="Arial" pitchFamily="34" charset="0"/>
              </a:endParaRPr>
            </a:p>
          </p:txBody>
        </p:sp>
      </p:grpSp>
      <p:grpSp>
        <p:nvGrpSpPr>
          <p:cNvPr id="149" name="Group 148"/>
          <p:cNvGrpSpPr>
            <a:grpSpLocks/>
          </p:cNvGrpSpPr>
          <p:nvPr/>
        </p:nvGrpSpPr>
        <p:grpSpPr bwMode="auto">
          <a:xfrm>
            <a:off x="5581650" y="4953000"/>
            <a:ext cx="1016000" cy="369888"/>
            <a:chOff x="1327204" y="3213154"/>
            <a:chExt cx="1015594" cy="369332"/>
          </a:xfrm>
        </p:grpSpPr>
        <p:sp>
          <p:nvSpPr>
            <p:cNvPr id="52298" name="Rectangle 1436"/>
            <p:cNvSpPr>
              <a:spLocks noChangeArrowheads="1"/>
            </p:cNvSpPr>
            <p:nvPr/>
          </p:nvSpPr>
          <p:spPr bwMode="auto">
            <a:xfrm>
              <a:off x="1709611" y="3304612"/>
              <a:ext cx="633187"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id-ID" altLang="zh-CN" sz="1400">
                  <a:solidFill>
                    <a:schemeClr val="bg1"/>
                  </a:solidFill>
                  <a:cs typeface="Arial" pitchFamily="34" charset="0"/>
                </a:rPr>
                <a:t>Promote</a:t>
              </a:r>
              <a:endParaRPr lang="en-US" altLang="zh-CN" sz="3600">
                <a:solidFill>
                  <a:schemeClr val="bg1"/>
                </a:solidFill>
                <a:cs typeface="Arial" pitchFamily="34" charset="0"/>
              </a:endParaRPr>
            </a:p>
          </p:txBody>
        </p:sp>
        <p:sp>
          <p:nvSpPr>
            <p:cNvPr id="52299" name="Rectangle 1436"/>
            <p:cNvSpPr>
              <a:spLocks noChangeArrowheads="1"/>
            </p:cNvSpPr>
            <p:nvPr/>
          </p:nvSpPr>
          <p:spPr bwMode="auto">
            <a:xfrm>
              <a:off x="1327204" y="3213154"/>
              <a:ext cx="31098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id-ID" altLang="zh-CN" sz="2400" b="1">
                  <a:solidFill>
                    <a:schemeClr val="bg1"/>
                  </a:solidFill>
                  <a:cs typeface="Arial" pitchFamily="34" charset="0"/>
                </a:rPr>
                <a:t>05</a:t>
              </a:r>
              <a:endParaRPr lang="en-US" altLang="zh-CN" sz="5400" b="1">
                <a:solidFill>
                  <a:schemeClr val="bg1"/>
                </a:solidFill>
                <a:cs typeface="Arial" pitchFamily="34" charset="0"/>
              </a:endParaRPr>
            </a:p>
          </p:txBody>
        </p:sp>
      </p:grpSp>
      <p:sp>
        <p:nvSpPr>
          <p:cNvPr id="152" name="Content Placeholder 7"/>
          <p:cNvSpPr txBox="1">
            <a:spLocks/>
          </p:cNvSpPr>
          <p:nvPr/>
        </p:nvSpPr>
        <p:spPr bwMode="auto">
          <a:xfrm>
            <a:off x="4772025" y="3371850"/>
            <a:ext cx="2636838" cy="588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150000"/>
              </a:lnSpc>
              <a:spcBef>
                <a:spcPct val="20000"/>
              </a:spcBef>
              <a:buFont typeface="Arial" pitchFamily="34" charset="0"/>
              <a:buNone/>
            </a:pPr>
            <a:r>
              <a:rPr lang="id-ID" altLang="zh-CN" sz="2400" b="1">
                <a:solidFill>
                  <a:srgbClr val="F2F2F2"/>
                </a:solidFill>
              </a:rPr>
              <a:t>BE PROCESS</a:t>
            </a:r>
            <a:endParaRPr lang="en-US" altLang="zh-CN" sz="2400" b="1">
              <a:solidFill>
                <a:srgbClr val="F2F2F2"/>
              </a:solidFill>
            </a:endParaRPr>
          </a:p>
        </p:txBody>
      </p:sp>
      <p:cxnSp>
        <p:nvCxnSpPr>
          <p:cNvPr id="155" name="Straight Connector 154"/>
          <p:cNvCxnSpPr/>
          <p:nvPr/>
        </p:nvCxnSpPr>
        <p:spPr>
          <a:xfrm>
            <a:off x="9577388" y="3692525"/>
            <a:ext cx="609600" cy="0"/>
          </a:xfrm>
          <a:prstGeom prst="line">
            <a:avLst/>
          </a:prstGeom>
          <a:ln>
            <a:solidFill>
              <a:schemeClr val="accent1"/>
            </a:solidFill>
            <a:tailEnd type="oval"/>
          </a:ln>
        </p:spPr>
        <p:style>
          <a:lnRef idx="1">
            <a:schemeClr val="accent1"/>
          </a:lnRef>
          <a:fillRef idx="0">
            <a:schemeClr val="accent1"/>
          </a:fillRef>
          <a:effectRef idx="0">
            <a:schemeClr val="accent1"/>
          </a:effectRef>
          <a:fontRef idx="minor">
            <a:schemeClr val="tx1"/>
          </a:fontRef>
        </p:style>
      </p:cxnSp>
      <p:grpSp>
        <p:nvGrpSpPr>
          <p:cNvPr id="160" name="Group 159"/>
          <p:cNvGrpSpPr>
            <a:grpSpLocks/>
          </p:cNvGrpSpPr>
          <p:nvPr/>
        </p:nvGrpSpPr>
        <p:grpSpPr bwMode="auto">
          <a:xfrm flipH="1">
            <a:off x="7947025" y="2152650"/>
            <a:ext cx="1014413" cy="592138"/>
            <a:chOff x="1931323" y="1809750"/>
            <a:chExt cx="864261" cy="412240"/>
          </a:xfrm>
        </p:grpSpPr>
        <p:cxnSp>
          <p:nvCxnSpPr>
            <p:cNvPr id="161" name="Straight Connector 160"/>
            <p:cNvCxnSpPr/>
            <p:nvPr/>
          </p:nvCxnSpPr>
          <p:spPr>
            <a:xfrm flipH="1" flipV="1">
              <a:off x="2450691" y="1809750"/>
              <a:ext cx="344893" cy="41224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62" name="Straight Connector 161"/>
            <p:cNvCxnSpPr/>
            <p:nvPr/>
          </p:nvCxnSpPr>
          <p:spPr>
            <a:xfrm flipH="1">
              <a:off x="1931323" y="1809750"/>
              <a:ext cx="519368" cy="0"/>
            </a:xfrm>
            <a:prstGeom prst="line">
              <a:avLst/>
            </a:prstGeom>
            <a:ln>
              <a:solidFill>
                <a:srgbClr val="FF0000"/>
              </a:solidFill>
              <a:tailEnd type="oval"/>
            </a:ln>
          </p:spPr>
          <p:style>
            <a:lnRef idx="1">
              <a:schemeClr val="accent1"/>
            </a:lnRef>
            <a:fillRef idx="0">
              <a:schemeClr val="accent1"/>
            </a:fillRef>
            <a:effectRef idx="0">
              <a:schemeClr val="accent1"/>
            </a:effectRef>
            <a:fontRef idx="minor">
              <a:schemeClr val="tx1"/>
            </a:fontRef>
          </p:style>
        </p:cxnSp>
      </p:grpSp>
      <p:grpSp>
        <p:nvGrpSpPr>
          <p:cNvPr id="174" name="Group 173"/>
          <p:cNvGrpSpPr>
            <a:grpSpLocks/>
          </p:cNvGrpSpPr>
          <p:nvPr/>
        </p:nvGrpSpPr>
        <p:grpSpPr bwMode="auto">
          <a:xfrm flipH="1" flipV="1">
            <a:off x="7940675" y="4664075"/>
            <a:ext cx="1014413" cy="582613"/>
            <a:chOff x="1931323" y="1809750"/>
            <a:chExt cx="864261" cy="412240"/>
          </a:xfrm>
        </p:grpSpPr>
        <p:cxnSp>
          <p:nvCxnSpPr>
            <p:cNvPr id="175" name="Straight Connector 174"/>
            <p:cNvCxnSpPr/>
            <p:nvPr/>
          </p:nvCxnSpPr>
          <p:spPr>
            <a:xfrm flipH="1" flipV="1">
              <a:off x="2450691" y="1809750"/>
              <a:ext cx="344893" cy="412240"/>
            </a:xfrm>
            <a:prstGeom prst="line">
              <a:avLst/>
            </a:prstGeom>
            <a:ln>
              <a:solidFill>
                <a:srgbClr val="7030A0"/>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p:cNvCxnSpPr/>
            <p:nvPr/>
          </p:nvCxnSpPr>
          <p:spPr>
            <a:xfrm flipH="1">
              <a:off x="1931323" y="1809750"/>
              <a:ext cx="519368" cy="0"/>
            </a:xfrm>
            <a:prstGeom prst="line">
              <a:avLst/>
            </a:prstGeom>
            <a:ln>
              <a:solidFill>
                <a:srgbClr val="7030A0"/>
              </a:solidFill>
              <a:tailEnd type="oval"/>
            </a:ln>
          </p:spPr>
          <p:style>
            <a:lnRef idx="1">
              <a:schemeClr val="accent1"/>
            </a:lnRef>
            <a:fillRef idx="0">
              <a:schemeClr val="accent1"/>
            </a:fillRef>
            <a:effectRef idx="0">
              <a:schemeClr val="accent1"/>
            </a:effectRef>
            <a:fontRef idx="minor">
              <a:schemeClr val="tx1"/>
            </a:fontRef>
          </p:style>
        </p:cxnSp>
      </p:grpSp>
      <p:grpSp>
        <p:nvGrpSpPr>
          <p:cNvPr id="178" name="Group 177"/>
          <p:cNvGrpSpPr>
            <a:grpSpLocks/>
          </p:cNvGrpSpPr>
          <p:nvPr/>
        </p:nvGrpSpPr>
        <p:grpSpPr bwMode="auto">
          <a:xfrm>
            <a:off x="8258175" y="5256213"/>
            <a:ext cx="1612900" cy="496887"/>
            <a:chOff x="1856978" y="1292696"/>
            <a:chExt cx="1612017" cy="496797"/>
          </a:xfrm>
        </p:grpSpPr>
        <p:sp>
          <p:nvSpPr>
            <p:cNvPr id="52292" name="Content Placeholder 2"/>
            <p:cNvSpPr txBox="1">
              <a:spLocks/>
            </p:cNvSpPr>
            <p:nvPr/>
          </p:nvSpPr>
          <p:spPr bwMode="auto">
            <a:xfrm>
              <a:off x="1856978" y="1292696"/>
              <a:ext cx="1612017" cy="312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en-US" altLang="zh-CN" sz="1200" b="1"/>
                <a:t>Insert Title</a:t>
              </a:r>
              <a:endParaRPr lang="en-US" altLang="zh-CN" sz="800" b="1"/>
            </a:p>
          </p:txBody>
        </p:sp>
        <p:sp>
          <p:nvSpPr>
            <p:cNvPr id="180" name="Content Placeholder 2"/>
            <p:cNvSpPr txBox="1">
              <a:spLocks/>
            </p:cNvSpPr>
            <p:nvPr/>
          </p:nvSpPr>
          <p:spPr>
            <a:xfrm>
              <a:off x="1861738" y="1476813"/>
              <a:ext cx="1473980" cy="312680"/>
            </a:xfrm>
            <a:prstGeom prst="rect">
              <a:avLst/>
            </a:prstGeom>
          </p:spPr>
          <p:txBody>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en-US" sz="700" dirty="0">
                  <a:solidFill>
                    <a:schemeClr val="bg1">
                      <a:lumMod val="65000"/>
                    </a:schemeClr>
                  </a:solidFill>
                </a:rPr>
                <a:t>Lorem ipsum dolor sit amet, </a:t>
              </a:r>
              <a:r>
                <a:rPr lang="en-US" sz="700" dirty="0" smtClean="0">
                  <a:solidFill>
                    <a:schemeClr val="bg1">
                      <a:lumMod val="65000"/>
                    </a:schemeClr>
                  </a:solidFill>
                </a:rPr>
                <a:t>conse ctetur </a:t>
              </a:r>
              <a:r>
                <a:rPr lang="en-US" sz="700" dirty="0">
                  <a:solidFill>
                    <a:schemeClr val="bg1">
                      <a:lumMod val="65000"/>
                    </a:schemeClr>
                  </a:solidFill>
                </a:rPr>
                <a:t>adipiscing elit. </a:t>
              </a:r>
            </a:p>
          </p:txBody>
        </p:sp>
      </p:grpSp>
      <p:grpSp>
        <p:nvGrpSpPr>
          <p:cNvPr id="185" name="Group 184"/>
          <p:cNvGrpSpPr>
            <a:grpSpLocks/>
          </p:cNvGrpSpPr>
          <p:nvPr/>
        </p:nvGrpSpPr>
        <p:grpSpPr bwMode="auto">
          <a:xfrm>
            <a:off x="8274050" y="2174875"/>
            <a:ext cx="1611313" cy="498475"/>
            <a:chOff x="1856978" y="1292696"/>
            <a:chExt cx="1612017" cy="498794"/>
          </a:xfrm>
        </p:grpSpPr>
        <p:sp>
          <p:nvSpPr>
            <p:cNvPr id="52290" name="Content Placeholder 2"/>
            <p:cNvSpPr txBox="1">
              <a:spLocks/>
            </p:cNvSpPr>
            <p:nvPr/>
          </p:nvSpPr>
          <p:spPr bwMode="auto">
            <a:xfrm>
              <a:off x="1856978" y="1292696"/>
              <a:ext cx="1612017" cy="312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en-US" altLang="zh-CN" sz="1200" b="1"/>
                <a:t>Insert Title</a:t>
              </a:r>
              <a:endParaRPr lang="en-US" altLang="zh-CN" sz="800" b="1"/>
            </a:p>
          </p:txBody>
        </p:sp>
        <p:sp>
          <p:nvSpPr>
            <p:cNvPr id="187" name="Content Placeholder 2"/>
            <p:cNvSpPr txBox="1">
              <a:spLocks/>
            </p:cNvSpPr>
            <p:nvPr/>
          </p:nvSpPr>
          <p:spPr>
            <a:xfrm>
              <a:off x="1861743" y="1478553"/>
              <a:ext cx="1472255" cy="312937"/>
            </a:xfrm>
            <a:prstGeom prst="rect">
              <a:avLst/>
            </a:prstGeom>
          </p:spPr>
          <p:txBody>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en-US" sz="700" dirty="0">
                  <a:solidFill>
                    <a:schemeClr val="bg1">
                      <a:lumMod val="65000"/>
                    </a:schemeClr>
                  </a:solidFill>
                </a:rPr>
                <a:t>Lorem ipsum dolor sit amet, </a:t>
              </a:r>
              <a:r>
                <a:rPr lang="en-US" sz="700" dirty="0" smtClean="0">
                  <a:solidFill>
                    <a:schemeClr val="bg1">
                      <a:lumMod val="65000"/>
                    </a:schemeClr>
                  </a:solidFill>
                </a:rPr>
                <a:t>conse ctetur </a:t>
              </a:r>
              <a:r>
                <a:rPr lang="en-US" sz="700" dirty="0">
                  <a:solidFill>
                    <a:schemeClr val="bg1">
                      <a:lumMod val="65000"/>
                    </a:schemeClr>
                  </a:solidFill>
                </a:rPr>
                <a:t>adipiscing elit. </a:t>
              </a:r>
            </a:p>
          </p:txBody>
        </p:sp>
      </p:grpSp>
      <p:grpSp>
        <p:nvGrpSpPr>
          <p:cNvPr id="188" name="Group 187"/>
          <p:cNvGrpSpPr>
            <a:grpSpLocks/>
          </p:cNvGrpSpPr>
          <p:nvPr/>
        </p:nvGrpSpPr>
        <p:grpSpPr bwMode="auto">
          <a:xfrm>
            <a:off x="10186988" y="3551238"/>
            <a:ext cx="1612900" cy="495300"/>
            <a:chOff x="1856978" y="1292696"/>
            <a:chExt cx="1612017" cy="496797"/>
          </a:xfrm>
        </p:grpSpPr>
        <p:sp>
          <p:nvSpPr>
            <p:cNvPr id="52288" name="Content Placeholder 2"/>
            <p:cNvSpPr txBox="1">
              <a:spLocks/>
            </p:cNvSpPr>
            <p:nvPr/>
          </p:nvSpPr>
          <p:spPr bwMode="auto">
            <a:xfrm>
              <a:off x="1856978" y="1292696"/>
              <a:ext cx="1612017" cy="312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en-US" altLang="zh-CN" sz="1200" b="1"/>
                <a:t>Insert Title</a:t>
              </a:r>
              <a:endParaRPr lang="en-US" altLang="zh-CN" sz="800" b="1"/>
            </a:p>
          </p:txBody>
        </p:sp>
        <p:sp>
          <p:nvSpPr>
            <p:cNvPr id="190" name="Content Placeholder 2"/>
            <p:cNvSpPr txBox="1">
              <a:spLocks/>
            </p:cNvSpPr>
            <p:nvPr/>
          </p:nvSpPr>
          <p:spPr>
            <a:xfrm>
              <a:off x="1861737" y="1477403"/>
              <a:ext cx="1473981" cy="312090"/>
            </a:xfrm>
            <a:prstGeom prst="rect">
              <a:avLst/>
            </a:prstGeom>
          </p:spPr>
          <p:txBody>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en-US" sz="700" dirty="0">
                  <a:solidFill>
                    <a:schemeClr val="bg1">
                      <a:lumMod val="65000"/>
                    </a:schemeClr>
                  </a:solidFill>
                </a:rPr>
                <a:t>Lorem ipsum dolor sit amet, </a:t>
              </a:r>
              <a:r>
                <a:rPr lang="en-US" sz="700" dirty="0" smtClean="0">
                  <a:solidFill>
                    <a:schemeClr val="bg1">
                      <a:lumMod val="65000"/>
                    </a:schemeClr>
                  </a:solidFill>
                </a:rPr>
                <a:t>conse ctetur </a:t>
              </a:r>
              <a:r>
                <a:rPr lang="en-US" sz="700" dirty="0">
                  <a:solidFill>
                    <a:schemeClr val="bg1">
                      <a:lumMod val="65000"/>
                    </a:schemeClr>
                  </a:solidFill>
                </a:rPr>
                <a:t>adipiscing elit. </a:t>
              </a:r>
            </a:p>
          </p:txBody>
        </p:sp>
      </p:grpSp>
      <p:cxnSp>
        <p:nvCxnSpPr>
          <p:cNvPr id="193" name="Straight Connector 192"/>
          <p:cNvCxnSpPr/>
          <p:nvPr/>
        </p:nvCxnSpPr>
        <p:spPr>
          <a:xfrm flipH="1">
            <a:off x="1973263" y="3692525"/>
            <a:ext cx="609600" cy="0"/>
          </a:xfrm>
          <a:prstGeom prst="line">
            <a:avLst/>
          </a:prstGeom>
          <a:ln>
            <a:solidFill>
              <a:schemeClr val="accent1"/>
            </a:solidFill>
            <a:tailEnd type="oval"/>
          </a:ln>
        </p:spPr>
        <p:style>
          <a:lnRef idx="1">
            <a:schemeClr val="accent1"/>
          </a:lnRef>
          <a:fillRef idx="0">
            <a:schemeClr val="accent1"/>
          </a:fillRef>
          <a:effectRef idx="0">
            <a:schemeClr val="accent1"/>
          </a:effectRef>
          <a:fontRef idx="minor">
            <a:schemeClr val="tx1"/>
          </a:fontRef>
        </p:style>
      </p:cxnSp>
      <p:grpSp>
        <p:nvGrpSpPr>
          <p:cNvPr id="194" name="Group 193"/>
          <p:cNvGrpSpPr>
            <a:grpSpLocks/>
          </p:cNvGrpSpPr>
          <p:nvPr/>
        </p:nvGrpSpPr>
        <p:grpSpPr bwMode="auto">
          <a:xfrm>
            <a:off x="3128963" y="2166938"/>
            <a:ext cx="1014412" cy="592137"/>
            <a:chOff x="1931323" y="1809750"/>
            <a:chExt cx="864261" cy="412240"/>
          </a:xfrm>
        </p:grpSpPr>
        <p:cxnSp>
          <p:nvCxnSpPr>
            <p:cNvPr id="195" name="Straight Connector 194"/>
            <p:cNvCxnSpPr/>
            <p:nvPr/>
          </p:nvCxnSpPr>
          <p:spPr>
            <a:xfrm flipH="1" flipV="1">
              <a:off x="2450691" y="1809750"/>
              <a:ext cx="344893" cy="412240"/>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196" name="Straight Connector 195"/>
            <p:cNvCxnSpPr/>
            <p:nvPr/>
          </p:nvCxnSpPr>
          <p:spPr>
            <a:xfrm flipH="1">
              <a:off x="1931323" y="1809750"/>
              <a:ext cx="519368" cy="0"/>
            </a:xfrm>
            <a:prstGeom prst="line">
              <a:avLst/>
            </a:prstGeom>
            <a:ln>
              <a:solidFill>
                <a:srgbClr val="FF0000"/>
              </a:solidFill>
              <a:tailEnd type="oval"/>
            </a:ln>
          </p:spPr>
          <p:style>
            <a:lnRef idx="1">
              <a:schemeClr val="accent1"/>
            </a:lnRef>
            <a:fillRef idx="0">
              <a:schemeClr val="accent1"/>
            </a:fillRef>
            <a:effectRef idx="0">
              <a:schemeClr val="accent1"/>
            </a:effectRef>
            <a:fontRef idx="minor">
              <a:schemeClr val="tx1"/>
            </a:fontRef>
          </p:style>
        </p:cxnSp>
      </p:grpSp>
      <p:grpSp>
        <p:nvGrpSpPr>
          <p:cNvPr id="197" name="Group 196"/>
          <p:cNvGrpSpPr>
            <a:grpSpLocks/>
          </p:cNvGrpSpPr>
          <p:nvPr/>
        </p:nvGrpSpPr>
        <p:grpSpPr bwMode="auto">
          <a:xfrm flipV="1">
            <a:off x="3122613" y="4664075"/>
            <a:ext cx="1014412" cy="582613"/>
            <a:chOff x="1931323" y="1809750"/>
            <a:chExt cx="864261" cy="412240"/>
          </a:xfrm>
        </p:grpSpPr>
        <p:cxnSp>
          <p:nvCxnSpPr>
            <p:cNvPr id="198" name="Straight Connector 197"/>
            <p:cNvCxnSpPr/>
            <p:nvPr/>
          </p:nvCxnSpPr>
          <p:spPr>
            <a:xfrm flipH="1" flipV="1">
              <a:off x="2450691" y="1809750"/>
              <a:ext cx="344893" cy="412240"/>
            </a:xfrm>
            <a:prstGeom prst="line">
              <a:avLst/>
            </a:prstGeom>
            <a:ln>
              <a:solidFill>
                <a:srgbClr val="7030A0"/>
              </a:solidFill>
            </a:ln>
          </p:spPr>
          <p:style>
            <a:lnRef idx="1">
              <a:schemeClr val="accent1"/>
            </a:lnRef>
            <a:fillRef idx="0">
              <a:schemeClr val="accent1"/>
            </a:fillRef>
            <a:effectRef idx="0">
              <a:schemeClr val="accent1"/>
            </a:effectRef>
            <a:fontRef idx="minor">
              <a:schemeClr val="tx1"/>
            </a:fontRef>
          </p:style>
        </p:cxnSp>
        <p:cxnSp>
          <p:nvCxnSpPr>
            <p:cNvPr id="199" name="Straight Connector 198"/>
            <p:cNvCxnSpPr/>
            <p:nvPr/>
          </p:nvCxnSpPr>
          <p:spPr>
            <a:xfrm flipH="1">
              <a:off x="1931323" y="1809750"/>
              <a:ext cx="519368" cy="0"/>
            </a:xfrm>
            <a:prstGeom prst="line">
              <a:avLst/>
            </a:prstGeom>
            <a:ln>
              <a:solidFill>
                <a:srgbClr val="7030A0"/>
              </a:solidFill>
              <a:tailEnd type="oval"/>
            </a:ln>
          </p:spPr>
          <p:style>
            <a:lnRef idx="1">
              <a:schemeClr val="accent1"/>
            </a:lnRef>
            <a:fillRef idx="0">
              <a:schemeClr val="accent1"/>
            </a:fillRef>
            <a:effectRef idx="0">
              <a:schemeClr val="accent1"/>
            </a:effectRef>
            <a:fontRef idx="minor">
              <a:schemeClr val="tx1"/>
            </a:fontRef>
          </p:style>
        </p:cxnSp>
      </p:grpSp>
      <p:grpSp>
        <p:nvGrpSpPr>
          <p:cNvPr id="200" name="Group 199"/>
          <p:cNvGrpSpPr>
            <a:grpSpLocks/>
          </p:cNvGrpSpPr>
          <p:nvPr/>
        </p:nvGrpSpPr>
        <p:grpSpPr bwMode="auto">
          <a:xfrm>
            <a:off x="2259013" y="2211388"/>
            <a:ext cx="1611312" cy="504825"/>
            <a:chOff x="1856978" y="1292696"/>
            <a:chExt cx="1612017" cy="505602"/>
          </a:xfrm>
        </p:grpSpPr>
        <p:sp>
          <p:nvSpPr>
            <p:cNvPr id="52282" name="Content Placeholder 2"/>
            <p:cNvSpPr txBox="1">
              <a:spLocks/>
            </p:cNvSpPr>
            <p:nvPr/>
          </p:nvSpPr>
          <p:spPr bwMode="auto">
            <a:xfrm>
              <a:off x="1856978" y="1292696"/>
              <a:ext cx="1612017" cy="312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r" eaLnBrk="1" hangingPunct="1">
                <a:spcBef>
                  <a:spcPct val="20000"/>
                </a:spcBef>
                <a:buFont typeface="Arial" pitchFamily="34" charset="0"/>
                <a:buNone/>
              </a:pPr>
              <a:r>
                <a:rPr lang="en-US" altLang="zh-CN" sz="1200" b="1"/>
                <a:t>Insert Title</a:t>
              </a:r>
              <a:endParaRPr lang="en-US" altLang="zh-CN" sz="800" b="1"/>
            </a:p>
          </p:txBody>
        </p:sp>
        <p:sp>
          <p:nvSpPr>
            <p:cNvPr id="202" name="Content Placeholder 2"/>
            <p:cNvSpPr txBox="1">
              <a:spLocks/>
            </p:cNvSpPr>
            <p:nvPr/>
          </p:nvSpPr>
          <p:spPr>
            <a:xfrm>
              <a:off x="1861742" y="1478719"/>
              <a:ext cx="1607253" cy="319579"/>
            </a:xfrm>
            <a:prstGeom prst="rect">
              <a:avLst/>
            </a:prstGeom>
          </p:spPr>
          <p:txBody>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fontAlgn="auto">
                <a:spcAft>
                  <a:spcPts val="0"/>
                </a:spcAft>
                <a:buFont typeface="Arial" pitchFamily="34" charset="0"/>
                <a:buNone/>
                <a:defRPr/>
              </a:pPr>
              <a:r>
                <a:rPr lang="en-US" sz="700" dirty="0">
                  <a:solidFill>
                    <a:schemeClr val="bg1">
                      <a:lumMod val="65000"/>
                    </a:schemeClr>
                  </a:solidFill>
                </a:rPr>
                <a:t>Lorem ipsum dolor sit amet, </a:t>
              </a:r>
              <a:r>
                <a:rPr lang="en-US" sz="700" dirty="0" smtClean="0">
                  <a:solidFill>
                    <a:schemeClr val="bg1">
                      <a:lumMod val="65000"/>
                    </a:schemeClr>
                  </a:solidFill>
                </a:rPr>
                <a:t>conse ctetur </a:t>
              </a:r>
              <a:r>
                <a:rPr lang="en-US" sz="700" dirty="0">
                  <a:solidFill>
                    <a:schemeClr val="bg1">
                      <a:lumMod val="65000"/>
                    </a:schemeClr>
                  </a:solidFill>
                </a:rPr>
                <a:t>adipiscing elit. </a:t>
              </a:r>
            </a:p>
          </p:txBody>
        </p:sp>
      </p:grpSp>
      <p:grpSp>
        <p:nvGrpSpPr>
          <p:cNvPr id="203" name="Group 202"/>
          <p:cNvGrpSpPr>
            <a:grpSpLocks/>
          </p:cNvGrpSpPr>
          <p:nvPr/>
        </p:nvGrpSpPr>
        <p:grpSpPr bwMode="auto">
          <a:xfrm>
            <a:off x="376238" y="3559175"/>
            <a:ext cx="1612900" cy="504825"/>
            <a:chOff x="1856978" y="1292696"/>
            <a:chExt cx="1612017" cy="505602"/>
          </a:xfrm>
        </p:grpSpPr>
        <p:sp>
          <p:nvSpPr>
            <p:cNvPr id="52280" name="Content Placeholder 2"/>
            <p:cNvSpPr txBox="1">
              <a:spLocks/>
            </p:cNvSpPr>
            <p:nvPr/>
          </p:nvSpPr>
          <p:spPr bwMode="auto">
            <a:xfrm>
              <a:off x="1856978" y="1292696"/>
              <a:ext cx="1612017" cy="312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r" eaLnBrk="1" hangingPunct="1">
                <a:spcBef>
                  <a:spcPct val="20000"/>
                </a:spcBef>
                <a:buFont typeface="Arial" pitchFamily="34" charset="0"/>
                <a:buNone/>
              </a:pPr>
              <a:r>
                <a:rPr lang="en-US" altLang="zh-CN" sz="1200" b="1"/>
                <a:t>Insert Title</a:t>
              </a:r>
              <a:endParaRPr lang="en-US" altLang="zh-CN" sz="800" b="1"/>
            </a:p>
          </p:txBody>
        </p:sp>
        <p:sp>
          <p:nvSpPr>
            <p:cNvPr id="205" name="Content Placeholder 2"/>
            <p:cNvSpPr txBox="1">
              <a:spLocks/>
            </p:cNvSpPr>
            <p:nvPr/>
          </p:nvSpPr>
          <p:spPr>
            <a:xfrm>
              <a:off x="1861737" y="1478720"/>
              <a:ext cx="1607258" cy="319578"/>
            </a:xfrm>
            <a:prstGeom prst="rect">
              <a:avLst/>
            </a:prstGeom>
          </p:spPr>
          <p:txBody>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fontAlgn="auto">
                <a:spcAft>
                  <a:spcPts val="0"/>
                </a:spcAft>
                <a:buFont typeface="Arial" pitchFamily="34" charset="0"/>
                <a:buNone/>
                <a:defRPr/>
              </a:pPr>
              <a:r>
                <a:rPr lang="en-US" sz="700" dirty="0">
                  <a:solidFill>
                    <a:schemeClr val="bg1">
                      <a:lumMod val="65000"/>
                    </a:schemeClr>
                  </a:solidFill>
                </a:rPr>
                <a:t>Lorem ipsum dolor sit amet, </a:t>
              </a:r>
              <a:r>
                <a:rPr lang="en-US" sz="700" dirty="0" smtClean="0">
                  <a:solidFill>
                    <a:schemeClr val="bg1">
                      <a:lumMod val="65000"/>
                    </a:schemeClr>
                  </a:solidFill>
                </a:rPr>
                <a:t>conse ctetur </a:t>
              </a:r>
              <a:r>
                <a:rPr lang="en-US" sz="700" dirty="0">
                  <a:solidFill>
                    <a:schemeClr val="bg1">
                      <a:lumMod val="65000"/>
                    </a:schemeClr>
                  </a:solidFill>
                </a:rPr>
                <a:t>adipiscing elit. </a:t>
              </a:r>
            </a:p>
          </p:txBody>
        </p:sp>
      </p:grpSp>
      <p:grpSp>
        <p:nvGrpSpPr>
          <p:cNvPr id="206" name="Group 205"/>
          <p:cNvGrpSpPr>
            <a:grpSpLocks/>
          </p:cNvGrpSpPr>
          <p:nvPr/>
        </p:nvGrpSpPr>
        <p:grpSpPr bwMode="auto">
          <a:xfrm>
            <a:off x="2220913" y="5265738"/>
            <a:ext cx="1612900" cy="504825"/>
            <a:chOff x="1856978" y="1292696"/>
            <a:chExt cx="1612017" cy="505602"/>
          </a:xfrm>
        </p:grpSpPr>
        <p:sp>
          <p:nvSpPr>
            <p:cNvPr id="52278" name="Content Placeholder 2"/>
            <p:cNvSpPr txBox="1">
              <a:spLocks/>
            </p:cNvSpPr>
            <p:nvPr/>
          </p:nvSpPr>
          <p:spPr bwMode="auto">
            <a:xfrm>
              <a:off x="1856978" y="1292696"/>
              <a:ext cx="1612017" cy="312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r" eaLnBrk="1" hangingPunct="1">
                <a:spcBef>
                  <a:spcPct val="20000"/>
                </a:spcBef>
                <a:buFont typeface="Arial" pitchFamily="34" charset="0"/>
                <a:buNone/>
              </a:pPr>
              <a:r>
                <a:rPr lang="en-US" altLang="zh-CN" sz="1200" b="1"/>
                <a:t>Insert Title</a:t>
              </a:r>
              <a:endParaRPr lang="en-US" altLang="zh-CN" sz="800" b="1"/>
            </a:p>
          </p:txBody>
        </p:sp>
        <p:sp>
          <p:nvSpPr>
            <p:cNvPr id="208" name="Content Placeholder 2"/>
            <p:cNvSpPr txBox="1">
              <a:spLocks/>
            </p:cNvSpPr>
            <p:nvPr/>
          </p:nvSpPr>
          <p:spPr>
            <a:xfrm>
              <a:off x="1861737" y="1478719"/>
              <a:ext cx="1607258" cy="319579"/>
            </a:xfrm>
            <a:prstGeom prst="rect">
              <a:avLst/>
            </a:prstGeom>
          </p:spPr>
          <p:txBody>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fontAlgn="auto">
                <a:spcAft>
                  <a:spcPts val="0"/>
                </a:spcAft>
                <a:buFont typeface="Arial" pitchFamily="34" charset="0"/>
                <a:buNone/>
                <a:defRPr/>
              </a:pPr>
              <a:r>
                <a:rPr lang="en-US" sz="700" dirty="0">
                  <a:solidFill>
                    <a:schemeClr val="bg1">
                      <a:lumMod val="65000"/>
                    </a:schemeClr>
                  </a:solidFill>
                </a:rPr>
                <a:t>Lorem ipsum dolor sit amet, </a:t>
              </a:r>
              <a:r>
                <a:rPr lang="en-US" sz="700" dirty="0" smtClean="0">
                  <a:solidFill>
                    <a:schemeClr val="bg1">
                      <a:lumMod val="65000"/>
                    </a:schemeClr>
                  </a:solidFill>
                </a:rPr>
                <a:t>conse ctetur </a:t>
              </a:r>
              <a:r>
                <a:rPr lang="en-US" sz="700" dirty="0">
                  <a:solidFill>
                    <a:schemeClr val="bg1">
                      <a:lumMod val="65000"/>
                    </a:schemeClr>
                  </a:solidFill>
                </a:rPr>
                <a:t>adipiscing elit. </a:t>
              </a:r>
            </a:p>
          </p:txBody>
        </p:sp>
      </p:grpSp>
      <p:grpSp>
        <p:nvGrpSpPr>
          <p:cNvPr id="211" name="Group 210"/>
          <p:cNvGrpSpPr>
            <a:grpSpLocks/>
          </p:cNvGrpSpPr>
          <p:nvPr/>
        </p:nvGrpSpPr>
        <p:grpSpPr bwMode="auto">
          <a:xfrm>
            <a:off x="5299075" y="1200150"/>
            <a:ext cx="1612900" cy="506413"/>
            <a:chOff x="1856978" y="1292696"/>
            <a:chExt cx="1612017" cy="505602"/>
          </a:xfrm>
        </p:grpSpPr>
        <p:sp>
          <p:nvSpPr>
            <p:cNvPr id="52276" name="Content Placeholder 2"/>
            <p:cNvSpPr txBox="1">
              <a:spLocks/>
            </p:cNvSpPr>
            <p:nvPr/>
          </p:nvSpPr>
          <p:spPr bwMode="auto">
            <a:xfrm>
              <a:off x="1856978" y="1292696"/>
              <a:ext cx="1612017" cy="312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spcBef>
                  <a:spcPct val="20000"/>
                </a:spcBef>
                <a:buFont typeface="Arial" pitchFamily="34" charset="0"/>
                <a:buNone/>
              </a:pPr>
              <a:r>
                <a:rPr lang="en-US" altLang="zh-CN" sz="1200" b="1"/>
                <a:t>Insert Title</a:t>
              </a:r>
              <a:endParaRPr lang="en-US" altLang="zh-CN" sz="800" b="1"/>
            </a:p>
          </p:txBody>
        </p:sp>
        <p:sp>
          <p:nvSpPr>
            <p:cNvPr id="213" name="Content Placeholder 2"/>
            <p:cNvSpPr txBox="1">
              <a:spLocks/>
            </p:cNvSpPr>
            <p:nvPr/>
          </p:nvSpPr>
          <p:spPr>
            <a:xfrm>
              <a:off x="1861738" y="1479721"/>
              <a:ext cx="1607257" cy="318577"/>
            </a:xfrm>
            <a:prstGeom prst="rect">
              <a:avLst/>
            </a:prstGeom>
          </p:spPr>
          <p:txBody>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fontAlgn="auto">
                <a:spcAft>
                  <a:spcPts val="0"/>
                </a:spcAft>
                <a:buFont typeface="Arial" pitchFamily="34" charset="0"/>
                <a:buNone/>
                <a:defRPr/>
              </a:pPr>
              <a:r>
                <a:rPr lang="en-US" sz="700" dirty="0">
                  <a:solidFill>
                    <a:schemeClr val="bg1">
                      <a:lumMod val="65000"/>
                    </a:schemeClr>
                  </a:solidFill>
                </a:rPr>
                <a:t>Lorem ipsum dolor sit amet, </a:t>
              </a:r>
              <a:r>
                <a:rPr lang="en-US" sz="700" dirty="0" smtClean="0">
                  <a:solidFill>
                    <a:schemeClr val="bg1">
                      <a:lumMod val="65000"/>
                    </a:schemeClr>
                  </a:solidFill>
                </a:rPr>
                <a:t>conse ctetur </a:t>
              </a:r>
              <a:r>
                <a:rPr lang="en-US" sz="700" dirty="0">
                  <a:solidFill>
                    <a:schemeClr val="bg1">
                      <a:lumMod val="65000"/>
                    </a:schemeClr>
                  </a:solidFill>
                </a:rPr>
                <a:t>adipiscing elit. </a:t>
              </a:r>
            </a:p>
          </p:txBody>
        </p:sp>
      </p:grpSp>
      <p:grpSp>
        <p:nvGrpSpPr>
          <p:cNvPr id="214" name="Group 213"/>
          <p:cNvGrpSpPr>
            <a:grpSpLocks/>
          </p:cNvGrpSpPr>
          <p:nvPr/>
        </p:nvGrpSpPr>
        <p:grpSpPr bwMode="auto">
          <a:xfrm>
            <a:off x="5307013" y="5695950"/>
            <a:ext cx="1611312" cy="506413"/>
            <a:chOff x="1856978" y="1292696"/>
            <a:chExt cx="1612017" cy="505602"/>
          </a:xfrm>
        </p:grpSpPr>
        <p:sp>
          <p:nvSpPr>
            <p:cNvPr id="52274" name="Content Placeholder 2"/>
            <p:cNvSpPr txBox="1">
              <a:spLocks/>
            </p:cNvSpPr>
            <p:nvPr/>
          </p:nvSpPr>
          <p:spPr bwMode="auto">
            <a:xfrm>
              <a:off x="1856978" y="1292696"/>
              <a:ext cx="1612017" cy="312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spcBef>
                  <a:spcPct val="20000"/>
                </a:spcBef>
                <a:buFont typeface="Arial" pitchFamily="34" charset="0"/>
                <a:buNone/>
              </a:pPr>
              <a:r>
                <a:rPr lang="en-US" altLang="zh-CN" sz="1200" b="1"/>
                <a:t>Insert Title</a:t>
              </a:r>
              <a:endParaRPr lang="en-US" altLang="zh-CN" sz="800" b="1"/>
            </a:p>
          </p:txBody>
        </p:sp>
        <p:sp>
          <p:nvSpPr>
            <p:cNvPr id="216" name="Content Placeholder 2"/>
            <p:cNvSpPr txBox="1">
              <a:spLocks/>
            </p:cNvSpPr>
            <p:nvPr/>
          </p:nvSpPr>
          <p:spPr>
            <a:xfrm>
              <a:off x="1861742" y="1479721"/>
              <a:ext cx="1607253" cy="318577"/>
            </a:xfrm>
            <a:prstGeom prst="rect">
              <a:avLst/>
            </a:prstGeom>
          </p:spPr>
          <p:txBody>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fontAlgn="auto">
                <a:spcAft>
                  <a:spcPts val="0"/>
                </a:spcAft>
                <a:buFont typeface="Arial" pitchFamily="34" charset="0"/>
                <a:buNone/>
                <a:defRPr/>
              </a:pPr>
              <a:r>
                <a:rPr lang="en-US" sz="700" dirty="0">
                  <a:solidFill>
                    <a:schemeClr val="bg1">
                      <a:lumMod val="65000"/>
                    </a:schemeClr>
                  </a:solidFill>
                </a:rPr>
                <a:t>Lorem ipsum dolor sit amet, </a:t>
              </a:r>
              <a:r>
                <a:rPr lang="en-US" sz="700" dirty="0" smtClean="0">
                  <a:solidFill>
                    <a:schemeClr val="bg1">
                      <a:lumMod val="65000"/>
                    </a:schemeClr>
                  </a:solidFill>
                </a:rPr>
                <a:t>conse ctetur </a:t>
              </a:r>
              <a:r>
                <a:rPr lang="en-US" sz="700" dirty="0">
                  <a:solidFill>
                    <a:schemeClr val="bg1">
                      <a:lumMod val="65000"/>
                    </a:schemeClr>
                  </a:solidFill>
                </a:rPr>
                <a:t>adipiscing elit. </a:t>
              </a:r>
            </a:p>
          </p:txBody>
        </p:sp>
      </p:grpSp>
    </p:spTree>
  </p:cSld>
  <p:clrMapOvr>
    <a:masterClrMapping/>
  </p:clrMapOvr>
  <p:transition spd="slow">
    <p:comb/>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childTnLst>
                          </p:cTn>
                        </p:par>
                        <p:par>
                          <p:cTn id="27" fill="hold" nodeType="afterGroup">
                            <p:stCondLst>
                              <p:cond delay="3750"/>
                            </p:stCondLst>
                            <p:childTnLst>
                              <p:par>
                                <p:cTn id="28" presetID="22" presetClass="entr" presetSubtype="8" fill="hold" grpId="0" nodeType="after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wipe(left)">
                                      <p:cBhvr>
                                        <p:cTn id="30" dur="500"/>
                                        <p:tgtEl>
                                          <p:spTgt spid="17"/>
                                        </p:tgtEl>
                                      </p:cBhvr>
                                    </p:animEffect>
                                  </p:childTnLst>
                                </p:cTn>
                              </p:par>
                            </p:childTnLst>
                          </p:cTn>
                        </p:par>
                        <p:par>
                          <p:cTn id="31" fill="hold" nodeType="afterGroup">
                            <p:stCondLst>
                              <p:cond delay="4750"/>
                            </p:stCondLst>
                            <p:childTnLst>
                              <p:par>
                                <p:cTn id="32" presetID="22" presetClass="entr" presetSubtype="4" fill="hold" grpId="0" nodeType="afterEffect">
                                  <p:stCondLst>
                                    <p:cond delay="0"/>
                                  </p:stCondLst>
                                  <p:childTnLst>
                                    <p:set>
                                      <p:cBhvr>
                                        <p:cTn id="33" dur="1" fill="hold">
                                          <p:stCondLst>
                                            <p:cond delay="0"/>
                                          </p:stCondLst>
                                        </p:cTn>
                                        <p:tgtEl>
                                          <p:spTgt spid="16"/>
                                        </p:tgtEl>
                                        <p:attrNameLst>
                                          <p:attrName>style.visibility</p:attrName>
                                        </p:attrNameLst>
                                      </p:cBhvr>
                                      <p:to>
                                        <p:strVal val="visible"/>
                                      </p:to>
                                    </p:set>
                                    <p:animEffect transition="in" filter="wipe(down)">
                                      <p:cBhvr>
                                        <p:cTn id="34" dur="500"/>
                                        <p:tgtEl>
                                          <p:spTgt spid="16"/>
                                        </p:tgtEl>
                                      </p:cBhvr>
                                    </p:animEffect>
                                  </p:childTnLst>
                                </p:cTn>
                              </p:par>
                            </p:childTnLst>
                          </p:cTn>
                        </p:par>
                        <p:par>
                          <p:cTn id="35" fill="hold" nodeType="afterGroup">
                            <p:stCondLst>
                              <p:cond delay="5250"/>
                            </p:stCondLst>
                            <p:childTnLst>
                              <p:par>
                                <p:cTn id="36" presetID="22" presetClass="entr" presetSubtype="8" fill="hold" grpId="0" nodeType="afterEffect">
                                  <p:stCondLst>
                                    <p:cond delay="0"/>
                                  </p:stCondLst>
                                  <p:childTnLst>
                                    <p:set>
                                      <p:cBhvr>
                                        <p:cTn id="37" dur="1" fill="hold">
                                          <p:stCondLst>
                                            <p:cond delay="0"/>
                                          </p:stCondLst>
                                        </p:cTn>
                                        <p:tgtEl>
                                          <p:spTgt spid="19"/>
                                        </p:tgtEl>
                                        <p:attrNameLst>
                                          <p:attrName>style.visibility</p:attrName>
                                        </p:attrNameLst>
                                      </p:cBhvr>
                                      <p:to>
                                        <p:strVal val="visible"/>
                                      </p:to>
                                    </p:set>
                                    <p:animEffect transition="in" filter="wipe(left)">
                                      <p:cBhvr>
                                        <p:cTn id="38" dur="500"/>
                                        <p:tgtEl>
                                          <p:spTgt spid="19"/>
                                        </p:tgtEl>
                                      </p:cBhvr>
                                    </p:animEffect>
                                  </p:childTnLst>
                                </p:cTn>
                              </p:par>
                            </p:childTnLst>
                          </p:cTn>
                        </p:par>
                        <p:par>
                          <p:cTn id="39" fill="hold" nodeType="afterGroup">
                            <p:stCondLst>
                              <p:cond delay="5750"/>
                            </p:stCondLst>
                            <p:childTnLst>
                              <p:par>
                                <p:cTn id="40" presetID="22" presetClass="entr" presetSubtype="4" fill="hold" grpId="0" nodeType="afterEffect">
                                  <p:stCondLst>
                                    <p:cond delay="0"/>
                                  </p:stCondLst>
                                  <p:childTnLst>
                                    <p:set>
                                      <p:cBhvr>
                                        <p:cTn id="41" dur="1" fill="hold">
                                          <p:stCondLst>
                                            <p:cond delay="0"/>
                                          </p:stCondLst>
                                        </p:cTn>
                                        <p:tgtEl>
                                          <p:spTgt spid="18"/>
                                        </p:tgtEl>
                                        <p:attrNameLst>
                                          <p:attrName>style.visibility</p:attrName>
                                        </p:attrNameLst>
                                      </p:cBhvr>
                                      <p:to>
                                        <p:strVal val="visible"/>
                                      </p:to>
                                    </p:set>
                                    <p:animEffect transition="in" filter="wipe(down)">
                                      <p:cBhvr>
                                        <p:cTn id="42" dur="500"/>
                                        <p:tgtEl>
                                          <p:spTgt spid="18"/>
                                        </p:tgtEl>
                                      </p:cBhvr>
                                    </p:animEffect>
                                  </p:childTnLst>
                                </p:cTn>
                              </p:par>
                            </p:childTnLst>
                          </p:cTn>
                        </p:par>
                        <p:par>
                          <p:cTn id="43" fill="hold" nodeType="afterGroup">
                            <p:stCondLst>
                              <p:cond delay="6250"/>
                            </p:stCondLst>
                            <p:childTnLst>
                              <p:par>
                                <p:cTn id="44" presetID="22" presetClass="entr" presetSubtype="8" fill="hold" grpId="0" nodeType="afterEffect">
                                  <p:stCondLst>
                                    <p:cond delay="0"/>
                                  </p:stCondLst>
                                  <p:childTnLst>
                                    <p:set>
                                      <p:cBhvr>
                                        <p:cTn id="45" dur="1" fill="hold">
                                          <p:stCondLst>
                                            <p:cond delay="0"/>
                                          </p:stCondLst>
                                        </p:cTn>
                                        <p:tgtEl>
                                          <p:spTgt spid="20"/>
                                        </p:tgtEl>
                                        <p:attrNameLst>
                                          <p:attrName>style.visibility</p:attrName>
                                        </p:attrNameLst>
                                      </p:cBhvr>
                                      <p:to>
                                        <p:strVal val="visible"/>
                                      </p:to>
                                    </p:set>
                                    <p:animEffect transition="in" filter="wipe(left)">
                                      <p:cBhvr>
                                        <p:cTn id="46" dur="500"/>
                                        <p:tgtEl>
                                          <p:spTgt spid="20"/>
                                        </p:tgtEl>
                                      </p:cBhvr>
                                    </p:animEffect>
                                  </p:childTnLst>
                                </p:cTn>
                              </p:par>
                            </p:childTnLst>
                          </p:cTn>
                        </p:par>
                        <p:par>
                          <p:cTn id="47" fill="hold" nodeType="afterGroup">
                            <p:stCondLst>
                              <p:cond delay="6750"/>
                            </p:stCondLst>
                            <p:childTnLst>
                              <p:par>
                                <p:cTn id="48" presetID="22" presetClass="entr" presetSubtype="4" fill="hold" grpId="0" nodeType="afterEffect">
                                  <p:stCondLst>
                                    <p:cond delay="0"/>
                                  </p:stCondLst>
                                  <p:childTnLst>
                                    <p:set>
                                      <p:cBhvr>
                                        <p:cTn id="49" dur="1" fill="hold">
                                          <p:stCondLst>
                                            <p:cond delay="0"/>
                                          </p:stCondLst>
                                        </p:cTn>
                                        <p:tgtEl>
                                          <p:spTgt spid="94"/>
                                        </p:tgtEl>
                                        <p:attrNameLst>
                                          <p:attrName>style.visibility</p:attrName>
                                        </p:attrNameLst>
                                      </p:cBhvr>
                                      <p:to>
                                        <p:strVal val="visible"/>
                                      </p:to>
                                    </p:set>
                                    <p:animEffect transition="in" filter="wipe(down)">
                                      <p:cBhvr>
                                        <p:cTn id="50" dur="500"/>
                                        <p:tgtEl>
                                          <p:spTgt spid="94"/>
                                        </p:tgtEl>
                                      </p:cBhvr>
                                    </p:animEffect>
                                  </p:childTnLst>
                                </p:cTn>
                              </p:par>
                            </p:childTnLst>
                          </p:cTn>
                        </p:par>
                        <p:par>
                          <p:cTn id="51" fill="hold" nodeType="afterGroup">
                            <p:stCondLst>
                              <p:cond delay="7250"/>
                            </p:stCondLst>
                            <p:childTnLst>
                              <p:par>
                                <p:cTn id="52" presetID="22" presetClass="entr" presetSubtype="8" fill="hold" grpId="0" nodeType="afterEffect">
                                  <p:stCondLst>
                                    <p:cond delay="0"/>
                                  </p:stCondLst>
                                  <p:childTnLst>
                                    <p:set>
                                      <p:cBhvr>
                                        <p:cTn id="53" dur="1" fill="hold">
                                          <p:stCondLst>
                                            <p:cond delay="0"/>
                                          </p:stCondLst>
                                        </p:cTn>
                                        <p:tgtEl>
                                          <p:spTgt spid="96"/>
                                        </p:tgtEl>
                                        <p:attrNameLst>
                                          <p:attrName>style.visibility</p:attrName>
                                        </p:attrNameLst>
                                      </p:cBhvr>
                                      <p:to>
                                        <p:strVal val="visible"/>
                                      </p:to>
                                    </p:set>
                                    <p:animEffect transition="in" filter="wipe(left)">
                                      <p:cBhvr>
                                        <p:cTn id="54" dur="500"/>
                                        <p:tgtEl>
                                          <p:spTgt spid="96"/>
                                        </p:tgtEl>
                                      </p:cBhvr>
                                    </p:animEffect>
                                  </p:childTnLst>
                                </p:cTn>
                              </p:par>
                            </p:childTnLst>
                          </p:cTn>
                        </p:par>
                        <p:par>
                          <p:cTn id="55" fill="hold" nodeType="afterGroup">
                            <p:stCondLst>
                              <p:cond delay="7750"/>
                            </p:stCondLst>
                            <p:childTnLst>
                              <p:par>
                                <p:cTn id="56" presetID="22" presetClass="entr" presetSubtype="4" fill="hold" grpId="0" nodeType="afterEffect">
                                  <p:stCondLst>
                                    <p:cond delay="0"/>
                                  </p:stCondLst>
                                  <p:childTnLst>
                                    <p:set>
                                      <p:cBhvr>
                                        <p:cTn id="57" dur="1" fill="hold">
                                          <p:stCondLst>
                                            <p:cond delay="0"/>
                                          </p:stCondLst>
                                        </p:cTn>
                                        <p:tgtEl>
                                          <p:spTgt spid="95"/>
                                        </p:tgtEl>
                                        <p:attrNameLst>
                                          <p:attrName>style.visibility</p:attrName>
                                        </p:attrNameLst>
                                      </p:cBhvr>
                                      <p:to>
                                        <p:strVal val="visible"/>
                                      </p:to>
                                    </p:set>
                                    <p:animEffect transition="in" filter="wipe(down)">
                                      <p:cBhvr>
                                        <p:cTn id="58" dur="500"/>
                                        <p:tgtEl>
                                          <p:spTgt spid="95"/>
                                        </p:tgtEl>
                                      </p:cBhvr>
                                    </p:animEffect>
                                  </p:childTnLst>
                                </p:cTn>
                              </p:par>
                            </p:childTnLst>
                          </p:cTn>
                        </p:par>
                        <p:par>
                          <p:cTn id="59" fill="hold" nodeType="afterGroup">
                            <p:stCondLst>
                              <p:cond delay="8250"/>
                            </p:stCondLst>
                            <p:childTnLst>
                              <p:par>
                                <p:cTn id="60" presetID="22" presetClass="entr" presetSubtype="8" fill="hold" grpId="0" nodeType="afterEffect">
                                  <p:stCondLst>
                                    <p:cond delay="0"/>
                                  </p:stCondLst>
                                  <p:childTnLst>
                                    <p:set>
                                      <p:cBhvr>
                                        <p:cTn id="61" dur="1" fill="hold">
                                          <p:stCondLst>
                                            <p:cond delay="0"/>
                                          </p:stCondLst>
                                        </p:cTn>
                                        <p:tgtEl>
                                          <p:spTgt spid="97"/>
                                        </p:tgtEl>
                                        <p:attrNameLst>
                                          <p:attrName>style.visibility</p:attrName>
                                        </p:attrNameLst>
                                      </p:cBhvr>
                                      <p:to>
                                        <p:strVal val="visible"/>
                                      </p:to>
                                    </p:set>
                                    <p:animEffect transition="in" filter="wipe(left)">
                                      <p:cBhvr>
                                        <p:cTn id="62" dur="500"/>
                                        <p:tgtEl>
                                          <p:spTgt spid="97"/>
                                        </p:tgtEl>
                                      </p:cBhvr>
                                    </p:animEffect>
                                  </p:childTnLst>
                                </p:cTn>
                              </p:par>
                            </p:childTnLst>
                          </p:cTn>
                        </p:par>
                        <p:par>
                          <p:cTn id="63" fill="hold" nodeType="afterGroup">
                            <p:stCondLst>
                              <p:cond delay="8750"/>
                            </p:stCondLst>
                            <p:childTnLst>
                              <p:par>
                                <p:cTn id="64" presetID="22" presetClass="entr" presetSubtype="1" fill="hold" grpId="0" nodeType="afterEffect">
                                  <p:stCondLst>
                                    <p:cond delay="0"/>
                                  </p:stCondLst>
                                  <p:childTnLst>
                                    <p:set>
                                      <p:cBhvr>
                                        <p:cTn id="65" dur="1" fill="hold">
                                          <p:stCondLst>
                                            <p:cond delay="0"/>
                                          </p:stCondLst>
                                        </p:cTn>
                                        <p:tgtEl>
                                          <p:spTgt spid="104"/>
                                        </p:tgtEl>
                                        <p:attrNameLst>
                                          <p:attrName>style.visibility</p:attrName>
                                        </p:attrNameLst>
                                      </p:cBhvr>
                                      <p:to>
                                        <p:strVal val="visible"/>
                                      </p:to>
                                    </p:set>
                                    <p:animEffect transition="in" filter="wipe(up)">
                                      <p:cBhvr>
                                        <p:cTn id="66" dur="500"/>
                                        <p:tgtEl>
                                          <p:spTgt spid="104"/>
                                        </p:tgtEl>
                                      </p:cBhvr>
                                    </p:animEffect>
                                  </p:childTnLst>
                                </p:cTn>
                              </p:par>
                            </p:childTnLst>
                          </p:cTn>
                        </p:par>
                        <p:par>
                          <p:cTn id="67" fill="hold" nodeType="afterGroup">
                            <p:stCondLst>
                              <p:cond delay="9250"/>
                            </p:stCondLst>
                            <p:childTnLst>
                              <p:par>
                                <p:cTn id="68" presetID="22" presetClass="entr" presetSubtype="8" fill="hold" grpId="0" nodeType="afterEffect">
                                  <p:stCondLst>
                                    <p:cond delay="0"/>
                                  </p:stCondLst>
                                  <p:childTnLst>
                                    <p:set>
                                      <p:cBhvr>
                                        <p:cTn id="69" dur="1" fill="hold">
                                          <p:stCondLst>
                                            <p:cond delay="0"/>
                                          </p:stCondLst>
                                        </p:cTn>
                                        <p:tgtEl>
                                          <p:spTgt spid="105"/>
                                        </p:tgtEl>
                                        <p:attrNameLst>
                                          <p:attrName>style.visibility</p:attrName>
                                        </p:attrNameLst>
                                      </p:cBhvr>
                                      <p:to>
                                        <p:strVal val="visible"/>
                                      </p:to>
                                    </p:set>
                                    <p:animEffect transition="in" filter="wipe(left)">
                                      <p:cBhvr>
                                        <p:cTn id="70" dur="500"/>
                                        <p:tgtEl>
                                          <p:spTgt spid="105"/>
                                        </p:tgtEl>
                                      </p:cBhvr>
                                    </p:animEffect>
                                  </p:childTnLst>
                                </p:cTn>
                              </p:par>
                            </p:childTnLst>
                          </p:cTn>
                        </p:par>
                        <p:par>
                          <p:cTn id="71" fill="hold" nodeType="afterGroup">
                            <p:stCondLst>
                              <p:cond delay="9750"/>
                            </p:stCondLst>
                            <p:childTnLst>
                              <p:par>
                                <p:cTn id="72" presetID="22" presetClass="entr" presetSubtype="1" fill="hold" grpId="0" nodeType="afterEffect">
                                  <p:stCondLst>
                                    <p:cond delay="0"/>
                                  </p:stCondLst>
                                  <p:childTnLst>
                                    <p:set>
                                      <p:cBhvr>
                                        <p:cTn id="73" dur="1" fill="hold">
                                          <p:stCondLst>
                                            <p:cond delay="0"/>
                                          </p:stCondLst>
                                        </p:cTn>
                                        <p:tgtEl>
                                          <p:spTgt spid="106"/>
                                        </p:tgtEl>
                                        <p:attrNameLst>
                                          <p:attrName>style.visibility</p:attrName>
                                        </p:attrNameLst>
                                      </p:cBhvr>
                                      <p:to>
                                        <p:strVal val="visible"/>
                                      </p:to>
                                    </p:set>
                                    <p:animEffect transition="in" filter="wipe(up)">
                                      <p:cBhvr>
                                        <p:cTn id="74" dur="500"/>
                                        <p:tgtEl>
                                          <p:spTgt spid="106"/>
                                        </p:tgtEl>
                                      </p:cBhvr>
                                    </p:animEffect>
                                  </p:childTnLst>
                                </p:cTn>
                              </p:par>
                            </p:childTnLst>
                          </p:cTn>
                        </p:par>
                        <p:par>
                          <p:cTn id="75" fill="hold" nodeType="afterGroup">
                            <p:stCondLst>
                              <p:cond delay="10250"/>
                            </p:stCondLst>
                            <p:childTnLst>
                              <p:par>
                                <p:cTn id="76" presetID="22" presetClass="entr" presetSubtype="8" fill="hold" grpId="0" nodeType="afterEffect">
                                  <p:stCondLst>
                                    <p:cond delay="0"/>
                                  </p:stCondLst>
                                  <p:childTnLst>
                                    <p:set>
                                      <p:cBhvr>
                                        <p:cTn id="77" dur="1" fill="hold">
                                          <p:stCondLst>
                                            <p:cond delay="0"/>
                                          </p:stCondLst>
                                        </p:cTn>
                                        <p:tgtEl>
                                          <p:spTgt spid="107"/>
                                        </p:tgtEl>
                                        <p:attrNameLst>
                                          <p:attrName>style.visibility</p:attrName>
                                        </p:attrNameLst>
                                      </p:cBhvr>
                                      <p:to>
                                        <p:strVal val="visible"/>
                                      </p:to>
                                    </p:set>
                                    <p:animEffect transition="in" filter="wipe(left)">
                                      <p:cBhvr>
                                        <p:cTn id="78" dur="500"/>
                                        <p:tgtEl>
                                          <p:spTgt spid="107"/>
                                        </p:tgtEl>
                                      </p:cBhvr>
                                    </p:animEffect>
                                  </p:childTnLst>
                                </p:cTn>
                              </p:par>
                            </p:childTnLst>
                          </p:cTn>
                        </p:par>
                        <p:par>
                          <p:cTn id="79" fill="hold" nodeType="afterGroup">
                            <p:stCondLst>
                              <p:cond delay="10750"/>
                            </p:stCondLst>
                            <p:childTnLst>
                              <p:par>
                                <p:cTn id="80" presetID="22" presetClass="entr" presetSubtype="1" fill="hold" grpId="0" nodeType="afterEffect">
                                  <p:stCondLst>
                                    <p:cond delay="0"/>
                                  </p:stCondLst>
                                  <p:childTnLst>
                                    <p:set>
                                      <p:cBhvr>
                                        <p:cTn id="81" dur="1" fill="hold">
                                          <p:stCondLst>
                                            <p:cond delay="0"/>
                                          </p:stCondLst>
                                        </p:cTn>
                                        <p:tgtEl>
                                          <p:spTgt spid="128"/>
                                        </p:tgtEl>
                                        <p:attrNameLst>
                                          <p:attrName>style.visibility</p:attrName>
                                        </p:attrNameLst>
                                      </p:cBhvr>
                                      <p:to>
                                        <p:strVal val="visible"/>
                                      </p:to>
                                    </p:set>
                                    <p:animEffect transition="in" filter="wipe(up)">
                                      <p:cBhvr>
                                        <p:cTn id="82" dur="500"/>
                                        <p:tgtEl>
                                          <p:spTgt spid="128"/>
                                        </p:tgtEl>
                                      </p:cBhvr>
                                    </p:animEffect>
                                  </p:childTnLst>
                                </p:cTn>
                              </p:par>
                            </p:childTnLst>
                          </p:cTn>
                        </p:par>
                        <p:par>
                          <p:cTn id="83" fill="hold" nodeType="afterGroup">
                            <p:stCondLst>
                              <p:cond delay="11250"/>
                            </p:stCondLst>
                            <p:childTnLst>
                              <p:par>
                                <p:cTn id="84" presetID="22" presetClass="entr" presetSubtype="8" fill="hold" grpId="0" nodeType="afterEffect">
                                  <p:stCondLst>
                                    <p:cond delay="0"/>
                                  </p:stCondLst>
                                  <p:childTnLst>
                                    <p:set>
                                      <p:cBhvr>
                                        <p:cTn id="85" dur="1" fill="hold">
                                          <p:stCondLst>
                                            <p:cond delay="0"/>
                                          </p:stCondLst>
                                        </p:cTn>
                                        <p:tgtEl>
                                          <p:spTgt spid="129"/>
                                        </p:tgtEl>
                                        <p:attrNameLst>
                                          <p:attrName>style.visibility</p:attrName>
                                        </p:attrNameLst>
                                      </p:cBhvr>
                                      <p:to>
                                        <p:strVal val="visible"/>
                                      </p:to>
                                    </p:set>
                                    <p:animEffect transition="in" filter="wipe(left)">
                                      <p:cBhvr>
                                        <p:cTn id="86" dur="500"/>
                                        <p:tgtEl>
                                          <p:spTgt spid="129"/>
                                        </p:tgtEl>
                                      </p:cBhvr>
                                    </p:animEffect>
                                  </p:childTnLst>
                                </p:cTn>
                              </p:par>
                            </p:childTnLst>
                          </p:cTn>
                        </p:par>
                        <p:par>
                          <p:cTn id="87" fill="hold" nodeType="afterGroup">
                            <p:stCondLst>
                              <p:cond delay="11750"/>
                            </p:stCondLst>
                            <p:childTnLst>
                              <p:par>
                                <p:cTn id="88" presetID="22" presetClass="entr" presetSubtype="1" fill="hold" grpId="0" nodeType="afterEffect">
                                  <p:stCondLst>
                                    <p:cond delay="0"/>
                                  </p:stCondLst>
                                  <p:childTnLst>
                                    <p:set>
                                      <p:cBhvr>
                                        <p:cTn id="89" dur="1" fill="hold">
                                          <p:stCondLst>
                                            <p:cond delay="0"/>
                                          </p:stCondLst>
                                        </p:cTn>
                                        <p:tgtEl>
                                          <p:spTgt spid="130"/>
                                        </p:tgtEl>
                                        <p:attrNameLst>
                                          <p:attrName>style.visibility</p:attrName>
                                        </p:attrNameLst>
                                      </p:cBhvr>
                                      <p:to>
                                        <p:strVal val="visible"/>
                                      </p:to>
                                    </p:set>
                                    <p:animEffect transition="in" filter="wipe(up)">
                                      <p:cBhvr>
                                        <p:cTn id="90" dur="500"/>
                                        <p:tgtEl>
                                          <p:spTgt spid="130"/>
                                        </p:tgtEl>
                                      </p:cBhvr>
                                    </p:animEffect>
                                  </p:childTnLst>
                                </p:cTn>
                              </p:par>
                            </p:childTnLst>
                          </p:cTn>
                        </p:par>
                        <p:par>
                          <p:cTn id="91" fill="hold" nodeType="afterGroup">
                            <p:stCondLst>
                              <p:cond delay="12250"/>
                            </p:stCondLst>
                            <p:childTnLst>
                              <p:par>
                                <p:cTn id="92" presetID="10" presetClass="entr" presetSubtype="0" fill="hold" nodeType="afterEffect">
                                  <p:stCondLst>
                                    <p:cond delay="0"/>
                                  </p:stCondLst>
                                  <p:childTnLst>
                                    <p:set>
                                      <p:cBhvr>
                                        <p:cTn id="93" dur="1" fill="hold">
                                          <p:stCondLst>
                                            <p:cond delay="0"/>
                                          </p:stCondLst>
                                        </p:cTn>
                                        <p:tgtEl>
                                          <p:spTgt spid="25"/>
                                        </p:tgtEl>
                                        <p:attrNameLst>
                                          <p:attrName>style.visibility</p:attrName>
                                        </p:attrNameLst>
                                      </p:cBhvr>
                                      <p:to>
                                        <p:strVal val="visible"/>
                                      </p:to>
                                    </p:set>
                                    <p:animEffect transition="in" filter="fade">
                                      <p:cBhvr>
                                        <p:cTn id="94" dur="500"/>
                                        <p:tgtEl>
                                          <p:spTgt spid="25"/>
                                        </p:tgtEl>
                                      </p:cBhvr>
                                    </p:animEffect>
                                  </p:childTnLst>
                                </p:cTn>
                              </p:par>
                            </p:childTnLst>
                          </p:cTn>
                        </p:par>
                        <p:par>
                          <p:cTn id="95" fill="hold" nodeType="afterGroup">
                            <p:stCondLst>
                              <p:cond delay="12750"/>
                            </p:stCondLst>
                            <p:childTnLst>
                              <p:par>
                                <p:cTn id="96" presetID="10" presetClass="entr" presetSubtype="0" fill="hold" nodeType="afterEffect">
                                  <p:stCondLst>
                                    <p:cond delay="0"/>
                                  </p:stCondLst>
                                  <p:childTnLst>
                                    <p:set>
                                      <p:cBhvr>
                                        <p:cTn id="97" dur="1" fill="hold">
                                          <p:stCondLst>
                                            <p:cond delay="0"/>
                                          </p:stCondLst>
                                        </p:cTn>
                                        <p:tgtEl>
                                          <p:spTgt spid="131"/>
                                        </p:tgtEl>
                                        <p:attrNameLst>
                                          <p:attrName>style.visibility</p:attrName>
                                        </p:attrNameLst>
                                      </p:cBhvr>
                                      <p:to>
                                        <p:strVal val="visible"/>
                                      </p:to>
                                    </p:set>
                                    <p:animEffect transition="in" filter="fade">
                                      <p:cBhvr>
                                        <p:cTn id="98" dur="500"/>
                                        <p:tgtEl>
                                          <p:spTgt spid="131"/>
                                        </p:tgtEl>
                                      </p:cBhvr>
                                    </p:animEffect>
                                  </p:childTnLst>
                                </p:cTn>
                              </p:par>
                            </p:childTnLst>
                          </p:cTn>
                        </p:par>
                        <p:par>
                          <p:cTn id="99" fill="hold" nodeType="afterGroup">
                            <p:stCondLst>
                              <p:cond delay="13250"/>
                            </p:stCondLst>
                            <p:childTnLst>
                              <p:par>
                                <p:cTn id="100" presetID="10" presetClass="entr" presetSubtype="0" fill="hold" nodeType="afterEffect">
                                  <p:stCondLst>
                                    <p:cond delay="0"/>
                                  </p:stCondLst>
                                  <p:childTnLst>
                                    <p:set>
                                      <p:cBhvr>
                                        <p:cTn id="101" dur="1" fill="hold">
                                          <p:stCondLst>
                                            <p:cond delay="0"/>
                                          </p:stCondLst>
                                        </p:cTn>
                                        <p:tgtEl>
                                          <p:spTgt spid="134"/>
                                        </p:tgtEl>
                                        <p:attrNameLst>
                                          <p:attrName>style.visibility</p:attrName>
                                        </p:attrNameLst>
                                      </p:cBhvr>
                                      <p:to>
                                        <p:strVal val="visible"/>
                                      </p:to>
                                    </p:set>
                                    <p:animEffect transition="in" filter="fade">
                                      <p:cBhvr>
                                        <p:cTn id="102" dur="500"/>
                                        <p:tgtEl>
                                          <p:spTgt spid="134"/>
                                        </p:tgtEl>
                                      </p:cBhvr>
                                    </p:animEffect>
                                  </p:childTnLst>
                                </p:cTn>
                              </p:par>
                            </p:childTnLst>
                          </p:cTn>
                        </p:par>
                        <p:par>
                          <p:cTn id="103" fill="hold" nodeType="afterGroup">
                            <p:stCondLst>
                              <p:cond delay="13750"/>
                            </p:stCondLst>
                            <p:childTnLst>
                              <p:par>
                                <p:cTn id="104" presetID="10" presetClass="entr" presetSubtype="0" fill="hold" nodeType="afterEffect">
                                  <p:stCondLst>
                                    <p:cond delay="0"/>
                                  </p:stCondLst>
                                  <p:childTnLst>
                                    <p:set>
                                      <p:cBhvr>
                                        <p:cTn id="105" dur="1" fill="hold">
                                          <p:stCondLst>
                                            <p:cond delay="0"/>
                                          </p:stCondLst>
                                        </p:cTn>
                                        <p:tgtEl>
                                          <p:spTgt spid="137"/>
                                        </p:tgtEl>
                                        <p:attrNameLst>
                                          <p:attrName>style.visibility</p:attrName>
                                        </p:attrNameLst>
                                      </p:cBhvr>
                                      <p:to>
                                        <p:strVal val="visible"/>
                                      </p:to>
                                    </p:set>
                                    <p:animEffect transition="in" filter="fade">
                                      <p:cBhvr>
                                        <p:cTn id="106" dur="500"/>
                                        <p:tgtEl>
                                          <p:spTgt spid="137"/>
                                        </p:tgtEl>
                                      </p:cBhvr>
                                    </p:animEffect>
                                  </p:childTnLst>
                                </p:cTn>
                              </p:par>
                            </p:childTnLst>
                          </p:cTn>
                        </p:par>
                        <p:par>
                          <p:cTn id="107" fill="hold" nodeType="afterGroup">
                            <p:stCondLst>
                              <p:cond delay="14250"/>
                            </p:stCondLst>
                            <p:childTnLst>
                              <p:par>
                                <p:cTn id="108" presetID="10" presetClass="entr" presetSubtype="0" fill="hold" nodeType="afterEffect">
                                  <p:stCondLst>
                                    <p:cond delay="0"/>
                                  </p:stCondLst>
                                  <p:childTnLst>
                                    <p:set>
                                      <p:cBhvr>
                                        <p:cTn id="109" dur="1" fill="hold">
                                          <p:stCondLst>
                                            <p:cond delay="0"/>
                                          </p:stCondLst>
                                        </p:cTn>
                                        <p:tgtEl>
                                          <p:spTgt spid="140"/>
                                        </p:tgtEl>
                                        <p:attrNameLst>
                                          <p:attrName>style.visibility</p:attrName>
                                        </p:attrNameLst>
                                      </p:cBhvr>
                                      <p:to>
                                        <p:strVal val="visible"/>
                                      </p:to>
                                    </p:set>
                                    <p:animEffect transition="in" filter="fade">
                                      <p:cBhvr>
                                        <p:cTn id="110" dur="500"/>
                                        <p:tgtEl>
                                          <p:spTgt spid="140"/>
                                        </p:tgtEl>
                                      </p:cBhvr>
                                    </p:animEffect>
                                  </p:childTnLst>
                                </p:cTn>
                              </p:par>
                            </p:childTnLst>
                          </p:cTn>
                        </p:par>
                        <p:par>
                          <p:cTn id="111" fill="hold" nodeType="afterGroup">
                            <p:stCondLst>
                              <p:cond delay="14750"/>
                            </p:stCondLst>
                            <p:childTnLst>
                              <p:par>
                                <p:cTn id="112" presetID="10" presetClass="entr" presetSubtype="0" fill="hold" nodeType="afterEffect">
                                  <p:stCondLst>
                                    <p:cond delay="0"/>
                                  </p:stCondLst>
                                  <p:childTnLst>
                                    <p:set>
                                      <p:cBhvr>
                                        <p:cTn id="113" dur="1" fill="hold">
                                          <p:stCondLst>
                                            <p:cond delay="0"/>
                                          </p:stCondLst>
                                        </p:cTn>
                                        <p:tgtEl>
                                          <p:spTgt spid="143"/>
                                        </p:tgtEl>
                                        <p:attrNameLst>
                                          <p:attrName>style.visibility</p:attrName>
                                        </p:attrNameLst>
                                      </p:cBhvr>
                                      <p:to>
                                        <p:strVal val="visible"/>
                                      </p:to>
                                    </p:set>
                                    <p:animEffect transition="in" filter="fade">
                                      <p:cBhvr>
                                        <p:cTn id="114" dur="500"/>
                                        <p:tgtEl>
                                          <p:spTgt spid="143"/>
                                        </p:tgtEl>
                                      </p:cBhvr>
                                    </p:animEffect>
                                  </p:childTnLst>
                                </p:cTn>
                              </p:par>
                            </p:childTnLst>
                          </p:cTn>
                        </p:par>
                        <p:par>
                          <p:cTn id="115" fill="hold" nodeType="afterGroup">
                            <p:stCondLst>
                              <p:cond delay="15250"/>
                            </p:stCondLst>
                            <p:childTnLst>
                              <p:par>
                                <p:cTn id="116" presetID="10" presetClass="entr" presetSubtype="0" fill="hold" nodeType="afterEffect">
                                  <p:stCondLst>
                                    <p:cond delay="0"/>
                                  </p:stCondLst>
                                  <p:childTnLst>
                                    <p:set>
                                      <p:cBhvr>
                                        <p:cTn id="117" dur="1" fill="hold">
                                          <p:stCondLst>
                                            <p:cond delay="0"/>
                                          </p:stCondLst>
                                        </p:cTn>
                                        <p:tgtEl>
                                          <p:spTgt spid="146"/>
                                        </p:tgtEl>
                                        <p:attrNameLst>
                                          <p:attrName>style.visibility</p:attrName>
                                        </p:attrNameLst>
                                      </p:cBhvr>
                                      <p:to>
                                        <p:strVal val="visible"/>
                                      </p:to>
                                    </p:set>
                                    <p:animEffect transition="in" filter="fade">
                                      <p:cBhvr>
                                        <p:cTn id="118" dur="500"/>
                                        <p:tgtEl>
                                          <p:spTgt spid="146"/>
                                        </p:tgtEl>
                                      </p:cBhvr>
                                    </p:animEffect>
                                  </p:childTnLst>
                                </p:cTn>
                              </p:par>
                            </p:childTnLst>
                          </p:cTn>
                        </p:par>
                        <p:par>
                          <p:cTn id="119" fill="hold" nodeType="afterGroup">
                            <p:stCondLst>
                              <p:cond delay="15750"/>
                            </p:stCondLst>
                            <p:childTnLst>
                              <p:par>
                                <p:cTn id="120" presetID="10" presetClass="entr" presetSubtype="0" fill="hold" nodeType="afterEffect">
                                  <p:stCondLst>
                                    <p:cond delay="0"/>
                                  </p:stCondLst>
                                  <p:childTnLst>
                                    <p:set>
                                      <p:cBhvr>
                                        <p:cTn id="121" dur="1" fill="hold">
                                          <p:stCondLst>
                                            <p:cond delay="0"/>
                                          </p:stCondLst>
                                        </p:cTn>
                                        <p:tgtEl>
                                          <p:spTgt spid="149"/>
                                        </p:tgtEl>
                                        <p:attrNameLst>
                                          <p:attrName>style.visibility</p:attrName>
                                        </p:attrNameLst>
                                      </p:cBhvr>
                                      <p:to>
                                        <p:strVal val="visible"/>
                                      </p:to>
                                    </p:set>
                                    <p:animEffect transition="in" filter="fade">
                                      <p:cBhvr>
                                        <p:cTn id="122" dur="500"/>
                                        <p:tgtEl>
                                          <p:spTgt spid="149"/>
                                        </p:tgtEl>
                                      </p:cBhvr>
                                    </p:animEffect>
                                  </p:childTnLst>
                                </p:cTn>
                              </p:par>
                              <p:par>
                                <p:cTn id="123" presetID="22" presetClass="entr" presetSubtype="1" fill="hold" grpId="0" nodeType="withEffect">
                                  <p:stCondLst>
                                    <p:cond delay="1000"/>
                                  </p:stCondLst>
                                  <p:childTnLst>
                                    <p:set>
                                      <p:cBhvr>
                                        <p:cTn id="124" dur="1" fill="hold">
                                          <p:stCondLst>
                                            <p:cond delay="0"/>
                                          </p:stCondLst>
                                        </p:cTn>
                                        <p:tgtEl>
                                          <p:spTgt spid="152"/>
                                        </p:tgtEl>
                                        <p:attrNameLst>
                                          <p:attrName>style.visibility</p:attrName>
                                        </p:attrNameLst>
                                      </p:cBhvr>
                                      <p:to>
                                        <p:strVal val="visible"/>
                                      </p:to>
                                    </p:set>
                                    <p:animEffect transition="in" filter="wipe(up)">
                                      <p:cBhvr>
                                        <p:cTn id="125" dur="1000"/>
                                        <p:tgtEl>
                                          <p:spTgt spid="152"/>
                                        </p:tgtEl>
                                      </p:cBhvr>
                                    </p:animEffect>
                                  </p:childTnLst>
                                </p:cTn>
                              </p:par>
                            </p:childTnLst>
                          </p:cTn>
                        </p:par>
                        <p:par>
                          <p:cTn id="126" fill="hold" nodeType="afterGroup">
                            <p:stCondLst>
                              <p:cond delay="17750"/>
                            </p:stCondLst>
                            <p:childTnLst>
                              <p:par>
                                <p:cTn id="127" presetID="22" presetClass="entr" presetSubtype="4" fill="hold" nodeType="afterEffect">
                                  <p:stCondLst>
                                    <p:cond delay="0"/>
                                  </p:stCondLst>
                                  <p:childTnLst>
                                    <p:set>
                                      <p:cBhvr>
                                        <p:cTn id="128" dur="1" fill="hold">
                                          <p:stCondLst>
                                            <p:cond delay="0"/>
                                          </p:stCondLst>
                                        </p:cTn>
                                        <p:tgtEl>
                                          <p:spTgt spid="160"/>
                                        </p:tgtEl>
                                        <p:attrNameLst>
                                          <p:attrName>style.visibility</p:attrName>
                                        </p:attrNameLst>
                                      </p:cBhvr>
                                      <p:to>
                                        <p:strVal val="visible"/>
                                      </p:to>
                                    </p:set>
                                    <p:animEffect transition="in" filter="wipe(down)">
                                      <p:cBhvr>
                                        <p:cTn id="129" dur="500"/>
                                        <p:tgtEl>
                                          <p:spTgt spid="160"/>
                                        </p:tgtEl>
                                      </p:cBhvr>
                                    </p:animEffect>
                                  </p:childTnLst>
                                </p:cTn>
                              </p:par>
                            </p:childTnLst>
                          </p:cTn>
                        </p:par>
                        <p:par>
                          <p:cTn id="130" fill="hold" nodeType="afterGroup">
                            <p:stCondLst>
                              <p:cond delay="18250"/>
                            </p:stCondLst>
                            <p:childTnLst>
                              <p:par>
                                <p:cTn id="131" presetID="22" presetClass="entr" presetSubtype="4" fill="hold" nodeType="afterEffect">
                                  <p:stCondLst>
                                    <p:cond delay="0"/>
                                  </p:stCondLst>
                                  <p:childTnLst>
                                    <p:set>
                                      <p:cBhvr>
                                        <p:cTn id="132" dur="1" fill="hold">
                                          <p:stCondLst>
                                            <p:cond delay="0"/>
                                          </p:stCondLst>
                                        </p:cTn>
                                        <p:tgtEl>
                                          <p:spTgt spid="174"/>
                                        </p:tgtEl>
                                        <p:attrNameLst>
                                          <p:attrName>style.visibility</p:attrName>
                                        </p:attrNameLst>
                                      </p:cBhvr>
                                      <p:to>
                                        <p:strVal val="visible"/>
                                      </p:to>
                                    </p:set>
                                    <p:animEffect transition="in" filter="wipe(down)">
                                      <p:cBhvr>
                                        <p:cTn id="133" dur="500"/>
                                        <p:tgtEl>
                                          <p:spTgt spid="174"/>
                                        </p:tgtEl>
                                      </p:cBhvr>
                                    </p:animEffect>
                                  </p:childTnLst>
                                </p:cTn>
                              </p:par>
                            </p:childTnLst>
                          </p:cTn>
                        </p:par>
                        <p:par>
                          <p:cTn id="134" fill="hold" nodeType="afterGroup">
                            <p:stCondLst>
                              <p:cond delay="18750"/>
                            </p:stCondLst>
                            <p:childTnLst>
                              <p:par>
                                <p:cTn id="135" presetID="10" presetClass="entr" presetSubtype="0" fill="hold" nodeType="afterEffect">
                                  <p:stCondLst>
                                    <p:cond delay="0"/>
                                  </p:stCondLst>
                                  <p:childTnLst>
                                    <p:set>
                                      <p:cBhvr>
                                        <p:cTn id="136" dur="1" fill="hold">
                                          <p:stCondLst>
                                            <p:cond delay="0"/>
                                          </p:stCondLst>
                                        </p:cTn>
                                        <p:tgtEl>
                                          <p:spTgt spid="178"/>
                                        </p:tgtEl>
                                        <p:attrNameLst>
                                          <p:attrName>style.visibility</p:attrName>
                                        </p:attrNameLst>
                                      </p:cBhvr>
                                      <p:to>
                                        <p:strVal val="visible"/>
                                      </p:to>
                                    </p:set>
                                    <p:animEffect transition="in" filter="fade">
                                      <p:cBhvr>
                                        <p:cTn id="137" dur="500"/>
                                        <p:tgtEl>
                                          <p:spTgt spid="178"/>
                                        </p:tgtEl>
                                      </p:cBhvr>
                                    </p:animEffect>
                                  </p:childTnLst>
                                </p:cTn>
                              </p:par>
                            </p:childTnLst>
                          </p:cTn>
                        </p:par>
                        <p:par>
                          <p:cTn id="138" fill="hold" nodeType="afterGroup">
                            <p:stCondLst>
                              <p:cond delay="19250"/>
                            </p:stCondLst>
                            <p:childTnLst>
                              <p:par>
                                <p:cTn id="139" presetID="10" presetClass="entr" presetSubtype="0" fill="hold" nodeType="afterEffect">
                                  <p:stCondLst>
                                    <p:cond delay="0"/>
                                  </p:stCondLst>
                                  <p:childTnLst>
                                    <p:set>
                                      <p:cBhvr>
                                        <p:cTn id="140" dur="1" fill="hold">
                                          <p:stCondLst>
                                            <p:cond delay="0"/>
                                          </p:stCondLst>
                                        </p:cTn>
                                        <p:tgtEl>
                                          <p:spTgt spid="185"/>
                                        </p:tgtEl>
                                        <p:attrNameLst>
                                          <p:attrName>style.visibility</p:attrName>
                                        </p:attrNameLst>
                                      </p:cBhvr>
                                      <p:to>
                                        <p:strVal val="visible"/>
                                      </p:to>
                                    </p:set>
                                    <p:animEffect transition="in" filter="fade">
                                      <p:cBhvr>
                                        <p:cTn id="141" dur="500"/>
                                        <p:tgtEl>
                                          <p:spTgt spid="185"/>
                                        </p:tgtEl>
                                      </p:cBhvr>
                                    </p:animEffect>
                                  </p:childTnLst>
                                </p:cTn>
                              </p:par>
                            </p:childTnLst>
                          </p:cTn>
                        </p:par>
                        <p:par>
                          <p:cTn id="142" fill="hold" nodeType="afterGroup">
                            <p:stCondLst>
                              <p:cond delay="19750"/>
                            </p:stCondLst>
                            <p:childTnLst>
                              <p:par>
                                <p:cTn id="143" presetID="10" presetClass="entr" presetSubtype="0" fill="hold" nodeType="afterEffect">
                                  <p:stCondLst>
                                    <p:cond delay="0"/>
                                  </p:stCondLst>
                                  <p:childTnLst>
                                    <p:set>
                                      <p:cBhvr>
                                        <p:cTn id="144" dur="1" fill="hold">
                                          <p:stCondLst>
                                            <p:cond delay="0"/>
                                          </p:stCondLst>
                                        </p:cTn>
                                        <p:tgtEl>
                                          <p:spTgt spid="188"/>
                                        </p:tgtEl>
                                        <p:attrNameLst>
                                          <p:attrName>style.visibility</p:attrName>
                                        </p:attrNameLst>
                                      </p:cBhvr>
                                      <p:to>
                                        <p:strVal val="visible"/>
                                      </p:to>
                                    </p:set>
                                    <p:animEffect transition="in" filter="fade">
                                      <p:cBhvr>
                                        <p:cTn id="145" dur="500"/>
                                        <p:tgtEl>
                                          <p:spTgt spid="188"/>
                                        </p:tgtEl>
                                      </p:cBhvr>
                                    </p:animEffect>
                                  </p:childTnLst>
                                </p:cTn>
                              </p:par>
                            </p:childTnLst>
                          </p:cTn>
                        </p:par>
                        <p:par>
                          <p:cTn id="146" fill="hold" nodeType="afterGroup">
                            <p:stCondLst>
                              <p:cond delay="20250"/>
                            </p:stCondLst>
                            <p:childTnLst>
                              <p:par>
                                <p:cTn id="147" presetID="22" presetClass="entr" presetSubtype="4" fill="hold" nodeType="afterEffect">
                                  <p:stCondLst>
                                    <p:cond delay="0"/>
                                  </p:stCondLst>
                                  <p:childTnLst>
                                    <p:set>
                                      <p:cBhvr>
                                        <p:cTn id="148" dur="1" fill="hold">
                                          <p:stCondLst>
                                            <p:cond delay="0"/>
                                          </p:stCondLst>
                                        </p:cTn>
                                        <p:tgtEl>
                                          <p:spTgt spid="194"/>
                                        </p:tgtEl>
                                        <p:attrNameLst>
                                          <p:attrName>style.visibility</p:attrName>
                                        </p:attrNameLst>
                                      </p:cBhvr>
                                      <p:to>
                                        <p:strVal val="visible"/>
                                      </p:to>
                                    </p:set>
                                    <p:animEffect transition="in" filter="wipe(down)">
                                      <p:cBhvr>
                                        <p:cTn id="149" dur="500"/>
                                        <p:tgtEl>
                                          <p:spTgt spid="194"/>
                                        </p:tgtEl>
                                      </p:cBhvr>
                                    </p:animEffect>
                                  </p:childTnLst>
                                </p:cTn>
                              </p:par>
                            </p:childTnLst>
                          </p:cTn>
                        </p:par>
                        <p:par>
                          <p:cTn id="150" fill="hold" nodeType="afterGroup">
                            <p:stCondLst>
                              <p:cond delay="20750"/>
                            </p:stCondLst>
                            <p:childTnLst>
                              <p:par>
                                <p:cTn id="151" presetID="22" presetClass="entr" presetSubtype="4" fill="hold" nodeType="afterEffect">
                                  <p:stCondLst>
                                    <p:cond delay="0"/>
                                  </p:stCondLst>
                                  <p:childTnLst>
                                    <p:set>
                                      <p:cBhvr>
                                        <p:cTn id="152" dur="1" fill="hold">
                                          <p:stCondLst>
                                            <p:cond delay="0"/>
                                          </p:stCondLst>
                                        </p:cTn>
                                        <p:tgtEl>
                                          <p:spTgt spid="197"/>
                                        </p:tgtEl>
                                        <p:attrNameLst>
                                          <p:attrName>style.visibility</p:attrName>
                                        </p:attrNameLst>
                                      </p:cBhvr>
                                      <p:to>
                                        <p:strVal val="visible"/>
                                      </p:to>
                                    </p:set>
                                    <p:animEffect transition="in" filter="wipe(down)">
                                      <p:cBhvr>
                                        <p:cTn id="153" dur="500"/>
                                        <p:tgtEl>
                                          <p:spTgt spid="197"/>
                                        </p:tgtEl>
                                      </p:cBhvr>
                                    </p:animEffect>
                                  </p:childTnLst>
                                </p:cTn>
                              </p:par>
                              <p:par>
                                <p:cTn id="154" presetID="53" presetClass="entr" presetSubtype="16" fill="hold" nodeType="withEffect">
                                  <p:stCondLst>
                                    <p:cond delay="500"/>
                                  </p:stCondLst>
                                  <p:childTnLst>
                                    <p:set>
                                      <p:cBhvr>
                                        <p:cTn id="155" dur="1" fill="hold">
                                          <p:stCondLst>
                                            <p:cond delay="0"/>
                                          </p:stCondLst>
                                        </p:cTn>
                                        <p:tgtEl>
                                          <p:spTgt spid="193"/>
                                        </p:tgtEl>
                                        <p:attrNameLst>
                                          <p:attrName>style.visibility</p:attrName>
                                        </p:attrNameLst>
                                      </p:cBhvr>
                                      <p:to>
                                        <p:strVal val="visible"/>
                                      </p:to>
                                    </p:set>
                                    <p:anim calcmode="lin" valueType="num">
                                      <p:cBhvr>
                                        <p:cTn id="156" dur="500" fill="hold"/>
                                        <p:tgtEl>
                                          <p:spTgt spid="193"/>
                                        </p:tgtEl>
                                        <p:attrNameLst>
                                          <p:attrName>ppt_w</p:attrName>
                                        </p:attrNameLst>
                                      </p:cBhvr>
                                      <p:tavLst>
                                        <p:tav tm="0">
                                          <p:val>
                                            <p:fltVal val="0"/>
                                          </p:val>
                                        </p:tav>
                                        <p:tav tm="100000">
                                          <p:val>
                                            <p:strVal val="#ppt_w"/>
                                          </p:val>
                                        </p:tav>
                                      </p:tavLst>
                                    </p:anim>
                                    <p:anim calcmode="lin" valueType="num">
                                      <p:cBhvr>
                                        <p:cTn id="157" dur="500" fill="hold"/>
                                        <p:tgtEl>
                                          <p:spTgt spid="193"/>
                                        </p:tgtEl>
                                        <p:attrNameLst>
                                          <p:attrName>ppt_h</p:attrName>
                                        </p:attrNameLst>
                                      </p:cBhvr>
                                      <p:tavLst>
                                        <p:tav tm="0">
                                          <p:val>
                                            <p:fltVal val="0"/>
                                          </p:val>
                                        </p:tav>
                                        <p:tav tm="100000">
                                          <p:val>
                                            <p:strVal val="#ppt_h"/>
                                          </p:val>
                                        </p:tav>
                                      </p:tavLst>
                                    </p:anim>
                                    <p:animEffect transition="in" filter="fade">
                                      <p:cBhvr>
                                        <p:cTn id="158" dur="500"/>
                                        <p:tgtEl>
                                          <p:spTgt spid="193"/>
                                        </p:tgtEl>
                                      </p:cBhvr>
                                    </p:animEffect>
                                  </p:childTnLst>
                                </p:cTn>
                              </p:par>
                              <p:par>
                                <p:cTn id="159" presetID="53" presetClass="entr" presetSubtype="16" fill="hold" nodeType="withEffect">
                                  <p:stCondLst>
                                    <p:cond delay="500"/>
                                  </p:stCondLst>
                                  <p:childTnLst>
                                    <p:set>
                                      <p:cBhvr>
                                        <p:cTn id="160" dur="1" fill="hold">
                                          <p:stCondLst>
                                            <p:cond delay="0"/>
                                          </p:stCondLst>
                                        </p:cTn>
                                        <p:tgtEl>
                                          <p:spTgt spid="210"/>
                                        </p:tgtEl>
                                        <p:attrNameLst>
                                          <p:attrName>style.visibility</p:attrName>
                                        </p:attrNameLst>
                                      </p:cBhvr>
                                      <p:to>
                                        <p:strVal val="visible"/>
                                      </p:to>
                                    </p:set>
                                    <p:anim calcmode="lin" valueType="num">
                                      <p:cBhvr>
                                        <p:cTn id="161" dur="500" fill="hold"/>
                                        <p:tgtEl>
                                          <p:spTgt spid="210"/>
                                        </p:tgtEl>
                                        <p:attrNameLst>
                                          <p:attrName>ppt_w</p:attrName>
                                        </p:attrNameLst>
                                      </p:cBhvr>
                                      <p:tavLst>
                                        <p:tav tm="0">
                                          <p:val>
                                            <p:fltVal val="0"/>
                                          </p:val>
                                        </p:tav>
                                        <p:tav tm="100000">
                                          <p:val>
                                            <p:strVal val="#ppt_w"/>
                                          </p:val>
                                        </p:tav>
                                      </p:tavLst>
                                    </p:anim>
                                    <p:anim calcmode="lin" valueType="num">
                                      <p:cBhvr>
                                        <p:cTn id="162" dur="500" fill="hold"/>
                                        <p:tgtEl>
                                          <p:spTgt spid="210"/>
                                        </p:tgtEl>
                                        <p:attrNameLst>
                                          <p:attrName>ppt_h</p:attrName>
                                        </p:attrNameLst>
                                      </p:cBhvr>
                                      <p:tavLst>
                                        <p:tav tm="0">
                                          <p:val>
                                            <p:fltVal val="0"/>
                                          </p:val>
                                        </p:tav>
                                        <p:tav tm="100000">
                                          <p:val>
                                            <p:strVal val="#ppt_h"/>
                                          </p:val>
                                        </p:tav>
                                      </p:tavLst>
                                    </p:anim>
                                    <p:animEffect transition="in" filter="fade">
                                      <p:cBhvr>
                                        <p:cTn id="163" dur="500"/>
                                        <p:tgtEl>
                                          <p:spTgt spid="210"/>
                                        </p:tgtEl>
                                      </p:cBhvr>
                                    </p:animEffect>
                                  </p:childTnLst>
                                </p:cTn>
                              </p:par>
                              <p:par>
                                <p:cTn id="164" presetID="53" presetClass="entr" presetSubtype="16" fill="hold" nodeType="withEffect">
                                  <p:stCondLst>
                                    <p:cond delay="500"/>
                                  </p:stCondLst>
                                  <p:childTnLst>
                                    <p:set>
                                      <p:cBhvr>
                                        <p:cTn id="165" dur="1" fill="hold">
                                          <p:stCondLst>
                                            <p:cond delay="0"/>
                                          </p:stCondLst>
                                        </p:cTn>
                                        <p:tgtEl>
                                          <p:spTgt spid="155"/>
                                        </p:tgtEl>
                                        <p:attrNameLst>
                                          <p:attrName>style.visibility</p:attrName>
                                        </p:attrNameLst>
                                      </p:cBhvr>
                                      <p:to>
                                        <p:strVal val="visible"/>
                                      </p:to>
                                    </p:set>
                                    <p:anim calcmode="lin" valueType="num">
                                      <p:cBhvr>
                                        <p:cTn id="166" dur="500" fill="hold"/>
                                        <p:tgtEl>
                                          <p:spTgt spid="155"/>
                                        </p:tgtEl>
                                        <p:attrNameLst>
                                          <p:attrName>ppt_w</p:attrName>
                                        </p:attrNameLst>
                                      </p:cBhvr>
                                      <p:tavLst>
                                        <p:tav tm="0">
                                          <p:val>
                                            <p:fltVal val="0"/>
                                          </p:val>
                                        </p:tav>
                                        <p:tav tm="100000">
                                          <p:val>
                                            <p:strVal val="#ppt_w"/>
                                          </p:val>
                                        </p:tav>
                                      </p:tavLst>
                                    </p:anim>
                                    <p:anim calcmode="lin" valueType="num">
                                      <p:cBhvr>
                                        <p:cTn id="167" dur="500" fill="hold"/>
                                        <p:tgtEl>
                                          <p:spTgt spid="155"/>
                                        </p:tgtEl>
                                        <p:attrNameLst>
                                          <p:attrName>ppt_h</p:attrName>
                                        </p:attrNameLst>
                                      </p:cBhvr>
                                      <p:tavLst>
                                        <p:tav tm="0">
                                          <p:val>
                                            <p:fltVal val="0"/>
                                          </p:val>
                                        </p:tav>
                                        <p:tav tm="100000">
                                          <p:val>
                                            <p:strVal val="#ppt_h"/>
                                          </p:val>
                                        </p:tav>
                                      </p:tavLst>
                                    </p:anim>
                                    <p:animEffect transition="in" filter="fade">
                                      <p:cBhvr>
                                        <p:cTn id="168" dur="500"/>
                                        <p:tgtEl>
                                          <p:spTgt spid="155"/>
                                        </p:tgtEl>
                                      </p:cBhvr>
                                    </p:animEffect>
                                  </p:childTnLst>
                                </p:cTn>
                              </p:par>
                              <p:par>
                                <p:cTn id="169" presetID="53" presetClass="entr" presetSubtype="16" fill="hold" nodeType="withEffect">
                                  <p:stCondLst>
                                    <p:cond delay="500"/>
                                  </p:stCondLst>
                                  <p:childTnLst>
                                    <p:set>
                                      <p:cBhvr>
                                        <p:cTn id="170" dur="1" fill="hold">
                                          <p:stCondLst>
                                            <p:cond delay="0"/>
                                          </p:stCondLst>
                                        </p:cTn>
                                        <p:tgtEl>
                                          <p:spTgt spid="209"/>
                                        </p:tgtEl>
                                        <p:attrNameLst>
                                          <p:attrName>style.visibility</p:attrName>
                                        </p:attrNameLst>
                                      </p:cBhvr>
                                      <p:to>
                                        <p:strVal val="visible"/>
                                      </p:to>
                                    </p:set>
                                    <p:anim calcmode="lin" valueType="num">
                                      <p:cBhvr>
                                        <p:cTn id="171" dur="500" fill="hold"/>
                                        <p:tgtEl>
                                          <p:spTgt spid="209"/>
                                        </p:tgtEl>
                                        <p:attrNameLst>
                                          <p:attrName>ppt_w</p:attrName>
                                        </p:attrNameLst>
                                      </p:cBhvr>
                                      <p:tavLst>
                                        <p:tav tm="0">
                                          <p:val>
                                            <p:fltVal val="0"/>
                                          </p:val>
                                        </p:tav>
                                        <p:tav tm="100000">
                                          <p:val>
                                            <p:strVal val="#ppt_w"/>
                                          </p:val>
                                        </p:tav>
                                      </p:tavLst>
                                    </p:anim>
                                    <p:anim calcmode="lin" valueType="num">
                                      <p:cBhvr>
                                        <p:cTn id="172" dur="500" fill="hold"/>
                                        <p:tgtEl>
                                          <p:spTgt spid="209"/>
                                        </p:tgtEl>
                                        <p:attrNameLst>
                                          <p:attrName>ppt_h</p:attrName>
                                        </p:attrNameLst>
                                      </p:cBhvr>
                                      <p:tavLst>
                                        <p:tav tm="0">
                                          <p:val>
                                            <p:fltVal val="0"/>
                                          </p:val>
                                        </p:tav>
                                        <p:tav tm="100000">
                                          <p:val>
                                            <p:strVal val="#ppt_h"/>
                                          </p:val>
                                        </p:tav>
                                      </p:tavLst>
                                    </p:anim>
                                    <p:animEffect transition="in" filter="fade">
                                      <p:cBhvr>
                                        <p:cTn id="173" dur="500"/>
                                        <p:tgtEl>
                                          <p:spTgt spid="209"/>
                                        </p:tgtEl>
                                      </p:cBhvr>
                                    </p:animEffect>
                                  </p:childTnLst>
                                </p:cTn>
                              </p:par>
                            </p:childTnLst>
                          </p:cTn>
                        </p:par>
                        <p:par>
                          <p:cTn id="174" fill="hold" nodeType="afterGroup">
                            <p:stCondLst>
                              <p:cond delay="21750"/>
                            </p:stCondLst>
                            <p:childTnLst>
                              <p:par>
                                <p:cTn id="175" presetID="10" presetClass="entr" presetSubtype="0" fill="hold" nodeType="afterEffect">
                                  <p:stCondLst>
                                    <p:cond delay="0"/>
                                  </p:stCondLst>
                                  <p:childTnLst>
                                    <p:set>
                                      <p:cBhvr>
                                        <p:cTn id="176" dur="1" fill="hold">
                                          <p:stCondLst>
                                            <p:cond delay="0"/>
                                          </p:stCondLst>
                                        </p:cTn>
                                        <p:tgtEl>
                                          <p:spTgt spid="200"/>
                                        </p:tgtEl>
                                        <p:attrNameLst>
                                          <p:attrName>style.visibility</p:attrName>
                                        </p:attrNameLst>
                                      </p:cBhvr>
                                      <p:to>
                                        <p:strVal val="visible"/>
                                      </p:to>
                                    </p:set>
                                    <p:animEffect transition="in" filter="fade">
                                      <p:cBhvr>
                                        <p:cTn id="177" dur="500"/>
                                        <p:tgtEl>
                                          <p:spTgt spid="200"/>
                                        </p:tgtEl>
                                      </p:cBhvr>
                                    </p:animEffect>
                                  </p:childTnLst>
                                </p:cTn>
                              </p:par>
                            </p:childTnLst>
                          </p:cTn>
                        </p:par>
                        <p:par>
                          <p:cTn id="178" fill="hold" nodeType="afterGroup">
                            <p:stCondLst>
                              <p:cond delay="22250"/>
                            </p:stCondLst>
                            <p:childTnLst>
                              <p:par>
                                <p:cTn id="179" presetID="10" presetClass="entr" presetSubtype="0" fill="hold" nodeType="afterEffect">
                                  <p:stCondLst>
                                    <p:cond delay="0"/>
                                  </p:stCondLst>
                                  <p:childTnLst>
                                    <p:set>
                                      <p:cBhvr>
                                        <p:cTn id="180" dur="1" fill="hold">
                                          <p:stCondLst>
                                            <p:cond delay="0"/>
                                          </p:stCondLst>
                                        </p:cTn>
                                        <p:tgtEl>
                                          <p:spTgt spid="203"/>
                                        </p:tgtEl>
                                        <p:attrNameLst>
                                          <p:attrName>style.visibility</p:attrName>
                                        </p:attrNameLst>
                                      </p:cBhvr>
                                      <p:to>
                                        <p:strVal val="visible"/>
                                      </p:to>
                                    </p:set>
                                    <p:animEffect transition="in" filter="fade">
                                      <p:cBhvr>
                                        <p:cTn id="181" dur="500"/>
                                        <p:tgtEl>
                                          <p:spTgt spid="203"/>
                                        </p:tgtEl>
                                      </p:cBhvr>
                                    </p:animEffect>
                                  </p:childTnLst>
                                </p:cTn>
                              </p:par>
                            </p:childTnLst>
                          </p:cTn>
                        </p:par>
                        <p:par>
                          <p:cTn id="182" fill="hold" nodeType="afterGroup">
                            <p:stCondLst>
                              <p:cond delay="22750"/>
                            </p:stCondLst>
                            <p:childTnLst>
                              <p:par>
                                <p:cTn id="183" presetID="10" presetClass="entr" presetSubtype="0" fill="hold" nodeType="afterEffect">
                                  <p:stCondLst>
                                    <p:cond delay="0"/>
                                  </p:stCondLst>
                                  <p:childTnLst>
                                    <p:set>
                                      <p:cBhvr>
                                        <p:cTn id="184" dur="1" fill="hold">
                                          <p:stCondLst>
                                            <p:cond delay="0"/>
                                          </p:stCondLst>
                                        </p:cTn>
                                        <p:tgtEl>
                                          <p:spTgt spid="206"/>
                                        </p:tgtEl>
                                        <p:attrNameLst>
                                          <p:attrName>style.visibility</p:attrName>
                                        </p:attrNameLst>
                                      </p:cBhvr>
                                      <p:to>
                                        <p:strVal val="visible"/>
                                      </p:to>
                                    </p:set>
                                    <p:animEffect transition="in" filter="fade">
                                      <p:cBhvr>
                                        <p:cTn id="185" dur="500"/>
                                        <p:tgtEl>
                                          <p:spTgt spid="206"/>
                                        </p:tgtEl>
                                      </p:cBhvr>
                                    </p:animEffect>
                                  </p:childTnLst>
                                </p:cTn>
                              </p:par>
                            </p:childTnLst>
                          </p:cTn>
                        </p:par>
                        <p:par>
                          <p:cTn id="186" fill="hold" nodeType="afterGroup">
                            <p:stCondLst>
                              <p:cond delay="23250"/>
                            </p:stCondLst>
                            <p:childTnLst>
                              <p:par>
                                <p:cTn id="187" presetID="10" presetClass="entr" presetSubtype="0" fill="hold" nodeType="afterEffect">
                                  <p:stCondLst>
                                    <p:cond delay="0"/>
                                  </p:stCondLst>
                                  <p:childTnLst>
                                    <p:set>
                                      <p:cBhvr>
                                        <p:cTn id="188" dur="1" fill="hold">
                                          <p:stCondLst>
                                            <p:cond delay="0"/>
                                          </p:stCondLst>
                                        </p:cTn>
                                        <p:tgtEl>
                                          <p:spTgt spid="211"/>
                                        </p:tgtEl>
                                        <p:attrNameLst>
                                          <p:attrName>style.visibility</p:attrName>
                                        </p:attrNameLst>
                                      </p:cBhvr>
                                      <p:to>
                                        <p:strVal val="visible"/>
                                      </p:to>
                                    </p:set>
                                    <p:animEffect transition="in" filter="fade">
                                      <p:cBhvr>
                                        <p:cTn id="189" dur="500"/>
                                        <p:tgtEl>
                                          <p:spTgt spid="211"/>
                                        </p:tgtEl>
                                      </p:cBhvr>
                                    </p:animEffect>
                                  </p:childTnLst>
                                </p:cTn>
                              </p:par>
                            </p:childTnLst>
                          </p:cTn>
                        </p:par>
                        <p:par>
                          <p:cTn id="190" fill="hold" nodeType="afterGroup">
                            <p:stCondLst>
                              <p:cond delay="23750"/>
                            </p:stCondLst>
                            <p:childTnLst>
                              <p:par>
                                <p:cTn id="191" presetID="10" presetClass="entr" presetSubtype="0" fill="hold" nodeType="afterEffect">
                                  <p:stCondLst>
                                    <p:cond delay="0"/>
                                  </p:stCondLst>
                                  <p:childTnLst>
                                    <p:set>
                                      <p:cBhvr>
                                        <p:cTn id="192" dur="1" fill="hold">
                                          <p:stCondLst>
                                            <p:cond delay="0"/>
                                          </p:stCondLst>
                                        </p:cTn>
                                        <p:tgtEl>
                                          <p:spTgt spid="214"/>
                                        </p:tgtEl>
                                        <p:attrNameLst>
                                          <p:attrName>style.visibility</p:attrName>
                                        </p:attrNameLst>
                                      </p:cBhvr>
                                      <p:to>
                                        <p:strVal val="visible"/>
                                      </p:to>
                                    </p:set>
                                    <p:animEffect transition="in" filter="fade">
                                      <p:cBhvr>
                                        <p:cTn id="193" dur="500"/>
                                        <p:tgtEl>
                                          <p:spTgt spid="2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animBg="1"/>
      <p:bldP spid="94" grpId="0" animBg="1"/>
      <p:bldP spid="128" grpId="0" animBg="1"/>
      <p:bldP spid="16" grpId="0" animBg="1"/>
      <p:bldP spid="18" grpId="0" animBg="1"/>
      <p:bldP spid="95" grpId="0" animBg="1"/>
      <p:bldP spid="104" grpId="0" animBg="1"/>
      <p:bldP spid="106" grpId="0" animBg="1"/>
      <p:bldP spid="29" grpId="0" animBg="1"/>
      <p:bldP spid="40" grpId="0" build="p"/>
      <p:bldP spid="410" grpId="0" build="p"/>
      <p:bldP spid="411" grpId="0"/>
      <p:bldP spid="412" grpId="0"/>
      <p:bldP spid="17" grpId="0" animBg="1"/>
      <p:bldP spid="19" grpId="0" animBg="1"/>
      <p:bldP spid="20" grpId="0" animBg="1"/>
      <p:bldP spid="96" grpId="0" animBg="1"/>
      <p:bldP spid="97" grpId="0" animBg="1"/>
      <p:bldP spid="105" grpId="0" animBg="1"/>
      <p:bldP spid="107" grpId="0" animBg="1"/>
      <p:bldP spid="129" grpId="0" animBg="1"/>
      <p:bldP spid="152"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p:cNvSpPr/>
          <p:nvPr/>
        </p:nvSpPr>
        <p:spPr>
          <a:xfrm>
            <a:off x="0" y="0"/>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25" name="Rectangle 24"/>
          <p:cNvSpPr/>
          <p:nvPr/>
        </p:nvSpPr>
        <p:spPr>
          <a:xfrm>
            <a:off x="0" y="3951288"/>
            <a:ext cx="12192000" cy="1825625"/>
          </a:xfrm>
          <a:prstGeom prst="rect">
            <a:avLst/>
          </a:prstGeom>
          <a:solidFill>
            <a:schemeClr val="tx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tx1"/>
              </a:solidFill>
            </a:endParaRPr>
          </a:p>
        </p:txBody>
      </p:sp>
      <p:sp>
        <p:nvSpPr>
          <p:cNvPr id="23" name="Title 1"/>
          <p:cNvSpPr txBox="1">
            <a:spLocks/>
          </p:cNvSpPr>
          <p:nvPr/>
        </p:nvSpPr>
        <p:spPr bwMode="auto">
          <a:xfrm>
            <a:off x="1971675" y="4976813"/>
            <a:ext cx="82296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pPr>
            <a:r>
              <a:rPr lang="id-ID" altLang="zh-CN" sz="1900">
                <a:solidFill>
                  <a:srgbClr val="FF0000"/>
                </a:solidFill>
              </a:rPr>
              <a:t>Tong kosong berbunyi nyaring, wak to medongkrong di srondol kucing</a:t>
            </a:r>
            <a:endParaRPr lang="en-US" altLang="zh-CN" sz="1900">
              <a:solidFill>
                <a:srgbClr val="FF0000"/>
              </a:solidFill>
            </a:endParaRPr>
          </a:p>
        </p:txBody>
      </p:sp>
      <p:sp>
        <p:nvSpPr>
          <p:cNvPr id="24" name="Title 13"/>
          <p:cNvSpPr txBox="1">
            <a:spLocks/>
          </p:cNvSpPr>
          <p:nvPr/>
        </p:nvSpPr>
        <p:spPr bwMode="auto">
          <a:xfrm>
            <a:off x="1976438" y="4273550"/>
            <a:ext cx="8229600"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pPr>
            <a:r>
              <a:rPr lang="id-ID" altLang="zh-CN" sz="5400">
                <a:solidFill>
                  <a:schemeClr val="bg1"/>
                </a:solidFill>
              </a:rPr>
              <a:t>Chart and Infographic</a:t>
            </a:r>
            <a:endParaRPr lang="en-US" altLang="zh-CN" sz="5400">
              <a:solidFill>
                <a:schemeClr val="bg1"/>
              </a:solidFill>
            </a:endParaRPr>
          </a:p>
        </p:txBody>
      </p:sp>
    </p:spTree>
  </p:cSld>
  <p:clrMapOvr>
    <a:masterClrMapping/>
  </p:clrMapOvr>
  <p:transition spd="slow">
    <p:comb/>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heel(1)">
                                      <p:cBhvr>
                                        <p:cTn id="7" dur="2000"/>
                                        <p:tgtEl>
                                          <p:spTgt spid="18"/>
                                        </p:tgtEl>
                                      </p:cBhvr>
                                    </p:animEffect>
                                  </p:childTnLst>
                                </p:cTn>
                              </p:par>
                              <p:par>
                                <p:cTn id="8" presetID="16" presetClass="entr" presetSubtype="21" fill="hold" grpId="0" nodeType="withEffect">
                                  <p:stCondLst>
                                    <p:cond delay="2400"/>
                                  </p:stCondLst>
                                  <p:childTnLst>
                                    <p:set>
                                      <p:cBhvr>
                                        <p:cTn id="9" dur="1" fill="hold">
                                          <p:stCondLst>
                                            <p:cond delay="0"/>
                                          </p:stCondLst>
                                        </p:cTn>
                                        <p:tgtEl>
                                          <p:spTgt spid="24"/>
                                        </p:tgtEl>
                                        <p:attrNameLst>
                                          <p:attrName>style.visibility</p:attrName>
                                        </p:attrNameLst>
                                      </p:cBhvr>
                                      <p:to>
                                        <p:strVal val="visible"/>
                                      </p:to>
                                    </p:set>
                                    <p:animEffect transition="in" filter="barn(inVertical)">
                                      <p:cBhvr>
                                        <p:cTn id="10" dur="500"/>
                                        <p:tgtEl>
                                          <p:spTgt spid="24"/>
                                        </p:tgtEl>
                                      </p:cBhvr>
                                    </p:animEffect>
                                  </p:childTnLst>
                                </p:cTn>
                              </p:par>
                              <p:par>
                                <p:cTn id="11" presetID="16" presetClass="entr" presetSubtype="21" fill="hold" grpId="0" nodeType="withEffect">
                                  <p:stCondLst>
                                    <p:cond delay="3000"/>
                                  </p:stCondLst>
                                  <p:childTnLst>
                                    <p:set>
                                      <p:cBhvr>
                                        <p:cTn id="12" dur="1" fill="hold">
                                          <p:stCondLst>
                                            <p:cond delay="0"/>
                                          </p:stCondLst>
                                        </p:cTn>
                                        <p:tgtEl>
                                          <p:spTgt spid="23"/>
                                        </p:tgtEl>
                                        <p:attrNameLst>
                                          <p:attrName>style.visibility</p:attrName>
                                        </p:attrNameLst>
                                      </p:cBhvr>
                                      <p:to>
                                        <p:strVal val="visible"/>
                                      </p:to>
                                    </p:set>
                                    <p:animEffect transition="in" filter="barn(inVertical)">
                                      <p:cBhvr>
                                        <p:cTn id="13" dur="500"/>
                                        <p:tgtEl>
                                          <p:spTgt spid="23"/>
                                        </p:tgtEl>
                                      </p:cBhvr>
                                    </p:animEffect>
                                  </p:childTnLst>
                                </p:cTn>
                              </p:par>
                              <p:par>
                                <p:cTn id="14" presetID="2" presetClass="entr" presetSubtype="4" fill="hold" grpId="0" nodeType="withEffect">
                                  <p:stCondLst>
                                    <p:cond delay="2000"/>
                                  </p:stCondLst>
                                  <p:childTnLst>
                                    <p:set>
                                      <p:cBhvr>
                                        <p:cTn id="15" dur="1" fill="hold">
                                          <p:stCondLst>
                                            <p:cond delay="0"/>
                                          </p:stCondLst>
                                        </p:cTn>
                                        <p:tgtEl>
                                          <p:spTgt spid="25"/>
                                        </p:tgtEl>
                                        <p:attrNameLst>
                                          <p:attrName>style.visibility</p:attrName>
                                        </p:attrNameLst>
                                      </p:cBhvr>
                                      <p:to>
                                        <p:strVal val="visible"/>
                                      </p:to>
                                    </p:set>
                                    <p:anim calcmode="lin" valueType="num">
                                      <p:cBhvr additive="base">
                                        <p:cTn id="16" dur="500" fill="hold"/>
                                        <p:tgtEl>
                                          <p:spTgt spid="25"/>
                                        </p:tgtEl>
                                        <p:attrNameLst>
                                          <p:attrName>ppt_x</p:attrName>
                                        </p:attrNameLst>
                                      </p:cBhvr>
                                      <p:tavLst>
                                        <p:tav tm="0">
                                          <p:val>
                                            <p:strVal val="#ppt_x"/>
                                          </p:val>
                                        </p:tav>
                                        <p:tav tm="100000">
                                          <p:val>
                                            <p:strVal val="#ppt_x"/>
                                          </p:val>
                                        </p:tav>
                                      </p:tavLst>
                                    </p:anim>
                                    <p:anim calcmode="lin" valueType="num">
                                      <p:cBhvr additive="base">
                                        <p:cTn id="17"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5" grpId="0" animBg="1"/>
      <p:bldP spid="23" grpId="0"/>
      <p:bldP spid="24"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Freeform 7"/>
          <p:cNvSpPr>
            <a:spLocks noChangeAspect="1"/>
          </p:cNvSpPr>
          <p:nvPr/>
        </p:nvSpPr>
        <p:spPr bwMode="auto">
          <a:xfrm>
            <a:off x="1338263" y="1730375"/>
            <a:ext cx="3757612" cy="4625975"/>
          </a:xfrm>
          <a:custGeom>
            <a:avLst/>
            <a:gdLst>
              <a:gd name="T0" fmla="*/ 401 w 1218"/>
              <a:gd name="T1" fmla="*/ 1586 h 1586"/>
              <a:gd name="T2" fmla="*/ 665 w 1218"/>
              <a:gd name="T3" fmla="*/ 1586 h 1586"/>
              <a:gd name="T4" fmla="*/ 647 w 1218"/>
              <a:gd name="T5" fmla="*/ 1268 h 1586"/>
              <a:gd name="T6" fmla="*/ 765 w 1218"/>
              <a:gd name="T7" fmla="*/ 746 h 1586"/>
              <a:gd name="T8" fmla="*/ 1178 w 1218"/>
              <a:gd name="T9" fmla="*/ 746 h 1586"/>
              <a:gd name="T10" fmla="*/ 775 w 1218"/>
              <a:gd name="T11" fmla="*/ 674 h 1586"/>
              <a:gd name="T12" fmla="*/ 1218 w 1218"/>
              <a:gd name="T13" fmla="*/ 459 h 1586"/>
              <a:gd name="T14" fmla="*/ 945 w 1218"/>
              <a:gd name="T15" fmla="*/ 448 h 1586"/>
              <a:gd name="T16" fmla="*/ 952 w 1218"/>
              <a:gd name="T17" fmla="*/ 198 h 1586"/>
              <a:gd name="T18" fmla="*/ 821 w 1218"/>
              <a:gd name="T19" fmla="*/ 523 h 1586"/>
              <a:gd name="T20" fmla="*/ 632 w 1218"/>
              <a:gd name="T21" fmla="*/ 746 h 1586"/>
              <a:gd name="T22" fmla="*/ 821 w 1218"/>
              <a:gd name="T23" fmla="*/ 208 h 1586"/>
              <a:gd name="T24" fmla="*/ 608 w 1218"/>
              <a:gd name="T25" fmla="*/ 360 h 1586"/>
              <a:gd name="T26" fmla="*/ 313 w 1218"/>
              <a:gd name="T27" fmla="*/ 26 h 1586"/>
              <a:gd name="T28" fmla="*/ 541 w 1218"/>
              <a:gd name="T29" fmla="*/ 318 h 1586"/>
              <a:gd name="T30" fmla="*/ 321 w 1218"/>
              <a:gd name="T31" fmla="*/ 217 h 1586"/>
              <a:gd name="T32" fmla="*/ 113 w 1218"/>
              <a:gd name="T33" fmla="*/ 107 h 1586"/>
              <a:gd name="T34" fmla="*/ 321 w 1218"/>
              <a:gd name="T35" fmla="*/ 240 h 1586"/>
              <a:gd name="T36" fmla="*/ 557 w 1218"/>
              <a:gd name="T37" fmla="*/ 448 h 1586"/>
              <a:gd name="T38" fmla="*/ 577 w 1218"/>
              <a:gd name="T39" fmla="*/ 904 h 1586"/>
              <a:gd name="T40" fmla="*/ 377 w 1218"/>
              <a:gd name="T41" fmla="*/ 693 h 1586"/>
              <a:gd name="T42" fmla="*/ 299 w 1218"/>
              <a:gd name="T43" fmla="*/ 407 h 1586"/>
              <a:gd name="T44" fmla="*/ 275 w 1218"/>
              <a:gd name="T45" fmla="*/ 648 h 1586"/>
              <a:gd name="T46" fmla="*/ 0 w 1218"/>
              <a:gd name="T47" fmla="*/ 662 h 1586"/>
              <a:gd name="T48" fmla="*/ 321 w 1218"/>
              <a:gd name="T49" fmla="*/ 710 h 1586"/>
              <a:gd name="T50" fmla="*/ 513 w 1218"/>
              <a:gd name="T51" fmla="*/ 980 h 1586"/>
              <a:gd name="T52" fmla="*/ 125 w 1218"/>
              <a:gd name="T53" fmla="*/ 1038 h 1586"/>
              <a:gd name="T54" fmla="*/ 501 w 1218"/>
              <a:gd name="T55" fmla="*/ 1050 h 1586"/>
              <a:gd name="T56" fmla="*/ 401 w 1218"/>
              <a:gd name="T57" fmla="*/ 1586 h 1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18" h="1586">
                <a:moveTo>
                  <a:pt x="401" y="1586"/>
                </a:moveTo>
                <a:cubicBezTo>
                  <a:pt x="665" y="1586"/>
                  <a:pt x="665" y="1586"/>
                  <a:pt x="665" y="1586"/>
                </a:cubicBezTo>
                <a:cubicBezTo>
                  <a:pt x="665" y="1586"/>
                  <a:pt x="659" y="1456"/>
                  <a:pt x="647" y="1268"/>
                </a:cubicBezTo>
                <a:cubicBezTo>
                  <a:pt x="635" y="1080"/>
                  <a:pt x="629" y="840"/>
                  <a:pt x="765" y="746"/>
                </a:cubicBezTo>
                <a:cubicBezTo>
                  <a:pt x="901" y="652"/>
                  <a:pt x="1096" y="648"/>
                  <a:pt x="1178" y="746"/>
                </a:cubicBezTo>
                <a:cubicBezTo>
                  <a:pt x="1178" y="746"/>
                  <a:pt x="1017" y="568"/>
                  <a:pt x="775" y="674"/>
                </a:cubicBezTo>
                <a:cubicBezTo>
                  <a:pt x="775" y="674"/>
                  <a:pt x="912" y="370"/>
                  <a:pt x="1218" y="459"/>
                </a:cubicBezTo>
                <a:cubicBezTo>
                  <a:pt x="1218" y="459"/>
                  <a:pt x="1081" y="404"/>
                  <a:pt x="945" y="448"/>
                </a:cubicBezTo>
                <a:cubicBezTo>
                  <a:pt x="945" y="448"/>
                  <a:pt x="1022" y="359"/>
                  <a:pt x="952" y="198"/>
                </a:cubicBezTo>
                <a:cubicBezTo>
                  <a:pt x="952" y="198"/>
                  <a:pt x="1027" y="402"/>
                  <a:pt x="821" y="523"/>
                </a:cubicBezTo>
                <a:cubicBezTo>
                  <a:pt x="714" y="586"/>
                  <a:pt x="632" y="746"/>
                  <a:pt x="632" y="746"/>
                </a:cubicBezTo>
                <a:cubicBezTo>
                  <a:pt x="632" y="746"/>
                  <a:pt x="551" y="236"/>
                  <a:pt x="821" y="208"/>
                </a:cubicBezTo>
                <a:cubicBezTo>
                  <a:pt x="821" y="208"/>
                  <a:pt x="668" y="205"/>
                  <a:pt x="608" y="360"/>
                </a:cubicBezTo>
                <a:cubicBezTo>
                  <a:pt x="608" y="360"/>
                  <a:pt x="557" y="0"/>
                  <a:pt x="313" y="26"/>
                </a:cubicBezTo>
                <a:cubicBezTo>
                  <a:pt x="313" y="26"/>
                  <a:pt x="521" y="8"/>
                  <a:pt x="541" y="318"/>
                </a:cubicBezTo>
                <a:cubicBezTo>
                  <a:pt x="541" y="318"/>
                  <a:pt x="482" y="198"/>
                  <a:pt x="321" y="217"/>
                </a:cubicBezTo>
                <a:cubicBezTo>
                  <a:pt x="161" y="236"/>
                  <a:pt x="113" y="107"/>
                  <a:pt x="113" y="107"/>
                </a:cubicBezTo>
                <a:cubicBezTo>
                  <a:pt x="113" y="107"/>
                  <a:pt x="154" y="229"/>
                  <a:pt x="321" y="240"/>
                </a:cubicBezTo>
                <a:cubicBezTo>
                  <a:pt x="489" y="252"/>
                  <a:pt x="555" y="378"/>
                  <a:pt x="557" y="448"/>
                </a:cubicBezTo>
                <a:cubicBezTo>
                  <a:pt x="559" y="518"/>
                  <a:pt x="577" y="904"/>
                  <a:pt x="577" y="904"/>
                </a:cubicBezTo>
                <a:cubicBezTo>
                  <a:pt x="577" y="904"/>
                  <a:pt x="485" y="767"/>
                  <a:pt x="377" y="693"/>
                </a:cubicBezTo>
                <a:cubicBezTo>
                  <a:pt x="269" y="618"/>
                  <a:pt x="229" y="510"/>
                  <a:pt x="299" y="407"/>
                </a:cubicBezTo>
                <a:cubicBezTo>
                  <a:pt x="299" y="407"/>
                  <a:pt x="213" y="494"/>
                  <a:pt x="275" y="648"/>
                </a:cubicBezTo>
                <a:cubicBezTo>
                  <a:pt x="275" y="648"/>
                  <a:pt x="135" y="592"/>
                  <a:pt x="0" y="662"/>
                </a:cubicBezTo>
                <a:cubicBezTo>
                  <a:pt x="0" y="662"/>
                  <a:pt x="192" y="586"/>
                  <a:pt x="321" y="710"/>
                </a:cubicBezTo>
                <a:cubicBezTo>
                  <a:pt x="451" y="834"/>
                  <a:pt x="513" y="980"/>
                  <a:pt x="513" y="980"/>
                </a:cubicBezTo>
                <a:cubicBezTo>
                  <a:pt x="513" y="980"/>
                  <a:pt x="297" y="886"/>
                  <a:pt x="125" y="1038"/>
                </a:cubicBezTo>
                <a:cubicBezTo>
                  <a:pt x="125" y="1038"/>
                  <a:pt x="431" y="886"/>
                  <a:pt x="501" y="1050"/>
                </a:cubicBezTo>
                <a:cubicBezTo>
                  <a:pt x="571" y="1214"/>
                  <a:pt x="551" y="1440"/>
                  <a:pt x="401" y="1586"/>
                </a:cubicBezTo>
                <a:close/>
              </a:path>
            </a:pathLst>
          </a:custGeom>
          <a:solidFill>
            <a:schemeClr val="accent6">
              <a:lumMod val="75000"/>
            </a:schemeClr>
          </a:solidFill>
          <a:ln>
            <a:noFill/>
          </a:ln>
        </p:spPr>
        <p:txBody>
          <a:bodyPr/>
          <a:lstStyle/>
          <a:p>
            <a:pPr eaLnBrk="1" fontAlgn="auto" hangingPunct="1">
              <a:spcBef>
                <a:spcPts val="0"/>
              </a:spcBef>
              <a:spcAft>
                <a:spcPts val="0"/>
              </a:spcAft>
              <a:defRPr/>
            </a:pPr>
            <a:endParaRPr lang="en-US" dirty="0">
              <a:latin typeface="+mn-lt"/>
            </a:endParaRPr>
          </a:p>
        </p:txBody>
      </p:sp>
      <p:sp>
        <p:nvSpPr>
          <p:cNvPr id="51" name="Freeform 50"/>
          <p:cNvSpPr/>
          <p:nvPr/>
        </p:nvSpPr>
        <p:spPr>
          <a:xfrm>
            <a:off x="-508001" y="3052913"/>
            <a:ext cx="12990284" cy="4721247"/>
          </a:xfrm>
          <a:custGeom>
            <a:avLst/>
            <a:gdLst>
              <a:gd name="connsiteX0" fmla="*/ 732553 w 10571072"/>
              <a:gd name="connsiteY0" fmla="*/ 1624083 h 2793545"/>
              <a:gd name="connsiteX1" fmla="*/ 1469532 w 10571072"/>
              <a:gd name="connsiteY1" fmla="*/ 1248770 h 2793545"/>
              <a:gd name="connsiteX2" fmla="*/ 3066320 w 10571072"/>
              <a:gd name="connsiteY2" fmla="*/ 1917510 h 2793545"/>
              <a:gd name="connsiteX3" fmla="*/ 4594870 w 10571072"/>
              <a:gd name="connsiteY3" fmla="*/ 1112292 h 2793545"/>
              <a:gd name="connsiteX4" fmla="*/ 5543389 w 10571072"/>
              <a:gd name="connsiteY4" fmla="*/ 1549021 h 2793545"/>
              <a:gd name="connsiteX5" fmla="*/ 6300840 w 10571072"/>
              <a:gd name="connsiteY5" fmla="*/ 1030406 h 2793545"/>
              <a:gd name="connsiteX6" fmla="*/ 7433604 w 10571072"/>
              <a:gd name="connsiteY6" fmla="*/ 1153236 h 2793545"/>
              <a:gd name="connsiteX7" fmla="*/ 8423067 w 10571072"/>
              <a:gd name="connsiteY7" fmla="*/ 416257 h 2793545"/>
              <a:gd name="connsiteX8" fmla="*/ 9364762 w 10571072"/>
              <a:gd name="connsiteY8" fmla="*/ 1337481 h 2793545"/>
              <a:gd name="connsiteX9" fmla="*/ 9890201 w 10571072"/>
              <a:gd name="connsiteY9" fmla="*/ 0 h 2793545"/>
              <a:gd name="connsiteX10" fmla="*/ 9890201 w 10571072"/>
              <a:gd name="connsiteY10" fmla="*/ 0 h 2793545"/>
              <a:gd name="connsiteX11" fmla="*/ 9890201 w 10571072"/>
              <a:gd name="connsiteY11" fmla="*/ 2470245 h 2793545"/>
              <a:gd name="connsiteX12" fmla="*/ 698434 w 10571072"/>
              <a:gd name="connsiteY12" fmla="*/ 2674961 h 2793545"/>
              <a:gd name="connsiteX13" fmla="*/ 732553 w 10571072"/>
              <a:gd name="connsiteY13" fmla="*/ 1624083 h 2793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71072" h="2793545">
                <a:moveTo>
                  <a:pt x="732553" y="1624083"/>
                </a:moveTo>
                <a:cubicBezTo>
                  <a:pt x="861069" y="1386384"/>
                  <a:pt x="1080571" y="1199865"/>
                  <a:pt x="1469532" y="1248770"/>
                </a:cubicBezTo>
                <a:cubicBezTo>
                  <a:pt x="1858493" y="1297675"/>
                  <a:pt x="2545430" y="1940256"/>
                  <a:pt x="3066320" y="1917510"/>
                </a:cubicBezTo>
                <a:cubicBezTo>
                  <a:pt x="3587210" y="1894764"/>
                  <a:pt x="4182025" y="1173707"/>
                  <a:pt x="4594870" y="1112292"/>
                </a:cubicBezTo>
                <a:cubicBezTo>
                  <a:pt x="5007715" y="1050877"/>
                  <a:pt x="5259061" y="1562669"/>
                  <a:pt x="5543389" y="1549021"/>
                </a:cubicBezTo>
                <a:cubicBezTo>
                  <a:pt x="5827717" y="1535373"/>
                  <a:pt x="5985804" y="1096370"/>
                  <a:pt x="6300840" y="1030406"/>
                </a:cubicBezTo>
                <a:cubicBezTo>
                  <a:pt x="6615876" y="964442"/>
                  <a:pt x="7079900" y="1255594"/>
                  <a:pt x="7433604" y="1153236"/>
                </a:cubicBezTo>
                <a:cubicBezTo>
                  <a:pt x="7787308" y="1050878"/>
                  <a:pt x="8101207" y="385550"/>
                  <a:pt x="8423067" y="416257"/>
                </a:cubicBezTo>
                <a:cubicBezTo>
                  <a:pt x="8744927" y="446964"/>
                  <a:pt x="9120240" y="1406857"/>
                  <a:pt x="9364762" y="1337481"/>
                </a:cubicBezTo>
                <a:cubicBezTo>
                  <a:pt x="9609284" y="1268105"/>
                  <a:pt x="9890201" y="0"/>
                  <a:pt x="9890201" y="0"/>
                </a:cubicBezTo>
                <a:lnTo>
                  <a:pt x="9890201" y="0"/>
                </a:lnTo>
                <a:cubicBezTo>
                  <a:pt x="9890201" y="411707"/>
                  <a:pt x="11422162" y="2024418"/>
                  <a:pt x="9890201" y="2470245"/>
                </a:cubicBezTo>
                <a:cubicBezTo>
                  <a:pt x="8358240" y="2916072"/>
                  <a:pt x="2224709" y="2813713"/>
                  <a:pt x="698434" y="2674961"/>
                </a:cubicBezTo>
                <a:cubicBezTo>
                  <a:pt x="-827841" y="2536209"/>
                  <a:pt x="604037" y="1861782"/>
                  <a:pt x="732553" y="1624083"/>
                </a:cubicBezTo>
                <a:close/>
              </a:path>
            </a:pathLst>
          </a:custGeom>
          <a:gradFill flip="none" rotWithShape="1">
            <a:gsLst>
              <a:gs pos="0">
                <a:schemeClr val="accent4">
                  <a:lumMod val="89000"/>
                </a:schemeClr>
              </a:gs>
              <a:gs pos="23000">
                <a:schemeClr val="accent4">
                  <a:lumMod val="89000"/>
                </a:schemeClr>
              </a:gs>
              <a:gs pos="69000">
                <a:schemeClr val="accent4">
                  <a:lumMod val="75000"/>
                </a:schemeClr>
              </a:gs>
              <a:gs pos="97000">
                <a:schemeClr val="accent4">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defRPr/>
            </a:pPr>
            <a:endParaRPr lang="en-US" altLang="zh-CN" smtClean="0">
              <a:solidFill>
                <a:srgbClr val="FFFFFF"/>
              </a:solidFill>
            </a:endParaRPr>
          </a:p>
        </p:txBody>
      </p:sp>
      <p:sp>
        <p:nvSpPr>
          <p:cNvPr id="53" name="Rectangle 52"/>
          <p:cNvSpPr/>
          <p:nvPr/>
        </p:nvSpPr>
        <p:spPr>
          <a:xfrm flipV="1">
            <a:off x="-101600" y="6457950"/>
            <a:ext cx="12366625" cy="1366838"/>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55D39BFD-5E0D-4390-B340-1D52911E3349}"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52</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Tree Items Infographic</a:t>
            </a:r>
            <a:endParaRPr lang="en-US" altLang="zh-CN" sz="3600">
              <a:solidFill>
                <a:srgbClr val="767171"/>
              </a:solidFill>
              <a:latin typeface="Calibri Light" pitchFamily="34" charset="0"/>
            </a:endParaRPr>
          </a:p>
        </p:txBody>
      </p:sp>
      <p:sp>
        <p:nvSpPr>
          <p:cNvPr id="412"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grpSp>
        <p:nvGrpSpPr>
          <p:cNvPr id="18" name="Group 17"/>
          <p:cNvGrpSpPr>
            <a:grpSpLocks/>
          </p:cNvGrpSpPr>
          <p:nvPr/>
        </p:nvGrpSpPr>
        <p:grpSpPr bwMode="auto">
          <a:xfrm>
            <a:off x="1073150" y="1871663"/>
            <a:ext cx="1222375" cy="739775"/>
            <a:chOff x="2626564" y="1689258"/>
            <a:chExt cx="1344082" cy="813766"/>
          </a:xfrm>
        </p:grpSpPr>
        <p:sp>
          <p:nvSpPr>
            <p:cNvPr id="19" name="Oval 18"/>
            <p:cNvSpPr/>
            <p:nvPr/>
          </p:nvSpPr>
          <p:spPr>
            <a:xfrm>
              <a:off x="3062954" y="1689258"/>
              <a:ext cx="492248" cy="492451"/>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20" name="Content Placeholder 2"/>
            <p:cNvSpPr txBox="1">
              <a:spLocks/>
            </p:cNvSpPr>
            <p:nvPr/>
          </p:nvSpPr>
          <p:spPr>
            <a:xfrm>
              <a:off x="2626564" y="2190440"/>
              <a:ext cx="1344082" cy="312584"/>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fontAlgn="auto">
                <a:spcAft>
                  <a:spcPts val="0"/>
                </a:spcAft>
                <a:buFont typeface="Arial" pitchFamily="34" charset="0"/>
                <a:buNone/>
                <a:defRPr/>
              </a:pPr>
              <a:r>
                <a:rPr lang="en-US" sz="1100" b="1" dirty="0" smtClean="0">
                  <a:solidFill>
                    <a:schemeClr val="bg1">
                      <a:lumMod val="95000"/>
                    </a:schemeClr>
                  </a:solidFill>
                </a:rPr>
                <a:t>Social Media</a:t>
              </a:r>
            </a:p>
          </p:txBody>
        </p:sp>
        <p:sp>
          <p:nvSpPr>
            <p:cNvPr id="54306" name="Freeform 12"/>
            <p:cNvSpPr>
              <a:spLocks noEditPoints="1"/>
            </p:cNvSpPr>
            <p:nvPr/>
          </p:nvSpPr>
          <p:spPr bwMode="auto">
            <a:xfrm>
              <a:off x="3196104" y="1805323"/>
              <a:ext cx="226579" cy="226579"/>
            </a:xfrm>
            <a:custGeom>
              <a:avLst/>
              <a:gdLst>
                <a:gd name="T0" fmla="*/ 2147483647 w 376"/>
                <a:gd name="T1" fmla="*/ 2147483647 h 376"/>
                <a:gd name="T2" fmla="*/ 2147483647 w 376"/>
                <a:gd name="T3" fmla="*/ 2147483647 h 376"/>
                <a:gd name="T4" fmla="*/ 2147483647 w 376"/>
                <a:gd name="T5" fmla="*/ 2147483647 h 376"/>
                <a:gd name="T6" fmla="*/ 2147483647 w 376"/>
                <a:gd name="T7" fmla="*/ 2147483647 h 376"/>
                <a:gd name="T8" fmla="*/ 2147483647 w 376"/>
                <a:gd name="T9" fmla="*/ 2147483647 h 376"/>
                <a:gd name="T10" fmla="*/ 2147483647 w 376"/>
                <a:gd name="T11" fmla="*/ 2147483647 h 376"/>
                <a:gd name="T12" fmla="*/ 2147483647 w 376"/>
                <a:gd name="T13" fmla="*/ 2147483647 h 376"/>
                <a:gd name="T14" fmla="*/ 2147483647 w 376"/>
                <a:gd name="T15" fmla="*/ 0 h 376"/>
                <a:gd name="T16" fmla="*/ 2147483647 w 376"/>
                <a:gd name="T17" fmla="*/ 2147483647 h 376"/>
                <a:gd name="T18" fmla="*/ 2147483647 w 376"/>
                <a:gd name="T19" fmla="*/ 2147483647 h 376"/>
                <a:gd name="T20" fmla="*/ 2147483647 w 376"/>
                <a:gd name="T21" fmla="*/ 2147483647 h 376"/>
                <a:gd name="T22" fmla="*/ 2147483647 w 376"/>
                <a:gd name="T23" fmla="*/ 2147483647 h 376"/>
                <a:gd name="T24" fmla="*/ 2147483647 w 376"/>
                <a:gd name="T25" fmla="*/ 2147483647 h 376"/>
                <a:gd name="T26" fmla="*/ 2147483647 w 376"/>
                <a:gd name="T27" fmla="*/ 2147483647 h 376"/>
                <a:gd name="T28" fmla="*/ 2147483647 w 376"/>
                <a:gd name="T29" fmla="*/ 2147483647 h 376"/>
                <a:gd name="T30" fmla="*/ 0 w 376"/>
                <a:gd name="T31" fmla="*/ 2147483647 h 376"/>
                <a:gd name="T32" fmla="*/ 2147483647 w 376"/>
                <a:gd name="T33" fmla="*/ 2147483647 h 376"/>
                <a:gd name="T34" fmla="*/ 2147483647 w 376"/>
                <a:gd name="T35" fmla="*/ 2147483647 h 376"/>
                <a:gd name="T36" fmla="*/ 2147483647 w 376"/>
                <a:gd name="T37" fmla="*/ 2147483647 h 376"/>
                <a:gd name="T38" fmla="*/ 2147483647 w 376"/>
                <a:gd name="T39" fmla="*/ 2147483647 h 376"/>
                <a:gd name="T40" fmla="*/ 2147483647 w 376"/>
                <a:gd name="T41" fmla="*/ 2147483647 h 376"/>
                <a:gd name="T42" fmla="*/ 2147483647 w 376"/>
                <a:gd name="T43" fmla="*/ 2147483647 h 376"/>
                <a:gd name="T44" fmla="*/ 2147483647 w 376"/>
                <a:gd name="T45" fmla="*/ 2147483647 h 376"/>
                <a:gd name="T46" fmla="*/ 2147483647 w 376"/>
                <a:gd name="T47" fmla="*/ 2147483647 h 376"/>
                <a:gd name="T48" fmla="*/ 2147483647 w 376"/>
                <a:gd name="T49" fmla="*/ 2147483647 h 376"/>
                <a:gd name="T50" fmla="*/ 2147483647 w 376"/>
                <a:gd name="T51" fmla="*/ 2147483647 h 376"/>
                <a:gd name="T52" fmla="*/ 2147483647 w 376"/>
                <a:gd name="T53" fmla="*/ 2147483647 h 376"/>
                <a:gd name="T54" fmla="*/ 2147483647 w 376"/>
                <a:gd name="T55" fmla="*/ 2147483647 h 376"/>
                <a:gd name="T56" fmla="*/ 2147483647 w 376"/>
                <a:gd name="T57" fmla="*/ 2147483647 h 376"/>
                <a:gd name="T58" fmla="*/ 2147483647 w 376"/>
                <a:gd name="T59" fmla="*/ 2147483647 h 376"/>
                <a:gd name="T60" fmla="*/ 2147483647 w 376"/>
                <a:gd name="T61" fmla="*/ 2147483647 h 376"/>
                <a:gd name="T62" fmla="*/ 2147483647 w 376"/>
                <a:gd name="T63" fmla="*/ 2147483647 h 376"/>
                <a:gd name="T64" fmla="*/ 2147483647 w 376"/>
                <a:gd name="T65" fmla="*/ 2147483647 h 376"/>
                <a:gd name="T66" fmla="*/ 2147483647 w 376"/>
                <a:gd name="T67" fmla="*/ 2147483647 h 376"/>
                <a:gd name="T68" fmla="*/ 2147483647 w 376"/>
                <a:gd name="T69" fmla="*/ 2147483647 h 376"/>
                <a:gd name="T70" fmla="*/ 2147483647 w 376"/>
                <a:gd name="T71" fmla="*/ 2147483647 h 376"/>
                <a:gd name="T72" fmla="*/ 2147483647 w 376"/>
                <a:gd name="T73" fmla="*/ 2147483647 h 376"/>
                <a:gd name="T74" fmla="*/ 2147483647 w 376"/>
                <a:gd name="T75" fmla="*/ 2147483647 h 376"/>
                <a:gd name="T76" fmla="*/ 2147483647 w 376"/>
                <a:gd name="T77" fmla="*/ 2147483647 h 376"/>
                <a:gd name="T78" fmla="*/ 2147483647 w 376"/>
                <a:gd name="T79" fmla="*/ 2147483647 h 376"/>
                <a:gd name="T80" fmla="*/ 2147483647 w 376"/>
                <a:gd name="T81" fmla="*/ 2147483647 h 376"/>
                <a:gd name="T82" fmla="*/ 2147483647 w 376"/>
                <a:gd name="T83" fmla="*/ 2147483647 h 376"/>
                <a:gd name="T84" fmla="*/ 2147483647 w 376"/>
                <a:gd name="T85" fmla="*/ 2147483647 h 376"/>
                <a:gd name="T86" fmla="*/ 2147483647 w 376"/>
                <a:gd name="T87" fmla="*/ 2147483647 h 376"/>
                <a:gd name="T88" fmla="*/ 2147483647 w 376"/>
                <a:gd name="T89" fmla="*/ 2147483647 h 376"/>
                <a:gd name="T90" fmla="*/ 2147483647 w 376"/>
                <a:gd name="T91" fmla="*/ 2147483647 h 376"/>
                <a:gd name="T92" fmla="*/ 2147483647 w 376"/>
                <a:gd name="T93" fmla="*/ 2147483647 h 376"/>
                <a:gd name="T94" fmla="*/ 2147483647 w 376"/>
                <a:gd name="T95" fmla="*/ 2147483647 h 376"/>
                <a:gd name="T96" fmla="*/ 2147483647 w 376"/>
                <a:gd name="T97" fmla="*/ 2147483647 h 376"/>
                <a:gd name="T98" fmla="*/ 2147483647 w 376"/>
                <a:gd name="T99" fmla="*/ 2147483647 h 376"/>
                <a:gd name="T100" fmla="*/ 2147483647 w 376"/>
                <a:gd name="T101" fmla="*/ 2147483647 h 376"/>
                <a:gd name="T102" fmla="*/ 2147483647 w 376"/>
                <a:gd name="T103" fmla="*/ 2147483647 h 376"/>
                <a:gd name="T104" fmla="*/ 2147483647 w 376"/>
                <a:gd name="T105" fmla="*/ 2147483647 h 376"/>
                <a:gd name="T106" fmla="*/ 2147483647 w 376"/>
                <a:gd name="T107" fmla="*/ 2147483647 h 376"/>
                <a:gd name="T108" fmla="*/ 2147483647 w 376"/>
                <a:gd name="T109" fmla="*/ 2147483647 h 376"/>
                <a:gd name="T110" fmla="*/ 2147483647 w 376"/>
                <a:gd name="T111" fmla="*/ 2147483647 h 376"/>
                <a:gd name="T112" fmla="*/ 2147483647 w 376"/>
                <a:gd name="T113" fmla="*/ 2147483647 h 37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376" h="376">
                  <a:moveTo>
                    <a:pt x="347" y="284"/>
                  </a:moveTo>
                  <a:cubicBezTo>
                    <a:pt x="347" y="238"/>
                    <a:pt x="347" y="238"/>
                    <a:pt x="347" y="238"/>
                  </a:cubicBezTo>
                  <a:cubicBezTo>
                    <a:pt x="347" y="210"/>
                    <a:pt x="328" y="169"/>
                    <a:pt x="278" y="169"/>
                  </a:cubicBezTo>
                  <a:cubicBezTo>
                    <a:pt x="238" y="169"/>
                    <a:pt x="238" y="169"/>
                    <a:pt x="238" y="169"/>
                  </a:cubicBezTo>
                  <a:cubicBezTo>
                    <a:pt x="210" y="169"/>
                    <a:pt x="207" y="155"/>
                    <a:pt x="207" y="148"/>
                  </a:cubicBezTo>
                  <a:cubicBezTo>
                    <a:pt x="207" y="92"/>
                    <a:pt x="207" y="92"/>
                    <a:pt x="207" y="92"/>
                  </a:cubicBezTo>
                  <a:cubicBezTo>
                    <a:pt x="224" y="85"/>
                    <a:pt x="236" y="68"/>
                    <a:pt x="236" y="48"/>
                  </a:cubicBezTo>
                  <a:cubicBezTo>
                    <a:pt x="236" y="21"/>
                    <a:pt x="214" y="0"/>
                    <a:pt x="188" y="0"/>
                  </a:cubicBezTo>
                  <a:cubicBezTo>
                    <a:pt x="161" y="0"/>
                    <a:pt x="140" y="21"/>
                    <a:pt x="140" y="48"/>
                  </a:cubicBezTo>
                  <a:cubicBezTo>
                    <a:pt x="140" y="68"/>
                    <a:pt x="152" y="85"/>
                    <a:pt x="169" y="92"/>
                  </a:cubicBezTo>
                  <a:cubicBezTo>
                    <a:pt x="169" y="148"/>
                    <a:pt x="169" y="148"/>
                    <a:pt x="169" y="148"/>
                  </a:cubicBezTo>
                  <a:cubicBezTo>
                    <a:pt x="169" y="153"/>
                    <a:pt x="167" y="169"/>
                    <a:pt x="138" y="169"/>
                  </a:cubicBezTo>
                  <a:cubicBezTo>
                    <a:pt x="98" y="169"/>
                    <a:pt x="98" y="169"/>
                    <a:pt x="98" y="169"/>
                  </a:cubicBezTo>
                  <a:cubicBezTo>
                    <a:pt x="47" y="169"/>
                    <a:pt x="29" y="210"/>
                    <a:pt x="29" y="238"/>
                  </a:cubicBezTo>
                  <a:cubicBezTo>
                    <a:pt x="29" y="284"/>
                    <a:pt x="29" y="284"/>
                    <a:pt x="29" y="284"/>
                  </a:cubicBezTo>
                  <a:cubicBezTo>
                    <a:pt x="12" y="291"/>
                    <a:pt x="0" y="308"/>
                    <a:pt x="0" y="328"/>
                  </a:cubicBezTo>
                  <a:cubicBezTo>
                    <a:pt x="0" y="354"/>
                    <a:pt x="21" y="376"/>
                    <a:pt x="48" y="376"/>
                  </a:cubicBezTo>
                  <a:cubicBezTo>
                    <a:pt x="74" y="376"/>
                    <a:pt x="96" y="354"/>
                    <a:pt x="96" y="328"/>
                  </a:cubicBezTo>
                  <a:cubicBezTo>
                    <a:pt x="96" y="308"/>
                    <a:pt x="84" y="291"/>
                    <a:pt x="67" y="284"/>
                  </a:cubicBezTo>
                  <a:cubicBezTo>
                    <a:pt x="67" y="238"/>
                    <a:pt x="67" y="238"/>
                    <a:pt x="67" y="238"/>
                  </a:cubicBezTo>
                  <a:cubicBezTo>
                    <a:pt x="67" y="233"/>
                    <a:pt x="68" y="207"/>
                    <a:pt x="98" y="207"/>
                  </a:cubicBezTo>
                  <a:cubicBezTo>
                    <a:pt x="138" y="207"/>
                    <a:pt x="138" y="207"/>
                    <a:pt x="138" y="207"/>
                  </a:cubicBezTo>
                  <a:cubicBezTo>
                    <a:pt x="150" y="207"/>
                    <a:pt x="160" y="205"/>
                    <a:pt x="169" y="202"/>
                  </a:cubicBezTo>
                  <a:cubicBezTo>
                    <a:pt x="169" y="284"/>
                    <a:pt x="169" y="284"/>
                    <a:pt x="169" y="284"/>
                  </a:cubicBezTo>
                  <a:cubicBezTo>
                    <a:pt x="152" y="291"/>
                    <a:pt x="140" y="308"/>
                    <a:pt x="140" y="328"/>
                  </a:cubicBezTo>
                  <a:cubicBezTo>
                    <a:pt x="140" y="354"/>
                    <a:pt x="161" y="376"/>
                    <a:pt x="188" y="376"/>
                  </a:cubicBezTo>
                  <a:cubicBezTo>
                    <a:pt x="214" y="376"/>
                    <a:pt x="236" y="354"/>
                    <a:pt x="236" y="328"/>
                  </a:cubicBezTo>
                  <a:cubicBezTo>
                    <a:pt x="236" y="308"/>
                    <a:pt x="224" y="291"/>
                    <a:pt x="207" y="284"/>
                  </a:cubicBezTo>
                  <a:cubicBezTo>
                    <a:pt x="207" y="202"/>
                    <a:pt x="207" y="202"/>
                    <a:pt x="207" y="202"/>
                  </a:cubicBezTo>
                  <a:cubicBezTo>
                    <a:pt x="215" y="205"/>
                    <a:pt x="226" y="207"/>
                    <a:pt x="238" y="207"/>
                  </a:cubicBezTo>
                  <a:cubicBezTo>
                    <a:pt x="278" y="207"/>
                    <a:pt x="278" y="207"/>
                    <a:pt x="278" y="207"/>
                  </a:cubicBezTo>
                  <a:cubicBezTo>
                    <a:pt x="306" y="207"/>
                    <a:pt x="309" y="231"/>
                    <a:pt x="309" y="238"/>
                  </a:cubicBezTo>
                  <a:cubicBezTo>
                    <a:pt x="309" y="284"/>
                    <a:pt x="309" y="284"/>
                    <a:pt x="309" y="284"/>
                  </a:cubicBezTo>
                  <a:cubicBezTo>
                    <a:pt x="292" y="291"/>
                    <a:pt x="280" y="308"/>
                    <a:pt x="280" y="328"/>
                  </a:cubicBezTo>
                  <a:cubicBezTo>
                    <a:pt x="280" y="354"/>
                    <a:pt x="301" y="376"/>
                    <a:pt x="328" y="376"/>
                  </a:cubicBezTo>
                  <a:cubicBezTo>
                    <a:pt x="354" y="376"/>
                    <a:pt x="376" y="354"/>
                    <a:pt x="376" y="328"/>
                  </a:cubicBezTo>
                  <a:cubicBezTo>
                    <a:pt x="376" y="308"/>
                    <a:pt x="364" y="291"/>
                    <a:pt x="347" y="284"/>
                  </a:cubicBezTo>
                  <a:close/>
                  <a:moveTo>
                    <a:pt x="75" y="328"/>
                  </a:moveTo>
                  <a:cubicBezTo>
                    <a:pt x="75" y="343"/>
                    <a:pt x="63" y="356"/>
                    <a:pt x="48" y="356"/>
                  </a:cubicBezTo>
                  <a:cubicBezTo>
                    <a:pt x="32" y="356"/>
                    <a:pt x="20" y="343"/>
                    <a:pt x="20" y="328"/>
                  </a:cubicBezTo>
                  <a:cubicBezTo>
                    <a:pt x="20" y="313"/>
                    <a:pt x="32" y="300"/>
                    <a:pt x="48" y="300"/>
                  </a:cubicBezTo>
                  <a:cubicBezTo>
                    <a:pt x="63" y="300"/>
                    <a:pt x="75" y="313"/>
                    <a:pt x="75" y="328"/>
                  </a:cubicBezTo>
                  <a:close/>
                  <a:moveTo>
                    <a:pt x="160" y="48"/>
                  </a:moveTo>
                  <a:cubicBezTo>
                    <a:pt x="160" y="33"/>
                    <a:pt x="172" y="20"/>
                    <a:pt x="188" y="20"/>
                  </a:cubicBezTo>
                  <a:cubicBezTo>
                    <a:pt x="203" y="20"/>
                    <a:pt x="215" y="33"/>
                    <a:pt x="215" y="48"/>
                  </a:cubicBezTo>
                  <a:cubicBezTo>
                    <a:pt x="215" y="63"/>
                    <a:pt x="203" y="76"/>
                    <a:pt x="188" y="76"/>
                  </a:cubicBezTo>
                  <a:cubicBezTo>
                    <a:pt x="172" y="76"/>
                    <a:pt x="160" y="63"/>
                    <a:pt x="160" y="48"/>
                  </a:cubicBezTo>
                  <a:close/>
                  <a:moveTo>
                    <a:pt x="215" y="328"/>
                  </a:moveTo>
                  <a:cubicBezTo>
                    <a:pt x="215" y="343"/>
                    <a:pt x="203" y="356"/>
                    <a:pt x="188" y="356"/>
                  </a:cubicBezTo>
                  <a:cubicBezTo>
                    <a:pt x="172" y="356"/>
                    <a:pt x="160" y="343"/>
                    <a:pt x="160" y="328"/>
                  </a:cubicBezTo>
                  <a:cubicBezTo>
                    <a:pt x="160" y="313"/>
                    <a:pt x="172" y="300"/>
                    <a:pt x="188" y="300"/>
                  </a:cubicBezTo>
                  <a:cubicBezTo>
                    <a:pt x="203" y="300"/>
                    <a:pt x="215" y="313"/>
                    <a:pt x="215" y="328"/>
                  </a:cubicBezTo>
                  <a:close/>
                  <a:moveTo>
                    <a:pt x="328" y="356"/>
                  </a:moveTo>
                  <a:cubicBezTo>
                    <a:pt x="312" y="356"/>
                    <a:pt x="300" y="343"/>
                    <a:pt x="300" y="328"/>
                  </a:cubicBezTo>
                  <a:cubicBezTo>
                    <a:pt x="300" y="313"/>
                    <a:pt x="312" y="300"/>
                    <a:pt x="328" y="300"/>
                  </a:cubicBezTo>
                  <a:cubicBezTo>
                    <a:pt x="343" y="300"/>
                    <a:pt x="355" y="313"/>
                    <a:pt x="355" y="328"/>
                  </a:cubicBezTo>
                  <a:cubicBezTo>
                    <a:pt x="355" y="343"/>
                    <a:pt x="343" y="356"/>
                    <a:pt x="328" y="35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22" name="Group 21"/>
          <p:cNvGrpSpPr>
            <a:grpSpLocks/>
          </p:cNvGrpSpPr>
          <p:nvPr/>
        </p:nvGrpSpPr>
        <p:grpSpPr bwMode="auto">
          <a:xfrm>
            <a:off x="3394075" y="2112963"/>
            <a:ext cx="1009650" cy="638175"/>
            <a:chOff x="2380637" y="1253453"/>
            <a:chExt cx="1110811" cy="702200"/>
          </a:xfrm>
        </p:grpSpPr>
        <p:sp>
          <p:nvSpPr>
            <p:cNvPr id="23" name="Oval 22"/>
            <p:cNvSpPr/>
            <p:nvPr/>
          </p:nvSpPr>
          <p:spPr>
            <a:xfrm>
              <a:off x="2743921" y="1253453"/>
              <a:ext cx="406949" cy="406996"/>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24" name="Content Placeholder 2"/>
            <p:cNvSpPr txBox="1">
              <a:spLocks/>
            </p:cNvSpPr>
            <p:nvPr/>
          </p:nvSpPr>
          <p:spPr>
            <a:xfrm>
              <a:off x="2380637" y="1642981"/>
              <a:ext cx="1110811" cy="312672"/>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fontAlgn="auto">
                <a:spcAft>
                  <a:spcPts val="0"/>
                </a:spcAft>
                <a:buFont typeface="Arial" pitchFamily="34" charset="0"/>
                <a:buNone/>
                <a:defRPr/>
              </a:pPr>
              <a:r>
                <a:rPr lang="en-US" sz="1100" b="1" dirty="0" smtClean="0">
                  <a:solidFill>
                    <a:schemeClr val="bg1">
                      <a:lumMod val="95000"/>
                    </a:schemeClr>
                  </a:solidFill>
                </a:rPr>
                <a:t>Analytics</a:t>
              </a:r>
            </a:p>
          </p:txBody>
        </p:sp>
        <p:sp>
          <p:nvSpPr>
            <p:cNvPr id="54303" name="Freeform 17"/>
            <p:cNvSpPr>
              <a:spLocks noEditPoints="1"/>
            </p:cNvSpPr>
            <p:nvPr/>
          </p:nvSpPr>
          <p:spPr bwMode="auto">
            <a:xfrm>
              <a:off x="2841116" y="1375374"/>
              <a:ext cx="189850" cy="162643"/>
            </a:xfrm>
            <a:custGeom>
              <a:avLst/>
              <a:gdLst>
                <a:gd name="T0" fmla="*/ 2147483647 w 405"/>
                <a:gd name="T1" fmla="*/ 2147483647 h 347"/>
                <a:gd name="T2" fmla="*/ 2147483647 w 405"/>
                <a:gd name="T3" fmla="*/ 2147483647 h 347"/>
                <a:gd name="T4" fmla="*/ 2147483647 w 405"/>
                <a:gd name="T5" fmla="*/ 2147483647 h 347"/>
                <a:gd name="T6" fmla="*/ 2147483647 w 405"/>
                <a:gd name="T7" fmla="*/ 2147483647 h 347"/>
                <a:gd name="T8" fmla="*/ 2147483647 w 405"/>
                <a:gd name="T9" fmla="*/ 2147483647 h 347"/>
                <a:gd name="T10" fmla="*/ 2147483647 w 405"/>
                <a:gd name="T11" fmla="*/ 2147483647 h 347"/>
                <a:gd name="T12" fmla="*/ 2147483647 w 405"/>
                <a:gd name="T13" fmla="*/ 2147483647 h 347"/>
                <a:gd name="T14" fmla="*/ 2147483647 w 405"/>
                <a:gd name="T15" fmla="*/ 2147483647 h 347"/>
                <a:gd name="T16" fmla="*/ 2147483647 w 405"/>
                <a:gd name="T17" fmla="*/ 2147483647 h 347"/>
                <a:gd name="T18" fmla="*/ 2147483647 w 405"/>
                <a:gd name="T19" fmla="*/ 2147483647 h 347"/>
                <a:gd name="T20" fmla="*/ 2147483647 w 405"/>
                <a:gd name="T21" fmla="*/ 2147483647 h 347"/>
                <a:gd name="T22" fmla="*/ 2147483647 w 405"/>
                <a:gd name="T23" fmla="*/ 2147483647 h 347"/>
                <a:gd name="T24" fmla="*/ 2147483647 w 405"/>
                <a:gd name="T25" fmla="*/ 2147483647 h 347"/>
                <a:gd name="T26" fmla="*/ 2147483647 w 405"/>
                <a:gd name="T27" fmla="*/ 2147483647 h 347"/>
                <a:gd name="T28" fmla="*/ 2147483647 w 405"/>
                <a:gd name="T29" fmla="*/ 2147483647 h 347"/>
                <a:gd name="T30" fmla="*/ 2147483647 w 405"/>
                <a:gd name="T31" fmla="*/ 2147483647 h 347"/>
                <a:gd name="T32" fmla="*/ 2147483647 w 405"/>
                <a:gd name="T33" fmla="*/ 2147483647 h 347"/>
                <a:gd name="T34" fmla="*/ 2147483647 w 405"/>
                <a:gd name="T35" fmla="*/ 2147483647 h 347"/>
                <a:gd name="T36" fmla="*/ 2147483647 w 405"/>
                <a:gd name="T37" fmla="*/ 2147483647 h 347"/>
                <a:gd name="T38" fmla="*/ 2147483647 w 405"/>
                <a:gd name="T39" fmla="*/ 2147483647 h 347"/>
                <a:gd name="T40" fmla="*/ 2147483647 w 405"/>
                <a:gd name="T41" fmla="*/ 2147483647 h 347"/>
                <a:gd name="T42" fmla="*/ 2147483647 w 405"/>
                <a:gd name="T43" fmla="*/ 2147483647 h 347"/>
                <a:gd name="T44" fmla="*/ 2147483647 w 405"/>
                <a:gd name="T45" fmla="*/ 2147483647 h 347"/>
                <a:gd name="T46" fmla="*/ 2147483647 w 405"/>
                <a:gd name="T47" fmla="*/ 2147483647 h 347"/>
                <a:gd name="T48" fmla="*/ 2147483647 w 405"/>
                <a:gd name="T49" fmla="*/ 2147483647 h 347"/>
                <a:gd name="T50" fmla="*/ 2147483647 w 405"/>
                <a:gd name="T51" fmla="*/ 2147483647 h 347"/>
                <a:gd name="T52" fmla="*/ 2147483647 w 405"/>
                <a:gd name="T53" fmla="*/ 2147483647 h 347"/>
                <a:gd name="T54" fmla="*/ 2147483647 w 405"/>
                <a:gd name="T55" fmla="*/ 2147483647 h 347"/>
                <a:gd name="T56" fmla="*/ 2147483647 w 405"/>
                <a:gd name="T57" fmla="*/ 2147483647 h 347"/>
                <a:gd name="T58" fmla="*/ 2147483647 w 405"/>
                <a:gd name="T59" fmla="*/ 2147483647 h 347"/>
                <a:gd name="T60" fmla="*/ 2147483647 w 405"/>
                <a:gd name="T61" fmla="*/ 2147483647 h 347"/>
                <a:gd name="T62" fmla="*/ 2147483647 w 405"/>
                <a:gd name="T63" fmla="*/ 2147483647 h 347"/>
                <a:gd name="T64" fmla="*/ 2147483647 w 405"/>
                <a:gd name="T65" fmla="*/ 2147483647 h 347"/>
                <a:gd name="T66" fmla="*/ 2147483647 w 405"/>
                <a:gd name="T67" fmla="*/ 2147483647 h 347"/>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405" h="347">
                  <a:moveTo>
                    <a:pt x="17" y="202"/>
                  </a:moveTo>
                  <a:cubicBezTo>
                    <a:pt x="44" y="208"/>
                    <a:pt x="44" y="208"/>
                    <a:pt x="44" y="208"/>
                  </a:cubicBezTo>
                  <a:cubicBezTo>
                    <a:pt x="64" y="176"/>
                    <a:pt x="64" y="176"/>
                    <a:pt x="64" y="176"/>
                  </a:cubicBezTo>
                  <a:cubicBezTo>
                    <a:pt x="25" y="166"/>
                    <a:pt x="25" y="166"/>
                    <a:pt x="25" y="166"/>
                  </a:cubicBezTo>
                  <a:cubicBezTo>
                    <a:pt x="16" y="164"/>
                    <a:pt x="6" y="170"/>
                    <a:pt x="3" y="180"/>
                  </a:cubicBezTo>
                  <a:cubicBezTo>
                    <a:pt x="1" y="189"/>
                    <a:pt x="7" y="199"/>
                    <a:pt x="17" y="202"/>
                  </a:cubicBezTo>
                  <a:close/>
                  <a:moveTo>
                    <a:pt x="372" y="207"/>
                  </a:moveTo>
                  <a:cubicBezTo>
                    <a:pt x="283" y="287"/>
                    <a:pt x="283" y="287"/>
                    <a:pt x="283" y="287"/>
                  </a:cubicBezTo>
                  <a:cubicBezTo>
                    <a:pt x="178" y="206"/>
                    <a:pt x="178" y="206"/>
                    <a:pt x="178" y="206"/>
                  </a:cubicBezTo>
                  <a:cubicBezTo>
                    <a:pt x="176" y="204"/>
                    <a:pt x="174" y="203"/>
                    <a:pt x="171" y="203"/>
                  </a:cubicBezTo>
                  <a:cubicBezTo>
                    <a:pt x="157" y="199"/>
                    <a:pt x="157" y="199"/>
                    <a:pt x="157" y="199"/>
                  </a:cubicBezTo>
                  <a:cubicBezTo>
                    <a:pt x="137" y="231"/>
                    <a:pt x="137" y="231"/>
                    <a:pt x="137" y="231"/>
                  </a:cubicBezTo>
                  <a:cubicBezTo>
                    <a:pt x="159" y="237"/>
                    <a:pt x="159" y="237"/>
                    <a:pt x="159" y="237"/>
                  </a:cubicBezTo>
                  <a:cubicBezTo>
                    <a:pt x="273" y="325"/>
                    <a:pt x="273" y="325"/>
                    <a:pt x="273" y="325"/>
                  </a:cubicBezTo>
                  <a:cubicBezTo>
                    <a:pt x="276" y="328"/>
                    <a:pt x="280" y="329"/>
                    <a:pt x="284" y="329"/>
                  </a:cubicBezTo>
                  <a:cubicBezTo>
                    <a:pt x="288" y="329"/>
                    <a:pt x="293" y="327"/>
                    <a:pt x="296" y="324"/>
                  </a:cubicBezTo>
                  <a:cubicBezTo>
                    <a:pt x="397" y="234"/>
                    <a:pt x="397" y="234"/>
                    <a:pt x="397" y="234"/>
                  </a:cubicBezTo>
                  <a:cubicBezTo>
                    <a:pt x="404" y="227"/>
                    <a:pt x="405" y="215"/>
                    <a:pt x="398" y="208"/>
                  </a:cubicBezTo>
                  <a:cubicBezTo>
                    <a:pt x="391" y="201"/>
                    <a:pt x="380" y="200"/>
                    <a:pt x="372" y="207"/>
                  </a:cubicBezTo>
                  <a:close/>
                  <a:moveTo>
                    <a:pt x="176" y="119"/>
                  </a:moveTo>
                  <a:cubicBezTo>
                    <a:pt x="274" y="181"/>
                    <a:pt x="274" y="181"/>
                    <a:pt x="274" y="181"/>
                  </a:cubicBezTo>
                  <a:cubicBezTo>
                    <a:pt x="282" y="186"/>
                    <a:pt x="293" y="184"/>
                    <a:pt x="299" y="176"/>
                  </a:cubicBezTo>
                  <a:cubicBezTo>
                    <a:pt x="400" y="31"/>
                    <a:pt x="400" y="31"/>
                    <a:pt x="400" y="31"/>
                  </a:cubicBezTo>
                  <a:cubicBezTo>
                    <a:pt x="405" y="23"/>
                    <a:pt x="403" y="12"/>
                    <a:pt x="395" y="6"/>
                  </a:cubicBezTo>
                  <a:cubicBezTo>
                    <a:pt x="387" y="0"/>
                    <a:pt x="375" y="2"/>
                    <a:pt x="370" y="11"/>
                  </a:cubicBezTo>
                  <a:cubicBezTo>
                    <a:pt x="279" y="141"/>
                    <a:pt x="279" y="141"/>
                    <a:pt x="279" y="141"/>
                  </a:cubicBezTo>
                  <a:cubicBezTo>
                    <a:pt x="181" y="78"/>
                    <a:pt x="181" y="78"/>
                    <a:pt x="181" y="78"/>
                  </a:cubicBezTo>
                  <a:cubicBezTo>
                    <a:pt x="177" y="76"/>
                    <a:pt x="172" y="75"/>
                    <a:pt x="167" y="76"/>
                  </a:cubicBezTo>
                  <a:cubicBezTo>
                    <a:pt x="162" y="77"/>
                    <a:pt x="158" y="80"/>
                    <a:pt x="156" y="84"/>
                  </a:cubicBezTo>
                  <a:cubicBezTo>
                    <a:pt x="6" y="319"/>
                    <a:pt x="6" y="319"/>
                    <a:pt x="6" y="319"/>
                  </a:cubicBezTo>
                  <a:cubicBezTo>
                    <a:pt x="0" y="328"/>
                    <a:pt x="3" y="339"/>
                    <a:pt x="11" y="344"/>
                  </a:cubicBezTo>
                  <a:cubicBezTo>
                    <a:pt x="14" y="346"/>
                    <a:pt x="18" y="347"/>
                    <a:pt x="21" y="347"/>
                  </a:cubicBezTo>
                  <a:cubicBezTo>
                    <a:pt x="27" y="347"/>
                    <a:pt x="33" y="344"/>
                    <a:pt x="36" y="338"/>
                  </a:cubicBezTo>
                  <a:lnTo>
                    <a:pt x="176" y="119"/>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26" name="Group 25"/>
          <p:cNvGrpSpPr>
            <a:grpSpLocks/>
          </p:cNvGrpSpPr>
          <p:nvPr/>
        </p:nvGrpSpPr>
        <p:grpSpPr bwMode="auto">
          <a:xfrm>
            <a:off x="4600575" y="2698750"/>
            <a:ext cx="1111250" cy="957263"/>
            <a:chOff x="3634249" y="1885950"/>
            <a:chExt cx="1221892" cy="1053475"/>
          </a:xfrm>
        </p:grpSpPr>
        <p:sp>
          <p:nvSpPr>
            <p:cNvPr id="27" name="Oval 26"/>
            <p:cNvSpPr/>
            <p:nvPr/>
          </p:nvSpPr>
          <p:spPr>
            <a:xfrm>
              <a:off x="3896083" y="1885950"/>
              <a:ext cx="719171" cy="719787"/>
            </a:xfrm>
            <a:prstGeom prst="ellips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28" name="Content Placeholder 2"/>
            <p:cNvSpPr txBox="1">
              <a:spLocks/>
            </p:cNvSpPr>
            <p:nvPr/>
          </p:nvSpPr>
          <p:spPr>
            <a:xfrm>
              <a:off x="3634249" y="2626702"/>
              <a:ext cx="1221892" cy="312723"/>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fontAlgn="auto">
                <a:spcAft>
                  <a:spcPts val="0"/>
                </a:spcAft>
                <a:buFont typeface="Arial" pitchFamily="34" charset="0"/>
                <a:buNone/>
                <a:defRPr/>
              </a:pPr>
              <a:r>
                <a:rPr lang="en-US" sz="1100" b="1" dirty="0" smtClean="0">
                  <a:solidFill>
                    <a:schemeClr val="bg1">
                      <a:lumMod val="95000"/>
                    </a:schemeClr>
                  </a:solidFill>
                </a:rPr>
                <a:t>Networking</a:t>
              </a:r>
            </a:p>
          </p:txBody>
        </p:sp>
        <p:sp>
          <p:nvSpPr>
            <p:cNvPr id="54300" name="Freeform 22"/>
            <p:cNvSpPr>
              <a:spLocks noEditPoints="1"/>
            </p:cNvSpPr>
            <p:nvPr/>
          </p:nvSpPr>
          <p:spPr bwMode="auto">
            <a:xfrm>
              <a:off x="4090068" y="2090929"/>
              <a:ext cx="310251" cy="310606"/>
            </a:xfrm>
            <a:custGeom>
              <a:avLst/>
              <a:gdLst>
                <a:gd name="T0" fmla="*/ 2147483647 w 368"/>
                <a:gd name="T1" fmla="*/ 2147483647 h 368"/>
                <a:gd name="T2" fmla="*/ 2147483647 w 368"/>
                <a:gd name="T3" fmla="*/ 2147483647 h 368"/>
                <a:gd name="T4" fmla="*/ 2147483647 w 368"/>
                <a:gd name="T5" fmla="*/ 2147483647 h 368"/>
                <a:gd name="T6" fmla="*/ 2147483647 w 368"/>
                <a:gd name="T7" fmla="*/ 2147483647 h 368"/>
                <a:gd name="T8" fmla="*/ 2147483647 w 368"/>
                <a:gd name="T9" fmla="*/ 2147483647 h 368"/>
                <a:gd name="T10" fmla="*/ 2147483647 w 368"/>
                <a:gd name="T11" fmla="*/ 2147483647 h 368"/>
                <a:gd name="T12" fmla="*/ 2147483647 w 368"/>
                <a:gd name="T13" fmla="*/ 2147483647 h 368"/>
                <a:gd name="T14" fmla="*/ 2147483647 w 368"/>
                <a:gd name="T15" fmla="*/ 2147483647 h 368"/>
                <a:gd name="T16" fmla="*/ 2147483647 w 368"/>
                <a:gd name="T17" fmla="*/ 2147483647 h 368"/>
                <a:gd name="T18" fmla="*/ 2147483647 w 368"/>
                <a:gd name="T19" fmla="*/ 2147483647 h 368"/>
                <a:gd name="T20" fmla="*/ 2147483647 w 368"/>
                <a:gd name="T21" fmla="*/ 2147483647 h 368"/>
                <a:gd name="T22" fmla="*/ 2147483647 w 368"/>
                <a:gd name="T23" fmla="*/ 2147483647 h 368"/>
                <a:gd name="T24" fmla="*/ 0 w 368"/>
                <a:gd name="T25" fmla="*/ 2147483647 h 368"/>
                <a:gd name="T26" fmla="*/ 2147483647 w 368"/>
                <a:gd name="T27" fmla="*/ 2147483647 h 368"/>
                <a:gd name="T28" fmla="*/ 2147483647 w 368"/>
                <a:gd name="T29" fmla="*/ 2147483647 h 368"/>
                <a:gd name="T30" fmla="*/ 2147483647 w 368"/>
                <a:gd name="T31" fmla="*/ 2147483647 h 368"/>
                <a:gd name="T32" fmla="*/ 2147483647 w 368"/>
                <a:gd name="T33" fmla="*/ 2147483647 h 368"/>
                <a:gd name="T34" fmla="*/ 2147483647 w 368"/>
                <a:gd name="T35" fmla="*/ 2147483647 h 368"/>
                <a:gd name="T36" fmla="*/ 2147483647 w 368"/>
                <a:gd name="T37" fmla="*/ 2147483647 h 368"/>
                <a:gd name="T38" fmla="*/ 2147483647 w 368"/>
                <a:gd name="T39" fmla="*/ 0 h 368"/>
                <a:gd name="T40" fmla="*/ 2147483647 w 368"/>
                <a:gd name="T41" fmla="*/ 2147483647 h 368"/>
                <a:gd name="T42" fmla="*/ 2147483647 w 368"/>
                <a:gd name="T43" fmla="*/ 2147483647 h 368"/>
                <a:gd name="T44" fmla="*/ 2147483647 w 368"/>
                <a:gd name="T45" fmla="*/ 2147483647 h 368"/>
                <a:gd name="T46" fmla="*/ 2147483647 w 368"/>
                <a:gd name="T47" fmla="*/ 2147483647 h 368"/>
                <a:gd name="T48" fmla="*/ 2147483647 w 368"/>
                <a:gd name="T49" fmla="*/ 2147483647 h 368"/>
                <a:gd name="T50" fmla="*/ 2147483647 w 368"/>
                <a:gd name="T51" fmla="*/ 2147483647 h 368"/>
                <a:gd name="T52" fmla="*/ 2147483647 w 368"/>
                <a:gd name="T53" fmla="*/ 2147483647 h 368"/>
                <a:gd name="T54" fmla="*/ 2147483647 w 368"/>
                <a:gd name="T55" fmla="*/ 2147483647 h 368"/>
                <a:gd name="T56" fmla="*/ 2147483647 w 368"/>
                <a:gd name="T57" fmla="*/ 2147483647 h 368"/>
                <a:gd name="T58" fmla="*/ 2147483647 w 368"/>
                <a:gd name="T59" fmla="*/ 2147483647 h 368"/>
                <a:gd name="T60" fmla="*/ 2147483647 w 368"/>
                <a:gd name="T61" fmla="*/ 2147483647 h 368"/>
                <a:gd name="T62" fmla="*/ 2147483647 w 368"/>
                <a:gd name="T63" fmla="*/ 2147483647 h 368"/>
                <a:gd name="T64" fmla="*/ 2147483647 w 368"/>
                <a:gd name="T65" fmla="*/ 2147483647 h 368"/>
                <a:gd name="T66" fmla="*/ 2147483647 w 368"/>
                <a:gd name="T67" fmla="*/ 2147483647 h 368"/>
                <a:gd name="T68" fmla="*/ 2147483647 w 368"/>
                <a:gd name="T69" fmla="*/ 2147483647 h 368"/>
                <a:gd name="T70" fmla="*/ 2147483647 w 368"/>
                <a:gd name="T71" fmla="*/ 2147483647 h 368"/>
                <a:gd name="T72" fmla="*/ 2147483647 w 368"/>
                <a:gd name="T73" fmla="*/ 2147483647 h 368"/>
                <a:gd name="T74" fmla="*/ 2147483647 w 368"/>
                <a:gd name="T75" fmla="*/ 2147483647 h 368"/>
                <a:gd name="T76" fmla="*/ 2147483647 w 368"/>
                <a:gd name="T77" fmla="*/ 2147483647 h 368"/>
                <a:gd name="T78" fmla="*/ 2147483647 w 368"/>
                <a:gd name="T79" fmla="*/ 2147483647 h 368"/>
                <a:gd name="T80" fmla="*/ 2147483647 w 368"/>
                <a:gd name="T81" fmla="*/ 2147483647 h 368"/>
                <a:gd name="T82" fmla="*/ 2147483647 w 368"/>
                <a:gd name="T83" fmla="*/ 2147483647 h 368"/>
                <a:gd name="T84" fmla="*/ 2147483647 w 368"/>
                <a:gd name="T85" fmla="*/ 2147483647 h 368"/>
                <a:gd name="T86" fmla="*/ 2147483647 w 368"/>
                <a:gd name="T87" fmla="*/ 2147483647 h 368"/>
                <a:gd name="T88" fmla="*/ 2147483647 w 368"/>
                <a:gd name="T89" fmla="*/ 2147483647 h 368"/>
                <a:gd name="T90" fmla="*/ 2147483647 w 368"/>
                <a:gd name="T91" fmla="*/ 2147483647 h 368"/>
                <a:gd name="T92" fmla="*/ 2147483647 w 368"/>
                <a:gd name="T93" fmla="*/ 2147483647 h 368"/>
                <a:gd name="T94" fmla="*/ 2147483647 w 368"/>
                <a:gd name="T95" fmla="*/ 2147483647 h 368"/>
                <a:gd name="T96" fmla="*/ 2147483647 w 368"/>
                <a:gd name="T97" fmla="*/ 2147483647 h 368"/>
                <a:gd name="T98" fmla="*/ 2147483647 w 368"/>
                <a:gd name="T99" fmla="*/ 2147483647 h 368"/>
                <a:gd name="T100" fmla="*/ 2147483647 w 368"/>
                <a:gd name="T101" fmla="*/ 2147483647 h 368"/>
                <a:gd name="T102" fmla="*/ 2147483647 w 368"/>
                <a:gd name="T103" fmla="*/ 2147483647 h 368"/>
                <a:gd name="T104" fmla="*/ 2147483647 w 368"/>
                <a:gd name="T105" fmla="*/ 2147483647 h 368"/>
                <a:gd name="T106" fmla="*/ 2147483647 w 368"/>
                <a:gd name="T107" fmla="*/ 2147483647 h 368"/>
                <a:gd name="T108" fmla="*/ 2147483647 w 368"/>
                <a:gd name="T109" fmla="*/ 2147483647 h 368"/>
                <a:gd name="T110" fmla="*/ 2147483647 w 368"/>
                <a:gd name="T111" fmla="*/ 2147483647 h 368"/>
                <a:gd name="T112" fmla="*/ 2147483647 w 368"/>
                <a:gd name="T113" fmla="*/ 2147483647 h 368"/>
                <a:gd name="T114" fmla="*/ 2147483647 w 368"/>
                <a:gd name="T115" fmla="*/ 2147483647 h 368"/>
                <a:gd name="T116" fmla="*/ 2147483647 w 368"/>
                <a:gd name="T117" fmla="*/ 2147483647 h 368"/>
                <a:gd name="T118" fmla="*/ 2147483647 w 368"/>
                <a:gd name="T119" fmla="*/ 2147483647 h 368"/>
                <a:gd name="T120" fmla="*/ 2147483647 w 368"/>
                <a:gd name="T121" fmla="*/ 2147483647 h 36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68" h="368">
                  <a:moveTo>
                    <a:pt x="89" y="122"/>
                  </a:moveTo>
                  <a:cubicBezTo>
                    <a:pt x="93" y="122"/>
                    <a:pt x="97" y="123"/>
                    <a:pt x="101" y="124"/>
                  </a:cubicBezTo>
                  <a:cubicBezTo>
                    <a:pt x="115" y="108"/>
                    <a:pt x="130" y="94"/>
                    <a:pt x="146" y="82"/>
                  </a:cubicBezTo>
                  <a:cubicBezTo>
                    <a:pt x="146" y="79"/>
                    <a:pt x="145" y="76"/>
                    <a:pt x="145" y="73"/>
                  </a:cubicBezTo>
                  <a:cubicBezTo>
                    <a:pt x="145" y="68"/>
                    <a:pt x="146" y="64"/>
                    <a:pt x="147" y="60"/>
                  </a:cubicBezTo>
                  <a:cubicBezTo>
                    <a:pt x="129" y="47"/>
                    <a:pt x="109" y="36"/>
                    <a:pt x="87" y="27"/>
                  </a:cubicBezTo>
                  <a:cubicBezTo>
                    <a:pt x="67" y="40"/>
                    <a:pt x="50" y="56"/>
                    <a:pt x="36" y="75"/>
                  </a:cubicBezTo>
                  <a:cubicBezTo>
                    <a:pt x="46" y="93"/>
                    <a:pt x="58" y="110"/>
                    <a:pt x="72" y="126"/>
                  </a:cubicBezTo>
                  <a:cubicBezTo>
                    <a:pt x="77" y="124"/>
                    <a:pt x="83" y="122"/>
                    <a:pt x="89" y="122"/>
                  </a:cubicBezTo>
                  <a:close/>
                  <a:moveTo>
                    <a:pt x="50" y="161"/>
                  </a:moveTo>
                  <a:cubicBezTo>
                    <a:pt x="50" y="156"/>
                    <a:pt x="51" y="151"/>
                    <a:pt x="53" y="146"/>
                  </a:cubicBezTo>
                  <a:cubicBezTo>
                    <a:pt x="41" y="132"/>
                    <a:pt x="29" y="117"/>
                    <a:pt x="19" y="101"/>
                  </a:cubicBezTo>
                  <a:cubicBezTo>
                    <a:pt x="7" y="126"/>
                    <a:pt x="0" y="154"/>
                    <a:pt x="0" y="184"/>
                  </a:cubicBezTo>
                  <a:cubicBezTo>
                    <a:pt x="0" y="218"/>
                    <a:pt x="9" y="250"/>
                    <a:pt x="26" y="278"/>
                  </a:cubicBezTo>
                  <a:cubicBezTo>
                    <a:pt x="32" y="245"/>
                    <a:pt x="43" y="214"/>
                    <a:pt x="58" y="185"/>
                  </a:cubicBezTo>
                  <a:cubicBezTo>
                    <a:pt x="53" y="178"/>
                    <a:pt x="50" y="170"/>
                    <a:pt x="50" y="161"/>
                  </a:cubicBezTo>
                  <a:close/>
                  <a:moveTo>
                    <a:pt x="184" y="34"/>
                  </a:moveTo>
                  <a:cubicBezTo>
                    <a:pt x="195" y="34"/>
                    <a:pt x="204" y="38"/>
                    <a:pt x="211" y="44"/>
                  </a:cubicBezTo>
                  <a:cubicBezTo>
                    <a:pt x="232" y="35"/>
                    <a:pt x="253" y="29"/>
                    <a:pt x="275" y="24"/>
                  </a:cubicBezTo>
                  <a:cubicBezTo>
                    <a:pt x="248" y="9"/>
                    <a:pt x="217" y="0"/>
                    <a:pt x="184" y="0"/>
                  </a:cubicBezTo>
                  <a:cubicBezTo>
                    <a:pt x="161" y="0"/>
                    <a:pt x="139" y="4"/>
                    <a:pt x="119" y="12"/>
                  </a:cubicBezTo>
                  <a:cubicBezTo>
                    <a:pt x="135" y="20"/>
                    <a:pt x="150" y="29"/>
                    <a:pt x="165" y="39"/>
                  </a:cubicBezTo>
                  <a:cubicBezTo>
                    <a:pt x="170" y="36"/>
                    <a:pt x="177" y="34"/>
                    <a:pt x="184" y="34"/>
                  </a:cubicBezTo>
                  <a:close/>
                  <a:moveTo>
                    <a:pt x="243" y="218"/>
                  </a:moveTo>
                  <a:cubicBezTo>
                    <a:pt x="245" y="213"/>
                    <a:pt x="249" y="208"/>
                    <a:pt x="253" y="205"/>
                  </a:cubicBezTo>
                  <a:cubicBezTo>
                    <a:pt x="242" y="169"/>
                    <a:pt x="223" y="137"/>
                    <a:pt x="200" y="109"/>
                  </a:cubicBezTo>
                  <a:cubicBezTo>
                    <a:pt x="195" y="111"/>
                    <a:pt x="190" y="112"/>
                    <a:pt x="184" y="112"/>
                  </a:cubicBezTo>
                  <a:cubicBezTo>
                    <a:pt x="176" y="112"/>
                    <a:pt x="168" y="109"/>
                    <a:pt x="162" y="105"/>
                  </a:cubicBezTo>
                  <a:cubicBezTo>
                    <a:pt x="148" y="115"/>
                    <a:pt x="134" y="128"/>
                    <a:pt x="122" y="141"/>
                  </a:cubicBezTo>
                  <a:cubicBezTo>
                    <a:pt x="126" y="147"/>
                    <a:pt x="128" y="154"/>
                    <a:pt x="128" y="161"/>
                  </a:cubicBezTo>
                  <a:cubicBezTo>
                    <a:pt x="128" y="165"/>
                    <a:pt x="128" y="169"/>
                    <a:pt x="127" y="173"/>
                  </a:cubicBezTo>
                  <a:cubicBezTo>
                    <a:pt x="161" y="196"/>
                    <a:pt x="200" y="212"/>
                    <a:pt x="243" y="218"/>
                  </a:cubicBezTo>
                  <a:close/>
                  <a:moveTo>
                    <a:pt x="294" y="271"/>
                  </a:moveTo>
                  <a:cubicBezTo>
                    <a:pt x="294" y="278"/>
                    <a:pt x="295" y="286"/>
                    <a:pt x="295" y="293"/>
                  </a:cubicBezTo>
                  <a:cubicBezTo>
                    <a:pt x="295" y="307"/>
                    <a:pt x="294" y="320"/>
                    <a:pt x="292" y="333"/>
                  </a:cubicBezTo>
                  <a:cubicBezTo>
                    <a:pt x="323" y="310"/>
                    <a:pt x="347" y="277"/>
                    <a:pt x="359" y="240"/>
                  </a:cubicBezTo>
                  <a:cubicBezTo>
                    <a:pt x="345" y="243"/>
                    <a:pt x="330" y="246"/>
                    <a:pt x="315" y="247"/>
                  </a:cubicBezTo>
                  <a:cubicBezTo>
                    <a:pt x="312" y="258"/>
                    <a:pt x="304" y="266"/>
                    <a:pt x="294" y="271"/>
                  </a:cubicBezTo>
                  <a:close/>
                  <a:moveTo>
                    <a:pt x="234" y="244"/>
                  </a:moveTo>
                  <a:cubicBezTo>
                    <a:pt x="188" y="237"/>
                    <a:pt x="146" y="220"/>
                    <a:pt x="110" y="195"/>
                  </a:cubicBezTo>
                  <a:cubicBezTo>
                    <a:pt x="104" y="198"/>
                    <a:pt x="97" y="200"/>
                    <a:pt x="89" y="200"/>
                  </a:cubicBezTo>
                  <a:cubicBezTo>
                    <a:pt x="86" y="200"/>
                    <a:pt x="84" y="200"/>
                    <a:pt x="81" y="200"/>
                  </a:cubicBezTo>
                  <a:cubicBezTo>
                    <a:pt x="64" y="233"/>
                    <a:pt x="52" y="270"/>
                    <a:pt x="49" y="309"/>
                  </a:cubicBezTo>
                  <a:cubicBezTo>
                    <a:pt x="67" y="328"/>
                    <a:pt x="88" y="343"/>
                    <a:pt x="112" y="353"/>
                  </a:cubicBezTo>
                  <a:cubicBezTo>
                    <a:pt x="142" y="308"/>
                    <a:pt x="184" y="270"/>
                    <a:pt x="234" y="244"/>
                  </a:cubicBezTo>
                  <a:close/>
                  <a:moveTo>
                    <a:pt x="307" y="48"/>
                  </a:moveTo>
                  <a:cubicBezTo>
                    <a:pt x="278" y="50"/>
                    <a:pt x="250" y="58"/>
                    <a:pt x="223" y="69"/>
                  </a:cubicBezTo>
                  <a:cubicBezTo>
                    <a:pt x="224" y="70"/>
                    <a:pt x="224" y="71"/>
                    <a:pt x="224" y="73"/>
                  </a:cubicBezTo>
                  <a:cubicBezTo>
                    <a:pt x="224" y="79"/>
                    <a:pt x="222" y="85"/>
                    <a:pt x="220" y="90"/>
                  </a:cubicBezTo>
                  <a:cubicBezTo>
                    <a:pt x="246" y="121"/>
                    <a:pt x="266" y="157"/>
                    <a:pt x="279" y="196"/>
                  </a:cubicBezTo>
                  <a:cubicBezTo>
                    <a:pt x="295" y="196"/>
                    <a:pt x="309" y="206"/>
                    <a:pt x="314" y="220"/>
                  </a:cubicBezTo>
                  <a:cubicBezTo>
                    <a:pt x="332" y="218"/>
                    <a:pt x="349" y="215"/>
                    <a:pt x="366" y="210"/>
                  </a:cubicBezTo>
                  <a:cubicBezTo>
                    <a:pt x="367" y="201"/>
                    <a:pt x="368" y="193"/>
                    <a:pt x="368" y="184"/>
                  </a:cubicBezTo>
                  <a:cubicBezTo>
                    <a:pt x="368" y="130"/>
                    <a:pt x="344" y="81"/>
                    <a:pt x="307" y="48"/>
                  </a:cubicBezTo>
                  <a:close/>
                  <a:moveTo>
                    <a:pt x="254" y="265"/>
                  </a:moveTo>
                  <a:cubicBezTo>
                    <a:pt x="207" y="287"/>
                    <a:pt x="167" y="321"/>
                    <a:pt x="139" y="362"/>
                  </a:cubicBezTo>
                  <a:cubicBezTo>
                    <a:pt x="153" y="366"/>
                    <a:pt x="168" y="368"/>
                    <a:pt x="184" y="368"/>
                  </a:cubicBezTo>
                  <a:cubicBezTo>
                    <a:pt x="212" y="368"/>
                    <a:pt x="238" y="362"/>
                    <a:pt x="261" y="351"/>
                  </a:cubicBezTo>
                  <a:cubicBezTo>
                    <a:pt x="265" y="332"/>
                    <a:pt x="267" y="313"/>
                    <a:pt x="267" y="293"/>
                  </a:cubicBezTo>
                  <a:cubicBezTo>
                    <a:pt x="267" y="286"/>
                    <a:pt x="267" y="279"/>
                    <a:pt x="266" y="272"/>
                  </a:cubicBezTo>
                  <a:cubicBezTo>
                    <a:pt x="262" y="271"/>
                    <a:pt x="257" y="268"/>
                    <a:pt x="254" y="26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31" name="Group 30"/>
          <p:cNvGrpSpPr>
            <a:grpSpLocks/>
          </p:cNvGrpSpPr>
          <p:nvPr/>
        </p:nvGrpSpPr>
        <p:grpSpPr bwMode="auto">
          <a:xfrm>
            <a:off x="4227513" y="3706813"/>
            <a:ext cx="1222375" cy="573087"/>
            <a:chOff x="3180839" y="2952750"/>
            <a:chExt cx="1344082" cy="631704"/>
          </a:xfrm>
        </p:grpSpPr>
        <p:sp>
          <p:nvSpPr>
            <p:cNvPr id="32" name="Oval 31"/>
            <p:cNvSpPr/>
            <p:nvPr/>
          </p:nvSpPr>
          <p:spPr>
            <a:xfrm>
              <a:off x="3681814" y="2952750"/>
              <a:ext cx="335148" cy="335976"/>
            </a:xfrm>
            <a:prstGeom prst="ellipse">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33" name="Content Placeholder 2"/>
            <p:cNvSpPr txBox="1">
              <a:spLocks/>
            </p:cNvSpPr>
            <p:nvPr/>
          </p:nvSpPr>
          <p:spPr>
            <a:xfrm>
              <a:off x="3180839" y="3272976"/>
              <a:ext cx="1344082" cy="311478"/>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fontAlgn="auto">
                <a:spcAft>
                  <a:spcPts val="0"/>
                </a:spcAft>
                <a:buFont typeface="Arial" pitchFamily="34" charset="0"/>
                <a:buNone/>
                <a:defRPr/>
              </a:pPr>
              <a:r>
                <a:rPr lang="en-US" sz="1100" b="1" dirty="0" smtClean="0">
                  <a:solidFill>
                    <a:schemeClr val="bg1">
                      <a:lumMod val="95000"/>
                    </a:schemeClr>
                  </a:solidFill>
                </a:rPr>
                <a:t>E-Commerce</a:t>
              </a:r>
            </a:p>
          </p:txBody>
        </p:sp>
        <p:sp>
          <p:nvSpPr>
            <p:cNvPr id="54297" name="Freeform 27"/>
            <p:cNvSpPr>
              <a:spLocks noEditPoints="1"/>
            </p:cNvSpPr>
            <p:nvPr/>
          </p:nvSpPr>
          <p:spPr bwMode="auto">
            <a:xfrm>
              <a:off x="3771222" y="3053691"/>
              <a:ext cx="134057" cy="134057"/>
            </a:xfrm>
            <a:custGeom>
              <a:avLst/>
              <a:gdLst>
                <a:gd name="T0" fmla="*/ 2147483647 w 360"/>
                <a:gd name="T1" fmla="*/ 2147483647 h 360"/>
                <a:gd name="T2" fmla="*/ 2147483647 w 360"/>
                <a:gd name="T3" fmla="*/ 2147483647 h 360"/>
                <a:gd name="T4" fmla="*/ 2147483647 w 360"/>
                <a:gd name="T5" fmla="*/ 2147483647 h 360"/>
                <a:gd name="T6" fmla="*/ 2147483647 w 360"/>
                <a:gd name="T7" fmla="*/ 2147483647 h 360"/>
                <a:gd name="T8" fmla="*/ 2147483647 w 360"/>
                <a:gd name="T9" fmla="*/ 2147483647 h 360"/>
                <a:gd name="T10" fmla="*/ 2147483647 w 360"/>
                <a:gd name="T11" fmla="*/ 2147483647 h 360"/>
                <a:gd name="T12" fmla="*/ 2147483647 w 360"/>
                <a:gd name="T13" fmla="*/ 2147483647 h 360"/>
                <a:gd name="T14" fmla="*/ 2147483647 w 360"/>
                <a:gd name="T15" fmla="*/ 2147483647 h 360"/>
                <a:gd name="T16" fmla="*/ 2147483647 w 360"/>
                <a:gd name="T17" fmla="*/ 2147483647 h 360"/>
                <a:gd name="T18" fmla="*/ 2147483647 w 360"/>
                <a:gd name="T19" fmla="*/ 2147483647 h 360"/>
                <a:gd name="T20" fmla="*/ 2147483647 w 360"/>
                <a:gd name="T21" fmla="*/ 2147483647 h 360"/>
                <a:gd name="T22" fmla="*/ 2147483647 w 360"/>
                <a:gd name="T23" fmla="*/ 2147483647 h 360"/>
                <a:gd name="T24" fmla="*/ 2147483647 w 360"/>
                <a:gd name="T25" fmla="*/ 2147483647 h 360"/>
                <a:gd name="T26" fmla="*/ 2147483647 w 360"/>
                <a:gd name="T27" fmla="*/ 2147483647 h 360"/>
                <a:gd name="T28" fmla="*/ 2147483647 w 360"/>
                <a:gd name="T29" fmla="*/ 2147483647 h 360"/>
                <a:gd name="T30" fmla="*/ 2147483647 w 360"/>
                <a:gd name="T31" fmla="*/ 2147483647 h 360"/>
                <a:gd name="T32" fmla="*/ 2147483647 w 360"/>
                <a:gd name="T33" fmla="*/ 0 h 360"/>
                <a:gd name="T34" fmla="*/ 2147483647 w 360"/>
                <a:gd name="T35" fmla="*/ 0 h 360"/>
                <a:gd name="T36" fmla="*/ 0 w 360"/>
                <a:gd name="T37" fmla="*/ 2147483647 h 360"/>
                <a:gd name="T38" fmla="*/ 0 w 360"/>
                <a:gd name="T39" fmla="*/ 2147483647 h 360"/>
                <a:gd name="T40" fmla="*/ 2147483647 w 360"/>
                <a:gd name="T41" fmla="*/ 2147483647 h 360"/>
                <a:gd name="T42" fmla="*/ 2147483647 w 360"/>
                <a:gd name="T43" fmla="*/ 2147483647 h 360"/>
                <a:gd name="T44" fmla="*/ 2147483647 w 360"/>
                <a:gd name="T45" fmla="*/ 2147483647 h 360"/>
                <a:gd name="T46" fmla="*/ 2147483647 w 360"/>
                <a:gd name="T47" fmla="*/ 2147483647 h 360"/>
                <a:gd name="T48" fmla="*/ 2147483647 w 360"/>
                <a:gd name="T49" fmla="*/ 2147483647 h 360"/>
                <a:gd name="T50" fmla="*/ 2147483647 w 360"/>
                <a:gd name="T51" fmla="*/ 2147483647 h 360"/>
                <a:gd name="T52" fmla="*/ 2147483647 w 360"/>
                <a:gd name="T53" fmla="*/ 2147483647 h 360"/>
                <a:gd name="T54" fmla="*/ 2147483647 w 360"/>
                <a:gd name="T55" fmla="*/ 2147483647 h 360"/>
                <a:gd name="T56" fmla="*/ 2147483647 w 360"/>
                <a:gd name="T57" fmla="*/ 2147483647 h 360"/>
                <a:gd name="T58" fmla="*/ 2147483647 w 360"/>
                <a:gd name="T59" fmla="*/ 2147483647 h 360"/>
                <a:gd name="T60" fmla="*/ 2147483647 w 360"/>
                <a:gd name="T61" fmla="*/ 2147483647 h 360"/>
                <a:gd name="T62" fmla="*/ 2147483647 w 360"/>
                <a:gd name="T63" fmla="*/ 2147483647 h 36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0" t="0" r="r" b="b"/>
              <a:pathLst>
                <a:path w="360" h="360">
                  <a:moveTo>
                    <a:pt x="60" y="320"/>
                  </a:moveTo>
                  <a:cubicBezTo>
                    <a:pt x="60" y="342"/>
                    <a:pt x="78" y="360"/>
                    <a:pt x="100" y="360"/>
                  </a:cubicBezTo>
                  <a:cubicBezTo>
                    <a:pt x="122" y="360"/>
                    <a:pt x="140" y="342"/>
                    <a:pt x="140" y="320"/>
                  </a:cubicBezTo>
                  <a:cubicBezTo>
                    <a:pt x="140" y="298"/>
                    <a:pt x="122" y="280"/>
                    <a:pt x="100" y="280"/>
                  </a:cubicBezTo>
                  <a:cubicBezTo>
                    <a:pt x="78" y="280"/>
                    <a:pt x="60" y="298"/>
                    <a:pt x="60" y="320"/>
                  </a:cubicBezTo>
                  <a:close/>
                  <a:moveTo>
                    <a:pt x="260" y="320"/>
                  </a:moveTo>
                  <a:cubicBezTo>
                    <a:pt x="260" y="342"/>
                    <a:pt x="278" y="360"/>
                    <a:pt x="300" y="360"/>
                  </a:cubicBezTo>
                  <a:cubicBezTo>
                    <a:pt x="322" y="360"/>
                    <a:pt x="340" y="342"/>
                    <a:pt x="340" y="320"/>
                  </a:cubicBezTo>
                  <a:cubicBezTo>
                    <a:pt x="340" y="298"/>
                    <a:pt x="322" y="280"/>
                    <a:pt x="300" y="280"/>
                  </a:cubicBezTo>
                  <a:cubicBezTo>
                    <a:pt x="278" y="280"/>
                    <a:pt x="260" y="298"/>
                    <a:pt x="260" y="320"/>
                  </a:cubicBezTo>
                  <a:close/>
                  <a:moveTo>
                    <a:pt x="131" y="225"/>
                  </a:moveTo>
                  <a:cubicBezTo>
                    <a:pt x="352" y="162"/>
                    <a:pt x="352" y="162"/>
                    <a:pt x="352" y="162"/>
                  </a:cubicBezTo>
                  <a:cubicBezTo>
                    <a:pt x="356" y="161"/>
                    <a:pt x="360" y="156"/>
                    <a:pt x="360" y="152"/>
                  </a:cubicBezTo>
                  <a:cubicBezTo>
                    <a:pt x="360" y="42"/>
                    <a:pt x="360" y="42"/>
                    <a:pt x="360" y="42"/>
                  </a:cubicBezTo>
                  <a:cubicBezTo>
                    <a:pt x="78" y="42"/>
                    <a:pt x="78" y="42"/>
                    <a:pt x="78" y="42"/>
                  </a:cubicBezTo>
                  <a:cubicBezTo>
                    <a:pt x="78" y="8"/>
                    <a:pt x="78" y="8"/>
                    <a:pt x="78" y="8"/>
                  </a:cubicBezTo>
                  <a:cubicBezTo>
                    <a:pt x="78" y="3"/>
                    <a:pt x="74" y="0"/>
                    <a:pt x="70" y="0"/>
                  </a:cubicBezTo>
                  <a:cubicBezTo>
                    <a:pt x="8" y="0"/>
                    <a:pt x="8" y="0"/>
                    <a:pt x="8" y="0"/>
                  </a:cubicBezTo>
                  <a:cubicBezTo>
                    <a:pt x="3" y="0"/>
                    <a:pt x="0" y="3"/>
                    <a:pt x="0" y="8"/>
                  </a:cubicBezTo>
                  <a:cubicBezTo>
                    <a:pt x="0" y="40"/>
                    <a:pt x="0" y="40"/>
                    <a:pt x="0" y="40"/>
                  </a:cubicBezTo>
                  <a:cubicBezTo>
                    <a:pt x="39" y="40"/>
                    <a:pt x="39" y="40"/>
                    <a:pt x="39" y="40"/>
                  </a:cubicBezTo>
                  <a:cubicBezTo>
                    <a:pt x="78" y="221"/>
                    <a:pt x="78" y="221"/>
                    <a:pt x="78" y="221"/>
                  </a:cubicBezTo>
                  <a:cubicBezTo>
                    <a:pt x="82" y="240"/>
                    <a:pt x="82" y="240"/>
                    <a:pt x="82" y="240"/>
                  </a:cubicBezTo>
                  <a:cubicBezTo>
                    <a:pt x="82" y="270"/>
                    <a:pt x="82" y="270"/>
                    <a:pt x="82" y="270"/>
                  </a:cubicBezTo>
                  <a:cubicBezTo>
                    <a:pt x="82" y="274"/>
                    <a:pt x="85" y="278"/>
                    <a:pt x="90" y="278"/>
                  </a:cubicBezTo>
                  <a:cubicBezTo>
                    <a:pt x="100" y="278"/>
                    <a:pt x="100" y="278"/>
                    <a:pt x="100" y="278"/>
                  </a:cubicBezTo>
                  <a:cubicBezTo>
                    <a:pt x="300" y="278"/>
                    <a:pt x="300" y="278"/>
                    <a:pt x="300" y="278"/>
                  </a:cubicBezTo>
                  <a:cubicBezTo>
                    <a:pt x="352" y="278"/>
                    <a:pt x="352" y="278"/>
                    <a:pt x="352" y="278"/>
                  </a:cubicBezTo>
                  <a:cubicBezTo>
                    <a:pt x="356" y="278"/>
                    <a:pt x="360" y="274"/>
                    <a:pt x="360" y="270"/>
                  </a:cubicBezTo>
                  <a:cubicBezTo>
                    <a:pt x="360" y="240"/>
                    <a:pt x="360" y="240"/>
                    <a:pt x="360" y="240"/>
                  </a:cubicBezTo>
                  <a:cubicBezTo>
                    <a:pt x="135" y="240"/>
                    <a:pt x="135" y="240"/>
                    <a:pt x="135" y="240"/>
                  </a:cubicBezTo>
                  <a:cubicBezTo>
                    <a:pt x="112" y="240"/>
                    <a:pt x="111" y="231"/>
                    <a:pt x="131" y="22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35" name="Group 34"/>
          <p:cNvGrpSpPr>
            <a:grpSpLocks/>
          </p:cNvGrpSpPr>
          <p:nvPr/>
        </p:nvGrpSpPr>
        <p:grpSpPr bwMode="auto">
          <a:xfrm>
            <a:off x="735013" y="3514725"/>
            <a:ext cx="1009650" cy="762000"/>
            <a:chOff x="528856" y="3532502"/>
            <a:chExt cx="1110811" cy="838359"/>
          </a:xfrm>
        </p:grpSpPr>
        <p:sp>
          <p:nvSpPr>
            <p:cNvPr id="36" name="Oval 35"/>
            <p:cNvSpPr/>
            <p:nvPr/>
          </p:nvSpPr>
          <p:spPr>
            <a:xfrm>
              <a:off x="824024" y="3532502"/>
              <a:ext cx="541433" cy="541440"/>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37" name="Content Placeholder 2"/>
            <p:cNvSpPr txBox="1">
              <a:spLocks/>
            </p:cNvSpPr>
            <p:nvPr/>
          </p:nvSpPr>
          <p:spPr>
            <a:xfrm>
              <a:off x="528856" y="4058224"/>
              <a:ext cx="1110811" cy="31263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fontAlgn="auto">
                <a:spcAft>
                  <a:spcPts val="0"/>
                </a:spcAft>
                <a:buFont typeface="Arial" pitchFamily="34" charset="0"/>
                <a:buNone/>
                <a:defRPr/>
              </a:pPr>
              <a:r>
                <a:rPr lang="en-US" sz="1100" b="1" dirty="0" smtClean="0">
                  <a:solidFill>
                    <a:schemeClr val="bg1">
                      <a:lumMod val="95000"/>
                    </a:schemeClr>
                  </a:solidFill>
                </a:rPr>
                <a:t>Support</a:t>
              </a:r>
            </a:p>
          </p:txBody>
        </p:sp>
        <p:sp>
          <p:nvSpPr>
            <p:cNvPr id="54294" name="Freeform 32"/>
            <p:cNvSpPr>
              <a:spLocks noEditPoints="1"/>
            </p:cNvSpPr>
            <p:nvPr/>
          </p:nvSpPr>
          <p:spPr bwMode="auto">
            <a:xfrm>
              <a:off x="975987" y="3684092"/>
              <a:ext cx="238125" cy="237853"/>
            </a:xfrm>
            <a:custGeom>
              <a:avLst/>
              <a:gdLst>
                <a:gd name="T0" fmla="*/ 2147483647 w 371"/>
                <a:gd name="T1" fmla="*/ 2147483647 h 370"/>
                <a:gd name="T2" fmla="*/ 2147483647 w 371"/>
                <a:gd name="T3" fmla="*/ 2147483647 h 370"/>
                <a:gd name="T4" fmla="*/ 2147483647 w 371"/>
                <a:gd name="T5" fmla="*/ 2147483647 h 370"/>
                <a:gd name="T6" fmla="*/ 2147483647 w 371"/>
                <a:gd name="T7" fmla="*/ 2147483647 h 370"/>
                <a:gd name="T8" fmla="*/ 2147483647 w 371"/>
                <a:gd name="T9" fmla="*/ 2147483647 h 370"/>
                <a:gd name="T10" fmla="*/ 2147483647 w 371"/>
                <a:gd name="T11" fmla="*/ 2147483647 h 370"/>
                <a:gd name="T12" fmla="*/ 2147483647 w 371"/>
                <a:gd name="T13" fmla="*/ 2147483647 h 370"/>
                <a:gd name="T14" fmla="*/ 2147483647 w 371"/>
                <a:gd name="T15" fmla="*/ 2147483647 h 370"/>
                <a:gd name="T16" fmla="*/ 2147483647 w 371"/>
                <a:gd name="T17" fmla="*/ 2147483647 h 370"/>
                <a:gd name="T18" fmla="*/ 2147483647 w 371"/>
                <a:gd name="T19" fmla="*/ 2147483647 h 370"/>
                <a:gd name="T20" fmla="*/ 2147483647 w 371"/>
                <a:gd name="T21" fmla="*/ 2147483647 h 370"/>
                <a:gd name="T22" fmla="*/ 2147483647 w 371"/>
                <a:gd name="T23" fmla="*/ 2147483647 h 370"/>
                <a:gd name="T24" fmla="*/ 2147483647 w 371"/>
                <a:gd name="T25" fmla="*/ 2147483647 h 370"/>
                <a:gd name="T26" fmla="*/ 2147483647 w 371"/>
                <a:gd name="T27" fmla="*/ 2147483647 h 370"/>
                <a:gd name="T28" fmla="*/ 2147483647 w 371"/>
                <a:gd name="T29" fmla="*/ 2147483647 h 370"/>
                <a:gd name="T30" fmla="*/ 2147483647 w 371"/>
                <a:gd name="T31" fmla="*/ 2147483647 h 370"/>
                <a:gd name="T32" fmla="*/ 2147483647 w 371"/>
                <a:gd name="T33" fmla="*/ 2147483647 h 370"/>
                <a:gd name="T34" fmla="*/ 2147483647 w 371"/>
                <a:gd name="T35" fmla="*/ 2147483647 h 370"/>
                <a:gd name="T36" fmla="*/ 2147483647 w 371"/>
                <a:gd name="T37" fmla="*/ 2147483647 h 370"/>
                <a:gd name="T38" fmla="*/ 2147483647 w 371"/>
                <a:gd name="T39" fmla="*/ 2147483647 h 370"/>
                <a:gd name="T40" fmla="*/ 2147483647 w 371"/>
                <a:gd name="T41" fmla="*/ 2147483647 h 370"/>
                <a:gd name="T42" fmla="*/ 2147483647 w 371"/>
                <a:gd name="T43" fmla="*/ 2147483647 h 370"/>
                <a:gd name="T44" fmla="*/ 2147483647 w 371"/>
                <a:gd name="T45" fmla="*/ 2147483647 h 370"/>
                <a:gd name="T46" fmla="*/ 2147483647 w 371"/>
                <a:gd name="T47" fmla="*/ 2147483647 h 370"/>
                <a:gd name="T48" fmla="*/ 2147483647 w 371"/>
                <a:gd name="T49" fmla="*/ 2147483647 h 370"/>
                <a:gd name="T50" fmla="*/ 2147483647 w 371"/>
                <a:gd name="T51" fmla="*/ 2147483647 h 370"/>
                <a:gd name="T52" fmla="*/ 2147483647 w 371"/>
                <a:gd name="T53" fmla="*/ 2147483647 h 370"/>
                <a:gd name="T54" fmla="*/ 2147483647 w 371"/>
                <a:gd name="T55" fmla="*/ 2147483647 h 370"/>
                <a:gd name="T56" fmla="*/ 2147483647 w 371"/>
                <a:gd name="T57" fmla="*/ 2147483647 h 370"/>
                <a:gd name="T58" fmla="*/ 2147483647 w 371"/>
                <a:gd name="T59" fmla="*/ 2147483647 h 370"/>
                <a:gd name="T60" fmla="*/ 2147483647 w 371"/>
                <a:gd name="T61" fmla="*/ 2147483647 h 370"/>
                <a:gd name="T62" fmla="*/ 2147483647 w 371"/>
                <a:gd name="T63" fmla="*/ 2147483647 h 370"/>
                <a:gd name="T64" fmla="*/ 2147483647 w 371"/>
                <a:gd name="T65" fmla="*/ 2147483647 h 370"/>
                <a:gd name="T66" fmla="*/ 2147483647 w 371"/>
                <a:gd name="T67" fmla="*/ 2147483647 h 370"/>
                <a:gd name="T68" fmla="*/ 2147483647 w 371"/>
                <a:gd name="T69" fmla="*/ 2147483647 h 370"/>
                <a:gd name="T70" fmla="*/ 2147483647 w 371"/>
                <a:gd name="T71" fmla="*/ 2147483647 h 370"/>
                <a:gd name="T72" fmla="*/ 2147483647 w 371"/>
                <a:gd name="T73" fmla="*/ 2147483647 h 370"/>
                <a:gd name="T74" fmla="*/ 2147483647 w 371"/>
                <a:gd name="T75" fmla="*/ 2147483647 h 37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71" h="370">
                  <a:moveTo>
                    <a:pt x="183" y="1"/>
                  </a:moveTo>
                  <a:cubicBezTo>
                    <a:pt x="82" y="2"/>
                    <a:pt x="0" y="86"/>
                    <a:pt x="2" y="187"/>
                  </a:cubicBezTo>
                  <a:cubicBezTo>
                    <a:pt x="3" y="289"/>
                    <a:pt x="87" y="370"/>
                    <a:pt x="188" y="369"/>
                  </a:cubicBezTo>
                  <a:cubicBezTo>
                    <a:pt x="290" y="368"/>
                    <a:pt x="371" y="284"/>
                    <a:pt x="370" y="182"/>
                  </a:cubicBezTo>
                  <a:cubicBezTo>
                    <a:pt x="368" y="81"/>
                    <a:pt x="285" y="0"/>
                    <a:pt x="183" y="1"/>
                  </a:cubicBezTo>
                  <a:close/>
                  <a:moveTo>
                    <a:pt x="184" y="25"/>
                  </a:moveTo>
                  <a:cubicBezTo>
                    <a:pt x="211" y="25"/>
                    <a:pt x="237" y="31"/>
                    <a:pt x="260" y="43"/>
                  </a:cubicBezTo>
                  <a:cubicBezTo>
                    <a:pt x="235" y="84"/>
                    <a:pt x="235" y="84"/>
                    <a:pt x="235" y="84"/>
                  </a:cubicBezTo>
                  <a:cubicBezTo>
                    <a:pt x="220" y="77"/>
                    <a:pt x="203" y="73"/>
                    <a:pt x="186" y="73"/>
                  </a:cubicBezTo>
                  <a:cubicBezTo>
                    <a:pt x="168" y="73"/>
                    <a:pt x="151" y="77"/>
                    <a:pt x="137" y="84"/>
                  </a:cubicBezTo>
                  <a:cubicBezTo>
                    <a:pt x="112" y="43"/>
                    <a:pt x="112" y="43"/>
                    <a:pt x="112" y="43"/>
                  </a:cubicBezTo>
                  <a:cubicBezTo>
                    <a:pt x="133" y="32"/>
                    <a:pt x="158" y="25"/>
                    <a:pt x="184" y="25"/>
                  </a:cubicBezTo>
                  <a:close/>
                  <a:moveTo>
                    <a:pt x="85" y="234"/>
                  </a:moveTo>
                  <a:cubicBezTo>
                    <a:pt x="44" y="259"/>
                    <a:pt x="44" y="259"/>
                    <a:pt x="44" y="259"/>
                  </a:cubicBezTo>
                  <a:cubicBezTo>
                    <a:pt x="33" y="237"/>
                    <a:pt x="26" y="213"/>
                    <a:pt x="26" y="187"/>
                  </a:cubicBezTo>
                  <a:cubicBezTo>
                    <a:pt x="25" y="160"/>
                    <a:pt x="32" y="134"/>
                    <a:pt x="44" y="111"/>
                  </a:cubicBezTo>
                  <a:cubicBezTo>
                    <a:pt x="85" y="136"/>
                    <a:pt x="85" y="136"/>
                    <a:pt x="85" y="136"/>
                  </a:cubicBezTo>
                  <a:cubicBezTo>
                    <a:pt x="78" y="151"/>
                    <a:pt x="74" y="167"/>
                    <a:pt x="74" y="185"/>
                  </a:cubicBezTo>
                  <a:cubicBezTo>
                    <a:pt x="74" y="203"/>
                    <a:pt x="78" y="219"/>
                    <a:pt x="85" y="234"/>
                  </a:cubicBezTo>
                  <a:close/>
                  <a:moveTo>
                    <a:pt x="188" y="345"/>
                  </a:moveTo>
                  <a:cubicBezTo>
                    <a:pt x="161" y="345"/>
                    <a:pt x="135" y="339"/>
                    <a:pt x="112" y="327"/>
                  </a:cubicBezTo>
                  <a:cubicBezTo>
                    <a:pt x="137" y="286"/>
                    <a:pt x="137" y="286"/>
                    <a:pt x="137" y="286"/>
                  </a:cubicBezTo>
                  <a:cubicBezTo>
                    <a:pt x="151" y="293"/>
                    <a:pt x="168" y="297"/>
                    <a:pt x="186" y="297"/>
                  </a:cubicBezTo>
                  <a:cubicBezTo>
                    <a:pt x="203" y="297"/>
                    <a:pt x="220" y="293"/>
                    <a:pt x="235" y="286"/>
                  </a:cubicBezTo>
                  <a:cubicBezTo>
                    <a:pt x="260" y="327"/>
                    <a:pt x="260" y="327"/>
                    <a:pt x="260" y="327"/>
                  </a:cubicBezTo>
                  <a:cubicBezTo>
                    <a:pt x="238" y="338"/>
                    <a:pt x="214" y="345"/>
                    <a:pt x="188" y="345"/>
                  </a:cubicBezTo>
                  <a:close/>
                  <a:moveTo>
                    <a:pt x="186" y="273"/>
                  </a:moveTo>
                  <a:cubicBezTo>
                    <a:pt x="137" y="273"/>
                    <a:pt x="98" y="233"/>
                    <a:pt x="98" y="185"/>
                  </a:cubicBezTo>
                  <a:cubicBezTo>
                    <a:pt x="98" y="136"/>
                    <a:pt x="137" y="97"/>
                    <a:pt x="186" y="97"/>
                  </a:cubicBezTo>
                  <a:cubicBezTo>
                    <a:pt x="234" y="97"/>
                    <a:pt x="274" y="136"/>
                    <a:pt x="274" y="185"/>
                  </a:cubicBezTo>
                  <a:cubicBezTo>
                    <a:pt x="274" y="233"/>
                    <a:pt x="234" y="273"/>
                    <a:pt x="186" y="273"/>
                  </a:cubicBezTo>
                  <a:close/>
                  <a:moveTo>
                    <a:pt x="286" y="234"/>
                  </a:moveTo>
                  <a:cubicBezTo>
                    <a:pt x="294" y="219"/>
                    <a:pt x="298" y="203"/>
                    <a:pt x="298" y="185"/>
                  </a:cubicBezTo>
                  <a:cubicBezTo>
                    <a:pt x="298" y="167"/>
                    <a:pt x="294" y="151"/>
                    <a:pt x="286" y="136"/>
                  </a:cubicBezTo>
                  <a:cubicBezTo>
                    <a:pt x="328" y="111"/>
                    <a:pt x="328" y="111"/>
                    <a:pt x="328" y="111"/>
                  </a:cubicBezTo>
                  <a:cubicBezTo>
                    <a:pt x="339" y="133"/>
                    <a:pt x="345" y="157"/>
                    <a:pt x="346" y="183"/>
                  </a:cubicBezTo>
                  <a:cubicBezTo>
                    <a:pt x="346" y="210"/>
                    <a:pt x="340" y="236"/>
                    <a:pt x="328" y="259"/>
                  </a:cubicBezTo>
                  <a:lnTo>
                    <a:pt x="286" y="234"/>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sp>
        <p:nvSpPr>
          <p:cNvPr id="39" name="Oval 38"/>
          <p:cNvSpPr/>
          <p:nvPr/>
        </p:nvSpPr>
        <p:spPr>
          <a:xfrm>
            <a:off x="2903538" y="3541713"/>
            <a:ext cx="1057275" cy="1057275"/>
          </a:xfrm>
          <a:prstGeom prst="ellips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r>
              <a:rPr lang="en-US" altLang="zh-CN" sz="1000" b="1">
                <a:solidFill>
                  <a:srgbClr val="FFFFFF"/>
                </a:solidFill>
              </a:rPr>
              <a:t>A MUST HAVE</a:t>
            </a:r>
            <a:endParaRPr lang="en-US" altLang="zh-CN" sz="700">
              <a:solidFill>
                <a:srgbClr val="FFFFFF"/>
              </a:solidFill>
            </a:endParaRPr>
          </a:p>
        </p:txBody>
      </p:sp>
      <p:sp>
        <p:nvSpPr>
          <p:cNvPr id="50" name="Content Placeholder 2"/>
          <p:cNvSpPr txBox="1">
            <a:spLocks/>
          </p:cNvSpPr>
          <p:nvPr/>
        </p:nvSpPr>
        <p:spPr bwMode="auto">
          <a:xfrm>
            <a:off x="6097588" y="2232025"/>
            <a:ext cx="5260975"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id-ID" altLang="zh-CN" sz="2400" b="1">
                <a:solidFill>
                  <a:srgbClr val="F2F2F2"/>
                </a:solidFill>
              </a:rPr>
              <a:t>Analisys</a:t>
            </a:r>
          </a:p>
          <a:p>
            <a:pPr eaLnBrk="1" hangingPunct="1">
              <a:spcBef>
                <a:spcPct val="20000"/>
              </a:spcBef>
              <a:buFont typeface="Arial" pitchFamily="34" charset="0"/>
              <a:buNone/>
            </a:pPr>
            <a:r>
              <a:rPr lang="en-US" altLang="zh-CN" sz="1300">
                <a:solidFill>
                  <a:srgbClr val="A6A6A6"/>
                </a:solidFill>
              </a:rPr>
              <a:t>Lorem ipsum dolor sit amet, consectetur adipiscing elit. Fusce suscipit neque non libero aliquam, ut facilisis lacus pretium. Sed imperdiet tincidunt velit laoreet facilisis. Praesent tempus ipsum suscipit, dictum nulla a, sagittis sapien. Curabitur a nisl facilisis lectus posuere pharetra porta sed neque. Fusce porttitor venenatis ipsum at ullamcorper. Suspendisse sodales leo vehicula libero pharetra</a:t>
            </a:r>
            <a:r>
              <a:rPr lang="id-ID" altLang="zh-CN" sz="1300">
                <a:solidFill>
                  <a:srgbClr val="A6A6A6"/>
                </a:solidFill>
              </a:rPr>
              <a:t>.</a:t>
            </a:r>
            <a:endParaRPr lang="en-US" altLang="zh-CN" sz="1300">
              <a:solidFill>
                <a:srgbClr val="A6A6A6"/>
              </a:solidFill>
            </a:endParaRP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2" presetClass="entr" presetSubtype="8" fill="hold" nodeType="withEffect">
                                  <p:stCondLst>
                                    <p:cond delay="1500"/>
                                  </p:stCondLst>
                                  <p:childTnLst>
                                    <p:set>
                                      <p:cBhvr>
                                        <p:cTn id="12" dur="1" fill="hold">
                                          <p:stCondLst>
                                            <p:cond delay="0"/>
                                          </p:stCondLst>
                                        </p:cTn>
                                        <p:tgtEl>
                                          <p:spTgt spid="402"/>
                                        </p:tgtEl>
                                        <p:attrNameLst>
                                          <p:attrName>style.visibility</p:attrName>
                                        </p:attrNameLst>
                                      </p:cBhvr>
                                      <p:to>
                                        <p:strVal val="visible"/>
                                      </p:to>
                                    </p:set>
                                    <p:animEffect transition="in" filter="wipe(left)">
                                      <p:cBhvr>
                                        <p:cTn id="13" dur="500"/>
                                        <p:tgtEl>
                                          <p:spTgt spid="402"/>
                                        </p:tgtEl>
                                      </p:cBhvr>
                                    </p:animEffect>
                                  </p:childTnLst>
                                </p:cTn>
                              </p:par>
                              <p:par>
                                <p:cTn id="14" presetID="22" presetClass="entr" presetSubtype="8" fill="hold" grpId="0" nodeType="withEffect">
                                  <p:stCondLst>
                                    <p:cond delay="2000"/>
                                  </p:stCondLst>
                                  <p:childTnLst>
                                    <p:set>
                                      <p:cBhvr>
                                        <p:cTn id="15" dur="1" fill="hold">
                                          <p:stCondLst>
                                            <p:cond delay="0"/>
                                          </p:stCondLst>
                                        </p:cTn>
                                        <p:tgtEl>
                                          <p:spTgt spid="410">
                                            <p:txEl>
                                              <p:pRg st="0" end="0"/>
                                            </p:txEl>
                                          </p:spTgt>
                                        </p:tgtEl>
                                        <p:attrNameLst>
                                          <p:attrName>style.visibility</p:attrName>
                                        </p:attrNameLst>
                                      </p:cBhvr>
                                      <p:to>
                                        <p:strVal val="visible"/>
                                      </p:to>
                                    </p:set>
                                    <p:animEffect transition="in" filter="wipe(left)">
                                      <p:cBhvr>
                                        <p:cTn id="16" dur="500"/>
                                        <p:tgtEl>
                                          <p:spTgt spid="410">
                                            <p:txEl>
                                              <p:pRg st="0" end="0"/>
                                            </p:txEl>
                                          </p:spTgt>
                                        </p:tgtEl>
                                      </p:cBhvr>
                                    </p:animEffect>
                                  </p:childTnLst>
                                </p:cTn>
                              </p:par>
                              <p:par>
                                <p:cTn id="17" presetID="22" presetClass="entr" presetSubtype="1" fill="hold" grpId="0" nodeType="withEffect">
                                  <p:stCondLst>
                                    <p:cond delay="1000"/>
                                  </p:stCondLst>
                                  <p:childTnLst>
                                    <p:set>
                                      <p:cBhvr>
                                        <p:cTn id="18" dur="1" fill="hold">
                                          <p:stCondLst>
                                            <p:cond delay="0"/>
                                          </p:stCondLst>
                                        </p:cTn>
                                        <p:tgtEl>
                                          <p:spTgt spid="411"/>
                                        </p:tgtEl>
                                        <p:attrNameLst>
                                          <p:attrName>style.visibility</p:attrName>
                                        </p:attrNameLst>
                                      </p:cBhvr>
                                      <p:to>
                                        <p:strVal val="visible"/>
                                      </p:to>
                                    </p:set>
                                    <p:animEffect transition="in" filter="wipe(up)">
                                      <p:cBhvr>
                                        <p:cTn id="19" dur="1000"/>
                                        <p:tgtEl>
                                          <p:spTgt spid="411"/>
                                        </p:tgtEl>
                                      </p:cBhvr>
                                    </p:animEffect>
                                  </p:childTnLst>
                                </p:cTn>
                              </p:par>
                              <p:par>
                                <p:cTn id="20" presetID="22" presetClass="entr" presetSubtype="4" fill="hold" grpId="0" nodeType="withEffect">
                                  <p:stCondLst>
                                    <p:cond delay="1000"/>
                                  </p:stCondLst>
                                  <p:childTnLst>
                                    <p:set>
                                      <p:cBhvr>
                                        <p:cTn id="21" dur="1" fill="hold">
                                          <p:stCondLst>
                                            <p:cond delay="0"/>
                                          </p:stCondLst>
                                        </p:cTn>
                                        <p:tgtEl>
                                          <p:spTgt spid="412"/>
                                        </p:tgtEl>
                                        <p:attrNameLst>
                                          <p:attrName>style.visibility</p:attrName>
                                        </p:attrNameLst>
                                      </p:cBhvr>
                                      <p:to>
                                        <p:strVal val="visible"/>
                                      </p:to>
                                    </p:set>
                                    <p:animEffect transition="in" filter="wipe(down)">
                                      <p:cBhvr>
                                        <p:cTn id="22" dur="1000"/>
                                        <p:tgtEl>
                                          <p:spTgt spid="412"/>
                                        </p:tgtEl>
                                      </p:cBhvr>
                                    </p:animEffect>
                                  </p:childTnLst>
                                </p:cTn>
                              </p:par>
                              <p:par>
                                <p:cTn id="23" presetID="42" presetClass="entr" presetSubtype="0" fill="hold" nodeType="withEffect">
                                  <p:stCondLst>
                                    <p:cond delay="1000"/>
                                  </p:stCondLst>
                                  <p:childTnLst>
                                    <p:set>
                                      <p:cBhvr>
                                        <p:cTn id="24" dur="1" fill="hold">
                                          <p:stCondLst>
                                            <p:cond delay="0"/>
                                          </p:stCondLst>
                                        </p:cTn>
                                        <p:tgtEl>
                                          <p:spTgt spid="51"/>
                                        </p:tgtEl>
                                        <p:attrNameLst>
                                          <p:attrName>style.visibility</p:attrName>
                                        </p:attrNameLst>
                                      </p:cBhvr>
                                      <p:to>
                                        <p:strVal val="visible"/>
                                      </p:to>
                                    </p:set>
                                    <p:animEffect transition="in" filter="fade">
                                      <p:cBhvr>
                                        <p:cTn id="25" dur="1000"/>
                                        <p:tgtEl>
                                          <p:spTgt spid="51"/>
                                        </p:tgtEl>
                                      </p:cBhvr>
                                    </p:animEffect>
                                    <p:anim calcmode="lin" valueType="num">
                                      <p:cBhvr>
                                        <p:cTn id="26" dur="1000" fill="hold"/>
                                        <p:tgtEl>
                                          <p:spTgt spid="51"/>
                                        </p:tgtEl>
                                        <p:attrNameLst>
                                          <p:attrName>ppt_x</p:attrName>
                                        </p:attrNameLst>
                                      </p:cBhvr>
                                      <p:tavLst>
                                        <p:tav tm="0">
                                          <p:val>
                                            <p:strVal val="#ppt_x"/>
                                          </p:val>
                                        </p:tav>
                                        <p:tav tm="100000">
                                          <p:val>
                                            <p:strVal val="#ppt_x"/>
                                          </p:val>
                                        </p:tav>
                                      </p:tavLst>
                                    </p:anim>
                                    <p:anim calcmode="lin" valueType="num">
                                      <p:cBhvr>
                                        <p:cTn id="27" dur="1000" fill="hold"/>
                                        <p:tgtEl>
                                          <p:spTgt spid="51"/>
                                        </p:tgtEl>
                                        <p:attrNameLst>
                                          <p:attrName>ppt_y</p:attrName>
                                        </p:attrNameLst>
                                      </p:cBhvr>
                                      <p:tavLst>
                                        <p:tav tm="0">
                                          <p:val>
                                            <p:strVal val="#ppt_y+.1"/>
                                          </p:val>
                                        </p:tav>
                                        <p:tav tm="100000">
                                          <p:val>
                                            <p:strVal val="#ppt_y"/>
                                          </p:val>
                                        </p:tav>
                                      </p:tavLst>
                                    </p:anim>
                                  </p:childTnLst>
                                </p:cTn>
                              </p:par>
                            </p:childTnLst>
                          </p:cTn>
                        </p:par>
                        <p:par>
                          <p:cTn id="28" fill="hold" nodeType="afterGroup">
                            <p:stCondLst>
                              <p:cond delay="2500"/>
                            </p:stCondLst>
                            <p:childTnLst>
                              <p:par>
                                <p:cTn id="29" presetID="22" presetClass="entr" presetSubtype="4" fill="hold" nodeType="afterEffect">
                                  <p:stCondLst>
                                    <p:cond delay="0"/>
                                  </p:stCondLst>
                                  <p:childTnLst>
                                    <p:set>
                                      <p:cBhvr>
                                        <p:cTn id="30" dur="1" fill="hold">
                                          <p:stCondLst>
                                            <p:cond delay="0"/>
                                          </p:stCondLst>
                                        </p:cTn>
                                        <p:tgtEl>
                                          <p:spTgt spid="17"/>
                                        </p:tgtEl>
                                        <p:attrNameLst>
                                          <p:attrName>style.visibility</p:attrName>
                                        </p:attrNameLst>
                                      </p:cBhvr>
                                      <p:to>
                                        <p:strVal val="visible"/>
                                      </p:to>
                                    </p:set>
                                    <p:animEffect transition="in" filter="wipe(down)">
                                      <p:cBhvr>
                                        <p:cTn id="31" dur="500"/>
                                        <p:tgtEl>
                                          <p:spTgt spid="17"/>
                                        </p:tgtEl>
                                      </p:cBhvr>
                                    </p:animEffect>
                                  </p:childTnLst>
                                </p:cTn>
                              </p:par>
                            </p:childTnLst>
                          </p:cTn>
                        </p:par>
                        <p:par>
                          <p:cTn id="32" fill="hold" nodeType="afterGroup">
                            <p:stCondLst>
                              <p:cond delay="3000"/>
                            </p:stCondLst>
                            <p:childTnLst>
                              <p:par>
                                <p:cTn id="33" presetID="53" presetClass="entr" presetSubtype="16" fill="hold" nodeType="afterEffect">
                                  <p:stCondLst>
                                    <p:cond delay="0"/>
                                  </p:stCondLst>
                                  <p:childTnLst>
                                    <p:set>
                                      <p:cBhvr>
                                        <p:cTn id="34" dur="1" fill="hold">
                                          <p:stCondLst>
                                            <p:cond delay="0"/>
                                          </p:stCondLst>
                                        </p:cTn>
                                        <p:tgtEl>
                                          <p:spTgt spid="35"/>
                                        </p:tgtEl>
                                        <p:attrNameLst>
                                          <p:attrName>style.visibility</p:attrName>
                                        </p:attrNameLst>
                                      </p:cBhvr>
                                      <p:to>
                                        <p:strVal val="visible"/>
                                      </p:to>
                                    </p:set>
                                    <p:anim calcmode="lin" valueType="num">
                                      <p:cBhvr>
                                        <p:cTn id="35" dur="500" fill="hold"/>
                                        <p:tgtEl>
                                          <p:spTgt spid="35"/>
                                        </p:tgtEl>
                                        <p:attrNameLst>
                                          <p:attrName>ppt_w</p:attrName>
                                        </p:attrNameLst>
                                      </p:cBhvr>
                                      <p:tavLst>
                                        <p:tav tm="0">
                                          <p:val>
                                            <p:fltVal val="0"/>
                                          </p:val>
                                        </p:tav>
                                        <p:tav tm="100000">
                                          <p:val>
                                            <p:strVal val="#ppt_w"/>
                                          </p:val>
                                        </p:tav>
                                      </p:tavLst>
                                    </p:anim>
                                    <p:anim calcmode="lin" valueType="num">
                                      <p:cBhvr>
                                        <p:cTn id="36" dur="500" fill="hold"/>
                                        <p:tgtEl>
                                          <p:spTgt spid="35"/>
                                        </p:tgtEl>
                                        <p:attrNameLst>
                                          <p:attrName>ppt_h</p:attrName>
                                        </p:attrNameLst>
                                      </p:cBhvr>
                                      <p:tavLst>
                                        <p:tav tm="0">
                                          <p:val>
                                            <p:fltVal val="0"/>
                                          </p:val>
                                        </p:tav>
                                        <p:tav tm="100000">
                                          <p:val>
                                            <p:strVal val="#ppt_h"/>
                                          </p:val>
                                        </p:tav>
                                      </p:tavLst>
                                    </p:anim>
                                    <p:animEffect transition="in" filter="fade">
                                      <p:cBhvr>
                                        <p:cTn id="37" dur="500"/>
                                        <p:tgtEl>
                                          <p:spTgt spid="35"/>
                                        </p:tgtEl>
                                      </p:cBhvr>
                                    </p:animEffect>
                                  </p:childTnLst>
                                </p:cTn>
                              </p:par>
                            </p:childTnLst>
                          </p:cTn>
                        </p:par>
                        <p:par>
                          <p:cTn id="38" fill="hold" nodeType="afterGroup">
                            <p:stCondLst>
                              <p:cond delay="3500"/>
                            </p:stCondLst>
                            <p:childTnLst>
                              <p:par>
                                <p:cTn id="39" presetID="53" presetClass="entr" presetSubtype="16" fill="hold" nodeType="afterEffect">
                                  <p:stCondLst>
                                    <p:cond delay="0"/>
                                  </p:stCondLst>
                                  <p:childTnLst>
                                    <p:set>
                                      <p:cBhvr>
                                        <p:cTn id="40" dur="1" fill="hold">
                                          <p:stCondLst>
                                            <p:cond delay="0"/>
                                          </p:stCondLst>
                                        </p:cTn>
                                        <p:tgtEl>
                                          <p:spTgt spid="26"/>
                                        </p:tgtEl>
                                        <p:attrNameLst>
                                          <p:attrName>style.visibility</p:attrName>
                                        </p:attrNameLst>
                                      </p:cBhvr>
                                      <p:to>
                                        <p:strVal val="visible"/>
                                      </p:to>
                                    </p:set>
                                    <p:anim calcmode="lin" valueType="num">
                                      <p:cBhvr>
                                        <p:cTn id="41" dur="500" fill="hold"/>
                                        <p:tgtEl>
                                          <p:spTgt spid="26"/>
                                        </p:tgtEl>
                                        <p:attrNameLst>
                                          <p:attrName>ppt_w</p:attrName>
                                        </p:attrNameLst>
                                      </p:cBhvr>
                                      <p:tavLst>
                                        <p:tav tm="0">
                                          <p:val>
                                            <p:fltVal val="0"/>
                                          </p:val>
                                        </p:tav>
                                        <p:tav tm="100000">
                                          <p:val>
                                            <p:strVal val="#ppt_w"/>
                                          </p:val>
                                        </p:tav>
                                      </p:tavLst>
                                    </p:anim>
                                    <p:anim calcmode="lin" valueType="num">
                                      <p:cBhvr>
                                        <p:cTn id="42" dur="500" fill="hold"/>
                                        <p:tgtEl>
                                          <p:spTgt spid="26"/>
                                        </p:tgtEl>
                                        <p:attrNameLst>
                                          <p:attrName>ppt_h</p:attrName>
                                        </p:attrNameLst>
                                      </p:cBhvr>
                                      <p:tavLst>
                                        <p:tav tm="0">
                                          <p:val>
                                            <p:fltVal val="0"/>
                                          </p:val>
                                        </p:tav>
                                        <p:tav tm="100000">
                                          <p:val>
                                            <p:strVal val="#ppt_h"/>
                                          </p:val>
                                        </p:tav>
                                      </p:tavLst>
                                    </p:anim>
                                    <p:animEffect transition="in" filter="fade">
                                      <p:cBhvr>
                                        <p:cTn id="43" dur="500"/>
                                        <p:tgtEl>
                                          <p:spTgt spid="26"/>
                                        </p:tgtEl>
                                      </p:cBhvr>
                                    </p:animEffect>
                                  </p:childTnLst>
                                </p:cTn>
                              </p:par>
                            </p:childTnLst>
                          </p:cTn>
                        </p:par>
                        <p:par>
                          <p:cTn id="44" fill="hold" nodeType="afterGroup">
                            <p:stCondLst>
                              <p:cond delay="4000"/>
                            </p:stCondLst>
                            <p:childTnLst>
                              <p:par>
                                <p:cTn id="45" presetID="53" presetClass="entr" presetSubtype="16" fill="hold" nodeType="afterEffect">
                                  <p:stCondLst>
                                    <p:cond delay="0"/>
                                  </p:stCondLst>
                                  <p:childTnLst>
                                    <p:set>
                                      <p:cBhvr>
                                        <p:cTn id="46" dur="1" fill="hold">
                                          <p:stCondLst>
                                            <p:cond delay="0"/>
                                          </p:stCondLst>
                                        </p:cTn>
                                        <p:tgtEl>
                                          <p:spTgt spid="18"/>
                                        </p:tgtEl>
                                        <p:attrNameLst>
                                          <p:attrName>style.visibility</p:attrName>
                                        </p:attrNameLst>
                                      </p:cBhvr>
                                      <p:to>
                                        <p:strVal val="visible"/>
                                      </p:to>
                                    </p:set>
                                    <p:anim calcmode="lin" valueType="num">
                                      <p:cBhvr>
                                        <p:cTn id="47" dur="500" fill="hold"/>
                                        <p:tgtEl>
                                          <p:spTgt spid="18"/>
                                        </p:tgtEl>
                                        <p:attrNameLst>
                                          <p:attrName>ppt_w</p:attrName>
                                        </p:attrNameLst>
                                      </p:cBhvr>
                                      <p:tavLst>
                                        <p:tav tm="0">
                                          <p:val>
                                            <p:fltVal val="0"/>
                                          </p:val>
                                        </p:tav>
                                        <p:tav tm="100000">
                                          <p:val>
                                            <p:strVal val="#ppt_w"/>
                                          </p:val>
                                        </p:tav>
                                      </p:tavLst>
                                    </p:anim>
                                    <p:anim calcmode="lin" valueType="num">
                                      <p:cBhvr>
                                        <p:cTn id="48" dur="500" fill="hold"/>
                                        <p:tgtEl>
                                          <p:spTgt spid="18"/>
                                        </p:tgtEl>
                                        <p:attrNameLst>
                                          <p:attrName>ppt_h</p:attrName>
                                        </p:attrNameLst>
                                      </p:cBhvr>
                                      <p:tavLst>
                                        <p:tav tm="0">
                                          <p:val>
                                            <p:fltVal val="0"/>
                                          </p:val>
                                        </p:tav>
                                        <p:tav tm="100000">
                                          <p:val>
                                            <p:strVal val="#ppt_h"/>
                                          </p:val>
                                        </p:tav>
                                      </p:tavLst>
                                    </p:anim>
                                    <p:animEffect transition="in" filter="fade">
                                      <p:cBhvr>
                                        <p:cTn id="49" dur="500"/>
                                        <p:tgtEl>
                                          <p:spTgt spid="18"/>
                                        </p:tgtEl>
                                      </p:cBhvr>
                                    </p:animEffect>
                                  </p:childTnLst>
                                </p:cTn>
                              </p:par>
                            </p:childTnLst>
                          </p:cTn>
                        </p:par>
                        <p:par>
                          <p:cTn id="50" fill="hold" nodeType="afterGroup">
                            <p:stCondLst>
                              <p:cond delay="4500"/>
                            </p:stCondLst>
                            <p:childTnLst>
                              <p:par>
                                <p:cTn id="51" presetID="53" presetClass="entr" presetSubtype="16" fill="hold" nodeType="afterEffect">
                                  <p:stCondLst>
                                    <p:cond delay="0"/>
                                  </p:stCondLst>
                                  <p:childTnLst>
                                    <p:set>
                                      <p:cBhvr>
                                        <p:cTn id="52" dur="1" fill="hold">
                                          <p:stCondLst>
                                            <p:cond delay="0"/>
                                          </p:stCondLst>
                                        </p:cTn>
                                        <p:tgtEl>
                                          <p:spTgt spid="31"/>
                                        </p:tgtEl>
                                        <p:attrNameLst>
                                          <p:attrName>style.visibility</p:attrName>
                                        </p:attrNameLst>
                                      </p:cBhvr>
                                      <p:to>
                                        <p:strVal val="visible"/>
                                      </p:to>
                                    </p:set>
                                    <p:anim calcmode="lin" valueType="num">
                                      <p:cBhvr>
                                        <p:cTn id="53" dur="500" fill="hold"/>
                                        <p:tgtEl>
                                          <p:spTgt spid="31"/>
                                        </p:tgtEl>
                                        <p:attrNameLst>
                                          <p:attrName>ppt_w</p:attrName>
                                        </p:attrNameLst>
                                      </p:cBhvr>
                                      <p:tavLst>
                                        <p:tav tm="0">
                                          <p:val>
                                            <p:fltVal val="0"/>
                                          </p:val>
                                        </p:tav>
                                        <p:tav tm="100000">
                                          <p:val>
                                            <p:strVal val="#ppt_w"/>
                                          </p:val>
                                        </p:tav>
                                      </p:tavLst>
                                    </p:anim>
                                    <p:anim calcmode="lin" valueType="num">
                                      <p:cBhvr>
                                        <p:cTn id="54" dur="500" fill="hold"/>
                                        <p:tgtEl>
                                          <p:spTgt spid="31"/>
                                        </p:tgtEl>
                                        <p:attrNameLst>
                                          <p:attrName>ppt_h</p:attrName>
                                        </p:attrNameLst>
                                      </p:cBhvr>
                                      <p:tavLst>
                                        <p:tav tm="0">
                                          <p:val>
                                            <p:fltVal val="0"/>
                                          </p:val>
                                        </p:tav>
                                        <p:tav tm="100000">
                                          <p:val>
                                            <p:strVal val="#ppt_h"/>
                                          </p:val>
                                        </p:tav>
                                      </p:tavLst>
                                    </p:anim>
                                    <p:animEffect transition="in" filter="fade">
                                      <p:cBhvr>
                                        <p:cTn id="55" dur="500"/>
                                        <p:tgtEl>
                                          <p:spTgt spid="31"/>
                                        </p:tgtEl>
                                      </p:cBhvr>
                                    </p:animEffect>
                                  </p:childTnLst>
                                </p:cTn>
                              </p:par>
                            </p:childTnLst>
                          </p:cTn>
                        </p:par>
                        <p:par>
                          <p:cTn id="56" fill="hold" nodeType="afterGroup">
                            <p:stCondLst>
                              <p:cond delay="5000"/>
                            </p:stCondLst>
                            <p:childTnLst>
                              <p:par>
                                <p:cTn id="57" presetID="53" presetClass="entr" presetSubtype="16" fill="hold" nodeType="afterEffect">
                                  <p:stCondLst>
                                    <p:cond delay="0"/>
                                  </p:stCondLst>
                                  <p:childTnLst>
                                    <p:set>
                                      <p:cBhvr>
                                        <p:cTn id="58" dur="1" fill="hold">
                                          <p:stCondLst>
                                            <p:cond delay="0"/>
                                          </p:stCondLst>
                                        </p:cTn>
                                        <p:tgtEl>
                                          <p:spTgt spid="22"/>
                                        </p:tgtEl>
                                        <p:attrNameLst>
                                          <p:attrName>style.visibility</p:attrName>
                                        </p:attrNameLst>
                                      </p:cBhvr>
                                      <p:to>
                                        <p:strVal val="visible"/>
                                      </p:to>
                                    </p:set>
                                    <p:anim calcmode="lin" valueType="num">
                                      <p:cBhvr>
                                        <p:cTn id="59" dur="500" fill="hold"/>
                                        <p:tgtEl>
                                          <p:spTgt spid="22"/>
                                        </p:tgtEl>
                                        <p:attrNameLst>
                                          <p:attrName>ppt_w</p:attrName>
                                        </p:attrNameLst>
                                      </p:cBhvr>
                                      <p:tavLst>
                                        <p:tav tm="0">
                                          <p:val>
                                            <p:fltVal val="0"/>
                                          </p:val>
                                        </p:tav>
                                        <p:tav tm="100000">
                                          <p:val>
                                            <p:strVal val="#ppt_w"/>
                                          </p:val>
                                        </p:tav>
                                      </p:tavLst>
                                    </p:anim>
                                    <p:anim calcmode="lin" valueType="num">
                                      <p:cBhvr>
                                        <p:cTn id="60" dur="500" fill="hold"/>
                                        <p:tgtEl>
                                          <p:spTgt spid="22"/>
                                        </p:tgtEl>
                                        <p:attrNameLst>
                                          <p:attrName>ppt_h</p:attrName>
                                        </p:attrNameLst>
                                      </p:cBhvr>
                                      <p:tavLst>
                                        <p:tav tm="0">
                                          <p:val>
                                            <p:fltVal val="0"/>
                                          </p:val>
                                        </p:tav>
                                        <p:tav tm="100000">
                                          <p:val>
                                            <p:strVal val="#ppt_h"/>
                                          </p:val>
                                        </p:tav>
                                      </p:tavLst>
                                    </p:anim>
                                    <p:animEffect transition="in" filter="fade">
                                      <p:cBhvr>
                                        <p:cTn id="61" dur="500"/>
                                        <p:tgtEl>
                                          <p:spTgt spid="22"/>
                                        </p:tgtEl>
                                      </p:cBhvr>
                                    </p:animEffect>
                                  </p:childTnLst>
                                </p:cTn>
                              </p:par>
                            </p:childTnLst>
                          </p:cTn>
                        </p:par>
                        <p:par>
                          <p:cTn id="62" fill="hold" nodeType="afterGroup">
                            <p:stCondLst>
                              <p:cond delay="5500"/>
                            </p:stCondLst>
                            <p:childTnLst>
                              <p:par>
                                <p:cTn id="63" presetID="53" presetClass="entr" presetSubtype="16" fill="hold" grpId="0" nodeType="afterEffect">
                                  <p:stCondLst>
                                    <p:cond delay="0"/>
                                  </p:stCondLst>
                                  <p:childTnLst>
                                    <p:set>
                                      <p:cBhvr>
                                        <p:cTn id="64" dur="1" fill="hold">
                                          <p:stCondLst>
                                            <p:cond delay="0"/>
                                          </p:stCondLst>
                                        </p:cTn>
                                        <p:tgtEl>
                                          <p:spTgt spid="39"/>
                                        </p:tgtEl>
                                        <p:attrNameLst>
                                          <p:attrName>style.visibility</p:attrName>
                                        </p:attrNameLst>
                                      </p:cBhvr>
                                      <p:to>
                                        <p:strVal val="visible"/>
                                      </p:to>
                                    </p:set>
                                    <p:anim calcmode="lin" valueType="num">
                                      <p:cBhvr>
                                        <p:cTn id="65" dur="500" fill="hold"/>
                                        <p:tgtEl>
                                          <p:spTgt spid="39"/>
                                        </p:tgtEl>
                                        <p:attrNameLst>
                                          <p:attrName>ppt_w</p:attrName>
                                        </p:attrNameLst>
                                      </p:cBhvr>
                                      <p:tavLst>
                                        <p:tav tm="0">
                                          <p:val>
                                            <p:fltVal val="0"/>
                                          </p:val>
                                        </p:tav>
                                        <p:tav tm="100000">
                                          <p:val>
                                            <p:strVal val="#ppt_w"/>
                                          </p:val>
                                        </p:tav>
                                      </p:tavLst>
                                    </p:anim>
                                    <p:anim calcmode="lin" valueType="num">
                                      <p:cBhvr>
                                        <p:cTn id="66" dur="500" fill="hold"/>
                                        <p:tgtEl>
                                          <p:spTgt spid="39"/>
                                        </p:tgtEl>
                                        <p:attrNameLst>
                                          <p:attrName>ppt_h</p:attrName>
                                        </p:attrNameLst>
                                      </p:cBhvr>
                                      <p:tavLst>
                                        <p:tav tm="0">
                                          <p:val>
                                            <p:fltVal val="0"/>
                                          </p:val>
                                        </p:tav>
                                        <p:tav tm="100000">
                                          <p:val>
                                            <p:strVal val="#ppt_h"/>
                                          </p:val>
                                        </p:tav>
                                      </p:tavLst>
                                    </p:anim>
                                    <p:animEffect transition="in" filter="fade">
                                      <p:cBhvr>
                                        <p:cTn id="67" dur="500"/>
                                        <p:tgtEl>
                                          <p:spTgt spid="39"/>
                                        </p:tgtEl>
                                      </p:cBhvr>
                                    </p:animEffect>
                                  </p:childTnLst>
                                </p:cTn>
                              </p:par>
                              <p:par>
                                <p:cTn id="68" presetID="42" presetClass="entr" presetSubtype="0" fill="hold" grpId="0" nodeType="withEffect">
                                  <p:stCondLst>
                                    <p:cond delay="2750"/>
                                  </p:stCondLst>
                                  <p:childTnLst>
                                    <p:set>
                                      <p:cBhvr>
                                        <p:cTn id="69" dur="1" fill="hold">
                                          <p:stCondLst>
                                            <p:cond delay="0"/>
                                          </p:stCondLst>
                                        </p:cTn>
                                        <p:tgtEl>
                                          <p:spTgt spid="50"/>
                                        </p:tgtEl>
                                        <p:attrNameLst>
                                          <p:attrName>style.visibility</p:attrName>
                                        </p:attrNameLst>
                                      </p:cBhvr>
                                      <p:to>
                                        <p:strVal val="visible"/>
                                      </p:to>
                                    </p:set>
                                    <p:animEffect transition="in" filter="fade">
                                      <p:cBhvr>
                                        <p:cTn id="70" dur="1000"/>
                                        <p:tgtEl>
                                          <p:spTgt spid="50"/>
                                        </p:tgtEl>
                                      </p:cBhvr>
                                    </p:animEffect>
                                    <p:anim calcmode="lin" valueType="num">
                                      <p:cBhvr>
                                        <p:cTn id="71" dur="1000" fill="hold"/>
                                        <p:tgtEl>
                                          <p:spTgt spid="50"/>
                                        </p:tgtEl>
                                        <p:attrNameLst>
                                          <p:attrName>ppt_x</p:attrName>
                                        </p:attrNameLst>
                                      </p:cBhvr>
                                      <p:tavLst>
                                        <p:tav tm="0">
                                          <p:val>
                                            <p:strVal val="#ppt_x"/>
                                          </p:val>
                                        </p:tav>
                                        <p:tav tm="100000">
                                          <p:val>
                                            <p:strVal val="#ppt_x"/>
                                          </p:val>
                                        </p:tav>
                                      </p:tavLst>
                                    </p:anim>
                                    <p:anim calcmode="lin" valueType="num">
                                      <p:cBhvr>
                                        <p:cTn id="72" dur="1000" fill="hold"/>
                                        <p:tgtEl>
                                          <p:spTgt spid="5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39" grpId="0" animBg="1"/>
      <p:bldP spid="50"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 name="Rectangle 118"/>
          <p:cNvSpPr/>
          <p:nvPr/>
        </p:nvSpPr>
        <p:spPr>
          <a:xfrm>
            <a:off x="-30163" y="5033963"/>
            <a:ext cx="12222163" cy="1428750"/>
          </a:xfrm>
          <a:prstGeom prst="rect">
            <a:avLst/>
          </a:prstGeom>
          <a:solidFill>
            <a:schemeClr val="bg1">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077DED06-D222-4832-9413-CBF357588DEF}"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53</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519113" y="330200"/>
            <a:ext cx="6034087" cy="836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Keys to be a Better Design</a:t>
            </a:r>
            <a:endParaRPr lang="en-US" altLang="zh-CN" sz="3600">
              <a:solidFill>
                <a:srgbClr val="767171"/>
              </a:solidFill>
              <a:latin typeface="Calibri Light" pitchFamily="34" charset="0"/>
            </a:endParaRPr>
          </a:p>
        </p:txBody>
      </p:sp>
      <p:sp>
        <p:nvSpPr>
          <p:cNvPr id="412"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grpSp>
        <p:nvGrpSpPr>
          <p:cNvPr id="63" name="Group 62"/>
          <p:cNvGrpSpPr>
            <a:grpSpLocks/>
          </p:cNvGrpSpPr>
          <p:nvPr/>
        </p:nvGrpSpPr>
        <p:grpSpPr bwMode="auto">
          <a:xfrm rot="-924553">
            <a:off x="-635000" y="2401888"/>
            <a:ext cx="6862763" cy="3384550"/>
            <a:chOff x="812493" y="1298947"/>
            <a:chExt cx="6862137" cy="3384233"/>
          </a:xfrm>
        </p:grpSpPr>
        <p:sp>
          <p:nvSpPr>
            <p:cNvPr id="64" name="Freeform 13"/>
            <p:cNvSpPr>
              <a:spLocks noEditPoints="1"/>
            </p:cNvSpPr>
            <p:nvPr/>
          </p:nvSpPr>
          <p:spPr bwMode="auto">
            <a:xfrm rot="1715850">
              <a:off x="811704" y="3757862"/>
              <a:ext cx="3665204" cy="919077"/>
            </a:xfrm>
            <a:custGeom>
              <a:avLst/>
              <a:gdLst>
                <a:gd name="T0" fmla="*/ 229 w 695"/>
                <a:gd name="T1" fmla="*/ 157 h 174"/>
                <a:gd name="T2" fmla="*/ 338 w 695"/>
                <a:gd name="T3" fmla="*/ 173 h 174"/>
                <a:gd name="T4" fmla="*/ 395 w 695"/>
                <a:gd name="T5" fmla="*/ 157 h 174"/>
                <a:gd name="T6" fmla="*/ 273 w 695"/>
                <a:gd name="T7" fmla="*/ 86 h 174"/>
                <a:gd name="T8" fmla="*/ 273 w 695"/>
                <a:gd name="T9" fmla="*/ 72 h 174"/>
                <a:gd name="T10" fmla="*/ 355 w 695"/>
                <a:gd name="T11" fmla="*/ 82 h 174"/>
                <a:gd name="T12" fmla="*/ 493 w 695"/>
                <a:gd name="T13" fmla="*/ 99 h 174"/>
                <a:gd name="T14" fmla="*/ 563 w 695"/>
                <a:gd name="T15" fmla="*/ 86 h 174"/>
                <a:gd name="T16" fmla="*/ 534 w 695"/>
                <a:gd name="T17" fmla="*/ 47 h 174"/>
                <a:gd name="T18" fmla="*/ 569 w 695"/>
                <a:gd name="T19" fmla="*/ 32 h 174"/>
                <a:gd name="T20" fmla="*/ 656 w 695"/>
                <a:gd name="T21" fmla="*/ 39 h 174"/>
                <a:gd name="T22" fmla="*/ 653 w 695"/>
                <a:gd name="T23" fmla="*/ 8 h 174"/>
                <a:gd name="T24" fmla="*/ 656 w 695"/>
                <a:gd name="T25" fmla="*/ 4 h 174"/>
                <a:gd name="T26" fmla="*/ 677 w 695"/>
                <a:gd name="T27" fmla="*/ 3 h 174"/>
                <a:gd name="T28" fmla="*/ 689 w 695"/>
                <a:gd name="T29" fmla="*/ 2 h 174"/>
                <a:gd name="T30" fmla="*/ 656 w 695"/>
                <a:gd name="T31" fmla="*/ 1 h 174"/>
                <a:gd name="T32" fmla="*/ 645 w 695"/>
                <a:gd name="T33" fmla="*/ 8 h 174"/>
                <a:gd name="T34" fmla="*/ 652 w 695"/>
                <a:gd name="T35" fmla="*/ 28 h 174"/>
                <a:gd name="T36" fmla="*/ 633 w 695"/>
                <a:gd name="T37" fmla="*/ 32 h 174"/>
                <a:gd name="T38" fmla="*/ 631 w 695"/>
                <a:gd name="T39" fmla="*/ 31 h 174"/>
                <a:gd name="T40" fmla="*/ 623 w 695"/>
                <a:gd name="T41" fmla="*/ 29 h 174"/>
                <a:gd name="T42" fmla="*/ 588 w 695"/>
                <a:gd name="T43" fmla="*/ 27 h 174"/>
                <a:gd name="T44" fmla="*/ 573 w 695"/>
                <a:gd name="T45" fmla="*/ 24 h 174"/>
                <a:gd name="T46" fmla="*/ 562 w 695"/>
                <a:gd name="T47" fmla="*/ 22 h 174"/>
                <a:gd name="T48" fmla="*/ 532 w 695"/>
                <a:gd name="T49" fmla="*/ 21 h 174"/>
                <a:gd name="T50" fmla="*/ 498 w 695"/>
                <a:gd name="T51" fmla="*/ 36 h 174"/>
                <a:gd name="T52" fmla="*/ 500 w 695"/>
                <a:gd name="T53" fmla="*/ 43 h 174"/>
                <a:gd name="T54" fmla="*/ 516 w 695"/>
                <a:gd name="T55" fmla="*/ 47 h 174"/>
                <a:gd name="T56" fmla="*/ 509 w 695"/>
                <a:gd name="T57" fmla="*/ 51 h 174"/>
                <a:gd name="T58" fmla="*/ 529 w 695"/>
                <a:gd name="T59" fmla="*/ 74 h 174"/>
                <a:gd name="T60" fmla="*/ 535 w 695"/>
                <a:gd name="T61" fmla="*/ 83 h 174"/>
                <a:gd name="T62" fmla="*/ 515 w 695"/>
                <a:gd name="T63" fmla="*/ 91 h 174"/>
                <a:gd name="T64" fmla="*/ 466 w 695"/>
                <a:gd name="T65" fmla="*/ 86 h 174"/>
                <a:gd name="T66" fmla="*/ 444 w 695"/>
                <a:gd name="T67" fmla="*/ 84 h 174"/>
                <a:gd name="T68" fmla="*/ 435 w 695"/>
                <a:gd name="T69" fmla="*/ 82 h 174"/>
                <a:gd name="T70" fmla="*/ 418 w 695"/>
                <a:gd name="T71" fmla="*/ 82 h 174"/>
                <a:gd name="T72" fmla="*/ 383 w 695"/>
                <a:gd name="T73" fmla="*/ 77 h 174"/>
                <a:gd name="T74" fmla="*/ 346 w 695"/>
                <a:gd name="T75" fmla="*/ 71 h 174"/>
                <a:gd name="T76" fmla="*/ 307 w 695"/>
                <a:gd name="T77" fmla="*/ 68 h 174"/>
                <a:gd name="T78" fmla="*/ 240 w 695"/>
                <a:gd name="T79" fmla="*/ 69 h 174"/>
                <a:gd name="T80" fmla="*/ 241 w 695"/>
                <a:gd name="T81" fmla="*/ 78 h 174"/>
                <a:gd name="T82" fmla="*/ 247 w 695"/>
                <a:gd name="T83" fmla="*/ 84 h 174"/>
                <a:gd name="T84" fmla="*/ 245 w 695"/>
                <a:gd name="T85" fmla="*/ 86 h 174"/>
                <a:gd name="T86" fmla="*/ 269 w 695"/>
                <a:gd name="T87" fmla="*/ 98 h 174"/>
                <a:gd name="T88" fmla="*/ 293 w 695"/>
                <a:gd name="T89" fmla="*/ 111 h 174"/>
                <a:gd name="T90" fmla="*/ 308 w 695"/>
                <a:gd name="T91" fmla="*/ 118 h 174"/>
                <a:gd name="T92" fmla="*/ 332 w 695"/>
                <a:gd name="T93" fmla="*/ 128 h 174"/>
                <a:gd name="T94" fmla="*/ 352 w 695"/>
                <a:gd name="T95" fmla="*/ 144 h 174"/>
                <a:gd name="T96" fmla="*/ 371 w 695"/>
                <a:gd name="T97" fmla="*/ 156 h 174"/>
                <a:gd name="T98" fmla="*/ 370 w 695"/>
                <a:gd name="T99" fmla="*/ 167 h 174"/>
                <a:gd name="T100" fmla="*/ 281 w 695"/>
                <a:gd name="T101" fmla="*/ 157 h 174"/>
                <a:gd name="T102" fmla="*/ 249 w 695"/>
                <a:gd name="T103" fmla="*/ 152 h 174"/>
                <a:gd name="T104" fmla="*/ 160 w 695"/>
                <a:gd name="T105" fmla="*/ 140 h 174"/>
                <a:gd name="T106" fmla="*/ 79 w 695"/>
                <a:gd name="T107" fmla="*/ 123 h 174"/>
                <a:gd name="T108" fmla="*/ 656 w 695"/>
                <a:gd name="T109" fmla="*/ 33 h 174"/>
                <a:gd name="T110" fmla="*/ 648 w 695"/>
                <a:gd name="T111" fmla="*/ 5 h 174"/>
                <a:gd name="T112" fmla="*/ 655 w 695"/>
                <a:gd name="T113" fmla="*/ 33 h 174"/>
                <a:gd name="T114" fmla="*/ 648 w 695"/>
                <a:gd name="T115" fmla="*/ 37 h 174"/>
                <a:gd name="T116" fmla="*/ 535 w 695"/>
                <a:gd name="T117" fmla="*/ 92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95" h="174">
                  <a:moveTo>
                    <a:pt x="78" y="130"/>
                  </a:moveTo>
                  <a:cubicBezTo>
                    <a:pt x="88" y="132"/>
                    <a:pt x="101" y="134"/>
                    <a:pt x="109" y="136"/>
                  </a:cubicBezTo>
                  <a:cubicBezTo>
                    <a:pt x="147" y="143"/>
                    <a:pt x="179" y="151"/>
                    <a:pt x="220" y="157"/>
                  </a:cubicBezTo>
                  <a:cubicBezTo>
                    <a:pt x="219" y="157"/>
                    <a:pt x="222" y="157"/>
                    <a:pt x="225" y="157"/>
                  </a:cubicBezTo>
                  <a:cubicBezTo>
                    <a:pt x="224" y="157"/>
                    <a:pt x="224" y="157"/>
                    <a:pt x="224" y="157"/>
                  </a:cubicBezTo>
                  <a:cubicBezTo>
                    <a:pt x="229" y="157"/>
                    <a:pt x="229" y="157"/>
                    <a:pt x="229" y="157"/>
                  </a:cubicBezTo>
                  <a:cubicBezTo>
                    <a:pt x="232" y="157"/>
                    <a:pt x="229" y="158"/>
                    <a:pt x="226" y="158"/>
                  </a:cubicBezTo>
                  <a:cubicBezTo>
                    <a:pt x="242" y="160"/>
                    <a:pt x="257" y="162"/>
                    <a:pt x="272" y="165"/>
                  </a:cubicBezTo>
                  <a:cubicBezTo>
                    <a:pt x="275" y="164"/>
                    <a:pt x="280" y="166"/>
                    <a:pt x="283" y="165"/>
                  </a:cubicBezTo>
                  <a:cubicBezTo>
                    <a:pt x="283" y="166"/>
                    <a:pt x="283" y="166"/>
                    <a:pt x="282" y="166"/>
                  </a:cubicBezTo>
                  <a:cubicBezTo>
                    <a:pt x="294" y="167"/>
                    <a:pt x="295" y="167"/>
                    <a:pt x="303" y="169"/>
                  </a:cubicBezTo>
                  <a:cubicBezTo>
                    <a:pt x="314" y="171"/>
                    <a:pt x="325" y="172"/>
                    <a:pt x="338" y="173"/>
                  </a:cubicBezTo>
                  <a:cubicBezTo>
                    <a:pt x="346" y="174"/>
                    <a:pt x="351" y="174"/>
                    <a:pt x="366" y="173"/>
                  </a:cubicBezTo>
                  <a:cubicBezTo>
                    <a:pt x="367" y="173"/>
                    <a:pt x="372" y="173"/>
                    <a:pt x="375" y="172"/>
                  </a:cubicBezTo>
                  <a:cubicBezTo>
                    <a:pt x="379" y="171"/>
                    <a:pt x="379" y="171"/>
                    <a:pt x="379" y="171"/>
                  </a:cubicBezTo>
                  <a:cubicBezTo>
                    <a:pt x="396" y="166"/>
                    <a:pt x="387" y="169"/>
                    <a:pt x="391" y="167"/>
                  </a:cubicBezTo>
                  <a:cubicBezTo>
                    <a:pt x="398" y="163"/>
                    <a:pt x="396" y="163"/>
                    <a:pt x="397" y="161"/>
                  </a:cubicBezTo>
                  <a:cubicBezTo>
                    <a:pt x="397" y="160"/>
                    <a:pt x="396" y="158"/>
                    <a:pt x="395" y="157"/>
                  </a:cubicBezTo>
                  <a:cubicBezTo>
                    <a:pt x="389" y="149"/>
                    <a:pt x="378" y="143"/>
                    <a:pt x="368" y="136"/>
                  </a:cubicBezTo>
                  <a:cubicBezTo>
                    <a:pt x="347" y="123"/>
                    <a:pt x="322" y="111"/>
                    <a:pt x="300" y="97"/>
                  </a:cubicBezTo>
                  <a:cubicBezTo>
                    <a:pt x="292" y="96"/>
                    <a:pt x="289" y="93"/>
                    <a:pt x="282" y="92"/>
                  </a:cubicBezTo>
                  <a:cubicBezTo>
                    <a:pt x="283" y="91"/>
                    <a:pt x="283" y="91"/>
                    <a:pt x="283" y="91"/>
                  </a:cubicBezTo>
                  <a:cubicBezTo>
                    <a:pt x="278" y="90"/>
                    <a:pt x="279" y="89"/>
                    <a:pt x="277" y="86"/>
                  </a:cubicBezTo>
                  <a:cubicBezTo>
                    <a:pt x="276" y="86"/>
                    <a:pt x="275" y="85"/>
                    <a:pt x="273" y="86"/>
                  </a:cubicBezTo>
                  <a:cubicBezTo>
                    <a:pt x="270" y="85"/>
                    <a:pt x="274" y="83"/>
                    <a:pt x="271" y="82"/>
                  </a:cubicBezTo>
                  <a:cubicBezTo>
                    <a:pt x="272" y="82"/>
                    <a:pt x="270" y="83"/>
                    <a:pt x="270" y="82"/>
                  </a:cubicBezTo>
                  <a:cubicBezTo>
                    <a:pt x="262" y="79"/>
                    <a:pt x="272" y="82"/>
                    <a:pt x="269" y="77"/>
                  </a:cubicBezTo>
                  <a:cubicBezTo>
                    <a:pt x="267" y="76"/>
                    <a:pt x="264" y="74"/>
                    <a:pt x="262" y="72"/>
                  </a:cubicBezTo>
                  <a:cubicBezTo>
                    <a:pt x="265" y="72"/>
                    <a:pt x="269" y="72"/>
                    <a:pt x="272" y="73"/>
                  </a:cubicBezTo>
                  <a:cubicBezTo>
                    <a:pt x="270" y="73"/>
                    <a:pt x="271" y="72"/>
                    <a:pt x="273" y="72"/>
                  </a:cubicBezTo>
                  <a:cubicBezTo>
                    <a:pt x="273" y="74"/>
                    <a:pt x="281" y="72"/>
                    <a:pt x="284" y="73"/>
                  </a:cubicBezTo>
                  <a:cubicBezTo>
                    <a:pt x="283" y="73"/>
                    <a:pt x="281" y="73"/>
                    <a:pt x="280" y="73"/>
                  </a:cubicBezTo>
                  <a:cubicBezTo>
                    <a:pt x="288" y="75"/>
                    <a:pt x="297" y="75"/>
                    <a:pt x="304" y="76"/>
                  </a:cubicBezTo>
                  <a:cubicBezTo>
                    <a:pt x="314" y="76"/>
                    <a:pt x="320" y="79"/>
                    <a:pt x="327" y="78"/>
                  </a:cubicBezTo>
                  <a:cubicBezTo>
                    <a:pt x="325" y="79"/>
                    <a:pt x="330" y="79"/>
                    <a:pt x="331" y="80"/>
                  </a:cubicBezTo>
                  <a:cubicBezTo>
                    <a:pt x="341" y="79"/>
                    <a:pt x="345" y="82"/>
                    <a:pt x="355" y="82"/>
                  </a:cubicBezTo>
                  <a:cubicBezTo>
                    <a:pt x="354" y="82"/>
                    <a:pt x="354" y="82"/>
                    <a:pt x="354" y="82"/>
                  </a:cubicBezTo>
                  <a:cubicBezTo>
                    <a:pt x="376" y="85"/>
                    <a:pt x="398" y="88"/>
                    <a:pt x="422" y="90"/>
                  </a:cubicBezTo>
                  <a:cubicBezTo>
                    <a:pt x="436" y="92"/>
                    <a:pt x="446" y="95"/>
                    <a:pt x="463" y="96"/>
                  </a:cubicBezTo>
                  <a:cubicBezTo>
                    <a:pt x="466" y="96"/>
                    <a:pt x="464" y="96"/>
                    <a:pt x="467" y="96"/>
                  </a:cubicBezTo>
                  <a:cubicBezTo>
                    <a:pt x="470" y="96"/>
                    <a:pt x="466" y="96"/>
                    <a:pt x="467" y="96"/>
                  </a:cubicBezTo>
                  <a:cubicBezTo>
                    <a:pt x="475" y="97"/>
                    <a:pt x="483" y="98"/>
                    <a:pt x="493" y="99"/>
                  </a:cubicBezTo>
                  <a:cubicBezTo>
                    <a:pt x="494" y="99"/>
                    <a:pt x="497" y="99"/>
                    <a:pt x="497" y="99"/>
                  </a:cubicBezTo>
                  <a:cubicBezTo>
                    <a:pt x="501" y="100"/>
                    <a:pt x="508" y="100"/>
                    <a:pt x="516" y="100"/>
                  </a:cubicBezTo>
                  <a:cubicBezTo>
                    <a:pt x="520" y="100"/>
                    <a:pt x="524" y="100"/>
                    <a:pt x="530" y="100"/>
                  </a:cubicBezTo>
                  <a:cubicBezTo>
                    <a:pt x="534" y="101"/>
                    <a:pt x="558" y="94"/>
                    <a:pt x="557" y="93"/>
                  </a:cubicBezTo>
                  <a:cubicBezTo>
                    <a:pt x="549" y="96"/>
                    <a:pt x="562" y="89"/>
                    <a:pt x="560" y="87"/>
                  </a:cubicBezTo>
                  <a:cubicBezTo>
                    <a:pt x="561" y="86"/>
                    <a:pt x="562" y="86"/>
                    <a:pt x="563" y="86"/>
                  </a:cubicBezTo>
                  <a:cubicBezTo>
                    <a:pt x="564" y="83"/>
                    <a:pt x="563" y="81"/>
                    <a:pt x="563" y="77"/>
                  </a:cubicBezTo>
                  <a:cubicBezTo>
                    <a:pt x="562" y="76"/>
                    <a:pt x="559" y="76"/>
                    <a:pt x="559" y="74"/>
                  </a:cubicBezTo>
                  <a:cubicBezTo>
                    <a:pt x="561" y="72"/>
                    <a:pt x="557" y="70"/>
                    <a:pt x="557" y="68"/>
                  </a:cubicBezTo>
                  <a:cubicBezTo>
                    <a:pt x="554" y="69"/>
                    <a:pt x="551" y="68"/>
                    <a:pt x="550" y="66"/>
                  </a:cubicBezTo>
                  <a:cubicBezTo>
                    <a:pt x="554" y="65"/>
                    <a:pt x="554" y="65"/>
                    <a:pt x="554" y="65"/>
                  </a:cubicBezTo>
                  <a:cubicBezTo>
                    <a:pt x="548" y="61"/>
                    <a:pt x="545" y="52"/>
                    <a:pt x="534" y="47"/>
                  </a:cubicBezTo>
                  <a:cubicBezTo>
                    <a:pt x="536" y="46"/>
                    <a:pt x="536" y="46"/>
                    <a:pt x="536" y="46"/>
                  </a:cubicBezTo>
                  <a:cubicBezTo>
                    <a:pt x="528" y="41"/>
                    <a:pt x="524" y="34"/>
                    <a:pt x="521" y="29"/>
                  </a:cubicBezTo>
                  <a:cubicBezTo>
                    <a:pt x="521" y="29"/>
                    <a:pt x="520" y="30"/>
                    <a:pt x="527" y="30"/>
                  </a:cubicBezTo>
                  <a:cubicBezTo>
                    <a:pt x="534" y="29"/>
                    <a:pt x="537" y="29"/>
                    <a:pt x="543" y="29"/>
                  </a:cubicBezTo>
                  <a:cubicBezTo>
                    <a:pt x="546" y="29"/>
                    <a:pt x="546" y="30"/>
                    <a:pt x="547" y="30"/>
                  </a:cubicBezTo>
                  <a:cubicBezTo>
                    <a:pt x="555" y="31"/>
                    <a:pt x="560" y="33"/>
                    <a:pt x="569" y="32"/>
                  </a:cubicBezTo>
                  <a:cubicBezTo>
                    <a:pt x="568" y="33"/>
                    <a:pt x="568" y="33"/>
                    <a:pt x="568" y="33"/>
                  </a:cubicBezTo>
                  <a:cubicBezTo>
                    <a:pt x="575" y="33"/>
                    <a:pt x="586" y="34"/>
                    <a:pt x="592" y="35"/>
                  </a:cubicBezTo>
                  <a:cubicBezTo>
                    <a:pt x="595" y="35"/>
                    <a:pt x="603" y="36"/>
                    <a:pt x="601" y="35"/>
                  </a:cubicBezTo>
                  <a:cubicBezTo>
                    <a:pt x="604" y="35"/>
                    <a:pt x="600" y="36"/>
                    <a:pt x="605" y="36"/>
                  </a:cubicBezTo>
                  <a:cubicBezTo>
                    <a:pt x="600" y="36"/>
                    <a:pt x="600" y="36"/>
                    <a:pt x="600" y="36"/>
                  </a:cubicBezTo>
                  <a:cubicBezTo>
                    <a:pt x="618" y="38"/>
                    <a:pt x="625" y="42"/>
                    <a:pt x="656" y="39"/>
                  </a:cubicBezTo>
                  <a:cubicBezTo>
                    <a:pt x="672" y="35"/>
                    <a:pt x="667" y="30"/>
                    <a:pt x="667" y="26"/>
                  </a:cubicBezTo>
                  <a:cubicBezTo>
                    <a:pt x="665" y="25"/>
                    <a:pt x="664" y="21"/>
                    <a:pt x="659" y="21"/>
                  </a:cubicBezTo>
                  <a:cubicBezTo>
                    <a:pt x="661" y="20"/>
                    <a:pt x="661" y="20"/>
                    <a:pt x="661" y="20"/>
                  </a:cubicBezTo>
                  <a:cubicBezTo>
                    <a:pt x="659" y="18"/>
                    <a:pt x="657" y="14"/>
                    <a:pt x="655" y="11"/>
                  </a:cubicBezTo>
                  <a:cubicBezTo>
                    <a:pt x="655" y="9"/>
                    <a:pt x="653" y="10"/>
                    <a:pt x="651" y="8"/>
                  </a:cubicBezTo>
                  <a:cubicBezTo>
                    <a:pt x="653" y="8"/>
                    <a:pt x="653" y="8"/>
                    <a:pt x="653" y="8"/>
                  </a:cubicBezTo>
                  <a:cubicBezTo>
                    <a:pt x="651" y="6"/>
                    <a:pt x="649" y="6"/>
                    <a:pt x="647" y="6"/>
                  </a:cubicBezTo>
                  <a:cubicBezTo>
                    <a:pt x="648" y="5"/>
                    <a:pt x="648" y="5"/>
                    <a:pt x="648" y="5"/>
                  </a:cubicBezTo>
                  <a:cubicBezTo>
                    <a:pt x="649" y="5"/>
                    <a:pt x="650" y="4"/>
                    <a:pt x="651" y="4"/>
                  </a:cubicBezTo>
                  <a:cubicBezTo>
                    <a:pt x="652" y="5"/>
                    <a:pt x="653" y="5"/>
                    <a:pt x="654" y="5"/>
                  </a:cubicBezTo>
                  <a:cubicBezTo>
                    <a:pt x="653" y="5"/>
                    <a:pt x="654" y="5"/>
                    <a:pt x="654" y="4"/>
                  </a:cubicBezTo>
                  <a:cubicBezTo>
                    <a:pt x="655" y="4"/>
                    <a:pt x="655" y="4"/>
                    <a:pt x="656" y="4"/>
                  </a:cubicBezTo>
                  <a:cubicBezTo>
                    <a:pt x="662" y="4"/>
                    <a:pt x="666" y="4"/>
                    <a:pt x="668" y="3"/>
                  </a:cubicBezTo>
                  <a:cubicBezTo>
                    <a:pt x="666" y="4"/>
                    <a:pt x="671" y="4"/>
                    <a:pt x="667" y="4"/>
                  </a:cubicBezTo>
                  <a:cubicBezTo>
                    <a:pt x="671" y="4"/>
                    <a:pt x="674" y="4"/>
                    <a:pt x="677" y="4"/>
                  </a:cubicBezTo>
                  <a:cubicBezTo>
                    <a:pt x="676" y="4"/>
                    <a:pt x="675" y="4"/>
                    <a:pt x="674" y="4"/>
                  </a:cubicBezTo>
                  <a:cubicBezTo>
                    <a:pt x="678" y="3"/>
                    <a:pt x="682" y="3"/>
                    <a:pt x="682" y="3"/>
                  </a:cubicBezTo>
                  <a:cubicBezTo>
                    <a:pt x="680" y="3"/>
                    <a:pt x="679" y="3"/>
                    <a:pt x="677" y="3"/>
                  </a:cubicBezTo>
                  <a:cubicBezTo>
                    <a:pt x="679" y="2"/>
                    <a:pt x="687" y="2"/>
                    <a:pt x="687" y="3"/>
                  </a:cubicBezTo>
                  <a:cubicBezTo>
                    <a:pt x="687" y="4"/>
                    <a:pt x="681" y="4"/>
                    <a:pt x="683" y="4"/>
                  </a:cubicBezTo>
                  <a:cubicBezTo>
                    <a:pt x="695" y="4"/>
                    <a:pt x="695" y="4"/>
                    <a:pt x="695" y="4"/>
                  </a:cubicBezTo>
                  <a:cubicBezTo>
                    <a:pt x="692" y="4"/>
                    <a:pt x="691" y="3"/>
                    <a:pt x="693" y="3"/>
                  </a:cubicBezTo>
                  <a:cubicBezTo>
                    <a:pt x="688" y="3"/>
                    <a:pt x="688" y="3"/>
                    <a:pt x="688" y="3"/>
                  </a:cubicBezTo>
                  <a:cubicBezTo>
                    <a:pt x="689" y="2"/>
                    <a:pt x="689" y="2"/>
                    <a:pt x="689" y="2"/>
                  </a:cubicBezTo>
                  <a:cubicBezTo>
                    <a:pt x="682" y="2"/>
                    <a:pt x="677" y="1"/>
                    <a:pt x="668" y="1"/>
                  </a:cubicBezTo>
                  <a:cubicBezTo>
                    <a:pt x="670" y="2"/>
                    <a:pt x="670" y="2"/>
                    <a:pt x="670" y="2"/>
                  </a:cubicBezTo>
                  <a:cubicBezTo>
                    <a:pt x="665" y="2"/>
                    <a:pt x="659" y="3"/>
                    <a:pt x="655" y="3"/>
                  </a:cubicBezTo>
                  <a:cubicBezTo>
                    <a:pt x="658" y="2"/>
                    <a:pt x="656" y="2"/>
                    <a:pt x="657" y="2"/>
                  </a:cubicBezTo>
                  <a:cubicBezTo>
                    <a:pt x="655" y="2"/>
                    <a:pt x="654" y="2"/>
                    <a:pt x="652" y="2"/>
                  </a:cubicBezTo>
                  <a:cubicBezTo>
                    <a:pt x="656" y="1"/>
                    <a:pt x="656" y="1"/>
                    <a:pt x="656" y="1"/>
                  </a:cubicBezTo>
                  <a:cubicBezTo>
                    <a:pt x="655" y="1"/>
                    <a:pt x="654" y="2"/>
                    <a:pt x="652" y="2"/>
                  </a:cubicBezTo>
                  <a:cubicBezTo>
                    <a:pt x="649" y="3"/>
                    <a:pt x="655" y="0"/>
                    <a:pt x="645" y="4"/>
                  </a:cubicBezTo>
                  <a:cubicBezTo>
                    <a:pt x="644" y="4"/>
                    <a:pt x="644" y="4"/>
                    <a:pt x="644" y="4"/>
                  </a:cubicBezTo>
                  <a:cubicBezTo>
                    <a:pt x="644" y="6"/>
                    <a:pt x="643" y="7"/>
                    <a:pt x="643" y="7"/>
                  </a:cubicBezTo>
                  <a:cubicBezTo>
                    <a:pt x="643" y="7"/>
                    <a:pt x="643" y="7"/>
                    <a:pt x="643" y="7"/>
                  </a:cubicBezTo>
                  <a:cubicBezTo>
                    <a:pt x="641" y="10"/>
                    <a:pt x="645" y="6"/>
                    <a:pt x="645" y="8"/>
                  </a:cubicBezTo>
                  <a:cubicBezTo>
                    <a:pt x="644" y="9"/>
                    <a:pt x="641" y="9"/>
                    <a:pt x="640" y="11"/>
                  </a:cubicBezTo>
                  <a:cubicBezTo>
                    <a:pt x="640" y="13"/>
                    <a:pt x="645" y="16"/>
                    <a:pt x="644" y="19"/>
                  </a:cubicBezTo>
                  <a:cubicBezTo>
                    <a:pt x="647" y="21"/>
                    <a:pt x="650" y="23"/>
                    <a:pt x="653" y="24"/>
                  </a:cubicBezTo>
                  <a:cubicBezTo>
                    <a:pt x="654" y="25"/>
                    <a:pt x="649" y="25"/>
                    <a:pt x="652" y="26"/>
                  </a:cubicBezTo>
                  <a:cubicBezTo>
                    <a:pt x="650" y="26"/>
                    <a:pt x="649" y="26"/>
                    <a:pt x="648" y="27"/>
                  </a:cubicBezTo>
                  <a:cubicBezTo>
                    <a:pt x="650" y="27"/>
                    <a:pt x="650" y="30"/>
                    <a:pt x="652" y="28"/>
                  </a:cubicBezTo>
                  <a:cubicBezTo>
                    <a:pt x="653" y="30"/>
                    <a:pt x="654" y="32"/>
                    <a:pt x="653" y="33"/>
                  </a:cubicBezTo>
                  <a:cubicBezTo>
                    <a:pt x="652" y="33"/>
                    <a:pt x="650" y="33"/>
                    <a:pt x="649" y="33"/>
                  </a:cubicBezTo>
                  <a:cubicBezTo>
                    <a:pt x="648" y="34"/>
                    <a:pt x="650" y="34"/>
                    <a:pt x="646" y="34"/>
                  </a:cubicBezTo>
                  <a:cubicBezTo>
                    <a:pt x="638" y="35"/>
                    <a:pt x="640" y="33"/>
                    <a:pt x="639" y="32"/>
                  </a:cubicBezTo>
                  <a:cubicBezTo>
                    <a:pt x="643" y="32"/>
                    <a:pt x="643" y="32"/>
                    <a:pt x="643" y="32"/>
                  </a:cubicBezTo>
                  <a:cubicBezTo>
                    <a:pt x="640" y="32"/>
                    <a:pt x="637" y="32"/>
                    <a:pt x="633" y="32"/>
                  </a:cubicBezTo>
                  <a:cubicBezTo>
                    <a:pt x="635" y="30"/>
                    <a:pt x="640" y="32"/>
                    <a:pt x="643" y="32"/>
                  </a:cubicBezTo>
                  <a:cubicBezTo>
                    <a:pt x="642" y="30"/>
                    <a:pt x="642" y="30"/>
                    <a:pt x="642" y="30"/>
                  </a:cubicBezTo>
                  <a:cubicBezTo>
                    <a:pt x="636" y="29"/>
                    <a:pt x="638" y="31"/>
                    <a:pt x="632" y="30"/>
                  </a:cubicBezTo>
                  <a:cubicBezTo>
                    <a:pt x="634" y="30"/>
                    <a:pt x="634" y="30"/>
                    <a:pt x="634" y="30"/>
                  </a:cubicBezTo>
                  <a:cubicBezTo>
                    <a:pt x="629" y="29"/>
                    <a:pt x="629" y="29"/>
                    <a:pt x="629" y="29"/>
                  </a:cubicBezTo>
                  <a:cubicBezTo>
                    <a:pt x="628" y="30"/>
                    <a:pt x="627" y="31"/>
                    <a:pt x="631" y="31"/>
                  </a:cubicBezTo>
                  <a:cubicBezTo>
                    <a:pt x="626" y="32"/>
                    <a:pt x="627" y="31"/>
                    <a:pt x="621" y="30"/>
                  </a:cubicBezTo>
                  <a:cubicBezTo>
                    <a:pt x="618" y="31"/>
                    <a:pt x="624" y="31"/>
                    <a:pt x="622" y="31"/>
                  </a:cubicBezTo>
                  <a:cubicBezTo>
                    <a:pt x="621" y="32"/>
                    <a:pt x="617" y="32"/>
                    <a:pt x="614" y="31"/>
                  </a:cubicBezTo>
                  <a:cubicBezTo>
                    <a:pt x="609" y="31"/>
                    <a:pt x="614" y="30"/>
                    <a:pt x="613" y="30"/>
                  </a:cubicBezTo>
                  <a:cubicBezTo>
                    <a:pt x="614" y="30"/>
                    <a:pt x="618" y="30"/>
                    <a:pt x="616" y="30"/>
                  </a:cubicBezTo>
                  <a:cubicBezTo>
                    <a:pt x="624" y="30"/>
                    <a:pt x="618" y="29"/>
                    <a:pt x="623" y="29"/>
                  </a:cubicBezTo>
                  <a:cubicBezTo>
                    <a:pt x="619" y="27"/>
                    <a:pt x="617" y="28"/>
                    <a:pt x="615" y="28"/>
                  </a:cubicBezTo>
                  <a:cubicBezTo>
                    <a:pt x="616" y="29"/>
                    <a:pt x="612" y="29"/>
                    <a:pt x="613" y="29"/>
                  </a:cubicBezTo>
                  <a:cubicBezTo>
                    <a:pt x="600" y="30"/>
                    <a:pt x="611" y="27"/>
                    <a:pt x="603" y="27"/>
                  </a:cubicBezTo>
                  <a:cubicBezTo>
                    <a:pt x="602" y="28"/>
                    <a:pt x="589" y="27"/>
                    <a:pt x="591" y="29"/>
                  </a:cubicBezTo>
                  <a:cubicBezTo>
                    <a:pt x="589" y="29"/>
                    <a:pt x="586" y="29"/>
                    <a:pt x="585" y="29"/>
                  </a:cubicBezTo>
                  <a:cubicBezTo>
                    <a:pt x="589" y="28"/>
                    <a:pt x="583" y="28"/>
                    <a:pt x="588" y="27"/>
                  </a:cubicBezTo>
                  <a:cubicBezTo>
                    <a:pt x="586" y="27"/>
                    <a:pt x="586" y="27"/>
                    <a:pt x="586" y="27"/>
                  </a:cubicBezTo>
                  <a:cubicBezTo>
                    <a:pt x="592" y="27"/>
                    <a:pt x="592" y="27"/>
                    <a:pt x="592" y="27"/>
                  </a:cubicBezTo>
                  <a:cubicBezTo>
                    <a:pt x="590" y="26"/>
                    <a:pt x="587" y="24"/>
                    <a:pt x="586" y="24"/>
                  </a:cubicBezTo>
                  <a:cubicBezTo>
                    <a:pt x="581" y="24"/>
                    <a:pt x="586" y="25"/>
                    <a:pt x="580" y="24"/>
                  </a:cubicBezTo>
                  <a:cubicBezTo>
                    <a:pt x="583" y="24"/>
                    <a:pt x="581" y="23"/>
                    <a:pt x="579" y="23"/>
                  </a:cubicBezTo>
                  <a:cubicBezTo>
                    <a:pt x="582" y="24"/>
                    <a:pt x="576" y="24"/>
                    <a:pt x="573" y="24"/>
                  </a:cubicBezTo>
                  <a:cubicBezTo>
                    <a:pt x="569" y="24"/>
                    <a:pt x="567" y="23"/>
                    <a:pt x="568" y="23"/>
                  </a:cubicBezTo>
                  <a:cubicBezTo>
                    <a:pt x="574" y="22"/>
                    <a:pt x="574" y="22"/>
                    <a:pt x="574" y="22"/>
                  </a:cubicBezTo>
                  <a:cubicBezTo>
                    <a:pt x="570" y="23"/>
                    <a:pt x="573" y="22"/>
                    <a:pt x="570" y="22"/>
                  </a:cubicBezTo>
                  <a:cubicBezTo>
                    <a:pt x="568" y="22"/>
                    <a:pt x="564" y="23"/>
                    <a:pt x="562" y="23"/>
                  </a:cubicBezTo>
                  <a:cubicBezTo>
                    <a:pt x="558" y="23"/>
                    <a:pt x="558" y="22"/>
                    <a:pt x="556" y="22"/>
                  </a:cubicBezTo>
                  <a:cubicBezTo>
                    <a:pt x="562" y="22"/>
                    <a:pt x="562" y="22"/>
                    <a:pt x="562" y="22"/>
                  </a:cubicBezTo>
                  <a:cubicBezTo>
                    <a:pt x="556" y="22"/>
                    <a:pt x="564" y="21"/>
                    <a:pt x="556" y="21"/>
                  </a:cubicBezTo>
                  <a:cubicBezTo>
                    <a:pt x="553" y="21"/>
                    <a:pt x="553" y="21"/>
                    <a:pt x="553" y="21"/>
                  </a:cubicBezTo>
                  <a:cubicBezTo>
                    <a:pt x="552" y="21"/>
                    <a:pt x="552" y="21"/>
                    <a:pt x="554" y="20"/>
                  </a:cubicBezTo>
                  <a:cubicBezTo>
                    <a:pt x="552" y="21"/>
                    <a:pt x="548" y="21"/>
                    <a:pt x="546" y="21"/>
                  </a:cubicBezTo>
                  <a:cubicBezTo>
                    <a:pt x="546" y="20"/>
                    <a:pt x="546" y="20"/>
                    <a:pt x="546" y="20"/>
                  </a:cubicBezTo>
                  <a:cubicBezTo>
                    <a:pt x="543" y="20"/>
                    <a:pt x="536" y="21"/>
                    <a:pt x="532" y="21"/>
                  </a:cubicBezTo>
                  <a:cubicBezTo>
                    <a:pt x="534" y="22"/>
                    <a:pt x="538" y="20"/>
                    <a:pt x="543" y="21"/>
                  </a:cubicBezTo>
                  <a:cubicBezTo>
                    <a:pt x="545" y="22"/>
                    <a:pt x="536" y="22"/>
                    <a:pt x="534" y="22"/>
                  </a:cubicBezTo>
                  <a:cubicBezTo>
                    <a:pt x="537" y="21"/>
                    <a:pt x="523" y="22"/>
                    <a:pt x="513" y="25"/>
                  </a:cubicBezTo>
                  <a:cubicBezTo>
                    <a:pt x="507" y="26"/>
                    <a:pt x="500" y="29"/>
                    <a:pt x="500" y="29"/>
                  </a:cubicBezTo>
                  <a:cubicBezTo>
                    <a:pt x="501" y="30"/>
                    <a:pt x="501" y="30"/>
                    <a:pt x="501" y="30"/>
                  </a:cubicBezTo>
                  <a:cubicBezTo>
                    <a:pt x="493" y="32"/>
                    <a:pt x="499" y="34"/>
                    <a:pt x="498" y="36"/>
                  </a:cubicBezTo>
                  <a:cubicBezTo>
                    <a:pt x="496" y="35"/>
                    <a:pt x="494" y="35"/>
                    <a:pt x="494" y="37"/>
                  </a:cubicBezTo>
                  <a:cubicBezTo>
                    <a:pt x="497" y="35"/>
                    <a:pt x="499" y="38"/>
                    <a:pt x="501" y="37"/>
                  </a:cubicBezTo>
                  <a:cubicBezTo>
                    <a:pt x="501" y="39"/>
                    <a:pt x="496" y="37"/>
                    <a:pt x="494" y="38"/>
                  </a:cubicBezTo>
                  <a:cubicBezTo>
                    <a:pt x="497" y="39"/>
                    <a:pt x="494" y="41"/>
                    <a:pt x="498" y="41"/>
                  </a:cubicBezTo>
                  <a:cubicBezTo>
                    <a:pt x="498" y="40"/>
                    <a:pt x="500" y="41"/>
                    <a:pt x="502" y="41"/>
                  </a:cubicBezTo>
                  <a:cubicBezTo>
                    <a:pt x="503" y="43"/>
                    <a:pt x="500" y="41"/>
                    <a:pt x="500" y="43"/>
                  </a:cubicBezTo>
                  <a:cubicBezTo>
                    <a:pt x="501" y="43"/>
                    <a:pt x="504" y="44"/>
                    <a:pt x="504" y="42"/>
                  </a:cubicBezTo>
                  <a:cubicBezTo>
                    <a:pt x="504" y="43"/>
                    <a:pt x="509" y="44"/>
                    <a:pt x="507" y="45"/>
                  </a:cubicBezTo>
                  <a:cubicBezTo>
                    <a:pt x="506" y="46"/>
                    <a:pt x="505" y="44"/>
                    <a:pt x="504" y="45"/>
                  </a:cubicBezTo>
                  <a:cubicBezTo>
                    <a:pt x="505" y="47"/>
                    <a:pt x="510" y="45"/>
                    <a:pt x="513" y="47"/>
                  </a:cubicBezTo>
                  <a:cubicBezTo>
                    <a:pt x="513" y="45"/>
                    <a:pt x="518" y="45"/>
                    <a:pt x="520" y="46"/>
                  </a:cubicBezTo>
                  <a:cubicBezTo>
                    <a:pt x="521" y="49"/>
                    <a:pt x="518" y="45"/>
                    <a:pt x="516" y="47"/>
                  </a:cubicBezTo>
                  <a:cubicBezTo>
                    <a:pt x="517" y="48"/>
                    <a:pt x="517" y="48"/>
                    <a:pt x="517" y="48"/>
                  </a:cubicBezTo>
                  <a:cubicBezTo>
                    <a:pt x="515" y="50"/>
                    <a:pt x="508" y="46"/>
                    <a:pt x="506" y="48"/>
                  </a:cubicBezTo>
                  <a:cubicBezTo>
                    <a:pt x="509" y="49"/>
                    <a:pt x="509" y="49"/>
                    <a:pt x="509" y="49"/>
                  </a:cubicBezTo>
                  <a:cubicBezTo>
                    <a:pt x="507" y="49"/>
                    <a:pt x="505" y="49"/>
                    <a:pt x="504" y="50"/>
                  </a:cubicBezTo>
                  <a:cubicBezTo>
                    <a:pt x="507" y="50"/>
                    <a:pt x="507" y="52"/>
                    <a:pt x="508" y="52"/>
                  </a:cubicBezTo>
                  <a:cubicBezTo>
                    <a:pt x="511" y="52"/>
                    <a:pt x="507" y="52"/>
                    <a:pt x="509" y="51"/>
                  </a:cubicBezTo>
                  <a:cubicBezTo>
                    <a:pt x="510" y="52"/>
                    <a:pt x="514" y="52"/>
                    <a:pt x="515" y="54"/>
                  </a:cubicBezTo>
                  <a:cubicBezTo>
                    <a:pt x="512" y="53"/>
                    <a:pt x="512" y="55"/>
                    <a:pt x="510" y="55"/>
                  </a:cubicBezTo>
                  <a:cubicBezTo>
                    <a:pt x="510" y="56"/>
                    <a:pt x="513" y="55"/>
                    <a:pt x="513" y="56"/>
                  </a:cubicBezTo>
                  <a:cubicBezTo>
                    <a:pt x="512" y="56"/>
                    <a:pt x="512" y="56"/>
                    <a:pt x="512" y="56"/>
                  </a:cubicBezTo>
                  <a:cubicBezTo>
                    <a:pt x="516" y="61"/>
                    <a:pt x="521" y="66"/>
                    <a:pt x="530" y="69"/>
                  </a:cubicBezTo>
                  <a:cubicBezTo>
                    <a:pt x="528" y="70"/>
                    <a:pt x="529" y="72"/>
                    <a:pt x="529" y="74"/>
                  </a:cubicBezTo>
                  <a:cubicBezTo>
                    <a:pt x="529" y="73"/>
                    <a:pt x="531" y="74"/>
                    <a:pt x="532" y="74"/>
                  </a:cubicBezTo>
                  <a:cubicBezTo>
                    <a:pt x="530" y="76"/>
                    <a:pt x="530" y="76"/>
                    <a:pt x="530" y="76"/>
                  </a:cubicBezTo>
                  <a:cubicBezTo>
                    <a:pt x="530" y="78"/>
                    <a:pt x="533" y="79"/>
                    <a:pt x="535" y="80"/>
                  </a:cubicBezTo>
                  <a:cubicBezTo>
                    <a:pt x="535" y="80"/>
                    <a:pt x="534" y="80"/>
                    <a:pt x="534" y="80"/>
                  </a:cubicBezTo>
                  <a:cubicBezTo>
                    <a:pt x="533" y="82"/>
                    <a:pt x="536" y="81"/>
                    <a:pt x="537" y="82"/>
                  </a:cubicBezTo>
                  <a:cubicBezTo>
                    <a:pt x="535" y="83"/>
                    <a:pt x="535" y="83"/>
                    <a:pt x="535" y="83"/>
                  </a:cubicBezTo>
                  <a:cubicBezTo>
                    <a:pt x="537" y="83"/>
                    <a:pt x="537" y="83"/>
                    <a:pt x="537" y="83"/>
                  </a:cubicBezTo>
                  <a:cubicBezTo>
                    <a:pt x="538" y="84"/>
                    <a:pt x="538" y="86"/>
                    <a:pt x="535" y="86"/>
                  </a:cubicBezTo>
                  <a:cubicBezTo>
                    <a:pt x="536" y="86"/>
                    <a:pt x="536" y="87"/>
                    <a:pt x="537" y="86"/>
                  </a:cubicBezTo>
                  <a:cubicBezTo>
                    <a:pt x="536" y="87"/>
                    <a:pt x="535" y="90"/>
                    <a:pt x="535" y="91"/>
                  </a:cubicBezTo>
                  <a:cubicBezTo>
                    <a:pt x="530" y="91"/>
                    <a:pt x="523" y="91"/>
                    <a:pt x="518" y="91"/>
                  </a:cubicBezTo>
                  <a:cubicBezTo>
                    <a:pt x="516" y="91"/>
                    <a:pt x="516" y="91"/>
                    <a:pt x="515" y="91"/>
                  </a:cubicBezTo>
                  <a:cubicBezTo>
                    <a:pt x="510" y="89"/>
                    <a:pt x="499" y="90"/>
                    <a:pt x="493" y="88"/>
                  </a:cubicBezTo>
                  <a:cubicBezTo>
                    <a:pt x="494" y="89"/>
                    <a:pt x="489" y="90"/>
                    <a:pt x="485" y="90"/>
                  </a:cubicBezTo>
                  <a:cubicBezTo>
                    <a:pt x="479" y="90"/>
                    <a:pt x="486" y="88"/>
                    <a:pt x="483" y="87"/>
                  </a:cubicBezTo>
                  <a:cubicBezTo>
                    <a:pt x="480" y="87"/>
                    <a:pt x="476" y="87"/>
                    <a:pt x="475" y="87"/>
                  </a:cubicBezTo>
                  <a:cubicBezTo>
                    <a:pt x="475" y="87"/>
                    <a:pt x="475" y="87"/>
                    <a:pt x="475" y="87"/>
                  </a:cubicBezTo>
                  <a:cubicBezTo>
                    <a:pt x="472" y="87"/>
                    <a:pt x="468" y="87"/>
                    <a:pt x="466" y="86"/>
                  </a:cubicBezTo>
                  <a:cubicBezTo>
                    <a:pt x="466" y="86"/>
                    <a:pt x="466" y="86"/>
                    <a:pt x="466" y="86"/>
                  </a:cubicBezTo>
                  <a:cubicBezTo>
                    <a:pt x="464" y="86"/>
                    <a:pt x="463" y="85"/>
                    <a:pt x="460" y="85"/>
                  </a:cubicBezTo>
                  <a:cubicBezTo>
                    <a:pt x="457" y="85"/>
                    <a:pt x="453" y="84"/>
                    <a:pt x="450" y="85"/>
                  </a:cubicBezTo>
                  <a:cubicBezTo>
                    <a:pt x="450" y="84"/>
                    <a:pt x="450" y="84"/>
                    <a:pt x="450" y="84"/>
                  </a:cubicBezTo>
                  <a:cubicBezTo>
                    <a:pt x="448" y="85"/>
                    <a:pt x="448" y="85"/>
                    <a:pt x="448" y="85"/>
                  </a:cubicBezTo>
                  <a:cubicBezTo>
                    <a:pt x="444" y="84"/>
                    <a:pt x="444" y="84"/>
                    <a:pt x="444" y="84"/>
                  </a:cubicBezTo>
                  <a:cubicBezTo>
                    <a:pt x="446" y="84"/>
                    <a:pt x="447" y="83"/>
                    <a:pt x="448" y="83"/>
                  </a:cubicBezTo>
                  <a:cubicBezTo>
                    <a:pt x="444" y="82"/>
                    <a:pt x="445" y="84"/>
                    <a:pt x="442" y="84"/>
                  </a:cubicBezTo>
                  <a:cubicBezTo>
                    <a:pt x="437" y="84"/>
                    <a:pt x="439" y="83"/>
                    <a:pt x="438" y="83"/>
                  </a:cubicBezTo>
                  <a:cubicBezTo>
                    <a:pt x="440" y="83"/>
                    <a:pt x="440" y="83"/>
                    <a:pt x="441" y="83"/>
                  </a:cubicBezTo>
                  <a:cubicBezTo>
                    <a:pt x="445" y="83"/>
                    <a:pt x="440" y="83"/>
                    <a:pt x="440" y="82"/>
                  </a:cubicBezTo>
                  <a:cubicBezTo>
                    <a:pt x="440" y="82"/>
                    <a:pt x="438" y="83"/>
                    <a:pt x="435" y="82"/>
                  </a:cubicBezTo>
                  <a:cubicBezTo>
                    <a:pt x="433" y="82"/>
                    <a:pt x="428" y="82"/>
                    <a:pt x="430" y="81"/>
                  </a:cubicBezTo>
                  <a:cubicBezTo>
                    <a:pt x="427" y="81"/>
                    <a:pt x="425" y="81"/>
                    <a:pt x="423" y="81"/>
                  </a:cubicBezTo>
                  <a:cubicBezTo>
                    <a:pt x="424" y="81"/>
                    <a:pt x="427" y="82"/>
                    <a:pt x="427" y="82"/>
                  </a:cubicBezTo>
                  <a:cubicBezTo>
                    <a:pt x="425" y="82"/>
                    <a:pt x="421" y="82"/>
                    <a:pt x="421" y="82"/>
                  </a:cubicBezTo>
                  <a:cubicBezTo>
                    <a:pt x="423" y="82"/>
                    <a:pt x="423" y="82"/>
                    <a:pt x="423" y="82"/>
                  </a:cubicBezTo>
                  <a:cubicBezTo>
                    <a:pt x="421" y="82"/>
                    <a:pt x="417" y="81"/>
                    <a:pt x="418" y="82"/>
                  </a:cubicBezTo>
                  <a:cubicBezTo>
                    <a:pt x="417" y="80"/>
                    <a:pt x="417" y="80"/>
                    <a:pt x="417" y="80"/>
                  </a:cubicBezTo>
                  <a:cubicBezTo>
                    <a:pt x="414" y="81"/>
                    <a:pt x="411" y="80"/>
                    <a:pt x="408" y="80"/>
                  </a:cubicBezTo>
                  <a:cubicBezTo>
                    <a:pt x="409" y="79"/>
                    <a:pt x="413" y="79"/>
                    <a:pt x="408" y="78"/>
                  </a:cubicBezTo>
                  <a:cubicBezTo>
                    <a:pt x="402" y="78"/>
                    <a:pt x="402" y="78"/>
                    <a:pt x="402" y="78"/>
                  </a:cubicBezTo>
                  <a:cubicBezTo>
                    <a:pt x="400" y="78"/>
                    <a:pt x="399" y="78"/>
                    <a:pt x="401" y="77"/>
                  </a:cubicBezTo>
                  <a:cubicBezTo>
                    <a:pt x="393" y="76"/>
                    <a:pt x="388" y="78"/>
                    <a:pt x="383" y="77"/>
                  </a:cubicBezTo>
                  <a:cubicBezTo>
                    <a:pt x="387" y="76"/>
                    <a:pt x="385" y="76"/>
                    <a:pt x="383" y="75"/>
                  </a:cubicBezTo>
                  <a:cubicBezTo>
                    <a:pt x="383" y="75"/>
                    <a:pt x="382" y="76"/>
                    <a:pt x="380" y="76"/>
                  </a:cubicBezTo>
                  <a:cubicBezTo>
                    <a:pt x="380" y="76"/>
                    <a:pt x="383" y="75"/>
                    <a:pt x="384" y="76"/>
                  </a:cubicBezTo>
                  <a:cubicBezTo>
                    <a:pt x="384" y="77"/>
                    <a:pt x="381" y="76"/>
                    <a:pt x="379" y="76"/>
                  </a:cubicBezTo>
                  <a:cubicBezTo>
                    <a:pt x="378" y="73"/>
                    <a:pt x="361" y="73"/>
                    <a:pt x="354" y="71"/>
                  </a:cubicBezTo>
                  <a:cubicBezTo>
                    <a:pt x="352" y="72"/>
                    <a:pt x="349" y="71"/>
                    <a:pt x="346" y="71"/>
                  </a:cubicBezTo>
                  <a:cubicBezTo>
                    <a:pt x="349" y="70"/>
                    <a:pt x="340" y="71"/>
                    <a:pt x="339" y="70"/>
                  </a:cubicBezTo>
                  <a:cubicBezTo>
                    <a:pt x="338" y="71"/>
                    <a:pt x="338" y="71"/>
                    <a:pt x="338" y="71"/>
                  </a:cubicBezTo>
                  <a:cubicBezTo>
                    <a:pt x="333" y="70"/>
                    <a:pt x="325" y="71"/>
                    <a:pt x="324" y="70"/>
                  </a:cubicBezTo>
                  <a:cubicBezTo>
                    <a:pt x="321" y="69"/>
                    <a:pt x="327" y="69"/>
                    <a:pt x="329" y="69"/>
                  </a:cubicBezTo>
                  <a:cubicBezTo>
                    <a:pt x="327" y="67"/>
                    <a:pt x="314" y="69"/>
                    <a:pt x="313" y="67"/>
                  </a:cubicBezTo>
                  <a:cubicBezTo>
                    <a:pt x="312" y="67"/>
                    <a:pt x="312" y="68"/>
                    <a:pt x="307" y="68"/>
                  </a:cubicBezTo>
                  <a:cubicBezTo>
                    <a:pt x="305" y="68"/>
                    <a:pt x="299" y="66"/>
                    <a:pt x="300" y="66"/>
                  </a:cubicBezTo>
                  <a:cubicBezTo>
                    <a:pt x="297" y="66"/>
                    <a:pt x="295" y="67"/>
                    <a:pt x="293" y="66"/>
                  </a:cubicBezTo>
                  <a:cubicBezTo>
                    <a:pt x="294" y="66"/>
                    <a:pt x="295" y="66"/>
                    <a:pt x="297" y="66"/>
                  </a:cubicBezTo>
                  <a:cubicBezTo>
                    <a:pt x="292" y="65"/>
                    <a:pt x="287" y="65"/>
                    <a:pt x="282" y="65"/>
                  </a:cubicBezTo>
                  <a:cubicBezTo>
                    <a:pt x="281" y="64"/>
                    <a:pt x="271" y="64"/>
                    <a:pt x="263" y="64"/>
                  </a:cubicBezTo>
                  <a:cubicBezTo>
                    <a:pt x="259" y="65"/>
                    <a:pt x="244" y="65"/>
                    <a:pt x="240" y="69"/>
                  </a:cubicBezTo>
                  <a:cubicBezTo>
                    <a:pt x="240" y="68"/>
                    <a:pt x="238" y="69"/>
                    <a:pt x="237" y="70"/>
                  </a:cubicBezTo>
                  <a:cubicBezTo>
                    <a:pt x="235" y="72"/>
                    <a:pt x="239" y="72"/>
                    <a:pt x="239" y="73"/>
                  </a:cubicBezTo>
                  <a:cubicBezTo>
                    <a:pt x="236" y="73"/>
                    <a:pt x="236" y="73"/>
                    <a:pt x="236" y="73"/>
                  </a:cubicBezTo>
                  <a:cubicBezTo>
                    <a:pt x="233" y="74"/>
                    <a:pt x="237" y="76"/>
                    <a:pt x="236" y="77"/>
                  </a:cubicBezTo>
                  <a:cubicBezTo>
                    <a:pt x="238" y="76"/>
                    <a:pt x="237" y="78"/>
                    <a:pt x="239" y="77"/>
                  </a:cubicBezTo>
                  <a:cubicBezTo>
                    <a:pt x="241" y="78"/>
                    <a:pt x="241" y="78"/>
                    <a:pt x="241" y="78"/>
                  </a:cubicBezTo>
                  <a:cubicBezTo>
                    <a:pt x="243" y="80"/>
                    <a:pt x="242" y="78"/>
                    <a:pt x="245" y="80"/>
                  </a:cubicBezTo>
                  <a:cubicBezTo>
                    <a:pt x="246" y="81"/>
                    <a:pt x="242" y="81"/>
                    <a:pt x="242" y="81"/>
                  </a:cubicBezTo>
                  <a:cubicBezTo>
                    <a:pt x="241" y="82"/>
                    <a:pt x="243" y="82"/>
                    <a:pt x="245" y="83"/>
                  </a:cubicBezTo>
                  <a:cubicBezTo>
                    <a:pt x="245" y="83"/>
                    <a:pt x="245" y="83"/>
                    <a:pt x="246" y="83"/>
                  </a:cubicBezTo>
                  <a:cubicBezTo>
                    <a:pt x="245" y="83"/>
                    <a:pt x="245" y="83"/>
                    <a:pt x="245" y="83"/>
                  </a:cubicBezTo>
                  <a:cubicBezTo>
                    <a:pt x="246" y="84"/>
                    <a:pt x="246" y="84"/>
                    <a:pt x="247" y="84"/>
                  </a:cubicBezTo>
                  <a:cubicBezTo>
                    <a:pt x="247" y="84"/>
                    <a:pt x="247" y="84"/>
                    <a:pt x="247" y="84"/>
                  </a:cubicBezTo>
                  <a:cubicBezTo>
                    <a:pt x="246" y="84"/>
                    <a:pt x="246" y="84"/>
                    <a:pt x="245" y="83"/>
                  </a:cubicBezTo>
                  <a:cubicBezTo>
                    <a:pt x="245" y="84"/>
                    <a:pt x="246" y="84"/>
                    <a:pt x="246" y="84"/>
                  </a:cubicBezTo>
                  <a:cubicBezTo>
                    <a:pt x="246" y="85"/>
                    <a:pt x="246" y="85"/>
                    <a:pt x="246" y="85"/>
                  </a:cubicBezTo>
                  <a:cubicBezTo>
                    <a:pt x="247" y="85"/>
                    <a:pt x="247" y="85"/>
                    <a:pt x="247" y="85"/>
                  </a:cubicBezTo>
                  <a:cubicBezTo>
                    <a:pt x="245" y="86"/>
                    <a:pt x="245" y="86"/>
                    <a:pt x="245" y="86"/>
                  </a:cubicBezTo>
                  <a:cubicBezTo>
                    <a:pt x="245" y="86"/>
                    <a:pt x="250" y="87"/>
                    <a:pt x="251" y="87"/>
                  </a:cubicBezTo>
                  <a:cubicBezTo>
                    <a:pt x="252" y="90"/>
                    <a:pt x="260" y="94"/>
                    <a:pt x="263" y="95"/>
                  </a:cubicBezTo>
                  <a:cubicBezTo>
                    <a:pt x="262" y="95"/>
                    <a:pt x="262" y="95"/>
                    <a:pt x="263" y="95"/>
                  </a:cubicBezTo>
                  <a:cubicBezTo>
                    <a:pt x="265" y="96"/>
                    <a:pt x="268" y="96"/>
                    <a:pt x="267" y="96"/>
                  </a:cubicBezTo>
                  <a:cubicBezTo>
                    <a:pt x="269" y="97"/>
                    <a:pt x="266" y="97"/>
                    <a:pt x="268" y="99"/>
                  </a:cubicBezTo>
                  <a:cubicBezTo>
                    <a:pt x="268" y="99"/>
                    <a:pt x="270" y="98"/>
                    <a:pt x="269" y="98"/>
                  </a:cubicBezTo>
                  <a:cubicBezTo>
                    <a:pt x="270" y="101"/>
                    <a:pt x="279" y="102"/>
                    <a:pt x="281" y="105"/>
                  </a:cubicBezTo>
                  <a:cubicBezTo>
                    <a:pt x="280" y="105"/>
                    <a:pt x="279" y="105"/>
                    <a:pt x="278" y="105"/>
                  </a:cubicBezTo>
                  <a:cubicBezTo>
                    <a:pt x="282" y="106"/>
                    <a:pt x="285" y="108"/>
                    <a:pt x="291" y="109"/>
                  </a:cubicBezTo>
                  <a:cubicBezTo>
                    <a:pt x="289" y="109"/>
                    <a:pt x="289" y="109"/>
                    <a:pt x="287" y="109"/>
                  </a:cubicBezTo>
                  <a:cubicBezTo>
                    <a:pt x="289" y="110"/>
                    <a:pt x="292" y="112"/>
                    <a:pt x="295" y="112"/>
                  </a:cubicBezTo>
                  <a:cubicBezTo>
                    <a:pt x="295" y="111"/>
                    <a:pt x="294" y="112"/>
                    <a:pt x="293" y="111"/>
                  </a:cubicBezTo>
                  <a:cubicBezTo>
                    <a:pt x="293" y="110"/>
                    <a:pt x="298" y="111"/>
                    <a:pt x="299" y="112"/>
                  </a:cubicBezTo>
                  <a:cubicBezTo>
                    <a:pt x="299" y="112"/>
                    <a:pt x="299" y="112"/>
                    <a:pt x="299" y="112"/>
                  </a:cubicBezTo>
                  <a:cubicBezTo>
                    <a:pt x="301" y="113"/>
                    <a:pt x="302" y="113"/>
                    <a:pt x="304" y="114"/>
                  </a:cubicBezTo>
                  <a:cubicBezTo>
                    <a:pt x="304" y="115"/>
                    <a:pt x="302" y="114"/>
                    <a:pt x="302" y="115"/>
                  </a:cubicBezTo>
                  <a:cubicBezTo>
                    <a:pt x="299" y="116"/>
                    <a:pt x="304" y="118"/>
                    <a:pt x="304" y="118"/>
                  </a:cubicBezTo>
                  <a:cubicBezTo>
                    <a:pt x="306" y="118"/>
                    <a:pt x="307" y="119"/>
                    <a:pt x="308" y="118"/>
                  </a:cubicBezTo>
                  <a:cubicBezTo>
                    <a:pt x="310" y="119"/>
                    <a:pt x="307" y="119"/>
                    <a:pt x="308" y="120"/>
                  </a:cubicBezTo>
                  <a:cubicBezTo>
                    <a:pt x="318" y="121"/>
                    <a:pt x="318" y="121"/>
                    <a:pt x="318" y="121"/>
                  </a:cubicBezTo>
                  <a:cubicBezTo>
                    <a:pt x="317" y="121"/>
                    <a:pt x="317" y="123"/>
                    <a:pt x="314" y="122"/>
                  </a:cubicBezTo>
                  <a:cubicBezTo>
                    <a:pt x="318" y="124"/>
                    <a:pt x="324" y="124"/>
                    <a:pt x="328" y="125"/>
                  </a:cubicBezTo>
                  <a:cubicBezTo>
                    <a:pt x="329" y="126"/>
                    <a:pt x="333" y="127"/>
                    <a:pt x="334" y="128"/>
                  </a:cubicBezTo>
                  <a:cubicBezTo>
                    <a:pt x="333" y="129"/>
                    <a:pt x="334" y="127"/>
                    <a:pt x="332" y="128"/>
                  </a:cubicBezTo>
                  <a:cubicBezTo>
                    <a:pt x="332" y="129"/>
                    <a:pt x="332" y="129"/>
                    <a:pt x="332" y="129"/>
                  </a:cubicBezTo>
                  <a:cubicBezTo>
                    <a:pt x="329" y="128"/>
                    <a:pt x="329" y="130"/>
                    <a:pt x="326" y="130"/>
                  </a:cubicBezTo>
                  <a:cubicBezTo>
                    <a:pt x="329" y="131"/>
                    <a:pt x="332" y="133"/>
                    <a:pt x="335" y="135"/>
                  </a:cubicBezTo>
                  <a:cubicBezTo>
                    <a:pt x="336" y="133"/>
                    <a:pt x="340" y="137"/>
                    <a:pt x="343" y="136"/>
                  </a:cubicBezTo>
                  <a:cubicBezTo>
                    <a:pt x="347" y="138"/>
                    <a:pt x="342" y="138"/>
                    <a:pt x="342" y="139"/>
                  </a:cubicBezTo>
                  <a:cubicBezTo>
                    <a:pt x="347" y="140"/>
                    <a:pt x="349" y="143"/>
                    <a:pt x="352" y="144"/>
                  </a:cubicBezTo>
                  <a:cubicBezTo>
                    <a:pt x="352" y="144"/>
                    <a:pt x="352" y="144"/>
                    <a:pt x="351" y="144"/>
                  </a:cubicBezTo>
                  <a:cubicBezTo>
                    <a:pt x="355" y="146"/>
                    <a:pt x="358" y="149"/>
                    <a:pt x="363" y="150"/>
                  </a:cubicBezTo>
                  <a:cubicBezTo>
                    <a:pt x="363" y="150"/>
                    <a:pt x="362" y="150"/>
                    <a:pt x="361" y="150"/>
                  </a:cubicBezTo>
                  <a:cubicBezTo>
                    <a:pt x="362" y="152"/>
                    <a:pt x="366" y="149"/>
                    <a:pt x="367" y="152"/>
                  </a:cubicBezTo>
                  <a:cubicBezTo>
                    <a:pt x="364" y="152"/>
                    <a:pt x="364" y="152"/>
                    <a:pt x="364" y="152"/>
                  </a:cubicBezTo>
                  <a:cubicBezTo>
                    <a:pt x="368" y="153"/>
                    <a:pt x="366" y="155"/>
                    <a:pt x="371" y="156"/>
                  </a:cubicBezTo>
                  <a:cubicBezTo>
                    <a:pt x="370" y="156"/>
                    <a:pt x="369" y="156"/>
                    <a:pt x="368" y="156"/>
                  </a:cubicBezTo>
                  <a:cubicBezTo>
                    <a:pt x="371" y="157"/>
                    <a:pt x="372" y="159"/>
                    <a:pt x="376" y="160"/>
                  </a:cubicBezTo>
                  <a:cubicBezTo>
                    <a:pt x="375" y="160"/>
                    <a:pt x="374" y="160"/>
                    <a:pt x="372" y="160"/>
                  </a:cubicBezTo>
                  <a:cubicBezTo>
                    <a:pt x="372" y="161"/>
                    <a:pt x="377" y="161"/>
                    <a:pt x="376" y="162"/>
                  </a:cubicBezTo>
                  <a:cubicBezTo>
                    <a:pt x="376" y="163"/>
                    <a:pt x="375" y="164"/>
                    <a:pt x="375" y="164"/>
                  </a:cubicBezTo>
                  <a:cubicBezTo>
                    <a:pt x="378" y="164"/>
                    <a:pt x="376" y="167"/>
                    <a:pt x="370" y="167"/>
                  </a:cubicBezTo>
                  <a:cubicBezTo>
                    <a:pt x="370" y="167"/>
                    <a:pt x="368" y="167"/>
                    <a:pt x="365" y="167"/>
                  </a:cubicBezTo>
                  <a:cubicBezTo>
                    <a:pt x="339" y="166"/>
                    <a:pt x="317" y="163"/>
                    <a:pt x="293" y="161"/>
                  </a:cubicBezTo>
                  <a:cubicBezTo>
                    <a:pt x="292" y="159"/>
                    <a:pt x="300" y="161"/>
                    <a:pt x="299" y="160"/>
                  </a:cubicBezTo>
                  <a:cubicBezTo>
                    <a:pt x="297" y="161"/>
                    <a:pt x="295" y="159"/>
                    <a:pt x="288" y="159"/>
                  </a:cubicBezTo>
                  <a:cubicBezTo>
                    <a:pt x="288" y="159"/>
                    <a:pt x="288" y="159"/>
                    <a:pt x="288" y="159"/>
                  </a:cubicBezTo>
                  <a:cubicBezTo>
                    <a:pt x="285" y="158"/>
                    <a:pt x="285" y="157"/>
                    <a:pt x="281" y="157"/>
                  </a:cubicBezTo>
                  <a:cubicBezTo>
                    <a:pt x="280" y="158"/>
                    <a:pt x="280" y="158"/>
                    <a:pt x="280" y="158"/>
                  </a:cubicBezTo>
                  <a:cubicBezTo>
                    <a:pt x="276" y="158"/>
                    <a:pt x="276" y="155"/>
                    <a:pt x="272" y="156"/>
                  </a:cubicBezTo>
                  <a:cubicBezTo>
                    <a:pt x="271" y="155"/>
                    <a:pt x="271" y="155"/>
                    <a:pt x="271" y="155"/>
                  </a:cubicBezTo>
                  <a:cubicBezTo>
                    <a:pt x="265" y="156"/>
                    <a:pt x="267" y="154"/>
                    <a:pt x="261" y="154"/>
                  </a:cubicBezTo>
                  <a:cubicBezTo>
                    <a:pt x="262" y="154"/>
                    <a:pt x="262" y="154"/>
                    <a:pt x="262" y="154"/>
                  </a:cubicBezTo>
                  <a:cubicBezTo>
                    <a:pt x="258" y="153"/>
                    <a:pt x="249" y="154"/>
                    <a:pt x="249" y="152"/>
                  </a:cubicBezTo>
                  <a:cubicBezTo>
                    <a:pt x="244" y="152"/>
                    <a:pt x="239" y="151"/>
                    <a:pt x="236" y="152"/>
                  </a:cubicBezTo>
                  <a:cubicBezTo>
                    <a:pt x="236" y="151"/>
                    <a:pt x="238" y="151"/>
                    <a:pt x="239" y="151"/>
                  </a:cubicBezTo>
                  <a:cubicBezTo>
                    <a:pt x="222" y="149"/>
                    <a:pt x="205" y="145"/>
                    <a:pt x="188" y="144"/>
                  </a:cubicBezTo>
                  <a:cubicBezTo>
                    <a:pt x="188" y="143"/>
                    <a:pt x="189" y="144"/>
                    <a:pt x="190" y="143"/>
                  </a:cubicBezTo>
                  <a:cubicBezTo>
                    <a:pt x="179" y="143"/>
                    <a:pt x="175" y="139"/>
                    <a:pt x="164" y="140"/>
                  </a:cubicBezTo>
                  <a:cubicBezTo>
                    <a:pt x="160" y="140"/>
                    <a:pt x="160" y="140"/>
                    <a:pt x="160" y="140"/>
                  </a:cubicBezTo>
                  <a:cubicBezTo>
                    <a:pt x="159" y="139"/>
                    <a:pt x="160" y="139"/>
                    <a:pt x="159" y="138"/>
                  </a:cubicBezTo>
                  <a:cubicBezTo>
                    <a:pt x="156" y="139"/>
                    <a:pt x="151" y="137"/>
                    <a:pt x="148" y="138"/>
                  </a:cubicBezTo>
                  <a:cubicBezTo>
                    <a:pt x="148" y="137"/>
                    <a:pt x="150" y="137"/>
                    <a:pt x="150" y="137"/>
                  </a:cubicBezTo>
                  <a:cubicBezTo>
                    <a:pt x="147" y="136"/>
                    <a:pt x="139" y="136"/>
                    <a:pt x="136" y="135"/>
                  </a:cubicBezTo>
                  <a:cubicBezTo>
                    <a:pt x="138" y="135"/>
                    <a:pt x="138" y="135"/>
                    <a:pt x="138" y="135"/>
                  </a:cubicBezTo>
                  <a:cubicBezTo>
                    <a:pt x="122" y="130"/>
                    <a:pt x="100" y="124"/>
                    <a:pt x="79" y="123"/>
                  </a:cubicBezTo>
                  <a:cubicBezTo>
                    <a:pt x="74" y="122"/>
                    <a:pt x="80" y="122"/>
                    <a:pt x="78" y="121"/>
                  </a:cubicBezTo>
                  <a:cubicBezTo>
                    <a:pt x="58" y="120"/>
                    <a:pt x="44" y="114"/>
                    <a:pt x="23" y="113"/>
                  </a:cubicBezTo>
                  <a:cubicBezTo>
                    <a:pt x="10" y="111"/>
                    <a:pt x="0" y="113"/>
                    <a:pt x="0" y="113"/>
                  </a:cubicBezTo>
                  <a:cubicBezTo>
                    <a:pt x="31" y="117"/>
                    <a:pt x="53" y="123"/>
                    <a:pt x="78" y="130"/>
                  </a:cubicBezTo>
                  <a:close/>
                  <a:moveTo>
                    <a:pt x="656" y="33"/>
                  </a:moveTo>
                  <a:cubicBezTo>
                    <a:pt x="656" y="33"/>
                    <a:pt x="656" y="33"/>
                    <a:pt x="656" y="33"/>
                  </a:cubicBezTo>
                  <a:moveTo>
                    <a:pt x="655" y="33"/>
                  </a:moveTo>
                  <a:cubicBezTo>
                    <a:pt x="655" y="33"/>
                    <a:pt x="655" y="33"/>
                    <a:pt x="655" y="33"/>
                  </a:cubicBezTo>
                  <a:cubicBezTo>
                    <a:pt x="656" y="33"/>
                    <a:pt x="656" y="33"/>
                    <a:pt x="655" y="33"/>
                  </a:cubicBezTo>
                  <a:close/>
                  <a:moveTo>
                    <a:pt x="650" y="3"/>
                  </a:moveTo>
                  <a:cubicBezTo>
                    <a:pt x="650" y="3"/>
                    <a:pt x="650" y="4"/>
                    <a:pt x="650" y="4"/>
                  </a:cubicBezTo>
                  <a:cubicBezTo>
                    <a:pt x="650" y="4"/>
                    <a:pt x="649" y="4"/>
                    <a:pt x="648" y="5"/>
                  </a:cubicBezTo>
                  <a:cubicBezTo>
                    <a:pt x="648" y="4"/>
                    <a:pt x="648" y="3"/>
                    <a:pt x="650" y="3"/>
                  </a:cubicBezTo>
                  <a:close/>
                  <a:moveTo>
                    <a:pt x="649" y="34"/>
                  </a:moveTo>
                  <a:cubicBezTo>
                    <a:pt x="650" y="34"/>
                    <a:pt x="651" y="34"/>
                    <a:pt x="653" y="34"/>
                  </a:cubicBezTo>
                  <a:cubicBezTo>
                    <a:pt x="653" y="33"/>
                    <a:pt x="653" y="33"/>
                    <a:pt x="653" y="33"/>
                  </a:cubicBezTo>
                  <a:cubicBezTo>
                    <a:pt x="653" y="34"/>
                    <a:pt x="653" y="34"/>
                    <a:pt x="653" y="34"/>
                  </a:cubicBezTo>
                  <a:cubicBezTo>
                    <a:pt x="654" y="34"/>
                    <a:pt x="655" y="33"/>
                    <a:pt x="655" y="33"/>
                  </a:cubicBezTo>
                  <a:cubicBezTo>
                    <a:pt x="654" y="34"/>
                    <a:pt x="654" y="34"/>
                    <a:pt x="653" y="34"/>
                  </a:cubicBezTo>
                  <a:cubicBezTo>
                    <a:pt x="653" y="34"/>
                    <a:pt x="653" y="35"/>
                    <a:pt x="652" y="35"/>
                  </a:cubicBezTo>
                  <a:cubicBezTo>
                    <a:pt x="652" y="35"/>
                    <a:pt x="652" y="35"/>
                    <a:pt x="652" y="35"/>
                  </a:cubicBezTo>
                  <a:cubicBezTo>
                    <a:pt x="652" y="35"/>
                    <a:pt x="651" y="35"/>
                    <a:pt x="650" y="35"/>
                  </a:cubicBezTo>
                  <a:cubicBezTo>
                    <a:pt x="649" y="35"/>
                    <a:pt x="649" y="35"/>
                    <a:pt x="649" y="35"/>
                  </a:cubicBezTo>
                  <a:cubicBezTo>
                    <a:pt x="647" y="36"/>
                    <a:pt x="650" y="36"/>
                    <a:pt x="648" y="37"/>
                  </a:cubicBezTo>
                  <a:cubicBezTo>
                    <a:pt x="646" y="37"/>
                    <a:pt x="644" y="37"/>
                    <a:pt x="643" y="37"/>
                  </a:cubicBezTo>
                  <a:cubicBezTo>
                    <a:pt x="643" y="36"/>
                    <a:pt x="646" y="35"/>
                    <a:pt x="640" y="34"/>
                  </a:cubicBezTo>
                  <a:cubicBezTo>
                    <a:pt x="644" y="33"/>
                    <a:pt x="649" y="35"/>
                    <a:pt x="649" y="34"/>
                  </a:cubicBezTo>
                  <a:close/>
                  <a:moveTo>
                    <a:pt x="539" y="91"/>
                  </a:moveTo>
                  <a:cubicBezTo>
                    <a:pt x="541" y="91"/>
                    <a:pt x="537" y="92"/>
                    <a:pt x="538" y="92"/>
                  </a:cubicBezTo>
                  <a:cubicBezTo>
                    <a:pt x="537" y="92"/>
                    <a:pt x="535" y="93"/>
                    <a:pt x="535" y="92"/>
                  </a:cubicBezTo>
                  <a:cubicBezTo>
                    <a:pt x="538" y="92"/>
                    <a:pt x="539" y="91"/>
                    <a:pt x="539" y="91"/>
                  </a:cubicBezTo>
                  <a:close/>
                </a:path>
              </a:pathLst>
            </a:custGeom>
            <a:solidFill>
              <a:srgbClr val="4D4D4D"/>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grpSp>
          <p:nvGrpSpPr>
            <p:cNvPr id="55328" name="Group 64"/>
            <p:cNvGrpSpPr>
              <a:grpSpLocks/>
            </p:cNvGrpSpPr>
            <p:nvPr/>
          </p:nvGrpSpPr>
          <p:grpSpPr bwMode="auto">
            <a:xfrm>
              <a:off x="4378607" y="1298947"/>
              <a:ext cx="3296023" cy="3382760"/>
              <a:chOff x="4516324" y="1568450"/>
              <a:chExt cx="3559176" cy="3652838"/>
            </a:xfrm>
          </p:grpSpPr>
          <p:sp>
            <p:nvSpPr>
              <p:cNvPr id="66" name="Freeform 18"/>
              <p:cNvSpPr>
                <a:spLocks/>
              </p:cNvSpPr>
              <p:nvPr/>
            </p:nvSpPr>
            <p:spPr bwMode="auto">
              <a:xfrm>
                <a:off x="7666638" y="1561013"/>
                <a:ext cx="404525" cy="365099"/>
              </a:xfrm>
              <a:custGeom>
                <a:avLst/>
                <a:gdLst>
                  <a:gd name="T0" fmla="*/ 0 w 71"/>
                  <a:gd name="T1" fmla="*/ 18 h 64"/>
                  <a:gd name="T2" fmla="*/ 26 w 71"/>
                  <a:gd name="T3" fmla="*/ 2 h 64"/>
                  <a:gd name="T4" fmla="*/ 55 w 71"/>
                  <a:gd name="T5" fmla="*/ 11 h 64"/>
                  <a:gd name="T6" fmla="*/ 65 w 71"/>
                  <a:gd name="T7" fmla="*/ 40 h 64"/>
                  <a:gd name="T8" fmla="*/ 52 w 71"/>
                  <a:gd name="T9" fmla="*/ 64 h 64"/>
                  <a:gd name="T10" fmla="*/ 0 w 71"/>
                  <a:gd name="T11" fmla="*/ 18 h 64"/>
                </a:gdLst>
                <a:ahLst/>
                <a:cxnLst>
                  <a:cxn ang="0">
                    <a:pos x="T0" y="T1"/>
                  </a:cxn>
                  <a:cxn ang="0">
                    <a:pos x="T2" y="T3"/>
                  </a:cxn>
                  <a:cxn ang="0">
                    <a:pos x="T4" y="T5"/>
                  </a:cxn>
                  <a:cxn ang="0">
                    <a:pos x="T6" y="T7"/>
                  </a:cxn>
                  <a:cxn ang="0">
                    <a:pos x="T8" y="T9"/>
                  </a:cxn>
                  <a:cxn ang="0">
                    <a:pos x="T10" y="T11"/>
                  </a:cxn>
                </a:cxnLst>
                <a:rect l="0" t="0" r="r" b="b"/>
                <a:pathLst>
                  <a:path w="71" h="64">
                    <a:moveTo>
                      <a:pt x="0" y="18"/>
                    </a:moveTo>
                    <a:cubicBezTo>
                      <a:pt x="0" y="18"/>
                      <a:pt x="17" y="3"/>
                      <a:pt x="26" y="2"/>
                    </a:cubicBezTo>
                    <a:cubicBezTo>
                      <a:pt x="36" y="0"/>
                      <a:pt x="47" y="3"/>
                      <a:pt x="55" y="11"/>
                    </a:cubicBezTo>
                    <a:cubicBezTo>
                      <a:pt x="62" y="18"/>
                      <a:pt x="71" y="29"/>
                      <a:pt x="65" y="40"/>
                    </a:cubicBezTo>
                    <a:cubicBezTo>
                      <a:pt x="60" y="52"/>
                      <a:pt x="52" y="64"/>
                      <a:pt x="52" y="64"/>
                    </a:cubicBezTo>
                    <a:lnTo>
                      <a:pt x="0" y="18"/>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67" name="Freeform 19"/>
              <p:cNvSpPr>
                <a:spLocks/>
              </p:cNvSpPr>
              <p:nvPr/>
            </p:nvSpPr>
            <p:spPr bwMode="auto">
              <a:xfrm>
                <a:off x="7891767" y="1627647"/>
                <a:ext cx="154268" cy="267397"/>
              </a:xfrm>
              <a:custGeom>
                <a:avLst/>
                <a:gdLst>
                  <a:gd name="T0" fmla="*/ 0 w 27"/>
                  <a:gd name="T1" fmla="*/ 19 h 47"/>
                  <a:gd name="T2" fmla="*/ 14 w 27"/>
                  <a:gd name="T3" fmla="*/ 0 h 47"/>
                  <a:gd name="T4" fmla="*/ 25 w 27"/>
                  <a:gd name="T5" fmla="*/ 22 h 47"/>
                  <a:gd name="T6" fmla="*/ 13 w 27"/>
                  <a:gd name="T7" fmla="*/ 46 h 47"/>
                  <a:gd name="T8" fmla="*/ 0 w 27"/>
                  <a:gd name="T9" fmla="*/ 19 h 47"/>
                </a:gdLst>
                <a:ahLst/>
                <a:cxnLst>
                  <a:cxn ang="0">
                    <a:pos x="T0" y="T1"/>
                  </a:cxn>
                  <a:cxn ang="0">
                    <a:pos x="T2" y="T3"/>
                  </a:cxn>
                  <a:cxn ang="0">
                    <a:pos x="T4" y="T5"/>
                  </a:cxn>
                  <a:cxn ang="0">
                    <a:pos x="T6" y="T7"/>
                  </a:cxn>
                  <a:cxn ang="0">
                    <a:pos x="T8" y="T9"/>
                  </a:cxn>
                </a:cxnLst>
                <a:rect l="0" t="0" r="r" b="b"/>
                <a:pathLst>
                  <a:path w="27" h="47">
                    <a:moveTo>
                      <a:pt x="0" y="19"/>
                    </a:moveTo>
                    <a:cubicBezTo>
                      <a:pt x="0" y="19"/>
                      <a:pt x="15" y="7"/>
                      <a:pt x="14" y="0"/>
                    </a:cubicBezTo>
                    <a:cubicBezTo>
                      <a:pt x="14" y="0"/>
                      <a:pt x="27" y="12"/>
                      <a:pt x="25" y="22"/>
                    </a:cubicBezTo>
                    <a:cubicBezTo>
                      <a:pt x="23" y="32"/>
                      <a:pt x="14" y="45"/>
                      <a:pt x="13" y="46"/>
                    </a:cubicBezTo>
                    <a:cubicBezTo>
                      <a:pt x="11" y="47"/>
                      <a:pt x="0" y="19"/>
                      <a:pt x="0" y="19"/>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4" name="Freeform 20"/>
              <p:cNvSpPr>
                <a:spLocks/>
              </p:cNvSpPr>
              <p:nvPr/>
            </p:nvSpPr>
            <p:spPr bwMode="auto">
              <a:xfrm>
                <a:off x="7592503" y="1654514"/>
                <a:ext cx="399383" cy="315392"/>
              </a:xfrm>
              <a:custGeom>
                <a:avLst/>
                <a:gdLst>
                  <a:gd name="T0" fmla="*/ 64 w 70"/>
                  <a:gd name="T1" fmla="*/ 35 h 55"/>
                  <a:gd name="T2" fmla="*/ 18 w 70"/>
                  <a:gd name="T3" fmla="*/ 1 h 55"/>
                  <a:gd name="T4" fmla="*/ 0 w 70"/>
                  <a:gd name="T5" fmla="*/ 10 h 55"/>
                  <a:gd name="T6" fmla="*/ 60 w 70"/>
                  <a:gd name="T7" fmla="*/ 55 h 55"/>
                  <a:gd name="T8" fmla="*/ 64 w 70"/>
                  <a:gd name="T9" fmla="*/ 35 h 55"/>
                </a:gdLst>
                <a:ahLst/>
                <a:cxnLst>
                  <a:cxn ang="0">
                    <a:pos x="T0" y="T1"/>
                  </a:cxn>
                  <a:cxn ang="0">
                    <a:pos x="T2" y="T3"/>
                  </a:cxn>
                  <a:cxn ang="0">
                    <a:pos x="T4" y="T5"/>
                  </a:cxn>
                  <a:cxn ang="0">
                    <a:pos x="T6" y="T7"/>
                  </a:cxn>
                  <a:cxn ang="0">
                    <a:pos x="T8" y="T9"/>
                  </a:cxn>
                </a:cxnLst>
                <a:rect l="0" t="0" r="r" b="b"/>
                <a:pathLst>
                  <a:path w="70" h="55">
                    <a:moveTo>
                      <a:pt x="64" y="35"/>
                    </a:moveTo>
                    <a:cubicBezTo>
                      <a:pt x="52" y="1"/>
                      <a:pt x="28" y="2"/>
                      <a:pt x="18" y="1"/>
                    </a:cubicBezTo>
                    <a:cubicBezTo>
                      <a:pt x="8" y="0"/>
                      <a:pt x="0" y="10"/>
                      <a:pt x="0" y="10"/>
                    </a:cubicBezTo>
                    <a:cubicBezTo>
                      <a:pt x="60" y="55"/>
                      <a:pt x="60" y="55"/>
                      <a:pt x="60" y="55"/>
                    </a:cubicBezTo>
                    <a:cubicBezTo>
                      <a:pt x="70" y="47"/>
                      <a:pt x="64" y="35"/>
                      <a:pt x="64" y="35"/>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5" name="Freeform 21"/>
              <p:cNvSpPr>
                <a:spLocks/>
              </p:cNvSpPr>
              <p:nvPr/>
            </p:nvSpPr>
            <p:spPr bwMode="auto">
              <a:xfrm>
                <a:off x="7856738" y="1788197"/>
                <a:ext cx="123414" cy="183407"/>
              </a:xfrm>
              <a:custGeom>
                <a:avLst/>
                <a:gdLst>
                  <a:gd name="T0" fmla="*/ 11 w 22"/>
                  <a:gd name="T1" fmla="*/ 0 h 32"/>
                  <a:gd name="T2" fmla="*/ 6 w 22"/>
                  <a:gd name="T3" fmla="*/ 7 h 32"/>
                  <a:gd name="T4" fmla="*/ 0 w 22"/>
                  <a:gd name="T5" fmla="*/ 22 h 32"/>
                  <a:gd name="T6" fmla="*/ 14 w 22"/>
                  <a:gd name="T7" fmla="*/ 32 h 32"/>
                  <a:gd name="T8" fmla="*/ 18 w 22"/>
                  <a:gd name="T9" fmla="*/ 27 h 32"/>
                  <a:gd name="T10" fmla="*/ 11 w 22"/>
                  <a:gd name="T11" fmla="*/ 0 h 32"/>
                </a:gdLst>
                <a:ahLst/>
                <a:cxnLst>
                  <a:cxn ang="0">
                    <a:pos x="T0" y="T1"/>
                  </a:cxn>
                  <a:cxn ang="0">
                    <a:pos x="T2" y="T3"/>
                  </a:cxn>
                  <a:cxn ang="0">
                    <a:pos x="T4" y="T5"/>
                  </a:cxn>
                  <a:cxn ang="0">
                    <a:pos x="T6" y="T7"/>
                  </a:cxn>
                  <a:cxn ang="0">
                    <a:pos x="T8" y="T9"/>
                  </a:cxn>
                  <a:cxn ang="0">
                    <a:pos x="T10" y="T11"/>
                  </a:cxn>
                </a:cxnLst>
                <a:rect l="0" t="0" r="r" b="b"/>
                <a:pathLst>
                  <a:path w="22" h="32">
                    <a:moveTo>
                      <a:pt x="11" y="0"/>
                    </a:moveTo>
                    <a:cubicBezTo>
                      <a:pt x="12" y="7"/>
                      <a:pt x="6" y="7"/>
                      <a:pt x="6" y="7"/>
                    </a:cubicBezTo>
                    <a:cubicBezTo>
                      <a:pt x="0" y="22"/>
                      <a:pt x="0" y="22"/>
                      <a:pt x="0" y="22"/>
                    </a:cubicBezTo>
                    <a:cubicBezTo>
                      <a:pt x="14" y="32"/>
                      <a:pt x="14" y="32"/>
                      <a:pt x="14" y="32"/>
                    </a:cubicBezTo>
                    <a:cubicBezTo>
                      <a:pt x="16" y="30"/>
                      <a:pt x="17" y="28"/>
                      <a:pt x="18" y="27"/>
                    </a:cubicBezTo>
                    <a:cubicBezTo>
                      <a:pt x="22" y="17"/>
                      <a:pt x="11" y="0"/>
                      <a:pt x="11" y="0"/>
                    </a:cubicBez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84" name="Freeform 22"/>
              <p:cNvSpPr>
                <a:spLocks/>
              </p:cNvSpPr>
              <p:nvPr/>
            </p:nvSpPr>
            <p:spPr bwMode="auto">
              <a:xfrm>
                <a:off x="5088465" y="1634064"/>
                <a:ext cx="2843674" cy="2910516"/>
              </a:xfrm>
              <a:custGeom>
                <a:avLst/>
                <a:gdLst>
                  <a:gd name="T0" fmla="*/ 0 w 500"/>
                  <a:gd name="T1" fmla="*/ 338 h 511"/>
                  <a:gd name="T2" fmla="*/ 440 w 500"/>
                  <a:gd name="T3" fmla="*/ 14 h 511"/>
                  <a:gd name="T4" fmla="*/ 500 w 500"/>
                  <a:gd name="T5" fmla="*/ 59 h 511"/>
                  <a:gd name="T6" fmla="*/ 227 w 500"/>
                  <a:gd name="T7" fmla="*/ 511 h 511"/>
                  <a:gd name="T8" fmla="*/ 0 w 500"/>
                  <a:gd name="T9" fmla="*/ 338 h 511"/>
                </a:gdLst>
                <a:ahLst/>
                <a:cxnLst>
                  <a:cxn ang="0">
                    <a:pos x="T0" y="T1"/>
                  </a:cxn>
                  <a:cxn ang="0">
                    <a:pos x="T2" y="T3"/>
                  </a:cxn>
                  <a:cxn ang="0">
                    <a:pos x="T4" y="T5"/>
                  </a:cxn>
                  <a:cxn ang="0">
                    <a:pos x="T6" y="T7"/>
                  </a:cxn>
                  <a:cxn ang="0">
                    <a:pos x="T8" y="T9"/>
                  </a:cxn>
                </a:cxnLst>
                <a:rect l="0" t="0" r="r" b="b"/>
                <a:pathLst>
                  <a:path w="500" h="511">
                    <a:moveTo>
                      <a:pt x="0" y="338"/>
                    </a:moveTo>
                    <a:cubicBezTo>
                      <a:pt x="440" y="14"/>
                      <a:pt x="440" y="14"/>
                      <a:pt x="440" y="14"/>
                    </a:cubicBezTo>
                    <a:cubicBezTo>
                      <a:pt x="440" y="14"/>
                      <a:pt x="491" y="0"/>
                      <a:pt x="500" y="59"/>
                    </a:cubicBezTo>
                    <a:cubicBezTo>
                      <a:pt x="227" y="511"/>
                      <a:pt x="227" y="511"/>
                      <a:pt x="227" y="511"/>
                    </a:cubicBezTo>
                    <a:lnTo>
                      <a:pt x="0" y="338"/>
                    </a:lnTo>
                    <a:close/>
                  </a:path>
                </a:pathLst>
              </a:custGeom>
              <a:solidFill>
                <a:srgbClr val="7030A0"/>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85" name="Freeform 23"/>
              <p:cNvSpPr>
                <a:spLocks/>
              </p:cNvSpPr>
              <p:nvPr/>
            </p:nvSpPr>
            <p:spPr bwMode="auto">
              <a:xfrm>
                <a:off x="6192999" y="1828987"/>
                <a:ext cx="1739801" cy="2716825"/>
              </a:xfrm>
              <a:custGeom>
                <a:avLst/>
                <a:gdLst>
                  <a:gd name="T0" fmla="*/ 0 w 306"/>
                  <a:gd name="T1" fmla="*/ 414 h 477"/>
                  <a:gd name="T2" fmla="*/ 12 w 306"/>
                  <a:gd name="T3" fmla="*/ 461 h 477"/>
                  <a:gd name="T4" fmla="*/ 33 w 306"/>
                  <a:gd name="T5" fmla="*/ 477 h 477"/>
                  <a:gd name="T6" fmla="*/ 306 w 306"/>
                  <a:gd name="T7" fmla="*/ 25 h 477"/>
                  <a:gd name="T8" fmla="*/ 298 w 306"/>
                  <a:gd name="T9" fmla="*/ 0 h 477"/>
                  <a:gd name="T10" fmla="*/ 0 w 306"/>
                  <a:gd name="T11" fmla="*/ 414 h 477"/>
                </a:gdLst>
                <a:ahLst/>
                <a:cxnLst>
                  <a:cxn ang="0">
                    <a:pos x="T0" y="T1"/>
                  </a:cxn>
                  <a:cxn ang="0">
                    <a:pos x="T2" y="T3"/>
                  </a:cxn>
                  <a:cxn ang="0">
                    <a:pos x="T4" y="T5"/>
                  </a:cxn>
                  <a:cxn ang="0">
                    <a:pos x="T6" y="T7"/>
                  </a:cxn>
                  <a:cxn ang="0">
                    <a:pos x="T8" y="T9"/>
                  </a:cxn>
                  <a:cxn ang="0">
                    <a:pos x="T10" y="T11"/>
                  </a:cxn>
                </a:cxnLst>
                <a:rect l="0" t="0" r="r" b="b"/>
                <a:pathLst>
                  <a:path w="306" h="477">
                    <a:moveTo>
                      <a:pt x="0" y="414"/>
                    </a:moveTo>
                    <a:cubicBezTo>
                      <a:pt x="12" y="461"/>
                      <a:pt x="12" y="461"/>
                      <a:pt x="12" y="461"/>
                    </a:cubicBezTo>
                    <a:cubicBezTo>
                      <a:pt x="33" y="477"/>
                      <a:pt x="33" y="477"/>
                      <a:pt x="33" y="477"/>
                    </a:cubicBezTo>
                    <a:cubicBezTo>
                      <a:pt x="306" y="25"/>
                      <a:pt x="306" y="25"/>
                      <a:pt x="306" y="25"/>
                    </a:cubicBezTo>
                    <a:cubicBezTo>
                      <a:pt x="304" y="14"/>
                      <a:pt x="302" y="7"/>
                      <a:pt x="298" y="0"/>
                    </a:cubicBezTo>
                    <a:lnTo>
                      <a:pt x="0" y="414"/>
                    </a:ln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94" name="Freeform 24"/>
              <p:cNvSpPr>
                <a:spLocks/>
              </p:cNvSpPr>
              <p:nvPr/>
            </p:nvSpPr>
            <p:spPr bwMode="auto">
              <a:xfrm>
                <a:off x="5088478" y="1685127"/>
                <a:ext cx="2692834" cy="2091183"/>
              </a:xfrm>
              <a:custGeom>
                <a:avLst/>
                <a:gdLst>
                  <a:gd name="T0" fmla="*/ 473 w 473"/>
                  <a:gd name="T1" fmla="*/ 8 h 367"/>
                  <a:gd name="T2" fmla="*/ 440 w 473"/>
                  <a:gd name="T3" fmla="*/ 5 h 367"/>
                  <a:gd name="T4" fmla="*/ 0 w 473"/>
                  <a:gd name="T5" fmla="*/ 329 h 367"/>
                  <a:gd name="T6" fmla="*/ 51 w 473"/>
                  <a:gd name="T7" fmla="*/ 367 h 367"/>
                  <a:gd name="T8" fmla="*/ 114 w 473"/>
                  <a:gd name="T9" fmla="*/ 355 h 367"/>
                  <a:gd name="T10" fmla="*/ 473 w 473"/>
                  <a:gd name="T11" fmla="*/ 8 h 367"/>
                </a:gdLst>
                <a:ahLst/>
                <a:cxnLst>
                  <a:cxn ang="0">
                    <a:pos x="T0" y="T1"/>
                  </a:cxn>
                  <a:cxn ang="0">
                    <a:pos x="T2" y="T3"/>
                  </a:cxn>
                  <a:cxn ang="0">
                    <a:pos x="T4" y="T5"/>
                  </a:cxn>
                  <a:cxn ang="0">
                    <a:pos x="T6" y="T7"/>
                  </a:cxn>
                  <a:cxn ang="0">
                    <a:pos x="T8" y="T9"/>
                  </a:cxn>
                  <a:cxn ang="0">
                    <a:pos x="T10" y="T11"/>
                  </a:cxn>
                </a:cxnLst>
                <a:rect l="0" t="0" r="r" b="b"/>
                <a:pathLst>
                  <a:path w="473" h="367">
                    <a:moveTo>
                      <a:pt x="473" y="8"/>
                    </a:moveTo>
                    <a:cubicBezTo>
                      <a:pt x="457" y="0"/>
                      <a:pt x="440" y="5"/>
                      <a:pt x="440" y="5"/>
                    </a:cubicBezTo>
                    <a:cubicBezTo>
                      <a:pt x="0" y="329"/>
                      <a:pt x="0" y="329"/>
                      <a:pt x="0" y="329"/>
                    </a:cubicBezTo>
                    <a:cubicBezTo>
                      <a:pt x="51" y="367"/>
                      <a:pt x="51" y="367"/>
                      <a:pt x="51" y="367"/>
                    </a:cubicBezTo>
                    <a:cubicBezTo>
                      <a:pt x="114" y="355"/>
                      <a:pt x="114" y="355"/>
                      <a:pt x="114" y="355"/>
                    </a:cubicBezTo>
                    <a:cubicBezTo>
                      <a:pt x="473" y="8"/>
                      <a:pt x="473" y="8"/>
                      <a:pt x="473" y="8"/>
                    </a:cubicBezTo>
                    <a:close/>
                  </a:path>
                </a:pathLst>
              </a:custGeom>
              <a:solidFill>
                <a:srgbClr val="358FCB"/>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95" name="Freeform 25"/>
              <p:cNvSpPr>
                <a:spLocks/>
              </p:cNvSpPr>
              <p:nvPr/>
            </p:nvSpPr>
            <p:spPr bwMode="auto">
              <a:xfrm>
                <a:off x="4820763" y="3328002"/>
                <a:ext cx="1559821" cy="1549533"/>
              </a:xfrm>
              <a:custGeom>
                <a:avLst/>
                <a:gdLst>
                  <a:gd name="T0" fmla="*/ 0 w 274"/>
                  <a:gd name="T1" fmla="*/ 156 h 272"/>
                  <a:gd name="T2" fmla="*/ 47 w 274"/>
                  <a:gd name="T3" fmla="*/ 41 h 272"/>
                  <a:gd name="T4" fmla="*/ 161 w 274"/>
                  <a:gd name="T5" fmla="*/ 67 h 272"/>
                  <a:gd name="T6" fmla="*/ 241 w 274"/>
                  <a:gd name="T7" fmla="*/ 151 h 272"/>
                  <a:gd name="T8" fmla="*/ 274 w 274"/>
                  <a:gd name="T9" fmla="*/ 214 h 272"/>
                  <a:gd name="T10" fmla="*/ 146 w 274"/>
                  <a:gd name="T11" fmla="*/ 272 h 272"/>
                  <a:gd name="T12" fmla="*/ 0 w 274"/>
                  <a:gd name="T13" fmla="*/ 156 h 272"/>
                </a:gdLst>
                <a:ahLst/>
                <a:cxnLst>
                  <a:cxn ang="0">
                    <a:pos x="T0" y="T1"/>
                  </a:cxn>
                  <a:cxn ang="0">
                    <a:pos x="T2" y="T3"/>
                  </a:cxn>
                  <a:cxn ang="0">
                    <a:pos x="T4" y="T5"/>
                  </a:cxn>
                  <a:cxn ang="0">
                    <a:pos x="T6" y="T7"/>
                  </a:cxn>
                  <a:cxn ang="0">
                    <a:pos x="T8" y="T9"/>
                  </a:cxn>
                  <a:cxn ang="0">
                    <a:pos x="T10" y="T11"/>
                  </a:cxn>
                  <a:cxn ang="0">
                    <a:pos x="T12" y="T13"/>
                  </a:cxn>
                </a:cxnLst>
                <a:rect l="0" t="0" r="r" b="b"/>
                <a:pathLst>
                  <a:path w="274" h="272">
                    <a:moveTo>
                      <a:pt x="0" y="156"/>
                    </a:moveTo>
                    <a:cubicBezTo>
                      <a:pt x="0" y="156"/>
                      <a:pt x="41" y="65"/>
                      <a:pt x="47" y="41"/>
                    </a:cubicBezTo>
                    <a:cubicBezTo>
                      <a:pt x="47" y="41"/>
                      <a:pt x="116" y="0"/>
                      <a:pt x="161" y="67"/>
                    </a:cubicBezTo>
                    <a:cubicBezTo>
                      <a:pt x="161" y="67"/>
                      <a:pt x="255" y="55"/>
                      <a:pt x="241" y="151"/>
                    </a:cubicBezTo>
                    <a:cubicBezTo>
                      <a:pt x="241" y="151"/>
                      <a:pt x="274" y="164"/>
                      <a:pt x="274" y="214"/>
                    </a:cubicBezTo>
                    <a:cubicBezTo>
                      <a:pt x="274" y="214"/>
                      <a:pt x="203" y="249"/>
                      <a:pt x="146" y="272"/>
                    </a:cubicBezTo>
                    <a:lnTo>
                      <a:pt x="0" y="156"/>
                    </a:lnTo>
                    <a:close/>
                  </a:path>
                </a:pathLst>
              </a:custGeom>
              <a:solidFill>
                <a:srgbClr val="F7DDA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96" name="Freeform 26"/>
              <p:cNvSpPr>
                <a:spLocks/>
              </p:cNvSpPr>
              <p:nvPr/>
            </p:nvSpPr>
            <p:spPr bwMode="auto">
              <a:xfrm>
                <a:off x="4858253" y="3403841"/>
                <a:ext cx="838189" cy="860470"/>
              </a:xfrm>
              <a:custGeom>
                <a:avLst/>
                <a:gdLst>
                  <a:gd name="T0" fmla="*/ 47 w 147"/>
                  <a:gd name="T1" fmla="*/ 31 h 151"/>
                  <a:gd name="T2" fmla="*/ 147 w 147"/>
                  <a:gd name="T3" fmla="*/ 57 h 151"/>
                  <a:gd name="T4" fmla="*/ 63 w 147"/>
                  <a:gd name="T5" fmla="*/ 151 h 151"/>
                  <a:gd name="T6" fmla="*/ 0 w 147"/>
                  <a:gd name="T7" fmla="*/ 141 h 151"/>
                  <a:gd name="T8" fmla="*/ 47 w 147"/>
                  <a:gd name="T9" fmla="*/ 31 h 151"/>
                </a:gdLst>
                <a:ahLst/>
                <a:cxnLst>
                  <a:cxn ang="0">
                    <a:pos x="T0" y="T1"/>
                  </a:cxn>
                  <a:cxn ang="0">
                    <a:pos x="T2" y="T3"/>
                  </a:cxn>
                  <a:cxn ang="0">
                    <a:pos x="T4" y="T5"/>
                  </a:cxn>
                  <a:cxn ang="0">
                    <a:pos x="T6" y="T7"/>
                  </a:cxn>
                  <a:cxn ang="0">
                    <a:pos x="T8" y="T9"/>
                  </a:cxn>
                </a:cxnLst>
                <a:rect l="0" t="0" r="r" b="b"/>
                <a:pathLst>
                  <a:path w="147" h="151">
                    <a:moveTo>
                      <a:pt x="47" y="31"/>
                    </a:moveTo>
                    <a:cubicBezTo>
                      <a:pt x="47" y="31"/>
                      <a:pt x="104" y="0"/>
                      <a:pt x="147" y="57"/>
                    </a:cubicBezTo>
                    <a:cubicBezTo>
                      <a:pt x="63" y="151"/>
                      <a:pt x="63" y="151"/>
                      <a:pt x="63" y="151"/>
                    </a:cubicBezTo>
                    <a:cubicBezTo>
                      <a:pt x="0" y="141"/>
                      <a:pt x="0" y="141"/>
                      <a:pt x="0" y="141"/>
                    </a:cubicBezTo>
                    <a:lnTo>
                      <a:pt x="47" y="31"/>
                    </a:lnTo>
                    <a:close/>
                  </a:path>
                </a:pathLst>
              </a:custGeom>
              <a:solidFill>
                <a:srgbClr val="FFF3DE"/>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97" name="Freeform 27"/>
              <p:cNvSpPr>
                <a:spLocks/>
              </p:cNvSpPr>
              <p:nvPr/>
            </p:nvSpPr>
            <p:spPr bwMode="auto">
              <a:xfrm>
                <a:off x="5510089" y="4206925"/>
                <a:ext cx="846760" cy="666779"/>
              </a:xfrm>
              <a:custGeom>
                <a:avLst/>
                <a:gdLst>
                  <a:gd name="T0" fmla="*/ 116 w 149"/>
                  <a:gd name="T1" fmla="*/ 0 h 117"/>
                  <a:gd name="T2" fmla="*/ 145 w 149"/>
                  <a:gd name="T3" fmla="*/ 63 h 117"/>
                  <a:gd name="T4" fmla="*/ 25 w 149"/>
                  <a:gd name="T5" fmla="*/ 117 h 117"/>
                  <a:gd name="T6" fmla="*/ 0 w 149"/>
                  <a:gd name="T7" fmla="*/ 54 h 117"/>
                  <a:gd name="T8" fmla="*/ 116 w 149"/>
                  <a:gd name="T9" fmla="*/ 0 h 117"/>
                </a:gdLst>
                <a:ahLst/>
                <a:cxnLst>
                  <a:cxn ang="0">
                    <a:pos x="T0" y="T1"/>
                  </a:cxn>
                  <a:cxn ang="0">
                    <a:pos x="T2" y="T3"/>
                  </a:cxn>
                  <a:cxn ang="0">
                    <a:pos x="T4" y="T5"/>
                  </a:cxn>
                  <a:cxn ang="0">
                    <a:pos x="T6" y="T7"/>
                  </a:cxn>
                  <a:cxn ang="0">
                    <a:pos x="T8" y="T9"/>
                  </a:cxn>
                </a:cxnLst>
                <a:rect l="0" t="0" r="r" b="b"/>
                <a:pathLst>
                  <a:path w="149" h="117">
                    <a:moveTo>
                      <a:pt x="116" y="0"/>
                    </a:moveTo>
                    <a:cubicBezTo>
                      <a:pt x="116" y="0"/>
                      <a:pt x="149" y="19"/>
                      <a:pt x="145" y="63"/>
                    </a:cubicBezTo>
                    <a:cubicBezTo>
                      <a:pt x="25" y="117"/>
                      <a:pt x="25" y="117"/>
                      <a:pt x="25" y="117"/>
                    </a:cubicBezTo>
                    <a:cubicBezTo>
                      <a:pt x="0" y="54"/>
                      <a:pt x="0" y="54"/>
                      <a:pt x="0" y="54"/>
                    </a:cubicBezTo>
                    <a:lnTo>
                      <a:pt x="116" y="0"/>
                    </a:lnTo>
                    <a:close/>
                  </a:path>
                </a:pathLst>
              </a:custGeom>
              <a:solidFill>
                <a:srgbClr val="ECC48D"/>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98" name="Freeform 28"/>
              <p:cNvSpPr>
                <a:spLocks/>
              </p:cNvSpPr>
              <p:nvPr/>
            </p:nvSpPr>
            <p:spPr bwMode="auto">
              <a:xfrm>
                <a:off x="4514444" y="4073703"/>
                <a:ext cx="1136441" cy="1139867"/>
              </a:xfrm>
              <a:custGeom>
                <a:avLst/>
                <a:gdLst>
                  <a:gd name="T0" fmla="*/ 0 w 200"/>
                  <a:gd name="T1" fmla="*/ 200 h 200"/>
                  <a:gd name="T2" fmla="*/ 200 w 200"/>
                  <a:gd name="T3" fmla="*/ 141 h 200"/>
                  <a:gd name="T4" fmla="*/ 54 w 200"/>
                  <a:gd name="T5" fmla="*/ 25 h 200"/>
                  <a:gd name="T6" fmla="*/ 0 w 200"/>
                  <a:gd name="T7" fmla="*/ 200 h 200"/>
                </a:gdLst>
                <a:ahLst/>
                <a:cxnLst>
                  <a:cxn ang="0">
                    <a:pos x="T0" y="T1"/>
                  </a:cxn>
                  <a:cxn ang="0">
                    <a:pos x="T2" y="T3"/>
                  </a:cxn>
                  <a:cxn ang="0">
                    <a:pos x="T4" y="T5"/>
                  </a:cxn>
                  <a:cxn ang="0">
                    <a:pos x="T6" y="T7"/>
                  </a:cxn>
                </a:cxnLst>
                <a:rect l="0" t="0" r="r" b="b"/>
                <a:pathLst>
                  <a:path w="200" h="200">
                    <a:moveTo>
                      <a:pt x="0" y="200"/>
                    </a:moveTo>
                    <a:cubicBezTo>
                      <a:pt x="200" y="141"/>
                      <a:pt x="200" y="141"/>
                      <a:pt x="200" y="141"/>
                    </a:cubicBezTo>
                    <a:cubicBezTo>
                      <a:pt x="169" y="0"/>
                      <a:pt x="54" y="25"/>
                      <a:pt x="54" y="25"/>
                    </a:cubicBezTo>
                    <a:lnTo>
                      <a:pt x="0" y="20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99" name="Freeform 29"/>
              <p:cNvSpPr>
                <a:spLocks/>
              </p:cNvSpPr>
              <p:nvPr/>
            </p:nvSpPr>
            <p:spPr bwMode="auto">
              <a:xfrm>
                <a:off x="4568271" y="4197758"/>
                <a:ext cx="656495" cy="913607"/>
              </a:xfrm>
              <a:custGeom>
                <a:avLst/>
                <a:gdLst>
                  <a:gd name="T0" fmla="*/ 115 w 115"/>
                  <a:gd name="T1" fmla="*/ 12 h 160"/>
                  <a:gd name="T2" fmla="*/ 115 w 115"/>
                  <a:gd name="T3" fmla="*/ 12 h 160"/>
                  <a:gd name="T4" fmla="*/ 51 w 115"/>
                  <a:gd name="T5" fmla="*/ 2 h 160"/>
                  <a:gd name="T6" fmla="*/ 0 w 115"/>
                  <a:gd name="T7" fmla="*/ 160 h 160"/>
                  <a:gd name="T8" fmla="*/ 115 w 115"/>
                  <a:gd name="T9" fmla="*/ 12 h 160"/>
                </a:gdLst>
                <a:ahLst/>
                <a:cxnLst>
                  <a:cxn ang="0">
                    <a:pos x="T0" y="T1"/>
                  </a:cxn>
                  <a:cxn ang="0">
                    <a:pos x="T2" y="T3"/>
                  </a:cxn>
                  <a:cxn ang="0">
                    <a:pos x="T4" y="T5"/>
                  </a:cxn>
                  <a:cxn ang="0">
                    <a:pos x="T6" y="T7"/>
                  </a:cxn>
                  <a:cxn ang="0">
                    <a:pos x="T8" y="T9"/>
                  </a:cxn>
                </a:cxnLst>
                <a:rect l="0" t="0" r="r" b="b"/>
                <a:pathLst>
                  <a:path w="115" h="160">
                    <a:moveTo>
                      <a:pt x="115" y="12"/>
                    </a:moveTo>
                    <a:cubicBezTo>
                      <a:pt x="115" y="12"/>
                      <a:pt x="115" y="12"/>
                      <a:pt x="115" y="12"/>
                    </a:cubicBezTo>
                    <a:cubicBezTo>
                      <a:pt x="88" y="0"/>
                      <a:pt x="63" y="1"/>
                      <a:pt x="51" y="2"/>
                    </a:cubicBezTo>
                    <a:cubicBezTo>
                      <a:pt x="0" y="160"/>
                      <a:pt x="0" y="160"/>
                      <a:pt x="0" y="160"/>
                    </a:cubicBezTo>
                    <a:lnTo>
                      <a:pt x="115" y="12"/>
                    </a:lnTo>
                    <a:close/>
                  </a:path>
                </a:pathLst>
              </a:custGeom>
              <a:solidFill>
                <a:srgbClr val="423924"/>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00" name="Freeform 30"/>
              <p:cNvSpPr>
                <a:spLocks/>
              </p:cNvSpPr>
              <p:nvPr/>
            </p:nvSpPr>
            <p:spPr bwMode="auto">
              <a:xfrm>
                <a:off x="5709428" y="1731282"/>
                <a:ext cx="2072334" cy="1976340"/>
              </a:xfrm>
              <a:custGeom>
                <a:avLst/>
                <a:gdLst>
                  <a:gd name="T0" fmla="*/ 1306 w 1306"/>
                  <a:gd name="T1" fmla="*/ 0 h 1245"/>
                  <a:gd name="T2" fmla="*/ 18 w 1306"/>
                  <a:gd name="T3" fmla="*/ 1245 h 1245"/>
                  <a:gd name="T4" fmla="*/ 0 w 1306"/>
                  <a:gd name="T5" fmla="*/ 1220 h 1245"/>
                  <a:gd name="T6" fmla="*/ 1306 w 1306"/>
                  <a:gd name="T7" fmla="*/ 0 h 1245"/>
                </a:gdLst>
                <a:ahLst/>
                <a:cxnLst>
                  <a:cxn ang="0">
                    <a:pos x="T0" y="T1"/>
                  </a:cxn>
                  <a:cxn ang="0">
                    <a:pos x="T2" y="T3"/>
                  </a:cxn>
                  <a:cxn ang="0">
                    <a:pos x="T4" y="T5"/>
                  </a:cxn>
                  <a:cxn ang="0">
                    <a:pos x="T6" y="T7"/>
                  </a:cxn>
                </a:cxnLst>
                <a:rect l="0" t="0" r="r" b="b"/>
                <a:pathLst>
                  <a:path w="1306" h="1245">
                    <a:moveTo>
                      <a:pt x="1306" y="0"/>
                    </a:moveTo>
                    <a:lnTo>
                      <a:pt x="18" y="1245"/>
                    </a:lnTo>
                    <a:lnTo>
                      <a:pt x="0" y="1220"/>
                    </a:lnTo>
                    <a:lnTo>
                      <a:pt x="1306" y="0"/>
                    </a:lnTo>
                    <a:close/>
                  </a:path>
                </a:pathLst>
              </a:custGeom>
              <a:solidFill>
                <a:schemeClr val="bg1">
                  <a:alpha val="20000"/>
                </a:schemeClr>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01" name="Freeform 31"/>
              <p:cNvSpPr>
                <a:spLocks/>
              </p:cNvSpPr>
              <p:nvPr/>
            </p:nvSpPr>
            <p:spPr bwMode="auto">
              <a:xfrm>
                <a:off x="6191906" y="1828547"/>
                <a:ext cx="1696948" cy="2358580"/>
              </a:xfrm>
              <a:custGeom>
                <a:avLst/>
                <a:gdLst>
                  <a:gd name="T0" fmla="*/ 1069 w 1069"/>
                  <a:gd name="T1" fmla="*/ 0 h 1486"/>
                  <a:gd name="T2" fmla="*/ 0 w 1069"/>
                  <a:gd name="T3" fmla="*/ 1486 h 1486"/>
                  <a:gd name="T4" fmla="*/ 4 w 1069"/>
                  <a:gd name="T5" fmla="*/ 1450 h 1486"/>
                  <a:gd name="T6" fmla="*/ 1069 w 1069"/>
                  <a:gd name="T7" fmla="*/ 0 h 1486"/>
                </a:gdLst>
                <a:ahLst/>
                <a:cxnLst>
                  <a:cxn ang="0">
                    <a:pos x="T0" y="T1"/>
                  </a:cxn>
                  <a:cxn ang="0">
                    <a:pos x="T2" y="T3"/>
                  </a:cxn>
                  <a:cxn ang="0">
                    <a:pos x="T4" y="T5"/>
                  </a:cxn>
                  <a:cxn ang="0">
                    <a:pos x="T6" y="T7"/>
                  </a:cxn>
                </a:cxnLst>
                <a:rect l="0" t="0" r="r" b="b"/>
                <a:pathLst>
                  <a:path w="1069" h="1486">
                    <a:moveTo>
                      <a:pt x="1069" y="0"/>
                    </a:moveTo>
                    <a:lnTo>
                      <a:pt x="0" y="1486"/>
                    </a:lnTo>
                    <a:lnTo>
                      <a:pt x="4" y="1450"/>
                    </a:lnTo>
                    <a:lnTo>
                      <a:pt x="1069" y="0"/>
                    </a:lnTo>
                    <a:close/>
                  </a:path>
                </a:pathLst>
              </a:custGeom>
              <a:solidFill>
                <a:schemeClr val="bg1">
                  <a:alpha val="20000"/>
                </a:schemeClr>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02" name="Freeform 32"/>
              <p:cNvSpPr>
                <a:spLocks/>
              </p:cNvSpPr>
              <p:nvPr/>
            </p:nvSpPr>
            <p:spPr bwMode="auto">
              <a:xfrm>
                <a:off x="5089117" y="1715202"/>
                <a:ext cx="2504284" cy="1846069"/>
              </a:xfrm>
              <a:custGeom>
                <a:avLst/>
                <a:gdLst>
                  <a:gd name="T0" fmla="*/ 1579 w 1579"/>
                  <a:gd name="T1" fmla="*/ 0 h 1163"/>
                  <a:gd name="T2" fmla="*/ 0 w 1579"/>
                  <a:gd name="T3" fmla="*/ 1163 h 1163"/>
                  <a:gd name="T4" fmla="*/ 57 w 1579"/>
                  <a:gd name="T5" fmla="*/ 1138 h 1163"/>
                  <a:gd name="T6" fmla="*/ 1579 w 1579"/>
                  <a:gd name="T7" fmla="*/ 0 h 1163"/>
                </a:gdLst>
                <a:ahLst/>
                <a:cxnLst>
                  <a:cxn ang="0">
                    <a:pos x="T0" y="T1"/>
                  </a:cxn>
                  <a:cxn ang="0">
                    <a:pos x="T2" y="T3"/>
                  </a:cxn>
                  <a:cxn ang="0">
                    <a:pos x="T4" y="T5"/>
                  </a:cxn>
                  <a:cxn ang="0">
                    <a:pos x="T6" y="T7"/>
                  </a:cxn>
                </a:cxnLst>
                <a:rect l="0" t="0" r="r" b="b"/>
                <a:pathLst>
                  <a:path w="1579" h="1163">
                    <a:moveTo>
                      <a:pt x="1579" y="0"/>
                    </a:moveTo>
                    <a:lnTo>
                      <a:pt x="0" y="1163"/>
                    </a:lnTo>
                    <a:lnTo>
                      <a:pt x="57" y="1138"/>
                    </a:lnTo>
                    <a:lnTo>
                      <a:pt x="1579" y="0"/>
                    </a:lnTo>
                    <a:close/>
                  </a:path>
                </a:pathLst>
              </a:custGeom>
              <a:solidFill>
                <a:schemeClr val="bg1">
                  <a:alpha val="20000"/>
                </a:schemeClr>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grpSp>
      </p:grpSp>
      <p:grpSp>
        <p:nvGrpSpPr>
          <p:cNvPr id="103" name="Group 102"/>
          <p:cNvGrpSpPr>
            <a:grpSpLocks/>
          </p:cNvGrpSpPr>
          <p:nvPr/>
        </p:nvGrpSpPr>
        <p:grpSpPr bwMode="auto">
          <a:xfrm>
            <a:off x="6145213" y="2190750"/>
            <a:ext cx="2686050" cy="1081088"/>
            <a:chOff x="2316394" y="1520387"/>
            <a:chExt cx="2685831" cy="1081533"/>
          </a:xfrm>
        </p:grpSpPr>
        <p:sp>
          <p:nvSpPr>
            <p:cNvPr id="104" name="Content Placeholder 2"/>
            <p:cNvSpPr txBox="1">
              <a:spLocks/>
            </p:cNvSpPr>
            <p:nvPr/>
          </p:nvSpPr>
          <p:spPr>
            <a:xfrm>
              <a:off x="2438621" y="1915838"/>
              <a:ext cx="2563604" cy="686082"/>
            </a:xfrm>
            <a:prstGeom prst="rect">
              <a:avLst/>
            </a:prstGeom>
          </p:spPr>
          <p:txBody>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en-US" sz="1100" dirty="0">
                  <a:solidFill>
                    <a:schemeClr val="bg1">
                      <a:lumMod val="65000"/>
                    </a:schemeClr>
                  </a:solidFill>
                </a:rPr>
                <a:t>Lorem ipsum dolor sit amet, consectetur adipiscing elit. Fusce suscipit neque non libero aliquam, ut facilisis lacus pretium. </a:t>
              </a:r>
            </a:p>
          </p:txBody>
        </p:sp>
        <p:sp>
          <p:nvSpPr>
            <p:cNvPr id="55325" name="Content Placeholder 2"/>
            <p:cNvSpPr txBox="1">
              <a:spLocks/>
            </p:cNvSpPr>
            <p:nvPr/>
          </p:nvSpPr>
          <p:spPr bwMode="auto">
            <a:xfrm>
              <a:off x="2438401" y="1520387"/>
              <a:ext cx="2563824" cy="2835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en-US" altLang="zh-CN" sz="1400" b="1">
                  <a:solidFill>
                    <a:schemeClr val="accent1"/>
                  </a:solidFill>
                </a:rPr>
                <a:t>Let your eyes gain experience</a:t>
              </a:r>
            </a:p>
          </p:txBody>
        </p:sp>
        <p:sp>
          <p:nvSpPr>
            <p:cNvPr id="106" name="Isosceles Triangle 105"/>
            <p:cNvSpPr/>
            <p:nvPr/>
          </p:nvSpPr>
          <p:spPr>
            <a:xfrm rot="5400000">
              <a:off x="2306038" y="1610150"/>
              <a:ext cx="152463" cy="131751"/>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000">
                <a:solidFill>
                  <a:srgbClr val="FFFFFF"/>
                </a:solidFill>
              </a:endParaRPr>
            </a:p>
          </p:txBody>
        </p:sp>
      </p:grpSp>
      <p:grpSp>
        <p:nvGrpSpPr>
          <p:cNvPr id="107" name="Group 106"/>
          <p:cNvGrpSpPr>
            <a:grpSpLocks/>
          </p:cNvGrpSpPr>
          <p:nvPr/>
        </p:nvGrpSpPr>
        <p:grpSpPr bwMode="auto">
          <a:xfrm>
            <a:off x="6145213" y="3422650"/>
            <a:ext cx="2686050" cy="1066800"/>
            <a:chOff x="2316394" y="1520387"/>
            <a:chExt cx="2685831" cy="1067016"/>
          </a:xfrm>
        </p:grpSpPr>
        <p:sp>
          <p:nvSpPr>
            <p:cNvPr id="108" name="Content Placeholder 2"/>
            <p:cNvSpPr txBox="1">
              <a:spLocks/>
            </p:cNvSpPr>
            <p:nvPr/>
          </p:nvSpPr>
          <p:spPr>
            <a:xfrm>
              <a:off x="2438621" y="1901464"/>
              <a:ext cx="2563604" cy="685939"/>
            </a:xfrm>
            <a:prstGeom prst="rect">
              <a:avLst/>
            </a:prstGeom>
          </p:spPr>
          <p:txBody>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en-US" sz="1100" dirty="0">
                  <a:solidFill>
                    <a:schemeClr val="bg1">
                      <a:lumMod val="65000"/>
                    </a:schemeClr>
                  </a:solidFill>
                </a:rPr>
                <a:t>Lorem ipsum dolor sit amet, consectetur adipiscing elit. Fusce suscipit neque non libero aliquam, ut facilisis lacus pretium. </a:t>
              </a:r>
            </a:p>
          </p:txBody>
        </p:sp>
        <p:sp>
          <p:nvSpPr>
            <p:cNvPr id="55322" name="Content Placeholder 2"/>
            <p:cNvSpPr txBox="1">
              <a:spLocks/>
            </p:cNvSpPr>
            <p:nvPr/>
          </p:nvSpPr>
          <p:spPr bwMode="auto">
            <a:xfrm>
              <a:off x="2438401" y="1520387"/>
              <a:ext cx="2133838" cy="312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en-US" altLang="zh-CN" sz="1400" b="1">
                  <a:solidFill>
                    <a:srgbClr val="FF0000"/>
                  </a:solidFill>
                </a:rPr>
                <a:t>Build a Library of Ideas</a:t>
              </a:r>
            </a:p>
          </p:txBody>
        </p:sp>
        <p:sp>
          <p:nvSpPr>
            <p:cNvPr id="110" name="Isosceles Triangle 109"/>
            <p:cNvSpPr/>
            <p:nvPr/>
          </p:nvSpPr>
          <p:spPr>
            <a:xfrm rot="5400000">
              <a:off x="2306054" y="1610118"/>
              <a:ext cx="152431" cy="131751"/>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000">
                <a:solidFill>
                  <a:srgbClr val="FFFFFF"/>
                </a:solidFill>
              </a:endParaRPr>
            </a:p>
          </p:txBody>
        </p:sp>
      </p:grpSp>
      <p:grpSp>
        <p:nvGrpSpPr>
          <p:cNvPr id="111" name="Group 110"/>
          <p:cNvGrpSpPr>
            <a:grpSpLocks/>
          </p:cNvGrpSpPr>
          <p:nvPr/>
        </p:nvGrpSpPr>
        <p:grpSpPr bwMode="auto">
          <a:xfrm>
            <a:off x="8882063" y="2190750"/>
            <a:ext cx="2668587" cy="1066800"/>
            <a:chOff x="2316394" y="1520387"/>
            <a:chExt cx="2668791" cy="1067018"/>
          </a:xfrm>
        </p:grpSpPr>
        <p:sp>
          <p:nvSpPr>
            <p:cNvPr id="112" name="Content Placeholder 2"/>
            <p:cNvSpPr txBox="1">
              <a:spLocks/>
            </p:cNvSpPr>
            <p:nvPr/>
          </p:nvSpPr>
          <p:spPr>
            <a:xfrm>
              <a:off x="2438640" y="1901465"/>
              <a:ext cx="2546545" cy="685940"/>
            </a:xfrm>
            <a:prstGeom prst="rect">
              <a:avLst/>
            </a:prstGeom>
          </p:spPr>
          <p:txBody>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en-US" sz="1100" dirty="0">
                  <a:solidFill>
                    <a:schemeClr val="bg1">
                      <a:lumMod val="65000"/>
                    </a:schemeClr>
                  </a:solidFill>
                </a:rPr>
                <a:t>Lorem ipsum dolor sit amet, consectetur adipiscing elit. Fusce suscipit neque non libero aliquam, ut facilisis lacus pretium. </a:t>
              </a:r>
            </a:p>
          </p:txBody>
        </p:sp>
        <p:sp>
          <p:nvSpPr>
            <p:cNvPr id="55319" name="Content Placeholder 2"/>
            <p:cNvSpPr txBox="1">
              <a:spLocks/>
            </p:cNvSpPr>
            <p:nvPr/>
          </p:nvSpPr>
          <p:spPr bwMode="auto">
            <a:xfrm>
              <a:off x="2438401" y="1520387"/>
              <a:ext cx="2133838" cy="312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en-US" altLang="zh-CN" sz="1400" b="1">
                  <a:solidFill>
                    <a:schemeClr val="accent2"/>
                  </a:solidFill>
                </a:rPr>
                <a:t>Be Focused</a:t>
              </a:r>
            </a:p>
          </p:txBody>
        </p:sp>
        <p:sp>
          <p:nvSpPr>
            <p:cNvPr id="114" name="Isosceles Triangle 113"/>
            <p:cNvSpPr/>
            <p:nvPr/>
          </p:nvSpPr>
          <p:spPr>
            <a:xfrm rot="5400000">
              <a:off x="2306064" y="1610108"/>
              <a:ext cx="152431" cy="131772"/>
            </a:xfrm>
            <a:prstGeom prst="triangl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000">
                <a:solidFill>
                  <a:srgbClr val="FFFFFF"/>
                </a:solidFill>
              </a:endParaRPr>
            </a:p>
          </p:txBody>
        </p:sp>
      </p:grpSp>
      <p:grpSp>
        <p:nvGrpSpPr>
          <p:cNvPr id="115" name="Group 114"/>
          <p:cNvGrpSpPr>
            <a:grpSpLocks/>
          </p:cNvGrpSpPr>
          <p:nvPr/>
        </p:nvGrpSpPr>
        <p:grpSpPr bwMode="auto">
          <a:xfrm>
            <a:off x="8882063" y="3422650"/>
            <a:ext cx="2668587" cy="1066800"/>
            <a:chOff x="2316394" y="1520387"/>
            <a:chExt cx="2668791" cy="1067016"/>
          </a:xfrm>
        </p:grpSpPr>
        <p:sp>
          <p:nvSpPr>
            <p:cNvPr id="116" name="Content Placeholder 2"/>
            <p:cNvSpPr txBox="1">
              <a:spLocks/>
            </p:cNvSpPr>
            <p:nvPr/>
          </p:nvSpPr>
          <p:spPr>
            <a:xfrm>
              <a:off x="2438640" y="1901464"/>
              <a:ext cx="2546545" cy="685939"/>
            </a:xfrm>
            <a:prstGeom prst="rect">
              <a:avLst/>
            </a:prstGeom>
          </p:spPr>
          <p:txBody>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en-US" sz="1100" dirty="0">
                  <a:solidFill>
                    <a:schemeClr val="bg1">
                      <a:lumMod val="65000"/>
                    </a:schemeClr>
                  </a:solidFill>
                </a:rPr>
                <a:t>Lorem ipsum dolor sit amet, consectetur adipiscing elit. Fusce suscipit neque non libero aliquam, ut facilisis lacus pretium. </a:t>
              </a:r>
            </a:p>
          </p:txBody>
        </p:sp>
        <p:sp>
          <p:nvSpPr>
            <p:cNvPr id="117" name="Content Placeholder 2"/>
            <p:cNvSpPr txBox="1">
              <a:spLocks/>
            </p:cNvSpPr>
            <p:nvPr/>
          </p:nvSpPr>
          <p:spPr>
            <a:xfrm>
              <a:off x="2438640" y="1520387"/>
              <a:ext cx="2133763" cy="312801"/>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en-US" b="1" dirty="0" smtClean="0">
                  <a:solidFill>
                    <a:schemeClr val="accent4"/>
                  </a:solidFill>
                </a:rPr>
                <a:t>Tip the Scales</a:t>
              </a:r>
              <a:endParaRPr lang="en-US" b="1" dirty="0">
                <a:solidFill>
                  <a:schemeClr val="accent4"/>
                </a:solidFill>
              </a:endParaRPr>
            </a:p>
          </p:txBody>
        </p:sp>
        <p:sp>
          <p:nvSpPr>
            <p:cNvPr id="118" name="Isosceles Triangle 117"/>
            <p:cNvSpPr/>
            <p:nvPr/>
          </p:nvSpPr>
          <p:spPr>
            <a:xfrm rot="5400000">
              <a:off x="2306065" y="1610107"/>
              <a:ext cx="152431" cy="131772"/>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000">
                <a:solidFill>
                  <a:srgbClr val="FFC000"/>
                </a:solidFill>
              </a:endParaRPr>
            </a:p>
          </p:txBody>
        </p:sp>
      </p:grpSp>
      <p:grpSp>
        <p:nvGrpSpPr>
          <p:cNvPr id="120" name="Group 119"/>
          <p:cNvGrpSpPr>
            <a:grpSpLocks/>
          </p:cNvGrpSpPr>
          <p:nvPr/>
        </p:nvGrpSpPr>
        <p:grpSpPr bwMode="auto">
          <a:xfrm>
            <a:off x="5102225" y="5449888"/>
            <a:ext cx="6642100" cy="728662"/>
            <a:chOff x="2502913" y="3957697"/>
            <a:chExt cx="4988694" cy="728046"/>
          </a:xfrm>
        </p:grpSpPr>
        <p:sp>
          <p:nvSpPr>
            <p:cNvPr id="121" name="Content Placeholder 2"/>
            <p:cNvSpPr txBox="1">
              <a:spLocks/>
            </p:cNvSpPr>
            <p:nvPr/>
          </p:nvSpPr>
          <p:spPr>
            <a:xfrm>
              <a:off x="2624530" y="4194034"/>
              <a:ext cx="4867077" cy="491709"/>
            </a:xfrm>
            <a:prstGeom prst="rect">
              <a:avLst/>
            </a:prstGeom>
          </p:spPr>
          <p:txBody>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en-US" sz="1100" dirty="0">
                  <a:solidFill>
                    <a:schemeClr val="bg1">
                      <a:lumMod val="50000"/>
                    </a:schemeClr>
                  </a:solidFill>
                </a:rPr>
                <a:t>Lorem ipsum dolor sit amet, consectetur adipiscing elit. Fusce suscipit neque non libero aliquam, ut facilisis lacus pretium. </a:t>
              </a:r>
            </a:p>
          </p:txBody>
        </p:sp>
        <p:sp>
          <p:nvSpPr>
            <p:cNvPr id="55313" name="Content Placeholder 2"/>
            <p:cNvSpPr txBox="1">
              <a:spLocks/>
            </p:cNvSpPr>
            <p:nvPr/>
          </p:nvSpPr>
          <p:spPr bwMode="auto">
            <a:xfrm>
              <a:off x="2624920" y="3957697"/>
              <a:ext cx="4744680" cy="3122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en-US" altLang="zh-CN" sz="1400" b="1">
                  <a:solidFill>
                    <a:srgbClr val="7030A0"/>
                  </a:solidFill>
                </a:rPr>
                <a:t>Keep your feet on the ground when your head's in the clouds</a:t>
              </a:r>
            </a:p>
          </p:txBody>
        </p:sp>
        <p:sp>
          <p:nvSpPr>
            <p:cNvPr id="123" name="Isosceles Triangle 122"/>
            <p:cNvSpPr/>
            <p:nvPr/>
          </p:nvSpPr>
          <p:spPr>
            <a:xfrm rot="5400000">
              <a:off x="2492356" y="4047562"/>
              <a:ext cx="152271" cy="131156"/>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gr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22" presetClass="entr" presetSubtype="4" fill="hold" grpId="0" nodeType="withEffect">
                                  <p:stCondLst>
                                    <p:cond delay="2000"/>
                                  </p:stCondLst>
                                  <p:childTnLst>
                                    <p:set>
                                      <p:cBhvr>
                                        <p:cTn id="28" dur="1" fill="hold">
                                          <p:stCondLst>
                                            <p:cond delay="0"/>
                                          </p:stCondLst>
                                        </p:cTn>
                                        <p:tgtEl>
                                          <p:spTgt spid="119"/>
                                        </p:tgtEl>
                                        <p:attrNameLst>
                                          <p:attrName>style.visibility</p:attrName>
                                        </p:attrNameLst>
                                      </p:cBhvr>
                                      <p:to>
                                        <p:strVal val="visible"/>
                                      </p:to>
                                    </p:set>
                                    <p:animEffect transition="in" filter="wipe(down)">
                                      <p:cBhvr>
                                        <p:cTn id="29" dur="500"/>
                                        <p:tgtEl>
                                          <p:spTgt spid="119"/>
                                        </p:tgtEl>
                                      </p:cBhvr>
                                    </p:animEffect>
                                  </p:childTnLst>
                                </p:cTn>
                              </p:par>
                              <p:par>
                                <p:cTn id="30" presetID="22" presetClass="entr" presetSubtype="2" fill="hold" nodeType="withEffect">
                                  <p:stCondLst>
                                    <p:cond delay="2500"/>
                                  </p:stCondLst>
                                  <p:childTnLst>
                                    <p:set>
                                      <p:cBhvr>
                                        <p:cTn id="31" dur="1" fill="hold">
                                          <p:stCondLst>
                                            <p:cond delay="0"/>
                                          </p:stCondLst>
                                        </p:cTn>
                                        <p:tgtEl>
                                          <p:spTgt spid="63"/>
                                        </p:tgtEl>
                                        <p:attrNameLst>
                                          <p:attrName>style.visibility</p:attrName>
                                        </p:attrNameLst>
                                      </p:cBhvr>
                                      <p:to>
                                        <p:strVal val="visible"/>
                                      </p:to>
                                    </p:set>
                                    <p:animEffect transition="in" filter="wipe(right)">
                                      <p:cBhvr>
                                        <p:cTn id="32" dur="1000"/>
                                        <p:tgtEl>
                                          <p:spTgt spid="63"/>
                                        </p:tgtEl>
                                      </p:cBhvr>
                                    </p:animEffect>
                                  </p:childTnLst>
                                </p:cTn>
                              </p:par>
                            </p:childTnLst>
                          </p:cTn>
                        </p:par>
                        <p:par>
                          <p:cTn id="33" fill="hold" nodeType="afterGroup">
                            <p:stCondLst>
                              <p:cond delay="3750"/>
                            </p:stCondLst>
                            <p:childTnLst>
                              <p:par>
                                <p:cTn id="34" presetID="10" presetClass="entr" presetSubtype="0" fill="hold" nodeType="afterEffect">
                                  <p:stCondLst>
                                    <p:cond delay="0"/>
                                  </p:stCondLst>
                                  <p:childTnLst>
                                    <p:set>
                                      <p:cBhvr>
                                        <p:cTn id="35" dur="1" fill="hold">
                                          <p:stCondLst>
                                            <p:cond delay="0"/>
                                          </p:stCondLst>
                                        </p:cTn>
                                        <p:tgtEl>
                                          <p:spTgt spid="103"/>
                                        </p:tgtEl>
                                        <p:attrNameLst>
                                          <p:attrName>style.visibility</p:attrName>
                                        </p:attrNameLst>
                                      </p:cBhvr>
                                      <p:to>
                                        <p:strVal val="visible"/>
                                      </p:to>
                                    </p:set>
                                    <p:animEffect transition="in" filter="fade">
                                      <p:cBhvr>
                                        <p:cTn id="36" dur="500"/>
                                        <p:tgtEl>
                                          <p:spTgt spid="103"/>
                                        </p:tgtEl>
                                      </p:cBhvr>
                                    </p:animEffect>
                                  </p:childTnLst>
                                </p:cTn>
                              </p:par>
                            </p:childTnLst>
                          </p:cTn>
                        </p:par>
                        <p:par>
                          <p:cTn id="37" fill="hold" nodeType="afterGroup">
                            <p:stCondLst>
                              <p:cond delay="4250"/>
                            </p:stCondLst>
                            <p:childTnLst>
                              <p:par>
                                <p:cTn id="38" presetID="10" presetClass="entr" presetSubtype="0" fill="hold" nodeType="afterEffect">
                                  <p:stCondLst>
                                    <p:cond delay="0"/>
                                  </p:stCondLst>
                                  <p:childTnLst>
                                    <p:set>
                                      <p:cBhvr>
                                        <p:cTn id="39" dur="1" fill="hold">
                                          <p:stCondLst>
                                            <p:cond delay="0"/>
                                          </p:stCondLst>
                                        </p:cTn>
                                        <p:tgtEl>
                                          <p:spTgt spid="111"/>
                                        </p:tgtEl>
                                        <p:attrNameLst>
                                          <p:attrName>style.visibility</p:attrName>
                                        </p:attrNameLst>
                                      </p:cBhvr>
                                      <p:to>
                                        <p:strVal val="visible"/>
                                      </p:to>
                                    </p:set>
                                    <p:animEffect transition="in" filter="fade">
                                      <p:cBhvr>
                                        <p:cTn id="40" dur="500"/>
                                        <p:tgtEl>
                                          <p:spTgt spid="111"/>
                                        </p:tgtEl>
                                      </p:cBhvr>
                                    </p:animEffect>
                                  </p:childTnLst>
                                </p:cTn>
                              </p:par>
                            </p:childTnLst>
                          </p:cTn>
                        </p:par>
                        <p:par>
                          <p:cTn id="41" fill="hold" nodeType="afterGroup">
                            <p:stCondLst>
                              <p:cond delay="4750"/>
                            </p:stCondLst>
                            <p:childTnLst>
                              <p:par>
                                <p:cTn id="42" presetID="10" presetClass="entr" presetSubtype="0" fill="hold" nodeType="afterEffect">
                                  <p:stCondLst>
                                    <p:cond delay="0"/>
                                  </p:stCondLst>
                                  <p:childTnLst>
                                    <p:set>
                                      <p:cBhvr>
                                        <p:cTn id="43" dur="1" fill="hold">
                                          <p:stCondLst>
                                            <p:cond delay="0"/>
                                          </p:stCondLst>
                                        </p:cTn>
                                        <p:tgtEl>
                                          <p:spTgt spid="107"/>
                                        </p:tgtEl>
                                        <p:attrNameLst>
                                          <p:attrName>style.visibility</p:attrName>
                                        </p:attrNameLst>
                                      </p:cBhvr>
                                      <p:to>
                                        <p:strVal val="visible"/>
                                      </p:to>
                                    </p:set>
                                    <p:animEffect transition="in" filter="fade">
                                      <p:cBhvr>
                                        <p:cTn id="44" dur="500"/>
                                        <p:tgtEl>
                                          <p:spTgt spid="107"/>
                                        </p:tgtEl>
                                      </p:cBhvr>
                                    </p:animEffect>
                                  </p:childTnLst>
                                </p:cTn>
                              </p:par>
                            </p:childTnLst>
                          </p:cTn>
                        </p:par>
                        <p:par>
                          <p:cTn id="45" fill="hold" nodeType="afterGroup">
                            <p:stCondLst>
                              <p:cond delay="5250"/>
                            </p:stCondLst>
                            <p:childTnLst>
                              <p:par>
                                <p:cTn id="46" presetID="10" presetClass="entr" presetSubtype="0" fill="hold" nodeType="afterEffect">
                                  <p:stCondLst>
                                    <p:cond delay="0"/>
                                  </p:stCondLst>
                                  <p:childTnLst>
                                    <p:set>
                                      <p:cBhvr>
                                        <p:cTn id="47" dur="1" fill="hold">
                                          <p:stCondLst>
                                            <p:cond delay="0"/>
                                          </p:stCondLst>
                                        </p:cTn>
                                        <p:tgtEl>
                                          <p:spTgt spid="115"/>
                                        </p:tgtEl>
                                        <p:attrNameLst>
                                          <p:attrName>style.visibility</p:attrName>
                                        </p:attrNameLst>
                                      </p:cBhvr>
                                      <p:to>
                                        <p:strVal val="visible"/>
                                      </p:to>
                                    </p:set>
                                    <p:animEffect transition="in" filter="fade">
                                      <p:cBhvr>
                                        <p:cTn id="48" dur="500"/>
                                        <p:tgtEl>
                                          <p:spTgt spid="115"/>
                                        </p:tgtEl>
                                      </p:cBhvr>
                                    </p:animEffect>
                                  </p:childTnLst>
                                </p:cTn>
                              </p:par>
                            </p:childTnLst>
                          </p:cTn>
                        </p:par>
                        <p:par>
                          <p:cTn id="49" fill="hold" nodeType="afterGroup">
                            <p:stCondLst>
                              <p:cond delay="5750"/>
                            </p:stCondLst>
                            <p:childTnLst>
                              <p:par>
                                <p:cTn id="50" presetID="10" presetClass="entr" presetSubtype="0" fill="hold" nodeType="afterEffect">
                                  <p:stCondLst>
                                    <p:cond delay="0"/>
                                  </p:stCondLst>
                                  <p:childTnLst>
                                    <p:set>
                                      <p:cBhvr>
                                        <p:cTn id="51" dur="1" fill="hold">
                                          <p:stCondLst>
                                            <p:cond delay="0"/>
                                          </p:stCondLst>
                                        </p:cTn>
                                        <p:tgtEl>
                                          <p:spTgt spid="120"/>
                                        </p:tgtEl>
                                        <p:attrNameLst>
                                          <p:attrName>style.visibility</p:attrName>
                                        </p:attrNameLst>
                                      </p:cBhvr>
                                      <p:to>
                                        <p:strVal val="visible"/>
                                      </p:to>
                                    </p:set>
                                    <p:animEffect transition="in" filter="fade">
                                      <p:cBhvr>
                                        <p:cTn id="52" dur="500"/>
                                        <p:tgtEl>
                                          <p:spTgt spid="1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9" grpId="0" animBg="1"/>
      <p:bldP spid="29" grpId="0" animBg="1"/>
      <p:bldP spid="40" grpId="0" build="p"/>
      <p:bldP spid="410" grpId="0" build="p"/>
      <p:bldP spid="411" grpId="0"/>
      <p:bldP spid="412"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DA82DEF7-DB8F-427E-A81B-85AEB993B619}"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54</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Alternatif Flow Chart</a:t>
            </a:r>
            <a:endParaRPr lang="en-US" altLang="zh-CN" sz="3600">
              <a:solidFill>
                <a:srgbClr val="767171"/>
              </a:solidFill>
              <a:latin typeface="Calibri Light" pitchFamily="34" charset="0"/>
            </a:endParaRPr>
          </a:p>
        </p:txBody>
      </p:sp>
      <p:sp>
        <p:nvSpPr>
          <p:cNvPr id="412"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graphicFrame>
        <p:nvGraphicFramePr>
          <p:cNvPr id="26" name="Diagram 25"/>
          <p:cNvGraphicFramePr/>
          <p:nvPr/>
        </p:nvGraphicFramePr>
        <p:xfrm>
          <a:off x="2330390" y="1698208"/>
          <a:ext cx="7416824" cy="283304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7" name="Freeform 6"/>
          <p:cNvSpPr>
            <a:spLocks noEditPoints="1"/>
          </p:cNvSpPr>
          <p:nvPr/>
        </p:nvSpPr>
        <p:spPr bwMode="auto">
          <a:xfrm>
            <a:off x="2762250" y="2722563"/>
            <a:ext cx="568325" cy="604837"/>
          </a:xfrm>
          <a:custGeom>
            <a:avLst/>
            <a:gdLst>
              <a:gd name="T0" fmla="*/ 67 w 376"/>
              <a:gd name="T1" fmla="*/ 3 h 401"/>
              <a:gd name="T2" fmla="*/ 62 w 376"/>
              <a:gd name="T3" fmla="*/ 3 h 401"/>
              <a:gd name="T4" fmla="*/ 0 w 376"/>
              <a:gd name="T5" fmla="*/ 159 h 401"/>
              <a:gd name="T6" fmla="*/ 65 w 376"/>
              <a:gd name="T7" fmla="*/ 223 h 401"/>
              <a:gd name="T8" fmla="*/ 129 w 376"/>
              <a:gd name="T9" fmla="*/ 159 h 401"/>
              <a:gd name="T10" fmla="*/ 67 w 376"/>
              <a:gd name="T11" fmla="*/ 3 h 401"/>
              <a:gd name="T12" fmla="*/ 313 w 376"/>
              <a:gd name="T13" fmla="*/ 3 h 401"/>
              <a:gd name="T14" fmla="*/ 309 w 376"/>
              <a:gd name="T15" fmla="*/ 3 h 401"/>
              <a:gd name="T16" fmla="*/ 246 w 376"/>
              <a:gd name="T17" fmla="*/ 159 h 401"/>
              <a:gd name="T18" fmla="*/ 311 w 376"/>
              <a:gd name="T19" fmla="*/ 223 h 401"/>
              <a:gd name="T20" fmla="*/ 376 w 376"/>
              <a:gd name="T21" fmla="*/ 159 h 401"/>
              <a:gd name="T22" fmla="*/ 313 w 376"/>
              <a:gd name="T23" fmla="*/ 3 h 401"/>
              <a:gd name="T24" fmla="*/ 185 w 376"/>
              <a:gd name="T25" fmla="*/ 180 h 401"/>
              <a:gd name="T26" fmla="*/ 123 w 376"/>
              <a:gd name="T27" fmla="*/ 337 h 401"/>
              <a:gd name="T28" fmla="*/ 188 w 376"/>
              <a:gd name="T29" fmla="*/ 401 h 401"/>
              <a:gd name="T30" fmla="*/ 253 w 376"/>
              <a:gd name="T31" fmla="*/ 337 h 401"/>
              <a:gd name="T32" fmla="*/ 190 w 376"/>
              <a:gd name="T33" fmla="*/ 180 h 401"/>
              <a:gd name="T34" fmla="*/ 185 w 376"/>
              <a:gd name="T35" fmla="*/ 180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6" h="401">
                <a:moveTo>
                  <a:pt x="67" y="3"/>
                </a:moveTo>
                <a:cubicBezTo>
                  <a:pt x="67" y="0"/>
                  <a:pt x="62" y="0"/>
                  <a:pt x="62" y="3"/>
                </a:cubicBezTo>
                <a:cubicBezTo>
                  <a:pt x="52" y="85"/>
                  <a:pt x="0" y="102"/>
                  <a:pt x="0" y="159"/>
                </a:cubicBezTo>
                <a:cubicBezTo>
                  <a:pt x="0" y="195"/>
                  <a:pt x="29" y="223"/>
                  <a:pt x="65" y="223"/>
                </a:cubicBezTo>
                <a:cubicBezTo>
                  <a:pt x="100" y="223"/>
                  <a:pt x="129" y="195"/>
                  <a:pt x="129" y="159"/>
                </a:cubicBezTo>
                <a:cubicBezTo>
                  <a:pt x="129" y="102"/>
                  <a:pt x="77" y="85"/>
                  <a:pt x="67" y="3"/>
                </a:cubicBezTo>
                <a:close/>
                <a:moveTo>
                  <a:pt x="313" y="3"/>
                </a:moveTo>
                <a:cubicBezTo>
                  <a:pt x="313" y="0"/>
                  <a:pt x="309" y="0"/>
                  <a:pt x="309" y="3"/>
                </a:cubicBezTo>
                <a:cubicBezTo>
                  <a:pt x="298" y="85"/>
                  <a:pt x="246" y="102"/>
                  <a:pt x="246" y="159"/>
                </a:cubicBezTo>
                <a:cubicBezTo>
                  <a:pt x="246" y="195"/>
                  <a:pt x="276" y="223"/>
                  <a:pt x="311" y="223"/>
                </a:cubicBezTo>
                <a:cubicBezTo>
                  <a:pt x="346" y="223"/>
                  <a:pt x="376" y="195"/>
                  <a:pt x="376" y="159"/>
                </a:cubicBezTo>
                <a:cubicBezTo>
                  <a:pt x="376" y="102"/>
                  <a:pt x="324" y="85"/>
                  <a:pt x="313" y="3"/>
                </a:cubicBezTo>
                <a:close/>
                <a:moveTo>
                  <a:pt x="185" y="180"/>
                </a:moveTo>
                <a:cubicBezTo>
                  <a:pt x="175" y="263"/>
                  <a:pt x="123" y="280"/>
                  <a:pt x="123" y="337"/>
                </a:cubicBezTo>
                <a:cubicBezTo>
                  <a:pt x="123" y="372"/>
                  <a:pt x="153" y="401"/>
                  <a:pt x="188" y="401"/>
                </a:cubicBezTo>
                <a:cubicBezTo>
                  <a:pt x="223" y="401"/>
                  <a:pt x="253" y="372"/>
                  <a:pt x="253" y="337"/>
                </a:cubicBezTo>
                <a:cubicBezTo>
                  <a:pt x="253" y="280"/>
                  <a:pt x="200" y="263"/>
                  <a:pt x="190" y="180"/>
                </a:cubicBezTo>
                <a:cubicBezTo>
                  <a:pt x="190" y="178"/>
                  <a:pt x="186" y="178"/>
                  <a:pt x="185" y="180"/>
                </a:cubicBezTo>
                <a:close/>
              </a:path>
            </a:pathLst>
          </a:custGeom>
          <a:solidFill>
            <a:schemeClr val="accent6"/>
          </a:solidFill>
          <a:ln>
            <a:noFill/>
          </a:ln>
        </p:spPr>
        <p:txBody>
          <a:bodyPr/>
          <a:lstStyle/>
          <a:p>
            <a:pPr eaLnBrk="1" fontAlgn="auto" hangingPunct="1">
              <a:spcBef>
                <a:spcPts val="0"/>
              </a:spcBef>
              <a:spcAft>
                <a:spcPts val="0"/>
              </a:spcAft>
              <a:defRPr/>
            </a:pPr>
            <a:endParaRPr lang="en-US" dirty="0">
              <a:latin typeface="+mn-lt"/>
            </a:endParaRPr>
          </a:p>
        </p:txBody>
      </p:sp>
      <p:sp>
        <p:nvSpPr>
          <p:cNvPr id="28" name="Freeform 11"/>
          <p:cNvSpPr>
            <a:spLocks noEditPoints="1"/>
          </p:cNvSpPr>
          <p:nvPr/>
        </p:nvSpPr>
        <p:spPr bwMode="auto">
          <a:xfrm>
            <a:off x="4633913" y="2838450"/>
            <a:ext cx="733425" cy="733425"/>
          </a:xfrm>
          <a:custGeom>
            <a:avLst/>
            <a:gdLst>
              <a:gd name="T0" fmla="*/ 2147483647 w 400"/>
              <a:gd name="T1" fmla="*/ 2147483647 h 400"/>
              <a:gd name="T2" fmla="*/ 2147483647 w 400"/>
              <a:gd name="T3" fmla="*/ 2147483647 h 400"/>
              <a:gd name="T4" fmla="*/ 2147483647 w 400"/>
              <a:gd name="T5" fmla="*/ 2147483647 h 400"/>
              <a:gd name="T6" fmla="*/ 2147483647 w 400"/>
              <a:gd name="T7" fmla="*/ 2147483647 h 400"/>
              <a:gd name="T8" fmla="*/ 2147483647 w 400"/>
              <a:gd name="T9" fmla="*/ 2147483647 h 400"/>
              <a:gd name="T10" fmla="*/ 2147483647 w 400"/>
              <a:gd name="T11" fmla="*/ 2147483647 h 400"/>
              <a:gd name="T12" fmla="*/ 2147483647 w 400"/>
              <a:gd name="T13" fmla="*/ 2147483647 h 400"/>
              <a:gd name="T14" fmla="*/ 2147483647 w 400"/>
              <a:gd name="T15" fmla="*/ 2147483647 h 400"/>
              <a:gd name="T16" fmla="*/ 2147483647 w 400"/>
              <a:gd name="T17" fmla="*/ 2147483647 h 400"/>
              <a:gd name="T18" fmla="*/ 2147483647 w 400"/>
              <a:gd name="T19" fmla="*/ 2147483647 h 400"/>
              <a:gd name="T20" fmla="*/ 2147483647 w 400"/>
              <a:gd name="T21" fmla="*/ 2147483647 h 400"/>
              <a:gd name="T22" fmla="*/ 2147483647 w 400"/>
              <a:gd name="T23" fmla="*/ 2147483647 h 400"/>
              <a:gd name="T24" fmla="*/ 2147483647 w 400"/>
              <a:gd name="T25" fmla="*/ 2147483647 h 400"/>
              <a:gd name="T26" fmla="*/ 2147483647 w 400"/>
              <a:gd name="T27" fmla="*/ 0 h 400"/>
              <a:gd name="T28" fmla="*/ 2147483647 w 400"/>
              <a:gd name="T29" fmla="*/ 2147483647 h 400"/>
              <a:gd name="T30" fmla="*/ 2147483647 w 400"/>
              <a:gd name="T31" fmla="*/ 2147483647 h 400"/>
              <a:gd name="T32" fmla="*/ 2147483647 w 400"/>
              <a:gd name="T33" fmla="*/ 2147483647 h 400"/>
              <a:gd name="T34" fmla="*/ 2147483647 w 400"/>
              <a:gd name="T35" fmla="*/ 2147483647 h 400"/>
              <a:gd name="T36" fmla="*/ 2147483647 w 400"/>
              <a:gd name="T37" fmla="*/ 2147483647 h 400"/>
              <a:gd name="T38" fmla="*/ 2147483647 w 400"/>
              <a:gd name="T39" fmla="*/ 2147483647 h 400"/>
              <a:gd name="T40" fmla="*/ 2147483647 w 400"/>
              <a:gd name="T41" fmla="*/ 2147483647 h 400"/>
              <a:gd name="T42" fmla="*/ 2147483647 w 400"/>
              <a:gd name="T43" fmla="*/ 2147483647 h 400"/>
              <a:gd name="T44" fmla="*/ 2147483647 w 400"/>
              <a:gd name="T45" fmla="*/ 2147483647 h 400"/>
              <a:gd name="T46" fmla="*/ 2147483647 w 400"/>
              <a:gd name="T47" fmla="*/ 2147483647 h 400"/>
              <a:gd name="T48" fmla="*/ 2147483647 w 400"/>
              <a:gd name="T49" fmla="*/ 2147483647 h 400"/>
              <a:gd name="T50" fmla="*/ 2147483647 w 400"/>
              <a:gd name="T51" fmla="*/ 2147483647 h 400"/>
              <a:gd name="T52" fmla="*/ 2147483647 w 400"/>
              <a:gd name="T53" fmla="*/ 2147483647 h 400"/>
              <a:gd name="T54" fmla="*/ 2147483647 w 400"/>
              <a:gd name="T55" fmla="*/ 2147483647 h 400"/>
              <a:gd name="T56" fmla="*/ 2147483647 w 400"/>
              <a:gd name="T57" fmla="*/ 2147483647 h 400"/>
              <a:gd name="T58" fmla="*/ 2147483647 w 400"/>
              <a:gd name="T59" fmla="*/ 2147483647 h 400"/>
              <a:gd name="T60" fmla="*/ 2147483647 w 400"/>
              <a:gd name="T61" fmla="*/ 2147483647 h 400"/>
              <a:gd name="T62" fmla="*/ 2147483647 w 400"/>
              <a:gd name="T63" fmla="*/ 2147483647 h 400"/>
              <a:gd name="T64" fmla="*/ 2147483647 w 400"/>
              <a:gd name="T65" fmla="*/ 2147483647 h 4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00" h="400">
                <a:moveTo>
                  <a:pt x="380" y="184"/>
                </a:moveTo>
                <a:cubicBezTo>
                  <a:pt x="376" y="184"/>
                  <a:pt x="364" y="184"/>
                  <a:pt x="360" y="184"/>
                </a:cubicBezTo>
                <a:cubicBezTo>
                  <a:pt x="349" y="184"/>
                  <a:pt x="340" y="191"/>
                  <a:pt x="340" y="200"/>
                </a:cubicBezTo>
                <a:cubicBezTo>
                  <a:pt x="340" y="209"/>
                  <a:pt x="349" y="216"/>
                  <a:pt x="360" y="216"/>
                </a:cubicBezTo>
                <a:cubicBezTo>
                  <a:pt x="364" y="216"/>
                  <a:pt x="376" y="216"/>
                  <a:pt x="380" y="216"/>
                </a:cubicBezTo>
                <a:cubicBezTo>
                  <a:pt x="391" y="216"/>
                  <a:pt x="400" y="209"/>
                  <a:pt x="400" y="200"/>
                </a:cubicBezTo>
                <a:cubicBezTo>
                  <a:pt x="400" y="191"/>
                  <a:pt x="391" y="184"/>
                  <a:pt x="380" y="184"/>
                </a:cubicBezTo>
                <a:close/>
                <a:moveTo>
                  <a:pt x="200" y="90"/>
                </a:moveTo>
                <a:cubicBezTo>
                  <a:pt x="139" y="90"/>
                  <a:pt x="90" y="139"/>
                  <a:pt x="90" y="200"/>
                </a:cubicBezTo>
                <a:cubicBezTo>
                  <a:pt x="90" y="261"/>
                  <a:pt x="139" y="310"/>
                  <a:pt x="200" y="310"/>
                </a:cubicBezTo>
                <a:cubicBezTo>
                  <a:pt x="261" y="310"/>
                  <a:pt x="310" y="261"/>
                  <a:pt x="310" y="200"/>
                </a:cubicBezTo>
                <a:cubicBezTo>
                  <a:pt x="310" y="139"/>
                  <a:pt x="261" y="90"/>
                  <a:pt x="200" y="90"/>
                </a:cubicBezTo>
                <a:close/>
                <a:moveTo>
                  <a:pt x="200" y="280"/>
                </a:moveTo>
                <a:cubicBezTo>
                  <a:pt x="156" y="280"/>
                  <a:pt x="120" y="244"/>
                  <a:pt x="120" y="200"/>
                </a:cubicBezTo>
                <a:cubicBezTo>
                  <a:pt x="120" y="156"/>
                  <a:pt x="156" y="120"/>
                  <a:pt x="200" y="120"/>
                </a:cubicBezTo>
                <a:cubicBezTo>
                  <a:pt x="244" y="120"/>
                  <a:pt x="280" y="156"/>
                  <a:pt x="280" y="200"/>
                </a:cubicBezTo>
                <a:cubicBezTo>
                  <a:pt x="280" y="244"/>
                  <a:pt x="244" y="280"/>
                  <a:pt x="200" y="280"/>
                </a:cubicBezTo>
                <a:close/>
                <a:moveTo>
                  <a:pt x="59" y="200"/>
                </a:moveTo>
                <a:cubicBezTo>
                  <a:pt x="59" y="191"/>
                  <a:pt x="51" y="184"/>
                  <a:pt x="40" y="184"/>
                </a:cubicBezTo>
                <a:cubicBezTo>
                  <a:pt x="36" y="184"/>
                  <a:pt x="23" y="184"/>
                  <a:pt x="20" y="184"/>
                </a:cubicBezTo>
                <a:cubicBezTo>
                  <a:pt x="9" y="184"/>
                  <a:pt x="0" y="191"/>
                  <a:pt x="0" y="200"/>
                </a:cubicBezTo>
                <a:cubicBezTo>
                  <a:pt x="0" y="209"/>
                  <a:pt x="9" y="216"/>
                  <a:pt x="20" y="216"/>
                </a:cubicBezTo>
                <a:cubicBezTo>
                  <a:pt x="23" y="216"/>
                  <a:pt x="36" y="216"/>
                  <a:pt x="40" y="216"/>
                </a:cubicBezTo>
                <a:cubicBezTo>
                  <a:pt x="51" y="216"/>
                  <a:pt x="59" y="209"/>
                  <a:pt x="59" y="200"/>
                </a:cubicBezTo>
                <a:close/>
                <a:moveTo>
                  <a:pt x="200" y="60"/>
                </a:moveTo>
                <a:cubicBezTo>
                  <a:pt x="209" y="60"/>
                  <a:pt x="216" y="51"/>
                  <a:pt x="216" y="40"/>
                </a:cubicBezTo>
                <a:cubicBezTo>
                  <a:pt x="216" y="36"/>
                  <a:pt x="216" y="24"/>
                  <a:pt x="216" y="20"/>
                </a:cubicBezTo>
                <a:cubicBezTo>
                  <a:pt x="216" y="9"/>
                  <a:pt x="209" y="0"/>
                  <a:pt x="200" y="0"/>
                </a:cubicBezTo>
                <a:cubicBezTo>
                  <a:pt x="191" y="0"/>
                  <a:pt x="184" y="9"/>
                  <a:pt x="184" y="20"/>
                </a:cubicBezTo>
                <a:cubicBezTo>
                  <a:pt x="184" y="24"/>
                  <a:pt x="184" y="36"/>
                  <a:pt x="184" y="40"/>
                </a:cubicBezTo>
                <a:cubicBezTo>
                  <a:pt x="184" y="51"/>
                  <a:pt x="191" y="60"/>
                  <a:pt x="200" y="60"/>
                </a:cubicBezTo>
                <a:close/>
                <a:moveTo>
                  <a:pt x="200" y="340"/>
                </a:moveTo>
                <a:cubicBezTo>
                  <a:pt x="191" y="340"/>
                  <a:pt x="184" y="349"/>
                  <a:pt x="184" y="360"/>
                </a:cubicBezTo>
                <a:cubicBezTo>
                  <a:pt x="184" y="364"/>
                  <a:pt x="184" y="376"/>
                  <a:pt x="184" y="380"/>
                </a:cubicBezTo>
                <a:cubicBezTo>
                  <a:pt x="184" y="391"/>
                  <a:pt x="191" y="400"/>
                  <a:pt x="200" y="400"/>
                </a:cubicBezTo>
                <a:cubicBezTo>
                  <a:pt x="209" y="400"/>
                  <a:pt x="216" y="391"/>
                  <a:pt x="216" y="380"/>
                </a:cubicBezTo>
                <a:cubicBezTo>
                  <a:pt x="216" y="376"/>
                  <a:pt x="216" y="364"/>
                  <a:pt x="216" y="360"/>
                </a:cubicBezTo>
                <a:cubicBezTo>
                  <a:pt x="216" y="349"/>
                  <a:pt x="209" y="340"/>
                  <a:pt x="200" y="340"/>
                </a:cubicBezTo>
                <a:close/>
                <a:moveTo>
                  <a:pt x="347" y="75"/>
                </a:moveTo>
                <a:cubicBezTo>
                  <a:pt x="355" y="67"/>
                  <a:pt x="356" y="56"/>
                  <a:pt x="350" y="50"/>
                </a:cubicBezTo>
                <a:cubicBezTo>
                  <a:pt x="344" y="44"/>
                  <a:pt x="332" y="45"/>
                  <a:pt x="324" y="53"/>
                </a:cubicBezTo>
                <a:cubicBezTo>
                  <a:pt x="322" y="55"/>
                  <a:pt x="313" y="64"/>
                  <a:pt x="310" y="67"/>
                </a:cubicBezTo>
                <a:cubicBezTo>
                  <a:pt x="303" y="74"/>
                  <a:pt x="301" y="86"/>
                  <a:pt x="308" y="92"/>
                </a:cubicBezTo>
                <a:cubicBezTo>
                  <a:pt x="314" y="98"/>
                  <a:pt x="325" y="97"/>
                  <a:pt x="333" y="89"/>
                </a:cubicBezTo>
                <a:cubicBezTo>
                  <a:pt x="335" y="87"/>
                  <a:pt x="345" y="77"/>
                  <a:pt x="347" y="75"/>
                </a:cubicBezTo>
                <a:close/>
                <a:moveTo>
                  <a:pt x="66" y="311"/>
                </a:moveTo>
                <a:cubicBezTo>
                  <a:pt x="64" y="313"/>
                  <a:pt x="55" y="322"/>
                  <a:pt x="52" y="325"/>
                </a:cubicBezTo>
                <a:cubicBezTo>
                  <a:pt x="45" y="332"/>
                  <a:pt x="43" y="344"/>
                  <a:pt x="50" y="350"/>
                </a:cubicBezTo>
                <a:cubicBezTo>
                  <a:pt x="56" y="356"/>
                  <a:pt x="67" y="355"/>
                  <a:pt x="75" y="347"/>
                </a:cubicBezTo>
                <a:cubicBezTo>
                  <a:pt x="77" y="345"/>
                  <a:pt x="87" y="335"/>
                  <a:pt x="89" y="333"/>
                </a:cubicBezTo>
                <a:cubicBezTo>
                  <a:pt x="97" y="325"/>
                  <a:pt x="98" y="314"/>
                  <a:pt x="92" y="308"/>
                </a:cubicBezTo>
                <a:cubicBezTo>
                  <a:pt x="86" y="302"/>
                  <a:pt x="74" y="303"/>
                  <a:pt x="66" y="311"/>
                </a:cubicBezTo>
                <a:close/>
                <a:moveTo>
                  <a:pt x="75" y="53"/>
                </a:moveTo>
                <a:cubicBezTo>
                  <a:pt x="67" y="45"/>
                  <a:pt x="56" y="44"/>
                  <a:pt x="50" y="50"/>
                </a:cubicBezTo>
                <a:cubicBezTo>
                  <a:pt x="43" y="56"/>
                  <a:pt x="45" y="67"/>
                  <a:pt x="52" y="75"/>
                </a:cubicBezTo>
                <a:cubicBezTo>
                  <a:pt x="55" y="77"/>
                  <a:pt x="64" y="87"/>
                  <a:pt x="66" y="89"/>
                </a:cubicBezTo>
                <a:cubicBezTo>
                  <a:pt x="74" y="97"/>
                  <a:pt x="86" y="98"/>
                  <a:pt x="92" y="92"/>
                </a:cubicBezTo>
                <a:cubicBezTo>
                  <a:pt x="98" y="86"/>
                  <a:pt x="97" y="74"/>
                  <a:pt x="89" y="67"/>
                </a:cubicBezTo>
                <a:cubicBezTo>
                  <a:pt x="87" y="64"/>
                  <a:pt x="77" y="55"/>
                  <a:pt x="75" y="53"/>
                </a:cubicBezTo>
                <a:close/>
                <a:moveTo>
                  <a:pt x="310" y="333"/>
                </a:moveTo>
                <a:cubicBezTo>
                  <a:pt x="313" y="335"/>
                  <a:pt x="322" y="345"/>
                  <a:pt x="324" y="347"/>
                </a:cubicBezTo>
                <a:cubicBezTo>
                  <a:pt x="332" y="355"/>
                  <a:pt x="344" y="356"/>
                  <a:pt x="350" y="350"/>
                </a:cubicBezTo>
                <a:cubicBezTo>
                  <a:pt x="356" y="344"/>
                  <a:pt x="355" y="332"/>
                  <a:pt x="347" y="325"/>
                </a:cubicBezTo>
                <a:cubicBezTo>
                  <a:pt x="345" y="322"/>
                  <a:pt x="335" y="313"/>
                  <a:pt x="333" y="311"/>
                </a:cubicBezTo>
                <a:cubicBezTo>
                  <a:pt x="325" y="303"/>
                  <a:pt x="314" y="302"/>
                  <a:pt x="308" y="308"/>
                </a:cubicBezTo>
                <a:cubicBezTo>
                  <a:pt x="301" y="314"/>
                  <a:pt x="303" y="325"/>
                  <a:pt x="310" y="333"/>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0" name="Freeform 21"/>
          <p:cNvSpPr>
            <a:spLocks noEditPoints="1"/>
          </p:cNvSpPr>
          <p:nvPr/>
        </p:nvSpPr>
        <p:spPr bwMode="auto">
          <a:xfrm>
            <a:off x="6580188" y="2711450"/>
            <a:ext cx="623887" cy="627063"/>
          </a:xfrm>
          <a:custGeom>
            <a:avLst/>
            <a:gdLst>
              <a:gd name="T0" fmla="*/ 390 w 403"/>
              <a:gd name="T1" fmla="*/ 150 h 404"/>
              <a:gd name="T2" fmla="*/ 241 w 403"/>
              <a:gd name="T3" fmla="*/ 110 h 404"/>
              <a:gd name="T4" fmla="*/ 215 w 403"/>
              <a:gd name="T5" fmla="*/ 13 h 404"/>
              <a:gd name="T6" fmla="*/ 195 w 403"/>
              <a:gd name="T7" fmla="*/ 2 h 404"/>
              <a:gd name="T8" fmla="*/ 14 w 403"/>
              <a:gd name="T9" fmla="*/ 51 h 404"/>
              <a:gd name="T10" fmla="*/ 2 w 403"/>
              <a:gd name="T11" fmla="*/ 70 h 404"/>
              <a:gd name="T12" fmla="*/ 67 w 403"/>
              <a:gd name="T13" fmla="*/ 311 h 404"/>
              <a:gd name="T14" fmla="*/ 86 w 403"/>
              <a:gd name="T15" fmla="*/ 322 h 404"/>
              <a:gd name="T16" fmla="*/ 159 w 403"/>
              <a:gd name="T17" fmla="*/ 302 h 404"/>
              <a:gd name="T18" fmla="*/ 149 w 403"/>
              <a:gd name="T19" fmla="*/ 339 h 404"/>
              <a:gd name="T20" fmla="*/ 160 w 403"/>
              <a:gd name="T21" fmla="*/ 358 h 404"/>
              <a:gd name="T22" fmla="*/ 322 w 403"/>
              <a:gd name="T23" fmla="*/ 401 h 404"/>
              <a:gd name="T24" fmla="*/ 342 w 403"/>
              <a:gd name="T25" fmla="*/ 391 h 404"/>
              <a:gd name="T26" fmla="*/ 401 w 403"/>
              <a:gd name="T27" fmla="*/ 169 h 404"/>
              <a:gd name="T28" fmla="*/ 390 w 403"/>
              <a:gd name="T29" fmla="*/ 150 h 404"/>
              <a:gd name="T30" fmla="*/ 34 w 403"/>
              <a:gd name="T31" fmla="*/ 75 h 404"/>
              <a:gd name="T32" fmla="*/ 191 w 403"/>
              <a:gd name="T33" fmla="*/ 33 h 404"/>
              <a:gd name="T34" fmla="*/ 249 w 403"/>
              <a:gd name="T35" fmla="*/ 249 h 404"/>
              <a:gd name="T36" fmla="*/ 92 w 403"/>
              <a:gd name="T37" fmla="*/ 291 h 404"/>
              <a:gd name="T38" fmla="*/ 34 w 403"/>
              <a:gd name="T39" fmla="*/ 75 h 404"/>
              <a:gd name="T40" fmla="*/ 315 w 403"/>
              <a:gd name="T41" fmla="*/ 371 h 404"/>
              <a:gd name="T42" fmla="*/ 179 w 403"/>
              <a:gd name="T43" fmla="*/ 334 h 404"/>
              <a:gd name="T44" fmla="*/ 190 w 403"/>
              <a:gd name="T45" fmla="*/ 294 h 404"/>
              <a:gd name="T46" fmla="*/ 268 w 403"/>
              <a:gd name="T47" fmla="*/ 273 h 404"/>
              <a:gd name="T48" fmla="*/ 279 w 403"/>
              <a:gd name="T49" fmla="*/ 254 h 404"/>
              <a:gd name="T50" fmla="*/ 249 w 403"/>
              <a:gd name="T51" fmla="*/ 142 h 404"/>
              <a:gd name="T52" fmla="*/ 368 w 403"/>
              <a:gd name="T53" fmla="*/ 174 h 404"/>
              <a:gd name="T54" fmla="*/ 315 w 403"/>
              <a:gd name="T55" fmla="*/ 37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3" h="404">
                <a:moveTo>
                  <a:pt x="390" y="150"/>
                </a:moveTo>
                <a:cubicBezTo>
                  <a:pt x="241" y="110"/>
                  <a:pt x="241" y="110"/>
                  <a:pt x="241" y="110"/>
                </a:cubicBezTo>
                <a:cubicBezTo>
                  <a:pt x="215" y="13"/>
                  <a:pt x="215" y="13"/>
                  <a:pt x="215" y="13"/>
                </a:cubicBezTo>
                <a:cubicBezTo>
                  <a:pt x="213" y="5"/>
                  <a:pt x="204" y="0"/>
                  <a:pt x="195" y="2"/>
                </a:cubicBezTo>
                <a:cubicBezTo>
                  <a:pt x="14" y="51"/>
                  <a:pt x="14" y="51"/>
                  <a:pt x="14" y="51"/>
                </a:cubicBezTo>
                <a:cubicBezTo>
                  <a:pt x="5" y="53"/>
                  <a:pt x="0" y="62"/>
                  <a:pt x="2" y="70"/>
                </a:cubicBezTo>
                <a:cubicBezTo>
                  <a:pt x="67" y="311"/>
                  <a:pt x="67" y="311"/>
                  <a:pt x="67" y="311"/>
                </a:cubicBezTo>
                <a:cubicBezTo>
                  <a:pt x="69" y="319"/>
                  <a:pt x="78" y="324"/>
                  <a:pt x="86" y="322"/>
                </a:cubicBezTo>
                <a:cubicBezTo>
                  <a:pt x="159" y="302"/>
                  <a:pt x="159" y="302"/>
                  <a:pt x="159" y="302"/>
                </a:cubicBezTo>
                <a:cubicBezTo>
                  <a:pt x="149" y="339"/>
                  <a:pt x="149" y="339"/>
                  <a:pt x="149" y="339"/>
                </a:cubicBezTo>
                <a:cubicBezTo>
                  <a:pt x="147" y="347"/>
                  <a:pt x="152" y="356"/>
                  <a:pt x="160" y="358"/>
                </a:cubicBezTo>
                <a:cubicBezTo>
                  <a:pt x="322" y="401"/>
                  <a:pt x="322" y="401"/>
                  <a:pt x="322" y="401"/>
                </a:cubicBezTo>
                <a:cubicBezTo>
                  <a:pt x="331" y="404"/>
                  <a:pt x="340" y="399"/>
                  <a:pt x="342" y="391"/>
                </a:cubicBezTo>
                <a:cubicBezTo>
                  <a:pt x="401" y="169"/>
                  <a:pt x="401" y="169"/>
                  <a:pt x="401" y="169"/>
                </a:cubicBezTo>
                <a:cubicBezTo>
                  <a:pt x="403" y="161"/>
                  <a:pt x="398" y="152"/>
                  <a:pt x="390" y="150"/>
                </a:cubicBezTo>
                <a:close/>
                <a:moveTo>
                  <a:pt x="34" y="75"/>
                </a:moveTo>
                <a:cubicBezTo>
                  <a:pt x="191" y="33"/>
                  <a:pt x="191" y="33"/>
                  <a:pt x="191" y="33"/>
                </a:cubicBezTo>
                <a:cubicBezTo>
                  <a:pt x="249" y="249"/>
                  <a:pt x="249" y="249"/>
                  <a:pt x="249" y="249"/>
                </a:cubicBezTo>
                <a:cubicBezTo>
                  <a:pt x="92" y="291"/>
                  <a:pt x="92" y="291"/>
                  <a:pt x="92" y="291"/>
                </a:cubicBezTo>
                <a:lnTo>
                  <a:pt x="34" y="75"/>
                </a:lnTo>
                <a:close/>
                <a:moveTo>
                  <a:pt x="315" y="371"/>
                </a:moveTo>
                <a:cubicBezTo>
                  <a:pt x="179" y="334"/>
                  <a:pt x="179" y="334"/>
                  <a:pt x="179" y="334"/>
                </a:cubicBezTo>
                <a:cubicBezTo>
                  <a:pt x="190" y="294"/>
                  <a:pt x="190" y="294"/>
                  <a:pt x="190" y="294"/>
                </a:cubicBezTo>
                <a:cubicBezTo>
                  <a:pt x="268" y="273"/>
                  <a:pt x="268" y="273"/>
                  <a:pt x="268" y="273"/>
                </a:cubicBezTo>
                <a:cubicBezTo>
                  <a:pt x="276" y="271"/>
                  <a:pt x="282" y="262"/>
                  <a:pt x="279" y="254"/>
                </a:cubicBezTo>
                <a:cubicBezTo>
                  <a:pt x="249" y="142"/>
                  <a:pt x="249" y="142"/>
                  <a:pt x="249" y="142"/>
                </a:cubicBezTo>
                <a:cubicBezTo>
                  <a:pt x="368" y="174"/>
                  <a:pt x="368" y="174"/>
                  <a:pt x="368" y="174"/>
                </a:cubicBezTo>
                <a:lnTo>
                  <a:pt x="315" y="371"/>
                </a:lnTo>
                <a:close/>
              </a:path>
            </a:pathLst>
          </a:custGeom>
          <a:solidFill>
            <a:schemeClr val="accent4"/>
          </a:solidFill>
          <a:ln>
            <a:noFill/>
          </a:ln>
        </p:spPr>
        <p:txBody>
          <a:bodyPr/>
          <a:lstStyle/>
          <a:p>
            <a:pPr eaLnBrk="1" fontAlgn="auto" hangingPunct="1">
              <a:spcBef>
                <a:spcPts val="0"/>
              </a:spcBef>
              <a:spcAft>
                <a:spcPts val="0"/>
              </a:spcAft>
              <a:defRPr/>
            </a:pPr>
            <a:endParaRPr lang="en-US" dirty="0">
              <a:latin typeface="+mn-lt"/>
            </a:endParaRPr>
          </a:p>
        </p:txBody>
      </p:sp>
      <p:sp>
        <p:nvSpPr>
          <p:cNvPr id="31" name="Freeform 26"/>
          <p:cNvSpPr>
            <a:spLocks/>
          </p:cNvSpPr>
          <p:nvPr/>
        </p:nvSpPr>
        <p:spPr bwMode="auto">
          <a:xfrm>
            <a:off x="8667750" y="2876550"/>
            <a:ext cx="512763" cy="531813"/>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accent5"/>
          </a:solidFill>
          <a:ln>
            <a:noFill/>
          </a:ln>
        </p:spPr>
        <p:txBody>
          <a:bodyPr/>
          <a:lstStyle/>
          <a:p>
            <a:pPr eaLnBrk="1" fontAlgn="auto" hangingPunct="1">
              <a:spcBef>
                <a:spcPts val="0"/>
              </a:spcBef>
              <a:spcAft>
                <a:spcPts val="0"/>
              </a:spcAft>
              <a:defRPr/>
            </a:pPr>
            <a:endParaRPr lang="en-US" dirty="0">
              <a:latin typeface="+mn-lt"/>
            </a:endParaRPr>
          </a:p>
        </p:txBody>
      </p:sp>
      <p:sp>
        <p:nvSpPr>
          <p:cNvPr id="32" name="Content Placeholder 2"/>
          <p:cNvSpPr txBox="1">
            <a:spLocks/>
          </p:cNvSpPr>
          <p:nvPr/>
        </p:nvSpPr>
        <p:spPr bwMode="auto">
          <a:xfrm>
            <a:off x="606425" y="4770438"/>
            <a:ext cx="10758488" cy="1085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spcAft>
                <a:spcPts val="600"/>
              </a:spcAft>
              <a:buClr>
                <a:srgbClr val="2E75B6"/>
              </a:buClr>
              <a:buSzPct val="145000"/>
              <a:buFont typeface="Arial" pitchFamily="34" charset="0"/>
              <a:buNone/>
            </a:pPr>
            <a:r>
              <a:rPr lang="id-ID" altLang="zh-CN" b="1">
                <a:solidFill>
                  <a:srgbClr val="F2F2F2"/>
                </a:solidFill>
                <a:ea typeface="Roboto" pitchFamily="2" charset="0"/>
                <a:cs typeface="Roboto" pitchFamily="2" charset="0"/>
              </a:rPr>
              <a:t>Simple Analisys</a:t>
            </a:r>
          </a:p>
          <a:p>
            <a:pPr eaLnBrk="1" hangingPunct="1">
              <a:lnSpc>
                <a:spcPct val="150000"/>
              </a:lnSpc>
              <a:spcBef>
                <a:spcPct val="20000"/>
              </a:spcBef>
              <a:spcAft>
                <a:spcPts val="600"/>
              </a:spcAft>
              <a:buClr>
                <a:srgbClr val="2E75B6"/>
              </a:buClr>
              <a:buSzPct val="145000"/>
              <a:buFont typeface="Arial" pitchFamily="34" charset="0"/>
              <a:buNone/>
            </a:pPr>
            <a:r>
              <a:rPr lang="en-US" altLang="zh-CN" sz="1200">
                <a:solidFill>
                  <a:srgbClr val="7F7F7F"/>
                </a:solidFill>
              </a:rPr>
              <a:t>Lorem Ipsum has been the industry's standard dummy text ever since the 1500s</a:t>
            </a:r>
            <a:r>
              <a:rPr lang="id-ID" altLang="zh-CN" sz="1200">
                <a:solidFill>
                  <a:srgbClr val="7F7F7F"/>
                </a:solidFill>
                <a:ea typeface="Roboto" pitchFamily="2" charset="0"/>
                <a:cs typeface="Roboto" pitchFamily="2" charset="0"/>
              </a:rPr>
              <a:t>. </a:t>
            </a:r>
            <a:r>
              <a:rPr lang="id-ID" altLang="zh-CN" sz="1200" b="1">
                <a:solidFill>
                  <a:srgbClr val="7F7F7F"/>
                </a:solidFill>
                <a:ea typeface="Roboto" pitchFamily="2" charset="0"/>
                <a:cs typeface="Roboto" pitchFamily="2" charset="0"/>
              </a:rPr>
              <a:t>Fusce som libero topi sombrero bikinan meksiko</a:t>
            </a:r>
            <a:r>
              <a:rPr lang="en-US" altLang="zh-CN" sz="1200">
                <a:solidFill>
                  <a:srgbClr val="7F7F7F"/>
                </a:solidFill>
              </a:rPr>
              <a:t> when an unknown printer took a galley of type and scrambled it to make a type specimen book. It has survived not only five centuries, but also the leap into electronic typesetting</a:t>
            </a:r>
            <a:endParaRPr lang="id-ID" altLang="zh-CN" sz="1200">
              <a:solidFill>
                <a:srgbClr val="7F7F7F"/>
              </a:solidFill>
              <a:ea typeface="Roboto" pitchFamily="2" charset="0"/>
              <a:cs typeface="Roboto" pitchFamily="2" charset="0"/>
            </a:endParaRPr>
          </a:p>
        </p:txBody>
      </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childTnLst>
                          </p:cTn>
                        </p:par>
                        <p:par>
                          <p:cTn id="27" fill="hold" nodeType="afterGroup">
                            <p:stCondLst>
                              <p:cond delay="3750"/>
                            </p:stCondLst>
                            <p:childTnLst>
                              <p:par>
                                <p:cTn id="28" presetID="10" presetClass="entr" presetSubtype="0" fill="hold" nodeType="afterEffect">
                                  <p:stCondLst>
                                    <p:cond delay="0"/>
                                  </p:stCondLst>
                                  <p:childTnLst>
                                    <p:set>
                                      <p:cBhvr>
                                        <p:cTn id="29" dur="1" fill="hold">
                                          <p:stCondLst>
                                            <p:cond delay="0"/>
                                          </p:stCondLst>
                                        </p:cTn>
                                        <p:tgtEl>
                                          <p:spTgt spid="27"/>
                                        </p:tgtEl>
                                        <p:attrNameLst>
                                          <p:attrName>style.visibility</p:attrName>
                                        </p:attrNameLst>
                                      </p:cBhvr>
                                      <p:to>
                                        <p:strVal val="visible"/>
                                      </p:to>
                                    </p:set>
                                    <p:animEffect transition="in" filter="fade">
                                      <p:cBhvr>
                                        <p:cTn id="30" dur="500"/>
                                        <p:tgtEl>
                                          <p:spTgt spid="27"/>
                                        </p:tgtEl>
                                      </p:cBhvr>
                                    </p:animEffect>
                                  </p:childTnLst>
                                </p:cTn>
                              </p:par>
                            </p:childTnLst>
                          </p:cTn>
                        </p:par>
                        <p:par>
                          <p:cTn id="31" fill="hold" nodeType="afterGroup">
                            <p:stCondLst>
                              <p:cond delay="4250"/>
                            </p:stCondLst>
                            <p:childTnLst>
                              <p:par>
                                <p:cTn id="32" presetID="10" presetClass="entr" presetSubtype="0" fill="hold" grpId="0" nodeType="afterEffect">
                                  <p:stCondLst>
                                    <p:cond delay="0"/>
                                  </p:stCondLst>
                                  <p:childTnLst>
                                    <p:set>
                                      <p:cBhvr>
                                        <p:cTn id="33" dur="1" fill="hold">
                                          <p:stCondLst>
                                            <p:cond delay="0"/>
                                          </p:stCondLst>
                                        </p:cTn>
                                        <p:tgtEl>
                                          <p:spTgt spid="28"/>
                                        </p:tgtEl>
                                        <p:attrNameLst>
                                          <p:attrName>style.visibility</p:attrName>
                                        </p:attrNameLst>
                                      </p:cBhvr>
                                      <p:to>
                                        <p:strVal val="visible"/>
                                      </p:to>
                                    </p:set>
                                    <p:animEffect transition="in" filter="fade">
                                      <p:cBhvr>
                                        <p:cTn id="34" dur="500"/>
                                        <p:tgtEl>
                                          <p:spTgt spid="28"/>
                                        </p:tgtEl>
                                      </p:cBhvr>
                                    </p:animEffect>
                                  </p:childTnLst>
                                </p:cTn>
                              </p:par>
                            </p:childTnLst>
                          </p:cTn>
                        </p:par>
                        <p:par>
                          <p:cTn id="35" fill="hold" nodeType="afterGroup">
                            <p:stCondLst>
                              <p:cond delay="4750"/>
                            </p:stCondLst>
                            <p:childTnLst>
                              <p:par>
                                <p:cTn id="36" presetID="10" presetClass="entr" presetSubtype="0" fill="hold" nodeType="afterEffect">
                                  <p:stCondLst>
                                    <p:cond delay="0"/>
                                  </p:stCondLst>
                                  <p:childTnLst>
                                    <p:set>
                                      <p:cBhvr>
                                        <p:cTn id="37" dur="1" fill="hold">
                                          <p:stCondLst>
                                            <p:cond delay="0"/>
                                          </p:stCondLst>
                                        </p:cTn>
                                        <p:tgtEl>
                                          <p:spTgt spid="30"/>
                                        </p:tgtEl>
                                        <p:attrNameLst>
                                          <p:attrName>style.visibility</p:attrName>
                                        </p:attrNameLst>
                                      </p:cBhvr>
                                      <p:to>
                                        <p:strVal val="visible"/>
                                      </p:to>
                                    </p:set>
                                    <p:animEffect transition="in" filter="fade">
                                      <p:cBhvr>
                                        <p:cTn id="38" dur="500"/>
                                        <p:tgtEl>
                                          <p:spTgt spid="30"/>
                                        </p:tgtEl>
                                      </p:cBhvr>
                                    </p:animEffect>
                                  </p:childTnLst>
                                </p:cTn>
                              </p:par>
                            </p:childTnLst>
                          </p:cTn>
                        </p:par>
                        <p:par>
                          <p:cTn id="39" fill="hold" nodeType="afterGroup">
                            <p:stCondLst>
                              <p:cond delay="5250"/>
                            </p:stCondLst>
                            <p:childTnLst>
                              <p:par>
                                <p:cTn id="40" presetID="10" presetClass="entr" presetSubtype="0" fill="hold" nodeType="afterEffect">
                                  <p:stCondLst>
                                    <p:cond delay="0"/>
                                  </p:stCondLst>
                                  <p:childTnLst>
                                    <p:set>
                                      <p:cBhvr>
                                        <p:cTn id="41" dur="1" fill="hold">
                                          <p:stCondLst>
                                            <p:cond delay="0"/>
                                          </p:stCondLst>
                                        </p:cTn>
                                        <p:tgtEl>
                                          <p:spTgt spid="31"/>
                                        </p:tgtEl>
                                        <p:attrNameLst>
                                          <p:attrName>style.visibility</p:attrName>
                                        </p:attrNameLst>
                                      </p:cBhvr>
                                      <p:to>
                                        <p:strVal val="visible"/>
                                      </p:to>
                                    </p:set>
                                    <p:animEffect transition="in" filter="fade">
                                      <p:cBhvr>
                                        <p:cTn id="42" dur="500"/>
                                        <p:tgtEl>
                                          <p:spTgt spid="31"/>
                                        </p:tgtEl>
                                      </p:cBhvr>
                                    </p:animEffect>
                                  </p:childTnLst>
                                </p:cTn>
                              </p:par>
                              <p:par>
                                <p:cTn id="43" presetID="45" presetClass="entr" presetSubtype="0" fill="hold" grpId="0" nodeType="withEffect">
                                  <p:stCondLst>
                                    <p:cond delay="500"/>
                                  </p:stCondLst>
                                  <p:childTnLst>
                                    <p:set>
                                      <p:cBhvr>
                                        <p:cTn id="44" dur="1" fill="hold">
                                          <p:stCondLst>
                                            <p:cond delay="0"/>
                                          </p:stCondLst>
                                        </p:cTn>
                                        <p:tgtEl>
                                          <p:spTgt spid="32"/>
                                        </p:tgtEl>
                                        <p:attrNameLst>
                                          <p:attrName>style.visibility</p:attrName>
                                        </p:attrNameLst>
                                      </p:cBhvr>
                                      <p:to>
                                        <p:strVal val="visible"/>
                                      </p:to>
                                    </p:set>
                                    <p:animEffect transition="in" filter="fade">
                                      <p:cBhvr>
                                        <p:cTn id="45" dur="2000"/>
                                        <p:tgtEl>
                                          <p:spTgt spid="32"/>
                                        </p:tgtEl>
                                      </p:cBhvr>
                                    </p:animEffect>
                                    <p:anim calcmode="lin" valueType="num">
                                      <p:cBhvr>
                                        <p:cTn id="46" dur="2000" fill="hold"/>
                                        <p:tgtEl>
                                          <p:spTgt spid="32"/>
                                        </p:tgtEl>
                                        <p:attrNameLst>
                                          <p:attrName>ppt_w</p:attrName>
                                        </p:attrNameLst>
                                      </p:cBhvr>
                                      <p:tavLst>
                                        <p:tav tm="0" fmla="#ppt_w*sin(2.5*pi*$)">
                                          <p:val>
                                            <p:fltVal val="0"/>
                                          </p:val>
                                        </p:tav>
                                        <p:tav tm="100000">
                                          <p:val>
                                            <p:fltVal val="1"/>
                                          </p:val>
                                        </p:tav>
                                      </p:tavLst>
                                    </p:anim>
                                    <p:anim calcmode="lin" valueType="num">
                                      <p:cBhvr>
                                        <p:cTn id="47" dur="2000" fill="hold"/>
                                        <p:tgtEl>
                                          <p:spTgt spid="3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28" grpId="0" animBg="1"/>
      <p:bldP spid="32"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E42591D7-0073-4EE8-8F01-1F8987F2BA90}"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55</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Chevron List Sample</a:t>
            </a:r>
            <a:endParaRPr lang="en-US" altLang="zh-CN" sz="3600">
              <a:solidFill>
                <a:srgbClr val="767171"/>
              </a:solidFill>
              <a:latin typeface="Calibri Light" pitchFamily="34" charset="0"/>
            </a:endParaRPr>
          </a:p>
        </p:txBody>
      </p:sp>
      <p:sp>
        <p:nvSpPr>
          <p:cNvPr id="412"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graphicFrame>
        <p:nvGraphicFramePr>
          <p:cNvPr id="16" name="Diagram 15"/>
          <p:cNvGraphicFramePr/>
          <p:nvPr/>
        </p:nvGraphicFramePr>
        <p:xfrm>
          <a:off x="2093144" y="1985121"/>
          <a:ext cx="2304256" cy="283304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7" name="Freeform 6"/>
          <p:cNvSpPr>
            <a:spLocks noEditPoints="1"/>
          </p:cNvSpPr>
          <p:nvPr/>
        </p:nvSpPr>
        <p:spPr bwMode="auto">
          <a:xfrm>
            <a:off x="3097213" y="2100263"/>
            <a:ext cx="241300" cy="257175"/>
          </a:xfrm>
          <a:custGeom>
            <a:avLst/>
            <a:gdLst>
              <a:gd name="T0" fmla="*/ 2147483647 w 376"/>
              <a:gd name="T1" fmla="*/ 2147483647 h 401"/>
              <a:gd name="T2" fmla="*/ 2147483647 w 376"/>
              <a:gd name="T3" fmla="*/ 2147483647 h 401"/>
              <a:gd name="T4" fmla="*/ 0 w 376"/>
              <a:gd name="T5" fmla="*/ 2147483647 h 401"/>
              <a:gd name="T6" fmla="*/ 2147483647 w 376"/>
              <a:gd name="T7" fmla="*/ 2147483647 h 401"/>
              <a:gd name="T8" fmla="*/ 2147483647 w 376"/>
              <a:gd name="T9" fmla="*/ 2147483647 h 401"/>
              <a:gd name="T10" fmla="*/ 2147483647 w 376"/>
              <a:gd name="T11" fmla="*/ 2147483647 h 401"/>
              <a:gd name="T12" fmla="*/ 2147483647 w 376"/>
              <a:gd name="T13" fmla="*/ 2147483647 h 401"/>
              <a:gd name="T14" fmla="*/ 2147483647 w 376"/>
              <a:gd name="T15" fmla="*/ 2147483647 h 401"/>
              <a:gd name="T16" fmla="*/ 2147483647 w 376"/>
              <a:gd name="T17" fmla="*/ 2147483647 h 401"/>
              <a:gd name="T18" fmla="*/ 2147483647 w 376"/>
              <a:gd name="T19" fmla="*/ 2147483647 h 401"/>
              <a:gd name="T20" fmla="*/ 2147483647 w 376"/>
              <a:gd name="T21" fmla="*/ 2147483647 h 401"/>
              <a:gd name="T22" fmla="*/ 2147483647 w 376"/>
              <a:gd name="T23" fmla="*/ 2147483647 h 401"/>
              <a:gd name="T24" fmla="*/ 2147483647 w 376"/>
              <a:gd name="T25" fmla="*/ 2147483647 h 401"/>
              <a:gd name="T26" fmla="*/ 2147483647 w 376"/>
              <a:gd name="T27" fmla="*/ 2147483647 h 401"/>
              <a:gd name="T28" fmla="*/ 2147483647 w 376"/>
              <a:gd name="T29" fmla="*/ 2147483647 h 401"/>
              <a:gd name="T30" fmla="*/ 2147483647 w 376"/>
              <a:gd name="T31" fmla="*/ 2147483647 h 401"/>
              <a:gd name="T32" fmla="*/ 2147483647 w 376"/>
              <a:gd name="T33" fmla="*/ 2147483647 h 401"/>
              <a:gd name="T34" fmla="*/ 2147483647 w 376"/>
              <a:gd name="T35" fmla="*/ 2147483647 h 40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76" h="401">
                <a:moveTo>
                  <a:pt x="67" y="3"/>
                </a:moveTo>
                <a:cubicBezTo>
                  <a:pt x="67" y="0"/>
                  <a:pt x="62" y="0"/>
                  <a:pt x="62" y="3"/>
                </a:cubicBezTo>
                <a:cubicBezTo>
                  <a:pt x="52" y="85"/>
                  <a:pt x="0" y="102"/>
                  <a:pt x="0" y="159"/>
                </a:cubicBezTo>
                <a:cubicBezTo>
                  <a:pt x="0" y="195"/>
                  <a:pt x="29" y="223"/>
                  <a:pt x="65" y="223"/>
                </a:cubicBezTo>
                <a:cubicBezTo>
                  <a:pt x="100" y="223"/>
                  <a:pt x="129" y="195"/>
                  <a:pt x="129" y="159"/>
                </a:cubicBezTo>
                <a:cubicBezTo>
                  <a:pt x="129" y="102"/>
                  <a:pt x="77" y="85"/>
                  <a:pt x="67" y="3"/>
                </a:cubicBezTo>
                <a:close/>
                <a:moveTo>
                  <a:pt x="313" y="3"/>
                </a:moveTo>
                <a:cubicBezTo>
                  <a:pt x="313" y="0"/>
                  <a:pt x="309" y="0"/>
                  <a:pt x="309" y="3"/>
                </a:cubicBezTo>
                <a:cubicBezTo>
                  <a:pt x="298" y="85"/>
                  <a:pt x="246" y="102"/>
                  <a:pt x="246" y="159"/>
                </a:cubicBezTo>
                <a:cubicBezTo>
                  <a:pt x="246" y="195"/>
                  <a:pt x="276" y="223"/>
                  <a:pt x="311" y="223"/>
                </a:cubicBezTo>
                <a:cubicBezTo>
                  <a:pt x="346" y="223"/>
                  <a:pt x="376" y="195"/>
                  <a:pt x="376" y="159"/>
                </a:cubicBezTo>
                <a:cubicBezTo>
                  <a:pt x="376" y="102"/>
                  <a:pt x="324" y="85"/>
                  <a:pt x="313" y="3"/>
                </a:cubicBezTo>
                <a:close/>
                <a:moveTo>
                  <a:pt x="185" y="180"/>
                </a:moveTo>
                <a:cubicBezTo>
                  <a:pt x="175" y="263"/>
                  <a:pt x="123" y="280"/>
                  <a:pt x="123" y="337"/>
                </a:cubicBezTo>
                <a:cubicBezTo>
                  <a:pt x="123" y="372"/>
                  <a:pt x="153" y="401"/>
                  <a:pt x="188" y="401"/>
                </a:cubicBezTo>
                <a:cubicBezTo>
                  <a:pt x="223" y="401"/>
                  <a:pt x="253" y="372"/>
                  <a:pt x="253" y="337"/>
                </a:cubicBezTo>
                <a:cubicBezTo>
                  <a:pt x="253" y="280"/>
                  <a:pt x="200" y="263"/>
                  <a:pt x="190" y="180"/>
                </a:cubicBezTo>
                <a:cubicBezTo>
                  <a:pt x="190" y="178"/>
                  <a:pt x="186" y="178"/>
                  <a:pt x="185" y="18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8" name="Freeform 11"/>
          <p:cNvSpPr>
            <a:spLocks noEditPoints="1"/>
          </p:cNvSpPr>
          <p:nvPr/>
        </p:nvSpPr>
        <p:spPr bwMode="auto">
          <a:xfrm>
            <a:off x="3055938" y="2795588"/>
            <a:ext cx="309562" cy="311150"/>
          </a:xfrm>
          <a:custGeom>
            <a:avLst/>
            <a:gdLst>
              <a:gd name="T0" fmla="*/ 2147483647 w 400"/>
              <a:gd name="T1" fmla="*/ 2147483647 h 400"/>
              <a:gd name="T2" fmla="*/ 2147483647 w 400"/>
              <a:gd name="T3" fmla="*/ 2147483647 h 400"/>
              <a:gd name="T4" fmla="*/ 2147483647 w 400"/>
              <a:gd name="T5" fmla="*/ 2147483647 h 400"/>
              <a:gd name="T6" fmla="*/ 2147483647 w 400"/>
              <a:gd name="T7" fmla="*/ 2147483647 h 400"/>
              <a:gd name="T8" fmla="*/ 2147483647 w 400"/>
              <a:gd name="T9" fmla="*/ 2147483647 h 400"/>
              <a:gd name="T10" fmla="*/ 2147483647 w 400"/>
              <a:gd name="T11" fmla="*/ 2147483647 h 400"/>
              <a:gd name="T12" fmla="*/ 2147483647 w 400"/>
              <a:gd name="T13" fmla="*/ 2147483647 h 400"/>
              <a:gd name="T14" fmla="*/ 2147483647 w 400"/>
              <a:gd name="T15" fmla="*/ 2147483647 h 400"/>
              <a:gd name="T16" fmla="*/ 2147483647 w 400"/>
              <a:gd name="T17" fmla="*/ 2147483647 h 400"/>
              <a:gd name="T18" fmla="*/ 2147483647 w 400"/>
              <a:gd name="T19" fmla="*/ 2147483647 h 400"/>
              <a:gd name="T20" fmla="*/ 2147483647 w 400"/>
              <a:gd name="T21" fmla="*/ 2147483647 h 400"/>
              <a:gd name="T22" fmla="*/ 2147483647 w 400"/>
              <a:gd name="T23" fmla="*/ 2147483647 h 400"/>
              <a:gd name="T24" fmla="*/ 2147483647 w 400"/>
              <a:gd name="T25" fmla="*/ 2147483647 h 400"/>
              <a:gd name="T26" fmla="*/ 2147483647 w 400"/>
              <a:gd name="T27" fmla="*/ 0 h 400"/>
              <a:gd name="T28" fmla="*/ 2147483647 w 400"/>
              <a:gd name="T29" fmla="*/ 2147483647 h 400"/>
              <a:gd name="T30" fmla="*/ 2147483647 w 400"/>
              <a:gd name="T31" fmla="*/ 2147483647 h 400"/>
              <a:gd name="T32" fmla="*/ 2147483647 w 400"/>
              <a:gd name="T33" fmla="*/ 2147483647 h 400"/>
              <a:gd name="T34" fmla="*/ 2147483647 w 400"/>
              <a:gd name="T35" fmla="*/ 2147483647 h 400"/>
              <a:gd name="T36" fmla="*/ 2147483647 w 400"/>
              <a:gd name="T37" fmla="*/ 2147483647 h 400"/>
              <a:gd name="T38" fmla="*/ 2147483647 w 400"/>
              <a:gd name="T39" fmla="*/ 2147483647 h 400"/>
              <a:gd name="T40" fmla="*/ 2147483647 w 400"/>
              <a:gd name="T41" fmla="*/ 2147483647 h 400"/>
              <a:gd name="T42" fmla="*/ 2147483647 w 400"/>
              <a:gd name="T43" fmla="*/ 2147483647 h 400"/>
              <a:gd name="T44" fmla="*/ 2147483647 w 400"/>
              <a:gd name="T45" fmla="*/ 2147483647 h 400"/>
              <a:gd name="T46" fmla="*/ 2147483647 w 400"/>
              <a:gd name="T47" fmla="*/ 2147483647 h 400"/>
              <a:gd name="T48" fmla="*/ 2147483647 w 400"/>
              <a:gd name="T49" fmla="*/ 2147483647 h 400"/>
              <a:gd name="T50" fmla="*/ 2147483647 w 400"/>
              <a:gd name="T51" fmla="*/ 2147483647 h 400"/>
              <a:gd name="T52" fmla="*/ 2147483647 w 400"/>
              <a:gd name="T53" fmla="*/ 2147483647 h 400"/>
              <a:gd name="T54" fmla="*/ 2147483647 w 400"/>
              <a:gd name="T55" fmla="*/ 2147483647 h 400"/>
              <a:gd name="T56" fmla="*/ 2147483647 w 400"/>
              <a:gd name="T57" fmla="*/ 2147483647 h 400"/>
              <a:gd name="T58" fmla="*/ 2147483647 w 400"/>
              <a:gd name="T59" fmla="*/ 2147483647 h 400"/>
              <a:gd name="T60" fmla="*/ 2147483647 w 400"/>
              <a:gd name="T61" fmla="*/ 2147483647 h 400"/>
              <a:gd name="T62" fmla="*/ 2147483647 w 400"/>
              <a:gd name="T63" fmla="*/ 2147483647 h 400"/>
              <a:gd name="T64" fmla="*/ 2147483647 w 400"/>
              <a:gd name="T65" fmla="*/ 2147483647 h 4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00" h="400">
                <a:moveTo>
                  <a:pt x="380" y="184"/>
                </a:moveTo>
                <a:cubicBezTo>
                  <a:pt x="376" y="184"/>
                  <a:pt x="364" y="184"/>
                  <a:pt x="360" y="184"/>
                </a:cubicBezTo>
                <a:cubicBezTo>
                  <a:pt x="349" y="184"/>
                  <a:pt x="340" y="191"/>
                  <a:pt x="340" y="200"/>
                </a:cubicBezTo>
                <a:cubicBezTo>
                  <a:pt x="340" y="209"/>
                  <a:pt x="349" y="216"/>
                  <a:pt x="360" y="216"/>
                </a:cubicBezTo>
                <a:cubicBezTo>
                  <a:pt x="364" y="216"/>
                  <a:pt x="376" y="216"/>
                  <a:pt x="380" y="216"/>
                </a:cubicBezTo>
                <a:cubicBezTo>
                  <a:pt x="391" y="216"/>
                  <a:pt x="400" y="209"/>
                  <a:pt x="400" y="200"/>
                </a:cubicBezTo>
                <a:cubicBezTo>
                  <a:pt x="400" y="191"/>
                  <a:pt x="391" y="184"/>
                  <a:pt x="380" y="184"/>
                </a:cubicBezTo>
                <a:close/>
                <a:moveTo>
                  <a:pt x="200" y="90"/>
                </a:moveTo>
                <a:cubicBezTo>
                  <a:pt x="139" y="90"/>
                  <a:pt x="90" y="139"/>
                  <a:pt x="90" y="200"/>
                </a:cubicBezTo>
                <a:cubicBezTo>
                  <a:pt x="90" y="261"/>
                  <a:pt x="139" y="310"/>
                  <a:pt x="200" y="310"/>
                </a:cubicBezTo>
                <a:cubicBezTo>
                  <a:pt x="261" y="310"/>
                  <a:pt x="310" y="261"/>
                  <a:pt x="310" y="200"/>
                </a:cubicBezTo>
                <a:cubicBezTo>
                  <a:pt x="310" y="139"/>
                  <a:pt x="261" y="90"/>
                  <a:pt x="200" y="90"/>
                </a:cubicBezTo>
                <a:close/>
                <a:moveTo>
                  <a:pt x="200" y="280"/>
                </a:moveTo>
                <a:cubicBezTo>
                  <a:pt x="156" y="280"/>
                  <a:pt x="120" y="244"/>
                  <a:pt x="120" y="200"/>
                </a:cubicBezTo>
                <a:cubicBezTo>
                  <a:pt x="120" y="156"/>
                  <a:pt x="156" y="120"/>
                  <a:pt x="200" y="120"/>
                </a:cubicBezTo>
                <a:cubicBezTo>
                  <a:pt x="244" y="120"/>
                  <a:pt x="280" y="156"/>
                  <a:pt x="280" y="200"/>
                </a:cubicBezTo>
                <a:cubicBezTo>
                  <a:pt x="280" y="244"/>
                  <a:pt x="244" y="280"/>
                  <a:pt x="200" y="280"/>
                </a:cubicBezTo>
                <a:close/>
                <a:moveTo>
                  <a:pt x="59" y="200"/>
                </a:moveTo>
                <a:cubicBezTo>
                  <a:pt x="59" y="191"/>
                  <a:pt x="51" y="184"/>
                  <a:pt x="40" y="184"/>
                </a:cubicBezTo>
                <a:cubicBezTo>
                  <a:pt x="36" y="184"/>
                  <a:pt x="23" y="184"/>
                  <a:pt x="20" y="184"/>
                </a:cubicBezTo>
                <a:cubicBezTo>
                  <a:pt x="9" y="184"/>
                  <a:pt x="0" y="191"/>
                  <a:pt x="0" y="200"/>
                </a:cubicBezTo>
                <a:cubicBezTo>
                  <a:pt x="0" y="209"/>
                  <a:pt x="9" y="216"/>
                  <a:pt x="20" y="216"/>
                </a:cubicBezTo>
                <a:cubicBezTo>
                  <a:pt x="23" y="216"/>
                  <a:pt x="36" y="216"/>
                  <a:pt x="40" y="216"/>
                </a:cubicBezTo>
                <a:cubicBezTo>
                  <a:pt x="51" y="216"/>
                  <a:pt x="59" y="209"/>
                  <a:pt x="59" y="200"/>
                </a:cubicBezTo>
                <a:close/>
                <a:moveTo>
                  <a:pt x="200" y="60"/>
                </a:moveTo>
                <a:cubicBezTo>
                  <a:pt x="209" y="60"/>
                  <a:pt x="216" y="51"/>
                  <a:pt x="216" y="40"/>
                </a:cubicBezTo>
                <a:cubicBezTo>
                  <a:pt x="216" y="36"/>
                  <a:pt x="216" y="24"/>
                  <a:pt x="216" y="20"/>
                </a:cubicBezTo>
                <a:cubicBezTo>
                  <a:pt x="216" y="9"/>
                  <a:pt x="209" y="0"/>
                  <a:pt x="200" y="0"/>
                </a:cubicBezTo>
                <a:cubicBezTo>
                  <a:pt x="191" y="0"/>
                  <a:pt x="184" y="9"/>
                  <a:pt x="184" y="20"/>
                </a:cubicBezTo>
                <a:cubicBezTo>
                  <a:pt x="184" y="24"/>
                  <a:pt x="184" y="36"/>
                  <a:pt x="184" y="40"/>
                </a:cubicBezTo>
                <a:cubicBezTo>
                  <a:pt x="184" y="51"/>
                  <a:pt x="191" y="60"/>
                  <a:pt x="200" y="60"/>
                </a:cubicBezTo>
                <a:close/>
                <a:moveTo>
                  <a:pt x="200" y="340"/>
                </a:moveTo>
                <a:cubicBezTo>
                  <a:pt x="191" y="340"/>
                  <a:pt x="184" y="349"/>
                  <a:pt x="184" y="360"/>
                </a:cubicBezTo>
                <a:cubicBezTo>
                  <a:pt x="184" y="364"/>
                  <a:pt x="184" y="376"/>
                  <a:pt x="184" y="380"/>
                </a:cubicBezTo>
                <a:cubicBezTo>
                  <a:pt x="184" y="391"/>
                  <a:pt x="191" y="400"/>
                  <a:pt x="200" y="400"/>
                </a:cubicBezTo>
                <a:cubicBezTo>
                  <a:pt x="209" y="400"/>
                  <a:pt x="216" y="391"/>
                  <a:pt x="216" y="380"/>
                </a:cubicBezTo>
                <a:cubicBezTo>
                  <a:pt x="216" y="376"/>
                  <a:pt x="216" y="364"/>
                  <a:pt x="216" y="360"/>
                </a:cubicBezTo>
                <a:cubicBezTo>
                  <a:pt x="216" y="349"/>
                  <a:pt x="209" y="340"/>
                  <a:pt x="200" y="340"/>
                </a:cubicBezTo>
                <a:close/>
                <a:moveTo>
                  <a:pt x="347" y="75"/>
                </a:moveTo>
                <a:cubicBezTo>
                  <a:pt x="355" y="67"/>
                  <a:pt x="356" y="56"/>
                  <a:pt x="350" y="50"/>
                </a:cubicBezTo>
                <a:cubicBezTo>
                  <a:pt x="344" y="44"/>
                  <a:pt x="332" y="45"/>
                  <a:pt x="324" y="53"/>
                </a:cubicBezTo>
                <a:cubicBezTo>
                  <a:pt x="322" y="55"/>
                  <a:pt x="313" y="64"/>
                  <a:pt x="310" y="67"/>
                </a:cubicBezTo>
                <a:cubicBezTo>
                  <a:pt x="303" y="74"/>
                  <a:pt x="301" y="86"/>
                  <a:pt x="308" y="92"/>
                </a:cubicBezTo>
                <a:cubicBezTo>
                  <a:pt x="314" y="98"/>
                  <a:pt x="325" y="97"/>
                  <a:pt x="333" y="89"/>
                </a:cubicBezTo>
                <a:cubicBezTo>
                  <a:pt x="335" y="87"/>
                  <a:pt x="345" y="77"/>
                  <a:pt x="347" y="75"/>
                </a:cubicBezTo>
                <a:close/>
                <a:moveTo>
                  <a:pt x="66" y="311"/>
                </a:moveTo>
                <a:cubicBezTo>
                  <a:pt x="64" y="313"/>
                  <a:pt x="55" y="322"/>
                  <a:pt x="52" y="325"/>
                </a:cubicBezTo>
                <a:cubicBezTo>
                  <a:pt x="45" y="332"/>
                  <a:pt x="43" y="344"/>
                  <a:pt x="50" y="350"/>
                </a:cubicBezTo>
                <a:cubicBezTo>
                  <a:pt x="56" y="356"/>
                  <a:pt x="67" y="355"/>
                  <a:pt x="75" y="347"/>
                </a:cubicBezTo>
                <a:cubicBezTo>
                  <a:pt x="77" y="345"/>
                  <a:pt x="87" y="335"/>
                  <a:pt x="89" y="333"/>
                </a:cubicBezTo>
                <a:cubicBezTo>
                  <a:pt x="97" y="325"/>
                  <a:pt x="98" y="314"/>
                  <a:pt x="92" y="308"/>
                </a:cubicBezTo>
                <a:cubicBezTo>
                  <a:pt x="86" y="302"/>
                  <a:pt x="74" y="303"/>
                  <a:pt x="66" y="311"/>
                </a:cubicBezTo>
                <a:close/>
                <a:moveTo>
                  <a:pt x="75" y="53"/>
                </a:moveTo>
                <a:cubicBezTo>
                  <a:pt x="67" y="45"/>
                  <a:pt x="56" y="44"/>
                  <a:pt x="50" y="50"/>
                </a:cubicBezTo>
                <a:cubicBezTo>
                  <a:pt x="43" y="56"/>
                  <a:pt x="45" y="67"/>
                  <a:pt x="52" y="75"/>
                </a:cubicBezTo>
                <a:cubicBezTo>
                  <a:pt x="55" y="77"/>
                  <a:pt x="64" y="87"/>
                  <a:pt x="66" y="89"/>
                </a:cubicBezTo>
                <a:cubicBezTo>
                  <a:pt x="74" y="97"/>
                  <a:pt x="86" y="98"/>
                  <a:pt x="92" y="92"/>
                </a:cubicBezTo>
                <a:cubicBezTo>
                  <a:pt x="98" y="86"/>
                  <a:pt x="97" y="74"/>
                  <a:pt x="89" y="67"/>
                </a:cubicBezTo>
                <a:cubicBezTo>
                  <a:pt x="87" y="64"/>
                  <a:pt x="77" y="55"/>
                  <a:pt x="75" y="53"/>
                </a:cubicBezTo>
                <a:close/>
                <a:moveTo>
                  <a:pt x="310" y="333"/>
                </a:moveTo>
                <a:cubicBezTo>
                  <a:pt x="313" y="335"/>
                  <a:pt x="322" y="345"/>
                  <a:pt x="324" y="347"/>
                </a:cubicBezTo>
                <a:cubicBezTo>
                  <a:pt x="332" y="355"/>
                  <a:pt x="344" y="356"/>
                  <a:pt x="350" y="350"/>
                </a:cubicBezTo>
                <a:cubicBezTo>
                  <a:pt x="356" y="344"/>
                  <a:pt x="355" y="332"/>
                  <a:pt x="347" y="325"/>
                </a:cubicBezTo>
                <a:cubicBezTo>
                  <a:pt x="345" y="322"/>
                  <a:pt x="335" y="313"/>
                  <a:pt x="333" y="311"/>
                </a:cubicBezTo>
                <a:cubicBezTo>
                  <a:pt x="325" y="303"/>
                  <a:pt x="314" y="302"/>
                  <a:pt x="308" y="308"/>
                </a:cubicBezTo>
                <a:cubicBezTo>
                  <a:pt x="301" y="314"/>
                  <a:pt x="303" y="325"/>
                  <a:pt x="310" y="33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9" name="Freeform 21"/>
          <p:cNvSpPr>
            <a:spLocks noEditPoints="1"/>
          </p:cNvSpPr>
          <p:nvPr/>
        </p:nvSpPr>
        <p:spPr bwMode="auto">
          <a:xfrm>
            <a:off x="3113088" y="3538538"/>
            <a:ext cx="263525" cy="265112"/>
          </a:xfrm>
          <a:custGeom>
            <a:avLst/>
            <a:gdLst>
              <a:gd name="T0" fmla="*/ 2147483647 w 403"/>
              <a:gd name="T1" fmla="*/ 2147483647 h 404"/>
              <a:gd name="T2" fmla="*/ 2147483647 w 403"/>
              <a:gd name="T3" fmla="*/ 2147483647 h 404"/>
              <a:gd name="T4" fmla="*/ 2147483647 w 403"/>
              <a:gd name="T5" fmla="*/ 2147483647 h 404"/>
              <a:gd name="T6" fmla="*/ 2147483647 w 403"/>
              <a:gd name="T7" fmla="*/ 2147483647 h 404"/>
              <a:gd name="T8" fmla="*/ 2147483647 w 403"/>
              <a:gd name="T9" fmla="*/ 2147483647 h 404"/>
              <a:gd name="T10" fmla="*/ 2147483647 w 403"/>
              <a:gd name="T11" fmla="*/ 2147483647 h 404"/>
              <a:gd name="T12" fmla="*/ 2147483647 w 403"/>
              <a:gd name="T13" fmla="*/ 2147483647 h 404"/>
              <a:gd name="T14" fmla="*/ 2147483647 w 403"/>
              <a:gd name="T15" fmla="*/ 2147483647 h 404"/>
              <a:gd name="T16" fmla="*/ 2147483647 w 403"/>
              <a:gd name="T17" fmla="*/ 2147483647 h 404"/>
              <a:gd name="T18" fmla="*/ 2147483647 w 403"/>
              <a:gd name="T19" fmla="*/ 2147483647 h 404"/>
              <a:gd name="T20" fmla="*/ 2147483647 w 403"/>
              <a:gd name="T21" fmla="*/ 2147483647 h 404"/>
              <a:gd name="T22" fmla="*/ 2147483647 w 403"/>
              <a:gd name="T23" fmla="*/ 2147483647 h 404"/>
              <a:gd name="T24" fmla="*/ 2147483647 w 403"/>
              <a:gd name="T25" fmla="*/ 2147483647 h 404"/>
              <a:gd name="T26" fmla="*/ 2147483647 w 403"/>
              <a:gd name="T27" fmla="*/ 2147483647 h 404"/>
              <a:gd name="T28" fmla="*/ 2147483647 w 403"/>
              <a:gd name="T29" fmla="*/ 2147483647 h 404"/>
              <a:gd name="T30" fmla="*/ 2147483647 w 403"/>
              <a:gd name="T31" fmla="*/ 2147483647 h 404"/>
              <a:gd name="T32" fmla="*/ 2147483647 w 403"/>
              <a:gd name="T33" fmla="*/ 2147483647 h 404"/>
              <a:gd name="T34" fmla="*/ 2147483647 w 403"/>
              <a:gd name="T35" fmla="*/ 2147483647 h 404"/>
              <a:gd name="T36" fmla="*/ 2147483647 w 403"/>
              <a:gd name="T37" fmla="*/ 2147483647 h 404"/>
              <a:gd name="T38" fmla="*/ 2147483647 w 403"/>
              <a:gd name="T39" fmla="*/ 2147483647 h 404"/>
              <a:gd name="T40" fmla="*/ 2147483647 w 403"/>
              <a:gd name="T41" fmla="*/ 2147483647 h 404"/>
              <a:gd name="T42" fmla="*/ 2147483647 w 403"/>
              <a:gd name="T43" fmla="*/ 2147483647 h 404"/>
              <a:gd name="T44" fmla="*/ 2147483647 w 403"/>
              <a:gd name="T45" fmla="*/ 2147483647 h 404"/>
              <a:gd name="T46" fmla="*/ 2147483647 w 403"/>
              <a:gd name="T47" fmla="*/ 2147483647 h 404"/>
              <a:gd name="T48" fmla="*/ 2147483647 w 403"/>
              <a:gd name="T49" fmla="*/ 2147483647 h 404"/>
              <a:gd name="T50" fmla="*/ 2147483647 w 403"/>
              <a:gd name="T51" fmla="*/ 2147483647 h 404"/>
              <a:gd name="T52" fmla="*/ 2147483647 w 403"/>
              <a:gd name="T53" fmla="*/ 2147483647 h 404"/>
              <a:gd name="T54" fmla="*/ 2147483647 w 403"/>
              <a:gd name="T55" fmla="*/ 2147483647 h 40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03" h="404">
                <a:moveTo>
                  <a:pt x="390" y="150"/>
                </a:moveTo>
                <a:cubicBezTo>
                  <a:pt x="241" y="110"/>
                  <a:pt x="241" y="110"/>
                  <a:pt x="241" y="110"/>
                </a:cubicBezTo>
                <a:cubicBezTo>
                  <a:pt x="215" y="13"/>
                  <a:pt x="215" y="13"/>
                  <a:pt x="215" y="13"/>
                </a:cubicBezTo>
                <a:cubicBezTo>
                  <a:pt x="213" y="5"/>
                  <a:pt x="204" y="0"/>
                  <a:pt x="195" y="2"/>
                </a:cubicBezTo>
                <a:cubicBezTo>
                  <a:pt x="14" y="51"/>
                  <a:pt x="14" y="51"/>
                  <a:pt x="14" y="51"/>
                </a:cubicBezTo>
                <a:cubicBezTo>
                  <a:pt x="5" y="53"/>
                  <a:pt x="0" y="62"/>
                  <a:pt x="2" y="70"/>
                </a:cubicBezTo>
                <a:cubicBezTo>
                  <a:pt x="67" y="311"/>
                  <a:pt x="67" y="311"/>
                  <a:pt x="67" y="311"/>
                </a:cubicBezTo>
                <a:cubicBezTo>
                  <a:pt x="69" y="319"/>
                  <a:pt x="78" y="324"/>
                  <a:pt x="86" y="322"/>
                </a:cubicBezTo>
                <a:cubicBezTo>
                  <a:pt x="159" y="302"/>
                  <a:pt x="159" y="302"/>
                  <a:pt x="159" y="302"/>
                </a:cubicBezTo>
                <a:cubicBezTo>
                  <a:pt x="149" y="339"/>
                  <a:pt x="149" y="339"/>
                  <a:pt x="149" y="339"/>
                </a:cubicBezTo>
                <a:cubicBezTo>
                  <a:pt x="147" y="347"/>
                  <a:pt x="152" y="356"/>
                  <a:pt x="160" y="358"/>
                </a:cubicBezTo>
                <a:cubicBezTo>
                  <a:pt x="322" y="401"/>
                  <a:pt x="322" y="401"/>
                  <a:pt x="322" y="401"/>
                </a:cubicBezTo>
                <a:cubicBezTo>
                  <a:pt x="331" y="404"/>
                  <a:pt x="340" y="399"/>
                  <a:pt x="342" y="391"/>
                </a:cubicBezTo>
                <a:cubicBezTo>
                  <a:pt x="401" y="169"/>
                  <a:pt x="401" y="169"/>
                  <a:pt x="401" y="169"/>
                </a:cubicBezTo>
                <a:cubicBezTo>
                  <a:pt x="403" y="161"/>
                  <a:pt x="398" y="152"/>
                  <a:pt x="390" y="150"/>
                </a:cubicBezTo>
                <a:close/>
                <a:moveTo>
                  <a:pt x="34" y="75"/>
                </a:moveTo>
                <a:cubicBezTo>
                  <a:pt x="191" y="33"/>
                  <a:pt x="191" y="33"/>
                  <a:pt x="191" y="33"/>
                </a:cubicBezTo>
                <a:cubicBezTo>
                  <a:pt x="249" y="249"/>
                  <a:pt x="249" y="249"/>
                  <a:pt x="249" y="249"/>
                </a:cubicBezTo>
                <a:cubicBezTo>
                  <a:pt x="92" y="291"/>
                  <a:pt x="92" y="291"/>
                  <a:pt x="92" y="291"/>
                </a:cubicBezTo>
                <a:lnTo>
                  <a:pt x="34" y="75"/>
                </a:lnTo>
                <a:close/>
                <a:moveTo>
                  <a:pt x="315" y="371"/>
                </a:moveTo>
                <a:cubicBezTo>
                  <a:pt x="179" y="334"/>
                  <a:pt x="179" y="334"/>
                  <a:pt x="179" y="334"/>
                </a:cubicBezTo>
                <a:cubicBezTo>
                  <a:pt x="190" y="294"/>
                  <a:pt x="190" y="294"/>
                  <a:pt x="190" y="294"/>
                </a:cubicBezTo>
                <a:cubicBezTo>
                  <a:pt x="268" y="273"/>
                  <a:pt x="268" y="273"/>
                  <a:pt x="268" y="273"/>
                </a:cubicBezTo>
                <a:cubicBezTo>
                  <a:pt x="276" y="271"/>
                  <a:pt x="282" y="262"/>
                  <a:pt x="279" y="254"/>
                </a:cubicBezTo>
                <a:cubicBezTo>
                  <a:pt x="249" y="142"/>
                  <a:pt x="249" y="142"/>
                  <a:pt x="249" y="142"/>
                </a:cubicBezTo>
                <a:cubicBezTo>
                  <a:pt x="368" y="174"/>
                  <a:pt x="368" y="174"/>
                  <a:pt x="368" y="174"/>
                </a:cubicBezTo>
                <a:lnTo>
                  <a:pt x="315" y="37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 name="Content Placeholder 2"/>
          <p:cNvSpPr txBox="1">
            <a:spLocks/>
          </p:cNvSpPr>
          <p:nvPr/>
        </p:nvSpPr>
        <p:spPr bwMode="auto">
          <a:xfrm>
            <a:off x="4397375" y="2098675"/>
            <a:ext cx="6634163" cy="417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en-US" altLang="zh-CN" sz="1100">
                <a:solidFill>
                  <a:srgbClr val="A6A6A6"/>
                </a:solidFill>
              </a:rPr>
              <a:t>Lorem ipsum dolor sit amet, consectetur adipiscing elit. Curabitur elementum posuere pretium. Quisque nibh dolor, dignissim ac dignissim ut, luctus ac urna. </a:t>
            </a:r>
          </a:p>
        </p:txBody>
      </p:sp>
      <p:sp>
        <p:nvSpPr>
          <p:cNvPr id="21" name="Freeform 26"/>
          <p:cNvSpPr>
            <a:spLocks/>
          </p:cNvSpPr>
          <p:nvPr/>
        </p:nvSpPr>
        <p:spPr bwMode="auto">
          <a:xfrm>
            <a:off x="3140075" y="4316413"/>
            <a:ext cx="217488" cy="225425"/>
          </a:xfrm>
          <a:custGeom>
            <a:avLst/>
            <a:gdLst>
              <a:gd name="T0" fmla="*/ 2147483647 w 274"/>
              <a:gd name="T1" fmla="*/ 2147483647 h 284"/>
              <a:gd name="T2" fmla="*/ 2147483647 w 274"/>
              <a:gd name="T3" fmla="*/ 2147483647 h 284"/>
              <a:gd name="T4" fmla="*/ 2147483647 w 274"/>
              <a:gd name="T5" fmla="*/ 2147483647 h 284"/>
              <a:gd name="T6" fmla="*/ 2147483647 w 274"/>
              <a:gd name="T7" fmla="*/ 2147483647 h 284"/>
              <a:gd name="T8" fmla="*/ 2147483647 w 274"/>
              <a:gd name="T9" fmla="*/ 2147483647 h 284"/>
              <a:gd name="T10" fmla="*/ 2147483647 w 274"/>
              <a:gd name="T11" fmla="*/ 2147483647 h 284"/>
              <a:gd name="T12" fmla="*/ 2147483647 w 274"/>
              <a:gd name="T13" fmla="*/ 2147483647 h 284"/>
              <a:gd name="T14" fmla="*/ 2147483647 w 274"/>
              <a:gd name="T15" fmla="*/ 2147483647 h 284"/>
              <a:gd name="T16" fmla="*/ 2147483647 w 274"/>
              <a:gd name="T17" fmla="*/ 2147483647 h 284"/>
              <a:gd name="T18" fmla="*/ 2147483647 w 274"/>
              <a:gd name="T19" fmla="*/ 2147483647 h 284"/>
              <a:gd name="T20" fmla="*/ 2147483647 w 274"/>
              <a:gd name="T21" fmla="*/ 2147483647 h 284"/>
              <a:gd name="T22" fmla="*/ 2147483647 w 274"/>
              <a:gd name="T23" fmla="*/ 2147483647 h 28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2" name="Content Placeholder 2"/>
          <p:cNvSpPr txBox="1">
            <a:spLocks/>
          </p:cNvSpPr>
          <p:nvPr/>
        </p:nvSpPr>
        <p:spPr bwMode="auto">
          <a:xfrm>
            <a:off x="4397375" y="2824163"/>
            <a:ext cx="6634163" cy="41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en-US" altLang="zh-CN" sz="1100">
                <a:solidFill>
                  <a:srgbClr val="A6A6A6"/>
                </a:solidFill>
              </a:rPr>
              <a:t>Lorem ipsum dolor sit amet, consectetur adipiscing elit. Curabitur elementum posuere pretium. Quisque nibh dolor, dignissim ac dignissim ut, luctus ac urna. </a:t>
            </a:r>
          </a:p>
        </p:txBody>
      </p:sp>
      <p:sp>
        <p:nvSpPr>
          <p:cNvPr id="23" name="Content Placeholder 2"/>
          <p:cNvSpPr txBox="1">
            <a:spLocks/>
          </p:cNvSpPr>
          <p:nvPr/>
        </p:nvSpPr>
        <p:spPr bwMode="auto">
          <a:xfrm>
            <a:off x="4397375" y="3548063"/>
            <a:ext cx="6634163"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en-US" altLang="zh-CN" sz="1100">
                <a:solidFill>
                  <a:srgbClr val="A6A6A6"/>
                </a:solidFill>
              </a:rPr>
              <a:t>Lorem ipsum dolor sit amet, consectetur adipiscing elit. Curabitur elementum posuere pretium. Quisque nibh dolor, dignissim ac dignissim ut, luctus ac urna. </a:t>
            </a:r>
          </a:p>
        </p:txBody>
      </p:sp>
      <p:sp>
        <p:nvSpPr>
          <p:cNvPr id="24" name="Content Placeholder 2"/>
          <p:cNvSpPr txBox="1">
            <a:spLocks/>
          </p:cNvSpPr>
          <p:nvPr/>
        </p:nvSpPr>
        <p:spPr bwMode="auto">
          <a:xfrm>
            <a:off x="4397375" y="4271963"/>
            <a:ext cx="6634163" cy="4175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en-US" altLang="zh-CN" sz="1100">
                <a:solidFill>
                  <a:srgbClr val="A6A6A6"/>
                </a:solidFill>
              </a:rPr>
              <a:t>Lorem ipsum dolor sit amet, consectetur adipiscing elit. Curabitur elementum posuere pretium. Quisque nibh dolor, dignissim ac dignissim ut, luctus ac urna. </a:t>
            </a:r>
          </a:p>
        </p:txBody>
      </p:sp>
      <p:sp>
        <p:nvSpPr>
          <p:cNvPr id="25" name="Content Placeholder 2"/>
          <p:cNvSpPr txBox="1">
            <a:spLocks/>
          </p:cNvSpPr>
          <p:nvPr/>
        </p:nvSpPr>
        <p:spPr bwMode="auto">
          <a:xfrm>
            <a:off x="606425" y="5207000"/>
            <a:ext cx="10758488" cy="847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spcAft>
                <a:spcPts val="600"/>
              </a:spcAft>
              <a:buClr>
                <a:srgbClr val="2E75B6"/>
              </a:buClr>
              <a:buSzPct val="145000"/>
              <a:buFont typeface="Arial" pitchFamily="34" charset="0"/>
              <a:buNone/>
            </a:pPr>
            <a:r>
              <a:rPr lang="id-ID" altLang="zh-CN" b="1">
                <a:solidFill>
                  <a:srgbClr val="F2F2F2"/>
                </a:solidFill>
                <a:ea typeface="Roboto" pitchFamily="2" charset="0"/>
                <a:cs typeface="Roboto" pitchFamily="2" charset="0"/>
              </a:rPr>
              <a:t>Simple Analisys</a:t>
            </a:r>
          </a:p>
          <a:p>
            <a:pPr eaLnBrk="1" hangingPunct="1">
              <a:spcBef>
                <a:spcPct val="20000"/>
              </a:spcBef>
              <a:spcAft>
                <a:spcPts val="600"/>
              </a:spcAft>
              <a:buClr>
                <a:srgbClr val="2E75B6"/>
              </a:buClr>
              <a:buSzPct val="145000"/>
              <a:buFont typeface="Arial" pitchFamily="34" charset="0"/>
              <a:buNone/>
            </a:pPr>
            <a:r>
              <a:rPr lang="en-US" altLang="zh-CN" sz="1200">
                <a:solidFill>
                  <a:srgbClr val="7F7F7F"/>
                </a:solidFill>
              </a:rPr>
              <a:t>Lorem Ipsum has been the industry's standard dummy text ever since the 1500s</a:t>
            </a:r>
            <a:r>
              <a:rPr lang="id-ID" altLang="zh-CN" sz="1200">
                <a:solidFill>
                  <a:srgbClr val="7F7F7F"/>
                </a:solidFill>
                <a:ea typeface="Roboto" pitchFamily="2" charset="0"/>
                <a:cs typeface="Roboto" pitchFamily="2" charset="0"/>
              </a:rPr>
              <a:t>. </a:t>
            </a:r>
            <a:r>
              <a:rPr lang="id-ID" altLang="zh-CN" sz="1200" b="1">
                <a:solidFill>
                  <a:srgbClr val="7F7F7F"/>
                </a:solidFill>
                <a:ea typeface="Roboto" pitchFamily="2" charset="0"/>
                <a:cs typeface="Roboto" pitchFamily="2" charset="0"/>
              </a:rPr>
              <a:t>Fusce som libero topi sombrero bikinan meksiko</a:t>
            </a:r>
            <a:r>
              <a:rPr lang="en-US" altLang="zh-CN" sz="1200">
                <a:solidFill>
                  <a:srgbClr val="7F7F7F"/>
                </a:solidFill>
              </a:rPr>
              <a:t> when an unknown printer took a galley of type and scrambled it to make a type specimen book. It has survived not only five centuries, but also the leap into electronic typesetting</a:t>
            </a:r>
            <a:endParaRPr lang="id-ID" altLang="zh-CN" sz="1200">
              <a:solidFill>
                <a:srgbClr val="7F7F7F"/>
              </a:solidFill>
              <a:ea typeface="Roboto" pitchFamily="2" charset="0"/>
              <a:cs typeface="Roboto" pitchFamily="2" charset="0"/>
            </a:endParaRPr>
          </a:p>
        </p:txBody>
      </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childTnLst>
                          </p:cTn>
                        </p:par>
                        <p:par>
                          <p:cTn id="27" fill="hold" nodeType="afterGroup">
                            <p:stCondLst>
                              <p:cond delay="3750"/>
                            </p:stCondLst>
                            <p:childTnLst>
                              <p:par>
                                <p:cTn id="28" presetID="53" presetClass="entr" presetSubtype="16" fill="hold" grpId="0" nodeType="afterEffect">
                                  <p:stCondLst>
                                    <p:cond delay="0"/>
                                  </p:stCondLst>
                                  <p:childTnLst>
                                    <p:set>
                                      <p:cBhvr>
                                        <p:cTn id="29" dur="1" fill="hold">
                                          <p:stCondLst>
                                            <p:cond delay="0"/>
                                          </p:stCondLst>
                                        </p:cTn>
                                        <p:tgtEl>
                                          <p:spTgt spid="17"/>
                                        </p:tgtEl>
                                        <p:attrNameLst>
                                          <p:attrName>style.visibility</p:attrName>
                                        </p:attrNameLst>
                                      </p:cBhvr>
                                      <p:to>
                                        <p:strVal val="visible"/>
                                      </p:to>
                                    </p:set>
                                    <p:anim calcmode="lin" valueType="num">
                                      <p:cBhvr>
                                        <p:cTn id="30" dur="500" fill="hold"/>
                                        <p:tgtEl>
                                          <p:spTgt spid="17"/>
                                        </p:tgtEl>
                                        <p:attrNameLst>
                                          <p:attrName>ppt_w</p:attrName>
                                        </p:attrNameLst>
                                      </p:cBhvr>
                                      <p:tavLst>
                                        <p:tav tm="0">
                                          <p:val>
                                            <p:fltVal val="0"/>
                                          </p:val>
                                        </p:tav>
                                        <p:tav tm="100000">
                                          <p:val>
                                            <p:strVal val="#ppt_w"/>
                                          </p:val>
                                        </p:tav>
                                      </p:tavLst>
                                    </p:anim>
                                    <p:anim calcmode="lin" valueType="num">
                                      <p:cBhvr>
                                        <p:cTn id="31" dur="500" fill="hold"/>
                                        <p:tgtEl>
                                          <p:spTgt spid="17"/>
                                        </p:tgtEl>
                                        <p:attrNameLst>
                                          <p:attrName>ppt_h</p:attrName>
                                        </p:attrNameLst>
                                      </p:cBhvr>
                                      <p:tavLst>
                                        <p:tav tm="0">
                                          <p:val>
                                            <p:fltVal val="0"/>
                                          </p:val>
                                        </p:tav>
                                        <p:tav tm="100000">
                                          <p:val>
                                            <p:strVal val="#ppt_h"/>
                                          </p:val>
                                        </p:tav>
                                      </p:tavLst>
                                    </p:anim>
                                    <p:animEffect transition="in" filter="fade">
                                      <p:cBhvr>
                                        <p:cTn id="32" dur="500"/>
                                        <p:tgtEl>
                                          <p:spTgt spid="17"/>
                                        </p:tgtEl>
                                      </p:cBhvr>
                                    </p:animEffect>
                                  </p:childTnLst>
                                </p:cTn>
                              </p:par>
                            </p:childTnLst>
                          </p:cTn>
                        </p:par>
                        <p:par>
                          <p:cTn id="33" fill="hold" nodeType="afterGroup">
                            <p:stCondLst>
                              <p:cond delay="4250"/>
                            </p:stCondLst>
                            <p:childTnLst>
                              <p:par>
                                <p:cTn id="34" presetID="10" presetClass="entr" presetSubtype="0" fill="hold" grpId="0" nodeType="after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fade">
                                      <p:cBhvr>
                                        <p:cTn id="36" dur="500"/>
                                        <p:tgtEl>
                                          <p:spTgt spid="20"/>
                                        </p:tgtEl>
                                      </p:cBhvr>
                                    </p:animEffect>
                                  </p:childTnLst>
                                </p:cTn>
                              </p:par>
                            </p:childTnLst>
                          </p:cTn>
                        </p:par>
                        <p:par>
                          <p:cTn id="37" fill="hold" nodeType="afterGroup">
                            <p:stCondLst>
                              <p:cond delay="4750"/>
                            </p:stCondLst>
                            <p:childTnLst>
                              <p:par>
                                <p:cTn id="38" presetID="53" presetClass="entr" presetSubtype="16" fill="hold" grpId="0" nodeType="afterEffect">
                                  <p:stCondLst>
                                    <p:cond delay="0"/>
                                  </p:stCondLst>
                                  <p:childTnLst>
                                    <p:set>
                                      <p:cBhvr>
                                        <p:cTn id="39" dur="1" fill="hold">
                                          <p:stCondLst>
                                            <p:cond delay="0"/>
                                          </p:stCondLst>
                                        </p:cTn>
                                        <p:tgtEl>
                                          <p:spTgt spid="18"/>
                                        </p:tgtEl>
                                        <p:attrNameLst>
                                          <p:attrName>style.visibility</p:attrName>
                                        </p:attrNameLst>
                                      </p:cBhvr>
                                      <p:to>
                                        <p:strVal val="visible"/>
                                      </p:to>
                                    </p:set>
                                    <p:anim calcmode="lin" valueType="num">
                                      <p:cBhvr>
                                        <p:cTn id="40" dur="500" fill="hold"/>
                                        <p:tgtEl>
                                          <p:spTgt spid="18"/>
                                        </p:tgtEl>
                                        <p:attrNameLst>
                                          <p:attrName>ppt_w</p:attrName>
                                        </p:attrNameLst>
                                      </p:cBhvr>
                                      <p:tavLst>
                                        <p:tav tm="0">
                                          <p:val>
                                            <p:fltVal val="0"/>
                                          </p:val>
                                        </p:tav>
                                        <p:tav tm="100000">
                                          <p:val>
                                            <p:strVal val="#ppt_w"/>
                                          </p:val>
                                        </p:tav>
                                      </p:tavLst>
                                    </p:anim>
                                    <p:anim calcmode="lin" valueType="num">
                                      <p:cBhvr>
                                        <p:cTn id="41" dur="500" fill="hold"/>
                                        <p:tgtEl>
                                          <p:spTgt spid="18"/>
                                        </p:tgtEl>
                                        <p:attrNameLst>
                                          <p:attrName>ppt_h</p:attrName>
                                        </p:attrNameLst>
                                      </p:cBhvr>
                                      <p:tavLst>
                                        <p:tav tm="0">
                                          <p:val>
                                            <p:fltVal val="0"/>
                                          </p:val>
                                        </p:tav>
                                        <p:tav tm="100000">
                                          <p:val>
                                            <p:strVal val="#ppt_h"/>
                                          </p:val>
                                        </p:tav>
                                      </p:tavLst>
                                    </p:anim>
                                    <p:animEffect transition="in" filter="fade">
                                      <p:cBhvr>
                                        <p:cTn id="42" dur="500"/>
                                        <p:tgtEl>
                                          <p:spTgt spid="18"/>
                                        </p:tgtEl>
                                      </p:cBhvr>
                                    </p:animEffect>
                                  </p:childTnLst>
                                </p:cTn>
                              </p:par>
                            </p:childTnLst>
                          </p:cTn>
                        </p:par>
                        <p:par>
                          <p:cTn id="43" fill="hold" nodeType="afterGroup">
                            <p:stCondLst>
                              <p:cond delay="5250"/>
                            </p:stCondLst>
                            <p:childTnLst>
                              <p:par>
                                <p:cTn id="44" presetID="10" presetClass="entr" presetSubtype="0" fill="hold" grpId="0" nodeType="afterEffect">
                                  <p:stCondLst>
                                    <p:cond delay="0"/>
                                  </p:stCondLst>
                                  <p:childTnLst>
                                    <p:set>
                                      <p:cBhvr>
                                        <p:cTn id="45" dur="1" fill="hold">
                                          <p:stCondLst>
                                            <p:cond delay="0"/>
                                          </p:stCondLst>
                                        </p:cTn>
                                        <p:tgtEl>
                                          <p:spTgt spid="22"/>
                                        </p:tgtEl>
                                        <p:attrNameLst>
                                          <p:attrName>style.visibility</p:attrName>
                                        </p:attrNameLst>
                                      </p:cBhvr>
                                      <p:to>
                                        <p:strVal val="visible"/>
                                      </p:to>
                                    </p:set>
                                    <p:animEffect transition="in" filter="fade">
                                      <p:cBhvr>
                                        <p:cTn id="46" dur="500"/>
                                        <p:tgtEl>
                                          <p:spTgt spid="22"/>
                                        </p:tgtEl>
                                      </p:cBhvr>
                                    </p:animEffect>
                                  </p:childTnLst>
                                </p:cTn>
                              </p:par>
                            </p:childTnLst>
                          </p:cTn>
                        </p:par>
                        <p:par>
                          <p:cTn id="47" fill="hold" nodeType="afterGroup">
                            <p:stCondLst>
                              <p:cond delay="5750"/>
                            </p:stCondLst>
                            <p:childTnLst>
                              <p:par>
                                <p:cTn id="48" presetID="53" presetClass="entr" presetSubtype="16" fill="hold" grpId="0" nodeType="afterEffect">
                                  <p:stCondLst>
                                    <p:cond delay="0"/>
                                  </p:stCondLst>
                                  <p:childTnLst>
                                    <p:set>
                                      <p:cBhvr>
                                        <p:cTn id="49" dur="1" fill="hold">
                                          <p:stCondLst>
                                            <p:cond delay="0"/>
                                          </p:stCondLst>
                                        </p:cTn>
                                        <p:tgtEl>
                                          <p:spTgt spid="19"/>
                                        </p:tgtEl>
                                        <p:attrNameLst>
                                          <p:attrName>style.visibility</p:attrName>
                                        </p:attrNameLst>
                                      </p:cBhvr>
                                      <p:to>
                                        <p:strVal val="visible"/>
                                      </p:to>
                                    </p:set>
                                    <p:anim calcmode="lin" valueType="num">
                                      <p:cBhvr>
                                        <p:cTn id="50" dur="500" fill="hold"/>
                                        <p:tgtEl>
                                          <p:spTgt spid="19"/>
                                        </p:tgtEl>
                                        <p:attrNameLst>
                                          <p:attrName>ppt_w</p:attrName>
                                        </p:attrNameLst>
                                      </p:cBhvr>
                                      <p:tavLst>
                                        <p:tav tm="0">
                                          <p:val>
                                            <p:fltVal val="0"/>
                                          </p:val>
                                        </p:tav>
                                        <p:tav tm="100000">
                                          <p:val>
                                            <p:strVal val="#ppt_w"/>
                                          </p:val>
                                        </p:tav>
                                      </p:tavLst>
                                    </p:anim>
                                    <p:anim calcmode="lin" valueType="num">
                                      <p:cBhvr>
                                        <p:cTn id="51" dur="500" fill="hold"/>
                                        <p:tgtEl>
                                          <p:spTgt spid="19"/>
                                        </p:tgtEl>
                                        <p:attrNameLst>
                                          <p:attrName>ppt_h</p:attrName>
                                        </p:attrNameLst>
                                      </p:cBhvr>
                                      <p:tavLst>
                                        <p:tav tm="0">
                                          <p:val>
                                            <p:fltVal val="0"/>
                                          </p:val>
                                        </p:tav>
                                        <p:tav tm="100000">
                                          <p:val>
                                            <p:strVal val="#ppt_h"/>
                                          </p:val>
                                        </p:tav>
                                      </p:tavLst>
                                    </p:anim>
                                    <p:animEffect transition="in" filter="fade">
                                      <p:cBhvr>
                                        <p:cTn id="52" dur="500"/>
                                        <p:tgtEl>
                                          <p:spTgt spid="19"/>
                                        </p:tgtEl>
                                      </p:cBhvr>
                                    </p:animEffect>
                                  </p:childTnLst>
                                </p:cTn>
                              </p:par>
                            </p:childTnLst>
                          </p:cTn>
                        </p:par>
                        <p:par>
                          <p:cTn id="53" fill="hold" nodeType="afterGroup">
                            <p:stCondLst>
                              <p:cond delay="6250"/>
                            </p:stCondLst>
                            <p:childTnLst>
                              <p:par>
                                <p:cTn id="54" presetID="10" presetClass="entr" presetSubtype="0" fill="hold" grpId="0" nodeType="afterEffect">
                                  <p:stCondLst>
                                    <p:cond delay="0"/>
                                  </p:stCondLst>
                                  <p:childTnLst>
                                    <p:set>
                                      <p:cBhvr>
                                        <p:cTn id="55" dur="1" fill="hold">
                                          <p:stCondLst>
                                            <p:cond delay="0"/>
                                          </p:stCondLst>
                                        </p:cTn>
                                        <p:tgtEl>
                                          <p:spTgt spid="23"/>
                                        </p:tgtEl>
                                        <p:attrNameLst>
                                          <p:attrName>style.visibility</p:attrName>
                                        </p:attrNameLst>
                                      </p:cBhvr>
                                      <p:to>
                                        <p:strVal val="visible"/>
                                      </p:to>
                                    </p:set>
                                    <p:animEffect transition="in" filter="fade">
                                      <p:cBhvr>
                                        <p:cTn id="56" dur="500"/>
                                        <p:tgtEl>
                                          <p:spTgt spid="23"/>
                                        </p:tgtEl>
                                      </p:cBhvr>
                                    </p:animEffect>
                                  </p:childTnLst>
                                </p:cTn>
                              </p:par>
                            </p:childTnLst>
                          </p:cTn>
                        </p:par>
                        <p:par>
                          <p:cTn id="57" fill="hold" nodeType="afterGroup">
                            <p:stCondLst>
                              <p:cond delay="6750"/>
                            </p:stCondLst>
                            <p:childTnLst>
                              <p:par>
                                <p:cTn id="58" presetID="53" presetClass="entr" presetSubtype="16" fill="hold" grpId="0" nodeType="afterEffect">
                                  <p:stCondLst>
                                    <p:cond delay="0"/>
                                  </p:stCondLst>
                                  <p:childTnLst>
                                    <p:set>
                                      <p:cBhvr>
                                        <p:cTn id="59" dur="1" fill="hold">
                                          <p:stCondLst>
                                            <p:cond delay="0"/>
                                          </p:stCondLst>
                                        </p:cTn>
                                        <p:tgtEl>
                                          <p:spTgt spid="21"/>
                                        </p:tgtEl>
                                        <p:attrNameLst>
                                          <p:attrName>style.visibility</p:attrName>
                                        </p:attrNameLst>
                                      </p:cBhvr>
                                      <p:to>
                                        <p:strVal val="visible"/>
                                      </p:to>
                                    </p:set>
                                    <p:anim calcmode="lin" valueType="num">
                                      <p:cBhvr>
                                        <p:cTn id="60" dur="500" fill="hold"/>
                                        <p:tgtEl>
                                          <p:spTgt spid="21"/>
                                        </p:tgtEl>
                                        <p:attrNameLst>
                                          <p:attrName>ppt_w</p:attrName>
                                        </p:attrNameLst>
                                      </p:cBhvr>
                                      <p:tavLst>
                                        <p:tav tm="0">
                                          <p:val>
                                            <p:fltVal val="0"/>
                                          </p:val>
                                        </p:tav>
                                        <p:tav tm="100000">
                                          <p:val>
                                            <p:strVal val="#ppt_w"/>
                                          </p:val>
                                        </p:tav>
                                      </p:tavLst>
                                    </p:anim>
                                    <p:anim calcmode="lin" valueType="num">
                                      <p:cBhvr>
                                        <p:cTn id="61" dur="500" fill="hold"/>
                                        <p:tgtEl>
                                          <p:spTgt spid="21"/>
                                        </p:tgtEl>
                                        <p:attrNameLst>
                                          <p:attrName>ppt_h</p:attrName>
                                        </p:attrNameLst>
                                      </p:cBhvr>
                                      <p:tavLst>
                                        <p:tav tm="0">
                                          <p:val>
                                            <p:fltVal val="0"/>
                                          </p:val>
                                        </p:tav>
                                        <p:tav tm="100000">
                                          <p:val>
                                            <p:strVal val="#ppt_h"/>
                                          </p:val>
                                        </p:tav>
                                      </p:tavLst>
                                    </p:anim>
                                    <p:animEffect transition="in" filter="fade">
                                      <p:cBhvr>
                                        <p:cTn id="62" dur="500"/>
                                        <p:tgtEl>
                                          <p:spTgt spid="21"/>
                                        </p:tgtEl>
                                      </p:cBhvr>
                                    </p:animEffect>
                                  </p:childTnLst>
                                </p:cTn>
                              </p:par>
                            </p:childTnLst>
                          </p:cTn>
                        </p:par>
                        <p:par>
                          <p:cTn id="63" fill="hold" nodeType="afterGroup">
                            <p:stCondLst>
                              <p:cond delay="7250"/>
                            </p:stCondLst>
                            <p:childTnLst>
                              <p:par>
                                <p:cTn id="64" presetID="10" presetClass="entr" presetSubtype="0" fill="hold" grpId="0" nodeType="afterEffect">
                                  <p:stCondLst>
                                    <p:cond delay="0"/>
                                  </p:stCondLst>
                                  <p:childTnLst>
                                    <p:set>
                                      <p:cBhvr>
                                        <p:cTn id="65" dur="1" fill="hold">
                                          <p:stCondLst>
                                            <p:cond delay="0"/>
                                          </p:stCondLst>
                                        </p:cTn>
                                        <p:tgtEl>
                                          <p:spTgt spid="24"/>
                                        </p:tgtEl>
                                        <p:attrNameLst>
                                          <p:attrName>style.visibility</p:attrName>
                                        </p:attrNameLst>
                                      </p:cBhvr>
                                      <p:to>
                                        <p:strVal val="visible"/>
                                      </p:to>
                                    </p:set>
                                    <p:animEffect transition="in" filter="fade">
                                      <p:cBhvr>
                                        <p:cTn id="66" dur="500"/>
                                        <p:tgtEl>
                                          <p:spTgt spid="24"/>
                                        </p:tgtEl>
                                      </p:cBhvr>
                                    </p:animEffect>
                                  </p:childTnLst>
                                </p:cTn>
                              </p:par>
                              <p:par>
                                <p:cTn id="67" presetID="45" presetClass="entr" presetSubtype="0" fill="hold" grpId="0" nodeType="withEffect">
                                  <p:stCondLst>
                                    <p:cond delay="500"/>
                                  </p:stCondLst>
                                  <p:childTnLst>
                                    <p:set>
                                      <p:cBhvr>
                                        <p:cTn id="68" dur="1" fill="hold">
                                          <p:stCondLst>
                                            <p:cond delay="0"/>
                                          </p:stCondLst>
                                        </p:cTn>
                                        <p:tgtEl>
                                          <p:spTgt spid="25"/>
                                        </p:tgtEl>
                                        <p:attrNameLst>
                                          <p:attrName>style.visibility</p:attrName>
                                        </p:attrNameLst>
                                      </p:cBhvr>
                                      <p:to>
                                        <p:strVal val="visible"/>
                                      </p:to>
                                    </p:set>
                                    <p:animEffect transition="in" filter="fade">
                                      <p:cBhvr>
                                        <p:cTn id="69" dur="2000"/>
                                        <p:tgtEl>
                                          <p:spTgt spid="25"/>
                                        </p:tgtEl>
                                      </p:cBhvr>
                                    </p:animEffect>
                                    <p:anim calcmode="lin" valueType="num">
                                      <p:cBhvr>
                                        <p:cTn id="70" dur="2000" fill="hold"/>
                                        <p:tgtEl>
                                          <p:spTgt spid="25"/>
                                        </p:tgtEl>
                                        <p:attrNameLst>
                                          <p:attrName>ppt_w</p:attrName>
                                        </p:attrNameLst>
                                      </p:cBhvr>
                                      <p:tavLst>
                                        <p:tav tm="0" fmla="#ppt_w*sin(2.5*pi*$)">
                                          <p:val>
                                            <p:fltVal val="0"/>
                                          </p:val>
                                        </p:tav>
                                        <p:tav tm="100000">
                                          <p:val>
                                            <p:fltVal val="1"/>
                                          </p:val>
                                        </p:tav>
                                      </p:tavLst>
                                    </p:anim>
                                    <p:anim calcmode="lin" valueType="num">
                                      <p:cBhvr>
                                        <p:cTn id="71" dur="2000" fill="hold"/>
                                        <p:tgtEl>
                                          <p:spTgt spid="25"/>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17" grpId="0" animBg="1"/>
      <p:bldP spid="18" grpId="0" animBg="1"/>
      <p:bldP spid="19" grpId="0" animBg="1"/>
      <p:bldP spid="20" grpId="0"/>
      <p:bldP spid="21" grpId="0" animBg="1"/>
      <p:bldP spid="22" grpId="0"/>
      <p:bldP spid="23" grpId="0"/>
      <p:bldP spid="24" grpId="0"/>
      <p:bldP spid="25"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80E6A6D1-7CD4-40AE-87C2-751B6496068A}"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56</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519113" y="330200"/>
            <a:ext cx="6034087" cy="836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Set Up Process Sample</a:t>
            </a:r>
            <a:endParaRPr lang="en-US" altLang="zh-CN" sz="3600">
              <a:solidFill>
                <a:srgbClr val="767171"/>
              </a:solidFill>
              <a:latin typeface="Calibri Light" pitchFamily="34" charset="0"/>
            </a:endParaRPr>
          </a:p>
        </p:txBody>
      </p:sp>
      <p:sp>
        <p:nvSpPr>
          <p:cNvPr id="412"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grpSp>
        <p:nvGrpSpPr>
          <p:cNvPr id="16" name="Group 15"/>
          <p:cNvGrpSpPr>
            <a:grpSpLocks/>
          </p:cNvGrpSpPr>
          <p:nvPr/>
        </p:nvGrpSpPr>
        <p:grpSpPr bwMode="auto">
          <a:xfrm>
            <a:off x="2559050" y="1717675"/>
            <a:ext cx="9647238" cy="3059113"/>
            <a:chOff x="891983" y="1060511"/>
            <a:chExt cx="7144008" cy="2351906"/>
          </a:xfrm>
        </p:grpSpPr>
        <p:grpSp>
          <p:nvGrpSpPr>
            <p:cNvPr id="58379" name="Group 16"/>
            <p:cNvGrpSpPr>
              <a:grpSpLocks/>
            </p:cNvGrpSpPr>
            <p:nvPr/>
          </p:nvGrpSpPr>
          <p:grpSpPr bwMode="auto">
            <a:xfrm>
              <a:off x="891983" y="1060511"/>
              <a:ext cx="7144008" cy="2351906"/>
              <a:chOff x="891983" y="1060511"/>
              <a:chExt cx="7144008" cy="2351906"/>
            </a:xfrm>
          </p:grpSpPr>
          <p:sp>
            <p:nvSpPr>
              <p:cNvPr id="22" name="L-Shape 21"/>
              <p:cNvSpPr/>
              <p:nvPr/>
            </p:nvSpPr>
            <p:spPr>
              <a:xfrm rot="5400000">
                <a:off x="1221650" y="2088041"/>
                <a:ext cx="994709" cy="1654043"/>
              </a:xfrm>
              <a:prstGeom prst="corner">
                <a:avLst>
                  <a:gd name="adj1" fmla="val 16120"/>
                  <a:gd name="adj2" fmla="val 16110"/>
                </a:avLst>
              </a:prstGeom>
              <a:solidFill>
                <a:srgbClr val="FF0000"/>
              </a:solidFill>
              <a:ln>
                <a:noFill/>
              </a:ln>
              <a:effectLst>
                <a:outerShdw blurRad="50800" dist="38100" dir="2700000" algn="tl" rotWithShape="0">
                  <a:prstClr val="black">
                    <a:alpha val="40000"/>
                  </a:prstClr>
                </a:outerShdw>
              </a:effectLst>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23" name="Freeform 22"/>
              <p:cNvSpPr/>
              <p:nvPr/>
            </p:nvSpPr>
            <p:spPr>
              <a:xfrm>
                <a:off x="1056564" y="2693541"/>
                <a:ext cx="1492988" cy="629779"/>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45720" rIns="45720"/>
              <a:lstStyle/>
              <a:p>
                <a:pPr algn="ctr" defTabSz="533400" eaLnBrk="1" hangingPunct="1">
                  <a:lnSpc>
                    <a:spcPct val="90000"/>
                  </a:lnSpc>
                  <a:spcAft>
                    <a:spcPct val="35000"/>
                  </a:spcAft>
                  <a:defRPr/>
                </a:pPr>
                <a:endParaRPr lang="en-US" altLang="zh-CN" sz="1200" b="1">
                  <a:solidFill>
                    <a:srgbClr val="A6A6A6"/>
                  </a:solidFill>
                </a:endParaRPr>
              </a:p>
              <a:p>
                <a:pPr algn="ctr" defTabSz="533400" eaLnBrk="1" hangingPunct="1">
                  <a:lnSpc>
                    <a:spcPct val="90000"/>
                  </a:lnSpc>
                  <a:spcAft>
                    <a:spcPct val="35000"/>
                  </a:spcAft>
                  <a:defRPr/>
                </a:pPr>
                <a:endParaRPr lang="en-US" altLang="zh-CN" sz="1200" b="1">
                  <a:solidFill>
                    <a:srgbClr val="A6A6A6"/>
                  </a:solidFill>
                </a:endParaRPr>
              </a:p>
              <a:p>
                <a:pPr algn="ctr" defTabSz="533400" eaLnBrk="1" hangingPunct="1">
                  <a:lnSpc>
                    <a:spcPct val="90000"/>
                  </a:lnSpc>
                  <a:spcAft>
                    <a:spcPct val="35000"/>
                  </a:spcAft>
                  <a:defRPr/>
                </a:pPr>
                <a:r>
                  <a:rPr lang="en-US" altLang="zh-CN" sz="1200" b="1">
                    <a:solidFill>
                      <a:srgbClr val="A6A6A6"/>
                    </a:solidFill>
                  </a:rPr>
                  <a:t>Brainstorm</a:t>
                </a:r>
              </a:p>
            </p:txBody>
          </p:sp>
          <p:sp>
            <p:nvSpPr>
              <p:cNvPr id="24" name="Isosceles Triangle 23"/>
              <p:cNvSpPr/>
              <p:nvPr/>
            </p:nvSpPr>
            <p:spPr>
              <a:xfrm>
                <a:off x="2268589" y="1966123"/>
                <a:ext cx="280964" cy="281936"/>
              </a:xfrm>
              <a:prstGeom prst="triangle">
                <a:avLst>
                  <a:gd name="adj" fmla="val 100000"/>
                </a:avLst>
              </a:prstGeom>
              <a:solidFill>
                <a:schemeClr val="accent4"/>
              </a:solidFill>
              <a:ln>
                <a:solidFill>
                  <a:schemeClr val="accent4"/>
                </a:solidFill>
              </a:ln>
              <a:effectLst>
                <a:outerShdw blurRad="50800" dist="38100" dir="2700000" algn="tl" rotWithShape="0">
                  <a:prstClr val="black">
                    <a:alpha val="40000"/>
                  </a:prstClr>
                </a:outerShdw>
              </a:effectLst>
            </p:spPr>
            <p:style>
              <a:lnRef idx="2">
                <a:schemeClr val="accent3">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sp>
          <p:sp>
            <p:nvSpPr>
              <p:cNvPr id="25" name="L-Shape 24"/>
              <p:cNvSpPr/>
              <p:nvPr/>
            </p:nvSpPr>
            <p:spPr>
              <a:xfrm rot="5400000">
                <a:off x="3051465" y="1635845"/>
                <a:ext cx="993488" cy="1654043"/>
              </a:xfrm>
              <a:prstGeom prst="corner">
                <a:avLst>
                  <a:gd name="adj1" fmla="val 16120"/>
                  <a:gd name="adj2" fmla="val 16110"/>
                </a:avLst>
              </a:prstGeom>
              <a:ln>
                <a:noFill/>
              </a:ln>
              <a:effectLst>
                <a:outerShdw blurRad="50800" dist="38100" dir="2700000" algn="tl" rotWithShape="0">
                  <a:prstClr val="black">
                    <a:alpha val="40000"/>
                  </a:prstClr>
                </a:outerShdw>
              </a:effectLst>
            </p:spPr>
            <p:style>
              <a:lnRef idx="2">
                <a:schemeClr val="accent4">
                  <a:hueOff val="0"/>
                  <a:satOff val="0"/>
                  <a:lumOff val="0"/>
                  <a:alphaOff val="0"/>
                </a:schemeClr>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sp>
          <p:sp>
            <p:nvSpPr>
              <p:cNvPr id="26" name="Freeform 25"/>
              <p:cNvSpPr/>
              <p:nvPr/>
            </p:nvSpPr>
            <p:spPr>
              <a:xfrm>
                <a:off x="2884594" y="2241956"/>
                <a:ext cx="1494163" cy="628558"/>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45720" rIns="45720"/>
              <a:lstStyle/>
              <a:p>
                <a:pPr algn="ctr" defTabSz="533400" eaLnBrk="1" hangingPunct="1">
                  <a:lnSpc>
                    <a:spcPct val="90000"/>
                  </a:lnSpc>
                  <a:spcAft>
                    <a:spcPct val="35000"/>
                  </a:spcAft>
                  <a:defRPr/>
                </a:pPr>
                <a:endParaRPr lang="en-US" altLang="zh-CN" sz="1200" b="1">
                  <a:solidFill>
                    <a:srgbClr val="A6A6A6"/>
                  </a:solidFill>
                </a:endParaRPr>
              </a:p>
              <a:p>
                <a:pPr algn="ctr" defTabSz="533400" eaLnBrk="1" hangingPunct="1">
                  <a:lnSpc>
                    <a:spcPct val="90000"/>
                  </a:lnSpc>
                  <a:spcAft>
                    <a:spcPct val="35000"/>
                  </a:spcAft>
                  <a:defRPr/>
                </a:pPr>
                <a:endParaRPr lang="en-US" altLang="zh-CN" sz="1200" b="1">
                  <a:solidFill>
                    <a:srgbClr val="A6A6A6"/>
                  </a:solidFill>
                </a:endParaRPr>
              </a:p>
              <a:p>
                <a:pPr algn="ctr" defTabSz="533400" eaLnBrk="1" hangingPunct="1">
                  <a:lnSpc>
                    <a:spcPct val="90000"/>
                  </a:lnSpc>
                  <a:spcAft>
                    <a:spcPct val="35000"/>
                  </a:spcAft>
                  <a:defRPr/>
                </a:pPr>
                <a:r>
                  <a:rPr lang="en-US" altLang="zh-CN" sz="1200" b="1">
                    <a:solidFill>
                      <a:srgbClr val="A6A6A6"/>
                    </a:solidFill>
                  </a:rPr>
                  <a:t>Conceptualization</a:t>
                </a:r>
              </a:p>
            </p:txBody>
          </p:sp>
          <p:sp>
            <p:nvSpPr>
              <p:cNvPr id="27" name="Isosceles Triangle 26"/>
              <p:cNvSpPr/>
              <p:nvPr/>
            </p:nvSpPr>
            <p:spPr>
              <a:xfrm>
                <a:off x="4096618" y="1513317"/>
                <a:ext cx="282140" cy="281935"/>
              </a:xfrm>
              <a:prstGeom prst="triangle">
                <a:avLst>
                  <a:gd name="adj" fmla="val 100000"/>
                </a:avLst>
              </a:prstGeom>
              <a:solidFill>
                <a:schemeClr val="accent6"/>
              </a:solidFill>
              <a:ln>
                <a:solidFill>
                  <a:schemeClr val="accent6"/>
                </a:solidFill>
              </a:ln>
              <a:effectLst>
                <a:outerShdw blurRad="50800" dist="38100" dir="2700000" algn="tl" rotWithShape="0">
                  <a:prstClr val="black">
                    <a:alpha val="40000"/>
                  </a:prstClr>
                </a:outerShdw>
              </a:effectLst>
            </p:spPr>
            <p:style>
              <a:lnRef idx="2">
                <a:schemeClr val="accent5">
                  <a:hueOff val="0"/>
                  <a:satOff val="0"/>
                  <a:lumOff val="0"/>
                  <a:alphaOff val="0"/>
                </a:schemeClr>
              </a:lnRef>
              <a:fillRef idx="1">
                <a:schemeClr val="accent5">
                  <a:hueOff val="0"/>
                  <a:satOff val="0"/>
                  <a:lumOff val="0"/>
                  <a:alphaOff val="0"/>
                </a:schemeClr>
              </a:fillRef>
              <a:effectRef idx="0">
                <a:schemeClr val="accent5">
                  <a:hueOff val="0"/>
                  <a:satOff val="0"/>
                  <a:lumOff val="0"/>
                  <a:alphaOff val="0"/>
                </a:schemeClr>
              </a:effectRef>
              <a:fontRef idx="minor">
                <a:schemeClr val="lt1"/>
              </a:fontRef>
            </p:style>
          </p:sp>
          <p:sp>
            <p:nvSpPr>
              <p:cNvPr id="28" name="L-Shape 27"/>
              <p:cNvSpPr/>
              <p:nvPr/>
            </p:nvSpPr>
            <p:spPr>
              <a:xfrm rot="5400000">
                <a:off x="4880082" y="1182452"/>
                <a:ext cx="993488" cy="1655218"/>
              </a:xfrm>
              <a:prstGeom prst="corner">
                <a:avLst>
                  <a:gd name="adj1" fmla="val 16120"/>
                  <a:gd name="adj2" fmla="val 16110"/>
                </a:avLst>
              </a:prstGeom>
              <a:ln>
                <a:noFill/>
              </a:ln>
              <a:effectLst>
                <a:outerShdw blurRad="50800" dist="38100" dir="2700000" algn="tl" rotWithShape="0">
                  <a:prstClr val="black">
                    <a:alpha val="40000"/>
                  </a:prstClr>
                </a:outerShdw>
              </a:effectLst>
            </p:spPr>
            <p:style>
              <a:lnRef idx="2">
                <a:schemeClr val="accent6">
                  <a:hueOff val="0"/>
                  <a:satOff val="0"/>
                  <a:lumOff val="0"/>
                  <a:alphaOff val="0"/>
                </a:schemeClr>
              </a:lnRef>
              <a:fillRef idx="1">
                <a:schemeClr val="accent6">
                  <a:hueOff val="0"/>
                  <a:satOff val="0"/>
                  <a:lumOff val="0"/>
                  <a:alphaOff val="0"/>
                </a:schemeClr>
              </a:fillRef>
              <a:effectRef idx="0">
                <a:schemeClr val="accent6">
                  <a:hueOff val="0"/>
                  <a:satOff val="0"/>
                  <a:lumOff val="0"/>
                  <a:alphaOff val="0"/>
                </a:schemeClr>
              </a:effectRef>
              <a:fontRef idx="minor">
                <a:schemeClr val="lt1"/>
              </a:fontRef>
            </p:style>
          </p:sp>
          <p:sp>
            <p:nvSpPr>
              <p:cNvPr id="30" name="Freeform 29"/>
              <p:cNvSpPr/>
              <p:nvPr/>
            </p:nvSpPr>
            <p:spPr>
              <a:xfrm>
                <a:off x="4713798" y="1789151"/>
                <a:ext cx="1492988" cy="628558"/>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45720" rIns="45720"/>
              <a:lstStyle/>
              <a:p>
                <a:pPr algn="ctr" defTabSz="533400" eaLnBrk="1" hangingPunct="1">
                  <a:lnSpc>
                    <a:spcPct val="90000"/>
                  </a:lnSpc>
                  <a:spcAft>
                    <a:spcPct val="35000"/>
                  </a:spcAft>
                  <a:defRPr/>
                </a:pPr>
                <a:endParaRPr lang="en-US" altLang="zh-CN" sz="1200" b="1">
                  <a:solidFill>
                    <a:srgbClr val="A6A6A6"/>
                  </a:solidFill>
                </a:endParaRPr>
              </a:p>
              <a:p>
                <a:pPr algn="ctr" defTabSz="533400" eaLnBrk="1" hangingPunct="1">
                  <a:lnSpc>
                    <a:spcPct val="90000"/>
                  </a:lnSpc>
                  <a:spcAft>
                    <a:spcPct val="35000"/>
                  </a:spcAft>
                  <a:defRPr/>
                </a:pPr>
                <a:endParaRPr lang="en-US" altLang="zh-CN" sz="1200" b="1">
                  <a:solidFill>
                    <a:srgbClr val="A6A6A6"/>
                  </a:solidFill>
                </a:endParaRPr>
              </a:p>
              <a:p>
                <a:pPr algn="ctr" defTabSz="533400" eaLnBrk="1" hangingPunct="1">
                  <a:lnSpc>
                    <a:spcPct val="90000"/>
                  </a:lnSpc>
                  <a:spcAft>
                    <a:spcPct val="35000"/>
                  </a:spcAft>
                  <a:defRPr/>
                </a:pPr>
                <a:r>
                  <a:rPr lang="en-US" altLang="zh-CN" sz="1200" b="1">
                    <a:solidFill>
                      <a:srgbClr val="A6A6A6"/>
                    </a:solidFill>
                  </a:rPr>
                  <a:t>Proposal</a:t>
                </a:r>
              </a:p>
            </p:txBody>
          </p:sp>
          <p:sp>
            <p:nvSpPr>
              <p:cNvPr id="31" name="Isosceles Triangle 30"/>
              <p:cNvSpPr/>
              <p:nvPr/>
            </p:nvSpPr>
            <p:spPr>
              <a:xfrm>
                <a:off x="5925822" y="1060511"/>
                <a:ext cx="280964" cy="281936"/>
              </a:xfrm>
              <a:prstGeom prst="triangle">
                <a:avLst>
                  <a:gd name="adj" fmla="val 100000"/>
                </a:avLst>
              </a:prstGeom>
              <a:solidFill>
                <a:schemeClr val="accent1"/>
              </a:solidFill>
              <a:ln>
                <a:solidFill>
                  <a:schemeClr val="accent1"/>
                </a:solidFill>
              </a:ln>
              <a:effectLst>
                <a:outerShdw blurRad="50800" dist="38100" dir="2700000" algn="tl" rotWithShape="0">
                  <a:prstClr val="black">
                    <a:alpha val="40000"/>
                  </a:prstClr>
                </a:outerShdw>
              </a:effectLst>
            </p:spPr>
            <p:style>
              <a:lnRef idx="2">
                <a:schemeClr val="accent2">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sp>
          <p:sp>
            <p:nvSpPr>
              <p:cNvPr id="32" name="L-Shape 31"/>
              <p:cNvSpPr/>
              <p:nvPr/>
            </p:nvSpPr>
            <p:spPr>
              <a:xfrm rot="5400000">
                <a:off x="6708088" y="730845"/>
                <a:ext cx="994709" cy="1654043"/>
              </a:xfrm>
              <a:prstGeom prst="corner">
                <a:avLst>
                  <a:gd name="adj1" fmla="val 16120"/>
                  <a:gd name="adj2" fmla="val 16110"/>
                </a:avLst>
              </a:prstGeom>
              <a:solidFill>
                <a:schemeClr val="accent1"/>
              </a:solidFill>
              <a:ln>
                <a:noFill/>
              </a:ln>
              <a:effectLst>
                <a:outerShdw blurRad="50800" dist="38100" dir="2700000" algn="tl" rotWithShape="0">
                  <a:prstClr val="black">
                    <a:alpha val="40000"/>
                  </a:prstClr>
                </a:outerShdw>
              </a:effectLst>
            </p:spPr>
            <p:style>
              <a:lnRef idx="2">
                <a:schemeClr val="accent3">
                  <a:hueOff val="0"/>
                  <a:satOff val="0"/>
                  <a:lumOff val="0"/>
                  <a:alphaOff val="0"/>
                </a:schemeClr>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sp>
          <p:sp>
            <p:nvSpPr>
              <p:cNvPr id="33" name="Freeform 32"/>
              <p:cNvSpPr/>
              <p:nvPr/>
            </p:nvSpPr>
            <p:spPr>
              <a:xfrm>
                <a:off x="6541827" y="1336344"/>
                <a:ext cx="1494164" cy="629779"/>
              </a:xfrm>
              <a:custGeom>
                <a:avLst/>
                <a:gdLst>
                  <a:gd name="connsiteX0" fmla="*/ 0 w 1493792"/>
                  <a:gd name="connsiteY0" fmla="*/ 0 h 1309396"/>
                  <a:gd name="connsiteX1" fmla="*/ 1493792 w 1493792"/>
                  <a:gd name="connsiteY1" fmla="*/ 0 h 1309396"/>
                  <a:gd name="connsiteX2" fmla="*/ 1493792 w 1493792"/>
                  <a:gd name="connsiteY2" fmla="*/ 1309396 h 1309396"/>
                  <a:gd name="connsiteX3" fmla="*/ 0 w 1493792"/>
                  <a:gd name="connsiteY3" fmla="*/ 1309396 h 1309396"/>
                  <a:gd name="connsiteX4" fmla="*/ 0 w 1493792"/>
                  <a:gd name="connsiteY4" fmla="*/ 0 h 13093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93792" h="1309396">
                    <a:moveTo>
                      <a:pt x="0" y="0"/>
                    </a:moveTo>
                    <a:lnTo>
                      <a:pt x="1493792" y="0"/>
                    </a:lnTo>
                    <a:lnTo>
                      <a:pt x="1493792" y="1309396"/>
                    </a:lnTo>
                    <a:lnTo>
                      <a:pt x="0" y="1309396"/>
                    </a:lnTo>
                    <a:lnTo>
                      <a:pt x="0" y="0"/>
                    </a:lnTo>
                    <a:close/>
                  </a:path>
                </a:pathLst>
              </a:custGeom>
              <a:ln>
                <a:noFill/>
              </a:ln>
            </p:spPr>
            <p:style>
              <a:lnRef idx="0">
                <a:scrgbClr r="0" g="0" b="0"/>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45720" rIns="45720"/>
              <a:lstStyle/>
              <a:p>
                <a:pPr algn="ctr" defTabSz="533400" eaLnBrk="1" hangingPunct="1">
                  <a:lnSpc>
                    <a:spcPct val="90000"/>
                  </a:lnSpc>
                  <a:spcAft>
                    <a:spcPct val="35000"/>
                  </a:spcAft>
                  <a:defRPr/>
                </a:pPr>
                <a:endParaRPr lang="en-US" altLang="zh-CN" sz="1200" b="1">
                  <a:solidFill>
                    <a:srgbClr val="A6A6A6"/>
                  </a:solidFill>
                </a:endParaRPr>
              </a:p>
              <a:p>
                <a:pPr algn="ctr" defTabSz="533400" eaLnBrk="1" hangingPunct="1">
                  <a:lnSpc>
                    <a:spcPct val="90000"/>
                  </a:lnSpc>
                  <a:spcAft>
                    <a:spcPct val="35000"/>
                  </a:spcAft>
                  <a:defRPr/>
                </a:pPr>
                <a:endParaRPr lang="en-US" altLang="zh-CN" sz="1200" b="1">
                  <a:solidFill>
                    <a:srgbClr val="A6A6A6"/>
                  </a:solidFill>
                </a:endParaRPr>
              </a:p>
              <a:p>
                <a:pPr algn="ctr" defTabSz="533400" eaLnBrk="1" hangingPunct="1">
                  <a:lnSpc>
                    <a:spcPct val="90000"/>
                  </a:lnSpc>
                  <a:spcAft>
                    <a:spcPct val="35000"/>
                  </a:spcAft>
                  <a:defRPr/>
                </a:pPr>
                <a:r>
                  <a:rPr lang="en-US" altLang="zh-CN" sz="1200" b="1">
                    <a:solidFill>
                      <a:srgbClr val="A6A6A6"/>
                    </a:solidFill>
                  </a:rPr>
                  <a:t>Revisions</a:t>
                </a:r>
              </a:p>
            </p:txBody>
          </p:sp>
        </p:grpSp>
        <p:sp>
          <p:nvSpPr>
            <p:cNvPr id="18" name="Freeform 6"/>
            <p:cNvSpPr>
              <a:spLocks noEditPoints="1"/>
            </p:cNvSpPr>
            <p:nvPr/>
          </p:nvSpPr>
          <p:spPr bwMode="auto">
            <a:xfrm>
              <a:off x="1670218" y="2742362"/>
              <a:ext cx="265681" cy="281936"/>
            </a:xfrm>
            <a:custGeom>
              <a:avLst/>
              <a:gdLst>
                <a:gd name="T0" fmla="*/ 67 w 376"/>
                <a:gd name="T1" fmla="*/ 3 h 401"/>
                <a:gd name="T2" fmla="*/ 62 w 376"/>
                <a:gd name="T3" fmla="*/ 3 h 401"/>
                <a:gd name="T4" fmla="*/ 0 w 376"/>
                <a:gd name="T5" fmla="*/ 159 h 401"/>
                <a:gd name="T6" fmla="*/ 65 w 376"/>
                <a:gd name="T7" fmla="*/ 223 h 401"/>
                <a:gd name="T8" fmla="*/ 129 w 376"/>
                <a:gd name="T9" fmla="*/ 159 h 401"/>
                <a:gd name="T10" fmla="*/ 67 w 376"/>
                <a:gd name="T11" fmla="*/ 3 h 401"/>
                <a:gd name="T12" fmla="*/ 313 w 376"/>
                <a:gd name="T13" fmla="*/ 3 h 401"/>
                <a:gd name="T14" fmla="*/ 309 w 376"/>
                <a:gd name="T15" fmla="*/ 3 h 401"/>
                <a:gd name="T16" fmla="*/ 246 w 376"/>
                <a:gd name="T17" fmla="*/ 159 h 401"/>
                <a:gd name="T18" fmla="*/ 311 w 376"/>
                <a:gd name="T19" fmla="*/ 223 h 401"/>
                <a:gd name="T20" fmla="*/ 376 w 376"/>
                <a:gd name="T21" fmla="*/ 159 h 401"/>
                <a:gd name="T22" fmla="*/ 313 w 376"/>
                <a:gd name="T23" fmla="*/ 3 h 401"/>
                <a:gd name="T24" fmla="*/ 185 w 376"/>
                <a:gd name="T25" fmla="*/ 180 h 401"/>
                <a:gd name="T26" fmla="*/ 123 w 376"/>
                <a:gd name="T27" fmla="*/ 337 h 401"/>
                <a:gd name="T28" fmla="*/ 188 w 376"/>
                <a:gd name="T29" fmla="*/ 401 h 401"/>
                <a:gd name="T30" fmla="*/ 253 w 376"/>
                <a:gd name="T31" fmla="*/ 337 h 401"/>
                <a:gd name="T32" fmla="*/ 190 w 376"/>
                <a:gd name="T33" fmla="*/ 180 h 401"/>
                <a:gd name="T34" fmla="*/ 185 w 376"/>
                <a:gd name="T35" fmla="*/ 180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6" h="401">
                  <a:moveTo>
                    <a:pt x="67" y="3"/>
                  </a:moveTo>
                  <a:cubicBezTo>
                    <a:pt x="67" y="0"/>
                    <a:pt x="62" y="0"/>
                    <a:pt x="62" y="3"/>
                  </a:cubicBezTo>
                  <a:cubicBezTo>
                    <a:pt x="52" y="85"/>
                    <a:pt x="0" y="102"/>
                    <a:pt x="0" y="159"/>
                  </a:cubicBezTo>
                  <a:cubicBezTo>
                    <a:pt x="0" y="195"/>
                    <a:pt x="29" y="223"/>
                    <a:pt x="65" y="223"/>
                  </a:cubicBezTo>
                  <a:cubicBezTo>
                    <a:pt x="100" y="223"/>
                    <a:pt x="129" y="195"/>
                    <a:pt x="129" y="159"/>
                  </a:cubicBezTo>
                  <a:cubicBezTo>
                    <a:pt x="129" y="102"/>
                    <a:pt x="77" y="85"/>
                    <a:pt x="67" y="3"/>
                  </a:cubicBezTo>
                  <a:close/>
                  <a:moveTo>
                    <a:pt x="313" y="3"/>
                  </a:moveTo>
                  <a:cubicBezTo>
                    <a:pt x="313" y="0"/>
                    <a:pt x="309" y="0"/>
                    <a:pt x="309" y="3"/>
                  </a:cubicBezTo>
                  <a:cubicBezTo>
                    <a:pt x="298" y="85"/>
                    <a:pt x="246" y="102"/>
                    <a:pt x="246" y="159"/>
                  </a:cubicBezTo>
                  <a:cubicBezTo>
                    <a:pt x="246" y="195"/>
                    <a:pt x="276" y="223"/>
                    <a:pt x="311" y="223"/>
                  </a:cubicBezTo>
                  <a:cubicBezTo>
                    <a:pt x="346" y="223"/>
                    <a:pt x="376" y="195"/>
                    <a:pt x="376" y="159"/>
                  </a:cubicBezTo>
                  <a:cubicBezTo>
                    <a:pt x="376" y="102"/>
                    <a:pt x="324" y="85"/>
                    <a:pt x="313" y="3"/>
                  </a:cubicBezTo>
                  <a:close/>
                  <a:moveTo>
                    <a:pt x="185" y="180"/>
                  </a:moveTo>
                  <a:cubicBezTo>
                    <a:pt x="175" y="263"/>
                    <a:pt x="123" y="280"/>
                    <a:pt x="123" y="337"/>
                  </a:cubicBezTo>
                  <a:cubicBezTo>
                    <a:pt x="123" y="372"/>
                    <a:pt x="153" y="401"/>
                    <a:pt x="188" y="401"/>
                  </a:cubicBezTo>
                  <a:cubicBezTo>
                    <a:pt x="223" y="401"/>
                    <a:pt x="253" y="372"/>
                    <a:pt x="253" y="337"/>
                  </a:cubicBezTo>
                  <a:cubicBezTo>
                    <a:pt x="253" y="280"/>
                    <a:pt x="200" y="263"/>
                    <a:pt x="190" y="180"/>
                  </a:cubicBezTo>
                  <a:cubicBezTo>
                    <a:pt x="190" y="178"/>
                    <a:pt x="186" y="178"/>
                    <a:pt x="185" y="180"/>
                  </a:cubicBezTo>
                  <a:close/>
                </a:path>
              </a:pathLst>
            </a:custGeom>
            <a:solidFill>
              <a:srgbClr val="FF0000"/>
            </a:solidFill>
            <a:ln>
              <a:noFill/>
            </a:ln>
            <a:effectLst>
              <a:outerShdw blurRad="50800" dist="38100" dir="2700000" algn="tl" rotWithShape="0">
                <a:prstClr val="black">
                  <a:alpha val="40000"/>
                </a:prstClr>
              </a:outerShdw>
            </a:effectLst>
          </p:spPr>
          <p:txBody>
            <a:bodyPr/>
            <a:lstStyle/>
            <a:p>
              <a:pPr eaLnBrk="1" fontAlgn="auto" hangingPunct="1">
                <a:spcBef>
                  <a:spcPts val="0"/>
                </a:spcBef>
                <a:spcAft>
                  <a:spcPts val="0"/>
                </a:spcAft>
                <a:defRPr/>
              </a:pPr>
              <a:endParaRPr lang="en-US" dirty="0">
                <a:latin typeface="+mn-lt"/>
              </a:endParaRPr>
            </a:p>
          </p:txBody>
        </p:sp>
        <p:sp>
          <p:nvSpPr>
            <p:cNvPr id="19" name="Freeform 11"/>
            <p:cNvSpPr>
              <a:spLocks noEditPoints="1"/>
            </p:cNvSpPr>
            <p:nvPr/>
          </p:nvSpPr>
          <p:spPr bwMode="auto">
            <a:xfrm>
              <a:off x="3420659" y="2262705"/>
              <a:ext cx="342094" cy="341740"/>
            </a:xfrm>
            <a:custGeom>
              <a:avLst/>
              <a:gdLst>
                <a:gd name="T0" fmla="*/ 360 w 400"/>
                <a:gd name="T1" fmla="*/ 184 h 400"/>
                <a:gd name="T2" fmla="*/ 360 w 400"/>
                <a:gd name="T3" fmla="*/ 216 h 400"/>
                <a:gd name="T4" fmla="*/ 400 w 400"/>
                <a:gd name="T5" fmla="*/ 200 h 400"/>
                <a:gd name="T6" fmla="*/ 200 w 400"/>
                <a:gd name="T7" fmla="*/ 90 h 400"/>
                <a:gd name="T8" fmla="*/ 200 w 400"/>
                <a:gd name="T9" fmla="*/ 310 h 400"/>
                <a:gd name="T10" fmla="*/ 200 w 400"/>
                <a:gd name="T11" fmla="*/ 90 h 400"/>
                <a:gd name="T12" fmla="*/ 120 w 400"/>
                <a:gd name="T13" fmla="*/ 200 h 400"/>
                <a:gd name="T14" fmla="*/ 280 w 400"/>
                <a:gd name="T15" fmla="*/ 200 h 400"/>
                <a:gd name="T16" fmla="*/ 59 w 400"/>
                <a:gd name="T17" fmla="*/ 200 h 400"/>
                <a:gd name="T18" fmla="*/ 20 w 400"/>
                <a:gd name="T19" fmla="*/ 184 h 400"/>
                <a:gd name="T20" fmla="*/ 20 w 400"/>
                <a:gd name="T21" fmla="*/ 216 h 400"/>
                <a:gd name="T22" fmla="*/ 59 w 400"/>
                <a:gd name="T23" fmla="*/ 200 h 400"/>
                <a:gd name="T24" fmla="*/ 216 w 400"/>
                <a:gd name="T25" fmla="*/ 40 h 400"/>
                <a:gd name="T26" fmla="*/ 200 w 400"/>
                <a:gd name="T27" fmla="*/ 0 h 400"/>
                <a:gd name="T28" fmla="*/ 184 w 400"/>
                <a:gd name="T29" fmla="*/ 40 h 400"/>
                <a:gd name="T30" fmla="*/ 200 w 400"/>
                <a:gd name="T31" fmla="*/ 340 h 400"/>
                <a:gd name="T32" fmla="*/ 184 w 400"/>
                <a:gd name="T33" fmla="*/ 380 h 400"/>
                <a:gd name="T34" fmla="*/ 216 w 400"/>
                <a:gd name="T35" fmla="*/ 380 h 400"/>
                <a:gd name="T36" fmla="*/ 200 w 400"/>
                <a:gd name="T37" fmla="*/ 340 h 400"/>
                <a:gd name="T38" fmla="*/ 350 w 400"/>
                <a:gd name="T39" fmla="*/ 50 h 400"/>
                <a:gd name="T40" fmla="*/ 310 w 400"/>
                <a:gd name="T41" fmla="*/ 67 h 400"/>
                <a:gd name="T42" fmla="*/ 333 w 400"/>
                <a:gd name="T43" fmla="*/ 89 h 400"/>
                <a:gd name="T44" fmla="*/ 66 w 400"/>
                <a:gd name="T45" fmla="*/ 311 h 400"/>
                <a:gd name="T46" fmla="*/ 50 w 400"/>
                <a:gd name="T47" fmla="*/ 350 h 400"/>
                <a:gd name="T48" fmla="*/ 89 w 400"/>
                <a:gd name="T49" fmla="*/ 333 h 400"/>
                <a:gd name="T50" fmla="*/ 66 w 400"/>
                <a:gd name="T51" fmla="*/ 311 h 400"/>
                <a:gd name="T52" fmla="*/ 50 w 400"/>
                <a:gd name="T53" fmla="*/ 50 h 400"/>
                <a:gd name="T54" fmla="*/ 66 w 400"/>
                <a:gd name="T55" fmla="*/ 89 h 400"/>
                <a:gd name="T56" fmla="*/ 89 w 400"/>
                <a:gd name="T57" fmla="*/ 67 h 400"/>
                <a:gd name="T58" fmla="*/ 310 w 400"/>
                <a:gd name="T59" fmla="*/ 333 h 400"/>
                <a:gd name="T60" fmla="*/ 350 w 400"/>
                <a:gd name="T61" fmla="*/ 350 h 400"/>
                <a:gd name="T62" fmla="*/ 333 w 400"/>
                <a:gd name="T63" fmla="*/ 311 h 400"/>
                <a:gd name="T64" fmla="*/ 310 w 400"/>
                <a:gd name="T65" fmla="*/ 333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0" h="400">
                  <a:moveTo>
                    <a:pt x="380" y="184"/>
                  </a:moveTo>
                  <a:cubicBezTo>
                    <a:pt x="376" y="184"/>
                    <a:pt x="364" y="184"/>
                    <a:pt x="360" y="184"/>
                  </a:cubicBezTo>
                  <a:cubicBezTo>
                    <a:pt x="349" y="184"/>
                    <a:pt x="340" y="191"/>
                    <a:pt x="340" y="200"/>
                  </a:cubicBezTo>
                  <a:cubicBezTo>
                    <a:pt x="340" y="209"/>
                    <a:pt x="349" y="216"/>
                    <a:pt x="360" y="216"/>
                  </a:cubicBezTo>
                  <a:cubicBezTo>
                    <a:pt x="364" y="216"/>
                    <a:pt x="376" y="216"/>
                    <a:pt x="380" y="216"/>
                  </a:cubicBezTo>
                  <a:cubicBezTo>
                    <a:pt x="391" y="216"/>
                    <a:pt x="400" y="209"/>
                    <a:pt x="400" y="200"/>
                  </a:cubicBezTo>
                  <a:cubicBezTo>
                    <a:pt x="400" y="191"/>
                    <a:pt x="391" y="184"/>
                    <a:pt x="380" y="184"/>
                  </a:cubicBezTo>
                  <a:close/>
                  <a:moveTo>
                    <a:pt x="200" y="90"/>
                  </a:moveTo>
                  <a:cubicBezTo>
                    <a:pt x="139" y="90"/>
                    <a:pt x="90" y="139"/>
                    <a:pt x="90" y="200"/>
                  </a:cubicBezTo>
                  <a:cubicBezTo>
                    <a:pt x="90" y="261"/>
                    <a:pt x="139" y="310"/>
                    <a:pt x="200" y="310"/>
                  </a:cubicBezTo>
                  <a:cubicBezTo>
                    <a:pt x="261" y="310"/>
                    <a:pt x="310" y="261"/>
                    <a:pt x="310" y="200"/>
                  </a:cubicBezTo>
                  <a:cubicBezTo>
                    <a:pt x="310" y="139"/>
                    <a:pt x="261" y="90"/>
                    <a:pt x="200" y="90"/>
                  </a:cubicBezTo>
                  <a:close/>
                  <a:moveTo>
                    <a:pt x="200" y="280"/>
                  </a:moveTo>
                  <a:cubicBezTo>
                    <a:pt x="156" y="280"/>
                    <a:pt x="120" y="244"/>
                    <a:pt x="120" y="200"/>
                  </a:cubicBezTo>
                  <a:cubicBezTo>
                    <a:pt x="120" y="156"/>
                    <a:pt x="156" y="120"/>
                    <a:pt x="200" y="120"/>
                  </a:cubicBezTo>
                  <a:cubicBezTo>
                    <a:pt x="244" y="120"/>
                    <a:pt x="280" y="156"/>
                    <a:pt x="280" y="200"/>
                  </a:cubicBezTo>
                  <a:cubicBezTo>
                    <a:pt x="280" y="244"/>
                    <a:pt x="244" y="280"/>
                    <a:pt x="200" y="280"/>
                  </a:cubicBezTo>
                  <a:close/>
                  <a:moveTo>
                    <a:pt x="59" y="200"/>
                  </a:moveTo>
                  <a:cubicBezTo>
                    <a:pt x="59" y="191"/>
                    <a:pt x="51" y="184"/>
                    <a:pt x="40" y="184"/>
                  </a:cubicBezTo>
                  <a:cubicBezTo>
                    <a:pt x="36" y="184"/>
                    <a:pt x="23" y="184"/>
                    <a:pt x="20" y="184"/>
                  </a:cubicBezTo>
                  <a:cubicBezTo>
                    <a:pt x="9" y="184"/>
                    <a:pt x="0" y="191"/>
                    <a:pt x="0" y="200"/>
                  </a:cubicBezTo>
                  <a:cubicBezTo>
                    <a:pt x="0" y="209"/>
                    <a:pt x="9" y="216"/>
                    <a:pt x="20" y="216"/>
                  </a:cubicBezTo>
                  <a:cubicBezTo>
                    <a:pt x="23" y="216"/>
                    <a:pt x="36" y="216"/>
                    <a:pt x="40" y="216"/>
                  </a:cubicBezTo>
                  <a:cubicBezTo>
                    <a:pt x="51" y="216"/>
                    <a:pt x="59" y="209"/>
                    <a:pt x="59" y="200"/>
                  </a:cubicBezTo>
                  <a:close/>
                  <a:moveTo>
                    <a:pt x="200" y="60"/>
                  </a:moveTo>
                  <a:cubicBezTo>
                    <a:pt x="209" y="60"/>
                    <a:pt x="216" y="51"/>
                    <a:pt x="216" y="40"/>
                  </a:cubicBezTo>
                  <a:cubicBezTo>
                    <a:pt x="216" y="36"/>
                    <a:pt x="216" y="24"/>
                    <a:pt x="216" y="20"/>
                  </a:cubicBezTo>
                  <a:cubicBezTo>
                    <a:pt x="216" y="9"/>
                    <a:pt x="209" y="0"/>
                    <a:pt x="200" y="0"/>
                  </a:cubicBezTo>
                  <a:cubicBezTo>
                    <a:pt x="191" y="0"/>
                    <a:pt x="184" y="9"/>
                    <a:pt x="184" y="20"/>
                  </a:cubicBezTo>
                  <a:cubicBezTo>
                    <a:pt x="184" y="24"/>
                    <a:pt x="184" y="36"/>
                    <a:pt x="184" y="40"/>
                  </a:cubicBezTo>
                  <a:cubicBezTo>
                    <a:pt x="184" y="51"/>
                    <a:pt x="191" y="60"/>
                    <a:pt x="200" y="60"/>
                  </a:cubicBezTo>
                  <a:close/>
                  <a:moveTo>
                    <a:pt x="200" y="340"/>
                  </a:moveTo>
                  <a:cubicBezTo>
                    <a:pt x="191" y="340"/>
                    <a:pt x="184" y="349"/>
                    <a:pt x="184" y="360"/>
                  </a:cubicBezTo>
                  <a:cubicBezTo>
                    <a:pt x="184" y="364"/>
                    <a:pt x="184" y="376"/>
                    <a:pt x="184" y="380"/>
                  </a:cubicBezTo>
                  <a:cubicBezTo>
                    <a:pt x="184" y="391"/>
                    <a:pt x="191" y="400"/>
                    <a:pt x="200" y="400"/>
                  </a:cubicBezTo>
                  <a:cubicBezTo>
                    <a:pt x="209" y="400"/>
                    <a:pt x="216" y="391"/>
                    <a:pt x="216" y="380"/>
                  </a:cubicBezTo>
                  <a:cubicBezTo>
                    <a:pt x="216" y="376"/>
                    <a:pt x="216" y="364"/>
                    <a:pt x="216" y="360"/>
                  </a:cubicBezTo>
                  <a:cubicBezTo>
                    <a:pt x="216" y="349"/>
                    <a:pt x="209" y="340"/>
                    <a:pt x="200" y="340"/>
                  </a:cubicBezTo>
                  <a:close/>
                  <a:moveTo>
                    <a:pt x="347" y="75"/>
                  </a:moveTo>
                  <a:cubicBezTo>
                    <a:pt x="355" y="67"/>
                    <a:pt x="356" y="56"/>
                    <a:pt x="350" y="50"/>
                  </a:cubicBezTo>
                  <a:cubicBezTo>
                    <a:pt x="344" y="44"/>
                    <a:pt x="332" y="45"/>
                    <a:pt x="324" y="53"/>
                  </a:cubicBezTo>
                  <a:cubicBezTo>
                    <a:pt x="322" y="55"/>
                    <a:pt x="313" y="64"/>
                    <a:pt x="310" y="67"/>
                  </a:cubicBezTo>
                  <a:cubicBezTo>
                    <a:pt x="303" y="74"/>
                    <a:pt x="301" y="86"/>
                    <a:pt x="308" y="92"/>
                  </a:cubicBezTo>
                  <a:cubicBezTo>
                    <a:pt x="314" y="98"/>
                    <a:pt x="325" y="97"/>
                    <a:pt x="333" y="89"/>
                  </a:cubicBezTo>
                  <a:cubicBezTo>
                    <a:pt x="335" y="87"/>
                    <a:pt x="345" y="77"/>
                    <a:pt x="347" y="75"/>
                  </a:cubicBezTo>
                  <a:close/>
                  <a:moveTo>
                    <a:pt x="66" y="311"/>
                  </a:moveTo>
                  <a:cubicBezTo>
                    <a:pt x="64" y="313"/>
                    <a:pt x="55" y="322"/>
                    <a:pt x="52" y="325"/>
                  </a:cubicBezTo>
                  <a:cubicBezTo>
                    <a:pt x="45" y="332"/>
                    <a:pt x="43" y="344"/>
                    <a:pt x="50" y="350"/>
                  </a:cubicBezTo>
                  <a:cubicBezTo>
                    <a:pt x="56" y="356"/>
                    <a:pt x="67" y="355"/>
                    <a:pt x="75" y="347"/>
                  </a:cubicBezTo>
                  <a:cubicBezTo>
                    <a:pt x="77" y="345"/>
                    <a:pt x="87" y="335"/>
                    <a:pt x="89" y="333"/>
                  </a:cubicBezTo>
                  <a:cubicBezTo>
                    <a:pt x="97" y="325"/>
                    <a:pt x="98" y="314"/>
                    <a:pt x="92" y="308"/>
                  </a:cubicBezTo>
                  <a:cubicBezTo>
                    <a:pt x="86" y="302"/>
                    <a:pt x="74" y="303"/>
                    <a:pt x="66" y="311"/>
                  </a:cubicBezTo>
                  <a:close/>
                  <a:moveTo>
                    <a:pt x="75" y="53"/>
                  </a:moveTo>
                  <a:cubicBezTo>
                    <a:pt x="67" y="45"/>
                    <a:pt x="56" y="44"/>
                    <a:pt x="50" y="50"/>
                  </a:cubicBezTo>
                  <a:cubicBezTo>
                    <a:pt x="43" y="56"/>
                    <a:pt x="45" y="67"/>
                    <a:pt x="52" y="75"/>
                  </a:cubicBezTo>
                  <a:cubicBezTo>
                    <a:pt x="55" y="77"/>
                    <a:pt x="64" y="87"/>
                    <a:pt x="66" y="89"/>
                  </a:cubicBezTo>
                  <a:cubicBezTo>
                    <a:pt x="74" y="97"/>
                    <a:pt x="86" y="98"/>
                    <a:pt x="92" y="92"/>
                  </a:cubicBezTo>
                  <a:cubicBezTo>
                    <a:pt x="98" y="86"/>
                    <a:pt x="97" y="74"/>
                    <a:pt x="89" y="67"/>
                  </a:cubicBezTo>
                  <a:cubicBezTo>
                    <a:pt x="87" y="64"/>
                    <a:pt x="77" y="55"/>
                    <a:pt x="75" y="53"/>
                  </a:cubicBezTo>
                  <a:close/>
                  <a:moveTo>
                    <a:pt x="310" y="333"/>
                  </a:moveTo>
                  <a:cubicBezTo>
                    <a:pt x="313" y="335"/>
                    <a:pt x="322" y="345"/>
                    <a:pt x="324" y="347"/>
                  </a:cubicBezTo>
                  <a:cubicBezTo>
                    <a:pt x="332" y="355"/>
                    <a:pt x="344" y="356"/>
                    <a:pt x="350" y="350"/>
                  </a:cubicBezTo>
                  <a:cubicBezTo>
                    <a:pt x="356" y="344"/>
                    <a:pt x="355" y="332"/>
                    <a:pt x="347" y="325"/>
                  </a:cubicBezTo>
                  <a:cubicBezTo>
                    <a:pt x="345" y="322"/>
                    <a:pt x="335" y="313"/>
                    <a:pt x="333" y="311"/>
                  </a:cubicBezTo>
                  <a:cubicBezTo>
                    <a:pt x="325" y="303"/>
                    <a:pt x="314" y="302"/>
                    <a:pt x="308" y="308"/>
                  </a:cubicBezTo>
                  <a:cubicBezTo>
                    <a:pt x="301" y="314"/>
                    <a:pt x="303" y="325"/>
                    <a:pt x="310" y="333"/>
                  </a:cubicBezTo>
                  <a:close/>
                </a:path>
              </a:pathLst>
            </a:custGeom>
            <a:solidFill>
              <a:schemeClr val="accent4"/>
            </a:solidFill>
            <a:ln>
              <a:noFill/>
            </a:ln>
            <a:effectLst>
              <a:outerShdw blurRad="50800" dist="38100" dir="2700000" algn="tl" rotWithShape="0">
                <a:prstClr val="black">
                  <a:alpha val="40000"/>
                </a:prstClr>
              </a:outerShdw>
            </a:effectLst>
          </p:spPr>
          <p:txBody>
            <a:bodyPr/>
            <a:lstStyle/>
            <a:p>
              <a:pPr eaLnBrk="1" fontAlgn="auto" hangingPunct="1">
                <a:spcBef>
                  <a:spcPts val="0"/>
                </a:spcBef>
                <a:spcAft>
                  <a:spcPts val="0"/>
                </a:spcAft>
                <a:defRPr/>
              </a:pPr>
              <a:endParaRPr lang="en-US" dirty="0">
                <a:latin typeface="+mn-lt"/>
              </a:endParaRPr>
            </a:p>
          </p:txBody>
        </p:sp>
        <p:sp>
          <p:nvSpPr>
            <p:cNvPr id="20" name="Freeform 21"/>
            <p:cNvSpPr>
              <a:spLocks noEditPoints="1"/>
            </p:cNvSpPr>
            <p:nvPr/>
          </p:nvSpPr>
          <p:spPr bwMode="auto">
            <a:xfrm>
              <a:off x="5260443" y="1814781"/>
              <a:ext cx="291544" cy="291700"/>
            </a:xfrm>
            <a:custGeom>
              <a:avLst/>
              <a:gdLst>
                <a:gd name="T0" fmla="*/ 390 w 403"/>
                <a:gd name="T1" fmla="*/ 150 h 404"/>
                <a:gd name="T2" fmla="*/ 241 w 403"/>
                <a:gd name="T3" fmla="*/ 110 h 404"/>
                <a:gd name="T4" fmla="*/ 215 w 403"/>
                <a:gd name="T5" fmla="*/ 13 h 404"/>
                <a:gd name="T6" fmla="*/ 195 w 403"/>
                <a:gd name="T7" fmla="*/ 2 h 404"/>
                <a:gd name="T8" fmla="*/ 14 w 403"/>
                <a:gd name="T9" fmla="*/ 51 h 404"/>
                <a:gd name="T10" fmla="*/ 2 w 403"/>
                <a:gd name="T11" fmla="*/ 70 h 404"/>
                <a:gd name="T12" fmla="*/ 67 w 403"/>
                <a:gd name="T13" fmla="*/ 311 h 404"/>
                <a:gd name="T14" fmla="*/ 86 w 403"/>
                <a:gd name="T15" fmla="*/ 322 h 404"/>
                <a:gd name="T16" fmla="*/ 159 w 403"/>
                <a:gd name="T17" fmla="*/ 302 h 404"/>
                <a:gd name="T18" fmla="*/ 149 w 403"/>
                <a:gd name="T19" fmla="*/ 339 h 404"/>
                <a:gd name="T20" fmla="*/ 160 w 403"/>
                <a:gd name="T21" fmla="*/ 358 h 404"/>
                <a:gd name="T22" fmla="*/ 322 w 403"/>
                <a:gd name="T23" fmla="*/ 401 h 404"/>
                <a:gd name="T24" fmla="*/ 342 w 403"/>
                <a:gd name="T25" fmla="*/ 391 h 404"/>
                <a:gd name="T26" fmla="*/ 401 w 403"/>
                <a:gd name="T27" fmla="*/ 169 h 404"/>
                <a:gd name="T28" fmla="*/ 390 w 403"/>
                <a:gd name="T29" fmla="*/ 150 h 404"/>
                <a:gd name="T30" fmla="*/ 34 w 403"/>
                <a:gd name="T31" fmla="*/ 75 h 404"/>
                <a:gd name="T32" fmla="*/ 191 w 403"/>
                <a:gd name="T33" fmla="*/ 33 h 404"/>
                <a:gd name="T34" fmla="*/ 249 w 403"/>
                <a:gd name="T35" fmla="*/ 249 h 404"/>
                <a:gd name="T36" fmla="*/ 92 w 403"/>
                <a:gd name="T37" fmla="*/ 291 h 404"/>
                <a:gd name="T38" fmla="*/ 34 w 403"/>
                <a:gd name="T39" fmla="*/ 75 h 404"/>
                <a:gd name="T40" fmla="*/ 315 w 403"/>
                <a:gd name="T41" fmla="*/ 371 h 404"/>
                <a:gd name="T42" fmla="*/ 179 w 403"/>
                <a:gd name="T43" fmla="*/ 334 h 404"/>
                <a:gd name="T44" fmla="*/ 190 w 403"/>
                <a:gd name="T45" fmla="*/ 294 h 404"/>
                <a:gd name="T46" fmla="*/ 268 w 403"/>
                <a:gd name="T47" fmla="*/ 273 h 404"/>
                <a:gd name="T48" fmla="*/ 279 w 403"/>
                <a:gd name="T49" fmla="*/ 254 h 404"/>
                <a:gd name="T50" fmla="*/ 249 w 403"/>
                <a:gd name="T51" fmla="*/ 142 h 404"/>
                <a:gd name="T52" fmla="*/ 368 w 403"/>
                <a:gd name="T53" fmla="*/ 174 h 404"/>
                <a:gd name="T54" fmla="*/ 315 w 403"/>
                <a:gd name="T55" fmla="*/ 371 h 4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3" h="404">
                  <a:moveTo>
                    <a:pt x="390" y="150"/>
                  </a:moveTo>
                  <a:cubicBezTo>
                    <a:pt x="241" y="110"/>
                    <a:pt x="241" y="110"/>
                    <a:pt x="241" y="110"/>
                  </a:cubicBezTo>
                  <a:cubicBezTo>
                    <a:pt x="215" y="13"/>
                    <a:pt x="215" y="13"/>
                    <a:pt x="215" y="13"/>
                  </a:cubicBezTo>
                  <a:cubicBezTo>
                    <a:pt x="213" y="5"/>
                    <a:pt x="204" y="0"/>
                    <a:pt x="195" y="2"/>
                  </a:cubicBezTo>
                  <a:cubicBezTo>
                    <a:pt x="14" y="51"/>
                    <a:pt x="14" y="51"/>
                    <a:pt x="14" y="51"/>
                  </a:cubicBezTo>
                  <a:cubicBezTo>
                    <a:pt x="5" y="53"/>
                    <a:pt x="0" y="62"/>
                    <a:pt x="2" y="70"/>
                  </a:cubicBezTo>
                  <a:cubicBezTo>
                    <a:pt x="67" y="311"/>
                    <a:pt x="67" y="311"/>
                    <a:pt x="67" y="311"/>
                  </a:cubicBezTo>
                  <a:cubicBezTo>
                    <a:pt x="69" y="319"/>
                    <a:pt x="78" y="324"/>
                    <a:pt x="86" y="322"/>
                  </a:cubicBezTo>
                  <a:cubicBezTo>
                    <a:pt x="159" y="302"/>
                    <a:pt x="159" y="302"/>
                    <a:pt x="159" y="302"/>
                  </a:cubicBezTo>
                  <a:cubicBezTo>
                    <a:pt x="149" y="339"/>
                    <a:pt x="149" y="339"/>
                    <a:pt x="149" y="339"/>
                  </a:cubicBezTo>
                  <a:cubicBezTo>
                    <a:pt x="147" y="347"/>
                    <a:pt x="152" y="356"/>
                    <a:pt x="160" y="358"/>
                  </a:cubicBezTo>
                  <a:cubicBezTo>
                    <a:pt x="322" y="401"/>
                    <a:pt x="322" y="401"/>
                    <a:pt x="322" y="401"/>
                  </a:cubicBezTo>
                  <a:cubicBezTo>
                    <a:pt x="331" y="404"/>
                    <a:pt x="340" y="399"/>
                    <a:pt x="342" y="391"/>
                  </a:cubicBezTo>
                  <a:cubicBezTo>
                    <a:pt x="401" y="169"/>
                    <a:pt x="401" y="169"/>
                    <a:pt x="401" y="169"/>
                  </a:cubicBezTo>
                  <a:cubicBezTo>
                    <a:pt x="403" y="161"/>
                    <a:pt x="398" y="152"/>
                    <a:pt x="390" y="150"/>
                  </a:cubicBezTo>
                  <a:close/>
                  <a:moveTo>
                    <a:pt x="34" y="75"/>
                  </a:moveTo>
                  <a:cubicBezTo>
                    <a:pt x="191" y="33"/>
                    <a:pt x="191" y="33"/>
                    <a:pt x="191" y="33"/>
                  </a:cubicBezTo>
                  <a:cubicBezTo>
                    <a:pt x="249" y="249"/>
                    <a:pt x="249" y="249"/>
                    <a:pt x="249" y="249"/>
                  </a:cubicBezTo>
                  <a:cubicBezTo>
                    <a:pt x="92" y="291"/>
                    <a:pt x="92" y="291"/>
                    <a:pt x="92" y="291"/>
                  </a:cubicBezTo>
                  <a:lnTo>
                    <a:pt x="34" y="75"/>
                  </a:lnTo>
                  <a:close/>
                  <a:moveTo>
                    <a:pt x="315" y="371"/>
                  </a:moveTo>
                  <a:cubicBezTo>
                    <a:pt x="179" y="334"/>
                    <a:pt x="179" y="334"/>
                    <a:pt x="179" y="334"/>
                  </a:cubicBezTo>
                  <a:cubicBezTo>
                    <a:pt x="190" y="294"/>
                    <a:pt x="190" y="294"/>
                    <a:pt x="190" y="294"/>
                  </a:cubicBezTo>
                  <a:cubicBezTo>
                    <a:pt x="268" y="273"/>
                    <a:pt x="268" y="273"/>
                    <a:pt x="268" y="273"/>
                  </a:cubicBezTo>
                  <a:cubicBezTo>
                    <a:pt x="276" y="271"/>
                    <a:pt x="282" y="262"/>
                    <a:pt x="279" y="254"/>
                  </a:cubicBezTo>
                  <a:cubicBezTo>
                    <a:pt x="249" y="142"/>
                    <a:pt x="249" y="142"/>
                    <a:pt x="249" y="142"/>
                  </a:cubicBezTo>
                  <a:cubicBezTo>
                    <a:pt x="368" y="174"/>
                    <a:pt x="368" y="174"/>
                    <a:pt x="368" y="174"/>
                  </a:cubicBezTo>
                  <a:lnTo>
                    <a:pt x="315" y="371"/>
                  </a:lnTo>
                  <a:close/>
                </a:path>
              </a:pathLst>
            </a:custGeom>
            <a:solidFill>
              <a:schemeClr val="accent6"/>
            </a:solidFill>
            <a:ln>
              <a:noFill/>
            </a:ln>
            <a:effectLst>
              <a:outerShdw blurRad="50800" dist="38100" dir="2700000" algn="tl" rotWithShape="0">
                <a:prstClr val="black">
                  <a:alpha val="40000"/>
                </a:prstClr>
              </a:outerShdw>
            </a:effectLst>
          </p:spPr>
          <p:txBody>
            <a:bodyPr/>
            <a:lstStyle/>
            <a:p>
              <a:pPr eaLnBrk="1" fontAlgn="auto" hangingPunct="1">
                <a:spcBef>
                  <a:spcPts val="0"/>
                </a:spcBef>
                <a:spcAft>
                  <a:spcPts val="0"/>
                </a:spcAft>
                <a:defRPr/>
              </a:pPr>
              <a:endParaRPr lang="en-US" dirty="0">
                <a:latin typeface="+mn-lt"/>
              </a:endParaRPr>
            </a:p>
          </p:txBody>
        </p:sp>
        <p:sp>
          <p:nvSpPr>
            <p:cNvPr id="21" name="Freeform 26"/>
            <p:cNvSpPr>
              <a:spLocks/>
            </p:cNvSpPr>
            <p:nvPr/>
          </p:nvSpPr>
          <p:spPr bwMode="auto">
            <a:xfrm>
              <a:off x="7143724" y="1405913"/>
              <a:ext cx="239819" cy="248982"/>
            </a:xfrm>
            <a:custGeom>
              <a:avLst/>
              <a:gdLst>
                <a:gd name="T0" fmla="*/ 103 w 274"/>
                <a:gd name="T1" fmla="*/ 284 h 284"/>
                <a:gd name="T2" fmla="*/ 80 w 274"/>
                <a:gd name="T3" fmla="*/ 273 h 284"/>
                <a:gd name="T4" fmla="*/ 9 w 274"/>
                <a:gd name="T5" fmla="*/ 178 h 284"/>
                <a:gd name="T6" fmla="*/ 14 w 274"/>
                <a:gd name="T7" fmla="*/ 139 h 284"/>
                <a:gd name="T8" fmla="*/ 53 w 274"/>
                <a:gd name="T9" fmla="*/ 145 h 284"/>
                <a:gd name="T10" fmla="*/ 100 w 274"/>
                <a:gd name="T11" fmla="*/ 207 h 284"/>
                <a:gd name="T12" fmla="*/ 219 w 274"/>
                <a:gd name="T13" fmla="*/ 17 h 284"/>
                <a:gd name="T14" fmla="*/ 257 w 274"/>
                <a:gd name="T15" fmla="*/ 8 h 284"/>
                <a:gd name="T16" fmla="*/ 266 w 274"/>
                <a:gd name="T17" fmla="*/ 47 h 284"/>
                <a:gd name="T18" fmla="*/ 126 w 274"/>
                <a:gd name="T19" fmla="*/ 271 h 284"/>
                <a:gd name="T20" fmla="*/ 104 w 274"/>
                <a:gd name="T21" fmla="*/ 284 h 284"/>
                <a:gd name="T22" fmla="*/ 103 w 274"/>
                <a:gd name="T23" fmla="*/ 284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4" h="284">
                  <a:moveTo>
                    <a:pt x="103" y="284"/>
                  </a:moveTo>
                  <a:cubicBezTo>
                    <a:pt x="94" y="284"/>
                    <a:pt x="86" y="280"/>
                    <a:pt x="80" y="273"/>
                  </a:cubicBezTo>
                  <a:cubicBezTo>
                    <a:pt x="9" y="178"/>
                    <a:pt x="9" y="178"/>
                    <a:pt x="9" y="178"/>
                  </a:cubicBezTo>
                  <a:cubicBezTo>
                    <a:pt x="0" y="166"/>
                    <a:pt x="2" y="149"/>
                    <a:pt x="14" y="139"/>
                  </a:cubicBezTo>
                  <a:cubicBezTo>
                    <a:pt x="27" y="130"/>
                    <a:pt x="44" y="133"/>
                    <a:pt x="53" y="145"/>
                  </a:cubicBezTo>
                  <a:cubicBezTo>
                    <a:pt x="100" y="207"/>
                    <a:pt x="100" y="207"/>
                    <a:pt x="100" y="207"/>
                  </a:cubicBezTo>
                  <a:cubicBezTo>
                    <a:pt x="219" y="17"/>
                    <a:pt x="219" y="17"/>
                    <a:pt x="219" y="17"/>
                  </a:cubicBezTo>
                  <a:cubicBezTo>
                    <a:pt x="227" y="4"/>
                    <a:pt x="244" y="0"/>
                    <a:pt x="257" y="8"/>
                  </a:cubicBezTo>
                  <a:cubicBezTo>
                    <a:pt x="270" y="16"/>
                    <a:pt x="274" y="33"/>
                    <a:pt x="266" y="47"/>
                  </a:cubicBezTo>
                  <a:cubicBezTo>
                    <a:pt x="126" y="271"/>
                    <a:pt x="126" y="271"/>
                    <a:pt x="126" y="271"/>
                  </a:cubicBezTo>
                  <a:cubicBezTo>
                    <a:pt x="121" y="279"/>
                    <a:pt x="113" y="283"/>
                    <a:pt x="104" y="284"/>
                  </a:cubicBezTo>
                  <a:cubicBezTo>
                    <a:pt x="104" y="284"/>
                    <a:pt x="103" y="284"/>
                    <a:pt x="103" y="284"/>
                  </a:cubicBezTo>
                  <a:close/>
                </a:path>
              </a:pathLst>
            </a:custGeom>
            <a:solidFill>
              <a:schemeClr val="accent1"/>
            </a:solidFill>
            <a:ln>
              <a:noFill/>
            </a:ln>
            <a:effectLst>
              <a:outerShdw blurRad="50800" dist="38100" dir="2700000" algn="tl" rotWithShape="0">
                <a:prstClr val="black">
                  <a:alpha val="40000"/>
                </a:prstClr>
              </a:outerShdw>
            </a:effectLst>
          </p:spPr>
          <p:txBody>
            <a:bodyPr/>
            <a:lstStyle/>
            <a:p>
              <a:pPr eaLnBrk="1" fontAlgn="auto" hangingPunct="1">
                <a:spcBef>
                  <a:spcPts val="0"/>
                </a:spcBef>
                <a:spcAft>
                  <a:spcPts val="0"/>
                </a:spcAft>
                <a:defRPr/>
              </a:pPr>
              <a:endParaRPr lang="en-US" dirty="0">
                <a:latin typeface="+mn-lt"/>
              </a:endParaRPr>
            </a:p>
          </p:txBody>
        </p:sp>
      </p:grpSp>
      <p:sp>
        <p:nvSpPr>
          <p:cNvPr id="34" name="Content Placeholder 2"/>
          <p:cNvSpPr txBox="1">
            <a:spLocks/>
          </p:cNvSpPr>
          <p:nvPr/>
        </p:nvSpPr>
        <p:spPr bwMode="auto">
          <a:xfrm>
            <a:off x="606425" y="5148263"/>
            <a:ext cx="10758488" cy="847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spcAft>
                <a:spcPts val="600"/>
              </a:spcAft>
              <a:buClr>
                <a:srgbClr val="2E75B6"/>
              </a:buClr>
              <a:buSzPct val="145000"/>
              <a:buFont typeface="Arial" pitchFamily="34" charset="0"/>
              <a:buNone/>
            </a:pPr>
            <a:r>
              <a:rPr lang="id-ID" altLang="zh-CN" b="1">
                <a:solidFill>
                  <a:srgbClr val="F2F2F2"/>
                </a:solidFill>
                <a:ea typeface="Roboto" pitchFamily="2" charset="0"/>
                <a:cs typeface="Roboto" pitchFamily="2" charset="0"/>
              </a:rPr>
              <a:t>Simple Analisys</a:t>
            </a:r>
          </a:p>
          <a:p>
            <a:pPr eaLnBrk="1" hangingPunct="1">
              <a:spcBef>
                <a:spcPct val="20000"/>
              </a:spcBef>
              <a:spcAft>
                <a:spcPts val="600"/>
              </a:spcAft>
              <a:buClr>
                <a:srgbClr val="2E75B6"/>
              </a:buClr>
              <a:buSzPct val="145000"/>
              <a:buFont typeface="Arial" pitchFamily="34" charset="0"/>
              <a:buNone/>
            </a:pPr>
            <a:r>
              <a:rPr lang="en-US" altLang="zh-CN" sz="1200">
                <a:solidFill>
                  <a:srgbClr val="7F7F7F"/>
                </a:solidFill>
              </a:rPr>
              <a:t>Lorem Ipsum has been the industry's standard dummy text ever since the 1500s</a:t>
            </a:r>
            <a:r>
              <a:rPr lang="id-ID" altLang="zh-CN" sz="1200">
                <a:solidFill>
                  <a:srgbClr val="7F7F7F"/>
                </a:solidFill>
                <a:ea typeface="Roboto" pitchFamily="2" charset="0"/>
                <a:cs typeface="Roboto" pitchFamily="2" charset="0"/>
              </a:rPr>
              <a:t>. </a:t>
            </a:r>
            <a:r>
              <a:rPr lang="id-ID" altLang="zh-CN" sz="1200" b="1">
                <a:solidFill>
                  <a:srgbClr val="7F7F7F"/>
                </a:solidFill>
                <a:ea typeface="Roboto" pitchFamily="2" charset="0"/>
                <a:cs typeface="Roboto" pitchFamily="2" charset="0"/>
              </a:rPr>
              <a:t>Fusce som libero topi sombrero bikinan meksiko</a:t>
            </a:r>
            <a:r>
              <a:rPr lang="en-US" altLang="zh-CN" sz="1200">
                <a:solidFill>
                  <a:srgbClr val="7F7F7F"/>
                </a:solidFill>
              </a:rPr>
              <a:t> when an unknown printer took a galley of type and scrambled it to make a type specimen book. It has survived not only five centuries, but also the leap into electronic typesetting</a:t>
            </a:r>
            <a:endParaRPr lang="id-ID" altLang="zh-CN" sz="1200">
              <a:solidFill>
                <a:srgbClr val="7F7F7F"/>
              </a:solidFill>
              <a:ea typeface="Roboto" pitchFamily="2" charset="0"/>
              <a:cs typeface="Roboto" pitchFamily="2" charset="0"/>
            </a:endParaRPr>
          </a:p>
        </p:txBody>
      </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childTnLst>
                          </p:cTn>
                        </p:par>
                        <p:par>
                          <p:cTn id="27" fill="hold" nodeType="afterGroup">
                            <p:stCondLst>
                              <p:cond delay="3750"/>
                            </p:stCondLst>
                            <p:childTnLst>
                              <p:par>
                                <p:cTn id="28" presetID="22" presetClass="entr" presetSubtype="8" fill="hold" nodeType="after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wipe(left)">
                                      <p:cBhvr>
                                        <p:cTn id="30" dur="2000"/>
                                        <p:tgtEl>
                                          <p:spTgt spid="16"/>
                                        </p:tgtEl>
                                      </p:cBhvr>
                                    </p:animEffect>
                                  </p:childTnLst>
                                </p:cTn>
                              </p:par>
                              <p:par>
                                <p:cTn id="31" presetID="45" presetClass="entr" presetSubtype="0" fill="hold" grpId="0" nodeType="withEffect">
                                  <p:stCondLst>
                                    <p:cond delay="500"/>
                                  </p:stCondLst>
                                  <p:childTnLst>
                                    <p:set>
                                      <p:cBhvr>
                                        <p:cTn id="32" dur="1" fill="hold">
                                          <p:stCondLst>
                                            <p:cond delay="0"/>
                                          </p:stCondLst>
                                        </p:cTn>
                                        <p:tgtEl>
                                          <p:spTgt spid="34"/>
                                        </p:tgtEl>
                                        <p:attrNameLst>
                                          <p:attrName>style.visibility</p:attrName>
                                        </p:attrNameLst>
                                      </p:cBhvr>
                                      <p:to>
                                        <p:strVal val="visible"/>
                                      </p:to>
                                    </p:set>
                                    <p:animEffect transition="in" filter="fade">
                                      <p:cBhvr>
                                        <p:cTn id="33" dur="2000"/>
                                        <p:tgtEl>
                                          <p:spTgt spid="34"/>
                                        </p:tgtEl>
                                      </p:cBhvr>
                                    </p:animEffect>
                                    <p:anim calcmode="lin" valueType="num">
                                      <p:cBhvr>
                                        <p:cTn id="34" dur="2000" fill="hold"/>
                                        <p:tgtEl>
                                          <p:spTgt spid="34"/>
                                        </p:tgtEl>
                                        <p:attrNameLst>
                                          <p:attrName>ppt_w</p:attrName>
                                        </p:attrNameLst>
                                      </p:cBhvr>
                                      <p:tavLst>
                                        <p:tav tm="0" fmla="#ppt_w*sin(2.5*pi*$)">
                                          <p:val>
                                            <p:fltVal val="0"/>
                                          </p:val>
                                        </p:tav>
                                        <p:tav tm="100000">
                                          <p:val>
                                            <p:fltVal val="1"/>
                                          </p:val>
                                        </p:tav>
                                      </p:tavLst>
                                    </p:anim>
                                    <p:anim calcmode="lin" valueType="num">
                                      <p:cBhvr>
                                        <p:cTn id="35" dur="2000" fill="hold"/>
                                        <p:tgtEl>
                                          <p:spTgt spid="34"/>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34"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6D450E79-A55A-4F97-9C32-E9269D707814}"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57</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3146425" y="315913"/>
            <a:ext cx="6034088" cy="922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Funnel Process Sample</a:t>
            </a:r>
            <a:endParaRPr lang="en-US" altLang="zh-CN" sz="3600">
              <a:solidFill>
                <a:srgbClr val="767171"/>
              </a:solidFill>
              <a:latin typeface="Calibri Light" pitchFamily="34" charset="0"/>
            </a:endParaRPr>
          </a:p>
        </p:txBody>
      </p:sp>
      <p:sp>
        <p:nvSpPr>
          <p:cNvPr id="412" name="Title 1"/>
          <p:cNvSpPr txBox="1">
            <a:spLocks/>
          </p:cNvSpPr>
          <p:nvPr/>
        </p:nvSpPr>
        <p:spPr>
          <a:xfrm>
            <a:off x="4684713" y="1003300"/>
            <a:ext cx="2890837" cy="363538"/>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graphicFrame>
        <p:nvGraphicFramePr>
          <p:cNvPr id="55" name="Diagram 54"/>
          <p:cNvGraphicFramePr/>
          <p:nvPr/>
        </p:nvGraphicFramePr>
        <p:xfrm>
          <a:off x="2638174" y="2004979"/>
          <a:ext cx="6985391" cy="4014111"/>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pSp>
        <p:nvGrpSpPr>
          <p:cNvPr id="58" name="Group 57"/>
          <p:cNvGrpSpPr>
            <a:grpSpLocks/>
          </p:cNvGrpSpPr>
          <p:nvPr/>
        </p:nvGrpSpPr>
        <p:grpSpPr bwMode="auto">
          <a:xfrm>
            <a:off x="8564563" y="1936750"/>
            <a:ext cx="1909762" cy="1970088"/>
            <a:chOff x="838200" y="862698"/>
            <a:chExt cx="1909183" cy="1971240"/>
          </a:xfrm>
        </p:grpSpPr>
        <p:sp>
          <p:nvSpPr>
            <p:cNvPr id="59415" name="Rectangle 1436"/>
            <p:cNvSpPr>
              <a:spLocks noChangeArrowheads="1"/>
            </p:cNvSpPr>
            <p:nvPr/>
          </p:nvSpPr>
          <p:spPr bwMode="auto">
            <a:xfrm>
              <a:off x="929609" y="1347943"/>
              <a:ext cx="67159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id-ID" altLang="zh-CN" sz="2400">
                  <a:cs typeface="Arial" pitchFamily="34" charset="0"/>
                </a:rPr>
                <a:t>Meet</a:t>
              </a:r>
              <a:endParaRPr lang="en-US" altLang="zh-CN" sz="5400">
                <a:cs typeface="Arial" pitchFamily="34" charset="0"/>
              </a:endParaRPr>
            </a:p>
          </p:txBody>
        </p:sp>
        <p:sp>
          <p:nvSpPr>
            <p:cNvPr id="59416" name="Rectangle 1436"/>
            <p:cNvSpPr>
              <a:spLocks noChangeArrowheads="1"/>
            </p:cNvSpPr>
            <p:nvPr/>
          </p:nvSpPr>
          <p:spPr bwMode="auto">
            <a:xfrm>
              <a:off x="914401" y="862698"/>
              <a:ext cx="570669" cy="677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4400">
                  <a:solidFill>
                    <a:schemeClr val="accent1"/>
                  </a:solidFill>
                  <a:cs typeface="Arial" pitchFamily="34" charset="0"/>
                </a:rPr>
                <a:t>0</a:t>
              </a:r>
              <a:r>
                <a:rPr lang="id-ID" altLang="zh-CN" sz="4400">
                  <a:solidFill>
                    <a:schemeClr val="accent1"/>
                  </a:solidFill>
                  <a:cs typeface="Arial" pitchFamily="34" charset="0"/>
                </a:rPr>
                <a:t>2</a:t>
              </a:r>
              <a:endParaRPr lang="en-US" altLang="zh-CN" sz="8800">
                <a:solidFill>
                  <a:schemeClr val="accent1"/>
                </a:solidFill>
                <a:cs typeface="Arial" pitchFamily="34" charset="0"/>
              </a:endParaRPr>
            </a:p>
          </p:txBody>
        </p:sp>
        <p:sp>
          <p:nvSpPr>
            <p:cNvPr id="59417" name="Content Placeholder 2"/>
            <p:cNvSpPr txBox="1">
              <a:spLocks/>
            </p:cNvSpPr>
            <p:nvPr/>
          </p:nvSpPr>
          <p:spPr bwMode="auto">
            <a:xfrm>
              <a:off x="838200" y="1685504"/>
              <a:ext cx="1909183" cy="1148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en-US" altLang="zh-CN" sz="1100">
                  <a:solidFill>
                    <a:srgbClr val="A6A6A6"/>
                  </a:solidFill>
                </a:rPr>
                <a:t>Lorem ipsum dolor sit amet, consectetur adipiscing elit. Sed imperdiet tincidunt velit laoreet facilisis. Praesent tempus ipsum suscipit</a:t>
              </a:r>
              <a:endParaRPr lang="en-US" altLang="zh-CN" sz="1000">
                <a:solidFill>
                  <a:srgbClr val="A6A6A6"/>
                </a:solidFill>
              </a:endParaRPr>
            </a:p>
          </p:txBody>
        </p:sp>
      </p:grpSp>
      <p:grpSp>
        <p:nvGrpSpPr>
          <p:cNvPr id="62" name="Group 61"/>
          <p:cNvGrpSpPr>
            <a:grpSpLocks/>
          </p:cNvGrpSpPr>
          <p:nvPr/>
        </p:nvGrpSpPr>
        <p:grpSpPr bwMode="auto">
          <a:xfrm>
            <a:off x="1641475" y="1922463"/>
            <a:ext cx="2016125" cy="1855787"/>
            <a:chOff x="809172" y="833664"/>
            <a:chExt cx="2016226" cy="1856578"/>
          </a:xfrm>
        </p:grpSpPr>
        <p:sp>
          <p:nvSpPr>
            <p:cNvPr id="59412" name="Rectangle 1436"/>
            <p:cNvSpPr>
              <a:spLocks noChangeArrowheads="1"/>
            </p:cNvSpPr>
            <p:nvPr/>
          </p:nvSpPr>
          <p:spPr bwMode="auto">
            <a:xfrm>
              <a:off x="1060383" y="1318915"/>
              <a:ext cx="1687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eaLnBrk="1" hangingPunct="1"/>
              <a:r>
                <a:rPr lang="id-ID" altLang="zh-CN" sz="2400">
                  <a:cs typeface="Arial" pitchFamily="34" charset="0"/>
                </a:rPr>
                <a:t>Development</a:t>
              </a:r>
              <a:endParaRPr lang="en-US" altLang="zh-CN" sz="2400">
                <a:cs typeface="Arial" pitchFamily="34" charset="0"/>
              </a:endParaRPr>
            </a:p>
          </p:txBody>
        </p:sp>
        <p:sp>
          <p:nvSpPr>
            <p:cNvPr id="59413" name="Rectangle 1436"/>
            <p:cNvSpPr>
              <a:spLocks noChangeArrowheads="1"/>
            </p:cNvSpPr>
            <p:nvPr/>
          </p:nvSpPr>
          <p:spPr bwMode="auto">
            <a:xfrm>
              <a:off x="2176078" y="833664"/>
              <a:ext cx="571529" cy="676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eaLnBrk="1" hangingPunct="1"/>
              <a:r>
                <a:rPr lang="en-US" altLang="zh-CN" sz="4400">
                  <a:solidFill>
                    <a:srgbClr val="FFC000"/>
                  </a:solidFill>
                  <a:cs typeface="Arial" pitchFamily="34" charset="0"/>
                </a:rPr>
                <a:t>0</a:t>
              </a:r>
              <a:r>
                <a:rPr lang="id-ID" altLang="zh-CN" sz="4400">
                  <a:solidFill>
                    <a:srgbClr val="FFC000"/>
                  </a:solidFill>
                  <a:cs typeface="Arial" pitchFamily="34" charset="0"/>
                </a:rPr>
                <a:t>1</a:t>
              </a:r>
              <a:endParaRPr lang="en-US" altLang="zh-CN" sz="8800">
                <a:solidFill>
                  <a:srgbClr val="FFC000"/>
                </a:solidFill>
                <a:cs typeface="Arial" pitchFamily="34" charset="0"/>
              </a:endParaRPr>
            </a:p>
          </p:txBody>
        </p:sp>
        <p:sp>
          <p:nvSpPr>
            <p:cNvPr id="59414" name="Content Placeholder 2"/>
            <p:cNvSpPr txBox="1">
              <a:spLocks/>
            </p:cNvSpPr>
            <p:nvPr/>
          </p:nvSpPr>
          <p:spPr bwMode="auto">
            <a:xfrm>
              <a:off x="809172" y="1684927"/>
              <a:ext cx="2016226" cy="1005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r" eaLnBrk="1" hangingPunct="1">
                <a:spcBef>
                  <a:spcPct val="20000"/>
                </a:spcBef>
                <a:buFont typeface="Arial" pitchFamily="34" charset="0"/>
                <a:buNone/>
              </a:pPr>
              <a:r>
                <a:rPr lang="en-US" altLang="zh-CN" sz="1100">
                  <a:solidFill>
                    <a:srgbClr val="A6A6A6"/>
                  </a:solidFill>
                </a:rPr>
                <a:t>Lorem ipsum dolor sit amet, consectetur adipiscing elit. Sed imperdiet tincidunt velit laoreet facilisis. Praesent tempus ipsum suscipit</a:t>
              </a:r>
              <a:endParaRPr lang="en-US" altLang="zh-CN" sz="1000">
                <a:solidFill>
                  <a:srgbClr val="A6A6A6"/>
                </a:solidFill>
              </a:endParaRPr>
            </a:p>
          </p:txBody>
        </p:sp>
      </p:grpSp>
      <p:grpSp>
        <p:nvGrpSpPr>
          <p:cNvPr id="66" name="Group 65"/>
          <p:cNvGrpSpPr>
            <a:grpSpLocks/>
          </p:cNvGrpSpPr>
          <p:nvPr/>
        </p:nvGrpSpPr>
        <p:grpSpPr bwMode="auto">
          <a:xfrm>
            <a:off x="8121650" y="3989388"/>
            <a:ext cx="1909763" cy="1971675"/>
            <a:chOff x="838200" y="862698"/>
            <a:chExt cx="1909183" cy="1971240"/>
          </a:xfrm>
        </p:grpSpPr>
        <p:sp>
          <p:nvSpPr>
            <p:cNvPr id="59409" name="Rectangle 1436"/>
            <p:cNvSpPr>
              <a:spLocks noChangeArrowheads="1"/>
            </p:cNvSpPr>
            <p:nvPr/>
          </p:nvSpPr>
          <p:spPr bwMode="auto">
            <a:xfrm>
              <a:off x="929609" y="1347943"/>
              <a:ext cx="61061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id-ID" altLang="zh-CN" sz="2400">
                  <a:cs typeface="Arial" pitchFamily="34" charset="0"/>
                </a:rPr>
                <a:t>Fixes</a:t>
              </a:r>
              <a:endParaRPr lang="en-US" altLang="zh-CN" sz="5400">
                <a:cs typeface="Arial" pitchFamily="34" charset="0"/>
              </a:endParaRPr>
            </a:p>
          </p:txBody>
        </p:sp>
        <p:sp>
          <p:nvSpPr>
            <p:cNvPr id="59410" name="Rectangle 1436"/>
            <p:cNvSpPr>
              <a:spLocks noChangeArrowheads="1"/>
            </p:cNvSpPr>
            <p:nvPr/>
          </p:nvSpPr>
          <p:spPr bwMode="auto">
            <a:xfrm>
              <a:off x="914401" y="862698"/>
              <a:ext cx="570669" cy="677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4400">
                  <a:cs typeface="Arial" pitchFamily="34" charset="0"/>
                </a:rPr>
                <a:t>0</a:t>
              </a:r>
              <a:r>
                <a:rPr lang="id-ID" altLang="zh-CN" sz="4400">
                  <a:cs typeface="Arial" pitchFamily="34" charset="0"/>
                </a:rPr>
                <a:t>4</a:t>
              </a:r>
              <a:endParaRPr lang="en-US" altLang="zh-CN" sz="8800">
                <a:cs typeface="Arial" pitchFamily="34" charset="0"/>
              </a:endParaRPr>
            </a:p>
          </p:txBody>
        </p:sp>
        <p:sp>
          <p:nvSpPr>
            <p:cNvPr id="59411" name="Content Placeholder 2"/>
            <p:cNvSpPr txBox="1">
              <a:spLocks/>
            </p:cNvSpPr>
            <p:nvPr/>
          </p:nvSpPr>
          <p:spPr bwMode="auto">
            <a:xfrm>
              <a:off x="838200" y="1684842"/>
              <a:ext cx="1909183" cy="11490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en-US" altLang="zh-CN" sz="1100">
                  <a:solidFill>
                    <a:srgbClr val="A6A6A6"/>
                  </a:solidFill>
                </a:rPr>
                <a:t>Lorem ipsum dolor sit amet, consectetur adipiscing elit. Sed imperdiet tincidunt velit laoreet facilisis. Praesent tempus ipsum suscipit</a:t>
              </a:r>
              <a:endParaRPr lang="en-US" altLang="zh-CN" sz="1000">
                <a:solidFill>
                  <a:srgbClr val="A6A6A6"/>
                </a:solidFill>
              </a:endParaRPr>
            </a:p>
          </p:txBody>
        </p:sp>
      </p:grpSp>
      <p:grpSp>
        <p:nvGrpSpPr>
          <p:cNvPr id="84" name="Group 83"/>
          <p:cNvGrpSpPr>
            <a:grpSpLocks/>
          </p:cNvGrpSpPr>
          <p:nvPr/>
        </p:nvGrpSpPr>
        <p:grpSpPr bwMode="auto">
          <a:xfrm>
            <a:off x="2055813" y="3946525"/>
            <a:ext cx="2016125" cy="1857375"/>
            <a:chOff x="809172" y="833664"/>
            <a:chExt cx="2016226" cy="1856578"/>
          </a:xfrm>
        </p:grpSpPr>
        <p:sp>
          <p:nvSpPr>
            <p:cNvPr id="59406" name="Rectangle 1436"/>
            <p:cNvSpPr>
              <a:spLocks noChangeArrowheads="1"/>
            </p:cNvSpPr>
            <p:nvPr/>
          </p:nvSpPr>
          <p:spPr bwMode="auto">
            <a:xfrm>
              <a:off x="1588861" y="1318915"/>
              <a:ext cx="115852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eaLnBrk="1" hangingPunct="1"/>
              <a:r>
                <a:rPr lang="id-ID" altLang="zh-CN" sz="2400">
                  <a:cs typeface="Arial" pitchFamily="34" charset="0"/>
                </a:rPr>
                <a:t>Revisions</a:t>
              </a:r>
              <a:endParaRPr lang="en-US" altLang="zh-CN" sz="5400">
                <a:cs typeface="Arial" pitchFamily="34" charset="0"/>
              </a:endParaRPr>
            </a:p>
          </p:txBody>
        </p:sp>
        <p:sp>
          <p:nvSpPr>
            <p:cNvPr id="59407" name="Rectangle 1436"/>
            <p:cNvSpPr>
              <a:spLocks noChangeArrowheads="1"/>
            </p:cNvSpPr>
            <p:nvPr/>
          </p:nvSpPr>
          <p:spPr bwMode="auto">
            <a:xfrm>
              <a:off x="2176713" y="833664"/>
              <a:ext cx="570670" cy="677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r" eaLnBrk="1" hangingPunct="1"/>
              <a:r>
                <a:rPr lang="en-US" altLang="zh-CN" sz="4400">
                  <a:solidFill>
                    <a:srgbClr val="FF0000"/>
                  </a:solidFill>
                  <a:cs typeface="Arial" pitchFamily="34" charset="0"/>
                </a:rPr>
                <a:t>0</a:t>
              </a:r>
              <a:r>
                <a:rPr lang="id-ID" altLang="zh-CN" sz="4400">
                  <a:solidFill>
                    <a:srgbClr val="FF0000"/>
                  </a:solidFill>
                  <a:cs typeface="Arial" pitchFamily="34" charset="0"/>
                </a:rPr>
                <a:t>3</a:t>
              </a:r>
              <a:endParaRPr lang="en-US" altLang="zh-CN" sz="8800">
                <a:solidFill>
                  <a:srgbClr val="FF0000"/>
                </a:solidFill>
                <a:cs typeface="Arial" pitchFamily="34" charset="0"/>
              </a:endParaRPr>
            </a:p>
          </p:txBody>
        </p:sp>
        <p:sp>
          <p:nvSpPr>
            <p:cNvPr id="59408" name="Content Placeholder 2"/>
            <p:cNvSpPr txBox="1">
              <a:spLocks/>
            </p:cNvSpPr>
            <p:nvPr/>
          </p:nvSpPr>
          <p:spPr bwMode="auto">
            <a:xfrm>
              <a:off x="809172" y="1685786"/>
              <a:ext cx="2016226" cy="10044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r" eaLnBrk="1" hangingPunct="1">
                <a:spcBef>
                  <a:spcPct val="20000"/>
                </a:spcBef>
                <a:buFont typeface="Arial" pitchFamily="34" charset="0"/>
                <a:buNone/>
              </a:pPr>
              <a:r>
                <a:rPr lang="en-US" altLang="zh-CN" sz="1100">
                  <a:solidFill>
                    <a:srgbClr val="A6A6A6"/>
                  </a:solidFill>
                </a:rPr>
                <a:t>Lorem ipsum dolor sit amet, consectetur adipiscing elit. Sed imperdiet tincidunt velit laoreet facilisis. Praesent tempus ipsum suscipit</a:t>
              </a:r>
              <a:endParaRPr lang="en-US" altLang="zh-CN" sz="1000">
                <a:solidFill>
                  <a:srgbClr val="A6A6A6"/>
                </a:solidFill>
              </a:endParaRPr>
            </a:p>
          </p:txBody>
        </p:sp>
      </p:gr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childTnLst>
                          </p:cTn>
                        </p:par>
                        <p:par>
                          <p:cTn id="27" fill="hold" nodeType="afterGroup">
                            <p:stCondLst>
                              <p:cond delay="3750"/>
                            </p:stCondLst>
                            <p:childTnLst>
                              <p:par>
                                <p:cTn id="28" presetID="10" presetClass="entr" presetSubtype="0" fill="hold" nodeType="afterEffect">
                                  <p:stCondLst>
                                    <p:cond delay="0"/>
                                  </p:stCondLst>
                                  <p:childTnLst>
                                    <p:set>
                                      <p:cBhvr>
                                        <p:cTn id="29" dur="1" fill="hold">
                                          <p:stCondLst>
                                            <p:cond delay="0"/>
                                          </p:stCondLst>
                                        </p:cTn>
                                        <p:tgtEl>
                                          <p:spTgt spid="58"/>
                                        </p:tgtEl>
                                        <p:attrNameLst>
                                          <p:attrName>style.visibility</p:attrName>
                                        </p:attrNameLst>
                                      </p:cBhvr>
                                      <p:to>
                                        <p:strVal val="visible"/>
                                      </p:to>
                                    </p:set>
                                    <p:animEffect transition="in" filter="fade">
                                      <p:cBhvr>
                                        <p:cTn id="30" dur="500"/>
                                        <p:tgtEl>
                                          <p:spTgt spid="58"/>
                                        </p:tgtEl>
                                      </p:cBhvr>
                                    </p:animEffect>
                                  </p:childTnLst>
                                </p:cTn>
                              </p:par>
                            </p:childTnLst>
                          </p:cTn>
                        </p:par>
                        <p:par>
                          <p:cTn id="31" fill="hold" nodeType="afterGroup">
                            <p:stCondLst>
                              <p:cond delay="4250"/>
                            </p:stCondLst>
                            <p:childTnLst>
                              <p:par>
                                <p:cTn id="32" presetID="10" presetClass="entr" presetSubtype="0" fill="hold" nodeType="afterEffect">
                                  <p:stCondLst>
                                    <p:cond delay="0"/>
                                  </p:stCondLst>
                                  <p:childTnLst>
                                    <p:set>
                                      <p:cBhvr>
                                        <p:cTn id="33" dur="1" fill="hold">
                                          <p:stCondLst>
                                            <p:cond delay="0"/>
                                          </p:stCondLst>
                                        </p:cTn>
                                        <p:tgtEl>
                                          <p:spTgt spid="62"/>
                                        </p:tgtEl>
                                        <p:attrNameLst>
                                          <p:attrName>style.visibility</p:attrName>
                                        </p:attrNameLst>
                                      </p:cBhvr>
                                      <p:to>
                                        <p:strVal val="visible"/>
                                      </p:to>
                                    </p:set>
                                    <p:animEffect transition="in" filter="fade">
                                      <p:cBhvr>
                                        <p:cTn id="34" dur="500"/>
                                        <p:tgtEl>
                                          <p:spTgt spid="62"/>
                                        </p:tgtEl>
                                      </p:cBhvr>
                                    </p:animEffect>
                                  </p:childTnLst>
                                </p:cTn>
                              </p:par>
                            </p:childTnLst>
                          </p:cTn>
                        </p:par>
                        <p:par>
                          <p:cTn id="35" fill="hold" nodeType="afterGroup">
                            <p:stCondLst>
                              <p:cond delay="4750"/>
                            </p:stCondLst>
                            <p:childTnLst>
                              <p:par>
                                <p:cTn id="36" presetID="10" presetClass="entr" presetSubtype="0" fill="hold" nodeType="afterEffect">
                                  <p:stCondLst>
                                    <p:cond delay="0"/>
                                  </p:stCondLst>
                                  <p:childTnLst>
                                    <p:set>
                                      <p:cBhvr>
                                        <p:cTn id="37" dur="1" fill="hold">
                                          <p:stCondLst>
                                            <p:cond delay="0"/>
                                          </p:stCondLst>
                                        </p:cTn>
                                        <p:tgtEl>
                                          <p:spTgt spid="66"/>
                                        </p:tgtEl>
                                        <p:attrNameLst>
                                          <p:attrName>style.visibility</p:attrName>
                                        </p:attrNameLst>
                                      </p:cBhvr>
                                      <p:to>
                                        <p:strVal val="visible"/>
                                      </p:to>
                                    </p:set>
                                    <p:animEffect transition="in" filter="fade">
                                      <p:cBhvr>
                                        <p:cTn id="38" dur="500"/>
                                        <p:tgtEl>
                                          <p:spTgt spid="66"/>
                                        </p:tgtEl>
                                      </p:cBhvr>
                                    </p:animEffect>
                                  </p:childTnLst>
                                </p:cTn>
                              </p:par>
                            </p:childTnLst>
                          </p:cTn>
                        </p:par>
                        <p:par>
                          <p:cTn id="39" fill="hold" nodeType="afterGroup">
                            <p:stCondLst>
                              <p:cond delay="5250"/>
                            </p:stCondLst>
                            <p:childTnLst>
                              <p:par>
                                <p:cTn id="40" presetID="10" presetClass="entr" presetSubtype="0" fill="hold" nodeType="afterEffect">
                                  <p:stCondLst>
                                    <p:cond delay="0"/>
                                  </p:stCondLst>
                                  <p:childTnLst>
                                    <p:set>
                                      <p:cBhvr>
                                        <p:cTn id="41" dur="1" fill="hold">
                                          <p:stCondLst>
                                            <p:cond delay="0"/>
                                          </p:stCondLst>
                                        </p:cTn>
                                        <p:tgtEl>
                                          <p:spTgt spid="84"/>
                                        </p:tgtEl>
                                        <p:attrNameLst>
                                          <p:attrName>style.visibility</p:attrName>
                                        </p:attrNameLst>
                                      </p:cBhvr>
                                      <p:to>
                                        <p:strVal val="visible"/>
                                      </p:to>
                                    </p:set>
                                    <p:animEffect transition="in" filter="fade">
                                      <p:cBhvr>
                                        <p:cTn id="42"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DF42B218-358F-4876-869C-499585AD9FC3}"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58</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Mouse Gear Modification</a:t>
            </a:r>
            <a:endParaRPr lang="en-US" altLang="zh-CN" sz="3600">
              <a:solidFill>
                <a:srgbClr val="767171"/>
              </a:solidFill>
              <a:latin typeface="Calibri Light" pitchFamily="34" charset="0"/>
            </a:endParaRPr>
          </a:p>
        </p:txBody>
      </p:sp>
      <p:sp>
        <p:nvSpPr>
          <p:cNvPr id="412"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grpSp>
        <p:nvGrpSpPr>
          <p:cNvPr id="16" name="Group 15"/>
          <p:cNvGrpSpPr/>
          <p:nvPr/>
        </p:nvGrpSpPr>
        <p:grpSpPr>
          <a:xfrm>
            <a:off x="4687237" y="3895352"/>
            <a:ext cx="720000" cy="1941036"/>
            <a:chOff x="5588618" y="3680520"/>
            <a:chExt cx="988675" cy="1941036"/>
          </a:xfrm>
          <a:solidFill>
            <a:schemeClr val="accent5">
              <a:lumMod val="50000"/>
            </a:schemeClr>
          </a:solidFill>
        </p:grpSpPr>
        <p:cxnSp>
          <p:nvCxnSpPr>
            <p:cNvPr id="17" name="Straight Connector 16"/>
            <p:cNvCxnSpPr/>
            <p:nvPr/>
          </p:nvCxnSpPr>
          <p:spPr>
            <a:xfrm>
              <a:off x="5616754" y="3786455"/>
              <a:ext cx="4375" cy="1220057"/>
            </a:xfrm>
            <a:prstGeom prst="line">
              <a:avLst/>
            </a:prstGeom>
            <a:grpFill/>
            <a:ln w="63500">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6525816" y="3783820"/>
              <a:ext cx="4375" cy="1220057"/>
            </a:xfrm>
            <a:prstGeom prst="line">
              <a:avLst/>
            </a:prstGeom>
            <a:grpFill/>
            <a:ln w="63500">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5833054" y="3682011"/>
              <a:ext cx="4375" cy="1220057"/>
            </a:xfrm>
            <a:prstGeom prst="line">
              <a:avLst/>
            </a:prstGeom>
            <a:grpFill/>
            <a:ln w="63500">
              <a:solidFill>
                <a:srgbClr val="002060"/>
              </a:solidFil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a:off x="6328716" y="3680520"/>
              <a:ext cx="4375" cy="1220057"/>
            </a:xfrm>
            <a:prstGeom prst="line">
              <a:avLst/>
            </a:prstGeom>
            <a:grpFill/>
            <a:ln w="63500">
              <a:solidFill>
                <a:srgbClr val="002060"/>
              </a:solidFill>
            </a:ln>
          </p:spPr>
          <p:style>
            <a:lnRef idx="1">
              <a:schemeClr val="accent1"/>
            </a:lnRef>
            <a:fillRef idx="0">
              <a:schemeClr val="accent1"/>
            </a:fillRef>
            <a:effectRef idx="0">
              <a:schemeClr val="accent1"/>
            </a:effectRef>
            <a:fontRef idx="minor">
              <a:schemeClr val="tx1"/>
            </a:fontRef>
          </p:style>
        </p:cxnSp>
        <p:sp>
          <p:nvSpPr>
            <p:cNvPr id="21" name="Freeform 27"/>
            <p:cNvSpPr>
              <a:spLocks noChangeAspect="1" noEditPoints="1"/>
            </p:cNvSpPr>
            <p:nvPr/>
          </p:nvSpPr>
          <p:spPr bwMode="auto">
            <a:xfrm>
              <a:off x="5588618" y="4770963"/>
              <a:ext cx="988675" cy="850593"/>
            </a:xfrm>
            <a:custGeom>
              <a:avLst/>
              <a:gdLst>
                <a:gd name="T0" fmla="*/ 2 w 226"/>
                <a:gd name="T1" fmla="*/ 61 h 195"/>
                <a:gd name="T2" fmla="*/ 56 w 226"/>
                <a:gd name="T3" fmla="*/ 128 h 195"/>
                <a:gd name="T4" fmla="*/ 56 w 226"/>
                <a:gd name="T5" fmla="*/ 128 h 195"/>
                <a:gd name="T6" fmla="*/ 108 w 226"/>
                <a:gd name="T7" fmla="*/ 192 h 195"/>
                <a:gd name="T8" fmla="*/ 113 w 226"/>
                <a:gd name="T9" fmla="*/ 195 h 195"/>
                <a:gd name="T10" fmla="*/ 119 w 226"/>
                <a:gd name="T11" fmla="*/ 192 h 195"/>
                <a:gd name="T12" fmla="*/ 171 w 226"/>
                <a:gd name="T13" fmla="*/ 128 h 195"/>
                <a:gd name="T14" fmla="*/ 171 w 226"/>
                <a:gd name="T15" fmla="*/ 128 h 195"/>
                <a:gd name="T16" fmla="*/ 224 w 226"/>
                <a:gd name="T17" fmla="*/ 61 h 195"/>
                <a:gd name="T18" fmla="*/ 225 w 226"/>
                <a:gd name="T19" fmla="*/ 54 h 195"/>
                <a:gd name="T20" fmla="*/ 219 w 226"/>
                <a:gd name="T21" fmla="*/ 49 h 195"/>
                <a:gd name="T22" fmla="*/ 178 w 226"/>
                <a:gd name="T23" fmla="*/ 7 h 195"/>
                <a:gd name="T24" fmla="*/ 177 w 226"/>
                <a:gd name="T25" fmla="*/ 5 h 195"/>
                <a:gd name="T26" fmla="*/ 169 w 226"/>
                <a:gd name="T27" fmla="*/ 1 h 195"/>
                <a:gd name="T28" fmla="*/ 166 w 226"/>
                <a:gd name="T29" fmla="*/ 2 h 195"/>
                <a:gd name="T30" fmla="*/ 163 w 226"/>
                <a:gd name="T31" fmla="*/ 7 h 195"/>
                <a:gd name="T32" fmla="*/ 113 w 226"/>
                <a:gd name="T33" fmla="*/ 50 h 195"/>
                <a:gd name="T34" fmla="*/ 64 w 226"/>
                <a:gd name="T35" fmla="*/ 7 h 195"/>
                <a:gd name="T36" fmla="*/ 56 w 226"/>
                <a:gd name="T37" fmla="*/ 1 h 195"/>
                <a:gd name="T38" fmla="*/ 56 w 226"/>
                <a:gd name="T39" fmla="*/ 1 h 195"/>
                <a:gd name="T40" fmla="*/ 53 w 226"/>
                <a:gd name="T41" fmla="*/ 2 h 195"/>
                <a:gd name="T42" fmla="*/ 50 w 226"/>
                <a:gd name="T43" fmla="*/ 5 h 195"/>
                <a:gd name="T44" fmla="*/ 49 w 226"/>
                <a:gd name="T45" fmla="*/ 7 h 195"/>
                <a:gd name="T46" fmla="*/ 7 w 226"/>
                <a:gd name="T47" fmla="*/ 49 h 195"/>
                <a:gd name="T48" fmla="*/ 1 w 226"/>
                <a:gd name="T49" fmla="*/ 54 h 195"/>
                <a:gd name="T50" fmla="*/ 2 w 226"/>
                <a:gd name="T51" fmla="*/ 61 h 195"/>
                <a:gd name="T52" fmla="*/ 75 w 226"/>
                <a:gd name="T53" fmla="*/ 128 h 195"/>
                <a:gd name="T54" fmla="*/ 152 w 226"/>
                <a:gd name="T55" fmla="*/ 128 h 195"/>
                <a:gd name="T56" fmla="*/ 113 w 226"/>
                <a:gd name="T57" fmla="*/ 175 h 195"/>
                <a:gd name="T58" fmla="*/ 75 w 226"/>
                <a:gd name="T59" fmla="*/ 128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26" h="195">
                  <a:moveTo>
                    <a:pt x="2" y="61"/>
                  </a:moveTo>
                  <a:cubicBezTo>
                    <a:pt x="56" y="128"/>
                    <a:pt x="56" y="128"/>
                    <a:pt x="56" y="128"/>
                  </a:cubicBezTo>
                  <a:cubicBezTo>
                    <a:pt x="56" y="128"/>
                    <a:pt x="56" y="128"/>
                    <a:pt x="56" y="128"/>
                  </a:cubicBezTo>
                  <a:cubicBezTo>
                    <a:pt x="108" y="192"/>
                    <a:pt x="108" y="192"/>
                    <a:pt x="108" y="192"/>
                  </a:cubicBezTo>
                  <a:cubicBezTo>
                    <a:pt x="109" y="194"/>
                    <a:pt x="111" y="195"/>
                    <a:pt x="113" y="195"/>
                  </a:cubicBezTo>
                  <a:cubicBezTo>
                    <a:pt x="116" y="195"/>
                    <a:pt x="118" y="194"/>
                    <a:pt x="119" y="192"/>
                  </a:cubicBezTo>
                  <a:cubicBezTo>
                    <a:pt x="171" y="128"/>
                    <a:pt x="171" y="128"/>
                    <a:pt x="171" y="128"/>
                  </a:cubicBezTo>
                  <a:cubicBezTo>
                    <a:pt x="171" y="128"/>
                    <a:pt x="171" y="128"/>
                    <a:pt x="171" y="128"/>
                  </a:cubicBezTo>
                  <a:cubicBezTo>
                    <a:pt x="224" y="61"/>
                    <a:pt x="224" y="61"/>
                    <a:pt x="224" y="61"/>
                  </a:cubicBezTo>
                  <a:cubicBezTo>
                    <a:pt x="226" y="59"/>
                    <a:pt x="226" y="56"/>
                    <a:pt x="225" y="54"/>
                  </a:cubicBezTo>
                  <a:cubicBezTo>
                    <a:pt x="224" y="51"/>
                    <a:pt x="222" y="50"/>
                    <a:pt x="219" y="49"/>
                  </a:cubicBezTo>
                  <a:cubicBezTo>
                    <a:pt x="198" y="46"/>
                    <a:pt x="180" y="29"/>
                    <a:pt x="178" y="7"/>
                  </a:cubicBezTo>
                  <a:cubicBezTo>
                    <a:pt x="178" y="6"/>
                    <a:pt x="177" y="5"/>
                    <a:pt x="177" y="5"/>
                  </a:cubicBezTo>
                  <a:cubicBezTo>
                    <a:pt x="175" y="2"/>
                    <a:pt x="172" y="0"/>
                    <a:pt x="169" y="1"/>
                  </a:cubicBezTo>
                  <a:cubicBezTo>
                    <a:pt x="168" y="1"/>
                    <a:pt x="167" y="1"/>
                    <a:pt x="166" y="2"/>
                  </a:cubicBezTo>
                  <a:cubicBezTo>
                    <a:pt x="164" y="3"/>
                    <a:pt x="163" y="5"/>
                    <a:pt x="163" y="7"/>
                  </a:cubicBezTo>
                  <a:cubicBezTo>
                    <a:pt x="160" y="31"/>
                    <a:pt x="138" y="50"/>
                    <a:pt x="113" y="50"/>
                  </a:cubicBezTo>
                  <a:cubicBezTo>
                    <a:pt x="88" y="50"/>
                    <a:pt x="67" y="31"/>
                    <a:pt x="64" y="7"/>
                  </a:cubicBezTo>
                  <a:cubicBezTo>
                    <a:pt x="63" y="3"/>
                    <a:pt x="60" y="1"/>
                    <a:pt x="56" y="1"/>
                  </a:cubicBezTo>
                  <a:cubicBezTo>
                    <a:pt x="56" y="1"/>
                    <a:pt x="56" y="1"/>
                    <a:pt x="56" y="1"/>
                  </a:cubicBezTo>
                  <a:cubicBezTo>
                    <a:pt x="55" y="1"/>
                    <a:pt x="54" y="1"/>
                    <a:pt x="53" y="2"/>
                  </a:cubicBezTo>
                  <a:cubicBezTo>
                    <a:pt x="51" y="2"/>
                    <a:pt x="50" y="3"/>
                    <a:pt x="50" y="5"/>
                  </a:cubicBezTo>
                  <a:cubicBezTo>
                    <a:pt x="49" y="5"/>
                    <a:pt x="49" y="6"/>
                    <a:pt x="49" y="7"/>
                  </a:cubicBezTo>
                  <a:cubicBezTo>
                    <a:pt x="46" y="29"/>
                    <a:pt x="29" y="46"/>
                    <a:pt x="7" y="49"/>
                  </a:cubicBezTo>
                  <a:cubicBezTo>
                    <a:pt x="4" y="50"/>
                    <a:pt x="2" y="51"/>
                    <a:pt x="1" y="54"/>
                  </a:cubicBezTo>
                  <a:cubicBezTo>
                    <a:pt x="0" y="56"/>
                    <a:pt x="1" y="59"/>
                    <a:pt x="2" y="61"/>
                  </a:cubicBezTo>
                  <a:close/>
                  <a:moveTo>
                    <a:pt x="75" y="128"/>
                  </a:moveTo>
                  <a:cubicBezTo>
                    <a:pt x="101" y="123"/>
                    <a:pt x="126" y="123"/>
                    <a:pt x="152" y="128"/>
                  </a:cubicBezTo>
                  <a:cubicBezTo>
                    <a:pt x="113" y="175"/>
                    <a:pt x="113" y="175"/>
                    <a:pt x="113" y="175"/>
                  </a:cubicBezTo>
                  <a:lnTo>
                    <a:pt x="75" y="128"/>
                  </a:lnTo>
                  <a:close/>
                </a:path>
              </a:pathLst>
            </a:custGeom>
            <a:grp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grpSp>
      <p:grpSp>
        <p:nvGrpSpPr>
          <p:cNvPr id="22" name="Group 21"/>
          <p:cNvGrpSpPr>
            <a:grpSpLocks noChangeAspect="1"/>
          </p:cNvGrpSpPr>
          <p:nvPr/>
        </p:nvGrpSpPr>
        <p:grpSpPr bwMode="auto">
          <a:xfrm>
            <a:off x="3478213" y="1924050"/>
            <a:ext cx="3178175" cy="2268538"/>
            <a:chOff x="1969112" y="2879890"/>
            <a:chExt cx="4032281" cy="2863085"/>
          </a:xfrm>
        </p:grpSpPr>
        <p:sp>
          <p:nvSpPr>
            <p:cNvPr id="23" name="Freeform 22"/>
            <p:cNvSpPr/>
            <p:nvPr/>
          </p:nvSpPr>
          <p:spPr>
            <a:xfrm>
              <a:off x="2984232" y="3791510"/>
              <a:ext cx="1951688" cy="1951465"/>
            </a:xfrm>
            <a:custGeom>
              <a:avLst/>
              <a:gdLst>
                <a:gd name="connsiteX0" fmla="*/ 0 w 1952015"/>
                <a:gd name="connsiteY0" fmla="*/ 976008 h 1952015"/>
                <a:gd name="connsiteX1" fmla="*/ 976008 w 1952015"/>
                <a:gd name="connsiteY1" fmla="*/ 0 h 1952015"/>
                <a:gd name="connsiteX2" fmla="*/ 1952016 w 1952015"/>
                <a:gd name="connsiteY2" fmla="*/ 976008 h 1952015"/>
                <a:gd name="connsiteX3" fmla="*/ 976008 w 1952015"/>
                <a:gd name="connsiteY3" fmla="*/ 1952016 h 1952015"/>
                <a:gd name="connsiteX4" fmla="*/ 0 w 1952015"/>
                <a:gd name="connsiteY4" fmla="*/ 976008 h 19520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52015" h="1952015">
                  <a:moveTo>
                    <a:pt x="0" y="976008"/>
                  </a:moveTo>
                  <a:cubicBezTo>
                    <a:pt x="0" y="436974"/>
                    <a:pt x="436974" y="0"/>
                    <a:pt x="976008" y="0"/>
                  </a:cubicBezTo>
                  <a:cubicBezTo>
                    <a:pt x="1515042" y="0"/>
                    <a:pt x="1952016" y="436974"/>
                    <a:pt x="1952016" y="976008"/>
                  </a:cubicBezTo>
                  <a:cubicBezTo>
                    <a:pt x="1952016" y="1515042"/>
                    <a:pt x="1515042" y="1952016"/>
                    <a:pt x="976008" y="1952016"/>
                  </a:cubicBezTo>
                  <a:cubicBezTo>
                    <a:pt x="436974" y="1952016"/>
                    <a:pt x="0" y="1515042"/>
                    <a:pt x="0" y="976008"/>
                  </a:cubicBezTo>
                  <a:close/>
                </a:path>
              </a:pathLst>
            </a:custGeom>
            <a:solidFill>
              <a:srgbClr val="FF0000"/>
            </a:solidFill>
            <a:ln>
              <a:noFill/>
            </a:ln>
          </p:spPr>
          <p:style>
            <a:lnRef idx="2">
              <a:schemeClr val="lt1">
                <a:hueOff val="0"/>
                <a:satOff val="0"/>
                <a:lumOff val="0"/>
                <a:alphaOff val="0"/>
              </a:schemeClr>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lIns="341746" tIns="341746" rIns="341746" bIns="341746" spcCol="1270" anchor="ctr"/>
            <a:lstStyle/>
            <a:p>
              <a:pPr algn="ctr" defTabSz="1955800" eaLnBrk="1" fontAlgn="auto" hangingPunct="1">
                <a:lnSpc>
                  <a:spcPct val="90000"/>
                </a:lnSpc>
                <a:spcAft>
                  <a:spcPct val="35000"/>
                </a:spcAft>
                <a:defRPr/>
              </a:pPr>
              <a:endParaRPr lang="id-ID" sz="4400"/>
            </a:p>
          </p:txBody>
        </p:sp>
        <p:sp>
          <p:nvSpPr>
            <p:cNvPr id="24" name="Freeform 23"/>
            <p:cNvSpPr/>
            <p:nvPr/>
          </p:nvSpPr>
          <p:spPr>
            <a:xfrm>
              <a:off x="2241018" y="3118314"/>
              <a:ext cx="1419960" cy="1420522"/>
            </a:xfrm>
            <a:custGeom>
              <a:avLst/>
              <a:gdLst>
                <a:gd name="connsiteX0" fmla="*/ 0 w 1419647"/>
                <a:gd name="connsiteY0" fmla="*/ 709824 h 1419647"/>
                <a:gd name="connsiteX1" fmla="*/ 709824 w 1419647"/>
                <a:gd name="connsiteY1" fmla="*/ 0 h 1419647"/>
                <a:gd name="connsiteX2" fmla="*/ 1419648 w 1419647"/>
                <a:gd name="connsiteY2" fmla="*/ 709824 h 1419647"/>
                <a:gd name="connsiteX3" fmla="*/ 709824 w 1419647"/>
                <a:gd name="connsiteY3" fmla="*/ 1419648 h 1419647"/>
                <a:gd name="connsiteX4" fmla="*/ 0 w 1419647"/>
                <a:gd name="connsiteY4" fmla="*/ 709824 h 141964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9647" h="1419647">
                  <a:moveTo>
                    <a:pt x="0" y="709824"/>
                  </a:moveTo>
                  <a:cubicBezTo>
                    <a:pt x="0" y="317799"/>
                    <a:pt x="317799" y="0"/>
                    <a:pt x="709824" y="0"/>
                  </a:cubicBezTo>
                  <a:cubicBezTo>
                    <a:pt x="1101849" y="0"/>
                    <a:pt x="1419648" y="317799"/>
                    <a:pt x="1419648" y="709824"/>
                  </a:cubicBezTo>
                  <a:cubicBezTo>
                    <a:pt x="1419648" y="1101849"/>
                    <a:pt x="1101849" y="1419648"/>
                    <a:pt x="709824" y="1419648"/>
                  </a:cubicBezTo>
                  <a:cubicBezTo>
                    <a:pt x="317799" y="1419648"/>
                    <a:pt x="0" y="1101849"/>
                    <a:pt x="0" y="709824"/>
                  </a:cubicBezTo>
                  <a:close/>
                </a:path>
              </a:pathLst>
            </a:custGeom>
            <a:solidFill>
              <a:schemeClr val="accent4">
                <a:alpha val="90000"/>
              </a:schemeClr>
            </a:solidFill>
            <a:ln>
              <a:noFill/>
            </a:ln>
          </p:spPr>
          <p:style>
            <a:lnRef idx="2">
              <a:schemeClr val="lt1">
                <a:hueOff val="0"/>
                <a:satOff val="0"/>
                <a:lumOff val="0"/>
                <a:alphaOff val="0"/>
              </a:schemeClr>
            </a:lnRef>
            <a:fillRef idx="1">
              <a:schemeClr val="accent2">
                <a:hueOff val="-716791"/>
                <a:satOff val="-17272"/>
                <a:lumOff val="-10393"/>
                <a:alphaOff val="0"/>
              </a:schemeClr>
            </a:fillRef>
            <a:effectRef idx="0">
              <a:schemeClr val="accent2">
                <a:hueOff val="-716791"/>
                <a:satOff val="-17272"/>
                <a:lumOff val="-10393"/>
                <a:alphaOff val="0"/>
              </a:schemeClr>
            </a:effectRef>
            <a:fontRef idx="minor">
              <a:schemeClr val="lt1"/>
            </a:fontRef>
          </p:style>
          <p:txBody>
            <a:bodyPr lIns="248542" tIns="248542" rIns="248542" bIns="248542" spcCol="1270" anchor="ctr"/>
            <a:lstStyle/>
            <a:p>
              <a:pPr algn="ctr" defTabSz="1422400" eaLnBrk="1" fontAlgn="auto" hangingPunct="1">
                <a:lnSpc>
                  <a:spcPct val="90000"/>
                </a:lnSpc>
                <a:spcAft>
                  <a:spcPct val="35000"/>
                </a:spcAft>
                <a:defRPr/>
              </a:pPr>
              <a:endParaRPr lang="id-ID" sz="3200"/>
            </a:p>
          </p:txBody>
        </p:sp>
        <p:sp>
          <p:nvSpPr>
            <p:cNvPr id="25" name="Freeform 24"/>
            <p:cNvSpPr/>
            <p:nvPr/>
          </p:nvSpPr>
          <p:spPr>
            <a:xfrm>
              <a:off x="4162495" y="3002108"/>
              <a:ext cx="1703951" cy="1703024"/>
            </a:xfrm>
            <a:custGeom>
              <a:avLst/>
              <a:gdLst>
                <a:gd name="connsiteX0" fmla="*/ 0 w 1390964"/>
                <a:gd name="connsiteY0" fmla="*/ 695482 h 1390964"/>
                <a:gd name="connsiteX1" fmla="*/ 695482 w 1390964"/>
                <a:gd name="connsiteY1" fmla="*/ 0 h 1390964"/>
                <a:gd name="connsiteX2" fmla="*/ 1390964 w 1390964"/>
                <a:gd name="connsiteY2" fmla="*/ 695482 h 1390964"/>
                <a:gd name="connsiteX3" fmla="*/ 695482 w 1390964"/>
                <a:gd name="connsiteY3" fmla="*/ 1390964 h 1390964"/>
                <a:gd name="connsiteX4" fmla="*/ 0 w 1390964"/>
                <a:gd name="connsiteY4" fmla="*/ 695482 h 13909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90964" h="1390964">
                  <a:moveTo>
                    <a:pt x="146973" y="842454"/>
                  </a:moveTo>
                  <a:cubicBezTo>
                    <a:pt x="65803" y="539522"/>
                    <a:pt x="245577" y="228144"/>
                    <a:pt x="548510" y="146973"/>
                  </a:cubicBezTo>
                  <a:cubicBezTo>
                    <a:pt x="851442" y="65803"/>
                    <a:pt x="1162820" y="245577"/>
                    <a:pt x="1243991" y="548510"/>
                  </a:cubicBezTo>
                  <a:cubicBezTo>
                    <a:pt x="1325161" y="851442"/>
                    <a:pt x="1145387" y="1162820"/>
                    <a:pt x="842454" y="1243991"/>
                  </a:cubicBezTo>
                  <a:cubicBezTo>
                    <a:pt x="539522" y="1325161"/>
                    <a:pt x="228144" y="1145387"/>
                    <a:pt x="146973" y="842454"/>
                  </a:cubicBezTo>
                  <a:close/>
                </a:path>
              </a:pathLst>
            </a:custGeom>
            <a:solidFill>
              <a:schemeClr val="accent2">
                <a:alpha val="90000"/>
              </a:schemeClr>
            </a:solidFill>
            <a:ln>
              <a:noFill/>
            </a:ln>
          </p:spPr>
          <p:style>
            <a:lnRef idx="2">
              <a:schemeClr val="lt1">
                <a:hueOff val="0"/>
                <a:satOff val="0"/>
                <a:lumOff val="0"/>
                <a:alphaOff val="0"/>
              </a:schemeClr>
            </a:lnRef>
            <a:fillRef idx="1">
              <a:schemeClr val="accent2">
                <a:hueOff val="-1433582"/>
                <a:satOff val="-34544"/>
                <a:lumOff val="-20785"/>
                <a:alphaOff val="0"/>
              </a:schemeClr>
            </a:fillRef>
            <a:effectRef idx="0">
              <a:schemeClr val="accent2">
                <a:hueOff val="-1433582"/>
                <a:satOff val="-34544"/>
                <a:lumOff val="-20785"/>
                <a:alphaOff val="0"/>
              </a:schemeClr>
            </a:effectRef>
            <a:fontRef idx="minor">
              <a:schemeClr val="lt1"/>
            </a:fontRef>
          </p:style>
          <p:txBody>
            <a:bodyPr lIns="491866" tIns="491866" rIns="491866" bIns="491866" spcCol="1270" anchor="ctr"/>
            <a:lstStyle/>
            <a:p>
              <a:pPr algn="ctr" defTabSz="1066800" eaLnBrk="1" fontAlgn="auto" hangingPunct="1">
                <a:lnSpc>
                  <a:spcPct val="90000"/>
                </a:lnSpc>
                <a:spcAft>
                  <a:spcPct val="35000"/>
                </a:spcAft>
                <a:defRPr/>
              </a:pPr>
              <a:endParaRPr lang="id-ID" sz="2400"/>
            </a:p>
          </p:txBody>
        </p:sp>
        <p:sp>
          <p:nvSpPr>
            <p:cNvPr id="26" name="Shape 25"/>
            <p:cNvSpPr/>
            <p:nvPr/>
          </p:nvSpPr>
          <p:spPr>
            <a:xfrm rot="21424675">
              <a:off x="1969112" y="2905937"/>
              <a:ext cx="1824798" cy="1807209"/>
            </a:xfrm>
            <a:prstGeom prst="leftCircularArrow">
              <a:avLst>
                <a:gd name="adj1" fmla="val 6452"/>
                <a:gd name="adj2" fmla="val 429999"/>
                <a:gd name="adj3" fmla="val 10489124"/>
                <a:gd name="adj4" fmla="val 14837806"/>
                <a:gd name="adj5" fmla="val 7527"/>
              </a:avLst>
            </a:prstGeom>
            <a:solidFill>
              <a:schemeClr val="accent4"/>
            </a:solidFill>
          </p:spPr>
          <p:style>
            <a:lnRef idx="0">
              <a:schemeClr val="lt1">
                <a:hueOff val="0"/>
                <a:satOff val="0"/>
                <a:lumOff val="0"/>
                <a:alphaOff val="0"/>
              </a:schemeClr>
            </a:lnRef>
            <a:fillRef idx="1">
              <a:schemeClr val="accent2">
                <a:hueOff val="-716791"/>
                <a:satOff val="-17272"/>
                <a:lumOff val="-10393"/>
                <a:alphaOff val="0"/>
              </a:schemeClr>
            </a:fillRef>
            <a:effectRef idx="0">
              <a:schemeClr val="accent2">
                <a:hueOff val="-716791"/>
                <a:satOff val="-17272"/>
                <a:lumOff val="-10393"/>
                <a:alphaOff val="0"/>
              </a:schemeClr>
            </a:effectRef>
            <a:fontRef idx="minor">
              <a:schemeClr val="lt1"/>
            </a:fontRef>
          </p:style>
        </p:sp>
        <p:sp>
          <p:nvSpPr>
            <p:cNvPr id="27" name="Circular Arrow 26"/>
            <p:cNvSpPr/>
            <p:nvPr/>
          </p:nvSpPr>
          <p:spPr>
            <a:xfrm rot="7051373">
              <a:off x="4043789" y="2879763"/>
              <a:ext cx="1957477" cy="1957731"/>
            </a:xfrm>
            <a:prstGeom prst="circularArrow">
              <a:avLst>
                <a:gd name="adj1" fmla="val 5984"/>
                <a:gd name="adj2" fmla="val 394124"/>
                <a:gd name="adj3" fmla="val 13313824"/>
                <a:gd name="adj4" fmla="val 10508221"/>
                <a:gd name="adj5" fmla="val 6981"/>
              </a:avLst>
            </a:prstGeom>
            <a:solidFill>
              <a:schemeClr val="accent2"/>
            </a:solidFill>
          </p:spPr>
          <p:style>
            <a:lnRef idx="0">
              <a:schemeClr val="lt1">
                <a:hueOff val="0"/>
                <a:satOff val="0"/>
                <a:lumOff val="0"/>
                <a:alphaOff val="0"/>
              </a:schemeClr>
            </a:lnRef>
            <a:fillRef idx="1">
              <a:schemeClr val="accent2">
                <a:hueOff val="-1433582"/>
                <a:satOff val="-34544"/>
                <a:lumOff val="-20785"/>
                <a:alphaOff val="0"/>
              </a:schemeClr>
            </a:fillRef>
            <a:effectRef idx="0">
              <a:schemeClr val="accent2">
                <a:hueOff val="-1433582"/>
                <a:satOff val="-34544"/>
                <a:lumOff val="-20785"/>
                <a:alphaOff val="0"/>
              </a:schemeClr>
            </a:effectRef>
            <a:fontRef idx="minor">
              <a:schemeClr val="lt1"/>
            </a:fontRef>
          </p:style>
        </p:sp>
      </p:grpSp>
      <p:sp>
        <p:nvSpPr>
          <p:cNvPr id="28" name="Freeform 27"/>
          <p:cNvSpPr/>
          <p:nvPr/>
        </p:nvSpPr>
        <p:spPr>
          <a:xfrm>
            <a:off x="4527550" y="5160963"/>
            <a:ext cx="981075" cy="379412"/>
          </a:xfrm>
          <a:custGeom>
            <a:avLst/>
            <a:gdLst>
              <a:gd name="connsiteX0" fmla="*/ 0 w 1730742"/>
              <a:gd name="connsiteY0" fmla="*/ 0 h 834084"/>
              <a:gd name="connsiteX1" fmla="*/ 1730742 w 1730742"/>
              <a:gd name="connsiteY1" fmla="*/ 0 h 834084"/>
              <a:gd name="connsiteX2" fmla="*/ 1730742 w 1730742"/>
              <a:gd name="connsiteY2" fmla="*/ 834084 h 834084"/>
              <a:gd name="connsiteX3" fmla="*/ 0 w 1730742"/>
              <a:gd name="connsiteY3" fmla="*/ 834084 h 834084"/>
              <a:gd name="connsiteX4" fmla="*/ 0 w 1730742"/>
              <a:gd name="connsiteY4" fmla="*/ 0 h 8340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0742" h="834084">
                <a:moveTo>
                  <a:pt x="0" y="0"/>
                </a:moveTo>
                <a:lnTo>
                  <a:pt x="1730742" y="0"/>
                </a:lnTo>
                <a:lnTo>
                  <a:pt x="1730742" y="834084"/>
                </a:lnTo>
                <a:lnTo>
                  <a:pt x="0" y="834084"/>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45719" tIns="-1" rIns="0" bIns="0" spcCol="1270" anchor="ctr"/>
          <a:lstStyle/>
          <a:p>
            <a:pPr algn="ctr" defTabSz="800100" eaLnBrk="1" fontAlgn="auto" hangingPunct="1">
              <a:lnSpc>
                <a:spcPct val="70000"/>
              </a:lnSpc>
              <a:spcAft>
                <a:spcPct val="35000"/>
              </a:spcAft>
              <a:defRPr/>
            </a:pPr>
            <a:r>
              <a:rPr lang="id-ID" sz="850" b="1" dirty="0">
                <a:solidFill>
                  <a:schemeClr val="bg1">
                    <a:lumMod val="95000"/>
                  </a:schemeClr>
                </a:solidFill>
                <a:ea typeface="Roboto" panose="02000000000000000000" pitchFamily="2" charset="0"/>
              </a:rPr>
              <a:t>FIRTS</a:t>
            </a:r>
          </a:p>
          <a:p>
            <a:pPr algn="ctr" defTabSz="800100" eaLnBrk="1" fontAlgn="auto" hangingPunct="1">
              <a:lnSpc>
                <a:spcPct val="70000"/>
              </a:lnSpc>
              <a:spcAft>
                <a:spcPct val="35000"/>
              </a:spcAft>
              <a:defRPr/>
            </a:pPr>
            <a:r>
              <a:rPr lang="id-ID" sz="850" b="1" dirty="0">
                <a:solidFill>
                  <a:schemeClr val="bg1">
                    <a:lumMod val="95000"/>
                  </a:schemeClr>
                </a:solidFill>
                <a:ea typeface="Roboto" panose="02000000000000000000" pitchFamily="2" charset="0"/>
              </a:rPr>
              <a:t>CONTENT</a:t>
            </a:r>
          </a:p>
        </p:txBody>
      </p:sp>
      <p:sp>
        <p:nvSpPr>
          <p:cNvPr id="30" name="Freeform 6"/>
          <p:cNvSpPr>
            <a:spLocks noEditPoints="1"/>
          </p:cNvSpPr>
          <p:nvPr/>
        </p:nvSpPr>
        <p:spPr bwMode="auto">
          <a:xfrm>
            <a:off x="4078288" y="2438400"/>
            <a:ext cx="360362" cy="360363"/>
          </a:xfrm>
          <a:custGeom>
            <a:avLst/>
            <a:gdLst>
              <a:gd name="T0" fmla="*/ 2147483647 w 376"/>
              <a:gd name="T1" fmla="*/ 2147483647 h 401"/>
              <a:gd name="T2" fmla="*/ 2147483647 w 376"/>
              <a:gd name="T3" fmla="*/ 2147483647 h 401"/>
              <a:gd name="T4" fmla="*/ 0 w 376"/>
              <a:gd name="T5" fmla="*/ 2147483647 h 401"/>
              <a:gd name="T6" fmla="*/ 2147483647 w 376"/>
              <a:gd name="T7" fmla="*/ 2147483647 h 401"/>
              <a:gd name="T8" fmla="*/ 2147483647 w 376"/>
              <a:gd name="T9" fmla="*/ 2147483647 h 401"/>
              <a:gd name="T10" fmla="*/ 2147483647 w 376"/>
              <a:gd name="T11" fmla="*/ 2147483647 h 401"/>
              <a:gd name="T12" fmla="*/ 2147483647 w 376"/>
              <a:gd name="T13" fmla="*/ 2147483647 h 401"/>
              <a:gd name="T14" fmla="*/ 2147483647 w 376"/>
              <a:gd name="T15" fmla="*/ 2147483647 h 401"/>
              <a:gd name="T16" fmla="*/ 2147483647 w 376"/>
              <a:gd name="T17" fmla="*/ 2147483647 h 401"/>
              <a:gd name="T18" fmla="*/ 2147483647 w 376"/>
              <a:gd name="T19" fmla="*/ 2147483647 h 401"/>
              <a:gd name="T20" fmla="*/ 2147483647 w 376"/>
              <a:gd name="T21" fmla="*/ 2147483647 h 401"/>
              <a:gd name="T22" fmla="*/ 2147483647 w 376"/>
              <a:gd name="T23" fmla="*/ 2147483647 h 401"/>
              <a:gd name="T24" fmla="*/ 2147483647 w 376"/>
              <a:gd name="T25" fmla="*/ 2147483647 h 401"/>
              <a:gd name="T26" fmla="*/ 2147483647 w 376"/>
              <a:gd name="T27" fmla="*/ 2147483647 h 401"/>
              <a:gd name="T28" fmla="*/ 2147483647 w 376"/>
              <a:gd name="T29" fmla="*/ 2147483647 h 401"/>
              <a:gd name="T30" fmla="*/ 2147483647 w 376"/>
              <a:gd name="T31" fmla="*/ 2147483647 h 401"/>
              <a:gd name="T32" fmla="*/ 2147483647 w 376"/>
              <a:gd name="T33" fmla="*/ 2147483647 h 401"/>
              <a:gd name="T34" fmla="*/ 2147483647 w 376"/>
              <a:gd name="T35" fmla="*/ 2147483647 h 401"/>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376" h="401">
                <a:moveTo>
                  <a:pt x="67" y="3"/>
                </a:moveTo>
                <a:cubicBezTo>
                  <a:pt x="67" y="0"/>
                  <a:pt x="62" y="0"/>
                  <a:pt x="62" y="3"/>
                </a:cubicBezTo>
                <a:cubicBezTo>
                  <a:pt x="52" y="85"/>
                  <a:pt x="0" y="102"/>
                  <a:pt x="0" y="159"/>
                </a:cubicBezTo>
                <a:cubicBezTo>
                  <a:pt x="0" y="195"/>
                  <a:pt x="29" y="223"/>
                  <a:pt x="65" y="223"/>
                </a:cubicBezTo>
                <a:cubicBezTo>
                  <a:pt x="100" y="223"/>
                  <a:pt x="129" y="195"/>
                  <a:pt x="129" y="159"/>
                </a:cubicBezTo>
                <a:cubicBezTo>
                  <a:pt x="129" y="102"/>
                  <a:pt x="77" y="85"/>
                  <a:pt x="67" y="3"/>
                </a:cubicBezTo>
                <a:close/>
                <a:moveTo>
                  <a:pt x="313" y="3"/>
                </a:moveTo>
                <a:cubicBezTo>
                  <a:pt x="313" y="0"/>
                  <a:pt x="309" y="0"/>
                  <a:pt x="309" y="3"/>
                </a:cubicBezTo>
                <a:cubicBezTo>
                  <a:pt x="298" y="85"/>
                  <a:pt x="246" y="102"/>
                  <a:pt x="246" y="159"/>
                </a:cubicBezTo>
                <a:cubicBezTo>
                  <a:pt x="246" y="195"/>
                  <a:pt x="276" y="223"/>
                  <a:pt x="311" y="223"/>
                </a:cubicBezTo>
                <a:cubicBezTo>
                  <a:pt x="346" y="223"/>
                  <a:pt x="376" y="195"/>
                  <a:pt x="376" y="159"/>
                </a:cubicBezTo>
                <a:cubicBezTo>
                  <a:pt x="376" y="102"/>
                  <a:pt x="324" y="85"/>
                  <a:pt x="313" y="3"/>
                </a:cubicBezTo>
                <a:close/>
                <a:moveTo>
                  <a:pt x="185" y="180"/>
                </a:moveTo>
                <a:cubicBezTo>
                  <a:pt x="175" y="263"/>
                  <a:pt x="123" y="280"/>
                  <a:pt x="123" y="337"/>
                </a:cubicBezTo>
                <a:cubicBezTo>
                  <a:pt x="123" y="372"/>
                  <a:pt x="153" y="401"/>
                  <a:pt x="188" y="401"/>
                </a:cubicBezTo>
                <a:cubicBezTo>
                  <a:pt x="223" y="401"/>
                  <a:pt x="253" y="372"/>
                  <a:pt x="253" y="337"/>
                </a:cubicBezTo>
                <a:cubicBezTo>
                  <a:pt x="253" y="280"/>
                  <a:pt x="200" y="263"/>
                  <a:pt x="190" y="180"/>
                </a:cubicBezTo>
                <a:cubicBezTo>
                  <a:pt x="190" y="178"/>
                  <a:pt x="186" y="178"/>
                  <a:pt x="185" y="18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1" name="Freeform 11"/>
          <p:cNvSpPr>
            <a:spLocks noEditPoints="1"/>
          </p:cNvSpPr>
          <p:nvPr/>
        </p:nvSpPr>
        <p:spPr bwMode="auto">
          <a:xfrm>
            <a:off x="5699125" y="2438400"/>
            <a:ext cx="360363" cy="360363"/>
          </a:xfrm>
          <a:custGeom>
            <a:avLst/>
            <a:gdLst>
              <a:gd name="T0" fmla="*/ 2147483647 w 400"/>
              <a:gd name="T1" fmla="*/ 2147483647 h 400"/>
              <a:gd name="T2" fmla="*/ 2147483647 w 400"/>
              <a:gd name="T3" fmla="*/ 2147483647 h 400"/>
              <a:gd name="T4" fmla="*/ 2147483647 w 400"/>
              <a:gd name="T5" fmla="*/ 2147483647 h 400"/>
              <a:gd name="T6" fmla="*/ 2147483647 w 400"/>
              <a:gd name="T7" fmla="*/ 2147483647 h 400"/>
              <a:gd name="T8" fmla="*/ 2147483647 w 400"/>
              <a:gd name="T9" fmla="*/ 2147483647 h 400"/>
              <a:gd name="T10" fmla="*/ 2147483647 w 400"/>
              <a:gd name="T11" fmla="*/ 2147483647 h 400"/>
              <a:gd name="T12" fmla="*/ 2147483647 w 400"/>
              <a:gd name="T13" fmla="*/ 2147483647 h 400"/>
              <a:gd name="T14" fmla="*/ 2147483647 w 400"/>
              <a:gd name="T15" fmla="*/ 2147483647 h 400"/>
              <a:gd name="T16" fmla="*/ 2147483647 w 400"/>
              <a:gd name="T17" fmla="*/ 2147483647 h 400"/>
              <a:gd name="T18" fmla="*/ 2147483647 w 400"/>
              <a:gd name="T19" fmla="*/ 2147483647 h 400"/>
              <a:gd name="T20" fmla="*/ 2147483647 w 400"/>
              <a:gd name="T21" fmla="*/ 2147483647 h 400"/>
              <a:gd name="T22" fmla="*/ 2147483647 w 400"/>
              <a:gd name="T23" fmla="*/ 2147483647 h 400"/>
              <a:gd name="T24" fmla="*/ 2147483647 w 400"/>
              <a:gd name="T25" fmla="*/ 2147483647 h 400"/>
              <a:gd name="T26" fmla="*/ 2147483647 w 400"/>
              <a:gd name="T27" fmla="*/ 0 h 400"/>
              <a:gd name="T28" fmla="*/ 2147483647 w 400"/>
              <a:gd name="T29" fmla="*/ 2147483647 h 400"/>
              <a:gd name="T30" fmla="*/ 2147483647 w 400"/>
              <a:gd name="T31" fmla="*/ 2147483647 h 400"/>
              <a:gd name="T32" fmla="*/ 2147483647 w 400"/>
              <a:gd name="T33" fmla="*/ 2147483647 h 400"/>
              <a:gd name="T34" fmla="*/ 2147483647 w 400"/>
              <a:gd name="T35" fmla="*/ 2147483647 h 400"/>
              <a:gd name="T36" fmla="*/ 2147483647 w 400"/>
              <a:gd name="T37" fmla="*/ 2147483647 h 400"/>
              <a:gd name="T38" fmla="*/ 2147483647 w 400"/>
              <a:gd name="T39" fmla="*/ 2147483647 h 400"/>
              <a:gd name="T40" fmla="*/ 2147483647 w 400"/>
              <a:gd name="T41" fmla="*/ 2147483647 h 400"/>
              <a:gd name="T42" fmla="*/ 2147483647 w 400"/>
              <a:gd name="T43" fmla="*/ 2147483647 h 400"/>
              <a:gd name="T44" fmla="*/ 2147483647 w 400"/>
              <a:gd name="T45" fmla="*/ 2147483647 h 400"/>
              <a:gd name="T46" fmla="*/ 2147483647 w 400"/>
              <a:gd name="T47" fmla="*/ 2147483647 h 400"/>
              <a:gd name="T48" fmla="*/ 2147483647 w 400"/>
              <a:gd name="T49" fmla="*/ 2147483647 h 400"/>
              <a:gd name="T50" fmla="*/ 2147483647 w 400"/>
              <a:gd name="T51" fmla="*/ 2147483647 h 400"/>
              <a:gd name="T52" fmla="*/ 2147483647 w 400"/>
              <a:gd name="T53" fmla="*/ 2147483647 h 400"/>
              <a:gd name="T54" fmla="*/ 2147483647 w 400"/>
              <a:gd name="T55" fmla="*/ 2147483647 h 400"/>
              <a:gd name="T56" fmla="*/ 2147483647 w 400"/>
              <a:gd name="T57" fmla="*/ 2147483647 h 400"/>
              <a:gd name="T58" fmla="*/ 2147483647 w 400"/>
              <a:gd name="T59" fmla="*/ 2147483647 h 400"/>
              <a:gd name="T60" fmla="*/ 2147483647 w 400"/>
              <a:gd name="T61" fmla="*/ 2147483647 h 400"/>
              <a:gd name="T62" fmla="*/ 2147483647 w 400"/>
              <a:gd name="T63" fmla="*/ 2147483647 h 400"/>
              <a:gd name="T64" fmla="*/ 2147483647 w 400"/>
              <a:gd name="T65" fmla="*/ 2147483647 h 40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400" h="400">
                <a:moveTo>
                  <a:pt x="380" y="184"/>
                </a:moveTo>
                <a:cubicBezTo>
                  <a:pt x="376" y="184"/>
                  <a:pt x="364" y="184"/>
                  <a:pt x="360" y="184"/>
                </a:cubicBezTo>
                <a:cubicBezTo>
                  <a:pt x="349" y="184"/>
                  <a:pt x="340" y="191"/>
                  <a:pt x="340" y="200"/>
                </a:cubicBezTo>
                <a:cubicBezTo>
                  <a:pt x="340" y="209"/>
                  <a:pt x="349" y="216"/>
                  <a:pt x="360" y="216"/>
                </a:cubicBezTo>
                <a:cubicBezTo>
                  <a:pt x="364" y="216"/>
                  <a:pt x="376" y="216"/>
                  <a:pt x="380" y="216"/>
                </a:cubicBezTo>
                <a:cubicBezTo>
                  <a:pt x="391" y="216"/>
                  <a:pt x="400" y="209"/>
                  <a:pt x="400" y="200"/>
                </a:cubicBezTo>
                <a:cubicBezTo>
                  <a:pt x="400" y="191"/>
                  <a:pt x="391" y="184"/>
                  <a:pt x="380" y="184"/>
                </a:cubicBezTo>
                <a:close/>
                <a:moveTo>
                  <a:pt x="200" y="90"/>
                </a:moveTo>
                <a:cubicBezTo>
                  <a:pt x="139" y="90"/>
                  <a:pt x="90" y="139"/>
                  <a:pt x="90" y="200"/>
                </a:cubicBezTo>
                <a:cubicBezTo>
                  <a:pt x="90" y="261"/>
                  <a:pt x="139" y="310"/>
                  <a:pt x="200" y="310"/>
                </a:cubicBezTo>
                <a:cubicBezTo>
                  <a:pt x="261" y="310"/>
                  <a:pt x="310" y="261"/>
                  <a:pt x="310" y="200"/>
                </a:cubicBezTo>
                <a:cubicBezTo>
                  <a:pt x="310" y="139"/>
                  <a:pt x="261" y="90"/>
                  <a:pt x="200" y="90"/>
                </a:cubicBezTo>
                <a:close/>
                <a:moveTo>
                  <a:pt x="200" y="280"/>
                </a:moveTo>
                <a:cubicBezTo>
                  <a:pt x="156" y="280"/>
                  <a:pt x="120" y="244"/>
                  <a:pt x="120" y="200"/>
                </a:cubicBezTo>
                <a:cubicBezTo>
                  <a:pt x="120" y="156"/>
                  <a:pt x="156" y="120"/>
                  <a:pt x="200" y="120"/>
                </a:cubicBezTo>
                <a:cubicBezTo>
                  <a:pt x="244" y="120"/>
                  <a:pt x="280" y="156"/>
                  <a:pt x="280" y="200"/>
                </a:cubicBezTo>
                <a:cubicBezTo>
                  <a:pt x="280" y="244"/>
                  <a:pt x="244" y="280"/>
                  <a:pt x="200" y="280"/>
                </a:cubicBezTo>
                <a:close/>
                <a:moveTo>
                  <a:pt x="59" y="200"/>
                </a:moveTo>
                <a:cubicBezTo>
                  <a:pt x="59" y="191"/>
                  <a:pt x="51" y="184"/>
                  <a:pt x="40" y="184"/>
                </a:cubicBezTo>
                <a:cubicBezTo>
                  <a:pt x="36" y="184"/>
                  <a:pt x="23" y="184"/>
                  <a:pt x="20" y="184"/>
                </a:cubicBezTo>
                <a:cubicBezTo>
                  <a:pt x="9" y="184"/>
                  <a:pt x="0" y="191"/>
                  <a:pt x="0" y="200"/>
                </a:cubicBezTo>
                <a:cubicBezTo>
                  <a:pt x="0" y="209"/>
                  <a:pt x="9" y="216"/>
                  <a:pt x="20" y="216"/>
                </a:cubicBezTo>
                <a:cubicBezTo>
                  <a:pt x="23" y="216"/>
                  <a:pt x="36" y="216"/>
                  <a:pt x="40" y="216"/>
                </a:cubicBezTo>
                <a:cubicBezTo>
                  <a:pt x="51" y="216"/>
                  <a:pt x="59" y="209"/>
                  <a:pt x="59" y="200"/>
                </a:cubicBezTo>
                <a:close/>
                <a:moveTo>
                  <a:pt x="200" y="60"/>
                </a:moveTo>
                <a:cubicBezTo>
                  <a:pt x="209" y="60"/>
                  <a:pt x="216" y="51"/>
                  <a:pt x="216" y="40"/>
                </a:cubicBezTo>
                <a:cubicBezTo>
                  <a:pt x="216" y="36"/>
                  <a:pt x="216" y="24"/>
                  <a:pt x="216" y="20"/>
                </a:cubicBezTo>
                <a:cubicBezTo>
                  <a:pt x="216" y="9"/>
                  <a:pt x="209" y="0"/>
                  <a:pt x="200" y="0"/>
                </a:cubicBezTo>
                <a:cubicBezTo>
                  <a:pt x="191" y="0"/>
                  <a:pt x="184" y="9"/>
                  <a:pt x="184" y="20"/>
                </a:cubicBezTo>
                <a:cubicBezTo>
                  <a:pt x="184" y="24"/>
                  <a:pt x="184" y="36"/>
                  <a:pt x="184" y="40"/>
                </a:cubicBezTo>
                <a:cubicBezTo>
                  <a:pt x="184" y="51"/>
                  <a:pt x="191" y="60"/>
                  <a:pt x="200" y="60"/>
                </a:cubicBezTo>
                <a:close/>
                <a:moveTo>
                  <a:pt x="200" y="340"/>
                </a:moveTo>
                <a:cubicBezTo>
                  <a:pt x="191" y="340"/>
                  <a:pt x="184" y="349"/>
                  <a:pt x="184" y="360"/>
                </a:cubicBezTo>
                <a:cubicBezTo>
                  <a:pt x="184" y="364"/>
                  <a:pt x="184" y="376"/>
                  <a:pt x="184" y="380"/>
                </a:cubicBezTo>
                <a:cubicBezTo>
                  <a:pt x="184" y="391"/>
                  <a:pt x="191" y="400"/>
                  <a:pt x="200" y="400"/>
                </a:cubicBezTo>
                <a:cubicBezTo>
                  <a:pt x="209" y="400"/>
                  <a:pt x="216" y="391"/>
                  <a:pt x="216" y="380"/>
                </a:cubicBezTo>
                <a:cubicBezTo>
                  <a:pt x="216" y="376"/>
                  <a:pt x="216" y="364"/>
                  <a:pt x="216" y="360"/>
                </a:cubicBezTo>
                <a:cubicBezTo>
                  <a:pt x="216" y="349"/>
                  <a:pt x="209" y="340"/>
                  <a:pt x="200" y="340"/>
                </a:cubicBezTo>
                <a:close/>
                <a:moveTo>
                  <a:pt x="347" y="75"/>
                </a:moveTo>
                <a:cubicBezTo>
                  <a:pt x="355" y="67"/>
                  <a:pt x="356" y="56"/>
                  <a:pt x="350" y="50"/>
                </a:cubicBezTo>
                <a:cubicBezTo>
                  <a:pt x="344" y="44"/>
                  <a:pt x="332" y="45"/>
                  <a:pt x="324" y="53"/>
                </a:cubicBezTo>
                <a:cubicBezTo>
                  <a:pt x="322" y="55"/>
                  <a:pt x="313" y="64"/>
                  <a:pt x="310" y="67"/>
                </a:cubicBezTo>
                <a:cubicBezTo>
                  <a:pt x="303" y="74"/>
                  <a:pt x="301" y="86"/>
                  <a:pt x="308" y="92"/>
                </a:cubicBezTo>
                <a:cubicBezTo>
                  <a:pt x="314" y="98"/>
                  <a:pt x="325" y="97"/>
                  <a:pt x="333" y="89"/>
                </a:cubicBezTo>
                <a:cubicBezTo>
                  <a:pt x="335" y="87"/>
                  <a:pt x="345" y="77"/>
                  <a:pt x="347" y="75"/>
                </a:cubicBezTo>
                <a:close/>
                <a:moveTo>
                  <a:pt x="66" y="311"/>
                </a:moveTo>
                <a:cubicBezTo>
                  <a:pt x="64" y="313"/>
                  <a:pt x="55" y="322"/>
                  <a:pt x="52" y="325"/>
                </a:cubicBezTo>
                <a:cubicBezTo>
                  <a:pt x="45" y="332"/>
                  <a:pt x="43" y="344"/>
                  <a:pt x="50" y="350"/>
                </a:cubicBezTo>
                <a:cubicBezTo>
                  <a:pt x="56" y="356"/>
                  <a:pt x="67" y="355"/>
                  <a:pt x="75" y="347"/>
                </a:cubicBezTo>
                <a:cubicBezTo>
                  <a:pt x="77" y="345"/>
                  <a:pt x="87" y="335"/>
                  <a:pt x="89" y="333"/>
                </a:cubicBezTo>
                <a:cubicBezTo>
                  <a:pt x="97" y="325"/>
                  <a:pt x="98" y="314"/>
                  <a:pt x="92" y="308"/>
                </a:cubicBezTo>
                <a:cubicBezTo>
                  <a:pt x="86" y="302"/>
                  <a:pt x="74" y="303"/>
                  <a:pt x="66" y="311"/>
                </a:cubicBezTo>
                <a:close/>
                <a:moveTo>
                  <a:pt x="75" y="53"/>
                </a:moveTo>
                <a:cubicBezTo>
                  <a:pt x="67" y="45"/>
                  <a:pt x="56" y="44"/>
                  <a:pt x="50" y="50"/>
                </a:cubicBezTo>
                <a:cubicBezTo>
                  <a:pt x="43" y="56"/>
                  <a:pt x="45" y="67"/>
                  <a:pt x="52" y="75"/>
                </a:cubicBezTo>
                <a:cubicBezTo>
                  <a:pt x="55" y="77"/>
                  <a:pt x="64" y="87"/>
                  <a:pt x="66" y="89"/>
                </a:cubicBezTo>
                <a:cubicBezTo>
                  <a:pt x="74" y="97"/>
                  <a:pt x="86" y="98"/>
                  <a:pt x="92" y="92"/>
                </a:cubicBezTo>
                <a:cubicBezTo>
                  <a:pt x="98" y="86"/>
                  <a:pt x="97" y="74"/>
                  <a:pt x="89" y="67"/>
                </a:cubicBezTo>
                <a:cubicBezTo>
                  <a:pt x="87" y="64"/>
                  <a:pt x="77" y="55"/>
                  <a:pt x="75" y="53"/>
                </a:cubicBezTo>
                <a:close/>
                <a:moveTo>
                  <a:pt x="310" y="333"/>
                </a:moveTo>
                <a:cubicBezTo>
                  <a:pt x="313" y="335"/>
                  <a:pt x="322" y="345"/>
                  <a:pt x="324" y="347"/>
                </a:cubicBezTo>
                <a:cubicBezTo>
                  <a:pt x="332" y="355"/>
                  <a:pt x="344" y="356"/>
                  <a:pt x="350" y="350"/>
                </a:cubicBezTo>
                <a:cubicBezTo>
                  <a:pt x="356" y="344"/>
                  <a:pt x="355" y="332"/>
                  <a:pt x="347" y="325"/>
                </a:cubicBezTo>
                <a:cubicBezTo>
                  <a:pt x="345" y="322"/>
                  <a:pt x="335" y="313"/>
                  <a:pt x="333" y="311"/>
                </a:cubicBezTo>
                <a:cubicBezTo>
                  <a:pt x="325" y="303"/>
                  <a:pt x="314" y="302"/>
                  <a:pt x="308" y="308"/>
                </a:cubicBezTo>
                <a:cubicBezTo>
                  <a:pt x="301" y="314"/>
                  <a:pt x="303" y="325"/>
                  <a:pt x="310" y="333"/>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2" name="Freeform 21"/>
          <p:cNvSpPr>
            <a:spLocks noEditPoints="1"/>
          </p:cNvSpPr>
          <p:nvPr/>
        </p:nvSpPr>
        <p:spPr bwMode="auto">
          <a:xfrm>
            <a:off x="4805363" y="3238500"/>
            <a:ext cx="468312" cy="466725"/>
          </a:xfrm>
          <a:custGeom>
            <a:avLst/>
            <a:gdLst>
              <a:gd name="T0" fmla="*/ 2147483647 w 403"/>
              <a:gd name="T1" fmla="*/ 2147483647 h 404"/>
              <a:gd name="T2" fmla="*/ 2147483647 w 403"/>
              <a:gd name="T3" fmla="*/ 2147483647 h 404"/>
              <a:gd name="T4" fmla="*/ 2147483647 w 403"/>
              <a:gd name="T5" fmla="*/ 2147483647 h 404"/>
              <a:gd name="T6" fmla="*/ 2147483647 w 403"/>
              <a:gd name="T7" fmla="*/ 2147483647 h 404"/>
              <a:gd name="T8" fmla="*/ 2147483647 w 403"/>
              <a:gd name="T9" fmla="*/ 2147483647 h 404"/>
              <a:gd name="T10" fmla="*/ 2147483647 w 403"/>
              <a:gd name="T11" fmla="*/ 2147483647 h 404"/>
              <a:gd name="T12" fmla="*/ 2147483647 w 403"/>
              <a:gd name="T13" fmla="*/ 2147483647 h 404"/>
              <a:gd name="T14" fmla="*/ 2147483647 w 403"/>
              <a:gd name="T15" fmla="*/ 2147483647 h 404"/>
              <a:gd name="T16" fmla="*/ 2147483647 w 403"/>
              <a:gd name="T17" fmla="*/ 2147483647 h 404"/>
              <a:gd name="T18" fmla="*/ 2147483647 w 403"/>
              <a:gd name="T19" fmla="*/ 2147483647 h 404"/>
              <a:gd name="T20" fmla="*/ 2147483647 w 403"/>
              <a:gd name="T21" fmla="*/ 2147483647 h 404"/>
              <a:gd name="T22" fmla="*/ 2147483647 w 403"/>
              <a:gd name="T23" fmla="*/ 2147483647 h 404"/>
              <a:gd name="T24" fmla="*/ 2147483647 w 403"/>
              <a:gd name="T25" fmla="*/ 2147483647 h 404"/>
              <a:gd name="T26" fmla="*/ 2147483647 w 403"/>
              <a:gd name="T27" fmla="*/ 2147483647 h 404"/>
              <a:gd name="T28" fmla="*/ 2147483647 w 403"/>
              <a:gd name="T29" fmla="*/ 2147483647 h 404"/>
              <a:gd name="T30" fmla="*/ 2147483647 w 403"/>
              <a:gd name="T31" fmla="*/ 2147483647 h 404"/>
              <a:gd name="T32" fmla="*/ 2147483647 w 403"/>
              <a:gd name="T33" fmla="*/ 2147483647 h 404"/>
              <a:gd name="T34" fmla="*/ 2147483647 w 403"/>
              <a:gd name="T35" fmla="*/ 2147483647 h 404"/>
              <a:gd name="T36" fmla="*/ 2147483647 w 403"/>
              <a:gd name="T37" fmla="*/ 2147483647 h 404"/>
              <a:gd name="T38" fmla="*/ 2147483647 w 403"/>
              <a:gd name="T39" fmla="*/ 2147483647 h 404"/>
              <a:gd name="T40" fmla="*/ 2147483647 w 403"/>
              <a:gd name="T41" fmla="*/ 2147483647 h 404"/>
              <a:gd name="T42" fmla="*/ 2147483647 w 403"/>
              <a:gd name="T43" fmla="*/ 2147483647 h 404"/>
              <a:gd name="T44" fmla="*/ 2147483647 w 403"/>
              <a:gd name="T45" fmla="*/ 2147483647 h 404"/>
              <a:gd name="T46" fmla="*/ 2147483647 w 403"/>
              <a:gd name="T47" fmla="*/ 2147483647 h 404"/>
              <a:gd name="T48" fmla="*/ 2147483647 w 403"/>
              <a:gd name="T49" fmla="*/ 2147483647 h 404"/>
              <a:gd name="T50" fmla="*/ 2147483647 w 403"/>
              <a:gd name="T51" fmla="*/ 2147483647 h 404"/>
              <a:gd name="T52" fmla="*/ 2147483647 w 403"/>
              <a:gd name="T53" fmla="*/ 2147483647 h 404"/>
              <a:gd name="T54" fmla="*/ 2147483647 w 403"/>
              <a:gd name="T55" fmla="*/ 2147483647 h 404"/>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0" t="0" r="r" b="b"/>
            <a:pathLst>
              <a:path w="403" h="404">
                <a:moveTo>
                  <a:pt x="390" y="150"/>
                </a:moveTo>
                <a:cubicBezTo>
                  <a:pt x="241" y="110"/>
                  <a:pt x="241" y="110"/>
                  <a:pt x="241" y="110"/>
                </a:cubicBezTo>
                <a:cubicBezTo>
                  <a:pt x="215" y="13"/>
                  <a:pt x="215" y="13"/>
                  <a:pt x="215" y="13"/>
                </a:cubicBezTo>
                <a:cubicBezTo>
                  <a:pt x="213" y="5"/>
                  <a:pt x="204" y="0"/>
                  <a:pt x="195" y="2"/>
                </a:cubicBezTo>
                <a:cubicBezTo>
                  <a:pt x="14" y="51"/>
                  <a:pt x="14" y="51"/>
                  <a:pt x="14" y="51"/>
                </a:cubicBezTo>
                <a:cubicBezTo>
                  <a:pt x="5" y="53"/>
                  <a:pt x="0" y="62"/>
                  <a:pt x="2" y="70"/>
                </a:cubicBezTo>
                <a:cubicBezTo>
                  <a:pt x="67" y="311"/>
                  <a:pt x="67" y="311"/>
                  <a:pt x="67" y="311"/>
                </a:cubicBezTo>
                <a:cubicBezTo>
                  <a:pt x="69" y="319"/>
                  <a:pt x="78" y="324"/>
                  <a:pt x="86" y="322"/>
                </a:cubicBezTo>
                <a:cubicBezTo>
                  <a:pt x="159" y="302"/>
                  <a:pt x="159" y="302"/>
                  <a:pt x="159" y="302"/>
                </a:cubicBezTo>
                <a:cubicBezTo>
                  <a:pt x="149" y="339"/>
                  <a:pt x="149" y="339"/>
                  <a:pt x="149" y="339"/>
                </a:cubicBezTo>
                <a:cubicBezTo>
                  <a:pt x="147" y="347"/>
                  <a:pt x="152" y="356"/>
                  <a:pt x="160" y="358"/>
                </a:cubicBezTo>
                <a:cubicBezTo>
                  <a:pt x="322" y="401"/>
                  <a:pt x="322" y="401"/>
                  <a:pt x="322" y="401"/>
                </a:cubicBezTo>
                <a:cubicBezTo>
                  <a:pt x="331" y="404"/>
                  <a:pt x="340" y="399"/>
                  <a:pt x="342" y="391"/>
                </a:cubicBezTo>
                <a:cubicBezTo>
                  <a:pt x="401" y="169"/>
                  <a:pt x="401" y="169"/>
                  <a:pt x="401" y="169"/>
                </a:cubicBezTo>
                <a:cubicBezTo>
                  <a:pt x="403" y="161"/>
                  <a:pt x="398" y="152"/>
                  <a:pt x="390" y="150"/>
                </a:cubicBezTo>
                <a:close/>
                <a:moveTo>
                  <a:pt x="34" y="75"/>
                </a:moveTo>
                <a:cubicBezTo>
                  <a:pt x="191" y="33"/>
                  <a:pt x="191" y="33"/>
                  <a:pt x="191" y="33"/>
                </a:cubicBezTo>
                <a:cubicBezTo>
                  <a:pt x="249" y="249"/>
                  <a:pt x="249" y="249"/>
                  <a:pt x="249" y="249"/>
                </a:cubicBezTo>
                <a:cubicBezTo>
                  <a:pt x="92" y="291"/>
                  <a:pt x="92" y="291"/>
                  <a:pt x="92" y="291"/>
                </a:cubicBezTo>
                <a:lnTo>
                  <a:pt x="34" y="75"/>
                </a:lnTo>
                <a:close/>
                <a:moveTo>
                  <a:pt x="315" y="371"/>
                </a:moveTo>
                <a:cubicBezTo>
                  <a:pt x="179" y="334"/>
                  <a:pt x="179" y="334"/>
                  <a:pt x="179" y="334"/>
                </a:cubicBezTo>
                <a:cubicBezTo>
                  <a:pt x="190" y="294"/>
                  <a:pt x="190" y="294"/>
                  <a:pt x="190" y="294"/>
                </a:cubicBezTo>
                <a:cubicBezTo>
                  <a:pt x="268" y="273"/>
                  <a:pt x="268" y="273"/>
                  <a:pt x="268" y="273"/>
                </a:cubicBezTo>
                <a:cubicBezTo>
                  <a:pt x="276" y="271"/>
                  <a:pt x="282" y="262"/>
                  <a:pt x="279" y="254"/>
                </a:cubicBezTo>
                <a:cubicBezTo>
                  <a:pt x="249" y="142"/>
                  <a:pt x="249" y="142"/>
                  <a:pt x="249" y="142"/>
                </a:cubicBezTo>
                <a:cubicBezTo>
                  <a:pt x="368" y="174"/>
                  <a:pt x="368" y="174"/>
                  <a:pt x="368" y="174"/>
                </a:cubicBezTo>
                <a:lnTo>
                  <a:pt x="315" y="371"/>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3" name="Freeform 32"/>
          <p:cNvSpPr/>
          <p:nvPr/>
        </p:nvSpPr>
        <p:spPr>
          <a:xfrm>
            <a:off x="4548188" y="3656013"/>
            <a:ext cx="982662" cy="379412"/>
          </a:xfrm>
          <a:custGeom>
            <a:avLst/>
            <a:gdLst>
              <a:gd name="connsiteX0" fmla="*/ 0 w 1730742"/>
              <a:gd name="connsiteY0" fmla="*/ 0 h 834084"/>
              <a:gd name="connsiteX1" fmla="*/ 1730742 w 1730742"/>
              <a:gd name="connsiteY1" fmla="*/ 0 h 834084"/>
              <a:gd name="connsiteX2" fmla="*/ 1730742 w 1730742"/>
              <a:gd name="connsiteY2" fmla="*/ 834084 h 834084"/>
              <a:gd name="connsiteX3" fmla="*/ 0 w 1730742"/>
              <a:gd name="connsiteY3" fmla="*/ 834084 h 834084"/>
              <a:gd name="connsiteX4" fmla="*/ 0 w 1730742"/>
              <a:gd name="connsiteY4" fmla="*/ 0 h 8340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0742" h="834084">
                <a:moveTo>
                  <a:pt x="0" y="0"/>
                </a:moveTo>
                <a:lnTo>
                  <a:pt x="1730742" y="0"/>
                </a:lnTo>
                <a:lnTo>
                  <a:pt x="1730742" y="834084"/>
                </a:lnTo>
                <a:lnTo>
                  <a:pt x="0" y="834084"/>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45719" tIns="-1" rIns="0" bIns="0" spcCol="1270" anchor="ctr"/>
          <a:lstStyle/>
          <a:p>
            <a:pPr algn="ctr" defTabSz="800100" eaLnBrk="1" fontAlgn="auto" hangingPunct="1">
              <a:lnSpc>
                <a:spcPct val="90000"/>
              </a:lnSpc>
              <a:spcAft>
                <a:spcPct val="35000"/>
              </a:spcAft>
              <a:defRPr/>
            </a:pPr>
            <a:r>
              <a:rPr lang="id-ID" sz="900" b="1" dirty="0">
                <a:solidFill>
                  <a:schemeClr val="bg1">
                    <a:lumMod val="95000"/>
                  </a:schemeClr>
                </a:solidFill>
                <a:ea typeface="Roboto" panose="02000000000000000000" pitchFamily="2" charset="0"/>
              </a:rPr>
              <a:t>PROPOSAL</a:t>
            </a:r>
          </a:p>
        </p:txBody>
      </p:sp>
      <p:sp>
        <p:nvSpPr>
          <p:cNvPr id="34" name="Freeform 33"/>
          <p:cNvSpPr/>
          <p:nvPr/>
        </p:nvSpPr>
        <p:spPr>
          <a:xfrm>
            <a:off x="3752850" y="2741613"/>
            <a:ext cx="981075" cy="379412"/>
          </a:xfrm>
          <a:custGeom>
            <a:avLst/>
            <a:gdLst>
              <a:gd name="connsiteX0" fmla="*/ 0 w 1730742"/>
              <a:gd name="connsiteY0" fmla="*/ 0 h 834084"/>
              <a:gd name="connsiteX1" fmla="*/ 1730742 w 1730742"/>
              <a:gd name="connsiteY1" fmla="*/ 0 h 834084"/>
              <a:gd name="connsiteX2" fmla="*/ 1730742 w 1730742"/>
              <a:gd name="connsiteY2" fmla="*/ 834084 h 834084"/>
              <a:gd name="connsiteX3" fmla="*/ 0 w 1730742"/>
              <a:gd name="connsiteY3" fmla="*/ 834084 h 834084"/>
              <a:gd name="connsiteX4" fmla="*/ 0 w 1730742"/>
              <a:gd name="connsiteY4" fmla="*/ 0 h 8340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0742" h="834084">
                <a:moveTo>
                  <a:pt x="0" y="0"/>
                </a:moveTo>
                <a:lnTo>
                  <a:pt x="1730742" y="0"/>
                </a:lnTo>
                <a:lnTo>
                  <a:pt x="1730742" y="834084"/>
                </a:lnTo>
                <a:lnTo>
                  <a:pt x="0" y="834084"/>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45719" tIns="-1" rIns="0" bIns="0" spcCol="1270" anchor="ctr"/>
          <a:lstStyle/>
          <a:p>
            <a:pPr algn="ctr" defTabSz="800100" eaLnBrk="1" fontAlgn="auto" hangingPunct="1">
              <a:lnSpc>
                <a:spcPct val="90000"/>
              </a:lnSpc>
              <a:spcAft>
                <a:spcPct val="35000"/>
              </a:spcAft>
              <a:defRPr/>
            </a:pPr>
            <a:r>
              <a:rPr lang="id-ID" sz="900" b="1" dirty="0">
                <a:solidFill>
                  <a:schemeClr val="bg1">
                    <a:lumMod val="95000"/>
                  </a:schemeClr>
                </a:solidFill>
                <a:ea typeface="Roboto" panose="02000000000000000000" pitchFamily="2" charset="0"/>
              </a:rPr>
              <a:t>BRAINSTORM</a:t>
            </a:r>
          </a:p>
        </p:txBody>
      </p:sp>
      <p:sp>
        <p:nvSpPr>
          <p:cNvPr id="35" name="Freeform 34"/>
          <p:cNvSpPr/>
          <p:nvPr/>
        </p:nvSpPr>
        <p:spPr>
          <a:xfrm>
            <a:off x="5375275" y="2741613"/>
            <a:ext cx="982663" cy="379412"/>
          </a:xfrm>
          <a:custGeom>
            <a:avLst/>
            <a:gdLst>
              <a:gd name="connsiteX0" fmla="*/ 0 w 1730742"/>
              <a:gd name="connsiteY0" fmla="*/ 0 h 834084"/>
              <a:gd name="connsiteX1" fmla="*/ 1730742 w 1730742"/>
              <a:gd name="connsiteY1" fmla="*/ 0 h 834084"/>
              <a:gd name="connsiteX2" fmla="*/ 1730742 w 1730742"/>
              <a:gd name="connsiteY2" fmla="*/ 834084 h 834084"/>
              <a:gd name="connsiteX3" fmla="*/ 0 w 1730742"/>
              <a:gd name="connsiteY3" fmla="*/ 834084 h 834084"/>
              <a:gd name="connsiteX4" fmla="*/ 0 w 1730742"/>
              <a:gd name="connsiteY4" fmla="*/ 0 h 83408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0742" h="834084">
                <a:moveTo>
                  <a:pt x="0" y="0"/>
                </a:moveTo>
                <a:lnTo>
                  <a:pt x="1730742" y="0"/>
                </a:lnTo>
                <a:lnTo>
                  <a:pt x="1730742" y="834084"/>
                </a:lnTo>
                <a:lnTo>
                  <a:pt x="0" y="834084"/>
                </a:lnTo>
                <a:lnTo>
                  <a:pt x="0" y="0"/>
                </a:lnTo>
                <a:close/>
              </a:path>
            </a:pathLst>
          </a:custGeom>
        </p:spPr>
        <p:style>
          <a:lnRef idx="0">
            <a:schemeClr val="dk1">
              <a:alpha val="0"/>
              <a:hueOff val="0"/>
              <a:satOff val="0"/>
              <a:lumOff val="0"/>
              <a:alphaOff val="0"/>
            </a:schemeClr>
          </a:lnRef>
          <a:fillRef idx="0">
            <a:schemeClr val="lt1">
              <a:alpha val="0"/>
              <a:hueOff val="0"/>
              <a:satOff val="0"/>
              <a:lumOff val="0"/>
              <a:alphaOff val="0"/>
            </a:schemeClr>
          </a:fillRef>
          <a:effectRef idx="0">
            <a:schemeClr val="lt1">
              <a:alpha val="0"/>
              <a:hueOff val="0"/>
              <a:satOff val="0"/>
              <a:lumOff val="0"/>
              <a:alphaOff val="0"/>
            </a:schemeClr>
          </a:effectRef>
          <a:fontRef idx="minor">
            <a:schemeClr val="tx1">
              <a:hueOff val="0"/>
              <a:satOff val="0"/>
              <a:lumOff val="0"/>
              <a:alphaOff val="0"/>
            </a:schemeClr>
          </a:fontRef>
        </p:style>
        <p:txBody>
          <a:bodyPr lIns="45719" tIns="-1" rIns="0" bIns="0" spcCol="1270" anchor="ctr"/>
          <a:lstStyle/>
          <a:p>
            <a:pPr algn="ctr" defTabSz="800100" eaLnBrk="1" fontAlgn="auto" hangingPunct="1">
              <a:lnSpc>
                <a:spcPct val="90000"/>
              </a:lnSpc>
              <a:spcAft>
                <a:spcPct val="35000"/>
              </a:spcAft>
              <a:defRPr/>
            </a:pPr>
            <a:r>
              <a:rPr lang="id-ID" sz="900" b="1" dirty="0">
                <a:solidFill>
                  <a:schemeClr val="bg1">
                    <a:lumMod val="95000"/>
                  </a:schemeClr>
                </a:solidFill>
                <a:ea typeface="Roboto" panose="02000000000000000000" pitchFamily="2" charset="0"/>
              </a:rPr>
              <a:t>CONCEPT</a:t>
            </a:r>
          </a:p>
        </p:txBody>
      </p:sp>
      <p:grpSp>
        <p:nvGrpSpPr>
          <p:cNvPr id="36" name="Group 35"/>
          <p:cNvGrpSpPr>
            <a:grpSpLocks/>
          </p:cNvGrpSpPr>
          <p:nvPr/>
        </p:nvGrpSpPr>
        <p:grpSpPr bwMode="auto">
          <a:xfrm>
            <a:off x="2636838" y="3063875"/>
            <a:ext cx="1187450" cy="782638"/>
            <a:chOff x="3672114" y="2961703"/>
            <a:chExt cx="1188615" cy="782652"/>
          </a:xfrm>
        </p:grpSpPr>
        <p:cxnSp>
          <p:nvCxnSpPr>
            <p:cNvPr id="37" name="Straight Connector 36"/>
            <p:cNvCxnSpPr/>
            <p:nvPr/>
          </p:nvCxnSpPr>
          <p:spPr>
            <a:xfrm flipH="1">
              <a:off x="4412615" y="2961703"/>
              <a:ext cx="448114" cy="774714"/>
            </a:xfrm>
            <a:prstGeom prst="line">
              <a:avLst/>
            </a:prstGeom>
            <a:ln w="127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flipH="1">
              <a:off x="3672114" y="3744355"/>
              <a:ext cx="740501" cy="0"/>
            </a:xfrm>
            <a:prstGeom prst="line">
              <a:avLst/>
            </a:prstGeom>
            <a:ln w="12700">
              <a:solidFill>
                <a:schemeClr val="accent4"/>
              </a:solidFill>
              <a:tailEnd type="oval" w="lg" len="lg"/>
            </a:ln>
          </p:spPr>
          <p:style>
            <a:lnRef idx="1">
              <a:schemeClr val="accent1"/>
            </a:lnRef>
            <a:fillRef idx="0">
              <a:schemeClr val="accent1"/>
            </a:fillRef>
            <a:effectRef idx="0">
              <a:schemeClr val="accent1"/>
            </a:effectRef>
            <a:fontRef idx="minor">
              <a:schemeClr val="tx1"/>
            </a:fontRef>
          </p:style>
        </p:cxnSp>
      </p:grpSp>
      <p:grpSp>
        <p:nvGrpSpPr>
          <p:cNvPr id="46" name="Group 45"/>
          <p:cNvGrpSpPr>
            <a:grpSpLocks/>
          </p:cNvGrpSpPr>
          <p:nvPr/>
        </p:nvGrpSpPr>
        <p:grpSpPr bwMode="auto">
          <a:xfrm flipV="1">
            <a:off x="4171950" y="4826000"/>
            <a:ext cx="481013" cy="346075"/>
            <a:chOff x="3672114" y="2961703"/>
            <a:chExt cx="1188615" cy="782652"/>
          </a:xfrm>
        </p:grpSpPr>
        <p:cxnSp>
          <p:nvCxnSpPr>
            <p:cNvPr id="47" name="Straight Connector 46"/>
            <p:cNvCxnSpPr/>
            <p:nvPr/>
          </p:nvCxnSpPr>
          <p:spPr>
            <a:xfrm flipH="1">
              <a:off x="4413528" y="2961703"/>
              <a:ext cx="447201" cy="775472"/>
            </a:xfrm>
            <a:prstGeom prst="line">
              <a:avLst/>
            </a:prstGeom>
            <a:ln w="12700">
              <a:solidFill>
                <a:schemeClr val="accent5">
                  <a:lumMod val="50000"/>
                </a:schemeClr>
              </a:solidFill>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p:nvCxnSpPr>
          <p:spPr>
            <a:xfrm flipH="1">
              <a:off x="3672114" y="3744355"/>
              <a:ext cx="741414" cy="0"/>
            </a:xfrm>
            <a:prstGeom prst="line">
              <a:avLst/>
            </a:prstGeom>
            <a:ln w="12700">
              <a:solidFill>
                <a:schemeClr val="accent5">
                  <a:lumMod val="50000"/>
                </a:schemeClr>
              </a:solidFill>
              <a:tailEnd type="oval" w="lg" len="lg"/>
            </a:ln>
          </p:spPr>
          <p:style>
            <a:lnRef idx="1">
              <a:schemeClr val="accent1"/>
            </a:lnRef>
            <a:fillRef idx="0">
              <a:schemeClr val="accent1"/>
            </a:fillRef>
            <a:effectRef idx="0">
              <a:schemeClr val="accent1"/>
            </a:effectRef>
            <a:fontRef idx="minor">
              <a:schemeClr val="tx1"/>
            </a:fontRef>
          </p:style>
        </p:cxnSp>
      </p:grpSp>
      <p:sp>
        <p:nvSpPr>
          <p:cNvPr id="51" name="Content Placeholder 2"/>
          <p:cNvSpPr txBox="1">
            <a:spLocks/>
          </p:cNvSpPr>
          <p:nvPr/>
        </p:nvSpPr>
        <p:spPr bwMode="auto">
          <a:xfrm>
            <a:off x="1066800" y="3711575"/>
            <a:ext cx="1511300" cy="938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algn="r" eaLnBrk="1" hangingPunct="1">
              <a:spcBef>
                <a:spcPct val="20000"/>
              </a:spcBef>
              <a:spcAft>
                <a:spcPts val="600"/>
              </a:spcAft>
              <a:buClr>
                <a:srgbClr val="2E75B6"/>
              </a:buClr>
              <a:buSzPct val="145000"/>
              <a:buFont typeface="Arial" pitchFamily="34" charset="0"/>
              <a:buNone/>
            </a:pPr>
            <a:r>
              <a:rPr lang="id-ID" altLang="zh-CN" sz="1100">
                <a:solidFill>
                  <a:srgbClr val="F2F2F2"/>
                </a:solidFill>
                <a:ea typeface="Roboto" pitchFamily="2" charset="0"/>
                <a:cs typeface="Arial" pitchFamily="34" charset="0"/>
              </a:rPr>
              <a:t>Description</a:t>
            </a:r>
          </a:p>
          <a:p>
            <a:pPr algn="r" eaLnBrk="1" hangingPunct="1">
              <a:spcBef>
                <a:spcPct val="20000"/>
              </a:spcBef>
              <a:spcAft>
                <a:spcPts val="600"/>
              </a:spcAft>
              <a:buClr>
                <a:srgbClr val="2E75B6"/>
              </a:buClr>
              <a:buSzPct val="145000"/>
              <a:buFont typeface="Arial" pitchFamily="34" charset="0"/>
              <a:buNone/>
            </a:pPr>
            <a:r>
              <a:rPr lang="en-US" altLang="zh-CN" sz="1000">
                <a:solidFill>
                  <a:srgbClr val="A6A6A6"/>
                </a:solidFill>
                <a:ea typeface="Roboto" pitchFamily="2" charset="0"/>
                <a:cs typeface="Arial" pitchFamily="34" charset="0"/>
              </a:rPr>
              <a:t>Lorem Ipsum has been the industry's standard dummy text ever since the 1500</a:t>
            </a:r>
            <a:r>
              <a:rPr lang="id-ID" altLang="zh-CN" sz="1000">
                <a:solidFill>
                  <a:srgbClr val="A6A6A6"/>
                </a:solidFill>
                <a:ea typeface="Roboto" pitchFamily="2" charset="0"/>
                <a:cs typeface="Arial" pitchFamily="34" charset="0"/>
              </a:rPr>
              <a:t>s.</a:t>
            </a:r>
            <a:endParaRPr lang="en-US" altLang="zh-CN" sz="1000" b="1">
              <a:solidFill>
                <a:srgbClr val="A6A6A6"/>
              </a:solidFill>
              <a:ea typeface="Roboto" pitchFamily="2" charset="0"/>
              <a:cs typeface="Arial" pitchFamily="34" charset="0"/>
            </a:endParaRPr>
          </a:p>
        </p:txBody>
      </p:sp>
      <p:sp>
        <p:nvSpPr>
          <p:cNvPr id="52" name="Content Placeholder 2"/>
          <p:cNvSpPr txBox="1">
            <a:spLocks/>
          </p:cNvSpPr>
          <p:nvPr/>
        </p:nvSpPr>
        <p:spPr bwMode="auto">
          <a:xfrm>
            <a:off x="2598738" y="4702175"/>
            <a:ext cx="1511300" cy="938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algn="r" eaLnBrk="1" hangingPunct="1">
              <a:spcBef>
                <a:spcPct val="20000"/>
              </a:spcBef>
              <a:spcAft>
                <a:spcPts val="600"/>
              </a:spcAft>
              <a:buClr>
                <a:srgbClr val="2E75B6"/>
              </a:buClr>
              <a:buSzPct val="145000"/>
              <a:buFont typeface="Arial" pitchFamily="34" charset="0"/>
              <a:buNone/>
            </a:pPr>
            <a:r>
              <a:rPr lang="id-ID" altLang="zh-CN" sz="1100">
                <a:solidFill>
                  <a:srgbClr val="F2F2F2"/>
                </a:solidFill>
                <a:ea typeface="Roboto" pitchFamily="2" charset="0"/>
                <a:cs typeface="Arial" pitchFamily="34" charset="0"/>
              </a:rPr>
              <a:t>Description</a:t>
            </a:r>
          </a:p>
          <a:p>
            <a:pPr algn="r" eaLnBrk="1" hangingPunct="1">
              <a:spcBef>
                <a:spcPct val="20000"/>
              </a:spcBef>
              <a:spcAft>
                <a:spcPts val="600"/>
              </a:spcAft>
              <a:buClr>
                <a:srgbClr val="2E75B6"/>
              </a:buClr>
              <a:buSzPct val="145000"/>
              <a:buFont typeface="Arial" pitchFamily="34" charset="0"/>
              <a:buNone/>
            </a:pPr>
            <a:r>
              <a:rPr lang="en-US" altLang="zh-CN" sz="1000">
                <a:solidFill>
                  <a:srgbClr val="A6A6A6"/>
                </a:solidFill>
                <a:ea typeface="Roboto" pitchFamily="2" charset="0"/>
                <a:cs typeface="Arial" pitchFamily="34" charset="0"/>
              </a:rPr>
              <a:t>Lorem Ipsum has been the industry's standard dummy text ever since the 1500</a:t>
            </a:r>
            <a:r>
              <a:rPr lang="id-ID" altLang="zh-CN" sz="1000">
                <a:solidFill>
                  <a:srgbClr val="A6A6A6"/>
                </a:solidFill>
                <a:ea typeface="Roboto" pitchFamily="2" charset="0"/>
                <a:cs typeface="Arial" pitchFamily="34" charset="0"/>
              </a:rPr>
              <a:t>s.</a:t>
            </a:r>
            <a:endParaRPr lang="en-US" altLang="zh-CN" sz="1000" b="1">
              <a:solidFill>
                <a:srgbClr val="A6A6A6"/>
              </a:solidFill>
              <a:ea typeface="Roboto" pitchFamily="2" charset="0"/>
              <a:cs typeface="Arial" pitchFamily="34" charset="0"/>
            </a:endParaRPr>
          </a:p>
        </p:txBody>
      </p:sp>
      <p:sp>
        <p:nvSpPr>
          <p:cNvPr id="56" name="Content Placeholder 2"/>
          <p:cNvSpPr txBox="1">
            <a:spLocks/>
          </p:cNvSpPr>
          <p:nvPr/>
        </p:nvSpPr>
        <p:spPr bwMode="auto">
          <a:xfrm>
            <a:off x="796925" y="4662488"/>
            <a:ext cx="1511300" cy="938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algn="r" eaLnBrk="1" hangingPunct="1">
              <a:spcBef>
                <a:spcPct val="20000"/>
              </a:spcBef>
              <a:spcAft>
                <a:spcPts val="600"/>
              </a:spcAft>
              <a:buClr>
                <a:srgbClr val="2E75B6"/>
              </a:buClr>
              <a:buSzPct val="145000"/>
              <a:buFont typeface="Arial" pitchFamily="34" charset="0"/>
              <a:buNone/>
            </a:pPr>
            <a:r>
              <a:rPr lang="id-ID" altLang="zh-CN" sz="1100">
                <a:solidFill>
                  <a:srgbClr val="F2F2F2"/>
                </a:solidFill>
                <a:ea typeface="Roboto" pitchFamily="2" charset="0"/>
                <a:cs typeface="Arial" pitchFamily="34" charset="0"/>
              </a:rPr>
              <a:t>Description</a:t>
            </a:r>
          </a:p>
          <a:p>
            <a:pPr algn="r" eaLnBrk="1" hangingPunct="1">
              <a:spcBef>
                <a:spcPct val="20000"/>
              </a:spcBef>
              <a:spcAft>
                <a:spcPts val="600"/>
              </a:spcAft>
              <a:buClr>
                <a:srgbClr val="2E75B6"/>
              </a:buClr>
              <a:buSzPct val="145000"/>
              <a:buFont typeface="Arial" pitchFamily="34" charset="0"/>
              <a:buNone/>
            </a:pPr>
            <a:r>
              <a:rPr lang="en-US" altLang="zh-CN" sz="1000">
                <a:solidFill>
                  <a:srgbClr val="A6A6A6"/>
                </a:solidFill>
                <a:ea typeface="Roboto" pitchFamily="2" charset="0"/>
                <a:cs typeface="Arial" pitchFamily="34" charset="0"/>
              </a:rPr>
              <a:t>Lorem Ipsum has been the industry's standard dummy text ever since the 1500</a:t>
            </a:r>
            <a:r>
              <a:rPr lang="id-ID" altLang="zh-CN" sz="1000">
                <a:solidFill>
                  <a:srgbClr val="A6A6A6"/>
                </a:solidFill>
                <a:ea typeface="Roboto" pitchFamily="2" charset="0"/>
                <a:cs typeface="Arial" pitchFamily="34" charset="0"/>
              </a:rPr>
              <a:t>s.</a:t>
            </a:r>
            <a:endParaRPr lang="en-US" altLang="zh-CN" sz="1000" b="1">
              <a:solidFill>
                <a:srgbClr val="A6A6A6"/>
              </a:solidFill>
              <a:ea typeface="Roboto" pitchFamily="2" charset="0"/>
              <a:cs typeface="Arial" pitchFamily="34" charset="0"/>
            </a:endParaRPr>
          </a:p>
        </p:txBody>
      </p:sp>
      <p:grpSp>
        <p:nvGrpSpPr>
          <p:cNvPr id="2" name="Group 1"/>
          <p:cNvGrpSpPr>
            <a:grpSpLocks/>
          </p:cNvGrpSpPr>
          <p:nvPr/>
        </p:nvGrpSpPr>
        <p:grpSpPr bwMode="auto">
          <a:xfrm>
            <a:off x="2366963" y="3890963"/>
            <a:ext cx="2001837" cy="898525"/>
            <a:chOff x="1887282" y="3760347"/>
            <a:chExt cx="2003047" cy="897740"/>
          </a:xfrm>
        </p:grpSpPr>
        <p:grpSp>
          <p:nvGrpSpPr>
            <p:cNvPr id="60449" name="Group 52"/>
            <p:cNvGrpSpPr>
              <a:grpSpLocks/>
            </p:cNvGrpSpPr>
            <p:nvPr/>
          </p:nvGrpSpPr>
          <p:grpSpPr bwMode="auto">
            <a:xfrm>
              <a:off x="1887282" y="3764726"/>
              <a:ext cx="1257768" cy="893361"/>
              <a:chOff x="3672114" y="2842334"/>
              <a:chExt cx="1257768" cy="893361"/>
            </a:xfrm>
          </p:grpSpPr>
          <p:cxnSp>
            <p:nvCxnSpPr>
              <p:cNvPr id="54" name="Straight Connector 53"/>
              <p:cNvCxnSpPr/>
              <p:nvPr/>
            </p:nvCxnSpPr>
            <p:spPr>
              <a:xfrm flipH="1">
                <a:off x="4412336" y="2842713"/>
                <a:ext cx="517838" cy="892982"/>
              </a:xfrm>
              <a:prstGeom prst="line">
                <a:avLst/>
              </a:prstGeom>
              <a:ln w="127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flipH="1">
                <a:off x="3672114" y="3729351"/>
                <a:ext cx="740222" cy="0"/>
              </a:xfrm>
              <a:prstGeom prst="line">
                <a:avLst/>
              </a:prstGeom>
              <a:ln w="12700">
                <a:solidFill>
                  <a:srgbClr val="FF0000"/>
                </a:solidFill>
                <a:tailEnd type="oval" w="lg" len="lg"/>
              </a:ln>
            </p:spPr>
            <p:style>
              <a:lnRef idx="1">
                <a:schemeClr val="accent1"/>
              </a:lnRef>
              <a:fillRef idx="0">
                <a:schemeClr val="accent1"/>
              </a:fillRef>
              <a:effectRef idx="0">
                <a:schemeClr val="accent1"/>
              </a:effectRef>
              <a:fontRef idx="minor">
                <a:schemeClr val="tx1"/>
              </a:fontRef>
            </p:style>
          </p:cxnSp>
        </p:grpSp>
        <p:cxnSp>
          <p:nvCxnSpPr>
            <p:cNvPr id="57" name="Straight Connector 56"/>
            <p:cNvCxnSpPr/>
            <p:nvPr/>
          </p:nvCxnSpPr>
          <p:spPr>
            <a:xfrm>
              <a:off x="3150107" y="3760347"/>
              <a:ext cx="740222" cy="0"/>
            </a:xfrm>
            <a:prstGeom prst="line">
              <a:avLst/>
            </a:prstGeom>
            <a:ln w="12700">
              <a:solidFill>
                <a:srgbClr val="FF0000"/>
              </a:solidFill>
              <a:tailEnd type="none" w="lg" len="lg"/>
            </a:ln>
          </p:spPr>
          <p:style>
            <a:lnRef idx="1">
              <a:schemeClr val="accent1"/>
            </a:lnRef>
            <a:fillRef idx="0">
              <a:schemeClr val="accent1"/>
            </a:fillRef>
            <a:effectRef idx="0">
              <a:schemeClr val="accent1"/>
            </a:effectRef>
            <a:fontRef idx="minor">
              <a:schemeClr val="tx1"/>
            </a:fontRef>
          </p:style>
        </p:cxnSp>
      </p:grpSp>
      <p:sp>
        <p:nvSpPr>
          <p:cNvPr id="58" name="Content Placeholder 2"/>
          <p:cNvSpPr txBox="1">
            <a:spLocks/>
          </p:cNvSpPr>
          <p:nvPr/>
        </p:nvSpPr>
        <p:spPr bwMode="auto">
          <a:xfrm>
            <a:off x="835025" y="2608263"/>
            <a:ext cx="1511300" cy="93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algn="r" eaLnBrk="1" hangingPunct="1">
              <a:spcBef>
                <a:spcPct val="20000"/>
              </a:spcBef>
              <a:spcAft>
                <a:spcPts val="600"/>
              </a:spcAft>
              <a:buClr>
                <a:srgbClr val="2E75B6"/>
              </a:buClr>
              <a:buSzPct val="145000"/>
              <a:buFont typeface="Arial" pitchFamily="34" charset="0"/>
              <a:buNone/>
            </a:pPr>
            <a:r>
              <a:rPr lang="id-ID" altLang="zh-CN" sz="1100">
                <a:solidFill>
                  <a:srgbClr val="F2F2F2"/>
                </a:solidFill>
                <a:ea typeface="Roboto" pitchFamily="2" charset="0"/>
                <a:cs typeface="Arial" pitchFamily="34" charset="0"/>
              </a:rPr>
              <a:t>Description</a:t>
            </a:r>
          </a:p>
          <a:p>
            <a:pPr algn="r" eaLnBrk="1" hangingPunct="1">
              <a:spcBef>
                <a:spcPct val="20000"/>
              </a:spcBef>
              <a:spcAft>
                <a:spcPts val="600"/>
              </a:spcAft>
              <a:buClr>
                <a:srgbClr val="2E75B6"/>
              </a:buClr>
              <a:buSzPct val="145000"/>
              <a:buFont typeface="Arial" pitchFamily="34" charset="0"/>
              <a:buNone/>
            </a:pPr>
            <a:r>
              <a:rPr lang="en-US" altLang="zh-CN" sz="1000">
                <a:solidFill>
                  <a:srgbClr val="A6A6A6"/>
                </a:solidFill>
                <a:ea typeface="Roboto" pitchFamily="2" charset="0"/>
                <a:cs typeface="Arial" pitchFamily="34" charset="0"/>
              </a:rPr>
              <a:t>Lorem Ipsum has been the industry's standard dummy text ever since the 1500</a:t>
            </a:r>
            <a:r>
              <a:rPr lang="id-ID" altLang="zh-CN" sz="1000">
                <a:solidFill>
                  <a:srgbClr val="A6A6A6"/>
                </a:solidFill>
                <a:ea typeface="Roboto" pitchFamily="2" charset="0"/>
                <a:cs typeface="Arial" pitchFamily="34" charset="0"/>
              </a:rPr>
              <a:t>s.</a:t>
            </a:r>
            <a:endParaRPr lang="en-US" altLang="zh-CN" sz="1000" b="1">
              <a:solidFill>
                <a:srgbClr val="A6A6A6"/>
              </a:solidFill>
              <a:ea typeface="Roboto" pitchFamily="2" charset="0"/>
              <a:cs typeface="Arial" pitchFamily="34" charset="0"/>
            </a:endParaRPr>
          </a:p>
        </p:txBody>
      </p:sp>
      <p:grpSp>
        <p:nvGrpSpPr>
          <p:cNvPr id="6" name="Group 5"/>
          <p:cNvGrpSpPr>
            <a:grpSpLocks/>
          </p:cNvGrpSpPr>
          <p:nvPr/>
        </p:nvGrpSpPr>
        <p:grpSpPr bwMode="auto">
          <a:xfrm>
            <a:off x="2403475" y="1841500"/>
            <a:ext cx="3217863" cy="893763"/>
            <a:chOff x="2084871" y="1710992"/>
            <a:chExt cx="3217888" cy="893361"/>
          </a:xfrm>
        </p:grpSpPr>
        <p:cxnSp>
          <p:nvCxnSpPr>
            <p:cNvPr id="41" name="Straight Connector 40"/>
            <p:cNvCxnSpPr/>
            <p:nvPr/>
          </p:nvCxnSpPr>
          <p:spPr>
            <a:xfrm>
              <a:off x="5056694" y="1714166"/>
              <a:ext cx="246065" cy="425259"/>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grpSp>
          <p:nvGrpSpPr>
            <p:cNvPr id="60444" name="Group 58"/>
            <p:cNvGrpSpPr>
              <a:grpSpLocks/>
            </p:cNvGrpSpPr>
            <p:nvPr/>
          </p:nvGrpSpPr>
          <p:grpSpPr bwMode="auto">
            <a:xfrm>
              <a:off x="2084871" y="1710992"/>
              <a:ext cx="2965570" cy="893361"/>
              <a:chOff x="1887282" y="3764726"/>
              <a:chExt cx="2965570" cy="893361"/>
            </a:xfrm>
          </p:grpSpPr>
          <p:grpSp>
            <p:nvGrpSpPr>
              <p:cNvPr id="60445" name="Group 59"/>
              <p:cNvGrpSpPr>
                <a:grpSpLocks/>
              </p:cNvGrpSpPr>
              <p:nvPr/>
            </p:nvGrpSpPr>
            <p:grpSpPr bwMode="auto">
              <a:xfrm>
                <a:off x="1887282" y="3764726"/>
                <a:ext cx="1257768" cy="893361"/>
                <a:chOff x="3672114" y="2842334"/>
                <a:chExt cx="1257768" cy="893361"/>
              </a:xfrm>
            </p:grpSpPr>
            <p:cxnSp>
              <p:nvCxnSpPr>
                <p:cNvPr id="62" name="Straight Connector 61"/>
                <p:cNvCxnSpPr/>
                <p:nvPr/>
              </p:nvCxnSpPr>
              <p:spPr>
                <a:xfrm flipH="1">
                  <a:off x="4411895" y="2842334"/>
                  <a:ext cx="517529" cy="893361"/>
                </a:xfrm>
                <a:prstGeom prst="line">
                  <a:avLst/>
                </a:prstGeom>
                <a:ln w="1270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flipH="1">
                  <a:off x="3672114" y="3729348"/>
                  <a:ext cx="739781" cy="0"/>
                </a:xfrm>
                <a:prstGeom prst="line">
                  <a:avLst/>
                </a:prstGeom>
                <a:ln w="12700">
                  <a:solidFill>
                    <a:schemeClr val="accent2"/>
                  </a:solidFill>
                  <a:tailEnd type="oval" w="lg" len="lg"/>
                </a:ln>
              </p:spPr>
              <p:style>
                <a:lnRef idx="1">
                  <a:schemeClr val="accent1"/>
                </a:lnRef>
                <a:fillRef idx="0">
                  <a:schemeClr val="accent1"/>
                </a:fillRef>
                <a:effectRef idx="0">
                  <a:schemeClr val="accent1"/>
                </a:effectRef>
                <a:fontRef idx="minor">
                  <a:schemeClr val="tx1"/>
                </a:fontRef>
              </p:style>
            </p:cxnSp>
          </p:grpSp>
          <p:cxnSp>
            <p:nvCxnSpPr>
              <p:cNvPr id="61" name="Straight Connector 60"/>
              <p:cNvCxnSpPr/>
              <p:nvPr/>
            </p:nvCxnSpPr>
            <p:spPr>
              <a:xfrm>
                <a:off x="3149355" y="3774247"/>
                <a:ext cx="1703400" cy="0"/>
              </a:xfrm>
              <a:prstGeom prst="line">
                <a:avLst/>
              </a:prstGeom>
              <a:ln w="12700">
                <a:solidFill>
                  <a:schemeClr val="accent2"/>
                </a:solidFill>
                <a:tailEnd type="none" w="lg" len="lg"/>
              </a:ln>
            </p:spPr>
            <p:style>
              <a:lnRef idx="1">
                <a:schemeClr val="accent1"/>
              </a:lnRef>
              <a:fillRef idx="0">
                <a:schemeClr val="accent1"/>
              </a:fillRef>
              <a:effectRef idx="0">
                <a:schemeClr val="accent1"/>
              </a:effectRef>
              <a:fontRef idx="minor">
                <a:schemeClr val="tx1"/>
              </a:fontRef>
            </p:style>
          </p:cxnSp>
        </p:grpSp>
      </p:grpSp>
      <p:sp>
        <p:nvSpPr>
          <p:cNvPr id="67" name="Content Placeholder 2"/>
          <p:cNvSpPr txBox="1">
            <a:spLocks/>
          </p:cNvSpPr>
          <p:nvPr/>
        </p:nvSpPr>
        <p:spPr bwMode="auto">
          <a:xfrm>
            <a:off x="6515100" y="3205163"/>
            <a:ext cx="5260975"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id-ID" altLang="zh-CN" sz="2400" b="1">
                <a:solidFill>
                  <a:srgbClr val="F2F2F2"/>
                </a:solidFill>
              </a:rPr>
              <a:t>Analisys</a:t>
            </a:r>
          </a:p>
          <a:p>
            <a:pPr eaLnBrk="1" hangingPunct="1">
              <a:spcBef>
                <a:spcPct val="20000"/>
              </a:spcBef>
              <a:buFont typeface="Arial" pitchFamily="34" charset="0"/>
              <a:buNone/>
            </a:pPr>
            <a:r>
              <a:rPr lang="en-US" altLang="zh-CN" sz="1300">
                <a:solidFill>
                  <a:srgbClr val="A6A6A6"/>
                </a:solidFill>
              </a:rPr>
              <a:t>Lorem ipsum dolor sit amet, consectetur adipiscing elit. Fusce suscipit neque non libero aliquam, ut facilisis lacus pretium. Sed imperdiet tincidunt velit laoreet facilisis. Praesent tempus ipsum suscipit, dictum nulla a, sagittis sapien. Curabitur a nisl facilisis lectus posuere pharetra porta sed neque. Fusce porttitor venenatis ipsum at ullamcorper. Suspendisse sodales leo vehicula libero pharetra</a:t>
            </a:r>
            <a:r>
              <a:rPr lang="id-ID" altLang="zh-CN" sz="1300">
                <a:solidFill>
                  <a:srgbClr val="A6A6A6"/>
                </a:solidFill>
              </a:rPr>
              <a:t>.</a:t>
            </a:r>
            <a:endParaRPr lang="en-US" altLang="zh-CN" sz="1300">
              <a:solidFill>
                <a:srgbClr val="A6A6A6"/>
              </a:solidFill>
            </a:endParaRPr>
          </a:p>
        </p:txBody>
      </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2" presetClass="entr" presetSubtype="4" fill="hold" nodeType="withEffect">
                                  <p:stCondLst>
                                    <p:cond delay="0"/>
                                  </p:stCondLst>
                                  <p:childTnLst>
                                    <p:set>
                                      <p:cBhvr>
                                        <p:cTn id="28" dur="1" fill="hold">
                                          <p:stCondLst>
                                            <p:cond delay="0"/>
                                          </p:stCondLst>
                                        </p:cTn>
                                        <p:tgtEl>
                                          <p:spTgt spid="16"/>
                                        </p:tgtEl>
                                        <p:attrNameLst>
                                          <p:attrName>style.visibility</p:attrName>
                                        </p:attrNameLst>
                                      </p:cBhvr>
                                      <p:to>
                                        <p:strVal val="visible"/>
                                      </p:to>
                                    </p:set>
                                    <p:anim calcmode="lin" valueType="num">
                                      <p:cBhvr additive="base">
                                        <p:cTn id="29" dur="500" fill="hold"/>
                                        <p:tgtEl>
                                          <p:spTgt spid="16"/>
                                        </p:tgtEl>
                                        <p:attrNameLst>
                                          <p:attrName>ppt_x</p:attrName>
                                        </p:attrNameLst>
                                      </p:cBhvr>
                                      <p:tavLst>
                                        <p:tav tm="0">
                                          <p:val>
                                            <p:strVal val="#ppt_x"/>
                                          </p:val>
                                        </p:tav>
                                        <p:tav tm="100000">
                                          <p:val>
                                            <p:strVal val="#ppt_x"/>
                                          </p:val>
                                        </p:tav>
                                      </p:tavLst>
                                    </p:anim>
                                    <p:anim calcmode="lin" valueType="num">
                                      <p:cBhvr additive="base">
                                        <p:cTn id="30" dur="500" fill="hold"/>
                                        <p:tgtEl>
                                          <p:spTgt spid="16"/>
                                        </p:tgtEl>
                                        <p:attrNameLst>
                                          <p:attrName>ppt_y</p:attrName>
                                        </p:attrNameLst>
                                      </p:cBhvr>
                                      <p:tavLst>
                                        <p:tav tm="0">
                                          <p:val>
                                            <p:strVal val="1+#ppt_h/2"/>
                                          </p:val>
                                        </p:tav>
                                        <p:tav tm="100000">
                                          <p:val>
                                            <p:strVal val="#ppt_y"/>
                                          </p:val>
                                        </p:tav>
                                      </p:tavLst>
                                    </p:anim>
                                  </p:childTnLst>
                                </p:cTn>
                              </p:par>
                              <p:par>
                                <p:cTn id="31" presetID="2" presetClass="entr" presetSubtype="1" fill="hold" nodeType="withEffect">
                                  <p:stCondLst>
                                    <p:cond delay="0"/>
                                  </p:stCondLst>
                                  <p:childTnLst>
                                    <p:set>
                                      <p:cBhvr>
                                        <p:cTn id="32" dur="1" fill="hold">
                                          <p:stCondLst>
                                            <p:cond delay="0"/>
                                          </p:stCondLst>
                                        </p:cTn>
                                        <p:tgtEl>
                                          <p:spTgt spid="22"/>
                                        </p:tgtEl>
                                        <p:attrNameLst>
                                          <p:attrName>style.visibility</p:attrName>
                                        </p:attrNameLst>
                                      </p:cBhvr>
                                      <p:to>
                                        <p:strVal val="visible"/>
                                      </p:to>
                                    </p:set>
                                    <p:anim calcmode="lin" valueType="num">
                                      <p:cBhvr additive="base">
                                        <p:cTn id="33" dur="500" fill="hold"/>
                                        <p:tgtEl>
                                          <p:spTgt spid="22"/>
                                        </p:tgtEl>
                                        <p:attrNameLst>
                                          <p:attrName>ppt_x</p:attrName>
                                        </p:attrNameLst>
                                      </p:cBhvr>
                                      <p:tavLst>
                                        <p:tav tm="0">
                                          <p:val>
                                            <p:strVal val="#ppt_x"/>
                                          </p:val>
                                        </p:tav>
                                        <p:tav tm="100000">
                                          <p:val>
                                            <p:strVal val="#ppt_x"/>
                                          </p:val>
                                        </p:tav>
                                      </p:tavLst>
                                    </p:anim>
                                    <p:anim calcmode="lin" valueType="num">
                                      <p:cBhvr additive="base">
                                        <p:cTn id="34" dur="500" fill="hold"/>
                                        <p:tgtEl>
                                          <p:spTgt spid="22"/>
                                        </p:tgtEl>
                                        <p:attrNameLst>
                                          <p:attrName>ppt_y</p:attrName>
                                        </p:attrNameLst>
                                      </p:cBhvr>
                                      <p:tavLst>
                                        <p:tav tm="0">
                                          <p:val>
                                            <p:strVal val="0-#ppt_h/2"/>
                                          </p:val>
                                        </p:tav>
                                        <p:tav tm="100000">
                                          <p:val>
                                            <p:strVal val="#ppt_y"/>
                                          </p:val>
                                        </p:tav>
                                      </p:tavLst>
                                    </p:anim>
                                  </p:childTnLst>
                                </p:cTn>
                              </p:par>
                              <p:par>
                                <p:cTn id="35" presetID="22" presetClass="entr" presetSubtype="2" fill="hold" nodeType="withEffect">
                                  <p:stCondLst>
                                    <p:cond delay="500"/>
                                  </p:stCondLst>
                                  <p:childTnLst>
                                    <p:set>
                                      <p:cBhvr>
                                        <p:cTn id="36" dur="1" fill="hold">
                                          <p:stCondLst>
                                            <p:cond delay="0"/>
                                          </p:stCondLst>
                                        </p:cTn>
                                        <p:tgtEl>
                                          <p:spTgt spid="6"/>
                                        </p:tgtEl>
                                        <p:attrNameLst>
                                          <p:attrName>style.visibility</p:attrName>
                                        </p:attrNameLst>
                                      </p:cBhvr>
                                      <p:to>
                                        <p:strVal val="visible"/>
                                      </p:to>
                                    </p:set>
                                    <p:animEffect transition="in" filter="wipe(right)">
                                      <p:cBhvr>
                                        <p:cTn id="37" dur="500"/>
                                        <p:tgtEl>
                                          <p:spTgt spid="6"/>
                                        </p:tgtEl>
                                      </p:cBhvr>
                                    </p:animEffect>
                                  </p:childTnLst>
                                </p:cTn>
                              </p:par>
                              <p:par>
                                <p:cTn id="38" presetID="22" presetClass="entr" presetSubtype="2" fill="hold" nodeType="withEffect">
                                  <p:stCondLst>
                                    <p:cond delay="500"/>
                                  </p:stCondLst>
                                  <p:childTnLst>
                                    <p:set>
                                      <p:cBhvr>
                                        <p:cTn id="39" dur="1" fill="hold">
                                          <p:stCondLst>
                                            <p:cond delay="0"/>
                                          </p:stCondLst>
                                        </p:cTn>
                                        <p:tgtEl>
                                          <p:spTgt spid="36"/>
                                        </p:tgtEl>
                                        <p:attrNameLst>
                                          <p:attrName>style.visibility</p:attrName>
                                        </p:attrNameLst>
                                      </p:cBhvr>
                                      <p:to>
                                        <p:strVal val="visible"/>
                                      </p:to>
                                    </p:set>
                                    <p:animEffect transition="in" filter="wipe(right)">
                                      <p:cBhvr>
                                        <p:cTn id="40" dur="500"/>
                                        <p:tgtEl>
                                          <p:spTgt spid="36"/>
                                        </p:tgtEl>
                                      </p:cBhvr>
                                    </p:animEffect>
                                  </p:childTnLst>
                                </p:cTn>
                              </p:par>
                              <p:par>
                                <p:cTn id="41" presetID="22" presetClass="entr" presetSubtype="2" fill="hold" nodeType="withEffect">
                                  <p:stCondLst>
                                    <p:cond delay="500"/>
                                  </p:stCondLst>
                                  <p:childTnLst>
                                    <p:set>
                                      <p:cBhvr>
                                        <p:cTn id="42" dur="1" fill="hold">
                                          <p:stCondLst>
                                            <p:cond delay="0"/>
                                          </p:stCondLst>
                                        </p:cTn>
                                        <p:tgtEl>
                                          <p:spTgt spid="2"/>
                                        </p:tgtEl>
                                        <p:attrNameLst>
                                          <p:attrName>style.visibility</p:attrName>
                                        </p:attrNameLst>
                                      </p:cBhvr>
                                      <p:to>
                                        <p:strVal val="visible"/>
                                      </p:to>
                                    </p:set>
                                    <p:animEffect transition="in" filter="wipe(right)">
                                      <p:cBhvr>
                                        <p:cTn id="43" dur="500"/>
                                        <p:tgtEl>
                                          <p:spTgt spid="2"/>
                                        </p:tgtEl>
                                      </p:cBhvr>
                                    </p:animEffect>
                                  </p:childTnLst>
                                </p:cTn>
                              </p:par>
                              <p:par>
                                <p:cTn id="44" presetID="22" presetClass="entr" presetSubtype="2" fill="hold" nodeType="withEffect">
                                  <p:stCondLst>
                                    <p:cond delay="500"/>
                                  </p:stCondLst>
                                  <p:childTnLst>
                                    <p:set>
                                      <p:cBhvr>
                                        <p:cTn id="45" dur="1" fill="hold">
                                          <p:stCondLst>
                                            <p:cond delay="0"/>
                                          </p:stCondLst>
                                        </p:cTn>
                                        <p:tgtEl>
                                          <p:spTgt spid="46"/>
                                        </p:tgtEl>
                                        <p:attrNameLst>
                                          <p:attrName>style.visibility</p:attrName>
                                        </p:attrNameLst>
                                      </p:cBhvr>
                                      <p:to>
                                        <p:strVal val="visible"/>
                                      </p:to>
                                    </p:set>
                                    <p:animEffect transition="in" filter="wipe(right)">
                                      <p:cBhvr>
                                        <p:cTn id="46" dur="500"/>
                                        <p:tgtEl>
                                          <p:spTgt spid="46"/>
                                        </p:tgtEl>
                                      </p:cBhvr>
                                    </p:animEffect>
                                  </p:childTnLst>
                                </p:cTn>
                              </p:par>
                              <p:par>
                                <p:cTn id="47" presetID="22" presetClass="entr" presetSubtype="2" fill="hold" grpId="0" nodeType="withEffect">
                                  <p:stCondLst>
                                    <p:cond delay="1000"/>
                                  </p:stCondLst>
                                  <p:childTnLst>
                                    <p:set>
                                      <p:cBhvr>
                                        <p:cTn id="48" dur="1" fill="hold">
                                          <p:stCondLst>
                                            <p:cond delay="0"/>
                                          </p:stCondLst>
                                        </p:cTn>
                                        <p:tgtEl>
                                          <p:spTgt spid="51"/>
                                        </p:tgtEl>
                                        <p:attrNameLst>
                                          <p:attrName>style.visibility</p:attrName>
                                        </p:attrNameLst>
                                      </p:cBhvr>
                                      <p:to>
                                        <p:strVal val="visible"/>
                                      </p:to>
                                    </p:set>
                                    <p:animEffect transition="in" filter="wipe(right)">
                                      <p:cBhvr>
                                        <p:cTn id="49" dur="1000"/>
                                        <p:tgtEl>
                                          <p:spTgt spid="51"/>
                                        </p:tgtEl>
                                      </p:cBhvr>
                                    </p:animEffect>
                                  </p:childTnLst>
                                </p:cTn>
                              </p:par>
                              <p:par>
                                <p:cTn id="50" presetID="22" presetClass="entr" presetSubtype="2" fill="hold" grpId="0" nodeType="withEffect">
                                  <p:stCondLst>
                                    <p:cond delay="1000"/>
                                  </p:stCondLst>
                                  <p:childTnLst>
                                    <p:set>
                                      <p:cBhvr>
                                        <p:cTn id="51" dur="1" fill="hold">
                                          <p:stCondLst>
                                            <p:cond delay="0"/>
                                          </p:stCondLst>
                                        </p:cTn>
                                        <p:tgtEl>
                                          <p:spTgt spid="52"/>
                                        </p:tgtEl>
                                        <p:attrNameLst>
                                          <p:attrName>style.visibility</p:attrName>
                                        </p:attrNameLst>
                                      </p:cBhvr>
                                      <p:to>
                                        <p:strVal val="visible"/>
                                      </p:to>
                                    </p:set>
                                    <p:animEffect transition="in" filter="wipe(right)">
                                      <p:cBhvr>
                                        <p:cTn id="52" dur="1000"/>
                                        <p:tgtEl>
                                          <p:spTgt spid="52"/>
                                        </p:tgtEl>
                                      </p:cBhvr>
                                    </p:animEffect>
                                  </p:childTnLst>
                                </p:cTn>
                              </p:par>
                              <p:par>
                                <p:cTn id="53" presetID="22" presetClass="entr" presetSubtype="2" fill="hold" grpId="0" nodeType="withEffect">
                                  <p:stCondLst>
                                    <p:cond delay="1000"/>
                                  </p:stCondLst>
                                  <p:childTnLst>
                                    <p:set>
                                      <p:cBhvr>
                                        <p:cTn id="54" dur="1" fill="hold">
                                          <p:stCondLst>
                                            <p:cond delay="0"/>
                                          </p:stCondLst>
                                        </p:cTn>
                                        <p:tgtEl>
                                          <p:spTgt spid="56"/>
                                        </p:tgtEl>
                                        <p:attrNameLst>
                                          <p:attrName>style.visibility</p:attrName>
                                        </p:attrNameLst>
                                      </p:cBhvr>
                                      <p:to>
                                        <p:strVal val="visible"/>
                                      </p:to>
                                    </p:set>
                                    <p:animEffect transition="in" filter="wipe(right)">
                                      <p:cBhvr>
                                        <p:cTn id="55" dur="1000"/>
                                        <p:tgtEl>
                                          <p:spTgt spid="56"/>
                                        </p:tgtEl>
                                      </p:cBhvr>
                                    </p:animEffect>
                                  </p:childTnLst>
                                </p:cTn>
                              </p:par>
                              <p:par>
                                <p:cTn id="56" presetID="22" presetClass="entr" presetSubtype="2" fill="hold" grpId="0" nodeType="withEffect">
                                  <p:stCondLst>
                                    <p:cond delay="1000"/>
                                  </p:stCondLst>
                                  <p:childTnLst>
                                    <p:set>
                                      <p:cBhvr>
                                        <p:cTn id="57" dur="1" fill="hold">
                                          <p:stCondLst>
                                            <p:cond delay="0"/>
                                          </p:stCondLst>
                                        </p:cTn>
                                        <p:tgtEl>
                                          <p:spTgt spid="58"/>
                                        </p:tgtEl>
                                        <p:attrNameLst>
                                          <p:attrName>style.visibility</p:attrName>
                                        </p:attrNameLst>
                                      </p:cBhvr>
                                      <p:to>
                                        <p:strVal val="visible"/>
                                      </p:to>
                                    </p:set>
                                    <p:animEffect transition="in" filter="wipe(right)">
                                      <p:cBhvr>
                                        <p:cTn id="58" dur="1000"/>
                                        <p:tgtEl>
                                          <p:spTgt spid="58"/>
                                        </p:tgtEl>
                                      </p:cBhvr>
                                    </p:animEffect>
                                  </p:childTnLst>
                                </p:cTn>
                              </p:par>
                              <p:par>
                                <p:cTn id="59" presetID="14" presetClass="entr" presetSubtype="5" fill="hold" grpId="0" nodeType="withEffect">
                                  <p:stCondLst>
                                    <p:cond delay="500"/>
                                  </p:stCondLst>
                                  <p:childTnLst>
                                    <p:set>
                                      <p:cBhvr>
                                        <p:cTn id="60" dur="1" fill="hold">
                                          <p:stCondLst>
                                            <p:cond delay="0"/>
                                          </p:stCondLst>
                                        </p:cTn>
                                        <p:tgtEl>
                                          <p:spTgt spid="30"/>
                                        </p:tgtEl>
                                        <p:attrNameLst>
                                          <p:attrName>style.visibility</p:attrName>
                                        </p:attrNameLst>
                                      </p:cBhvr>
                                      <p:to>
                                        <p:strVal val="visible"/>
                                      </p:to>
                                    </p:set>
                                    <p:animEffect transition="in" filter="randombar(vertical)">
                                      <p:cBhvr>
                                        <p:cTn id="61" dur="1000"/>
                                        <p:tgtEl>
                                          <p:spTgt spid="30"/>
                                        </p:tgtEl>
                                      </p:cBhvr>
                                    </p:animEffect>
                                  </p:childTnLst>
                                </p:cTn>
                              </p:par>
                              <p:par>
                                <p:cTn id="62" presetID="14" presetClass="entr" presetSubtype="5" fill="hold" grpId="0" nodeType="withEffect">
                                  <p:stCondLst>
                                    <p:cond delay="500"/>
                                  </p:stCondLst>
                                  <p:childTnLst>
                                    <p:set>
                                      <p:cBhvr>
                                        <p:cTn id="63" dur="1" fill="hold">
                                          <p:stCondLst>
                                            <p:cond delay="0"/>
                                          </p:stCondLst>
                                        </p:cTn>
                                        <p:tgtEl>
                                          <p:spTgt spid="31"/>
                                        </p:tgtEl>
                                        <p:attrNameLst>
                                          <p:attrName>style.visibility</p:attrName>
                                        </p:attrNameLst>
                                      </p:cBhvr>
                                      <p:to>
                                        <p:strVal val="visible"/>
                                      </p:to>
                                    </p:set>
                                    <p:animEffect transition="in" filter="randombar(vertical)">
                                      <p:cBhvr>
                                        <p:cTn id="64" dur="1000"/>
                                        <p:tgtEl>
                                          <p:spTgt spid="31"/>
                                        </p:tgtEl>
                                      </p:cBhvr>
                                    </p:animEffect>
                                  </p:childTnLst>
                                </p:cTn>
                              </p:par>
                              <p:par>
                                <p:cTn id="65" presetID="14" presetClass="entr" presetSubtype="5" fill="hold" grpId="0" nodeType="withEffect">
                                  <p:stCondLst>
                                    <p:cond delay="500"/>
                                  </p:stCondLst>
                                  <p:childTnLst>
                                    <p:set>
                                      <p:cBhvr>
                                        <p:cTn id="66" dur="1" fill="hold">
                                          <p:stCondLst>
                                            <p:cond delay="0"/>
                                          </p:stCondLst>
                                        </p:cTn>
                                        <p:tgtEl>
                                          <p:spTgt spid="32"/>
                                        </p:tgtEl>
                                        <p:attrNameLst>
                                          <p:attrName>style.visibility</p:attrName>
                                        </p:attrNameLst>
                                      </p:cBhvr>
                                      <p:to>
                                        <p:strVal val="visible"/>
                                      </p:to>
                                    </p:set>
                                    <p:animEffect transition="in" filter="randombar(vertical)">
                                      <p:cBhvr>
                                        <p:cTn id="67" dur="1000"/>
                                        <p:tgtEl>
                                          <p:spTgt spid="32"/>
                                        </p:tgtEl>
                                      </p:cBhvr>
                                    </p:animEffect>
                                  </p:childTnLst>
                                </p:cTn>
                              </p:par>
                              <p:par>
                                <p:cTn id="68" presetID="22" presetClass="entr" presetSubtype="8" fill="hold" grpId="0" nodeType="withEffect">
                                  <p:stCondLst>
                                    <p:cond delay="1500"/>
                                  </p:stCondLst>
                                  <p:childTnLst>
                                    <p:set>
                                      <p:cBhvr>
                                        <p:cTn id="69" dur="1" fill="hold">
                                          <p:stCondLst>
                                            <p:cond delay="0"/>
                                          </p:stCondLst>
                                        </p:cTn>
                                        <p:tgtEl>
                                          <p:spTgt spid="33"/>
                                        </p:tgtEl>
                                        <p:attrNameLst>
                                          <p:attrName>style.visibility</p:attrName>
                                        </p:attrNameLst>
                                      </p:cBhvr>
                                      <p:to>
                                        <p:strVal val="visible"/>
                                      </p:to>
                                    </p:set>
                                    <p:animEffect transition="in" filter="wipe(left)">
                                      <p:cBhvr>
                                        <p:cTn id="70" dur="1000"/>
                                        <p:tgtEl>
                                          <p:spTgt spid="33"/>
                                        </p:tgtEl>
                                      </p:cBhvr>
                                    </p:animEffect>
                                  </p:childTnLst>
                                </p:cTn>
                              </p:par>
                              <p:par>
                                <p:cTn id="71" presetID="22" presetClass="entr" presetSubtype="8" fill="hold" grpId="0" nodeType="withEffect">
                                  <p:stCondLst>
                                    <p:cond delay="1500"/>
                                  </p:stCondLst>
                                  <p:childTnLst>
                                    <p:set>
                                      <p:cBhvr>
                                        <p:cTn id="72" dur="1" fill="hold">
                                          <p:stCondLst>
                                            <p:cond delay="0"/>
                                          </p:stCondLst>
                                        </p:cTn>
                                        <p:tgtEl>
                                          <p:spTgt spid="34"/>
                                        </p:tgtEl>
                                        <p:attrNameLst>
                                          <p:attrName>style.visibility</p:attrName>
                                        </p:attrNameLst>
                                      </p:cBhvr>
                                      <p:to>
                                        <p:strVal val="visible"/>
                                      </p:to>
                                    </p:set>
                                    <p:animEffect transition="in" filter="wipe(left)">
                                      <p:cBhvr>
                                        <p:cTn id="73" dur="1000"/>
                                        <p:tgtEl>
                                          <p:spTgt spid="34"/>
                                        </p:tgtEl>
                                      </p:cBhvr>
                                    </p:animEffect>
                                  </p:childTnLst>
                                </p:cTn>
                              </p:par>
                              <p:par>
                                <p:cTn id="74" presetID="22" presetClass="entr" presetSubtype="8" fill="hold" grpId="0" nodeType="withEffect">
                                  <p:stCondLst>
                                    <p:cond delay="1500"/>
                                  </p:stCondLst>
                                  <p:childTnLst>
                                    <p:set>
                                      <p:cBhvr>
                                        <p:cTn id="75" dur="1" fill="hold">
                                          <p:stCondLst>
                                            <p:cond delay="0"/>
                                          </p:stCondLst>
                                        </p:cTn>
                                        <p:tgtEl>
                                          <p:spTgt spid="35"/>
                                        </p:tgtEl>
                                        <p:attrNameLst>
                                          <p:attrName>style.visibility</p:attrName>
                                        </p:attrNameLst>
                                      </p:cBhvr>
                                      <p:to>
                                        <p:strVal val="visible"/>
                                      </p:to>
                                    </p:set>
                                    <p:animEffect transition="in" filter="wipe(left)">
                                      <p:cBhvr>
                                        <p:cTn id="76" dur="1000"/>
                                        <p:tgtEl>
                                          <p:spTgt spid="35"/>
                                        </p:tgtEl>
                                      </p:cBhvr>
                                    </p:animEffect>
                                  </p:childTnLst>
                                </p:cTn>
                              </p:par>
                              <p:par>
                                <p:cTn id="77" presetID="22" presetClass="entr" presetSubtype="8" fill="hold" grpId="0" nodeType="withEffect">
                                  <p:stCondLst>
                                    <p:cond delay="2700"/>
                                  </p:stCondLst>
                                  <p:childTnLst>
                                    <p:set>
                                      <p:cBhvr>
                                        <p:cTn id="78" dur="1" fill="hold">
                                          <p:stCondLst>
                                            <p:cond delay="0"/>
                                          </p:stCondLst>
                                        </p:cTn>
                                        <p:tgtEl>
                                          <p:spTgt spid="28"/>
                                        </p:tgtEl>
                                        <p:attrNameLst>
                                          <p:attrName>style.visibility</p:attrName>
                                        </p:attrNameLst>
                                      </p:cBhvr>
                                      <p:to>
                                        <p:strVal val="visible"/>
                                      </p:to>
                                    </p:set>
                                    <p:animEffect transition="in" filter="wipe(left)">
                                      <p:cBhvr>
                                        <p:cTn id="79" dur="1000"/>
                                        <p:tgtEl>
                                          <p:spTgt spid="28"/>
                                        </p:tgtEl>
                                      </p:cBhvr>
                                    </p:animEffect>
                                  </p:childTnLst>
                                </p:cTn>
                              </p:par>
                              <p:par>
                                <p:cTn id="80" presetID="42" presetClass="entr" presetSubtype="0" fill="hold" grpId="0" nodeType="withEffect">
                                  <p:stCondLst>
                                    <p:cond delay="2750"/>
                                  </p:stCondLst>
                                  <p:childTnLst>
                                    <p:set>
                                      <p:cBhvr>
                                        <p:cTn id="81" dur="1" fill="hold">
                                          <p:stCondLst>
                                            <p:cond delay="0"/>
                                          </p:stCondLst>
                                        </p:cTn>
                                        <p:tgtEl>
                                          <p:spTgt spid="67"/>
                                        </p:tgtEl>
                                        <p:attrNameLst>
                                          <p:attrName>style.visibility</p:attrName>
                                        </p:attrNameLst>
                                      </p:cBhvr>
                                      <p:to>
                                        <p:strVal val="visible"/>
                                      </p:to>
                                    </p:set>
                                    <p:animEffect transition="in" filter="fade">
                                      <p:cBhvr>
                                        <p:cTn id="82" dur="1000"/>
                                        <p:tgtEl>
                                          <p:spTgt spid="67"/>
                                        </p:tgtEl>
                                      </p:cBhvr>
                                    </p:animEffect>
                                    <p:anim calcmode="lin" valueType="num">
                                      <p:cBhvr>
                                        <p:cTn id="83" dur="1000" fill="hold"/>
                                        <p:tgtEl>
                                          <p:spTgt spid="67"/>
                                        </p:tgtEl>
                                        <p:attrNameLst>
                                          <p:attrName>ppt_x</p:attrName>
                                        </p:attrNameLst>
                                      </p:cBhvr>
                                      <p:tavLst>
                                        <p:tav tm="0">
                                          <p:val>
                                            <p:strVal val="#ppt_x"/>
                                          </p:val>
                                        </p:tav>
                                        <p:tav tm="100000">
                                          <p:val>
                                            <p:strVal val="#ppt_x"/>
                                          </p:val>
                                        </p:tav>
                                      </p:tavLst>
                                    </p:anim>
                                    <p:anim calcmode="lin" valueType="num">
                                      <p:cBhvr>
                                        <p:cTn id="84" dur="1000" fill="hold"/>
                                        <p:tgtEl>
                                          <p:spTgt spid="6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28" grpId="0"/>
      <p:bldP spid="30" grpId="0" animBg="1"/>
      <p:bldP spid="31" grpId="0" animBg="1"/>
      <p:bldP spid="32" grpId="0" animBg="1"/>
      <p:bldP spid="33" grpId="0"/>
      <p:bldP spid="34" grpId="0"/>
      <p:bldP spid="35" grpId="0"/>
      <p:bldP spid="51" grpId="0"/>
      <p:bldP spid="52" grpId="0"/>
      <p:bldP spid="56" grpId="0"/>
      <p:bldP spid="58" grpId="0"/>
      <p:bldP spid="67"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16B9A3E6-6077-413E-81CA-F5FCB999337B}"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59</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Cycle Matrix Modification</a:t>
            </a:r>
            <a:endParaRPr lang="en-US" altLang="zh-CN" sz="3600">
              <a:solidFill>
                <a:srgbClr val="767171"/>
              </a:solidFill>
              <a:latin typeface="Calibri Light" pitchFamily="34" charset="0"/>
            </a:endParaRPr>
          </a:p>
        </p:txBody>
      </p:sp>
      <p:sp>
        <p:nvSpPr>
          <p:cNvPr id="412"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grpSp>
        <p:nvGrpSpPr>
          <p:cNvPr id="16" name="Group 15"/>
          <p:cNvGrpSpPr>
            <a:grpSpLocks/>
          </p:cNvGrpSpPr>
          <p:nvPr/>
        </p:nvGrpSpPr>
        <p:grpSpPr bwMode="auto">
          <a:xfrm>
            <a:off x="4202113" y="1879600"/>
            <a:ext cx="3046412" cy="3046413"/>
            <a:chOff x="4579923" y="2228004"/>
            <a:chExt cx="3046666" cy="3046666"/>
          </a:xfrm>
        </p:grpSpPr>
        <p:sp>
          <p:nvSpPr>
            <p:cNvPr id="17" name="Freeform 16"/>
            <p:cNvSpPr/>
            <p:nvPr/>
          </p:nvSpPr>
          <p:spPr>
            <a:xfrm rot="5400000">
              <a:off x="4579923" y="2228004"/>
              <a:ext cx="1489199" cy="1489199"/>
            </a:xfrm>
            <a:custGeom>
              <a:avLst/>
              <a:gdLst>
                <a:gd name="connsiteX0" fmla="*/ 0 w 1488946"/>
                <a:gd name="connsiteY0" fmla="*/ 744473 h 1488946"/>
                <a:gd name="connsiteX1" fmla="*/ 744473 w 1488946"/>
                <a:gd name="connsiteY1" fmla="*/ 0 h 1488946"/>
                <a:gd name="connsiteX2" fmla="*/ 1488946 w 1488946"/>
                <a:gd name="connsiteY2" fmla="*/ 0 h 1488946"/>
                <a:gd name="connsiteX3" fmla="*/ 1488946 w 1488946"/>
                <a:gd name="connsiteY3" fmla="*/ 744473 h 1488946"/>
                <a:gd name="connsiteX4" fmla="*/ 744473 w 1488946"/>
                <a:gd name="connsiteY4" fmla="*/ 1488946 h 1488946"/>
                <a:gd name="connsiteX5" fmla="*/ 0 w 1488946"/>
                <a:gd name="connsiteY5" fmla="*/ 744473 h 14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8946" h="1488946">
                  <a:moveTo>
                    <a:pt x="0" y="744473"/>
                  </a:moveTo>
                  <a:cubicBezTo>
                    <a:pt x="0" y="333312"/>
                    <a:pt x="333312" y="0"/>
                    <a:pt x="744473" y="0"/>
                  </a:cubicBezTo>
                  <a:lnTo>
                    <a:pt x="1488946" y="0"/>
                  </a:lnTo>
                  <a:lnTo>
                    <a:pt x="1488946" y="744473"/>
                  </a:lnTo>
                  <a:cubicBezTo>
                    <a:pt x="1488946" y="1155634"/>
                    <a:pt x="1155634" y="1488946"/>
                    <a:pt x="744473" y="1488946"/>
                  </a:cubicBezTo>
                  <a:cubicBezTo>
                    <a:pt x="333312" y="1488946"/>
                    <a:pt x="0" y="1155634"/>
                    <a:pt x="0" y="744473"/>
                  </a:cubicBezTo>
                  <a:close/>
                </a:path>
              </a:pathLst>
            </a:custGeom>
            <a:solidFill>
              <a:schemeClr val="accent4"/>
            </a:solidFill>
            <a:ln>
              <a:no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lIns="388739" tIns="388739" rIns="388739" bIns="388739" spcCol="1270" anchor="ctr"/>
            <a:lstStyle/>
            <a:p>
              <a:pPr algn="ctr" defTabSz="1066800" eaLnBrk="1" fontAlgn="auto" hangingPunct="1">
                <a:lnSpc>
                  <a:spcPct val="90000"/>
                </a:lnSpc>
                <a:spcAft>
                  <a:spcPct val="35000"/>
                </a:spcAft>
                <a:defRPr/>
              </a:pPr>
              <a:endParaRPr lang="id-ID" sz="3600" dirty="0"/>
            </a:p>
          </p:txBody>
        </p:sp>
        <p:sp>
          <p:nvSpPr>
            <p:cNvPr id="18" name="Freeform 17"/>
            <p:cNvSpPr/>
            <p:nvPr/>
          </p:nvSpPr>
          <p:spPr>
            <a:xfrm>
              <a:off x="6137390" y="2228004"/>
              <a:ext cx="1489199" cy="1489199"/>
            </a:xfrm>
            <a:custGeom>
              <a:avLst/>
              <a:gdLst>
                <a:gd name="connsiteX0" fmla="*/ 0 w 1488946"/>
                <a:gd name="connsiteY0" fmla="*/ 1488946 h 1488946"/>
                <a:gd name="connsiteX1" fmla="*/ 1488946 w 1488946"/>
                <a:gd name="connsiteY1" fmla="*/ 0 h 1488946"/>
                <a:gd name="connsiteX2" fmla="*/ 1488946 w 1488946"/>
                <a:gd name="connsiteY2" fmla="*/ 1488946 h 1488946"/>
                <a:gd name="connsiteX3" fmla="*/ 0 w 1488946"/>
                <a:gd name="connsiteY3" fmla="*/ 1488946 h 1488946"/>
              </a:gdLst>
              <a:ahLst/>
              <a:cxnLst>
                <a:cxn ang="0">
                  <a:pos x="connsiteX0" y="connsiteY0"/>
                </a:cxn>
                <a:cxn ang="0">
                  <a:pos x="connsiteX1" y="connsiteY1"/>
                </a:cxn>
                <a:cxn ang="0">
                  <a:pos x="connsiteX2" y="connsiteY2"/>
                </a:cxn>
                <a:cxn ang="0">
                  <a:pos x="connsiteX3" y="connsiteY3"/>
                </a:cxn>
              </a:cxnLst>
              <a:rect l="l" t="t" r="r" b="b"/>
              <a:pathLst>
                <a:path w="1488946" h="1488946">
                  <a:moveTo>
                    <a:pt x="0" y="0"/>
                  </a:moveTo>
                  <a:cubicBezTo>
                    <a:pt x="822322" y="0"/>
                    <a:pt x="1488946" y="666624"/>
                    <a:pt x="1488946" y="1488946"/>
                  </a:cubicBezTo>
                  <a:lnTo>
                    <a:pt x="0" y="1488946"/>
                  </a:lnTo>
                  <a:lnTo>
                    <a:pt x="0" y="0"/>
                  </a:lnTo>
                  <a:close/>
                </a:path>
              </a:pathLst>
            </a:custGeom>
            <a:solidFill>
              <a:srgbClr val="7030A0"/>
            </a:solidFill>
            <a:ln>
              <a:noFill/>
            </a:ln>
          </p:spPr>
          <p:style>
            <a:lnRef idx="2">
              <a:scrgbClr r="0" g="0" b="0"/>
            </a:lnRef>
            <a:fillRef idx="1">
              <a:schemeClr val="accent2">
                <a:hueOff val="-477861"/>
                <a:satOff val="-11515"/>
                <a:lumOff val="-6928"/>
                <a:alphaOff val="0"/>
              </a:schemeClr>
            </a:fillRef>
            <a:effectRef idx="0">
              <a:schemeClr val="accent2">
                <a:hueOff val="-477861"/>
                <a:satOff val="-11515"/>
                <a:lumOff val="-6928"/>
                <a:alphaOff val="0"/>
              </a:schemeClr>
            </a:effectRef>
            <a:fontRef idx="minor">
              <a:schemeClr val="lt1"/>
            </a:fontRef>
          </p:style>
          <p:txBody>
            <a:bodyPr lIns="170688" tIns="606790" rIns="606790" bIns="170688" spcCol="1270" anchor="ctr"/>
            <a:lstStyle/>
            <a:p>
              <a:pPr algn="ctr" defTabSz="1066800" eaLnBrk="1" fontAlgn="auto" hangingPunct="1">
                <a:lnSpc>
                  <a:spcPct val="90000"/>
                </a:lnSpc>
                <a:spcAft>
                  <a:spcPct val="35000"/>
                </a:spcAft>
                <a:defRPr/>
              </a:pPr>
              <a:endParaRPr lang="id-ID" sz="3600"/>
            </a:p>
          </p:txBody>
        </p:sp>
        <p:sp>
          <p:nvSpPr>
            <p:cNvPr id="19" name="Freeform 18"/>
            <p:cNvSpPr/>
            <p:nvPr/>
          </p:nvSpPr>
          <p:spPr>
            <a:xfrm rot="27000000">
              <a:off x="6137390" y="3785471"/>
              <a:ext cx="1489199" cy="1489199"/>
            </a:xfrm>
            <a:custGeom>
              <a:avLst/>
              <a:gdLst>
                <a:gd name="connsiteX0" fmla="*/ 0 w 1488946"/>
                <a:gd name="connsiteY0" fmla="*/ 744473 h 1488946"/>
                <a:gd name="connsiteX1" fmla="*/ 744473 w 1488946"/>
                <a:gd name="connsiteY1" fmla="*/ 0 h 1488946"/>
                <a:gd name="connsiteX2" fmla="*/ 1488946 w 1488946"/>
                <a:gd name="connsiteY2" fmla="*/ 0 h 1488946"/>
                <a:gd name="connsiteX3" fmla="*/ 1488946 w 1488946"/>
                <a:gd name="connsiteY3" fmla="*/ 744473 h 1488946"/>
                <a:gd name="connsiteX4" fmla="*/ 744473 w 1488946"/>
                <a:gd name="connsiteY4" fmla="*/ 1488946 h 1488946"/>
                <a:gd name="connsiteX5" fmla="*/ 0 w 1488946"/>
                <a:gd name="connsiteY5" fmla="*/ 744473 h 14889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88946" h="1488946">
                  <a:moveTo>
                    <a:pt x="1488946" y="744473"/>
                  </a:moveTo>
                  <a:cubicBezTo>
                    <a:pt x="1488946" y="1155634"/>
                    <a:pt x="1155634" y="1488946"/>
                    <a:pt x="744473" y="1488946"/>
                  </a:cubicBezTo>
                  <a:lnTo>
                    <a:pt x="0" y="1488946"/>
                  </a:lnTo>
                  <a:lnTo>
                    <a:pt x="0" y="744473"/>
                  </a:lnTo>
                  <a:cubicBezTo>
                    <a:pt x="0" y="333312"/>
                    <a:pt x="333312" y="0"/>
                    <a:pt x="744473" y="0"/>
                  </a:cubicBezTo>
                  <a:cubicBezTo>
                    <a:pt x="1155634" y="0"/>
                    <a:pt x="1488946" y="333312"/>
                    <a:pt x="1488946" y="744473"/>
                  </a:cubicBezTo>
                  <a:close/>
                </a:path>
              </a:pathLst>
            </a:custGeom>
            <a:solidFill>
              <a:srgbClr val="FF0000"/>
            </a:solidFill>
            <a:ln>
              <a:noFill/>
            </a:ln>
          </p:spPr>
          <p:style>
            <a:lnRef idx="2">
              <a:scrgbClr r="0" g="0" b="0"/>
            </a:lnRef>
            <a:fillRef idx="1">
              <a:schemeClr val="accent2">
                <a:hueOff val="-955721"/>
                <a:satOff val="-23029"/>
                <a:lumOff val="-13857"/>
                <a:alphaOff val="0"/>
              </a:schemeClr>
            </a:fillRef>
            <a:effectRef idx="0">
              <a:schemeClr val="accent2">
                <a:hueOff val="-955721"/>
                <a:satOff val="-23029"/>
                <a:lumOff val="-13857"/>
                <a:alphaOff val="0"/>
              </a:schemeClr>
            </a:effectRef>
            <a:fontRef idx="minor">
              <a:schemeClr val="lt1"/>
            </a:fontRef>
          </p:style>
          <p:txBody>
            <a:bodyPr lIns="388739" tIns="388739" rIns="388738" bIns="388739" spcCol="1270" anchor="ctr"/>
            <a:lstStyle/>
            <a:p>
              <a:pPr algn="ctr" defTabSz="1066800" eaLnBrk="1" fontAlgn="auto" hangingPunct="1">
                <a:lnSpc>
                  <a:spcPct val="90000"/>
                </a:lnSpc>
                <a:spcAft>
                  <a:spcPct val="35000"/>
                </a:spcAft>
                <a:defRPr/>
              </a:pPr>
              <a:endParaRPr lang="id-ID" sz="3600"/>
            </a:p>
          </p:txBody>
        </p:sp>
        <p:sp>
          <p:nvSpPr>
            <p:cNvPr id="20" name="Freeform 19"/>
            <p:cNvSpPr/>
            <p:nvPr/>
          </p:nvSpPr>
          <p:spPr>
            <a:xfrm rot="21600000">
              <a:off x="4579923" y="3785471"/>
              <a:ext cx="1489199" cy="1489199"/>
            </a:xfrm>
            <a:custGeom>
              <a:avLst/>
              <a:gdLst>
                <a:gd name="connsiteX0" fmla="*/ 0 w 1488946"/>
                <a:gd name="connsiteY0" fmla="*/ 1488946 h 1488946"/>
                <a:gd name="connsiteX1" fmla="*/ 1488946 w 1488946"/>
                <a:gd name="connsiteY1" fmla="*/ 0 h 1488946"/>
                <a:gd name="connsiteX2" fmla="*/ 1488946 w 1488946"/>
                <a:gd name="connsiteY2" fmla="*/ 1488946 h 1488946"/>
                <a:gd name="connsiteX3" fmla="*/ 0 w 1488946"/>
                <a:gd name="connsiteY3" fmla="*/ 1488946 h 1488946"/>
              </a:gdLst>
              <a:ahLst/>
              <a:cxnLst>
                <a:cxn ang="0">
                  <a:pos x="connsiteX0" y="connsiteY0"/>
                </a:cxn>
                <a:cxn ang="0">
                  <a:pos x="connsiteX1" y="connsiteY1"/>
                </a:cxn>
                <a:cxn ang="0">
                  <a:pos x="connsiteX2" y="connsiteY2"/>
                </a:cxn>
                <a:cxn ang="0">
                  <a:pos x="connsiteX3" y="connsiteY3"/>
                </a:cxn>
              </a:cxnLst>
              <a:rect l="l" t="t" r="r" b="b"/>
              <a:pathLst>
                <a:path w="1488946" h="1488946">
                  <a:moveTo>
                    <a:pt x="1488946" y="1488946"/>
                  </a:moveTo>
                  <a:cubicBezTo>
                    <a:pt x="666624" y="1488946"/>
                    <a:pt x="0" y="822322"/>
                    <a:pt x="0" y="0"/>
                  </a:cubicBezTo>
                  <a:lnTo>
                    <a:pt x="1488946" y="0"/>
                  </a:lnTo>
                  <a:lnTo>
                    <a:pt x="1488946" y="1488946"/>
                  </a:lnTo>
                  <a:close/>
                </a:path>
              </a:pathLst>
            </a:custGeom>
            <a:solidFill>
              <a:schemeClr val="accent6"/>
            </a:solidFill>
            <a:ln>
              <a:noFill/>
            </a:ln>
          </p:spPr>
          <p:style>
            <a:lnRef idx="2">
              <a:scrgbClr r="0" g="0" b="0"/>
            </a:lnRef>
            <a:fillRef idx="1">
              <a:schemeClr val="accent2">
                <a:hueOff val="-1433582"/>
                <a:satOff val="-34544"/>
                <a:lumOff val="-20785"/>
                <a:alphaOff val="0"/>
              </a:schemeClr>
            </a:fillRef>
            <a:effectRef idx="0">
              <a:schemeClr val="accent2">
                <a:hueOff val="-1433582"/>
                <a:satOff val="-34544"/>
                <a:lumOff val="-20785"/>
                <a:alphaOff val="0"/>
              </a:schemeClr>
            </a:effectRef>
            <a:fontRef idx="minor">
              <a:schemeClr val="lt1"/>
            </a:fontRef>
          </p:style>
          <p:txBody>
            <a:bodyPr lIns="606790" tIns="170688" rIns="170688" bIns="606790" spcCol="1270" anchor="ctr"/>
            <a:lstStyle/>
            <a:p>
              <a:pPr algn="ctr" defTabSz="1066800" eaLnBrk="1" fontAlgn="auto" hangingPunct="1">
                <a:lnSpc>
                  <a:spcPct val="90000"/>
                </a:lnSpc>
                <a:spcAft>
                  <a:spcPct val="35000"/>
                </a:spcAft>
                <a:defRPr/>
              </a:pPr>
              <a:endParaRPr lang="id-ID" sz="3600"/>
            </a:p>
          </p:txBody>
        </p:sp>
        <p:sp>
          <p:nvSpPr>
            <p:cNvPr id="21" name="Half Frame 20"/>
            <p:cNvSpPr/>
            <p:nvPr/>
          </p:nvSpPr>
          <p:spPr>
            <a:xfrm>
              <a:off x="5846854" y="3442543"/>
              <a:ext cx="512805" cy="446124"/>
            </a:xfrm>
            <a:prstGeom prst="halfFrame">
              <a:avLst/>
            </a:prstGeom>
            <a:solidFill>
              <a:schemeClr val="bg1">
                <a:lumMod val="95000"/>
              </a:schemeClr>
            </a:solidFill>
            <a:ln>
              <a:noFill/>
            </a:ln>
          </p:spPr>
          <p:style>
            <a:lnRef idx="2">
              <a:scrgbClr r="0" g="0" b="0"/>
            </a:lnRef>
            <a:fillRef idx="1">
              <a:scrgbClr r="0" g="0" b="0"/>
            </a:fillRef>
            <a:effectRef idx="0">
              <a:schemeClr val="accent2">
                <a:tint val="40000"/>
                <a:hueOff val="0"/>
                <a:satOff val="0"/>
                <a:lumOff val="0"/>
                <a:alphaOff val="0"/>
              </a:schemeClr>
            </a:effectRef>
            <a:fontRef idx="minor">
              <a:schemeClr val="dk1">
                <a:hueOff val="0"/>
                <a:satOff val="0"/>
                <a:lumOff val="0"/>
                <a:alphaOff val="0"/>
              </a:schemeClr>
            </a:fontRef>
          </p:style>
        </p:sp>
        <p:sp>
          <p:nvSpPr>
            <p:cNvPr id="22" name="Half Frame 21"/>
            <p:cNvSpPr/>
            <p:nvPr/>
          </p:nvSpPr>
          <p:spPr>
            <a:xfrm rot="10800000">
              <a:off x="5846854" y="3614007"/>
              <a:ext cx="512805" cy="446124"/>
            </a:xfrm>
            <a:prstGeom prst="halfFrame">
              <a:avLst/>
            </a:prstGeom>
            <a:solidFill>
              <a:schemeClr val="bg1">
                <a:lumMod val="95000"/>
              </a:schemeClr>
            </a:solidFill>
            <a:ln>
              <a:noFill/>
            </a:ln>
          </p:spPr>
          <p:style>
            <a:lnRef idx="2">
              <a:scrgbClr r="0" g="0" b="0"/>
            </a:lnRef>
            <a:fillRef idx="1">
              <a:scrgbClr r="0" g="0" b="0"/>
            </a:fillRef>
            <a:effectRef idx="0">
              <a:schemeClr val="accent2">
                <a:tint val="40000"/>
                <a:hueOff val="0"/>
                <a:satOff val="0"/>
                <a:lumOff val="0"/>
                <a:alphaOff val="0"/>
              </a:schemeClr>
            </a:effectRef>
            <a:fontRef idx="minor">
              <a:schemeClr val="dk1">
                <a:hueOff val="0"/>
                <a:satOff val="0"/>
                <a:lumOff val="0"/>
                <a:alphaOff val="0"/>
              </a:schemeClr>
            </a:fontRef>
          </p:style>
        </p:sp>
      </p:grpSp>
      <p:cxnSp>
        <p:nvCxnSpPr>
          <p:cNvPr id="23" name="Straight Connector 22"/>
          <p:cNvCxnSpPr/>
          <p:nvPr/>
        </p:nvCxnSpPr>
        <p:spPr>
          <a:xfrm flipH="1">
            <a:off x="3338513" y="2624138"/>
            <a:ext cx="719137" cy="0"/>
          </a:xfrm>
          <a:prstGeom prst="line">
            <a:avLst/>
          </a:prstGeom>
          <a:ln w="12700">
            <a:solidFill>
              <a:schemeClr val="bg1">
                <a:lumMod val="65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flipH="1">
            <a:off x="3338513" y="4152900"/>
            <a:ext cx="719137" cy="0"/>
          </a:xfrm>
          <a:prstGeom prst="line">
            <a:avLst/>
          </a:prstGeom>
          <a:ln w="12700">
            <a:solidFill>
              <a:schemeClr val="bg1">
                <a:lumMod val="65000"/>
              </a:schemeClr>
            </a:solidFill>
            <a:tailEnd type="oval" w="lg" len="lg"/>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flipH="1">
            <a:off x="7394575" y="2628900"/>
            <a:ext cx="720725" cy="0"/>
          </a:xfrm>
          <a:prstGeom prst="line">
            <a:avLst/>
          </a:prstGeom>
          <a:ln w="12700">
            <a:solidFill>
              <a:schemeClr val="bg1">
                <a:lumMod val="65000"/>
              </a:schemeClr>
            </a:solidFill>
            <a:headEnd type="oval" w="lg" len="lg"/>
            <a:tailEnd type="none" w="lg" len="lg"/>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flipH="1">
            <a:off x="7394575" y="4156075"/>
            <a:ext cx="720725" cy="0"/>
          </a:xfrm>
          <a:prstGeom prst="line">
            <a:avLst/>
          </a:prstGeom>
          <a:ln w="12700">
            <a:solidFill>
              <a:schemeClr val="bg1">
                <a:lumMod val="65000"/>
              </a:schemeClr>
            </a:solidFill>
            <a:headEnd type="oval" w="lg" len="lg"/>
            <a:tailEnd type="none" w="lg" len="lg"/>
          </a:ln>
        </p:spPr>
        <p:style>
          <a:lnRef idx="1">
            <a:schemeClr val="accent1"/>
          </a:lnRef>
          <a:fillRef idx="0">
            <a:schemeClr val="accent1"/>
          </a:fillRef>
          <a:effectRef idx="0">
            <a:schemeClr val="accent1"/>
          </a:effectRef>
          <a:fontRef idx="minor">
            <a:schemeClr val="tx1"/>
          </a:fontRef>
        </p:style>
      </p:cxnSp>
      <p:sp>
        <p:nvSpPr>
          <p:cNvPr id="27" name="Content Placeholder 2"/>
          <p:cNvSpPr txBox="1">
            <a:spLocks/>
          </p:cNvSpPr>
          <p:nvPr/>
        </p:nvSpPr>
        <p:spPr bwMode="auto">
          <a:xfrm>
            <a:off x="8191500" y="2176463"/>
            <a:ext cx="1511300" cy="938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spcAft>
                <a:spcPts val="600"/>
              </a:spcAft>
              <a:buClr>
                <a:srgbClr val="2E75B6"/>
              </a:buClr>
              <a:buSzPct val="145000"/>
              <a:buFont typeface="Arial" pitchFamily="34" charset="0"/>
              <a:buNone/>
            </a:pPr>
            <a:r>
              <a:rPr lang="id-ID" altLang="zh-CN" sz="1600" b="1">
                <a:solidFill>
                  <a:srgbClr val="7030A0"/>
                </a:solidFill>
                <a:ea typeface="Roboto" pitchFamily="2" charset="0"/>
                <a:cs typeface="Arial" pitchFamily="34" charset="0"/>
              </a:rPr>
              <a:t>Description</a:t>
            </a:r>
          </a:p>
          <a:p>
            <a:pPr eaLnBrk="1" hangingPunct="1">
              <a:spcBef>
                <a:spcPct val="20000"/>
              </a:spcBef>
              <a:spcAft>
                <a:spcPts val="600"/>
              </a:spcAft>
              <a:buClr>
                <a:srgbClr val="2E75B6"/>
              </a:buClr>
              <a:buSzPct val="145000"/>
              <a:buFont typeface="Arial" pitchFamily="34" charset="0"/>
              <a:buNone/>
            </a:pPr>
            <a:r>
              <a:rPr lang="en-US" altLang="zh-CN" sz="1100">
                <a:solidFill>
                  <a:srgbClr val="A6A6A6"/>
                </a:solidFill>
                <a:ea typeface="Roboto" pitchFamily="2" charset="0"/>
                <a:cs typeface="Arial" pitchFamily="34" charset="0"/>
              </a:rPr>
              <a:t>Lorem Ipsum has been the industry's standard dummy text ever since the 1500</a:t>
            </a:r>
            <a:r>
              <a:rPr lang="id-ID" altLang="zh-CN" sz="1100">
                <a:solidFill>
                  <a:srgbClr val="A6A6A6"/>
                </a:solidFill>
                <a:ea typeface="Roboto" pitchFamily="2" charset="0"/>
                <a:cs typeface="Arial" pitchFamily="34" charset="0"/>
              </a:rPr>
              <a:t>s.</a:t>
            </a:r>
            <a:endParaRPr lang="en-US" altLang="zh-CN" sz="1100" b="1">
              <a:solidFill>
                <a:srgbClr val="A6A6A6"/>
              </a:solidFill>
              <a:ea typeface="Roboto" pitchFamily="2" charset="0"/>
              <a:cs typeface="Arial" pitchFamily="34" charset="0"/>
            </a:endParaRPr>
          </a:p>
        </p:txBody>
      </p:sp>
      <p:sp>
        <p:nvSpPr>
          <p:cNvPr id="28" name="Content Placeholder 2"/>
          <p:cNvSpPr txBox="1">
            <a:spLocks/>
          </p:cNvSpPr>
          <p:nvPr/>
        </p:nvSpPr>
        <p:spPr bwMode="auto">
          <a:xfrm>
            <a:off x="1771650" y="2178050"/>
            <a:ext cx="1511300" cy="938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algn="r" eaLnBrk="1" hangingPunct="1">
              <a:spcBef>
                <a:spcPct val="20000"/>
              </a:spcBef>
              <a:spcAft>
                <a:spcPts val="600"/>
              </a:spcAft>
              <a:buClr>
                <a:srgbClr val="2E75B6"/>
              </a:buClr>
              <a:buSzPct val="145000"/>
              <a:buFont typeface="Arial" pitchFamily="34" charset="0"/>
              <a:buNone/>
            </a:pPr>
            <a:r>
              <a:rPr lang="id-ID" altLang="zh-CN" sz="1600" b="1">
                <a:solidFill>
                  <a:srgbClr val="FFC000"/>
                </a:solidFill>
                <a:ea typeface="Roboto" pitchFamily="2" charset="0"/>
                <a:cs typeface="Arial" pitchFamily="34" charset="0"/>
              </a:rPr>
              <a:t>Description</a:t>
            </a:r>
          </a:p>
          <a:p>
            <a:pPr algn="r" eaLnBrk="1" hangingPunct="1">
              <a:spcBef>
                <a:spcPct val="20000"/>
              </a:spcBef>
              <a:spcAft>
                <a:spcPts val="600"/>
              </a:spcAft>
              <a:buClr>
                <a:srgbClr val="2E75B6"/>
              </a:buClr>
              <a:buSzPct val="145000"/>
              <a:buFont typeface="Arial" pitchFamily="34" charset="0"/>
              <a:buNone/>
            </a:pPr>
            <a:r>
              <a:rPr lang="en-US" altLang="zh-CN" sz="1100">
                <a:solidFill>
                  <a:srgbClr val="A6A6A6"/>
                </a:solidFill>
                <a:ea typeface="Roboto" pitchFamily="2" charset="0"/>
                <a:cs typeface="Arial" pitchFamily="34" charset="0"/>
              </a:rPr>
              <a:t>Lorem Ipsum has been the industry's standard dummy text ever since the 1500</a:t>
            </a:r>
            <a:r>
              <a:rPr lang="id-ID" altLang="zh-CN" sz="1100">
                <a:solidFill>
                  <a:srgbClr val="A6A6A6"/>
                </a:solidFill>
                <a:ea typeface="Roboto" pitchFamily="2" charset="0"/>
                <a:cs typeface="Arial" pitchFamily="34" charset="0"/>
              </a:rPr>
              <a:t>s.</a:t>
            </a:r>
            <a:endParaRPr lang="en-US" altLang="zh-CN" sz="1100" b="1">
              <a:solidFill>
                <a:srgbClr val="A6A6A6"/>
              </a:solidFill>
              <a:ea typeface="Roboto" pitchFamily="2" charset="0"/>
              <a:cs typeface="Arial" pitchFamily="34" charset="0"/>
            </a:endParaRPr>
          </a:p>
        </p:txBody>
      </p:sp>
      <p:sp>
        <p:nvSpPr>
          <p:cNvPr id="30" name="Content Placeholder 2"/>
          <p:cNvSpPr txBox="1">
            <a:spLocks/>
          </p:cNvSpPr>
          <p:nvPr/>
        </p:nvSpPr>
        <p:spPr bwMode="auto">
          <a:xfrm>
            <a:off x="8185150" y="3692525"/>
            <a:ext cx="1509713" cy="938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spcAft>
                <a:spcPts val="600"/>
              </a:spcAft>
              <a:buClr>
                <a:srgbClr val="2E75B6"/>
              </a:buClr>
              <a:buSzPct val="145000"/>
              <a:buFont typeface="Arial" pitchFamily="34" charset="0"/>
              <a:buNone/>
            </a:pPr>
            <a:r>
              <a:rPr lang="id-ID" altLang="zh-CN" sz="1600" b="1">
                <a:solidFill>
                  <a:srgbClr val="FF0000"/>
                </a:solidFill>
                <a:ea typeface="Roboto" pitchFamily="2" charset="0"/>
                <a:cs typeface="Arial" pitchFamily="34" charset="0"/>
              </a:rPr>
              <a:t>Description</a:t>
            </a:r>
          </a:p>
          <a:p>
            <a:pPr eaLnBrk="1" hangingPunct="1">
              <a:spcBef>
                <a:spcPct val="20000"/>
              </a:spcBef>
              <a:spcAft>
                <a:spcPts val="600"/>
              </a:spcAft>
              <a:buClr>
                <a:srgbClr val="2E75B6"/>
              </a:buClr>
              <a:buSzPct val="145000"/>
              <a:buFont typeface="Arial" pitchFamily="34" charset="0"/>
              <a:buNone/>
            </a:pPr>
            <a:r>
              <a:rPr lang="en-US" altLang="zh-CN" sz="1100">
                <a:solidFill>
                  <a:srgbClr val="A6A6A6"/>
                </a:solidFill>
                <a:ea typeface="Roboto" pitchFamily="2" charset="0"/>
                <a:cs typeface="Arial" pitchFamily="34" charset="0"/>
              </a:rPr>
              <a:t>Lorem Ipsum has been the industry's standard dummy text ever since the 1500</a:t>
            </a:r>
            <a:r>
              <a:rPr lang="id-ID" altLang="zh-CN" sz="1100">
                <a:solidFill>
                  <a:srgbClr val="A6A6A6"/>
                </a:solidFill>
                <a:ea typeface="Roboto" pitchFamily="2" charset="0"/>
                <a:cs typeface="Arial" pitchFamily="34" charset="0"/>
              </a:rPr>
              <a:t>s.</a:t>
            </a:r>
            <a:endParaRPr lang="en-US" altLang="zh-CN" sz="1100" b="1">
              <a:solidFill>
                <a:srgbClr val="A6A6A6"/>
              </a:solidFill>
              <a:ea typeface="Roboto" pitchFamily="2" charset="0"/>
              <a:cs typeface="Arial" pitchFamily="34" charset="0"/>
            </a:endParaRPr>
          </a:p>
        </p:txBody>
      </p:sp>
      <p:sp>
        <p:nvSpPr>
          <p:cNvPr id="31" name="Content Placeholder 2"/>
          <p:cNvSpPr txBox="1">
            <a:spLocks/>
          </p:cNvSpPr>
          <p:nvPr/>
        </p:nvSpPr>
        <p:spPr bwMode="auto">
          <a:xfrm>
            <a:off x="1763713" y="3695700"/>
            <a:ext cx="1511300" cy="938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algn="r" eaLnBrk="1" hangingPunct="1">
              <a:spcBef>
                <a:spcPct val="20000"/>
              </a:spcBef>
              <a:spcAft>
                <a:spcPts val="600"/>
              </a:spcAft>
              <a:buClr>
                <a:srgbClr val="2E75B6"/>
              </a:buClr>
              <a:buSzPct val="145000"/>
              <a:buFont typeface="Arial" pitchFamily="34" charset="0"/>
              <a:buNone/>
            </a:pPr>
            <a:r>
              <a:rPr lang="id-ID" altLang="zh-CN" sz="1600" b="1">
                <a:solidFill>
                  <a:srgbClr val="70AD47"/>
                </a:solidFill>
                <a:ea typeface="Roboto" pitchFamily="2" charset="0"/>
                <a:cs typeface="Arial" pitchFamily="34" charset="0"/>
              </a:rPr>
              <a:t>Description</a:t>
            </a:r>
          </a:p>
          <a:p>
            <a:pPr algn="r" eaLnBrk="1" hangingPunct="1">
              <a:spcBef>
                <a:spcPct val="20000"/>
              </a:spcBef>
              <a:spcAft>
                <a:spcPts val="600"/>
              </a:spcAft>
              <a:buClr>
                <a:srgbClr val="2E75B6"/>
              </a:buClr>
              <a:buSzPct val="145000"/>
              <a:buFont typeface="Arial" pitchFamily="34" charset="0"/>
              <a:buNone/>
            </a:pPr>
            <a:r>
              <a:rPr lang="en-US" altLang="zh-CN" sz="1100">
                <a:solidFill>
                  <a:srgbClr val="A6A6A6"/>
                </a:solidFill>
                <a:ea typeface="Roboto" pitchFamily="2" charset="0"/>
                <a:cs typeface="Arial" pitchFamily="34" charset="0"/>
              </a:rPr>
              <a:t>Lorem Ipsum has been the industry's standard dummy text ever since the 1500</a:t>
            </a:r>
            <a:r>
              <a:rPr lang="id-ID" altLang="zh-CN" sz="1100">
                <a:solidFill>
                  <a:srgbClr val="A6A6A6"/>
                </a:solidFill>
                <a:ea typeface="Roboto" pitchFamily="2" charset="0"/>
                <a:cs typeface="Arial" pitchFamily="34" charset="0"/>
              </a:rPr>
              <a:t>s.</a:t>
            </a:r>
            <a:endParaRPr lang="en-US" altLang="zh-CN" sz="1100" b="1">
              <a:solidFill>
                <a:srgbClr val="A6A6A6"/>
              </a:solidFill>
              <a:ea typeface="Roboto" pitchFamily="2" charset="0"/>
              <a:cs typeface="Arial" pitchFamily="34" charset="0"/>
            </a:endParaRPr>
          </a:p>
        </p:txBody>
      </p:sp>
      <p:grpSp>
        <p:nvGrpSpPr>
          <p:cNvPr id="35" name="Group 34"/>
          <p:cNvGrpSpPr>
            <a:grpSpLocks/>
          </p:cNvGrpSpPr>
          <p:nvPr/>
        </p:nvGrpSpPr>
        <p:grpSpPr bwMode="auto">
          <a:xfrm>
            <a:off x="6018213" y="3638550"/>
            <a:ext cx="935037" cy="814388"/>
            <a:chOff x="1528975" y="2340984"/>
            <a:chExt cx="715909" cy="623767"/>
          </a:xfrm>
        </p:grpSpPr>
        <p:sp>
          <p:nvSpPr>
            <p:cNvPr id="36" name="Oval 4"/>
            <p:cNvSpPr/>
            <p:nvPr/>
          </p:nvSpPr>
          <p:spPr>
            <a:xfrm>
              <a:off x="1528975" y="2340984"/>
              <a:ext cx="577346" cy="577562"/>
            </a:xfrm>
            <a:prstGeom prst="rect">
              <a:avLst/>
            </a:prstGeom>
          </p:spPr>
          <p:style>
            <a:lnRef idx="0">
              <a:scrgbClr r="0" g="0" b="0"/>
            </a:lnRef>
            <a:fillRef idx="0">
              <a:scrgbClr r="0" g="0" b="0"/>
            </a:fillRef>
            <a:effectRef idx="0">
              <a:scrgbClr r="0" g="0" b="0"/>
            </a:effectRef>
            <a:fontRef idx="minor">
              <a:schemeClr val="tx1"/>
            </a:fontRef>
          </p:style>
          <p:txBody>
            <a:bodyPr lIns="143061" tIns="55880" rIns="143061" bIns="55880" anchor="ctr"/>
            <a:lstStyle/>
            <a:p>
              <a:pPr algn="ctr" defTabSz="1955800" eaLnBrk="1" hangingPunct="1">
                <a:lnSpc>
                  <a:spcPct val="90000"/>
                </a:lnSpc>
                <a:spcAft>
                  <a:spcPct val="35000"/>
                </a:spcAft>
                <a:defRPr/>
              </a:pPr>
              <a:r>
                <a:rPr lang="id-ID" altLang="zh-CN" sz="3600">
                  <a:solidFill>
                    <a:srgbClr val="F2F2F2"/>
                  </a:solidFill>
                  <a:latin typeface="FontAwesome" pitchFamily="2" charset="0"/>
                </a:rPr>
                <a:t></a:t>
              </a:r>
            </a:p>
          </p:txBody>
        </p:sp>
        <p:sp>
          <p:nvSpPr>
            <p:cNvPr id="61470" name="TextBox 36"/>
            <p:cNvSpPr txBox="1">
              <a:spLocks noChangeArrowheads="1"/>
            </p:cNvSpPr>
            <p:nvPr/>
          </p:nvSpPr>
          <p:spPr bwMode="auto">
            <a:xfrm>
              <a:off x="1599472" y="2728863"/>
              <a:ext cx="645412" cy="235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sz="1400">
                  <a:solidFill>
                    <a:srgbClr val="F2F2F2"/>
                  </a:solidFill>
                  <a:ea typeface="Roboto" pitchFamily="2" charset="0"/>
                  <a:cs typeface="Roboto" pitchFamily="2" charset="0"/>
                </a:rPr>
                <a:t>Audio</a:t>
              </a:r>
              <a:endParaRPr lang="id-ID" altLang="zh-CN" sz="1600">
                <a:solidFill>
                  <a:srgbClr val="F2F2F2"/>
                </a:solidFill>
                <a:ea typeface="Roboto" pitchFamily="2" charset="0"/>
                <a:cs typeface="Roboto" pitchFamily="2" charset="0"/>
              </a:endParaRPr>
            </a:p>
          </p:txBody>
        </p:sp>
      </p:grpSp>
      <p:grpSp>
        <p:nvGrpSpPr>
          <p:cNvPr id="38" name="Group 37"/>
          <p:cNvGrpSpPr>
            <a:grpSpLocks/>
          </p:cNvGrpSpPr>
          <p:nvPr/>
        </p:nvGrpSpPr>
        <p:grpSpPr bwMode="auto">
          <a:xfrm>
            <a:off x="6037263" y="2185988"/>
            <a:ext cx="931862" cy="862012"/>
            <a:chOff x="1528976" y="3322726"/>
            <a:chExt cx="712397" cy="659289"/>
          </a:xfrm>
        </p:grpSpPr>
        <p:sp>
          <p:nvSpPr>
            <p:cNvPr id="39" name="Oval 4"/>
            <p:cNvSpPr/>
            <p:nvPr/>
          </p:nvSpPr>
          <p:spPr>
            <a:xfrm>
              <a:off x="1528976" y="3322726"/>
              <a:ext cx="576471" cy="576726"/>
            </a:xfrm>
            <a:prstGeom prst="rect">
              <a:avLst/>
            </a:prstGeom>
          </p:spPr>
          <p:style>
            <a:lnRef idx="0">
              <a:scrgbClr r="0" g="0" b="0"/>
            </a:lnRef>
            <a:fillRef idx="0">
              <a:scrgbClr r="0" g="0" b="0"/>
            </a:fillRef>
            <a:effectRef idx="0">
              <a:scrgbClr r="0" g="0" b="0"/>
            </a:effectRef>
            <a:fontRef idx="minor">
              <a:schemeClr val="tx1"/>
            </a:fontRef>
          </p:style>
          <p:txBody>
            <a:bodyPr lIns="143061" tIns="55880" rIns="143061" bIns="55880" anchor="ctr"/>
            <a:lstStyle/>
            <a:p>
              <a:pPr algn="ctr" eaLnBrk="1" hangingPunct="1">
                <a:defRPr/>
              </a:pPr>
              <a:r>
                <a:rPr lang="id-ID" altLang="zh-CN" sz="3200">
                  <a:solidFill>
                    <a:srgbClr val="F2F2F2"/>
                  </a:solidFill>
                  <a:latin typeface="FontAwesome" pitchFamily="2" charset="0"/>
                </a:rPr>
                <a:t></a:t>
              </a:r>
            </a:p>
          </p:txBody>
        </p:sp>
        <p:sp>
          <p:nvSpPr>
            <p:cNvPr id="61468" name="TextBox 40"/>
            <p:cNvSpPr txBox="1">
              <a:spLocks noChangeArrowheads="1"/>
            </p:cNvSpPr>
            <p:nvPr/>
          </p:nvSpPr>
          <p:spPr bwMode="auto">
            <a:xfrm>
              <a:off x="1595725" y="3746468"/>
              <a:ext cx="645648" cy="2355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sz="1400">
                  <a:solidFill>
                    <a:srgbClr val="F2F2F2"/>
                  </a:solidFill>
                  <a:ea typeface="Roboto" pitchFamily="2" charset="0"/>
                  <a:cs typeface="Roboto" pitchFamily="2" charset="0"/>
                </a:rPr>
                <a:t>Video</a:t>
              </a:r>
              <a:endParaRPr lang="id-ID" altLang="zh-CN" sz="1600">
                <a:solidFill>
                  <a:srgbClr val="F2F2F2"/>
                </a:solidFill>
                <a:ea typeface="Roboto" pitchFamily="2" charset="0"/>
                <a:cs typeface="Roboto" pitchFamily="2" charset="0"/>
              </a:endParaRPr>
            </a:p>
          </p:txBody>
        </p:sp>
      </p:grpSp>
      <p:grpSp>
        <p:nvGrpSpPr>
          <p:cNvPr id="42" name="Group 41"/>
          <p:cNvGrpSpPr>
            <a:grpSpLocks/>
          </p:cNvGrpSpPr>
          <p:nvPr/>
        </p:nvGrpSpPr>
        <p:grpSpPr bwMode="auto">
          <a:xfrm>
            <a:off x="4651375" y="2219325"/>
            <a:ext cx="927100" cy="828675"/>
            <a:chOff x="2588163" y="3348539"/>
            <a:chExt cx="709463" cy="633475"/>
          </a:xfrm>
        </p:grpSpPr>
        <p:sp>
          <p:nvSpPr>
            <p:cNvPr id="43" name="Oval 4"/>
            <p:cNvSpPr/>
            <p:nvPr/>
          </p:nvSpPr>
          <p:spPr>
            <a:xfrm>
              <a:off x="2588163" y="3348539"/>
              <a:ext cx="577046" cy="576438"/>
            </a:xfrm>
            <a:prstGeom prst="rect">
              <a:avLst/>
            </a:prstGeom>
          </p:spPr>
          <p:style>
            <a:lnRef idx="0">
              <a:scrgbClr r="0" g="0" b="0"/>
            </a:lnRef>
            <a:fillRef idx="0">
              <a:scrgbClr r="0" g="0" b="0"/>
            </a:fillRef>
            <a:effectRef idx="0">
              <a:scrgbClr r="0" g="0" b="0"/>
            </a:effectRef>
            <a:fontRef idx="minor">
              <a:schemeClr val="tx1"/>
            </a:fontRef>
          </p:style>
          <p:txBody>
            <a:bodyPr lIns="143061" tIns="55880" rIns="143061" bIns="55880" anchor="ctr"/>
            <a:lstStyle/>
            <a:p>
              <a:pPr algn="ctr" defTabSz="1955800" eaLnBrk="1" hangingPunct="1">
                <a:lnSpc>
                  <a:spcPct val="90000"/>
                </a:lnSpc>
                <a:spcAft>
                  <a:spcPct val="35000"/>
                </a:spcAft>
                <a:defRPr/>
              </a:pPr>
              <a:r>
                <a:rPr lang="id-ID" altLang="zh-CN" sz="3600">
                  <a:solidFill>
                    <a:srgbClr val="F2F2F2"/>
                  </a:solidFill>
                  <a:latin typeface="FontAwesome" pitchFamily="2" charset="0"/>
                </a:rPr>
                <a:t></a:t>
              </a:r>
            </a:p>
          </p:txBody>
        </p:sp>
        <p:sp>
          <p:nvSpPr>
            <p:cNvPr id="61466" name="TextBox 43"/>
            <p:cNvSpPr txBox="1">
              <a:spLocks noChangeArrowheads="1"/>
            </p:cNvSpPr>
            <p:nvPr/>
          </p:nvSpPr>
          <p:spPr bwMode="auto">
            <a:xfrm>
              <a:off x="2651334" y="3746585"/>
              <a:ext cx="646292" cy="2354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sz="1400">
                  <a:solidFill>
                    <a:srgbClr val="F2F2F2"/>
                  </a:solidFill>
                  <a:ea typeface="Roboto" pitchFamily="2" charset="0"/>
                  <a:cs typeface="Roboto" pitchFamily="2" charset="0"/>
                </a:rPr>
                <a:t>Design</a:t>
              </a:r>
              <a:endParaRPr lang="id-ID" altLang="zh-CN" sz="1600">
                <a:solidFill>
                  <a:srgbClr val="F2F2F2"/>
                </a:solidFill>
                <a:ea typeface="Roboto" pitchFamily="2" charset="0"/>
                <a:cs typeface="Roboto" pitchFamily="2" charset="0"/>
              </a:endParaRPr>
            </a:p>
          </p:txBody>
        </p:sp>
      </p:grpSp>
      <p:sp>
        <p:nvSpPr>
          <p:cNvPr id="45" name="Content Placeholder 2"/>
          <p:cNvSpPr txBox="1">
            <a:spLocks/>
          </p:cNvSpPr>
          <p:nvPr/>
        </p:nvSpPr>
        <p:spPr bwMode="auto">
          <a:xfrm>
            <a:off x="561975" y="5351463"/>
            <a:ext cx="10802938" cy="655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spcAft>
                <a:spcPts val="600"/>
              </a:spcAft>
              <a:buClr>
                <a:srgbClr val="2E75B6"/>
              </a:buClr>
              <a:buSzPct val="145000"/>
              <a:buFont typeface="Arial" pitchFamily="34" charset="0"/>
              <a:buNone/>
            </a:pPr>
            <a:r>
              <a:rPr lang="en-US" altLang="zh-CN" sz="1200">
                <a:solidFill>
                  <a:srgbClr val="F2F2F2"/>
                </a:solidFill>
              </a:rPr>
              <a:t>Lorem Ipsum has been the industry's standard dummy text ever since the 1500s</a:t>
            </a:r>
            <a:r>
              <a:rPr lang="id-ID" altLang="zh-CN" sz="1200">
                <a:solidFill>
                  <a:srgbClr val="F2F2F2"/>
                </a:solidFill>
                <a:ea typeface="Roboto" pitchFamily="2" charset="0"/>
                <a:cs typeface="Roboto" pitchFamily="2" charset="0"/>
              </a:rPr>
              <a:t>. </a:t>
            </a:r>
            <a:r>
              <a:rPr lang="id-ID" altLang="zh-CN" sz="1200" b="1">
                <a:solidFill>
                  <a:srgbClr val="F2F2F2"/>
                </a:solidFill>
                <a:ea typeface="Roboto" pitchFamily="2" charset="0"/>
                <a:cs typeface="Roboto" pitchFamily="2" charset="0"/>
              </a:rPr>
              <a:t>Fusce som libero topi sombrero bikinan meksiko</a:t>
            </a:r>
            <a:r>
              <a:rPr lang="en-US" altLang="zh-CN" sz="1200">
                <a:solidFill>
                  <a:srgbClr val="F2F2F2"/>
                </a:solidFill>
              </a:rPr>
              <a:t> when an unknown printer took a galley of type and scrambled it to make a type specimen book. It has survived not only five centuries, but also the leap into electronic typesetting</a:t>
            </a:r>
            <a:endParaRPr lang="id-ID" altLang="zh-CN" sz="1200">
              <a:solidFill>
                <a:srgbClr val="F2F2F2"/>
              </a:solidFill>
              <a:ea typeface="Roboto" pitchFamily="2" charset="0"/>
              <a:cs typeface="Roboto" pitchFamily="2" charset="0"/>
            </a:endParaRPr>
          </a:p>
        </p:txBody>
      </p:sp>
      <p:grpSp>
        <p:nvGrpSpPr>
          <p:cNvPr id="2" name="Group 1"/>
          <p:cNvGrpSpPr>
            <a:grpSpLocks/>
          </p:cNvGrpSpPr>
          <p:nvPr/>
        </p:nvGrpSpPr>
        <p:grpSpPr bwMode="auto">
          <a:xfrm>
            <a:off x="4776788" y="3883025"/>
            <a:ext cx="844550" cy="569913"/>
            <a:chOff x="4718467" y="3882524"/>
            <a:chExt cx="844286" cy="571177"/>
          </a:xfrm>
        </p:grpSpPr>
        <p:sp>
          <p:nvSpPr>
            <p:cNvPr id="61463" name="TextBox 33"/>
            <p:cNvSpPr txBox="1">
              <a:spLocks noChangeArrowheads="1"/>
            </p:cNvSpPr>
            <p:nvPr/>
          </p:nvSpPr>
          <p:spPr bwMode="auto">
            <a:xfrm>
              <a:off x="4718467" y="4146633"/>
              <a:ext cx="844286" cy="3070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sz="1400">
                  <a:solidFill>
                    <a:srgbClr val="F2F2F2"/>
                  </a:solidFill>
                  <a:ea typeface="Roboto" pitchFamily="2" charset="0"/>
                  <a:cs typeface="Roboto" pitchFamily="2" charset="0"/>
                </a:rPr>
                <a:t>Photo</a:t>
              </a:r>
              <a:endParaRPr lang="id-ID" altLang="zh-CN" sz="1600">
                <a:solidFill>
                  <a:srgbClr val="F2F2F2"/>
                </a:solidFill>
                <a:ea typeface="Roboto" pitchFamily="2" charset="0"/>
                <a:cs typeface="Roboto" pitchFamily="2" charset="0"/>
              </a:endParaRPr>
            </a:p>
          </p:txBody>
        </p:sp>
        <p:grpSp>
          <p:nvGrpSpPr>
            <p:cNvPr id="46" name="Group 45"/>
            <p:cNvGrpSpPr>
              <a:grpSpLocks noChangeAspect="1"/>
            </p:cNvGrpSpPr>
            <p:nvPr/>
          </p:nvGrpSpPr>
          <p:grpSpPr>
            <a:xfrm>
              <a:off x="4845001" y="3882524"/>
              <a:ext cx="363113" cy="309618"/>
              <a:chOff x="5838825" y="2538413"/>
              <a:chExt cx="490538" cy="396874"/>
            </a:xfrm>
            <a:solidFill>
              <a:schemeClr val="bg1"/>
            </a:solidFill>
          </p:grpSpPr>
          <p:sp>
            <p:nvSpPr>
              <p:cNvPr id="47" name="Freeform 35"/>
              <p:cNvSpPr>
                <a:spLocks noEditPoints="1"/>
              </p:cNvSpPr>
              <p:nvPr/>
            </p:nvSpPr>
            <p:spPr bwMode="auto">
              <a:xfrm>
                <a:off x="5838825" y="2587625"/>
                <a:ext cx="490538" cy="347662"/>
              </a:xfrm>
              <a:custGeom>
                <a:avLst/>
                <a:gdLst>
                  <a:gd name="T0" fmla="*/ 121 w 130"/>
                  <a:gd name="T1" fmla="*/ 0 h 92"/>
                  <a:gd name="T2" fmla="*/ 9 w 130"/>
                  <a:gd name="T3" fmla="*/ 0 h 92"/>
                  <a:gd name="T4" fmla="*/ 0 w 130"/>
                  <a:gd name="T5" fmla="*/ 9 h 92"/>
                  <a:gd name="T6" fmla="*/ 0 w 130"/>
                  <a:gd name="T7" fmla="*/ 83 h 92"/>
                  <a:gd name="T8" fmla="*/ 9 w 130"/>
                  <a:gd name="T9" fmla="*/ 92 h 92"/>
                  <a:gd name="T10" fmla="*/ 121 w 130"/>
                  <a:gd name="T11" fmla="*/ 92 h 92"/>
                  <a:gd name="T12" fmla="*/ 130 w 130"/>
                  <a:gd name="T13" fmla="*/ 83 h 92"/>
                  <a:gd name="T14" fmla="*/ 130 w 130"/>
                  <a:gd name="T15" fmla="*/ 9 h 92"/>
                  <a:gd name="T16" fmla="*/ 121 w 130"/>
                  <a:gd name="T17" fmla="*/ 0 h 92"/>
                  <a:gd name="T18" fmla="*/ 47 w 130"/>
                  <a:gd name="T19" fmla="*/ 81 h 92"/>
                  <a:gd name="T20" fmla="*/ 12 w 130"/>
                  <a:gd name="T21" fmla="*/ 46 h 92"/>
                  <a:gd name="T22" fmla="*/ 47 w 130"/>
                  <a:gd name="T23" fmla="*/ 11 h 92"/>
                  <a:gd name="T24" fmla="*/ 82 w 130"/>
                  <a:gd name="T25" fmla="*/ 46 h 92"/>
                  <a:gd name="T26" fmla="*/ 47 w 130"/>
                  <a:gd name="T27" fmla="*/ 81 h 92"/>
                  <a:gd name="T28" fmla="*/ 116 w 130"/>
                  <a:gd name="T29" fmla="*/ 19 h 92"/>
                  <a:gd name="T30" fmla="*/ 105 w 130"/>
                  <a:gd name="T31" fmla="*/ 19 h 92"/>
                  <a:gd name="T32" fmla="*/ 99 w 130"/>
                  <a:gd name="T33" fmla="*/ 13 h 92"/>
                  <a:gd name="T34" fmla="*/ 105 w 130"/>
                  <a:gd name="T35" fmla="*/ 7 h 92"/>
                  <a:gd name="T36" fmla="*/ 116 w 130"/>
                  <a:gd name="T37" fmla="*/ 7 h 92"/>
                  <a:gd name="T38" fmla="*/ 122 w 130"/>
                  <a:gd name="T39" fmla="*/ 13 h 92"/>
                  <a:gd name="T40" fmla="*/ 116 w 130"/>
                  <a:gd name="T41" fmla="*/ 1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0" h="92">
                    <a:moveTo>
                      <a:pt x="121" y="0"/>
                    </a:moveTo>
                    <a:cubicBezTo>
                      <a:pt x="9" y="0"/>
                      <a:pt x="9" y="0"/>
                      <a:pt x="9" y="0"/>
                    </a:cubicBezTo>
                    <a:cubicBezTo>
                      <a:pt x="4" y="0"/>
                      <a:pt x="0" y="4"/>
                      <a:pt x="0" y="9"/>
                    </a:cubicBezTo>
                    <a:cubicBezTo>
                      <a:pt x="0" y="83"/>
                      <a:pt x="0" y="83"/>
                      <a:pt x="0" y="83"/>
                    </a:cubicBezTo>
                    <a:cubicBezTo>
                      <a:pt x="0" y="88"/>
                      <a:pt x="4" y="92"/>
                      <a:pt x="9" y="92"/>
                    </a:cubicBezTo>
                    <a:cubicBezTo>
                      <a:pt x="121" y="92"/>
                      <a:pt x="121" y="92"/>
                      <a:pt x="121" y="92"/>
                    </a:cubicBezTo>
                    <a:cubicBezTo>
                      <a:pt x="126" y="92"/>
                      <a:pt x="130" y="88"/>
                      <a:pt x="130" y="83"/>
                    </a:cubicBezTo>
                    <a:cubicBezTo>
                      <a:pt x="130" y="9"/>
                      <a:pt x="130" y="9"/>
                      <a:pt x="130" y="9"/>
                    </a:cubicBezTo>
                    <a:cubicBezTo>
                      <a:pt x="130" y="4"/>
                      <a:pt x="126" y="0"/>
                      <a:pt x="121" y="0"/>
                    </a:cubicBezTo>
                    <a:close/>
                    <a:moveTo>
                      <a:pt x="47" y="81"/>
                    </a:moveTo>
                    <a:cubicBezTo>
                      <a:pt x="28" y="81"/>
                      <a:pt x="12" y="66"/>
                      <a:pt x="12" y="46"/>
                    </a:cubicBezTo>
                    <a:cubicBezTo>
                      <a:pt x="12" y="27"/>
                      <a:pt x="28" y="11"/>
                      <a:pt x="47" y="11"/>
                    </a:cubicBezTo>
                    <a:cubicBezTo>
                      <a:pt x="67" y="11"/>
                      <a:pt x="82" y="27"/>
                      <a:pt x="82" y="46"/>
                    </a:cubicBezTo>
                    <a:cubicBezTo>
                      <a:pt x="82" y="66"/>
                      <a:pt x="67" y="81"/>
                      <a:pt x="47" y="81"/>
                    </a:cubicBezTo>
                    <a:close/>
                    <a:moveTo>
                      <a:pt x="116" y="19"/>
                    </a:moveTo>
                    <a:cubicBezTo>
                      <a:pt x="105" y="19"/>
                      <a:pt x="105" y="19"/>
                      <a:pt x="105" y="19"/>
                    </a:cubicBezTo>
                    <a:cubicBezTo>
                      <a:pt x="101" y="19"/>
                      <a:pt x="99" y="17"/>
                      <a:pt x="99" y="13"/>
                    </a:cubicBezTo>
                    <a:cubicBezTo>
                      <a:pt x="99" y="10"/>
                      <a:pt x="101" y="7"/>
                      <a:pt x="105" y="7"/>
                    </a:cubicBezTo>
                    <a:cubicBezTo>
                      <a:pt x="116" y="7"/>
                      <a:pt x="116" y="7"/>
                      <a:pt x="116" y="7"/>
                    </a:cubicBezTo>
                    <a:cubicBezTo>
                      <a:pt x="119" y="7"/>
                      <a:pt x="122" y="10"/>
                      <a:pt x="122" y="13"/>
                    </a:cubicBezTo>
                    <a:cubicBezTo>
                      <a:pt x="122" y="17"/>
                      <a:pt x="119" y="19"/>
                      <a:pt x="11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48" name="Rectangle 36"/>
              <p:cNvSpPr>
                <a:spLocks noChangeArrowheads="1"/>
              </p:cNvSpPr>
              <p:nvPr/>
            </p:nvSpPr>
            <p:spPr bwMode="auto">
              <a:xfrm>
                <a:off x="5888038" y="2538413"/>
                <a:ext cx="101600" cy="38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49" name="Oval 37"/>
              <p:cNvSpPr>
                <a:spLocks noChangeArrowheads="1"/>
              </p:cNvSpPr>
              <p:nvPr/>
            </p:nvSpPr>
            <p:spPr bwMode="auto">
              <a:xfrm>
                <a:off x="5951538" y="2697163"/>
                <a:ext cx="128588" cy="12858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grpSp>
      </p:gr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21" presetClass="entr" presetSubtype="4" fill="hold" nodeType="withEffect">
                                  <p:stCondLst>
                                    <p:cond delay="2800"/>
                                  </p:stCondLst>
                                  <p:childTnLst>
                                    <p:set>
                                      <p:cBhvr>
                                        <p:cTn id="28" dur="1" fill="hold">
                                          <p:stCondLst>
                                            <p:cond delay="0"/>
                                          </p:stCondLst>
                                        </p:cTn>
                                        <p:tgtEl>
                                          <p:spTgt spid="16"/>
                                        </p:tgtEl>
                                        <p:attrNameLst>
                                          <p:attrName>style.visibility</p:attrName>
                                        </p:attrNameLst>
                                      </p:cBhvr>
                                      <p:to>
                                        <p:strVal val="visible"/>
                                      </p:to>
                                    </p:set>
                                    <p:animEffect transition="in" filter="wheel(4)">
                                      <p:cBhvr>
                                        <p:cTn id="29" dur="2000"/>
                                        <p:tgtEl>
                                          <p:spTgt spid="16"/>
                                        </p:tgtEl>
                                      </p:cBhvr>
                                    </p:animEffect>
                                  </p:childTnLst>
                                </p:cTn>
                              </p:par>
                              <p:par>
                                <p:cTn id="30" presetID="22" presetClass="entr" presetSubtype="8" fill="hold" nodeType="withEffect">
                                  <p:stCondLst>
                                    <p:cond delay="4900"/>
                                  </p:stCondLst>
                                  <p:childTnLst>
                                    <p:set>
                                      <p:cBhvr>
                                        <p:cTn id="31" dur="1" fill="hold">
                                          <p:stCondLst>
                                            <p:cond delay="0"/>
                                          </p:stCondLst>
                                        </p:cTn>
                                        <p:tgtEl>
                                          <p:spTgt spid="25"/>
                                        </p:tgtEl>
                                        <p:attrNameLst>
                                          <p:attrName>style.visibility</p:attrName>
                                        </p:attrNameLst>
                                      </p:cBhvr>
                                      <p:to>
                                        <p:strVal val="visible"/>
                                      </p:to>
                                    </p:set>
                                    <p:animEffect transition="in" filter="wipe(left)">
                                      <p:cBhvr>
                                        <p:cTn id="32" dur="1000"/>
                                        <p:tgtEl>
                                          <p:spTgt spid="25"/>
                                        </p:tgtEl>
                                      </p:cBhvr>
                                    </p:animEffect>
                                  </p:childTnLst>
                                </p:cTn>
                              </p:par>
                              <p:par>
                                <p:cTn id="33" presetID="22" presetClass="entr" presetSubtype="8" fill="hold" nodeType="withEffect">
                                  <p:stCondLst>
                                    <p:cond delay="4900"/>
                                  </p:stCondLst>
                                  <p:childTnLst>
                                    <p:set>
                                      <p:cBhvr>
                                        <p:cTn id="34" dur="1" fill="hold">
                                          <p:stCondLst>
                                            <p:cond delay="0"/>
                                          </p:stCondLst>
                                        </p:cTn>
                                        <p:tgtEl>
                                          <p:spTgt spid="26"/>
                                        </p:tgtEl>
                                        <p:attrNameLst>
                                          <p:attrName>style.visibility</p:attrName>
                                        </p:attrNameLst>
                                      </p:cBhvr>
                                      <p:to>
                                        <p:strVal val="visible"/>
                                      </p:to>
                                    </p:set>
                                    <p:animEffect transition="in" filter="wipe(left)">
                                      <p:cBhvr>
                                        <p:cTn id="35" dur="1000"/>
                                        <p:tgtEl>
                                          <p:spTgt spid="26"/>
                                        </p:tgtEl>
                                      </p:cBhvr>
                                    </p:animEffect>
                                  </p:childTnLst>
                                </p:cTn>
                              </p:par>
                              <p:par>
                                <p:cTn id="36" presetID="22" presetClass="entr" presetSubtype="2" fill="hold" nodeType="withEffect">
                                  <p:stCondLst>
                                    <p:cond delay="4900"/>
                                  </p:stCondLst>
                                  <p:childTnLst>
                                    <p:set>
                                      <p:cBhvr>
                                        <p:cTn id="37" dur="1" fill="hold">
                                          <p:stCondLst>
                                            <p:cond delay="0"/>
                                          </p:stCondLst>
                                        </p:cTn>
                                        <p:tgtEl>
                                          <p:spTgt spid="23"/>
                                        </p:tgtEl>
                                        <p:attrNameLst>
                                          <p:attrName>style.visibility</p:attrName>
                                        </p:attrNameLst>
                                      </p:cBhvr>
                                      <p:to>
                                        <p:strVal val="visible"/>
                                      </p:to>
                                    </p:set>
                                    <p:animEffect transition="in" filter="wipe(right)">
                                      <p:cBhvr>
                                        <p:cTn id="38" dur="1000"/>
                                        <p:tgtEl>
                                          <p:spTgt spid="23"/>
                                        </p:tgtEl>
                                      </p:cBhvr>
                                    </p:animEffect>
                                  </p:childTnLst>
                                </p:cTn>
                              </p:par>
                              <p:par>
                                <p:cTn id="39" presetID="22" presetClass="entr" presetSubtype="2" fill="hold" nodeType="withEffect">
                                  <p:stCondLst>
                                    <p:cond delay="4900"/>
                                  </p:stCondLst>
                                  <p:childTnLst>
                                    <p:set>
                                      <p:cBhvr>
                                        <p:cTn id="40" dur="1" fill="hold">
                                          <p:stCondLst>
                                            <p:cond delay="0"/>
                                          </p:stCondLst>
                                        </p:cTn>
                                        <p:tgtEl>
                                          <p:spTgt spid="24"/>
                                        </p:tgtEl>
                                        <p:attrNameLst>
                                          <p:attrName>style.visibility</p:attrName>
                                        </p:attrNameLst>
                                      </p:cBhvr>
                                      <p:to>
                                        <p:strVal val="visible"/>
                                      </p:to>
                                    </p:set>
                                    <p:animEffect transition="in" filter="wipe(right)">
                                      <p:cBhvr>
                                        <p:cTn id="41" dur="1000"/>
                                        <p:tgtEl>
                                          <p:spTgt spid="24"/>
                                        </p:tgtEl>
                                      </p:cBhvr>
                                    </p:animEffect>
                                  </p:childTnLst>
                                </p:cTn>
                              </p:par>
                              <p:par>
                                <p:cTn id="42" presetID="22" presetClass="entr" presetSubtype="1" fill="hold" grpId="0" nodeType="withEffect">
                                  <p:stCondLst>
                                    <p:cond delay="3250"/>
                                  </p:stCondLst>
                                  <p:childTnLst>
                                    <p:set>
                                      <p:cBhvr>
                                        <p:cTn id="43" dur="1" fill="hold">
                                          <p:stCondLst>
                                            <p:cond delay="0"/>
                                          </p:stCondLst>
                                        </p:cTn>
                                        <p:tgtEl>
                                          <p:spTgt spid="27"/>
                                        </p:tgtEl>
                                        <p:attrNameLst>
                                          <p:attrName>style.visibility</p:attrName>
                                        </p:attrNameLst>
                                      </p:cBhvr>
                                      <p:to>
                                        <p:strVal val="visible"/>
                                      </p:to>
                                    </p:set>
                                    <p:animEffect transition="in" filter="wipe(up)">
                                      <p:cBhvr>
                                        <p:cTn id="44" dur="1000"/>
                                        <p:tgtEl>
                                          <p:spTgt spid="27"/>
                                        </p:tgtEl>
                                      </p:cBhvr>
                                    </p:animEffect>
                                  </p:childTnLst>
                                </p:cTn>
                              </p:par>
                              <p:par>
                                <p:cTn id="45" presetID="22" presetClass="entr" presetSubtype="1" fill="hold" grpId="0" nodeType="withEffect">
                                  <p:stCondLst>
                                    <p:cond delay="3250"/>
                                  </p:stCondLst>
                                  <p:childTnLst>
                                    <p:set>
                                      <p:cBhvr>
                                        <p:cTn id="46" dur="1" fill="hold">
                                          <p:stCondLst>
                                            <p:cond delay="0"/>
                                          </p:stCondLst>
                                        </p:cTn>
                                        <p:tgtEl>
                                          <p:spTgt spid="28"/>
                                        </p:tgtEl>
                                        <p:attrNameLst>
                                          <p:attrName>style.visibility</p:attrName>
                                        </p:attrNameLst>
                                      </p:cBhvr>
                                      <p:to>
                                        <p:strVal val="visible"/>
                                      </p:to>
                                    </p:set>
                                    <p:animEffect transition="in" filter="wipe(up)">
                                      <p:cBhvr>
                                        <p:cTn id="47" dur="1000"/>
                                        <p:tgtEl>
                                          <p:spTgt spid="28"/>
                                        </p:tgtEl>
                                      </p:cBhvr>
                                    </p:animEffect>
                                  </p:childTnLst>
                                </p:cTn>
                              </p:par>
                              <p:par>
                                <p:cTn id="48" presetID="22" presetClass="entr" presetSubtype="1" fill="hold" grpId="0" nodeType="withEffect">
                                  <p:stCondLst>
                                    <p:cond delay="3250"/>
                                  </p:stCondLst>
                                  <p:childTnLst>
                                    <p:set>
                                      <p:cBhvr>
                                        <p:cTn id="49" dur="1" fill="hold">
                                          <p:stCondLst>
                                            <p:cond delay="0"/>
                                          </p:stCondLst>
                                        </p:cTn>
                                        <p:tgtEl>
                                          <p:spTgt spid="30"/>
                                        </p:tgtEl>
                                        <p:attrNameLst>
                                          <p:attrName>style.visibility</p:attrName>
                                        </p:attrNameLst>
                                      </p:cBhvr>
                                      <p:to>
                                        <p:strVal val="visible"/>
                                      </p:to>
                                    </p:set>
                                    <p:animEffect transition="in" filter="wipe(up)">
                                      <p:cBhvr>
                                        <p:cTn id="50" dur="1000"/>
                                        <p:tgtEl>
                                          <p:spTgt spid="30"/>
                                        </p:tgtEl>
                                      </p:cBhvr>
                                    </p:animEffect>
                                  </p:childTnLst>
                                </p:cTn>
                              </p:par>
                              <p:par>
                                <p:cTn id="51" presetID="22" presetClass="entr" presetSubtype="1" fill="hold" grpId="0" nodeType="withEffect">
                                  <p:stCondLst>
                                    <p:cond delay="3250"/>
                                  </p:stCondLst>
                                  <p:childTnLst>
                                    <p:set>
                                      <p:cBhvr>
                                        <p:cTn id="52" dur="1" fill="hold">
                                          <p:stCondLst>
                                            <p:cond delay="0"/>
                                          </p:stCondLst>
                                        </p:cTn>
                                        <p:tgtEl>
                                          <p:spTgt spid="31"/>
                                        </p:tgtEl>
                                        <p:attrNameLst>
                                          <p:attrName>style.visibility</p:attrName>
                                        </p:attrNameLst>
                                      </p:cBhvr>
                                      <p:to>
                                        <p:strVal val="visible"/>
                                      </p:to>
                                    </p:set>
                                    <p:animEffect transition="in" filter="wipe(up)">
                                      <p:cBhvr>
                                        <p:cTn id="53" dur="1000"/>
                                        <p:tgtEl>
                                          <p:spTgt spid="31"/>
                                        </p:tgtEl>
                                      </p:cBhvr>
                                    </p:animEffect>
                                  </p:childTnLst>
                                </p:cTn>
                              </p:par>
                              <p:par>
                                <p:cTn id="54" presetID="53" presetClass="entr" presetSubtype="16" fill="hold" nodeType="withEffect">
                                  <p:stCondLst>
                                    <p:cond delay="4000"/>
                                  </p:stCondLst>
                                  <p:childTnLst>
                                    <p:set>
                                      <p:cBhvr>
                                        <p:cTn id="55" dur="1" fill="hold">
                                          <p:stCondLst>
                                            <p:cond delay="0"/>
                                          </p:stCondLst>
                                        </p:cTn>
                                        <p:tgtEl>
                                          <p:spTgt spid="42"/>
                                        </p:tgtEl>
                                        <p:attrNameLst>
                                          <p:attrName>style.visibility</p:attrName>
                                        </p:attrNameLst>
                                      </p:cBhvr>
                                      <p:to>
                                        <p:strVal val="visible"/>
                                      </p:to>
                                    </p:set>
                                    <p:anim calcmode="lin" valueType="num">
                                      <p:cBhvr>
                                        <p:cTn id="56" dur="500" fill="hold"/>
                                        <p:tgtEl>
                                          <p:spTgt spid="42"/>
                                        </p:tgtEl>
                                        <p:attrNameLst>
                                          <p:attrName>ppt_w</p:attrName>
                                        </p:attrNameLst>
                                      </p:cBhvr>
                                      <p:tavLst>
                                        <p:tav tm="0">
                                          <p:val>
                                            <p:fltVal val="0"/>
                                          </p:val>
                                        </p:tav>
                                        <p:tav tm="100000">
                                          <p:val>
                                            <p:strVal val="#ppt_w"/>
                                          </p:val>
                                        </p:tav>
                                      </p:tavLst>
                                    </p:anim>
                                    <p:anim calcmode="lin" valueType="num">
                                      <p:cBhvr>
                                        <p:cTn id="57" dur="500" fill="hold"/>
                                        <p:tgtEl>
                                          <p:spTgt spid="42"/>
                                        </p:tgtEl>
                                        <p:attrNameLst>
                                          <p:attrName>ppt_h</p:attrName>
                                        </p:attrNameLst>
                                      </p:cBhvr>
                                      <p:tavLst>
                                        <p:tav tm="0">
                                          <p:val>
                                            <p:fltVal val="0"/>
                                          </p:val>
                                        </p:tav>
                                        <p:tav tm="100000">
                                          <p:val>
                                            <p:strVal val="#ppt_h"/>
                                          </p:val>
                                        </p:tav>
                                      </p:tavLst>
                                    </p:anim>
                                    <p:animEffect transition="in" filter="fade">
                                      <p:cBhvr>
                                        <p:cTn id="58" dur="500"/>
                                        <p:tgtEl>
                                          <p:spTgt spid="42"/>
                                        </p:tgtEl>
                                      </p:cBhvr>
                                    </p:animEffect>
                                  </p:childTnLst>
                                </p:cTn>
                              </p:par>
                              <p:par>
                                <p:cTn id="59" presetID="53" presetClass="entr" presetSubtype="16" fill="hold" nodeType="withEffect">
                                  <p:stCondLst>
                                    <p:cond delay="5000"/>
                                  </p:stCondLst>
                                  <p:childTnLst>
                                    <p:set>
                                      <p:cBhvr>
                                        <p:cTn id="60" dur="1" fill="hold">
                                          <p:stCondLst>
                                            <p:cond delay="0"/>
                                          </p:stCondLst>
                                        </p:cTn>
                                        <p:tgtEl>
                                          <p:spTgt spid="35"/>
                                        </p:tgtEl>
                                        <p:attrNameLst>
                                          <p:attrName>style.visibility</p:attrName>
                                        </p:attrNameLst>
                                      </p:cBhvr>
                                      <p:to>
                                        <p:strVal val="visible"/>
                                      </p:to>
                                    </p:set>
                                    <p:anim calcmode="lin" valueType="num">
                                      <p:cBhvr>
                                        <p:cTn id="61" dur="500" fill="hold"/>
                                        <p:tgtEl>
                                          <p:spTgt spid="35"/>
                                        </p:tgtEl>
                                        <p:attrNameLst>
                                          <p:attrName>ppt_w</p:attrName>
                                        </p:attrNameLst>
                                      </p:cBhvr>
                                      <p:tavLst>
                                        <p:tav tm="0">
                                          <p:val>
                                            <p:fltVal val="0"/>
                                          </p:val>
                                        </p:tav>
                                        <p:tav tm="100000">
                                          <p:val>
                                            <p:strVal val="#ppt_w"/>
                                          </p:val>
                                        </p:tav>
                                      </p:tavLst>
                                    </p:anim>
                                    <p:anim calcmode="lin" valueType="num">
                                      <p:cBhvr>
                                        <p:cTn id="62" dur="500" fill="hold"/>
                                        <p:tgtEl>
                                          <p:spTgt spid="35"/>
                                        </p:tgtEl>
                                        <p:attrNameLst>
                                          <p:attrName>ppt_h</p:attrName>
                                        </p:attrNameLst>
                                      </p:cBhvr>
                                      <p:tavLst>
                                        <p:tav tm="0">
                                          <p:val>
                                            <p:fltVal val="0"/>
                                          </p:val>
                                        </p:tav>
                                        <p:tav tm="100000">
                                          <p:val>
                                            <p:strVal val="#ppt_h"/>
                                          </p:val>
                                        </p:tav>
                                      </p:tavLst>
                                    </p:anim>
                                    <p:animEffect transition="in" filter="fade">
                                      <p:cBhvr>
                                        <p:cTn id="63" dur="500"/>
                                        <p:tgtEl>
                                          <p:spTgt spid="35"/>
                                        </p:tgtEl>
                                      </p:cBhvr>
                                    </p:animEffect>
                                  </p:childTnLst>
                                </p:cTn>
                              </p:par>
                              <p:par>
                                <p:cTn id="64" presetID="53" presetClass="entr" presetSubtype="16" fill="hold" nodeType="withEffect">
                                  <p:stCondLst>
                                    <p:cond delay="5500"/>
                                  </p:stCondLst>
                                  <p:childTnLst>
                                    <p:set>
                                      <p:cBhvr>
                                        <p:cTn id="65" dur="1" fill="hold">
                                          <p:stCondLst>
                                            <p:cond delay="0"/>
                                          </p:stCondLst>
                                        </p:cTn>
                                        <p:tgtEl>
                                          <p:spTgt spid="38"/>
                                        </p:tgtEl>
                                        <p:attrNameLst>
                                          <p:attrName>style.visibility</p:attrName>
                                        </p:attrNameLst>
                                      </p:cBhvr>
                                      <p:to>
                                        <p:strVal val="visible"/>
                                      </p:to>
                                    </p:set>
                                    <p:anim calcmode="lin" valueType="num">
                                      <p:cBhvr>
                                        <p:cTn id="66" dur="500" fill="hold"/>
                                        <p:tgtEl>
                                          <p:spTgt spid="38"/>
                                        </p:tgtEl>
                                        <p:attrNameLst>
                                          <p:attrName>ppt_w</p:attrName>
                                        </p:attrNameLst>
                                      </p:cBhvr>
                                      <p:tavLst>
                                        <p:tav tm="0">
                                          <p:val>
                                            <p:fltVal val="0"/>
                                          </p:val>
                                        </p:tav>
                                        <p:tav tm="100000">
                                          <p:val>
                                            <p:strVal val="#ppt_w"/>
                                          </p:val>
                                        </p:tav>
                                      </p:tavLst>
                                    </p:anim>
                                    <p:anim calcmode="lin" valueType="num">
                                      <p:cBhvr>
                                        <p:cTn id="67" dur="500" fill="hold"/>
                                        <p:tgtEl>
                                          <p:spTgt spid="38"/>
                                        </p:tgtEl>
                                        <p:attrNameLst>
                                          <p:attrName>ppt_h</p:attrName>
                                        </p:attrNameLst>
                                      </p:cBhvr>
                                      <p:tavLst>
                                        <p:tav tm="0">
                                          <p:val>
                                            <p:fltVal val="0"/>
                                          </p:val>
                                        </p:tav>
                                        <p:tav tm="100000">
                                          <p:val>
                                            <p:strVal val="#ppt_h"/>
                                          </p:val>
                                        </p:tav>
                                      </p:tavLst>
                                    </p:anim>
                                    <p:animEffect transition="in" filter="fade">
                                      <p:cBhvr>
                                        <p:cTn id="68" dur="500"/>
                                        <p:tgtEl>
                                          <p:spTgt spid="38"/>
                                        </p:tgtEl>
                                      </p:cBhvr>
                                    </p:animEffect>
                                  </p:childTnLst>
                                </p:cTn>
                              </p:par>
                              <p:par>
                                <p:cTn id="69" presetID="53" presetClass="entr" presetSubtype="16" fill="hold" nodeType="withEffect">
                                  <p:stCondLst>
                                    <p:cond delay="6000"/>
                                  </p:stCondLst>
                                  <p:childTnLst>
                                    <p:set>
                                      <p:cBhvr>
                                        <p:cTn id="70" dur="1" fill="hold">
                                          <p:stCondLst>
                                            <p:cond delay="0"/>
                                          </p:stCondLst>
                                        </p:cTn>
                                        <p:tgtEl>
                                          <p:spTgt spid="2"/>
                                        </p:tgtEl>
                                        <p:attrNameLst>
                                          <p:attrName>style.visibility</p:attrName>
                                        </p:attrNameLst>
                                      </p:cBhvr>
                                      <p:to>
                                        <p:strVal val="visible"/>
                                      </p:to>
                                    </p:set>
                                    <p:anim calcmode="lin" valueType="num">
                                      <p:cBhvr>
                                        <p:cTn id="71" dur="500" fill="hold"/>
                                        <p:tgtEl>
                                          <p:spTgt spid="2"/>
                                        </p:tgtEl>
                                        <p:attrNameLst>
                                          <p:attrName>ppt_w</p:attrName>
                                        </p:attrNameLst>
                                      </p:cBhvr>
                                      <p:tavLst>
                                        <p:tav tm="0">
                                          <p:val>
                                            <p:fltVal val="0"/>
                                          </p:val>
                                        </p:tav>
                                        <p:tav tm="100000">
                                          <p:val>
                                            <p:strVal val="#ppt_w"/>
                                          </p:val>
                                        </p:tav>
                                      </p:tavLst>
                                    </p:anim>
                                    <p:anim calcmode="lin" valueType="num">
                                      <p:cBhvr>
                                        <p:cTn id="72" dur="500" fill="hold"/>
                                        <p:tgtEl>
                                          <p:spTgt spid="2"/>
                                        </p:tgtEl>
                                        <p:attrNameLst>
                                          <p:attrName>ppt_h</p:attrName>
                                        </p:attrNameLst>
                                      </p:cBhvr>
                                      <p:tavLst>
                                        <p:tav tm="0">
                                          <p:val>
                                            <p:fltVal val="0"/>
                                          </p:val>
                                        </p:tav>
                                        <p:tav tm="100000">
                                          <p:val>
                                            <p:strVal val="#ppt_h"/>
                                          </p:val>
                                        </p:tav>
                                      </p:tavLst>
                                    </p:anim>
                                    <p:animEffect transition="in" filter="fade">
                                      <p:cBhvr>
                                        <p:cTn id="73" dur="500"/>
                                        <p:tgtEl>
                                          <p:spTgt spid="2"/>
                                        </p:tgtEl>
                                      </p:cBhvr>
                                    </p:animEffect>
                                  </p:childTnLst>
                                </p:cTn>
                              </p:par>
                              <p:par>
                                <p:cTn id="74" presetID="45" presetClass="entr" presetSubtype="0" fill="hold" grpId="0" nodeType="withEffect">
                                  <p:stCondLst>
                                    <p:cond delay="500"/>
                                  </p:stCondLst>
                                  <p:childTnLst>
                                    <p:set>
                                      <p:cBhvr>
                                        <p:cTn id="75" dur="1" fill="hold">
                                          <p:stCondLst>
                                            <p:cond delay="0"/>
                                          </p:stCondLst>
                                        </p:cTn>
                                        <p:tgtEl>
                                          <p:spTgt spid="45"/>
                                        </p:tgtEl>
                                        <p:attrNameLst>
                                          <p:attrName>style.visibility</p:attrName>
                                        </p:attrNameLst>
                                      </p:cBhvr>
                                      <p:to>
                                        <p:strVal val="visible"/>
                                      </p:to>
                                    </p:set>
                                    <p:animEffect transition="in" filter="fade">
                                      <p:cBhvr>
                                        <p:cTn id="76" dur="2000"/>
                                        <p:tgtEl>
                                          <p:spTgt spid="45"/>
                                        </p:tgtEl>
                                      </p:cBhvr>
                                    </p:animEffect>
                                    <p:anim calcmode="lin" valueType="num">
                                      <p:cBhvr>
                                        <p:cTn id="77" dur="2000" fill="hold"/>
                                        <p:tgtEl>
                                          <p:spTgt spid="45"/>
                                        </p:tgtEl>
                                        <p:attrNameLst>
                                          <p:attrName>ppt_w</p:attrName>
                                        </p:attrNameLst>
                                      </p:cBhvr>
                                      <p:tavLst>
                                        <p:tav tm="0" fmla="#ppt_w*sin(2.5*pi*$)">
                                          <p:val>
                                            <p:fltVal val="0"/>
                                          </p:val>
                                        </p:tav>
                                        <p:tav tm="100000">
                                          <p:val>
                                            <p:fltVal val="1"/>
                                          </p:val>
                                        </p:tav>
                                      </p:tavLst>
                                    </p:anim>
                                    <p:anim calcmode="lin" valueType="num">
                                      <p:cBhvr>
                                        <p:cTn id="78" dur="2000" fill="hold"/>
                                        <p:tgtEl>
                                          <p:spTgt spid="45"/>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27" grpId="0"/>
      <p:bldP spid="28" grpId="0"/>
      <p:bldP spid="30" grpId="0"/>
      <p:bldP spid="31" grpId="0"/>
      <p:bldP spid="45"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1" name="Straight Connector 4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671300" y="6261100"/>
            <a:ext cx="376238"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671300" y="6303963"/>
            <a:ext cx="3762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305306F8-B8EE-4654-A282-DD9108AC0A39}"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6</a:t>
            </a:fld>
            <a:endParaRPr lang="en-US" altLang="zh-CN" sz="1600">
              <a:solidFill>
                <a:srgbClr val="F2F2F2"/>
              </a:solidFill>
              <a:latin typeface="Calibri Light" pitchFamily="34" charset="0"/>
            </a:endParaRPr>
          </a:p>
        </p:txBody>
      </p:sp>
      <p:grpSp>
        <p:nvGrpSpPr>
          <p:cNvPr id="28" name="Group 27"/>
          <p:cNvGrpSpPr>
            <a:grpSpLocks/>
          </p:cNvGrpSpPr>
          <p:nvPr/>
        </p:nvGrpSpPr>
        <p:grpSpPr bwMode="auto">
          <a:xfrm>
            <a:off x="5583238" y="6583363"/>
            <a:ext cx="1155700" cy="144462"/>
            <a:chOff x="7536566" y="6291405"/>
            <a:chExt cx="1154910" cy="144000"/>
          </a:xfrm>
        </p:grpSpPr>
        <p:sp>
          <p:nvSpPr>
            <p:cNvPr id="30" name="Oval 29"/>
            <p:cNvSpPr>
              <a:spLocks noChangeAspect="1"/>
            </p:cNvSpPr>
            <p:nvPr/>
          </p:nvSpPr>
          <p:spPr>
            <a:xfrm>
              <a:off x="7536566" y="6291405"/>
              <a:ext cx="144363"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1" name="Oval 30"/>
            <p:cNvSpPr>
              <a:spLocks noChangeAspect="1"/>
            </p:cNvSpPr>
            <p:nvPr/>
          </p:nvSpPr>
          <p:spPr>
            <a:xfrm>
              <a:off x="7704726" y="6291405"/>
              <a:ext cx="144363"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3" name="Oval 32"/>
            <p:cNvSpPr>
              <a:spLocks noChangeAspect="1"/>
            </p:cNvSpPr>
            <p:nvPr/>
          </p:nvSpPr>
          <p:spPr>
            <a:xfrm>
              <a:off x="7863367" y="6291405"/>
              <a:ext cx="144363"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4" name="Oval 33"/>
            <p:cNvSpPr>
              <a:spLocks noChangeAspect="1"/>
            </p:cNvSpPr>
            <p:nvPr/>
          </p:nvSpPr>
          <p:spPr>
            <a:xfrm>
              <a:off x="8042632" y="6291405"/>
              <a:ext cx="142777"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5" name="Oval 34"/>
            <p:cNvSpPr>
              <a:spLocks noChangeAspect="1"/>
            </p:cNvSpPr>
            <p:nvPr/>
          </p:nvSpPr>
          <p:spPr>
            <a:xfrm>
              <a:off x="8210792" y="6291405"/>
              <a:ext cx="144364"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6" name="Oval 35"/>
            <p:cNvSpPr>
              <a:spLocks noChangeAspect="1"/>
            </p:cNvSpPr>
            <p:nvPr/>
          </p:nvSpPr>
          <p:spPr>
            <a:xfrm>
              <a:off x="8378952" y="6291405"/>
              <a:ext cx="144364"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7" name="Oval 36"/>
            <p:cNvSpPr>
              <a:spLocks noChangeAspect="1"/>
            </p:cNvSpPr>
            <p:nvPr/>
          </p:nvSpPr>
          <p:spPr>
            <a:xfrm>
              <a:off x="8547112" y="6291405"/>
              <a:ext cx="144364"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38" name="Subtitle 2"/>
          <p:cNvSpPr>
            <a:spLocks noGrp="1"/>
          </p:cNvSpPr>
          <p:nvPr>
            <p:ph type="subTitle" idx="1"/>
          </p:nvPr>
        </p:nvSpPr>
        <p:spPr>
          <a:xfrm>
            <a:off x="236538" y="6511925"/>
            <a:ext cx="1946275" cy="287338"/>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cxnSp>
        <p:nvCxnSpPr>
          <p:cNvPr id="44" name="Straight Connector 43"/>
          <p:cNvCxnSpPr/>
          <p:nvPr/>
        </p:nvCxnSpPr>
        <p:spPr>
          <a:xfrm>
            <a:off x="6151563" y="-9525"/>
            <a:ext cx="0" cy="979488"/>
          </a:xfrm>
          <a:prstGeom prst="line">
            <a:avLst/>
          </a:prstGeom>
          <a:ln w="101600" cmpd="dbl">
            <a:solidFill>
              <a:schemeClr val="bg2">
                <a:lumMod val="75000"/>
              </a:schemeClr>
            </a:solidFill>
            <a:prstDash val="solid"/>
            <a:headEnd type="none" w="lg" len="lg"/>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6529388" y="1357313"/>
            <a:ext cx="1079500" cy="3175"/>
          </a:xfrm>
          <a:prstGeom prst="line">
            <a:avLst/>
          </a:prstGeom>
          <a:ln w="25400">
            <a:solidFill>
              <a:schemeClr val="bg1">
                <a:lumMod val="75000"/>
              </a:schemeClr>
            </a:solidFill>
            <a:prstDash val="solid"/>
            <a:headEnd type="oval" w="med" len="med"/>
            <a:tailEnd type="oval" w="lg" len="lg"/>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4699000" y="3136900"/>
            <a:ext cx="1081088" cy="3175"/>
          </a:xfrm>
          <a:prstGeom prst="line">
            <a:avLst/>
          </a:prstGeom>
          <a:ln w="25400">
            <a:solidFill>
              <a:schemeClr val="bg1">
                <a:lumMod val="75000"/>
              </a:schemeClr>
            </a:solidFill>
            <a:prstDash val="solid"/>
            <a:headEnd type="oval" w="lg" len="lg"/>
            <a:tailEnd type="oval" w="med" len="med"/>
          </a:ln>
        </p:spPr>
        <p:style>
          <a:lnRef idx="1">
            <a:schemeClr val="accent1"/>
          </a:lnRef>
          <a:fillRef idx="0">
            <a:schemeClr val="accent1"/>
          </a:fillRef>
          <a:effectRef idx="0">
            <a:schemeClr val="accent1"/>
          </a:effectRef>
          <a:fontRef idx="minor">
            <a:schemeClr val="tx1"/>
          </a:fontRef>
        </p:style>
      </p:cxnSp>
      <p:sp>
        <p:nvSpPr>
          <p:cNvPr id="47" name="Content Placeholder 2"/>
          <p:cNvSpPr txBox="1">
            <a:spLocks/>
          </p:cNvSpPr>
          <p:nvPr/>
        </p:nvSpPr>
        <p:spPr bwMode="auto">
          <a:xfrm>
            <a:off x="7688263" y="1216025"/>
            <a:ext cx="3244850"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spcAft>
                <a:spcPts val="600"/>
              </a:spcAft>
              <a:buClr>
                <a:srgbClr val="2E75B6"/>
              </a:buClr>
              <a:buSzPct val="145000"/>
              <a:buFont typeface="Arial" pitchFamily="34" charset="0"/>
              <a:buNone/>
            </a:pPr>
            <a:r>
              <a:rPr lang="id-ID" altLang="zh-CN" sz="1600" b="1">
                <a:solidFill>
                  <a:srgbClr val="70AD47"/>
                </a:solidFill>
                <a:ea typeface="Roboto" pitchFamily="2" charset="0"/>
                <a:cs typeface="Roboto" pitchFamily="2" charset="0"/>
              </a:rPr>
              <a:t>Data and Analisys</a:t>
            </a:r>
            <a:endParaRPr lang="id-ID" altLang="zh-CN" sz="1400" i="1">
              <a:solidFill>
                <a:srgbClr val="70AD47"/>
              </a:solidFill>
              <a:ea typeface="Roboto" pitchFamily="2" charset="0"/>
              <a:cs typeface="Roboto" pitchFamily="2" charset="0"/>
            </a:endParaRPr>
          </a:p>
          <a:p>
            <a:pPr eaLnBrk="1" hangingPunct="1">
              <a:spcBef>
                <a:spcPct val="20000"/>
              </a:spcBef>
              <a:spcAft>
                <a:spcPts val="600"/>
              </a:spcAft>
              <a:buClr>
                <a:srgbClr val="2E75B6"/>
              </a:buClr>
              <a:buSzPct val="145000"/>
              <a:buFont typeface="Arial" pitchFamily="34" charset="0"/>
              <a:buNone/>
            </a:pPr>
            <a:r>
              <a:rPr lang="id-ID" altLang="zh-CN" sz="1100">
                <a:solidFill>
                  <a:srgbClr val="BFBFBF"/>
                </a:solidFill>
                <a:ea typeface="Roboto" pitchFamily="2" charset="0"/>
                <a:cs typeface="Roboto" pitchFamily="2" charset="0"/>
              </a:rPr>
              <a:t>Fusce som libero topi sombrero bikinan meksiko</a:t>
            </a:r>
            <a:r>
              <a:rPr lang="en-US" altLang="zh-CN" sz="1100">
                <a:solidFill>
                  <a:srgbClr val="BFBFBF"/>
                </a:solidFill>
              </a:rPr>
              <a:t> when an unknown printer took a galley of type and scrambled it to make a type specimen book. </a:t>
            </a:r>
            <a:endParaRPr lang="id-ID" altLang="zh-CN" sz="1100">
              <a:solidFill>
                <a:srgbClr val="BFBFBF"/>
              </a:solidFill>
              <a:ea typeface="Roboto" pitchFamily="2" charset="0"/>
              <a:cs typeface="Roboto" pitchFamily="2" charset="0"/>
            </a:endParaRPr>
          </a:p>
        </p:txBody>
      </p:sp>
      <p:sp>
        <p:nvSpPr>
          <p:cNvPr id="53" name="Content Placeholder 2"/>
          <p:cNvSpPr txBox="1">
            <a:spLocks/>
          </p:cNvSpPr>
          <p:nvPr/>
        </p:nvSpPr>
        <p:spPr bwMode="auto">
          <a:xfrm>
            <a:off x="1404938" y="2943225"/>
            <a:ext cx="3246437"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algn="r" eaLnBrk="1" hangingPunct="1">
              <a:spcBef>
                <a:spcPct val="20000"/>
              </a:spcBef>
              <a:spcAft>
                <a:spcPts val="600"/>
              </a:spcAft>
              <a:buClr>
                <a:srgbClr val="2E75B6"/>
              </a:buClr>
              <a:buSzPct val="145000"/>
              <a:buFont typeface="Arial" pitchFamily="34" charset="0"/>
              <a:buNone/>
            </a:pPr>
            <a:r>
              <a:rPr lang="id-ID" altLang="zh-CN" sz="1600" b="1">
                <a:solidFill>
                  <a:srgbClr val="BF9000"/>
                </a:solidFill>
                <a:ea typeface="Roboto" pitchFamily="2" charset="0"/>
                <a:cs typeface="Roboto" pitchFamily="2" charset="0"/>
              </a:rPr>
              <a:t>Chart and Infographic</a:t>
            </a:r>
            <a:endParaRPr lang="id-ID" altLang="zh-CN" sz="1400" i="1">
              <a:solidFill>
                <a:srgbClr val="BF9000"/>
              </a:solidFill>
              <a:ea typeface="Roboto" pitchFamily="2" charset="0"/>
              <a:cs typeface="Roboto" pitchFamily="2" charset="0"/>
            </a:endParaRPr>
          </a:p>
          <a:p>
            <a:pPr algn="r" eaLnBrk="1" hangingPunct="1">
              <a:spcBef>
                <a:spcPct val="20000"/>
              </a:spcBef>
              <a:spcAft>
                <a:spcPts val="600"/>
              </a:spcAft>
              <a:buClr>
                <a:srgbClr val="2E75B6"/>
              </a:buClr>
              <a:buSzPct val="145000"/>
              <a:buFont typeface="Arial" pitchFamily="34" charset="0"/>
              <a:buNone/>
            </a:pPr>
            <a:r>
              <a:rPr lang="id-ID" altLang="zh-CN" sz="1100">
                <a:solidFill>
                  <a:srgbClr val="BFBFBF"/>
                </a:solidFill>
                <a:ea typeface="Roboto" pitchFamily="2" charset="0"/>
                <a:cs typeface="Roboto" pitchFamily="2" charset="0"/>
              </a:rPr>
              <a:t>Fusce som libero topi sombrero bikinan meksiko</a:t>
            </a:r>
            <a:r>
              <a:rPr lang="en-US" altLang="zh-CN" sz="1100">
                <a:solidFill>
                  <a:srgbClr val="BFBFBF"/>
                </a:solidFill>
              </a:rPr>
              <a:t> when an unknown printer took a galley of type and scrambled it to make a type specimen book. </a:t>
            </a:r>
            <a:endParaRPr lang="id-ID" altLang="zh-CN" sz="1100">
              <a:solidFill>
                <a:srgbClr val="BFBFBF"/>
              </a:solidFill>
              <a:ea typeface="Roboto" pitchFamily="2" charset="0"/>
              <a:cs typeface="Roboto" pitchFamily="2" charset="0"/>
            </a:endParaRPr>
          </a:p>
        </p:txBody>
      </p:sp>
      <p:sp>
        <p:nvSpPr>
          <p:cNvPr id="54" name="Freeform 53"/>
          <p:cNvSpPr/>
          <p:nvPr/>
        </p:nvSpPr>
        <p:spPr>
          <a:xfrm>
            <a:off x="5822950" y="1114425"/>
            <a:ext cx="684213" cy="492125"/>
          </a:xfrm>
          <a:custGeom>
            <a:avLst/>
            <a:gdLst>
              <a:gd name="connsiteX0" fmla="*/ 0 w 1799993"/>
              <a:gd name="connsiteY0" fmla="*/ 899997 h 1799993"/>
              <a:gd name="connsiteX1" fmla="*/ 899997 w 1799993"/>
              <a:gd name="connsiteY1" fmla="*/ 0 h 1799993"/>
              <a:gd name="connsiteX2" fmla="*/ 1799994 w 1799993"/>
              <a:gd name="connsiteY2" fmla="*/ 899997 h 1799993"/>
              <a:gd name="connsiteX3" fmla="*/ 899997 w 1799993"/>
              <a:gd name="connsiteY3" fmla="*/ 1799994 h 1799993"/>
              <a:gd name="connsiteX4" fmla="*/ 0 w 1799993"/>
              <a:gd name="connsiteY4" fmla="*/ 899997 h 1799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9993" h="1799993">
                <a:moveTo>
                  <a:pt x="0" y="899997"/>
                </a:moveTo>
                <a:cubicBezTo>
                  <a:pt x="0" y="402942"/>
                  <a:pt x="402942" y="0"/>
                  <a:pt x="899997" y="0"/>
                </a:cubicBezTo>
                <a:cubicBezTo>
                  <a:pt x="1397052" y="0"/>
                  <a:pt x="1799994" y="402942"/>
                  <a:pt x="1799994" y="899997"/>
                </a:cubicBezTo>
                <a:cubicBezTo>
                  <a:pt x="1799994" y="1397052"/>
                  <a:pt x="1397052" y="1799994"/>
                  <a:pt x="899997" y="1799994"/>
                </a:cubicBezTo>
                <a:cubicBezTo>
                  <a:pt x="402942" y="1799994"/>
                  <a:pt x="0" y="1397052"/>
                  <a:pt x="0" y="899997"/>
                </a:cubicBezTo>
                <a:close/>
              </a:path>
            </a:pathLst>
          </a:custGeom>
          <a:no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lIns="406664" tIns="319483" rIns="406664" bIns="319483" anchor="ctr"/>
          <a:lstStyle/>
          <a:p>
            <a:pPr algn="ctr" defTabSz="1955800" eaLnBrk="1" hangingPunct="1">
              <a:lnSpc>
                <a:spcPct val="90000"/>
              </a:lnSpc>
              <a:spcAft>
                <a:spcPct val="35000"/>
              </a:spcAft>
              <a:defRPr/>
            </a:pPr>
            <a:r>
              <a:rPr lang="id-ID" altLang="zh-CN" sz="4000">
                <a:solidFill>
                  <a:srgbClr val="70AD47"/>
                </a:solidFill>
                <a:latin typeface="FontAwesome" pitchFamily="2" charset="0"/>
              </a:rPr>
              <a:t></a:t>
            </a:r>
          </a:p>
        </p:txBody>
      </p:sp>
      <p:sp>
        <p:nvSpPr>
          <p:cNvPr id="55" name="Freeform 54"/>
          <p:cNvSpPr/>
          <p:nvPr/>
        </p:nvSpPr>
        <p:spPr>
          <a:xfrm>
            <a:off x="5815013" y="2851150"/>
            <a:ext cx="685800" cy="492125"/>
          </a:xfrm>
          <a:custGeom>
            <a:avLst/>
            <a:gdLst>
              <a:gd name="connsiteX0" fmla="*/ 0 w 1799993"/>
              <a:gd name="connsiteY0" fmla="*/ 899997 h 1799993"/>
              <a:gd name="connsiteX1" fmla="*/ 899997 w 1799993"/>
              <a:gd name="connsiteY1" fmla="*/ 0 h 1799993"/>
              <a:gd name="connsiteX2" fmla="*/ 1799994 w 1799993"/>
              <a:gd name="connsiteY2" fmla="*/ 899997 h 1799993"/>
              <a:gd name="connsiteX3" fmla="*/ 899997 w 1799993"/>
              <a:gd name="connsiteY3" fmla="*/ 1799994 h 1799993"/>
              <a:gd name="connsiteX4" fmla="*/ 0 w 1799993"/>
              <a:gd name="connsiteY4" fmla="*/ 899997 h 1799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9993" h="1799993">
                <a:moveTo>
                  <a:pt x="0" y="899997"/>
                </a:moveTo>
                <a:cubicBezTo>
                  <a:pt x="0" y="402942"/>
                  <a:pt x="402942" y="0"/>
                  <a:pt x="899997" y="0"/>
                </a:cubicBezTo>
                <a:cubicBezTo>
                  <a:pt x="1397052" y="0"/>
                  <a:pt x="1799994" y="402942"/>
                  <a:pt x="1799994" y="899997"/>
                </a:cubicBezTo>
                <a:cubicBezTo>
                  <a:pt x="1799994" y="1397052"/>
                  <a:pt x="1397052" y="1799994"/>
                  <a:pt x="899997" y="1799994"/>
                </a:cubicBezTo>
                <a:cubicBezTo>
                  <a:pt x="402942" y="1799994"/>
                  <a:pt x="0" y="1397052"/>
                  <a:pt x="0" y="899997"/>
                </a:cubicBezTo>
                <a:close/>
              </a:path>
            </a:pathLst>
          </a:custGeom>
          <a:no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lIns="406664" tIns="319483" rIns="406664" bIns="319483" anchor="ctr"/>
          <a:lstStyle/>
          <a:p>
            <a:pPr algn="ctr" defTabSz="1955800" eaLnBrk="1" hangingPunct="1">
              <a:lnSpc>
                <a:spcPct val="90000"/>
              </a:lnSpc>
              <a:spcAft>
                <a:spcPct val="35000"/>
              </a:spcAft>
              <a:defRPr/>
            </a:pPr>
            <a:r>
              <a:rPr lang="id-ID" altLang="zh-CN" sz="3200">
                <a:solidFill>
                  <a:srgbClr val="BF9000"/>
                </a:solidFill>
                <a:latin typeface="FontAwesome" pitchFamily="2" charset="0"/>
              </a:rPr>
              <a:t></a:t>
            </a:r>
            <a:endParaRPr lang="id-ID" altLang="zh-CN" sz="4400">
              <a:solidFill>
                <a:srgbClr val="BF9000"/>
              </a:solidFill>
              <a:latin typeface="FontAwesome" pitchFamily="2" charset="0"/>
            </a:endParaRPr>
          </a:p>
        </p:txBody>
      </p:sp>
      <p:cxnSp>
        <p:nvCxnSpPr>
          <p:cNvPr id="56" name="Straight Connector 55"/>
          <p:cNvCxnSpPr/>
          <p:nvPr/>
        </p:nvCxnSpPr>
        <p:spPr>
          <a:xfrm>
            <a:off x="6151563" y="1754188"/>
            <a:ext cx="0" cy="979487"/>
          </a:xfrm>
          <a:prstGeom prst="line">
            <a:avLst/>
          </a:prstGeom>
          <a:ln w="101600" cmpd="dbl">
            <a:solidFill>
              <a:schemeClr val="bg2">
                <a:lumMod val="75000"/>
              </a:schemeClr>
            </a:solidFill>
            <a:prstDash val="solid"/>
            <a:headEnd type="none" w="lg" len="lg"/>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6157913" y="3409950"/>
            <a:ext cx="0" cy="1549400"/>
          </a:xfrm>
          <a:prstGeom prst="line">
            <a:avLst/>
          </a:prstGeom>
          <a:ln w="101600" cmpd="dbl">
            <a:solidFill>
              <a:schemeClr val="bg2">
                <a:lumMod val="75000"/>
              </a:schemeClr>
            </a:solidFill>
            <a:prstDash val="solid"/>
            <a:headEnd type="none" w="lg" len="lg"/>
          </a:ln>
        </p:spPr>
        <p:style>
          <a:lnRef idx="1">
            <a:schemeClr val="accent1"/>
          </a:lnRef>
          <a:fillRef idx="0">
            <a:schemeClr val="accent1"/>
          </a:fillRef>
          <a:effectRef idx="0">
            <a:schemeClr val="accent1"/>
          </a:effectRef>
          <a:fontRef idx="minor">
            <a:schemeClr val="tx1"/>
          </a:fontRef>
        </p:style>
      </p:cxnSp>
      <p:sp>
        <p:nvSpPr>
          <p:cNvPr id="2" name="Rectangle 1"/>
          <p:cNvSpPr>
            <a:spLocks noChangeArrowheads="1"/>
          </p:cNvSpPr>
          <p:nvPr/>
        </p:nvSpPr>
        <p:spPr bwMode="auto">
          <a:xfrm>
            <a:off x="5786438" y="4959350"/>
            <a:ext cx="735012" cy="708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eaLnBrk="1" hangingPunct="1"/>
            <a:r>
              <a:rPr lang="id-ID" altLang="zh-CN" sz="4000">
                <a:solidFill>
                  <a:srgbClr val="843C0C"/>
                </a:solidFill>
                <a:latin typeface="FontAwesome" pitchFamily="2" charset="0"/>
              </a:rPr>
              <a:t></a:t>
            </a:r>
            <a:endParaRPr lang="id-ID" altLang="zh-CN" sz="4800">
              <a:solidFill>
                <a:srgbClr val="843C0C"/>
              </a:solidFill>
            </a:endParaRPr>
          </a:p>
        </p:txBody>
      </p:sp>
      <p:cxnSp>
        <p:nvCxnSpPr>
          <p:cNvPr id="58" name="Straight Connector 57"/>
          <p:cNvCxnSpPr/>
          <p:nvPr/>
        </p:nvCxnSpPr>
        <p:spPr>
          <a:xfrm>
            <a:off x="6529388" y="5299075"/>
            <a:ext cx="1079500" cy="3175"/>
          </a:xfrm>
          <a:prstGeom prst="line">
            <a:avLst/>
          </a:prstGeom>
          <a:ln w="25400">
            <a:solidFill>
              <a:schemeClr val="bg1">
                <a:lumMod val="75000"/>
              </a:schemeClr>
            </a:solidFill>
            <a:prstDash val="solid"/>
            <a:headEnd type="oval" w="med" len="med"/>
            <a:tailEnd type="oval" w="lg" len="lg"/>
          </a:ln>
        </p:spPr>
        <p:style>
          <a:lnRef idx="1">
            <a:schemeClr val="accent1"/>
          </a:lnRef>
          <a:fillRef idx="0">
            <a:schemeClr val="accent1"/>
          </a:fillRef>
          <a:effectRef idx="0">
            <a:schemeClr val="accent1"/>
          </a:effectRef>
          <a:fontRef idx="minor">
            <a:schemeClr val="tx1"/>
          </a:fontRef>
        </p:style>
      </p:cxnSp>
      <p:sp>
        <p:nvSpPr>
          <p:cNvPr id="59" name="Content Placeholder 2"/>
          <p:cNvSpPr txBox="1">
            <a:spLocks/>
          </p:cNvSpPr>
          <p:nvPr/>
        </p:nvSpPr>
        <p:spPr bwMode="auto">
          <a:xfrm>
            <a:off x="7688263" y="5135563"/>
            <a:ext cx="3244850" cy="1001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spcAft>
                <a:spcPts val="600"/>
              </a:spcAft>
              <a:buClr>
                <a:srgbClr val="2E75B6"/>
              </a:buClr>
              <a:buSzPct val="145000"/>
              <a:buFont typeface="Arial" pitchFamily="34" charset="0"/>
              <a:buNone/>
            </a:pPr>
            <a:r>
              <a:rPr lang="id-ID" altLang="zh-CN" sz="1600" b="1">
                <a:solidFill>
                  <a:srgbClr val="843C0C"/>
                </a:solidFill>
                <a:ea typeface="Roboto" pitchFamily="2" charset="0"/>
                <a:cs typeface="Roboto" pitchFamily="2" charset="0"/>
              </a:rPr>
              <a:t>Portfolio Sample</a:t>
            </a:r>
            <a:endParaRPr lang="id-ID" altLang="zh-CN" sz="1400" i="1">
              <a:solidFill>
                <a:srgbClr val="843C0C"/>
              </a:solidFill>
              <a:ea typeface="Roboto" pitchFamily="2" charset="0"/>
              <a:cs typeface="Roboto" pitchFamily="2" charset="0"/>
            </a:endParaRPr>
          </a:p>
          <a:p>
            <a:pPr eaLnBrk="1" hangingPunct="1">
              <a:spcBef>
                <a:spcPct val="20000"/>
              </a:spcBef>
              <a:spcAft>
                <a:spcPts val="600"/>
              </a:spcAft>
              <a:buClr>
                <a:srgbClr val="2E75B6"/>
              </a:buClr>
              <a:buSzPct val="145000"/>
              <a:buFont typeface="Arial" pitchFamily="34" charset="0"/>
              <a:buNone/>
            </a:pPr>
            <a:r>
              <a:rPr lang="id-ID" altLang="zh-CN" sz="1100">
                <a:solidFill>
                  <a:srgbClr val="BFBFBF"/>
                </a:solidFill>
                <a:ea typeface="Roboto" pitchFamily="2" charset="0"/>
                <a:cs typeface="Roboto" pitchFamily="2" charset="0"/>
              </a:rPr>
              <a:t>Fusce som libero topi sombrero bikinan meksiko</a:t>
            </a:r>
            <a:r>
              <a:rPr lang="en-US" altLang="zh-CN" sz="1100">
                <a:solidFill>
                  <a:srgbClr val="BFBFBF"/>
                </a:solidFill>
              </a:rPr>
              <a:t> when an unknown printer took a galley of type and scrambled it to make a type specimen book. </a:t>
            </a:r>
            <a:endParaRPr lang="id-ID" altLang="zh-CN" sz="1100">
              <a:solidFill>
                <a:srgbClr val="BFBFBF"/>
              </a:solidFill>
              <a:ea typeface="Roboto" pitchFamily="2" charset="0"/>
              <a:cs typeface="Roboto" pitchFamily="2" charset="0"/>
            </a:endParaRPr>
          </a:p>
        </p:txBody>
      </p:sp>
      <p:cxnSp>
        <p:nvCxnSpPr>
          <p:cNvPr id="60" name="Straight Connector 59"/>
          <p:cNvCxnSpPr/>
          <p:nvPr/>
        </p:nvCxnSpPr>
        <p:spPr>
          <a:xfrm>
            <a:off x="6151563" y="5689600"/>
            <a:ext cx="0" cy="771525"/>
          </a:xfrm>
          <a:prstGeom prst="line">
            <a:avLst/>
          </a:prstGeom>
          <a:ln w="101600" cmpd="dbl">
            <a:solidFill>
              <a:schemeClr val="bg2">
                <a:lumMod val="75000"/>
              </a:schemeClr>
            </a:solidFill>
            <a:prstDash val="solid"/>
            <a:headEnd type="none" w="lg" len="lg"/>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2" presetClass="entr" presetSubtype="8" fill="hold" nodeType="withEffect">
                                  <p:stCondLst>
                                    <p:cond delay="1500"/>
                                  </p:stCondLst>
                                  <p:childTnLst>
                                    <p:set>
                                      <p:cBhvr>
                                        <p:cTn id="12" dur="1" fill="hold">
                                          <p:stCondLst>
                                            <p:cond delay="0"/>
                                          </p:stCondLst>
                                        </p:cTn>
                                        <p:tgtEl>
                                          <p:spTgt spid="28"/>
                                        </p:tgtEl>
                                        <p:attrNameLst>
                                          <p:attrName>style.visibility</p:attrName>
                                        </p:attrNameLst>
                                      </p:cBhvr>
                                      <p:to>
                                        <p:strVal val="visible"/>
                                      </p:to>
                                    </p:set>
                                    <p:animEffect transition="in" filter="wipe(left)">
                                      <p:cBhvr>
                                        <p:cTn id="13" dur="500"/>
                                        <p:tgtEl>
                                          <p:spTgt spid="28"/>
                                        </p:tgtEl>
                                      </p:cBhvr>
                                    </p:animEffect>
                                  </p:childTnLst>
                                </p:cTn>
                              </p:par>
                              <p:par>
                                <p:cTn id="14" presetID="22" presetClass="entr" presetSubtype="8" fill="hold" grpId="0" nodeType="withEffect">
                                  <p:stCondLst>
                                    <p:cond delay="2000"/>
                                  </p:stCondLst>
                                  <p:childTnLst>
                                    <p:set>
                                      <p:cBhvr>
                                        <p:cTn id="15" dur="1" fill="hold">
                                          <p:stCondLst>
                                            <p:cond delay="0"/>
                                          </p:stCondLst>
                                        </p:cTn>
                                        <p:tgtEl>
                                          <p:spTgt spid="38">
                                            <p:txEl>
                                              <p:pRg st="0" end="0"/>
                                            </p:txEl>
                                          </p:spTgt>
                                        </p:tgtEl>
                                        <p:attrNameLst>
                                          <p:attrName>style.visibility</p:attrName>
                                        </p:attrNameLst>
                                      </p:cBhvr>
                                      <p:to>
                                        <p:strVal val="visible"/>
                                      </p:to>
                                    </p:set>
                                    <p:animEffect transition="in" filter="wipe(left)">
                                      <p:cBhvr>
                                        <p:cTn id="16" dur="500"/>
                                        <p:tgtEl>
                                          <p:spTgt spid="38">
                                            <p:txEl>
                                              <p:pRg st="0" end="0"/>
                                            </p:txEl>
                                          </p:spTgt>
                                        </p:tgtEl>
                                      </p:cBhvr>
                                    </p:animEffect>
                                  </p:childTnLst>
                                </p:cTn>
                              </p:par>
                              <p:par>
                                <p:cTn id="17" presetID="2" presetClass="entr" presetSubtype="4" fill="hold" nodeType="withEffect">
                                  <p:stCondLst>
                                    <p:cond delay="3250"/>
                                  </p:stCondLst>
                                  <p:childTnLst>
                                    <p:set>
                                      <p:cBhvr>
                                        <p:cTn id="18" dur="1" fill="hold">
                                          <p:stCondLst>
                                            <p:cond delay="0"/>
                                          </p:stCondLst>
                                        </p:cTn>
                                        <p:tgtEl>
                                          <p:spTgt spid="41"/>
                                        </p:tgtEl>
                                        <p:attrNameLst>
                                          <p:attrName>style.visibility</p:attrName>
                                        </p:attrNameLst>
                                      </p:cBhvr>
                                      <p:to>
                                        <p:strVal val="visible"/>
                                      </p:to>
                                    </p:set>
                                    <p:anim calcmode="lin" valueType="num">
                                      <p:cBhvr additive="base">
                                        <p:cTn id="19" dur="500" fill="hold"/>
                                        <p:tgtEl>
                                          <p:spTgt spid="41"/>
                                        </p:tgtEl>
                                        <p:attrNameLst>
                                          <p:attrName>ppt_x</p:attrName>
                                        </p:attrNameLst>
                                      </p:cBhvr>
                                      <p:tavLst>
                                        <p:tav tm="0">
                                          <p:val>
                                            <p:strVal val="#ppt_x"/>
                                          </p:val>
                                        </p:tav>
                                        <p:tav tm="100000">
                                          <p:val>
                                            <p:strVal val="#ppt_x"/>
                                          </p:val>
                                        </p:tav>
                                      </p:tavLst>
                                    </p:anim>
                                    <p:anim calcmode="lin" valueType="num">
                                      <p:cBhvr additive="base">
                                        <p:cTn id="20" dur="500" fill="hold"/>
                                        <p:tgtEl>
                                          <p:spTgt spid="41"/>
                                        </p:tgtEl>
                                        <p:attrNameLst>
                                          <p:attrName>ppt_y</p:attrName>
                                        </p:attrNameLst>
                                      </p:cBhvr>
                                      <p:tavLst>
                                        <p:tav tm="0">
                                          <p:val>
                                            <p:strVal val="1+#ppt_h/2"/>
                                          </p:val>
                                        </p:tav>
                                        <p:tav tm="100000">
                                          <p:val>
                                            <p:strVal val="#ppt_y"/>
                                          </p:val>
                                        </p:tav>
                                      </p:tavLst>
                                    </p:anim>
                                  </p:childTnLst>
                                </p:cTn>
                              </p:par>
                              <p:par>
                                <p:cTn id="21" presetID="22" presetClass="entr" presetSubtype="1" fill="hold" nodeType="withEffect">
                                  <p:stCondLst>
                                    <p:cond delay="2000"/>
                                  </p:stCondLst>
                                  <p:childTnLst>
                                    <p:set>
                                      <p:cBhvr>
                                        <p:cTn id="22" dur="1" fill="hold">
                                          <p:stCondLst>
                                            <p:cond delay="0"/>
                                          </p:stCondLst>
                                        </p:cTn>
                                        <p:tgtEl>
                                          <p:spTgt spid="44"/>
                                        </p:tgtEl>
                                        <p:attrNameLst>
                                          <p:attrName>style.visibility</p:attrName>
                                        </p:attrNameLst>
                                      </p:cBhvr>
                                      <p:to>
                                        <p:strVal val="visible"/>
                                      </p:to>
                                    </p:set>
                                    <p:animEffect transition="in" filter="wipe(up)">
                                      <p:cBhvr>
                                        <p:cTn id="23" dur="1000"/>
                                        <p:tgtEl>
                                          <p:spTgt spid="44"/>
                                        </p:tgtEl>
                                      </p:cBhvr>
                                    </p:animEffect>
                                  </p:childTnLst>
                                </p:cTn>
                              </p:par>
                              <p:par>
                                <p:cTn id="24" presetID="53" presetClass="entr" presetSubtype="16" fill="hold" grpId="0" nodeType="withEffect">
                                  <p:stCondLst>
                                    <p:cond delay="3000"/>
                                  </p:stCondLst>
                                  <p:childTnLst>
                                    <p:set>
                                      <p:cBhvr>
                                        <p:cTn id="25" dur="1" fill="hold">
                                          <p:stCondLst>
                                            <p:cond delay="0"/>
                                          </p:stCondLst>
                                        </p:cTn>
                                        <p:tgtEl>
                                          <p:spTgt spid="54"/>
                                        </p:tgtEl>
                                        <p:attrNameLst>
                                          <p:attrName>style.visibility</p:attrName>
                                        </p:attrNameLst>
                                      </p:cBhvr>
                                      <p:to>
                                        <p:strVal val="visible"/>
                                      </p:to>
                                    </p:set>
                                    <p:anim calcmode="lin" valueType="num">
                                      <p:cBhvr>
                                        <p:cTn id="26" dur="500" fill="hold"/>
                                        <p:tgtEl>
                                          <p:spTgt spid="54"/>
                                        </p:tgtEl>
                                        <p:attrNameLst>
                                          <p:attrName>ppt_w</p:attrName>
                                        </p:attrNameLst>
                                      </p:cBhvr>
                                      <p:tavLst>
                                        <p:tav tm="0">
                                          <p:val>
                                            <p:fltVal val="0"/>
                                          </p:val>
                                        </p:tav>
                                        <p:tav tm="100000">
                                          <p:val>
                                            <p:strVal val="#ppt_w"/>
                                          </p:val>
                                        </p:tav>
                                      </p:tavLst>
                                    </p:anim>
                                    <p:anim calcmode="lin" valueType="num">
                                      <p:cBhvr>
                                        <p:cTn id="27" dur="500" fill="hold"/>
                                        <p:tgtEl>
                                          <p:spTgt spid="54"/>
                                        </p:tgtEl>
                                        <p:attrNameLst>
                                          <p:attrName>ppt_h</p:attrName>
                                        </p:attrNameLst>
                                      </p:cBhvr>
                                      <p:tavLst>
                                        <p:tav tm="0">
                                          <p:val>
                                            <p:fltVal val="0"/>
                                          </p:val>
                                        </p:tav>
                                        <p:tav tm="100000">
                                          <p:val>
                                            <p:strVal val="#ppt_h"/>
                                          </p:val>
                                        </p:tav>
                                      </p:tavLst>
                                    </p:anim>
                                    <p:animEffect transition="in" filter="fade">
                                      <p:cBhvr>
                                        <p:cTn id="28" dur="500"/>
                                        <p:tgtEl>
                                          <p:spTgt spid="54"/>
                                        </p:tgtEl>
                                      </p:cBhvr>
                                    </p:animEffect>
                                  </p:childTnLst>
                                </p:cTn>
                              </p:par>
                              <p:par>
                                <p:cTn id="29" presetID="22" presetClass="entr" presetSubtype="8" fill="hold" nodeType="withEffect">
                                  <p:stCondLst>
                                    <p:cond delay="3500"/>
                                  </p:stCondLst>
                                  <p:childTnLst>
                                    <p:set>
                                      <p:cBhvr>
                                        <p:cTn id="30" dur="1" fill="hold">
                                          <p:stCondLst>
                                            <p:cond delay="0"/>
                                          </p:stCondLst>
                                        </p:cTn>
                                        <p:tgtEl>
                                          <p:spTgt spid="45"/>
                                        </p:tgtEl>
                                        <p:attrNameLst>
                                          <p:attrName>style.visibility</p:attrName>
                                        </p:attrNameLst>
                                      </p:cBhvr>
                                      <p:to>
                                        <p:strVal val="visible"/>
                                      </p:to>
                                    </p:set>
                                    <p:animEffect transition="in" filter="wipe(left)">
                                      <p:cBhvr>
                                        <p:cTn id="31" dur="500"/>
                                        <p:tgtEl>
                                          <p:spTgt spid="45"/>
                                        </p:tgtEl>
                                      </p:cBhvr>
                                    </p:animEffect>
                                  </p:childTnLst>
                                </p:cTn>
                              </p:par>
                              <p:par>
                                <p:cTn id="32" presetID="22" presetClass="entr" presetSubtype="8" fill="hold" grpId="0" nodeType="withEffect">
                                  <p:stCondLst>
                                    <p:cond delay="4000"/>
                                  </p:stCondLst>
                                  <p:childTnLst>
                                    <p:set>
                                      <p:cBhvr>
                                        <p:cTn id="33" dur="1" fill="hold">
                                          <p:stCondLst>
                                            <p:cond delay="0"/>
                                          </p:stCondLst>
                                        </p:cTn>
                                        <p:tgtEl>
                                          <p:spTgt spid="47"/>
                                        </p:tgtEl>
                                        <p:attrNameLst>
                                          <p:attrName>style.visibility</p:attrName>
                                        </p:attrNameLst>
                                      </p:cBhvr>
                                      <p:to>
                                        <p:strVal val="visible"/>
                                      </p:to>
                                    </p:set>
                                    <p:animEffect transition="in" filter="wipe(left)">
                                      <p:cBhvr>
                                        <p:cTn id="34" dur="1000"/>
                                        <p:tgtEl>
                                          <p:spTgt spid="47"/>
                                        </p:tgtEl>
                                      </p:cBhvr>
                                    </p:animEffect>
                                  </p:childTnLst>
                                </p:cTn>
                              </p:par>
                              <p:par>
                                <p:cTn id="35" presetID="22" presetClass="entr" presetSubtype="1" fill="hold" nodeType="withEffect">
                                  <p:stCondLst>
                                    <p:cond delay="5000"/>
                                  </p:stCondLst>
                                  <p:childTnLst>
                                    <p:set>
                                      <p:cBhvr>
                                        <p:cTn id="36" dur="1" fill="hold">
                                          <p:stCondLst>
                                            <p:cond delay="0"/>
                                          </p:stCondLst>
                                        </p:cTn>
                                        <p:tgtEl>
                                          <p:spTgt spid="56"/>
                                        </p:tgtEl>
                                        <p:attrNameLst>
                                          <p:attrName>style.visibility</p:attrName>
                                        </p:attrNameLst>
                                      </p:cBhvr>
                                      <p:to>
                                        <p:strVal val="visible"/>
                                      </p:to>
                                    </p:set>
                                    <p:animEffect transition="in" filter="wipe(up)">
                                      <p:cBhvr>
                                        <p:cTn id="37" dur="1000"/>
                                        <p:tgtEl>
                                          <p:spTgt spid="56"/>
                                        </p:tgtEl>
                                      </p:cBhvr>
                                    </p:animEffect>
                                  </p:childTnLst>
                                </p:cTn>
                              </p:par>
                              <p:par>
                                <p:cTn id="38" presetID="53" presetClass="entr" presetSubtype="16" fill="hold" grpId="0" nodeType="withEffect">
                                  <p:stCondLst>
                                    <p:cond delay="6000"/>
                                  </p:stCondLst>
                                  <p:childTnLst>
                                    <p:set>
                                      <p:cBhvr>
                                        <p:cTn id="39" dur="1" fill="hold">
                                          <p:stCondLst>
                                            <p:cond delay="0"/>
                                          </p:stCondLst>
                                        </p:cTn>
                                        <p:tgtEl>
                                          <p:spTgt spid="55"/>
                                        </p:tgtEl>
                                        <p:attrNameLst>
                                          <p:attrName>style.visibility</p:attrName>
                                        </p:attrNameLst>
                                      </p:cBhvr>
                                      <p:to>
                                        <p:strVal val="visible"/>
                                      </p:to>
                                    </p:set>
                                    <p:anim calcmode="lin" valueType="num">
                                      <p:cBhvr>
                                        <p:cTn id="40" dur="500" fill="hold"/>
                                        <p:tgtEl>
                                          <p:spTgt spid="55"/>
                                        </p:tgtEl>
                                        <p:attrNameLst>
                                          <p:attrName>ppt_w</p:attrName>
                                        </p:attrNameLst>
                                      </p:cBhvr>
                                      <p:tavLst>
                                        <p:tav tm="0">
                                          <p:val>
                                            <p:fltVal val="0"/>
                                          </p:val>
                                        </p:tav>
                                        <p:tav tm="100000">
                                          <p:val>
                                            <p:strVal val="#ppt_w"/>
                                          </p:val>
                                        </p:tav>
                                      </p:tavLst>
                                    </p:anim>
                                    <p:anim calcmode="lin" valueType="num">
                                      <p:cBhvr>
                                        <p:cTn id="41" dur="500" fill="hold"/>
                                        <p:tgtEl>
                                          <p:spTgt spid="55"/>
                                        </p:tgtEl>
                                        <p:attrNameLst>
                                          <p:attrName>ppt_h</p:attrName>
                                        </p:attrNameLst>
                                      </p:cBhvr>
                                      <p:tavLst>
                                        <p:tav tm="0">
                                          <p:val>
                                            <p:fltVal val="0"/>
                                          </p:val>
                                        </p:tav>
                                        <p:tav tm="100000">
                                          <p:val>
                                            <p:strVal val="#ppt_h"/>
                                          </p:val>
                                        </p:tav>
                                      </p:tavLst>
                                    </p:anim>
                                    <p:animEffect transition="in" filter="fade">
                                      <p:cBhvr>
                                        <p:cTn id="42" dur="500"/>
                                        <p:tgtEl>
                                          <p:spTgt spid="55"/>
                                        </p:tgtEl>
                                      </p:cBhvr>
                                    </p:animEffect>
                                  </p:childTnLst>
                                </p:cTn>
                              </p:par>
                              <p:par>
                                <p:cTn id="43" presetID="22" presetClass="entr" presetSubtype="2" fill="hold" nodeType="withEffect">
                                  <p:stCondLst>
                                    <p:cond delay="6500"/>
                                  </p:stCondLst>
                                  <p:childTnLst>
                                    <p:set>
                                      <p:cBhvr>
                                        <p:cTn id="44" dur="1" fill="hold">
                                          <p:stCondLst>
                                            <p:cond delay="0"/>
                                          </p:stCondLst>
                                        </p:cTn>
                                        <p:tgtEl>
                                          <p:spTgt spid="46"/>
                                        </p:tgtEl>
                                        <p:attrNameLst>
                                          <p:attrName>style.visibility</p:attrName>
                                        </p:attrNameLst>
                                      </p:cBhvr>
                                      <p:to>
                                        <p:strVal val="visible"/>
                                      </p:to>
                                    </p:set>
                                    <p:animEffect transition="in" filter="wipe(right)">
                                      <p:cBhvr>
                                        <p:cTn id="45" dur="500"/>
                                        <p:tgtEl>
                                          <p:spTgt spid="46"/>
                                        </p:tgtEl>
                                      </p:cBhvr>
                                    </p:animEffect>
                                  </p:childTnLst>
                                </p:cTn>
                              </p:par>
                              <p:par>
                                <p:cTn id="46" presetID="22" presetClass="entr" presetSubtype="2" fill="hold" grpId="0" nodeType="withEffect">
                                  <p:stCondLst>
                                    <p:cond delay="7000"/>
                                  </p:stCondLst>
                                  <p:childTnLst>
                                    <p:set>
                                      <p:cBhvr>
                                        <p:cTn id="47" dur="1" fill="hold">
                                          <p:stCondLst>
                                            <p:cond delay="0"/>
                                          </p:stCondLst>
                                        </p:cTn>
                                        <p:tgtEl>
                                          <p:spTgt spid="53"/>
                                        </p:tgtEl>
                                        <p:attrNameLst>
                                          <p:attrName>style.visibility</p:attrName>
                                        </p:attrNameLst>
                                      </p:cBhvr>
                                      <p:to>
                                        <p:strVal val="visible"/>
                                      </p:to>
                                    </p:set>
                                    <p:animEffect transition="in" filter="wipe(right)">
                                      <p:cBhvr>
                                        <p:cTn id="48" dur="1000"/>
                                        <p:tgtEl>
                                          <p:spTgt spid="53"/>
                                        </p:tgtEl>
                                      </p:cBhvr>
                                    </p:animEffect>
                                  </p:childTnLst>
                                </p:cTn>
                              </p:par>
                              <p:par>
                                <p:cTn id="49" presetID="22" presetClass="entr" presetSubtype="1" fill="hold" nodeType="withEffect">
                                  <p:stCondLst>
                                    <p:cond delay="8000"/>
                                  </p:stCondLst>
                                  <p:childTnLst>
                                    <p:set>
                                      <p:cBhvr>
                                        <p:cTn id="50" dur="1" fill="hold">
                                          <p:stCondLst>
                                            <p:cond delay="0"/>
                                          </p:stCondLst>
                                        </p:cTn>
                                        <p:tgtEl>
                                          <p:spTgt spid="57"/>
                                        </p:tgtEl>
                                        <p:attrNameLst>
                                          <p:attrName>style.visibility</p:attrName>
                                        </p:attrNameLst>
                                      </p:cBhvr>
                                      <p:to>
                                        <p:strVal val="visible"/>
                                      </p:to>
                                    </p:set>
                                    <p:animEffect transition="in" filter="wipe(up)">
                                      <p:cBhvr>
                                        <p:cTn id="51" dur="1000"/>
                                        <p:tgtEl>
                                          <p:spTgt spid="57"/>
                                        </p:tgtEl>
                                      </p:cBhvr>
                                    </p:animEffect>
                                  </p:childTnLst>
                                </p:cTn>
                              </p:par>
                              <p:par>
                                <p:cTn id="52" presetID="53" presetClass="entr" presetSubtype="16" fill="hold" grpId="0" nodeType="withEffect">
                                  <p:stCondLst>
                                    <p:cond delay="9000"/>
                                  </p:stCondLst>
                                  <p:childTnLst>
                                    <p:set>
                                      <p:cBhvr>
                                        <p:cTn id="53" dur="1" fill="hold">
                                          <p:stCondLst>
                                            <p:cond delay="0"/>
                                          </p:stCondLst>
                                        </p:cTn>
                                        <p:tgtEl>
                                          <p:spTgt spid="2"/>
                                        </p:tgtEl>
                                        <p:attrNameLst>
                                          <p:attrName>style.visibility</p:attrName>
                                        </p:attrNameLst>
                                      </p:cBhvr>
                                      <p:to>
                                        <p:strVal val="visible"/>
                                      </p:to>
                                    </p:set>
                                    <p:anim calcmode="lin" valueType="num">
                                      <p:cBhvr>
                                        <p:cTn id="54" dur="500" fill="hold"/>
                                        <p:tgtEl>
                                          <p:spTgt spid="2"/>
                                        </p:tgtEl>
                                        <p:attrNameLst>
                                          <p:attrName>ppt_w</p:attrName>
                                        </p:attrNameLst>
                                      </p:cBhvr>
                                      <p:tavLst>
                                        <p:tav tm="0">
                                          <p:val>
                                            <p:fltVal val="0"/>
                                          </p:val>
                                        </p:tav>
                                        <p:tav tm="100000">
                                          <p:val>
                                            <p:strVal val="#ppt_w"/>
                                          </p:val>
                                        </p:tav>
                                      </p:tavLst>
                                    </p:anim>
                                    <p:anim calcmode="lin" valueType="num">
                                      <p:cBhvr>
                                        <p:cTn id="55" dur="500" fill="hold"/>
                                        <p:tgtEl>
                                          <p:spTgt spid="2"/>
                                        </p:tgtEl>
                                        <p:attrNameLst>
                                          <p:attrName>ppt_h</p:attrName>
                                        </p:attrNameLst>
                                      </p:cBhvr>
                                      <p:tavLst>
                                        <p:tav tm="0">
                                          <p:val>
                                            <p:fltVal val="0"/>
                                          </p:val>
                                        </p:tav>
                                        <p:tav tm="100000">
                                          <p:val>
                                            <p:strVal val="#ppt_h"/>
                                          </p:val>
                                        </p:tav>
                                      </p:tavLst>
                                    </p:anim>
                                    <p:animEffect transition="in" filter="fade">
                                      <p:cBhvr>
                                        <p:cTn id="56" dur="500"/>
                                        <p:tgtEl>
                                          <p:spTgt spid="2"/>
                                        </p:tgtEl>
                                      </p:cBhvr>
                                    </p:animEffect>
                                  </p:childTnLst>
                                </p:cTn>
                              </p:par>
                              <p:par>
                                <p:cTn id="57" presetID="22" presetClass="entr" presetSubtype="8" fill="hold" nodeType="withEffect">
                                  <p:stCondLst>
                                    <p:cond delay="9500"/>
                                  </p:stCondLst>
                                  <p:childTnLst>
                                    <p:set>
                                      <p:cBhvr>
                                        <p:cTn id="58" dur="1" fill="hold">
                                          <p:stCondLst>
                                            <p:cond delay="0"/>
                                          </p:stCondLst>
                                        </p:cTn>
                                        <p:tgtEl>
                                          <p:spTgt spid="58"/>
                                        </p:tgtEl>
                                        <p:attrNameLst>
                                          <p:attrName>style.visibility</p:attrName>
                                        </p:attrNameLst>
                                      </p:cBhvr>
                                      <p:to>
                                        <p:strVal val="visible"/>
                                      </p:to>
                                    </p:set>
                                    <p:animEffect transition="in" filter="wipe(left)">
                                      <p:cBhvr>
                                        <p:cTn id="59" dur="500"/>
                                        <p:tgtEl>
                                          <p:spTgt spid="58"/>
                                        </p:tgtEl>
                                      </p:cBhvr>
                                    </p:animEffect>
                                  </p:childTnLst>
                                </p:cTn>
                              </p:par>
                              <p:par>
                                <p:cTn id="60" presetID="22" presetClass="entr" presetSubtype="8" fill="hold" grpId="0" nodeType="withEffect">
                                  <p:stCondLst>
                                    <p:cond delay="10000"/>
                                  </p:stCondLst>
                                  <p:childTnLst>
                                    <p:set>
                                      <p:cBhvr>
                                        <p:cTn id="61" dur="1" fill="hold">
                                          <p:stCondLst>
                                            <p:cond delay="0"/>
                                          </p:stCondLst>
                                        </p:cTn>
                                        <p:tgtEl>
                                          <p:spTgt spid="59"/>
                                        </p:tgtEl>
                                        <p:attrNameLst>
                                          <p:attrName>style.visibility</p:attrName>
                                        </p:attrNameLst>
                                      </p:cBhvr>
                                      <p:to>
                                        <p:strVal val="visible"/>
                                      </p:to>
                                    </p:set>
                                    <p:animEffect transition="in" filter="wipe(left)">
                                      <p:cBhvr>
                                        <p:cTn id="62" dur="1000"/>
                                        <p:tgtEl>
                                          <p:spTgt spid="59"/>
                                        </p:tgtEl>
                                      </p:cBhvr>
                                    </p:animEffect>
                                  </p:childTnLst>
                                </p:cTn>
                              </p:par>
                              <p:par>
                                <p:cTn id="63" presetID="22" presetClass="entr" presetSubtype="1" fill="hold" nodeType="withEffect">
                                  <p:stCondLst>
                                    <p:cond delay="11000"/>
                                  </p:stCondLst>
                                  <p:childTnLst>
                                    <p:set>
                                      <p:cBhvr>
                                        <p:cTn id="64" dur="1" fill="hold">
                                          <p:stCondLst>
                                            <p:cond delay="0"/>
                                          </p:stCondLst>
                                        </p:cTn>
                                        <p:tgtEl>
                                          <p:spTgt spid="60"/>
                                        </p:tgtEl>
                                        <p:attrNameLst>
                                          <p:attrName>style.visibility</p:attrName>
                                        </p:attrNameLst>
                                      </p:cBhvr>
                                      <p:to>
                                        <p:strVal val="visible"/>
                                      </p:to>
                                    </p:set>
                                    <p:animEffect transition="in" filter="wipe(up)">
                                      <p:cBhvr>
                                        <p:cTn id="65" dur="10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38" grpId="0" build="p"/>
      <p:bldP spid="47" grpId="0"/>
      <p:bldP spid="53" grpId="0"/>
      <p:bldP spid="54" grpId="0"/>
      <p:bldP spid="55" grpId="0"/>
      <p:bldP spid="2" grpId="0"/>
      <p:bldP spid="59"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4857C73D-15F3-4CC1-AC71-8A33782FFDBC}"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60</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Basic Radial Sample</a:t>
            </a:r>
            <a:endParaRPr lang="en-US" altLang="zh-CN" sz="3600">
              <a:solidFill>
                <a:srgbClr val="767171"/>
              </a:solidFill>
              <a:latin typeface="Calibri Light" pitchFamily="34" charset="0"/>
            </a:endParaRPr>
          </a:p>
        </p:txBody>
      </p:sp>
      <p:sp>
        <p:nvSpPr>
          <p:cNvPr id="412"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grpSp>
        <p:nvGrpSpPr>
          <p:cNvPr id="16" name="Group 15"/>
          <p:cNvGrpSpPr>
            <a:grpSpLocks/>
          </p:cNvGrpSpPr>
          <p:nvPr/>
        </p:nvGrpSpPr>
        <p:grpSpPr bwMode="auto">
          <a:xfrm>
            <a:off x="4354513" y="1595438"/>
            <a:ext cx="3425825" cy="3425825"/>
            <a:chOff x="4353731" y="1972782"/>
            <a:chExt cx="3426480" cy="3426480"/>
          </a:xfrm>
        </p:grpSpPr>
        <p:sp>
          <p:nvSpPr>
            <p:cNvPr id="17" name="Freeform 16"/>
            <p:cNvSpPr/>
            <p:nvPr/>
          </p:nvSpPr>
          <p:spPr>
            <a:xfrm>
              <a:off x="5473132" y="3092183"/>
              <a:ext cx="1187677" cy="1187677"/>
            </a:xfrm>
            <a:custGeom>
              <a:avLst/>
              <a:gdLst>
                <a:gd name="connsiteX0" fmla="*/ 0 w 1188002"/>
                <a:gd name="connsiteY0" fmla="*/ 594001 h 1188002"/>
                <a:gd name="connsiteX1" fmla="*/ 594001 w 1188002"/>
                <a:gd name="connsiteY1" fmla="*/ 0 h 1188002"/>
                <a:gd name="connsiteX2" fmla="*/ 1188002 w 1188002"/>
                <a:gd name="connsiteY2" fmla="*/ 594001 h 1188002"/>
                <a:gd name="connsiteX3" fmla="*/ 594001 w 1188002"/>
                <a:gd name="connsiteY3" fmla="*/ 1188002 h 1188002"/>
                <a:gd name="connsiteX4" fmla="*/ 0 w 1188002"/>
                <a:gd name="connsiteY4" fmla="*/ 594001 h 11880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8002" h="1188002">
                  <a:moveTo>
                    <a:pt x="0" y="594001"/>
                  </a:moveTo>
                  <a:cubicBezTo>
                    <a:pt x="0" y="265943"/>
                    <a:pt x="265943" y="0"/>
                    <a:pt x="594001" y="0"/>
                  </a:cubicBezTo>
                  <a:cubicBezTo>
                    <a:pt x="922059" y="0"/>
                    <a:pt x="1188002" y="265943"/>
                    <a:pt x="1188002" y="594001"/>
                  </a:cubicBezTo>
                  <a:cubicBezTo>
                    <a:pt x="1188002" y="922059"/>
                    <a:pt x="922059" y="1188002"/>
                    <a:pt x="594001" y="1188002"/>
                  </a:cubicBezTo>
                  <a:cubicBezTo>
                    <a:pt x="265943" y="1188002"/>
                    <a:pt x="0" y="922059"/>
                    <a:pt x="0" y="594001"/>
                  </a:cubicBezTo>
                  <a:close/>
                </a:path>
              </a:pathLst>
            </a:custGeom>
            <a:solidFill>
              <a:schemeClr val="accent5"/>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208269" tIns="208269" rIns="208269" bIns="208269" spcCol="1270" anchor="ctr"/>
            <a:lstStyle/>
            <a:p>
              <a:pPr algn="ctr" defTabSz="2400300" eaLnBrk="1" fontAlgn="auto" hangingPunct="1">
                <a:lnSpc>
                  <a:spcPct val="90000"/>
                </a:lnSpc>
                <a:spcAft>
                  <a:spcPct val="35000"/>
                </a:spcAft>
                <a:defRPr/>
              </a:pPr>
              <a:endParaRPr lang="id-ID" sz="7200" dirty="0"/>
            </a:p>
          </p:txBody>
        </p:sp>
        <p:sp>
          <p:nvSpPr>
            <p:cNvPr id="18" name="Freeform 17"/>
            <p:cNvSpPr/>
            <p:nvPr/>
          </p:nvSpPr>
          <p:spPr>
            <a:xfrm rot="16200000">
              <a:off x="5982816" y="2995327"/>
              <a:ext cx="168307" cy="25405"/>
            </a:xfrm>
            <a:custGeom>
              <a:avLst/>
              <a:gdLst>
                <a:gd name="connsiteX0" fmla="*/ 0 w 168273"/>
                <a:gd name="connsiteY0" fmla="*/ 12818 h 25637"/>
                <a:gd name="connsiteX1" fmla="*/ 168273 w 168273"/>
                <a:gd name="connsiteY1" fmla="*/ 12818 h 25637"/>
              </a:gdLst>
              <a:ahLst/>
              <a:cxnLst>
                <a:cxn ang="0">
                  <a:pos x="connsiteX0" y="connsiteY0"/>
                </a:cxn>
                <a:cxn ang="0">
                  <a:pos x="connsiteX1" y="connsiteY1"/>
                </a:cxn>
              </a:cxnLst>
              <a:rect l="l" t="t" r="r" b="b"/>
              <a:pathLst>
                <a:path w="168273" h="25637">
                  <a:moveTo>
                    <a:pt x="0" y="12818"/>
                  </a:moveTo>
                  <a:lnTo>
                    <a:pt x="168273" y="12818"/>
                  </a:lnTo>
                </a:path>
              </a:pathLst>
            </a:custGeom>
            <a:noFill/>
            <a:ln w="88900" cmpd="dbl">
              <a:solidFill>
                <a:srgbClr val="FF0000"/>
              </a:solidFill>
            </a:ln>
          </p:spPr>
          <p:style>
            <a:lnRef idx="2">
              <a:schemeClr val="accent3">
                <a:hueOff val="0"/>
                <a:satOff val="0"/>
                <a:lumOff val="0"/>
                <a:alphaOff val="0"/>
              </a:schemeClr>
            </a:lnRef>
            <a:fillRef idx="0">
              <a:scrgbClr r="0" g="0" b="0"/>
            </a:fillRef>
            <a:effectRef idx="0">
              <a:schemeClr val="accent2">
                <a:tint val="90000"/>
                <a:hueOff val="0"/>
                <a:satOff val="0"/>
                <a:lumOff val="0"/>
                <a:alphaOff val="0"/>
              </a:schemeClr>
            </a:effectRef>
            <a:fontRef idx="minor">
              <a:schemeClr val="tx1">
                <a:hueOff val="0"/>
                <a:satOff val="0"/>
                <a:lumOff val="0"/>
                <a:alphaOff val="0"/>
              </a:schemeClr>
            </a:fontRef>
          </p:style>
          <p:txBody>
            <a:bodyPr lIns="92628" tIns="8612" rIns="92631" bIns="8612" spcCol="1270" anchor="ctr"/>
            <a:lstStyle/>
            <a:p>
              <a:pPr algn="ctr" defTabSz="222250" eaLnBrk="1" fontAlgn="auto" hangingPunct="1">
                <a:lnSpc>
                  <a:spcPct val="90000"/>
                </a:lnSpc>
                <a:spcAft>
                  <a:spcPct val="35000"/>
                </a:spcAft>
                <a:defRPr/>
              </a:pPr>
              <a:endParaRPr lang="id-ID" sz="800"/>
            </a:p>
          </p:txBody>
        </p:sp>
        <p:sp>
          <p:nvSpPr>
            <p:cNvPr id="19" name="Freeform 18"/>
            <p:cNvSpPr/>
            <p:nvPr/>
          </p:nvSpPr>
          <p:spPr>
            <a:xfrm>
              <a:off x="5592218" y="1972782"/>
              <a:ext cx="949507" cy="951094"/>
            </a:xfrm>
            <a:custGeom>
              <a:avLst/>
              <a:gdLst>
                <a:gd name="connsiteX0" fmla="*/ 0 w 950965"/>
                <a:gd name="connsiteY0" fmla="*/ 475483 h 950965"/>
                <a:gd name="connsiteX1" fmla="*/ 475483 w 950965"/>
                <a:gd name="connsiteY1" fmla="*/ 0 h 950965"/>
                <a:gd name="connsiteX2" fmla="*/ 950966 w 950965"/>
                <a:gd name="connsiteY2" fmla="*/ 475483 h 950965"/>
                <a:gd name="connsiteX3" fmla="*/ 475483 w 950965"/>
                <a:gd name="connsiteY3" fmla="*/ 950966 h 950965"/>
                <a:gd name="connsiteX4" fmla="*/ 0 w 950965"/>
                <a:gd name="connsiteY4" fmla="*/ 475483 h 950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965" h="950965">
                  <a:moveTo>
                    <a:pt x="0" y="475483"/>
                  </a:moveTo>
                  <a:cubicBezTo>
                    <a:pt x="0" y="212881"/>
                    <a:pt x="212881" y="0"/>
                    <a:pt x="475483" y="0"/>
                  </a:cubicBezTo>
                  <a:cubicBezTo>
                    <a:pt x="738085" y="0"/>
                    <a:pt x="950966" y="212881"/>
                    <a:pt x="950966" y="475483"/>
                  </a:cubicBezTo>
                  <a:cubicBezTo>
                    <a:pt x="950966" y="738085"/>
                    <a:pt x="738085" y="950966"/>
                    <a:pt x="475483" y="950966"/>
                  </a:cubicBezTo>
                  <a:cubicBezTo>
                    <a:pt x="212881" y="950966"/>
                    <a:pt x="0" y="738085"/>
                    <a:pt x="0" y="475483"/>
                  </a:cubicBezTo>
                  <a:close/>
                </a:path>
              </a:pathLst>
            </a:custGeom>
            <a:solidFill>
              <a:srgbClr val="FF0000"/>
            </a:solidFill>
            <a:ln>
              <a:no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lIns="153236" tIns="153236" rIns="153236" bIns="153236" spcCol="1270" anchor="ctr"/>
            <a:lstStyle/>
            <a:p>
              <a:pPr algn="ctr" defTabSz="977900" eaLnBrk="1" fontAlgn="auto" hangingPunct="1">
                <a:lnSpc>
                  <a:spcPct val="90000"/>
                </a:lnSpc>
                <a:spcAft>
                  <a:spcPct val="35000"/>
                </a:spcAft>
                <a:defRPr/>
              </a:pPr>
              <a:endParaRPr lang="id-ID" sz="3200"/>
            </a:p>
          </p:txBody>
        </p:sp>
        <p:sp>
          <p:nvSpPr>
            <p:cNvPr id="20" name="Freeform 19"/>
            <p:cNvSpPr/>
            <p:nvPr/>
          </p:nvSpPr>
          <p:spPr>
            <a:xfrm>
              <a:off x="6660809" y="3673319"/>
              <a:ext cx="168307" cy="25405"/>
            </a:xfrm>
            <a:custGeom>
              <a:avLst/>
              <a:gdLst>
                <a:gd name="connsiteX0" fmla="*/ 0 w 168273"/>
                <a:gd name="connsiteY0" fmla="*/ 12818 h 25637"/>
                <a:gd name="connsiteX1" fmla="*/ 168273 w 168273"/>
                <a:gd name="connsiteY1" fmla="*/ 12818 h 25637"/>
              </a:gdLst>
              <a:ahLst/>
              <a:cxnLst>
                <a:cxn ang="0">
                  <a:pos x="connsiteX0" y="connsiteY0"/>
                </a:cxn>
                <a:cxn ang="0">
                  <a:pos x="connsiteX1" y="connsiteY1"/>
                </a:cxn>
              </a:cxnLst>
              <a:rect l="l" t="t" r="r" b="b"/>
              <a:pathLst>
                <a:path w="168273" h="25637">
                  <a:moveTo>
                    <a:pt x="0" y="12818"/>
                  </a:moveTo>
                  <a:lnTo>
                    <a:pt x="168273" y="12818"/>
                  </a:lnTo>
                </a:path>
              </a:pathLst>
            </a:custGeom>
            <a:noFill/>
            <a:ln w="88900" cmpd="dbl">
              <a:solidFill>
                <a:schemeClr val="accent6"/>
              </a:solidFill>
            </a:ln>
          </p:spPr>
          <p:style>
            <a:lnRef idx="2">
              <a:schemeClr val="accent3">
                <a:hueOff val="0"/>
                <a:satOff val="0"/>
                <a:lumOff val="0"/>
                <a:alphaOff val="0"/>
              </a:schemeClr>
            </a:lnRef>
            <a:fillRef idx="0">
              <a:scrgbClr r="0" g="0" b="0"/>
            </a:fillRef>
            <a:effectRef idx="0">
              <a:schemeClr val="accent2">
                <a:tint val="90000"/>
                <a:hueOff val="0"/>
                <a:satOff val="0"/>
                <a:lumOff val="0"/>
                <a:alphaOff val="0"/>
              </a:schemeClr>
            </a:effectRef>
            <a:fontRef idx="minor">
              <a:schemeClr val="tx1">
                <a:hueOff val="0"/>
                <a:satOff val="0"/>
                <a:lumOff val="0"/>
                <a:alphaOff val="0"/>
              </a:schemeClr>
            </a:fontRef>
          </p:style>
          <p:txBody>
            <a:bodyPr lIns="92630" tIns="8612" rIns="92630" bIns="8612" spcCol="1270" anchor="ctr"/>
            <a:lstStyle/>
            <a:p>
              <a:pPr algn="ctr" defTabSz="222250" eaLnBrk="1" fontAlgn="auto" hangingPunct="1">
                <a:lnSpc>
                  <a:spcPct val="90000"/>
                </a:lnSpc>
                <a:spcAft>
                  <a:spcPct val="35000"/>
                </a:spcAft>
                <a:defRPr/>
              </a:pPr>
              <a:endParaRPr lang="id-ID" sz="800"/>
            </a:p>
          </p:txBody>
        </p:sp>
        <p:sp>
          <p:nvSpPr>
            <p:cNvPr id="21" name="Freeform 20"/>
            <p:cNvSpPr/>
            <p:nvPr/>
          </p:nvSpPr>
          <p:spPr>
            <a:xfrm>
              <a:off x="6829116" y="3211269"/>
              <a:ext cx="951095" cy="949507"/>
            </a:xfrm>
            <a:custGeom>
              <a:avLst/>
              <a:gdLst>
                <a:gd name="connsiteX0" fmla="*/ 0 w 950965"/>
                <a:gd name="connsiteY0" fmla="*/ 475483 h 950965"/>
                <a:gd name="connsiteX1" fmla="*/ 475483 w 950965"/>
                <a:gd name="connsiteY1" fmla="*/ 0 h 950965"/>
                <a:gd name="connsiteX2" fmla="*/ 950966 w 950965"/>
                <a:gd name="connsiteY2" fmla="*/ 475483 h 950965"/>
                <a:gd name="connsiteX3" fmla="*/ 475483 w 950965"/>
                <a:gd name="connsiteY3" fmla="*/ 950966 h 950965"/>
                <a:gd name="connsiteX4" fmla="*/ 0 w 950965"/>
                <a:gd name="connsiteY4" fmla="*/ 475483 h 950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965" h="950965">
                  <a:moveTo>
                    <a:pt x="0" y="475483"/>
                  </a:moveTo>
                  <a:cubicBezTo>
                    <a:pt x="0" y="212881"/>
                    <a:pt x="212881" y="0"/>
                    <a:pt x="475483" y="0"/>
                  </a:cubicBezTo>
                  <a:cubicBezTo>
                    <a:pt x="738085" y="0"/>
                    <a:pt x="950966" y="212881"/>
                    <a:pt x="950966" y="475483"/>
                  </a:cubicBezTo>
                  <a:cubicBezTo>
                    <a:pt x="950966" y="738085"/>
                    <a:pt x="738085" y="950966"/>
                    <a:pt x="475483" y="950966"/>
                  </a:cubicBezTo>
                  <a:cubicBezTo>
                    <a:pt x="212881" y="950966"/>
                    <a:pt x="0" y="738085"/>
                    <a:pt x="0" y="475483"/>
                  </a:cubicBezTo>
                  <a:close/>
                </a:path>
              </a:pathLst>
            </a:custGeom>
            <a:solidFill>
              <a:schemeClr val="accent6"/>
            </a:solidFill>
            <a:ln>
              <a:noFill/>
            </a:ln>
          </p:spPr>
          <p:style>
            <a:lnRef idx="2">
              <a:scrgbClr r="0" g="0" b="0"/>
            </a:lnRef>
            <a:fillRef idx="1">
              <a:schemeClr val="accent2">
                <a:hueOff val="-477861"/>
                <a:satOff val="-11515"/>
                <a:lumOff val="-6928"/>
                <a:alphaOff val="0"/>
              </a:schemeClr>
            </a:fillRef>
            <a:effectRef idx="0">
              <a:schemeClr val="accent2">
                <a:hueOff val="-477861"/>
                <a:satOff val="-11515"/>
                <a:lumOff val="-6928"/>
                <a:alphaOff val="0"/>
              </a:schemeClr>
            </a:effectRef>
            <a:fontRef idx="minor">
              <a:schemeClr val="lt1"/>
            </a:fontRef>
          </p:style>
          <p:txBody>
            <a:bodyPr lIns="153236" tIns="153236" rIns="153236" bIns="153236" spcCol="1270" anchor="ctr"/>
            <a:lstStyle/>
            <a:p>
              <a:pPr algn="ctr" defTabSz="977900" eaLnBrk="1" fontAlgn="auto" hangingPunct="1">
                <a:lnSpc>
                  <a:spcPct val="90000"/>
                </a:lnSpc>
                <a:spcAft>
                  <a:spcPct val="35000"/>
                </a:spcAft>
                <a:defRPr/>
              </a:pPr>
              <a:endParaRPr lang="id-ID" sz="3200"/>
            </a:p>
          </p:txBody>
        </p:sp>
        <p:sp>
          <p:nvSpPr>
            <p:cNvPr id="22" name="Freeform 21"/>
            <p:cNvSpPr/>
            <p:nvPr/>
          </p:nvSpPr>
          <p:spPr>
            <a:xfrm rot="5400000">
              <a:off x="5982816" y="4351312"/>
              <a:ext cx="168307" cy="25405"/>
            </a:xfrm>
            <a:custGeom>
              <a:avLst/>
              <a:gdLst>
                <a:gd name="connsiteX0" fmla="*/ 0 w 168273"/>
                <a:gd name="connsiteY0" fmla="*/ 12818 h 25637"/>
                <a:gd name="connsiteX1" fmla="*/ 168273 w 168273"/>
                <a:gd name="connsiteY1" fmla="*/ 12818 h 25637"/>
              </a:gdLst>
              <a:ahLst/>
              <a:cxnLst>
                <a:cxn ang="0">
                  <a:pos x="connsiteX0" y="connsiteY0"/>
                </a:cxn>
                <a:cxn ang="0">
                  <a:pos x="connsiteX1" y="connsiteY1"/>
                </a:cxn>
              </a:cxnLst>
              <a:rect l="l" t="t" r="r" b="b"/>
              <a:pathLst>
                <a:path w="168273" h="25637">
                  <a:moveTo>
                    <a:pt x="0" y="12818"/>
                  </a:moveTo>
                  <a:lnTo>
                    <a:pt x="168273" y="12818"/>
                  </a:lnTo>
                </a:path>
              </a:pathLst>
            </a:custGeom>
            <a:noFill/>
            <a:ln w="88900" cmpd="dbl">
              <a:solidFill>
                <a:schemeClr val="accent4"/>
              </a:solidFill>
            </a:ln>
          </p:spPr>
          <p:style>
            <a:lnRef idx="2">
              <a:schemeClr val="accent3">
                <a:hueOff val="0"/>
                <a:satOff val="0"/>
                <a:lumOff val="0"/>
                <a:alphaOff val="0"/>
              </a:schemeClr>
            </a:lnRef>
            <a:fillRef idx="0">
              <a:scrgbClr r="0" g="0" b="0"/>
            </a:fillRef>
            <a:effectRef idx="0">
              <a:schemeClr val="accent2">
                <a:tint val="90000"/>
                <a:hueOff val="0"/>
                <a:satOff val="0"/>
                <a:lumOff val="0"/>
                <a:alphaOff val="0"/>
              </a:schemeClr>
            </a:effectRef>
            <a:fontRef idx="minor">
              <a:schemeClr val="tx1">
                <a:hueOff val="0"/>
                <a:satOff val="0"/>
                <a:lumOff val="0"/>
                <a:alphaOff val="0"/>
              </a:schemeClr>
            </a:fontRef>
          </p:style>
          <p:txBody>
            <a:bodyPr lIns="92630" tIns="8611" rIns="92630" bIns="8613" spcCol="1270" anchor="ctr"/>
            <a:lstStyle/>
            <a:p>
              <a:pPr algn="ctr" defTabSz="222250" eaLnBrk="1" fontAlgn="auto" hangingPunct="1">
                <a:lnSpc>
                  <a:spcPct val="90000"/>
                </a:lnSpc>
                <a:spcAft>
                  <a:spcPct val="35000"/>
                </a:spcAft>
                <a:defRPr/>
              </a:pPr>
              <a:endParaRPr lang="id-ID" sz="800"/>
            </a:p>
          </p:txBody>
        </p:sp>
        <p:sp>
          <p:nvSpPr>
            <p:cNvPr id="23" name="Freeform 22"/>
            <p:cNvSpPr/>
            <p:nvPr/>
          </p:nvSpPr>
          <p:spPr>
            <a:xfrm>
              <a:off x="5592218" y="4448167"/>
              <a:ext cx="949507" cy="951095"/>
            </a:xfrm>
            <a:custGeom>
              <a:avLst/>
              <a:gdLst>
                <a:gd name="connsiteX0" fmla="*/ 0 w 950965"/>
                <a:gd name="connsiteY0" fmla="*/ 475483 h 950965"/>
                <a:gd name="connsiteX1" fmla="*/ 475483 w 950965"/>
                <a:gd name="connsiteY1" fmla="*/ 0 h 950965"/>
                <a:gd name="connsiteX2" fmla="*/ 950966 w 950965"/>
                <a:gd name="connsiteY2" fmla="*/ 475483 h 950965"/>
                <a:gd name="connsiteX3" fmla="*/ 475483 w 950965"/>
                <a:gd name="connsiteY3" fmla="*/ 950966 h 950965"/>
                <a:gd name="connsiteX4" fmla="*/ 0 w 950965"/>
                <a:gd name="connsiteY4" fmla="*/ 475483 h 950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965" h="950965">
                  <a:moveTo>
                    <a:pt x="0" y="475483"/>
                  </a:moveTo>
                  <a:cubicBezTo>
                    <a:pt x="0" y="212881"/>
                    <a:pt x="212881" y="0"/>
                    <a:pt x="475483" y="0"/>
                  </a:cubicBezTo>
                  <a:cubicBezTo>
                    <a:pt x="738085" y="0"/>
                    <a:pt x="950966" y="212881"/>
                    <a:pt x="950966" y="475483"/>
                  </a:cubicBezTo>
                  <a:cubicBezTo>
                    <a:pt x="950966" y="738085"/>
                    <a:pt x="738085" y="950966"/>
                    <a:pt x="475483" y="950966"/>
                  </a:cubicBezTo>
                  <a:cubicBezTo>
                    <a:pt x="212881" y="950966"/>
                    <a:pt x="0" y="738085"/>
                    <a:pt x="0" y="475483"/>
                  </a:cubicBezTo>
                  <a:close/>
                </a:path>
              </a:pathLst>
            </a:custGeom>
            <a:solidFill>
              <a:schemeClr val="accent4"/>
            </a:solidFill>
            <a:ln>
              <a:noFill/>
            </a:ln>
          </p:spPr>
          <p:style>
            <a:lnRef idx="2">
              <a:scrgbClr r="0" g="0" b="0"/>
            </a:lnRef>
            <a:fillRef idx="1">
              <a:schemeClr val="accent2">
                <a:hueOff val="-955721"/>
                <a:satOff val="-23029"/>
                <a:lumOff val="-13857"/>
                <a:alphaOff val="0"/>
              </a:schemeClr>
            </a:fillRef>
            <a:effectRef idx="0">
              <a:schemeClr val="accent2">
                <a:hueOff val="-955721"/>
                <a:satOff val="-23029"/>
                <a:lumOff val="-13857"/>
                <a:alphaOff val="0"/>
              </a:schemeClr>
            </a:effectRef>
            <a:fontRef idx="minor">
              <a:schemeClr val="lt1"/>
            </a:fontRef>
          </p:style>
          <p:txBody>
            <a:bodyPr lIns="153236" tIns="153236" rIns="153236" bIns="153236" spcCol="1270" anchor="ctr"/>
            <a:lstStyle/>
            <a:p>
              <a:pPr algn="ctr" defTabSz="977900" eaLnBrk="1" fontAlgn="auto" hangingPunct="1">
                <a:lnSpc>
                  <a:spcPct val="90000"/>
                </a:lnSpc>
                <a:spcAft>
                  <a:spcPct val="35000"/>
                </a:spcAft>
                <a:defRPr/>
              </a:pPr>
              <a:endParaRPr lang="id-ID" sz="3200"/>
            </a:p>
          </p:txBody>
        </p:sp>
        <p:sp>
          <p:nvSpPr>
            <p:cNvPr id="24" name="Freeform 23"/>
            <p:cNvSpPr/>
            <p:nvPr/>
          </p:nvSpPr>
          <p:spPr>
            <a:xfrm rot="21600000">
              <a:off x="5304825" y="3673319"/>
              <a:ext cx="168307" cy="25405"/>
            </a:xfrm>
            <a:custGeom>
              <a:avLst/>
              <a:gdLst>
                <a:gd name="connsiteX0" fmla="*/ 0 w 168273"/>
                <a:gd name="connsiteY0" fmla="*/ 12818 h 25637"/>
                <a:gd name="connsiteX1" fmla="*/ 168273 w 168273"/>
                <a:gd name="connsiteY1" fmla="*/ 12818 h 25637"/>
              </a:gdLst>
              <a:ahLst/>
              <a:cxnLst>
                <a:cxn ang="0">
                  <a:pos x="connsiteX0" y="connsiteY0"/>
                </a:cxn>
                <a:cxn ang="0">
                  <a:pos x="connsiteX1" y="connsiteY1"/>
                </a:cxn>
              </a:cxnLst>
              <a:rect l="l" t="t" r="r" b="b"/>
              <a:pathLst>
                <a:path w="168273" h="25637">
                  <a:moveTo>
                    <a:pt x="168273" y="12819"/>
                  </a:moveTo>
                  <a:lnTo>
                    <a:pt x="0" y="12819"/>
                  </a:lnTo>
                </a:path>
              </a:pathLst>
            </a:custGeom>
            <a:noFill/>
            <a:ln w="88900" cmpd="dbl">
              <a:solidFill>
                <a:srgbClr val="7030A0"/>
              </a:solidFill>
            </a:ln>
          </p:spPr>
          <p:style>
            <a:lnRef idx="2">
              <a:schemeClr val="accent3">
                <a:hueOff val="0"/>
                <a:satOff val="0"/>
                <a:lumOff val="0"/>
                <a:alphaOff val="0"/>
              </a:schemeClr>
            </a:lnRef>
            <a:fillRef idx="0">
              <a:scrgbClr r="0" g="0" b="0"/>
            </a:fillRef>
            <a:effectRef idx="0">
              <a:schemeClr val="accent2">
                <a:tint val="90000"/>
                <a:hueOff val="0"/>
                <a:satOff val="0"/>
                <a:lumOff val="0"/>
                <a:alphaOff val="0"/>
              </a:schemeClr>
            </a:effectRef>
            <a:fontRef idx="minor">
              <a:schemeClr val="tx1">
                <a:hueOff val="0"/>
                <a:satOff val="0"/>
                <a:lumOff val="0"/>
                <a:alphaOff val="0"/>
              </a:schemeClr>
            </a:fontRef>
          </p:style>
          <p:txBody>
            <a:bodyPr lIns="92630" tIns="8613" rIns="92630" bIns="8612" spcCol="1270" anchor="ctr"/>
            <a:lstStyle/>
            <a:p>
              <a:pPr algn="ctr" defTabSz="222250" eaLnBrk="1" fontAlgn="auto" hangingPunct="1">
                <a:lnSpc>
                  <a:spcPct val="90000"/>
                </a:lnSpc>
                <a:spcAft>
                  <a:spcPct val="35000"/>
                </a:spcAft>
                <a:defRPr/>
              </a:pPr>
              <a:endParaRPr lang="id-ID" sz="800"/>
            </a:p>
          </p:txBody>
        </p:sp>
        <p:sp>
          <p:nvSpPr>
            <p:cNvPr id="25" name="Freeform 24"/>
            <p:cNvSpPr/>
            <p:nvPr/>
          </p:nvSpPr>
          <p:spPr>
            <a:xfrm>
              <a:off x="4353731" y="3211269"/>
              <a:ext cx="951094" cy="949507"/>
            </a:xfrm>
            <a:custGeom>
              <a:avLst/>
              <a:gdLst>
                <a:gd name="connsiteX0" fmla="*/ 0 w 950965"/>
                <a:gd name="connsiteY0" fmla="*/ 475483 h 950965"/>
                <a:gd name="connsiteX1" fmla="*/ 475483 w 950965"/>
                <a:gd name="connsiteY1" fmla="*/ 0 h 950965"/>
                <a:gd name="connsiteX2" fmla="*/ 950966 w 950965"/>
                <a:gd name="connsiteY2" fmla="*/ 475483 h 950965"/>
                <a:gd name="connsiteX3" fmla="*/ 475483 w 950965"/>
                <a:gd name="connsiteY3" fmla="*/ 950966 h 950965"/>
                <a:gd name="connsiteX4" fmla="*/ 0 w 950965"/>
                <a:gd name="connsiteY4" fmla="*/ 475483 h 950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0965" h="950965">
                  <a:moveTo>
                    <a:pt x="0" y="475483"/>
                  </a:moveTo>
                  <a:cubicBezTo>
                    <a:pt x="0" y="212881"/>
                    <a:pt x="212881" y="0"/>
                    <a:pt x="475483" y="0"/>
                  </a:cubicBezTo>
                  <a:cubicBezTo>
                    <a:pt x="738085" y="0"/>
                    <a:pt x="950966" y="212881"/>
                    <a:pt x="950966" y="475483"/>
                  </a:cubicBezTo>
                  <a:cubicBezTo>
                    <a:pt x="950966" y="738085"/>
                    <a:pt x="738085" y="950966"/>
                    <a:pt x="475483" y="950966"/>
                  </a:cubicBezTo>
                  <a:cubicBezTo>
                    <a:pt x="212881" y="950966"/>
                    <a:pt x="0" y="738085"/>
                    <a:pt x="0" y="475483"/>
                  </a:cubicBezTo>
                  <a:close/>
                </a:path>
              </a:pathLst>
            </a:custGeom>
            <a:solidFill>
              <a:srgbClr val="7030A0"/>
            </a:solidFill>
            <a:ln>
              <a:noFill/>
            </a:ln>
          </p:spPr>
          <p:style>
            <a:lnRef idx="2">
              <a:scrgbClr r="0" g="0" b="0"/>
            </a:lnRef>
            <a:fillRef idx="1">
              <a:schemeClr val="accent2">
                <a:hueOff val="-1433582"/>
                <a:satOff val="-34544"/>
                <a:lumOff val="-20785"/>
                <a:alphaOff val="0"/>
              </a:schemeClr>
            </a:fillRef>
            <a:effectRef idx="0">
              <a:schemeClr val="accent2">
                <a:hueOff val="-1433582"/>
                <a:satOff val="-34544"/>
                <a:lumOff val="-20785"/>
                <a:alphaOff val="0"/>
              </a:schemeClr>
            </a:effectRef>
            <a:fontRef idx="minor">
              <a:schemeClr val="lt1"/>
            </a:fontRef>
          </p:style>
          <p:txBody>
            <a:bodyPr lIns="153236" tIns="153236" rIns="153236" bIns="153236" spcCol="1270" anchor="ctr"/>
            <a:lstStyle/>
            <a:p>
              <a:pPr algn="ctr" defTabSz="977900" eaLnBrk="1" fontAlgn="auto" hangingPunct="1">
                <a:lnSpc>
                  <a:spcPct val="90000"/>
                </a:lnSpc>
                <a:spcAft>
                  <a:spcPct val="35000"/>
                </a:spcAft>
                <a:defRPr/>
              </a:pPr>
              <a:endParaRPr lang="id-ID" sz="3200"/>
            </a:p>
          </p:txBody>
        </p:sp>
      </p:grpSp>
      <p:grpSp>
        <p:nvGrpSpPr>
          <p:cNvPr id="30" name="Group 29"/>
          <p:cNvGrpSpPr>
            <a:grpSpLocks/>
          </p:cNvGrpSpPr>
          <p:nvPr/>
        </p:nvGrpSpPr>
        <p:grpSpPr bwMode="auto">
          <a:xfrm>
            <a:off x="5695950" y="4087813"/>
            <a:ext cx="936625" cy="785812"/>
            <a:chOff x="1528975" y="2340984"/>
            <a:chExt cx="715909" cy="600221"/>
          </a:xfrm>
        </p:grpSpPr>
        <p:sp>
          <p:nvSpPr>
            <p:cNvPr id="31" name="Oval 4"/>
            <p:cNvSpPr/>
            <p:nvPr/>
          </p:nvSpPr>
          <p:spPr>
            <a:xfrm>
              <a:off x="1528975" y="2340984"/>
              <a:ext cx="577581" cy="577183"/>
            </a:xfrm>
            <a:prstGeom prst="rect">
              <a:avLst/>
            </a:prstGeom>
          </p:spPr>
          <p:style>
            <a:lnRef idx="0">
              <a:scrgbClr r="0" g="0" b="0"/>
            </a:lnRef>
            <a:fillRef idx="0">
              <a:scrgbClr r="0" g="0" b="0"/>
            </a:fillRef>
            <a:effectRef idx="0">
              <a:scrgbClr r="0" g="0" b="0"/>
            </a:effectRef>
            <a:fontRef idx="minor">
              <a:schemeClr val="tx1"/>
            </a:fontRef>
          </p:style>
          <p:txBody>
            <a:bodyPr lIns="143061" tIns="55880" rIns="143061" bIns="55880" anchor="ctr"/>
            <a:lstStyle/>
            <a:p>
              <a:pPr algn="ctr" defTabSz="1955800" eaLnBrk="1" hangingPunct="1">
                <a:lnSpc>
                  <a:spcPct val="90000"/>
                </a:lnSpc>
                <a:spcAft>
                  <a:spcPct val="35000"/>
                </a:spcAft>
                <a:defRPr/>
              </a:pPr>
              <a:r>
                <a:rPr lang="id-ID" altLang="zh-CN" sz="2800">
                  <a:solidFill>
                    <a:srgbClr val="F2F2F2"/>
                  </a:solidFill>
                  <a:latin typeface="FontAwesome" pitchFamily="2" charset="0"/>
                </a:rPr>
                <a:t></a:t>
              </a:r>
              <a:endParaRPr lang="id-ID" altLang="zh-CN" sz="3600">
                <a:solidFill>
                  <a:srgbClr val="F2F2F2"/>
                </a:solidFill>
                <a:latin typeface="FontAwesome" pitchFamily="2" charset="0"/>
              </a:endParaRPr>
            </a:p>
          </p:txBody>
        </p:sp>
        <p:sp>
          <p:nvSpPr>
            <p:cNvPr id="62499" name="TextBox 31"/>
            <p:cNvSpPr txBox="1">
              <a:spLocks noChangeArrowheads="1"/>
            </p:cNvSpPr>
            <p:nvPr/>
          </p:nvSpPr>
          <p:spPr bwMode="auto">
            <a:xfrm>
              <a:off x="1599352" y="2729006"/>
              <a:ext cx="645532" cy="2121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sz="1200">
                  <a:solidFill>
                    <a:srgbClr val="F2F2F2"/>
                  </a:solidFill>
                  <a:ea typeface="Roboto" pitchFamily="2" charset="0"/>
                  <a:cs typeface="Roboto" pitchFamily="2" charset="0"/>
                </a:rPr>
                <a:t>Audio</a:t>
              </a:r>
              <a:endParaRPr lang="id-ID" altLang="zh-CN" sz="1600">
                <a:solidFill>
                  <a:srgbClr val="F2F2F2"/>
                </a:solidFill>
                <a:ea typeface="Roboto" pitchFamily="2" charset="0"/>
                <a:cs typeface="Roboto" pitchFamily="2" charset="0"/>
              </a:endParaRPr>
            </a:p>
          </p:txBody>
        </p:sp>
      </p:grpSp>
      <p:grpSp>
        <p:nvGrpSpPr>
          <p:cNvPr id="33" name="Group 32"/>
          <p:cNvGrpSpPr>
            <a:grpSpLocks/>
          </p:cNvGrpSpPr>
          <p:nvPr/>
        </p:nvGrpSpPr>
        <p:grpSpPr bwMode="auto">
          <a:xfrm>
            <a:off x="6940550" y="2838450"/>
            <a:ext cx="931863" cy="773113"/>
            <a:chOff x="1528976" y="3367138"/>
            <a:chExt cx="712397" cy="591331"/>
          </a:xfrm>
        </p:grpSpPr>
        <p:sp>
          <p:nvSpPr>
            <p:cNvPr id="34" name="Oval 4"/>
            <p:cNvSpPr/>
            <p:nvPr/>
          </p:nvSpPr>
          <p:spPr>
            <a:xfrm>
              <a:off x="1528976" y="3367138"/>
              <a:ext cx="576471" cy="576760"/>
            </a:xfrm>
            <a:prstGeom prst="rect">
              <a:avLst/>
            </a:prstGeom>
          </p:spPr>
          <p:style>
            <a:lnRef idx="0">
              <a:scrgbClr r="0" g="0" b="0"/>
            </a:lnRef>
            <a:fillRef idx="0">
              <a:scrgbClr r="0" g="0" b="0"/>
            </a:fillRef>
            <a:effectRef idx="0">
              <a:scrgbClr r="0" g="0" b="0"/>
            </a:effectRef>
            <a:fontRef idx="minor">
              <a:schemeClr val="tx1"/>
            </a:fontRef>
          </p:style>
          <p:txBody>
            <a:bodyPr lIns="143061" tIns="55880" rIns="143061" bIns="55880" anchor="ctr"/>
            <a:lstStyle/>
            <a:p>
              <a:pPr algn="ctr" eaLnBrk="1" hangingPunct="1">
                <a:defRPr/>
              </a:pPr>
              <a:r>
                <a:rPr lang="id-ID" altLang="zh-CN" sz="2400">
                  <a:solidFill>
                    <a:srgbClr val="F2F2F2"/>
                  </a:solidFill>
                  <a:latin typeface="FontAwesome" pitchFamily="2" charset="0"/>
                </a:rPr>
                <a:t></a:t>
              </a:r>
              <a:endParaRPr lang="id-ID" altLang="zh-CN" sz="3200">
                <a:solidFill>
                  <a:srgbClr val="F2F2F2"/>
                </a:solidFill>
                <a:latin typeface="FontAwesome" pitchFamily="2" charset="0"/>
              </a:endParaRPr>
            </a:p>
          </p:txBody>
        </p:sp>
        <p:sp>
          <p:nvSpPr>
            <p:cNvPr id="62497" name="TextBox 34"/>
            <p:cNvSpPr txBox="1">
              <a:spLocks noChangeArrowheads="1"/>
            </p:cNvSpPr>
            <p:nvPr/>
          </p:nvSpPr>
          <p:spPr bwMode="auto">
            <a:xfrm>
              <a:off x="1595726" y="3745978"/>
              <a:ext cx="645647" cy="2124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sz="1200">
                  <a:solidFill>
                    <a:srgbClr val="F2F2F2"/>
                  </a:solidFill>
                  <a:ea typeface="Roboto" pitchFamily="2" charset="0"/>
                  <a:cs typeface="Roboto" pitchFamily="2" charset="0"/>
                </a:rPr>
                <a:t>Video</a:t>
              </a:r>
              <a:endParaRPr lang="id-ID" altLang="zh-CN" sz="1600">
                <a:solidFill>
                  <a:srgbClr val="F2F2F2"/>
                </a:solidFill>
                <a:ea typeface="Roboto" pitchFamily="2" charset="0"/>
                <a:cs typeface="Roboto" pitchFamily="2" charset="0"/>
              </a:endParaRPr>
            </a:p>
          </p:txBody>
        </p:sp>
      </p:grpSp>
      <p:grpSp>
        <p:nvGrpSpPr>
          <p:cNvPr id="36" name="Group 35"/>
          <p:cNvGrpSpPr>
            <a:grpSpLocks/>
          </p:cNvGrpSpPr>
          <p:nvPr/>
        </p:nvGrpSpPr>
        <p:grpSpPr bwMode="auto">
          <a:xfrm>
            <a:off x="5673725" y="1622425"/>
            <a:ext cx="927100" cy="798513"/>
            <a:chOff x="2588163" y="3348539"/>
            <a:chExt cx="709463" cy="609930"/>
          </a:xfrm>
        </p:grpSpPr>
        <p:sp>
          <p:nvSpPr>
            <p:cNvPr id="37" name="Oval 4"/>
            <p:cNvSpPr/>
            <p:nvPr/>
          </p:nvSpPr>
          <p:spPr>
            <a:xfrm>
              <a:off x="2588163" y="3348539"/>
              <a:ext cx="577046" cy="577190"/>
            </a:xfrm>
            <a:prstGeom prst="rect">
              <a:avLst/>
            </a:prstGeom>
          </p:spPr>
          <p:style>
            <a:lnRef idx="0">
              <a:scrgbClr r="0" g="0" b="0"/>
            </a:lnRef>
            <a:fillRef idx="0">
              <a:scrgbClr r="0" g="0" b="0"/>
            </a:fillRef>
            <a:effectRef idx="0">
              <a:scrgbClr r="0" g="0" b="0"/>
            </a:effectRef>
            <a:fontRef idx="minor">
              <a:schemeClr val="tx1"/>
            </a:fontRef>
          </p:style>
          <p:txBody>
            <a:bodyPr lIns="143061" tIns="55880" rIns="143061" bIns="55880" anchor="ctr"/>
            <a:lstStyle/>
            <a:p>
              <a:pPr algn="ctr" defTabSz="1955800" eaLnBrk="1" hangingPunct="1">
                <a:lnSpc>
                  <a:spcPct val="90000"/>
                </a:lnSpc>
                <a:spcAft>
                  <a:spcPct val="35000"/>
                </a:spcAft>
                <a:defRPr/>
              </a:pPr>
              <a:r>
                <a:rPr lang="id-ID" altLang="zh-CN" sz="2800">
                  <a:solidFill>
                    <a:srgbClr val="F2F2F2"/>
                  </a:solidFill>
                  <a:latin typeface="FontAwesome" pitchFamily="2" charset="0"/>
                </a:rPr>
                <a:t></a:t>
              </a:r>
              <a:endParaRPr lang="id-ID" altLang="zh-CN" sz="3600">
                <a:solidFill>
                  <a:srgbClr val="F2F2F2"/>
                </a:solidFill>
                <a:latin typeface="FontAwesome" pitchFamily="2" charset="0"/>
              </a:endParaRPr>
            </a:p>
          </p:txBody>
        </p:sp>
        <p:sp>
          <p:nvSpPr>
            <p:cNvPr id="62495" name="TextBox 37"/>
            <p:cNvSpPr txBox="1">
              <a:spLocks noChangeArrowheads="1"/>
            </p:cNvSpPr>
            <p:nvPr/>
          </p:nvSpPr>
          <p:spPr bwMode="auto">
            <a:xfrm>
              <a:off x="2651334" y="3746266"/>
              <a:ext cx="646292" cy="2122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sz="1200">
                  <a:solidFill>
                    <a:srgbClr val="F2F2F2"/>
                  </a:solidFill>
                  <a:ea typeface="Roboto" pitchFamily="2" charset="0"/>
                  <a:cs typeface="Roboto" pitchFamily="2" charset="0"/>
                </a:rPr>
                <a:t>Design</a:t>
              </a:r>
              <a:endParaRPr lang="id-ID" altLang="zh-CN" sz="1600">
                <a:solidFill>
                  <a:srgbClr val="F2F2F2"/>
                </a:solidFill>
                <a:ea typeface="Roboto" pitchFamily="2" charset="0"/>
                <a:cs typeface="Roboto" pitchFamily="2" charset="0"/>
              </a:endParaRPr>
            </a:p>
          </p:txBody>
        </p:sp>
      </p:grpSp>
      <p:sp>
        <p:nvSpPr>
          <p:cNvPr id="39" name="Freeform 6"/>
          <p:cNvSpPr>
            <a:spLocks noEditPoints="1"/>
          </p:cNvSpPr>
          <p:nvPr/>
        </p:nvSpPr>
        <p:spPr bwMode="auto">
          <a:xfrm>
            <a:off x="5797550" y="3038475"/>
            <a:ext cx="539750" cy="539750"/>
          </a:xfrm>
          <a:custGeom>
            <a:avLst/>
            <a:gdLst>
              <a:gd name="T0" fmla="*/ 2147483647 w 368"/>
              <a:gd name="T1" fmla="*/ 2147483647 h 368"/>
              <a:gd name="T2" fmla="*/ 2147483647 w 368"/>
              <a:gd name="T3" fmla="*/ 2147483647 h 368"/>
              <a:gd name="T4" fmla="*/ 2147483647 w 368"/>
              <a:gd name="T5" fmla="*/ 2147483647 h 368"/>
              <a:gd name="T6" fmla="*/ 2147483647 w 368"/>
              <a:gd name="T7" fmla="*/ 2147483647 h 368"/>
              <a:gd name="T8" fmla="*/ 2147483647 w 368"/>
              <a:gd name="T9" fmla="*/ 2147483647 h 368"/>
              <a:gd name="T10" fmla="*/ 2147483647 w 368"/>
              <a:gd name="T11" fmla="*/ 2147483647 h 368"/>
              <a:gd name="T12" fmla="*/ 2147483647 w 368"/>
              <a:gd name="T13" fmla="*/ 2147483647 h 368"/>
              <a:gd name="T14" fmla="*/ 2147483647 w 368"/>
              <a:gd name="T15" fmla="*/ 2147483647 h 368"/>
              <a:gd name="T16" fmla="*/ 2147483647 w 368"/>
              <a:gd name="T17" fmla="*/ 2147483647 h 368"/>
              <a:gd name="T18" fmla="*/ 2147483647 w 368"/>
              <a:gd name="T19" fmla="*/ 2147483647 h 368"/>
              <a:gd name="T20" fmla="*/ 2147483647 w 368"/>
              <a:gd name="T21" fmla="*/ 2147483647 h 368"/>
              <a:gd name="T22" fmla="*/ 2147483647 w 368"/>
              <a:gd name="T23" fmla="*/ 2147483647 h 368"/>
              <a:gd name="T24" fmla="*/ 0 w 368"/>
              <a:gd name="T25" fmla="*/ 2147483647 h 368"/>
              <a:gd name="T26" fmla="*/ 2147483647 w 368"/>
              <a:gd name="T27" fmla="*/ 2147483647 h 368"/>
              <a:gd name="T28" fmla="*/ 2147483647 w 368"/>
              <a:gd name="T29" fmla="*/ 2147483647 h 368"/>
              <a:gd name="T30" fmla="*/ 2147483647 w 368"/>
              <a:gd name="T31" fmla="*/ 2147483647 h 368"/>
              <a:gd name="T32" fmla="*/ 2147483647 w 368"/>
              <a:gd name="T33" fmla="*/ 2147483647 h 368"/>
              <a:gd name="T34" fmla="*/ 2147483647 w 368"/>
              <a:gd name="T35" fmla="*/ 2147483647 h 368"/>
              <a:gd name="T36" fmla="*/ 2147483647 w 368"/>
              <a:gd name="T37" fmla="*/ 2147483647 h 368"/>
              <a:gd name="T38" fmla="*/ 2147483647 w 368"/>
              <a:gd name="T39" fmla="*/ 0 h 368"/>
              <a:gd name="T40" fmla="*/ 2147483647 w 368"/>
              <a:gd name="T41" fmla="*/ 2147483647 h 368"/>
              <a:gd name="T42" fmla="*/ 2147483647 w 368"/>
              <a:gd name="T43" fmla="*/ 2147483647 h 368"/>
              <a:gd name="T44" fmla="*/ 2147483647 w 368"/>
              <a:gd name="T45" fmla="*/ 2147483647 h 368"/>
              <a:gd name="T46" fmla="*/ 2147483647 w 368"/>
              <a:gd name="T47" fmla="*/ 2147483647 h 368"/>
              <a:gd name="T48" fmla="*/ 2147483647 w 368"/>
              <a:gd name="T49" fmla="*/ 2147483647 h 368"/>
              <a:gd name="T50" fmla="*/ 2147483647 w 368"/>
              <a:gd name="T51" fmla="*/ 2147483647 h 368"/>
              <a:gd name="T52" fmla="*/ 2147483647 w 368"/>
              <a:gd name="T53" fmla="*/ 2147483647 h 368"/>
              <a:gd name="T54" fmla="*/ 2147483647 w 368"/>
              <a:gd name="T55" fmla="*/ 2147483647 h 368"/>
              <a:gd name="T56" fmla="*/ 2147483647 w 368"/>
              <a:gd name="T57" fmla="*/ 2147483647 h 368"/>
              <a:gd name="T58" fmla="*/ 2147483647 w 368"/>
              <a:gd name="T59" fmla="*/ 2147483647 h 368"/>
              <a:gd name="T60" fmla="*/ 2147483647 w 368"/>
              <a:gd name="T61" fmla="*/ 2147483647 h 368"/>
              <a:gd name="T62" fmla="*/ 2147483647 w 368"/>
              <a:gd name="T63" fmla="*/ 2147483647 h 368"/>
              <a:gd name="T64" fmla="*/ 2147483647 w 368"/>
              <a:gd name="T65" fmla="*/ 2147483647 h 368"/>
              <a:gd name="T66" fmla="*/ 2147483647 w 368"/>
              <a:gd name="T67" fmla="*/ 2147483647 h 368"/>
              <a:gd name="T68" fmla="*/ 2147483647 w 368"/>
              <a:gd name="T69" fmla="*/ 2147483647 h 368"/>
              <a:gd name="T70" fmla="*/ 2147483647 w 368"/>
              <a:gd name="T71" fmla="*/ 2147483647 h 368"/>
              <a:gd name="T72" fmla="*/ 2147483647 w 368"/>
              <a:gd name="T73" fmla="*/ 2147483647 h 368"/>
              <a:gd name="T74" fmla="*/ 2147483647 w 368"/>
              <a:gd name="T75" fmla="*/ 2147483647 h 368"/>
              <a:gd name="T76" fmla="*/ 2147483647 w 368"/>
              <a:gd name="T77" fmla="*/ 2147483647 h 368"/>
              <a:gd name="T78" fmla="*/ 2147483647 w 368"/>
              <a:gd name="T79" fmla="*/ 2147483647 h 368"/>
              <a:gd name="T80" fmla="*/ 2147483647 w 368"/>
              <a:gd name="T81" fmla="*/ 2147483647 h 368"/>
              <a:gd name="T82" fmla="*/ 2147483647 w 368"/>
              <a:gd name="T83" fmla="*/ 2147483647 h 368"/>
              <a:gd name="T84" fmla="*/ 2147483647 w 368"/>
              <a:gd name="T85" fmla="*/ 2147483647 h 368"/>
              <a:gd name="T86" fmla="*/ 2147483647 w 368"/>
              <a:gd name="T87" fmla="*/ 2147483647 h 368"/>
              <a:gd name="T88" fmla="*/ 2147483647 w 368"/>
              <a:gd name="T89" fmla="*/ 2147483647 h 368"/>
              <a:gd name="T90" fmla="*/ 2147483647 w 368"/>
              <a:gd name="T91" fmla="*/ 2147483647 h 368"/>
              <a:gd name="T92" fmla="*/ 2147483647 w 368"/>
              <a:gd name="T93" fmla="*/ 2147483647 h 368"/>
              <a:gd name="T94" fmla="*/ 2147483647 w 368"/>
              <a:gd name="T95" fmla="*/ 2147483647 h 368"/>
              <a:gd name="T96" fmla="*/ 2147483647 w 368"/>
              <a:gd name="T97" fmla="*/ 2147483647 h 368"/>
              <a:gd name="T98" fmla="*/ 2147483647 w 368"/>
              <a:gd name="T99" fmla="*/ 2147483647 h 368"/>
              <a:gd name="T100" fmla="*/ 2147483647 w 368"/>
              <a:gd name="T101" fmla="*/ 2147483647 h 368"/>
              <a:gd name="T102" fmla="*/ 2147483647 w 368"/>
              <a:gd name="T103" fmla="*/ 2147483647 h 368"/>
              <a:gd name="T104" fmla="*/ 2147483647 w 368"/>
              <a:gd name="T105" fmla="*/ 2147483647 h 368"/>
              <a:gd name="T106" fmla="*/ 2147483647 w 368"/>
              <a:gd name="T107" fmla="*/ 2147483647 h 368"/>
              <a:gd name="T108" fmla="*/ 2147483647 w 368"/>
              <a:gd name="T109" fmla="*/ 2147483647 h 368"/>
              <a:gd name="T110" fmla="*/ 2147483647 w 368"/>
              <a:gd name="T111" fmla="*/ 2147483647 h 368"/>
              <a:gd name="T112" fmla="*/ 2147483647 w 368"/>
              <a:gd name="T113" fmla="*/ 2147483647 h 368"/>
              <a:gd name="T114" fmla="*/ 2147483647 w 368"/>
              <a:gd name="T115" fmla="*/ 2147483647 h 368"/>
              <a:gd name="T116" fmla="*/ 2147483647 w 368"/>
              <a:gd name="T117" fmla="*/ 2147483647 h 368"/>
              <a:gd name="T118" fmla="*/ 2147483647 w 368"/>
              <a:gd name="T119" fmla="*/ 2147483647 h 368"/>
              <a:gd name="T120" fmla="*/ 2147483647 w 368"/>
              <a:gd name="T121" fmla="*/ 2147483647 h 368"/>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368" h="368">
                <a:moveTo>
                  <a:pt x="89" y="122"/>
                </a:moveTo>
                <a:cubicBezTo>
                  <a:pt x="93" y="122"/>
                  <a:pt x="97" y="123"/>
                  <a:pt x="101" y="124"/>
                </a:cubicBezTo>
                <a:cubicBezTo>
                  <a:pt x="115" y="108"/>
                  <a:pt x="130" y="94"/>
                  <a:pt x="146" y="82"/>
                </a:cubicBezTo>
                <a:cubicBezTo>
                  <a:pt x="146" y="79"/>
                  <a:pt x="145" y="76"/>
                  <a:pt x="145" y="73"/>
                </a:cubicBezTo>
                <a:cubicBezTo>
                  <a:pt x="145" y="68"/>
                  <a:pt x="146" y="64"/>
                  <a:pt x="147" y="60"/>
                </a:cubicBezTo>
                <a:cubicBezTo>
                  <a:pt x="129" y="47"/>
                  <a:pt x="109" y="36"/>
                  <a:pt x="87" y="27"/>
                </a:cubicBezTo>
                <a:cubicBezTo>
                  <a:pt x="67" y="40"/>
                  <a:pt x="50" y="56"/>
                  <a:pt x="36" y="75"/>
                </a:cubicBezTo>
                <a:cubicBezTo>
                  <a:pt x="46" y="93"/>
                  <a:pt x="58" y="110"/>
                  <a:pt x="72" y="126"/>
                </a:cubicBezTo>
                <a:cubicBezTo>
                  <a:pt x="77" y="124"/>
                  <a:pt x="83" y="122"/>
                  <a:pt x="89" y="122"/>
                </a:cubicBezTo>
                <a:close/>
                <a:moveTo>
                  <a:pt x="50" y="161"/>
                </a:moveTo>
                <a:cubicBezTo>
                  <a:pt x="50" y="156"/>
                  <a:pt x="51" y="151"/>
                  <a:pt x="53" y="146"/>
                </a:cubicBezTo>
                <a:cubicBezTo>
                  <a:pt x="41" y="132"/>
                  <a:pt x="29" y="117"/>
                  <a:pt x="19" y="101"/>
                </a:cubicBezTo>
                <a:cubicBezTo>
                  <a:pt x="7" y="126"/>
                  <a:pt x="0" y="154"/>
                  <a:pt x="0" y="184"/>
                </a:cubicBezTo>
                <a:cubicBezTo>
                  <a:pt x="0" y="218"/>
                  <a:pt x="9" y="250"/>
                  <a:pt x="26" y="278"/>
                </a:cubicBezTo>
                <a:cubicBezTo>
                  <a:pt x="32" y="245"/>
                  <a:pt x="43" y="214"/>
                  <a:pt x="58" y="185"/>
                </a:cubicBezTo>
                <a:cubicBezTo>
                  <a:pt x="53" y="178"/>
                  <a:pt x="50" y="170"/>
                  <a:pt x="50" y="161"/>
                </a:cubicBezTo>
                <a:close/>
                <a:moveTo>
                  <a:pt x="184" y="34"/>
                </a:moveTo>
                <a:cubicBezTo>
                  <a:pt x="195" y="34"/>
                  <a:pt x="204" y="38"/>
                  <a:pt x="211" y="44"/>
                </a:cubicBezTo>
                <a:cubicBezTo>
                  <a:pt x="232" y="35"/>
                  <a:pt x="253" y="29"/>
                  <a:pt x="275" y="24"/>
                </a:cubicBezTo>
                <a:cubicBezTo>
                  <a:pt x="248" y="9"/>
                  <a:pt x="217" y="0"/>
                  <a:pt x="184" y="0"/>
                </a:cubicBezTo>
                <a:cubicBezTo>
                  <a:pt x="161" y="0"/>
                  <a:pt x="139" y="4"/>
                  <a:pt x="119" y="12"/>
                </a:cubicBezTo>
                <a:cubicBezTo>
                  <a:pt x="135" y="20"/>
                  <a:pt x="150" y="29"/>
                  <a:pt x="165" y="39"/>
                </a:cubicBezTo>
                <a:cubicBezTo>
                  <a:pt x="170" y="36"/>
                  <a:pt x="177" y="34"/>
                  <a:pt x="184" y="34"/>
                </a:cubicBezTo>
                <a:close/>
                <a:moveTo>
                  <a:pt x="243" y="218"/>
                </a:moveTo>
                <a:cubicBezTo>
                  <a:pt x="245" y="213"/>
                  <a:pt x="249" y="208"/>
                  <a:pt x="253" y="205"/>
                </a:cubicBezTo>
                <a:cubicBezTo>
                  <a:pt x="242" y="169"/>
                  <a:pt x="223" y="137"/>
                  <a:pt x="200" y="109"/>
                </a:cubicBezTo>
                <a:cubicBezTo>
                  <a:pt x="195" y="111"/>
                  <a:pt x="190" y="112"/>
                  <a:pt x="184" y="112"/>
                </a:cubicBezTo>
                <a:cubicBezTo>
                  <a:pt x="176" y="112"/>
                  <a:pt x="168" y="109"/>
                  <a:pt x="162" y="105"/>
                </a:cubicBezTo>
                <a:cubicBezTo>
                  <a:pt x="148" y="115"/>
                  <a:pt x="134" y="128"/>
                  <a:pt x="122" y="141"/>
                </a:cubicBezTo>
                <a:cubicBezTo>
                  <a:pt x="126" y="147"/>
                  <a:pt x="128" y="154"/>
                  <a:pt x="128" y="161"/>
                </a:cubicBezTo>
                <a:cubicBezTo>
                  <a:pt x="128" y="165"/>
                  <a:pt x="128" y="169"/>
                  <a:pt x="127" y="173"/>
                </a:cubicBezTo>
                <a:cubicBezTo>
                  <a:pt x="161" y="196"/>
                  <a:pt x="200" y="212"/>
                  <a:pt x="243" y="218"/>
                </a:cubicBezTo>
                <a:close/>
                <a:moveTo>
                  <a:pt x="294" y="271"/>
                </a:moveTo>
                <a:cubicBezTo>
                  <a:pt x="294" y="278"/>
                  <a:pt x="295" y="286"/>
                  <a:pt x="295" y="293"/>
                </a:cubicBezTo>
                <a:cubicBezTo>
                  <a:pt x="295" y="307"/>
                  <a:pt x="294" y="320"/>
                  <a:pt x="292" y="333"/>
                </a:cubicBezTo>
                <a:cubicBezTo>
                  <a:pt x="323" y="310"/>
                  <a:pt x="347" y="277"/>
                  <a:pt x="359" y="240"/>
                </a:cubicBezTo>
                <a:cubicBezTo>
                  <a:pt x="345" y="243"/>
                  <a:pt x="330" y="246"/>
                  <a:pt x="315" y="247"/>
                </a:cubicBezTo>
                <a:cubicBezTo>
                  <a:pt x="312" y="258"/>
                  <a:pt x="304" y="266"/>
                  <a:pt x="294" y="271"/>
                </a:cubicBezTo>
                <a:close/>
                <a:moveTo>
                  <a:pt x="234" y="244"/>
                </a:moveTo>
                <a:cubicBezTo>
                  <a:pt x="188" y="237"/>
                  <a:pt x="146" y="220"/>
                  <a:pt x="110" y="195"/>
                </a:cubicBezTo>
                <a:cubicBezTo>
                  <a:pt x="104" y="198"/>
                  <a:pt x="97" y="200"/>
                  <a:pt x="89" y="200"/>
                </a:cubicBezTo>
                <a:cubicBezTo>
                  <a:pt x="86" y="200"/>
                  <a:pt x="84" y="200"/>
                  <a:pt x="81" y="200"/>
                </a:cubicBezTo>
                <a:cubicBezTo>
                  <a:pt x="64" y="233"/>
                  <a:pt x="52" y="270"/>
                  <a:pt x="49" y="309"/>
                </a:cubicBezTo>
                <a:cubicBezTo>
                  <a:pt x="67" y="328"/>
                  <a:pt x="88" y="343"/>
                  <a:pt x="112" y="353"/>
                </a:cubicBezTo>
                <a:cubicBezTo>
                  <a:pt x="142" y="308"/>
                  <a:pt x="184" y="270"/>
                  <a:pt x="234" y="244"/>
                </a:cubicBezTo>
                <a:close/>
                <a:moveTo>
                  <a:pt x="307" y="48"/>
                </a:moveTo>
                <a:cubicBezTo>
                  <a:pt x="278" y="50"/>
                  <a:pt x="250" y="58"/>
                  <a:pt x="223" y="69"/>
                </a:cubicBezTo>
                <a:cubicBezTo>
                  <a:pt x="224" y="70"/>
                  <a:pt x="224" y="71"/>
                  <a:pt x="224" y="73"/>
                </a:cubicBezTo>
                <a:cubicBezTo>
                  <a:pt x="224" y="79"/>
                  <a:pt x="222" y="85"/>
                  <a:pt x="220" y="90"/>
                </a:cubicBezTo>
                <a:cubicBezTo>
                  <a:pt x="246" y="121"/>
                  <a:pt x="266" y="157"/>
                  <a:pt x="279" y="196"/>
                </a:cubicBezTo>
                <a:cubicBezTo>
                  <a:pt x="295" y="196"/>
                  <a:pt x="309" y="206"/>
                  <a:pt x="314" y="220"/>
                </a:cubicBezTo>
                <a:cubicBezTo>
                  <a:pt x="332" y="218"/>
                  <a:pt x="349" y="215"/>
                  <a:pt x="366" y="210"/>
                </a:cubicBezTo>
                <a:cubicBezTo>
                  <a:pt x="367" y="201"/>
                  <a:pt x="368" y="193"/>
                  <a:pt x="368" y="184"/>
                </a:cubicBezTo>
                <a:cubicBezTo>
                  <a:pt x="368" y="130"/>
                  <a:pt x="344" y="81"/>
                  <a:pt x="307" y="48"/>
                </a:cubicBezTo>
                <a:close/>
                <a:moveTo>
                  <a:pt x="254" y="265"/>
                </a:moveTo>
                <a:cubicBezTo>
                  <a:pt x="207" y="287"/>
                  <a:pt x="167" y="321"/>
                  <a:pt x="139" y="362"/>
                </a:cubicBezTo>
                <a:cubicBezTo>
                  <a:pt x="153" y="366"/>
                  <a:pt x="168" y="368"/>
                  <a:pt x="184" y="368"/>
                </a:cubicBezTo>
                <a:cubicBezTo>
                  <a:pt x="212" y="368"/>
                  <a:pt x="238" y="362"/>
                  <a:pt x="261" y="351"/>
                </a:cubicBezTo>
                <a:cubicBezTo>
                  <a:pt x="265" y="332"/>
                  <a:pt x="267" y="313"/>
                  <a:pt x="267" y="293"/>
                </a:cubicBezTo>
                <a:cubicBezTo>
                  <a:pt x="267" y="286"/>
                  <a:pt x="267" y="279"/>
                  <a:pt x="266" y="272"/>
                </a:cubicBezTo>
                <a:cubicBezTo>
                  <a:pt x="262" y="271"/>
                  <a:pt x="257" y="268"/>
                  <a:pt x="254" y="26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cxnSp>
        <p:nvCxnSpPr>
          <p:cNvPr id="41" name="Elbow Connector 40"/>
          <p:cNvCxnSpPr/>
          <p:nvPr/>
        </p:nvCxnSpPr>
        <p:spPr>
          <a:xfrm flipV="1">
            <a:off x="6537325" y="3902075"/>
            <a:ext cx="1925638" cy="671513"/>
          </a:xfrm>
          <a:prstGeom prst="bentConnector3">
            <a:avLst/>
          </a:prstGeom>
          <a:ln w="12700">
            <a:solidFill>
              <a:schemeClr val="accent4"/>
            </a:solidFill>
            <a:prstDash val="solid"/>
            <a:tailEnd type="oval"/>
          </a:ln>
        </p:spPr>
        <p:style>
          <a:lnRef idx="1">
            <a:schemeClr val="accent1"/>
          </a:lnRef>
          <a:fillRef idx="0">
            <a:schemeClr val="accent1"/>
          </a:fillRef>
          <a:effectRef idx="0">
            <a:schemeClr val="accent1"/>
          </a:effectRef>
          <a:fontRef idx="minor">
            <a:schemeClr val="tx1"/>
          </a:fontRef>
        </p:style>
      </p:cxnSp>
      <p:cxnSp>
        <p:nvCxnSpPr>
          <p:cNvPr id="42" name="Elbow Connector 41"/>
          <p:cNvCxnSpPr/>
          <p:nvPr/>
        </p:nvCxnSpPr>
        <p:spPr>
          <a:xfrm rot="10800000" flipV="1">
            <a:off x="3687763" y="2078038"/>
            <a:ext cx="1917700" cy="342900"/>
          </a:xfrm>
          <a:prstGeom prst="bentConnector3">
            <a:avLst/>
          </a:prstGeom>
          <a:ln w="12700">
            <a:solidFill>
              <a:srgbClr val="FF0000"/>
            </a:solidFill>
            <a:prstDash val="solid"/>
            <a:tailEnd type="oval"/>
          </a:ln>
        </p:spPr>
        <p:style>
          <a:lnRef idx="1">
            <a:schemeClr val="accent1"/>
          </a:lnRef>
          <a:fillRef idx="0">
            <a:schemeClr val="accent1"/>
          </a:fillRef>
          <a:effectRef idx="0">
            <a:schemeClr val="accent1"/>
          </a:effectRef>
          <a:fontRef idx="minor">
            <a:schemeClr val="tx1"/>
          </a:fontRef>
        </p:style>
      </p:cxnSp>
      <p:grpSp>
        <p:nvGrpSpPr>
          <p:cNvPr id="43" name="Group 42"/>
          <p:cNvGrpSpPr>
            <a:grpSpLocks/>
          </p:cNvGrpSpPr>
          <p:nvPr/>
        </p:nvGrpSpPr>
        <p:grpSpPr bwMode="auto">
          <a:xfrm>
            <a:off x="3644900" y="3770313"/>
            <a:ext cx="1187450" cy="398462"/>
            <a:chOff x="3672114" y="2961703"/>
            <a:chExt cx="1188615" cy="398829"/>
          </a:xfrm>
        </p:grpSpPr>
        <p:cxnSp>
          <p:nvCxnSpPr>
            <p:cNvPr id="44" name="Straight Connector 43"/>
            <p:cNvCxnSpPr/>
            <p:nvPr/>
          </p:nvCxnSpPr>
          <p:spPr>
            <a:xfrm flipH="1">
              <a:off x="4412615" y="2961703"/>
              <a:ext cx="448114" cy="398829"/>
            </a:xfrm>
            <a:prstGeom prst="line">
              <a:avLst/>
            </a:prstGeom>
            <a:ln w="12700">
              <a:solidFill>
                <a:srgbClr val="7030A0"/>
              </a:solidFill>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flipH="1">
              <a:off x="3672114" y="3352588"/>
              <a:ext cx="740501" cy="0"/>
            </a:xfrm>
            <a:prstGeom prst="line">
              <a:avLst/>
            </a:prstGeom>
            <a:ln w="12700">
              <a:solidFill>
                <a:srgbClr val="7030A0"/>
              </a:solidFill>
              <a:tailEnd type="oval" w="med" len="med"/>
            </a:ln>
          </p:spPr>
          <p:style>
            <a:lnRef idx="1">
              <a:schemeClr val="accent1"/>
            </a:lnRef>
            <a:fillRef idx="0">
              <a:schemeClr val="accent1"/>
            </a:fillRef>
            <a:effectRef idx="0">
              <a:schemeClr val="accent1"/>
            </a:effectRef>
            <a:fontRef idx="minor">
              <a:schemeClr val="tx1"/>
            </a:fontRef>
          </p:style>
        </p:cxnSp>
      </p:grpSp>
      <p:grpSp>
        <p:nvGrpSpPr>
          <p:cNvPr id="46" name="Group 45"/>
          <p:cNvGrpSpPr>
            <a:grpSpLocks/>
          </p:cNvGrpSpPr>
          <p:nvPr/>
        </p:nvGrpSpPr>
        <p:grpSpPr bwMode="auto">
          <a:xfrm flipH="1" flipV="1">
            <a:off x="7318375" y="2428875"/>
            <a:ext cx="1187450" cy="403225"/>
            <a:chOff x="3672114" y="2961702"/>
            <a:chExt cx="1188615" cy="403792"/>
          </a:xfrm>
        </p:grpSpPr>
        <p:cxnSp>
          <p:nvCxnSpPr>
            <p:cNvPr id="47" name="Straight Connector 46"/>
            <p:cNvCxnSpPr/>
            <p:nvPr/>
          </p:nvCxnSpPr>
          <p:spPr>
            <a:xfrm flipH="1">
              <a:off x="4398313" y="2961702"/>
              <a:ext cx="462416" cy="403792"/>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48" name="Straight Connector 47"/>
            <p:cNvCxnSpPr/>
            <p:nvPr/>
          </p:nvCxnSpPr>
          <p:spPr>
            <a:xfrm flipH="1">
              <a:off x="3672114" y="3365494"/>
              <a:ext cx="740501" cy="0"/>
            </a:xfrm>
            <a:prstGeom prst="line">
              <a:avLst/>
            </a:prstGeom>
            <a:ln w="12700">
              <a:solidFill>
                <a:schemeClr val="accent6"/>
              </a:solidFill>
              <a:tailEnd type="oval" w="med" len="med"/>
            </a:ln>
          </p:spPr>
          <p:style>
            <a:lnRef idx="1">
              <a:schemeClr val="accent1"/>
            </a:lnRef>
            <a:fillRef idx="0">
              <a:schemeClr val="accent1"/>
            </a:fillRef>
            <a:effectRef idx="0">
              <a:schemeClr val="accent1"/>
            </a:effectRef>
            <a:fontRef idx="minor">
              <a:schemeClr val="tx1"/>
            </a:fontRef>
          </p:style>
        </p:cxnSp>
      </p:grpSp>
      <p:sp>
        <p:nvSpPr>
          <p:cNvPr id="49" name="Content Placeholder 2"/>
          <p:cNvSpPr txBox="1">
            <a:spLocks/>
          </p:cNvSpPr>
          <p:nvPr/>
        </p:nvSpPr>
        <p:spPr bwMode="auto">
          <a:xfrm>
            <a:off x="8569325" y="2262188"/>
            <a:ext cx="2913063" cy="93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spcAft>
                <a:spcPts val="600"/>
              </a:spcAft>
              <a:buClr>
                <a:srgbClr val="2E75B6"/>
              </a:buClr>
              <a:buSzPct val="145000"/>
              <a:buFont typeface="Arial" pitchFamily="34" charset="0"/>
              <a:buNone/>
            </a:pPr>
            <a:r>
              <a:rPr lang="id-ID" altLang="zh-CN" sz="1600" b="1">
                <a:solidFill>
                  <a:srgbClr val="70AD47"/>
                </a:solidFill>
                <a:ea typeface="Roboto" pitchFamily="2" charset="0"/>
                <a:cs typeface="Arial" pitchFamily="34" charset="0"/>
              </a:rPr>
              <a:t>Description</a:t>
            </a:r>
          </a:p>
          <a:p>
            <a:pPr eaLnBrk="1" hangingPunct="1">
              <a:spcBef>
                <a:spcPct val="20000"/>
              </a:spcBef>
              <a:spcAft>
                <a:spcPts val="600"/>
              </a:spcAft>
              <a:buClr>
                <a:srgbClr val="2E75B6"/>
              </a:buClr>
              <a:buSzPct val="145000"/>
              <a:buFont typeface="Arial" pitchFamily="34" charset="0"/>
              <a:buNone/>
            </a:pPr>
            <a:r>
              <a:rPr lang="en-US" altLang="zh-CN" sz="1100">
                <a:solidFill>
                  <a:srgbClr val="A6A6A6"/>
                </a:solidFill>
                <a:ea typeface="Roboto" pitchFamily="2" charset="0"/>
                <a:cs typeface="Arial" pitchFamily="34" charset="0"/>
              </a:rPr>
              <a:t>Lorem Ipsum has been the industry's standard dummy text ever since the 1500</a:t>
            </a:r>
            <a:r>
              <a:rPr lang="id-ID" altLang="zh-CN" sz="1100">
                <a:solidFill>
                  <a:srgbClr val="A6A6A6"/>
                </a:solidFill>
                <a:ea typeface="Roboto" pitchFamily="2" charset="0"/>
                <a:cs typeface="Arial" pitchFamily="34" charset="0"/>
              </a:rPr>
              <a:t>s.</a:t>
            </a:r>
            <a:endParaRPr lang="en-US" altLang="zh-CN" sz="1100" b="1">
              <a:solidFill>
                <a:srgbClr val="A6A6A6"/>
              </a:solidFill>
              <a:ea typeface="Roboto" pitchFamily="2" charset="0"/>
              <a:cs typeface="Arial" pitchFamily="34" charset="0"/>
            </a:endParaRPr>
          </a:p>
        </p:txBody>
      </p:sp>
      <p:sp>
        <p:nvSpPr>
          <p:cNvPr id="50" name="Content Placeholder 2"/>
          <p:cNvSpPr txBox="1">
            <a:spLocks/>
          </p:cNvSpPr>
          <p:nvPr/>
        </p:nvSpPr>
        <p:spPr bwMode="auto">
          <a:xfrm>
            <a:off x="606425" y="2236788"/>
            <a:ext cx="3052763" cy="938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algn="r" eaLnBrk="1" hangingPunct="1">
              <a:spcBef>
                <a:spcPct val="20000"/>
              </a:spcBef>
              <a:spcAft>
                <a:spcPts val="600"/>
              </a:spcAft>
              <a:buClr>
                <a:srgbClr val="2E75B6"/>
              </a:buClr>
              <a:buSzPct val="145000"/>
              <a:buFont typeface="Arial" pitchFamily="34" charset="0"/>
              <a:buNone/>
            </a:pPr>
            <a:r>
              <a:rPr lang="id-ID" altLang="zh-CN" sz="1600" b="1">
                <a:solidFill>
                  <a:srgbClr val="FF0000"/>
                </a:solidFill>
                <a:ea typeface="Roboto" pitchFamily="2" charset="0"/>
                <a:cs typeface="Arial" pitchFamily="34" charset="0"/>
              </a:rPr>
              <a:t>Description</a:t>
            </a:r>
          </a:p>
          <a:p>
            <a:pPr algn="r" eaLnBrk="1" hangingPunct="1">
              <a:spcBef>
                <a:spcPct val="20000"/>
              </a:spcBef>
              <a:spcAft>
                <a:spcPts val="600"/>
              </a:spcAft>
              <a:buClr>
                <a:srgbClr val="2E75B6"/>
              </a:buClr>
              <a:buSzPct val="145000"/>
              <a:buFont typeface="Arial" pitchFamily="34" charset="0"/>
              <a:buNone/>
            </a:pPr>
            <a:r>
              <a:rPr lang="en-US" altLang="zh-CN" sz="1100">
                <a:solidFill>
                  <a:srgbClr val="A6A6A6"/>
                </a:solidFill>
                <a:ea typeface="Roboto" pitchFamily="2" charset="0"/>
                <a:cs typeface="Arial" pitchFamily="34" charset="0"/>
              </a:rPr>
              <a:t>Lorem Ipsum has been the industry's standard dummy text ever since the 1500</a:t>
            </a:r>
            <a:r>
              <a:rPr lang="id-ID" altLang="zh-CN" sz="1100">
                <a:solidFill>
                  <a:srgbClr val="A6A6A6"/>
                </a:solidFill>
                <a:ea typeface="Roboto" pitchFamily="2" charset="0"/>
                <a:cs typeface="Arial" pitchFamily="34" charset="0"/>
              </a:rPr>
              <a:t>s.</a:t>
            </a:r>
            <a:endParaRPr lang="en-US" altLang="zh-CN" sz="1100" b="1">
              <a:solidFill>
                <a:srgbClr val="A6A6A6"/>
              </a:solidFill>
              <a:ea typeface="Roboto" pitchFamily="2" charset="0"/>
              <a:cs typeface="Arial" pitchFamily="34" charset="0"/>
            </a:endParaRPr>
          </a:p>
        </p:txBody>
      </p:sp>
      <p:sp>
        <p:nvSpPr>
          <p:cNvPr id="51" name="Content Placeholder 2"/>
          <p:cNvSpPr txBox="1">
            <a:spLocks/>
          </p:cNvSpPr>
          <p:nvPr/>
        </p:nvSpPr>
        <p:spPr bwMode="auto">
          <a:xfrm>
            <a:off x="8518525" y="3735388"/>
            <a:ext cx="2919413" cy="93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spcAft>
                <a:spcPts val="600"/>
              </a:spcAft>
              <a:buClr>
                <a:srgbClr val="2E75B6"/>
              </a:buClr>
              <a:buSzPct val="145000"/>
              <a:buFont typeface="Arial" pitchFamily="34" charset="0"/>
              <a:buNone/>
            </a:pPr>
            <a:r>
              <a:rPr lang="id-ID" altLang="zh-CN" sz="1600" b="1">
                <a:solidFill>
                  <a:srgbClr val="FFC000"/>
                </a:solidFill>
                <a:ea typeface="Roboto" pitchFamily="2" charset="0"/>
                <a:cs typeface="Arial" pitchFamily="34" charset="0"/>
              </a:rPr>
              <a:t>Description</a:t>
            </a:r>
          </a:p>
          <a:p>
            <a:pPr eaLnBrk="1" hangingPunct="1">
              <a:spcBef>
                <a:spcPct val="20000"/>
              </a:spcBef>
              <a:spcAft>
                <a:spcPts val="600"/>
              </a:spcAft>
              <a:buClr>
                <a:srgbClr val="2E75B6"/>
              </a:buClr>
              <a:buSzPct val="145000"/>
              <a:buFont typeface="Arial" pitchFamily="34" charset="0"/>
              <a:buNone/>
            </a:pPr>
            <a:r>
              <a:rPr lang="en-US" altLang="zh-CN" sz="1100">
                <a:solidFill>
                  <a:srgbClr val="A6A6A6"/>
                </a:solidFill>
                <a:ea typeface="Roboto" pitchFamily="2" charset="0"/>
                <a:cs typeface="Arial" pitchFamily="34" charset="0"/>
              </a:rPr>
              <a:t>Lorem Ipsum has been the industry's standard dummy text ever since the 1500</a:t>
            </a:r>
            <a:r>
              <a:rPr lang="id-ID" altLang="zh-CN" sz="1100">
                <a:solidFill>
                  <a:srgbClr val="A6A6A6"/>
                </a:solidFill>
                <a:ea typeface="Roboto" pitchFamily="2" charset="0"/>
                <a:cs typeface="Arial" pitchFamily="34" charset="0"/>
              </a:rPr>
              <a:t>s.</a:t>
            </a:r>
            <a:endParaRPr lang="en-US" altLang="zh-CN" sz="1100" b="1">
              <a:solidFill>
                <a:srgbClr val="A6A6A6"/>
              </a:solidFill>
              <a:ea typeface="Roboto" pitchFamily="2" charset="0"/>
              <a:cs typeface="Arial" pitchFamily="34" charset="0"/>
            </a:endParaRPr>
          </a:p>
        </p:txBody>
      </p:sp>
      <p:sp>
        <p:nvSpPr>
          <p:cNvPr id="52" name="Content Placeholder 2"/>
          <p:cNvSpPr txBox="1">
            <a:spLocks/>
          </p:cNvSpPr>
          <p:nvPr/>
        </p:nvSpPr>
        <p:spPr bwMode="auto">
          <a:xfrm>
            <a:off x="561975" y="3970338"/>
            <a:ext cx="3046413" cy="938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algn="r" eaLnBrk="1" hangingPunct="1">
              <a:spcBef>
                <a:spcPct val="20000"/>
              </a:spcBef>
              <a:spcAft>
                <a:spcPts val="600"/>
              </a:spcAft>
              <a:buClr>
                <a:srgbClr val="2E75B6"/>
              </a:buClr>
              <a:buSzPct val="145000"/>
              <a:buFont typeface="Arial" pitchFamily="34" charset="0"/>
              <a:buNone/>
            </a:pPr>
            <a:r>
              <a:rPr lang="id-ID" altLang="zh-CN" sz="1600" b="1">
                <a:solidFill>
                  <a:srgbClr val="7030A0"/>
                </a:solidFill>
                <a:ea typeface="Roboto" pitchFamily="2" charset="0"/>
                <a:cs typeface="Arial" pitchFamily="34" charset="0"/>
              </a:rPr>
              <a:t>Description</a:t>
            </a:r>
          </a:p>
          <a:p>
            <a:pPr algn="r" eaLnBrk="1" hangingPunct="1">
              <a:spcBef>
                <a:spcPct val="20000"/>
              </a:spcBef>
              <a:spcAft>
                <a:spcPts val="600"/>
              </a:spcAft>
              <a:buClr>
                <a:srgbClr val="2E75B6"/>
              </a:buClr>
              <a:buSzPct val="145000"/>
              <a:buFont typeface="Arial" pitchFamily="34" charset="0"/>
              <a:buNone/>
            </a:pPr>
            <a:r>
              <a:rPr lang="en-US" altLang="zh-CN" sz="1100">
                <a:solidFill>
                  <a:srgbClr val="A6A6A6"/>
                </a:solidFill>
                <a:ea typeface="Roboto" pitchFamily="2" charset="0"/>
                <a:cs typeface="Arial" pitchFamily="34" charset="0"/>
              </a:rPr>
              <a:t>Lorem Ipsum has been the industry's standard dummy text ever since the 1500</a:t>
            </a:r>
            <a:r>
              <a:rPr lang="id-ID" altLang="zh-CN" sz="1100">
                <a:solidFill>
                  <a:srgbClr val="A6A6A6"/>
                </a:solidFill>
                <a:ea typeface="Roboto" pitchFamily="2" charset="0"/>
                <a:cs typeface="Arial" pitchFamily="34" charset="0"/>
              </a:rPr>
              <a:t>s.</a:t>
            </a:r>
            <a:endParaRPr lang="en-US" altLang="zh-CN" sz="1100" b="1">
              <a:solidFill>
                <a:srgbClr val="A6A6A6"/>
              </a:solidFill>
              <a:ea typeface="Roboto" pitchFamily="2" charset="0"/>
              <a:cs typeface="Arial" pitchFamily="34" charset="0"/>
            </a:endParaRPr>
          </a:p>
        </p:txBody>
      </p:sp>
      <p:sp>
        <p:nvSpPr>
          <p:cNvPr id="55" name="Content Placeholder 2"/>
          <p:cNvSpPr txBox="1">
            <a:spLocks/>
          </p:cNvSpPr>
          <p:nvPr/>
        </p:nvSpPr>
        <p:spPr bwMode="auto">
          <a:xfrm>
            <a:off x="606425" y="5424488"/>
            <a:ext cx="10758488" cy="655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spcAft>
                <a:spcPts val="600"/>
              </a:spcAft>
              <a:buClr>
                <a:srgbClr val="2E75B6"/>
              </a:buClr>
              <a:buSzPct val="145000"/>
              <a:buFont typeface="Arial" pitchFamily="34" charset="0"/>
              <a:buNone/>
            </a:pPr>
            <a:r>
              <a:rPr lang="en-US" altLang="zh-CN" sz="1200">
                <a:solidFill>
                  <a:srgbClr val="F2F2F2"/>
                </a:solidFill>
              </a:rPr>
              <a:t>Lorem Ipsum has been the industry's standard dummy text ever since the 1500s</a:t>
            </a:r>
            <a:r>
              <a:rPr lang="id-ID" altLang="zh-CN" sz="1200">
                <a:solidFill>
                  <a:srgbClr val="F2F2F2"/>
                </a:solidFill>
                <a:ea typeface="Roboto" pitchFamily="2" charset="0"/>
                <a:cs typeface="Roboto" pitchFamily="2" charset="0"/>
              </a:rPr>
              <a:t>. </a:t>
            </a:r>
            <a:r>
              <a:rPr lang="id-ID" altLang="zh-CN" sz="1200" b="1">
                <a:solidFill>
                  <a:srgbClr val="F2F2F2"/>
                </a:solidFill>
                <a:ea typeface="Roboto" pitchFamily="2" charset="0"/>
                <a:cs typeface="Roboto" pitchFamily="2" charset="0"/>
              </a:rPr>
              <a:t>Fusce som libero topi sombrero bikinan meksiko</a:t>
            </a:r>
            <a:r>
              <a:rPr lang="en-US" altLang="zh-CN" sz="1200">
                <a:solidFill>
                  <a:srgbClr val="F2F2F2"/>
                </a:solidFill>
              </a:rPr>
              <a:t> when an unknown printer took a galley of type and scrambled it to make a type specimen book. It has survived not only five centuries, but also the leap into electronic typesetting</a:t>
            </a:r>
            <a:endParaRPr lang="id-ID" altLang="zh-CN" sz="1200">
              <a:solidFill>
                <a:srgbClr val="F2F2F2"/>
              </a:solidFill>
              <a:ea typeface="Roboto" pitchFamily="2" charset="0"/>
              <a:cs typeface="Roboto" pitchFamily="2" charset="0"/>
            </a:endParaRPr>
          </a:p>
        </p:txBody>
      </p:sp>
      <p:grpSp>
        <p:nvGrpSpPr>
          <p:cNvPr id="53" name="Group 52"/>
          <p:cNvGrpSpPr>
            <a:grpSpLocks/>
          </p:cNvGrpSpPr>
          <p:nvPr/>
        </p:nvGrpSpPr>
        <p:grpSpPr bwMode="auto">
          <a:xfrm>
            <a:off x="4498975" y="3100388"/>
            <a:ext cx="844550" cy="569912"/>
            <a:chOff x="4718467" y="3882524"/>
            <a:chExt cx="844286" cy="571177"/>
          </a:xfrm>
        </p:grpSpPr>
        <p:sp>
          <p:nvSpPr>
            <p:cNvPr id="62488" name="TextBox 53"/>
            <p:cNvSpPr txBox="1">
              <a:spLocks noChangeArrowheads="1"/>
            </p:cNvSpPr>
            <p:nvPr/>
          </p:nvSpPr>
          <p:spPr bwMode="auto">
            <a:xfrm>
              <a:off x="4718467" y="4146634"/>
              <a:ext cx="844286" cy="3070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sz="1400">
                  <a:solidFill>
                    <a:srgbClr val="F2F2F2"/>
                  </a:solidFill>
                  <a:ea typeface="Roboto" pitchFamily="2" charset="0"/>
                  <a:cs typeface="Roboto" pitchFamily="2" charset="0"/>
                </a:rPr>
                <a:t>Photo</a:t>
              </a:r>
              <a:endParaRPr lang="id-ID" altLang="zh-CN" sz="1600">
                <a:solidFill>
                  <a:srgbClr val="F2F2F2"/>
                </a:solidFill>
                <a:ea typeface="Roboto" pitchFamily="2" charset="0"/>
                <a:cs typeface="Roboto" pitchFamily="2" charset="0"/>
              </a:endParaRPr>
            </a:p>
          </p:txBody>
        </p:sp>
        <p:grpSp>
          <p:nvGrpSpPr>
            <p:cNvPr id="56" name="Group 55"/>
            <p:cNvGrpSpPr>
              <a:grpSpLocks noChangeAspect="1"/>
            </p:cNvGrpSpPr>
            <p:nvPr/>
          </p:nvGrpSpPr>
          <p:grpSpPr>
            <a:xfrm>
              <a:off x="4845001" y="3882524"/>
              <a:ext cx="363113" cy="309618"/>
              <a:chOff x="5838825" y="2538413"/>
              <a:chExt cx="490538" cy="396874"/>
            </a:xfrm>
            <a:solidFill>
              <a:schemeClr val="bg1"/>
            </a:solidFill>
          </p:grpSpPr>
          <p:sp>
            <p:nvSpPr>
              <p:cNvPr id="57" name="Freeform 35"/>
              <p:cNvSpPr>
                <a:spLocks noEditPoints="1"/>
              </p:cNvSpPr>
              <p:nvPr/>
            </p:nvSpPr>
            <p:spPr bwMode="auto">
              <a:xfrm>
                <a:off x="5838825" y="2587625"/>
                <a:ext cx="490538" cy="347662"/>
              </a:xfrm>
              <a:custGeom>
                <a:avLst/>
                <a:gdLst>
                  <a:gd name="T0" fmla="*/ 121 w 130"/>
                  <a:gd name="T1" fmla="*/ 0 h 92"/>
                  <a:gd name="T2" fmla="*/ 9 w 130"/>
                  <a:gd name="T3" fmla="*/ 0 h 92"/>
                  <a:gd name="T4" fmla="*/ 0 w 130"/>
                  <a:gd name="T5" fmla="*/ 9 h 92"/>
                  <a:gd name="T6" fmla="*/ 0 w 130"/>
                  <a:gd name="T7" fmla="*/ 83 h 92"/>
                  <a:gd name="T8" fmla="*/ 9 w 130"/>
                  <a:gd name="T9" fmla="*/ 92 h 92"/>
                  <a:gd name="T10" fmla="*/ 121 w 130"/>
                  <a:gd name="T11" fmla="*/ 92 h 92"/>
                  <a:gd name="T12" fmla="*/ 130 w 130"/>
                  <a:gd name="T13" fmla="*/ 83 h 92"/>
                  <a:gd name="T14" fmla="*/ 130 w 130"/>
                  <a:gd name="T15" fmla="*/ 9 h 92"/>
                  <a:gd name="T16" fmla="*/ 121 w 130"/>
                  <a:gd name="T17" fmla="*/ 0 h 92"/>
                  <a:gd name="T18" fmla="*/ 47 w 130"/>
                  <a:gd name="T19" fmla="*/ 81 h 92"/>
                  <a:gd name="T20" fmla="*/ 12 w 130"/>
                  <a:gd name="T21" fmla="*/ 46 h 92"/>
                  <a:gd name="T22" fmla="*/ 47 w 130"/>
                  <a:gd name="T23" fmla="*/ 11 h 92"/>
                  <a:gd name="T24" fmla="*/ 82 w 130"/>
                  <a:gd name="T25" fmla="*/ 46 h 92"/>
                  <a:gd name="T26" fmla="*/ 47 w 130"/>
                  <a:gd name="T27" fmla="*/ 81 h 92"/>
                  <a:gd name="T28" fmla="*/ 116 w 130"/>
                  <a:gd name="T29" fmla="*/ 19 h 92"/>
                  <a:gd name="T30" fmla="*/ 105 w 130"/>
                  <a:gd name="T31" fmla="*/ 19 h 92"/>
                  <a:gd name="T32" fmla="*/ 99 w 130"/>
                  <a:gd name="T33" fmla="*/ 13 h 92"/>
                  <a:gd name="T34" fmla="*/ 105 w 130"/>
                  <a:gd name="T35" fmla="*/ 7 h 92"/>
                  <a:gd name="T36" fmla="*/ 116 w 130"/>
                  <a:gd name="T37" fmla="*/ 7 h 92"/>
                  <a:gd name="T38" fmla="*/ 122 w 130"/>
                  <a:gd name="T39" fmla="*/ 13 h 92"/>
                  <a:gd name="T40" fmla="*/ 116 w 130"/>
                  <a:gd name="T41" fmla="*/ 1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0" h="92">
                    <a:moveTo>
                      <a:pt x="121" y="0"/>
                    </a:moveTo>
                    <a:cubicBezTo>
                      <a:pt x="9" y="0"/>
                      <a:pt x="9" y="0"/>
                      <a:pt x="9" y="0"/>
                    </a:cubicBezTo>
                    <a:cubicBezTo>
                      <a:pt x="4" y="0"/>
                      <a:pt x="0" y="4"/>
                      <a:pt x="0" y="9"/>
                    </a:cubicBezTo>
                    <a:cubicBezTo>
                      <a:pt x="0" y="83"/>
                      <a:pt x="0" y="83"/>
                      <a:pt x="0" y="83"/>
                    </a:cubicBezTo>
                    <a:cubicBezTo>
                      <a:pt x="0" y="88"/>
                      <a:pt x="4" y="92"/>
                      <a:pt x="9" y="92"/>
                    </a:cubicBezTo>
                    <a:cubicBezTo>
                      <a:pt x="121" y="92"/>
                      <a:pt x="121" y="92"/>
                      <a:pt x="121" y="92"/>
                    </a:cubicBezTo>
                    <a:cubicBezTo>
                      <a:pt x="126" y="92"/>
                      <a:pt x="130" y="88"/>
                      <a:pt x="130" y="83"/>
                    </a:cubicBezTo>
                    <a:cubicBezTo>
                      <a:pt x="130" y="9"/>
                      <a:pt x="130" y="9"/>
                      <a:pt x="130" y="9"/>
                    </a:cubicBezTo>
                    <a:cubicBezTo>
                      <a:pt x="130" y="4"/>
                      <a:pt x="126" y="0"/>
                      <a:pt x="121" y="0"/>
                    </a:cubicBezTo>
                    <a:close/>
                    <a:moveTo>
                      <a:pt x="47" y="81"/>
                    </a:moveTo>
                    <a:cubicBezTo>
                      <a:pt x="28" y="81"/>
                      <a:pt x="12" y="66"/>
                      <a:pt x="12" y="46"/>
                    </a:cubicBezTo>
                    <a:cubicBezTo>
                      <a:pt x="12" y="27"/>
                      <a:pt x="28" y="11"/>
                      <a:pt x="47" y="11"/>
                    </a:cubicBezTo>
                    <a:cubicBezTo>
                      <a:pt x="67" y="11"/>
                      <a:pt x="82" y="27"/>
                      <a:pt x="82" y="46"/>
                    </a:cubicBezTo>
                    <a:cubicBezTo>
                      <a:pt x="82" y="66"/>
                      <a:pt x="67" y="81"/>
                      <a:pt x="47" y="81"/>
                    </a:cubicBezTo>
                    <a:close/>
                    <a:moveTo>
                      <a:pt x="116" y="19"/>
                    </a:moveTo>
                    <a:cubicBezTo>
                      <a:pt x="105" y="19"/>
                      <a:pt x="105" y="19"/>
                      <a:pt x="105" y="19"/>
                    </a:cubicBezTo>
                    <a:cubicBezTo>
                      <a:pt x="101" y="19"/>
                      <a:pt x="99" y="17"/>
                      <a:pt x="99" y="13"/>
                    </a:cubicBezTo>
                    <a:cubicBezTo>
                      <a:pt x="99" y="10"/>
                      <a:pt x="101" y="7"/>
                      <a:pt x="105" y="7"/>
                    </a:cubicBezTo>
                    <a:cubicBezTo>
                      <a:pt x="116" y="7"/>
                      <a:pt x="116" y="7"/>
                      <a:pt x="116" y="7"/>
                    </a:cubicBezTo>
                    <a:cubicBezTo>
                      <a:pt x="119" y="7"/>
                      <a:pt x="122" y="10"/>
                      <a:pt x="122" y="13"/>
                    </a:cubicBezTo>
                    <a:cubicBezTo>
                      <a:pt x="122" y="17"/>
                      <a:pt x="119" y="19"/>
                      <a:pt x="11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58" name="Rectangle 36"/>
              <p:cNvSpPr>
                <a:spLocks noChangeArrowheads="1"/>
              </p:cNvSpPr>
              <p:nvPr/>
            </p:nvSpPr>
            <p:spPr bwMode="auto">
              <a:xfrm>
                <a:off x="5888038" y="2538413"/>
                <a:ext cx="101600" cy="38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59" name="Oval 37"/>
              <p:cNvSpPr>
                <a:spLocks noChangeArrowheads="1"/>
              </p:cNvSpPr>
              <p:nvPr/>
            </p:nvSpPr>
            <p:spPr bwMode="auto">
              <a:xfrm>
                <a:off x="5951538" y="2697163"/>
                <a:ext cx="128588" cy="12858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grpSp>
      </p:gr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31" presetClass="entr" presetSubtype="0" fill="hold" nodeType="withEffect">
                                  <p:stCondLst>
                                    <p:cond delay="2800"/>
                                  </p:stCondLst>
                                  <p:childTnLst>
                                    <p:set>
                                      <p:cBhvr>
                                        <p:cTn id="28" dur="1" fill="hold">
                                          <p:stCondLst>
                                            <p:cond delay="0"/>
                                          </p:stCondLst>
                                        </p:cTn>
                                        <p:tgtEl>
                                          <p:spTgt spid="16"/>
                                        </p:tgtEl>
                                        <p:attrNameLst>
                                          <p:attrName>style.visibility</p:attrName>
                                        </p:attrNameLst>
                                      </p:cBhvr>
                                      <p:to>
                                        <p:strVal val="visible"/>
                                      </p:to>
                                    </p:set>
                                    <p:anim calcmode="lin" valueType="num">
                                      <p:cBhvr>
                                        <p:cTn id="29" dur="1000" fill="hold"/>
                                        <p:tgtEl>
                                          <p:spTgt spid="16"/>
                                        </p:tgtEl>
                                        <p:attrNameLst>
                                          <p:attrName>ppt_w</p:attrName>
                                        </p:attrNameLst>
                                      </p:cBhvr>
                                      <p:tavLst>
                                        <p:tav tm="0">
                                          <p:val>
                                            <p:fltVal val="0"/>
                                          </p:val>
                                        </p:tav>
                                        <p:tav tm="100000">
                                          <p:val>
                                            <p:strVal val="#ppt_w"/>
                                          </p:val>
                                        </p:tav>
                                      </p:tavLst>
                                    </p:anim>
                                    <p:anim calcmode="lin" valueType="num">
                                      <p:cBhvr>
                                        <p:cTn id="30" dur="1000" fill="hold"/>
                                        <p:tgtEl>
                                          <p:spTgt spid="16"/>
                                        </p:tgtEl>
                                        <p:attrNameLst>
                                          <p:attrName>ppt_h</p:attrName>
                                        </p:attrNameLst>
                                      </p:cBhvr>
                                      <p:tavLst>
                                        <p:tav tm="0">
                                          <p:val>
                                            <p:fltVal val="0"/>
                                          </p:val>
                                        </p:tav>
                                        <p:tav tm="100000">
                                          <p:val>
                                            <p:strVal val="#ppt_h"/>
                                          </p:val>
                                        </p:tav>
                                      </p:tavLst>
                                    </p:anim>
                                    <p:anim calcmode="lin" valueType="num">
                                      <p:cBhvr>
                                        <p:cTn id="31" dur="1000" fill="hold"/>
                                        <p:tgtEl>
                                          <p:spTgt spid="16"/>
                                        </p:tgtEl>
                                        <p:attrNameLst>
                                          <p:attrName>style.rotation</p:attrName>
                                        </p:attrNameLst>
                                      </p:cBhvr>
                                      <p:tavLst>
                                        <p:tav tm="0">
                                          <p:val>
                                            <p:fltVal val="90"/>
                                          </p:val>
                                        </p:tav>
                                        <p:tav tm="100000">
                                          <p:val>
                                            <p:fltVal val="0"/>
                                          </p:val>
                                        </p:tav>
                                      </p:tavLst>
                                    </p:anim>
                                    <p:animEffect transition="in" filter="fade">
                                      <p:cBhvr>
                                        <p:cTn id="32" dur="1000"/>
                                        <p:tgtEl>
                                          <p:spTgt spid="16"/>
                                        </p:tgtEl>
                                      </p:cBhvr>
                                    </p:animEffect>
                                  </p:childTnLst>
                                </p:cTn>
                              </p:par>
                              <p:par>
                                <p:cTn id="33" presetID="53" presetClass="entr" presetSubtype="16" fill="hold" nodeType="withEffect">
                                  <p:stCondLst>
                                    <p:cond delay="3800"/>
                                  </p:stCondLst>
                                  <p:childTnLst>
                                    <p:set>
                                      <p:cBhvr>
                                        <p:cTn id="34" dur="1" fill="hold">
                                          <p:stCondLst>
                                            <p:cond delay="0"/>
                                          </p:stCondLst>
                                        </p:cTn>
                                        <p:tgtEl>
                                          <p:spTgt spid="36"/>
                                        </p:tgtEl>
                                        <p:attrNameLst>
                                          <p:attrName>style.visibility</p:attrName>
                                        </p:attrNameLst>
                                      </p:cBhvr>
                                      <p:to>
                                        <p:strVal val="visible"/>
                                      </p:to>
                                    </p:set>
                                    <p:anim calcmode="lin" valueType="num">
                                      <p:cBhvr>
                                        <p:cTn id="35" dur="500" fill="hold"/>
                                        <p:tgtEl>
                                          <p:spTgt spid="36"/>
                                        </p:tgtEl>
                                        <p:attrNameLst>
                                          <p:attrName>ppt_w</p:attrName>
                                        </p:attrNameLst>
                                      </p:cBhvr>
                                      <p:tavLst>
                                        <p:tav tm="0">
                                          <p:val>
                                            <p:fltVal val="0"/>
                                          </p:val>
                                        </p:tav>
                                        <p:tav tm="100000">
                                          <p:val>
                                            <p:strVal val="#ppt_w"/>
                                          </p:val>
                                        </p:tav>
                                      </p:tavLst>
                                    </p:anim>
                                    <p:anim calcmode="lin" valueType="num">
                                      <p:cBhvr>
                                        <p:cTn id="36" dur="500" fill="hold"/>
                                        <p:tgtEl>
                                          <p:spTgt spid="36"/>
                                        </p:tgtEl>
                                        <p:attrNameLst>
                                          <p:attrName>ppt_h</p:attrName>
                                        </p:attrNameLst>
                                      </p:cBhvr>
                                      <p:tavLst>
                                        <p:tav tm="0">
                                          <p:val>
                                            <p:fltVal val="0"/>
                                          </p:val>
                                        </p:tav>
                                        <p:tav tm="100000">
                                          <p:val>
                                            <p:strVal val="#ppt_h"/>
                                          </p:val>
                                        </p:tav>
                                      </p:tavLst>
                                    </p:anim>
                                    <p:animEffect transition="in" filter="fade">
                                      <p:cBhvr>
                                        <p:cTn id="37" dur="500"/>
                                        <p:tgtEl>
                                          <p:spTgt spid="36"/>
                                        </p:tgtEl>
                                      </p:cBhvr>
                                    </p:animEffect>
                                  </p:childTnLst>
                                </p:cTn>
                              </p:par>
                              <p:par>
                                <p:cTn id="38" presetID="53" presetClass="entr" presetSubtype="16" fill="hold" nodeType="withEffect">
                                  <p:stCondLst>
                                    <p:cond delay="3800"/>
                                  </p:stCondLst>
                                  <p:childTnLst>
                                    <p:set>
                                      <p:cBhvr>
                                        <p:cTn id="39" dur="1" fill="hold">
                                          <p:stCondLst>
                                            <p:cond delay="0"/>
                                          </p:stCondLst>
                                        </p:cTn>
                                        <p:tgtEl>
                                          <p:spTgt spid="30"/>
                                        </p:tgtEl>
                                        <p:attrNameLst>
                                          <p:attrName>style.visibility</p:attrName>
                                        </p:attrNameLst>
                                      </p:cBhvr>
                                      <p:to>
                                        <p:strVal val="visible"/>
                                      </p:to>
                                    </p:set>
                                    <p:anim calcmode="lin" valueType="num">
                                      <p:cBhvr>
                                        <p:cTn id="40" dur="500" fill="hold"/>
                                        <p:tgtEl>
                                          <p:spTgt spid="30"/>
                                        </p:tgtEl>
                                        <p:attrNameLst>
                                          <p:attrName>ppt_w</p:attrName>
                                        </p:attrNameLst>
                                      </p:cBhvr>
                                      <p:tavLst>
                                        <p:tav tm="0">
                                          <p:val>
                                            <p:fltVal val="0"/>
                                          </p:val>
                                        </p:tav>
                                        <p:tav tm="100000">
                                          <p:val>
                                            <p:strVal val="#ppt_w"/>
                                          </p:val>
                                        </p:tav>
                                      </p:tavLst>
                                    </p:anim>
                                    <p:anim calcmode="lin" valueType="num">
                                      <p:cBhvr>
                                        <p:cTn id="41" dur="500" fill="hold"/>
                                        <p:tgtEl>
                                          <p:spTgt spid="30"/>
                                        </p:tgtEl>
                                        <p:attrNameLst>
                                          <p:attrName>ppt_h</p:attrName>
                                        </p:attrNameLst>
                                      </p:cBhvr>
                                      <p:tavLst>
                                        <p:tav tm="0">
                                          <p:val>
                                            <p:fltVal val="0"/>
                                          </p:val>
                                        </p:tav>
                                        <p:tav tm="100000">
                                          <p:val>
                                            <p:strVal val="#ppt_h"/>
                                          </p:val>
                                        </p:tav>
                                      </p:tavLst>
                                    </p:anim>
                                    <p:animEffect transition="in" filter="fade">
                                      <p:cBhvr>
                                        <p:cTn id="42" dur="500"/>
                                        <p:tgtEl>
                                          <p:spTgt spid="30"/>
                                        </p:tgtEl>
                                      </p:cBhvr>
                                    </p:animEffect>
                                  </p:childTnLst>
                                </p:cTn>
                              </p:par>
                              <p:par>
                                <p:cTn id="43" presetID="53" presetClass="entr" presetSubtype="16" fill="hold" nodeType="withEffect">
                                  <p:stCondLst>
                                    <p:cond delay="3800"/>
                                  </p:stCondLst>
                                  <p:childTnLst>
                                    <p:set>
                                      <p:cBhvr>
                                        <p:cTn id="44" dur="1" fill="hold">
                                          <p:stCondLst>
                                            <p:cond delay="0"/>
                                          </p:stCondLst>
                                        </p:cTn>
                                        <p:tgtEl>
                                          <p:spTgt spid="33"/>
                                        </p:tgtEl>
                                        <p:attrNameLst>
                                          <p:attrName>style.visibility</p:attrName>
                                        </p:attrNameLst>
                                      </p:cBhvr>
                                      <p:to>
                                        <p:strVal val="visible"/>
                                      </p:to>
                                    </p:set>
                                    <p:anim calcmode="lin" valueType="num">
                                      <p:cBhvr>
                                        <p:cTn id="45" dur="500" fill="hold"/>
                                        <p:tgtEl>
                                          <p:spTgt spid="33"/>
                                        </p:tgtEl>
                                        <p:attrNameLst>
                                          <p:attrName>ppt_w</p:attrName>
                                        </p:attrNameLst>
                                      </p:cBhvr>
                                      <p:tavLst>
                                        <p:tav tm="0">
                                          <p:val>
                                            <p:fltVal val="0"/>
                                          </p:val>
                                        </p:tav>
                                        <p:tav tm="100000">
                                          <p:val>
                                            <p:strVal val="#ppt_w"/>
                                          </p:val>
                                        </p:tav>
                                      </p:tavLst>
                                    </p:anim>
                                    <p:anim calcmode="lin" valueType="num">
                                      <p:cBhvr>
                                        <p:cTn id="46" dur="500" fill="hold"/>
                                        <p:tgtEl>
                                          <p:spTgt spid="33"/>
                                        </p:tgtEl>
                                        <p:attrNameLst>
                                          <p:attrName>ppt_h</p:attrName>
                                        </p:attrNameLst>
                                      </p:cBhvr>
                                      <p:tavLst>
                                        <p:tav tm="0">
                                          <p:val>
                                            <p:fltVal val="0"/>
                                          </p:val>
                                        </p:tav>
                                        <p:tav tm="100000">
                                          <p:val>
                                            <p:strVal val="#ppt_h"/>
                                          </p:val>
                                        </p:tav>
                                      </p:tavLst>
                                    </p:anim>
                                    <p:animEffect transition="in" filter="fade">
                                      <p:cBhvr>
                                        <p:cTn id="47" dur="500"/>
                                        <p:tgtEl>
                                          <p:spTgt spid="33"/>
                                        </p:tgtEl>
                                      </p:cBhvr>
                                    </p:animEffect>
                                  </p:childTnLst>
                                </p:cTn>
                              </p:par>
                              <p:par>
                                <p:cTn id="48" presetID="53" presetClass="entr" presetSubtype="16" fill="hold" grpId="0" nodeType="withEffect">
                                  <p:stCondLst>
                                    <p:cond delay="3800"/>
                                  </p:stCondLst>
                                  <p:childTnLst>
                                    <p:set>
                                      <p:cBhvr>
                                        <p:cTn id="49" dur="1" fill="hold">
                                          <p:stCondLst>
                                            <p:cond delay="0"/>
                                          </p:stCondLst>
                                        </p:cTn>
                                        <p:tgtEl>
                                          <p:spTgt spid="39"/>
                                        </p:tgtEl>
                                        <p:attrNameLst>
                                          <p:attrName>style.visibility</p:attrName>
                                        </p:attrNameLst>
                                      </p:cBhvr>
                                      <p:to>
                                        <p:strVal val="visible"/>
                                      </p:to>
                                    </p:set>
                                    <p:anim calcmode="lin" valueType="num">
                                      <p:cBhvr>
                                        <p:cTn id="50" dur="500" fill="hold"/>
                                        <p:tgtEl>
                                          <p:spTgt spid="39"/>
                                        </p:tgtEl>
                                        <p:attrNameLst>
                                          <p:attrName>ppt_w</p:attrName>
                                        </p:attrNameLst>
                                      </p:cBhvr>
                                      <p:tavLst>
                                        <p:tav tm="0">
                                          <p:val>
                                            <p:fltVal val="0"/>
                                          </p:val>
                                        </p:tav>
                                        <p:tav tm="100000">
                                          <p:val>
                                            <p:strVal val="#ppt_w"/>
                                          </p:val>
                                        </p:tav>
                                      </p:tavLst>
                                    </p:anim>
                                    <p:anim calcmode="lin" valueType="num">
                                      <p:cBhvr>
                                        <p:cTn id="51" dur="500" fill="hold"/>
                                        <p:tgtEl>
                                          <p:spTgt spid="39"/>
                                        </p:tgtEl>
                                        <p:attrNameLst>
                                          <p:attrName>ppt_h</p:attrName>
                                        </p:attrNameLst>
                                      </p:cBhvr>
                                      <p:tavLst>
                                        <p:tav tm="0">
                                          <p:val>
                                            <p:fltVal val="0"/>
                                          </p:val>
                                        </p:tav>
                                        <p:tav tm="100000">
                                          <p:val>
                                            <p:strVal val="#ppt_h"/>
                                          </p:val>
                                        </p:tav>
                                      </p:tavLst>
                                    </p:anim>
                                    <p:animEffect transition="in" filter="fade">
                                      <p:cBhvr>
                                        <p:cTn id="52" dur="500"/>
                                        <p:tgtEl>
                                          <p:spTgt spid="39"/>
                                        </p:tgtEl>
                                      </p:cBhvr>
                                    </p:animEffect>
                                  </p:childTnLst>
                                </p:cTn>
                              </p:par>
                              <p:par>
                                <p:cTn id="53" presetID="53" presetClass="entr" presetSubtype="16" fill="hold" nodeType="withEffect">
                                  <p:stCondLst>
                                    <p:cond delay="3800"/>
                                  </p:stCondLst>
                                  <p:childTnLst>
                                    <p:set>
                                      <p:cBhvr>
                                        <p:cTn id="54" dur="1" fill="hold">
                                          <p:stCondLst>
                                            <p:cond delay="0"/>
                                          </p:stCondLst>
                                        </p:cTn>
                                        <p:tgtEl>
                                          <p:spTgt spid="53"/>
                                        </p:tgtEl>
                                        <p:attrNameLst>
                                          <p:attrName>style.visibility</p:attrName>
                                        </p:attrNameLst>
                                      </p:cBhvr>
                                      <p:to>
                                        <p:strVal val="visible"/>
                                      </p:to>
                                    </p:set>
                                    <p:anim calcmode="lin" valueType="num">
                                      <p:cBhvr>
                                        <p:cTn id="55" dur="500" fill="hold"/>
                                        <p:tgtEl>
                                          <p:spTgt spid="53"/>
                                        </p:tgtEl>
                                        <p:attrNameLst>
                                          <p:attrName>ppt_w</p:attrName>
                                        </p:attrNameLst>
                                      </p:cBhvr>
                                      <p:tavLst>
                                        <p:tav tm="0">
                                          <p:val>
                                            <p:fltVal val="0"/>
                                          </p:val>
                                        </p:tav>
                                        <p:tav tm="100000">
                                          <p:val>
                                            <p:strVal val="#ppt_w"/>
                                          </p:val>
                                        </p:tav>
                                      </p:tavLst>
                                    </p:anim>
                                    <p:anim calcmode="lin" valueType="num">
                                      <p:cBhvr>
                                        <p:cTn id="56" dur="500" fill="hold"/>
                                        <p:tgtEl>
                                          <p:spTgt spid="53"/>
                                        </p:tgtEl>
                                        <p:attrNameLst>
                                          <p:attrName>ppt_h</p:attrName>
                                        </p:attrNameLst>
                                      </p:cBhvr>
                                      <p:tavLst>
                                        <p:tav tm="0">
                                          <p:val>
                                            <p:fltVal val="0"/>
                                          </p:val>
                                        </p:tav>
                                        <p:tav tm="100000">
                                          <p:val>
                                            <p:strVal val="#ppt_h"/>
                                          </p:val>
                                        </p:tav>
                                      </p:tavLst>
                                    </p:anim>
                                    <p:animEffect transition="in" filter="fade">
                                      <p:cBhvr>
                                        <p:cTn id="57" dur="500"/>
                                        <p:tgtEl>
                                          <p:spTgt spid="53"/>
                                        </p:tgtEl>
                                      </p:cBhvr>
                                    </p:animEffect>
                                  </p:childTnLst>
                                </p:cTn>
                              </p:par>
                            </p:childTnLst>
                          </p:cTn>
                        </p:par>
                        <p:par>
                          <p:cTn id="58" fill="hold" nodeType="afterGroup">
                            <p:stCondLst>
                              <p:cond delay="4300"/>
                            </p:stCondLst>
                            <p:childTnLst>
                              <p:par>
                                <p:cTn id="59" presetID="22" presetClass="entr" presetSubtype="2" fill="hold" nodeType="afterEffect">
                                  <p:stCondLst>
                                    <p:cond delay="0"/>
                                  </p:stCondLst>
                                  <p:childTnLst>
                                    <p:set>
                                      <p:cBhvr>
                                        <p:cTn id="60" dur="1" fill="hold">
                                          <p:stCondLst>
                                            <p:cond delay="0"/>
                                          </p:stCondLst>
                                        </p:cTn>
                                        <p:tgtEl>
                                          <p:spTgt spid="42"/>
                                        </p:tgtEl>
                                        <p:attrNameLst>
                                          <p:attrName>style.visibility</p:attrName>
                                        </p:attrNameLst>
                                      </p:cBhvr>
                                      <p:to>
                                        <p:strVal val="visible"/>
                                      </p:to>
                                    </p:set>
                                    <p:animEffect transition="in" filter="wipe(right)">
                                      <p:cBhvr>
                                        <p:cTn id="61" dur="500"/>
                                        <p:tgtEl>
                                          <p:spTgt spid="42"/>
                                        </p:tgtEl>
                                      </p:cBhvr>
                                    </p:animEffect>
                                  </p:childTnLst>
                                </p:cTn>
                              </p:par>
                            </p:childTnLst>
                          </p:cTn>
                        </p:par>
                        <p:par>
                          <p:cTn id="62" fill="hold" nodeType="afterGroup">
                            <p:stCondLst>
                              <p:cond delay="4800"/>
                            </p:stCondLst>
                            <p:childTnLst>
                              <p:par>
                                <p:cTn id="63" presetID="22" presetClass="entr" presetSubtype="8" fill="hold" nodeType="afterEffect">
                                  <p:stCondLst>
                                    <p:cond delay="0"/>
                                  </p:stCondLst>
                                  <p:childTnLst>
                                    <p:set>
                                      <p:cBhvr>
                                        <p:cTn id="64" dur="1" fill="hold">
                                          <p:stCondLst>
                                            <p:cond delay="0"/>
                                          </p:stCondLst>
                                        </p:cTn>
                                        <p:tgtEl>
                                          <p:spTgt spid="41"/>
                                        </p:tgtEl>
                                        <p:attrNameLst>
                                          <p:attrName>style.visibility</p:attrName>
                                        </p:attrNameLst>
                                      </p:cBhvr>
                                      <p:to>
                                        <p:strVal val="visible"/>
                                      </p:to>
                                    </p:set>
                                    <p:animEffect transition="in" filter="wipe(left)">
                                      <p:cBhvr>
                                        <p:cTn id="65" dur="500"/>
                                        <p:tgtEl>
                                          <p:spTgt spid="41"/>
                                        </p:tgtEl>
                                      </p:cBhvr>
                                    </p:animEffect>
                                  </p:childTnLst>
                                </p:cTn>
                              </p:par>
                              <p:par>
                                <p:cTn id="66" presetID="22" presetClass="entr" presetSubtype="1" fill="hold" nodeType="withEffect">
                                  <p:stCondLst>
                                    <p:cond delay="500"/>
                                  </p:stCondLst>
                                  <p:childTnLst>
                                    <p:set>
                                      <p:cBhvr>
                                        <p:cTn id="67" dur="1" fill="hold">
                                          <p:stCondLst>
                                            <p:cond delay="0"/>
                                          </p:stCondLst>
                                        </p:cTn>
                                        <p:tgtEl>
                                          <p:spTgt spid="43"/>
                                        </p:tgtEl>
                                        <p:attrNameLst>
                                          <p:attrName>style.visibility</p:attrName>
                                        </p:attrNameLst>
                                      </p:cBhvr>
                                      <p:to>
                                        <p:strVal val="visible"/>
                                      </p:to>
                                    </p:set>
                                    <p:animEffect transition="in" filter="wipe(up)">
                                      <p:cBhvr>
                                        <p:cTn id="68" dur="500"/>
                                        <p:tgtEl>
                                          <p:spTgt spid="43"/>
                                        </p:tgtEl>
                                      </p:cBhvr>
                                    </p:animEffect>
                                  </p:childTnLst>
                                </p:cTn>
                              </p:par>
                              <p:par>
                                <p:cTn id="69" presetID="22" presetClass="entr" presetSubtype="1" fill="hold" nodeType="withEffect">
                                  <p:stCondLst>
                                    <p:cond delay="1000"/>
                                  </p:stCondLst>
                                  <p:childTnLst>
                                    <p:set>
                                      <p:cBhvr>
                                        <p:cTn id="70" dur="1" fill="hold">
                                          <p:stCondLst>
                                            <p:cond delay="0"/>
                                          </p:stCondLst>
                                        </p:cTn>
                                        <p:tgtEl>
                                          <p:spTgt spid="46"/>
                                        </p:tgtEl>
                                        <p:attrNameLst>
                                          <p:attrName>style.visibility</p:attrName>
                                        </p:attrNameLst>
                                      </p:cBhvr>
                                      <p:to>
                                        <p:strVal val="visible"/>
                                      </p:to>
                                    </p:set>
                                    <p:animEffect transition="in" filter="wipe(up)">
                                      <p:cBhvr>
                                        <p:cTn id="71" dur="500"/>
                                        <p:tgtEl>
                                          <p:spTgt spid="46"/>
                                        </p:tgtEl>
                                      </p:cBhvr>
                                    </p:animEffect>
                                  </p:childTnLst>
                                </p:cTn>
                              </p:par>
                              <p:par>
                                <p:cTn id="72" presetID="22" presetClass="entr" presetSubtype="1" fill="hold" grpId="0" nodeType="withEffect">
                                  <p:stCondLst>
                                    <p:cond delay="1500"/>
                                  </p:stCondLst>
                                  <p:childTnLst>
                                    <p:set>
                                      <p:cBhvr>
                                        <p:cTn id="73" dur="1" fill="hold">
                                          <p:stCondLst>
                                            <p:cond delay="0"/>
                                          </p:stCondLst>
                                        </p:cTn>
                                        <p:tgtEl>
                                          <p:spTgt spid="49"/>
                                        </p:tgtEl>
                                        <p:attrNameLst>
                                          <p:attrName>style.visibility</p:attrName>
                                        </p:attrNameLst>
                                      </p:cBhvr>
                                      <p:to>
                                        <p:strVal val="visible"/>
                                      </p:to>
                                    </p:set>
                                    <p:animEffect transition="in" filter="wipe(up)">
                                      <p:cBhvr>
                                        <p:cTn id="74" dur="1000"/>
                                        <p:tgtEl>
                                          <p:spTgt spid="49"/>
                                        </p:tgtEl>
                                      </p:cBhvr>
                                    </p:animEffect>
                                  </p:childTnLst>
                                </p:cTn>
                              </p:par>
                              <p:par>
                                <p:cTn id="75" presetID="22" presetClass="entr" presetSubtype="1" fill="hold" grpId="0" nodeType="withEffect">
                                  <p:stCondLst>
                                    <p:cond delay="1500"/>
                                  </p:stCondLst>
                                  <p:childTnLst>
                                    <p:set>
                                      <p:cBhvr>
                                        <p:cTn id="76" dur="1" fill="hold">
                                          <p:stCondLst>
                                            <p:cond delay="0"/>
                                          </p:stCondLst>
                                        </p:cTn>
                                        <p:tgtEl>
                                          <p:spTgt spid="50"/>
                                        </p:tgtEl>
                                        <p:attrNameLst>
                                          <p:attrName>style.visibility</p:attrName>
                                        </p:attrNameLst>
                                      </p:cBhvr>
                                      <p:to>
                                        <p:strVal val="visible"/>
                                      </p:to>
                                    </p:set>
                                    <p:animEffect transition="in" filter="wipe(up)">
                                      <p:cBhvr>
                                        <p:cTn id="77" dur="1000"/>
                                        <p:tgtEl>
                                          <p:spTgt spid="50"/>
                                        </p:tgtEl>
                                      </p:cBhvr>
                                    </p:animEffect>
                                  </p:childTnLst>
                                </p:cTn>
                              </p:par>
                              <p:par>
                                <p:cTn id="78" presetID="22" presetClass="entr" presetSubtype="1" fill="hold" grpId="0" nodeType="withEffect">
                                  <p:stCondLst>
                                    <p:cond delay="1500"/>
                                  </p:stCondLst>
                                  <p:childTnLst>
                                    <p:set>
                                      <p:cBhvr>
                                        <p:cTn id="79" dur="1" fill="hold">
                                          <p:stCondLst>
                                            <p:cond delay="0"/>
                                          </p:stCondLst>
                                        </p:cTn>
                                        <p:tgtEl>
                                          <p:spTgt spid="51"/>
                                        </p:tgtEl>
                                        <p:attrNameLst>
                                          <p:attrName>style.visibility</p:attrName>
                                        </p:attrNameLst>
                                      </p:cBhvr>
                                      <p:to>
                                        <p:strVal val="visible"/>
                                      </p:to>
                                    </p:set>
                                    <p:animEffect transition="in" filter="wipe(up)">
                                      <p:cBhvr>
                                        <p:cTn id="80" dur="1000"/>
                                        <p:tgtEl>
                                          <p:spTgt spid="51"/>
                                        </p:tgtEl>
                                      </p:cBhvr>
                                    </p:animEffect>
                                  </p:childTnLst>
                                </p:cTn>
                              </p:par>
                              <p:par>
                                <p:cTn id="81" presetID="22" presetClass="entr" presetSubtype="1" fill="hold" grpId="0" nodeType="withEffect">
                                  <p:stCondLst>
                                    <p:cond delay="1500"/>
                                  </p:stCondLst>
                                  <p:childTnLst>
                                    <p:set>
                                      <p:cBhvr>
                                        <p:cTn id="82" dur="1" fill="hold">
                                          <p:stCondLst>
                                            <p:cond delay="0"/>
                                          </p:stCondLst>
                                        </p:cTn>
                                        <p:tgtEl>
                                          <p:spTgt spid="52"/>
                                        </p:tgtEl>
                                        <p:attrNameLst>
                                          <p:attrName>style.visibility</p:attrName>
                                        </p:attrNameLst>
                                      </p:cBhvr>
                                      <p:to>
                                        <p:strVal val="visible"/>
                                      </p:to>
                                    </p:set>
                                    <p:animEffect transition="in" filter="wipe(up)">
                                      <p:cBhvr>
                                        <p:cTn id="83" dur="1000"/>
                                        <p:tgtEl>
                                          <p:spTgt spid="52"/>
                                        </p:tgtEl>
                                      </p:cBhvr>
                                    </p:animEffect>
                                  </p:childTnLst>
                                </p:cTn>
                              </p:par>
                              <p:par>
                                <p:cTn id="84" presetID="45" presetClass="entr" presetSubtype="0" fill="hold" grpId="0" nodeType="withEffect">
                                  <p:stCondLst>
                                    <p:cond delay="500"/>
                                  </p:stCondLst>
                                  <p:childTnLst>
                                    <p:set>
                                      <p:cBhvr>
                                        <p:cTn id="85" dur="1" fill="hold">
                                          <p:stCondLst>
                                            <p:cond delay="0"/>
                                          </p:stCondLst>
                                        </p:cTn>
                                        <p:tgtEl>
                                          <p:spTgt spid="55"/>
                                        </p:tgtEl>
                                        <p:attrNameLst>
                                          <p:attrName>style.visibility</p:attrName>
                                        </p:attrNameLst>
                                      </p:cBhvr>
                                      <p:to>
                                        <p:strVal val="visible"/>
                                      </p:to>
                                    </p:set>
                                    <p:animEffect transition="in" filter="fade">
                                      <p:cBhvr>
                                        <p:cTn id="86" dur="2000"/>
                                        <p:tgtEl>
                                          <p:spTgt spid="55"/>
                                        </p:tgtEl>
                                      </p:cBhvr>
                                    </p:animEffect>
                                    <p:anim calcmode="lin" valueType="num">
                                      <p:cBhvr>
                                        <p:cTn id="87" dur="2000" fill="hold"/>
                                        <p:tgtEl>
                                          <p:spTgt spid="55"/>
                                        </p:tgtEl>
                                        <p:attrNameLst>
                                          <p:attrName>ppt_w</p:attrName>
                                        </p:attrNameLst>
                                      </p:cBhvr>
                                      <p:tavLst>
                                        <p:tav tm="0" fmla="#ppt_w*sin(2.5*pi*$)">
                                          <p:val>
                                            <p:fltVal val="0"/>
                                          </p:val>
                                        </p:tav>
                                        <p:tav tm="100000">
                                          <p:val>
                                            <p:fltVal val="1"/>
                                          </p:val>
                                        </p:tav>
                                      </p:tavLst>
                                    </p:anim>
                                    <p:anim calcmode="lin" valueType="num">
                                      <p:cBhvr>
                                        <p:cTn id="88" dur="2000" fill="hold"/>
                                        <p:tgtEl>
                                          <p:spTgt spid="55"/>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39" grpId="0" animBg="1"/>
      <p:bldP spid="49" grpId="0"/>
      <p:bldP spid="50" grpId="0"/>
      <p:bldP spid="51" grpId="0"/>
      <p:bldP spid="52" grpId="0"/>
      <p:bldP spid="55" grpId="0"/>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890D2FF6-F31C-4564-84E6-F0D4CB701B77}"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61</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Radial Cycle Modification</a:t>
            </a:r>
            <a:endParaRPr lang="en-US" altLang="zh-CN" sz="3600">
              <a:solidFill>
                <a:srgbClr val="767171"/>
              </a:solidFill>
              <a:latin typeface="Calibri Light" pitchFamily="34" charset="0"/>
            </a:endParaRPr>
          </a:p>
        </p:txBody>
      </p:sp>
      <p:sp>
        <p:nvSpPr>
          <p:cNvPr id="412"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grpSp>
        <p:nvGrpSpPr>
          <p:cNvPr id="157" name="Group 156"/>
          <p:cNvGrpSpPr>
            <a:grpSpLocks noChangeAspect="1"/>
          </p:cNvGrpSpPr>
          <p:nvPr/>
        </p:nvGrpSpPr>
        <p:grpSpPr>
          <a:xfrm>
            <a:off x="6419217" y="3116569"/>
            <a:ext cx="1324314" cy="1325138"/>
            <a:chOff x="637079" y="3131271"/>
            <a:chExt cx="1324314" cy="1325138"/>
          </a:xfrm>
          <a:solidFill>
            <a:schemeClr val="accent2"/>
          </a:solidFill>
        </p:grpSpPr>
        <p:sp>
          <p:nvSpPr>
            <p:cNvPr id="219" name="Freeform 218"/>
            <p:cNvSpPr/>
            <p:nvPr/>
          </p:nvSpPr>
          <p:spPr>
            <a:xfrm rot="13500000">
              <a:off x="637292" y="3132308"/>
              <a:ext cx="1324101" cy="1324101"/>
            </a:xfrm>
            <a:custGeom>
              <a:avLst/>
              <a:gdLst>
                <a:gd name="connsiteX0" fmla="*/ 0 w 1324101"/>
                <a:gd name="connsiteY0" fmla="*/ 662051 h 1324101"/>
                <a:gd name="connsiteX1" fmla="*/ 662051 w 1324101"/>
                <a:gd name="connsiteY1" fmla="*/ 0 h 1324101"/>
                <a:gd name="connsiteX2" fmla="*/ 1324101 w 1324101"/>
                <a:gd name="connsiteY2" fmla="*/ 0 h 1324101"/>
                <a:gd name="connsiteX3" fmla="*/ 1324101 w 1324101"/>
                <a:gd name="connsiteY3" fmla="*/ 662051 h 1324101"/>
                <a:gd name="connsiteX4" fmla="*/ 662050 w 1324101"/>
                <a:gd name="connsiteY4" fmla="*/ 1324102 h 1324101"/>
                <a:gd name="connsiteX5" fmla="*/ -1 w 1324101"/>
                <a:gd name="connsiteY5" fmla="*/ 662051 h 1324101"/>
                <a:gd name="connsiteX6" fmla="*/ 0 w 1324101"/>
                <a:gd name="connsiteY6" fmla="*/ 662051 h 13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4101" h="1324101">
                  <a:moveTo>
                    <a:pt x="0" y="662051"/>
                  </a:moveTo>
                  <a:cubicBezTo>
                    <a:pt x="0" y="296410"/>
                    <a:pt x="296410" y="0"/>
                    <a:pt x="662051" y="0"/>
                  </a:cubicBezTo>
                  <a:lnTo>
                    <a:pt x="1324101" y="0"/>
                  </a:lnTo>
                  <a:lnTo>
                    <a:pt x="1324101" y="662051"/>
                  </a:lnTo>
                  <a:cubicBezTo>
                    <a:pt x="1324101" y="1027692"/>
                    <a:pt x="1027691" y="1324102"/>
                    <a:pt x="662050" y="1324102"/>
                  </a:cubicBezTo>
                  <a:cubicBezTo>
                    <a:pt x="296409" y="1324102"/>
                    <a:pt x="-1" y="1027692"/>
                    <a:pt x="-1" y="662051"/>
                  </a:cubicBezTo>
                  <a:lnTo>
                    <a:pt x="0" y="662051"/>
                  </a:lnTo>
                  <a:close/>
                </a:path>
              </a:pathLst>
            </a:custGeom>
            <a:grpFill/>
            <a:ln>
              <a:no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lIns="289159" tIns="289160" rIns="289160" bIns="289159" spcCol="1270" anchor="ctr"/>
            <a:lstStyle/>
            <a:p>
              <a:pPr algn="ctr" defTabSz="1111250" eaLnBrk="1" fontAlgn="auto" hangingPunct="1">
                <a:lnSpc>
                  <a:spcPct val="90000"/>
                </a:lnSpc>
                <a:spcAft>
                  <a:spcPct val="35000"/>
                </a:spcAft>
                <a:defRPr/>
              </a:pPr>
              <a:endParaRPr lang="id-ID" sz="2500"/>
            </a:p>
          </p:txBody>
        </p:sp>
        <p:sp>
          <p:nvSpPr>
            <p:cNvPr id="220" name="Freeform 219"/>
            <p:cNvSpPr/>
            <p:nvPr/>
          </p:nvSpPr>
          <p:spPr>
            <a:xfrm rot="2700000">
              <a:off x="637079" y="3131271"/>
              <a:ext cx="1324101" cy="1324101"/>
            </a:xfrm>
            <a:custGeom>
              <a:avLst/>
              <a:gdLst>
                <a:gd name="connsiteX0" fmla="*/ 0 w 1324101"/>
                <a:gd name="connsiteY0" fmla="*/ 662051 h 1324101"/>
                <a:gd name="connsiteX1" fmla="*/ 662051 w 1324101"/>
                <a:gd name="connsiteY1" fmla="*/ 0 h 1324101"/>
                <a:gd name="connsiteX2" fmla="*/ 1324101 w 1324101"/>
                <a:gd name="connsiteY2" fmla="*/ 0 h 1324101"/>
                <a:gd name="connsiteX3" fmla="*/ 1324101 w 1324101"/>
                <a:gd name="connsiteY3" fmla="*/ 662051 h 1324101"/>
                <a:gd name="connsiteX4" fmla="*/ 662050 w 1324101"/>
                <a:gd name="connsiteY4" fmla="*/ 1324102 h 1324101"/>
                <a:gd name="connsiteX5" fmla="*/ -1 w 1324101"/>
                <a:gd name="connsiteY5" fmla="*/ 662051 h 1324101"/>
                <a:gd name="connsiteX6" fmla="*/ 0 w 1324101"/>
                <a:gd name="connsiteY6" fmla="*/ 662051 h 13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4101" h="1324101">
                  <a:moveTo>
                    <a:pt x="0" y="662051"/>
                  </a:moveTo>
                  <a:cubicBezTo>
                    <a:pt x="0" y="296410"/>
                    <a:pt x="296410" y="0"/>
                    <a:pt x="662051" y="0"/>
                  </a:cubicBezTo>
                  <a:lnTo>
                    <a:pt x="1324101" y="0"/>
                  </a:lnTo>
                  <a:lnTo>
                    <a:pt x="1324101" y="662051"/>
                  </a:lnTo>
                  <a:cubicBezTo>
                    <a:pt x="1324101" y="1027692"/>
                    <a:pt x="1027691" y="1324102"/>
                    <a:pt x="662050" y="1324102"/>
                  </a:cubicBezTo>
                  <a:cubicBezTo>
                    <a:pt x="296409" y="1324102"/>
                    <a:pt x="-1" y="1027692"/>
                    <a:pt x="-1" y="662051"/>
                  </a:cubicBezTo>
                  <a:lnTo>
                    <a:pt x="0" y="662051"/>
                  </a:lnTo>
                  <a:close/>
                </a:path>
              </a:pathLst>
            </a:custGeom>
            <a:grpFill/>
            <a:ln>
              <a:no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lIns="289159" tIns="289160" rIns="289160" bIns="289159" spcCol="1270" anchor="ctr"/>
            <a:lstStyle/>
            <a:p>
              <a:pPr algn="ctr" defTabSz="1111250" eaLnBrk="1" fontAlgn="auto" hangingPunct="1">
                <a:lnSpc>
                  <a:spcPct val="90000"/>
                </a:lnSpc>
                <a:spcAft>
                  <a:spcPct val="35000"/>
                </a:spcAft>
                <a:defRPr/>
              </a:pPr>
              <a:endParaRPr lang="id-ID" sz="2500"/>
            </a:p>
          </p:txBody>
        </p:sp>
      </p:grpSp>
      <p:sp>
        <p:nvSpPr>
          <p:cNvPr id="158" name="Oval 157"/>
          <p:cNvSpPr>
            <a:spLocks noChangeAspect="1"/>
          </p:cNvSpPr>
          <p:nvPr/>
        </p:nvSpPr>
        <p:spPr>
          <a:xfrm>
            <a:off x="6637338" y="3335338"/>
            <a:ext cx="887412" cy="88741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2400">
              <a:solidFill>
                <a:srgbClr val="FFFFFF"/>
              </a:solidFill>
            </a:endParaRPr>
          </a:p>
        </p:txBody>
      </p:sp>
      <p:grpSp>
        <p:nvGrpSpPr>
          <p:cNvPr id="159" name="Group 158"/>
          <p:cNvGrpSpPr>
            <a:grpSpLocks noChangeAspect="1"/>
          </p:cNvGrpSpPr>
          <p:nvPr/>
        </p:nvGrpSpPr>
        <p:grpSpPr>
          <a:xfrm rot="10826553">
            <a:off x="9047137" y="3122621"/>
            <a:ext cx="1324314" cy="1325138"/>
            <a:chOff x="637079" y="3131271"/>
            <a:chExt cx="1324314" cy="1325138"/>
          </a:xfrm>
          <a:solidFill>
            <a:schemeClr val="accent4"/>
          </a:solidFill>
        </p:grpSpPr>
        <p:sp>
          <p:nvSpPr>
            <p:cNvPr id="217" name="Freeform 216"/>
            <p:cNvSpPr/>
            <p:nvPr/>
          </p:nvSpPr>
          <p:spPr>
            <a:xfrm rot="13500000">
              <a:off x="637292" y="3132308"/>
              <a:ext cx="1324101" cy="1324101"/>
            </a:xfrm>
            <a:custGeom>
              <a:avLst/>
              <a:gdLst>
                <a:gd name="connsiteX0" fmla="*/ 0 w 1324101"/>
                <a:gd name="connsiteY0" fmla="*/ 662051 h 1324101"/>
                <a:gd name="connsiteX1" fmla="*/ 662051 w 1324101"/>
                <a:gd name="connsiteY1" fmla="*/ 0 h 1324101"/>
                <a:gd name="connsiteX2" fmla="*/ 1324101 w 1324101"/>
                <a:gd name="connsiteY2" fmla="*/ 0 h 1324101"/>
                <a:gd name="connsiteX3" fmla="*/ 1324101 w 1324101"/>
                <a:gd name="connsiteY3" fmla="*/ 662051 h 1324101"/>
                <a:gd name="connsiteX4" fmla="*/ 662050 w 1324101"/>
                <a:gd name="connsiteY4" fmla="*/ 1324102 h 1324101"/>
                <a:gd name="connsiteX5" fmla="*/ -1 w 1324101"/>
                <a:gd name="connsiteY5" fmla="*/ 662051 h 1324101"/>
                <a:gd name="connsiteX6" fmla="*/ 0 w 1324101"/>
                <a:gd name="connsiteY6" fmla="*/ 662051 h 13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4101" h="1324101">
                  <a:moveTo>
                    <a:pt x="0" y="662051"/>
                  </a:moveTo>
                  <a:cubicBezTo>
                    <a:pt x="0" y="296410"/>
                    <a:pt x="296410" y="0"/>
                    <a:pt x="662051" y="0"/>
                  </a:cubicBezTo>
                  <a:lnTo>
                    <a:pt x="1324101" y="0"/>
                  </a:lnTo>
                  <a:lnTo>
                    <a:pt x="1324101" y="662051"/>
                  </a:lnTo>
                  <a:cubicBezTo>
                    <a:pt x="1324101" y="1027692"/>
                    <a:pt x="1027691" y="1324102"/>
                    <a:pt x="662050" y="1324102"/>
                  </a:cubicBezTo>
                  <a:cubicBezTo>
                    <a:pt x="296409" y="1324102"/>
                    <a:pt x="-1" y="1027692"/>
                    <a:pt x="-1" y="662051"/>
                  </a:cubicBezTo>
                  <a:lnTo>
                    <a:pt x="0" y="662051"/>
                  </a:lnTo>
                  <a:close/>
                </a:path>
              </a:pathLst>
            </a:custGeom>
            <a:grpFill/>
            <a:ln>
              <a:no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lIns="289159" tIns="289160" rIns="289160" bIns="289159" spcCol="1270" anchor="ctr"/>
            <a:lstStyle/>
            <a:p>
              <a:pPr algn="ctr" defTabSz="1111250" eaLnBrk="1" fontAlgn="auto" hangingPunct="1">
                <a:lnSpc>
                  <a:spcPct val="90000"/>
                </a:lnSpc>
                <a:spcAft>
                  <a:spcPct val="35000"/>
                </a:spcAft>
                <a:defRPr/>
              </a:pPr>
              <a:endParaRPr lang="id-ID" sz="2500"/>
            </a:p>
          </p:txBody>
        </p:sp>
        <p:sp>
          <p:nvSpPr>
            <p:cNvPr id="218" name="Freeform 217"/>
            <p:cNvSpPr/>
            <p:nvPr/>
          </p:nvSpPr>
          <p:spPr>
            <a:xfrm rot="2700000">
              <a:off x="637079" y="3131271"/>
              <a:ext cx="1324101" cy="1324101"/>
            </a:xfrm>
            <a:custGeom>
              <a:avLst/>
              <a:gdLst>
                <a:gd name="connsiteX0" fmla="*/ 0 w 1324101"/>
                <a:gd name="connsiteY0" fmla="*/ 662051 h 1324101"/>
                <a:gd name="connsiteX1" fmla="*/ 662051 w 1324101"/>
                <a:gd name="connsiteY1" fmla="*/ 0 h 1324101"/>
                <a:gd name="connsiteX2" fmla="*/ 1324101 w 1324101"/>
                <a:gd name="connsiteY2" fmla="*/ 0 h 1324101"/>
                <a:gd name="connsiteX3" fmla="*/ 1324101 w 1324101"/>
                <a:gd name="connsiteY3" fmla="*/ 662051 h 1324101"/>
                <a:gd name="connsiteX4" fmla="*/ 662050 w 1324101"/>
                <a:gd name="connsiteY4" fmla="*/ 1324102 h 1324101"/>
                <a:gd name="connsiteX5" fmla="*/ -1 w 1324101"/>
                <a:gd name="connsiteY5" fmla="*/ 662051 h 1324101"/>
                <a:gd name="connsiteX6" fmla="*/ 0 w 1324101"/>
                <a:gd name="connsiteY6" fmla="*/ 662051 h 13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4101" h="1324101">
                  <a:moveTo>
                    <a:pt x="0" y="662051"/>
                  </a:moveTo>
                  <a:cubicBezTo>
                    <a:pt x="0" y="296410"/>
                    <a:pt x="296410" y="0"/>
                    <a:pt x="662051" y="0"/>
                  </a:cubicBezTo>
                  <a:lnTo>
                    <a:pt x="1324101" y="0"/>
                  </a:lnTo>
                  <a:lnTo>
                    <a:pt x="1324101" y="662051"/>
                  </a:lnTo>
                  <a:cubicBezTo>
                    <a:pt x="1324101" y="1027692"/>
                    <a:pt x="1027691" y="1324102"/>
                    <a:pt x="662050" y="1324102"/>
                  </a:cubicBezTo>
                  <a:cubicBezTo>
                    <a:pt x="296409" y="1324102"/>
                    <a:pt x="-1" y="1027692"/>
                    <a:pt x="-1" y="662051"/>
                  </a:cubicBezTo>
                  <a:lnTo>
                    <a:pt x="0" y="662051"/>
                  </a:lnTo>
                  <a:close/>
                </a:path>
              </a:pathLst>
            </a:custGeom>
            <a:grpFill/>
            <a:ln>
              <a:no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lIns="289159" tIns="289160" rIns="289160" bIns="289159" spcCol="1270" anchor="ctr"/>
            <a:lstStyle/>
            <a:p>
              <a:pPr algn="ctr" defTabSz="1111250" eaLnBrk="1" fontAlgn="auto" hangingPunct="1">
                <a:lnSpc>
                  <a:spcPct val="90000"/>
                </a:lnSpc>
                <a:spcAft>
                  <a:spcPct val="35000"/>
                </a:spcAft>
                <a:defRPr/>
              </a:pPr>
              <a:endParaRPr lang="id-ID" sz="2500"/>
            </a:p>
          </p:txBody>
        </p:sp>
      </p:grpSp>
      <p:sp>
        <p:nvSpPr>
          <p:cNvPr id="160" name="Oval 159"/>
          <p:cNvSpPr>
            <a:spLocks noChangeAspect="1"/>
          </p:cNvSpPr>
          <p:nvPr/>
        </p:nvSpPr>
        <p:spPr>
          <a:xfrm rot="10826553">
            <a:off x="9271000" y="3336925"/>
            <a:ext cx="887413" cy="88582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2400">
              <a:solidFill>
                <a:srgbClr val="FFFFFF"/>
              </a:solidFill>
            </a:endParaRPr>
          </a:p>
        </p:txBody>
      </p:sp>
      <p:grpSp>
        <p:nvGrpSpPr>
          <p:cNvPr id="161" name="Group 160"/>
          <p:cNvGrpSpPr>
            <a:grpSpLocks noChangeAspect="1"/>
          </p:cNvGrpSpPr>
          <p:nvPr/>
        </p:nvGrpSpPr>
        <p:grpSpPr>
          <a:xfrm>
            <a:off x="7731553" y="2449119"/>
            <a:ext cx="1324314" cy="1325138"/>
            <a:chOff x="637079" y="3131271"/>
            <a:chExt cx="1324314" cy="1325138"/>
          </a:xfrm>
          <a:solidFill>
            <a:srgbClr val="FF0000"/>
          </a:solidFill>
        </p:grpSpPr>
        <p:sp>
          <p:nvSpPr>
            <p:cNvPr id="215" name="Freeform 214"/>
            <p:cNvSpPr/>
            <p:nvPr/>
          </p:nvSpPr>
          <p:spPr>
            <a:xfrm rot="13500000">
              <a:off x="637292" y="3132308"/>
              <a:ext cx="1324101" cy="1324101"/>
            </a:xfrm>
            <a:custGeom>
              <a:avLst/>
              <a:gdLst>
                <a:gd name="connsiteX0" fmla="*/ 0 w 1324101"/>
                <a:gd name="connsiteY0" fmla="*/ 662051 h 1324101"/>
                <a:gd name="connsiteX1" fmla="*/ 662051 w 1324101"/>
                <a:gd name="connsiteY1" fmla="*/ 0 h 1324101"/>
                <a:gd name="connsiteX2" fmla="*/ 1324101 w 1324101"/>
                <a:gd name="connsiteY2" fmla="*/ 0 h 1324101"/>
                <a:gd name="connsiteX3" fmla="*/ 1324101 w 1324101"/>
                <a:gd name="connsiteY3" fmla="*/ 662051 h 1324101"/>
                <a:gd name="connsiteX4" fmla="*/ 662050 w 1324101"/>
                <a:gd name="connsiteY4" fmla="*/ 1324102 h 1324101"/>
                <a:gd name="connsiteX5" fmla="*/ -1 w 1324101"/>
                <a:gd name="connsiteY5" fmla="*/ 662051 h 1324101"/>
                <a:gd name="connsiteX6" fmla="*/ 0 w 1324101"/>
                <a:gd name="connsiteY6" fmla="*/ 662051 h 13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4101" h="1324101">
                  <a:moveTo>
                    <a:pt x="0" y="662051"/>
                  </a:moveTo>
                  <a:cubicBezTo>
                    <a:pt x="0" y="296410"/>
                    <a:pt x="296410" y="0"/>
                    <a:pt x="662051" y="0"/>
                  </a:cubicBezTo>
                  <a:lnTo>
                    <a:pt x="1324101" y="0"/>
                  </a:lnTo>
                  <a:lnTo>
                    <a:pt x="1324101" y="662051"/>
                  </a:lnTo>
                  <a:cubicBezTo>
                    <a:pt x="1324101" y="1027692"/>
                    <a:pt x="1027691" y="1324102"/>
                    <a:pt x="662050" y="1324102"/>
                  </a:cubicBezTo>
                  <a:cubicBezTo>
                    <a:pt x="296409" y="1324102"/>
                    <a:pt x="-1" y="1027692"/>
                    <a:pt x="-1" y="662051"/>
                  </a:cubicBezTo>
                  <a:lnTo>
                    <a:pt x="0" y="662051"/>
                  </a:lnTo>
                  <a:close/>
                </a:path>
              </a:pathLst>
            </a:custGeom>
            <a:grpFill/>
            <a:ln>
              <a:no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lIns="289159" tIns="289160" rIns="289160" bIns="289159" spcCol="1270" anchor="ctr"/>
            <a:lstStyle/>
            <a:p>
              <a:pPr algn="ctr" defTabSz="1111250" eaLnBrk="1" fontAlgn="auto" hangingPunct="1">
                <a:lnSpc>
                  <a:spcPct val="90000"/>
                </a:lnSpc>
                <a:spcAft>
                  <a:spcPct val="35000"/>
                </a:spcAft>
                <a:defRPr/>
              </a:pPr>
              <a:endParaRPr lang="id-ID" sz="2500"/>
            </a:p>
          </p:txBody>
        </p:sp>
        <p:sp>
          <p:nvSpPr>
            <p:cNvPr id="216" name="Freeform 215"/>
            <p:cNvSpPr/>
            <p:nvPr/>
          </p:nvSpPr>
          <p:spPr>
            <a:xfrm rot="2700000">
              <a:off x="637079" y="3131271"/>
              <a:ext cx="1324101" cy="1324101"/>
            </a:xfrm>
            <a:custGeom>
              <a:avLst/>
              <a:gdLst>
                <a:gd name="connsiteX0" fmla="*/ 0 w 1324101"/>
                <a:gd name="connsiteY0" fmla="*/ 662051 h 1324101"/>
                <a:gd name="connsiteX1" fmla="*/ 662051 w 1324101"/>
                <a:gd name="connsiteY1" fmla="*/ 0 h 1324101"/>
                <a:gd name="connsiteX2" fmla="*/ 1324101 w 1324101"/>
                <a:gd name="connsiteY2" fmla="*/ 0 h 1324101"/>
                <a:gd name="connsiteX3" fmla="*/ 1324101 w 1324101"/>
                <a:gd name="connsiteY3" fmla="*/ 662051 h 1324101"/>
                <a:gd name="connsiteX4" fmla="*/ 662050 w 1324101"/>
                <a:gd name="connsiteY4" fmla="*/ 1324102 h 1324101"/>
                <a:gd name="connsiteX5" fmla="*/ -1 w 1324101"/>
                <a:gd name="connsiteY5" fmla="*/ 662051 h 1324101"/>
                <a:gd name="connsiteX6" fmla="*/ 0 w 1324101"/>
                <a:gd name="connsiteY6" fmla="*/ 662051 h 13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4101" h="1324101">
                  <a:moveTo>
                    <a:pt x="0" y="662051"/>
                  </a:moveTo>
                  <a:cubicBezTo>
                    <a:pt x="0" y="296410"/>
                    <a:pt x="296410" y="0"/>
                    <a:pt x="662051" y="0"/>
                  </a:cubicBezTo>
                  <a:lnTo>
                    <a:pt x="1324101" y="0"/>
                  </a:lnTo>
                  <a:lnTo>
                    <a:pt x="1324101" y="662051"/>
                  </a:lnTo>
                  <a:cubicBezTo>
                    <a:pt x="1324101" y="1027692"/>
                    <a:pt x="1027691" y="1324102"/>
                    <a:pt x="662050" y="1324102"/>
                  </a:cubicBezTo>
                  <a:cubicBezTo>
                    <a:pt x="296409" y="1324102"/>
                    <a:pt x="-1" y="1027692"/>
                    <a:pt x="-1" y="662051"/>
                  </a:cubicBezTo>
                  <a:lnTo>
                    <a:pt x="0" y="662051"/>
                  </a:lnTo>
                  <a:close/>
                </a:path>
              </a:pathLst>
            </a:custGeom>
            <a:grpFill/>
            <a:ln>
              <a:no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lIns="289159" tIns="289160" rIns="289160" bIns="289159" spcCol="1270" anchor="ctr"/>
            <a:lstStyle/>
            <a:p>
              <a:pPr algn="ctr" defTabSz="1111250" eaLnBrk="1" fontAlgn="auto" hangingPunct="1">
                <a:lnSpc>
                  <a:spcPct val="90000"/>
                </a:lnSpc>
                <a:spcAft>
                  <a:spcPct val="35000"/>
                </a:spcAft>
                <a:defRPr/>
              </a:pPr>
              <a:endParaRPr lang="id-ID" sz="2500"/>
            </a:p>
          </p:txBody>
        </p:sp>
      </p:grpSp>
      <p:sp>
        <p:nvSpPr>
          <p:cNvPr id="162" name="Oval 161"/>
          <p:cNvSpPr>
            <a:spLocks noChangeAspect="1"/>
          </p:cNvSpPr>
          <p:nvPr/>
        </p:nvSpPr>
        <p:spPr>
          <a:xfrm>
            <a:off x="7961313" y="2660650"/>
            <a:ext cx="885825" cy="88582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2400">
              <a:solidFill>
                <a:srgbClr val="FFFFFF"/>
              </a:solidFill>
            </a:endParaRPr>
          </a:p>
        </p:txBody>
      </p:sp>
      <p:grpSp>
        <p:nvGrpSpPr>
          <p:cNvPr id="163" name="Group 162"/>
          <p:cNvGrpSpPr>
            <a:grpSpLocks noChangeAspect="1"/>
          </p:cNvGrpSpPr>
          <p:nvPr/>
        </p:nvGrpSpPr>
        <p:grpSpPr>
          <a:xfrm>
            <a:off x="7742546" y="3790937"/>
            <a:ext cx="1324314" cy="1325138"/>
            <a:chOff x="637079" y="3131271"/>
            <a:chExt cx="1324314" cy="1325138"/>
          </a:xfrm>
          <a:solidFill>
            <a:srgbClr val="7030A0"/>
          </a:solidFill>
        </p:grpSpPr>
        <p:sp>
          <p:nvSpPr>
            <p:cNvPr id="213" name="Freeform 212"/>
            <p:cNvSpPr/>
            <p:nvPr/>
          </p:nvSpPr>
          <p:spPr>
            <a:xfrm rot="13500000">
              <a:off x="637292" y="3132308"/>
              <a:ext cx="1324101" cy="1324101"/>
            </a:xfrm>
            <a:custGeom>
              <a:avLst/>
              <a:gdLst>
                <a:gd name="connsiteX0" fmla="*/ 0 w 1324101"/>
                <a:gd name="connsiteY0" fmla="*/ 662051 h 1324101"/>
                <a:gd name="connsiteX1" fmla="*/ 662051 w 1324101"/>
                <a:gd name="connsiteY1" fmla="*/ 0 h 1324101"/>
                <a:gd name="connsiteX2" fmla="*/ 1324101 w 1324101"/>
                <a:gd name="connsiteY2" fmla="*/ 0 h 1324101"/>
                <a:gd name="connsiteX3" fmla="*/ 1324101 w 1324101"/>
                <a:gd name="connsiteY3" fmla="*/ 662051 h 1324101"/>
                <a:gd name="connsiteX4" fmla="*/ 662050 w 1324101"/>
                <a:gd name="connsiteY4" fmla="*/ 1324102 h 1324101"/>
                <a:gd name="connsiteX5" fmla="*/ -1 w 1324101"/>
                <a:gd name="connsiteY5" fmla="*/ 662051 h 1324101"/>
                <a:gd name="connsiteX6" fmla="*/ 0 w 1324101"/>
                <a:gd name="connsiteY6" fmla="*/ 662051 h 13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4101" h="1324101">
                  <a:moveTo>
                    <a:pt x="0" y="662051"/>
                  </a:moveTo>
                  <a:cubicBezTo>
                    <a:pt x="0" y="296410"/>
                    <a:pt x="296410" y="0"/>
                    <a:pt x="662051" y="0"/>
                  </a:cubicBezTo>
                  <a:lnTo>
                    <a:pt x="1324101" y="0"/>
                  </a:lnTo>
                  <a:lnTo>
                    <a:pt x="1324101" y="662051"/>
                  </a:lnTo>
                  <a:cubicBezTo>
                    <a:pt x="1324101" y="1027692"/>
                    <a:pt x="1027691" y="1324102"/>
                    <a:pt x="662050" y="1324102"/>
                  </a:cubicBezTo>
                  <a:cubicBezTo>
                    <a:pt x="296409" y="1324102"/>
                    <a:pt x="-1" y="1027692"/>
                    <a:pt x="-1" y="662051"/>
                  </a:cubicBezTo>
                  <a:lnTo>
                    <a:pt x="0" y="662051"/>
                  </a:lnTo>
                  <a:close/>
                </a:path>
              </a:pathLst>
            </a:custGeom>
            <a:grpFill/>
            <a:ln>
              <a:no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lIns="289159" tIns="289160" rIns="289160" bIns="289159" spcCol="1270" anchor="ctr"/>
            <a:lstStyle/>
            <a:p>
              <a:pPr algn="ctr" defTabSz="1111250" eaLnBrk="1" fontAlgn="auto" hangingPunct="1">
                <a:lnSpc>
                  <a:spcPct val="90000"/>
                </a:lnSpc>
                <a:spcAft>
                  <a:spcPct val="35000"/>
                </a:spcAft>
                <a:defRPr/>
              </a:pPr>
              <a:endParaRPr lang="id-ID" sz="2500"/>
            </a:p>
          </p:txBody>
        </p:sp>
        <p:sp>
          <p:nvSpPr>
            <p:cNvPr id="214" name="Freeform 213"/>
            <p:cNvSpPr/>
            <p:nvPr/>
          </p:nvSpPr>
          <p:spPr>
            <a:xfrm rot="2700000">
              <a:off x="637079" y="3131271"/>
              <a:ext cx="1324101" cy="1324101"/>
            </a:xfrm>
            <a:custGeom>
              <a:avLst/>
              <a:gdLst>
                <a:gd name="connsiteX0" fmla="*/ 0 w 1324101"/>
                <a:gd name="connsiteY0" fmla="*/ 662051 h 1324101"/>
                <a:gd name="connsiteX1" fmla="*/ 662051 w 1324101"/>
                <a:gd name="connsiteY1" fmla="*/ 0 h 1324101"/>
                <a:gd name="connsiteX2" fmla="*/ 1324101 w 1324101"/>
                <a:gd name="connsiteY2" fmla="*/ 0 h 1324101"/>
                <a:gd name="connsiteX3" fmla="*/ 1324101 w 1324101"/>
                <a:gd name="connsiteY3" fmla="*/ 662051 h 1324101"/>
                <a:gd name="connsiteX4" fmla="*/ 662050 w 1324101"/>
                <a:gd name="connsiteY4" fmla="*/ 1324102 h 1324101"/>
                <a:gd name="connsiteX5" fmla="*/ -1 w 1324101"/>
                <a:gd name="connsiteY5" fmla="*/ 662051 h 1324101"/>
                <a:gd name="connsiteX6" fmla="*/ 0 w 1324101"/>
                <a:gd name="connsiteY6" fmla="*/ 662051 h 13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4101" h="1324101">
                  <a:moveTo>
                    <a:pt x="0" y="662051"/>
                  </a:moveTo>
                  <a:cubicBezTo>
                    <a:pt x="0" y="296410"/>
                    <a:pt x="296410" y="0"/>
                    <a:pt x="662051" y="0"/>
                  </a:cubicBezTo>
                  <a:lnTo>
                    <a:pt x="1324101" y="0"/>
                  </a:lnTo>
                  <a:lnTo>
                    <a:pt x="1324101" y="662051"/>
                  </a:lnTo>
                  <a:cubicBezTo>
                    <a:pt x="1324101" y="1027692"/>
                    <a:pt x="1027691" y="1324102"/>
                    <a:pt x="662050" y="1324102"/>
                  </a:cubicBezTo>
                  <a:cubicBezTo>
                    <a:pt x="296409" y="1324102"/>
                    <a:pt x="-1" y="1027692"/>
                    <a:pt x="-1" y="662051"/>
                  </a:cubicBezTo>
                  <a:lnTo>
                    <a:pt x="0" y="662051"/>
                  </a:lnTo>
                  <a:close/>
                </a:path>
              </a:pathLst>
            </a:custGeom>
            <a:grpFill/>
            <a:ln>
              <a:no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lIns="289159" tIns="289160" rIns="289160" bIns="289159" spcCol="1270" anchor="ctr"/>
            <a:lstStyle/>
            <a:p>
              <a:pPr algn="ctr" defTabSz="1111250" eaLnBrk="1" fontAlgn="auto" hangingPunct="1">
                <a:lnSpc>
                  <a:spcPct val="90000"/>
                </a:lnSpc>
                <a:spcAft>
                  <a:spcPct val="35000"/>
                </a:spcAft>
                <a:defRPr/>
              </a:pPr>
              <a:endParaRPr lang="id-ID" sz="2500"/>
            </a:p>
          </p:txBody>
        </p:sp>
      </p:grpSp>
      <p:sp>
        <p:nvSpPr>
          <p:cNvPr id="164" name="Oval 163"/>
          <p:cNvSpPr>
            <a:spLocks noChangeAspect="1"/>
          </p:cNvSpPr>
          <p:nvPr/>
        </p:nvSpPr>
        <p:spPr>
          <a:xfrm>
            <a:off x="7986713" y="3997325"/>
            <a:ext cx="885825" cy="88582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2400">
              <a:solidFill>
                <a:srgbClr val="FFFFFF"/>
              </a:solidFill>
            </a:endParaRPr>
          </a:p>
        </p:txBody>
      </p:sp>
      <p:grpSp>
        <p:nvGrpSpPr>
          <p:cNvPr id="165" name="Group 164"/>
          <p:cNvGrpSpPr>
            <a:grpSpLocks noChangeAspect="1"/>
          </p:cNvGrpSpPr>
          <p:nvPr/>
        </p:nvGrpSpPr>
        <p:grpSpPr>
          <a:xfrm>
            <a:off x="6421561" y="4449130"/>
            <a:ext cx="1324314" cy="1325138"/>
            <a:chOff x="637079" y="3131271"/>
            <a:chExt cx="1324314" cy="1325138"/>
          </a:xfrm>
          <a:solidFill>
            <a:schemeClr val="accent6"/>
          </a:solidFill>
        </p:grpSpPr>
        <p:sp>
          <p:nvSpPr>
            <p:cNvPr id="211" name="Freeform 210"/>
            <p:cNvSpPr/>
            <p:nvPr/>
          </p:nvSpPr>
          <p:spPr>
            <a:xfrm rot="13500000">
              <a:off x="637292" y="3132308"/>
              <a:ext cx="1324101" cy="1324101"/>
            </a:xfrm>
            <a:custGeom>
              <a:avLst/>
              <a:gdLst>
                <a:gd name="connsiteX0" fmla="*/ 0 w 1324101"/>
                <a:gd name="connsiteY0" fmla="*/ 662051 h 1324101"/>
                <a:gd name="connsiteX1" fmla="*/ 662051 w 1324101"/>
                <a:gd name="connsiteY1" fmla="*/ 0 h 1324101"/>
                <a:gd name="connsiteX2" fmla="*/ 1324101 w 1324101"/>
                <a:gd name="connsiteY2" fmla="*/ 0 h 1324101"/>
                <a:gd name="connsiteX3" fmla="*/ 1324101 w 1324101"/>
                <a:gd name="connsiteY3" fmla="*/ 662051 h 1324101"/>
                <a:gd name="connsiteX4" fmla="*/ 662050 w 1324101"/>
                <a:gd name="connsiteY4" fmla="*/ 1324102 h 1324101"/>
                <a:gd name="connsiteX5" fmla="*/ -1 w 1324101"/>
                <a:gd name="connsiteY5" fmla="*/ 662051 h 1324101"/>
                <a:gd name="connsiteX6" fmla="*/ 0 w 1324101"/>
                <a:gd name="connsiteY6" fmla="*/ 662051 h 13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4101" h="1324101">
                  <a:moveTo>
                    <a:pt x="0" y="662051"/>
                  </a:moveTo>
                  <a:cubicBezTo>
                    <a:pt x="0" y="296410"/>
                    <a:pt x="296410" y="0"/>
                    <a:pt x="662051" y="0"/>
                  </a:cubicBezTo>
                  <a:lnTo>
                    <a:pt x="1324101" y="0"/>
                  </a:lnTo>
                  <a:lnTo>
                    <a:pt x="1324101" y="662051"/>
                  </a:lnTo>
                  <a:cubicBezTo>
                    <a:pt x="1324101" y="1027692"/>
                    <a:pt x="1027691" y="1324102"/>
                    <a:pt x="662050" y="1324102"/>
                  </a:cubicBezTo>
                  <a:cubicBezTo>
                    <a:pt x="296409" y="1324102"/>
                    <a:pt x="-1" y="1027692"/>
                    <a:pt x="-1" y="662051"/>
                  </a:cubicBezTo>
                  <a:lnTo>
                    <a:pt x="0" y="662051"/>
                  </a:lnTo>
                  <a:close/>
                </a:path>
              </a:pathLst>
            </a:custGeom>
            <a:grpFill/>
            <a:ln>
              <a:no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lIns="289159" tIns="289160" rIns="289160" bIns="289159" spcCol="1270" anchor="ctr"/>
            <a:lstStyle/>
            <a:p>
              <a:pPr algn="ctr" defTabSz="1111250" eaLnBrk="1" fontAlgn="auto" hangingPunct="1">
                <a:lnSpc>
                  <a:spcPct val="90000"/>
                </a:lnSpc>
                <a:spcAft>
                  <a:spcPct val="35000"/>
                </a:spcAft>
                <a:defRPr/>
              </a:pPr>
              <a:endParaRPr lang="id-ID" sz="2500"/>
            </a:p>
          </p:txBody>
        </p:sp>
        <p:sp>
          <p:nvSpPr>
            <p:cNvPr id="212" name="Freeform 211"/>
            <p:cNvSpPr/>
            <p:nvPr/>
          </p:nvSpPr>
          <p:spPr>
            <a:xfrm rot="2700000">
              <a:off x="637079" y="3131271"/>
              <a:ext cx="1324101" cy="1324101"/>
            </a:xfrm>
            <a:custGeom>
              <a:avLst/>
              <a:gdLst>
                <a:gd name="connsiteX0" fmla="*/ 0 w 1324101"/>
                <a:gd name="connsiteY0" fmla="*/ 662051 h 1324101"/>
                <a:gd name="connsiteX1" fmla="*/ 662051 w 1324101"/>
                <a:gd name="connsiteY1" fmla="*/ 0 h 1324101"/>
                <a:gd name="connsiteX2" fmla="*/ 1324101 w 1324101"/>
                <a:gd name="connsiteY2" fmla="*/ 0 h 1324101"/>
                <a:gd name="connsiteX3" fmla="*/ 1324101 w 1324101"/>
                <a:gd name="connsiteY3" fmla="*/ 662051 h 1324101"/>
                <a:gd name="connsiteX4" fmla="*/ 662050 w 1324101"/>
                <a:gd name="connsiteY4" fmla="*/ 1324102 h 1324101"/>
                <a:gd name="connsiteX5" fmla="*/ -1 w 1324101"/>
                <a:gd name="connsiteY5" fmla="*/ 662051 h 1324101"/>
                <a:gd name="connsiteX6" fmla="*/ 0 w 1324101"/>
                <a:gd name="connsiteY6" fmla="*/ 662051 h 13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4101" h="1324101">
                  <a:moveTo>
                    <a:pt x="0" y="662051"/>
                  </a:moveTo>
                  <a:cubicBezTo>
                    <a:pt x="0" y="296410"/>
                    <a:pt x="296410" y="0"/>
                    <a:pt x="662051" y="0"/>
                  </a:cubicBezTo>
                  <a:lnTo>
                    <a:pt x="1324101" y="0"/>
                  </a:lnTo>
                  <a:lnTo>
                    <a:pt x="1324101" y="662051"/>
                  </a:lnTo>
                  <a:cubicBezTo>
                    <a:pt x="1324101" y="1027692"/>
                    <a:pt x="1027691" y="1324102"/>
                    <a:pt x="662050" y="1324102"/>
                  </a:cubicBezTo>
                  <a:cubicBezTo>
                    <a:pt x="296409" y="1324102"/>
                    <a:pt x="-1" y="1027692"/>
                    <a:pt x="-1" y="662051"/>
                  </a:cubicBezTo>
                  <a:lnTo>
                    <a:pt x="0" y="662051"/>
                  </a:lnTo>
                  <a:close/>
                </a:path>
              </a:pathLst>
            </a:custGeom>
            <a:grpFill/>
            <a:ln>
              <a:no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lIns="289159" tIns="289160" rIns="289160" bIns="289159" spcCol="1270" anchor="ctr"/>
            <a:lstStyle/>
            <a:p>
              <a:pPr algn="ctr" defTabSz="1111250" eaLnBrk="1" fontAlgn="auto" hangingPunct="1">
                <a:lnSpc>
                  <a:spcPct val="90000"/>
                </a:lnSpc>
                <a:spcAft>
                  <a:spcPct val="35000"/>
                </a:spcAft>
                <a:defRPr/>
              </a:pPr>
              <a:endParaRPr lang="id-ID" sz="2500"/>
            </a:p>
          </p:txBody>
        </p:sp>
      </p:grpSp>
      <p:sp>
        <p:nvSpPr>
          <p:cNvPr id="166" name="Oval 165"/>
          <p:cNvSpPr>
            <a:spLocks noChangeAspect="1"/>
          </p:cNvSpPr>
          <p:nvPr/>
        </p:nvSpPr>
        <p:spPr>
          <a:xfrm>
            <a:off x="6637338" y="4668838"/>
            <a:ext cx="887412" cy="88582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2400">
              <a:solidFill>
                <a:srgbClr val="FFFFFF"/>
              </a:solidFill>
            </a:endParaRPr>
          </a:p>
        </p:txBody>
      </p:sp>
      <p:grpSp>
        <p:nvGrpSpPr>
          <p:cNvPr id="167" name="Group 166"/>
          <p:cNvGrpSpPr>
            <a:grpSpLocks noChangeAspect="1"/>
          </p:cNvGrpSpPr>
          <p:nvPr/>
        </p:nvGrpSpPr>
        <p:grpSpPr>
          <a:xfrm rot="10826553">
            <a:off x="6422656" y="1780565"/>
            <a:ext cx="1324314" cy="1325138"/>
            <a:chOff x="637079" y="3131271"/>
            <a:chExt cx="1324314" cy="1325138"/>
          </a:xfrm>
          <a:solidFill>
            <a:schemeClr val="accent1"/>
          </a:solidFill>
        </p:grpSpPr>
        <p:sp>
          <p:nvSpPr>
            <p:cNvPr id="209" name="Freeform 208"/>
            <p:cNvSpPr/>
            <p:nvPr/>
          </p:nvSpPr>
          <p:spPr>
            <a:xfrm rot="13500000">
              <a:off x="637292" y="3132308"/>
              <a:ext cx="1324101" cy="1324101"/>
            </a:xfrm>
            <a:custGeom>
              <a:avLst/>
              <a:gdLst>
                <a:gd name="connsiteX0" fmla="*/ 0 w 1324101"/>
                <a:gd name="connsiteY0" fmla="*/ 662051 h 1324101"/>
                <a:gd name="connsiteX1" fmla="*/ 662051 w 1324101"/>
                <a:gd name="connsiteY1" fmla="*/ 0 h 1324101"/>
                <a:gd name="connsiteX2" fmla="*/ 1324101 w 1324101"/>
                <a:gd name="connsiteY2" fmla="*/ 0 h 1324101"/>
                <a:gd name="connsiteX3" fmla="*/ 1324101 w 1324101"/>
                <a:gd name="connsiteY3" fmla="*/ 662051 h 1324101"/>
                <a:gd name="connsiteX4" fmla="*/ 662050 w 1324101"/>
                <a:gd name="connsiteY4" fmla="*/ 1324102 h 1324101"/>
                <a:gd name="connsiteX5" fmla="*/ -1 w 1324101"/>
                <a:gd name="connsiteY5" fmla="*/ 662051 h 1324101"/>
                <a:gd name="connsiteX6" fmla="*/ 0 w 1324101"/>
                <a:gd name="connsiteY6" fmla="*/ 662051 h 13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4101" h="1324101">
                  <a:moveTo>
                    <a:pt x="0" y="662051"/>
                  </a:moveTo>
                  <a:cubicBezTo>
                    <a:pt x="0" y="296410"/>
                    <a:pt x="296410" y="0"/>
                    <a:pt x="662051" y="0"/>
                  </a:cubicBezTo>
                  <a:lnTo>
                    <a:pt x="1324101" y="0"/>
                  </a:lnTo>
                  <a:lnTo>
                    <a:pt x="1324101" y="662051"/>
                  </a:lnTo>
                  <a:cubicBezTo>
                    <a:pt x="1324101" y="1027692"/>
                    <a:pt x="1027691" y="1324102"/>
                    <a:pt x="662050" y="1324102"/>
                  </a:cubicBezTo>
                  <a:cubicBezTo>
                    <a:pt x="296409" y="1324102"/>
                    <a:pt x="-1" y="1027692"/>
                    <a:pt x="-1" y="662051"/>
                  </a:cubicBezTo>
                  <a:lnTo>
                    <a:pt x="0" y="662051"/>
                  </a:lnTo>
                  <a:close/>
                </a:path>
              </a:pathLst>
            </a:custGeom>
            <a:grpFill/>
            <a:ln>
              <a:no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lIns="289159" tIns="289160" rIns="289160" bIns="289159" spcCol="1270" anchor="ctr"/>
            <a:lstStyle/>
            <a:p>
              <a:pPr algn="ctr" defTabSz="1111250" eaLnBrk="1" fontAlgn="auto" hangingPunct="1">
                <a:lnSpc>
                  <a:spcPct val="90000"/>
                </a:lnSpc>
                <a:spcAft>
                  <a:spcPct val="35000"/>
                </a:spcAft>
                <a:defRPr/>
              </a:pPr>
              <a:endParaRPr lang="id-ID" sz="2500"/>
            </a:p>
          </p:txBody>
        </p:sp>
        <p:sp>
          <p:nvSpPr>
            <p:cNvPr id="210" name="Freeform 209"/>
            <p:cNvSpPr/>
            <p:nvPr/>
          </p:nvSpPr>
          <p:spPr>
            <a:xfrm rot="2700000">
              <a:off x="637079" y="3131271"/>
              <a:ext cx="1324101" cy="1324101"/>
            </a:xfrm>
            <a:custGeom>
              <a:avLst/>
              <a:gdLst>
                <a:gd name="connsiteX0" fmla="*/ 0 w 1324101"/>
                <a:gd name="connsiteY0" fmla="*/ 662051 h 1324101"/>
                <a:gd name="connsiteX1" fmla="*/ 662051 w 1324101"/>
                <a:gd name="connsiteY1" fmla="*/ 0 h 1324101"/>
                <a:gd name="connsiteX2" fmla="*/ 1324101 w 1324101"/>
                <a:gd name="connsiteY2" fmla="*/ 0 h 1324101"/>
                <a:gd name="connsiteX3" fmla="*/ 1324101 w 1324101"/>
                <a:gd name="connsiteY3" fmla="*/ 662051 h 1324101"/>
                <a:gd name="connsiteX4" fmla="*/ 662050 w 1324101"/>
                <a:gd name="connsiteY4" fmla="*/ 1324102 h 1324101"/>
                <a:gd name="connsiteX5" fmla="*/ -1 w 1324101"/>
                <a:gd name="connsiteY5" fmla="*/ 662051 h 1324101"/>
                <a:gd name="connsiteX6" fmla="*/ 0 w 1324101"/>
                <a:gd name="connsiteY6" fmla="*/ 662051 h 13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4101" h="1324101">
                  <a:moveTo>
                    <a:pt x="0" y="662051"/>
                  </a:moveTo>
                  <a:cubicBezTo>
                    <a:pt x="0" y="296410"/>
                    <a:pt x="296410" y="0"/>
                    <a:pt x="662051" y="0"/>
                  </a:cubicBezTo>
                  <a:lnTo>
                    <a:pt x="1324101" y="0"/>
                  </a:lnTo>
                  <a:lnTo>
                    <a:pt x="1324101" y="662051"/>
                  </a:lnTo>
                  <a:cubicBezTo>
                    <a:pt x="1324101" y="1027692"/>
                    <a:pt x="1027691" y="1324102"/>
                    <a:pt x="662050" y="1324102"/>
                  </a:cubicBezTo>
                  <a:cubicBezTo>
                    <a:pt x="296409" y="1324102"/>
                    <a:pt x="-1" y="1027692"/>
                    <a:pt x="-1" y="662051"/>
                  </a:cubicBezTo>
                  <a:lnTo>
                    <a:pt x="0" y="662051"/>
                  </a:lnTo>
                  <a:close/>
                </a:path>
              </a:pathLst>
            </a:custGeom>
            <a:grpFill/>
            <a:ln>
              <a:no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lIns="289159" tIns="289160" rIns="289160" bIns="289159" spcCol="1270" anchor="ctr"/>
            <a:lstStyle/>
            <a:p>
              <a:pPr algn="ctr" defTabSz="1111250" eaLnBrk="1" fontAlgn="auto" hangingPunct="1">
                <a:lnSpc>
                  <a:spcPct val="90000"/>
                </a:lnSpc>
                <a:spcAft>
                  <a:spcPct val="35000"/>
                </a:spcAft>
                <a:defRPr/>
              </a:pPr>
              <a:endParaRPr lang="id-ID" sz="2500"/>
            </a:p>
          </p:txBody>
        </p:sp>
      </p:grpSp>
      <p:sp>
        <p:nvSpPr>
          <p:cNvPr id="168" name="Oval 167"/>
          <p:cNvSpPr>
            <a:spLocks noChangeAspect="1"/>
          </p:cNvSpPr>
          <p:nvPr/>
        </p:nvSpPr>
        <p:spPr>
          <a:xfrm rot="10826553">
            <a:off x="6645275" y="1995488"/>
            <a:ext cx="887413" cy="88741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2400">
              <a:solidFill>
                <a:srgbClr val="FFFFFF"/>
              </a:solidFill>
            </a:endParaRPr>
          </a:p>
        </p:txBody>
      </p:sp>
      <p:sp>
        <p:nvSpPr>
          <p:cNvPr id="50" name="Oval 4"/>
          <p:cNvSpPr/>
          <p:nvPr/>
        </p:nvSpPr>
        <p:spPr>
          <a:xfrm>
            <a:off x="6708775" y="2058988"/>
            <a:ext cx="754063" cy="754062"/>
          </a:xfrm>
          <a:prstGeom prst="rect">
            <a:avLst/>
          </a:prstGeom>
        </p:spPr>
        <p:style>
          <a:lnRef idx="0">
            <a:scrgbClr r="0" g="0" b="0"/>
          </a:lnRef>
          <a:fillRef idx="0">
            <a:scrgbClr r="0" g="0" b="0"/>
          </a:fillRef>
          <a:effectRef idx="0">
            <a:scrgbClr r="0" g="0" b="0"/>
          </a:effectRef>
          <a:fontRef idx="minor">
            <a:schemeClr val="tx1"/>
          </a:fontRef>
        </p:style>
        <p:txBody>
          <a:bodyPr lIns="143061" tIns="55880" rIns="143061" bIns="55880" anchor="ctr"/>
          <a:lstStyle/>
          <a:p>
            <a:pPr algn="ctr" defTabSz="1955800" eaLnBrk="1" hangingPunct="1">
              <a:lnSpc>
                <a:spcPct val="90000"/>
              </a:lnSpc>
              <a:spcAft>
                <a:spcPct val="35000"/>
              </a:spcAft>
              <a:defRPr/>
            </a:pPr>
            <a:r>
              <a:rPr lang="id-ID" altLang="zh-CN" sz="3200">
                <a:solidFill>
                  <a:schemeClr val="accent1"/>
                </a:solidFill>
                <a:latin typeface="FontAwesome" pitchFamily="2" charset="0"/>
              </a:rPr>
              <a:t></a:t>
            </a:r>
          </a:p>
        </p:txBody>
      </p:sp>
      <p:grpSp>
        <p:nvGrpSpPr>
          <p:cNvPr id="45" name="Group 44"/>
          <p:cNvGrpSpPr>
            <a:grpSpLocks/>
          </p:cNvGrpSpPr>
          <p:nvPr/>
        </p:nvGrpSpPr>
        <p:grpSpPr bwMode="auto">
          <a:xfrm>
            <a:off x="8208963" y="2924175"/>
            <a:ext cx="357187" cy="358775"/>
            <a:chOff x="4154488" y="3932238"/>
            <a:chExt cx="879475" cy="879475"/>
          </a:xfrm>
        </p:grpSpPr>
        <p:sp>
          <p:nvSpPr>
            <p:cNvPr id="63534" name="Rectangle 26"/>
            <p:cNvSpPr>
              <a:spLocks noChangeArrowheads="1"/>
            </p:cNvSpPr>
            <p:nvPr/>
          </p:nvSpPr>
          <p:spPr bwMode="auto">
            <a:xfrm>
              <a:off x="4154488" y="3932238"/>
              <a:ext cx="879475" cy="879475"/>
            </a:xfrm>
            <a:prstGeom prst="rect">
              <a:avLst/>
            </a:prstGeom>
            <a:noFill/>
            <a:ln w="254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lIns="121920" tIns="60960" rIns="121920" bIns="60960"/>
            <a:lstStyle/>
            <a:p>
              <a:pPr eaLnBrk="1" hangingPunct="1"/>
              <a:endParaRPr lang="zh-CN" altLang="zh-CN" sz="2400"/>
            </a:p>
          </p:txBody>
        </p:sp>
        <p:sp>
          <p:nvSpPr>
            <p:cNvPr id="63535" name="Line 27"/>
            <p:cNvSpPr>
              <a:spLocks noChangeShapeType="1"/>
            </p:cNvSpPr>
            <p:nvPr/>
          </p:nvSpPr>
          <p:spPr bwMode="auto">
            <a:xfrm flipH="1">
              <a:off x="4154488" y="4598988"/>
              <a:ext cx="879475" cy="0"/>
            </a:xfrm>
            <a:prstGeom prst="line">
              <a:avLst/>
            </a:prstGeom>
            <a:noFill/>
            <a:ln w="25400">
              <a:solidFill>
                <a:srgbClr val="FF0000"/>
              </a:solidFill>
              <a:miter lim="800000"/>
              <a:headEnd/>
              <a:tailEnd/>
            </a:ln>
            <a:extLst>
              <a:ext uri="{909E8E84-426E-40DD-AFC4-6F175D3DCCD1}">
                <a14:hiddenFill xmlns:a14="http://schemas.microsoft.com/office/drawing/2010/main">
                  <a:noFill/>
                </a14:hiddenFill>
              </a:ext>
            </a:extLst>
          </p:spPr>
          <p:txBody>
            <a:bodyPr lIns="121920" tIns="60960" rIns="121920" bIns="60960"/>
            <a:lstStyle/>
            <a:p>
              <a:endParaRPr lang="zh-CN" altLang="en-US"/>
            </a:p>
          </p:txBody>
        </p:sp>
        <p:sp>
          <p:nvSpPr>
            <p:cNvPr id="63536" name="Freeform 28"/>
            <p:cNvSpPr>
              <a:spLocks/>
            </p:cNvSpPr>
            <p:nvPr/>
          </p:nvSpPr>
          <p:spPr bwMode="auto">
            <a:xfrm>
              <a:off x="4324351" y="4044951"/>
              <a:ext cx="269875" cy="193675"/>
            </a:xfrm>
            <a:custGeom>
              <a:avLst/>
              <a:gdLst>
                <a:gd name="T0" fmla="*/ 2147483647 w 71"/>
                <a:gd name="T1" fmla="*/ 0 h 51"/>
                <a:gd name="T2" fmla="*/ 2147483647 w 71"/>
                <a:gd name="T3" fmla="*/ 2147483647 h 51"/>
                <a:gd name="T4" fmla="*/ 2147483647 w 71"/>
                <a:gd name="T5" fmla="*/ 2147483647 h 51"/>
                <a:gd name="T6" fmla="*/ 0 w 71"/>
                <a:gd name="T7" fmla="*/ 2147483647 h 51"/>
                <a:gd name="T8" fmla="*/ 2147483647 w 71"/>
                <a:gd name="T9" fmla="*/ 2147483647 h 51"/>
                <a:gd name="T10" fmla="*/ 2147483647 w 71"/>
                <a:gd name="T11" fmla="*/ 2147483647 h 51"/>
                <a:gd name="T12" fmla="*/ 2147483647 w 71"/>
                <a:gd name="T13" fmla="*/ 2147483647 h 51"/>
                <a:gd name="T14" fmla="*/ 2147483647 w 71"/>
                <a:gd name="T15" fmla="*/ 0 h 5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1" h="51">
                  <a:moveTo>
                    <a:pt x="46" y="0"/>
                  </a:moveTo>
                  <a:cubicBezTo>
                    <a:pt x="33" y="0"/>
                    <a:pt x="23" y="9"/>
                    <a:pt x="21" y="21"/>
                  </a:cubicBezTo>
                  <a:cubicBezTo>
                    <a:pt x="19" y="21"/>
                    <a:pt x="17" y="20"/>
                    <a:pt x="16" y="20"/>
                  </a:cubicBezTo>
                  <a:cubicBezTo>
                    <a:pt x="7" y="20"/>
                    <a:pt x="0" y="27"/>
                    <a:pt x="0" y="36"/>
                  </a:cubicBezTo>
                  <a:cubicBezTo>
                    <a:pt x="0" y="44"/>
                    <a:pt x="7" y="51"/>
                    <a:pt x="16" y="50"/>
                  </a:cubicBezTo>
                  <a:cubicBezTo>
                    <a:pt x="46" y="50"/>
                    <a:pt x="46" y="50"/>
                    <a:pt x="46" y="50"/>
                  </a:cubicBezTo>
                  <a:cubicBezTo>
                    <a:pt x="60" y="51"/>
                    <a:pt x="71" y="39"/>
                    <a:pt x="71" y="25"/>
                  </a:cubicBezTo>
                  <a:cubicBezTo>
                    <a:pt x="71" y="12"/>
                    <a:pt x="60" y="0"/>
                    <a:pt x="46" y="0"/>
                  </a:cubicBezTo>
                  <a:close/>
                </a:path>
              </a:pathLst>
            </a:custGeom>
            <a:noFill/>
            <a:ln w="25400" cap="flat">
              <a:solidFill>
                <a:srgbClr val="FF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lIns="121920" tIns="60960" rIns="121920" bIns="60960"/>
            <a:lstStyle/>
            <a:p>
              <a:endParaRPr lang="zh-CN" altLang="en-US"/>
            </a:p>
          </p:txBody>
        </p:sp>
        <p:sp>
          <p:nvSpPr>
            <p:cNvPr id="63537" name="Freeform 29"/>
            <p:cNvSpPr>
              <a:spLocks/>
            </p:cNvSpPr>
            <p:nvPr/>
          </p:nvSpPr>
          <p:spPr bwMode="auto">
            <a:xfrm>
              <a:off x="4260851" y="4276726"/>
              <a:ext cx="728663" cy="322263"/>
            </a:xfrm>
            <a:custGeom>
              <a:avLst/>
              <a:gdLst>
                <a:gd name="T0" fmla="*/ 0 w 192"/>
                <a:gd name="T1" fmla="*/ 2147483647 h 85"/>
                <a:gd name="T2" fmla="*/ 2147483647 w 192"/>
                <a:gd name="T3" fmla="*/ 2147483647 h 85"/>
                <a:gd name="T4" fmla="*/ 2147483647 w 192"/>
                <a:gd name="T5" fmla="*/ 2147483647 h 85"/>
                <a:gd name="T6" fmla="*/ 2147483647 w 192"/>
                <a:gd name="T7" fmla="*/ 2147483647 h 85"/>
                <a:gd name="T8" fmla="*/ 2147483647 w 192"/>
                <a:gd name="T9" fmla="*/ 0 h 85"/>
                <a:gd name="T10" fmla="*/ 2147483647 w 192"/>
                <a:gd name="T11" fmla="*/ 2147483647 h 85"/>
                <a:gd name="T12" fmla="*/ 2147483647 w 192"/>
                <a:gd name="T13" fmla="*/ 2147483647 h 8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2" h="85">
                  <a:moveTo>
                    <a:pt x="0" y="85"/>
                  </a:moveTo>
                  <a:cubicBezTo>
                    <a:pt x="0" y="85"/>
                    <a:pt x="22" y="30"/>
                    <a:pt x="48" y="30"/>
                  </a:cubicBezTo>
                  <a:cubicBezTo>
                    <a:pt x="73" y="30"/>
                    <a:pt x="93" y="60"/>
                    <a:pt x="93" y="60"/>
                  </a:cubicBezTo>
                  <a:cubicBezTo>
                    <a:pt x="123" y="8"/>
                    <a:pt x="123" y="8"/>
                    <a:pt x="123" y="8"/>
                  </a:cubicBezTo>
                  <a:cubicBezTo>
                    <a:pt x="126" y="3"/>
                    <a:pt x="132" y="0"/>
                    <a:pt x="138" y="0"/>
                  </a:cubicBezTo>
                  <a:cubicBezTo>
                    <a:pt x="144" y="0"/>
                    <a:pt x="150" y="3"/>
                    <a:pt x="153" y="9"/>
                  </a:cubicBezTo>
                  <a:cubicBezTo>
                    <a:pt x="192" y="85"/>
                    <a:pt x="192" y="85"/>
                    <a:pt x="192" y="85"/>
                  </a:cubicBezTo>
                </a:path>
              </a:pathLst>
            </a:custGeom>
            <a:noFill/>
            <a:ln w="25400"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lIns="121920" tIns="60960" rIns="121920" bIns="60960"/>
            <a:lstStyle/>
            <a:p>
              <a:endParaRPr lang="zh-CN" altLang="en-US"/>
            </a:p>
          </p:txBody>
        </p:sp>
      </p:grpSp>
      <p:grpSp>
        <p:nvGrpSpPr>
          <p:cNvPr id="35" name="Group 34"/>
          <p:cNvGrpSpPr>
            <a:grpSpLocks/>
          </p:cNvGrpSpPr>
          <p:nvPr/>
        </p:nvGrpSpPr>
        <p:grpSpPr bwMode="auto">
          <a:xfrm>
            <a:off x="6899275" y="4930775"/>
            <a:ext cx="361950" cy="361950"/>
            <a:chOff x="2484438" y="3797927"/>
            <a:chExt cx="881063" cy="881063"/>
          </a:xfrm>
        </p:grpSpPr>
        <p:sp>
          <p:nvSpPr>
            <p:cNvPr id="36" name="Oval 13"/>
            <p:cNvSpPr>
              <a:spLocks noChangeArrowheads="1"/>
            </p:cNvSpPr>
            <p:nvPr/>
          </p:nvSpPr>
          <p:spPr bwMode="auto">
            <a:xfrm>
              <a:off x="2484438" y="3797927"/>
              <a:ext cx="881063" cy="881063"/>
            </a:xfrm>
            <a:prstGeom prst="ellipse">
              <a:avLst/>
            </a:prstGeom>
            <a:noFill/>
            <a:ln w="25400" cap="rnd">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lIns="121920" tIns="60960" rIns="121920" bIns="60960"/>
            <a:lstStyle/>
            <a:p>
              <a:pPr eaLnBrk="1" hangingPunct="1">
                <a:defRPr/>
              </a:pPr>
              <a:endParaRPr lang="zh-CN" altLang="zh-CN" sz="2400"/>
            </a:p>
          </p:txBody>
        </p:sp>
        <p:sp>
          <p:nvSpPr>
            <p:cNvPr id="37" name="Freeform 14"/>
            <p:cNvSpPr>
              <a:spLocks/>
            </p:cNvSpPr>
            <p:nvPr/>
          </p:nvSpPr>
          <p:spPr bwMode="auto">
            <a:xfrm>
              <a:off x="2635147" y="4269373"/>
              <a:ext cx="579647" cy="293688"/>
            </a:xfrm>
            <a:custGeom>
              <a:avLst/>
              <a:gdLst>
                <a:gd name="T0" fmla="*/ 152 w 152"/>
                <a:gd name="T1" fmla="*/ 0 h 77"/>
                <a:gd name="T2" fmla="*/ 76 w 152"/>
                <a:gd name="T3" fmla="*/ 77 h 77"/>
                <a:gd name="T4" fmla="*/ 0 w 152"/>
                <a:gd name="T5" fmla="*/ 0 h 77"/>
              </a:gdLst>
              <a:ahLst/>
              <a:cxnLst>
                <a:cxn ang="0">
                  <a:pos x="T0" y="T1"/>
                </a:cxn>
                <a:cxn ang="0">
                  <a:pos x="T2" y="T3"/>
                </a:cxn>
                <a:cxn ang="0">
                  <a:pos x="T4" y="T5"/>
                </a:cxn>
              </a:cxnLst>
              <a:rect l="0" t="0" r="r" b="b"/>
              <a:pathLst>
                <a:path w="152" h="77">
                  <a:moveTo>
                    <a:pt x="152" y="0"/>
                  </a:moveTo>
                  <a:cubicBezTo>
                    <a:pt x="152" y="41"/>
                    <a:pt x="118" y="77"/>
                    <a:pt x="76" y="77"/>
                  </a:cubicBezTo>
                  <a:cubicBezTo>
                    <a:pt x="34" y="77"/>
                    <a:pt x="0" y="41"/>
                    <a:pt x="0" y="0"/>
                  </a:cubicBezTo>
                </a:path>
              </a:pathLst>
            </a:custGeom>
            <a:noFill/>
            <a:ln w="25400" cap="rnd">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lIns="121920" tIns="60960" rIns="121920" bIns="60960"/>
            <a:lstStyle/>
            <a:p>
              <a:pPr eaLnBrk="1" fontAlgn="auto" hangingPunct="1">
                <a:spcBef>
                  <a:spcPts val="0"/>
                </a:spcBef>
                <a:spcAft>
                  <a:spcPts val="0"/>
                </a:spcAft>
                <a:defRPr/>
              </a:pPr>
              <a:endParaRPr lang="id-ID" sz="2400">
                <a:latin typeface="+mn-lt"/>
              </a:endParaRPr>
            </a:p>
          </p:txBody>
        </p:sp>
        <p:sp>
          <p:nvSpPr>
            <p:cNvPr id="38" name="Freeform 15"/>
            <p:cNvSpPr>
              <a:spLocks/>
            </p:cNvSpPr>
            <p:nvPr/>
          </p:nvSpPr>
          <p:spPr bwMode="auto">
            <a:xfrm>
              <a:off x="2666062" y="4083886"/>
              <a:ext cx="166164" cy="77286"/>
            </a:xfrm>
            <a:custGeom>
              <a:avLst/>
              <a:gdLst>
                <a:gd name="T0" fmla="*/ 0 w 44"/>
                <a:gd name="T1" fmla="*/ 21 h 21"/>
                <a:gd name="T2" fmla="*/ 23 w 44"/>
                <a:gd name="T3" fmla="*/ 0 h 21"/>
                <a:gd name="T4" fmla="*/ 44 w 44"/>
                <a:gd name="T5" fmla="*/ 21 h 21"/>
              </a:gdLst>
              <a:ahLst/>
              <a:cxnLst>
                <a:cxn ang="0">
                  <a:pos x="T0" y="T1"/>
                </a:cxn>
                <a:cxn ang="0">
                  <a:pos x="T2" y="T3"/>
                </a:cxn>
                <a:cxn ang="0">
                  <a:pos x="T4" y="T5"/>
                </a:cxn>
              </a:cxnLst>
              <a:rect l="0" t="0" r="r" b="b"/>
              <a:pathLst>
                <a:path w="44" h="21">
                  <a:moveTo>
                    <a:pt x="0" y="21"/>
                  </a:moveTo>
                  <a:cubicBezTo>
                    <a:pt x="0" y="10"/>
                    <a:pt x="11" y="0"/>
                    <a:pt x="23" y="0"/>
                  </a:cubicBezTo>
                  <a:cubicBezTo>
                    <a:pt x="34" y="0"/>
                    <a:pt x="44" y="10"/>
                    <a:pt x="44" y="21"/>
                  </a:cubicBezTo>
                </a:path>
              </a:pathLst>
            </a:custGeom>
            <a:noFill/>
            <a:ln w="25400" cap="rnd">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lIns="121920" tIns="60960" rIns="121920" bIns="60960"/>
            <a:lstStyle/>
            <a:p>
              <a:pPr eaLnBrk="1" fontAlgn="auto" hangingPunct="1">
                <a:spcBef>
                  <a:spcPts val="0"/>
                </a:spcBef>
                <a:spcAft>
                  <a:spcPts val="0"/>
                </a:spcAft>
                <a:defRPr/>
              </a:pPr>
              <a:endParaRPr lang="id-ID" sz="2400">
                <a:latin typeface="+mn-lt"/>
              </a:endParaRPr>
            </a:p>
          </p:txBody>
        </p:sp>
        <p:sp>
          <p:nvSpPr>
            <p:cNvPr id="39" name="Freeform 16"/>
            <p:cNvSpPr>
              <a:spLocks/>
            </p:cNvSpPr>
            <p:nvPr/>
          </p:nvSpPr>
          <p:spPr bwMode="auto">
            <a:xfrm>
              <a:off x="3017713" y="4083886"/>
              <a:ext cx="166167" cy="77286"/>
            </a:xfrm>
            <a:custGeom>
              <a:avLst/>
              <a:gdLst>
                <a:gd name="T0" fmla="*/ 44 w 44"/>
                <a:gd name="T1" fmla="*/ 21 h 21"/>
                <a:gd name="T2" fmla="*/ 21 w 44"/>
                <a:gd name="T3" fmla="*/ 0 h 21"/>
                <a:gd name="T4" fmla="*/ 0 w 44"/>
                <a:gd name="T5" fmla="*/ 21 h 21"/>
              </a:gdLst>
              <a:ahLst/>
              <a:cxnLst>
                <a:cxn ang="0">
                  <a:pos x="T0" y="T1"/>
                </a:cxn>
                <a:cxn ang="0">
                  <a:pos x="T2" y="T3"/>
                </a:cxn>
                <a:cxn ang="0">
                  <a:pos x="T4" y="T5"/>
                </a:cxn>
              </a:cxnLst>
              <a:rect l="0" t="0" r="r" b="b"/>
              <a:pathLst>
                <a:path w="44" h="21">
                  <a:moveTo>
                    <a:pt x="44" y="21"/>
                  </a:moveTo>
                  <a:cubicBezTo>
                    <a:pt x="44" y="10"/>
                    <a:pt x="32" y="0"/>
                    <a:pt x="21" y="0"/>
                  </a:cubicBezTo>
                  <a:cubicBezTo>
                    <a:pt x="10" y="0"/>
                    <a:pt x="0" y="10"/>
                    <a:pt x="0" y="21"/>
                  </a:cubicBezTo>
                </a:path>
              </a:pathLst>
            </a:custGeom>
            <a:noFill/>
            <a:ln w="25400" cap="rnd">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lIns="121920" tIns="60960" rIns="121920" bIns="60960"/>
            <a:lstStyle/>
            <a:p>
              <a:pPr eaLnBrk="1" fontAlgn="auto" hangingPunct="1">
                <a:spcBef>
                  <a:spcPts val="0"/>
                </a:spcBef>
                <a:spcAft>
                  <a:spcPts val="0"/>
                </a:spcAft>
                <a:defRPr/>
              </a:pPr>
              <a:endParaRPr lang="id-ID" sz="2400">
                <a:latin typeface="+mn-lt"/>
              </a:endParaRPr>
            </a:p>
          </p:txBody>
        </p:sp>
      </p:grpSp>
      <p:grpSp>
        <p:nvGrpSpPr>
          <p:cNvPr id="41" name="Group 40"/>
          <p:cNvGrpSpPr>
            <a:grpSpLocks/>
          </p:cNvGrpSpPr>
          <p:nvPr/>
        </p:nvGrpSpPr>
        <p:grpSpPr bwMode="auto">
          <a:xfrm>
            <a:off x="9548813" y="3602038"/>
            <a:ext cx="320675" cy="344487"/>
            <a:chOff x="3997325" y="3846513"/>
            <a:chExt cx="788988" cy="850900"/>
          </a:xfrm>
        </p:grpSpPr>
        <p:sp>
          <p:nvSpPr>
            <p:cNvPr id="42" name="Freeform 20"/>
            <p:cNvSpPr>
              <a:spLocks/>
            </p:cNvSpPr>
            <p:nvPr/>
          </p:nvSpPr>
          <p:spPr bwMode="auto">
            <a:xfrm>
              <a:off x="3997325" y="3905330"/>
              <a:ext cx="788988" cy="792083"/>
            </a:xfrm>
            <a:custGeom>
              <a:avLst/>
              <a:gdLst>
                <a:gd name="T0" fmla="*/ 248 w 497"/>
                <a:gd name="T1" fmla="*/ 115 h 498"/>
                <a:gd name="T2" fmla="*/ 497 w 497"/>
                <a:gd name="T3" fmla="*/ 0 h 498"/>
                <a:gd name="T4" fmla="*/ 497 w 497"/>
                <a:gd name="T5" fmla="*/ 373 h 498"/>
                <a:gd name="T6" fmla="*/ 248 w 497"/>
                <a:gd name="T7" fmla="*/ 498 h 498"/>
                <a:gd name="T8" fmla="*/ 0 w 497"/>
                <a:gd name="T9" fmla="*/ 373 h 498"/>
                <a:gd name="T10" fmla="*/ 0 w 497"/>
                <a:gd name="T11" fmla="*/ 0 h 498"/>
                <a:gd name="T12" fmla="*/ 248 w 497"/>
                <a:gd name="T13" fmla="*/ 115 h 498"/>
              </a:gdLst>
              <a:ahLst/>
              <a:cxnLst>
                <a:cxn ang="0">
                  <a:pos x="T0" y="T1"/>
                </a:cxn>
                <a:cxn ang="0">
                  <a:pos x="T2" y="T3"/>
                </a:cxn>
                <a:cxn ang="0">
                  <a:pos x="T4" y="T5"/>
                </a:cxn>
                <a:cxn ang="0">
                  <a:pos x="T6" y="T7"/>
                </a:cxn>
                <a:cxn ang="0">
                  <a:pos x="T8" y="T9"/>
                </a:cxn>
                <a:cxn ang="0">
                  <a:pos x="T10" y="T11"/>
                </a:cxn>
                <a:cxn ang="0">
                  <a:pos x="T12" y="T13"/>
                </a:cxn>
              </a:cxnLst>
              <a:rect l="0" t="0" r="r" b="b"/>
              <a:pathLst>
                <a:path w="497" h="498">
                  <a:moveTo>
                    <a:pt x="248" y="115"/>
                  </a:moveTo>
                  <a:lnTo>
                    <a:pt x="497" y="0"/>
                  </a:lnTo>
                  <a:lnTo>
                    <a:pt x="497" y="373"/>
                  </a:lnTo>
                  <a:lnTo>
                    <a:pt x="248" y="498"/>
                  </a:lnTo>
                  <a:lnTo>
                    <a:pt x="0" y="373"/>
                  </a:lnTo>
                  <a:lnTo>
                    <a:pt x="0" y="0"/>
                  </a:lnTo>
                  <a:lnTo>
                    <a:pt x="248" y="115"/>
                  </a:lnTo>
                  <a:close/>
                </a:path>
              </a:pathLst>
            </a:custGeom>
            <a:noFill/>
            <a:ln w="25400" cap="rnd">
              <a:solidFill>
                <a:schemeClr val="accent4"/>
              </a:solidFill>
              <a:prstDash val="solid"/>
              <a:round/>
              <a:headEnd/>
              <a:tailEnd/>
            </a:ln>
            <a:extLst>
              <a:ext uri="{909E8E84-426E-40DD-AFC4-6F175D3DCCD1}">
                <a14:hiddenFill xmlns:a14="http://schemas.microsoft.com/office/drawing/2010/main">
                  <a:solidFill>
                    <a:srgbClr val="FFFFFF"/>
                  </a:solidFill>
                </a14:hiddenFill>
              </a:ext>
            </a:extLst>
          </p:spPr>
          <p:txBody>
            <a:bodyPr lIns="121920" tIns="60960" rIns="121920" bIns="60960"/>
            <a:lstStyle/>
            <a:p>
              <a:pPr eaLnBrk="1" fontAlgn="auto" hangingPunct="1">
                <a:spcBef>
                  <a:spcPts val="0"/>
                </a:spcBef>
                <a:spcAft>
                  <a:spcPts val="0"/>
                </a:spcAft>
                <a:defRPr/>
              </a:pPr>
              <a:endParaRPr lang="id-ID" sz="2400">
                <a:latin typeface="+mn-lt"/>
              </a:endParaRPr>
            </a:p>
          </p:txBody>
        </p:sp>
        <p:sp>
          <p:nvSpPr>
            <p:cNvPr id="43" name="Freeform 21"/>
            <p:cNvSpPr>
              <a:spLocks/>
            </p:cNvSpPr>
            <p:nvPr/>
          </p:nvSpPr>
          <p:spPr bwMode="auto">
            <a:xfrm>
              <a:off x="4087159" y="3846513"/>
              <a:ext cx="609317" cy="149006"/>
            </a:xfrm>
            <a:custGeom>
              <a:avLst/>
              <a:gdLst>
                <a:gd name="T0" fmla="*/ 383 w 383"/>
                <a:gd name="T1" fmla="*/ 0 h 95"/>
                <a:gd name="T2" fmla="*/ 191 w 383"/>
                <a:gd name="T3" fmla="*/ 95 h 95"/>
                <a:gd name="T4" fmla="*/ 0 w 383"/>
                <a:gd name="T5" fmla="*/ 0 h 95"/>
              </a:gdLst>
              <a:ahLst/>
              <a:cxnLst>
                <a:cxn ang="0">
                  <a:pos x="T0" y="T1"/>
                </a:cxn>
                <a:cxn ang="0">
                  <a:pos x="T2" y="T3"/>
                </a:cxn>
                <a:cxn ang="0">
                  <a:pos x="T4" y="T5"/>
                </a:cxn>
              </a:cxnLst>
              <a:rect l="0" t="0" r="r" b="b"/>
              <a:pathLst>
                <a:path w="383" h="95">
                  <a:moveTo>
                    <a:pt x="383" y="0"/>
                  </a:moveTo>
                  <a:lnTo>
                    <a:pt x="191" y="95"/>
                  </a:lnTo>
                  <a:lnTo>
                    <a:pt x="0" y="0"/>
                  </a:lnTo>
                </a:path>
              </a:pathLst>
            </a:custGeom>
            <a:noFill/>
            <a:ln w="25400" cap="rnd">
              <a:solidFill>
                <a:schemeClr val="accent4"/>
              </a:solidFill>
              <a:prstDash val="solid"/>
              <a:round/>
              <a:headEnd/>
              <a:tailEnd/>
            </a:ln>
            <a:extLst>
              <a:ext uri="{909E8E84-426E-40DD-AFC4-6F175D3DCCD1}">
                <a14:hiddenFill xmlns:a14="http://schemas.microsoft.com/office/drawing/2010/main">
                  <a:solidFill>
                    <a:srgbClr val="FFFFFF"/>
                  </a:solidFill>
                </a14:hiddenFill>
              </a:ext>
            </a:extLst>
          </p:spPr>
          <p:txBody>
            <a:bodyPr lIns="121920" tIns="60960" rIns="121920" bIns="60960"/>
            <a:lstStyle/>
            <a:p>
              <a:pPr eaLnBrk="1" fontAlgn="auto" hangingPunct="1">
                <a:spcBef>
                  <a:spcPts val="0"/>
                </a:spcBef>
                <a:spcAft>
                  <a:spcPts val="0"/>
                </a:spcAft>
                <a:defRPr/>
              </a:pPr>
              <a:endParaRPr lang="id-ID" sz="2400">
                <a:latin typeface="+mn-lt"/>
              </a:endParaRPr>
            </a:p>
          </p:txBody>
        </p:sp>
        <p:sp>
          <p:nvSpPr>
            <p:cNvPr id="44" name="Line 22"/>
            <p:cNvSpPr>
              <a:spLocks noChangeShapeType="1"/>
            </p:cNvSpPr>
            <p:nvPr/>
          </p:nvSpPr>
          <p:spPr bwMode="auto">
            <a:xfrm>
              <a:off x="4391818" y="4089628"/>
              <a:ext cx="0" cy="607785"/>
            </a:xfrm>
            <a:prstGeom prst="line">
              <a:avLst/>
            </a:prstGeom>
            <a:noFill/>
            <a:ln w="25400" cap="rnd">
              <a:solidFill>
                <a:schemeClr val="accent4"/>
              </a:solidFill>
              <a:prstDash val="solid"/>
              <a:round/>
              <a:headEnd/>
              <a:tailEnd/>
            </a:ln>
            <a:extLst>
              <a:ext uri="{909E8E84-426E-40DD-AFC4-6F175D3DCCD1}">
                <a14:hiddenFill xmlns:a14="http://schemas.microsoft.com/office/drawing/2010/main">
                  <a:noFill/>
                </a14:hiddenFill>
              </a:ext>
            </a:extLst>
          </p:spPr>
          <p:txBody>
            <a:bodyPr lIns="121920" tIns="60960" rIns="121920" bIns="60960"/>
            <a:lstStyle/>
            <a:p>
              <a:pPr eaLnBrk="1" fontAlgn="auto" hangingPunct="1">
                <a:spcBef>
                  <a:spcPts val="0"/>
                </a:spcBef>
                <a:spcAft>
                  <a:spcPts val="0"/>
                </a:spcAft>
                <a:defRPr/>
              </a:pPr>
              <a:endParaRPr lang="id-ID" sz="2400">
                <a:latin typeface="+mn-lt"/>
              </a:endParaRPr>
            </a:p>
          </p:txBody>
        </p:sp>
      </p:grpSp>
      <p:grpSp>
        <p:nvGrpSpPr>
          <p:cNvPr id="150" name="Group 149"/>
          <p:cNvGrpSpPr/>
          <p:nvPr/>
        </p:nvGrpSpPr>
        <p:grpSpPr>
          <a:xfrm>
            <a:off x="8204066" y="4257825"/>
            <a:ext cx="400387" cy="364696"/>
            <a:chOff x="395288" y="3546475"/>
            <a:chExt cx="979488" cy="892176"/>
          </a:xfrm>
          <a:noFill/>
        </p:grpSpPr>
        <p:sp>
          <p:nvSpPr>
            <p:cNvPr id="151" name="Freeform 5"/>
            <p:cNvSpPr>
              <a:spLocks/>
            </p:cNvSpPr>
            <p:nvPr/>
          </p:nvSpPr>
          <p:spPr bwMode="auto">
            <a:xfrm>
              <a:off x="395288" y="3546475"/>
              <a:ext cx="979488" cy="892176"/>
            </a:xfrm>
            <a:custGeom>
              <a:avLst/>
              <a:gdLst>
                <a:gd name="T0" fmla="*/ 49 w 258"/>
                <a:gd name="T1" fmla="*/ 213 h 235"/>
                <a:gd name="T2" fmla="*/ 45 w 258"/>
                <a:gd name="T3" fmla="*/ 45 h 235"/>
                <a:gd name="T4" fmla="*/ 209 w 258"/>
                <a:gd name="T5" fmla="*/ 49 h 235"/>
                <a:gd name="T6" fmla="*/ 213 w 258"/>
                <a:gd name="T7" fmla="*/ 213 h 235"/>
                <a:gd name="T8" fmla="*/ 133 w 258"/>
                <a:gd name="T9" fmla="*/ 213 h 235"/>
                <a:gd name="T10" fmla="*/ 89 w 258"/>
                <a:gd name="T11" fmla="*/ 169 h 235"/>
                <a:gd name="T12" fmla="*/ 73 w 258"/>
                <a:gd name="T13" fmla="*/ 165 h 235"/>
                <a:gd name="T14" fmla="*/ 77 w 258"/>
                <a:gd name="T15" fmla="*/ 185 h 235"/>
                <a:gd name="T16" fmla="*/ 77 w 258"/>
                <a:gd name="T17" fmla="*/ 213 h 235"/>
                <a:gd name="T18" fmla="*/ 49 w 258"/>
                <a:gd name="T19" fmla="*/ 213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235">
                  <a:moveTo>
                    <a:pt x="49" y="213"/>
                  </a:moveTo>
                  <a:cubicBezTo>
                    <a:pt x="4" y="168"/>
                    <a:pt x="0" y="90"/>
                    <a:pt x="45" y="45"/>
                  </a:cubicBezTo>
                  <a:cubicBezTo>
                    <a:pt x="90" y="0"/>
                    <a:pt x="164" y="4"/>
                    <a:pt x="209" y="49"/>
                  </a:cubicBezTo>
                  <a:cubicBezTo>
                    <a:pt x="254" y="94"/>
                    <a:pt x="258" y="168"/>
                    <a:pt x="213" y="213"/>
                  </a:cubicBezTo>
                  <a:cubicBezTo>
                    <a:pt x="191" y="235"/>
                    <a:pt x="155" y="235"/>
                    <a:pt x="133" y="213"/>
                  </a:cubicBezTo>
                  <a:cubicBezTo>
                    <a:pt x="89" y="169"/>
                    <a:pt x="89" y="169"/>
                    <a:pt x="89" y="169"/>
                  </a:cubicBezTo>
                  <a:cubicBezTo>
                    <a:pt x="81" y="161"/>
                    <a:pt x="77" y="161"/>
                    <a:pt x="73" y="165"/>
                  </a:cubicBezTo>
                  <a:cubicBezTo>
                    <a:pt x="69" y="169"/>
                    <a:pt x="69" y="177"/>
                    <a:pt x="77" y="185"/>
                  </a:cubicBezTo>
                  <a:cubicBezTo>
                    <a:pt x="85" y="193"/>
                    <a:pt x="85" y="205"/>
                    <a:pt x="77" y="213"/>
                  </a:cubicBezTo>
                  <a:cubicBezTo>
                    <a:pt x="69" y="221"/>
                    <a:pt x="57" y="221"/>
                    <a:pt x="49" y="213"/>
                  </a:cubicBezTo>
                  <a:close/>
                </a:path>
              </a:pathLst>
            </a:custGeom>
            <a:grpFill/>
            <a:ln w="25400" cap="rnd">
              <a:solidFill>
                <a:srgbClr val="7030A0"/>
              </a:solidFill>
              <a:prstDash val="solid"/>
              <a:round/>
              <a:headEnd/>
              <a:tailEnd/>
            </a:ln>
            <a:extLst/>
          </p:spPr>
          <p:txBody>
            <a:bodyPr lIns="121920" tIns="60960" rIns="121920" bIns="60960"/>
            <a:lstStyle/>
            <a:p>
              <a:pPr eaLnBrk="1" fontAlgn="auto" hangingPunct="1">
                <a:spcBef>
                  <a:spcPts val="0"/>
                </a:spcBef>
                <a:spcAft>
                  <a:spcPts val="0"/>
                </a:spcAft>
                <a:defRPr/>
              </a:pPr>
              <a:endParaRPr lang="id-ID" sz="2400">
                <a:latin typeface="+mn-lt"/>
              </a:endParaRPr>
            </a:p>
          </p:txBody>
        </p:sp>
        <p:sp>
          <p:nvSpPr>
            <p:cNvPr id="152" name="Freeform 6"/>
            <p:cNvSpPr>
              <a:spLocks/>
            </p:cNvSpPr>
            <p:nvPr/>
          </p:nvSpPr>
          <p:spPr bwMode="auto">
            <a:xfrm>
              <a:off x="979488" y="3781425"/>
              <a:ext cx="133350" cy="133350"/>
            </a:xfrm>
            <a:custGeom>
              <a:avLst/>
              <a:gdLst>
                <a:gd name="T0" fmla="*/ 29 w 35"/>
                <a:gd name="T1" fmla="*/ 28 h 35"/>
                <a:gd name="T2" fmla="*/ 6 w 35"/>
                <a:gd name="T3" fmla="*/ 28 h 35"/>
                <a:gd name="T4" fmla="*/ 6 w 35"/>
                <a:gd name="T5" fmla="*/ 6 h 35"/>
                <a:gd name="T6" fmla="*/ 29 w 35"/>
                <a:gd name="T7" fmla="*/ 6 h 35"/>
                <a:gd name="T8" fmla="*/ 29 w 35"/>
                <a:gd name="T9" fmla="*/ 28 h 35"/>
              </a:gdLst>
              <a:ahLst/>
              <a:cxnLst>
                <a:cxn ang="0">
                  <a:pos x="T0" y="T1"/>
                </a:cxn>
                <a:cxn ang="0">
                  <a:pos x="T2" y="T3"/>
                </a:cxn>
                <a:cxn ang="0">
                  <a:pos x="T4" y="T5"/>
                </a:cxn>
                <a:cxn ang="0">
                  <a:pos x="T6" y="T7"/>
                </a:cxn>
                <a:cxn ang="0">
                  <a:pos x="T8" y="T9"/>
                </a:cxn>
              </a:cxnLst>
              <a:rect l="0" t="0" r="r" b="b"/>
              <a:pathLst>
                <a:path w="35" h="35">
                  <a:moveTo>
                    <a:pt x="29" y="28"/>
                  </a:moveTo>
                  <a:cubicBezTo>
                    <a:pt x="23" y="35"/>
                    <a:pt x="13" y="35"/>
                    <a:pt x="6" y="28"/>
                  </a:cubicBezTo>
                  <a:cubicBezTo>
                    <a:pt x="0" y="22"/>
                    <a:pt x="0" y="12"/>
                    <a:pt x="6" y="6"/>
                  </a:cubicBezTo>
                  <a:cubicBezTo>
                    <a:pt x="13" y="0"/>
                    <a:pt x="23" y="0"/>
                    <a:pt x="29" y="6"/>
                  </a:cubicBezTo>
                  <a:cubicBezTo>
                    <a:pt x="35" y="12"/>
                    <a:pt x="35" y="22"/>
                    <a:pt x="29" y="28"/>
                  </a:cubicBezTo>
                  <a:close/>
                </a:path>
              </a:pathLst>
            </a:custGeom>
            <a:grpFill/>
            <a:ln w="25400" cap="rnd">
              <a:solidFill>
                <a:srgbClr val="7030A0"/>
              </a:solidFill>
              <a:prstDash val="solid"/>
              <a:round/>
              <a:headEnd/>
              <a:tailEnd/>
            </a:ln>
            <a:extLst/>
          </p:spPr>
          <p:txBody>
            <a:bodyPr lIns="121920" tIns="60960" rIns="121920" bIns="60960"/>
            <a:lstStyle/>
            <a:p>
              <a:pPr eaLnBrk="1" fontAlgn="auto" hangingPunct="1">
                <a:spcBef>
                  <a:spcPts val="0"/>
                </a:spcBef>
                <a:spcAft>
                  <a:spcPts val="0"/>
                </a:spcAft>
                <a:defRPr/>
              </a:pPr>
              <a:endParaRPr lang="id-ID" sz="2400">
                <a:latin typeface="+mn-lt"/>
              </a:endParaRPr>
            </a:p>
          </p:txBody>
        </p:sp>
        <p:sp>
          <p:nvSpPr>
            <p:cNvPr id="153" name="Freeform 7"/>
            <p:cNvSpPr>
              <a:spLocks/>
            </p:cNvSpPr>
            <p:nvPr/>
          </p:nvSpPr>
          <p:spPr bwMode="auto">
            <a:xfrm>
              <a:off x="1101726" y="3987800"/>
              <a:ext cx="101600" cy="98425"/>
            </a:xfrm>
            <a:custGeom>
              <a:avLst/>
              <a:gdLst>
                <a:gd name="T0" fmla="*/ 5 w 27"/>
                <a:gd name="T1" fmla="*/ 22 h 26"/>
                <a:gd name="T2" fmla="*/ 5 w 27"/>
                <a:gd name="T3" fmla="*/ 5 h 26"/>
                <a:gd name="T4" fmla="*/ 22 w 27"/>
                <a:gd name="T5" fmla="*/ 5 h 26"/>
                <a:gd name="T6" fmla="*/ 22 w 27"/>
                <a:gd name="T7" fmla="*/ 22 h 26"/>
                <a:gd name="T8" fmla="*/ 5 w 27"/>
                <a:gd name="T9" fmla="*/ 22 h 26"/>
              </a:gdLst>
              <a:ahLst/>
              <a:cxnLst>
                <a:cxn ang="0">
                  <a:pos x="T0" y="T1"/>
                </a:cxn>
                <a:cxn ang="0">
                  <a:pos x="T2" y="T3"/>
                </a:cxn>
                <a:cxn ang="0">
                  <a:pos x="T4" y="T5"/>
                </a:cxn>
                <a:cxn ang="0">
                  <a:pos x="T6" y="T7"/>
                </a:cxn>
                <a:cxn ang="0">
                  <a:pos x="T8" y="T9"/>
                </a:cxn>
              </a:cxnLst>
              <a:rect l="0" t="0" r="r" b="b"/>
              <a:pathLst>
                <a:path w="27" h="26">
                  <a:moveTo>
                    <a:pt x="5" y="22"/>
                  </a:moveTo>
                  <a:cubicBezTo>
                    <a:pt x="0" y="17"/>
                    <a:pt x="0" y="9"/>
                    <a:pt x="5" y="5"/>
                  </a:cubicBezTo>
                  <a:cubicBezTo>
                    <a:pt x="10" y="0"/>
                    <a:pt x="17" y="0"/>
                    <a:pt x="22" y="5"/>
                  </a:cubicBezTo>
                  <a:cubicBezTo>
                    <a:pt x="27" y="9"/>
                    <a:pt x="27" y="17"/>
                    <a:pt x="22" y="22"/>
                  </a:cubicBezTo>
                  <a:cubicBezTo>
                    <a:pt x="17" y="26"/>
                    <a:pt x="10" y="26"/>
                    <a:pt x="5" y="22"/>
                  </a:cubicBezTo>
                  <a:close/>
                </a:path>
              </a:pathLst>
            </a:custGeom>
            <a:grpFill/>
            <a:ln w="25400" cap="rnd">
              <a:solidFill>
                <a:srgbClr val="7030A0"/>
              </a:solidFill>
              <a:prstDash val="solid"/>
              <a:round/>
              <a:headEnd/>
              <a:tailEnd/>
            </a:ln>
            <a:extLst/>
          </p:spPr>
          <p:txBody>
            <a:bodyPr lIns="121920" tIns="60960" rIns="121920" bIns="60960"/>
            <a:lstStyle/>
            <a:p>
              <a:pPr eaLnBrk="1" fontAlgn="auto" hangingPunct="1">
                <a:spcBef>
                  <a:spcPts val="0"/>
                </a:spcBef>
                <a:spcAft>
                  <a:spcPts val="0"/>
                </a:spcAft>
                <a:defRPr/>
              </a:pPr>
              <a:endParaRPr lang="id-ID" sz="2400">
                <a:latin typeface="+mn-lt"/>
              </a:endParaRPr>
            </a:p>
          </p:txBody>
        </p:sp>
        <p:sp>
          <p:nvSpPr>
            <p:cNvPr id="154" name="Freeform 8"/>
            <p:cNvSpPr>
              <a:spLocks/>
            </p:cNvSpPr>
            <p:nvPr/>
          </p:nvSpPr>
          <p:spPr bwMode="auto">
            <a:xfrm>
              <a:off x="965201" y="4143375"/>
              <a:ext cx="166688" cy="166688"/>
            </a:xfrm>
            <a:custGeom>
              <a:avLst/>
              <a:gdLst>
                <a:gd name="T0" fmla="*/ 8 w 44"/>
                <a:gd name="T1" fmla="*/ 36 h 44"/>
                <a:gd name="T2" fmla="*/ 8 w 44"/>
                <a:gd name="T3" fmla="*/ 8 h 44"/>
                <a:gd name="T4" fmla="*/ 36 w 44"/>
                <a:gd name="T5" fmla="*/ 8 h 44"/>
                <a:gd name="T6" fmla="*/ 36 w 44"/>
                <a:gd name="T7" fmla="*/ 36 h 44"/>
                <a:gd name="T8" fmla="*/ 8 w 44"/>
                <a:gd name="T9" fmla="*/ 36 h 44"/>
              </a:gdLst>
              <a:ahLst/>
              <a:cxnLst>
                <a:cxn ang="0">
                  <a:pos x="T0" y="T1"/>
                </a:cxn>
                <a:cxn ang="0">
                  <a:pos x="T2" y="T3"/>
                </a:cxn>
                <a:cxn ang="0">
                  <a:pos x="T4" y="T5"/>
                </a:cxn>
                <a:cxn ang="0">
                  <a:pos x="T6" y="T7"/>
                </a:cxn>
                <a:cxn ang="0">
                  <a:pos x="T8" y="T9"/>
                </a:cxn>
              </a:cxnLst>
              <a:rect l="0" t="0" r="r" b="b"/>
              <a:pathLst>
                <a:path w="44" h="44">
                  <a:moveTo>
                    <a:pt x="8" y="36"/>
                  </a:moveTo>
                  <a:cubicBezTo>
                    <a:pt x="0" y="28"/>
                    <a:pt x="0" y="16"/>
                    <a:pt x="8" y="8"/>
                  </a:cubicBezTo>
                  <a:cubicBezTo>
                    <a:pt x="15" y="0"/>
                    <a:pt x="28" y="0"/>
                    <a:pt x="36" y="8"/>
                  </a:cubicBezTo>
                  <a:cubicBezTo>
                    <a:pt x="44" y="16"/>
                    <a:pt x="44" y="28"/>
                    <a:pt x="36" y="36"/>
                  </a:cubicBezTo>
                  <a:cubicBezTo>
                    <a:pt x="28" y="44"/>
                    <a:pt x="15" y="44"/>
                    <a:pt x="8" y="36"/>
                  </a:cubicBezTo>
                  <a:close/>
                </a:path>
              </a:pathLst>
            </a:custGeom>
            <a:grpFill/>
            <a:ln w="25400" cap="rnd">
              <a:solidFill>
                <a:srgbClr val="7030A0"/>
              </a:solidFill>
              <a:prstDash val="solid"/>
              <a:round/>
              <a:headEnd/>
              <a:tailEnd/>
            </a:ln>
            <a:extLst/>
          </p:spPr>
          <p:txBody>
            <a:bodyPr lIns="121920" tIns="60960" rIns="121920" bIns="60960"/>
            <a:lstStyle/>
            <a:p>
              <a:pPr eaLnBrk="1" fontAlgn="auto" hangingPunct="1">
                <a:spcBef>
                  <a:spcPts val="0"/>
                </a:spcBef>
                <a:spcAft>
                  <a:spcPts val="0"/>
                </a:spcAft>
                <a:defRPr/>
              </a:pPr>
              <a:endParaRPr lang="id-ID" sz="2400">
                <a:latin typeface="+mn-lt"/>
              </a:endParaRPr>
            </a:p>
          </p:txBody>
        </p:sp>
        <p:sp>
          <p:nvSpPr>
            <p:cNvPr id="155" name="Freeform 9"/>
            <p:cNvSpPr>
              <a:spLocks/>
            </p:cNvSpPr>
            <p:nvPr/>
          </p:nvSpPr>
          <p:spPr bwMode="auto">
            <a:xfrm>
              <a:off x="741363" y="3740150"/>
              <a:ext cx="136525" cy="133350"/>
            </a:xfrm>
            <a:custGeom>
              <a:avLst/>
              <a:gdLst>
                <a:gd name="T0" fmla="*/ 29 w 36"/>
                <a:gd name="T1" fmla="*/ 6 h 35"/>
                <a:gd name="T2" fmla="*/ 29 w 36"/>
                <a:gd name="T3" fmla="*/ 29 h 35"/>
                <a:gd name="T4" fmla="*/ 7 w 36"/>
                <a:gd name="T5" fmla="*/ 29 h 35"/>
                <a:gd name="T6" fmla="*/ 7 w 36"/>
                <a:gd name="T7" fmla="*/ 6 h 35"/>
                <a:gd name="T8" fmla="*/ 29 w 36"/>
                <a:gd name="T9" fmla="*/ 6 h 35"/>
              </a:gdLst>
              <a:ahLst/>
              <a:cxnLst>
                <a:cxn ang="0">
                  <a:pos x="T0" y="T1"/>
                </a:cxn>
                <a:cxn ang="0">
                  <a:pos x="T2" y="T3"/>
                </a:cxn>
                <a:cxn ang="0">
                  <a:pos x="T4" y="T5"/>
                </a:cxn>
                <a:cxn ang="0">
                  <a:pos x="T6" y="T7"/>
                </a:cxn>
                <a:cxn ang="0">
                  <a:pos x="T8" y="T9"/>
                </a:cxn>
              </a:cxnLst>
              <a:rect l="0" t="0" r="r" b="b"/>
              <a:pathLst>
                <a:path w="36" h="35">
                  <a:moveTo>
                    <a:pt x="29" y="6"/>
                  </a:moveTo>
                  <a:cubicBezTo>
                    <a:pt x="36" y="12"/>
                    <a:pt x="36" y="22"/>
                    <a:pt x="29" y="29"/>
                  </a:cubicBezTo>
                  <a:cubicBezTo>
                    <a:pt x="23" y="35"/>
                    <a:pt x="13" y="35"/>
                    <a:pt x="7" y="29"/>
                  </a:cubicBezTo>
                  <a:cubicBezTo>
                    <a:pt x="0" y="22"/>
                    <a:pt x="0" y="12"/>
                    <a:pt x="7" y="6"/>
                  </a:cubicBezTo>
                  <a:cubicBezTo>
                    <a:pt x="13" y="0"/>
                    <a:pt x="23" y="0"/>
                    <a:pt x="29" y="6"/>
                  </a:cubicBezTo>
                  <a:close/>
                </a:path>
              </a:pathLst>
            </a:custGeom>
            <a:grpFill/>
            <a:ln w="25400" cap="rnd">
              <a:solidFill>
                <a:srgbClr val="7030A0"/>
              </a:solidFill>
              <a:prstDash val="solid"/>
              <a:round/>
              <a:headEnd/>
              <a:tailEnd/>
            </a:ln>
            <a:extLst/>
          </p:spPr>
          <p:txBody>
            <a:bodyPr lIns="121920" tIns="60960" rIns="121920" bIns="60960"/>
            <a:lstStyle/>
            <a:p>
              <a:pPr eaLnBrk="1" fontAlgn="auto" hangingPunct="1">
                <a:spcBef>
                  <a:spcPts val="0"/>
                </a:spcBef>
                <a:spcAft>
                  <a:spcPts val="0"/>
                </a:spcAft>
                <a:defRPr/>
              </a:pPr>
              <a:endParaRPr lang="id-ID" sz="2400">
                <a:latin typeface="+mn-lt"/>
              </a:endParaRPr>
            </a:p>
          </p:txBody>
        </p:sp>
      </p:grpSp>
      <p:sp>
        <p:nvSpPr>
          <p:cNvPr id="221" name="Oval 4"/>
          <p:cNvSpPr/>
          <p:nvPr/>
        </p:nvSpPr>
        <p:spPr>
          <a:xfrm>
            <a:off x="6873875" y="3530600"/>
            <a:ext cx="414338" cy="498475"/>
          </a:xfrm>
          <a:prstGeom prst="rect">
            <a:avLst/>
          </a:prstGeom>
          <a:ln>
            <a:noFill/>
          </a:ln>
        </p:spPr>
        <p:style>
          <a:lnRef idx="0">
            <a:scrgbClr r="0" g="0" b="0"/>
          </a:lnRef>
          <a:fillRef idx="0">
            <a:scrgbClr r="0" g="0" b="0"/>
          </a:fillRef>
          <a:effectRef idx="0">
            <a:scrgbClr r="0" g="0" b="0"/>
          </a:effectRef>
          <a:fontRef idx="minor">
            <a:schemeClr val="tx1"/>
          </a:fontRef>
        </p:style>
        <p:txBody>
          <a:bodyPr lIns="143061" tIns="55880" rIns="143061" bIns="55880" anchor="ctr"/>
          <a:lstStyle/>
          <a:p>
            <a:pPr algn="ctr" defTabSz="1955800" eaLnBrk="1" hangingPunct="1">
              <a:lnSpc>
                <a:spcPct val="90000"/>
              </a:lnSpc>
              <a:spcAft>
                <a:spcPct val="35000"/>
              </a:spcAft>
              <a:defRPr/>
            </a:pPr>
            <a:r>
              <a:rPr lang="id-ID" altLang="zh-CN" sz="2800">
                <a:solidFill>
                  <a:schemeClr val="accent2"/>
                </a:solidFill>
                <a:latin typeface="FontAwesome" pitchFamily="2" charset="0"/>
              </a:rPr>
              <a:t></a:t>
            </a:r>
            <a:endParaRPr lang="id-ID" altLang="zh-CN" sz="2600">
              <a:solidFill>
                <a:schemeClr val="accent2"/>
              </a:solidFill>
              <a:latin typeface="FontAwesome" pitchFamily="2" charset="0"/>
            </a:endParaRPr>
          </a:p>
        </p:txBody>
      </p:sp>
      <p:sp>
        <p:nvSpPr>
          <p:cNvPr id="223" name="Content Placeholder 2"/>
          <p:cNvSpPr txBox="1">
            <a:spLocks/>
          </p:cNvSpPr>
          <p:nvPr/>
        </p:nvSpPr>
        <p:spPr bwMode="auto">
          <a:xfrm>
            <a:off x="966788" y="2343150"/>
            <a:ext cx="2028825" cy="71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spcAft>
                <a:spcPts val="600"/>
              </a:spcAft>
              <a:buClr>
                <a:srgbClr val="2E75B6"/>
              </a:buClr>
              <a:buSzPct val="145000"/>
              <a:buFont typeface="Arial" pitchFamily="34" charset="0"/>
              <a:buNone/>
            </a:pPr>
            <a:r>
              <a:rPr lang="id-ID" altLang="zh-CN" sz="1400" b="1">
                <a:solidFill>
                  <a:schemeClr val="accent1"/>
                </a:solidFill>
                <a:ea typeface="Roboto" pitchFamily="2" charset="0"/>
                <a:cs typeface="Arial" pitchFamily="34" charset="0"/>
              </a:rPr>
              <a:t>Graphic Design</a:t>
            </a:r>
          </a:p>
          <a:p>
            <a:pPr eaLnBrk="1" hangingPunct="1">
              <a:spcBef>
                <a:spcPct val="20000"/>
              </a:spcBef>
              <a:spcAft>
                <a:spcPts val="600"/>
              </a:spcAft>
              <a:buClr>
                <a:srgbClr val="2E75B6"/>
              </a:buClr>
              <a:buSzPct val="145000"/>
              <a:buFont typeface="Arial" pitchFamily="34" charset="0"/>
              <a:buNone/>
            </a:pPr>
            <a:r>
              <a:rPr lang="en-US" altLang="zh-CN" sz="1100">
                <a:solidFill>
                  <a:srgbClr val="A6A6A6"/>
                </a:solidFill>
                <a:ea typeface="Roboto" pitchFamily="2" charset="0"/>
                <a:cs typeface="Arial" pitchFamily="34" charset="0"/>
              </a:rPr>
              <a:t>Lorem Ipsum has been the industry's standard dummy text ever since the 1500</a:t>
            </a:r>
            <a:r>
              <a:rPr lang="id-ID" altLang="zh-CN" sz="1100">
                <a:solidFill>
                  <a:srgbClr val="A6A6A6"/>
                </a:solidFill>
                <a:ea typeface="Roboto" pitchFamily="2" charset="0"/>
                <a:cs typeface="Arial" pitchFamily="34" charset="0"/>
              </a:rPr>
              <a:t>s.</a:t>
            </a:r>
            <a:endParaRPr lang="en-US" altLang="zh-CN" sz="1100" b="1">
              <a:solidFill>
                <a:srgbClr val="A6A6A6"/>
              </a:solidFill>
              <a:ea typeface="Roboto" pitchFamily="2" charset="0"/>
              <a:cs typeface="Arial" pitchFamily="34" charset="0"/>
            </a:endParaRPr>
          </a:p>
        </p:txBody>
      </p:sp>
      <p:sp>
        <p:nvSpPr>
          <p:cNvPr id="224" name="Content Placeholder 2"/>
          <p:cNvSpPr txBox="1">
            <a:spLocks/>
          </p:cNvSpPr>
          <p:nvPr/>
        </p:nvSpPr>
        <p:spPr bwMode="auto">
          <a:xfrm>
            <a:off x="966788" y="3413125"/>
            <a:ext cx="2028825" cy="71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spcAft>
                <a:spcPts val="600"/>
              </a:spcAft>
              <a:buClr>
                <a:srgbClr val="2E75B6"/>
              </a:buClr>
              <a:buSzPct val="145000"/>
              <a:buFont typeface="Arial" pitchFamily="34" charset="0"/>
              <a:buNone/>
            </a:pPr>
            <a:r>
              <a:rPr lang="id-ID" altLang="zh-CN" sz="1400" b="1">
                <a:solidFill>
                  <a:srgbClr val="70AD47"/>
                </a:solidFill>
                <a:ea typeface="Roboto" pitchFamily="2" charset="0"/>
                <a:cs typeface="Arial" pitchFamily="34" charset="0"/>
              </a:rPr>
              <a:t>Sketch</a:t>
            </a:r>
          </a:p>
          <a:p>
            <a:pPr eaLnBrk="1" hangingPunct="1">
              <a:spcBef>
                <a:spcPct val="20000"/>
              </a:spcBef>
              <a:spcAft>
                <a:spcPts val="600"/>
              </a:spcAft>
              <a:buClr>
                <a:srgbClr val="2E75B6"/>
              </a:buClr>
              <a:buSzPct val="145000"/>
              <a:buFont typeface="Arial" pitchFamily="34" charset="0"/>
              <a:buNone/>
            </a:pPr>
            <a:r>
              <a:rPr lang="en-US" altLang="zh-CN" sz="1100">
                <a:solidFill>
                  <a:srgbClr val="A6A6A6"/>
                </a:solidFill>
                <a:ea typeface="Roboto" pitchFamily="2" charset="0"/>
                <a:cs typeface="Arial" pitchFamily="34" charset="0"/>
              </a:rPr>
              <a:t>Lorem Ipsum has been the industry's standard dummy text ever since the 1500</a:t>
            </a:r>
            <a:r>
              <a:rPr lang="id-ID" altLang="zh-CN" sz="1100">
                <a:solidFill>
                  <a:srgbClr val="A6A6A6"/>
                </a:solidFill>
                <a:ea typeface="Roboto" pitchFamily="2" charset="0"/>
                <a:cs typeface="Arial" pitchFamily="34" charset="0"/>
              </a:rPr>
              <a:t>s.</a:t>
            </a:r>
            <a:endParaRPr lang="en-US" altLang="zh-CN" sz="1100" b="1">
              <a:solidFill>
                <a:srgbClr val="A6A6A6"/>
              </a:solidFill>
              <a:ea typeface="Roboto" pitchFamily="2" charset="0"/>
              <a:cs typeface="Arial" pitchFamily="34" charset="0"/>
            </a:endParaRPr>
          </a:p>
        </p:txBody>
      </p:sp>
      <p:sp>
        <p:nvSpPr>
          <p:cNvPr id="225" name="Content Placeholder 2"/>
          <p:cNvSpPr txBox="1">
            <a:spLocks/>
          </p:cNvSpPr>
          <p:nvPr/>
        </p:nvSpPr>
        <p:spPr bwMode="auto">
          <a:xfrm>
            <a:off x="3527425" y="2328863"/>
            <a:ext cx="2028825" cy="71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spcAft>
                <a:spcPts val="600"/>
              </a:spcAft>
              <a:buClr>
                <a:srgbClr val="2E75B6"/>
              </a:buClr>
              <a:buSzPct val="145000"/>
              <a:buFont typeface="Arial" pitchFamily="34" charset="0"/>
              <a:buNone/>
            </a:pPr>
            <a:r>
              <a:rPr lang="id-ID" altLang="zh-CN" sz="1400" b="1">
                <a:solidFill>
                  <a:schemeClr val="accent2"/>
                </a:solidFill>
                <a:ea typeface="Roboto" pitchFamily="2" charset="0"/>
                <a:cs typeface="Arial" pitchFamily="34" charset="0"/>
              </a:rPr>
              <a:t>Animation</a:t>
            </a:r>
          </a:p>
          <a:p>
            <a:pPr eaLnBrk="1" hangingPunct="1">
              <a:spcBef>
                <a:spcPct val="20000"/>
              </a:spcBef>
              <a:spcAft>
                <a:spcPts val="600"/>
              </a:spcAft>
              <a:buClr>
                <a:srgbClr val="2E75B6"/>
              </a:buClr>
              <a:buSzPct val="145000"/>
              <a:buFont typeface="Arial" pitchFamily="34" charset="0"/>
              <a:buNone/>
            </a:pPr>
            <a:r>
              <a:rPr lang="en-US" altLang="zh-CN" sz="1100">
                <a:solidFill>
                  <a:srgbClr val="A6A6A6"/>
                </a:solidFill>
                <a:ea typeface="Roboto" pitchFamily="2" charset="0"/>
                <a:cs typeface="Arial" pitchFamily="34" charset="0"/>
              </a:rPr>
              <a:t>Lorem Ipsum has been the industry's standard dummy text ever since the 1500</a:t>
            </a:r>
            <a:r>
              <a:rPr lang="id-ID" altLang="zh-CN" sz="1100">
                <a:solidFill>
                  <a:srgbClr val="A6A6A6"/>
                </a:solidFill>
                <a:ea typeface="Roboto" pitchFamily="2" charset="0"/>
                <a:cs typeface="Arial" pitchFamily="34" charset="0"/>
              </a:rPr>
              <a:t>s.</a:t>
            </a:r>
            <a:endParaRPr lang="en-US" altLang="zh-CN" sz="1100" b="1">
              <a:solidFill>
                <a:srgbClr val="A6A6A6"/>
              </a:solidFill>
              <a:ea typeface="Roboto" pitchFamily="2" charset="0"/>
              <a:cs typeface="Arial" pitchFamily="34" charset="0"/>
            </a:endParaRPr>
          </a:p>
        </p:txBody>
      </p:sp>
      <p:sp>
        <p:nvSpPr>
          <p:cNvPr id="226" name="Content Placeholder 2"/>
          <p:cNvSpPr txBox="1">
            <a:spLocks/>
          </p:cNvSpPr>
          <p:nvPr/>
        </p:nvSpPr>
        <p:spPr bwMode="auto">
          <a:xfrm>
            <a:off x="3527425" y="3398838"/>
            <a:ext cx="2028825" cy="71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spcAft>
                <a:spcPts val="600"/>
              </a:spcAft>
              <a:buClr>
                <a:srgbClr val="2E75B6"/>
              </a:buClr>
              <a:buSzPct val="145000"/>
              <a:buFont typeface="Arial" pitchFamily="34" charset="0"/>
              <a:buNone/>
            </a:pPr>
            <a:r>
              <a:rPr lang="id-ID" altLang="zh-CN" sz="1400" b="1">
                <a:solidFill>
                  <a:srgbClr val="FF0000"/>
                </a:solidFill>
                <a:ea typeface="Roboto" pitchFamily="2" charset="0"/>
                <a:cs typeface="Arial" pitchFamily="34" charset="0"/>
              </a:rPr>
              <a:t>Photography</a:t>
            </a:r>
          </a:p>
          <a:p>
            <a:pPr eaLnBrk="1" hangingPunct="1">
              <a:spcBef>
                <a:spcPct val="20000"/>
              </a:spcBef>
              <a:spcAft>
                <a:spcPts val="600"/>
              </a:spcAft>
              <a:buClr>
                <a:srgbClr val="2E75B6"/>
              </a:buClr>
              <a:buSzPct val="145000"/>
              <a:buFont typeface="Arial" pitchFamily="34" charset="0"/>
              <a:buNone/>
            </a:pPr>
            <a:r>
              <a:rPr lang="en-US" altLang="zh-CN" sz="1100">
                <a:solidFill>
                  <a:srgbClr val="A6A6A6"/>
                </a:solidFill>
                <a:ea typeface="Roboto" pitchFamily="2" charset="0"/>
                <a:cs typeface="Arial" pitchFamily="34" charset="0"/>
              </a:rPr>
              <a:t>Lorem Ipsum has been the industry's standard dummy text ever since the 1500</a:t>
            </a:r>
            <a:r>
              <a:rPr lang="id-ID" altLang="zh-CN" sz="1100">
                <a:solidFill>
                  <a:srgbClr val="A6A6A6"/>
                </a:solidFill>
                <a:ea typeface="Roboto" pitchFamily="2" charset="0"/>
                <a:cs typeface="Arial" pitchFamily="34" charset="0"/>
              </a:rPr>
              <a:t>s.</a:t>
            </a:r>
            <a:endParaRPr lang="en-US" altLang="zh-CN" sz="1100" b="1">
              <a:solidFill>
                <a:srgbClr val="A6A6A6"/>
              </a:solidFill>
              <a:ea typeface="Roboto" pitchFamily="2" charset="0"/>
              <a:cs typeface="Arial" pitchFamily="34" charset="0"/>
            </a:endParaRPr>
          </a:p>
        </p:txBody>
      </p:sp>
      <p:sp>
        <p:nvSpPr>
          <p:cNvPr id="227" name="Content Placeholder 2"/>
          <p:cNvSpPr txBox="1">
            <a:spLocks/>
          </p:cNvSpPr>
          <p:nvPr/>
        </p:nvSpPr>
        <p:spPr bwMode="auto">
          <a:xfrm>
            <a:off x="966788" y="4481513"/>
            <a:ext cx="2028825" cy="71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spcAft>
                <a:spcPts val="600"/>
              </a:spcAft>
              <a:buClr>
                <a:srgbClr val="2E75B6"/>
              </a:buClr>
              <a:buSzPct val="145000"/>
              <a:buFont typeface="Arial" pitchFamily="34" charset="0"/>
              <a:buNone/>
            </a:pPr>
            <a:r>
              <a:rPr lang="id-ID" altLang="zh-CN" sz="1400" b="1">
                <a:solidFill>
                  <a:srgbClr val="7030A0"/>
                </a:solidFill>
                <a:ea typeface="Roboto" pitchFamily="2" charset="0"/>
                <a:cs typeface="Arial" pitchFamily="34" charset="0"/>
              </a:rPr>
              <a:t>Drawing</a:t>
            </a:r>
          </a:p>
          <a:p>
            <a:pPr eaLnBrk="1" hangingPunct="1">
              <a:spcBef>
                <a:spcPct val="20000"/>
              </a:spcBef>
              <a:spcAft>
                <a:spcPts val="600"/>
              </a:spcAft>
              <a:buClr>
                <a:srgbClr val="2E75B6"/>
              </a:buClr>
              <a:buSzPct val="145000"/>
              <a:buFont typeface="Arial" pitchFamily="34" charset="0"/>
              <a:buNone/>
            </a:pPr>
            <a:r>
              <a:rPr lang="en-US" altLang="zh-CN" sz="1100">
                <a:solidFill>
                  <a:srgbClr val="A6A6A6"/>
                </a:solidFill>
                <a:ea typeface="Roboto" pitchFamily="2" charset="0"/>
                <a:cs typeface="Arial" pitchFamily="34" charset="0"/>
              </a:rPr>
              <a:t>Lorem Ipsum has been the industry's standard dummy text ever since the 1500</a:t>
            </a:r>
            <a:r>
              <a:rPr lang="id-ID" altLang="zh-CN" sz="1100">
                <a:solidFill>
                  <a:srgbClr val="A6A6A6"/>
                </a:solidFill>
                <a:ea typeface="Roboto" pitchFamily="2" charset="0"/>
                <a:cs typeface="Arial" pitchFamily="34" charset="0"/>
              </a:rPr>
              <a:t>s.</a:t>
            </a:r>
            <a:endParaRPr lang="en-US" altLang="zh-CN" sz="1100" b="1">
              <a:solidFill>
                <a:srgbClr val="A6A6A6"/>
              </a:solidFill>
              <a:ea typeface="Roboto" pitchFamily="2" charset="0"/>
              <a:cs typeface="Arial" pitchFamily="34" charset="0"/>
            </a:endParaRPr>
          </a:p>
        </p:txBody>
      </p:sp>
      <p:sp>
        <p:nvSpPr>
          <p:cNvPr id="229" name="Content Placeholder 2"/>
          <p:cNvSpPr txBox="1">
            <a:spLocks/>
          </p:cNvSpPr>
          <p:nvPr/>
        </p:nvSpPr>
        <p:spPr bwMode="auto">
          <a:xfrm>
            <a:off x="3527425" y="4470400"/>
            <a:ext cx="2028825" cy="71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spcAft>
                <a:spcPts val="600"/>
              </a:spcAft>
              <a:buClr>
                <a:srgbClr val="2E75B6"/>
              </a:buClr>
              <a:buSzPct val="145000"/>
              <a:buFont typeface="Arial" pitchFamily="34" charset="0"/>
              <a:buNone/>
            </a:pPr>
            <a:r>
              <a:rPr lang="id-ID" altLang="zh-CN" sz="1400" b="1">
                <a:solidFill>
                  <a:srgbClr val="FFC000"/>
                </a:solidFill>
                <a:ea typeface="Roboto" pitchFamily="2" charset="0"/>
                <a:cs typeface="Arial" pitchFamily="34" charset="0"/>
              </a:rPr>
              <a:t>Book</a:t>
            </a:r>
          </a:p>
          <a:p>
            <a:pPr eaLnBrk="1" hangingPunct="1">
              <a:spcBef>
                <a:spcPct val="20000"/>
              </a:spcBef>
              <a:spcAft>
                <a:spcPts val="600"/>
              </a:spcAft>
              <a:buClr>
                <a:srgbClr val="2E75B6"/>
              </a:buClr>
              <a:buSzPct val="145000"/>
              <a:buFont typeface="Arial" pitchFamily="34" charset="0"/>
              <a:buNone/>
            </a:pPr>
            <a:r>
              <a:rPr lang="en-US" altLang="zh-CN" sz="1100">
                <a:solidFill>
                  <a:srgbClr val="A6A6A6"/>
                </a:solidFill>
                <a:ea typeface="Roboto" pitchFamily="2" charset="0"/>
                <a:cs typeface="Arial" pitchFamily="34" charset="0"/>
              </a:rPr>
              <a:t>Lorem Ipsum has been the industry's standard dummy text ever since the 1500</a:t>
            </a:r>
            <a:r>
              <a:rPr lang="id-ID" altLang="zh-CN" sz="1100">
                <a:solidFill>
                  <a:srgbClr val="A6A6A6"/>
                </a:solidFill>
                <a:ea typeface="Roboto" pitchFamily="2" charset="0"/>
                <a:cs typeface="Arial" pitchFamily="34" charset="0"/>
              </a:rPr>
              <a:t>s.</a:t>
            </a:r>
            <a:endParaRPr lang="en-US" altLang="zh-CN" sz="1100" b="1">
              <a:solidFill>
                <a:srgbClr val="A6A6A6"/>
              </a:solidFill>
              <a:ea typeface="Roboto" pitchFamily="2" charset="0"/>
              <a:cs typeface="Arial" pitchFamily="34" charset="0"/>
            </a:endParaRPr>
          </a:p>
        </p:txBody>
      </p:sp>
      <p:sp>
        <p:nvSpPr>
          <p:cNvPr id="230" name="Oval 229"/>
          <p:cNvSpPr>
            <a:spLocks noChangeAspect="1"/>
          </p:cNvSpPr>
          <p:nvPr/>
        </p:nvSpPr>
        <p:spPr>
          <a:xfrm>
            <a:off x="788988" y="2424113"/>
            <a:ext cx="144462" cy="144462"/>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231" name="Oval 230"/>
          <p:cNvSpPr>
            <a:spLocks noChangeAspect="1"/>
          </p:cNvSpPr>
          <p:nvPr/>
        </p:nvSpPr>
        <p:spPr>
          <a:xfrm>
            <a:off x="784225" y="3478213"/>
            <a:ext cx="144463" cy="144462"/>
          </a:xfrm>
          <a:prstGeom prst="ellipse">
            <a:avLst/>
          </a:prstGeom>
          <a:solidFill>
            <a:schemeClr val="accent6"/>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232" name="Oval 231"/>
          <p:cNvSpPr>
            <a:spLocks noChangeAspect="1"/>
          </p:cNvSpPr>
          <p:nvPr/>
        </p:nvSpPr>
        <p:spPr>
          <a:xfrm>
            <a:off x="784225" y="4565650"/>
            <a:ext cx="144463" cy="142875"/>
          </a:xfrm>
          <a:prstGeom prst="ellipse">
            <a:avLst/>
          </a:prstGeom>
          <a:solidFill>
            <a:srgbClr val="7030A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233" name="Oval 232"/>
          <p:cNvSpPr>
            <a:spLocks noChangeAspect="1"/>
          </p:cNvSpPr>
          <p:nvPr/>
        </p:nvSpPr>
        <p:spPr>
          <a:xfrm>
            <a:off x="3352800" y="2405063"/>
            <a:ext cx="142875" cy="144462"/>
          </a:xfrm>
          <a:prstGeom prst="ellipse">
            <a:avLst/>
          </a:prstGeom>
          <a:solidFill>
            <a:schemeClr val="accent2"/>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234" name="Oval 233"/>
          <p:cNvSpPr>
            <a:spLocks noChangeAspect="1"/>
          </p:cNvSpPr>
          <p:nvPr/>
        </p:nvSpPr>
        <p:spPr>
          <a:xfrm>
            <a:off x="3346450" y="3459163"/>
            <a:ext cx="144463" cy="144462"/>
          </a:xfrm>
          <a:prstGeom prst="ellipse">
            <a:avLst/>
          </a:prstGeom>
          <a:solidFill>
            <a:srgbClr val="FF000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235" name="Oval 234"/>
          <p:cNvSpPr>
            <a:spLocks noChangeAspect="1"/>
          </p:cNvSpPr>
          <p:nvPr/>
        </p:nvSpPr>
        <p:spPr>
          <a:xfrm>
            <a:off x="3346450" y="4546600"/>
            <a:ext cx="144463" cy="142875"/>
          </a:xfrm>
          <a:prstGeom prst="ellipse">
            <a:avLst/>
          </a:prstGeom>
          <a:solidFill>
            <a:schemeClr val="accent4"/>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53" presetClass="entr" presetSubtype="16" fill="hold" grpId="0" nodeType="withEffect">
                                  <p:stCondLst>
                                    <p:cond delay="2000"/>
                                  </p:stCondLst>
                                  <p:childTnLst>
                                    <p:set>
                                      <p:cBhvr>
                                        <p:cTn id="28" dur="1" fill="hold">
                                          <p:stCondLst>
                                            <p:cond delay="0"/>
                                          </p:stCondLst>
                                        </p:cTn>
                                        <p:tgtEl>
                                          <p:spTgt spid="230"/>
                                        </p:tgtEl>
                                        <p:attrNameLst>
                                          <p:attrName>style.visibility</p:attrName>
                                        </p:attrNameLst>
                                      </p:cBhvr>
                                      <p:to>
                                        <p:strVal val="visible"/>
                                      </p:to>
                                    </p:set>
                                    <p:anim calcmode="lin" valueType="num">
                                      <p:cBhvr>
                                        <p:cTn id="29" dur="500" fill="hold"/>
                                        <p:tgtEl>
                                          <p:spTgt spid="230"/>
                                        </p:tgtEl>
                                        <p:attrNameLst>
                                          <p:attrName>ppt_w</p:attrName>
                                        </p:attrNameLst>
                                      </p:cBhvr>
                                      <p:tavLst>
                                        <p:tav tm="0">
                                          <p:val>
                                            <p:fltVal val="0"/>
                                          </p:val>
                                        </p:tav>
                                        <p:tav tm="100000">
                                          <p:val>
                                            <p:strVal val="#ppt_w"/>
                                          </p:val>
                                        </p:tav>
                                      </p:tavLst>
                                    </p:anim>
                                    <p:anim calcmode="lin" valueType="num">
                                      <p:cBhvr>
                                        <p:cTn id="30" dur="500" fill="hold"/>
                                        <p:tgtEl>
                                          <p:spTgt spid="230"/>
                                        </p:tgtEl>
                                        <p:attrNameLst>
                                          <p:attrName>ppt_h</p:attrName>
                                        </p:attrNameLst>
                                      </p:cBhvr>
                                      <p:tavLst>
                                        <p:tav tm="0">
                                          <p:val>
                                            <p:fltVal val="0"/>
                                          </p:val>
                                        </p:tav>
                                        <p:tav tm="100000">
                                          <p:val>
                                            <p:strVal val="#ppt_h"/>
                                          </p:val>
                                        </p:tav>
                                      </p:tavLst>
                                    </p:anim>
                                    <p:animEffect transition="in" filter="fade">
                                      <p:cBhvr>
                                        <p:cTn id="31" dur="500"/>
                                        <p:tgtEl>
                                          <p:spTgt spid="230"/>
                                        </p:tgtEl>
                                      </p:cBhvr>
                                    </p:animEffect>
                                  </p:childTnLst>
                                </p:cTn>
                              </p:par>
                              <p:par>
                                <p:cTn id="32" presetID="53" presetClass="entr" presetSubtype="16" fill="hold" grpId="0" nodeType="withEffect">
                                  <p:stCondLst>
                                    <p:cond delay="2000"/>
                                  </p:stCondLst>
                                  <p:childTnLst>
                                    <p:set>
                                      <p:cBhvr>
                                        <p:cTn id="33" dur="1" fill="hold">
                                          <p:stCondLst>
                                            <p:cond delay="0"/>
                                          </p:stCondLst>
                                        </p:cTn>
                                        <p:tgtEl>
                                          <p:spTgt spid="233"/>
                                        </p:tgtEl>
                                        <p:attrNameLst>
                                          <p:attrName>style.visibility</p:attrName>
                                        </p:attrNameLst>
                                      </p:cBhvr>
                                      <p:to>
                                        <p:strVal val="visible"/>
                                      </p:to>
                                    </p:set>
                                    <p:anim calcmode="lin" valueType="num">
                                      <p:cBhvr>
                                        <p:cTn id="34" dur="500" fill="hold"/>
                                        <p:tgtEl>
                                          <p:spTgt spid="233"/>
                                        </p:tgtEl>
                                        <p:attrNameLst>
                                          <p:attrName>ppt_w</p:attrName>
                                        </p:attrNameLst>
                                      </p:cBhvr>
                                      <p:tavLst>
                                        <p:tav tm="0">
                                          <p:val>
                                            <p:fltVal val="0"/>
                                          </p:val>
                                        </p:tav>
                                        <p:tav tm="100000">
                                          <p:val>
                                            <p:strVal val="#ppt_w"/>
                                          </p:val>
                                        </p:tav>
                                      </p:tavLst>
                                    </p:anim>
                                    <p:anim calcmode="lin" valueType="num">
                                      <p:cBhvr>
                                        <p:cTn id="35" dur="500" fill="hold"/>
                                        <p:tgtEl>
                                          <p:spTgt spid="233"/>
                                        </p:tgtEl>
                                        <p:attrNameLst>
                                          <p:attrName>ppt_h</p:attrName>
                                        </p:attrNameLst>
                                      </p:cBhvr>
                                      <p:tavLst>
                                        <p:tav tm="0">
                                          <p:val>
                                            <p:fltVal val="0"/>
                                          </p:val>
                                        </p:tav>
                                        <p:tav tm="100000">
                                          <p:val>
                                            <p:strVal val="#ppt_h"/>
                                          </p:val>
                                        </p:tav>
                                      </p:tavLst>
                                    </p:anim>
                                    <p:animEffect transition="in" filter="fade">
                                      <p:cBhvr>
                                        <p:cTn id="36" dur="500"/>
                                        <p:tgtEl>
                                          <p:spTgt spid="233"/>
                                        </p:tgtEl>
                                      </p:cBhvr>
                                    </p:animEffect>
                                  </p:childTnLst>
                                </p:cTn>
                              </p:par>
                              <p:par>
                                <p:cTn id="37" presetID="53" presetClass="entr" presetSubtype="16" fill="hold" grpId="0" nodeType="withEffect">
                                  <p:stCondLst>
                                    <p:cond delay="2000"/>
                                  </p:stCondLst>
                                  <p:childTnLst>
                                    <p:set>
                                      <p:cBhvr>
                                        <p:cTn id="38" dur="1" fill="hold">
                                          <p:stCondLst>
                                            <p:cond delay="0"/>
                                          </p:stCondLst>
                                        </p:cTn>
                                        <p:tgtEl>
                                          <p:spTgt spid="231"/>
                                        </p:tgtEl>
                                        <p:attrNameLst>
                                          <p:attrName>style.visibility</p:attrName>
                                        </p:attrNameLst>
                                      </p:cBhvr>
                                      <p:to>
                                        <p:strVal val="visible"/>
                                      </p:to>
                                    </p:set>
                                    <p:anim calcmode="lin" valueType="num">
                                      <p:cBhvr>
                                        <p:cTn id="39" dur="500" fill="hold"/>
                                        <p:tgtEl>
                                          <p:spTgt spid="231"/>
                                        </p:tgtEl>
                                        <p:attrNameLst>
                                          <p:attrName>ppt_w</p:attrName>
                                        </p:attrNameLst>
                                      </p:cBhvr>
                                      <p:tavLst>
                                        <p:tav tm="0">
                                          <p:val>
                                            <p:fltVal val="0"/>
                                          </p:val>
                                        </p:tav>
                                        <p:tav tm="100000">
                                          <p:val>
                                            <p:strVal val="#ppt_w"/>
                                          </p:val>
                                        </p:tav>
                                      </p:tavLst>
                                    </p:anim>
                                    <p:anim calcmode="lin" valueType="num">
                                      <p:cBhvr>
                                        <p:cTn id="40" dur="500" fill="hold"/>
                                        <p:tgtEl>
                                          <p:spTgt spid="231"/>
                                        </p:tgtEl>
                                        <p:attrNameLst>
                                          <p:attrName>ppt_h</p:attrName>
                                        </p:attrNameLst>
                                      </p:cBhvr>
                                      <p:tavLst>
                                        <p:tav tm="0">
                                          <p:val>
                                            <p:fltVal val="0"/>
                                          </p:val>
                                        </p:tav>
                                        <p:tav tm="100000">
                                          <p:val>
                                            <p:strVal val="#ppt_h"/>
                                          </p:val>
                                        </p:tav>
                                      </p:tavLst>
                                    </p:anim>
                                    <p:animEffect transition="in" filter="fade">
                                      <p:cBhvr>
                                        <p:cTn id="41" dur="500"/>
                                        <p:tgtEl>
                                          <p:spTgt spid="231"/>
                                        </p:tgtEl>
                                      </p:cBhvr>
                                    </p:animEffect>
                                  </p:childTnLst>
                                </p:cTn>
                              </p:par>
                              <p:par>
                                <p:cTn id="42" presetID="53" presetClass="entr" presetSubtype="16" fill="hold" grpId="0" nodeType="withEffect">
                                  <p:stCondLst>
                                    <p:cond delay="2000"/>
                                  </p:stCondLst>
                                  <p:childTnLst>
                                    <p:set>
                                      <p:cBhvr>
                                        <p:cTn id="43" dur="1" fill="hold">
                                          <p:stCondLst>
                                            <p:cond delay="0"/>
                                          </p:stCondLst>
                                        </p:cTn>
                                        <p:tgtEl>
                                          <p:spTgt spid="234"/>
                                        </p:tgtEl>
                                        <p:attrNameLst>
                                          <p:attrName>style.visibility</p:attrName>
                                        </p:attrNameLst>
                                      </p:cBhvr>
                                      <p:to>
                                        <p:strVal val="visible"/>
                                      </p:to>
                                    </p:set>
                                    <p:anim calcmode="lin" valueType="num">
                                      <p:cBhvr>
                                        <p:cTn id="44" dur="500" fill="hold"/>
                                        <p:tgtEl>
                                          <p:spTgt spid="234"/>
                                        </p:tgtEl>
                                        <p:attrNameLst>
                                          <p:attrName>ppt_w</p:attrName>
                                        </p:attrNameLst>
                                      </p:cBhvr>
                                      <p:tavLst>
                                        <p:tav tm="0">
                                          <p:val>
                                            <p:fltVal val="0"/>
                                          </p:val>
                                        </p:tav>
                                        <p:tav tm="100000">
                                          <p:val>
                                            <p:strVal val="#ppt_w"/>
                                          </p:val>
                                        </p:tav>
                                      </p:tavLst>
                                    </p:anim>
                                    <p:anim calcmode="lin" valueType="num">
                                      <p:cBhvr>
                                        <p:cTn id="45" dur="500" fill="hold"/>
                                        <p:tgtEl>
                                          <p:spTgt spid="234"/>
                                        </p:tgtEl>
                                        <p:attrNameLst>
                                          <p:attrName>ppt_h</p:attrName>
                                        </p:attrNameLst>
                                      </p:cBhvr>
                                      <p:tavLst>
                                        <p:tav tm="0">
                                          <p:val>
                                            <p:fltVal val="0"/>
                                          </p:val>
                                        </p:tav>
                                        <p:tav tm="100000">
                                          <p:val>
                                            <p:strVal val="#ppt_h"/>
                                          </p:val>
                                        </p:tav>
                                      </p:tavLst>
                                    </p:anim>
                                    <p:animEffect transition="in" filter="fade">
                                      <p:cBhvr>
                                        <p:cTn id="46" dur="500"/>
                                        <p:tgtEl>
                                          <p:spTgt spid="234"/>
                                        </p:tgtEl>
                                      </p:cBhvr>
                                    </p:animEffect>
                                  </p:childTnLst>
                                </p:cTn>
                              </p:par>
                              <p:par>
                                <p:cTn id="47" presetID="53" presetClass="entr" presetSubtype="16" fill="hold" grpId="0" nodeType="withEffect">
                                  <p:stCondLst>
                                    <p:cond delay="2000"/>
                                  </p:stCondLst>
                                  <p:childTnLst>
                                    <p:set>
                                      <p:cBhvr>
                                        <p:cTn id="48" dur="1" fill="hold">
                                          <p:stCondLst>
                                            <p:cond delay="0"/>
                                          </p:stCondLst>
                                        </p:cTn>
                                        <p:tgtEl>
                                          <p:spTgt spid="232"/>
                                        </p:tgtEl>
                                        <p:attrNameLst>
                                          <p:attrName>style.visibility</p:attrName>
                                        </p:attrNameLst>
                                      </p:cBhvr>
                                      <p:to>
                                        <p:strVal val="visible"/>
                                      </p:to>
                                    </p:set>
                                    <p:anim calcmode="lin" valueType="num">
                                      <p:cBhvr>
                                        <p:cTn id="49" dur="500" fill="hold"/>
                                        <p:tgtEl>
                                          <p:spTgt spid="232"/>
                                        </p:tgtEl>
                                        <p:attrNameLst>
                                          <p:attrName>ppt_w</p:attrName>
                                        </p:attrNameLst>
                                      </p:cBhvr>
                                      <p:tavLst>
                                        <p:tav tm="0">
                                          <p:val>
                                            <p:fltVal val="0"/>
                                          </p:val>
                                        </p:tav>
                                        <p:tav tm="100000">
                                          <p:val>
                                            <p:strVal val="#ppt_w"/>
                                          </p:val>
                                        </p:tav>
                                      </p:tavLst>
                                    </p:anim>
                                    <p:anim calcmode="lin" valueType="num">
                                      <p:cBhvr>
                                        <p:cTn id="50" dur="500" fill="hold"/>
                                        <p:tgtEl>
                                          <p:spTgt spid="232"/>
                                        </p:tgtEl>
                                        <p:attrNameLst>
                                          <p:attrName>ppt_h</p:attrName>
                                        </p:attrNameLst>
                                      </p:cBhvr>
                                      <p:tavLst>
                                        <p:tav tm="0">
                                          <p:val>
                                            <p:fltVal val="0"/>
                                          </p:val>
                                        </p:tav>
                                        <p:tav tm="100000">
                                          <p:val>
                                            <p:strVal val="#ppt_h"/>
                                          </p:val>
                                        </p:tav>
                                      </p:tavLst>
                                    </p:anim>
                                    <p:animEffect transition="in" filter="fade">
                                      <p:cBhvr>
                                        <p:cTn id="51" dur="500"/>
                                        <p:tgtEl>
                                          <p:spTgt spid="232"/>
                                        </p:tgtEl>
                                      </p:cBhvr>
                                    </p:animEffect>
                                  </p:childTnLst>
                                </p:cTn>
                              </p:par>
                              <p:par>
                                <p:cTn id="52" presetID="53" presetClass="entr" presetSubtype="16" fill="hold" grpId="0" nodeType="withEffect">
                                  <p:stCondLst>
                                    <p:cond delay="2000"/>
                                  </p:stCondLst>
                                  <p:childTnLst>
                                    <p:set>
                                      <p:cBhvr>
                                        <p:cTn id="53" dur="1" fill="hold">
                                          <p:stCondLst>
                                            <p:cond delay="0"/>
                                          </p:stCondLst>
                                        </p:cTn>
                                        <p:tgtEl>
                                          <p:spTgt spid="235"/>
                                        </p:tgtEl>
                                        <p:attrNameLst>
                                          <p:attrName>style.visibility</p:attrName>
                                        </p:attrNameLst>
                                      </p:cBhvr>
                                      <p:to>
                                        <p:strVal val="visible"/>
                                      </p:to>
                                    </p:set>
                                    <p:anim calcmode="lin" valueType="num">
                                      <p:cBhvr>
                                        <p:cTn id="54" dur="500" fill="hold"/>
                                        <p:tgtEl>
                                          <p:spTgt spid="235"/>
                                        </p:tgtEl>
                                        <p:attrNameLst>
                                          <p:attrName>ppt_w</p:attrName>
                                        </p:attrNameLst>
                                      </p:cBhvr>
                                      <p:tavLst>
                                        <p:tav tm="0">
                                          <p:val>
                                            <p:fltVal val="0"/>
                                          </p:val>
                                        </p:tav>
                                        <p:tav tm="100000">
                                          <p:val>
                                            <p:strVal val="#ppt_w"/>
                                          </p:val>
                                        </p:tav>
                                      </p:tavLst>
                                    </p:anim>
                                    <p:anim calcmode="lin" valueType="num">
                                      <p:cBhvr>
                                        <p:cTn id="55" dur="500" fill="hold"/>
                                        <p:tgtEl>
                                          <p:spTgt spid="235"/>
                                        </p:tgtEl>
                                        <p:attrNameLst>
                                          <p:attrName>ppt_h</p:attrName>
                                        </p:attrNameLst>
                                      </p:cBhvr>
                                      <p:tavLst>
                                        <p:tav tm="0">
                                          <p:val>
                                            <p:fltVal val="0"/>
                                          </p:val>
                                        </p:tav>
                                        <p:tav tm="100000">
                                          <p:val>
                                            <p:strVal val="#ppt_h"/>
                                          </p:val>
                                        </p:tav>
                                      </p:tavLst>
                                    </p:anim>
                                    <p:animEffect transition="in" filter="fade">
                                      <p:cBhvr>
                                        <p:cTn id="56" dur="500"/>
                                        <p:tgtEl>
                                          <p:spTgt spid="235"/>
                                        </p:tgtEl>
                                      </p:cBhvr>
                                    </p:animEffect>
                                  </p:childTnLst>
                                </p:cTn>
                              </p:par>
                              <p:par>
                                <p:cTn id="57" presetID="22" presetClass="entr" presetSubtype="1" fill="hold" grpId="0" nodeType="withEffect">
                                  <p:stCondLst>
                                    <p:cond delay="1500"/>
                                  </p:stCondLst>
                                  <p:childTnLst>
                                    <p:set>
                                      <p:cBhvr>
                                        <p:cTn id="58" dur="1" fill="hold">
                                          <p:stCondLst>
                                            <p:cond delay="0"/>
                                          </p:stCondLst>
                                        </p:cTn>
                                        <p:tgtEl>
                                          <p:spTgt spid="223"/>
                                        </p:tgtEl>
                                        <p:attrNameLst>
                                          <p:attrName>style.visibility</p:attrName>
                                        </p:attrNameLst>
                                      </p:cBhvr>
                                      <p:to>
                                        <p:strVal val="visible"/>
                                      </p:to>
                                    </p:set>
                                    <p:animEffect transition="in" filter="wipe(up)">
                                      <p:cBhvr>
                                        <p:cTn id="59" dur="1000"/>
                                        <p:tgtEl>
                                          <p:spTgt spid="223"/>
                                        </p:tgtEl>
                                      </p:cBhvr>
                                    </p:animEffect>
                                  </p:childTnLst>
                                </p:cTn>
                              </p:par>
                              <p:par>
                                <p:cTn id="60" presetID="22" presetClass="entr" presetSubtype="1" fill="hold" grpId="0" nodeType="withEffect">
                                  <p:stCondLst>
                                    <p:cond delay="1500"/>
                                  </p:stCondLst>
                                  <p:childTnLst>
                                    <p:set>
                                      <p:cBhvr>
                                        <p:cTn id="61" dur="1" fill="hold">
                                          <p:stCondLst>
                                            <p:cond delay="0"/>
                                          </p:stCondLst>
                                        </p:cTn>
                                        <p:tgtEl>
                                          <p:spTgt spid="224"/>
                                        </p:tgtEl>
                                        <p:attrNameLst>
                                          <p:attrName>style.visibility</p:attrName>
                                        </p:attrNameLst>
                                      </p:cBhvr>
                                      <p:to>
                                        <p:strVal val="visible"/>
                                      </p:to>
                                    </p:set>
                                    <p:animEffect transition="in" filter="wipe(up)">
                                      <p:cBhvr>
                                        <p:cTn id="62" dur="1000"/>
                                        <p:tgtEl>
                                          <p:spTgt spid="224"/>
                                        </p:tgtEl>
                                      </p:cBhvr>
                                    </p:animEffect>
                                  </p:childTnLst>
                                </p:cTn>
                              </p:par>
                              <p:par>
                                <p:cTn id="63" presetID="22" presetClass="entr" presetSubtype="1" fill="hold" grpId="0" nodeType="withEffect">
                                  <p:stCondLst>
                                    <p:cond delay="1500"/>
                                  </p:stCondLst>
                                  <p:childTnLst>
                                    <p:set>
                                      <p:cBhvr>
                                        <p:cTn id="64" dur="1" fill="hold">
                                          <p:stCondLst>
                                            <p:cond delay="0"/>
                                          </p:stCondLst>
                                        </p:cTn>
                                        <p:tgtEl>
                                          <p:spTgt spid="225"/>
                                        </p:tgtEl>
                                        <p:attrNameLst>
                                          <p:attrName>style.visibility</p:attrName>
                                        </p:attrNameLst>
                                      </p:cBhvr>
                                      <p:to>
                                        <p:strVal val="visible"/>
                                      </p:to>
                                    </p:set>
                                    <p:animEffect transition="in" filter="wipe(up)">
                                      <p:cBhvr>
                                        <p:cTn id="65" dur="1000"/>
                                        <p:tgtEl>
                                          <p:spTgt spid="225"/>
                                        </p:tgtEl>
                                      </p:cBhvr>
                                    </p:animEffect>
                                  </p:childTnLst>
                                </p:cTn>
                              </p:par>
                              <p:par>
                                <p:cTn id="66" presetID="22" presetClass="entr" presetSubtype="1" fill="hold" grpId="0" nodeType="withEffect">
                                  <p:stCondLst>
                                    <p:cond delay="1500"/>
                                  </p:stCondLst>
                                  <p:childTnLst>
                                    <p:set>
                                      <p:cBhvr>
                                        <p:cTn id="67" dur="1" fill="hold">
                                          <p:stCondLst>
                                            <p:cond delay="0"/>
                                          </p:stCondLst>
                                        </p:cTn>
                                        <p:tgtEl>
                                          <p:spTgt spid="226"/>
                                        </p:tgtEl>
                                        <p:attrNameLst>
                                          <p:attrName>style.visibility</p:attrName>
                                        </p:attrNameLst>
                                      </p:cBhvr>
                                      <p:to>
                                        <p:strVal val="visible"/>
                                      </p:to>
                                    </p:set>
                                    <p:animEffect transition="in" filter="wipe(up)">
                                      <p:cBhvr>
                                        <p:cTn id="68" dur="1000"/>
                                        <p:tgtEl>
                                          <p:spTgt spid="226"/>
                                        </p:tgtEl>
                                      </p:cBhvr>
                                    </p:animEffect>
                                  </p:childTnLst>
                                </p:cTn>
                              </p:par>
                              <p:par>
                                <p:cTn id="69" presetID="22" presetClass="entr" presetSubtype="1" fill="hold" grpId="0" nodeType="withEffect">
                                  <p:stCondLst>
                                    <p:cond delay="1500"/>
                                  </p:stCondLst>
                                  <p:childTnLst>
                                    <p:set>
                                      <p:cBhvr>
                                        <p:cTn id="70" dur="1" fill="hold">
                                          <p:stCondLst>
                                            <p:cond delay="0"/>
                                          </p:stCondLst>
                                        </p:cTn>
                                        <p:tgtEl>
                                          <p:spTgt spid="227"/>
                                        </p:tgtEl>
                                        <p:attrNameLst>
                                          <p:attrName>style.visibility</p:attrName>
                                        </p:attrNameLst>
                                      </p:cBhvr>
                                      <p:to>
                                        <p:strVal val="visible"/>
                                      </p:to>
                                    </p:set>
                                    <p:animEffect transition="in" filter="wipe(up)">
                                      <p:cBhvr>
                                        <p:cTn id="71" dur="1000"/>
                                        <p:tgtEl>
                                          <p:spTgt spid="227"/>
                                        </p:tgtEl>
                                      </p:cBhvr>
                                    </p:animEffect>
                                  </p:childTnLst>
                                </p:cTn>
                              </p:par>
                              <p:par>
                                <p:cTn id="72" presetID="22" presetClass="entr" presetSubtype="1" fill="hold" grpId="0" nodeType="withEffect">
                                  <p:stCondLst>
                                    <p:cond delay="1500"/>
                                  </p:stCondLst>
                                  <p:childTnLst>
                                    <p:set>
                                      <p:cBhvr>
                                        <p:cTn id="73" dur="1" fill="hold">
                                          <p:stCondLst>
                                            <p:cond delay="0"/>
                                          </p:stCondLst>
                                        </p:cTn>
                                        <p:tgtEl>
                                          <p:spTgt spid="229"/>
                                        </p:tgtEl>
                                        <p:attrNameLst>
                                          <p:attrName>style.visibility</p:attrName>
                                        </p:attrNameLst>
                                      </p:cBhvr>
                                      <p:to>
                                        <p:strVal val="visible"/>
                                      </p:to>
                                    </p:set>
                                    <p:animEffect transition="in" filter="wipe(up)">
                                      <p:cBhvr>
                                        <p:cTn id="74" dur="1000"/>
                                        <p:tgtEl>
                                          <p:spTgt spid="229"/>
                                        </p:tgtEl>
                                      </p:cBhvr>
                                    </p:animEffect>
                                  </p:childTnLst>
                                </p:cTn>
                              </p:par>
                              <p:par>
                                <p:cTn id="75" presetID="2" presetClass="entr" presetSubtype="8" fill="hold" nodeType="withEffect">
                                  <p:stCondLst>
                                    <p:cond delay="1500"/>
                                  </p:stCondLst>
                                  <p:childTnLst>
                                    <p:set>
                                      <p:cBhvr>
                                        <p:cTn id="76" dur="1" fill="hold">
                                          <p:stCondLst>
                                            <p:cond delay="0"/>
                                          </p:stCondLst>
                                        </p:cTn>
                                        <p:tgtEl>
                                          <p:spTgt spid="157"/>
                                        </p:tgtEl>
                                        <p:attrNameLst>
                                          <p:attrName>style.visibility</p:attrName>
                                        </p:attrNameLst>
                                      </p:cBhvr>
                                      <p:to>
                                        <p:strVal val="visible"/>
                                      </p:to>
                                    </p:set>
                                    <p:anim calcmode="lin" valueType="num">
                                      <p:cBhvr additive="base">
                                        <p:cTn id="77" dur="1000" fill="hold"/>
                                        <p:tgtEl>
                                          <p:spTgt spid="157"/>
                                        </p:tgtEl>
                                        <p:attrNameLst>
                                          <p:attrName>ppt_x</p:attrName>
                                        </p:attrNameLst>
                                      </p:cBhvr>
                                      <p:tavLst>
                                        <p:tav tm="0">
                                          <p:val>
                                            <p:strVal val="0-#ppt_w/2"/>
                                          </p:val>
                                        </p:tav>
                                        <p:tav tm="100000">
                                          <p:val>
                                            <p:strVal val="#ppt_x"/>
                                          </p:val>
                                        </p:tav>
                                      </p:tavLst>
                                    </p:anim>
                                    <p:anim calcmode="lin" valueType="num">
                                      <p:cBhvr additive="base">
                                        <p:cTn id="78" dur="1000" fill="hold"/>
                                        <p:tgtEl>
                                          <p:spTgt spid="157"/>
                                        </p:tgtEl>
                                        <p:attrNameLst>
                                          <p:attrName>ppt_y</p:attrName>
                                        </p:attrNameLst>
                                      </p:cBhvr>
                                      <p:tavLst>
                                        <p:tav tm="0">
                                          <p:val>
                                            <p:strVal val="#ppt_y"/>
                                          </p:val>
                                        </p:tav>
                                        <p:tav tm="100000">
                                          <p:val>
                                            <p:strVal val="#ppt_y"/>
                                          </p:val>
                                        </p:tav>
                                      </p:tavLst>
                                    </p:anim>
                                  </p:childTnLst>
                                </p:cTn>
                              </p:par>
                              <p:par>
                                <p:cTn id="79" presetID="2" presetClass="entr" presetSubtype="8" fill="hold" grpId="0" nodeType="withEffect">
                                  <p:stCondLst>
                                    <p:cond delay="1500"/>
                                  </p:stCondLst>
                                  <p:childTnLst>
                                    <p:set>
                                      <p:cBhvr>
                                        <p:cTn id="80" dur="1" fill="hold">
                                          <p:stCondLst>
                                            <p:cond delay="0"/>
                                          </p:stCondLst>
                                        </p:cTn>
                                        <p:tgtEl>
                                          <p:spTgt spid="158"/>
                                        </p:tgtEl>
                                        <p:attrNameLst>
                                          <p:attrName>style.visibility</p:attrName>
                                        </p:attrNameLst>
                                      </p:cBhvr>
                                      <p:to>
                                        <p:strVal val="visible"/>
                                      </p:to>
                                    </p:set>
                                    <p:anim calcmode="lin" valueType="num">
                                      <p:cBhvr additive="base">
                                        <p:cTn id="81" dur="1000" fill="hold"/>
                                        <p:tgtEl>
                                          <p:spTgt spid="158"/>
                                        </p:tgtEl>
                                        <p:attrNameLst>
                                          <p:attrName>ppt_x</p:attrName>
                                        </p:attrNameLst>
                                      </p:cBhvr>
                                      <p:tavLst>
                                        <p:tav tm="0">
                                          <p:val>
                                            <p:strVal val="0-#ppt_w/2"/>
                                          </p:val>
                                        </p:tav>
                                        <p:tav tm="100000">
                                          <p:val>
                                            <p:strVal val="#ppt_x"/>
                                          </p:val>
                                        </p:tav>
                                      </p:tavLst>
                                    </p:anim>
                                    <p:anim calcmode="lin" valueType="num">
                                      <p:cBhvr additive="base">
                                        <p:cTn id="82" dur="1000" fill="hold"/>
                                        <p:tgtEl>
                                          <p:spTgt spid="158"/>
                                        </p:tgtEl>
                                        <p:attrNameLst>
                                          <p:attrName>ppt_y</p:attrName>
                                        </p:attrNameLst>
                                      </p:cBhvr>
                                      <p:tavLst>
                                        <p:tav tm="0">
                                          <p:val>
                                            <p:strVal val="#ppt_y"/>
                                          </p:val>
                                        </p:tav>
                                        <p:tav tm="100000">
                                          <p:val>
                                            <p:strVal val="#ppt_y"/>
                                          </p:val>
                                        </p:tav>
                                      </p:tavLst>
                                    </p:anim>
                                  </p:childTnLst>
                                </p:cTn>
                              </p:par>
                              <p:par>
                                <p:cTn id="83" presetID="2" presetClass="entr" presetSubtype="8" fill="hold" nodeType="withEffect">
                                  <p:stCondLst>
                                    <p:cond delay="1500"/>
                                  </p:stCondLst>
                                  <p:childTnLst>
                                    <p:set>
                                      <p:cBhvr>
                                        <p:cTn id="84" dur="1" fill="hold">
                                          <p:stCondLst>
                                            <p:cond delay="0"/>
                                          </p:stCondLst>
                                        </p:cTn>
                                        <p:tgtEl>
                                          <p:spTgt spid="159"/>
                                        </p:tgtEl>
                                        <p:attrNameLst>
                                          <p:attrName>style.visibility</p:attrName>
                                        </p:attrNameLst>
                                      </p:cBhvr>
                                      <p:to>
                                        <p:strVal val="visible"/>
                                      </p:to>
                                    </p:set>
                                    <p:anim calcmode="lin" valueType="num">
                                      <p:cBhvr additive="base">
                                        <p:cTn id="85" dur="1000" fill="hold"/>
                                        <p:tgtEl>
                                          <p:spTgt spid="159"/>
                                        </p:tgtEl>
                                        <p:attrNameLst>
                                          <p:attrName>ppt_x</p:attrName>
                                        </p:attrNameLst>
                                      </p:cBhvr>
                                      <p:tavLst>
                                        <p:tav tm="0">
                                          <p:val>
                                            <p:strVal val="0-#ppt_w/2"/>
                                          </p:val>
                                        </p:tav>
                                        <p:tav tm="100000">
                                          <p:val>
                                            <p:strVal val="#ppt_x"/>
                                          </p:val>
                                        </p:tav>
                                      </p:tavLst>
                                    </p:anim>
                                    <p:anim calcmode="lin" valueType="num">
                                      <p:cBhvr additive="base">
                                        <p:cTn id="86" dur="1000" fill="hold"/>
                                        <p:tgtEl>
                                          <p:spTgt spid="159"/>
                                        </p:tgtEl>
                                        <p:attrNameLst>
                                          <p:attrName>ppt_y</p:attrName>
                                        </p:attrNameLst>
                                      </p:cBhvr>
                                      <p:tavLst>
                                        <p:tav tm="0">
                                          <p:val>
                                            <p:strVal val="#ppt_y"/>
                                          </p:val>
                                        </p:tav>
                                        <p:tav tm="100000">
                                          <p:val>
                                            <p:strVal val="#ppt_y"/>
                                          </p:val>
                                        </p:tav>
                                      </p:tavLst>
                                    </p:anim>
                                  </p:childTnLst>
                                </p:cTn>
                              </p:par>
                              <p:par>
                                <p:cTn id="87" presetID="2" presetClass="entr" presetSubtype="8" fill="hold" grpId="0" nodeType="withEffect">
                                  <p:stCondLst>
                                    <p:cond delay="1500"/>
                                  </p:stCondLst>
                                  <p:childTnLst>
                                    <p:set>
                                      <p:cBhvr>
                                        <p:cTn id="88" dur="1" fill="hold">
                                          <p:stCondLst>
                                            <p:cond delay="0"/>
                                          </p:stCondLst>
                                        </p:cTn>
                                        <p:tgtEl>
                                          <p:spTgt spid="160"/>
                                        </p:tgtEl>
                                        <p:attrNameLst>
                                          <p:attrName>style.visibility</p:attrName>
                                        </p:attrNameLst>
                                      </p:cBhvr>
                                      <p:to>
                                        <p:strVal val="visible"/>
                                      </p:to>
                                    </p:set>
                                    <p:anim calcmode="lin" valueType="num">
                                      <p:cBhvr additive="base">
                                        <p:cTn id="89" dur="1000" fill="hold"/>
                                        <p:tgtEl>
                                          <p:spTgt spid="160"/>
                                        </p:tgtEl>
                                        <p:attrNameLst>
                                          <p:attrName>ppt_x</p:attrName>
                                        </p:attrNameLst>
                                      </p:cBhvr>
                                      <p:tavLst>
                                        <p:tav tm="0">
                                          <p:val>
                                            <p:strVal val="0-#ppt_w/2"/>
                                          </p:val>
                                        </p:tav>
                                        <p:tav tm="100000">
                                          <p:val>
                                            <p:strVal val="#ppt_x"/>
                                          </p:val>
                                        </p:tav>
                                      </p:tavLst>
                                    </p:anim>
                                    <p:anim calcmode="lin" valueType="num">
                                      <p:cBhvr additive="base">
                                        <p:cTn id="90" dur="1000" fill="hold"/>
                                        <p:tgtEl>
                                          <p:spTgt spid="160"/>
                                        </p:tgtEl>
                                        <p:attrNameLst>
                                          <p:attrName>ppt_y</p:attrName>
                                        </p:attrNameLst>
                                      </p:cBhvr>
                                      <p:tavLst>
                                        <p:tav tm="0">
                                          <p:val>
                                            <p:strVal val="#ppt_y"/>
                                          </p:val>
                                        </p:tav>
                                        <p:tav tm="100000">
                                          <p:val>
                                            <p:strVal val="#ppt_y"/>
                                          </p:val>
                                        </p:tav>
                                      </p:tavLst>
                                    </p:anim>
                                  </p:childTnLst>
                                </p:cTn>
                              </p:par>
                              <p:par>
                                <p:cTn id="91" presetID="2" presetClass="entr" presetSubtype="8" fill="hold" nodeType="withEffect">
                                  <p:stCondLst>
                                    <p:cond delay="1500"/>
                                  </p:stCondLst>
                                  <p:childTnLst>
                                    <p:set>
                                      <p:cBhvr>
                                        <p:cTn id="92" dur="1" fill="hold">
                                          <p:stCondLst>
                                            <p:cond delay="0"/>
                                          </p:stCondLst>
                                        </p:cTn>
                                        <p:tgtEl>
                                          <p:spTgt spid="161"/>
                                        </p:tgtEl>
                                        <p:attrNameLst>
                                          <p:attrName>style.visibility</p:attrName>
                                        </p:attrNameLst>
                                      </p:cBhvr>
                                      <p:to>
                                        <p:strVal val="visible"/>
                                      </p:to>
                                    </p:set>
                                    <p:anim calcmode="lin" valueType="num">
                                      <p:cBhvr additive="base">
                                        <p:cTn id="93" dur="1000" fill="hold"/>
                                        <p:tgtEl>
                                          <p:spTgt spid="161"/>
                                        </p:tgtEl>
                                        <p:attrNameLst>
                                          <p:attrName>ppt_x</p:attrName>
                                        </p:attrNameLst>
                                      </p:cBhvr>
                                      <p:tavLst>
                                        <p:tav tm="0">
                                          <p:val>
                                            <p:strVal val="0-#ppt_w/2"/>
                                          </p:val>
                                        </p:tav>
                                        <p:tav tm="100000">
                                          <p:val>
                                            <p:strVal val="#ppt_x"/>
                                          </p:val>
                                        </p:tav>
                                      </p:tavLst>
                                    </p:anim>
                                    <p:anim calcmode="lin" valueType="num">
                                      <p:cBhvr additive="base">
                                        <p:cTn id="94" dur="1000" fill="hold"/>
                                        <p:tgtEl>
                                          <p:spTgt spid="161"/>
                                        </p:tgtEl>
                                        <p:attrNameLst>
                                          <p:attrName>ppt_y</p:attrName>
                                        </p:attrNameLst>
                                      </p:cBhvr>
                                      <p:tavLst>
                                        <p:tav tm="0">
                                          <p:val>
                                            <p:strVal val="#ppt_y"/>
                                          </p:val>
                                        </p:tav>
                                        <p:tav tm="100000">
                                          <p:val>
                                            <p:strVal val="#ppt_y"/>
                                          </p:val>
                                        </p:tav>
                                      </p:tavLst>
                                    </p:anim>
                                  </p:childTnLst>
                                </p:cTn>
                              </p:par>
                              <p:par>
                                <p:cTn id="95" presetID="2" presetClass="entr" presetSubtype="8" fill="hold" grpId="0" nodeType="withEffect">
                                  <p:stCondLst>
                                    <p:cond delay="1500"/>
                                  </p:stCondLst>
                                  <p:childTnLst>
                                    <p:set>
                                      <p:cBhvr>
                                        <p:cTn id="96" dur="1" fill="hold">
                                          <p:stCondLst>
                                            <p:cond delay="0"/>
                                          </p:stCondLst>
                                        </p:cTn>
                                        <p:tgtEl>
                                          <p:spTgt spid="162"/>
                                        </p:tgtEl>
                                        <p:attrNameLst>
                                          <p:attrName>style.visibility</p:attrName>
                                        </p:attrNameLst>
                                      </p:cBhvr>
                                      <p:to>
                                        <p:strVal val="visible"/>
                                      </p:to>
                                    </p:set>
                                    <p:anim calcmode="lin" valueType="num">
                                      <p:cBhvr additive="base">
                                        <p:cTn id="97" dur="1000" fill="hold"/>
                                        <p:tgtEl>
                                          <p:spTgt spid="162"/>
                                        </p:tgtEl>
                                        <p:attrNameLst>
                                          <p:attrName>ppt_x</p:attrName>
                                        </p:attrNameLst>
                                      </p:cBhvr>
                                      <p:tavLst>
                                        <p:tav tm="0">
                                          <p:val>
                                            <p:strVal val="0-#ppt_w/2"/>
                                          </p:val>
                                        </p:tav>
                                        <p:tav tm="100000">
                                          <p:val>
                                            <p:strVal val="#ppt_x"/>
                                          </p:val>
                                        </p:tav>
                                      </p:tavLst>
                                    </p:anim>
                                    <p:anim calcmode="lin" valueType="num">
                                      <p:cBhvr additive="base">
                                        <p:cTn id="98" dur="1000" fill="hold"/>
                                        <p:tgtEl>
                                          <p:spTgt spid="162"/>
                                        </p:tgtEl>
                                        <p:attrNameLst>
                                          <p:attrName>ppt_y</p:attrName>
                                        </p:attrNameLst>
                                      </p:cBhvr>
                                      <p:tavLst>
                                        <p:tav tm="0">
                                          <p:val>
                                            <p:strVal val="#ppt_y"/>
                                          </p:val>
                                        </p:tav>
                                        <p:tav tm="100000">
                                          <p:val>
                                            <p:strVal val="#ppt_y"/>
                                          </p:val>
                                        </p:tav>
                                      </p:tavLst>
                                    </p:anim>
                                  </p:childTnLst>
                                </p:cTn>
                              </p:par>
                              <p:par>
                                <p:cTn id="99" presetID="2" presetClass="entr" presetSubtype="8" fill="hold" nodeType="withEffect">
                                  <p:stCondLst>
                                    <p:cond delay="1500"/>
                                  </p:stCondLst>
                                  <p:childTnLst>
                                    <p:set>
                                      <p:cBhvr>
                                        <p:cTn id="100" dur="1" fill="hold">
                                          <p:stCondLst>
                                            <p:cond delay="0"/>
                                          </p:stCondLst>
                                        </p:cTn>
                                        <p:tgtEl>
                                          <p:spTgt spid="163"/>
                                        </p:tgtEl>
                                        <p:attrNameLst>
                                          <p:attrName>style.visibility</p:attrName>
                                        </p:attrNameLst>
                                      </p:cBhvr>
                                      <p:to>
                                        <p:strVal val="visible"/>
                                      </p:to>
                                    </p:set>
                                    <p:anim calcmode="lin" valueType="num">
                                      <p:cBhvr additive="base">
                                        <p:cTn id="101" dur="1000" fill="hold"/>
                                        <p:tgtEl>
                                          <p:spTgt spid="163"/>
                                        </p:tgtEl>
                                        <p:attrNameLst>
                                          <p:attrName>ppt_x</p:attrName>
                                        </p:attrNameLst>
                                      </p:cBhvr>
                                      <p:tavLst>
                                        <p:tav tm="0">
                                          <p:val>
                                            <p:strVal val="0-#ppt_w/2"/>
                                          </p:val>
                                        </p:tav>
                                        <p:tav tm="100000">
                                          <p:val>
                                            <p:strVal val="#ppt_x"/>
                                          </p:val>
                                        </p:tav>
                                      </p:tavLst>
                                    </p:anim>
                                    <p:anim calcmode="lin" valueType="num">
                                      <p:cBhvr additive="base">
                                        <p:cTn id="102" dur="1000" fill="hold"/>
                                        <p:tgtEl>
                                          <p:spTgt spid="163"/>
                                        </p:tgtEl>
                                        <p:attrNameLst>
                                          <p:attrName>ppt_y</p:attrName>
                                        </p:attrNameLst>
                                      </p:cBhvr>
                                      <p:tavLst>
                                        <p:tav tm="0">
                                          <p:val>
                                            <p:strVal val="#ppt_y"/>
                                          </p:val>
                                        </p:tav>
                                        <p:tav tm="100000">
                                          <p:val>
                                            <p:strVal val="#ppt_y"/>
                                          </p:val>
                                        </p:tav>
                                      </p:tavLst>
                                    </p:anim>
                                  </p:childTnLst>
                                </p:cTn>
                              </p:par>
                              <p:par>
                                <p:cTn id="103" presetID="2" presetClass="entr" presetSubtype="8" fill="hold" grpId="0" nodeType="withEffect">
                                  <p:stCondLst>
                                    <p:cond delay="1500"/>
                                  </p:stCondLst>
                                  <p:childTnLst>
                                    <p:set>
                                      <p:cBhvr>
                                        <p:cTn id="104" dur="1" fill="hold">
                                          <p:stCondLst>
                                            <p:cond delay="0"/>
                                          </p:stCondLst>
                                        </p:cTn>
                                        <p:tgtEl>
                                          <p:spTgt spid="164"/>
                                        </p:tgtEl>
                                        <p:attrNameLst>
                                          <p:attrName>style.visibility</p:attrName>
                                        </p:attrNameLst>
                                      </p:cBhvr>
                                      <p:to>
                                        <p:strVal val="visible"/>
                                      </p:to>
                                    </p:set>
                                    <p:anim calcmode="lin" valueType="num">
                                      <p:cBhvr additive="base">
                                        <p:cTn id="105" dur="1000" fill="hold"/>
                                        <p:tgtEl>
                                          <p:spTgt spid="164"/>
                                        </p:tgtEl>
                                        <p:attrNameLst>
                                          <p:attrName>ppt_x</p:attrName>
                                        </p:attrNameLst>
                                      </p:cBhvr>
                                      <p:tavLst>
                                        <p:tav tm="0">
                                          <p:val>
                                            <p:strVal val="0-#ppt_w/2"/>
                                          </p:val>
                                        </p:tav>
                                        <p:tav tm="100000">
                                          <p:val>
                                            <p:strVal val="#ppt_x"/>
                                          </p:val>
                                        </p:tav>
                                      </p:tavLst>
                                    </p:anim>
                                    <p:anim calcmode="lin" valueType="num">
                                      <p:cBhvr additive="base">
                                        <p:cTn id="106" dur="1000" fill="hold"/>
                                        <p:tgtEl>
                                          <p:spTgt spid="164"/>
                                        </p:tgtEl>
                                        <p:attrNameLst>
                                          <p:attrName>ppt_y</p:attrName>
                                        </p:attrNameLst>
                                      </p:cBhvr>
                                      <p:tavLst>
                                        <p:tav tm="0">
                                          <p:val>
                                            <p:strVal val="#ppt_y"/>
                                          </p:val>
                                        </p:tav>
                                        <p:tav tm="100000">
                                          <p:val>
                                            <p:strVal val="#ppt_y"/>
                                          </p:val>
                                        </p:tav>
                                      </p:tavLst>
                                    </p:anim>
                                  </p:childTnLst>
                                </p:cTn>
                              </p:par>
                              <p:par>
                                <p:cTn id="107" presetID="2" presetClass="entr" presetSubtype="8" fill="hold" nodeType="withEffect">
                                  <p:stCondLst>
                                    <p:cond delay="1500"/>
                                  </p:stCondLst>
                                  <p:childTnLst>
                                    <p:set>
                                      <p:cBhvr>
                                        <p:cTn id="108" dur="1" fill="hold">
                                          <p:stCondLst>
                                            <p:cond delay="0"/>
                                          </p:stCondLst>
                                        </p:cTn>
                                        <p:tgtEl>
                                          <p:spTgt spid="165"/>
                                        </p:tgtEl>
                                        <p:attrNameLst>
                                          <p:attrName>style.visibility</p:attrName>
                                        </p:attrNameLst>
                                      </p:cBhvr>
                                      <p:to>
                                        <p:strVal val="visible"/>
                                      </p:to>
                                    </p:set>
                                    <p:anim calcmode="lin" valueType="num">
                                      <p:cBhvr additive="base">
                                        <p:cTn id="109" dur="1000" fill="hold"/>
                                        <p:tgtEl>
                                          <p:spTgt spid="165"/>
                                        </p:tgtEl>
                                        <p:attrNameLst>
                                          <p:attrName>ppt_x</p:attrName>
                                        </p:attrNameLst>
                                      </p:cBhvr>
                                      <p:tavLst>
                                        <p:tav tm="0">
                                          <p:val>
                                            <p:strVal val="0-#ppt_w/2"/>
                                          </p:val>
                                        </p:tav>
                                        <p:tav tm="100000">
                                          <p:val>
                                            <p:strVal val="#ppt_x"/>
                                          </p:val>
                                        </p:tav>
                                      </p:tavLst>
                                    </p:anim>
                                    <p:anim calcmode="lin" valueType="num">
                                      <p:cBhvr additive="base">
                                        <p:cTn id="110" dur="1000" fill="hold"/>
                                        <p:tgtEl>
                                          <p:spTgt spid="165"/>
                                        </p:tgtEl>
                                        <p:attrNameLst>
                                          <p:attrName>ppt_y</p:attrName>
                                        </p:attrNameLst>
                                      </p:cBhvr>
                                      <p:tavLst>
                                        <p:tav tm="0">
                                          <p:val>
                                            <p:strVal val="#ppt_y"/>
                                          </p:val>
                                        </p:tav>
                                        <p:tav tm="100000">
                                          <p:val>
                                            <p:strVal val="#ppt_y"/>
                                          </p:val>
                                        </p:tav>
                                      </p:tavLst>
                                    </p:anim>
                                  </p:childTnLst>
                                </p:cTn>
                              </p:par>
                              <p:par>
                                <p:cTn id="111" presetID="2" presetClass="entr" presetSubtype="8" fill="hold" grpId="0" nodeType="withEffect">
                                  <p:stCondLst>
                                    <p:cond delay="1500"/>
                                  </p:stCondLst>
                                  <p:childTnLst>
                                    <p:set>
                                      <p:cBhvr>
                                        <p:cTn id="112" dur="1" fill="hold">
                                          <p:stCondLst>
                                            <p:cond delay="0"/>
                                          </p:stCondLst>
                                        </p:cTn>
                                        <p:tgtEl>
                                          <p:spTgt spid="166"/>
                                        </p:tgtEl>
                                        <p:attrNameLst>
                                          <p:attrName>style.visibility</p:attrName>
                                        </p:attrNameLst>
                                      </p:cBhvr>
                                      <p:to>
                                        <p:strVal val="visible"/>
                                      </p:to>
                                    </p:set>
                                    <p:anim calcmode="lin" valueType="num">
                                      <p:cBhvr additive="base">
                                        <p:cTn id="113" dur="1000" fill="hold"/>
                                        <p:tgtEl>
                                          <p:spTgt spid="166"/>
                                        </p:tgtEl>
                                        <p:attrNameLst>
                                          <p:attrName>ppt_x</p:attrName>
                                        </p:attrNameLst>
                                      </p:cBhvr>
                                      <p:tavLst>
                                        <p:tav tm="0">
                                          <p:val>
                                            <p:strVal val="0-#ppt_w/2"/>
                                          </p:val>
                                        </p:tav>
                                        <p:tav tm="100000">
                                          <p:val>
                                            <p:strVal val="#ppt_x"/>
                                          </p:val>
                                        </p:tav>
                                      </p:tavLst>
                                    </p:anim>
                                    <p:anim calcmode="lin" valueType="num">
                                      <p:cBhvr additive="base">
                                        <p:cTn id="114" dur="1000" fill="hold"/>
                                        <p:tgtEl>
                                          <p:spTgt spid="166"/>
                                        </p:tgtEl>
                                        <p:attrNameLst>
                                          <p:attrName>ppt_y</p:attrName>
                                        </p:attrNameLst>
                                      </p:cBhvr>
                                      <p:tavLst>
                                        <p:tav tm="0">
                                          <p:val>
                                            <p:strVal val="#ppt_y"/>
                                          </p:val>
                                        </p:tav>
                                        <p:tav tm="100000">
                                          <p:val>
                                            <p:strVal val="#ppt_y"/>
                                          </p:val>
                                        </p:tav>
                                      </p:tavLst>
                                    </p:anim>
                                  </p:childTnLst>
                                </p:cTn>
                              </p:par>
                              <p:par>
                                <p:cTn id="115" presetID="2" presetClass="entr" presetSubtype="8" fill="hold" nodeType="withEffect">
                                  <p:stCondLst>
                                    <p:cond delay="1500"/>
                                  </p:stCondLst>
                                  <p:childTnLst>
                                    <p:set>
                                      <p:cBhvr>
                                        <p:cTn id="116" dur="1" fill="hold">
                                          <p:stCondLst>
                                            <p:cond delay="0"/>
                                          </p:stCondLst>
                                        </p:cTn>
                                        <p:tgtEl>
                                          <p:spTgt spid="167"/>
                                        </p:tgtEl>
                                        <p:attrNameLst>
                                          <p:attrName>style.visibility</p:attrName>
                                        </p:attrNameLst>
                                      </p:cBhvr>
                                      <p:to>
                                        <p:strVal val="visible"/>
                                      </p:to>
                                    </p:set>
                                    <p:anim calcmode="lin" valueType="num">
                                      <p:cBhvr additive="base">
                                        <p:cTn id="117" dur="1000" fill="hold"/>
                                        <p:tgtEl>
                                          <p:spTgt spid="167"/>
                                        </p:tgtEl>
                                        <p:attrNameLst>
                                          <p:attrName>ppt_x</p:attrName>
                                        </p:attrNameLst>
                                      </p:cBhvr>
                                      <p:tavLst>
                                        <p:tav tm="0">
                                          <p:val>
                                            <p:strVal val="0-#ppt_w/2"/>
                                          </p:val>
                                        </p:tav>
                                        <p:tav tm="100000">
                                          <p:val>
                                            <p:strVal val="#ppt_x"/>
                                          </p:val>
                                        </p:tav>
                                      </p:tavLst>
                                    </p:anim>
                                    <p:anim calcmode="lin" valueType="num">
                                      <p:cBhvr additive="base">
                                        <p:cTn id="118" dur="1000" fill="hold"/>
                                        <p:tgtEl>
                                          <p:spTgt spid="167"/>
                                        </p:tgtEl>
                                        <p:attrNameLst>
                                          <p:attrName>ppt_y</p:attrName>
                                        </p:attrNameLst>
                                      </p:cBhvr>
                                      <p:tavLst>
                                        <p:tav tm="0">
                                          <p:val>
                                            <p:strVal val="#ppt_y"/>
                                          </p:val>
                                        </p:tav>
                                        <p:tav tm="100000">
                                          <p:val>
                                            <p:strVal val="#ppt_y"/>
                                          </p:val>
                                        </p:tav>
                                      </p:tavLst>
                                    </p:anim>
                                  </p:childTnLst>
                                </p:cTn>
                              </p:par>
                              <p:par>
                                <p:cTn id="119" presetID="2" presetClass="entr" presetSubtype="8" fill="hold" grpId="0" nodeType="withEffect">
                                  <p:stCondLst>
                                    <p:cond delay="1500"/>
                                  </p:stCondLst>
                                  <p:childTnLst>
                                    <p:set>
                                      <p:cBhvr>
                                        <p:cTn id="120" dur="1" fill="hold">
                                          <p:stCondLst>
                                            <p:cond delay="0"/>
                                          </p:stCondLst>
                                        </p:cTn>
                                        <p:tgtEl>
                                          <p:spTgt spid="168"/>
                                        </p:tgtEl>
                                        <p:attrNameLst>
                                          <p:attrName>style.visibility</p:attrName>
                                        </p:attrNameLst>
                                      </p:cBhvr>
                                      <p:to>
                                        <p:strVal val="visible"/>
                                      </p:to>
                                    </p:set>
                                    <p:anim calcmode="lin" valueType="num">
                                      <p:cBhvr additive="base">
                                        <p:cTn id="121" dur="1000" fill="hold"/>
                                        <p:tgtEl>
                                          <p:spTgt spid="168"/>
                                        </p:tgtEl>
                                        <p:attrNameLst>
                                          <p:attrName>ppt_x</p:attrName>
                                        </p:attrNameLst>
                                      </p:cBhvr>
                                      <p:tavLst>
                                        <p:tav tm="0">
                                          <p:val>
                                            <p:strVal val="0-#ppt_w/2"/>
                                          </p:val>
                                        </p:tav>
                                        <p:tav tm="100000">
                                          <p:val>
                                            <p:strVal val="#ppt_x"/>
                                          </p:val>
                                        </p:tav>
                                      </p:tavLst>
                                    </p:anim>
                                    <p:anim calcmode="lin" valueType="num">
                                      <p:cBhvr additive="base">
                                        <p:cTn id="122" dur="1000" fill="hold"/>
                                        <p:tgtEl>
                                          <p:spTgt spid="168"/>
                                        </p:tgtEl>
                                        <p:attrNameLst>
                                          <p:attrName>ppt_y</p:attrName>
                                        </p:attrNameLst>
                                      </p:cBhvr>
                                      <p:tavLst>
                                        <p:tav tm="0">
                                          <p:val>
                                            <p:strVal val="#ppt_y"/>
                                          </p:val>
                                        </p:tav>
                                        <p:tav tm="100000">
                                          <p:val>
                                            <p:strVal val="#ppt_y"/>
                                          </p:val>
                                        </p:tav>
                                      </p:tavLst>
                                    </p:anim>
                                  </p:childTnLst>
                                </p:cTn>
                              </p:par>
                              <p:par>
                                <p:cTn id="123" presetID="2" presetClass="entr" presetSubtype="8" fill="hold" grpId="0" nodeType="withEffect">
                                  <p:stCondLst>
                                    <p:cond delay="1500"/>
                                  </p:stCondLst>
                                  <p:childTnLst>
                                    <p:set>
                                      <p:cBhvr>
                                        <p:cTn id="124" dur="1" fill="hold">
                                          <p:stCondLst>
                                            <p:cond delay="0"/>
                                          </p:stCondLst>
                                        </p:cTn>
                                        <p:tgtEl>
                                          <p:spTgt spid="50"/>
                                        </p:tgtEl>
                                        <p:attrNameLst>
                                          <p:attrName>style.visibility</p:attrName>
                                        </p:attrNameLst>
                                      </p:cBhvr>
                                      <p:to>
                                        <p:strVal val="visible"/>
                                      </p:to>
                                    </p:set>
                                    <p:anim calcmode="lin" valueType="num">
                                      <p:cBhvr additive="base">
                                        <p:cTn id="125" dur="1000" fill="hold"/>
                                        <p:tgtEl>
                                          <p:spTgt spid="50"/>
                                        </p:tgtEl>
                                        <p:attrNameLst>
                                          <p:attrName>ppt_x</p:attrName>
                                        </p:attrNameLst>
                                      </p:cBhvr>
                                      <p:tavLst>
                                        <p:tav tm="0">
                                          <p:val>
                                            <p:strVal val="0-#ppt_w/2"/>
                                          </p:val>
                                        </p:tav>
                                        <p:tav tm="100000">
                                          <p:val>
                                            <p:strVal val="#ppt_x"/>
                                          </p:val>
                                        </p:tav>
                                      </p:tavLst>
                                    </p:anim>
                                    <p:anim calcmode="lin" valueType="num">
                                      <p:cBhvr additive="base">
                                        <p:cTn id="126" dur="1000" fill="hold"/>
                                        <p:tgtEl>
                                          <p:spTgt spid="50"/>
                                        </p:tgtEl>
                                        <p:attrNameLst>
                                          <p:attrName>ppt_y</p:attrName>
                                        </p:attrNameLst>
                                      </p:cBhvr>
                                      <p:tavLst>
                                        <p:tav tm="0">
                                          <p:val>
                                            <p:strVal val="#ppt_y"/>
                                          </p:val>
                                        </p:tav>
                                        <p:tav tm="100000">
                                          <p:val>
                                            <p:strVal val="#ppt_y"/>
                                          </p:val>
                                        </p:tav>
                                      </p:tavLst>
                                    </p:anim>
                                  </p:childTnLst>
                                </p:cTn>
                              </p:par>
                              <p:par>
                                <p:cTn id="127" presetID="2" presetClass="entr" presetSubtype="8" fill="hold" nodeType="withEffect">
                                  <p:stCondLst>
                                    <p:cond delay="1500"/>
                                  </p:stCondLst>
                                  <p:childTnLst>
                                    <p:set>
                                      <p:cBhvr>
                                        <p:cTn id="128" dur="1" fill="hold">
                                          <p:stCondLst>
                                            <p:cond delay="0"/>
                                          </p:stCondLst>
                                        </p:cTn>
                                        <p:tgtEl>
                                          <p:spTgt spid="45"/>
                                        </p:tgtEl>
                                        <p:attrNameLst>
                                          <p:attrName>style.visibility</p:attrName>
                                        </p:attrNameLst>
                                      </p:cBhvr>
                                      <p:to>
                                        <p:strVal val="visible"/>
                                      </p:to>
                                    </p:set>
                                    <p:anim calcmode="lin" valueType="num">
                                      <p:cBhvr additive="base">
                                        <p:cTn id="129" dur="1000" fill="hold"/>
                                        <p:tgtEl>
                                          <p:spTgt spid="45"/>
                                        </p:tgtEl>
                                        <p:attrNameLst>
                                          <p:attrName>ppt_x</p:attrName>
                                        </p:attrNameLst>
                                      </p:cBhvr>
                                      <p:tavLst>
                                        <p:tav tm="0">
                                          <p:val>
                                            <p:strVal val="0-#ppt_w/2"/>
                                          </p:val>
                                        </p:tav>
                                        <p:tav tm="100000">
                                          <p:val>
                                            <p:strVal val="#ppt_x"/>
                                          </p:val>
                                        </p:tav>
                                      </p:tavLst>
                                    </p:anim>
                                    <p:anim calcmode="lin" valueType="num">
                                      <p:cBhvr additive="base">
                                        <p:cTn id="130" dur="1000" fill="hold"/>
                                        <p:tgtEl>
                                          <p:spTgt spid="45"/>
                                        </p:tgtEl>
                                        <p:attrNameLst>
                                          <p:attrName>ppt_y</p:attrName>
                                        </p:attrNameLst>
                                      </p:cBhvr>
                                      <p:tavLst>
                                        <p:tav tm="0">
                                          <p:val>
                                            <p:strVal val="#ppt_y"/>
                                          </p:val>
                                        </p:tav>
                                        <p:tav tm="100000">
                                          <p:val>
                                            <p:strVal val="#ppt_y"/>
                                          </p:val>
                                        </p:tav>
                                      </p:tavLst>
                                    </p:anim>
                                  </p:childTnLst>
                                </p:cTn>
                              </p:par>
                              <p:par>
                                <p:cTn id="131" presetID="2" presetClass="entr" presetSubtype="8" fill="hold" nodeType="withEffect">
                                  <p:stCondLst>
                                    <p:cond delay="1500"/>
                                  </p:stCondLst>
                                  <p:childTnLst>
                                    <p:set>
                                      <p:cBhvr>
                                        <p:cTn id="132" dur="1" fill="hold">
                                          <p:stCondLst>
                                            <p:cond delay="0"/>
                                          </p:stCondLst>
                                        </p:cTn>
                                        <p:tgtEl>
                                          <p:spTgt spid="35"/>
                                        </p:tgtEl>
                                        <p:attrNameLst>
                                          <p:attrName>style.visibility</p:attrName>
                                        </p:attrNameLst>
                                      </p:cBhvr>
                                      <p:to>
                                        <p:strVal val="visible"/>
                                      </p:to>
                                    </p:set>
                                    <p:anim calcmode="lin" valueType="num">
                                      <p:cBhvr additive="base">
                                        <p:cTn id="133" dur="1000" fill="hold"/>
                                        <p:tgtEl>
                                          <p:spTgt spid="35"/>
                                        </p:tgtEl>
                                        <p:attrNameLst>
                                          <p:attrName>ppt_x</p:attrName>
                                        </p:attrNameLst>
                                      </p:cBhvr>
                                      <p:tavLst>
                                        <p:tav tm="0">
                                          <p:val>
                                            <p:strVal val="0-#ppt_w/2"/>
                                          </p:val>
                                        </p:tav>
                                        <p:tav tm="100000">
                                          <p:val>
                                            <p:strVal val="#ppt_x"/>
                                          </p:val>
                                        </p:tav>
                                      </p:tavLst>
                                    </p:anim>
                                    <p:anim calcmode="lin" valueType="num">
                                      <p:cBhvr additive="base">
                                        <p:cTn id="134" dur="1000" fill="hold"/>
                                        <p:tgtEl>
                                          <p:spTgt spid="35"/>
                                        </p:tgtEl>
                                        <p:attrNameLst>
                                          <p:attrName>ppt_y</p:attrName>
                                        </p:attrNameLst>
                                      </p:cBhvr>
                                      <p:tavLst>
                                        <p:tav tm="0">
                                          <p:val>
                                            <p:strVal val="#ppt_y"/>
                                          </p:val>
                                        </p:tav>
                                        <p:tav tm="100000">
                                          <p:val>
                                            <p:strVal val="#ppt_y"/>
                                          </p:val>
                                        </p:tav>
                                      </p:tavLst>
                                    </p:anim>
                                  </p:childTnLst>
                                </p:cTn>
                              </p:par>
                              <p:par>
                                <p:cTn id="135" presetID="2" presetClass="entr" presetSubtype="8" fill="hold" nodeType="withEffect">
                                  <p:stCondLst>
                                    <p:cond delay="1500"/>
                                  </p:stCondLst>
                                  <p:childTnLst>
                                    <p:set>
                                      <p:cBhvr>
                                        <p:cTn id="136" dur="1" fill="hold">
                                          <p:stCondLst>
                                            <p:cond delay="0"/>
                                          </p:stCondLst>
                                        </p:cTn>
                                        <p:tgtEl>
                                          <p:spTgt spid="41"/>
                                        </p:tgtEl>
                                        <p:attrNameLst>
                                          <p:attrName>style.visibility</p:attrName>
                                        </p:attrNameLst>
                                      </p:cBhvr>
                                      <p:to>
                                        <p:strVal val="visible"/>
                                      </p:to>
                                    </p:set>
                                    <p:anim calcmode="lin" valueType="num">
                                      <p:cBhvr additive="base">
                                        <p:cTn id="137" dur="1000" fill="hold"/>
                                        <p:tgtEl>
                                          <p:spTgt spid="41"/>
                                        </p:tgtEl>
                                        <p:attrNameLst>
                                          <p:attrName>ppt_x</p:attrName>
                                        </p:attrNameLst>
                                      </p:cBhvr>
                                      <p:tavLst>
                                        <p:tav tm="0">
                                          <p:val>
                                            <p:strVal val="0-#ppt_w/2"/>
                                          </p:val>
                                        </p:tav>
                                        <p:tav tm="100000">
                                          <p:val>
                                            <p:strVal val="#ppt_x"/>
                                          </p:val>
                                        </p:tav>
                                      </p:tavLst>
                                    </p:anim>
                                    <p:anim calcmode="lin" valueType="num">
                                      <p:cBhvr additive="base">
                                        <p:cTn id="138" dur="1000" fill="hold"/>
                                        <p:tgtEl>
                                          <p:spTgt spid="41"/>
                                        </p:tgtEl>
                                        <p:attrNameLst>
                                          <p:attrName>ppt_y</p:attrName>
                                        </p:attrNameLst>
                                      </p:cBhvr>
                                      <p:tavLst>
                                        <p:tav tm="0">
                                          <p:val>
                                            <p:strVal val="#ppt_y"/>
                                          </p:val>
                                        </p:tav>
                                        <p:tav tm="100000">
                                          <p:val>
                                            <p:strVal val="#ppt_y"/>
                                          </p:val>
                                        </p:tav>
                                      </p:tavLst>
                                    </p:anim>
                                  </p:childTnLst>
                                </p:cTn>
                              </p:par>
                              <p:par>
                                <p:cTn id="139" presetID="2" presetClass="entr" presetSubtype="8" fill="hold" nodeType="withEffect">
                                  <p:stCondLst>
                                    <p:cond delay="1500"/>
                                  </p:stCondLst>
                                  <p:childTnLst>
                                    <p:set>
                                      <p:cBhvr>
                                        <p:cTn id="140" dur="1" fill="hold">
                                          <p:stCondLst>
                                            <p:cond delay="0"/>
                                          </p:stCondLst>
                                        </p:cTn>
                                        <p:tgtEl>
                                          <p:spTgt spid="150"/>
                                        </p:tgtEl>
                                        <p:attrNameLst>
                                          <p:attrName>style.visibility</p:attrName>
                                        </p:attrNameLst>
                                      </p:cBhvr>
                                      <p:to>
                                        <p:strVal val="visible"/>
                                      </p:to>
                                    </p:set>
                                    <p:anim calcmode="lin" valueType="num">
                                      <p:cBhvr additive="base">
                                        <p:cTn id="141" dur="1000" fill="hold"/>
                                        <p:tgtEl>
                                          <p:spTgt spid="150"/>
                                        </p:tgtEl>
                                        <p:attrNameLst>
                                          <p:attrName>ppt_x</p:attrName>
                                        </p:attrNameLst>
                                      </p:cBhvr>
                                      <p:tavLst>
                                        <p:tav tm="0">
                                          <p:val>
                                            <p:strVal val="0-#ppt_w/2"/>
                                          </p:val>
                                        </p:tav>
                                        <p:tav tm="100000">
                                          <p:val>
                                            <p:strVal val="#ppt_x"/>
                                          </p:val>
                                        </p:tav>
                                      </p:tavLst>
                                    </p:anim>
                                    <p:anim calcmode="lin" valueType="num">
                                      <p:cBhvr additive="base">
                                        <p:cTn id="142" dur="1000" fill="hold"/>
                                        <p:tgtEl>
                                          <p:spTgt spid="150"/>
                                        </p:tgtEl>
                                        <p:attrNameLst>
                                          <p:attrName>ppt_y</p:attrName>
                                        </p:attrNameLst>
                                      </p:cBhvr>
                                      <p:tavLst>
                                        <p:tav tm="0">
                                          <p:val>
                                            <p:strVal val="#ppt_y"/>
                                          </p:val>
                                        </p:tav>
                                        <p:tav tm="100000">
                                          <p:val>
                                            <p:strVal val="#ppt_y"/>
                                          </p:val>
                                        </p:tav>
                                      </p:tavLst>
                                    </p:anim>
                                  </p:childTnLst>
                                </p:cTn>
                              </p:par>
                              <p:par>
                                <p:cTn id="143" presetID="2" presetClass="entr" presetSubtype="8" fill="hold" grpId="0" nodeType="withEffect">
                                  <p:stCondLst>
                                    <p:cond delay="1500"/>
                                  </p:stCondLst>
                                  <p:childTnLst>
                                    <p:set>
                                      <p:cBhvr>
                                        <p:cTn id="144" dur="1" fill="hold">
                                          <p:stCondLst>
                                            <p:cond delay="0"/>
                                          </p:stCondLst>
                                        </p:cTn>
                                        <p:tgtEl>
                                          <p:spTgt spid="221"/>
                                        </p:tgtEl>
                                        <p:attrNameLst>
                                          <p:attrName>style.visibility</p:attrName>
                                        </p:attrNameLst>
                                      </p:cBhvr>
                                      <p:to>
                                        <p:strVal val="visible"/>
                                      </p:to>
                                    </p:set>
                                    <p:anim calcmode="lin" valueType="num">
                                      <p:cBhvr additive="base">
                                        <p:cTn id="145" dur="1000" fill="hold"/>
                                        <p:tgtEl>
                                          <p:spTgt spid="221"/>
                                        </p:tgtEl>
                                        <p:attrNameLst>
                                          <p:attrName>ppt_x</p:attrName>
                                        </p:attrNameLst>
                                      </p:cBhvr>
                                      <p:tavLst>
                                        <p:tav tm="0">
                                          <p:val>
                                            <p:strVal val="0-#ppt_w/2"/>
                                          </p:val>
                                        </p:tav>
                                        <p:tav tm="100000">
                                          <p:val>
                                            <p:strVal val="#ppt_x"/>
                                          </p:val>
                                        </p:tav>
                                      </p:tavLst>
                                    </p:anim>
                                    <p:anim calcmode="lin" valueType="num">
                                      <p:cBhvr additive="base">
                                        <p:cTn id="146" dur="1000" fill="hold"/>
                                        <p:tgtEl>
                                          <p:spTgt spid="22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158" grpId="0" animBg="1"/>
      <p:bldP spid="160" grpId="0" animBg="1"/>
      <p:bldP spid="162" grpId="0" animBg="1"/>
      <p:bldP spid="164" grpId="0" animBg="1"/>
      <p:bldP spid="166" grpId="0" animBg="1"/>
      <p:bldP spid="168" grpId="0" animBg="1"/>
      <p:bldP spid="50" grpId="0"/>
      <p:bldP spid="221" grpId="0"/>
      <p:bldP spid="223" grpId="0"/>
      <p:bldP spid="224" grpId="0"/>
      <p:bldP spid="225" grpId="0"/>
      <p:bldP spid="226" grpId="0"/>
      <p:bldP spid="227" grpId="0"/>
      <p:bldP spid="229" grpId="0"/>
      <p:bldP spid="230" grpId="0" animBg="1"/>
      <p:bldP spid="231" grpId="0" animBg="1"/>
      <p:bldP spid="232" grpId="0" animBg="1"/>
      <p:bldP spid="233" grpId="0" animBg="1"/>
      <p:bldP spid="234" grpId="0" animBg="1"/>
      <p:bldP spid="235"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9D41156B-B581-4814-B20B-D3F1790FB6F1}"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62</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Radial Cycle Modification</a:t>
            </a:r>
            <a:endParaRPr lang="en-US" altLang="zh-CN" sz="3600">
              <a:solidFill>
                <a:srgbClr val="767171"/>
              </a:solidFill>
              <a:latin typeface="Calibri Light" pitchFamily="34" charset="0"/>
            </a:endParaRPr>
          </a:p>
        </p:txBody>
      </p:sp>
      <p:sp>
        <p:nvSpPr>
          <p:cNvPr id="412"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grpSp>
        <p:nvGrpSpPr>
          <p:cNvPr id="17" name="Group 16"/>
          <p:cNvGrpSpPr>
            <a:grpSpLocks/>
          </p:cNvGrpSpPr>
          <p:nvPr/>
        </p:nvGrpSpPr>
        <p:grpSpPr bwMode="auto">
          <a:xfrm>
            <a:off x="4397375" y="1855788"/>
            <a:ext cx="3340100" cy="3341687"/>
            <a:chOff x="4411130" y="2291436"/>
            <a:chExt cx="3340707" cy="3340707"/>
          </a:xfrm>
        </p:grpSpPr>
        <p:sp>
          <p:nvSpPr>
            <p:cNvPr id="18" name="Oval 17"/>
            <p:cNvSpPr/>
            <p:nvPr/>
          </p:nvSpPr>
          <p:spPr>
            <a:xfrm rot="2700908">
              <a:off x="5001506" y="2882094"/>
              <a:ext cx="2159953" cy="2159392"/>
            </a:xfrm>
            <a:prstGeom prst="ellipse">
              <a:avLst/>
            </a:prstGeom>
            <a:noFill/>
            <a:ln w="101600" cmpd="thinThick">
              <a:solidFill>
                <a:schemeClr val="accent5"/>
              </a:solidFill>
            </a:ln>
          </p:spPr>
          <p:style>
            <a:lnRef idx="0">
              <a:schemeClr val="dk1">
                <a:hueOff val="0"/>
                <a:satOff val="0"/>
                <a:lumOff val="0"/>
                <a:alphaOff val="0"/>
              </a:schemeClr>
            </a:lnRef>
            <a:fillRef idx="1">
              <a:schemeClr val="accent2">
                <a:tint val="40000"/>
                <a:hueOff val="0"/>
                <a:satOff val="0"/>
                <a:lumOff val="0"/>
                <a:alphaOff val="0"/>
              </a:schemeClr>
            </a:fillRef>
            <a:effectRef idx="0">
              <a:schemeClr val="accent2">
                <a:tint val="40000"/>
                <a:hueOff val="0"/>
                <a:satOff val="0"/>
                <a:lumOff val="0"/>
                <a:alphaOff val="0"/>
              </a:schemeClr>
            </a:effectRef>
            <a:fontRef idx="minor">
              <a:schemeClr val="dk1">
                <a:hueOff val="0"/>
                <a:satOff val="0"/>
                <a:lumOff val="0"/>
                <a:alphaOff val="0"/>
              </a:schemeClr>
            </a:fontRef>
          </p:style>
        </p:sp>
        <p:sp>
          <p:nvSpPr>
            <p:cNvPr id="19" name="Freeform 18"/>
            <p:cNvSpPr/>
            <p:nvPr/>
          </p:nvSpPr>
          <p:spPr>
            <a:xfrm rot="8100000">
              <a:off x="5419376" y="2291436"/>
              <a:ext cx="1324216" cy="1323587"/>
            </a:xfrm>
            <a:custGeom>
              <a:avLst/>
              <a:gdLst>
                <a:gd name="connsiteX0" fmla="*/ 0 w 1324101"/>
                <a:gd name="connsiteY0" fmla="*/ 662051 h 1324101"/>
                <a:gd name="connsiteX1" fmla="*/ 662051 w 1324101"/>
                <a:gd name="connsiteY1" fmla="*/ 0 h 1324101"/>
                <a:gd name="connsiteX2" fmla="*/ 1324101 w 1324101"/>
                <a:gd name="connsiteY2" fmla="*/ 0 h 1324101"/>
                <a:gd name="connsiteX3" fmla="*/ 1324101 w 1324101"/>
                <a:gd name="connsiteY3" fmla="*/ 662051 h 1324101"/>
                <a:gd name="connsiteX4" fmla="*/ 662050 w 1324101"/>
                <a:gd name="connsiteY4" fmla="*/ 1324102 h 1324101"/>
                <a:gd name="connsiteX5" fmla="*/ -1 w 1324101"/>
                <a:gd name="connsiteY5" fmla="*/ 662051 h 1324101"/>
                <a:gd name="connsiteX6" fmla="*/ 0 w 1324101"/>
                <a:gd name="connsiteY6" fmla="*/ 662051 h 13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4101" h="1324101">
                  <a:moveTo>
                    <a:pt x="0" y="662051"/>
                  </a:moveTo>
                  <a:cubicBezTo>
                    <a:pt x="0" y="296410"/>
                    <a:pt x="296410" y="0"/>
                    <a:pt x="662051" y="0"/>
                  </a:cubicBezTo>
                  <a:lnTo>
                    <a:pt x="1324101" y="0"/>
                  </a:lnTo>
                  <a:lnTo>
                    <a:pt x="1324101" y="662051"/>
                  </a:lnTo>
                  <a:cubicBezTo>
                    <a:pt x="1324101" y="1027692"/>
                    <a:pt x="1027691" y="1324102"/>
                    <a:pt x="662050" y="1324102"/>
                  </a:cubicBezTo>
                  <a:cubicBezTo>
                    <a:pt x="296409" y="1324102"/>
                    <a:pt x="-1" y="1027692"/>
                    <a:pt x="-1" y="662051"/>
                  </a:cubicBezTo>
                  <a:lnTo>
                    <a:pt x="0" y="662051"/>
                  </a:lnTo>
                  <a:close/>
                </a:path>
              </a:pathLst>
            </a:custGeom>
            <a:solidFill>
              <a:srgbClr val="FF0000"/>
            </a:solidFill>
            <a:ln>
              <a:no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lIns="289159" tIns="289160" rIns="289160" bIns="289159" spcCol="1270" anchor="ctr"/>
            <a:lstStyle/>
            <a:p>
              <a:pPr algn="ctr" defTabSz="1111250" eaLnBrk="1" fontAlgn="auto" hangingPunct="1">
                <a:lnSpc>
                  <a:spcPct val="90000"/>
                </a:lnSpc>
                <a:spcAft>
                  <a:spcPct val="35000"/>
                </a:spcAft>
                <a:defRPr/>
              </a:pPr>
              <a:endParaRPr lang="id-ID" sz="2500"/>
            </a:p>
          </p:txBody>
        </p:sp>
        <p:sp>
          <p:nvSpPr>
            <p:cNvPr id="20" name="Freeform 19"/>
            <p:cNvSpPr/>
            <p:nvPr/>
          </p:nvSpPr>
          <p:spPr>
            <a:xfrm rot="13500000">
              <a:off x="6427936" y="3300475"/>
              <a:ext cx="1323587" cy="1324216"/>
            </a:xfrm>
            <a:custGeom>
              <a:avLst/>
              <a:gdLst>
                <a:gd name="connsiteX0" fmla="*/ 0 w 1324101"/>
                <a:gd name="connsiteY0" fmla="*/ 662051 h 1324101"/>
                <a:gd name="connsiteX1" fmla="*/ 662051 w 1324101"/>
                <a:gd name="connsiteY1" fmla="*/ 0 h 1324101"/>
                <a:gd name="connsiteX2" fmla="*/ 1324101 w 1324101"/>
                <a:gd name="connsiteY2" fmla="*/ 0 h 1324101"/>
                <a:gd name="connsiteX3" fmla="*/ 1324101 w 1324101"/>
                <a:gd name="connsiteY3" fmla="*/ 662051 h 1324101"/>
                <a:gd name="connsiteX4" fmla="*/ 662050 w 1324101"/>
                <a:gd name="connsiteY4" fmla="*/ 1324102 h 1324101"/>
                <a:gd name="connsiteX5" fmla="*/ -1 w 1324101"/>
                <a:gd name="connsiteY5" fmla="*/ 662051 h 1324101"/>
                <a:gd name="connsiteX6" fmla="*/ 0 w 1324101"/>
                <a:gd name="connsiteY6" fmla="*/ 662051 h 13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4101" h="1324101">
                  <a:moveTo>
                    <a:pt x="0" y="662051"/>
                  </a:moveTo>
                  <a:cubicBezTo>
                    <a:pt x="0" y="296410"/>
                    <a:pt x="296410" y="0"/>
                    <a:pt x="662051" y="0"/>
                  </a:cubicBezTo>
                  <a:lnTo>
                    <a:pt x="1324101" y="0"/>
                  </a:lnTo>
                  <a:lnTo>
                    <a:pt x="1324101" y="662051"/>
                  </a:lnTo>
                  <a:cubicBezTo>
                    <a:pt x="1324101" y="1027692"/>
                    <a:pt x="1027691" y="1324102"/>
                    <a:pt x="662050" y="1324102"/>
                  </a:cubicBezTo>
                  <a:cubicBezTo>
                    <a:pt x="296409" y="1324102"/>
                    <a:pt x="-1" y="1027692"/>
                    <a:pt x="-1" y="662051"/>
                  </a:cubicBezTo>
                  <a:lnTo>
                    <a:pt x="0" y="662051"/>
                  </a:lnTo>
                  <a:close/>
                </a:path>
              </a:pathLst>
            </a:custGeom>
            <a:solidFill>
              <a:schemeClr val="accent6"/>
            </a:solidFill>
            <a:ln>
              <a:noFill/>
            </a:ln>
          </p:spPr>
          <p:style>
            <a:lnRef idx="2">
              <a:scrgbClr r="0" g="0" b="0"/>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txBody>
            <a:bodyPr lIns="289160" tIns="289160" rIns="289160" bIns="289160" spcCol="1270" anchor="ctr"/>
            <a:lstStyle/>
            <a:p>
              <a:pPr algn="ctr" defTabSz="1111250" eaLnBrk="1" fontAlgn="auto" hangingPunct="1">
                <a:lnSpc>
                  <a:spcPct val="90000"/>
                </a:lnSpc>
                <a:spcAft>
                  <a:spcPct val="35000"/>
                </a:spcAft>
                <a:defRPr/>
              </a:pPr>
              <a:endParaRPr lang="id-ID" sz="2500"/>
            </a:p>
          </p:txBody>
        </p:sp>
        <p:sp>
          <p:nvSpPr>
            <p:cNvPr id="21" name="Freeform 20"/>
            <p:cNvSpPr/>
            <p:nvPr/>
          </p:nvSpPr>
          <p:spPr>
            <a:xfrm rot="2700000">
              <a:off x="4411444" y="3298888"/>
              <a:ext cx="1323587" cy="1324216"/>
            </a:xfrm>
            <a:custGeom>
              <a:avLst/>
              <a:gdLst>
                <a:gd name="connsiteX0" fmla="*/ 0 w 1324101"/>
                <a:gd name="connsiteY0" fmla="*/ 662051 h 1324101"/>
                <a:gd name="connsiteX1" fmla="*/ 662051 w 1324101"/>
                <a:gd name="connsiteY1" fmla="*/ 0 h 1324101"/>
                <a:gd name="connsiteX2" fmla="*/ 1324101 w 1324101"/>
                <a:gd name="connsiteY2" fmla="*/ 0 h 1324101"/>
                <a:gd name="connsiteX3" fmla="*/ 1324101 w 1324101"/>
                <a:gd name="connsiteY3" fmla="*/ 662051 h 1324101"/>
                <a:gd name="connsiteX4" fmla="*/ 662050 w 1324101"/>
                <a:gd name="connsiteY4" fmla="*/ 1324102 h 1324101"/>
                <a:gd name="connsiteX5" fmla="*/ -1 w 1324101"/>
                <a:gd name="connsiteY5" fmla="*/ 662051 h 1324101"/>
                <a:gd name="connsiteX6" fmla="*/ 0 w 1324101"/>
                <a:gd name="connsiteY6" fmla="*/ 662051 h 13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4101" h="1324101">
                  <a:moveTo>
                    <a:pt x="0" y="662051"/>
                  </a:moveTo>
                  <a:cubicBezTo>
                    <a:pt x="0" y="296410"/>
                    <a:pt x="296410" y="0"/>
                    <a:pt x="662051" y="0"/>
                  </a:cubicBezTo>
                  <a:lnTo>
                    <a:pt x="1324101" y="0"/>
                  </a:lnTo>
                  <a:lnTo>
                    <a:pt x="1324101" y="662051"/>
                  </a:lnTo>
                  <a:cubicBezTo>
                    <a:pt x="1324101" y="1027692"/>
                    <a:pt x="1027691" y="1324102"/>
                    <a:pt x="662050" y="1324102"/>
                  </a:cubicBezTo>
                  <a:cubicBezTo>
                    <a:pt x="296409" y="1324102"/>
                    <a:pt x="-1" y="1027692"/>
                    <a:pt x="-1" y="662051"/>
                  </a:cubicBezTo>
                  <a:lnTo>
                    <a:pt x="0" y="662051"/>
                  </a:lnTo>
                  <a:close/>
                </a:path>
              </a:pathLst>
            </a:custGeom>
            <a:solidFill>
              <a:srgbClr val="7030A0"/>
            </a:solidFill>
            <a:ln>
              <a:noFill/>
            </a:ln>
          </p:spPr>
          <p:style>
            <a:lnRef idx="2">
              <a:scrgbClr r="0" g="0" b="0"/>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txBody>
            <a:bodyPr lIns="289159" tIns="289158" rIns="289160" bIns="289161" spcCol="1270" anchor="ctr"/>
            <a:lstStyle/>
            <a:p>
              <a:pPr algn="ctr" defTabSz="1111250" eaLnBrk="1" fontAlgn="auto" hangingPunct="1">
                <a:lnSpc>
                  <a:spcPct val="90000"/>
                </a:lnSpc>
                <a:spcAft>
                  <a:spcPct val="35000"/>
                </a:spcAft>
                <a:defRPr/>
              </a:pPr>
              <a:endParaRPr lang="id-ID" sz="2500"/>
            </a:p>
          </p:txBody>
        </p:sp>
        <p:sp>
          <p:nvSpPr>
            <p:cNvPr id="22" name="Freeform 21"/>
            <p:cNvSpPr/>
            <p:nvPr/>
          </p:nvSpPr>
          <p:spPr>
            <a:xfrm rot="18900000">
              <a:off x="5419376" y="4308556"/>
              <a:ext cx="1324216" cy="1323587"/>
            </a:xfrm>
            <a:custGeom>
              <a:avLst/>
              <a:gdLst>
                <a:gd name="connsiteX0" fmla="*/ 0 w 1324101"/>
                <a:gd name="connsiteY0" fmla="*/ 662051 h 1324101"/>
                <a:gd name="connsiteX1" fmla="*/ 662051 w 1324101"/>
                <a:gd name="connsiteY1" fmla="*/ 0 h 1324101"/>
                <a:gd name="connsiteX2" fmla="*/ 1324101 w 1324101"/>
                <a:gd name="connsiteY2" fmla="*/ 0 h 1324101"/>
                <a:gd name="connsiteX3" fmla="*/ 1324101 w 1324101"/>
                <a:gd name="connsiteY3" fmla="*/ 662051 h 1324101"/>
                <a:gd name="connsiteX4" fmla="*/ 662050 w 1324101"/>
                <a:gd name="connsiteY4" fmla="*/ 1324102 h 1324101"/>
                <a:gd name="connsiteX5" fmla="*/ -1 w 1324101"/>
                <a:gd name="connsiteY5" fmla="*/ 662051 h 1324101"/>
                <a:gd name="connsiteX6" fmla="*/ 0 w 1324101"/>
                <a:gd name="connsiteY6" fmla="*/ 662051 h 1324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24101" h="1324101">
                  <a:moveTo>
                    <a:pt x="0" y="662051"/>
                  </a:moveTo>
                  <a:cubicBezTo>
                    <a:pt x="0" y="296410"/>
                    <a:pt x="296410" y="0"/>
                    <a:pt x="662051" y="0"/>
                  </a:cubicBezTo>
                  <a:lnTo>
                    <a:pt x="1324101" y="0"/>
                  </a:lnTo>
                  <a:lnTo>
                    <a:pt x="1324101" y="662051"/>
                  </a:lnTo>
                  <a:cubicBezTo>
                    <a:pt x="1324101" y="1027692"/>
                    <a:pt x="1027691" y="1324102"/>
                    <a:pt x="662050" y="1324102"/>
                  </a:cubicBezTo>
                  <a:cubicBezTo>
                    <a:pt x="296409" y="1324102"/>
                    <a:pt x="-1" y="1027692"/>
                    <a:pt x="-1" y="662051"/>
                  </a:cubicBezTo>
                  <a:lnTo>
                    <a:pt x="0" y="662051"/>
                  </a:lnTo>
                  <a:close/>
                </a:path>
              </a:pathLst>
            </a:custGeom>
            <a:solidFill>
              <a:schemeClr val="accent4"/>
            </a:solidFill>
            <a:ln>
              <a:noFill/>
            </a:ln>
          </p:spPr>
          <p:style>
            <a:lnRef idx="2">
              <a:scrgbClr r="0" g="0" b="0"/>
            </a:lnRef>
            <a:fillRef idx="1">
              <a:schemeClr val="accent5">
                <a:hueOff val="0"/>
                <a:satOff val="0"/>
                <a:lumOff val="0"/>
                <a:alphaOff val="0"/>
              </a:schemeClr>
            </a:fillRef>
            <a:effectRef idx="0">
              <a:schemeClr val="accent5">
                <a:hueOff val="0"/>
                <a:satOff val="0"/>
                <a:lumOff val="0"/>
                <a:alphaOff val="0"/>
              </a:schemeClr>
            </a:effectRef>
            <a:fontRef idx="minor">
              <a:schemeClr val="lt1"/>
            </a:fontRef>
          </p:style>
          <p:txBody>
            <a:bodyPr lIns="289160" tIns="289159" rIns="289159" bIns="289161" spcCol="1270" anchor="ctr"/>
            <a:lstStyle/>
            <a:p>
              <a:pPr algn="ctr" defTabSz="1111250" eaLnBrk="1" fontAlgn="auto" hangingPunct="1">
                <a:lnSpc>
                  <a:spcPct val="90000"/>
                </a:lnSpc>
                <a:spcAft>
                  <a:spcPct val="35000"/>
                </a:spcAft>
                <a:defRPr/>
              </a:pPr>
              <a:endParaRPr lang="id-ID" sz="2500"/>
            </a:p>
          </p:txBody>
        </p:sp>
        <p:sp>
          <p:nvSpPr>
            <p:cNvPr id="23" name="Freeform 22"/>
            <p:cNvSpPr/>
            <p:nvPr/>
          </p:nvSpPr>
          <p:spPr>
            <a:xfrm>
              <a:off x="5856018" y="3734050"/>
              <a:ext cx="431878" cy="433261"/>
            </a:xfrm>
            <a:custGeom>
              <a:avLst/>
              <a:gdLst>
                <a:gd name="connsiteX0" fmla="*/ 0 w 1188002"/>
                <a:gd name="connsiteY0" fmla="*/ 594001 h 1188002"/>
                <a:gd name="connsiteX1" fmla="*/ 594001 w 1188002"/>
                <a:gd name="connsiteY1" fmla="*/ 0 h 1188002"/>
                <a:gd name="connsiteX2" fmla="*/ 1188002 w 1188002"/>
                <a:gd name="connsiteY2" fmla="*/ 594001 h 1188002"/>
                <a:gd name="connsiteX3" fmla="*/ 594001 w 1188002"/>
                <a:gd name="connsiteY3" fmla="*/ 1188002 h 1188002"/>
                <a:gd name="connsiteX4" fmla="*/ 0 w 1188002"/>
                <a:gd name="connsiteY4" fmla="*/ 594001 h 11880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88002" h="1188002">
                  <a:moveTo>
                    <a:pt x="0" y="594001"/>
                  </a:moveTo>
                  <a:cubicBezTo>
                    <a:pt x="0" y="265943"/>
                    <a:pt x="265943" y="0"/>
                    <a:pt x="594001" y="0"/>
                  </a:cubicBezTo>
                  <a:cubicBezTo>
                    <a:pt x="922059" y="0"/>
                    <a:pt x="1188002" y="265943"/>
                    <a:pt x="1188002" y="594001"/>
                  </a:cubicBezTo>
                  <a:cubicBezTo>
                    <a:pt x="1188002" y="922059"/>
                    <a:pt x="922059" y="1188002"/>
                    <a:pt x="594001" y="1188002"/>
                  </a:cubicBezTo>
                  <a:cubicBezTo>
                    <a:pt x="265943" y="1188002"/>
                    <a:pt x="0" y="922059"/>
                    <a:pt x="0" y="594001"/>
                  </a:cubicBezTo>
                  <a:close/>
                </a:path>
              </a:pathLst>
            </a:custGeom>
            <a:solidFill>
              <a:schemeClr val="accent5"/>
            </a:solidFill>
            <a:ln>
              <a:noFill/>
            </a:ln>
          </p:spPr>
          <p:style>
            <a:lnRef idx="2">
              <a:scrgbClr r="0" g="0" b="0"/>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lIns="208269" tIns="208269" rIns="208269" bIns="208269" spcCol="1270" anchor="ctr"/>
            <a:lstStyle/>
            <a:p>
              <a:pPr algn="ctr" defTabSz="2400300" eaLnBrk="1" fontAlgn="auto" hangingPunct="1">
                <a:lnSpc>
                  <a:spcPct val="90000"/>
                </a:lnSpc>
                <a:spcAft>
                  <a:spcPct val="35000"/>
                </a:spcAft>
                <a:defRPr/>
              </a:pPr>
              <a:endParaRPr lang="id-ID" sz="5400" dirty="0"/>
            </a:p>
          </p:txBody>
        </p:sp>
      </p:grpSp>
      <p:sp>
        <p:nvSpPr>
          <p:cNvPr id="24" name="Oval 23"/>
          <p:cNvSpPr/>
          <p:nvPr/>
        </p:nvSpPr>
        <p:spPr>
          <a:xfrm>
            <a:off x="4656138" y="3122613"/>
            <a:ext cx="804862" cy="8064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2400">
              <a:solidFill>
                <a:srgbClr val="FFFFFF"/>
              </a:solidFill>
            </a:endParaRPr>
          </a:p>
        </p:txBody>
      </p:sp>
      <p:grpSp>
        <p:nvGrpSpPr>
          <p:cNvPr id="25" name="Group 24"/>
          <p:cNvGrpSpPr/>
          <p:nvPr/>
        </p:nvGrpSpPr>
        <p:grpSpPr>
          <a:xfrm>
            <a:off x="4858395" y="3344022"/>
            <a:ext cx="400387" cy="364696"/>
            <a:chOff x="395288" y="3546475"/>
            <a:chExt cx="979488" cy="892176"/>
          </a:xfrm>
          <a:noFill/>
        </p:grpSpPr>
        <p:sp>
          <p:nvSpPr>
            <p:cNvPr id="26" name="Freeform 5"/>
            <p:cNvSpPr>
              <a:spLocks/>
            </p:cNvSpPr>
            <p:nvPr/>
          </p:nvSpPr>
          <p:spPr bwMode="auto">
            <a:xfrm>
              <a:off x="395288" y="3546475"/>
              <a:ext cx="979488" cy="892176"/>
            </a:xfrm>
            <a:custGeom>
              <a:avLst/>
              <a:gdLst>
                <a:gd name="T0" fmla="*/ 49 w 258"/>
                <a:gd name="T1" fmla="*/ 213 h 235"/>
                <a:gd name="T2" fmla="*/ 45 w 258"/>
                <a:gd name="T3" fmla="*/ 45 h 235"/>
                <a:gd name="T4" fmla="*/ 209 w 258"/>
                <a:gd name="T5" fmla="*/ 49 h 235"/>
                <a:gd name="T6" fmla="*/ 213 w 258"/>
                <a:gd name="T7" fmla="*/ 213 h 235"/>
                <a:gd name="T8" fmla="*/ 133 w 258"/>
                <a:gd name="T9" fmla="*/ 213 h 235"/>
                <a:gd name="T10" fmla="*/ 89 w 258"/>
                <a:gd name="T11" fmla="*/ 169 h 235"/>
                <a:gd name="T12" fmla="*/ 73 w 258"/>
                <a:gd name="T13" fmla="*/ 165 h 235"/>
                <a:gd name="T14" fmla="*/ 77 w 258"/>
                <a:gd name="T15" fmla="*/ 185 h 235"/>
                <a:gd name="T16" fmla="*/ 77 w 258"/>
                <a:gd name="T17" fmla="*/ 213 h 235"/>
                <a:gd name="T18" fmla="*/ 49 w 258"/>
                <a:gd name="T19" fmla="*/ 213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8" h="235">
                  <a:moveTo>
                    <a:pt x="49" y="213"/>
                  </a:moveTo>
                  <a:cubicBezTo>
                    <a:pt x="4" y="168"/>
                    <a:pt x="0" y="90"/>
                    <a:pt x="45" y="45"/>
                  </a:cubicBezTo>
                  <a:cubicBezTo>
                    <a:pt x="90" y="0"/>
                    <a:pt x="164" y="4"/>
                    <a:pt x="209" y="49"/>
                  </a:cubicBezTo>
                  <a:cubicBezTo>
                    <a:pt x="254" y="94"/>
                    <a:pt x="258" y="168"/>
                    <a:pt x="213" y="213"/>
                  </a:cubicBezTo>
                  <a:cubicBezTo>
                    <a:pt x="191" y="235"/>
                    <a:pt x="155" y="235"/>
                    <a:pt x="133" y="213"/>
                  </a:cubicBezTo>
                  <a:cubicBezTo>
                    <a:pt x="89" y="169"/>
                    <a:pt x="89" y="169"/>
                    <a:pt x="89" y="169"/>
                  </a:cubicBezTo>
                  <a:cubicBezTo>
                    <a:pt x="81" y="161"/>
                    <a:pt x="77" y="161"/>
                    <a:pt x="73" y="165"/>
                  </a:cubicBezTo>
                  <a:cubicBezTo>
                    <a:pt x="69" y="169"/>
                    <a:pt x="69" y="177"/>
                    <a:pt x="77" y="185"/>
                  </a:cubicBezTo>
                  <a:cubicBezTo>
                    <a:pt x="85" y="193"/>
                    <a:pt x="85" y="205"/>
                    <a:pt x="77" y="213"/>
                  </a:cubicBezTo>
                  <a:cubicBezTo>
                    <a:pt x="69" y="221"/>
                    <a:pt x="57" y="221"/>
                    <a:pt x="49" y="213"/>
                  </a:cubicBezTo>
                  <a:close/>
                </a:path>
              </a:pathLst>
            </a:custGeom>
            <a:grpFill/>
            <a:ln w="25400" cap="rnd">
              <a:solidFill>
                <a:srgbClr val="7030A0"/>
              </a:solidFill>
              <a:prstDash val="solid"/>
              <a:round/>
              <a:headEnd/>
              <a:tailEnd/>
            </a:ln>
            <a:extLst/>
          </p:spPr>
          <p:txBody>
            <a:bodyPr lIns="121920" tIns="60960" rIns="121920" bIns="60960"/>
            <a:lstStyle/>
            <a:p>
              <a:pPr eaLnBrk="1" fontAlgn="auto" hangingPunct="1">
                <a:spcBef>
                  <a:spcPts val="0"/>
                </a:spcBef>
                <a:spcAft>
                  <a:spcPts val="0"/>
                </a:spcAft>
                <a:defRPr/>
              </a:pPr>
              <a:endParaRPr lang="id-ID" sz="2400">
                <a:latin typeface="+mn-lt"/>
              </a:endParaRPr>
            </a:p>
          </p:txBody>
        </p:sp>
        <p:sp>
          <p:nvSpPr>
            <p:cNvPr id="27" name="Freeform 6"/>
            <p:cNvSpPr>
              <a:spLocks/>
            </p:cNvSpPr>
            <p:nvPr/>
          </p:nvSpPr>
          <p:spPr bwMode="auto">
            <a:xfrm>
              <a:off x="979488" y="3781425"/>
              <a:ext cx="133350" cy="133350"/>
            </a:xfrm>
            <a:custGeom>
              <a:avLst/>
              <a:gdLst>
                <a:gd name="T0" fmla="*/ 29 w 35"/>
                <a:gd name="T1" fmla="*/ 28 h 35"/>
                <a:gd name="T2" fmla="*/ 6 w 35"/>
                <a:gd name="T3" fmla="*/ 28 h 35"/>
                <a:gd name="T4" fmla="*/ 6 w 35"/>
                <a:gd name="T5" fmla="*/ 6 h 35"/>
                <a:gd name="T6" fmla="*/ 29 w 35"/>
                <a:gd name="T7" fmla="*/ 6 h 35"/>
                <a:gd name="T8" fmla="*/ 29 w 35"/>
                <a:gd name="T9" fmla="*/ 28 h 35"/>
              </a:gdLst>
              <a:ahLst/>
              <a:cxnLst>
                <a:cxn ang="0">
                  <a:pos x="T0" y="T1"/>
                </a:cxn>
                <a:cxn ang="0">
                  <a:pos x="T2" y="T3"/>
                </a:cxn>
                <a:cxn ang="0">
                  <a:pos x="T4" y="T5"/>
                </a:cxn>
                <a:cxn ang="0">
                  <a:pos x="T6" y="T7"/>
                </a:cxn>
                <a:cxn ang="0">
                  <a:pos x="T8" y="T9"/>
                </a:cxn>
              </a:cxnLst>
              <a:rect l="0" t="0" r="r" b="b"/>
              <a:pathLst>
                <a:path w="35" h="35">
                  <a:moveTo>
                    <a:pt x="29" y="28"/>
                  </a:moveTo>
                  <a:cubicBezTo>
                    <a:pt x="23" y="35"/>
                    <a:pt x="13" y="35"/>
                    <a:pt x="6" y="28"/>
                  </a:cubicBezTo>
                  <a:cubicBezTo>
                    <a:pt x="0" y="22"/>
                    <a:pt x="0" y="12"/>
                    <a:pt x="6" y="6"/>
                  </a:cubicBezTo>
                  <a:cubicBezTo>
                    <a:pt x="13" y="0"/>
                    <a:pt x="23" y="0"/>
                    <a:pt x="29" y="6"/>
                  </a:cubicBezTo>
                  <a:cubicBezTo>
                    <a:pt x="35" y="12"/>
                    <a:pt x="35" y="22"/>
                    <a:pt x="29" y="28"/>
                  </a:cubicBezTo>
                  <a:close/>
                </a:path>
              </a:pathLst>
            </a:custGeom>
            <a:grpFill/>
            <a:ln w="25400" cap="rnd">
              <a:solidFill>
                <a:srgbClr val="7030A0"/>
              </a:solidFill>
              <a:prstDash val="solid"/>
              <a:round/>
              <a:headEnd/>
              <a:tailEnd/>
            </a:ln>
            <a:extLst/>
          </p:spPr>
          <p:txBody>
            <a:bodyPr lIns="121920" tIns="60960" rIns="121920" bIns="60960"/>
            <a:lstStyle/>
            <a:p>
              <a:pPr eaLnBrk="1" fontAlgn="auto" hangingPunct="1">
                <a:spcBef>
                  <a:spcPts val="0"/>
                </a:spcBef>
                <a:spcAft>
                  <a:spcPts val="0"/>
                </a:spcAft>
                <a:defRPr/>
              </a:pPr>
              <a:endParaRPr lang="id-ID" sz="2400">
                <a:latin typeface="+mn-lt"/>
              </a:endParaRPr>
            </a:p>
          </p:txBody>
        </p:sp>
        <p:sp>
          <p:nvSpPr>
            <p:cNvPr id="28" name="Freeform 7"/>
            <p:cNvSpPr>
              <a:spLocks/>
            </p:cNvSpPr>
            <p:nvPr/>
          </p:nvSpPr>
          <p:spPr bwMode="auto">
            <a:xfrm>
              <a:off x="1101726" y="3987800"/>
              <a:ext cx="101600" cy="98425"/>
            </a:xfrm>
            <a:custGeom>
              <a:avLst/>
              <a:gdLst>
                <a:gd name="T0" fmla="*/ 5 w 27"/>
                <a:gd name="T1" fmla="*/ 22 h 26"/>
                <a:gd name="T2" fmla="*/ 5 w 27"/>
                <a:gd name="T3" fmla="*/ 5 h 26"/>
                <a:gd name="T4" fmla="*/ 22 w 27"/>
                <a:gd name="T5" fmla="*/ 5 h 26"/>
                <a:gd name="T6" fmla="*/ 22 w 27"/>
                <a:gd name="T7" fmla="*/ 22 h 26"/>
                <a:gd name="T8" fmla="*/ 5 w 27"/>
                <a:gd name="T9" fmla="*/ 22 h 26"/>
              </a:gdLst>
              <a:ahLst/>
              <a:cxnLst>
                <a:cxn ang="0">
                  <a:pos x="T0" y="T1"/>
                </a:cxn>
                <a:cxn ang="0">
                  <a:pos x="T2" y="T3"/>
                </a:cxn>
                <a:cxn ang="0">
                  <a:pos x="T4" y="T5"/>
                </a:cxn>
                <a:cxn ang="0">
                  <a:pos x="T6" y="T7"/>
                </a:cxn>
                <a:cxn ang="0">
                  <a:pos x="T8" y="T9"/>
                </a:cxn>
              </a:cxnLst>
              <a:rect l="0" t="0" r="r" b="b"/>
              <a:pathLst>
                <a:path w="27" h="26">
                  <a:moveTo>
                    <a:pt x="5" y="22"/>
                  </a:moveTo>
                  <a:cubicBezTo>
                    <a:pt x="0" y="17"/>
                    <a:pt x="0" y="9"/>
                    <a:pt x="5" y="5"/>
                  </a:cubicBezTo>
                  <a:cubicBezTo>
                    <a:pt x="10" y="0"/>
                    <a:pt x="17" y="0"/>
                    <a:pt x="22" y="5"/>
                  </a:cubicBezTo>
                  <a:cubicBezTo>
                    <a:pt x="27" y="9"/>
                    <a:pt x="27" y="17"/>
                    <a:pt x="22" y="22"/>
                  </a:cubicBezTo>
                  <a:cubicBezTo>
                    <a:pt x="17" y="26"/>
                    <a:pt x="10" y="26"/>
                    <a:pt x="5" y="22"/>
                  </a:cubicBezTo>
                  <a:close/>
                </a:path>
              </a:pathLst>
            </a:custGeom>
            <a:grpFill/>
            <a:ln w="25400" cap="rnd">
              <a:solidFill>
                <a:srgbClr val="7030A0"/>
              </a:solidFill>
              <a:prstDash val="solid"/>
              <a:round/>
              <a:headEnd/>
              <a:tailEnd/>
            </a:ln>
            <a:extLst/>
          </p:spPr>
          <p:txBody>
            <a:bodyPr lIns="121920" tIns="60960" rIns="121920" bIns="60960"/>
            <a:lstStyle/>
            <a:p>
              <a:pPr eaLnBrk="1" fontAlgn="auto" hangingPunct="1">
                <a:spcBef>
                  <a:spcPts val="0"/>
                </a:spcBef>
                <a:spcAft>
                  <a:spcPts val="0"/>
                </a:spcAft>
                <a:defRPr/>
              </a:pPr>
              <a:endParaRPr lang="id-ID" sz="2400">
                <a:latin typeface="+mn-lt"/>
              </a:endParaRPr>
            </a:p>
          </p:txBody>
        </p:sp>
        <p:sp>
          <p:nvSpPr>
            <p:cNvPr id="30" name="Freeform 8"/>
            <p:cNvSpPr>
              <a:spLocks/>
            </p:cNvSpPr>
            <p:nvPr/>
          </p:nvSpPr>
          <p:spPr bwMode="auto">
            <a:xfrm>
              <a:off x="965201" y="4143375"/>
              <a:ext cx="166688" cy="166688"/>
            </a:xfrm>
            <a:custGeom>
              <a:avLst/>
              <a:gdLst>
                <a:gd name="T0" fmla="*/ 8 w 44"/>
                <a:gd name="T1" fmla="*/ 36 h 44"/>
                <a:gd name="T2" fmla="*/ 8 w 44"/>
                <a:gd name="T3" fmla="*/ 8 h 44"/>
                <a:gd name="T4" fmla="*/ 36 w 44"/>
                <a:gd name="T5" fmla="*/ 8 h 44"/>
                <a:gd name="T6" fmla="*/ 36 w 44"/>
                <a:gd name="T7" fmla="*/ 36 h 44"/>
                <a:gd name="T8" fmla="*/ 8 w 44"/>
                <a:gd name="T9" fmla="*/ 36 h 44"/>
              </a:gdLst>
              <a:ahLst/>
              <a:cxnLst>
                <a:cxn ang="0">
                  <a:pos x="T0" y="T1"/>
                </a:cxn>
                <a:cxn ang="0">
                  <a:pos x="T2" y="T3"/>
                </a:cxn>
                <a:cxn ang="0">
                  <a:pos x="T4" y="T5"/>
                </a:cxn>
                <a:cxn ang="0">
                  <a:pos x="T6" y="T7"/>
                </a:cxn>
                <a:cxn ang="0">
                  <a:pos x="T8" y="T9"/>
                </a:cxn>
              </a:cxnLst>
              <a:rect l="0" t="0" r="r" b="b"/>
              <a:pathLst>
                <a:path w="44" h="44">
                  <a:moveTo>
                    <a:pt x="8" y="36"/>
                  </a:moveTo>
                  <a:cubicBezTo>
                    <a:pt x="0" y="28"/>
                    <a:pt x="0" y="16"/>
                    <a:pt x="8" y="8"/>
                  </a:cubicBezTo>
                  <a:cubicBezTo>
                    <a:pt x="15" y="0"/>
                    <a:pt x="28" y="0"/>
                    <a:pt x="36" y="8"/>
                  </a:cubicBezTo>
                  <a:cubicBezTo>
                    <a:pt x="44" y="16"/>
                    <a:pt x="44" y="28"/>
                    <a:pt x="36" y="36"/>
                  </a:cubicBezTo>
                  <a:cubicBezTo>
                    <a:pt x="28" y="44"/>
                    <a:pt x="15" y="44"/>
                    <a:pt x="8" y="36"/>
                  </a:cubicBezTo>
                  <a:close/>
                </a:path>
              </a:pathLst>
            </a:custGeom>
            <a:grpFill/>
            <a:ln w="25400" cap="rnd">
              <a:solidFill>
                <a:srgbClr val="7030A0"/>
              </a:solidFill>
              <a:prstDash val="solid"/>
              <a:round/>
              <a:headEnd/>
              <a:tailEnd/>
            </a:ln>
            <a:extLst/>
          </p:spPr>
          <p:txBody>
            <a:bodyPr lIns="121920" tIns="60960" rIns="121920" bIns="60960"/>
            <a:lstStyle/>
            <a:p>
              <a:pPr eaLnBrk="1" fontAlgn="auto" hangingPunct="1">
                <a:spcBef>
                  <a:spcPts val="0"/>
                </a:spcBef>
                <a:spcAft>
                  <a:spcPts val="0"/>
                </a:spcAft>
                <a:defRPr/>
              </a:pPr>
              <a:endParaRPr lang="id-ID" sz="2400">
                <a:latin typeface="+mn-lt"/>
              </a:endParaRPr>
            </a:p>
          </p:txBody>
        </p:sp>
        <p:sp>
          <p:nvSpPr>
            <p:cNvPr id="31" name="Freeform 9"/>
            <p:cNvSpPr>
              <a:spLocks/>
            </p:cNvSpPr>
            <p:nvPr/>
          </p:nvSpPr>
          <p:spPr bwMode="auto">
            <a:xfrm>
              <a:off x="741363" y="3740150"/>
              <a:ext cx="136525" cy="133350"/>
            </a:xfrm>
            <a:custGeom>
              <a:avLst/>
              <a:gdLst>
                <a:gd name="T0" fmla="*/ 29 w 36"/>
                <a:gd name="T1" fmla="*/ 6 h 35"/>
                <a:gd name="T2" fmla="*/ 29 w 36"/>
                <a:gd name="T3" fmla="*/ 29 h 35"/>
                <a:gd name="T4" fmla="*/ 7 w 36"/>
                <a:gd name="T5" fmla="*/ 29 h 35"/>
                <a:gd name="T6" fmla="*/ 7 w 36"/>
                <a:gd name="T7" fmla="*/ 6 h 35"/>
                <a:gd name="T8" fmla="*/ 29 w 36"/>
                <a:gd name="T9" fmla="*/ 6 h 35"/>
              </a:gdLst>
              <a:ahLst/>
              <a:cxnLst>
                <a:cxn ang="0">
                  <a:pos x="T0" y="T1"/>
                </a:cxn>
                <a:cxn ang="0">
                  <a:pos x="T2" y="T3"/>
                </a:cxn>
                <a:cxn ang="0">
                  <a:pos x="T4" y="T5"/>
                </a:cxn>
                <a:cxn ang="0">
                  <a:pos x="T6" y="T7"/>
                </a:cxn>
                <a:cxn ang="0">
                  <a:pos x="T8" y="T9"/>
                </a:cxn>
              </a:cxnLst>
              <a:rect l="0" t="0" r="r" b="b"/>
              <a:pathLst>
                <a:path w="36" h="35">
                  <a:moveTo>
                    <a:pt x="29" y="6"/>
                  </a:moveTo>
                  <a:cubicBezTo>
                    <a:pt x="36" y="12"/>
                    <a:pt x="36" y="22"/>
                    <a:pt x="29" y="29"/>
                  </a:cubicBezTo>
                  <a:cubicBezTo>
                    <a:pt x="23" y="35"/>
                    <a:pt x="13" y="35"/>
                    <a:pt x="7" y="29"/>
                  </a:cubicBezTo>
                  <a:cubicBezTo>
                    <a:pt x="0" y="22"/>
                    <a:pt x="0" y="12"/>
                    <a:pt x="7" y="6"/>
                  </a:cubicBezTo>
                  <a:cubicBezTo>
                    <a:pt x="13" y="0"/>
                    <a:pt x="23" y="0"/>
                    <a:pt x="29" y="6"/>
                  </a:cubicBezTo>
                  <a:close/>
                </a:path>
              </a:pathLst>
            </a:custGeom>
            <a:grpFill/>
            <a:ln w="25400" cap="rnd">
              <a:solidFill>
                <a:srgbClr val="7030A0"/>
              </a:solidFill>
              <a:prstDash val="solid"/>
              <a:round/>
              <a:headEnd/>
              <a:tailEnd/>
            </a:ln>
            <a:extLst/>
          </p:spPr>
          <p:txBody>
            <a:bodyPr lIns="121920" tIns="60960" rIns="121920" bIns="60960"/>
            <a:lstStyle/>
            <a:p>
              <a:pPr eaLnBrk="1" fontAlgn="auto" hangingPunct="1">
                <a:spcBef>
                  <a:spcPts val="0"/>
                </a:spcBef>
                <a:spcAft>
                  <a:spcPts val="0"/>
                </a:spcAft>
                <a:defRPr/>
              </a:pPr>
              <a:endParaRPr lang="id-ID" sz="2400">
                <a:latin typeface="+mn-lt"/>
              </a:endParaRPr>
            </a:p>
          </p:txBody>
        </p:sp>
      </p:grpSp>
      <p:sp>
        <p:nvSpPr>
          <p:cNvPr id="32" name="Oval 31"/>
          <p:cNvSpPr/>
          <p:nvPr/>
        </p:nvSpPr>
        <p:spPr>
          <a:xfrm>
            <a:off x="6675438" y="3127375"/>
            <a:ext cx="806450" cy="80486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2400">
              <a:solidFill>
                <a:srgbClr val="FFFFFF"/>
              </a:solidFill>
            </a:endParaRPr>
          </a:p>
        </p:txBody>
      </p:sp>
      <p:sp>
        <p:nvSpPr>
          <p:cNvPr id="33" name="Oval 32"/>
          <p:cNvSpPr/>
          <p:nvPr/>
        </p:nvSpPr>
        <p:spPr>
          <a:xfrm>
            <a:off x="5681663" y="2125663"/>
            <a:ext cx="806450" cy="80645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2400">
              <a:solidFill>
                <a:srgbClr val="FFFFFF"/>
              </a:solidFill>
            </a:endParaRPr>
          </a:p>
        </p:txBody>
      </p:sp>
      <p:sp>
        <p:nvSpPr>
          <p:cNvPr id="34" name="Oval 33"/>
          <p:cNvSpPr/>
          <p:nvPr/>
        </p:nvSpPr>
        <p:spPr>
          <a:xfrm>
            <a:off x="5676900" y="4113213"/>
            <a:ext cx="804863" cy="80486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2400">
              <a:solidFill>
                <a:srgbClr val="FFFFFF"/>
              </a:solidFill>
            </a:endParaRPr>
          </a:p>
        </p:txBody>
      </p:sp>
      <p:grpSp>
        <p:nvGrpSpPr>
          <p:cNvPr id="35" name="Group 34"/>
          <p:cNvGrpSpPr>
            <a:grpSpLocks/>
          </p:cNvGrpSpPr>
          <p:nvPr/>
        </p:nvGrpSpPr>
        <p:grpSpPr bwMode="auto">
          <a:xfrm>
            <a:off x="6897688" y="3338513"/>
            <a:ext cx="361950" cy="360362"/>
            <a:chOff x="2484438" y="3797927"/>
            <a:chExt cx="881063" cy="881063"/>
          </a:xfrm>
        </p:grpSpPr>
        <p:sp>
          <p:nvSpPr>
            <p:cNvPr id="36" name="Oval 13"/>
            <p:cNvSpPr>
              <a:spLocks noChangeArrowheads="1"/>
            </p:cNvSpPr>
            <p:nvPr/>
          </p:nvSpPr>
          <p:spPr bwMode="auto">
            <a:xfrm>
              <a:off x="2484438" y="3797927"/>
              <a:ext cx="881063" cy="881063"/>
            </a:xfrm>
            <a:prstGeom prst="ellipse">
              <a:avLst/>
            </a:prstGeom>
            <a:noFill/>
            <a:ln w="25400" cap="rnd">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lIns="121920" tIns="60960" rIns="121920" bIns="60960"/>
            <a:lstStyle/>
            <a:p>
              <a:pPr eaLnBrk="1" hangingPunct="1">
                <a:defRPr/>
              </a:pPr>
              <a:endParaRPr lang="zh-CN" altLang="zh-CN" sz="2400"/>
            </a:p>
          </p:txBody>
        </p:sp>
        <p:sp>
          <p:nvSpPr>
            <p:cNvPr id="37" name="Freeform 14"/>
            <p:cNvSpPr>
              <a:spLocks/>
            </p:cNvSpPr>
            <p:nvPr/>
          </p:nvSpPr>
          <p:spPr bwMode="auto">
            <a:xfrm>
              <a:off x="2635145" y="4267568"/>
              <a:ext cx="579647" cy="294982"/>
            </a:xfrm>
            <a:custGeom>
              <a:avLst/>
              <a:gdLst>
                <a:gd name="T0" fmla="*/ 152 w 152"/>
                <a:gd name="T1" fmla="*/ 0 h 77"/>
                <a:gd name="T2" fmla="*/ 76 w 152"/>
                <a:gd name="T3" fmla="*/ 77 h 77"/>
                <a:gd name="T4" fmla="*/ 0 w 152"/>
                <a:gd name="T5" fmla="*/ 0 h 77"/>
              </a:gdLst>
              <a:ahLst/>
              <a:cxnLst>
                <a:cxn ang="0">
                  <a:pos x="T0" y="T1"/>
                </a:cxn>
                <a:cxn ang="0">
                  <a:pos x="T2" y="T3"/>
                </a:cxn>
                <a:cxn ang="0">
                  <a:pos x="T4" y="T5"/>
                </a:cxn>
              </a:cxnLst>
              <a:rect l="0" t="0" r="r" b="b"/>
              <a:pathLst>
                <a:path w="152" h="77">
                  <a:moveTo>
                    <a:pt x="152" y="0"/>
                  </a:moveTo>
                  <a:cubicBezTo>
                    <a:pt x="152" y="41"/>
                    <a:pt x="118" y="77"/>
                    <a:pt x="76" y="77"/>
                  </a:cubicBezTo>
                  <a:cubicBezTo>
                    <a:pt x="34" y="77"/>
                    <a:pt x="0" y="41"/>
                    <a:pt x="0" y="0"/>
                  </a:cubicBezTo>
                </a:path>
              </a:pathLst>
            </a:custGeom>
            <a:noFill/>
            <a:ln w="25400" cap="rnd">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lIns="121920" tIns="60960" rIns="121920" bIns="60960"/>
            <a:lstStyle/>
            <a:p>
              <a:pPr eaLnBrk="1" fontAlgn="auto" hangingPunct="1">
                <a:spcBef>
                  <a:spcPts val="0"/>
                </a:spcBef>
                <a:spcAft>
                  <a:spcPts val="0"/>
                </a:spcAft>
                <a:defRPr/>
              </a:pPr>
              <a:endParaRPr lang="id-ID" sz="2400">
                <a:latin typeface="+mn-lt"/>
              </a:endParaRPr>
            </a:p>
          </p:txBody>
        </p:sp>
        <p:sp>
          <p:nvSpPr>
            <p:cNvPr id="38" name="Freeform 15"/>
            <p:cNvSpPr>
              <a:spLocks/>
            </p:cNvSpPr>
            <p:nvPr/>
          </p:nvSpPr>
          <p:spPr bwMode="auto">
            <a:xfrm>
              <a:off x="2666059" y="4081264"/>
              <a:ext cx="166167" cy="81509"/>
            </a:xfrm>
            <a:custGeom>
              <a:avLst/>
              <a:gdLst>
                <a:gd name="T0" fmla="*/ 0 w 44"/>
                <a:gd name="T1" fmla="*/ 21 h 21"/>
                <a:gd name="T2" fmla="*/ 23 w 44"/>
                <a:gd name="T3" fmla="*/ 0 h 21"/>
                <a:gd name="T4" fmla="*/ 44 w 44"/>
                <a:gd name="T5" fmla="*/ 21 h 21"/>
              </a:gdLst>
              <a:ahLst/>
              <a:cxnLst>
                <a:cxn ang="0">
                  <a:pos x="T0" y="T1"/>
                </a:cxn>
                <a:cxn ang="0">
                  <a:pos x="T2" y="T3"/>
                </a:cxn>
                <a:cxn ang="0">
                  <a:pos x="T4" y="T5"/>
                </a:cxn>
              </a:cxnLst>
              <a:rect l="0" t="0" r="r" b="b"/>
              <a:pathLst>
                <a:path w="44" h="21">
                  <a:moveTo>
                    <a:pt x="0" y="21"/>
                  </a:moveTo>
                  <a:cubicBezTo>
                    <a:pt x="0" y="10"/>
                    <a:pt x="11" y="0"/>
                    <a:pt x="23" y="0"/>
                  </a:cubicBezTo>
                  <a:cubicBezTo>
                    <a:pt x="34" y="0"/>
                    <a:pt x="44" y="10"/>
                    <a:pt x="44" y="21"/>
                  </a:cubicBezTo>
                </a:path>
              </a:pathLst>
            </a:custGeom>
            <a:noFill/>
            <a:ln w="25400" cap="rnd">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lIns="121920" tIns="60960" rIns="121920" bIns="60960"/>
            <a:lstStyle/>
            <a:p>
              <a:pPr eaLnBrk="1" fontAlgn="auto" hangingPunct="1">
                <a:spcBef>
                  <a:spcPts val="0"/>
                </a:spcBef>
                <a:spcAft>
                  <a:spcPts val="0"/>
                </a:spcAft>
                <a:defRPr/>
              </a:pPr>
              <a:endParaRPr lang="id-ID" sz="2400">
                <a:latin typeface="+mn-lt"/>
              </a:endParaRPr>
            </a:p>
          </p:txBody>
        </p:sp>
        <p:sp>
          <p:nvSpPr>
            <p:cNvPr id="39" name="Freeform 16"/>
            <p:cNvSpPr>
              <a:spLocks/>
            </p:cNvSpPr>
            <p:nvPr/>
          </p:nvSpPr>
          <p:spPr bwMode="auto">
            <a:xfrm>
              <a:off x="3017713" y="4081264"/>
              <a:ext cx="166164" cy="81509"/>
            </a:xfrm>
            <a:custGeom>
              <a:avLst/>
              <a:gdLst>
                <a:gd name="T0" fmla="*/ 44 w 44"/>
                <a:gd name="T1" fmla="*/ 21 h 21"/>
                <a:gd name="T2" fmla="*/ 21 w 44"/>
                <a:gd name="T3" fmla="*/ 0 h 21"/>
                <a:gd name="T4" fmla="*/ 0 w 44"/>
                <a:gd name="T5" fmla="*/ 21 h 21"/>
              </a:gdLst>
              <a:ahLst/>
              <a:cxnLst>
                <a:cxn ang="0">
                  <a:pos x="T0" y="T1"/>
                </a:cxn>
                <a:cxn ang="0">
                  <a:pos x="T2" y="T3"/>
                </a:cxn>
                <a:cxn ang="0">
                  <a:pos x="T4" y="T5"/>
                </a:cxn>
              </a:cxnLst>
              <a:rect l="0" t="0" r="r" b="b"/>
              <a:pathLst>
                <a:path w="44" h="21">
                  <a:moveTo>
                    <a:pt x="44" y="21"/>
                  </a:moveTo>
                  <a:cubicBezTo>
                    <a:pt x="44" y="10"/>
                    <a:pt x="32" y="0"/>
                    <a:pt x="21" y="0"/>
                  </a:cubicBezTo>
                  <a:cubicBezTo>
                    <a:pt x="10" y="0"/>
                    <a:pt x="0" y="10"/>
                    <a:pt x="0" y="21"/>
                  </a:cubicBezTo>
                </a:path>
              </a:pathLst>
            </a:custGeom>
            <a:noFill/>
            <a:ln w="25400" cap="rnd">
              <a:solidFill>
                <a:schemeClr val="accent6"/>
              </a:solidFill>
              <a:prstDash val="solid"/>
              <a:round/>
              <a:headEnd/>
              <a:tailEnd/>
            </a:ln>
            <a:extLst>
              <a:ext uri="{909E8E84-426E-40DD-AFC4-6F175D3DCCD1}">
                <a14:hiddenFill xmlns:a14="http://schemas.microsoft.com/office/drawing/2010/main">
                  <a:solidFill>
                    <a:srgbClr val="FFFFFF"/>
                  </a:solidFill>
                </a14:hiddenFill>
              </a:ext>
            </a:extLst>
          </p:spPr>
          <p:txBody>
            <a:bodyPr lIns="121920" tIns="60960" rIns="121920" bIns="60960"/>
            <a:lstStyle/>
            <a:p>
              <a:pPr eaLnBrk="1" fontAlgn="auto" hangingPunct="1">
                <a:spcBef>
                  <a:spcPts val="0"/>
                </a:spcBef>
                <a:spcAft>
                  <a:spcPts val="0"/>
                </a:spcAft>
                <a:defRPr/>
              </a:pPr>
              <a:endParaRPr lang="id-ID" sz="2400">
                <a:latin typeface="+mn-lt"/>
              </a:endParaRPr>
            </a:p>
          </p:txBody>
        </p:sp>
      </p:grpSp>
      <p:grpSp>
        <p:nvGrpSpPr>
          <p:cNvPr id="41" name="Group 40"/>
          <p:cNvGrpSpPr>
            <a:grpSpLocks/>
          </p:cNvGrpSpPr>
          <p:nvPr/>
        </p:nvGrpSpPr>
        <p:grpSpPr bwMode="auto">
          <a:xfrm>
            <a:off x="5919788" y="4349750"/>
            <a:ext cx="320675" cy="346075"/>
            <a:chOff x="3997325" y="3846513"/>
            <a:chExt cx="788988" cy="850900"/>
          </a:xfrm>
        </p:grpSpPr>
        <p:sp>
          <p:nvSpPr>
            <p:cNvPr id="42" name="Freeform 20"/>
            <p:cNvSpPr>
              <a:spLocks/>
            </p:cNvSpPr>
            <p:nvPr/>
          </p:nvSpPr>
          <p:spPr bwMode="auto">
            <a:xfrm>
              <a:off x="3997325" y="3905062"/>
              <a:ext cx="788988" cy="792351"/>
            </a:xfrm>
            <a:custGeom>
              <a:avLst/>
              <a:gdLst>
                <a:gd name="T0" fmla="*/ 248 w 497"/>
                <a:gd name="T1" fmla="*/ 115 h 498"/>
                <a:gd name="T2" fmla="*/ 497 w 497"/>
                <a:gd name="T3" fmla="*/ 0 h 498"/>
                <a:gd name="T4" fmla="*/ 497 w 497"/>
                <a:gd name="T5" fmla="*/ 373 h 498"/>
                <a:gd name="T6" fmla="*/ 248 w 497"/>
                <a:gd name="T7" fmla="*/ 498 h 498"/>
                <a:gd name="T8" fmla="*/ 0 w 497"/>
                <a:gd name="T9" fmla="*/ 373 h 498"/>
                <a:gd name="T10" fmla="*/ 0 w 497"/>
                <a:gd name="T11" fmla="*/ 0 h 498"/>
                <a:gd name="T12" fmla="*/ 248 w 497"/>
                <a:gd name="T13" fmla="*/ 115 h 498"/>
              </a:gdLst>
              <a:ahLst/>
              <a:cxnLst>
                <a:cxn ang="0">
                  <a:pos x="T0" y="T1"/>
                </a:cxn>
                <a:cxn ang="0">
                  <a:pos x="T2" y="T3"/>
                </a:cxn>
                <a:cxn ang="0">
                  <a:pos x="T4" y="T5"/>
                </a:cxn>
                <a:cxn ang="0">
                  <a:pos x="T6" y="T7"/>
                </a:cxn>
                <a:cxn ang="0">
                  <a:pos x="T8" y="T9"/>
                </a:cxn>
                <a:cxn ang="0">
                  <a:pos x="T10" y="T11"/>
                </a:cxn>
                <a:cxn ang="0">
                  <a:pos x="T12" y="T13"/>
                </a:cxn>
              </a:cxnLst>
              <a:rect l="0" t="0" r="r" b="b"/>
              <a:pathLst>
                <a:path w="497" h="498">
                  <a:moveTo>
                    <a:pt x="248" y="115"/>
                  </a:moveTo>
                  <a:lnTo>
                    <a:pt x="497" y="0"/>
                  </a:lnTo>
                  <a:lnTo>
                    <a:pt x="497" y="373"/>
                  </a:lnTo>
                  <a:lnTo>
                    <a:pt x="248" y="498"/>
                  </a:lnTo>
                  <a:lnTo>
                    <a:pt x="0" y="373"/>
                  </a:lnTo>
                  <a:lnTo>
                    <a:pt x="0" y="0"/>
                  </a:lnTo>
                  <a:lnTo>
                    <a:pt x="248" y="115"/>
                  </a:lnTo>
                  <a:close/>
                </a:path>
              </a:pathLst>
            </a:custGeom>
            <a:noFill/>
            <a:ln w="25400" cap="rnd">
              <a:solidFill>
                <a:schemeClr val="accent4"/>
              </a:solidFill>
              <a:prstDash val="solid"/>
              <a:round/>
              <a:headEnd/>
              <a:tailEnd/>
            </a:ln>
            <a:extLst>
              <a:ext uri="{909E8E84-426E-40DD-AFC4-6F175D3DCCD1}">
                <a14:hiddenFill xmlns:a14="http://schemas.microsoft.com/office/drawing/2010/main">
                  <a:solidFill>
                    <a:srgbClr val="FFFFFF"/>
                  </a:solidFill>
                </a14:hiddenFill>
              </a:ext>
            </a:extLst>
          </p:spPr>
          <p:txBody>
            <a:bodyPr lIns="121920" tIns="60960" rIns="121920" bIns="60960"/>
            <a:lstStyle/>
            <a:p>
              <a:pPr eaLnBrk="1" fontAlgn="auto" hangingPunct="1">
                <a:spcBef>
                  <a:spcPts val="0"/>
                </a:spcBef>
                <a:spcAft>
                  <a:spcPts val="0"/>
                </a:spcAft>
                <a:defRPr/>
              </a:pPr>
              <a:endParaRPr lang="id-ID" sz="2400">
                <a:latin typeface="+mn-lt"/>
              </a:endParaRPr>
            </a:p>
          </p:txBody>
        </p:sp>
        <p:sp>
          <p:nvSpPr>
            <p:cNvPr id="43" name="Freeform 21"/>
            <p:cNvSpPr>
              <a:spLocks/>
            </p:cNvSpPr>
            <p:nvPr/>
          </p:nvSpPr>
          <p:spPr bwMode="auto">
            <a:xfrm>
              <a:off x="4087159" y="3846513"/>
              <a:ext cx="609317" cy="152226"/>
            </a:xfrm>
            <a:custGeom>
              <a:avLst/>
              <a:gdLst>
                <a:gd name="T0" fmla="*/ 383 w 383"/>
                <a:gd name="T1" fmla="*/ 0 h 95"/>
                <a:gd name="T2" fmla="*/ 191 w 383"/>
                <a:gd name="T3" fmla="*/ 95 h 95"/>
                <a:gd name="T4" fmla="*/ 0 w 383"/>
                <a:gd name="T5" fmla="*/ 0 h 95"/>
              </a:gdLst>
              <a:ahLst/>
              <a:cxnLst>
                <a:cxn ang="0">
                  <a:pos x="T0" y="T1"/>
                </a:cxn>
                <a:cxn ang="0">
                  <a:pos x="T2" y="T3"/>
                </a:cxn>
                <a:cxn ang="0">
                  <a:pos x="T4" y="T5"/>
                </a:cxn>
              </a:cxnLst>
              <a:rect l="0" t="0" r="r" b="b"/>
              <a:pathLst>
                <a:path w="383" h="95">
                  <a:moveTo>
                    <a:pt x="383" y="0"/>
                  </a:moveTo>
                  <a:lnTo>
                    <a:pt x="191" y="95"/>
                  </a:lnTo>
                  <a:lnTo>
                    <a:pt x="0" y="0"/>
                  </a:lnTo>
                </a:path>
              </a:pathLst>
            </a:custGeom>
            <a:noFill/>
            <a:ln w="25400" cap="rnd">
              <a:solidFill>
                <a:schemeClr val="accent4"/>
              </a:solidFill>
              <a:prstDash val="solid"/>
              <a:round/>
              <a:headEnd/>
              <a:tailEnd/>
            </a:ln>
            <a:extLst>
              <a:ext uri="{909E8E84-426E-40DD-AFC4-6F175D3DCCD1}">
                <a14:hiddenFill xmlns:a14="http://schemas.microsoft.com/office/drawing/2010/main">
                  <a:solidFill>
                    <a:srgbClr val="FFFFFF"/>
                  </a:solidFill>
                </a14:hiddenFill>
              </a:ext>
            </a:extLst>
          </p:spPr>
          <p:txBody>
            <a:bodyPr lIns="121920" tIns="60960" rIns="121920" bIns="60960"/>
            <a:lstStyle/>
            <a:p>
              <a:pPr eaLnBrk="1" fontAlgn="auto" hangingPunct="1">
                <a:spcBef>
                  <a:spcPts val="0"/>
                </a:spcBef>
                <a:spcAft>
                  <a:spcPts val="0"/>
                </a:spcAft>
                <a:defRPr/>
              </a:pPr>
              <a:endParaRPr lang="id-ID" sz="2400">
                <a:latin typeface="+mn-lt"/>
              </a:endParaRPr>
            </a:p>
          </p:txBody>
        </p:sp>
        <p:sp>
          <p:nvSpPr>
            <p:cNvPr id="44" name="Line 22"/>
            <p:cNvSpPr>
              <a:spLocks noChangeShapeType="1"/>
            </p:cNvSpPr>
            <p:nvPr/>
          </p:nvSpPr>
          <p:spPr bwMode="auto">
            <a:xfrm>
              <a:off x="4391818" y="4088512"/>
              <a:ext cx="0" cy="608901"/>
            </a:xfrm>
            <a:prstGeom prst="line">
              <a:avLst/>
            </a:prstGeom>
            <a:noFill/>
            <a:ln w="25400" cap="rnd">
              <a:solidFill>
                <a:schemeClr val="accent4"/>
              </a:solidFill>
              <a:prstDash val="solid"/>
              <a:round/>
              <a:headEnd/>
              <a:tailEnd/>
            </a:ln>
            <a:extLst>
              <a:ext uri="{909E8E84-426E-40DD-AFC4-6F175D3DCCD1}">
                <a14:hiddenFill xmlns:a14="http://schemas.microsoft.com/office/drawing/2010/main">
                  <a:noFill/>
                </a14:hiddenFill>
              </a:ext>
            </a:extLst>
          </p:spPr>
          <p:txBody>
            <a:bodyPr lIns="121920" tIns="60960" rIns="121920" bIns="60960"/>
            <a:lstStyle/>
            <a:p>
              <a:pPr eaLnBrk="1" fontAlgn="auto" hangingPunct="1">
                <a:spcBef>
                  <a:spcPts val="0"/>
                </a:spcBef>
                <a:spcAft>
                  <a:spcPts val="0"/>
                </a:spcAft>
                <a:defRPr/>
              </a:pPr>
              <a:endParaRPr lang="id-ID" sz="2400">
                <a:latin typeface="+mn-lt"/>
              </a:endParaRPr>
            </a:p>
          </p:txBody>
        </p:sp>
      </p:grpSp>
      <p:grpSp>
        <p:nvGrpSpPr>
          <p:cNvPr id="45" name="Group 44"/>
          <p:cNvGrpSpPr>
            <a:grpSpLocks/>
          </p:cNvGrpSpPr>
          <p:nvPr/>
        </p:nvGrpSpPr>
        <p:grpSpPr bwMode="auto">
          <a:xfrm>
            <a:off x="5905500" y="2351088"/>
            <a:ext cx="358775" cy="358775"/>
            <a:chOff x="4154488" y="3932238"/>
            <a:chExt cx="879475" cy="879475"/>
          </a:xfrm>
        </p:grpSpPr>
        <p:sp>
          <p:nvSpPr>
            <p:cNvPr id="64544" name="Rectangle 26"/>
            <p:cNvSpPr>
              <a:spLocks noChangeArrowheads="1"/>
            </p:cNvSpPr>
            <p:nvPr/>
          </p:nvSpPr>
          <p:spPr bwMode="auto">
            <a:xfrm>
              <a:off x="4154488" y="3932238"/>
              <a:ext cx="879475" cy="879475"/>
            </a:xfrm>
            <a:prstGeom prst="rect">
              <a:avLst/>
            </a:prstGeom>
            <a:noFill/>
            <a:ln w="25400">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lIns="121920" tIns="60960" rIns="121920" bIns="60960"/>
            <a:lstStyle/>
            <a:p>
              <a:pPr eaLnBrk="1" hangingPunct="1"/>
              <a:endParaRPr lang="zh-CN" altLang="zh-CN" sz="2400"/>
            </a:p>
          </p:txBody>
        </p:sp>
        <p:sp>
          <p:nvSpPr>
            <p:cNvPr id="64545" name="Line 27"/>
            <p:cNvSpPr>
              <a:spLocks noChangeShapeType="1"/>
            </p:cNvSpPr>
            <p:nvPr/>
          </p:nvSpPr>
          <p:spPr bwMode="auto">
            <a:xfrm flipH="1">
              <a:off x="4154488" y="4598988"/>
              <a:ext cx="879475" cy="0"/>
            </a:xfrm>
            <a:prstGeom prst="line">
              <a:avLst/>
            </a:prstGeom>
            <a:noFill/>
            <a:ln w="25400">
              <a:solidFill>
                <a:srgbClr val="FF0000"/>
              </a:solidFill>
              <a:miter lim="800000"/>
              <a:headEnd/>
              <a:tailEnd/>
            </a:ln>
            <a:extLst>
              <a:ext uri="{909E8E84-426E-40DD-AFC4-6F175D3DCCD1}">
                <a14:hiddenFill xmlns:a14="http://schemas.microsoft.com/office/drawing/2010/main">
                  <a:noFill/>
                </a14:hiddenFill>
              </a:ext>
            </a:extLst>
          </p:spPr>
          <p:txBody>
            <a:bodyPr lIns="121920" tIns="60960" rIns="121920" bIns="60960"/>
            <a:lstStyle/>
            <a:p>
              <a:endParaRPr lang="zh-CN" altLang="en-US"/>
            </a:p>
          </p:txBody>
        </p:sp>
        <p:sp>
          <p:nvSpPr>
            <p:cNvPr id="64546" name="Freeform 28"/>
            <p:cNvSpPr>
              <a:spLocks/>
            </p:cNvSpPr>
            <p:nvPr/>
          </p:nvSpPr>
          <p:spPr bwMode="auto">
            <a:xfrm>
              <a:off x="4324351" y="4044951"/>
              <a:ext cx="269875" cy="193675"/>
            </a:xfrm>
            <a:custGeom>
              <a:avLst/>
              <a:gdLst>
                <a:gd name="T0" fmla="*/ 2147483647 w 71"/>
                <a:gd name="T1" fmla="*/ 0 h 51"/>
                <a:gd name="T2" fmla="*/ 2147483647 w 71"/>
                <a:gd name="T3" fmla="*/ 2147483647 h 51"/>
                <a:gd name="T4" fmla="*/ 2147483647 w 71"/>
                <a:gd name="T5" fmla="*/ 2147483647 h 51"/>
                <a:gd name="T6" fmla="*/ 0 w 71"/>
                <a:gd name="T7" fmla="*/ 2147483647 h 51"/>
                <a:gd name="T8" fmla="*/ 2147483647 w 71"/>
                <a:gd name="T9" fmla="*/ 2147483647 h 51"/>
                <a:gd name="T10" fmla="*/ 2147483647 w 71"/>
                <a:gd name="T11" fmla="*/ 2147483647 h 51"/>
                <a:gd name="T12" fmla="*/ 2147483647 w 71"/>
                <a:gd name="T13" fmla="*/ 2147483647 h 51"/>
                <a:gd name="T14" fmla="*/ 2147483647 w 71"/>
                <a:gd name="T15" fmla="*/ 0 h 51"/>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71" h="51">
                  <a:moveTo>
                    <a:pt x="46" y="0"/>
                  </a:moveTo>
                  <a:cubicBezTo>
                    <a:pt x="33" y="0"/>
                    <a:pt x="23" y="9"/>
                    <a:pt x="21" y="21"/>
                  </a:cubicBezTo>
                  <a:cubicBezTo>
                    <a:pt x="19" y="21"/>
                    <a:pt x="17" y="20"/>
                    <a:pt x="16" y="20"/>
                  </a:cubicBezTo>
                  <a:cubicBezTo>
                    <a:pt x="7" y="20"/>
                    <a:pt x="0" y="27"/>
                    <a:pt x="0" y="36"/>
                  </a:cubicBezTo>
                  <a:cubicBezTo>
                    <a:pt x="0" y="44"/>
                    <a:pt x="7" y="51"/>
                    <a:pt x="16" y="50"/>
                  </a:cubicBezTo>
                  <a:cubicBezTo>
                    <a:pt x="46" y="50"/>
                    <a:pt x="46" y="50"/>
                    <a:pt x="46" y="50"/>
                  </a:cubicBezTo>
                  <a:cubicBezTo>
                    <a:pt x="60" y="51"/>
                    <a:pt x="71" y="39"/>
                    <a:pt x="71" y="25"/>
                  </a:cubicBezTo>
                  <a:cubicBezTo>
                    <a:pt x="71" y="12"/>
                    <a:pt x="60" y="0"/>
                    <a:pt x="46" y="0"/>
                  </a:cubicBezTo>
                  <a:close/>
                </a:path>
              </a:pathLst>
            </a:custGeom>
            <a:noFill/>
            <a:ln w="25400" cap="flat">
              <a:solidFill>
                <a:srgbClr val="FF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lIns="121920" tIns="60960" rIns="121920" bIns="60960"/>
            <a:lstStyle/>
            <a:p>
              <a:endParaRPr lang="zh-CN" altLang="en-US"/>
            </a:p>
          </p:txBody>
        </p:sp>
        <p:sp>
          <p:nvSpPr>
            <p:cNvPr id="64547" name="Freeform 29"/>
            <p:cNvSpPr>
              <a:spLocks/>
            </p:cNvSpPr>
            <p:nvPr/>
          </p:nvSpPr>
          <p:spPr bwMode="auto">
            <a:xfrm>
              <a:off x="4260851" y="4276726"/>
              <a:ext cx="728663" cy="322263"/>
            </a:xfrm>
            <a:custGeom>
              <a:avLst/>
              <a:gdLst>
                <a:gd name="T0" fmla="*/ 0 w 192"/>
                <a:gd name="T1" fmla="*/ 2147483647 h 85"/>
                <a:gd name="T2" fmla="*/ 2147483647 w 192"/>
                <a:gd name="T3" fmla="*/ 2147483647 h 85"/>
                <a:gd name="T4" fmla="*/ 2147483647 w 192"/>
                <a:gd name="T5" fmla="*/ 2147483647 h 85"/>
                <a:gd name="T6" fmla="*/ 2147483647 w 192"/>
                <a:gd name="T7" fmla="*/ 2147483647 h 85"/>
                <a:gd name="T8" fmla="*/ 2147483647 w 192"/>
                <a:gd name="T9" fmla="*/ 0 h 85"/>
                <a:gd name="T10" fmla="*/ 2147483647 w 192"/>
                <a:gd name="T11" fmla="*/ 2147483647 h 85"/>
                <a:gd name="T12" fmla="*/ 2147483647 w 192"/>
                <a:gd name="T13" fmla="*/ 2147483647 h 8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92" h="85">
                  <a:moveTo>
                    <a:pt x="0" y="85"/>
                  </a:moveTo>
                  <a:cubicBezTo>
                    <a:pt x="0" y="85"/>
                    <a:pt x="22" y="30"/>
                    <a:pt x="48" y="30"/>
                  </a:cubicBezTo>
                  <a:cubicBezTo>
                    <a:pt x="73" y="30"/>
                    <a:pt x="93" y="60"/>
                    <a:pt x="93" y="60"/>
                  </a:cubicBezTo>
                  <a:cubicBezTo>
                    <a:pt x="123" y="8"/>
                    <a:pt x="123" y="8"/>
                    <a:pt x="123" y="8"/>
                  </a:cubicBezTo>
                  <a:cubicBezTo>
                    <a:pt x="126" y="3"/>
                    <a:pt x="132" y="0"/>
                    <a:pt x="138" y="0"/>
                  </a:cubicBezTo>
                  <a:cubicBezTo>
                    <a:pt x="144" y="0"/>
                    <a:pt x="150" y="3"/>
                    <a:pt x="153" y="9"/>
                  </a:cubicBezTo>
                  <a:cubicBezTo>
                    <a:pt x="192" y="85"/>
                    <a:pt x="192" y="85"/>
                    <a:pt x="192" y="85"/>
                  </a:cubicBezTo>
                </a:path>
              </a:pathLst>
            </a:custGeom>
            <a:noFill/>
            <a:ln w="25400" cap="flat">
              <a:solidFill>
                <a:srgbClr val="FF0000"/>
              </a:solidFill>
              <a:prstDash val="solid"/>
              <a:round/>
              <a:headEnd/>
              <a:tailEnd/>
            </a:ln>
            <a:extLst>
              <a:ext uri="{909E8E84-426E-40DD-AFC4-6F175D3DCCD1}">
                <a14:hiddenFill xmlns:a14="http://schemas.microsoft.com/office/drawing/2010/main">
                  <a:solidFill>
                    <a:srgbClr val="FFFFFF"/>
                  </a:solidFill>
                </a14:hiddenFill>
              </a:ext>
            </a:extLst>
          </p:spPr>
          <p:txBody>
            <a:bodyPr lIns="121920" tIns="60960" rIns="121920" bIns="60960"/>
            <a:lstStyle/>
            <a:p>
              <a:endParaRPr lang="zh-CN" altLang="en-US"/>
            </a:p>
          </p:txBody>
        </p:sp>
      </p:grpSp>
      <p:sp>
        <p:nvSpPr>
          <p:cNvPr id="50" name="Oval 4"/>
          <p:cNvSpPr/>
          <p:nvPr/>
        </p:nvSpPr>
        <p:spPr>
          <a:xfrm>
            <a:off x="5683250" y="3154363"/>
            <a:ext cx="755650" cy="754062"/>
          </a:xfrm>
          <a:prstGeom prst="rect">
            <a:avLst/>
          </a:prstGeom>
        </p:spPr>
        <p:style>
          <a:lnRef idx="0">
            <a:scrgbClr r="0" g="0" b="0"/>
          </a:lnRef>
          <a:fillRef idx="0">
            <a:scrgbClr r="0" g="0" b="0"/>
          </a:fillRef>
          <a:effectRef idx="0">
            <a:scrgbClr r="0" g="0" b="0"/>
          </a:effectRef>
          <a:fontRef idx="minor">
            <a:schemeClr val="tx1"/>
          </a:fontRef>
        </p:style>
        <p:txBody>
          <a:bodyPr lIns="143061" tIns="55880" rIns="143061" bIns="55880" anchor="ctr"/>
          <a:lstStyle/>
          <a:p>
            <a:pPr algn="ctr" defTabSz="1955800" eaLnBrk="1" hangingPunct="1">
              <a:lnSpc>
                <a:spcPct val="90000"/>
              </a:lnSpc>
              <a:spcAft>
                <a:spcPct val="35000"/>
              </a:spcAft>
              <a:defRPr/>
            </a:pPr>
            <a:r>
              <a:rPr lang="id-ID" altLang="zh-CN" sz="2600">
                <a:solidFill>
                  <a:srgbClr val="F2F2F2"/>
                </a:solidFill>
                <a:latin typeface="FontAwesome" pitchFamily="2" charset="0"/>
              </a:rPr>
              <a:t></a:t>
            </a:r>
          </a:p>
        </p:txBody>
      </p:sp>
      <p:sp>
        <p:nvSpPr>
          <p:cNvPr id="63" name="Rectangle 62"/>
          <p:cNvSpPr/>
          <p:nvPr/>
        </p:nvSpPr>
        <p:spPr>
          <a:xfrm>
            <a:off x="4591050" y="5297488"/>
            <a:ext cx="3009900" cy="752475"/>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106680" tIns="106680" rIns="106680" bIns="106680" spcCol="1270" anchor="ctr"/>
          <a:lstStyle/>
          <a:p>
            <a:pPr algn="ctr" defTabSz="666750" eaLnBrk="1" fontAlgn="auto" hangingPunct="1">
              <a:lnSpc>
                <a:spcPct val="90000"/>
              </a:lnSpc>
              <a:spcAft>
                <a:spcPct val="35000"/>
              </a:spcAft>
              <a:defRPr/>
            </a:pPr>
            <a:r>
              <a:rPr lang="id-ID" sz="1600" b="1" dirty="0">
                <a:solidFill>
                  <a:schemeClr val="bg1">
                    <a:lumMod val="95000"/>
                  </a:schemeClr>
                </a:solidFill>
                <a:ea typeface="Roboto" panose="02000000000000000000" pitchFamily="2" charset="0"/>
              </a:rPr>
              <a:t>PROJECT DESIGN</a:t>
            </a:r>
          </a:p>
        </p:txBody>
      </p:sp>
      <p:cxnSp>
        <p:nvCxnSpPr>
          <p:cNvPr id="51" name="Elbow Connector 50"/>
          <p:cNvCxnSpPr/>
          <p:nvPr/>
        </p:nvCxnSpPr>
        <p:spPr>
          <a:xfrm flipV="1">
            <a:off x="6738938" y="4154488"/>
            <a:ext cx="1752600" cy="541337"/>
          </a:xfrm>
          <a:prstGeom prst="bentConnector3">
            <a:avLst/>
          </a:prstGeom>
          <a:ln w="12700">
            <a:solidFill>
              <a:schemeClr val="accent4"/>
            </a:solidFill>
            <a:prstDash val="solid"/>
            <a:tailEnd type="oval"/>
          </a:ln>
        </p:spPr>
        <p:style>
          <a:lnRef idx="1">
            <a:schemeClr val="accent1"/>
          </a:lnRef>
          <a:fillRef idx="0">
            <a:schemeClr val="accent1"/>
          </a:fillRef>
          <a:effectRef idx="0">
            <a:schemeClr val="accent1"/>
          </a:effectRef>
          <a:fontRef idx="minor">
            <a:schemeClr val="tx1"/>
          </a:fontRef>
        </p:style>
      </p:cxnSp>
      <p:cxnSp>
        <p:nvCxnSpPr>
          <p:cNvPr id="52" name="Elbow Connector 51"/>
          <p:cNvCxnSpPr/>
          <p:nvPr/>
        </p:nvCxnSpPr>
        <p:spPr>
          <a:xfrm rot="10800000" flipV="1">
            <a:off x="3773488" y="2492375"/>
            <a:ext cx="1584325" cy="304800"/>
          </a:xfrm>
          <a:prstGeom prst="bentConnector3">
            <a:avLst/>
          </a:prstGeom>
          <a:ln w="12700">
            <a:solidFill>
              <a:srgbClr val="FF0000"/>
            </a:solidFill>
            <a:prstDash val="solid"/>
            <a:tailEnd type="oval"/>
          </a:ln>
        </p:spPr>
        <p:style>
          <a:lnRef idx="1">
            <a:schemeClr val="accent1"/>
          </a:lnRef>
          <a:fillRef idx="0">
            <a:schemeClr val="accent1"/>
          </a:fillRef>
          <a:effectRef idx="0">
            <a:schemeClr val="accent1"/>
          </a:effectRef>
          <a:fontRef idx="minor">
            <a:schemeClr val="tx1"/>
          </a:fontRef>
        </p:style>
      </p:cxnSp>
      <p:grpSp>
        <p:nvGrpSpPr>
          <p:cNvPr id="53" name="Group 52"/>
          <p:cNvGrpSpPr>
            <a:grpSpLocks/>
          </p:cNvGrpSpPr>
          <p:nvPr/>
        </p:nvGrpSpPr>
        <p:grpSpPr bwMode="auto">
          <a:xfrm>
            <a:off x="3629025" y="4056063"/>
            <a:ext cx="1036638" cy="336550"/>
            <a:chOff x="3672114" y="2788915"/>
            <a:chExt cx="1125492" cy="667451"/>
          </a:xfrm>
        </p:grpSpPr>
        <p:cxnSp>
          <p:nvCxnSpPr>
            <p:cNvPr id="54" name="Straight Connector 53"/>
            <p:cNvCxnSpPr/>
            <p:nvPr/>
          </p:nvCxnSpPr>
          <p:spPr>
            <a:xfrm flipH="1">
              <a:off x="4411526" y="2788915"/>
              <a:ext cx="386080" cy="664302"/>
            </a:xfrm>
            <a:prstGeom prst="line">
              <a:avLst/>
            </a:prstGeom>
            <a:ln w="12700">
              <a:solidFill>
                <a:srgbClr val="7030A0"/>
              </a:solidFil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flipH="1">
              <a:off x="3672114" y="3456366"/>
              <a:ext cx="739412" cy="0"/>
            </a:xfrm>
            <a:prstGeom prst="line">
              <a:avLst/>
            </a:prstGeom>
            <a:ln w="12700">
              <a:solidFill>
                <a:srgbClr val="7030A0"/>
              </a:solidFill>
              <a:tailEnd type="oval" w="med" len="med"/>
            </a:ln>
          </p:spPr>
          <p:style>
            <a:lnRef idx="1">
              <a:schemeClr val="accent1"/>
            </a:lnRef>
            <a:fillRef idx="0">
              <a:schemeClr val="accent1"/>
            </a:fillRef>
            <a:effectRef idx="0">
              <a:schemeClr val="accent1"/>
            </a:effectRef>
            <a:fontRef idx="minor">
              <a:schemeClr val="tx1"/>
            </a:fontRef>
          </p:style>
        </p:cxnSp>
      </p:grpSp>
      <p:grpSp>
        <p:nvGrpSpPr>
          <p:cNvPr id="56" name="Group 55"/>
          <p:cNvGrpSpPr>
            <a:grpSpLocks/>
          </p:cNvGrpSpPr>
          <p:nvPr/>
        </p:nvGrpSpPr>
        <p:grpSpPr bwMode="auto">
          <a:xfrm flipH="1" flipV="1">
            <a:off x="7453313" y="2530475"/>
            <a:ext cx="1038225" cy="407988"/>
            <a:chOff x="3672114" y="2872012"/>
            <a:chExt cx="960463" cy="359801"/>
          </a:xfrm>
        </p:grpSpPr>
        <p:cxnSp>
          <p:nvCxnSpPr>
            <p:cNvPr id="57" name="Straight Connector 56"/>
            <p:cNvCxnSpPr/>
            <p:nvPr/>
          </p:nvCxnSpPr>
          <p:spPr>
            <a:xfrm flipH="1">
              <a:off x="4424036" y="2872012"/>
              <a:ext cx="208541" cy="359801"/>
            </a:xfrm>
            <a:prstGeom prst="line">
              <a:avLst/>
            </a:prstGeom>
            <a:ln w="127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58" name="Straight Connector 57"/>
            <p:cNvCxnSpPr/>
            <p:nvPr/>
          </p:nvCxnSpPr>
          <p:spPr>
            <a:xfrm flipH="1">
              <a:off x="3672114" y="3231813"/>
              <a:ext cx="740173" cy="0"/>
            </a:xfrm>
            <a:prstGeom prst="line">
              <a:avLst/>
            </a:prstGeom>
            <a:ln w="12700">
              <a:solidFill>
                <a:schemeClr val="accent6"/>
              </a:solidFill>
              <a:tailEnd type="oval" w="med" len="med"/>
            </a:ln>
          </p:spPr>
          <p:style>
            <a:lnRef idx="1">
              <a:schemeClr val="accent1"/>
            </a:lnRef>
            <a:fillRef idx="0">
              <a:schemeClr val="accent1"/>
            </a:fillRef>
            <a:effectRef idx="0">
              <a:schemeClr val="accent1"/>
            </a:effectRef>
            <a:fontRef idx="minor">
              <a:schemeClr val="tx1"/>
            </a:fontRef>
          </p:style>
        </p:cxnSp>
      </p:grpSp>
      <p:sp>
        <p:nvSpPr>
          <p:cNvPr id="59" name="Content Placeholder 2"/>
          <p:cNvSpPr txBox="1">
            <a:spLocks/>
          </p:cNvSpPr>
          <p:nvPr/>
        </p:nvSpPr>
        <p:spPr bwMode="auto">
          <a:xfrm>
            <a:off x="8555038" y="2393950"/>
            <a:ext cx="2547937" cy="938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spcAft>
                <a:spcPts val="600"/>
              </a:spcAft>
              <a:buClr>
                <a:srgbClr val="2E75B6"/>
              </a:buClr>
              <a:buSzPct val="145000"/>
              <a:buFont typeface="Arial" pitchFamily="34" charset="0"/>
              <a:buNone/>
            </a:pPr>
            <a:r>
              <a:rPr lang="id-ID" altLang="zh-CN" sz="1400" b="1">
                <a:solidFill>
                  <a:srgbClr val="70AD47"/>
                </a:solidFill>
                <a:ea typeface="Roboto" pitchFamily="2" charset="0"/>
                <a:cs typeface="Arial" pitchFamily="34" charset="0"/>
              </a:rPr>
              <a:t>Brand Identity</a:t>
            </a:r>
          </a:p>
          <a:p>
            <a:pPr eaLnBrk="1" hangingPunct="1">
              <a:spcBef>
                <a:spcPct val="20000"/>
              </a:spcBef>
              <a:spcAft>
                <a:spcPts val="600"/>
              </a:spcAft>
              <a:buClr>
                <a:srgbClr val="2E75B6"/>
              </a:buClr>
              <a:buSzPct val="145000"/>
              <a:buFont typeface="Arial" pitchFamily="34" charset="0"/>
              <a:buNone/>
            </a:pPr>
            <a:r>
              <a:rPr lang="en-US" altLang="zh-CN" sz="1100">
                <a:solidFill>
                  <a:srgbClr val="A6A6A6"/>
                </a:solidFill>
                <a:ea typeface="Roboto" pitchFamily="2" charset="0"/>
                <a:cs typeface="Arial" pitchFamily="34" charset="0"/>
              </a:rPr>
              <a:t>Lorem Ipsum has been the industry's standard dummy text ever since the 1500</a:t>
            </a:r>
            <a:r>
              <a:rPr lang="id-ID" altLang="zh-CN" sz="1100">
                <a:solidFill>
                  <a:srgbClr val="A6A6A6"/>
                </a:solidFill>
                <a:ea typeface="Roboto" pitchFamily="2" charset="0"/>
                <a:cs typeface="Arial" pitchFamily="34" charset="0"/>
              </a:rPr>
              <a:t>s.</a:t>
            </a:r>
            <a:endParaRPr lang="en-US" altLang="zh-CN" sz="1100" b="1">
              <a:solidFill>
                <a:srgbClr val="A6A6A6"/>
              </a:solidFill>
              <a:ea typeface="Roboto" pitchFamily="2" charset="0"/>
              <a:cs typeface="Arial" pitchFamily="34" charset="0"/>
            </a:endParaRPr>
          </a:p>
        </p:txBody>
      </p:sp>
      <p:sp>
        <p:nvSpPr>
          <p:cNvPr id="60" name="Content Placeholder 2"/>
          <p:cNvSpPr txBox="1">
            <a:spLocks/>
          </p:cNvSpPr>
          <p:nvPr/>
        </p:nvSpPr>
        <p:spPr bwMode="auto">
          <a:xfrm>
            <a:off x="1103313" y="2657475"/>
            <a:ext cx="2498725" cy="938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algn="r" eaLnBrk="1" hangingPunct="1">
              <a:spcBef>
                <a:spcPct val="20000"/>
              </a:spcBef>
              <a:spcAft>
                <a:spcPts val="600"/>
              </a:spcAft>
              <a:buClr>
                <a:srgbClr val="2E75B6"/>
              </a:buClr>
              <a:buSzPct val="145000"/>
              <a:buFont typeface="Arial" pitchFamily="34" charset="0"/>
              <a:buNone/>
            </a:pPr>
            <a:r>
              <a:rPr lang="id-ID" altLang="zh-CN" sz="1400" b="1">
                <a:solidFill>
                  <a:srgbClr val="FF0000"/>
                </a:solidFill>
                <a:ea typeface="Roboto" pitchFamily="2" charset="0"/>
                <a:cs typeface="Arial" pitchFamily="34" charset="0"/>
              </a:rPr>
              <a:t>Corporate Literature</a:t>
            </a:r>
          </a:p>
          <a:p>
            <a:pPr algn="r" eaLnBrk="1" hangingPunct="1">
              <a:spcBef>
                <a:spcPct val="20000"/>
              </a:spcBef>
              <a:spcAft>
                <a:spcPts val="600"/>
              </a:spcAft>
              <a:buClr>
                <a:srgbClr val="2E75B6"/>
              </a:buClr>
              <a:buSzPct val="145000"/>
              <a:buFont typeface="Arial" pitchFamily="34" charset="0"/>
              <a:buNone/>
            </a:pPr>
            <a:r>
              <a:rPr lang="en-US" altLang="zh-CN" sz="1100">
                <a:solidFill>
                  <a:srgbClr val="A6A6A6"/>
                </a:solidFill>
                <a:ea typeface="Roboto" pitchFamily="2" charset="0"/>
                <a:cs typeface="Arial" pitchFamily="34" charset="0"/>
              </a:rPr>
              <a:t>Lorem Ipsum has been the industry's standard dummy text ever since the 1500</a:t>
            </a:r>
            <a:r>
              <a:rPr lang="id-ID" altLang="zh-CN" sz="1100">
                <a:solidFill>
                  <a:srgbClr val="A6A6A6"/>
                </a:solidFill>
                <a:ea typeface="Roboto" pitchFamily="2" charset="0"/>
                <a:cs typeface="Arial" pitchFamily="34" charset="0"/>
              </a:rPr>
              <a:t>s.</a:t>
            </a:r>
            <a:endParaRPr lang="en-US" altLang="zh-CN" sz="1100" b="1">
              <a:solidFill>
                <a:srgbClr val="A6A6A6"/>
              </a:solidFill>
              <a:ea typeface="Roboto" pitchFamily="2" charset="0"/>
              <a:cs typeface="Arial" pitchFamily="34" charset="0"/>
            </a:endParaRPr>
          </a:p>
        </p:txBody>
      </p:sp>
      <p:sp>
        <p:nvSpPr>
          <p:cNvPr id="61" name="Content Placeholder 2"/>
          <p:cNvSpPr txBox="1">
            <a:spLocks/>
          </p:cNvSpPr>
          <p:nvPr/>
        </p:nvSpPr>
        <p:spPr bwMode="auto">
          <a:xfrm>
            <a:off x="8547100" y="4025900"/>
            <a:ext cx="2549525" cy="93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spcAft>
                <a:spcPts val="600"/>
              </a:spcAft>
              <a:buClr>
                <a:srgbClr val="2E75B6"/>
              </a:buClr>
              <a:buSzPct val="145000"/>
              <a:buFont typeface="Arial" pitchFamily="34" charset="0"/>
              <a:buNone/>
            </a:pPr>
            <a:r>
              <a:rPr lang="id-ID" altLang="zh-CN" sz="1400" b="1">
                <a:solidFill>
                  <a:srgbClr val="FFC000"/>
                </a:solidFill>
                <a:ea typeface="Roboto" pitchFamily="2" charset="0"/>
                <a:cs typeface="Arial" pitchFamily="34" charset="0"/>
              </a:rPr>
              <a:t>Print Design</a:t>
            </a:r>
          </a:p>
          <a:p>
            <a:pPr eaLnBrk="1" hangingPunct="1">
              <a:spcBef>
                <a:spcPct val="20000"/>
              </a:spcBef>
              <a:spcAft>
                <a:spcPts val="600"/>
              </a:spcAft>
              <a:buClr>
                <a:srgbClr val="2E75B6"/>
              </a:buClr>
              <a:buSzPct val="145000"/>
              <a:buFont typeface="Arial" pitchFamily="34" charset="0"/>
              <a:buNone/>
            </a:pPr>
            <a:r>
              <a:rPr lang="en-US" altLang="zh-CN" sz="1100">
                <a:solidFill>
                  <a:srgbClr val="A6A6A6"/>
                </a:solidFill>
                <a:ea typeface="Roboto" pitchFamily="2" charset="0"/>
                <a:cs typeface="Arial" pitchFamily="34" charset="0"/>
              </a:rPr>
              <a:t>Lorem Ipsum has been the industry's standard dummy text ever since the 1500</a:t>
            </a:r>
            <a:r>
              <a:rPr lang="id-ID" altLang="zh-CN" sz="1100">
                <a:solidFill>
                  <a:srgbClr val="A6A6A6"/>
                </a:solidFill>
                <a:ea typeface="Roboto" pitchFamily="2" charset="0"/>
                <a:cs typeface="Arial" pitchFamily="34" charset="0"/>
              </a:rPr>
              <a:t>s.</a:t>
            </a:r>
            <a:endParaRPr lang="en-US" altLang="zh-CN" sz="1100" b="1">
              <a:solidFill>
                <a:srgbClr val="A6A6A6"/>
              </a:solidFill>
              <a:ea typeface="Roboto" pitchFamily="2" charset="0"/>
              <a:cs typeface="Arial" pitchFamily="34" charset="0"/>
            </a:endParaRPr>
          </a:p>
        </p:txBody>
      </p:sp>
      <p:sp>
        <p:nvSpPr>
          <p:cNvPr id="62" name="Content Placeholder 2"/>
          <p:cNvSpPr txBox="1">
            <a:spLocks/>
          </p:cNvSpPr>
          <p:nvPr/>
        </p:nvSpPr>
        <p:spPr bwMode="auto">
          <a:xfrm>
            <a:off x="1095375" y="4246563"/>
            <a:ext cx="2498725" cy="938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algn="r" eaLnBrk="1" hangingPunct="1">
              <a:spcBef>
                <a:spcPct val="20000"/>
              </a:spcBef>
              <a:spcAft>
                <a:spcPts val="600"/>
              </a:spcAft>
              <a:buClr>
                <a:srgbClr val="2E75B6"/>
              </a:buClr>
              <a:buSzPct val="145000"/>
              <a:buFont typeface="Arial" pitchFamily="34" charset="0"/>
              <a:buNone/>
            </a:pPr>
            <a:r>
              <a:rPr lang="id-ID" altLang="zh-CN" sz="1400" b="1">
                <a:solidFill>
                  <a:srgbClr val="7030A0"/>
                </a:solidFill>
                <a:ea typeface="Roboto" pitchFamily="2" charset="0"/>
                <a:cs typeface="Arial" pitchFamily="34" charset="0"/>
              </a:rPr>
              <a:t>Graphic Design</a:t>
            </a:r>
          </a:p>
          <a:p>
            <a:pPr algn="r" eaLnBrk="1" hangingPunct="1">
              <a:spcBef>
                <a:spcPct val="20000"/>
              </a:spcBef>
              <a:spcAft>
                <a:spcPts val="600"/>
              </a:spcAft>
              <a:buClr>
                <a:srgbClr val="2E75B6"/>
              </a:buClr>
              <a:buSzPct val="145000"/>
              <a:buFont typeface="Arial" pitchFamily="34" charset="0"/>
              <a:buNone/>
            </a:pPr>
            <a:r>
              <a:rPr lang="en-US" altLang="zh-CN" sz="1100">
                <a:solidFill>
                  <a:srgbClr val="A6A6A6"/>
                </a:solidFill>
                <a:ea typeface="Roboto" pitchFamily="2" charset="0"/>
                <a:cs typeface="Arial" pitchFamily="34" charset="0"/>
              </a:rPr>
              <a:t>Lorem Ipsum has been the industry's standard dummy text ever since the 1500</a:t>
            </a:r>
            <a:r>
              <a:rPr lang="id-ID" altLang="zh-CN" sz="1100">
                <a:solidFill>
                  <a:srgbClr val="A6A6A6"/>
                </a:solidFill>
                <a:ea typeface="Roboto" pitchFamily="2" charset="0"/>
                <a:cs typeface="Arial" pitchFamily="34" charset="0"/>
              </a:rPr>
              <a:t>s.</a:t>
            </a:r>
            <a:endParaRPr lang="en-US" altLang="zh-CN" sz="1100" b="1">
              <a:solidFill>
                <a:srgbClr val="A6A6A6"/>
              </a:solidFill>
              <a:ea typeface="Roboto" pitchFamily="2" charset="0"/>
              <a:cs typeface="Arial" pitchFamily="34" charset="0"/>
            </a:endParaRPr>
          </a:p>
        </p:txBody>
      </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21" presetClass="entr" presetSubtype="1" fill="hold" nodeType="withEffect">
                                  <p:stCondLst>
                                    <p:cond delay="550"/>
                                  </p:stCondLst>
                                  <p:childTnLst>
                                    <p:set>
                                      <p:cBhvr>
                                        <p:cTn id="28" dur="1" fill="hold">
                                          <p:stCondLst>
                                            <p:cond delay="0"/>
                                          </p:stCondLst>
                                        </p:cTn>
                                        <p:tgtEl>
                                          <p:spTgt spid="17"/>
                                        </p:tgtEl>
                                        <p:attrNameLst>
                                          <p:attrName>style.visibility</p:attrName>
                                        </p:attrNameLst>
                                      </p:cBhvr>
                                      <p:to>
                                        <p:strVal val="visible"/>
                                      </p:to>
                                    </p:set>
                                    <p:animEffect transition="in" filter="wheel(1)">
                                      <p:cBhvr>
                                        <p:cTn id="29" dur="2000"/>
                                        <p:tgtEl>
                                          <p:spTgt spid="17"/>
                                        </p:tgtEl>
                                      </p:cBhvr>
                                    </p:animEffect>
                                  </p:childTnLst>
                                </p:cTn>
                              </p:par>
                              <p:par>
                                <p:cTn id="30" presetID="21" presetClass="entr" presetSubtype="1" fill="hold" grpId="0" nodeType="withEffect">
                                  <p:stCondLst>
                                    <p:cond delay="2550"/>
                                  </p:stCondLst>
                                  <p:childTnLst>
                                    <p:set>
                                      <p:cBhvr>
                                        <p:cTn id="31" dur="1" fill="hold">
                                          <p:stCondLst>
                                            <p:cond delay="0"/>
                                          </p:stCondLst>
                                        </p:cTn>
                                        <p:tgtEl>
                                          <p:spTgt spid="50"/>
                                        </p:tgtEl>
                                        <p:attrNameLst>
                                          <p:attrName>style.visibility</p:attrName>
                                        </p:attrNameLst>
                                      </p:cBhvr>
                                      <p:to>
                                        <p:strVal val="visible"/>
                                      </p:to>
                                    </p:set>
                                    <p:animEffect transition="in" filter="wheel(1)">
                                      <p:cBhvr>
                                        <p:cTn id="32" dur="2000"/>
                                        <p:tgtEl>
                                          <p:spTgt spid="50"/>
                                        </p:tgtEl>
                                      </p:cBhvr>
                                    </p:animEffect>
                                  </p:childTnLst>
                                </p:cTn>
                              </p:par>
                            </p:childTnLst>
                          </p:cTn>
                        </p:par>
                        <p:par>
                          <p:cTn id="33" fill="hold" nodeType="afterGroup">
                            <p:stCondLst>
                              <p:cond delay="4550"/>
                            </p:stCondLst>
                            <p:childTnLst>
                              <p:par>
                                <p:cTn id="34" presetID="10" presetClass="entr" presetSubtype="0" fill="hold" grpId="0" nodeType="afterEffect">
                                  <p:stCondLst>
                                    <p:cond delay="0"/>
                                  </p:stCondLst>
                                  <p:childTnLst>
                                    <p:set>
                                      <p:cBhvr>
                                        <p:cTn id="35" dur="1" fill="hold">
                                          <p:stCondLst>
                                            <p:cond delay="0"/>
                                          </p:stCondLst>
                                        </p:cTn>
                                        <p:tgtEl>
                                          <p:spTgt spid="24"/>
                                        </p:tgtEl>
                                        <p:attrNameLst>
                                          <p:attrName>style.visibility</p:attrName>
                                        </p:attrNameLst>
                                      </p:cBhvr>
                                      <p:to>
                                        <p:strVal val="visible"/>
                                      </p:to>
                                    </p:set>
                                    <p:animEffect transition="in" filter="fade">
                                      <p:cBhvr>
                                        <p:cTn id="36" dur="500"/>
                                        <p:tgtEl>
                                          <p:spTgt spid="24"/>
                                        </p:tgtEl>
                                      </p:cBhvr>
                                    </p:animEffect>
                                  </p:childTnLst>
                                </p:cTn>
                              </p:par>
                            </p:childTnLst>
                          </p:cTn>
                        </p:par>
                        <p:par>
                          <p:cTn id="37" fill="hold" nodeType="afterGroup">
                            <p:stCondLst>
                              <p:cond delay="5050"/>
                            </p:stCondLst>
                            <p:childTnLst>
                              <p:par>
                                <p:cTn id="38" presetID="53" presetClass="entr" presetSubtype="16" fill="hold" nodeType="afterEffect">
                                  <p:stCondLst>
                                    <p:cond delay="0"/>
                                  </p:stCondLst>
                                  <p:childTnLst>
                                    <p:set>
                                      <p:cBhvr>
                                        <p:cTn id="39" dur="1" fill="hold">
                                          <p:stCondLst>
                                            <p:cond delay="0"/>
                                          </p:stCondLst>
                                        </p:cTn>
                                        <p:tgtEl>
                                          <p:spTgt spid="25"/>
                                        </p:tgtEl>
                                        <p:attrNameLst>
                                          <p:attrName>style.visibility</p:attrName>
                                        </p:attrNameLst>
                                      </p:cBhvr>
                                      <p:to>
                                        <p:strVal val="visible"/>
                                      </p:to>
                                    </p:set>
                                    <p:anim calcmode="lin" valueType="num">
                                      <p:cBhvr>
                                        <p:cTn id="40" dur="500" fill="hold"/>
                                        <p:tgtEl>
                                          <p:spTgt spid="25"/>
                                        </p:tgtEl>
                                        <p:attrNameLst>
                                          <p:attrName>ppt_w</p:attrName>
                                        </p:attrNameLst>
                                      </p:cBhvr>
                                      <p:tavLst>
                                        <p:tav tm="0">
                                          <p:val>
                                            <p:fltVal val="0"/>
                                          </p:val>
                                        </p:tav>
                                        <p:tav tm="100000">
                                          <p:val>
                                            <p:strVal val="#ppt_w"/>
                                          </p:val>
                                        </p:tav>
                                      </p:tavLst>
                                    </p:anim>
                                    <p:anim calcmode="lin" valueType="num">
                                      <p:cBhvr>
                                        <p:cTn id="41" dur="500" fill="hold"/>
                                        <p:tgtEl>
                                          <p:spTgt spid="25"/>
                                        </p:tgtEl>
                                        <p:attrNameLst>
                                          <p:attrName>ppt_h</p:attrName>
                                        </p:attrNameLst>
                                      </p:cBhvr>
                                      <p:tavLst>
                                        <p:tav tm="0">
                                          <p:val>
                                            <p:fltVal val="0"/>
                                          </p:val>
                                        </p:tav>
                                        <p:tav tm="100000">
                                          <p:val>
                                            <p:strVal val="#ppt_h"/>
                                          </p:val>
                                        </p:tav>
                                      </p:tavLst>
                                    </p:anim>
                                    <p:animEffect transition="in" filter="fade">
                                      <p:cBhvr>
                                        <p:cTn id="42" dur="500"/>
                                        <p:tgtEl>
                                          <p:spTgt spid="25"/>
                                        </p:tgtEl>
                                      </p:cBhvr>
                                    </p:animEffect>
                                  </p:childTnLst>
                                </p:cTn>
                              </p:par>
                            </p:childTnLst>
                          </p:cTn>
                        </p:par>
                        <p:par>
                          <p:cTn id="43" fill="hold" nodeType="afterGroup">
                            <p:stCondLst>
                              <p:cond delay="5550"/>
                            </p:stCondLst>
                            <p:childTnLst>
                              <p:par>
                                <p:cTn id="44" presetID="10" presetClass="entr" presetSubtype="0" fill="hold" grpId="0" nodeType="afterEffect">
                                  <p:stCondLst>
                                    <p:cond delay="0"/>
                                  </p:stCondLst>
                                  <p:childTnLst>
                                    <p:set>
                                      <p:cBhvr>
                                        <p:cTn id="45" dur="1" fill="hold">
                                          <p:stCondLst>
                                            <p:cond delay="0"/>
                                          </p:stCondLst>
                                        </p:cTn>
                                        <p:tgtEl>
                                          <p:spTgt spid="32"/>
                                        </p:tgtEl>
                                        <p:attrNameLst>
                                          <p:attrName>style.visibility</p:attrName>
                                        </p:attrNameLst>
                                      </p:cBhvr>
                                      <p:to>
                                        <p:strVal val="visible"/>
                                      </p:to>
                                    </p:set>
                                    <p:animEffect transition="in" filter="fade">
                                      <p:cBhvr>
                                        <p:cTn id="46" dur="500"/>
                                        <p:tgtEl>
                                          <p:spTgt spid="32"/>
                                        </p:tgtEl>
                                      </p:cBhvr>
                                    </p:animEffect>
                                  </p:childTnLst>
                                </p:cTn>
                              </p:par>
                            </p:childTnLst>
                          </p:cTn>
                        </p:par>
                        <p:par>
                          <p:cTn id="47" fill="hold" nodeType="afterGroup">
                            <p:stCondLst>
                              <p:cond delay="6050"/>
                            </p:stCondLst>
                            <p:childTnLst>
                              <p:par>
                                <p:cTn id="48" presetID="53" presetClass="entr" presetSubtype="16" fill="hold" nodeType="afterEffect">
                                  <p:stCondLst>
                                    <p:cond delay="0"/>
                                  </p:stCondLst>
                                  <p:childTnLst>
                                    <p:set>
                                      <p:cBhvr>
                                        <p:cTn id="49" dur="1" fill="hold">
                                          <p:stCondLst>
                                            <p:cond delay="0"/>
                                          </p:stCondLst>
                                        </p:cTn>
                                        <p:tgtEl>
                                          <p:spTgt spid="35"/>
                                        </p:tgtEl>
                                        <p:attrNameLst>
                                          <p:attrName>style.visibility</p:attrName>
                                        </p:attrNameLst>
                                      </p:cBhvr>
                                      <p:to>
                                        <p:strVal val="visible"/>
                                      </p:to>
                                    </p:set>
                                    <p:anim calcmode="lin" valueType="num">
                                      <p:cBhvr>
                                        <p:cTn id="50" dur="500" fill="hold"/>
                                        <p:tgtEl>
                                          <p:spTgt spid="35"/>
                                        </p:tgtEl>
                                        <p:attrNameLst>
                                          <p:attrName>ppt_w</p:attrName>
                                        </p:attrNameLst>
                                      </p:cBhvr>
                                      <p:tavLst>
                                        <p:tav tm="0">
                                          <p:val>
                                            <p:fltVal val="0"/>
                                          </p:val>
                                        </p:tav>
                                        <p:tav tm="100000">
                                          <p:val>
                                            <p:strVal val="#ppt_w"/>
                                          </p:val>
                                        </p:tav>
                                      </p:tavLst>
                                    </p:anim>
                                    <p:anim calcmode="lin" valueType="num">
                                      <p:cBhvr>
                                        <p:cTn id="51" dur="500" fill="hold"/>
                                        <p:tgtEl>
                                          <p:spTgt spid="35"/>
                                        </p:tgtEl>
                                        <p:attrNameLst>
                                          <p:attrName>ppt_h</p:attrName>
                                        </p:attrNameLst>
                                      </p:cBhvr>
                                      <p:tavLst>
                                        <p:tav tm="0">
                                          <p:val>
                                            <p:fltVal val="0"/>
                                          </p:val>
                                        </p:tav>
                                        <p:tav tm="100000">
                                          <p:val>
                                            <p:strVal val="#ppt_h"/>
                                          </p:val>
                                        </p:tav>
                                      </p:tavLst>
                                    </p:anim>
                                    <p:animEffect transition="in" filter="fade">
                                      <p:cBhvr>
                                        <p:cTn id="52" dur="500"/>
                                        <p:tgtEl>
                                          <p:spTgt spid="35"/>
                                        </p:tgtEl>
                                      </p:cBhvr>
                                    </p:animEffect>
                                  </p:childTnLst>
                                </p:cTn>
                              </p:par>
                            </p:childTnLst>
                          </p:cTn>
                        </p:par>
                        <p:par>
                          <p:cTn id="53" fill="hold" nodeType="afterGroup">
                            <p:stCondLst>
                              <p:cond delay="6550"/>
                            </p:stCondLst>
                            <p:childTnLst>
                              <p:par>
                                <p:cTn id="54" presetID="10" presetClass="entr" presetSubtype="0" fill="hold" grpId="0" nodeType="afterEffect">
                                  <p:stCondLst>
                                    <p:cond delay="0"/>
                                  </p:stCondLst>
                                  <p:childTnLst>
                                    <p:set>
                                      <p:cBhvr>
                                        <p:cTn id="55" dur="1" fill="hold">
                                          <p:stCondLst>
                                            <p:cond delay="0"/>
                                          </p:stCondLst>
                                        </p:cTn>
                                        <p:tgtEl>
                                          <p:spTgt spid="33"/>
                                        </p:tgtEl>
                                        <p:attrNameLst>
                                          <p:attrName>style.visibility</p:attrName>
                                        </p:attrNameLst>
                                      </p:cBhvr>
                                      <p:to>
                                        <p:strVal val="visible"/>
                                      </p:to>
                                    </p:set>
                                    <p:animEffect transition="in" filter="fade">
                                      <p:cBhvr>
                                        <p:cTn id="56" dur="500"/>
                                        <p:tgtEl>
                                          <p:spTgt spid="33"/>
                                        </p:tgtEl>
                                      </p:cBhvr>
                                    </p:animEffect>
                                  </p:childTnLst>
                                </p:cTn>
                              </p:par>
                            </p:childTnLst>
                          </p:cTn>
                        </p:par>
                        <p:par>
                          <p:cTn id="57" fill="hold" nodeType="afterGroup">
                            <p:stCondLst>
                              <p:cond delay="7050"/>
                            </p:stCondLst>
                            <p:childTnLst>
                              <p:par>
                                <p:cTn id="58" presetID="53" presetClass="entr" presetSubtype="16" fill="hold" nodeType="afterEffect">
                                  <p:stCondLst>
                                    <p:cond delay="0"/>
                                  </p:stCondLst>
                                  <p:childTnLst>
                                    <p:set>
                                      <p:cBhvr>
                                        <p:cTn id="59" dur="1" fill="hold">
                                          <p:stCondLst>
                                            <p:cond delay="0"/>
                                          </p:stCondLst>
                                        </p:cTn>
                                        <p:tgtEl>
                                          <p:spTgt spid="45"/>
                                        </p:tgtEl>
                                        <p:attrNameLst>
                                          <p:attrName>style.visibility</p:attrName>
                                        </p:attrNameLst>
                                      </p:cBhvr>
                                      <p:to>
                                        <p:strVal val="visible"/>
                                      </p:to>
                                    </p:set>
                                    <p:anim calcmode="lin" valueType="num">
                                      <p:cBhvr>
                                        <p:cTn id="60" dur="500" fill="hold"/>
                                        <p:tgtEl>
                                          <p:spTgt spid="45"/>
                                        </p:tgtEl>
                                        <p:attrNameLst>
                                          <p:attrName>ppt_w</p:attrName>
                                        </p:attrNameLst>
                                      </p:cBhvr>
                                      <p:tavLst>
                                        <p:tav tm="0">
                                          <p:val>
                                            <p:fltVal val="0"/>
                                          </p:val>
                                        </p:tav>
                                        <p:tav tm="100000">
                                          <p:val>
                                            <p:strVal val="#ppt_w"/>
                                          </p:val>
                                        </p:tav>
                                      </p:tavLst>
                                    </p:anim>
                                    <p:anim calcmode="lin" valueType="num">
                                      <p:cBhvr>
                                        <p:cTn id="61" dur="500" fill="hold"/>
                                        <p:tgtEl>
                                          <p:spTgt spid="45"/>
                                        </p:tgtEl>
                                        <p:attrNameLst>
                                          <p:attrName>ppt_h</p:attrName>
                                        </p:attrNameLst>
                                      </p:cBhvr>
                                      <p:tavLst>
                                        <p:tav tm="0">
                                          <p:val>
                                            <p:fltVal val="0"/>
                                          </p:val>
                                        </p:tav>
                                        <p:tav tm="100000">
                                          <p:val>
                                            <p:strVal val="#ppt_h"/>
                                          </p:val>
                                        </p:tav>
                                      </p:tavLst>
                                    </p:anim>
                                    <p:animEffect transition="in" filter="fade">
                                      <p:cBhvr>
                                        <p:cTn id="62" dur="500"/>
                                        <p:tgtEl>
                                          <p:spTgt spid="45"/>
                                        </p:tgtEl>
                                      </p:cBhvr>
                                    </p:animEffect>
                                  </p:childTnLst>
                                </p:cTn>
                              </p:par>
                            </p:childTnLst>
                          </p:cTn>
                        </p:par>
                        <p:par>
                          <p:cTn id="63" fill="hold" nodeType="afterGroup">
                            <p:stCondLst>
                              <p:cond delay="7550"/>
                            </p:stCondLst>
                            <p:childTnLst>
                              <p:par>
                                <p:cTn id="64" presetID="10" presetClass="entr" presetSubtype="0" fill="hold" grpId="0" nodeType="afterEffect">
                                  <p:stCondLst>
                                    <p:cond delay="0"/>
                                  </p:stCondLst>
                                  <p:childTnLst>
                                    <p:set>
                                      <p:cBhvr>
                                        <p:cTn id="65" dur="1" fill="hold">
                                          <p:stCondLst>
                                            <p:cond delay="0"/>
                                          </p:stCondLst>
                                        </p:cTn>
                                        <p:tgtEl>
                                          <p:spTgt spid="34"/>
                                        </p:tgtEl>
                                        <p:attrNameLst>
                                          <p:attrName>style.visibility</p:attrName>
                                        </p:attrNameLst>
                                      </p:cBhvr>
                                      <p:to>
                                        <p:strVal val="visible"/>
                                      </p:to>
                                    </p:set>
                                    <p:animEffect transition="in" filter="fade">
                                      <p:cBhvr>
                                        <p:cTn id="66" dur="500"/>
                                        <p:tgtEl>
                                          <p:spTgt spid="34"/>
                                        </p:tgtEl>
                                      </p:cBhvr>
                                    </p:animEffect>
                                  </p:childTnLst>
                                </p:cTn>
                              </p:par>
                            </p:childTnLst>
                          </p:cTn>
                        </p:par>
                        <p:par>
                          <p:cTn id="67" fill="hold" nodeType="afterGroup">
                            <p:stCondLst>
                              <p:cond delay="8050"/>
                            </p:stCondLst>
                            <p:childTnLst>
                              <p:par>
                                <p:cTn id="68" presetID="53" presetClass="entr" presetSubtype="16" fill="hold" nodeType="afterEffect">
                                  <p:stCondLst>
                                    <p:cond delay="0"/>
                                  </p:stCondLst>
                                  <p:childTnLst>
                                    <p:set>
                                      <p:cBhvr>
                                        <p:cTn id="69" dur="1" fill="hold">
                                          <p:stCondLst>
                                            <p:cond delay="0"/>
                                          </p:stCondLst>
                                        </p:cTn>
                                        <p:tgtEl>
                                          <p:spTgt spid="41"/>
                                        </p:tgtEl>
                                        <p:attrNameLst>
                                          <p:attrName>style.visibility</p:attrName>
                                        </p:attrNameLst>
                                      </p:cBhvr>
                                      <p:to>
                                        <p:strVal val="visible"/>
                                      </p:to>
                                    </p:set>
                                    <p:anim calcmode="lin" valueType="num">
                                      <p:cBhvr>
                                        <p:cTn id="70" dur="500" fill="hold"/>
                                        <p:tgtEl>
                                          <p:spTgt spid="41"/>
                                        </p:tgtEl>
                                        <p:attrNameLst>
                                          <p:attrName>ppt_w</p:attrName>
                                        </p:attrNameLst>
                                      </p:cBhvr>
                                      <p:tavLst>
                                        <p:tav tm="0">
                                          <p:val>
                                            <p:fltVal val="0"/>
                                          </p:val>
                                        </p:tav>
                                        <p:tav tm="100000">
                                          <p:val>
                                            <p:strVal val="#ppt_w"/>
                                          </p:val>
                                        </p:tav>
                                      </p:tavLst>
                                    </p:anim>
                                    <p:anim calcmode="lin" valueType="num">
                                      <p:cBhvr>
                                        <p:cTn id="71" dur="500" fill="hold"/>
                                        <p:tgtEl>
                                          <p:spTgt spid="41"/>
                                        </p:tgtEl>
                                        <p:attrNameLst>
                                          <p:attrName>ppt_h</p:attrName>
                                        </p:attrNameLst>
                                      </p:cBhvr>
                                      <p:tavLst>
                                        <p:tav tm="0">
                                          <p:val>
                                            <p:fltVal val="0"/>
                                          </p:val>
                                        </p:tav>
                                        <p:tav tm="100000">
                                          <p:val>
                                            <p:strVal val="#ppt_h"/>
                                          </p:val>
                                        </p:tav>
                                      </p:tavLst>
                                    </p:anim>
                                    <p:animEffect transition="in" filter="fade">
                                      <p:cBhvr>
                                        <p:cTn id="72" dur="500"/>
                                        <p:tgtEl>
                                          <p:spTgt spid="41"/>
                                        </p:tgtEl>
                                      </p:cBhvr>
                                    </p:animEffect>
                                  </p:childTnLst>
                                </p:cTn>
                              </p:par>
                              <p:par>
                                <p:cTn id="73" presetID="2" presetClass="entr" presetSubtype="4" fill="hold" grpId="0" nodeType="withEffect">
                                  <p:stCondLst>
                                    <p:cond delay="2500"/>
                                  </p:stCondLst>
                                  <p:childTnLst>
                                    <p:set>
                                      <p:cBhvr>
                                        <p:cTn id="74" dur="1" fill="hold">
                                          <p:stCondLst>
                                            <p:cond delay="0"/>
                                          </p:stCondLst>
                                        </p:cTn>
                                        <p:tgtEl>
                                          <p:spTgt spid="63"/>
                                        </p:tgtEl>
                                        <p:attrNameLst>
                                          <p:attrName>style.visibility</p:attrName>
                                        </p:attrNameLst>
                                      </p:cBhvr>
                                      <p:to>
                                        <p:strVal val="visible"/>
                                      </p:to>
                                    </p:set>
                                    <p:anim calcmode="lin" valueType="num">
                                      <p:cBhvr additive="base">
                                        <p:cTn id="75" dur="500" fill="hold"/>
                                        <p:tgtEl>
                                          <p:spTgt spid="63"/>
                                        </p:tgtEl>
                                        <p:attrNameLst>
                                          <p:attrName>ppt_x</p:attrName>
                                        </p:attrNameLst>
                                      </p:cBhvr>
                                      <p:tavLst>
                                        <p:tav tm="0">
                                          <p:val>
                                            <p:strVal val="#ppt_x"/>
                                          </p:val>
                                        </p:tav>
                                        <p:tav tm="100000">
                                          <p:val>
                                            <p:strVal val="#ppt_x"/>
                                          </p:val>
                                        </p:tav>
                                      </p:tavLst>
                                    </p:anim>
                                    <p:anim calcmode="lin" valueType="num">
                                      <p:cBhvr additive="base">
                                        <p:cTn id="76" dur="500" fill="hold"/>
                                        <p:tgtEl>
                                          <p:spTgt spid="63"/>
                                        </p:tgtEl>
                                        <p:attrNameLst>
                                          <p:attrName>ppt_y</p:attrName>
                                        </p:attrNameLst>
                                      </p:cBhvr>
                                      <p:tavLst>
                                        <p:tav tm="0">
                                          <p:val>
                                            <p:strVal val="1+#ppt_h/2"/>
                                          </p:val>
                                        </p:tav>
                                        <p:tav tm="100000">
                                          <p:val>
                                            <p:strVal val="#ppt_y"/>
                                          </p:val>
                                        </p:tav>
                                      </p:tavLst>
                                    </p:anim>
                                  </p:childTnLst>
                                </p:cTn>
                              </p:par>
                            </p:childTnLst>
                          </p:cTn>
                        </p:par>
                        <p:par>
                          <p:cTn id="77" fill="hold" nodeType="afterGroup">
                            <p:stCondLst>
                              <p:cond delay="11050"/>
                            </p:stCondLst>
                            <p:childTnLst>
                              <p:par>
                                <p:cTn id="78" presetID="22" presetClass="entr" presetSubtype="2" fill="hold" nodeType="afterEffect">
                                  <p:stCondLst>
                                    <p:cond delay="0"/>
                                  </p:stCondLst>
                                  <p:childTnLst>
                                    <p:set>
                                      <p:cBhvr>
                                        <p:cTn id="79" dur="1" fill="hold">
                                          <p:stCondLst>
                                            <p:cond delay="0"/>
                                          </p:stCondLst>
                                        </p:cTn>
                                        <p:tgtEl>
                                          <p:spTgt spid="52"/>
                                        </p:tgtEl>
                                        <p:attrNameLst>
                                          <p:attrName>style.visibility</p:attrName>
                                        </p:attrNameLst>
                                      </p:cBhvr>
                                      <p:to>
                                        <p:strVal val="visible"/>
                                      </p:to>
                                    </p:set>
                                    <p:animEffect transition="in" filter="wipe(right)">
                                      <p:cBhvr>
                                        <p:cTn id="80" dur="500"/>
                                        <p:tgtEl>
                                          <p:spTgt spid="52"/>
                                        </p:tgtEl>
                                      </p:cBhvr>
                                    </p:animEffect>
                                  </p:childTnLst>
                                </p:cTn>
                              </p:par>
                            </p:childTnLst>
                          </p:cTn>
                        </p:par>
                        <p:par>
                          <p:cTn id="81" fill="hold" nodeType="afterGroup">
                            <p:stCondLst>
                              <p:cond delay="11550"/>
                            </p:stCondLst>
                            <p:childTnLst>
                              <p:par>
                                <p:cTn id="82" presetID="22" presetClass="entr" presetSubtype="8" fill="hold" nodeType="afterEffect">
                                  <p:stCondLst>
                                    <p:cond delay="0"/>
                                  </p:stCondLst>
                                  <p:childTnLst>
                                    <p:set>
                                      <p:cBhvr>
                                        <p:cTn id="83" dur="1" fill="hold">
                                          <p:stCondLst>
                                            <p:cond delay="0"/>
                                          </p:stCondLst>
                                        </p:cTn>
                                        <p:tgtEl>
                                          <p:spTgt spid="51"/>
                                        </p:tgtEl>
                                        <p:attrNameLst>
                                          <p:attrName>style.visibility</p:attrName>
                                        </p:attrNameLst>
                                      </p:cBhvr>
                                      <p:to>
                                        <p:strVal val="visible"/>
                                      </p:to>
                                    </p:set>
                                    <p:animEffect transition="in" filter="wipe(left)">
                                      <p:cBhvr>
                                        <p:cTn id="84" dur="500"/>
                                        <p:tgtEl>
                                          <p:spTgt spid="51"/>
                                        </p:tgtEl>
                                      </p:cBhvr>
                                    </p:animEffect>
                                  </p:childTnLst>
                                </p:cTn>
                              </p:par>
                              <p:par>
                                <p:cTn id="85" presetID="22" presetClass="entr" presetSubtype="1" fill="hold" nodeType="withEffect">
                                  <p:stCondLst>
                                    <p:cond delay="500"/>
                                  </p:stCondLst>
                                  <p:childTnLst>
                                    <p:set>
                                      <p:cBhvr>
                                        <p:cTn id="86" dur="1" fill="hold">
                                          <p:stCondLst>
                                            <p:cond delay="0"/>
                                          </p:stCondLst>
                                        </p:cTn>
                                        <p:tgtEl>
                                          <p:spTgt spid="53"/>
                                        </p:tgtEl>
                                        <p:attrNameLst>
                                          <p:attrName>style.visibility</p:attrName>
                                        </p:attrNameLst>
                                      </p:cBhvr>
                                      <p:to>
                                        <p:strVal val="visible"/>
                                      </p:to>
                                    </p:set>
                                    <p:animEffect transition="in" filter="wipe(up)">
                                      <p:cBhvr>
                                        <p:cTn id="87" dur="500"/>
                                        <p:tgtEl>
                                          <p:spTgt spid="53"/>
                                        </p:tgtEl>
                                      </p:cBhvr>
                                    </p:animEffect>
                                  </p:childTnLst>
                                </p:cTn>
                              </p:par>
                              <p:par>
                                <p:cTn id="88" presetID="22" presetClass="entr" presetSubtype="1" fill="hold" nodeType="withEffect">
                                  <p:stCondLst>
                                    <p:cond delay="1000"/>
                                  </p:stCondLst>
                                  <p:childTnLst>
                                    <p:set>
                                      <p:cBhvr>
                                        <p:cTn id="89" dur="1" fill="hold">
                                          <p:stCondLst>
                                            <p:cond delay="0"/>
                                          </p:stCondLst>
                                        </p:cTn>
                                        <p:tgtEl>
                                          <p:spTgt spid="56"/>
                                        </p:tgtEl>
                                        <p:attrNameLst>
                                          <p:attrName>style.visibility</p:attrName>
                                        </p:attrNameLst>
                                      </p:cBhvr>
                                      <p:to>
                                        <p:strVal val="visible"/>
                                      </p:to>
                                    </p:set>
                                    <p:animEffect transition="in" filter="wipe(up)">
                                      <p:cBhvr>
                                        <p:cTn id="90" dur="500"/>
                                        <p:tgtEl>
                                          <p:spTgt spid="56"/>
                                        </p:tgtEl>
                                      </p:cBhvr>
                                    </p:animEffect>
                                  </p:childTnLst>
                                </p:cTn>
                              </p:par>
                              <p:par>
                                <p:cTn id="91" presetID="22" presetClass="entr" presetSubtype="1" fill="hold" grpId="0" nodeType="withEffect">
                                  <p:stCondLst>
                                    <p:cond delay="1500"/>
                                  </p:stCondLst>
                                  <p:childTnLst>
                                    <p:set>
                                      <p:cBhvr>
                                        <p:cTn id="92" dur="1" fill="hold">
                                          <p:stCondLst>
                                            <p:cond delay="0"/>
                                          </p:stCondLst>
                                        </p:cTn>
                                        <p:tgtEl>
                                          <p:spTgt spid="59"/>
                                        </p:tgtEl>
                                        <p:attrNameLst>
                                          <p:attrName>style.visibility</p:attrName>
                                        </p:attrNameLst>
                                      </p:cBhvr>
                                      <p:to>
                                        <p:strVal val="visible"/>
                                      </p:to>
                                    </p:set>
                                    <p:animEffect transition="in" filter="wipe(up)">
                                      <p:cBhvr>
                                        <p:cTn id="93" dur="1000"/>
                                        <p:tgtEl>
                                          <p:spTgt spid="59"/>
                                        </p:tgtEl>
                                      </p:cBhvr>
                                    </p:animEffect>
                                  </p:childTnLst>
                                </p:cTn>
                              </p:par>
                              <p:par>
                                <p:cTn id="94" presetID="22" presetClass="entr" presetSubtype="1" fill="hold" grpId="0" nodeType="withEffect">
                                  <p:stCondLst>
                                    <p:cond delay="1500"/>
                                  </p:stCondLst>
                                  <p:childTnLst>
                                    <p:set>
                                      <p:cBhvr>
                                        <p:cTn id="95" dur="1" fill="hold">
                                          <p:stCondLst>
                                            <p:cond delay="0"/>
                                          </p:stCondLst>
                                        </p:cTn>
                                        <p:tgtEl>
                                          <p:spTgt spid="60"/>
                                        </p:tgtEl>
                                        <p:attrNameLst>
                                          <p:attrName>style.visibility</p:attrName>
                                        </p:attrNameLst>
                                      </p:cBhvr>
                                      <p:to>
                                        <p:strVal val="visible"/>
                                      </p:to>
                                    </p:set>
                                    <p:animEffect transition="in" filter="wipe(up)">
                                      <p:cBhvr>
                                        <p:cTn id="96" dur="1000"/>
                                        <p:tgtEl>
                                          <p:spTgt spid="60"/>
                                        </p:tgtEl>
                                      </p:cBhvr>
                                    </p:animEffect>
                                  </p:childTnLst>
                                </p:cTn>
                              </p:par>
                              <p:par>
                                <p:cTn id="97" presetID="22" presetClass="entr" presetSubtype="1" fill="hold" grpId="0" nodeType="withEffect">
                                  <p:stCondLst>
                                    <p:cond delay="1500"/>
                                  </p:stCondLst>
                                  <p:childTnLst>
                                    <p:set>
                                      <p:cBhvr>
                                        <p:cTn id="98" dur="1" fill="hold">
                                          <p:stCondLst>
                                            <p:cond delay="0"/>
                                          </p:stCondLst>
                                        </p:cTn>
                                        <p:tgtEl>
                                          <p:spTgt spid="61"/>
                                        </p:tgtEl>
                                        <p:attrNameLst>
                                          <p:attrName>style.visibility</p:attrName>
                                        </p:attrNameLst>
                                      </p:cBhvr>
                                      <p:to>
                                        <p:strVal val="visible"/>
                                      </p:to>
                                    </p:set>
                                    <p:animEffect transition="in" filter="wipe(up)">
                                      <p:cBhvr>
                                        <p:cTn id="99" dur="1000"/>
                                        <p:tgtEl>
                                          <p:spTgt spid="61"/>
                                        </p:tgtEl>
                                      </p:cBhvr>
                                    </p:animEffect>
                                  </p:childTnLst>
                                </p:cTn>
                              </p:par>
                              <p:par>
                                <p:cTn id="100" presetID="22" presetClass="entr" presetSubtype="1" fill="hold" grpId="0" nodeType="withEffect">
                                  <p:stCondLst>
                                    <p:cond delay="1500"/>
                                  </p:stCondLst>
                                  <p:childTnLst>
                                    <p:set>
                                      <p:cBhvr>
                                        <p:cTn id="101" dur="1" fill="hold">
                                          <p:stCondLst>
                                            <p:cond delay="0"/>
                                          </p:stCondLst>
                                        </p:cTn>
                                        <p:tgtEl>
                                          <p:spTgt spid="62"/>
                                        </p:tgtEl>
                                        <p:attrNameLst>
                                          <p:attrName>style.visibility</p:attrName>
                                        </p:attrNameLst>
                                      </p:cBhvr>
                                      <p:to>
                                        <p:strVal val="visible"/>
                                      </p:to>
                                    </p:set>
                                    <p:animEffect transition="in" filter="wipe(up)">
                                      <p:cBhvr>
                                        <p:cTn id="102" dur="10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24" grpId="0" animBg="1"/>
      <p:bldP spid="32" grpId="0" animBg="1"/>
      <p:bldP spid="33" grpId="0" animBg="1"/>
      <p:bldP spid="34" grpId="0" animBg="1"/>
      <p:bldP spid="50" grpId="0"/>
      <p:bldP spid="63" grpId="0"/>
      <p:bldP spid="59" grpId="0"/>
      <p:bldP spid="60" grpId="0"/>
      <p:bldP spid="61" grpId="0"/>
      <p:bldP spid="62"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 name="Rectangle 59"/>
          <p:cNvSpPr/>
          <p:nvPr/>
        </p:nvSpPr>
        <p:spPr>
          <a:xfrm>
            <a:off x="-30163" y="5033963"/>
            <a:ext cx="12222163" cy="1824037"/>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AABA80FA-DC65-46D2-96CF-3112B6408EC5}"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63</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Pyramid Chart Variation</a:t>
            </a:r>
            <a:endParaRPr lang="en-US" altLang="zh-CN" sz="3600">
              <a:solidFill>
                <a:srgbClr val="767171"/>
              </a:solidFill>
              <a:latin typeface="Calibri Light" pitchFamily="34" charset="0"/>
            </a:endParaRPr>
          </a:p>
        </p:txBody>
      </p:sp>
      <p:sp>
        <p:nvSpPr>
          <p:cNvPr id="412"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grpSp>
        <p:nvGrpSpPr>
          <p:cNvPr id="16" name="Group 15"/>
          <p:cNvGrpSpPr>
            <a:grpSpLocks/>
          </p:cNvGrpSpPr>
          <p:nvPr/>
        </p:nvGrpSpPr>
        <p:grpSpPr bwMode="auto">
          <a:xfrm>
            <a:off x="2119313" y="1755775"/>
            <a:ext cx="2627312" cy="2452688"/>
            <a:chOff x="2119085" y="2104573"/>
            <a:chExt cx="2627086" cy="2451702"/>
          </a:xfrm>
        </p:grpSpPr>
        <p:sp>
          <p:nvSpPr>
            <p:cNvPr id="17" name="Freeform 16"/>
            <p:cNvSpPr/>
            <p:nvPr/>
          </p:nvSpPr>
          <p:spPr>
            <a:xfrm>
              <a:off x="2995310" y="2104573"/>
              <a:ext cx="874637" cy="798192"/>
            </a:xfrm>
            <a:custGeom>
              <a:avLst/>
              <a:gdLst>
                <a:gd name="connsiteX0" fmla="*/ 0 w 875695"/>
                <a:gd name="connsiteY0" fmla="*/ 797882 h 797882"/>
                <a:gd name="connsiteX1" fmla="*/ 437846 w 875695"/>
                <a:gd name="connsiteY1" fmla="*/ 0 h 797882"/>
                <a:gd name="connsiteX2" fmla="*/ 437849 w 875695"/>
                <a:gd name="connsiteY2" fmla="*/ 0 h 797882"/>
                <a:gd name="connsiteX3" fmla="*/ 875695 w 875695"/>
                <a:gd name="connsiteY3" fmla="*/ 797882 h 797882"/>
                <a:gd name="connsiteX4" fmla="*/ 0 w 875695"/>
                <a:gd name="connsiteY4" fmla="*/ 797882 h 797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75695" h="797882">
                  <a:moveTo>
                    <a:pt x="0" y="797882"/>
                  </a:moveTo>
                  <a:lnTo>
                    <a:pt x="437846" y="0"/>
                  </a:lnTo>
                  <a:lnTo>
                    <a:pt x="437849" y="0"/>
                  </a:lnTo>
                  <a:lnTo>
                    <a:pt x="875695" y="797882"/>
                  </a:lnTo>
                  <a:lnTo>
                    <a:pt x="0" y="797882"/>
                  </a:lnTo>
                  <a:close/>
                </a:path>
              </a:pathLst>
            </a:custGeom>
            <a:solidFill>
              <a:schemeClr val="accent4"/>
            </a:solidFill>
            <a:ln>
              <a:no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lIns="34290" tIns="34290" rIns="34290" bIns="34290" spcCol="1270" anchor="ctr"/>
            <a:lstStyle/>
            <a:p>
              <a:pPr algn="ctr" defTabSz="1200150" eaLnBrk="1" fontAlgn="auto" hangingPunct="1">
                <a:lnSpc>
                  <a:spcPct val="90000"/>
                </a:lnSpc>
                <a:spcAft>
                  <a:spcPct val="35000"/>
                </a:spcAft>
                <a:defRPr/>
              </a:pPr>
              <a:endParaRPr lang="id-ID" sz="2700"/>
            </a:p>
          </p:txBody>
        </p:sp>
        <p:sp>
          <p:nvSpPr>
            <p:cNvPr id="18" name="Freeform 17"/>
            <p:cNvSpPr/>
            <p:nvPr/>
          </p:nvSpPr>
          <p:spPr>
            <a:xfrm>
              <a:off x="2557197" y="2931329"/>
              <a:ext cx="1750861" cy="798191"/>
            </a:xfrm>
            <a:custGeom>
              <a:avLst/>
              <a:gdLst>
                <a:gd name="connsiteX0" fmla="*/ 0 w 1751390"/>
                <a:gd name="connsiteY0" fmla="*/ 797882 h 797882"/>
                <a:gd name="connsiteX1" fmla="*/ 437846 w 1751390"/>
                <a:gd name="connsiteY1" fmla="*/ 0 h 797882"/>
                <a:gd name="connsiteX2" fmla="*/ 1313544 w 1751390"/>
                <a:gd name="connsiteY2" fmla="*/ 0 h 797882"/>
                <a:gd name="connsiteX3" fmla="*/ 1751390 w 1751390"/>
                <a:gd name="connsiteY3" fmla="*/ 797882 h 797882"/>
                <a:gd name="connsiteX4" fmla="*/ 0 w 1751390"/>
                <a:gd name="connsiteY4" fmla="*/ 797882 h 797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1390" h="797882">
                  <a:moveTo>
                    <a:pt x="0" y="797882"/>
                  </a:moveTo>
                  <a:lnTo>
                    <a:pt x="437846" y="0"/>
                  </a:lnTo>
                  <a:lnTo>
                    <a:pt x="1313544" y="0"/>
                  </a:lnTo>
                  <a:lnTo>
                    <a:pt x="1751390" y="797882"/>
                  </a:lnTo>
                  <a:lnTo>
                    <a:pt x="0" y="797882"/>
                  </a:lnTo>
                  <a:close/>
                </a:path>
              </a:pathLst>
            </a:custGeom>
            <a:solidFill>
              <a:schemeClr val="accent2"/>
            </a:solidFill>
            <a:ln>
              <a:noFill/>
            </a:ln>
          </p:spPr>
          <p:style>
            <a:lnRef idx="2">
              <a:scrgbClr r="0" g="0" b="0"/>
            </a:lnRef>
            <a:fillRef idx="1">
              <a:schemeClr val="accent2">
                <a:hueOff val="-716791"/>
                <a:satOff val="-17272"/>
                <a:lumOff val="-10393"/>
                <a:alphaOff val="0"/>
              </a:schemeClr>
            </a:fillRef>
            <a:effectRef idx="0">
              <a:schemeClr val="accent2">
                <a:hueOff val="-716791"/>
                <a:satOff val="-17272"/>
                <a:lumOff val="-10393"/>
                <a:alphaOff val="0"/>
              </a:schemeClr>
            </a:effectRef>
            <a:fontRef idx="minor">
              <a:schemeClr val="lt1"/>
            </a:fontRef>
          </p:style>
          <p:txBody>
            <a:bodyPr lIns="352214" rIns="352213" spcCol="1270" anchor="ctr"/>
            <a:lstStyle/>
            <a:p>
              <a:pPr algn="ctr" defTabSz="1600200" eaLnBrk="1" fontAlgn="auto" hangingPunct="1">
                <a:lnSpc>
                  <a:spcPct val="90000"/>
                </a:lnSpc>
                <a:spcAft>
                  <a:spcPct val="35000"/>
                </a:spcAft>
                <a:defRPr/>
              </a:pPr>
              <a:endParaRPr lang="id-ID" sz="3600"/>
            </a:p>
          </p:txBody>
        </p:sp>
        <p:sp>
          <p:nvSpPr>
            <p:cNvPr id="19" name="Freeform 18"/>
            <p:cNvSpPr/>
            <p:nvPr/>
          </p:nvSpPr>
          <p:spPr>
            <a:xfrm>
              <a:off x="2119085" y="3758083"/>
              <a:ext cx="2627086" cy="798192"/>
            </a:xfrm>
            <a:custGeom>
              <a:avLst/>
              <a:gdLst>
                <a:gd name="connsiteX0" fmla="*/ 0 w 2627086"/>
                <a:gd name="connsiteY0" fmla="*/ 797882 h 797882"/>
                <a:gd name="connsiteX1" fmla="*/ 437846 w 2627086"/>
                <a:gd name="connsiteY1" fmla="*/ 0 h 797882"/>
                <a:gd name="connsiteX2" fmla="*/ 2189240 w 2627086"/>
                <a:gd name="connsiteY2" fmla="*/ 0 h 797882"/>
                <a:gd name="connsiteX3" fmla="*/ 2627086 w 2627086"/>
                <a:gd name="connsiteY3" fmla="*/ 797882 h 797882"/>
                <a:gd name="connsiteX4" fmla="*/ 0 w 2627086"/>
                <a:gd name="connsiteY4" fmla="*/ 797882 h 79788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627086" h="797882">
                  <a:moveTo>
                    <a:pt x="0" y="797882"/>
                  </a:moveTo>
                  <a:lnTo>
                    <a:pt x="437846" y="0"/>
                  </a:lnTo>
                  <a:lnTo>
                    <a:pt x="2189240" y="0"/>
                  </a:lnTo>
                  <a:lnTo>
                    <a:pt x="2627086" y="797882"/>
                  </a:lnTo>
                  <a:lnTo>
                    <a:pt x="0" y="797882"/>
                  </a:lnTo>
                  <a:close/>
                </a:path>
              </a:pathLst>
            </a:custGeom>
            <a:solidFill>
              <a:srgbClr val="FF0000"/>
            </a:solidFill>
            <a:ln>
              <a:noFill/>
            </a:ln>
          </p:spPr>
          <p:style>
            <a:lnRef idx="2">
              <a:scrgbClr r="0" g="0" b="0"/>
            </a:lnRef>
            <a:fillRef idx="1">
              <a:schemeClr val="accent2">
                <a:hueOff val="-1433582"/>
                <a:satOff val="-34544"/>
                <a:lumOff val="-20785"/>
                <a:alphaOff val="0"/>
              </a:schemeClr>
            </a:fillRef>
            <a:effectRef idx="0">
              <a:schemeClr val="accent2">
                <a:hueOff val="-1433582"/>
                <a:satOff val="-34544"/>
                <a:lumOff val="-20785"/>
                <a:alphaOff val="0"/>
              </a:schemeClr>
            </a:effectRef>
            <a:fontRef idx="minor">
              <a:schemeClr val="lt1"/>
            </a:fontRef>
          </p:style>
          <p:txBody>
            <a:bodyPr lIns="520700" tIns="60960" rIns="520701" bIns="60960" spcCol="1270" anchor="ctr"/>
            <a:lstStyle/>
            <a:p>
              <a:pPr algn="ctr" defTabSz="2133600" eaLnBrk="1" fontAlgn="auto" hangingPunct="1">
                <a:lnSpc>
                  <a:spcPct val="90000"/>
                </a:lnSpc>
                <a:spcAft>
                  <a:spcPct val="35000"/>
                </a:spcAft>
                <a:defRPr/>
              </a:pPr>
              <a:endParaRPr lang="id-ID" sz="4800"/>
            </a:p>
          </p:txBody>
        </p:sp>
      </p:grpSp>
      <p:grpSp>
        <p:nvGrpSpPr>
          <p:cNvPr id="20" name="Group 19"/>
          <p:cNvGrpSpPr>
            <a:grpSpLocks/>
          </p:cNvGrpSpPr>
          <p:nvPr/>
        </p:nvGrpSpPr>
        <p:grpSpPr bwMode="auto">
          <a:xfrm>
            <a:off x="4789488" y="1755775"/>
            <a:ext cx="2598737" cy="2452688"/>
            <a:chOff x="4789715" y="2104572"/>
            <a:chExt cx="2598057" cy="2452912"/>
          </a:xfrm>
        </p:grpSpPr>
        <p:sp>
          <p:nvSpPr>
            <p:cNvPr id="21" name="Freeform 20"/>
            <p:cNvSpPr/>
            <p:nvPr/>
          </p:nvSpPr>
          <p:spPr>
            <a:xfrm>
              <a:off x="4789715" y="2104572"/>
              <a:ext cx="2598057" cy="798586"/>
            </a:xfrm>
            <a:custGeom>
              <a:avLst/>
              <a:gdLst>
                <a:gd name="connsiteX0" fmla="*/ 0 w 2598057"/>
                <a:gd name="connsiteY0" fmla="*/ 798285 h 798285"/>
                <a:gd name="connsiteX1" fmla="*/ 433006 w 2598057"/>
                <a:gd name="connsiteY1" fmla="*/ 0 h 798285"/>
                <a:gd name="connsiteX2" fmla="*/ 2165051 w 2598057"/>
                <a:gd name="connsiteY2" fmla="*/ 0 h 798285"/>
                <a:gd name="connsiteX3" fmla="*/ 2598057 w 2598057"/>
                <a:gd name="connsiteY3" fmla="*/ 798285 h 798285"/>
                <a:gd name="connsiteX4" fmla="*/ 0 w 2598057"/>
                <a:gd name="connsiteY4" fmla="*/ 798285 h 798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8057" h="798285">
                  <a:moveTo>
                    <a:pt x="2598057" y="1"/>
                  </a:moveTo>
                  <a:lnTo>
                    <a:pt x="2165051" y="798284"/>
                  </a:lnTo>
                  <a:lnTo>
                    <a:pt x="433006" y="798284"/>
                  </a:lnTo>
                  <a:lnTo>
                    <a:pt x="0" y="1"/>
                  </a:lnTo>
                  <a:lnTo>
                    <a:pt x="2598057" y="1"/>
                  </a:lnTo>
                  <a:close/>
                </a:path>
              </a:pathLst>
            </a:custGeom>
            <a:solidFill>
              <a:srgbClr val="7030A0"/>
            </a:solidFill>
            <a:ln>
              <a:noFill/>
            </a:ln>
          </p:spPr>
          <p:style>
            <a:lnRef idx="2">
              <a:scrgbClr r="0" g="0" b="0"/>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txBody>
            <a:bodyPr lIns="515619" tIns="60961" rIns="515621" bIns="60961" spcCol="1270" anchor="ctr"/>
            <a:lstStyle/>
            <a:p>
              <a:pPr algn="ctr" defTabSz="2133600" eaLnBrk="1" fontAlgn="auto" hangingPunct="1">
                <a:lnSpc>
                  <a:spcPct val="90000"/>
                </a:lnSpc>
                <a:spcAft>
                  <a:spcPct val="35000"/>
                </a:spcAft>
                <a:defRPr/>
              </a:pPr>
              <a:endParaRPr lang="id-ID" sz="4800"/>
            </a:p>
          </p:txBody>
        </p:sp>
        <p:sp>
          <p:nvSpPr>
            <p:cNvPr id="22" name="Freeform 21"/>
            <p:cNvSpPr/>
            <p:nvPr/>
          </p:nvSpPr>
          <p:spPr>
            <a:xfrm>
              <a:off x="5222989" y="2931736"/>
              <a:ext cx="1731510" cy="798585"/>
            </a:xfrm>
            <a:custGeom>
              <a:avLst/>
              <a:gdLst>
                <a:gd name="connsiteX0" fmla="*/ 0 w 1732037"/>
                <a:gd name="connsiteY0" fmla="*/ 798285 h 798285"/>
                <a:gd name="connsiteX1" fmla="*/ 433006 w 1732037"/>
                <a:gd name="connsiteY1" fmla="*/ 0 h 798285"/>
                <a:gd name="connsiteX2" fmla="*/ 1299031 w 1732037"/>
                <a:gd name="connsiteY2" fmla="*/ 0 h 798285"/>
                <a:gd name="connsiteX3" fmla="*/ 1732037 w 1732037"/>
                <a:gd name="connsiteY3" fmla="*/ 798285 h 798285"/>
                <a:gd name="connsiteX4" fmla="*/ 0 w 1732037"/>
                <a:gd name="connsiteY4" fmla="*/ 798285 h 798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32037" h="798285">
                  <a:moveTo>
                    <a:pt x="1732037" y="1"/>
                  </a:moveTo>
                  <a:lnTo>
                    <a:pt x="1299031" y="798284"/>
                  </a:lnTo>
                  <a:lnTo>
                    <a:pt x="433006" y="798284"/>
                  </a:lnTo>
                  <a:lnTo>
                    <a:pt x="0" y="1"/>
                  </a:lnTo>
                  <a:lnTo>
                    <a:pt x="1732037" y="1"/>
                  </a:lnTo>
                  <a:close/>
                </a:path>
              </a:pathLst>
            </a:custGeom>
            <a:solidFill>
              <a:schemeClr val="accent1"/>
            </a:solidFill>
            <a:ln>
              <a:noFill/>
            </a:ln>
          </p:spPr>
          <p:style>
            <a:lnRef idx="2">
              <a:scrgbClr r="0" g="0" b="0"/>
            </a:lnRef>
            <a:fillRef idx="1">
              <a:schemeClr val="accent4">
                <a:hueOff val="575011"/>
                <a:satOff val="0"/>
                <a:lumOff val="-8824"/>
                <a:alphaOff val="0"/>
              </a:schemeClr>
            </a:fillRef>
            <a:effectRef idx="0">
              <a:schemeClr val="accent4">
                <a:hueOff val="575011"/>
                <a:satOff val="0"/>
                <a:lumOff val="-8824"/>
                <a:alphaOff val="0"/>
              </a:schemeClr>
            </a:effectRef>
            <a:fontRef idx="minor">
              <a:schemeClr val="lt1"/>
            </a:fontRef>
          </p:style>
          <p:txBody>
            <a:bodyPr lIns="347557" tIns="44450" rIns="347556" bIns="44451" spcCol="1270" anchor="ctr"/>
            <a:lstStyle/>
            <a:p>
              <a:pPr algn="ctr" defTabSz="1555750" eaLnBrk="1" fontAlgn="auto" hangingPunct="1">
                <a:lnSpc>
                  <a:spcPct val="90000"/>
                </a:lnSpc>
                <a:spcAft>
                  <a:spcPct val="35000"/>
                </a:spcAft>
                <a:defRPr/>
              </a:pPr>
              <a:endParaRPr lang="id-ID" sz="3500"/>
            </a:p>
          </p:txBody>
        </p:sp>
        <p:sp>
          <p:nvSpPr>
            <p:cNvPr id="23" name="Freeform 22"/>
            <p:cNvSpPr/>
            <p:nvPr/>
          </p:nvSpPr>
          <p:spPr>
            <a:xfrm>
              <a:off x="5656263" y="3758898"/>
              <a:ext cx="864961" cy="798586"/>
            </a:xfrm>
            <a:custGeom>
              <a:avLst/>
              <a:gdLst>
                <a:gd name="connsiteX0" fmla="*/ 0 w 866018"/>
                <a:gd name="connsiteY0" fmla="*/ 798285 h 798285"/>
                <a:gd name="connsiteX1" fmla="*/ 433006 w 866018"/>
                <a:gd name="connsiteY1" fmla="*/ 0 h 798285"/>
                <a:gd name="connsiteX2" fmla="*/ 433012 w 866018"/>
                <a:gd name="connsiteY2" fmla="*/ 0 h 798285"/>
                <a:gd name="connsiteX3" fmla="*/ 866018 w 866018"/>
                <a:gd name="connsiteY3" fmla="*/ 798285 h 798285"/>
                <a:gd name="connsiteX4" fmla="*/ 0 w 866018"/>
                <a:gd name="connsiteY4" fmla="*/ 798285 h 7982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6018" h="798285">
                  <a:moveTo>
                    <a:pt x="866018" y="0"/>
                  </a:moveTo>
                  <a:lnTo>
                    <a:pt x="433012" y="798285"/>
                  </a:lnTo>
                  <a:lnTo>
                    <a:pt x="433006" y="798285"/>
                  </a:lnTo>
                  <a:lnTo>
                    <a:pt x="0" y="0"/>
                  </a:lnTo>
                  <a:lnTo>
                    <a:pt x="866018" y="0"/>
                  </a:lnTo>
                  <a:close/>
                </a:path>
              </a:pathLst>
            </a:custGeom>
            <a:solidFill>
              <a:schemeClr val="accent6"/>
            </a:solidFill>
            <a:ln>
              <a:noFill/>
            </a:ln>
          </p:spPr>
          <p:style>
            <a:lnRef idx="2">
              <a:scrgbClr r="0" g="0" b="0"/>
            </a:lnRef>
            <a:fillRef idx="1">
              <a:schemeClr val="accent4">
                <a:hueOff val="1150022"/>
                <a:satOff val="0"/>
                <a:lumOff val="-17647"/>
                <a:alphaOff val="0"/>
              </a:schemeClr>
            </a:fillRef>
            <a:effectRef idx="0">
              <a:schemeClr val="accent4">
                <a:hueOff val="1150022"/>
                <a:satOff val="0"/>
                <a:lumOff val="-17647"/>
                <a:alphaOff val="0"/>
              </a:schemeClr>
            </a:effectRef>
            <a:fontRef idx="minor">
              <a:schemeClr val="lt1"/>
            </a:fontRef>
          </p:style>
          <p:txBody>
            <a:bodyPr lIns="34291" tIns="34290" rIns="34290" bIns="34290" spcCol="1270" anchor="ctr"/>
            <a:lstStyle/>
            <a:p>
              <a:pPr algn="ctr" defTabSz="1200150" eaLnBrk="1" fontAlgn="auto" hangingPunct="1">
                <a:lnSpc>
                  <a:spcPct val="90000"/>
                </a:lnSpc>
                <a:spcAft>
                  <a:spcPct val="35000"/>
                </a:spcAft>
                <a:defRPr/>
              </a:pPr>
              <a:endParaRPr lang="id-ID" sz="2700"/>
            </a:p>
          </p:txBody>
        </p:sp>
      </p:grpSp>
      <p:grpSp>
        <p:nvGrpSpPr>
          <p:cNvPr id="24" name="Group 23"/>
          <p:cNvGrpSpPr>
            <a:grpSpLocks/>
          </p:cNvGrpSpPr>
          <p:nvPr/>
        </p:nvGrpSpPr>
        <p:grpSpPr bwMode="auto">
          <a:xfrm>
            <a:off x="7450138" y="1770063"/>
            <a:ext cx="2438400" cy="2409825"/>
            <a:chOff x="7449455" y="2119086"/>
            <a:chExt cx="2438398" cy="2409370"/>
          </a:xfrm>
        </p:grpSpPr>
        <p:sp>
          <p:nvSpPr>
            <p:cNvPr id="25" name="Freeform 24"/>
            <p:cNvSpPr/>
            <p:nvPr/>
          </p:nvSpPr>
          <p:spPr>
            <a:xfrm>
              <a:off x="8073341" y="2119086"/>
              <a:ext cx="1190624" cy="1190400"/>
            </a:xfrm>
            <a:custGeom>
              <a:avLst/>
              <a:gdLst>
                <a:gd name="connsiteX0" fmla="*/ 0 w 1190171"/>
                <a:gd name="connsiteY0" fmla="*/ 1190171 h 1190171"/>
                <a:gd name="connsiteX1" fmla="*/ 595086 w 1190171"/>
                <a:gd name="connsiteY1" fmla="*/ 0 h 1190171"/>
                <a:gd name="connsiteX2" fmla="*/ 1190171 w 1190171"/>
                <a:gd name="connsiteY2" fmla="*/ 1190171 h 1190171"/>
                <a:gd name="connsiteX3" fmla="*/ 0 w 1190171"/>
                <a:gd name="connsiteY3" fmla="*/ 1190171 h 1190171"/>
              </a:gdLst>
              <a:ahLst/>
              <a:cxnLst>
                <a:cxn ang="0">
                  <a:pos x="connsiteX0" y="connsiteY0"/>
                </a:cxn>
                <a:cxn ang="0">
                  <a:pos x="connsiteX1" y="connsiteY1"/>
                </a:cxn>
                <a:cxn ang="0">
                  <a:pos x="connsiteX2" y="connsiteY2"/>
                </a:cxn>
                <a:cxn ang="0">
                  <a:pos x="connsiteX3" y="connsiteY3"/>
                </a:cxn>
              </a:cxnLst>
              <a:rect l="l" t="t" r="r" b="b"/>
              <a:pathLst>
                <a:path w="1190171" h="1190171">
                  <a:moveTo>
                    <a:pt x="0" y="1190171"/>
                  </a:moveTo>
                  <a:lnTo>
                    <a:pt x="595086" y="0"/>
                  </a:lnTo>
                  <a:lnTo>
                    <a:pt x="1190171" y="1190171"/>
                  </a:lnTo>
                  <a:lnTo>
                    <a:pt x="0" y="1190171"/>
                  </a:lnTo>
                  <a:close/>
                </a:path>
              </a:pathLst>
            </a:custGeom>
            <a:solidFill>
              <a:schemeClr val="accent4"/>
            </a:solidFill>
            <a:ln>
              <a:noFill/>
            </a:ln>
          </p:spPr>
          <p:style>
            <a:lnRef idx="2">
              <a:scrgbClr r="0" g="0" b="0"/>
            </a:lnRef>
            <a:fillRef idx="1">
              <a:schemeClr val="accent2">
                <a:hueOff val="0"/>
                <a:satOff val="0"/>
                <a:lumOff val="0"/>
                <a:alphaOff val="0"/>
              </a:schemeClr>
            </a:fillRef>
            <a:effectRef idx="0">
              <a:schemeClr val="accent2">
                <a:hueOff val="0"/>
                <a:satOff val="0"/>
                <a:lumOff val="0"/>
                <a:alphaOff val="0"/>
              </a:schemeClr>
            </a:effectRef>
            <a:fontRef idx="minor">
              <a:schemeClr val="lt1"/>
            </a:fontRef>
          </p:style>
          <p:txBody>
            <a:bodyPr lIns="358503" tIns="656046" rIns="358503" bIns="60960" spcCol="1270" anchor="ctr"/>
            <a:lstStyle/>
            <a:p>
              <a:pPr algn="ctr" defTabSz="711200" eaLnBrk="1" fontAlgn="auto" hangingPunct="1">
                <a:lnSpc>
                  <a:spcPct val="90000"/>
                </a:lnSpc>
                <a:spcAft>
                  <a:spcPct val="35000"/>
                </a:spcAft>
                <a:defRPr/>
              </a:pPr>
              <a:endParaRPr lang="id-ID" sz="1600"/>
            </a:p>
          </p:txBody>
        </p:sp>
        <p:sp>
          <p:nvSpPr>
            <p:cNvPr id="26" name="Freeform 25"/>
            <p:cNvSpPr/>
            <p:nvPr/>
          </p:nvSpPr>
          <p:spPr>
            <a:xfrm>
              <a:off x="7449455" y="3338056"/>
              <a:ext cx="1190624" cy="1190400"/>
            </a:xfrm>
            <a:custGeom>
              <a:avLst/>
              <a:gdLst>
                <a:gd name="connsiteX0" fmla="*/ 0 w 1190171"/>
                <a:gd name="connsiteY0" fmla="*/ 1190171 h 1190171"/>
                <a:gd name="connsiteX1" fmla="*/ 595086 w 1190171"/>
                <a:gd name="connsiteY1" fmla="*/ 0 h 1190171"/>
                <a:gd name="connsiteX2" fmla="*/ 1190171 w 1190171"/>
                <a:gd name="connsiteY2" fmla="*/ 1190171 h 1190171"/>
                <a:gd name="connsiteX3" fmla="*/ 0 w 1190171"/>
                <a:gd name="connsiteY3" fmla="*/ 1190171 h 1190171"/>
              </a:gdLst>
              <a:ahLst/>
              <a:cxnLst>
                <a:cxn ang="0">
                  <a:pos x="connsiteX0" y="connsiteY0"/>
                </a:cxn>
                <a:cxn ang="0">
                  <a:pos x="connsiteX1" y="connsiteY1"/>
                </a:cxn>
                <a:cxn ang="0">
                  <a:pos x="connsiteX2" y="connsiteY2"/>
                </a:cxn>
                <a:cxn ang="0">
                  <a:pos x="connsiteX3" y="connsiteY3"/>
                </a:cxn>
              </a:cxnLst>
              <a:rect l="l" t="t" r="r" b="b"/>
              <a:pathLst>
                <a:path w="1190171" h="1190171">
                  <a:moveTo>
                    <a:pt x="0" y="1190171"/>
                  </a:moveTo>
                  <a:lnTo>
                    <a:pt x="595086" y="0"/>
                  </a:lnTo>
                  <a:lnTo>
                    <a:pt x="1190171" y="1190171"/>
                  </a:lnTo>
                  <a:lnTo>
                    <a:pt x="0" y="1190171"/>
                  </a:lnTo>
                  <a:close/>
                </a:path>
              </a:pathLst>
            </a:custGeom>
            <a:solidFill>
              <a:schemeClr val="accent6"/>
            </a:solidFill>
            <a:ln>
              <a:noFill/>
            </a:ln>
          </p:spPr>
          <p:style>
            <a:lnRef idx="2">
              <a:scrgbClr r="0" g="0" b="0"/>
            </a:lnRef>
            <a:fillRef idx="1">
              <a:schemeClr val="accent3">
                <a:hueOff val="0"/>
                <a:satOff val="0"/>
                <a:lumOff val="0"/>
                <a:alphaOff val="0"/>
              </a:schemeClr>
            </a:fillRef>
            <a:effectRef idx="0">
              <a:schemeClr val="accent3">
                <a:hueOff val="0"/>
                <a:satOff val="0"/>
                <a:lumOff val="0"/>
                <a:alphaOff val="0"/>
              </a:schemeClr>
            </a:effectRef>
            <a:fontRef idx="minor">
              <a:schemeClr val="lt1"/>
            </a:fontRef>
          </p:style>
          <p:txBody>
            <a:bodyPr lIns="358503" tIns="656046" rIns="358503" bIns="60960" spcCol="1270" anchor="ctr"/>
            <a:lstStyle/>
            <a:p>
              <a:pPr algn="ctr" defTabSz="711200" eaLnBrk="1" fontAlgn="auto" hangingPunct="1">
                <a:lnSpc>
                  <a:spcPct val="90000"/>
                </a:lnSpc>
                <a:spcAft>
                  <a:spcPct val="35000"/>
                </a:spcAft>
                <a:defRPr/>
              </a:pPr>
              <a:endParaRPr lang="id-ID" sz="1600"/>
            </a:p>
          </p:txBody>
        </p:sp>
        <p:sp>
          <p:nvSpPr>
            <p:cNvPr id="27" name="Freeform 26"/>
            <p:cNvSpPr/>
            <p:nvPr/>
          </p:nvSpPr>
          <p:spPr>
            <a:xfrm rot="21600000">
              <a:off x="8073341" y="3338056"/>
              <a:ext cx="1190624" cy="1190400"/>
            </a:xfrm>
            <a:custGeom>
              <a:avLst/>
              <a:gdLst>
                <a:gd name="connsiteX0" fmla="*/ 0 w 1190171"/>
                <a:gd name="connsiteY0" fmla="*/ 1190171 h 1190171"/>
                <a:gd name="connsiteX1" fmla="*/ 595086 w 1190171"/>
                <a:gd name="connsiteY1" fmla="*/ 0 h 1190171"/>
                <a:gd name="connsiteX2" fmla="*/ 1190171 w 1190171"/>
                <a:gd name="connsiteY2" fmla="*/ 1190171 h 1190171"/>
                <a:gd name="connsiteX3" fmla="*/ 0 w 1190171"/>
                <a:gd name="connsiteY3" fmla="*/ 1190171 h 1190171"/>
              </a:gdLst>
              <a:ahLst/>
              <a:cxnLst>
                <a:cxn ang="0">
                  <a:pos x="connsiteX0" y="connsiteY0"/>
                </a:cxn>
                <a:cxn ang="0">
                  <a:pos x="connsiteX1" y="connsiteY1"/>
                </a:cxn>
                <a:cxn ang="0">
                  <a:pos x="connsiteX2" y="connsiteY2"/>
                </a:cxn>
                <a:cxn ang="0">
                  <a:pos x="connsiteX3" y="connsiteY3"/>
                </a:cxn>
              </a:cxnLst>
              <a:rect l="l" t="t" r="r" b="b"/>
              <a:pathLst>
                <a:path w="1190171" h="1190171">
                  <a:moveTo>
                    <a:pt x="1190171" y="0"/>
                  </a:moveTo>
                  <a:lnTo>
                    <a:pt x="595085" y="1190171"/>
                  </a:lnTo>
                  <a:lnTo>
                    <a:pt x="0" y="0"/>
                  </a:lnTo>
                  <a:lnTo>
                    <a:pt x="1190171" y="0"/>
                  </a:lnTo>
                  <a:close/>
                </a:path>
              </a:pathLst>
            </a:custGeom>
            <a:solidFill>
              <a:srgbClr val="FF0000"/>
            </a:solidFill>
            <a:ln>
              <a:noFill/>
            </a:ln>
          </p:spPr>
          <p:style>
            <a:lnRef idx="2">
              <a:scrgbClr r="0" g="0" b="0"/>
            </a:lnRef>
            <a:fillRef idx="1">
              <a:schemeClr val="accent4">
                <a:hueOff val="0"/>
                <a:satOff val="0"/>
                <a:lumOff val="0"/>
                <a:alphaOff val="0"/>
              </a:schemeClr>
            </a:fillRef>
            <a:effectRef idx="0">
              <a:schemeClr val="accent4">
                <a:hueOff val="0"/>
                <a:satOff val="0"/>
                <a:lumOff val="0"/>
                <a:alphaOff val="0"/>
              </a:schemeClr>
            </a:effectRef>
            <a:fontRef idx="minor">
              <a:schemeClr val="lt1"/>
            </a:fontRef>
          </p:style>
          <p:txBody>
            <a:bodyPr lIns="358503" tIns="60961" rIns="358503" bIns="656046" spcCol="1270" anchor="ctr"/>
            <a:lstStyle/>
            <a:p>
              <a:pPr algn="ctr" defTabSz="711200" eaLnBrk="1" fontAlgn="auto" hangingPunct="1">
                <a:lnSpc>
                  <a:spcPct val="90000"/>
                </a:lnSpc>
                <a:spcAft>
                  <a:spcPct val="35000"/>
                </a:spcAft>
                <a:defRPr/>
              </a:pPr>
              <a:endParaRPr lang="id-ID" sz="1600"/>
            </a:p>
          </p:txBody>
        </p:sp>
        <p:sp>
          <p:nvSpPr>
            <p:cNvPr id="28" name="Freeform 27"/>
            <p:cNvSpPr/>
            <p:nvPr/>
          </p:nvSpPr>
          <p:spPr>
            <a:xfrm>
              <a:off x="8697229" y="3338056"/>
              <a:ext cx="1190624" cy="1190400"/>
            </a:xfrm>
            <a:custGeom>
              <a:avLst/>
              <a:gdLst>
                <a:gd name="connsiteX0" fmla="*/ 0 w 1190171"/>
                <a:gd name="connsiteY0" fmla="*/ 1190171 h 1190171"/>
                <a:gd name="connsiteX1" fmla="*/ 595086 w 1190171"/>
                <a:gd name="connsiteY1" fmla="*/ 0 h 1190171"/>
                <a:gd name="connsiteX2" fmla="*/ 1190171 w 1190171"/>
                <a:gd name="connsiteY2" fmla="*/ 1190171 h 1190171"/>
                <a:gd name="connsiteX3" fmla="*/ 0 w 1190171"/>
                <a:gd name="connsiteY3" fmla="*/ 1190171 h 1190171"/>
              </a:gdLst>
              <a:ahLst/>
              <a:cxnLst>
                <a:cxn ang="0">
                  <a:pos x="connsiteX0" y="connsiteY0"/>
                </a:cxn>
                <a:cxn ang="0">
                  <a:pos x="connsiteX1" y="connsiteY1"/>
                </a:cxn>
                <a:cxn ang="0">
                  <a:pos x="connsiteX2" y="connsiteY2"/>
                </a:cxn>
                <a:cxn ang="0">
                  <a:pos x="connsiteX3" y="connsiteY3"/>
                </a:cxn>
              </a:cxnLst>
              <a:rect l="l" t="t" r="r" b="b"/>
              <a:pathLst>
                <a:path w="1190171" h="1190171">
                  <a:moveTo>
                    <a:pt x="0" y="1190171"/>
                  </a:moveTo>
                  <a:lnTo>
                    <a:pt x="595086" y="0"/>
                  </a:lnTo>
                  <a:lnTo>
                    <a:pt x="1190171" y="1190171"/>
                  </a:lnTo>
                  <a:lnTo>
                    <a:pt x="0" y="1190171"/>
                  </a:lnTo>
                  <a:close/>
                </a:path>
              </a:pathLst>
            </a:custGeom>
            <a:solidFill>
              <a:schemeClr val="accent1"/>
            </a:solidFill>
            <a:ln>
              <a:noFill/>
            </a:ln>
          </p:spPr>
          <p:style>
            <a:lnRef idx="2">
              <a:scrgbClr r="0" g="0" b="0"/>
            </a:lnRef>
            <a:fillRef idx="1">
              <a:schemeClr val="accent5">
                <a:hueOff val="0"/>
                <a:satOff val="0"/>
                <a:lumOff val="0"/>
                <a:alphaOff val="0"/>
              </a:schemeClr>
            </a:fillRef>
            <a:effectRef idx="0">
              <a:schemeClr val="accent5">
                <a:hueOff val="0"/>
                <a:satOff val="0"/>
                <a:lumOff val="0"/>
                <a:alphaOff val="0"/>
              </a:schemeClr>
            </a:effectRef>
            <a:fontRef idx="minor">
              <a:schemeClr val="lt1"/>
            </a:fontRef>
          </p:style>
          <p:txBody>
            <a:bodyPr lIns="358503" tIns="656046" rIns="358503" bIns="60960" spcCol="1270" anchor="ctr"/>
            <a:lstStyle/>
            <a:p>
              <a:pPr algn="ctr" defTabSz="711200" eaLnBrk="1" fontAlgn="auto" hangingPunct="1">
                <a:lnSpc>
                  <a:spcPct val="90000"/>
                </a:lnSpc>
                <a:spcAft>
                  <a:spcPct val="35000"/>
                </a:spcAft>
                <a:defRPr/>
              </a:pPr>
              <a:endParaRPr lang="id-ID" sz="1600"/>
            </a:p>
          </p:txBody>
        </p:sp>
      </p:grpSp>
      <p:sp>
        <p:nvSpPr>
          <p:cNvPr id="31" name="Oval 4"/>
          <p:cNvSpPr/>
          <p:nvPr/>
        </p:nvSpPr>
        <p:spPr>
          <a:xfrm>
            <a:off x="3062288" y="1900238"/>
            <a:ext cx="754062" cy="755650"/>
          </a:xfrm>
          <a:prstGeom prst="rect">
            <a:avLst/>
          </a:prstGeom>
        </p:spPr>
        <p:style>
          <a:lnRef idx="0">
            <a:scrgbClr r="0" g="0" b="0"/>
          </a:lnRef>
          <a:fillRef idx="0">
            <a:scrgbClr r="0" g="0" b="0"/>
          </a:fillRef>
          <a:effectRef idx="0">
            <a:scrgbClr r="0" g="0" b="0"/>
          </a:effectRef>
          <a:fontRef idx="minor">
            <a:schemeClr val="tx1"/>
          </a:fontRef>
        </p:style>
        <p:txBody>
          <a:bodyPr lIns="143061" tIns="55880" rIns="143061" bIns="55880" anchor="ctr"/>
          <a:lstStyle/>
          <a:p>
            <a:pPr algn="ctr" defTabSz="1955800" eaLnBrk="1" hangingPunct="1">
              <a:lnSpc>
                <a:spcPct val="90000"/>
              </a:lnSpc>
              <a:spcAft>
                <a:spcPct val="35000"/>
              </a:spcAft>
              <a:defRPr/>
            </a:pPr>
            <a:r>
              <a:rPr lang="id-ID" altLang="zh-CN" sz="2600">
                <a:solidFill>
                  <a:srgbClr val="F2F2F2"/>
                </a:solidFill>
                <a:latin typeface="FontAwesome" pitchFamily="2" charset="0"/>
              </a:rPr>
              <a:t></a:t>
            </a:r>
          </a:p>
        </p:txBody>
      </p:sp>
      <p:sp>
        <p:nvSpPr>
          <p:cNvPr id="32" name="Oval 4"/>
          <p:cNvSpPr/>
          <p:nvPr/>
        </p:nvSpPr>
        <p:spPr>
          <a:xfrm>
            <a:off x="3032125" y="3436938"/>
            <a:ext cx="754063" cy="754062"/>
          </a:xfrm>
          <a:prstGeom prst="rect">
            <a:avLst/>
          </a:prstGeom>
        </p:spPr>
        <p:style>
          <a:lnRef idx="0">
            <a:scrgbClr r="0" g="0" b="0"/>
          </a:lnRef>
          <a:fillRef idx="0">
            <a:scrgbClr r="0" g="0" b="0"/>
          </a:fillRef>
          <a:effectRef idx="0">
            <a:scrgbClr r="0" g="0" b="0"/>
          </a:effectRef>
          <a:fontRef idx="minor">
            <a:schemeClr val="tx1"/>
          </a:fontRef>
        </p:style>
        <p:txBody>
          <a:bodyPr lIns="143061" tIns="55880" rIns="143061" bIns="55880" anchor="ctr"/>
          <a:lstStyle/>
          <a:p>
            <a:pPr algn="ctr" eaLnBrk="1" hangingPunct="1">
              <a:defRPr/>
            </a:pPr>
            <a:r>
              <a:rPr lang="id-ID" altLang="zh-CN" sz="2200">
                <a:solidFill>
                  <a:srgbClr val="F2F2F2"/>
                </a:solidFill>
                <a:latin typeface="FontAwesome" pitchFamily="2" charset="0"/>
              </a:rPr>
              <a:t></a:t>
            </a:r>
          </a:p>
        </p:txBody>
      </p:sp>
      <p:sp>
        <p:nvSpPr>
          <p:cNvPr id="34" name="Oval 4"/>
          <p:cNvSpPr/>
          <p:nvPr/>
        </p:nvSpPr>
        <p:spPr>
          <a:xfrm>
            <a:off x="5697538" y="2573338"/>
            <a:ext cx="755650" cy="755650"/>
          </a:xfrm>
          <a:prstGeom prst="rect">
            <a:avLst/>
          </a:prstGeom>
        </p:spPr>
        <p:style>
          <a:lnRef idx="0">
            <a:scrgbClr r="0" g="0" b="0"/>
          </a:lnRef>
          <a:fillRef idx="0">
            <a:scrgbClr r="0" g="0" b="0"/>
          </a:fillRef>
          <a:effectRef idx="0">
            <a:scrgbClr r="0" g="0" b="0"/>
          </a:effectRef>
          <a:fontRef idx="minor">
            <a:schemeClr val="tx1"/>
          </a:fontRef>
        </p:style>
        <p:txBody>
          <a:bodyPr lIns="143061" tIns="55880" rIns="143061" bIns="55880" anchor="ctr"/>
          <a:lstStyle/>
          <a:p>
            <a:pPr algn="ctr" eaLnBrk="1" hangingPunct="1">
              <a:defRPr/>
            </a:pPr>
            <a:r>
              <a:rPr lang="id-ID" altLang="zh-CN" sz="2200">
                <a:solidFill>
                  <a:srgbClr val="F2F2F2"/>
                </a:solidFill>
                <a:latin typeface="FontAwesome" pitchFamily="2" charset="0"/>
              </a:rPr>
              <a:t></a:t>
            </a:r>
          </a:p>
        </p:txBody>
      </p:sp>
      <p:sp>
        <p:nvSpPr>
          <p:cNvPr id="35" name="Oval 4"/>
          <p:cNvSpPr/>
          <p:nvPr/>
        </p:nvSpPr>
        <p:spPr>
          <a:xfrm>
            <a:off x="5708650" y="3357563"/>
            <a:ext cx="754063" cy="754062"/>
          </a:xfrm>
          <a:prstGeom prst="rect">
            <a:avLst/>
          </a:prstGeom>
        </p:spPr>
        <p:style>
          <a:lnRef idx="0">
            <a:scrgbClr r="0" g="0" b="0"/>
          </a:lnRef>
          <a:fillRef idx="0">
            <a:scrgbClr r="0" g="0" b="0"/>
          </a:fillRef>
          <a:effectRef idx="0">
            <a:scrgbClr r="0" g="0" b="0"/>
          </a:effectRef>
          <a:fontRef idx="minor">
            <a:schemeClr val="tx1"/>
          </a:fontRef>
        </p:style>
        <p:txBody>
          <a:bodyPr lIns="143061" tIns="55880" rIns="143061" bIns="55880" anchor="ctr"/>
          <a:lstStyle/>
          <a:p>
            <a:pPr algn="ctr" defTabSz="1955800" eaLnBrk="1" hangingPunct="1">
              <a:lnSpc>
                <a:spcPct val="90000"/>
              </a:lnSpc>
              <a:spcAft>
                <a:spcPct val="35000"/>
              </a:spcAft>
              <a:defRPr/>
            </a:pPr>
            <a:r>
              <a:rPr lang="id-ID" altLang="zh-CN" sz="2600">
                <a:solidFill>
                  <a:srgbClr val="F2F2F2"/>
                </a:solidFill>
                <a:latin typeface="FontAwesome" pitchFamily="2" charset="0"/>
              </a:rPr>
              <a:t></a:t>
            </a:r>
          </a:p>
        </p:txBody>
      </p:sp>
      <p:sp>
        <p:nvSpPr>
          <p:cNvPr id="37" name="Oval 4"/>
          <p:cNvSpPr/>
          <p:nvPr/>
        </p:nvSpPr>
        <p:spPr>
          <a:xfrm>
            <a:off x="8277225" y="2276475"/>
            <a:ext cx="754063" cy="754063"/>
          </a:xfrm>
          <a:prstGeom prst="rect">
            <a:avLst/>
          </a:prstGeom>
        </p:spPr>
        <p:style>
          <a:lnRef idx="0">
            <a:scrgbClr r="0" g="0" b="0"/>
          </a:lnRef>
          <a:fillRef idx="0">
            <a:scrgbClr r="0" g="0" b="0"/>
          </a:fillRef>
          <a:effectRef idx="0">
            <a:scrgbClr r="0" g="0" b="0"/>
          </a:effectRef>
          <a:fontRef idx="minor">
            <a:schemeClr val="tx1"/>
          </a:fontRef>
        </p:style>
        <p:txBody>
          <a:bodyPr lIns="143061" tIns="55880" rIns="143061" bIns="55880" anchor="ctr"/>
          <a:lstStyle/>
          <a:p>
            <a:pPr algn="ctr" defTabSz="1955800" eaLnBrk="1" hangingPunct="1">
              <a:lnSpc>
                <a:spcPct val="90000"/>
              </a:lnSpc>
              <a:spcAft>
                <a:spcPct val="35000"/>
              </a:spcAft>
              <a:defRPr/>
            </a:pPr>
            <a:r>
              <a:rPr lang="id-ID" altLang="zh-CN" sz="2600">
                <a:solidFill>
                  <a:srgbClr val="F2F2F2"/>
                </a:solidFill>
                <a:latin typeface="FontAwesome" pitchFamily="2" charset="0"/>
              </a:rPr>
              <a:t></a:t>
            </a:r>
          </a:p>
        </p:txBody>
      </p:sp>
      <p:sp>
        <p:nvSpPr>
          <p:cNvPr id="38" name="Oval 4"/>
          <p:cNvSpPr/>
          <p:nvPr/>
        </p:nvSpPr>
        <p:spPr>
          <a:xfrm>
            <a:off x="8915400" y="3405188"/>
            <a:ext cx="754063" cy="754062"/>
          </a:xfrm>
          <a:prstGeom prst="rect">
            <a:avLst/>
          </a:prstGeom>
        </p:spPr>
        <p:style>
          <a:lnRef idx="0">
            <a:scrgbClr r="0" g="0" b="0"/>
          </a:lnRef>
          <a:fillRef idx="0">
            <a:scrgbClr r="0" g="0" b="0"/>
          </a:fillRef>
          <a:effectRef idx="0">
            <a:scrgbClr r="0" g="0" b="0"/>
          </a:effectRef>
          <a:fontRef idx="minor">
            <a:schemeClr val="tx1"/>
          </a:fontRef>
        </p:style>
        <p:txBody>
          <a:bodyPr lIns="143061" tIns="55880" rIns="143061" bIns="55880" anchor="ctr"/>
          <a:lstStyle/>
          <a:p>
            <a:pPr algn="ctr" eaLnBrk="1" hangingPunct="1">
              <a:defRPr/>
            </a:pPr>
            <a:r>
              <a:rPr lang="id-ID" altLang="zh-CN" sz="2200">
                <a:solidFill>
                  <a:srgbClr val="F2F2F2"/>
                </a:solidFill>
                <a:latin typeface="FontAwesome" pitchFamily="2" charset="0"/>
              </a:rPr>
              <a:t></a:t>
            </a:r>
          </a:p>
        </p:txBody>
      </p:sp>
      <p:sp>
        <p:nvSpPr>
          <p:cNvPr id="39" name="Oval 4"/>
          <p:cNvSpPr/>
          <p:nvPr/>
        </p:nvSpPr>
        <p:spPr>
          <a:xfrm>
            <a:off x="8302625" y="3046413"/>
            <a:ext cx="754063" cy="754062"/>
          </a:xfrm>
          <a:prstGeom prst="rect">
            <a:avLst/>
          </a:prstGeom>
        </p:spPr>
        <p:style>
          <a:lnRef idx="0">
            <a:scrgbClr r="0" g="0" b="0"/>
          </a:lnRef>
          <a:fillRef idx="0">
            <a:scrgbClr r="0" g="0" b="0"/>
          </a:fillRef>
          <a:effectRef idx="0">
            <a:scrgbClr r="0" g="0" b="0"/>
          </a:effectRef>
          <a:fontRef idx="minor">
            <a:schemeClr val="tx1"/>
          </a:fontRef>
        </p:style>
        <p:txBody>
          <a:bodyPr lIns="143061" tIns="55880" rIns="143061" bIns="55880" anchor="ctr"/>
          <a:lstStyle/>
          <a:p>
            <a:pPr algn="ctr" defTabSz="1955800" eaLnBrk="1" hangingPunct="1">
              <a:lnSpc>
                <a:spcPct val="90000"/>
              </a:lnSpc>
              <a:spcAft>
                <a:spcPct val="35000"/>
              </a:spcAft>
              <a:defRPr/>
            </a:pPr>
            <a:r>
              <a:rPr lang="id-ID" altLang="zh-CN" sz="2600">
                <a:solidFill>
                  <a:srgbClr val="F2F2F2"/>
                </a:solidFill>
                <a:latin typeface="FontAwesome" pitchFamily="2" charset="0"/>
              </a:rPr>
              <a:t></a:t>
            </a:r>
          </a:p>
        </p:txBody>
      </p:sp>
      <p:sp>
        <p:nvSpPr>
          <p:cNvPr id="41" name="Rectangle 40"/>
          <p:cNvSpPr/>
          <p:nvPr/>
        </p:nvSpPr>
        <p:spPr>
          <a:xfrm>
            <a:off x="4789488" y="4106863"/>
            <a:ext cx="2598737" cy="752475"/>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106680" tIns="106680" rIns="106680" bIns="106680" spcCol="1270" anchor="ctr"/>
          <a:lstStyle/>
          <a:p>
            <a:pPr algn="ctr" defTabSz="666750" eaLnBrk="1" fontAlgn="auto" hangingPunct="1">
              <a:lnSpc>
                <a:spcPct val="90000"/>
              </a:lnSpc>
              <a:spcAft>
                <a:spcPct val="35000"/>
              </a:spcAft>
              <a:defRPr/>
            </a:pPr>
            <a:r>
              <a:rPr lang="id-ID" sz="1600" b="1" dirty="0">
                <a:solidFill>
                  <a:schemeClr val="tx1">
                    <a:lumMod val="85000"/>
                    <a:lumOff val="15000"/>
                  </a:schemeClr>
                </a:solidFill>
                <a:ea typeface="Roboto" panose="02000000000000000000" pitchFamily="2" charset="0"/>
              </a:rPr>
              <a:t>(</a:t>
            </a:r>
            <a:r>
              <a:rPr lang="id-ID" sz="1600" b="1" dirty="0">
                <a:solidFill>
                  <a:srgbClr val="7030A0"/>
                </a:solidFill>
                <a:ea typeface="Roboto" panose="02000000000000000000" pitchFamily="2" charset="0"/>
              </a:rPr>
              <a:t> INVERTED </a:t>
            </a:r>
            <a:r>
              <a:rPr lang="id-ID" sz="1600" b="1" dirty="0">
                <a:solidFill>
                  <a:schemeClr val="tx1">
                    <a:lumMod val="85000"/>
                    <a:lumOff val="15000"/>
                  </a:schemeClr>
                </a:solidFill>
                <a:ea typeface="Roboto" panose="02000000000000000000" pitchFamily="2" charset="0"/>
              </a:rPr>
              <a:t>)</a:t>
            </a:r>
          </a:p>
        </p:txBody>
      </p:sp>
      <p:sp>
        <p:nvSpPr>
          <p:cNvPr id="42" name="Rectangle 41"/>
          <p:cNvSpPr/>
          <p:nvPr/>
        </p:nvSpPr>
        <p:spPr>
          <a:xfrm>
            <a:off x="2139950" y="4106863"/>
            <a:ext cx="2597150" cy="752475"/>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106680" tIns="106680" rIns="106680" bIns="106680" spcCol="1270" anchor="ctr"/>
          <a:lstStyle/>
          <a:p>
            <a:pPr algn="ctr" defTabSz="666750" eaLnBrk="1" fontAlgn="auto" hangingPunct="1">
              <a:lnSpc>
                <a:spcPct val="90000"/>
              </a:lnSpc>
              <a:spcAft>
                <a:spcPct val="35000"/>
              </a:spcAft>
              <a:defRPr/>
            </a:pPr>
            <a:r>
              <a:rPr lang="id-ID" sz="1600" b="1" dirty="0">
                <a:solidFill>
                  <a:schemeClr val="tx1">
                    <a:lumMod val="75000"/>
                    <a:lumOff val="25000"/>
                  </a:schemeClr>
                </a:solidFill>
                <a:ea typeface="Roboto" panose="02000000000000000000" pitchFamily="2" charset="0"/>
              </a:rPr>
              <a:t> </a:t>
            </a:r>
            <a:r>
              <a:rPr lang="id-ID" sz="1600" b="1" dirty="0">
                <a:solidFill>
                  <a:schemeClr val="tx1">
                    <a:lumMod val="85000"/>
                    <a:lumOff val="15000"/>
                  </a:schemeClr>
                </a:solidFill>
                <a:ea typeface="Roboto" panose="02000000000000000000" pitchFamily="2" charset="0"/>
              </a:rPr>
              <a:t>( </a:t>
            </a:r>
            <a:r>
              <a:rPr lang="id-ID" sz="1600" b="1" dirty="0">
                <a:solidFill>
                  <a:srgbClr val="FF0000"/>
                </a:solidFill>
                <a:ea typeface="Roboto" panose="02000000000000000000" pitchFamily="2" charset="0"/>
              </a:rPr>
              <a:t>BASIC</a:t>
            </a:r>
            <a:r>
              <a:rPr lang="id-ID" sz="1600" b="1" dirty="0">
                <a:solidFill>
                  <a:schemeClr val="tx1">
                    <a:lumMod val="85000"/>
                    <a:lumOff val="15000"/>
                  </a:schemeClr>
                </a:solidFill>
                <a:ea typeface="Roboto" panose="02000000000000000000" pitchFamily="2" charset="0"/>
              </a:rPr>
              <a:t> )</a:t>
            </a:r>
          </a:p>
        </p:txBody>
      </p:sp>
      <p:sp>
        <p:nvSpPr>
          <p:cNvPr id="43" name="Rectangle 42"/>
          <p:cNvSpPr/>
          <p:nvPr/>
        </p:nvSpPr>
        <p:spPr>
          <a:xfrm>
            <a:off x="7369175" y="4106863"/>
            <a:ext cx="2598738" cy="752475"/>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106680" tIns="106680" rIns="106680" bIns="106680" spcCol="1270" anchor="ctr"/>
          <a:lstStyle/>
          <a:p>
            <a:pPr algn="ctr" defTabSz="666750" eaLnBrk="1" fontAlgn="auto" hangingPunct="1">
              <a:lnSpc>
                <a:spcPct val="90000"/>
              </a:lnSpc>
              <a:spcAft>
                <a:spcPct val="35000"/>
              </a:spcAft>
              <a:defRPr/>
            </a:pPr>
            <a:r>
              <a:rPr lang="id-ID" sz="1600" b="1" dirty="0">
                <a:solidFill>
                  <a:schemeClr val="tx1">
                    <a:lumMod val="85000"/>
                    <a:lumOff val="15000"/>
                  </a:schemeClr>
                </a:solidFill>
                <a:ea typeface="Roboto" panose="02000000000000000000" pitchFamily="2" charset="0"/>
              </a:rPr>
              <a:t>( </a:t>
            </a:r>
            <a:r>
              <a:rPr lang="id-ID" sz="1600" b="1" dirty="0">
                <a:solidFill>
                  <a:schemeClr val="accent4"/>
                </a:solidFill>
                <a:ea typeface="Roboto" panose="02000000000000000000" pitchFamily="2" charset="0"/>
              </a:rPr>
              <a:t>SEGMENTED</a:t>
            </a:r>
            <a:r>
              <a:rPr lang="id-ID" sz="1600" b="1" dirty="0">
                <a:solidFill>
                  <a:schemeClr val="tx1">
                    <a:lumMod val="85000"/>
                    <a:lumOff val="15000"/>
                  </a:schemeClr>
                </a:solidFill>
                <a:ea typeface="Roboto" panose="02000000000000000000" pitchFamily="2" charset="0"/>
              </a:rPr>
              <a:t> )</a:t>
            </a:r>
          </a:p>
        </p:txBody>
      </p:sp>
      <p:grpSp>
        <p:nvGrpSpPr>
          <p:cNvPr id="44" name="Group 43"/>
          <p:cNvGrpSpPr>
            <a:grpSpLocks/>
          </p:cNvGrpSpPr>
          <p:nvPr/>
        </p:nvGrpSpPr>
        <p:grpSpPr bwMode="auto">
          <a:xfrm>
            <a:off x="762000" y="5430838"/>
            <a:ext cx="2386013" cy="639762"/>
            <a:chOff x="359459" y="1594559"/>
            <a:chExt cx="3162084" cy="640343"/>
          </a:xfrm>
        </p:grpSpPr>
        <p:sp>
          <p:nvSpPr>
            <p:cNvPr id="65576" name="Rectangle 1436"/>
            <p:cNvSpPr>
              <a:spLocks noChangeArrowheads="1"/>
            </p:cNvSpPr>
            <p:nvPr/>
          </p:nvSpPr>
          <p:spPr bwMode="auto">
            <a:xfrm>
              <a:off x="954849" y="1594559"/>
              <a:ext cx="2007071" cy="27647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eaLnBrk="1" hangingPunct="1"/>
              <a:r>
                <a:rPr lang="id-ID" altLang="zh-CN">
                  <a:solidFill>
                    <a:srgbClr val="F2F2F2"/>
                  </a:solidFill>
                  <a:cs typeface="Arial" pitchFamily="34" charset="0"/>
                </a:rPr>
                <a:t>Audio Effect</a:t>
              </a:r>
              <a:endParaRPr lang="en-US" altLang="zh-CN">
                <a:solidFill>
                  <a:srgbClr val="F2F2F2"/>
                </a:solidFill>
                <a:cs typeface="Arial" pitchFamily="34" charset="0"/>
              </a:endParaRPr>
            </a:p>
          </p:txBody>
        </p:sp>
        <p:sp>
          <p:nvSpPr>
            <p:cNvPr id="65577" name="Rectangle 1436"/>
            <p:cNvSpPr>
              <a:spLocks noChangeArrowheads="1"/>
            </p:cNvSpPr>
            <p:nvPr/>
          </p:nvSpPr>
          <p:spPr bwMode="auto">
            <a:xfrm>
              <a:off x="359459" y="1680362"/>
              <a:ext cx="437600" cy="5545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defTabSz="1955800" eaLnBrk="1" hangingPunct="1">
                <a:lnSpc>
                  <a:spcPct val="90000"/>
                </a:lnSpc>
                <a:spcAft>
                  <a:spcPct val="35000"/>
                </a:spcAft>
              </a:pPr>
              <a:r>
                <a:rPr lang="id-ID" altLang="zh-CN" sz="4000">
                  <a:solidFill>
                    <a:srgbClr val="FFC000"/>
                  </a:solidFill>
                  <a:latin typeface="FontAwesome" pitchFamily="2" charset="0"/>
                </a:rPr>
                <a:t></a:t>
              </a:r>
            </a:p>
          </p:txBody>
        </p:sp>
        <p:sp>
          <p:nvSpPr>
            <p:cNvPr id="47" name="Content Placeholder 2"/>
            <p:cNvSpPr txBox="1">
              <a:spLocks/>
            </p:cNvSpPr>
            <p:nvPr/>
          </p:nvSpPr>
          <p:spPr>
            <a:xfrm>
              <a:off x="839136" y="1874213"/>
              <a:ext cx="2682407" cy="336856"/>
            </a:xfrm>
            <a:prstGeom prst="rect">
              <a:avLst/>
            </a:prstGeom>
          </p:spPr>
          <p:txBody>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en-US" sz="1000" dirty="0" err="1" smtClean="0">
                  <a:solidFill>
                    <a:schemeClr val="tx1">
                      <a:lumMod val="50000"/>
                      <a:lumOff val="50000"/>
                    </a:schemeClr>
                  </a:solidFill>
                </a:rPr>
                <a:t>Sed</a:t>
              </a:r>
              <a:r>
                <a:rPr lang="en-US" sz="1000" dirty="0" smtClean="0">
                  <a:solidFill>
                    <a:schemeClr val="tx1">
                      <a:lumMod val="50000"/>
                      <a:lumOff val="50000"/>
                    </a:schemeClr>
                  </a:solidFill>
                </a:rPr>
                <a:t> imperdiet tincidunt velit laoreet </a:t>
              </a:r>
              <a:r>
                <a:rPr lang="en-US" sz="1000" dirty="0" err="1" smtClean="0">
                  <a:solidFill>
                    <a:schemeClr val="tx1">
                      <a:lumMod val="50000"/>
                      <a:lumOff val="50000"/>
                    </a:schemeClr>
                  </a:solidFill>
                </a:rPr>
                <a:t>facilisis</a:t>
              </a:r>
              <a:r>
                <a:rPr lang="en-US" sz="1000" dirty="0" smtClean="0">
                  <a:solidFill>
                    <a:schemeClr val="tx1">
                      <a:lumMod val="50000"/>
                      <a:lumOff val="50000"/>
                    </a:schemeClr>
                  </a:solidFill>
                </a:rPr>
                <a:t>.</a:t>
              </a:r>
              <a:endParaRPr lang="en-US" sz="1000" dirty="0">
                <a:solidFill>
                  <a:schemeClr val="tx1">
                    <a:lumMod val="50000"/>
                    <a:lumOff val="50000"/>
                  </a:schemeClr>
                </a:solidFill>
              </a:endParaRPr>
            </a:p>
          </p:txBody>
        </p:sp>
      </p:grpSp>
      <p:grpSp>
        <p:nvGrpSpPr>
          <p:cNvPr id="52" name="Group 51"/>
          <p:cNvGrpSpPr>
            <a:grpSpLocks/>
          </p:cNvGrpSpPr>
          <p:nvPr/>
        </p:nvGrpSpPr>
        <p:grpSpPr bwMode="auto">
          <a:xfrm>
            <a:off x="6045200" y="5430838"/>
            <a:ext cx="2667000" cy="638175"/>
            <a:chOff x="82601" y="1592346"/>
            <a:chExt cx="3533232" cy="638913"/>
          </a:xfrm>
        </p:grpSpPr>
        <p:sp>
          <p:nvSpPr>
            <p:cNvPr id="65573" name="Rectangle 1436"/>
            <p:cNvSpPr>
              <a:spLocks noChangeArrowheads="1"/>
            </p:cNvSpPr>
            <p:nvPr/>
          </p:nvSpPr>
          <p:spPr bwMode="auto">
            <a:xfrm>
              <a:off x="894403" y="1592346"/>
              <a:ext cx="2721430" cy="2765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eaLnBrk="1" hangingPunct="1"/>
              <a:r>
                <a:rPr lang="id-ID" altLang="zh-CN">
                  <a:solidFill>
                    <a:srgbClr val="F2F2F2"/>
                  </a:solidFill>
                  <a:cs typeface="Arial" pitchFamily="34" charset="0"/>
                </a:rPr>
                <a:t>Video Effect</a:t>
              </a:r>
              <a:endParaRPr lang="en-US" altLang="zh-CN">
                <a:solidFill>
                  <a:srgbClr val="F2F2F2"/>
                </a:solidFill>
                <a:cs typeface="Arial" pitchFamily="34" charset="0"/>
              </a:endParaRPr>
            </a:p>
          </p:txBody>
        </p:sp>
        <p:sp>
          <p:nvSpPr>
            <p:cNvPr id="65574" name="Rectangle 1436"/>
            <p:cNvSpPr>
              <a:spLocks noChangeArrowheads="1"/>
            </p:cNvSpPr>
            <p:nvPr/>
          </p:nvSpPr>
          <p:spPr bwMode="auto">
            <a:xfrm>
              <a:off x="82601" y="1677261"/>
              <a:ext cx="679791" cy="5539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defTabSz="1955800" eaLnBrk="1" hangingPunct="1">
                <a:lnSpc>
                  <a:spcPct val="90000"/>
                </a:lnSpc>
                <a:spcAft>
                  <a:spcPct val="35000"/>
                </a:spcAft>
              </a:pPr>
              <a:r>
                <a:rPr lang="id-ID" altLang="zh-CN" sz="4000">
                  <a:solidFill>
                    <a:srgbClr val="7030A0"/>
                  </a:solidFill>
                  <a:latin typeface="FontAwesome" pitchFamily="2" charset="0"/>
                </a:rPr>
                <a:t></a:t>
              </a:r>
              <a:endParaRPr lang="id-ID" altLang="zh-CN" sz="4400">
                <a:solidFill>
                  <a:srgbClr val="7030A0"/>
                </a:solidFill>
                <a:latin typeface="FontAwesome" pitchFamily="2" charset="0"/>
              </a:endParaRPr>
            </a:p>
          </p:txBody>
        </p:sp>
        <p:sp>
          <p:nvSpPr>
            <p:cNvPr id="55" name="Content Placeholder 2"/>
            <p:cNvSpPr txBox="1">
              <a:spLocks/>
            </p:cNvSpPr>
            <p:nvPr/>
          </p:nvSpPr>
          <p:spPr>
            <a:xfrm>
              <a:off x="837620" y="1830746"/>
              <a:ext cx="2767698" cy="394155"/>
            </a:xfrm>
            <a:prstGeom prst="rect">
              <a:avLst/>
            </a:prstGeom>
          </p:spPr>
          <p:txBody>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en-US" sz="1000" dirty="0" err="1" smtClean="0">
                  <a:solidFill>
                    <a:schemeClr val="tx1">
                      <a:lumMod val="50000"/>
                      <a:lumOff val="50000"/>
                    </a:schemeClr>
                  </a:solidFill>
                </a:rPr>
                <a:t>Sed</a:t>
              </a:r>
              <a:r>
                <a:rPr lang="en-US" sz="1000" dirty="0" smtClean="0">
                  <a:solidFill>
                    <a:schemeClr val="tx1">
                      <a:lumMod val="50000"/>
                      <a:lumOff val="50000"/>
                    </a:schemeClr>
                  </a:solidFill>
                </a:rPr>
                <a:t> imperdiet tincidunt velit laoreet facilisis. </a:t>
              </a:r>
              <a:endParaRPr lang="en-US" sz="1000" dirty="0">
                <a:solidFill>
                  <a:schemeClr val="tx1">
                    <a:lumMod val="50000"/>
                    <a:lumOff val="50000"/>
                  </a:schemeClr>
                </a:solidFill>
              </a:endParaRPr>
            </a:p>
          </p:txBody>
        </p:sp>
      </p:grpSp>
      <p:grpSp>
        <p:nvGrpSpPr>
          <p:cNvPr id="56" name="Group 55"/>
          <p:cNvGrpSpPr>
            <a:grpSpLocks/>
          </p:cNvGrpSpPr>
          <p:nvPr/>
        </p:nvGrpSpPr>
        <p:grpSpPr bwMode="auto">
          <a:xfrm>
            <a:off x="8816975" y="5434013"/>
            <a:ext cx="2693988" cy="644525"/>
            <a:chOff x="249980" y="1595795"/>
            <a:chExt cx="3571257" cy="643085"/>
          </a:xfrm>
        </p:grpSpPr>
        <p:sp>
          <p:nvSpPr>
            <p:cNvPr id="65570" name="Rectangle 1436"/>
            <p:cNvSpPr>
              <a:spLocks noChangeArrowheads="1"/>
            </p:cNvSpPr>
            <p:nvPr/>
          </p:nvSpPr>
          <p:spPr bwMode="auto">
            <a:xfrm>
              <a:off x="923405" y="1595795"/>
              <a:ext cx="2681073" cy="27719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eaLnBrk="1" hangingPunct="1"/>
              <a:r>
                <a:rPr lang="id-ID" altLang="zh-CN">
                  <a:solidFill>
                    <a:srgbClr val="F2F2F2"/>
                  </a:solidFill>
                  <a:cs typeface="Arial" pitchFamily="34" charset="0"/>
                </a:rPr>
                <a:t>Graphic Design</a:t>
              </a:r>
              <a:endParaRPr lang="en-US" altLang="zh-CN">
                <a:solidFill>
                  <a:srgbClr val="F2F2F2"/>
                </a:solidFill>
                <a:cs typeface="Arial" pitchFamily="34" charset="0"/>
              </a:endParaRPr>
            </a:p>
          </p:txBody>
        </p:sp>
        <p:sp>
          <p:nvSpPr>
            <p:cNvPr id="65571" name="Rectangle 1436"/>
            <p:cNvSpPr>
              <a:spLocks noChangeArrowheads="1"/>
            </p:cNvSpPr>
            <p:nvPr/>
          </p:nvSpPr>
          <p:spPr bwMode="auto">
            <a:xfrm>
              <a:off x="249980" y="1705087"/>
              <a:ext cx="534531" cy="4989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defTabSz="1955800" eaLnBrk="1" hangingPunct="1">
                <a:lnSpc>
                  <a:spcPct val="90000"/>
                </a:lnSpc>
                <a:spcAft>
                  <a:spcPct val="35000"/>
                </a:spcAft>
              </a:pPr>
              <a:r>
                <a:rPr lang="id-ID" altLang="zh-CN" sz="3600">
                  <a:solidFill>
                    <a:srgbClr val="70AD47"/>
                  </a:solidFill>
                  <a:latin typeface="FontAwesome" pitchFamily="2" charset="0"/>
                </a:rPr>
                <a:t></a:t>
              </a:r>
              <a:endParaRPr lang="id-ID" altLang="zh-CN" sz="4000">
                <a:solidFill>
                  <a:srgbClr val="70AD47"/>
                </a:solidFill>
                <a:latin typeface="FontAwesome" pitchFamily="2" charset="0"/>
              </a:endParaRPr>
            </a:p>
          </p:txBody>
        </p:sp>
        <p:sp>
          <p:nvSpPr>
            <p:cNvPr id="59" name="Content Placeholder 2"/>
            <p:cNvSpPr txBox="1">
              <a:spLocks/>
            </p:cNvSpPr>
            <p:nvPr/>
          </p:nvSpPr>
          <p:spPr>
            <a:xfrm>
              <a:off x="839227" y="1844475"/>
              <a:ext cx="2982010" cy="394405"/>
            </a:xfrm>
            <a:prstGeom prst="rect">
              <a:avLst/>
            </a:prstGeom>
          </p:spPr>
          <p:txBody>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en-US" sz="1000" dirty="0">
                  <a:solidFill>
                    <a:schemeClr val="tx1">
                      <a:lumMod val="50000"/>
                      <a:lumOff val="50000"/>
                    </a:schemeClr>
                  </a:solidFill>
                </a:rPr>
                <a:t>Lorem ipsum dolor sit amet, consectetur adipiscing </a:t>
              </a:r>
              <a:r>
                <a:rPr lang="en-US" sz="1000" dirty="0" err="1">
                  <a:solidFill>
                    <a:schemeClr val="tx1">
                      <a:lumMod val="50000"/>
                      <a:lumOff val="50000"/>
                    </a:schemeClr>
                  </a:solidFill>
                </a:rPr>
                <a:t>elit</a:t>
              </a:r>
              <a:r>
                <a:rPr lang="en-US" sz="1000" dirty="0" smtClean="0">
                  <a:solidFill>
                    <a:schemeClr val="tx1">
                      <a:lumMod val="50000"/>
                      <a:lumOff val="50000"/>
                    </a:schemeClr>
                  </a:solidFill>
                </a:rPr>
                <a:t>.</a:t>
              </a:r>
              <a:endParaRPr lang="en-US" sz="1000" dirty="0">
                <a:solidFill>
                  <a:schemeClr val="tx1">
                    <a:lumMod val="50000"/>
                    <a:lumOff val="50000"/>
                  </a:schemeClr>
                </a:solidFill>
              </a:endParaRPr>
            </a:p>
          </p:txBody>
        </p:sp>
      </p:grpSp>
      <p:grpSp>
        <p:nvGrpSpPr>
          <p:cNvPr id="63" name="Group 62"/>
          <p:cNvGrpSpPr>
            <a:grpSpLocks noChangeAspect="1"/>
          </p:cNvGrpSpPr>
          <p:nvPr/>
        </p:nvGrpSpPr>
        <p:grpSpPr>
          <a:xfrm>
            <a:off x="3283505" y="2866507"/>
            <a:ext cx="318088" cy="271226"/>
            <a:chOff x="5838825" y="2538413"/>
            <a:chExt cx="490538" cy="396874"/>
          </a:xfrm>
          <a:solidFill>
            <a:schemeClr val="bg1"/>
          </a:solidFill>
        </p:grpSpPr>
        <p:sp>
          <p:nvSpPr>
            <p:cNvPr id="64" name="Freeform 35"/>
            <p:cNvSpPr>
              <a:spLocks noEditPoints="1"/>
            </p:cNvSpPr>
            <p:nvPr/>
          </p:nvSpPr>
          <p:spPr bwMode="auto">
            <a:xfrm>
              <a:off x="5838825" y="2587625"/>
              <a:ext cx="490538" cy="347662"/>
            </a:xfrm>
            <a:custGeom>
              <a:avLst/>
              <a:gdLst>
                <a:gd name="T0" fmla="*/ 121 w 130"/>
                <a:gd name="T1" fmla="*/ 0 h 92"/>
                <a:gd name="T2" fmla="*/ 9 w 130"/>
                <a:gd name="T3" fmla="*/ 0 h 92"/>
                <a:gd name="T4" fmla="*/ 0 w 130"/>
                <a:gd name="T5" fmla="*/ 9 h 92"/>
                <a:gd name="T6" fmla="*/ 0 w 130"/>
                <a:gd name="T7" fmla="*/ 83 h 92"/>
                <a:gd name="T8" fmla="*/ 9 w 130"/>
                <a:gd name="T9" fmla="*/ 92 h 92"/>
                <a:gd name="T10" fmla="*/ 121 w 130"/>
                <a:gd name="T11" fmla="*/ 92 h 92"/>
                <a:gd name="T12" fmla="*/ 130 w 130"/>
                <a:gd name="T13" fmla="*/ 83 h 92"/>
                <a:gd name="T14" fmla="*/ 130 w 130"/>
                <a:gd name="T15" fmla="*/ 9 h 92"/>
                <a:gd name="T16" fmla="*/ 121 w 130"/>
                <a:gd name="T17" fmla="*/ 0 h 92"/>
                <a:gd name="T18" fmla="*/ 47 w 130"/>
                <a:gd name="T19" fmla="*/ 81 h 92"/>
                <a:gd name="T20" fmla="*/ 12 w 130"/>
                <a:gd name="T21" fmla="*/ 46 h 92"/>
                <a:gd name="T22" fmla="*/ 47 w 130"/>
                <a:gd name="T23" fmla="*/ 11 h 92"/>
                <a:gd name="T24" fmla="*/ 82 w 130"/>
                <a:gd name="T25" fmla="*/ 46 h 92"/>
                <a:gd name="T26" fmla="*/ 47 w 130"/>
                <a:gd name="T27" fmla="*/ 81 h 92"/>
                <a:gd name="T28" fmla="*/ 116 w 130"/>
                <a:gd name="T29" fmla="*/ 19 h 92"/>
                <a:gd name="T30" fmla="*/ 105 w 130"/>
                <a:gd name="T31" fmla="*/ 19 h 92"/>
                <a:gd name="T32" fmla="*/ 99 w 130"/>
                <a:gd name="T33" fmla="*/ 13 h 92"/>
                <a:gd name="T34" fmla="*/ 105 w 130"/>
                <a:gd name="T35" fmla="*/ 7 h 92"/>
                <a:gd name="T36" fmla="*/ 116 w 130"/>
                <a:gd name="T37" fmla="*/ 7 h 92"/>
                <a:gd name="T38" fmla="*/ 122 w 130"/>
                <a:gd name="T39" fmla="*/ 13 h 92"/>
                <a:gd name="T40" fmla="*/ 116 w 130"/>
                <a:gd name="T41" fmla="*/ 1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0" h="92">
                  <a:moveTo>
                    <a:pt x="121" y="0"/>
                  </a:moveTo>
                  <a:cubicBezTo>
                    <a:pt x="9" y="0"/>
                    <a:pt x="9" y="0"/>
                    <a:pt x="9" y="0"/>
                  </a:cubicBezTo>
                  <a:cubicBezTo>
                    <a:pt x="4" y="0"/>
                    <a:pt x="0" y="4"/>
                    <a:pt x="0" y="9"/>
                  </a:cubicBezTo>
                  <a:cubicBezTo>
                    <a:pt x="0" y="83"/>
                    <a:pt x="0" y="83"/>
                    <a:pt x="0" y="83"/>
                  </a:cubicBezTo>
                  <a:cubicBezTo>
                    <a:pt x="0" y="88"/>
                    <a:pt x="4" y="92"/>
                    <a:pt x="9" y="92"/>
                  </a:cubicBezTo>
                  <a:cubicBezTo>
                    <a:pt x="121" y="92"/>
                    <a:pt x="121" y="92"/>
                    <a:pt x="121" y="92"/>
                  </a:cubicBezTo>
                  <a:cubicBezTo>
                    <a:pt x="126" y="92"/>
                    <a:pt x="130" y="88"/>
                    <a:pt x="130" y="83"/>
                  </a:cubicBezTo>
                  <a:cubicBezTo>
                    <a:pt x="130" y="9"/>
                    <a:pt x="130" y="9"/>
                    <a:pt x="130" y="9"/>
                  </a:cubicBezTo>
                  <a:cubicBezTo>
                    <a:pt x="130" y="4"/>
                    <a:pt x="126" y="0"/>
                    <a:pt x="121" y="0"/>
                  </a:cubicBezTo>
                  <a:close/>
                  <a:moveTo>
                    <a:pt x="47" y="81"/>
                  </a:moveTo>
                  <a:cubicBezTo>
                    <a:pt x="28" y="81"/>
                    <a:pt x="12" y="66"/>
                    <a:pt x="12" y="46"/>
                  </a:cubicBezTo>
                  <a:cubicBezTo>
                    <a:pt x="12" y="27"/>
                    <a:pt x="28" y="11"/>
                    <a:pt x="47" y="11"/>
                  </a:cubicBezTo>
                  <a:cubicBezTo>
                    <a:pt x="67" y="11"/>
                    <a:pt x="82" y="27"/>
                    <a:pt x="82" y="46"/>
                  </a:cubicBezTo>
                  <a:cubicBezTo>
                    <a:pt x="82" y="66"/>
                    <a:pt x="67" y="81"/>
                    <a:pt x="47" y="81"/>
                  </a:cubicBezTo>
                  <a:close/>
                  <a:moveTo>
                    <a:pt x="116" y="19"/>
                  </a:moveTo>
                  <a:cubicBezTo>
                    <a:pt x="105" y="19"/>
                    <a:pt x="105" y="19"/>
                    <a:pt x="105" y="19"/>
                  </a:cubicBezTo>
                  <a:cubicBezTo>
                    <a:pt x="101" y="19"/>
                    <a:pt x="99" y="17"/>
                    <a:pt x="99" y="13"/>
                  </a:cubicBezTo>
                  <a:cubicBezTo>
                    <a:pt x="99" y="10"/>
                    <a:pt x="101" y="7"/>
                    <a:pt x="105" y="7"/>
                  </a:cubicBezTo>
                  <a:cubicBezTo>
                    <a:pt x="116" y="7"/>
                    <a:pt x="116" y="7"/>
                    <a:pt x="116" y="7"/>
                  </a:cubicBezTo>
                  <a:cubicBezTo>
                    <a:pt x="119" y="7"/>
                    <a:pt x="122" y="10"/>
                    <a:pt x="122" y="13"/>
                  </a:cubicBezTo>
                  <a:cubicBezTo>
                    <a:pt x="122" y="17"/>
                    <a:pt x="119" y="19"/>
                    <a:pt x="11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65" name="Rectangle 36"/>
            <p:cNvSpPr>
              <a:spLocks noChangeArrowheads="1"/>
            </p:cNvSpPr>
            <p:nvPr/>
          </p:nvSpPr>
          <p:spPr bwMode="auto">
            <a:xfrm>
              <a:off x="5888038" y="2538413"/>
              <a:ext cx="101600" cy="38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66" name="Oval 37"/>
            <p:cNvSpPr>
              <a:spLocks noChangeArrowheads="1"/>
            </p:cNvSpPr>
            <p:nvPr/>
          </p:nvSpPr>
          <p:spPr bwMode="auto">
            <a:xfrm>
              <a:off x="5951538" y="2697163"/>
              <a:ext cx="128588" cy="12858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grpSp>
      <p:grpSp>
        <p:nvGrpSpPr>
          <p:cNvPr id="67" name="Group 66"/>
          <p:cNvGrpSpPr>
            <a:grpSpLocks noChangeAspect="1"/>
          </p:cNvGrpSpPr>
          <p:nvPr/>
        </p:nvGrpSpPr>
        <p:grpSpPr>
          <a:xfrm>
            <a:off x="5936956" y="2003759"/>
            <a:ext cx="318088" cy="271226"/>
            <a:chOff x="5838825" y="2538413"/>
            <a:chExt cx="490538" cy="396874"/>
          </a:xfrm>
          <a:solidFill>
            <a:schemeClr val="bg1"/>
          </a:solidFill>
        </p:grpSpPr>
        <p:sp>
          <p:nvSpPr>
            <p:cNvPr id="68" name="Freeform 35"/>
            <p:cNvSpPr>
              <a:spLocks noEditPoints="1"/>
            </p:cNvSpPr>
            <p:nvPr/>
          </p:nvSpPr>
          <p:spPr bwMode="auto">
            <a:xfrm>
              <a:off x="5838825" y="2587625"/>
              <a:ext cx="490538" cy="347662"/>
            </a:xfrm>
            <a:custGeom>
              <a:avLst/>
              <a:gdLst>
                <a:gd name="T0" fmla="*/ 121 w 130"/>
                <a:gd name="T1" fmla="*/ 0 h 92"/>
                <a:gd name="T2" fmla="*/ 9 w 130"/>
                <a:gd name="T3" fmla="*/ 0 h 92"/>
                <a:gd name="T4" fmla="*/ 0 w 130"/>
                <a:gd name="T5" fmla="*/ 9 h 92"/>
                <a:gd name="T6" fmla="*/ 0 w 130"/>
                <a:gd name="T7" fmla="*/ 83 h 92"/>
                <a:gd name="T8" fmla="*/ 9 w 130"/>
                <a:gd name="T9" fmla="*/ 92 h 92"/>
                <a:gd name="T10" fmla="*/ 121 w 130"/>
                <a:gd name="T11" fmla="*/ 92 h 92"/>
                <a:gd name="T12" fmla="*/ 130 w 130"/>
                <a:gd name="T13" fmla="*/ 83 h 92"/>
                <a:gd name="T14" fmla="*/ 130 w 130"/>
                <a:gd name="T15" fmla="*/ 9 h 92"/>
                <a:gd name="T16" fmla="*/ 121 w 130"/>
                <a:gd name="T17" fmla="*/ 0 h 92"/>
                <a:gd name="T18" fmla="*/ 47 w 130"/>
                <a:gd name="T19" fmla="*/ 81 h 92"/>
                <a:gd name="T20" fmla="*/ 12 w 130"/>
                <a:gd name="T21" fmla="*/ 46 h 92"/>
                <a:gd name="T22" fmla="*/ 47 w 130"/>
                <a:gd name="T23" fmla="*/ 11 h 92"/>
                <a:gd name="T24" fmla="*/ 82 w 130"/>
                <a:gd name="T25" fmla="*/ 46 h 92"/>
                <a:gd name="T26" fmla="*/ 47 w 130"/>
                <a:gd name="T27" fmla="*/ 81 h 92"/>
                <a:gd name="T28" fmla="*/ 116 w 130"/>
                <a:gd name="T29" fmla="*/ 19 h 92"/>
                <a:gd name="T30" fmla="*/ 105 w 130"/>
                <a:gd name="T31" fmla="*/ 19 h 92"/>
                <a:gd name="T32" fmla="*/ 99 w 130"/>
                <a:gd name="T33" fmla="*/ 13 h 92"/>
                <a:gd name="T34" fmla="*/ 105 w 130"/>
                <a:gd name="T35" fmla="*/ 7 h 92"/>
                <a:gd name="T36" fmla="*/ 116 w 130"/>
                <a:gd name="T37" fmla="*/ 7 h 92"/>
                <a:gd name="T38" fmla="*/ 122 w 130"/>
                <a:gd name="T39" fmla="*/ 13 h 92"/>
                <a:gd name="T40" fmla="*/ 116 w 130"/>
                <a:gd name="T41" fmla="*/ 1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0" h="92">
                  <a:moveTo>
                    <a:pt x="121" y="0"/>
                  </a:moveTo>
                  <a:cubicBezTo>
                    <a:pt x="9" y="0"/>
                    <a:pt x="9" y="0"/>
                    <a:pt x="9" y="0"/>
                  </a:cubicBezTo>
                  <a:cubicBezTo>
                    <a:pt x="4" y="0"/>
                    <a:pt x="0" y="4"/>
                    <a:pt x="0" y="9"/>
                  </a:cubicBezTo>
                  <a:cubicBezTo>
                    <a:pt x="0" y="83"/>
                    <a:pt x="0" y="83"/>
                    <a:pt x="0" y="83"/>
                  </a:cubicBezTo>
                  <a:cubicBezTo>
                    <a:pt x="0" y="88"/>
                    <a:pt x="4" y="92"/>
                    <a:pt x="9" y="92"/>
                  </a:cubicBezTo>
                  <a:cubicBezTo>
                    <a:pt x="121" y="92"/>
                    <a:pt x="121" y="92"/>
                    <a:pt x="121" y="92"/>
                  </a:cubicBezTo>
                  <a:cubicBezTo>
                    <a:pt x="126" y="92"/>
                    <a:pt x="130" y="88"/>
                    <a:pt x="130" y="83"/>
                  </a:cubicBezTo>
                  <a:cubicBezTo>
                    <a:pt x="130" y="9"/>
                    <a:pt x="130" y="9"/>
                    <a:pt x="130" y="9"/>
                  </a:cubicBezTo>
                  <a:cubicBezTo>
                    <a:pt x="130" y="4"/>
                    <a:pt x="126" y="0"/>
                    <a:pt x="121" y="0"/>
                  </a:cubicBezTo>
                  <a:close/>
                  <a:moveTo>
                    <a:pt x="47" y="81"/>
                  </a:moveTo>
                  <a:cubicBezTo>
                    <a:pt x="28" y="81"/>
                    <a:pt x="12" y="66"/>
                    <a:pt x="12" y="46"/>
                  </a:cubicBezTo>
                  <a:cubicBezTo>
                    <a:pt x="12" y="27"/>
                    <a:pt x="28" y="11"/>
                    <a:pt x="47" y="11"/>
                  </a:cubicBezTo>
                  <a:cubicBezTo>
                    <a:pt x="67" y="11"/>
                    <a:pt x="82" y="27"/>
                    <a:pt x="82" y="46"/>
                  </a:cubicBezTo>
                  <a:cubicBezTo>
                    <a:pt x="82" y="66"/>
                    <a:pt x="67" y="81"/>
                    <a:pt x="47" y="81"/>
                  </a:cubicBezTo>
                  <a:close/>
                  <a:moveTo>
                    <a:pt x="116" y="19"/>
                  </a:moveTo>
                  <a:cubicBezTo>
                    <a:pt x="105" y="19"/>
                    <a:pt x="105" y="19"/>
                    <a:pt x="105" y="19"/>
                  </a:cubicBezTo>
                  <a:cubicBezTo>
                    <a:pt x="101" y="19"/>
                    <a:pt x="99" y="17"/>
                    <a:pt x="99" y="13"/>
                  </a:cubicBezTo>
                  <a:cubicBezTo>
                    <a:pt x="99" y="10"/>
                    <a:pt x="101" y="7"/>
                    <a:pt x="105" y="7"/>
                  </a:cubicBezTo>
                  <a:cubicBezTo>
                    <a:pt x="116" y="7"/>
                    <a:pt x="116" y="7"/>
                    <a:pt x="116" y="7"/>
                  </a:cubicBezTo>
                  <a:cubicBezTo>
                    <a:pt x="119" y="7"/>
                    <a:pt x="122" y="10"/>
                    <a:pt x="122" y="13"/>
                  </a:cubicBezTo>
                  <a:cubicBezTo>
                    <a:pt x="122" y="17"/>
                    <a:pt x="119" y="19"/>
                    <a:pt x="11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69" name="Rectangle 36"/>
            <p:cNvSpPr>
              <a:spLocks noChangeArrowheads="1"/>
            </p:cNvSpPr>
            <p:nvPr/>
          </p:nvSpPr>
          <p:spPr bwMode="auto">
            <a:xfrm>
              <a:off x="5888038" y="2538413"/>
              <a:ext cx="101600" cy="38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70" name="Oval 37"/>
            <p:cNvSpPr>
              <a:spLocks noChangeArrowheads="1"/>
            </p:cNvSpPr>
            <p:nvPr/>
          </p:nvSpPr>
          <p:spPr bwMode="auto">
            <a:xfrm>
              <a:off x="5951538" y="2697163"/>
              <a:ext cx="128588" cy="12858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grpSp>
      <p:grpSp>
        <p:nvGrpSpPr>
          <p:cNvPr id="71" name="Group 70"/>
          <p:cNvGrpSpPr>
            <a:grpSpLocks noChangeAspect="1"/>
          </p:cNvGrpSpPr>
          <p:nvPr/>
        </p:nvGrpSpPr>
        <p:grpSpPr>
          <a:xfrm>
            <a:off x="7896598" y="3655353"/>
            <a:ext cx="318088" cy="271226"/>
            <a:chOff x="5838825" y="2538413"/>
            <a:chExt cx="490538" cy="396874"/>
          </a:xfrm>
          <a:solidFill>
            <a:schemeClr val="bg1"/>
          </a:solidFill>
        </p:grpSpPr>
        <p:sp>
          <p:nvSpPr>
            <p:cNvPr id="72" name="Freeform 35"/>
            <p:cNvSpPr>
              <a:spLocks noEditPoints="1"/>
            </p:cNvSpPr>
            <p:nvPr/>
          </p:nvSpPr>
          <p:spPr bwMode="auto">
            <a:xfrm>
              <a:off x="5838825" y="2587625"/>
              <a:ext cx="490538" cy="347662"/>
            </a:xfrm>
            <a:custGeom>
              <a:avLst/>
              <a:gdLst>
                <a:gd name="T0" fmla="*/ 121 w 130"/>
                <a:gd name="T1" fmla="*/ 0 h 92"/>
                <a:gd name="T2" fmla="*/ 9 w 130"/>
                <a:gd name="T3" fmla="*/ 0 h 92"/>
                <a:gd name="T4" fmla="*/ 0 w 130"/>
                <a:gd name="T5" fmla="*/ 9 h 92"/>
                <a:gd name="T6" fmla="*/ 0 w 130"/>
                <a:gd name="T7" fmla="*/ 83 h 92"/>
                <a:gd name="T8" fmla="*/ 9 w 130"/>
                <a:gd name="T9" fmla="*/ 92 h 92"/>
                <a:gd name="T10" fmla="*/ 121 w 130"/>
                <a:gd name="T11" fmla="*/ 92 h 92"/>
                <a:gd name="T12" fmla="*/ 130 w 130"/>
                <a:gd name="T13" fmla="*/ 83 h 92"/>
                <a:gd name="T14" fmla="*/ 130 w 130"/>
                <a:gd name="T15" fmla="*/ 9 h 92"/>
                <a:gd name="T16" fmla="*/ 121 w 130"/>
                <a:gd name="T17" fmla="*/ 0 h 92"/>
                <a:gd name="T18" fmla="*/ 47 w 130"/>
                <a:gd name="T19" fmla="*/ 81 h 92"/>
                <a:gd name="T20" fmla="*/ 12 w 130"/>
                <a:gd name="T21" fmla="*/ 46 h 92"/>
                <a:gd name="T22" fmla="*/ 47 w 130"/>
                <a:gd name="T23" fmla="*/ 11 h 92"/>
                <a:gd name="T24" fmla="*/ 82 w 130"/>
                <a:gd name="T25" fmla="*/ 46 h 92"/>
                <a:gd name="T26" fmla="*/ 47 w 130"/>
                <a:gd name="T27" fmla="*/ 81 h 92"/>
                <a:gd name="T28" fmla="*/ 116 w 130"/>
                <a:gd name="T29" fmla="*/ 19 h 92"/>
                <a:gd name="T30" fmla="*/ 105 w 130"/>
                <a:gd name="T31" fmla="*/ 19 h 92"/>
                <a:gd name="T32" fmla="*/ 99 w 130"/>
                <a:gd name="T33" fmla="*/ 13 h 92"/>
                <a:gd name="T34" fmla="*/ 105 w 130"/>
                <a:gd name="T35" fmla="*/ 7 h 92"/>
                <a:gd name="T36" fmla="*/ 116 w 130"/>
                <a:gd name="T37" fmla="*/ 7 h 92"/>
                <a:gd name="T38" fmla="*/ 122 w 130"/>
                <a:gd name="T39" fmla="*/ 13 h 92"/>
                <a:gd name="T40" fmla="*/ 116 w 130"/>
                <a:gd name="T41" fmla="*/ 1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0" h="92">
                  <a:moveTo>
                    <a:pt x="121" y="0"/>
                  </a:moveTo>
                  <a:cubicBezTo>
                    <a:pt x="9" y="0"/>
                    <a:pt x="9" y="0"/>
                    <a:pt x="9" y="0"/>
                  </a:cubicBezTo>
                  <a:cubicBezTo>
                    <a:pt x="4" y="0"/>
                    <a:pt x="0" y="4"/>
                    <a:pt x="0" y="9"/>
                  </a:cubicBezTo>
                  <a:cubicBezTo>
                    <a:pt x="0" y="83"/>
                    <a:pt x="0" y="83"/>
                    <a:pt x="0" y="83"/>
                  </a:cubicBezTo>
                  <a:cubicBezTo>
                    <a:pt x="0" y="88"/>
                    <a:pt x="4" y="92"/>
                    <a:pt x="9" y="92"/>
                  </a:cubicBezTo>
                  <a:cubicBezTo>
                    <a:pt x="121" y="92"/>
                    <a:pt x="121" y="92"/>
                    <a:pt x="121" y="92"/>
                  </a:cubicBezTo>
                  <a:cubicBezTo>
                    <a:pt x="126" y="92"/>
                    <a:pt x="130" y="88"/>
                    <a:pt x="130" y="83"/>
                  </a:cubicBezTo>
                  <a:cubicBezTo>
                    <a:pt x="130" y="9"/>
                    <a:pt x="130" y="9"/>
                    <a:pt x="130" y="9"/>
                  </a:cubicBezTo>
                  <a:cubicBezTo>
                    <a:pt x="130" y="4"/>
                    <a:pt x="126" y="0"/>
                    <a:pt x="121" y="0"/>
                  </a:cubicBezTo>
                  <a:close/>
                  <a:moveTo>
                    <a:pt x="47" y="81"/>
                  </a:moveTo>
                  <a:cubicBezTo>
                    <a:pt x="28" y="81"/>
                    <a:pt x="12" y="66"/>
                    <a:pt x="12" y="46"/>
                  </a:cubicBezTo>
                  <a:cubicBezTo>
                    <a:pt x="12" y="27"/>
                    <a:pt x="28" y="11"/>
                    <a:pt x="47" y="11"/>
                  </a:cubicBezTo>
                  <a:cubicBezTo>
                    <a:pt x="67" y="11"/>
                    <a:pt x="82" y="27"/>
                    <a:pt x="82" y="46"/>
                  </a:cubicBezTo>
                  <a:cubicBezTo>
                    <a:pt x="82" y="66"/>
                    <a:pt x="67" y="81"/>
                    <a:pt x="47" y="81"/>
                  </a:cubicBezTo>
                  <a:close/>
                  <a:moveTo>
                    <a:pt x="116" y="19"/>
                  </a:moveTo>
                  <a:cubicBezTo>
                    <a:pt x="105" y="19"/>
                    <a:pt x="105" y="19"/>
                    <a:pt x="105" y="19"/>
                  </a:cubicBezTo>
                  <a:cubicBezTo>
                    <a:pt x="101" y="19"/>
                    <a:pt x="99" y="17"/>
                    <a:pt x="99" y="13"/>
                  </a:cubicBezTo>
                  <a:cubicBezTo>
                    <a:pt x="99" y="10"/>
                    <a:pt x="101" y="7"/>
                    <a:pt x="105" y="7"/>
                  </a:cubicBezTo>
                  <a:cubicBezTo>
                    <a:pt x="116" y="7"/>
                    <a:pt x="116" y="7"/>
                    <a:pt x="116" y="7"/>
                  </a:cubicBezTo>
                  <a:cubicBezTo>
                    <a:pt x="119" y="7"/>
                    <a:pt x="122" y="10"/>
                    <a:pt x="122" y="13"/>
                  </a:cubicBezTo>
                  <a:cubicBezTo>
                    <a:pt x="122" y="17"/>
                    <a:pt x="119" y="19"/>
                    <a:pt x="11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73" name="Rectangle 36"/>
            <p:cNvSpPr>
              <a:spLocks noChangeArrowheads="1"/>
            </p:cNvSpPr>
            <p:nvPr/>
          </p:nvSpPr>
          <p:spPr bwMode="auto">
            <a:xfrm>
              <a:off x="5888038" y="2538413"/>
              <a:ext cx="101600" cy="38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74" name="Oval 37"/>
            <p:cNvSpPr>
              <a:spLocks noChangeArrowheads="1"/>
            </p:cNvSpPr>
            <p:nvPr/>
          </p:nvSpPr>
          <p:spPr bwMode="auto">
            <a:xfrm>
              <a:off x="5951538" y="2697163"/>
              <a:ext cx="128588" cy="12858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grpSp>
      <p:grpSp>
        <p:nvGrpSpPr>
          <p:cNvPr id="2" name="Group 1"/>
          <p:cNvGrpSpPr>
            <a:grpSpLocks/>
          </p:cNvGrpSpPr>
          <p:nvPr/>
        </p:nvGrpSpPr>
        <p:grpSpPr bwMode="auto">
          <a:xfrm>
            <a:off x="3221038" y="5430838"/>
            <a:ext cx="2659062" cy="622300"/>
            <a:chOff x="3221091" y="5430315"/>
            <a:chExt cx="2658752" cy="622141"/>
          </a:xfrm>
        </p:grpSpPr>
        <p:grpSp>
          <p:nvGrpSpPr>
            <p:cNvPr id="65566" name="Group 47"/>
            <p:cNvGrpSpPr>
              <a:grpSpLocks/>
            </p:cNvGrpSpPr>
            <p:nvPr/>
          </p:nvGrpSpPr>
          <p:grpSpPr bwMode="auto">
            <a:xfrm>
              <a:off x="3831796" y="5430315"/>
              <a:ext cx="2048047" cy="622141"/>
              <a:chOff x="838201" y="1595291"/>
              <a:chExt cx="2714134" cy="622141"/>
            </a:xfrm>
          </p:grpSpPr>
          <p:sp>
            <p:nvSpPr>
              <p:cNvPr id="65568" name="Rectangle 1436"/>
              <p:cNvSpPr>
                <a:spLocks noChangeArrowheads="1"/>
              </p:cNvSpPr>
              <p:nvPr/>
            </p:nvSpPr>
            <p:spPr bwMode="auto">
              <a:xfrm>
                <a:off x="935509" y="1595291"/>
                <a:ext cx="2284464" cy="2777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0" tIns="0" rIns="0" bIns="0">
                <a:spAutoFit/>
              </a:bodyPr>
              <a:lstStyle/>
              <a:p>
                <a:pPr eaLnBrk="1" hangingPunct="1"/>
                <a:r>
                  <a:rPr lang="id-ID" altLang="zh-CN">
                    <a:solidFill>
                      <a:srgbClr val="F2F2F2"/>
                    </a:solidFill>
                    <a:cs typeface="Arial" pitchFamily="34" charset="0"/>
                  </a:rPr>
                  <a:t>Photography</a:t>
                </a:r>
                <a:endParaRPr lang="en-US" altLang="zh-CN">
                  <a:solidFill>
                    <a:srgbClr val="F2F2F2"/>
                  </a:solidFill>
                  <a:cs typeface="Arial" pitchFamily="34" charset="0"/>
                </a:endParaRPr>
              </a:p>
            </p:txBody>
          </p:sp>
          <p:sp>
            <p:nvSpPr>
              <p:cNvPr id="51" name="Content Placeholder 2"/>
              <p:cNvSpPr txBox="1">
                <a:spLocks/>
              </p:cNvSpPr>
              <p:nvPr/>
            </p:nvSpPr>
            <p:spPr>
              <a:xfrm>
                <a:off x="838746" y="1830181"/>
                <a:ext cx="2713589" cy="387251"/>
              </a:xfrm>
              <a:prstGeom prst="rect">
                <a:avLst/>
              </a:prstGeom>
            </p:spPr>
            <p:txBody>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en-US" sz="1000" dirty="0">
                    <a:solidFill>
                      <a:schemeClr val="tx1">
                        <a:lumMod val="50000"/>
                        <a:lumOff val="50000"/>
                      </a:schemeClr>
                    </a:solidFill>
                  </a:rPr>
                  <a:t>Lorem ipsum dolor sit amet, consectetur adipiscing </a:t>
                </a:r>
                <a:r>
                  <a:rPr lang="en-US" sz="1000" dirty="0" err="1">
                    <a:solidFill>
                      <a:schemeClr val="tx1">
                        <a:lumMod val="50000"/>
                        <a:lumOff val="50000"/>
                      </a:schemeClr>
                    </a:solidFill>
                  </a:rPr>
                  <a:t>elit</a:t>
                </a:r>
                <a:r>
                  <a:rPr lang="en-US" sz="1000" dirty="0" smtClean="0">
                    <a:solidFill>
                      <a:schemeClr val="tx1">
                        <a:lumMod val="50000"/>
                        <a:lumOff val="50000"/>
                      </a:schemeClr>
                    </a:solidFill>
                  </a:rPr>
                  <a:t>.</a:t>
                </a:r>
                <a:endParaRPr lang="en-US" sz="1000" dirty="0">
                  <a:solidFill>
                    <a:schemeClr val="tx1">
                      <a:lumMod val="50000"/>
                      <a:lumOff val="50000"/>
                    </a:schemeClr>
                  </a:solidFill>
                </a:endParaRPr>
              </a:p>
            </p:txBody>
          </p:sp>
        </p:grpSp>
        <p:grpSp>
          <p:nvGrpSpPr>
            <p:cNvPr id="75" name="Group 74"/>
            <p:cNvGrpSpPr>
              <a:grpSpLocks noChangeAspect="1"/>
            </p:cNvGrpSpPr>
            <p:nvPr/>
          </p:nvGrpSpPr>
          <p:grpSpPr>
            <a:xfrm>
              <a:off x="3221091" y="5556164"/>
              <a:ext cx="492018" cy="419532"/>
              <a:chOff x="5838825" y="2538413"/>
              <a:chExt cx="490538" cy="396874"/>
            </a:xfrm>
            <a:solidFill>
              <a:schemeClr val="bg1"/>
            </a:solidFill>
          </p:grpSpPr>
          <p:sp>
            <p:nvSpPr>
              <p:cNvPr id="76" name="Freeform 35"/>
              <p:cNvSpPr>
                <a:spLocks noEditPoints="1"/>
              </p:cNvSpPr>
              <p:nvPr/>
            </p:nvSpPr>
            <p:spPr bwMode="auto">
              <a:xfrm>
                <a:off x="5838825" y="2587625"/>
                <a:ext cx="490538" cy="347662"/>
              </a:xfrm>
              <a:custGeom>
                <a:avLst/>
                <a:gdLst>
                  <a:gd name="T0" fmla="*/ 121 w 130"/>
                  <a:gd name="T1" fmla="*/ 0 h 92"/>
                  <a:gd name="T2" fmla="*/ 9 w 130"/>
                  <a:gd name="T3" fmla="*/ 0 h 92"/>
                  <a:gd name="T4" fmla="*/ 0 w 130"/>
                  <a:gd name="T5" fmla="*/ 9 h 92"/>
                  <a:gd name="T6" fmla="*/ 0 w 130"/>
                  <a:gd name="T7" fmla="*/ 83 h 92"/>
                  <a:gd name="T8" fmla="*/ 9 w 130"/>
                  <a:gd name="T9" fmla="*/ 92 h 92"/>
                  <a:gd name="T10" fmla="*/ 121 w 130"/>
                  <a:gd name="T11" fmla="*/ 92 h 92"/>
                  <a:gd name="T12" fmla="*/ 130 w 130"/>
                  <a:gd name="T13" fmla="*/ 83 h 92"/>
                  <a:gd name="T14" fmla="*/ 130 w 130"/>
                  <a:gd name="T15" fmla="*/ 9 h 92"/>
                  <a:gd name="T16" fmla="*/ 121 w 130"/>
                  <a:gd name="T17" fmla="*/ 0 h 92"/>
                  <a:gd name="T18" fmla="*/ 47 w 130"/>
                  <a:gd name="T19" fmla="*/ 81 h 92"/>
                  <a:gd name="T20" fmla="*/ 12 w 130"/>
                  <a:gd name="T21" fmla="*/ 46 h 92"/>
                  <a:gd name="T22" fmla="*/ 47 w 130"/>
                  <a:gd name="T23" fmla="*/ 11 h 92"/>
                  <a:gd name="T24" fmla="*/ 82 w 130"/>
                  <a:gd name="T25" fmla="*/ 46 h 92"/>
                  <a:gd name="T26" fmla="*/ 47 w 130"/>
                  <a:gd name="T27" fmla="*/ 81 h 92"/>
                  <a:gd name="T28" fmla="*/ 116 w 130"/>
                  <a:gd name="T29" fmla="*/ 19 h 92"/>
                  <a:gd name="T30" fmla="*/ 105 w 130"/>
                  <a:gd name="T31" fmla="*/ 19 h 92"/>
                  <a:gd name="T32" fmla="*/ 99 w 130"/>
                  <a:gd name="T33" fmla="*/ 13 h 92"/>
                  <a:gd name="T34" fmla="*/ 105 w 130"/>
                  <a:gd name="T35" fmla="*/ 7 h 92"/>
                  <a:gd name="T36" fmla="*/ 116 w 130"/>
                  <a:gd name="T37" fmla="*/ 7 h 92"/>
                  <a:gd name="T38" fmla="*/ 122 w 130"/>
                  <a:gd name="T39" fmla="*/ 13 h 92"/>
                  <a:gd name="T40" fmla="*/ 116 w 130"/>
                  <a:gd name="T41" fmla="*/ 1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0" h="92">
                    <a:moveTo>
                      <a:pt x="121" y="0"/>
                    </a:moveTo>
                    <a:cubicBezTo>
                      <a:pt x="9" y="0"/>
                      <a:pt x="9" y="0"/>
                      <a:pt x="9" y="0"/>
                    </a:cubicBezTo>
                    <a:cubicBezTo>
                      <a:pt x="4" y="0"/>
                      <a:pt x="0" y="4"/>
                      <a:pt x="0" y="9"/>
                    </a:cubicBezTo>
                    <a:cubicBezTo>
                      <a:pt x="0" y="83"/>
                      <a:pt x="0" y="83"/>
                      <a:pt x="0" y="83"/>
                    </a:cubicBezTo>
                    <a:cubicBezTo>
                      <a:pt x="0" y="88"/>
                      <a:pt x="4" y="92"/>
                      <a:pt x="9" y="92"/>
                    </a:cubicBezTo>
                    <a:cubicBezTo>
                      <a:pt x="121" y="92"/>
                      <a:pt x="121" y="92"/>
                      <a:pt x="121" y="92"/>
                    </a:cubicBezTo>
                    <a:cubicBezTo>
                      <a:pt x="126" y="92"/>
                      <a:pt x="130" y="88"/>
                      <a:pt x="130" y="83"/>
                    </a:cubicBezTo>
                    <a:cubicBezTo>
                      <a:pt x="130" y="9"/>
                      <a:pt x="130" y="9"/>
                      <a:pt x="130" y="9"/>
                    </a:cubicBezTo>
                    <a:cubicBezTo>
                      <a:pt x="130" y="4"/>
                      <a:pt x="126" y="0"/>
                      <a:pt x="121" y="0"/>
                    </a:cubicBezTo>
                    <a:close/>
                    <a:moveTo>
                      <a:pt x="47" y="81"/>
                    </a:moveTo>
                    <a:cubicBezTo>
                      <a:pt x="28" y="81"/>
                      <a:pt x="12" y="66"/>
                      <a:pt x="12" y="46"/>
                    </a:cubicBezTo>
                    <a:cubicBezTo>
                      <a:pt x="12" y="27"/>
                      <a:pt x="28" y="11"/>
                      <a:pt x="47" y="11"/>
                    </a:cubicBezTo>
                    <a:cubicBezTo>
                      <a:pt x="67" y="11"/>
                      <a:pt x="82" y="27"/>
                      <a:pt x="82" y="46"/>
                    </a:cubicBezTo>
                    <a:cubicBezTo>
                      <a:pt x="82" y="66"/>
                      <a:pt x="67" y="81"/>
                      <a:pt x="47" y="81"/>
                    </a:cubicBezTo>
                    <a:close/>
                    <a:moveTo>
                      <a:pt x="116" y="19"/>
                    </a:moveTo>
                    <a:cubicBezTo>
                      <a:pt x="105" y="19"/>
                      <a:pt x="105" y="19"/>
                      <a:pt x="105" y="19"/>
                    </a:cubicBezTo>
                    <a:cubicBezTo>
                      <a:pt x="101" y="19"/>
                      <a:pt x="99" y="17"/>
                      <a:pt x="99" y="13"/>
                    </a:cubicBezTo>
                    <a:cubicBezTo>
                      <a:pt x="99" y="10"/>
                      <a:pt x="101" y="7"/>
                      <a:pt x="105" y="7"/>
                    </a:cubicBezTo>
                    <a:cubicBezTo>
                      <a:pt x="116" y="7"/>
                      <a:pt x="116" y="7"/>
                      <a:pt x="116" y="7"/>
                    </a:cubicBezTo>
                    <a:cubicBezTo>
                      <a:pt x="119" y="7"/>
                      <a:pt x="122" y="10"/>
                      <a:pt x="122" y="13"/>
                    </a:cubicBezTo>
                    <a:cubicBezTo>
                      <a:pt x="122" y="17"/>
                      <a:pt x="119" y="19"/>
                      <a:pt x="116" y="19"/>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77" name="Rectangle 36"/>
              <p:cNvSpPr>
                <a:spLocks noChangeArrowheads="1"/>
              </p:cNvSpPr>
              <p:nvPr/>
            </p:nvSpPr>
            <p:spPr bwMode="auto">
              <a:xfrm>
                <a:off x="5888038" y="2538413"/>
                <a:ext cx="101600" cy="38100"/>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78" name="Oval 37"/>
              <p:cNvSpPr>
                <a:spLocks noChangeArrowheads="1"/>
              </p:cNvSpPr>
              <p:nvPr/>
            </p:nvSpPr>
            <p:spPr bwMode="auto">
              <a:xfrm>
                <a:off x="5951538" y="2697163"/>
                <a:ext cx="128588" cy="128587"/>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grpSp>
      </p:gr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22" presetClass="entr" presetSubtype="4" fill="hold" nodeType="withEffect">
                                  <p:stCondLst>
                                    <p:cond delay="500"/>
                                  </p:stCondLst>
                                  <p:childTnLst>
                                    <p:set>
                                      <p:cBhvr>
                                        <p:cTn id="28" dur="1" fill="hold">
                                          <p:stCondLst>
                                            <p:cond delay="0"/>
                                          </p:stCondLst>
                                        </p:cTn>
                                        <p:tgtEl>
                                          <p:spTgt spid="16"/>
                                        </p:tgtEl>
                                        <p:attrNameLst>
                                          <p:attrName>style.visibility</p:attrName>
                                        </p:attrNameLst>
                                      </p:cBhvr>
                                      <p:to>
                                        <p:strVal val="visible"/>
                                      </p:to>
                                    </p:set>
                                    <p:animEffect transition="in" filter="wipe(down)">
                                      <p:cBhvr>
                                        <p:cTn id="29" dur="1000"/>
                                        <p:tgtEl>
                                          <p:spTgt spid="16"/>
                                        </p:tgtEl>
                                      </p:cBhvr>
                                    </p:animEffect>
                                  </p:childTnLst>
                                </p:cTn>
                              </p:par>
                              <p:par>
                                <p:cTn id="30" presetID="22" presetClass="entr" presetSubtype="1" fill="hold" nodeType="withEffect">
                                  <p:stCondLst>
                                    <p:cond delay="1000"/>
                                  </p:stCondLst>
                                  <p:childTnLst>
                                    <p:set>
                                      <p:cBhvr>
                                        <p:cTn id="31" dur="1" fill="hold">
                                          <p:stCondLst>
                                            <p:cond delay="0"/>
                                          </p:stCondLst>
                                        </p:cTn>
                                        <p:tgtEl>
                                          <p:spTgt spid="20"/>
                                        </p:tgtEl>
                                        <p:attrNameLst>
                                          <p:attrName>style.visibility</p:attrName>
                                        </p:attrNameLst>
                                      </p:cBhvr>
                                      <p:to>
                                        <p:strVal val="visible"/>
                                      </p:to>
                                    </p:set>
                                    <p:animEffect transition="in" filter="wipe(up)">
                                      <p:cBhvr>
                                        <p:cTn id="32" dur="1000"/>
                                        <p:tgtEl>
                                          <p:spTgt spid="20"/>
                                        </p:tgtEl>
                                      </p:cBhvr>
                                    </p:animEffect>
                                  </p:childTnLst>
                                </p:cTn>
                              </p:par>
                              <p:par>
                                <p:cTn id="33" presetID="22" presetClass="entr" presetSubtype="4" fill="hold" nodeType="withEffect">
                                  <p:stCondLst>
                                    <p:cond delay="1500"/>
                                  </p:stCondLst>
                                  <p:childTnLst>
                                    <p:set>
                                      <p:cBhvr>
                                        <p:cTn id="34" dur="1" fill="hold">
                                          <p:stCondLst>
                                            <p:cond delay="0"/>
                                          </p:stCondLst>
                                        </p:cTn>
                                        <p:tgtEl>
                                          <p:spTgt spid="24"/>
                                        </p:tgtEl>
                                        <p:attrNameLst>
                                          <p:attrName>style.visibility</p:attrName>
                                        </p:attrNameLst>
                                      </p:cBhvr>
                                      <p:to>
                                        <p:strVal val="visible"/>
                                      </p:to>
                                    </p:set>
                                    <p:animEffect transition="in" filter="wipe(down)">
                                      <p:cBhvr>
                                        <p:cTn id="35" dur="1000"/>
                                        <p:tgtEl>
                                          <p:spTgt spid="24"/>
                                        </p:tgtEl>
                                      </p:cBhvr>
                                    </p:animEffect>
                                  </p:childTnLst>
                                </p:cTn>
                              </p:par>
                              <p:par>
                                <p:cTn id="36" presetID="2" presetClass="entr" presetSubtype="4" fill="hold" grpId="0" nodeType="withEffect">
                                  <p:stCondLst>
                                    <p:cond delay="2500"/>
                                  </p:stCondLst>
                                  <p:childTnLst>
                                    <p:set>
                                      <p:cBhvr>
                                        <p:cTn id="37" dur="1" fill="hold">
                                          <p:stCondLst>
                                            <p:cond delay="0"/>
                                          </p:stCondLst>
                                        </p:cTn>
                                        <p:tgtEl>
                                          <p:spTgt spid="41"/>
                                        </p:tgtEl>
                                        <p:attrNameLst>
                                          <p:attrName>style.visibility</p:attrName>
                                        </p:attrNameLst>
                                      </p:cBhvr>
                                      <p:to>
                                        <p:strVal val="visible"/>
                                      </p:to>
                                    </p:set>
                                    <p:anim calcmode="lin" valueType="num">
                                      <p:cBhvr additive="base">
                                        <p:cTn id="38" dur="500" fill="hold"/>
                                        <p:tgtEl>
                                          <p:spTgt spid="41"/>
                                        </p:tgtEl>
                                        <p:attrNameLst>
                                          <p:attrName>ppt_x</p:attrName>
                                        </p:attrNameLst>
                                      </p:cBhvr>
                                      <p:tavLst>
                                        <p:tav tm="0">
                                          <p:val>
                                            <p:strVal val="#ppt_x"/>
                                          </p:val>
                                        </p:tav>
                                        <p:tav tm="100000">
                                          <p:val>
                                            <p:strVal val="#ppt_x"/>
                                          </p:val>
                                        </p:tav>
                                      </p:tavLst>
                                    </p:anim>
                                    <p:anim calcmode="lin" valueType="num">
                                      <p:cBhvr additive="base">
                                        <p:cTn id="39" dur="500" fill="hold"/>
                                        <p:tgtEl>
                                          <p:spTgt spid="41"/>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2500"/>
                                  </p:stCondLst>
                                  <p:childTnLst>
                                    <p:set>
                                      <p:cBhvr>
                                        <p:cTn id="41" dur="1" fill="hold">
                                          <p:stCondLst>
                                            <p:cond delay="0"/>
                                          </p:stCondLst>
                                        </p:cTn>
                                        <p:tgtEl>
                                          <p:spTgt spid="42"/>
                                        </p:tgtEl>
                                        <p:attrNameLst>
                                          <p:attrName>style.visibility</p:attrName>
                                        </p:attrNameLst>
                                      </p:cBhvr>
                                      <p:to>
                                        <p:strVal val="visible"/>
                                      </p:to>
                                    </p:set>
                                    <p:anim calcmode="lin" valueType="num">
                                      <p:cBhvr additive="base">
                                        <p:cTn id="42" dur="500" fill="hold"/>
                                        <p:tgtEl>
                                          <p:spTgt spid="42"/>
                                        </p:tgtEl>
                                        <p:attrNameLst>
                                          <p:attrName>ppt_x</p:attrName>
                                        </p:attrNameLst>
                                      </p:cBhvr>
                                      <p:tavLst>
                                        <p:tav tm="0">
                                          <p:val>
                                            <p:strVal val="#ppt_x"/>
                                          </p:val>
                                        </p:tav>
                                        <p:tav tm="100000">
                                          <p:val>
                                            <p:strVal val="#ppt_x"/>
                                          </p:val>
                                        </p:tav>
                                      </p:tavLst>
                                    </p:anim>
                                    <p:anim calcmode="lin" valueType="num">
                                      <p:cBhvr additive="base">
                                        <p:cTn id="43" dur="500" fill="hold"/>
                                        <p:tgtEl>
                                          <p:spTgt spid="42"/>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2500"/>
                                  </p:stCondLst>
                                  <p:childTnLst>
                                    <p:set>
                                      <p:cBhvr>
                                        <p:cTn id="45" dur="1" fill="hold">
                                          <p:stCondLst>
                                            <p:cond delay="0"/>
                                          </p:stCondLst>
                                        </p:cTn>
                                        <p:tgtEl>
                                          <p:spTgt spid="43"/>
                                        </p:tgtEl>
                                        <p:attrNameLst>
                                          <p:attrName>style.visibility</p:attrName>
                                        </p:attrNameLst>
                                      </p:cBhvr>
                                      <p:to>
                                        <p:strVal val="visible"/>
                                      </p:to>
                                    </p:set>
                                    <p:anim calcmode="lin" valueType="num">
                                      <p:cBhvr additive="base">
                                        <p:cTn id="46" dur="500" fill="hold"/>
                                        <p:tgtEl>
                                          <p:spTgt spid="43"/>
                                        </p:tgtEl>
                                        <p:attrNameLst>
                                          <p:attrName>ppt_x</p:attrName>
                                        </p:attrNameLst>
                                      </p:cBhvr>
                                      <p:tavLst>
                                        <p:tav tm="0">
                                          <p:val>
                                            <p:strVal val="#ppt_x"/>
                                          </p:val>
                                        </p:tav>
                                        <p:tav tm="100000">
                                          <p:val>
                                            <p:strVal val="#ppt_x"/>
                                          </p:val>
                                        </p:tav>
                                      </p:tavLst>
                                    </p:anim>
                                    <p:anim calcmode="lin" valueType="num">
                                      <p:cBhvr additive="base">
                                        <p:cTn id="47" dur="500" fill="hold"/>
                                        <p:tgtEl>
                                          <p:spTgt spid="43"/>
                                        </p:tgtEl>
                                        <p:attrNameLst>
                                          <p:attrName>ppt_y</p:attrName>
                                        </p:attrNameLst>
                                      </p:cBhvr>
                                      <p:tavLst>
                                        <p:tav tm="0">
                                          <p:val>
                                            <p:strVal val="1+#ppt_h/2"/>
                                          </p:val>
                                        </p:tav>
                                        <p:tav tm="100000">
                                          <p:val>
                                            <p:strVal val="#ppt_y"/>
                                          </p:val>
                                        </p:tav>
                                      </p:tavLst>
                                    </p:anim>
                                  </p:childTnLst>
                                </p:cTn>
                              </p:par>
                            </p:childTnLst>
                          </p:cTn>
                        </p:par>
                        <p:par>
                          <p:cTn id="48" fill="hold" nodeType="afterGroup">
                            <p:stCondLst>
                              <p:cond delay="3750"/>
                            </p:stCondLst>
                            <p:childTnLst>
                              <p:par>
                                <p:cTn id="49" presetID="10" presetClass="entr" presetSubtype="0" fill="hold" nodeType="afterEffect">
                                  <p:stCondLst>
                                    <p:cond delay="0"/>
                                  </p:stCondLst>
                                  <p:childTnLst>
                                    <p:set>
                                      <p:cBhvr>
                                        <p:cTn id="50" dur="1" fill="hold">
                                          <p:stCondLst>
                                            <p:cond delay="0"/>
                                          </p:stCondLst>
                                        </p:cTn>
                                        <p:tgtEl>
                                          <p:spTgt spid="44"/>
                                        </p:tgtEl>
                                        <p:attrNameLst>
                                          <p:attrName>style.visibility</p:attrName>
                                        </p:attrNameLst>
                                      </p:cBhvr>
                                      <p:to>
                                        <p:strVal val="visible"/>
                                      </p:to>
                                    </p:set>
                                    <p:animEffect transition="in" filter="fade">
                                      <p:cBhvr>
                                        <p:cTn id="51" dur="500"/>
                                        <p:tgtEl>
                                          <p:spTgt spid="44"/>
                                        </p:tgtEl>
                                      </p:cBhvr>
                                    </p:animEffect>
                                  </p:childTnLst>
                                </p:cTn>
                              </p:par>
                              <p:par>
                                <p:cTn id="52" presetID="10" presetClass="entr" presetSubtype="0" fill="hold" nodeType="withEffect">
                                  <p:stCondLst>
                                    <p:cond delay="550"/>
                                  </p:stCondLst>
                                  <p:childTnLst>
                                    <p:set>
                                      <p:cBhvr>
                                        <p:cTn id="53" dur="1" fill="hold">
                                          <p:stCondLst>
                                            <p:cond delay="0"/>
                                          </p:stCondLst>
                                        </p:cTn>
                                        <p:tgtEl>
                                          <p:spTgt spid="2"/>
                                        </p:tgtEl>
                                        <p:attrNameLst>
                                          <p:attrName>style.visibility</p:attrName>
                                        </p:attrNameLst>
                                      </p:cBhvr>
                                      <p:to>
                                        <p:strVal val="visible"/>
                                      </p:to>
                                    </p:set>
                                    <p:animEffect transition="in" filter="fade">
                                      <p:cBhvr>
                                        <p:cTn id="54" dur="500"/>
                                        <p:tgtEl>
                                          <p:spTgt spid="2"/>
                                        </p:tgtEl>
                                      </p:cBhvr>
                                    </p:animEffect>
                                  </p:childTnLst>
                                </p:cTn>
                              </p:par>
                            </p:childTnLst>
                          </p:cTn>
                        </p:par>
                        <p:par>
                          <p:cTn id="55" fill="hold" nodeType="afterGroup">
                            <p:stCondLst>
                              <p:cond delay="4800"/>
                            </p:stCondLst>
                            <p:childTnLst>
                              <p:par>
                                <p:cTn id="56" presetID="10" presetClass="entr" presetSubtype="0" fill="hold" nodeType="afterEffect">
                                  <p:stCondLst>
                                    <p:cond delay="0"/>
                                  </p:stCondLst>
                                  <p:childTnLst>
                                    <p:set>
                                      <p:cBhvr>
                                        <p:cTn id="57" dur="1" fill="hold">
                                          <p:stCondLst>
                                            <p:cond delay="0"/>
                                          </p:stCondLst>
                                        </p:cTn>
                                        <p:tgtEl>
                                          <p:spTgt spid="52"/>
                                        </p:tgtEl>
                                        <p:attrNameLst>
                                          <p:attrName>style.visibility</p:attrName>
                                        </p:attrNameLst>
                                      </p:cBhvr>
                                      <p:to>
                                        <p:strVal val="visible"/>
                                      </p:to>
                                    </p:set>
                                    <p:animEffect transition="in" filter="fade">
                                      <p:cBhvr>
                                        <p:cTn id="58" dur="500"/>
                                        <p:tgtEl>
                                          <p:spTgt spid="52"/>
                                        </p:tgtEl>
                                      </p:cBhvr>
                                    </p:animEffect>
                                  </p:childTnLst>
                                </p:cTn>
                              </p:par>
                            </p:childTnLst>
                          </p:cTn>
                        </p:par>
                        <p:par>
                          <p:cTn id="59" fill="hold" nodeType="afterGroup">
                            <p:stCondLst>
                              <p:cond delay="5300"/>
                            </p:stCondLst>
                            <p:childTnLst>
                              <p:par>
                                <p:cTn id="60" presetID="10" presetClass="entr" presetSubtype="0" fill="hold" nodeType="afterEffect">
                                  <p:stCondLst>
                                    <p:cond delay="0"/>
                                  </p:stCondLst>
                                  <p:childTnLst>
                                    <p:set>
                                      <p:cBhvr>
                                        <p:cTn id="61" dur="1" fill="hold">
                                          <p:stCondLst>
                                            <p:cond delay="0"/>
                                          </p:stCondLst>
                                        </p:cTn>
                                        <p:tgtEl>
                                          <p:spTgt spid="56"/>
                                        </p:tgtEl>
                                        <p:attrNameLst>
                                          <p:attrName>style.visibility</p:attrName>
                                        </p:attrNameLst>
                                      </p:cBhvr>
                                      <p:to>
                                        <p:strVal val="visible"/>
                                      </p:to>
                                    </p:set>
                                    <p:animEffect transition="in" filter="fade">
                                      <p:cBhvr>
                                        <p:cTn id="62" dur="500"/>
                                        <p:tgtEl>
                                          <p:spTgt spid="56"/>
                                        </p:tgtEl>
                                      </p:cBhvr>
                                    </p:animEffect>
                                  </p:childTnLst>
                                </p:cTn>
                              </p:par>
                              <p:par>
                                <p:cTn id="63" presetID="53" presetClass="entr" presetSubtype="16" fill="hold" grpId="0" nodeType="withEffect">
                                  <p:stCondLst>
                                    <p:cond delay="500"/>
                                  </p:stCondLst>
                                  <p:childTnLst>
                                    <p:set>
                                      <p:cBhvr>
                                        <p:cTn id="64" dur="1" fill="hold">
                                          <p:stCondLst>
                                            <p:cond delay="0"/>
                                          </p:stCondLst>
                                        </p:cTn>
                                        <p:tgtEl>
                                          <p:spTgt spid="31"/>
                                        </p:tgtEl>
                                        <p:attrNameLst>
                                          <p:attrName>style.visibility</p:attrName>
                                        </p:attrNameLst>
                                      </p:cBhvr>
                                      <p:to>
                                        <p:strVal val="visible"/>
                                      </p:to>
                                    </p:set>
                                    <p:anim calcmode="lin" valueType="num">
                                      <p:cBhvr>
                                        <p:cTn id="65" dur="500" fill="hold"/>
                                        <p:tgtEl>
                                          <p:spTgt spid="31"/>
                                        </p:tgtEl>
                                        <p:attrNameLst>
                                          <p:attrName>ppt_w</p:attrName>
                                        </p:attrNameLst>
                                      </p:cBhvr>
                                      <p:tavLst>
                                        <p:tav tm="0">
                                          <p:val>
                                            <p:fltVal val="0"/>
                                          </p:val>
                                        </p:tav>
                                        <p:tav tm="100000">
                                          <p:val>
                                            <p:strVal val="#ppt_w"/>
                                          </p:val>
                                        </p:tav>
                                      </p:tavLst>
                                    </p:anim>
                                    <p:anim calcmode="lin" valueType="num">
                                      <p:cBhvr>
                                        <p:cTn id="66" dur="500" fill="hold"/>
                                        <p:tgtEl>
                                          <p:spTgt spid="31"/>
                                        </p:tgtEl>
                                        <p:attrNameLst>
                                          <p:attrName>ppt_h</p:attrName>
                                        </p:attrNameLst>
                                      </p:cBhvr>
                                      <p:tavLst>
                                        <p:tav tm="0">
                                          <p:val>
                                            <p:fltVal val="0"/>
                                          </p:val>
                                        </p:tav>
                                        <p:tav tm="100000">
                                          <p:val>
                                            <p:strVal val="#ppt_h"/>
                                          </p:val>
                                        </p:tav>
                                      </p:tavLst>
                                    </p:anim>
                                    <p:animEffect transition="in" filter="fade">
                                      <p:cBhvr>
                                        <p:cTn id="67" dur="500"/>
                                        <p:tgtEl>
                                          <p:spTgt spid="31"/>
                                        </p:tgtEl>
                                      </p:cBhvr>
                                    </p:animEffect>
                                  </p:childTnLst>
                                </p:cTn>
                              </p:par>
                              <p:par>
                                <p:cTn id="68" presetID="53" presetClass="entr" presetSubtype="16" fill="hold" nodeType="withEffect">
                                  <p:stCondLst>
                                    <p:cond delay="500"/>
                                  </p:stCondLst>
                                  <p:childTnLst>
                                    <p:set>
                                      <p:cBhvr>
                                        <p:cTn id="69" dur="1" fill="hold">
                                          <p:stCondLst>
                                            <p:cond delay="0"/>
                                          </p:stCondLst>
                                        </p:cTn>
                                        <p:tgtEl>
                                          <p:spTgt spid="63"/>
                                        </p:tgtEl>
                                        <p:attrNameLst>
                                          <p:attrName>style.visibility</p:attrName>
                                        </p:attrNameLst>
                                      </p:cBhvr>
                                      <p:to>
                                        <p:strVal val="visible"/>
                                      </p:to>
                                    </p:set>
                                    <p:anim calcmode="lin" valueType="num">
                                      <p:cBhvr>
                                        <p:cTn id="70" dur="500" fill="hold"/>
                                        <p:tgtEl>
                                          <p:spTgt spid="63"/>
                                        </p:tgtEl>
                                        <p:attrNameLst>
                                          <p:attrName>ppt_w</p:attrName>
                                        </p:attrNameLst>
                                      </p:cBhvr>
                                      <p:tavLst>
                                        <p:tav tm="0">
                                          <p:val>
                                            <p:fltVal val="0"/>
                                          </p:val>
                                        </p:tav>
                                        <p:tav tm="100000">
                                          <p:val>
                                            <p:strVal val="#ppt_w"/>
                                          </p:val>
                                        </p:tav>
                                      </p:tavLst>
                                    </p:anim>
                                    <p:anim calcmode="lin" valueType="num">
                                      <p:cBhvr>
                                        <p:cTn id="71" dur="500" fill="hold"/>
                                        <p:tgtEl>
                                          <p:spTgt spid="63"/>
                                        </p:tgtEl>
                                        <p:attrNameLst>
                                          <p:attrName>ppt_h</p:attrName>
                                        </p:attrNameLst>
                                      </p:cBhvr>
                                      <p:tavLst>
                                        <p:tav tm="0">
                                          <p:val>
                                            <p:fltVal val="0"/>
                                          </p:val>
                                        </p:tav>
                                        <p:tav tm="100000">
                                          <p:val>
                                            <p:strVal val="#ppt_h"/>
                                          </p:val>
                                        </p:tav>
                                      </p:tavLst>
                                    </p:anim>
                                    <p:animEffect transition="in" filter="fade">
                                      <p:cBhvr>
                                        <p:cTn id="72" dur="500"/>
                                        <p:tgtEl>
                                          <p:spTgt spid="63"/>
                                        </p:tgtEl>
                                      </p:cBhvr>
                                    </p:animEffect>
                                  </p:childTnLst>
                                </p:cTn>
                              </p:par>
                              <p:par>
                                <p:cTn id="73" presetID="53" presetClass="entr" presetSubtype="16" fill="hold" grpId="0" nodeType="withEffect">
                                  <p:stCondLst>
                                    <p:cond delay="500"/>
                                  </p:stCondLst>
                                  <p:childTnLst>
                                    <p:set>
                                      <p:cBhvr>
                                        <p:cTn id="74" dur="1" fill="hold">
                                          <p:stCondLst>
                                            <p:cond delay="0"/>
                                          </p:stCondLst>
                                        </p:cTn>
                                        <p:tgtEl>
                                          <p:spTgt spid="32"/>
                                        </p:tgtEl>
                                        <p:attrNameLst>
                                          <p:attrName>style.visibility</p:attrName>
                                        </p:attrNameLst>
                                      </p:cBhvr>
                                      <p:to>
                                        <p:strVal val="visible"/>
                                      </p:to>
                                    </p:set>
                                    <p:anim calcmode="lin" valueType="num">
                                      <p:cBhvr>
                                        <p:cTn id="75" dur="500" fill="hold"/>
                                        <p:tgtEl>
                                          <p:spTgt spid="32"/>
                                        </p:tgtEl>
                                        <p:attrNameLst>
                                          <p:attrName>ppt_w</p:attrName>
                                        </p:attrNameLst>
                                      </p:cBhvr>
                                      <p:tavLst>
                                        <p:tav tm="0">
                                          <p:val>
                                            <p:fltVal val="0"/>
                                          </p:val>
                                        </p:tav>
                                        <p:tav tm="100000">
                                          <p:val>
                                            <p:strVal val="#ppt_w"/>
                                          </p:val>
                                        </p:tav>
                                      </p:tavLst>
                                    </p:anim>
                                    <p:anim calcmode="lin" valueType="num">
                                      <p:cBhvr>
                                        <p:cTn id="76" dur="500" fill="hold"/>
                                        <p:tgtEl>
                                          <p:spTgt spid="32"/>
                                        </p:tgtEl>
                                        <p:attrNameLst>
                                          <p:attrName>ppt_h</p:attrName>
                                        </p:attrNameLst>
                                      </p:cBhvr>
                                      <p:tavLst>
                                        <p:tav tm="0">
                                          <p:val>
                                            <p:fltVal val="0"/>
                                          </p:val>
                                        </p:tav>
                                        <p:tav tm="100000">
                                          <p:val>
                                            <p:strVal val="#ppt_h"/>
                                          </p:val>
                                        </p:tav>
                                      </p:tavLst>
                                    </p:anim>
                                    <p:animEffect transition="in" filter="fade">
                                      <p:cBhvr>
                                        <p:cTn id="77" dur="500"/>
                                        <p:tgtEl>
                                          <p:spTgt spid="32"/>
                                        </p:tgtEl>
                                      </p:cBhvr>
                                    </p:animEffect>
                                  </p:childTnLst>
                                </p:cTn>
                              </p:par>
                              <p:par>
                                <p:cTn id="78" presetID="53" presetClass="entr" presetSubtype="16" fill="hold" nodeType="withEffect">
                                  <p:stCondLst>
                                    <p:cond delay="500"/>
                                  </p:stCondLst>
                                  <p:childTnLst>
                                    <p:set>
                                      <p:cBhvr>
                                        <p:cTn id="79" dur="1" fill="hold">
                                          <p:stCondLst>
                                            <p:cond delay="0"/>
                                          </p:stCondLst>
                                        </p:cTn>
                                        <p:tgtEl>
                                          <p:spTgt spid="67"/>
                                        </p:tgtEl>
                                        <p:attrNameLst>
                                          <p:attrName>style.visibility</p:attrName>
                                        </p:attrNameLst>
                                      </p:cBhvr>
                                      <p:to>
                                        <p:strVal val="visible"/>
                                      </p:to>
                                    </p:set>
                                    <p:anim calcmode="lin" valueType="num">
                                      <p:cBhvr>
                                        <p:cTn id="80" dur="500" fill="hold"/>
                                        <p:tgtEl>
                                          <p:spTgt spid="67"/>
                                        </p:tgtEl>
                                        <p:attrNameLst>
                                          <p:attrName>ppt_w</p:attrName>
                                        </p:attrNameLst>
                                      </p:cBhvr>
                                      <p:tavLst>
                                        <p:tav tm="0">
                                          <p:val>
                                            <p:fltVal val="0"/>
                                          </p:val>
                                        </p:tav>
                                        <p:tav tm="100000">
                                          <p:val>
                                            <p:strVal val="#ppt_w"/>
                                          </p:val>
                                        </p:tav>
                                      </p:tavLst>
                                    </p:anim>
                                    <p:anim calcmode="lin" valueType="num">
                                      <p:cBhvr>
                                        <p:cTn id="81" dur="500" fill="hold"/>
                                        <p:tgtEl>
                                          <p:spTgt spid="67"/>
                                        </p:tgtEl>
                                        <p:attrNameLst>
                                          <p:attrName>ppt_h</p:attrName>
                                        </p:attrNameLst>
                                      </p:cBhvr>
                                      <p:tavLst>
                                        <p:tav tm="0">
                                          <p:val>
                                            <p:fltVal val="0"/>
                                          </p:val>
                                        </p:tav>
                                        <p:tav tm="100000">
                                          <p:val>
                                            <p:strVal val="#ppt_h"/>
                                          </p:val>
                                        </p:tav>
                                      </p:tavLst>
                                    </p:anim>
                                    <p:animEffect transition="in" filter="fade">
                                      <p:cBhvr>
                                        <p:cTn id="82" dur="500"/>
                                        <p:tgtEl>
                                          <p:spTgt spid="67"/>
                                        </p:tgtEl>
                                      </p:cBhvr>
                                    </p:animEffect>
                                  </p:childTnLst>
                                </p:cTn>
                              </p:par>
                              <p:par>
                                <p:cTn id="83" presetID="53" presetClass="entr" presetSubtype="16" fill="hold" grpId="0" nodeType="withEffect">
                                  <p:stCondLst>
                                    <p:cond delay="500"/>
                                  </p:stCondLst>
                                  <p:childTnLst>
                                    <p:set>
                                      <p:cBhvr>
                                        <p:cTn id="84" dur="1" fill="hold">
                                          <p:stCondLst>
                                            <p:cond delay="0"/>
                                          </p:stCondLst>
                                        </p:cTn>
                                        <p:tgtEl>
                                          <p:spTgt spid="34"/>
                                        </p:tgtEl>
                                        <p:attrNameLst>
                                          <p:attrName>style.visibility</p:attrName>
                                        </p:attrNameLst>
                                      </p:cBhvr>
                                      <p:to>
                                        <p:strVal val="visible"/>
                                      </p:to>
                                    </p:set>
                                    <p:anim calcmode="lin" valueType="num">
                                      <p:cBhvr>
                                        <p:cTn id="85" dur="500" fill="hold"/>
                                        <p:tgtEl>
                                          <p:spTgt spid="34"/>
                                        </p:tgtEl>
                                        <p:attrNameLst>
                                          <p:attrName>ppt_w</p:attrName>
                                        </p:attrNameLst>
                                      </p:cBhvr>
                                      <p:tavLst>
                                        <p:tav tm="0">
                                          <p:val>
                                            <p:fltVal val="0"/>
                                          </p:val>
                                        </p:tav>
                                        <p:tav tm="100000">
                                          <p:val>
                                            <p:strVal val="#ppt_w"/>
                                          </p:val>
                                        </p:tav>
                                      </p:tavLst>
                                    </p:anim>
                                    <p:anim calcmode="lin" valueType="num">
                                      <p:cBhvr>
                                        <p:cTn id="86" dur="500" fill="hold"/>
                                        <p:tgtEl>
                                          <p:spTgt spid="34"/>
                                        </p:tgtEl>
                                        <p:attrNameLst>
                                          <p:attrName>ppt_h</p:attrName>
                                        </p:attrNameLst>
                                      </p:cBhvr>
                                      <p:tavLst>
                                        <p:tav tm="0">
                                          <p:val>
                                            <p:fltVal val="0"/>
                                          </p:val>
                                        </p:tav>
                                        <p:tav tm="100000">
                                          <p:val>
                                            <p:strVal val="#ppt_h"/>
                                          </p:val>
                                        </p:tav>
                                      </p:tavLst>
                                    </p:anim>
                                    <p:animEffect transition="in" filter="fade">
                                      <p:cBhvr>
                                        <p:cTn id="87" dur="500"/>
                                        <p:tgtEl>
                                          <p:spTgt spid="34"/>
                                        </p:tgtEl>
                                      </p:cBhvr>
                                    </p:animEffect>
                                  </p:childTnLst>
                                </p:cTn>
                              </p:par>
                              <p:par>
                                <p:cTn id="88" presetID="53" presetClass="entr" presetSubtype="16" fill="hold" grpId="0" nodeType="withEffect">
                                  <p:stCondLst>
                                    <p:cond delay="500"/>
                                  </p:stCondLst>
                                  <p:childTnLst>
                                    <p:set>
                                      <p:cBhvr>
                                        <p:cTn id="89" dur="1" fill="hold">
                                          <p:stCondLst>
                                            <p:cond delay="0"/>
                                          </p:stCondLst>
                                        </p:cTn>
                                        <p:tgtEl>
                                          <p:spTgt spid="35"/>
                                        </p:tgtEl>
                                        <p:attrNameLst>
                                          <p:attrName>style.visibility</p:attrName>
                                        </p:attrNameLst>
                                      </p:cBhvr>
                                      <p:to>
                                        <p:strVal val="visible"/>
                                      </p:to>
                                    </p:set>
                                    <p:anim calcmode="lin" valueType="num">
                                      <p:cBhvr>
                                        <p:cTn id="90" dur="500" fill="hold"/>
                                        <p:tgtEl>
                                          <p:spTgt spid="35"/>
                                        </p:tgtEl>
                                        <p:attrNameLst>
                                          <p:attrName>ppt_w</p:attrName>
                                        </p:attrNameLst>
                                      </p:cBhvr>
                                      <p:tavLst>
                                        <p:tav tm="0">
                                          <p:val>
                                            <p:fltVal val="0"/>
                                          </p:val>
                                        </p:tav>
                                        <p:tav tm="100000">
                                          <p:val>
                                            <p:strVal val="#ppt_w"/>
                                          </p:val>
                                        </p:tav>
                                      </p:tavLst>
                                    </p:anim>
                                    <p:anim calcmode="lin" valueType="num">
                                      <p:cBhvr>
                                        <p:cTn id="91" dur="500" fill="hold"/>
                                        <p:tgtEl>
                                          <p:spTgt spid="35"/>
                                        </p:tgtEl>
                                        <p:attrNameLst>
                                          <p:attrName>ppt_h</p:attrName>
                                        </p:attrNameLst>
                                      </p:cBhvr>
                                      <p:tavLst>
                                        <p:tav tm="0">
                                          <p:val>
                                            <p:fltVal val="0"/>
                                          </p:val>
                                        </p:tav>
                                        <p:tav tm="100000">
                                          <p:val>
                                            <p:strVal val="#ppt_h"/>
                                          </p:val>
                                        </p:tav>
                                      </p:tavLst>
                                    </p:anim>
                                    <p:animEffect transition="in" filter="fade">
                                      <p:cBhvr>
                                        <p:cTn id="92" dur="500"/>
                                        <p:tgtEl>
                                          <p:spTgt spid="35"/>
                                        </p:tgtEl>
                                      </p:cBhvr>
                                    </p:animEffect>
                                  </p:childTnLst>
                                </p:cTn>
                              </p:par>
                              <p:par>
                                <p:cTn id="93" presetID="53" presetClass="entr" presetSubtype="16" fill="hold" nodeType="withEffect">
                                  <p:stCondLst>
                                    <p:cond delay="500"/>
                                  </p:stCondLst>
                                  <p:childTnLst>
                                    <p:set>
                                      <p:cBhvr>
                                        <p:cTn id="94" dur="1" fill="hold">
                                          <p:stCondLst>
                                            <p:cond delay="0"/>
                                          </p:stCondLst>
                                        </p:cTn>
                                        <p:tgtEl>
                                          <p:spTgt spid="71"/>
                                        </p:tgtEl>
                                        <p:attrNameLst>
                                          <p:attrName>style.visibility</p:attrName>
                                        </p:attrNameLst>
                                      </p:cBhvr>
                                      <p:to>
                                        <p:strVal val="visible"/>
                                      </p:to>
                                    </p:set>
                                    <p:anim calcmode="lin" valueType="num">
                                      <p:cBhvr>
                                        <p:cTn id="95" dur="500" fill="hold"/>
                                        <p:tgtEl>
                                          <p:spTgt spid="71"/>
                                        </p:tgtEl>
                                        <p:attrNameLst>
                                          <p:attrName>ppt_w</p:attrName>
                                        </p:attrNameLst>
                                      </p:cBhvr>
                                      <p:tavLst>
                                        <p:tav tm="0">
                                          <p:val>
                                            <p:fltVal val="0"/>
                                          </p:val>
                                        </p:tav>
                                        <p:tav tm="100000">
                                          <p:val>
                                            <p:strVal val="#ppt_w"/>
                                          </p:val>
                                        </p:tav>
                                      </p:tavLst>
                                    </p:anim>
                                    <p:anim calcmode="lin" valueType="num">
                                      <p:cBhvr>
                                        <p:cTn id="96" dur="500" fill="hold"/>
                                        <p:tgtEl>
                                          <p:spTgt spid="71"/>
                                        </p:tgtEl>
                                        <p:attrNameLst>
                                          <p:attrName>ppt_h</p:attrName>
                                        </p:attrNameLst>
                                      </p:cBhvr>
                                      <p:tavLst>
                                        <p:tav tm="0">
                                          <p:val>
                                            <p:fltVal val="0"/>
                                          </p:val>
                                        </p:tav>
                                        <p:tav tm="100000">
                                          <p:val>
                                            <p:strVal val="#ppt_h"/>
                                          </p:val>
                                        </p:tav>
                                      </p:tavLst>
                                    </p:anim>
                                    <p:animEffect transition="in" filter="fade">
                                      <p:cBhvr>
                                        <p:cTn id="97" dur="500"/>
                                        <p:tgtEl>
                                          <p:spTgt spid="71"/>
                                        </p:tgtEl>
                                      </p:cBhvr>
                                    </p:animEffect>
                                  </p:childTnLst>
                                </p:cTn>
                              </p:par>
                              <p:par>
                                <p:cTn id="98" presetID="53" presetClass="entr" presetSubtype="16" fill="hold" grpId="0" nodeType="withEffect">
                                  <p:stCondLst>
                                    <p:cond delay="500"/>
                                  </p:stCondLst>
                                  <p:childTnLst>
                                    <p:set>
                                      <p:cBhvr>
                                        <p:cTn id="99" dur="1" fill="hold">
                                          <p:stCondLst>
                                            <p:cond delay="0"/>
                                          </p:stCondLst>
                                        </p:cTn>
                                        <p:tgtEl>
                                          <p:spTgt spid="38"/>
                                        </p:tgtEl>
                                        <p:attrNameLst>
                                          <p:attrName>style.visibility</p:attrName>
                                        </p:attrNameLst>
                                      </p:cBhvr>
                                      <p:to>
                                        <p:strVal val="visible"/>
                                      </p:to>
                                    </p:set>
                                    <p:anim calcmode="lin" valueType="num">
                                      <p:cBhvr>
                                        <p:cTn id="100" dur="500" fill="hold"/>
                                        <p:tgtEl>
                                          <p:spTgt spid="38"/>
                                        </p:tgtEl>
                                        <p:attrNameLst>
                                          <p:attrName>ppt_w</p:attrName>
                                        </p:attrNameLst>
                                      </p:cBhvr>
                                      <p:tavLst>
                                        <p:tav tm="0">
                                          <p:val>
                                            <p:fltVal val="0"/>
                                          </p:val>
                                        </p:tav>
                                        <p:tav tm="100000">
                                          <p:val>
                                            <p:strVal val="#ppt_w"/>
                                          </p:val>
                                        </p:tav>
                                      </p:tavLst>
                                    </p:anim>
                                    <p:anim calcmode="lin" valueType="num">
                                      <p:cBhvr>
                                        <p:cTn id="101" dur="500" fill="hold"/>
                                        <p:tgtEl>
                                          <p:spTgt spid="38"/>
                                        </p:tgtEl>
                                        <p:attrNameLst>
                                          <p:attrName>ppt_h</p:attrName>
                                        </p:attrNameLst>
                                      </p:cBhvr>
                                      <p:tavLst>
                                        <p:tav tm="0">
                                          <p:val>
                                            <p:fltVal val="0"/>
                                          </p:val>
                                        </p:tav>
                                        <p:tav tm="100000">
                                          <p:val>
                                            <p:strVal val="#ppt_h"/>
                                          </p:val>
                                        </p:tav>
                                      </p:tavLst>
                                    </p:anim>
                                    <p:animEffect transition="in" filter="fade">
                                      <p:cBhvr>
                                        <p:cTn id="102" dur="500"/>
                                        <p:tgtEl>
                                          <p:spTgt spid="38"/>
                                        </p:tgtEl>
                                      </p:cBhvr>
                                    </p:animEffect>
                                  </p:childTnLst>
                                </p:cTn>
                              </p:par>
                              <p:par>
                                <p:cTn id="103" presetID="53" presetClass="entr" presetSubtype="16" fill="hold" grpId="0" nodeType="withEffect">
                                  <p:stCondLst>
                                    <p:cond delay="500"/>
                                  </p:stCondLst>
                                  <p:childTnLst>
                                    <p:set>
                                      <p:cBhvr>
                                        <p:cTn id="104" dur="1" fill="hold">
                                          <p:stCondLst>
                                            <p:cond delay="0"/>
                                          </p:stCondLst>
                                        </p:cTn>
                                        <p:tgtEl>
                                          <p:spTgt spid="39"/>
                                        </p:tgtEl>
                                        <p:attrNameLst>
                                          <p:attrName>style.visibility</p:attrName>
                                        </p:attrNameLst>
                                      </p:cBhvr>
                                      <p:to>
                                        <p:strVal val="visible"/>
                                      </p:to>
                                    </p:set>
                                    <p:anim calcmode="lin" valueType="num">
                                      <p:cBhvr>
                                        <p:cTn id="105" dur="500" fill="hold"/>
                                        <p:tgtEl>
                                          <p:spTgt spid="39"/>
                                        </p:tgtEl>
                                        <p:attrNameLst>
                                          <p:attrName>ppt_w</p:attrName>
                                        </p:attrNameLst>
                                      </p:cBhvr>
                                      <p:tavLst>
                                        <p:tav tm="0">
                                          <p:val>
                                            <p:fltVal val="0"/>
                                          </p:val>
                                        </p:tav>
                                        <p:tav tm="100000">
                                          <p:val>
                                            <p:strVal val="#ppt_w"/>
                                          </p:val>
                                        </p:tav>
                                      </p:tavLst>
                                    </p:anim>
                                    <p:anim calcmode="lin" valueType="num">
                                      <p:cBhvr>
                                        <p:cTn id="106" dur="500" fill="hold"/>
                                        <p:tgtEl>
                                          <p:spTgt spid="39"/>
                                        </p:tgtEl>
                                        <p:attrNameLst>
                                          <p:attrName>ppt_h</p:attrName>
                                        </p:attrNameLst>
                                      </p:cBhvr>
                                      <p:tavLst>
                                        <p:tav tm="0">
                                          <p:val>
                                            <p:fltVal val="0"/>
                                          </p:val>
                                        </p:tav>
                                        <p:tav tm="100000">
                                          <p:val>
                                            <p:strVal val="#ppt_h"/>
                                          </p:val>
                                        </p:tav>
                                      </p:tavLst>
                                    </p:anim>
                                    <p:animEffect transition="in" filter="fade">
                                      <p:cBhvr>
                                        <p:cTn id="107" dur="500"/>
                                        <p:tgtEl>
                                          <p:spTgt spid="39"/>
                                        </p:tgtEl>
                                      </p:cBhvr>
                                    </p:animEffect>
                                  </p:childTnLst>
                                </p:cTn>
                              </p:par>
                              <p:par>
                                <p:cTn id="108" presetID="53" presetClass="entr" presetSubtype="16" fill="hold" grpId="0" nodeType="withEffect">
                                  <p:stCondLst>
                                    <p:cond delay="500"/>
                                  </p:stCondLst>
                                  <p:childTnLst>
                                    <p:set>
                                      <p:cBhvr>
                                        <p:cTn id="109" dur="1" fill="hold">
                                          <p:stCondLst>
                                            <p:cond delay="0"/>
                                          </p:stCondLst>
                                        </p:cTn>
                                        <p:tgtEl>
                                          <p:spTgt spid="37"/>
                                        </p:tgtEl>
                                        <p:attrNameLst>
                                          <p:attrName>style.visibility</p:attrName>
                                        </p:attrNameLst>
                                      </p:cBhvr>
                                      <p:to>
                                        <p:strVal val="visible"/>
                                      </p:to>
                                    </p:set>
                                    <p:anim calcmode="lin" valueType="num">
                                      <p:cBhvr>
                                        <p:cTn id="110" dur="500" fill="hold"/>
                                        <p:tgtEl>
                                          <p:spTgt spid="37"/>
                                        </p:tgtEl>
                                        <p:attrNameLst>
                                          <p:attrName>ppt_w</p:attrName>
                                        </p:attrNameLst>
                                      </p:cBhvr>
                                      <p:tavLst>
                                        <p:tav tm="0">
                                          <p:val>
                                            <p:fltVal val="0"/>
                                          </p:val>
                                        </p:tav>
                                        <p:tav tm="100000">
                                          <p:val>
                                            <p:strVal val="#ppt_w"/>
                                          </p:val>
                                        </p:tav>
                                      </p:tavLst>
                                    </p:anim>
                                    <p:anim calcmode="lin" valueType="num">
                                      <p:cBhvr>
                                        <p:cTn id="111" dur="500" fill="hold"/>
                                        <p:tgtEl>
                                          <p:spTgt spid="37"/>
                                        </p:tgtEl>
                                        <p:attrNameLst>
                                          <p:attrName>ppt_h</p:attrName>
                                        </p:attrNameLst>
                                      </p:cBhvr>
                                      <p:tavLst>
                                        <p:tav tm="0">
                                          <p:val>
                                            <p:fltVal val="0"/>
                                          </p:val>
                                        </p:tav>
                                        <p:tav tm="100000">
                                          <p:val>
                                            <p:strVal val="#ppt_h"/>
                                          </p:val>
                                        </p:tav>
                                      </p:tavLst>
                                    </p:anim>
                                    <p:animEffect transition="in" filter="fade">
                                      <p:cBhvr>
                                        <p:cTn id="112"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31" grpId="0"/>
      <p:bldP spid="32" grpId="0"/>
      <p:bldP spid="34" grpId="0"/>
      <p:bldP spid="35" grpId="0"/>
      <p:bldP spid="37" grpId="0"/>
      <p:bldP spid="38" grpId="0"/>
      <p:bldP spid="39" grpId="0"/>
      <p:bldP spid="41" grpId="0"/>
      <p:bldP spid="42" grpId="0"/>
      <p:bldP spid="43"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06297E20-C2DA-4F4C-BCAB-BFE591075B5E}"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64</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Pie to Pie Gear Sample</a:t>
            </a:r>
            <a:endParaRPr lang="en-US" altLang="zh-CN" sz="3600">
              <a:solidFill>
                <a:srgbClr val="767171"/>
              </a:solidFill>
              <a:latin typeface="Calibri Light" pitchFamily="34" charset="0"/>
            </a:endParaRPr>
          </a:p>
        </p:txBody>
      </p:sp>
      <p:sp>
        <p:nvSpPr>
          <p:cNvPr id="412"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graphicFrame>
        <p:nvGraphicFramePr>
          <p:cNvPr id="66569" name="Chart 15"/>
          <p:cNvGraphicFramePr>
            <a:graphicFrameLocks/>
          </p:cNvGraphicFramePr>
          <p:nvPr/>
        </p:nvGraphicFramePr>
        <p:xfrm>
          <a:off x="222250" y="1879600"/>
          <a:ext cx="7140575" cy="3656013"/>
        </p:xfrm>
        <a:graphic>
          <a:graphicData uri="http://schemas.openxmlformats.org/presentationml/2006/ole">
            <mc:AlternateContent xmlns:mc="http://schemas.openxmlformats.org/markup-compatibility/2006">
              <mc:Choice xmlns:v="urn:schemas-microsoft-com:vml" Requires="v">
                <p:oleObj spid="_x0000_s66588" name="图表" r:id="rId5" imgW="7145131" imgH="3664014" progId="Excel.Chart.8">
                  <p:embed/>
                </p:oleObj>
              </mc:Choice>
              <mc:Fallback>
                <p:oleObj name="图表" r:id="rId5" imgW="7145131" imgH="3664014" progId="Excel.Chart.8">
                  <p:embed/>
                  <p:pic>
                    <p:nvPicPr>
                      <p:cNvPr id="0" name="Chart 15"/>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22250" y="1879600"/>
                        <a:ext cx="7140575" cy="36560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7" name="TextBox 16"/>
          <p:cNvSpPr txBox="1">
            <a:spLocks noChangeArrowheads="1"/>
          </p:cNvSpPr>
          <p:nvPr/>
        </p:nvSpPr>
        <p:spPr bwMode="auto">
          <a:xfrm>
            <a:off x="1692275" y="3887788"/>
            <a:ext cx="660400"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id-ID" altLang="zh-CN" sz="3600">
                <a:solidFill>
                  <a:srgbClr val="F2F2F2"/>
                </a:solidFill>
                <a:latin typeface="FontAwesome" pitchFamily="2" charset="0"/>
              </a:rPr>
              <a:t></a:t>
            </a:r>
          </a:p>
        </p:txBody>
      </p:sp>
      <p:sp>
        <p:nvSpPr>
          <p:cNvPr id="18" name="TextBox 17"/>
          <p:cNvSpPr txBox="1">
            <a:spLocks noChangeArrowheads="1"/>
          </p:cNvSpPr>
          <p:nvPr/>
        </p:nvSpPr>
        <p:spPr bwMode="auto">
          <a:xfrm>
            <a:off x="1885950" y="2527300"/>
            <a:ext cx="660400"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id-ID" altLang="zh-CN" sz="3200">
                <a:solidFill>
                  <a:srgbClr val="F2F2F2"/>
                </a:solidFill>
                <a:latin typeface="FontAwesome" pitchFamily="2" charset="0"/>
              </a:rPr>
              <a:t></a:t>
            </a:r>
          </a:p>
        </p:txBody>
      </p:sp>
      <p:sp>
        <p:nvSpPr>
          <p:cNvPr id="19" name="Rectangle 18"/>
          <p:cNvSpPr>
            <a:spLocks noChangeArrowheads="1"/>
          </p:cNvSpPr>
          <p:nvPr/>
        </p:nvSpPr>
        <p:spPr bwMode="auto">
          <a:xfrm>
            <a:off x="2855913" y="3019425"/>
            <a:ext cx="40322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eaLnBrk="1" hangingPunct="1"/>
            <a:r>
              <a:rPr lang="id-ID" altLang="zh-CN" sz="2000">
                <a:solidFill>
                  <a:srgbClr val="F2F2F2"/>
                </a:solidFill>
                <a:latin typeface="FontAwesome" pitchFamily="2" charset="0"/>
              </a:rPr>
              <a:t></a:t>
            </a:r>
          </a:p>
        </p:txBody>
      </p:sp>
      <p:sp>
        <p:nvSpPr>
          <p:cNvPr id="20" name="Rectangle 19"/>
          <p:cNvSpPr>
            <a:spLocks noChangeArrowheads="1"/>
          </p:cNvSpPr>
          <p:nvPr/>
        </p:nvSpPr>
        <p:spPr bwMode="auto">
          <a:xfrm>
            <a:off x="3152775" y="3575050"/>
            <a:ext cx="449263"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p>
            <a:pPr eaLnBrk="1" hangingPunct="1"/>
            <a:r>
              <a:rPr lang="id-ID" altLang="zh-CN">
                <a:solidFill>
                  <a:srgbClr val="F2F2F2"/>
                </a:solidFill>
                <a:latin typeface="FontAwesome" pitchFamily="2" charset="0"/>
              </a:rPr>
              <a:t></a:t>
            </a:r>
          </a:p>
        </p:txBody>
      </p:sp>
      <p:sp>
        <p:nvSpPr>
          <p:cNvPr id="21" name="Content Placeholder 2"/>
          <p:cNvSpPr txBox="1">
            <a:spLocks/>
          </p:cNvSpPr>
          <p:nvPr/>
        </p:nvSpPr>
        <p:spPr bwMode="auto">
          <a:xfrm>
            <a:off x="4872038" y="3230563"/>
            <a:ext cx="1511300" cy="9382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algn="ctr" eaLnBrk="1" hangingPunct="1">
              <a:spcBef>
                <a:spcPct val="20000"/>
              </a:spcBef>
              <a:spcAft>
                <a:spcPts val="600"/>
              </a:spcAft>
              <a:buClr>
                <a:srgbClr val="2E75B6"/>
              </a:buClr>
              <a:buSzPct val="145000"/>
              <a:buFont typeface="Arial" pitchFamily="34" charset="0"/>
              <a:buNone/>
            </a:pPr>
            <a:r>
              <a:rPr lang="id-ID" altLang="zh-CN" sz="1400">
                <a:solidFill>
                  <a:schemeClr val="bg1"/>
                </a:solidFill>
                <a:ea typeface="Roboto" pitchFamily="2" charset="0"/>
                <a:cs typeface="Arial" pitchFamily="34" charset="0"/>
              </a:rPr>
              <a:t>SEARCHING</a:t>
            </a:r>
          </a:p>
          <a:p>
            <a:pPr algn="ctr" eaLnBrk="1" hangingPunct="1">
              <a:spcBef>
                <a:spcPct val="20000"/>
              </a:spcBef>
              <a:spcAft>
                <a:spcPts val="600"/>
              </a:spcAft>
              <a:buClr>
                <a:srgbClr val="2E75B6"/>
              </a:buClr>
              <a:buSzPct val="145000"/>
              <a:buFont typeface="Arial" pitchFamily="34" charset="0"/>
              <a:buNone/>
            </a:pPr>
            <a:r>
              <a:rPr lang="en-US" altLang="zh-CN" sz="1000">
                <a:solidFill>
                  <a:srgbClr val="D9D9D9"/>
                </a:solidFill>
                <a:ea typeface="Roboto" pitchFamily="2" charset="0"/>
                <a:cs typeface="Arial" pitchFamily="34" charset="0"/>
              </a:rPr>
              <a:t>Lorem Ipsum has been the industry's standard dummy text ever since the 1500</a:t>
            </a:r>
            <a:r>
              <a:rPr lang="id-ID" altLang="zh-CN" sz="1000">
                <a:solidFill>
                  <a:srgbClr val="D9D9D9"/>
                </a:solidFill>
                <a:ea typeface="Roboto" pitchFamily="2" charset="0"/>
                <a:cs typeface="Arial" pitchFamily="34" charset="0"/>
              </a:rPr>
              <a:t>s.</a:t>
            </a:r>
            <a:endParaRPr lang="en-US" altLang="zh-CN" sz="1000" b="1">
              <a:solidFill>
                <a:srgbClr val="D9D9D9"/>
              </a:solidFill>
              <a:ea typeface="Roboto" pitchFamily="2" charset="0"/>
              <a:cs typeface="Arial" pitchFamily="34" charset="0"/>
            </a:endParaRPr>
          </a:p>
        </p:txBody>
      </p:sp>
      <p:sp>
        <p:nvSpPr>
          <p:cNvPr id="22" name="Content Placeholder 2"/>
          <p:cNvSpPr txBox="1">
            <a:spLocks/>
          </p:cNvSpPr>
          <p:nvPr/>
        </p:nvSpPr>
        <p:spPr>
          <a:xfrm>
            <a:off x="6804025" y="3095625"/>
            <a:ext cx="4430713" cy="1273175"/>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fontAlgn="auto">
              <a:defRPr/>
            </a:pPr>
            <a:r>
              <a:rPr lang="id-ID" sz="2000" b="1" dirty="0" smtClean="0">
                <a:solidFill>
                  <a:schemeClr val="accent1"/>
                </a:solidFill>
                <a:ea typeface="Roboto" panose="02000000000000000000" pitchFamily="2" charset="0"/>
              </a:rPr>
              <a:t>Simple Analysis</a:t>
            </a:r>
          </a:p>
          <a:p>
            <a:pPr algn="l" fontAlgn="auto">
              <a:defRPr/>
            </a:pPr>
            <a:r>
              <a:rPr lang="id-ID" sz="1200" dirty="0" smtClean="0">
                <a:solidFill>
                  <a:schemeClr val="bg1">
                    <a:lumMod val="50000"/>
                  </a:schemeClr>
                </a:solidFill>
                <a:ea typeface="Roboto" panose="02000000000000000000" pitchFamily="2" charset="0"/>
              </a:rPr>
              <a:t>Du</a:t>
            </a:r>
            <a:r>
              <a:rPr lang="en-US" sz="1200" dirty="0" err="1" smtClean="0">
                <a:solidFill>
                  <a:schemeClr val="bg1">
                    <a:lumMod val="50000"/>
                  </a:schemeClr>
                </a:solidFill>
                <a:ea typeface="Roboto" panose="02000000000000000000" pitchFamily="2" charset="0"/>
              </a:rPr>
              <a:t>mmy</a:t>
            </a:r>
            <a:r>
              <a:rPr lang="en-US" sz="1200" dirty="0" smtClean="0">
                <a:solidFill>
                  <a:schemeClr val="bg1">
                    <a:lumMod val="50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200" dirty="0">
              <a:solidFill>
                <a:schemeClr val="bg1">
                  <a:lumMod val="50000"/>
                </a:schemeClr>
              </a:solidFill>
              <a:ea typeface="Roboto" panose="02000000000000000000" pitchFamily="2" charset="0"/>
            </a:endParaRPr>
          </a:p>
        </p:txBody>
      </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2" presetClass="entr" presetSubtype="1" fill="hold" grpId="0" nodeType="withEffect">
                                  <p:stCondLst>
                                    <p:cond delay="2500"/>
                                  </p:stCondLst>
                                  <p:childTnLst>
                                    <p:set>
                                      <p:cBhvr>
                                        <p:cTn id="28" dur="1" fill="hold">
                                          <p:stCondLst>
                                            <p:cond delay="0"/>
                                          </p:stCondLst>
                                        </p:cTn>
                                        <p:tgtEl>
                                          <p:spTgt spid="18"/>
                                        </p:tgtEl>
                                        <p:attrNameLst>
                                          <p:attrName>style.visibility</p:attrName>
                                        </p:attrNameLst>
                                      </p:cBhvr>
                                      <p:to>
                                        <p:strVal val="visible"/>
                                      </p:to>
                                    </p:set>
                                    <p:anim calcmode="lin" valueType="num">
                                      <p:cBhvr additive="base">
                                        <p:cTn id="29" dur="500" fill="hold"/>
                                        <p:tgtEl>
                                          <p:spTgt spid="18"/>
                                        </p:tgtEl>
                                        <p:attrNameLst>
                                          <p:attrName>ppt_x</p:attrName>
                                        </p:attrNameLst>
                                      </p:cBhvr>
                                      <p:tavLst>
                                        <p:tav tm="0">
                                          <p:val>
                                            <p:strVal val="#ppt_x"/>
                                          </p:val>
                                        </p:tav>
                                        <p:tav tm="100000">
                                          <p:val>
                                            <p:strVal val="#ppt_x"/>
                                          </p:val>
                                        </p:tav>
                                      </p:tavLst>
                                    </p:anim>
                                    <p:anim calcmode="lin" valueType="num">
                                      <p:cBhvr additive="base">
                                        <p:cTn id="30" dur="500" fill="hold"/>
                                        <p:tgtEl>
                                          <p:spTgt spid="18"/>
                                        </p:tgtEl>
                                        <p:attrNameLst>
                                          <p:attrName>ppt_y</p:attrName>
                                        </p:attrNameLst>
                                      </p:cBhvr>
                                      <p:tavLst>
                                        <p:tav tm="0">
                                          <p:val>
                                            <p:strVal val="0-#ppt_h/2"/>
                                          </p:val>
                                        </p:tav>
                                        <p:tav tm="100000">
                                          <p:val>
                                            <p:strVal val="#ppt_y"/>
                                          </p:val>
                                        </p:tav>
                                      </p:tavLst>
                                    </p:anim>
                                  </p:childTnLst>
                                </p:cTn>
                              </p:par>
                              <p:par>
                                <p:cTn id="31" presetID="2" presetClass="entr" presetSubtype="1" fill="hold" grpId="0" nodeType="withEffect">
                                  <p:stCondLst>
                                    <p:cond delay="3000"/>
                                  </p:stCondLst>
                                  <p:childTnLst>
                                    <p:set>
                                      <p:cBhvr>
                                        <p:cTn id="32" dur="1" fill="hold">
                                          <p:stCondLst>
                                            <p:cond delay="0"/>
                                          </p:stCondLst>
                                        </p:cTn>
                                        <p:tgtEl>
                                          <p:spTgt spid="17"/>
                                        </p:tgtEl>
                                        <p:attrNameLst>
                                          <p:attrName>style.visibility</p:attrName>
                                        </p:attrNameLst>
                                      </p:cBhvr>
                                      <p:to>
                                        <p:strVal val="visible"/>
                                      </p:to>
                                    </p:set>
                                    <p:anim calcmode="lin" valueType="num">
                                      <p:cBhvr additive="base">
                                        <p:cTn id="33" dur="500" fill="hold"/>
                                        <p:tgtEl>
                                          <p:spTgt spid="17"/>
                                        </p:tgtEl>
                                        <p:attrNameLst>
                                          <p:attrName>ppt_x</p:attrName>
                                        </p:attrNameLst>
                                      </p:cBhvr>
                                      <p:tavLst>
                                        <p:tav tm="0">
                                          <p:val>
                                            <p:strVal val="#ppt_x"/>
                                          </p:val>
                                        </p:tav>
                                        <p:tav tm="100000">
                                          <p:val>
                                            <p:strVal val="#ppt_x"/>
                                          </p:val>
                                        </p:tav>
                                      </p:tavLst>
                                    </p:anim>
                                    <p:anim calcmode="lin" valueType="num">
                                      <p:cBhvr additive="base">
                                        <p:cTn id="34" dur="500" fill="hold"/>
                                        <p:tgtEl>
                                          <p:spTgt spid="17"/>
                                        </p:tgtEl>
                                        <p:attrNameLst>
                                          <p:attrName>ppt_y</p:attrName>
                                        </p:attrNameLst>
                                      </p:cBhvr>
                                      <p:tavLst>
                                        <p:tav tm="0">
                                          <p:val>
                                            <p:strVal val="0-#ppt_h/2"/>
                                          </p:val>
                                        </p:tav>
                                        <p:tav tm="100000">
                                          <p:val>
                                            <p:strVal val="#ppt_y"/>
                                          </p:val>
                                        </p:tav>
                                      </p:tavLst>
                                    </p:anim>
                                  </p:childTnLst>
                                </p:cTn>
                              </p:par>
                              <p:par>
                                <p:cTn id="35" presetID="2" presetClass="entr" presetSubtype="1" fill="hold" grpId="0" nodeType="withEffect">
                                  <p:stCondLst>
                                    <p:cond delay="3500"/>
                                  </p:stCondLst>
                                  <p:childTnLst>
                                    <p:set>
                                      <p:cBhvr>
                                        <p:cTn id="36" dur="1" fill="hold">
                                          <p:stCondLst>
                                            <p:cond delay="0"/>
                                          </p:stCondLst>
                                        </p:cTn>
                                        <p:tgtEl>
                                          <p:spTgt spid="20"/>
                                        </p:tgtEl>
                                        <p:attrNameLst>
                                          <p:attrName>style.visibility</p:attrName>
                                        </p:attrNameLst>
                                      </p:cBhvr>
                                      <p:to>
                                        <p:strVal val="visible"/>
                                      </p:to>
                                    </p:set>
                                    <p:anim calcmode="lin" valueType="num">
                                      <p:cBhvr additive="base">
                                        <p:cTn id="37" dur="500" fill="hold"/>
                                        <p:tgtEl>
                                          <p:spTgt spid="20"/>
                                        </p:tgtEl>
                                        <p:attrNameLst>
                                          <p:attrName>ppt_x</p:attrName>
                                        </p:attrNameLst>
                                      </p:cBhvr>
                                      <p:tavLst>
                                        <p:tav tm="0">
                                          <p:val>
                                            <p:strVal val="#ppt_x"/>
                                          </p:val>
                                        </p:tav>
                                        <p:tav tm="100000">
                                          <p:val>
                                            <p:strVal val="#ppt_x"/>
                                          </p:val>
                                        </p:tav>
                                      </p:tavLst>
                                    </p:anim>
                                    <p:anim calcmode="lin" valueType="num">
                                      <p:cBhvr additive="base">
                                        <p:cTn id="38" dur="500" fill="hold"/>
                                        <p:tgtEl>
                                          <p:spTgt spid="20"/>
                                        </p:tgtEl>
                                        <p:attrNameLst>
                                          <p:attrName>ppt_y</p:attrName>
                                        </p:attrNameLst>
                                      </p:cBhvr>
                                      <p:tavLst>
                                        <p:tav tm="0">
                                          <p:val>
                                            <p:strVal val="0-#ppt_h/2"/>
                                          </p:val>
                                        </p:tav>
                                        <p:tav tm="100000">
                                          <p:val>
                                            <p:strVal val="#ppt_y"/>
                                          </p:val>
                                        </p:tav>
                                      </p:tavLst>
                                    </p:anim>
                                  </p:childTnLst>
                                </p:cTn>
                              </p:par>
                              <p:par>
                                <p:cTn id="39" presetID="2" presetClass="entr" presetSubtype="1" fill="hold" grpId="0" nodeType="withEffect">
                                  <p:stCondLst>
                                    <p:cond delay="4000"/>
                                  </p:stCondLst>
                                  <p:childTnLst>
                                    <p:set>
                                      <p:cBhvr>
                                        <p:cTn id="40" dur="1" fill="hold">
                                          <p:stCondLst>
                                            <p:cond delay="0"/>
                                          </p:stCondLst>
                                        </p:cTn>
                                        <p:tgtEl>
                                          <p:spTgt spid="19"/>
                                        </p:tgtEl>
                                        <p:attrNameLst>
                                          <p:attrName>style.visibility</p:attrName>
                                        </p:attrNameLst>
                                      </p:cBhvr>
                                      <p:to>
                                        <p:strVal val="visible"/>
                                      </p:to>
                                    </p:set>
                                    <p:anim calcmode="lin" valueType="num">
                                      <p:cBhvr additive="base">
                                        <p:cTn id="41" dur="500" fill="hold"/>
                                        <p:tgtEl>
                                          <p:spTgt spid="19"/>
                                        </p:tgtEl>
                                        <p:attrNameLst>
                                          <p:attrName>ppt_x</p:attrName>
                                        </p:attrNameLst>
                                      </p:cBhvr>
                                      <p:tavLst>
                                        <p:tav tm="0">
                                          <p:val>
                                            <p:strVal val="#ppt_x"/>
                                          </p:val>
                                        </p:tav>
                                        <p:tav tm="100000">
                                          <p:val>
                                            <p:strVal val="#ppt_x"/>
                                          </p:val>
                                        </p:tav>
                                      </p:tavLst>
                                    </p:anim>
                                    <p:anim calcmode="lin" valueType="num">
                                      <p:cBhvr additive="base">
                                        <p:cTn id="42" dur="500" fill="hold"/>
                                        <p:tgtEl>
                                          <p:spTgt spid="19"/>
                                        </p:tgtEl>
                                        <p:attrNameLst>
                                          <p:attrName>ppt_y</p:attrName>
                                        </p:attrNameLst>
                                      </p:cBhvr>
                                      <p:tavLst>
                                        <p:tav tm="0">
                                          <p:val>
                                            <p:strVal val="0-#ppt_h/2"/>
                                          </p:val>
                                        </p:tav>
                                        <p:tav tm="100000">
                                          <p:val>
                                            <p:strVal val="#ppt_y"/>
                                          </p:val>
                                        </p:tav>
                                      </p:tavLst>
                                    </p:anim>
                                  </p:childTnLst>
                                </p:cTn>
                              </p:par>
                              <p:par>
                                <p:cTn id="43" presetID="22" presetClass="entr" presetSubtype="1" fill="hold" grpId="0" nodeType="withEffect">
                                  <p:stCondLst>
                                    <p:cond delay="1500"/>
                                  </p:stCondLst>
                                  <p:childTnLst>
                                    <p:set>
                                      <p:cBhvr>
                                        <p:cTn id="44" dur="1" fill="hold">
                                          <p:stCondLst>
                                            <p:cond delay="0"/>
                                          </p:stCondLst>
                                        </p:cTn>
                                        <p:tgtEl>
                                          <p:spTgt spid="21"/>
                                        </p:tgtEl>
                                        <p:attrNameLst>
                                          <p:attrName>style.visibility</p:attrName>
                                        </p:attrNameLst>
                                      </p:cBhvr>
                                      <p:to>
                                        <p:strVal val="visible"/>
                                      </p:to>
                                    </p:set>
                                    <p:animEffect transition="in" filter="wipe(up)">
                                      <p:cBhvr>
                                        <p:cTn id="45" dur="1000"/>
                                        <p:tgtEl>
                                          <p:spTgt spid="21"/>
                                        </p:tgtEl>
                                      </p:cBhvr>
                                    </p:animEffect>
                                  </p:childTnLst>
                                </p:cTn>
                              </p:par>
                              <p:par>
                                <p:cTn id="46" presetID="45" presetClass="entr" presetSubtype="0" fill="hold" grpId="0" nodeType="withEffect">
                                  <p:stCondLst>
                                    <p:cond delay="6050"/>
                                  </p:stCondLst>
                                  <p:childTnLst>
                                    <p:set>
                                      <p:cBhvr>
                                        <p:cTn id="47" dur="1" fill="hold">
                                          <p:stCondLst>
                                            <p:cond delay="0"/>
                                          </p:stCondLst>
                                        </p:cTn>
                                        <p:tgtEl>
                                          <p:spTgt spid="22"/>
                                        </p:tgtEl>
                                        <p:attrNameLst>
                                          <p:attrName>style.visibility</p:attrName>
                                        </p:attrNameLst>
                                      </p:cBhvr>
                                      <p:to>
                                        <p:strVal val="visible"/>
                                      </p:to>
                                    </p:set>
                                    <p:animEffect transition="in" filter="fade">
                                      <p:cBhvr>
                                        <p:cTn id="48" dur="2000"/>
                                        <p:tgtEl>
                                          <p:spTgt spid="22"/>
                                        </p:tgtEl>
                                      </p:cBhvr>
                                    </p:animEffect>
                                    <p:anim calcmode="lin" valueType="num">
                                      <p:cBhvr>
                                        <p:cTn id="49" dur="2000" fill="hold"/>
                                        <p:tgtEl>
                                          <p:spTgt spid="22"/>
                                        </p:tgtEl>
                                        <p:attrNameLst>
                                          <p:attrName>ppt_w</p:attrName>
                                        </p:attrNameLst>
                                      </p:cBhvr>
                                      <p:tavLst>
                                        <p:tav tm="0" fmla="#ppt_w*sin(2.5*pi*$)">
                                          <p:val>
                                            <p:fltVal val="0"/>
                                          </p:val>
                                        </p:tav>
                                        <p:tav tm="100000">
                                          <p:val>
                                            <p:fltVal val="1"/>
                                          </p:val>
                                        </p:tav>
                                      </p:tavLst>
                                    </p:anim>
                                    <p:anim calcmode="lin" valueType="num">
                                      <p:cBhvr>
                                        <p:cTn id="50" dur="2000" fill="hold"/>
                                        <p:tgtEl>
                                          <p:spTgt spid="2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17" grpId="0"/>
      <p:bldP spid="18" grpId="0"/>
      <p:bldP spid="19" grpId="0"/>
      <p:bldP spid="20" grpId="0"/>
      <p:bldP spid="21" grpId="0"/>
      <p:bldP spid="22"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6B1DA2CE-9C36-4F43-A30B-2A617565E093}"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65</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16" name="Content Placeholder 2"/>
          <p:cNvSpPr txBox="1">
            <a:spLocks/>
          </p:cNvSpPr>
          <p:nvPr/>
        </p:nvSpPr>
        <p:spPr>
          <a:xfrm>
            <a:off x="2095500" y="4614863"/>
            <a:ext cx="7929563" cy="815975"/>
          </a:xfrm>
          <a:prstGeom prst="rect">
            <a:avLst/>
          </a:prstGeom>
        </p:spPr>
        <p:txBody>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fontAlgn="auto">
              <a:lnSpc>
                <a:spcPct val="150000"/>
              </a:lnSpc>
              <a:spcAft>
                <a:spcPts val="0"/>
              </a:spcAft>
              <a:buFont typeface="Arial" pitchFamily="34" charset="0"/>
              <a:buNone/>
              <a:defRPr/>
            </a:pPr>
            <a:r>
              <a:rPr lang="en-US" sz="1100" dirty="0">
                <a:solidFill>
                  <a:schemeClr val="tx1">
                    <a:lumMod val="65000"/>
                    <a:lumOff val="35000"/>
                  </a:schemeClr>
                </a:solidFill>
              </a:rPr>
              <a:t>Lorem ipsum dolor sit amet, consectetur adipiscing elit. </a:t>
            </a:r>
            <a:r>
              <a:rPr lang="en-US" sz="1100" b="1" dirty="0">
                <a:solidFill>
                  <a:schemeClr val="tx1">
                    <a:lumMod val="65000"/>
                    <a:lumOff val="35000"/>
                  </a:schemeClr>
                </a:solidFill>
              </a:rPr>
              <a:t>Fusce suscipit neque non libero aliquam</a:t>
            </a:r>
            <a:r>
              <a:rPr lang="en-US" sz="1100" dirty="0">
                <a:solidFill>
                  <a:schemeClr val="tx1">
                    <a:lumMod val="65000"/>
                    <a:lumOff val="35000"/>
                  </a:schemeClr>
                </a:solidFill>
              </a:rPr>
              <a:t>, ut facilisis lacus pretium. Sed imperdiet tincidunt velit laoreet facilisis. Praesent tempus ipsum suscipit, dictum nulla a, sagittis sapien. Curabitur a nisl facilisis lectus posuere pharetra porta sed neque. Fusce porttitor venenatis ipsum at ullamcorper. Suspendisse sodales leo vehicula libero pharetra, ac porttitor metus mollis</a:t>
            </a:r>
            <a:r>
              <a:rPr lang="en-US" sz="1100" dirty="0" smtClean="0">
                <a:solidFill>
                  <a:schemeClr val="tx1">
                    <a:lumMod val="65000"/>
                    <a:lumOff val="35000"/>
                  </a:schemeClr>
                </a:solidFill>
              </a:rPr>
              <a:t>.</a:t>
            </a:r>
            <a:endParaRPr lang="en-US" sz="1100" dirty="0">
              <a:solidFill>
                <a:schemeClr val="tx1">
                  <a:lumMod val="65000"/>
                  <a:lumOff val="35000"/>
                </a:schemeClr>
              </a:solidFill>
            </a:endParaRPr>
          </a:p>
        </p:txBody>
      </p:sp>
      <p:cxnSp>
        <p:nvCxnSpPr>
          <p:cNvPr id="17" name="Straight Connector 16"/>
          <p:cNvCxnSpPr/>
          <p:nvPr/>
        </p:nvCxnSpPr>
        <p:spPr>
          <a:xfrm flipH="1">
            <a:off x="2197100" y="4462463"/>
            <a:ext cx="7654925" cy="0"/>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sp>
        <p:nvSpPr>
          <p:cNvPr id="18" name="Oval 17"/>
          <p:cNvSpPr>
            <a:spLocks noChangeAspect="1"/>
          </p:cNvSpPr>
          <p:nvPr/>
        </p:nvSpPr>
        <p:spPr>
          <a:xfrm>
            <a:off x="3906838" y="2308225"/>
            <a:ext cx="1296987" cy="1296988"/>
          </a:xfrm>
          <a:prstGeom prst="ellipse">
            <a:avLst/>
          </a:prstGeom>
          <a:solidFill>
            <a:schemeClr val="bg1">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9" name="Oval 18"/>
          <p:cNvSpPr>
            <a:spLocks noChangeAspect="1"/>
          </p:cNvSpPr>
          <p:nvPr/>
        </p:nvSpPr>
        <p:spPr>
          <a:xfrm>
            <a:off x="5426075" y="2308225"/>
            <a:ext cx="1295400" cy="1296988"/>
          </a:xfrm>
          <a:prstGeom prst="ellipse">
            <a:avLst/>
          </a:prstGeom>
          <a:solidFill>
            <a:schemeClr val="bg1">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20" name="Oval 19"/>
          <p:cNvSpPr>
            <a:spLocks noChangeAspect="1"/>
          </p:cNvSpPr>
          <p:nvPr/>
        </p:nvSpPr>
        <p:spPr>
          <a:xfrm>
            <a:off x="6929438" y="2295525"/>
            <a:ext cx="1296987" cy="1295400"/>
          </a:xfrm>
          <a:prstGeom prst="ellipse">
            <a:avLst/>
          </a:prstGeom>
          <a:solidFill>
            <a:schemeClr val="bg1">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21" name="Oval 20"/>
          <p:cNvSpPr>
            <a:spLocks noChangeAspect="1"/>
          </p:cNvSpPr>
          <p:nvPr/>
        </p:nvSpPr>
        <p:spPr>
          <a:xfrm>
            <a:off x="8434388" y="2322513"/>
            <a:ext cx="1295400" cy="1296987"/>
          </a:xfrm>
          <a:prstGeom prst="ellipse">
            <a:avLst/>
          </a:prstGeom>
          <a:solidFill>
            <a:schemeClr val="bg1">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grpSp>
        <p:nvGrpSpPr>
          <p:cNvPr id="22" name="Group 21"/>
          <p:cNvGrpSpPr>
            <a:grpSpLocks/>
          </p:cNvGrpSpPr>
          <p:nvPr/>
        </p:nvGrpSpPr>
        <p:grpSpPr bwMode="auto">
          <a:xfrm>
            <a:off x="4386263" y="3754438"/>
            <a:ext cx="3184525" cy="169862"/>
            <a:chOff x="2895600" y="3409950"/>
            <a:chExt cx="3183049" cy="169277"/>
          </a:xfrm>
        </p:grpSpPr>
        <p:grpSp>
          <p:nvGrpSpPr>
            <p:cNvPr id="67616" name="Group 22"/>
            <p:cNvGrpSpPr>
              <a:grpSpLocks/>
            </p:cNvGrpSpPr>
            <p:nvPr/>
          </p:nvGrpSpPr>
          <p:grpSpPr bwMode="auto">
            <a:xfrm>
              <a:off x="2895600" y="3409950"/>
              <a:ext cx="577106" cy="169277"/>
              <a:chOff x="3870964" y="3265019"/>
              <a:chExt cx="577106" cy="169277"/>
            </a:xfrm>
          </p:grpSpPr>
          <p:sp>
            <p:nvSpPr>
              <p:cNvPr id="37" name="Rounded Rectangle 36"/>
              <p:cNvSpPr/>
              <p:nvPr/>
            </p:nvSpPr>
            <p:spPr>
              <a:xfrm>
                <a:off x="3870964" y="3285585"/>
                <a:ext cx="114247" cy="113906"/>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400">
                  <a:solidFill>
                    <a:srgbClr val="A6A6A6"/>
                  </a:solidFill>
                </a:endParaRPr>
              </a:p>
            </p:txBody>
          </p:sp>
          <p:sp>
            <p:nvSpPr>
              <p:cNvPr id="67630" name="Rectangle 1436"/>
              <p:cNvSpPr>
                <a:spLocks noChangeArrowheads="1"/>
              </p:cNvSpPr>
              <p:nvPr/>
            </p:nvSpPr>
            <p:spPr bwMode="auto">
              <a:xfrm>
                <a:off x="4055029" y="3265019"/>
                <a:ext cx="393517"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100" b="1">
                    <a:solidFill>
                      <a:srgbClr val="A6A6A6"/>
                    </a:solidFill>
                    <a:cs typeface="Arial" pitchFamily="34" charset="0"/>
                  </a:rPr>
                  <a:t>Design</a:t>
                </a:r>
                <a:endParaRPr lang="en-US" altLang="zh-CN" sz="2800" b="1">
                  <a:solidFill>
                    <a:srgbClr val="A6A6A6"/>
                  </a:solidFill>
                  <a:cs typeface="Arial" pitchFamily="34" charset="0"/>
                </a:endParaRPr>
              </a:p>
            </p:txBody>
          </p:sp>
        </p:grpSp>
        <p:grpSp>
          <p:nvGrpSpPr>
            <p:cNvPr id="67617" name="Group 23"/>
            <p:cNvGrpSpPr>
              <a:grpSpLocks/>
            </p:cNvGrpSpPr>
            <p:nvPr/>
          </p:nvGrpSpPr>
          <p:grpSpPr bwMode="auto">
            <a:xfrm>
              <a:off x="3636854" y="3409950"/>
              <a:ext cx="524207" cy="169277"/>
              <a:chOff x="4562378" y="3265019"/>
              <a:chExt cx="524207" cy="169277"/>
            </a:xfrm>
          </p:grpSpPr>
          <p:sp>
            <p:nvSpPr>
              <p:cNvPr id="35" name="Rounded Rectangle 34"/>
              <p:cNvSpPr/>
              <p:nvPr/>
            </p:nvSpPr>
            <p:spPr>
              <a:xfrm>
                <a:off x="4562142" y="3285585"/>
                <a:ext cx="114247" cy="113906"/>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400">
                  <a:solidFill>
                    <a:srgbClr val="A6A6A6"/>
                  </a:solidFill>
                </a:endParaRPr>
              </a:p>
            </p:txBody>
          </p:sp>
          <p:sp>
            <p:nvSpPr>
              <p:cNvPr id="67628" name="Rectangle 1436"/>
              <p:cNvSpPr>
                <a:spLocks noChangeArrowheads="1"/>
              </p:cNvSpPr>
              <p:nvPr/>
            </p:nvSpPr>
            <p:spPr bwMode="auto">
              <a:xfrm>
                <a:off x="4746207" y="3265019"/>
                <a:ext cx="341155"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100" b="1">
                    <a:solidFill>
                      <a:srgbClr val="A6A6A6"/>
                    </a:solidFill>
                    <a:cs typeface="Arial" pitchFamily="34" charset="0"/>
                  </a:rPr>
                  <a:t>Video</a:t>
                </a:r>
                <a:endParaRPr lang="en-US" altLang="zh-CN" sz="2800" b="1">
                  <a:solidFill>
                    <a:srgbClr val="A6A6A6"/>
                  </a:solidFill>
                  <a:cs typeface="Arial" pitchFamily="34" charset="0"/>
                </a:endParaRPr>
              </a:p>
            </p:txBody>
          </p:sp>
        </p:grpSp>
        <p:grpSp>
          <p:nvGrpSpPr>
            <p:cNvPr id="67618" name="Group 24"/>
            <p:cNvGrpSpPr>
              <a:grpSpLocks/>
            </p:cNvGrpSpPr>
            <p:nvPr/>
          </p:nvGrpSpPr>
          <p:grpSpPr bwMode="auto">
            <a:xfrm>
              <a:off x="4330018" y="3409950"/>
              <a:ext cx="535428" cy="169277"/>
              <a:chOff x="5212554" y="3265019"/>
              <a:chExt cx="535428" cy="169277"/>
            </a:xfrm>
          </p:grpSpPr>
          <p:sp>
            <p:nvSpPr>
              <p:cNvPr id="33" name="Rounded Rectangle 32"/>
              <p:cNvSpPr/>
              <p:nvPr/>
            </p:nvSpPr>
            <p:spPr>
              <a:xfrm>
                <a:off x="5212571" y="3285585"/>
                <a:ext cx="114247" cy="113906"/>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400">
                  <a:solidFill>
                    <a:srgbClr val="A6A6A6"/>
                  </a:solidFill>
                </a:endParaRPr>
              </a:p>
            </p:txBody>
          </p:sp>
          <p:sp>
            <p:nvSpPr>
              <p:cNvPr id="67626" name="Rectangle 1436"/>
              <p:cNvSpPr>
                <a:spLocks noChangeArrowheads="1"/>
              </p:cNvSpPr>
              <p:nvPr/>
            </p:nvSpPr>
            <p:spPr bwMode="auto">
              <a:xfrm>
                <a:off x="5396636" y="3265019"/>
                <a:ext cx="350675"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100" b="1">
                    <a:solidFill>
                      <a:srgbClr val="A6A6A6"/>
                    </a:solidFill>
                    <a:cs typeface="Arial" pitchFamily="34" charset="0"/>
                  </a:rPr>
                  <a:t>Photo</a:t>
                </a:r>
                <a:endParaRPr lang="en-US" altLang="zh-CN" sz="2800" b="1">
                  <a:solidFill>
                    <a:srgbClr val="A6A6A6"/>
                  </a:solidFill>
                  <a:cs typeface="Arial" pitchFamily="34" charset="0"/>
                </a:endParaRPr>
              </a:p>
            </p:txBody>
          </p:sp>
        </p:grpSp>
        <p:grpSp>
          <p:nvGrpSpPr>
            <p:cNvPr id="67619" name="Group 25"/>
            <p:cNvGrpSpPr>
              <a:grpSpLocks/>
            </p:cNvGrpSpPr>
            <p:nvPr/>
          </p:nvGrpSpPr>
          <p:grpSpPr bwMode="auto">
            <a:xfrm>
              <a:off x="5034403" y="3409950"/>
              <a:ext cx="530619" cy="169277"/>
              <a:chOff x="5873874" y="3265019"/>
              <a:chExt cx="530619" cy="169277"/>
            </a:xfrm>
          </p:grpSpPr>
          <p:sp>
            <p:nvSpPr>
              <p:cNvPr id="31" name="Rounded Rectangle 30"/>
              <p:cNvSpPr/>
              <p:nvPr/>
            </p:nvSpPr>
            <p:spPr>
              <a:xfrm>
                <a:off x="5874029" y="3285585"/>
                <a:ext cx="114247" cy="113906"/>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400">
                  <a:solidFill>
                    <a:srgbClr val="A6A6A6"/>
                  </a:solidFill>
                </a:endParaRPr>
              </a:p>
            </p:txBody>
          </p:sp>
          <p:sp>
            <p:nvSpPr>
              <p:cNvPr id="67624" name="Rectangle 1436"/>
              <p:cNvSpPr>
                <a:spLocks noChangeArrowheads="1"/>
              </p:cNvSpPr>
              <p:nvPr/>
            </p:nvSpPr>
            <p:spPr bwMode="auto">
              <a:xfrm>
                <a:off x="6058094" y="3265019"/>
                <a:ext cx="345915"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100" b="1">
                    <a:solidFill>
                      <a:srgbClr val="A6A6A6"/>
                    </a:solidFill>
                    <a:cs typeface="Arial" pitchFamily="34" charset="0"/>
                  </a:rPr>
                  <a:t>Audio</a:t>
                </a:r>
                <a:endParaRPr lang="en-US" altLang="zh-CN" sz="2800" b="1">
                  <a:solidFill>
                    <a:srgbClr val="A6A6A6"/>
                  </a:solidFill>
                  <a:cs typeface="Arial" pitchFamily="34" charset="0"/>
                </a:endParaRPr>
              </a:p>
            </p:txBody>
          </p:sp>
        </p:grpSp>
        <p:grpSp>
          <p:nvGrpSpPr>
            <p:cNvPr id="67620" name="Group 26"/>
            <p:cNvGrpSpPr>
              <a:grpSpLocks/>
            </p:cNvGrpSpPr>
            <p:nvPr/>
          </p:nvGrpSpPr>
          <p:grpSpPr bwMode="auto">
            <a:xfrm>
              <a:off x="5733979" y="3409950"/>
              <a:ext cx="344670" cy="169277"/>
              <a:chOff x="6553200" y="3265019"/>
              <a:chExt cx="344670" cy="169277"/>
            </a:xfrm>
          </p:grpSpPr>
          <p:sp>
            <p:nvSpPr>
              <p:cNvPr id="28" name="Rounded Rectangle 27"/>
              <p:cNvSpPr/>
              <p:nvPr/>
            </p:nvSpPr>
            <p:spPr>
              <a:xfrm>
                <a:off x="6553542" y="3285585"/>
                <a:ext cx="114247" cy="113906"/>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400">
                  <a:solidFill>
                    <a:srgbClr val="A6A6A6"/>
                  </a:solidFill>
                </a:endParaRPr>
              </a:p>
            </p:txBody>
          </p:sp>
          <p:sp>
            <p:nvSpPr>
              <p:cNvPr id="67622" name="Rectangle 1436"/>
              <p:cNvSpPr>
                <a:spLocks noChangeArrowheads="1"/>
              </p:cNvSpPr>
              <p:nvPr/>
            </p:nvSpPr>
            <p:spPr bwMode="auto">
              <a:xfrm>
                <a:off x="6737606" y="3265019"/>
                <a:ext cx="160264"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100" b="1">
                    <a:solidFill>
                      <a:srgbClr val="A6A6A6"/>
                    </a:solidFill>
                    <a:cs typeface="Arial" pitchFamily="34" charset="0"/>
                  </a:rPr>
                  <a:t>3D</a:t>
                </a:r>
                <a:endParaRPr lang="en-US" altLang="zh-CN" sz="2800" b="1">
                  <a:solidFill>
                    <a:srgbClr val="A6A6A6"/>
                  </a:solidFill>
                  <a:cs typeface="Arial" pitchFamily="34" charset="0"/>
                </a:endParaRPr>
              </a:p>
            </p:txBody>
          </p:sp>
        </p:grpSp>
      </p:grpSp>
      <p:sp>
        <p:nvSpPr>
          <p:cNvPr id="39" name="Oval 38"/>
          <p:cNvSpPr>
            <a:spLocks noChangeAspect="1"/>
          </p:cNvSpPr>
          <p:nvPr/>
        </p:nvSpPr>
        <p:spPr>
          <a:xfrm>
            <a:off x="2417763" y="2308225"/>
            <a:ext cx="1295400" cy="1296988"/>
          </a:xfrm>
          <a:prstGeom prst="ellipse">
            <a:avLst/>
          </a:prstGeom>
          <a:solidFill>
            <a:schemeClr val="bg1">
              <a:lumMod val="75000"/>
            </a:schemeClr>
          </a:solidFill>
          <a:ln>
            <a:noFill/>
            <a:prstDash val="sysDot"/>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grpSp>
        <p:nvGrpSpPr>
          <p:cNvPr id="41" name="Group 40"/>
          <p:cNvGrpSpPr>
            <a:grpSpLocks noChangeAspect="1"/>
          </p:cNvGrpSpPr>
          <p:nvPr/>
        </p:nvGrpSpPr>
        <p:grpSpPr bwMode="auto">
          <a:xfrm>
            <a:off x="2336800" y="2228850"/>
            <a:ext cx="1457325" cy="1457325"/>
            <a:chOff x="938253" y="1655862"/>
            <a:chExt cx="1198626" cy="1198626"/>
          </a:xfrm>
        </p:grpSpPr>
        <p:sp>
          <p:nvSpPr>
            <p:cNvPr id="42" name="Pie 41"/>
            <p:cNvSpPr/>
            <p:nvPr/>
          </p:nvSpPr>
          <p:spPr>
            <a:xfrm>
              <a:off x="938253" y="1655862"/>
              <a:ext cx="1198626" cy="1198626"/>
            </a:xfrm>
            <a:prstGeom prst="pie">
              <a:avLst>
                <a:gd name="adj1" fmla="val 3119149"/>
                <a:gd name="adj2" fmla="val 1620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solidFill>
                  <a:schemeClr val="tx1"/>
                </a:solidFill>
              </a:endParaRPr>
            </a:p>
          </p:txBody>
        </p:sp>
        <p:sp>
          <p:nvSpPr>
            <p:cNvPr id="67615" name="Rectangle 1436"/>
            <p:cNvSpPr>
              <a:spLocks noChangeArrowheads="1"/>
            </p:cNvSpPr>
            <p:nvPr/>
          </p:nvSpPr>
          <p:spPr bwMode="auto">
            <a:xfrm>
              <a:off x="1143000" y="2114058"/>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400" b="1">
                  <a:solidFill>
                    <a:schemeClr val="bg1"/>
                  </a:solidFill>
                  <a:cs typeface="Arial" pitchFamily="34" charset="0"/>
                </a:rPr>
                <a:t>65%</a:t>
              </a:r>
              <a:endParaRPr lang="en-US" altLang="zh-CN" sz="3600" b="1">
                <a:solidFill>
                  <a:schemeClr val="bg1"/>
                </a:solidFill>
                <a:cs typeface="Arial" pitchFamily="34" charset="0"/>
              </a:endParaRPr>
            </a:p>
          </p:txBody>
        </p:sp>
      </p:grpSp>
      <p:grpSp>
        <p:nvGrpSpPr>
          <p:cNvPr id="44" name="Group 43"/>
          <p:cNvGrpSpPr>
            <a:grpSpLocks noChangeAspect="1"/>
          </p:cNvGrpSpPr>
          <p:nvPr/>
        </p:nvGrpSpPr>
        <p:grpSpPr bwMode="auto">
          <a:xfrm>
            <a:off x="3841750" y="2228850"/>
            <a:ext cx="1455738" cy="1457325"/>
            <a:chOff x="2442383" y="1655862"/>
            <a:chExt cx="1198626" cy="1198626"/>
          </a:xfrm>
        </p:grpSpPr>
        <p:sp>
          <p:nvSpPr>
            <p:cNvPr id="45" name="Pie 44"/>
            <p:cNvSpPr/>
            <p:nvPr/>
          </p:nvSpPr>
          <p:spPr>
            <a:xfrm>
              <a:off x="2442383" y="1655862"/>
              <a:ext cx="1198626" cy="1198626"/>
            </a:xfrm>
            <a:prstGeom prst="pie">
              <a:avLst>
                <a:gd name="adj1" fmla="val 7489636"/>
                <a:gd name="adj2" fmla="val 1620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solidFill>
                  <a:schemeClr val="tx1"/>
                </a:solidFill>
              </a:endParaRPr>
            </a:p>
          </p:txBody>
        </p:sp>
        <p:sp>
          <p:nvSpPr>
            <p:cNvPr id="67613" name="Rectangle 1436"/>
            <p:cNvSpPr>
              <a:spLocks noChangeArrowheads="1"/>
            </p:cNvSpPr>
            <p:nvPr/>
          </p:nvSpPr>
          <p:spPr bwMode="auto">
            <a:xfrm>
              <a:off x="2647950" y="2114058"/>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400" b="1">
                  <a:solidFill>
                    <a:schemeClr val="bg1"/>
                  </a:solidFill>
                  <a:cs typeface="Arial" pitchFamily="34" charset="0"/>
                </a:rPr>
                <a:t>42%</a:t>
              </a:r>
              <a:endParaRPr lang="en-US" altLang="zh-CN" sz="3600" b="1">
                <a:solidFill>
                  <a:schemeClr val="bg1"/>
                </a:solidFill>
                <a:cs typeface="Arial" pitchFamily="34" charset="0"/>
              </a:endParaRPr>
            </a:p>
          </p:txBody>
        </p:sp>
      </p:grpSp>
      <p:grpSp>
        <p:nvGrpSpPr>
          <p:cNvPr id="47" name="Group 46"/>
          <p:cNvGrpSpPr>
            <a:grpSpLocks noChangeAspect="1"/>
          </p:cNvGrpSpPr>
          <p:nvPr/>
        </p:nvGrpSpPr>
        <p:grpSpPr bwMode="auto">
          <a:xfrm>
            <a:off x="5345113" y="2228850"/>
            <a:ext cx="1457325" cy="1457325"/>
            <a:chOff x="3946513" y="1655862"/>
            <a:chExt cx="1198626" cy="1198626"/>
          </a:xfrm>
        </p:grpSpPr>
        <p:sp>
          <p:nvSpPr>
            <p:cNvPr id="48" name="Pie 47"/>
            <p:cNvSpPr/>
            <p:nvPr/>
          </p:nvSpPr>
          <p:spPr>
            <a:xfrm>
              <a:off x="3946513" y="1655862"/>
              <a:ext cx="1198626" cy="1198626"/>
            </a:xfrm>
            <a:prstGeom prst="pi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solidFill>
                  <a:schemeClr val="tx1"/>
                </a:solidFill>
              </a:endParaRPr>
            </a:p>
          </p:txBody>
        </p:sp>
        <p:sp>
          <p:nvSpPr>
            <p:cNvPr id="67611" name="Rectangle 1436"/>
            <p:cNvSpPr>
              <a:spLocks noChangeArrowheads="1"/>
            </p:cNvSpPr>
            <p:nvPr/>
          </p:nvSpPr>
          <p:spPr bwMode="auto">
            <a:xfrm>
              <a:off x="4152900" y="2114058"/>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400" b="1">
                  <a:solidFill>
                    <a:schemeClr val="bg1"/>
                  </a:solidFill>
                  <a:cs typeface="Arial" pitchFamily="34" charset="0"/>
                </a:rPr>
                <a:t>75%</a:t>
              </a:r>
              <a:endParaRPr lang="en-US" altLang="zh-CN" sz="3600" b="1">
                <a:solidFill>
                  <a:schemeClr val="bg1"/>
                </a:solidFill>
                <a:cs typeface="Arial" pitchFamily="34" charset="0"/>
              </a:endParaRPr>
            </a:p>
          </p:txBody>
        </p:sp>
      </p:grpSp>
      <p:grpSp>
        <p:nvGrpSpPr>
          <p:cNvPr id="50" name="Group 49"/>
          <p:cNvGrpSpPr>
            <a:grpSpLocks noChangeAspect="1"/>
          </p:cNvGrpSpPr>
          <p:nvPr/>
        </p:nvGrpSpPr>
        <p:grpSpPr bwMode="auto">
          <a:xfrm>
            <a:off x="6850063" y="2228850"/>
            <a:ext cx="1455737" cy="1457325"/>
            <a:chOff x="5450643" y="1655862"/>
            <a:chExt cx="1198626" cy="1198626"/>
          </a:xfrm>
        </p:grpSpPr>
        <p:sp>
          <p:nvSpPr>
            <p:cNvPr id="51" name="Pie 50"/>
            <p:cNvSpPr/>
            <p:nvPr/>
          </p:nvSpPr>
          <p:spPr>
            <a:xfrm>
              <a:off x="5450643" y="1655862"/>
              <a:ext cx="1198626" cy="1198626"/>
            </a:xfrm>
            <a:prstGeom prst="pie">
              <a:avLst>
                <a:gd name="adj1" fmla="val 12659116"/>
                <a:gd name="adj2" fmla="val 16200000"/>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solidFill>
                  <a:schemeClr val="tx1"/>
                </a:solidFill>
              </a:endParaRPr>
            </a:p>
          </p:txBody>
        </p:sp>
        <p:sp>
          <p:nvSpPr>
            <p:cNvPr id="67609" name="Rectangle 1436"/>
            <p:cNvSpPr>
              <a:spLocks noChangeArrowheads="1"/>
            </p:cNvSpPr>
            <p:nvPr/>
          </p:nvSpPr>
          <p:spPr bwMode="auto">
            <a:xfrm>
              <a:off x="5657850" y="2114058"/>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400" b="1">
                  <a:solidFill>
                    <a:schemeClr val="bg1"/>
                  </a:solidFill>
                  <a:cs typeface="Arial" pitchFamily="34" charset="0"/>
                </a:rPr>
                <a:t>25%</a:t>
              </a:r>
              <a:endParaRPr lang="en-US" altLang="zh-CN" sz="3600" b="1">
                <a:solidFill>
                  <a:schemeClr val="bg1"/>
                </a:solidFill>
                <a:cs typeface="Arial" pitchFamily="34" charset="0"/>
              </a:endParaRPr>
            </a:p>
          </p:txBody>
        </p:sp>
      </p:grpSp>
      <p:grpSp>
        <p:nvGrpSpPr>
          <p:cNvPr id="53" name="Group 52"/>
          <p:cNvGrpSpPr>
            <a:grpSpLocks noChangeAspect="1"/>
          </p:cNvGrpSpPr>
          <p:nvPr/>
        </p:nvGrpSpPr>
        <p:grpSpPr bwMode="auto">
          <a:xfrm>
            <a:off x="8353425" y="2228850"/>
            <a:ext cx="1457325" cy="1457325"/>
            <a:chOff x="6954774" y="1655862"/>
            <a:chExt cx="1198626" cy="1198626"/>
          </a:xfrm>
        </p:grpSpPr>
        <p:sp>
          <p:nvSpPr>
            <p:cNvPr id="54" name="Pie 53"/>
            <p:cNvSpPr/>
            <p:nvPr/>
          </p:nvSpPr>
          <p:spPr>
            <a:xfrm>
              <a:off x="6954774" y="1655862"/>
              <a:ext cx="1198626" cy="1198626"/>
            </a:xfrm>
            <a:prstGeom prst="pie">
              <a:avLst>
                <a:gd name="adj1" fmla="val 4556663"/>
                <a:gd name="adj2" fmla="val 16200000"/>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solidFill>
                  <a:schemeClr val="tx1"/>
                </a:solidFill>
              </a:endParaRPr>
            </a:p>
          </p:txBody>
        </p:sp>
        <p:sp>
          <p:nvSpPr>
            <p:cNvPr id="67607" name="Rectangle 1436"/>
            <p:cNvSpPr>
              <a:spLocks noChangeArrowheads="1"/>
            </p:cNvSpPr>
            <p:nvPr/>
          </p:nvSpPr>
          <p:spPr bwMode="auto">
            <a:xfrm>
              <a:off x="7162800" y="2114058"/>
              <a:ext cx="314189"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400" b="1">
                  <a:solidFill>
                    <a:schemeClr val="bg1"/>
                  </a:solidFill>
                  <a:cs typeface="Arial" pitchFamily="34" charset="0"/>
                </a:rPr>
                <a:t>60%</a:t>
              </a:r>
              <a:endParaRPr lang="en-US" altLang="zh-CN" sz="3600" b="1">
                <a:solidFill>
                  <a:schemeClr val="bg1"/>
                </a:solidFill>
                <a:cs typeface="Arial" pitchFamily="34" charset="0"/>
              </a:endParaRPr>
            </a:p>
          </p:txBody>
        </p:sp>
      </p:grpSp>
      <p:sp>
        <p:nvSpPr>
          <p:cNvPr id="56" name="Content Placeholder 7"/>
          <p:cNvSpPr txBox="1">
            <a:spLocks/>
          </p:cNvSpPr>
          <p:nvPr/>
        </p:nvSpPr>
        <p:spPr bwMode="auto">
          <a:xfrm>
            <a:off x="3146425" y="315913"/>
            <a:ext cx="6034088" cy="922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Pie Infographic</a:t>
            </a:r>
            <a:endParaRPr lang="en-US" altLang="zh-CN" sz="3600">
              <a:solidFill>
                <a:srgbClr val="767171"/>
              </a:solidFill>
              <a:latin typeface="Calibri Light" pitchFamily="34" charset="0"/>
            </a:endParaRPr>
          </a:p>
        </p:txBody>
      </p:sp>
      <p:sp>
        <p:nvSpPr>
          <p:cNvPr id="57" name="Title 1"/>
          <p:cNvSpPr txBox="1">
            <a:spLocks/>
          </p:cNvSpPr>
          <p:nvPr/>
        </p:nvSpPr>
        <p:spPr>
          <a:xfrm>
            <a:off x="4725988" y="1003300"/>
            <a:ext cx="2890837" cy="363538"/>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childTnLst>
                          </p:cTn>
                        </p:par>
                        <p:par>
                          <p:cTn id="21" fill="hold" nodeType="afterGroup">
                            <p:stCondLst>
                              <p:cond delay="3750"/>
                            </p:stCondLst>
                            <p:childTnLst>
                              <p:par>
                                <p:cTn id="22" presetID="10" presetClass="entr" presetSubtype="0" fill="hold" nodeType="afterEffect">
                                  <p:stCondLst>
                                    <p:cond delay="0"/>
                                  </p:stCondLst>
                                  <p:childTnLst>
                                    <p:set>
                                      <p:cBhvr>
                                        <p:cTn id="23" dur="1" fill="hold">
                                          <p:stCondLst>
                                            <p:cond delay="0"/>
                                          </p:stCondLst>
                                        </p:cTn>
                                        <p:tgtEl>
                                          <p:spTgt spid="22"/>
                                        </p:tgtEl>
                                        <p:attrNameLst>
                                          <p:attrName>style.visibility</p:attrName>
                                        </p:attrNameLst>
                                      </p:cBhvr>
                                      <p:to>
                                        <p:strVal val="visible"/>
                                      </p:to>
                                    </p:set>
                                    <p:animEffect transition="in" filter="fade">
                                      <p:cBhvr>
                                        <p:cTn id="24" dur="500"/>
                                        <p:tgtEl>
                                          <p:spTgt spid="22"/>
                                        </p:tgtEl>
                                      </p:cBhvr>
                                    </p:animEffect>
                                  </p:childTnLst>
                                </p:cTn>
                              </p:par>
                            </p:childTnLst>
                          </p:cTn>
                        </p:par>
                        <p:par>
                          <p:cTn id="25" fill="hold" nodeType="afterGroup">
                            <p:stCondLst>
                              <p:cond delay="4250"/>
                            </p:stCondLst>
                            <p:childTnLst>
                              <p:par>
                                <p:cTn id="26" presetID="53" presetClass="entr" presetSubtype="16" fill="hold" grpId="0" nodeType="afterEffect">
                                  <p:stCondLst>
                                    <p:cond delay="0"/>
                                  </p:stCondLst>
                                  <p:childTnLst>
                                    <p:set>
                                      <p:cBhvr>
                                        <p:cTn id="27" dur="1" fill="hold">
                                          <p:stCondLst>
                                            <p:cond delay="0"/>
                                          </p:stCondLst>
                                        </p:cTn>
                                        <p:tgtEl>
                                          <p:spTgt spid="39"/>
                                        </p:tgtEl>
                                        <p:attrNameLst>
                                          <p:attrName>style.visibility</p:attrName>
                                        </p:attrNameLst>
                                      </p:cBhvr>
                                      <p:to>
                                        <p:strVal val="visible"/>
                                      </p:to>
                                    </p:set>
                                    <p:anim calcmode="lin" valueType="num">
                                      <p:cBhvr>
                                        <p:cTn id="28" dur="500" fill="hold"/>
                                        <p:tgtEl>
                                          <p:spTgt spid="39"/>
                                        </p:tgtEl>
                                        <p:attrNameLst>
                                          <p:attrName>ppt_w</p:attrName>
                                        </p:attrNameLst>
                                      </p:cBhvr>
                                      <p:tavLst>
                                        <p:tav tm="0">
                                          <p:val>
                                            <p:fltVal val="0"/>
                                          </p:val>
                                        </p:tav>
                                        <p:tav tm="100000">
                                          <p:val>
                                            <p:strVal val="#ppt_w"/>
                                          </p:val>
                                        </p:tav>
                                      </p:tavLst>
                                    </p:anim>
                                    <p:anim calcmode="lin" valueType="num">
                                      <p:cBhvr>
                                        <p:cTn id="29" dur="500" fill="hold"/>
                                        <p:tgtEl>
                                          <p:spTgt spid="39"/>
                                        </p:tgtEl>
                                        <p:attrNameLst>
                                          <p:attrName>ppt_h</p:attrName>
                                        </p:attrNameLst>
                                      </p:cBhvr>
                                      <p:tavLst>
                                        <p:tav tm="0">
                                          <p:val>
                                            <p:fltVal val="0"/>
                                          </p:val>
                                        </p:tav>
                                        <p:tav tm="100000">
                                          <p:val>
                                            <p:strVal val="#ppt_h"/>
                                          </p:val>
                                        </p:tav>
                                      </p:tavLst>
                                    </p:anim>
                                    <p:animEffect transition="in" filter="fade">
                                      <p:cBhvr>
                                        <p:cTn id="30" dur="500"/>
                                        <p:tgtEl>
                                          <p:spTgt spid="39"/>
                                        </p:tgtEl>
                                      </p:cBhvr>
                                    </p:animEffect>
                                  </p:childTnLst>
                                </p:cTn>
                              </p:par>
                            </p:childTnLst>
                          </p:cTn>
                        </p:par>
                        <p:par>
                          <p:cTn id="31" fill="hold" nodeType="afterGroup">
                            <p:stCondLst>
                              <p:cond delay="4750"/>
                            </p:stCondLst>
                            <p:childTnLst>
                              <p:par>
                                <p:cTn id="32" presetID="10" presetClass="entr" presetSubtype="0" fill="hold" nodeType="afterEffect">
                                  <p:stCondLst>
                                    <p:cond delay="0"/>
                                  </p:stCondLst>
                                  <p:childTnLst>
                                    <p:set>
                                      <p:cBhvr>
                                        <p:cTn id="33" dur="1" fill="hold">
                                          <p:stCondLst>
                                            <p:cond delay="0"/>
                                          </p:stCondLst>
                                        </p:cTn>
                                        <p:tgtEl>
                                          <p:spTgt spid="41"/>
                                        </p:tgtEl>
                                        <p:attrNameLst>
                                          <p:attrName>style.visibility</p:attrName>
                                        </p:attrNameLst>
                                      </p:cBhvr>
                                      <p:to>
                                        <p:strVal val="visible"/>
                                      </p:to>
                                    </p:set>
                                    <p:animEffect transition="in" filter="fade">
                                      <p:cBhvr>
                                        <p:cTn id="34" dur="500"/>
                                        <p:tgtEl>
                                          <p:spTgt spid="41"/>
                                        </p:tgtEl>
                                      </p:cBhvr>
                                    </p:animEffect>
                                  </p:childTnLst>
                                </p:cTn>
                              </p:par>
                            </p:childTnLst>
                          </p:cTn>
                        </p:par>
                        <p:par>
                          <p:cTn id="35" fill="hold" nodeType="afterGroup">
                            <p:stCondLst>
                              <p:cond delay="5250"/>
                            </p:stCondLst>
                            <p:childTnLst>
                              <p:par>
                                <p:cTn id="36" presetID="53" presetClass="entr" presetSubtype="16" fill="hold" grpId="0" nodeType="afterEffect">
                                  <p:stCondLst>
                                    <p:cond delay="0"/>
                                  </p:stCondLst>
                                  <p:childTnLst>
                                    <p:set>
                                      <p:cBhvr>
                                        <p:cTn id="37" dur="1" fill="hold">
                                          <p:stCondLst>
                                            <p:cond delay="0"/>
                                          </p:stCondLst>
                                        </p:cTn>
                                        <p:tgtEl>
                                          <p:spTgt spid="18"/>
                                        </p:tgtEl>
                                        <p:attrNameLst>
                                          <p:attrName>style.visibility</p:attrName>
                                        </p:attrNameLst>
                                      </p:cBhvr>
                                      <p:to>
                                        <p:strVal val="visible"/>
                                      </p:to>
                                    </p:set>
                                    <p:anim calcmode="lin" valueType="num">
                                      <p:cBhvr>
                                        <p:cTn id="38" dur="500" fill="hold"/>
                                        <p:tgtEl>
                                          <p:spTgt spid="18"/>
                                        </p:tgtEl>
                                        <p:attrNameLst>
                                          <p:attrName>ppt_w</p:attrName>
                                        </p:attrNameLst>
                                      </p:cBhvr>
                                      <p:tavLst>
                                        <p:tav tm="0">
                                          <p:val>
                                            <p:fltVal val="0"/>
                                          </p:val>
                                        </p:tav>
                                        <p:tav tm="100000">
                                          <p:val>
                                            <p:strVal val="#ppt_w"/>
                                          </p:val>
                                        </p:tav>
                                      </p:tavLst>
                                    </p:anim>
                                    <p:anim calcmode="lin" valueType="num">
                                      <p:cBhvr>
                                        <p:cTn id="39" dur="500" fill="hold"/>
                                        <p:tgtEl>
                                          <p:spTgt spid="18"/>
                                        </p:tgtEl>
                                        <p:attrNameLst>
                                          <p:attrName>ppt_h</p:attrName>
                                        </p:attrNameLst>
                                      </p:cBhvr>
                                      <p:tavLst>
                                        <p:tav tm="0">
                                          <p:val>
                                            <p:fltVal val="0"/>
                                          </p:val>
                                        </p:tav>
                                        <p:tav tm="100000">
                                          <p:val>
                                            <p:strVal val="#ppt_h"/>
                                          </p:val>
                                        </p:tav>
                                      </p:tavLst>
                                    </p:anim>
                                    <p:animEffect transition="in" filter="fade">
                                      <p:cBhvr>
                                        <p:cTn id="40" dur="500"/>
                                        <p:tgtEl>
                                          <p:spTgt spid="18"/>
                                        </p:tgtEl>
                                      </p:cBhvr>
                                    </p:animEffect>
                                  </p:childTnLst>
                                </p:cTn>
                              </p:par>
                            </p:childTnLst>
                          </p:cTn>
                        </p:par>
                        <p:par>
                          <p:cTn id="41" fill="hold" nodeType="afterGroup">
                            <p:stCondLst>
                              <p:cond delay="5750"/>
                            </p:stCondLst>
                            <p:childTnLst>
                              <p:par>
                                <p:cTn id="42" presetID="10" presetClass="entr" presetSubtype="0" fill="hold" nodeType="afterEffect">
                                  <p:stCondLst>
                                    <p:cond delay="0"/>
                                  </p:stCondLst>
                                  <p:childTnLst>
                                    <p:set>
                                      <p:cBhvr>
                                        <p:cTn id="43" dur="1" fill="hold">
                                          <p:stCondLst>
                                            <p:cond delay="0"/>
                                          </p:stCondLst>
                                        </p:cTn>
                                        <p:tgtEl>
                                          <p:spTgt spid="44"/>
                                        </p:tgtEl>
                                        <p:attrNameLst>
                                          <p:attrName>style.visibility</p:attrName>
                                        </p:attrNameLst>
                                      </p:cBhvr>
                                      <p:to>
                                        <p:strVal val="visible"/>
                                      </p:to>
                                    </p:set>
                                    <p:animEffect transition="in" filter="fade">
                                      <p:cBhvr>
                                        <p:cTn id="44" dur="500"/>
                                        <p:tgtEl>
                                          <p:spTgt spid="44"/>
                                        </p:tgtEl>
                                      </p:cBhvr>
                                    </p:animEffect>
                                  </p:childTnLst>
                                </p:cTn>
                              </p:par>
                            </p:childTnLst>
                          </p:cTn>
                        </p:par>
                        <p:par>
                          <p:cTn id="45" fill="hold" nodeType="afterGroup">
                            <p:stCondLst>
                              <p:cond delay="6250"/>
                            </p:stCondLst>
                            <p:childTnLst>
                              <p:par>
                                <p:cTn id="46" presetID="53" presetClass="entr" presetSubtype="16" fill="hold" grpId="0" nodeType="afterEffect">
                                  <p:stCondLst>
                                    <p:cond delay="0"/>
                                  </p:stCondLst>
                                  <p:childTnLst>
                                    <p:set>
                                      <p:cBhvr>
                                        <p:cTn id="47" dur="1" fill="hold">
                                          <p:stCondLst>
                                            <p:cond delay="0"/>
                                          </p:stCondLst>
                                        </p:cTn>
                                        <p:tgtEl>
                                          <p:spTgt spid="19"/>
                                        </p:tgtEl>
                                        <p:attrNameLst>
                                          <p:attrName>style.visibility</p:attrName>
                                        </p:attrNameLst>
                                      </p:cBhvr>
                                      <p:to>
                                        <p:strVal val="visible"/>
                                      </p:to>
                                    </p:set>
                                    <p:anim calcmode="lin" valueType="num">
                                      <p:cBhvr>
                                        <p:cTn id="48" dur="500" fill="hold"/>
                                        <p:tgtEl>
                                          <p:spTgt spid="19"/>
                                        </p:tgtEl>
                                        <p:attrNameLst>
                                          <p:attrName>ppt_w</p:attrName>
                                        </p:attrNameLst>
                                      </p:cBhvr>
                                      <p:tavLst>
                                        <p:tav tm="0">
                                          <p:val>
                                            <p:fltVal val="0"/>
                                          </p:val>
                                        </p:tav>
                                        <p:tav tm="100000">
                                          <p:val>
                                            <p:strVal val="#ppt_w"/>
                                          </p:val>
                                        </p:tav>
                                      </p:tavLst>
                                    </p:anim>
                                    <p:anim calcmode="lin" valueType="num">
                                      <p:cBhvr>
                                        <p:cTn id="49" dur="500" fill="hold"/>
                                        <p:tgtEl>
                                          <p:spTgt spid="19"/>
                                        </p:tgtEl>
                                        <p:attrNameLst>
                                          <p:attrName>ppt_h</p:attrName>
                                        </p:attrNameLst>
                                      </p:cBhvr>
                                      <p:tavLst>
                                        <p:tav tm="0">
                                          <p:val>
                                            <p:fltVal val="0"/>
                                          </p:val>
                                        </p:tav>
                                        <p:tav tm="100000">
                                          <p:val>
                                            <p:strVal val="#ppt_h"/>
                                          </p:val>
                                        </p:tav>
                                      </p:tavLst>
                                    </p:anim>
                                    <p:animEffect transition="in" filter="fade">
                                      <p:cBhvr>
                                        <p:cTn id="50" dur="500"/>
                                        <p:tgtEl>
                                          <p:spTgt spid="19"/>
                                        </p:tgtEl>
                                      </p:cBhvr>
                                    </p:animEffect>
                                  </p:childTnLst>
                                </p:cTn>
                              </p:par>
                            </p:childTnLst>
                          </p:cTn>
                        </p:par>
                        <p:par>
                          <p:cTn id="51" fill="hold" nodeType="afterGroup">
                            <p:stCondLst>
                              <p:cond delay="6750"/>
                            </p:stCondLst>
                            <p:childTnLst>
                              <p:par>
                                <p:cTn id="52" presetID="10" presetClass="entr" presetSubtype="0" fill="hold" nodeType="afterEffect">
                                  <p:stCondLst>
                                    <p:cond delay="0"/>
                                  </p:stCondLst>
                                  <p:childTnLst>
                                    <p:set>
                                      <p:cBhvr>
                                        <p:cTn id="53" dur="1" fill="hold">
                                          <p:stCondLst>
                                            <p:cond delay="0"/>
                                          </p:stCondLst>
                                        </p:cTn>
                                        <p:tgtEl>
                                          <p:spTgt spid="47"/>
                                        </p:tgtEl>
                                        <p:attrNameLst>
                                          <p:attrName>style.visibility</p:attrName>
                                        </p:attrNameLst>
                                      </p:cBhvr>
                                      <p:to>
                                        <p:strVal val="visible"/>
                                      </p:to>
                                    </p:set>
                                    <p:animEffect transition="in" filter="fade">
                                      <p:cBhvr>
                                        <p:cTn id="54" dur="500"/>
                                        <p:tgtEl>
                                          <p:spTgt spid="47"/>
                                        </p:tgtEl>
                                      </p:cBhvr>
                                    </p:animEffect>
                                  </p:childTnLst>
                                </p:cTn>
                              </p:par>
                            </p:childTnLst>
                          </p:cTn>
                        </p:par>
                        <p:par>
                          <p:cTn id="55" fill="hold" nodeType="afterGroup">
                            <p:stCondLst>
                              <p:cond delay="7250"/>
                            </p:stCondLst>
                            <p:childTnLst>
                              <p:par>
                                <p:cTn id="56" presetID="53" presetClass="entr" presetSubtype="16" fill="hold" grpId="0" nodeType="afterEffect">
                                  <p:stCondLst>
                                    <p:cond delay="0"/>
                                  </p:stCondLst>
                                  <p:childTnLst>
                                    <p:set>
                                      <p:cBhvr>
                                        <p:cTn id="57" dur="1" fill="hold">
                                          <p:stCondLst>
                                            <p:cond delay="0"/>
                                          </p:stCondLst>
                                        </p:cTn>
                                        <p:tgtEl>
                                          <p:spTgt spid="20"/>
                                        </p:tgtEl>
                                        <p:attrNameLst>
                                          <p:attrName>style.visibility</p:attrName>
                                        </p:attrNameLst>
                                      </p:cBhvr>
                                      <p:to>
                                        <p:strVal val="visible"/>
                                      </p:to>
                                    </p:set>
                                    <p:anim calcmode="lin" valueType="num">
                                      <p:cBhvr>
                                        <p:cTn id="58" dur="500" fill="hold"/>
                                        <p:tgtEl>
                                          <p:spTgt spid="20"/>
                                        </p:tgtEl>
                                        <p:attrNameLst>
                                          <p:attrName>ppt_w</p:attrName>
                                        </p:attrNameLst>
                                      </p:cBhvr>
                                      <p:tavLst>
                                        <p:tav tm="0">
                                          <p:val>
                                            <p:fltVal val="0"/>
                                          </p:val>
                                        </p:tav>
                                        <p:tav tm="100000">
                                          <p:val>
                                            <p:strVal val="#ppt_w"/>
                                          </p:val>
                                        </p:tav>
                                      </p:tavLst>
                                    </p:anim>
                                    <p:anim calcmode="lin" valueType="num">
                                      <p:cBhvr>
                                        <p:cTn id="59" dur="500" fill="hold"/>
                                        <p:tgtEl>
                                          <p:spTgt spid="20"/>
                                        </p:tgtEl>
                                        <p:attrNameLst>
                                          <p:attrName>ppt_h</p:attrName>
                                        </p:attrNameLst>
                                      </p:cBhvr>
                                      <p:tavLst>
                                        <p:tav tm="0">
                                          <p:val>
                                            <p:fltVal val="0"/>
                                          </p:val>
                                        </p:tav>
                                        <p:tav tm="100000">
                                          <p:val>
                                            <p:strVal val="#ppt_h"/>
                                          </p:val>
                                        </p:tav>
                                      </p:tavLst>
                                    </p:anim>
                                    <p:animEffect transition="in" filter="fade">
                                      <p:cBhvr>
                                        <p:cTn id="60" dur="500"/>
                                        <p:tgtEl>
                                          <p:spTgt spid="20"/>
                                        </p:tgtEl>
                                      </p:cBhvr>
                                    </p:animEffect>
                                  </p:childTnLst>
                                </p:cTn>
                              </p:par>
                            </p:childTnLst>
                          </p:cTn>
                        </p:par>
                        <p:par>
                          <p:cTn id="61" fill="hold" nodeType="afterGroup">
                            <p:stCondLst>
                              <p:cond delay="7750"/>
                            </p:stCondLst>
                            <p:childTnLst>
                              <p:par>
                                <p:cTn id="62" presetID="10" presetClass="entr" presetSubtype="0" fill="hold" nodeType="afterEffect">
                                  <p:stCondLst>
                                    <p:cond delay="0"/>
                                  </p:stCondLst>
                                  <p:childTnLst>
                                    <p:set>
                                      <p:cBhvr>
                                        <p:cTn id="63" dur="1" fill="hold">
                                          <p:stCondLst>
                                            <p:cond delay="0"/>
                                          </p:stCondLst>
                                        </p:cTn>
                                        <p:tgtEl>
                                          <p:spTgt spid="50"/>
                                        </p:tgtEl>
                                        <p:attrNameLst>
                                          <p:attrName>style.visibility</p:attrName>
                                        </p:attrNameLst>
                                      </p:cBhvr>
                                      <p:to>
                                        <p:strVal val="visible"/>
                                      </p:to>
                                    </p:set>
                                    <p:animEffect transition="in" filter="fade">
                                      <p:cBhvr>
                                        <p:cTn id="64" dur="500"/>
                                        <p:tgtEl>
                                          <p:spTgt spid="50"/>
                                        </p:tgtEl>
                                      </p:cBhvr>
                                    </p:animEffect>
                                  </p:childTnLst>
                                </p:cTn>
                              </p:par>
                            </p:childTnLst>
                          </p:cTn>
                        </p:par>
                        <p:par>
                          <p:cTn id="65" fill="hold" nodeType="afterGroup">
                            <p:stCondLst>
                              <p:cond delay="8250"/>
                            </p:stCondLst>
                            <p:childTnLst>
                              <p:par>
                                <p:cTn id="66" presetID="53" presetClass="entr" presetSubtype="16" fill="hold" grpId="0" nodeType="afterEffect">
                                  <p:stCondLst>
                                    <p:cond delay="0"/>
                                  </p:stCondLst>
                                  <p:childTnLst>
                                    <p:set>
                                      <p:cBhvr>
                                        <p:cTn id="67" dur="1" fill="hold">
                                          <p:stCondLst>
                                            <p:cond delay="0"/>
                                          </p:stCondLst>
                                        </p:cTn>
                                        <p:tgtEl>
                                          <p:spTgt spid="21"/>
                                        </p:tgtEl>
                                        <p:attrNameLst>
                                          <p:attrName>style.visibility</p:attrName>
                                        </p:attrNameLst>
                                      </p:cBhvr>
                                      <p:to>
                                        <p:strVal val="visible"/>
                                      </p:to>
                                    </p:set>
                                    <p:anim calcmode="lin" valueType="num">
                                      <p:cBhvr>
                                        <p:cTn id="68" dur="500" fill="hold"/>
                                        <p:tgtEl>
                                          <p:spTgt spid="21"/>
                                        </p:tgtEl>
                                        <p:attrNameLst>
                                          <p:attrName>ppt_w</p:attrName>
                                        </p:attrNameLst>
                                      </p:cBhvr>
                                      <p:tavLst>
                                        <p:tav tm="0">
                                          <p:val>
                                            <p:fltVal val="0"/>
                                          </p:val>
                                        </p:tav>
                                        <p:tav tm="100000">
                                          <p:val>
                                            <p:strVal val="#ppt_w"/>
                                          </p:val>
                                        </p:tav>
                                      </p:tavLst>
                                    </p:anim>
                                    <p:anim calcmode="lin" valueType="num">
                                      <p:cBhvr>
                                        <p:cTn id="69" dur="500" fill="hold"/>
                                        <p:tgtEl>
                                          <p:spTgt spid="21"/>
                                        </p:tgtEl>
                                        <p:attrNameLst>
                                          <p:attrName>ppt_h</p:attrName>
                                        </p:attrNameLst>
                                      </p:cBhvr>
                                      <p:tavLst>
                                        <p:tav tm="0">
                                          <p:val>
                                            <p:fltVal val="0"/>
                                          </p:val>
                                        </p:tav>
                                        <p:tav tm="100000">
                                          <p:val>
                                            <p:strVal val="#ppt_h"/>
                                          </p:val>
                                        </p:tav>
                                      </p:tavLst>
                                    </p:anim>
                                    <p:animEffect transition="in" filter="fade">
                                      <p:cBhvr>
                                        <p:cTn id="70" dur="500"/>
                                        <p:tgtEl>
                                          <p:spTgt spid="21"/>
                                        </p:tgtEl>
                                      </p:cBhvr>
                                    </p:animEffect>
                                  </p:childTnLst>
                                </p:cTn>
                              </p:par>
                            </p:childTnLst>
                          </p:cTn>
                        </p:par>
                        <p:par>
                          <p:cTn id="71" fill="hold" nodeType="afterGroup">
                            <p:stCondLst>
                              <p:cond delay="8750"/>
                            </p:stCondLst>
                            <p:childTnLst>
                              <p:par>
                                <p:cTn id="72" presetID="10" presetClass="entr" presetSubtype="0" fill="hold" nodeType="afterEffect">
                                  <p:stCondLst>
                                    <p:cond delay="0"/>
                                  </p:stCondLst>
                                  <p:childTnLst>
                                    <p:set>
                                      <p:cBhvr>
                                        <p:cTn id="73" dur="1" fill="hold">
                                          <p:stCondLst>
                                            <p:cond delay="0"/>
                                          </p:stCondLst>
                                        </p:cTn>
                                        <p:tgtEl>
                                          <p:spTgt spid="53"/>
                                        </p:tgtEl>
                                        <p:attrNameLst>
                                          <p:attrName>style.visibility</p:attrName>
                                        </p:attrNameLst>
                                      </p:cBhvr>
                                      <p:to>
                                        <p:strVal val="visible"/>
                                      </p:to>
                                    </p:set>
                                    <p:animEffect transition="in" filter="fade">
                                      <p:cBhvr>
                                        <p:cTn id="74" dur="500"/>
                                        <p:tgtEl>
                                          <p:spTgt spid="53"/>
                                        </p:tgtEl>
                                      </p:cBhvr>
                                    </p:animEffect>
                                  </p:childTnLst>
                                </p:cTn>
                              </p:par>
                            </p:childTnLst>
                          </p:cTn>
                        </p:par>
                        <p:par>
                          <p:cTn id="75" fill="hold" nodeType="afterGroup">
                            <p:stCondLst>
                              <p:cond delay="9250"/>
                            </p:stCondLst>
                            <p:childTnLst>
                              <p:par>
                                <p:cTn id="76" presetID="16" presetClass="entr" presetSubtype="37" fill="hold" nodeType="afterEffect">
                                  <p:stCondLst>
                                    <p:cond delay="0"/>
                                  </p:stCondLst>
                                  <p:childTnLst>
                                    <p:set>
                                      <p:cBhvr>
                                        <p:cTn id="77" dur="1" fill="hold">
                                          <p:stCondLst>
                                            <p:cond delay="0"/>
                                          </p:stCondLst>
                                        </p:cTn>
                                        <p:tgtEl>
                                          <p:spTgt spid="17"/>
                                        </p:tgtEl>
                                        <p:attrNameLst>
                                          <p:attrName>style.visibility</p:attrName>
                                        </p:attrNameLst>
                                      </p:cBhvr>
                                      <p:to>
                                        <p:strVal val="visible"/>
                                      </p:to>
                                    </p:set>
                                    <p:animEffect transition="in" filter="barn(outVertical)">
                                      <p:cBhvr>
                                        <p:cTn id="78" dur="500"/>
                                        <p:tgtEl>
                                          <p:spTgt spid="17"/>
                                        </p:tgtEl>
                                      </p:cBhvr>
                                    </p:animEffect>
                                  </p:childTnLst>
                                </p:cTn>
                              </p:par>
                            </p:childTnLst>
                          </p:cTn>
                        </p:par>
                        <p:par>
                          <p:cTn id="79" fill="hold" nodeType="afterGroup">
                            <p:stCondLst>
                              <p:cond delay="9750"/>
                            </p:stCondLst>
                            <p:childTnLst>
                              <p:par>
                                <p:cTn id="80" presetID="10" presetClass="entr" presetSubtype="0" fill="hold" grpId="0" nodeType="afterEffect">
                                  <p:stCondLst>
                                    <p:cond delay="0"/>
                                  </p:stCondLst>
                                  <p:childTnLst>
                                    <p:set>
                                      <p:cBhvr>
                                        <p:cTn id="81" dur="1" fill="hold">
                                          <p:stCondLst>
                                            <p:cond delay="0"/>
                                          </p:stCondLst>
                                        </p:cTn>
                                        <p:tgtEl>
                                          <p:spTgt spid="16"/>
                                        </p:tgtEl>
                                        <p:attrNameLst>
                                          <p:attrName>style.visibility</p:attrName>
                                        </p:attrNameLst>
                                      </p:cBhvr>
                                      <p:to>
                                        <p:strVal val="visible"/>
                                      </p:to>
                                    </p:set>
                                    <p:animEffect transition="in" filter="fade">
                                      <p:cBhvr>
                                        <p:cTn id="82" dur="500"/>
                                        <p:tgtEl>
                                          <p:spTgt spid="16"/>
                                        </p:tgtEl>
                                      </p:cBhvr>
                                    </p:animEffect>
                                  </p:childTnLst>
                                </p:cTn>
                              </p:par>
                              <p:par>
                                <p:cTn id="83" presetID="22" presetClass="entr" presetSubtype="1" fill="hold" grpId="0" nodeType="withEffect">
                                  <p:stCondLst>
                                    <p:cond delay="1000"/>
                                  </p:stCondLst>
                                  <p:childTnLst>
                                    <p:set>
                                      <p:cBhvr>
                                        <p:cTn id="84" dur="1" fill="hold">
                                          <p:stCondLst>
                                            <p:cond delay="0"/>
                                          </p:stCondLst>
                                        </p:cTn>
                                        <p:tgtEl>
                                          <p:spTgt spid="56"/>
                                        </p:tgtEl>
                                        <p:attrNameLst>
                                          <p:attrName>style.visibility</p:attrName>
                                        </p:attrNameLst>
                                      </p:cBhvr>
                                      <p:to>
                                        <p:strVal val="visible"/>
                                      </p:to>
                                    </p:set>
                                    <p:animEffect transition="in" filter="wipe(up)">
                                      <p:cBhvr>
                                        <p:cTn id="85" dur="1000"/>
                                        <p:tgtEl>
                                          <p:spTgt spid="56"/>
                                        </p:tgtEl>
                                      </p:cBhvr>
                                    </p:animEffect>
                                  </p:childTnLst>
                                </p:cTn>
                              </p:par>
                              <p:par>
                                <p:cTn id="86" presetID="22" presetClass="entr" presetSubtype="4" fill="hold" grpId="0" nodeType="withEffect">
                                  <p:stCondLst>
                                    <p:cond delay="1000"/>
                                  </p:stCondLst>
                                  <p:childTnLst>
                                    <p:set>
                                      <p:cBhvr>
                                        <p:cTn id="87" dur="1" fill="hold">
                                          <p:stCondLst>
                                            <p:cond delay="0"/>
                                          </p:stCondLst>
                                        </p:cTn>
                                        <p:tgtEl>
                                          <p:spTgt spid="57"/>
                                        </p:tgtEl>
                                        <p:attrNameLst>
                                          <p:attrName>style.visibility</p:attrName>
                                        </p:attrNameLst>
                                      </p:cBhvr>
                                      <p:to>
                                        <p:strVal val="visible"/>
                                      </p:to>
                                    </p:set>
                                    <p:animEffect transition="in" filter="wipe(down)">
                                      <p:cBhvr>
                                        <p:cTn id="88" dur="10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16" grpId="0"/>
      <p:bldP spid="18" grpId="0" animBg="1"/>
      <p:bldP spid="19" grpId="0" animBg="1"/>
      <p:bldP spid="20" grpId="0" animBg="1"/>
      <p:bldP spid="21" grpId="0" animBg="1"/>
      <p:bldP spid="39" grpId="0" animBg="1"/>
      <p:bldP spid="56" grpId="0"/>
      <p:bldP spid="57"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 name="Rectangle 42"/>
          <p:cNvSpPr/>
          <p:nvPr/>
        </p:nvSpPr>
        <p:spPr>
          <a:xfrm>
            <a:off x="-30163" y="4527550"/>
            <a:ext cx="12222163" cy="2330450"/>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264C6422-7B84-4517-A1EF-B0548883656A}"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66</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Truck Infographic</a:t>
            </a:r>
            <a:endParaRPr lang="en-US" altLang="zh-CN" sz="3600">
              <a:solidFill>
                <a:srgbClr val="767171"/>
              </a:solidFill>
              <a:latin typeface="Calibri Light" pitchFamily="34" charset="0"/>
            </a:endParaRPr>
          </a:p>
        </p:txBody>
      </p:sp>
      <p:sp>
        <p:nvSpPr>
          <p:cNvPr id="412"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sp>
        <p:nvSpPr>
          <p:cNvPr id="55" name="Content Placeholder 2"/>
          <p:cNvSpPr txBox="1">
            <a:spLocks/>
          </p:cNvSpPr>
          <p:nvPr/>
        </p:nvSpPr>
        <p:spPr>
          <a:xfrm>
            <a:off x="1781175" y="5168900"/>
            <a:ext cx="8569325" cy="815975"/>
          </a:xfrm>
          <a:prstGeom prst="rect">
            <a:avLst/>
          </a:prstGeom>
        </p:spPr>
        <p:txBody>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fontAlgn="auto">
              <a:lnSpc>
                <a:spcPct val="150000"/>
              </a:lnSpc>
              <a:spcAft>
                <a:spcPts val="0"/>
              </a:spcAft>
              <a:buFont typeface="Arial" pitchFamily="34" charset="0"/>
              <a:buNone/>
              <a:defRPr/>
            </a:pPr>
            <a:r>
              <a:rPr lang="en-US" sz="1100" dirty="0">
                <a:solidFill>
                  <a:schemeClr val="bg1">
                    <a:lumMod val="95000"/>
                  </a:schemeClr>
                </a:solidFill>
              </a:rPr>
              <a:t>Lorem ipsum dolor sit amet, consectetur adipiscing elit. </a:t>
            </a:r>
            <a:r>
              <a:rPr lang="en-US" sz="1100" b="1" dirty="0">
                <a:solidFill>
                  <a:schemeClr val="bg1">
                    <a:lumMod val="95000"/>
                  </a:schemeClr>
                </a:solidFill>
              </a:rPr>
              <a:t>Fusce suscipit neque non libero aliquam</a:t>
            </a:r>
            <a:r>
              <a:rPr lang="en-US" sz="1100" dirty="0">
                <a:solidFill>
                  <a:schemeClr val="bg1">
                    <a:lumMod val="95000"/>
                  </a:schemeClr>
                </a:solidFill>
              </a:rPr>
              <a:t>, ut facilisis lacus pretium. Sed imperdiet tincidunt velit laoreet facilisis. Praesent tempus ipsum suscipit, dictum nulla a, sagittis sapien. Curabitur a nisl facilisis lectus posuere pharetra porta sed neque. Fusce porttitor venenatis ipsum at ullamcorper. Suspendisse sodales leo vehicula libero pharetra, ac porttitor metus mollis</a:t>
            </a:r>
            <a:r>
              <a:rPr lang="en-US" sz="1100" dirty="0" smtClean="0">
                <a:solidFill>
                  <a:schemeClr val="bg1">
                    <a:lumMod val="95000"/>
                  </a:schemeClr>
                </a:solidFill>
              </a:rPr>
              <a:t>.</a:t>
            </a:r>
            <a:endParaRPr lang="en-US" sz="1100" dirty="0">
              <a:solidFill>
                <a:schemeClr val="bg1">
                  <a:lumMod val="95000"/>
                </a:schemeClr>
              </a:solidFill>
            </a:endParaRPr>
          </a:p>
        </p:txBody>
      </p:sp>
      <p:grpSp>
        <p:nvGrpSpPr>
          <p:cNvPr id="56" name="Group 55"/>
          <p:cNvGrpSpPr>
            <a:grpSpLocks/>
          </p:cNvGrpSpPr>
          <p:nvPr/>
        </p:nvGrpSpPr>
        <p:grpSpPr bwMode="auto">
          <a:xfrm>
            <a:off x="4386263" y="4918075"/>
            <a:ext cx="3270250" cy="169863"/>
            <a:chOff x="2895600" y="3409950"/>
            <a:chExt cx="3269611" cy="169277"/>
          </a:xfrm>
        </p:grpSpPr>
        <p:grpSp>
          <p:nvGrpSpPr>
            <p:cNvPr id="68641" name="Group 56"/>
            <p:cNvGrpSpPr>
              <a:grpSpLocks/>
            </p:cNvGrpSpPr>
            <p:nvPr/>
          </p:nvGrpSpPr>
          <p:grpSpPr bwMode="auto">
            <a:xfrm>
              <a:off x="2895600" y="3409950"/>
              <a:ext cx="431232" cy="169277"/>
              <a:chOff x="3870964" y="3265019"/>
              <a:chExt cx="431232" cy="169277"/>
            </a:xfrm>
          </p:grpSpPr>
          <p:sp>
            <p:nvSpPr>
              <p:cNvPr id="70" name="Rounded Rectangle 69"/>
              <p:cNvSpPr/>
              <p:nvPr/>
            </p:nvSpPr>
            <p:spPr>
              <a:xfrm>
                <a:off x="3870964" y="3285586"/>
                <a:ext cx="114278" cy="113906"/>
              </a:xfrm>
              <a:prstGeom prst="round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400">
                  <a:solidFill>
                    <a:srgbClr val="A6A6A6"/>
                  </a:solidFill>
                </a:endParaRPr>
              </a:p>
            </p:txBody>
          </p:sp>
          <p:sp>
            <p:nvSpPr>
              <p:cNvPr id="68655" name="Rectangle 1436"/>
              <p:cNvSpPr>
                <a:spLocks noChangeArrowheads="1"/>
              </p:cNvSpPr>
              <p:nvPr/>
            </p:nvSpPr>
            <p:spPr bwMode="auto">
              <a:xfrm>
                <a:off x="4055078" y="3265019"/>
                <a:ext cx="247602"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id-ID" altLang="zh-CN" sz="1100" b="1">
                    <a:solidFill>
                      <a:srgbClr val="A6A6A6"/>
                    </a:solidFill>
                    <a:cs typeface="Arial" pitchFamily="34" charset="0"/>
                  </a:rPr>
                  <a:t>20%</a:t>
                </a:r>
                <a:endParaRPr lang="en-US" altLang="zh-CN" sz="2800" b="1">
                  <a:solidFill>
                    <a:srgbClr val="A6A6A6"/>
                  </a:solidFill>
                  <a:cs typeface="Arial" pitchFamily="34" charset="0"/>
                </a:endParaRPr>
              </a:p>
            </p:txBody>
          </p:sp>
        </p:grpSp>
        <p:grpSp>
          <p:nvGrpSpPr>
            <p:cNvPr id="68642" name="Group 57"/>
            <p:cNvGrpSpPr>
              <a:grpSpLocks/>
            </p:cNvGrpSpPr>
            <p:nvPr/>
          </p:nvGrpSpPr>
          <p:grpSpPr bwMode="auto">
            <a:xfrm>
              <a:off x="3636854" y="3409950"/>
              <a:ext cx="431232" cy="169277"/>
              <a:chOff x="4562378" y="3265019"/>
              <a:chExt cx="431232" cy="169277"/>
            </a:xfrm>
          </p:grpSpPr>
          <p:sp>
            <p:nvSpPr>
              <p:cNvPr id="68" name="Rounded Rectangle 67"/>
              <p:cNvSpPr/>
              <p:nvPr/>
            </p:nvSpPr>
            <p:spPr>
              <a:xfrm>
                <a:off x="4562341" y="3285586"/>
                <a:ext cx="114278" cy="113906"/>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400">
                  <a:solidFill>
                    <a:srgbClr val="A6A6A6"/>
                  </a:solidFill>
                </a:endParaRPr>
              </a:p>
            </p:txBody>
          </p:sp>
          <p:sp>
            <p:nvSpPr>
              <p:cNvPr id="68653" name="Rectangle 1436"/>
              <p:cNvSpPr>
                <a:spLocks noChangeArrowheads="1"/>
              </p:cNvSpPr>
              <p:nvPr/>
            </p:nvSpPr>
            <p:spPr bwMode="auto">
              <a:xfrm>
                <a:off x="4746455" y="3265019"/>
                <a:ext cx="247602"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id-ID" altLang="zh-CN" sz="1100" b="1">
                    <a:solidFill>
                      <a:srgbClr val="A6A6A6"/>
                    </a:solidFill>
                    <a:cs typeface="Arial" pitchFamily="34" charset="0"/>
                  </a:rPr>
                  <a:t>20%</a:t>
                </a:r>
                <a:endParaRPr lang="en-US" altLang="zh-CN" sz="2800" b="1">
                  <a:solidFill>
                    <a:srgbClr val="A6A6A6"/>
                  </a:solidFill>
                  <a:cs typeface="Arial" pitchFamily="34" charset="0"/>
                </a:endParaRPr>
              </a:p>
            </p:txBody>
          </p:sp>
        </p:grpSp>
        <p:grpSp>
          <p:nvGrpSpPr>
            <p:cNvPr id="68643" name="Group 58"/>
            <p:cNvGrpSpPr>
              <a:grpSpLocks/>
            </p:cNvGrpSpPr>
            <p:nvPr/>
          </p:nvGrpSpPr>
          <p:grpSpPr bwMode="auto">
            <a:xfrm>
              <a:off x="4330018" y="3409950"/>
              <a:ext cx="431232" cy="169277"/>
              <a:chOff x="5212554" y="3265019"/>
              <a:chExt cx="431232" cy="169277"/>
            </a:xfrm>
          </p:grpSpPr>
          <p:sp>
            <p:nvSpPr>
              <p:cNvPr id="66" name="Rounded Rectangle 65"/>
              <p:cNvSpPr/>
              <p:nvPr/>
            </p:nvSpPr>
            <p:spPr>
              <a:xfrm>
                <a:off x="5212956" y="3285586"/>
                <a:ext cx="114278" cy="113906"/>
              </a:xfrm>
              <a:prstGeom prst="round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400">
                  <a:solidFill>
                    <a:srgbClr val="A6A6A6"/>
                  </a:solidFill>
                </a:endParaRPr>
              </a:p>
            </p:txBody>
          </p:sp>
          <p:sp>
            <p:nvSpPr>
              <p:cNvPr id="68651" name="Rectangle 1436"/>
              <p:cNvSpPr>
                <a:spLocks noChangeArrowheads="1"/>
              </p:cNvSpPr>
              <p:nvPr/>
            </p:nvSpPr>
            <p:spPr bwMode="auto">
              <a:xfrm>
                <a:off x="5397070" y="3265019"/>
                <a:ext cx="246014"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id-ID" altLang="zh-CN" sz="1100" b="1">
                    <a:solidFill>
                      <a:srgbClr val="A6A6A6"/>
                    </a:solidFill>
                    <a:cs typeface="Arial" pitchFamily="34" charset="0"/>
                  </a:rPr>
                  <a:t>20%</a:t>
                </a:r>
                <a:endParaRPr lang="en-US" altLang="zh-CN" sz="2800" b="1">
                  <a:solidFill>
                    <a:srgbClr val="A6A6A6"/>
                  </a:solidFill>
                  <a:cs typeface="Arial" pitchFamily="34" charset="0"/>
                </a:endParaRPr>
              </a:p>
            </p:txBody>
          </p:sp>
        </p:grpSp>
        <p:grpSp>
          <p:nvGrpSpPr>
            <p:cNvPr id="68644" name="Group 59"/>
            <p:cNvGrpSpPr>
              <a:grpSpLocks/>
            </p:cNvGrpSpPr>
            <p:nvPr/>
          </p:nvGrpSpPr>
          <p:grpSpPr bwMode="auto">
            <a:xfrm>
              <a:off x="5034403" y="3409950"/>
              <a:ext cx="431232" cy="169277"/>
              <a:chOff x="5873874" y="3265019"/>
              <a:chExt cx="431232" cy="169277"/>
            </a:xfrm>
          </p:grpSpPr>
          <p:sp>
            <p:nvSpPr>
              <p:cNvPr id="64" name="Rounded Rectangle 63"/>
              <p:cNvSpPr/>
              <p:nvPr/>
            </p:nvSpPr>
            <p:spPr>
              <a:xfrm>
                <a:off x="5874603" y="3285586"/>
                <a:ext cx="114278" cy="113906"/>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400">
                  <a:solidFill>
                    <a:srgbClr val="A6A6A6"/>
                  </a:solidFill>
                </a:endParaRPr>
              </a:p>
            </p:txBody>
          </p:sp>
          <p:sp>
            <p:nvSpPr>
              <p:cNvPr id="68649" name="Rectangle 1436"/>
              <p:cNvSpPr>
                <a:spLocks noChangeArrowheads="1"/>
              </p:cNvSpPr>
              <p:nvPr/>
            </p:nvSpPr>
            <p:spPr bwMode="auto">
              <a:xfrm>
                <a:off x="6058717" y="3265019"/>
                <a:ext cx="246014"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id-ID" altLang="zh-CN" sz="1100" b="1">
                    <a:solidFill>
                      <a:srgbClr val="A6A6A6"/>
                    </a:solidFill>
                    <a:cs typeface="Arial" pitchFamily="34" charset="0"/>
                  </a:rPr>
                  <a:t>20%</a:t>
                </a:r>
                <a:endParaRPr lang="en-US" altLang="zh-CN" sz="2800" b="1">
                  <a:solidFill>
                    <a:srgbClr val="A6A6A6"/>
                  </a:solidFill>
                  <a:cs typeface="Arial" pitchFamily="34" charset="0"/>
                </a:endParaRPr>
              </a:p>
            </p:txBody>
          </p:sp>
        </p:grpSp>
        <p:grpSp>
          <p:nvGrpSpPr>
            <p:cNvPr id="68645" name="Group 60"/>
            <p:cNvGrpSpPr>
              <a:grpSpLocks/>
            </p:cNvGrpSpPr>
            <p:nvPr/>
          </p:nvGrpSpPr>
          <p:grpSpPr bwMode="auto">
            <a:xfrm>
              <a:off x="5733979" y="3409950"/>
              <a:ext cx="431232" cy="169277"/>
              <a:chOff x="6553200" y="3265019"/>
              <a:chExt cx="431232" cy="169277"/>
            </a:xfrm>
          </p:grpSpPr>
          <p:sp>
            <p:nvSpPr>
              <p:cNvPr id="62" name="Rounded Rectangle 61"/>
              <p:cNvSpPr/>
              <p:nvPr/>
            </p:nvSpPr>
            <p:spPr>
              <a:xfrm>
                <a:off x="6552716" y="3285586"/>
                <a:ext cx="114278" cy="113906"/>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400">
                  <a:solidFill>
                    <a:srgbClr val="A6A6A6"/>
                  </a:solidFill>
                </a:endParaRPr>
              </a:p>
            </p:txBody>
          </p:sp>
          <p:sp>
            <p:nvSpPr>
              <p:cNvPr id="68647" name="Rectangle 1436"/>
              <p:cNvSpPr>
                <a:spLocks noChangeArrowheads="1"/>
              </p:cNvSpPr>
              <p:nvPr/>
            </p:nvSpPr>
            <p:spPr bwMode="auto">
              <a:xfrm>
                <a:off x="6736830" y="3265019"/>
                <a:ext cx="247602"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id-ID" altLang="zh-CN" sz="1100" b="1">
                    <a:solidFill>
                      <a:srgbClr val="A6A6A6"/>
                    </a:solidFill>
                    <a:cs typeface="Arial" pitchFamily="34" charset="0"/>
                  </a:rPr>
                  <a:t>20%</a:t>
                </a:r>
                <a:endParaRPr lang="en-US" altLang="zh-CN" sz="2800" b="1">
                  <a:solidFill>
                    <a:srgbClr val="A6A6A6"/>
                  </a:solidFill>
                  <a:cs typeface="Arial" pitchFamily="34" charset="0"/>
                </a:endParaRPr>
              </a:p>
            </p:txBody>
          </p:sp>
        </p:grpSp>
      </p:grpSp>
      <p:grpSp>
        <p:nvGrpSpPr>
          <p:cNvPr id="6" name="Group 5"/>
          <p:cNvGrpSpPr>
            <a:grpSpLocks/>
          </p:cNvGrpSpPr>
          <p:nvPr/>
        </p:nvGrpSpPr>
        <p:grpSpPr bwMode="auto">
          <a:xfrm>
            <a:off x="1682750" y="2495550"/>
            <a:ext cx="8667750" cy="2060575"/>
            <a:chOff x="1682135" y="2495711"/>
            <a:chExt cx="8667591" cy="2060112"/>
          </a:xfrm>
        </p:grpSpPr>
        <p:grpSp>
          <p:nvGrpSpPr>
            <p:cNvPr id="5" name="Group 4"/>
            <p:cNvGrpSpPr/>
            <p:nvPr/>
          </p:nvGrpSpPr>
          <p:grpSpPr>
            <a:xfrm>
              <a:off x="7813490" y="2495711"/>
              <a:ext cx="1492644" cy="1434200"/>
              <a:chOff x="7813490" y="2495711"/>
              <a:chExt cx="1492644" cy="1434200"/>
            </a:xfrm>
            <a:solidFill>
              <a:schemeClr val="accent6"/>
            </a:solidFill>
          </p:grpSpPr>
          <p:sp>
            <p:nvSpPr>
              <p:cNvPr id="41" name="Rectangle 40"/>
              <p:cNvSpPr/>
              <p:nvPr/>
            </p:nvSpPr>
            <p:spPr>
              <a:xfrm>
                <a:off x="7813490" y="2501162"/>
                <a:ext cx="970919" cy="142874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78" name="Flowchart: Delay 77"/>
              <p:cNvSpPr/>
              <p:nvPr/>
            </p:nvSpPr>
            <p:spPr>
              <a:xfrm rot="10800000" flipH="1">
                <a:off x="8321431" y="2495711"/>
                <a:ext cx="984703" cy="1430591"/>
              </a:xfrm>
              <a:prstGeom prst="flowChartDelay">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grpSp>
          <p:nvGrpSpPr>
            <p:cNvPr id="68622" name="Group 3"/>
            <p:cNvGrpSpPr>
              <a:grpSpLocks/>
            </p:cNvGrpSpPr>
            <p:nvPr/>
          </p:nvGrpSpPr>
          <p:grpSpPr bwMode="auto">
            <a:xfrm>
              <a:off x="1682135" y="2499319"/>
              <a:ext cx="1612524" cy="1430593"/>
              <a:chOff x="1682135" y="2499319"/>
              <a:chExt cx="1612524" cy="1430593"/>
            </a:xfrm>
          </p:grpSpPr>
          <p:sp>
            <p:nvSpPr>
              <p:cNvPr id="36" name="Rectangle 35"/>
              <p:cNvSpPr/>
              <p:nvPr/>
            </p:nvSpPr>
            <p:spPr>
              <a:xfrm>
                <a:off x="2377447" y="2500473"/>
                <a:ext cx="917558" cy="1430015"/>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2" name="Flowchart: Delay 1"/>
              <p:cNvSpPr/>
              <p:nvPr/>
            </p:nvSpPr>
            <p:spPr>
              <a:xfrm flipH="1">
                <a:off x="1682135" y="2498885"/>
                <a:ext cx="984232" cy="1431603"/>
              </a:xfrm>
              <a:prstGeom prst="flowChartDelay">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grpSp>
        <p:grpSp>
          <p:nvGrpSpPr>
            <p:cNvPr id="17" name="Group 16"/>
            <p:cNvGrpSpPr/>
            <p:nvPr/>
          </p:nvGrpSpPr>
          <p:grpSpPr>
            <a:xfrm>
              <a:off x="2169431" y="4012092"/>
              <a:ext cx="1701609" cy="543600"/>
              <a:chOff x="5681887" y="3825436"/>
              <a:chExt cx="1182690" cy="377825"/>
            </a:xfrm>
            <a:solidFill>
              <a:schemeClr val="tx1">
                <a:lumMod val="65000"/>
                <a:lumOff val="35000"/>
              </a:schemeClr>
            </a:solidFill>
          </p:grpSpPr>
          <p:sp>
            <p:nvSpPr>
              <p:cNvPr id="30" name="Oval 11"/>
              <p:cNvSpPr>
                <a:spLocks noChangeArrowheads="1"/>
              </p:cNvSpPr>
              <p:nvPr/>
            </p:nvSpPr>
            <p:spPr bwMode="auto">
              <a:xfrm>
                <a:off x="6205869" y="3934974"/>
                <a:ext cx="165100" cy="16510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31" name="Freeform 12"/>
              <p:cNvSpPr>
                <a:spLocks noEditPoints="1"/>
              </p:cNvSpPr>
              <p:nvPr/>
            </p:nvSpPr>
            <p:spPr bwMode="auto">
              <a:xfrm>
                <a:off x="6091464" y="3825436"/>
                <a:ext cx="379413" cy="377825"/>
              </a:xfrm>
              <a:custGeom>
                <a:avLst/>
                <a:gdLst>
                  <a:gd name="T0" fmla="*/ 50 w 101"/>
                  <a:gd name="T1" fmla="*/ 0 h 100"/>
                  <a:gd name="T2" fmla="*/ 101 w 101"/>
                  <a:gd name="T3" fmla="*/ 50 h 100"/>
                  <a:gd name="T4" fmla="*/ 50 w 101"/>
                  <a:gd name="T5" fmla="*/ 100 h 100"/>
                  <a:gd name="T6" fmla="*/ 0 w 101"/>
                  <a:gd name="T7" fmla="*/ 50 h 100"/>
                  <a:gd name="T8" fmla="*/ 50 w 101"/>
                  <a:gd name="T9" fmla="*/ 0 h 100"/>
                  <a:gd name="T10" fmla="*/ 50 w 101"/>
                  <a:gd name="T11" fmla="*/ 77 h 100"/>
                  <a:gd name="T12" fmla="*/ 78 w 101"/>
                  <a:gd name="T13" fmla="*/ 50 h 100"/>
                  <a:gd name="T14" fmla="*/ 50 w 101"/>
                  <a:gd name="T15" fmla="*/ 23 h 100"/>
                  <a:gd name="T16" fmla="*/ 23 w 101"/>
                  <a:gd name="T17" fmla="*/ 50 h 100"/>
                  <a:gd name="T18" fmla="*/ 50 w 101"/>
                  <a:gd name="T19" fmla="*/ 7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100">
                    <a:moveTo>
                      <a:pt x="50" y="0"/>
                    </a:moveTo>
                    <a:cubicBezTo>
                      <a:pt x="78" y="0"/>
                      <a:pt x="101" y="23"/>
                      <a:pt x="101" y="50"/>
                    </a:cubicBezTo>
                    <a:cubicBezTo>
                      <a:pt x="101" y="78"/>
                      <a:pt x="78" y="100"/>
                      <a:pt x="50" y="100"/>
                    </a:cubicBezTo>
                    <a:cubicBezTo>
                      <a:pt x="23" y="100"/>
                      <a:pt x="0" y="78"/>
                      <a:pt x="0" y="50"/>
                    </a:cubicBezTo>
                    <a:cubicBezTo>
                      <a:pt x="0" y="23"/>
                      <a:pt x="23" y="0"/>
                      <a:pt x="50" y="0"/>
                    </a:cubicBezTo>
                    <a:close/>
                    <a:moveTo>
                      <a:pt x="50" y="77"/>
                    </a:moveTo>
                    <a:cubicBezTo>
                      <a:pt x="65" y="77"/>
                      <a:pt x="78" y="65"/>
                      <a:pt x="78" y="50"/>
                    </a:cubicBezTo>
                    <a:cubicBezTo>
                      <a:pt x="78" y="35"/>
                      <a:pt x="65" y="23"/>
                      <a:pt x="50" y="23"/>
                    </a:cubicBezTo>
                    <a:cubicBezTo>
                      <a:pt x="35" y="23"/>
                      <a:pt x="23" y="35"/>
                      <a:pt x="23" y="50"/>
                    </a:cubicBezTo>
                    <a:cubicBezTo>
                      <a:pt x="23" y="65"/>
                      <a:pt x="35" y="77"/>
                      <a:pt x="50" y="77"/>
                    </a:cubicBezTo>
                    <a:close/>
                  </a:path>
                </a:pathLst>
              </a:custGeom>
              <a:grpFill/>
              <a:ln w="3175">
                <a:solidFill>
                  <a:schemeClr val="tx2">
                    <a:lumMod val="50000"/>
                  </a:schemeClr>
                </a:solidFill>
                <a:round/>
                <a:headEnd/>
                <a:tailEnd/>
              </a:ln>
              <a:extLst/>
            </p:spPr>
            <p:txBody>
              <a:bodyPr/>
              <a:lstStyle/>
              <a:p>
                <a:pPr eaLnBrk="1" fontAlgn="auto" hangingPunct="1">
                  <a:spcBef>
                    <a:spcPts val="0"/>
                  </a:spcBef>
                  <a:spcAft>
                    <a:spcPts val="0"/>
                  </a:spcAft>
                  <a:defRPr/>
                </a:pPr>
                <a:endParaRPr lang="en-US">
                  <a:latin typeface="+mn-lt"/>
                </a:endParaRPr>
              </a:p>
            </p:txBody>
          </p:sp>
          <p:sp>
            <p:nvSpPr>
              <p:cNvPr id="32" name="Oval 13"/>
              <p:cNvSpPr>
                <a:spLocks noChangeArrowheads="1"/>
              </p:cNvSpPr>
              <p:nvPr/>
            </p:nvSpPr>
            <p:spPr bwMode="auto">
              <a:xfrm>
                <a:off x="6594702" y="3934974"/>
                <a:ext cx="165100" cy="16510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33" name="Freeform 14"/>
              <p:cNvSpPr>
                <a:spLocks noEditPoints="1"/>
              </p:cNvSpPr>
              <p:nvPr/>
            </p:nvSpPr>
            <p:spPr bwMode="auto">
              <a:xfrm>
                <a:off x="6489927" y="3825436"/>
                <a:ext cx="374650" cy="377825"/>
              </a:xfrm>
              <a:custGeom>
                <a:avLst/>
                <a:gdLst>
                  <a:gd name="T0" fmla="*/ 50 w 100"/>
                  <a:gd name="T1" fmla="*/ 0 h 100"/>
                  <a:gd name="T2" fmla="*/ 100 w 100"/>
                  <a:gd name="T3" fmla="*/ 50 h 100"/>
                  <a:gd name="T4" fmla="*/ 50 w 100"/>
                  <a:gd name="T5" fmla="*/ 100 h 100"/>
                  <a:gd name="T6" fmla="*/ 0 w 100"/>
                  <a:gd name="T7" fmla="*/ 50 h 100"/>
                  <a:gd name="T8" fmla="*/ 50 w 100"/>
                  <a:gd name="T9" fmla="*/ 0 h 100"/>
                  <a:gd name="T10" fmla="*/ 50 w 100"/>
                  <a:gd name="T11" fmla="*/ 77 h 100"/>
                  <a:gd name="T12" fmla="*/ 77 w 100"/>
                  <a:gd name="T13" fmla="*/ 50 h 100"/>
                  <a:gd name="T14" fmla="*/ 50 w 100"/>
                  <a:gd name="T15" fmla="*/ 23 h 100"/>
                  <a:gd name="T16" fmla="*/ 23 w 100"/>
                  <a:gd name="T17" fmla="*/ 50 h 100"/>
                  <a:gd name="T18" fmla="*/ 50 w 100"/>
                  <a:gd name="T19" fmla="*/ 7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0" h="100">
                    <a:moveTo>
                      <a:pt x="50" y="0"/>
                    </a:moveTo>
                    <a:cubicBezTo>
                      <a:pt x="78" y="0"/>
                      <a:pt x="100" y="23"/>
                      <a:pt x="100" y="50"/>
                    </a:cubicBezTo>
                    <a:cubicBezTo>
                      <a:pt x="100" y="78"/>
                      <a:pt x="78" y="100"/>
                      <a:pt x="50" y="100"/>
                    </a:cubicBezTo>
                    <a:cubicBezTo>
                      <a:pt x="22" y="100"/>
                      <a:pt x="0" y="78"/>
                      <a:pt x="0" y="50"/>
                    </a:cubicBezTo>
                    <a:cubicBezTo>
                      <a:pt x="0" y="23"/>
                      <a:pt x="22" y="0"/>
                      <a:pt x="50" y="0"/>
                    </a:cubicBezTo>
                    <a:close/>
                    <a:moveTo>
                      <a:pt x="50" y="77"/>
                    </a:moveTo>
                    <a:cubicBezTo>
                      <a:pt x="65" y="77"/>
                      <a:pt x="77" y="65"/>
                      <a:pt x="77" y="50"/>
                    </a:cubicBezTo>
                    <a:cubicBezTo>
                      <a:pt x="77" y="35"/>
                      <a:pt x="65" y="23"/>
                      <a:pt x="50" y="23"/>
                    </a:cubicBezTo>
                    <a:cubicBezTo>
                      <a:pt x="35" y="23"/>
                      <a:pt x="23" y="35"/>
                      <a:pt x="23" y="50"/>
                    </a:cubicBezTo>
                    <a:cubicBezTo>
                      <a:pt x="23" y="65"/>
                      <a:pt x="35" y="77"/>
                      <a:pt x="50" y="77"/>
                    </a:cubicBezTo>
                    <a:close/>
                  </a:path>
                </a:pathLst>
              </a:custGeom>
              <a:grpFill/>
              <a:ln w="3175">
                <a:solidFill>
                  <a:schemeClr val="tx2">
                    <a:lumMod val="50000"/>
                  </a:schemeClr>
                </a:solidFill>
                <a:round/>
                <a:headEnd/>
                <a:tailEnd/>
              </a:ln>
              <a:extLst/>
            </p:spPr>
            <p:txBody>
              <a:bodyPr/>
              <a:lstStyle/>
              <a:p>
                <a:pPr eaLnBrk="1" fontAlgn="auto" hangingPunct="1">
                  <a:spcBef>
                    <a:spcPts val="0"/>
                  </a:spcBef>
                  <a:spcAft>
                    <a:spcPts val="0"/>
                  </a:spcAft>
                  <a:defRPr/>
                </a:pPr>
                <a:endParaRPr lang="en-US">
                  <a:latin typeface="+mn-lt"/>
                </a:endParaRPr>
              </a:p>
            </p:txBody>
          </p:sp>
          <p:sp>
            <p:nvSpPr>
              <p:cNvPr id="34" name="Oval 15"/>
              <p:cNvSpPr>
                <a:spLocks noChangeArrowheads="1"/>
              </p:cNvSpPr>
              <p:nvPr/>
            </p:nvSpPr>
            <p:spPr bwMode="auto">
              <a:xfrm>
                <a:off x="5791427" y="3934974"/>
                <a:ext cx="165100" cy="16510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35" name="Freeform 16"/>
              <p:cNvSpPr>
                <a:spLocks noEditPoints="1"/>
              </p:cNvSpPr>
              <p:nvPr/>
            </p:nvSpPr>
            <p:spPr bwMode="auto">
              <a:xfrm>
                <a:off x="5681887" y="3825436"/>
                <a:ext cx="379413" cy="377825"/>
              </a:xfrm>
              <a:custGeom>
                <a:avLst/>
                <a:gdLst>
                  <a:gd name="T0" fmla="*/ 51 w 101"/>
                  <a:gd name="T1" fmla="*/ 0 h 100"/>
                  <a:gd name="T2" fmla="*/ 101 w 101"/>
                  <a:gd name="T3" fmla="*/ 50 h 100"/>
                  <a:gd name="T4" fmla="*/ 51 w 101"/>
                  <a:gd name="T5" fmla="*/ 100 h 100"/>
                  <a:gd name="T6" fmla="*/ 0 w 101"/>
                  <a:gd name="T7" fmla="*/ 50 h 100"/>
                  <a:gd name="T8" fmla="*/ 51 w 101"/>
                  <a:gd name="T9" fmla="*/ 0 h 100"/>
                  <a:gd name="T10" fmla="*/ 51 w 101"/>
                  <a:gd name="T11" fmla="*/ 77 h 100"/>
                  <a:gd name="T12" fmla="*/ 78 w 101"/>
                  <a:gd name="T13" fmla="*/ 50 h 100"/>
                  <a:gd name="T14" fmla="*/ 51 w 101"/>
                  <a:gd name="T15" fmla="*/ 23 h 100"/>
                  <a:gd name="T16" fmla="*/ 24 w 101"/>
                  <a:gd name="T17" fmla="*/ 50 h 100"/>
                  <a:gd name="T18" fmla="*/ 51 w 101"/>
                  <a:gd name="T19" fmla="*/ 7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100">
                    <a:moveTo>
                      <a:pt x="51" y="0"/>
                    </a:moveTo>
                    <a:cubicBezTo>
                      <a:pt x="78" y="0"/>
                      <a:pt x="101" y="23"/>
                      <a:pt x="101" y="50"/>
                    </a:cubicBezTo>
                    <a:cubicBezTo>
                      <a:pt x="101" y="78"/>
                      <a:pt x="78" y="100"/>
                      <a:pt x="51" y="100"/>
                    </a:cubicBezTo>
                    <a:cubicBezTo>
                      <a:pt x="23" y="100"/>
                      <a:pt x="0" y="78"/>
                      <a:pt x="0" y="50"/>
                    </a:cubicBezTo>
                    <a:cubicBezTo>
                      <a:pt x="0" y="23"/>
                      <a:pt x="23" y="0"/>
                      <a:pt x="51" y="0"/>
                    </a:cubicBezTo>
                    <a:close/>
                    <a:moveTo>
                      <a:pt x="51" y="77"/>
                    </a:moveTo>
                    <a:cubicBezTo>
                      <a:pt x="66" y="77"/>
                      <a:pt x="78" y="65"/>
                      <a:pt x="78" y="50"/>
                    </a:cubicBezTo>
                    <a:cubicBezTo>
                      <a:pt x="78" y="35"/>
                      <a:pt x="66" y="23"/>
                      <a:pt x="51" y="23"/>
                    </a:cubicBezTo>
                    <a:cubicBezTo>
                      <a:pt x="36" y="23"/>
                      <a:pt x="24" y="35"/>
                      <a:pt x="24" y="50"/>
                    </a:cubicBezTo>
                    <a:cubicBezTo>
                      <a:pt x="24" y="65"/>
                      <a:pt x="36" y="77"/>
                      <a:pt x="51" y="77"/>
                    </a:cubicBezTo>
                    <a:close/>
                  </a:path>
                </a:pathLst>
              </a:custGeom>
              <a:grpFill/>
              <a:ln w="3175">
                <a:solidFill>
                  <a:schemeClr val="tx2">
                    <a:lumMod val="50000"/>
                  </a:schemeClr>
                </a:solidFill>
                <a:round/>
                <a:headEnd/>
                <a:tailEnd/>
              </a:ln>
              <a:extLst/>
            </p:spPr>
            <p:txBody>
              <a:bodyPr/>
              <a:lstStyle/>
              <a:p>
                <a:pPr eaLnBrk="1" fontAlgn="auto" hangingPunct="1">
                  <a:spcBef>
                    <a:spcPts val="0"/>
                  </a:spcBef>
                  <a:spcAft>
                    <a:spcPts val="0"/>
                  </a:spcAft>
                  <a:defRPr/>
                </a:pPr>
                <a:endParaRPr lang="en-US">
                  <a:latin typeface="+mn-lt"/>
                </a:endParaRPr>
              </a:p>
            </p:txBody>
          </p:sp>
        </p:grpSp>
        <p:grpSp>
          <p:nvGrpSpPr>
            <p:cNvPr id="18" name="Group 17"/>
            <p:cNvGrpSpPr/>
            <p:nvPr/>
          </p:nvGrpSpPr>
          <p:grpSpPr>
            <a:xfrm>
              <a:off x="7624872" y="2662359"/>
              <a:ext cx="2724854" cy="1893464"/>
              <a:chOff x="5256213" y="2846388"/>
              <a:chExt cx="1893888" cy="1316037"/>
            </a:xfrm>
            <a:solidFill>
              <a:schemeClr val="tx1">
                <a:lumMod val="65000"/>
                <a:lumOff val="35000"/>
              </a:schemeClr>
            </a:solidFill>
          </p:grpSpPr>
          <p:sp>
            <p:nvSpPr>
              <p:cNvPr id="19" name="Freeform 5"/>
              <p:cNvSpPr>
                <a:spLocks noEditPoints="1"/>
              </p:cNvSpPr>
              <p:nvPr/>
            </p:nvSpPr>
            <p:spPr bwMode="auto">
              <a:xfrm>
                <a:off x="6443663" y="3179763"/>
                <a:ext cx="706438" cy="857250"/>
              </a:xfrm>
              <a:custGeom>
                <a:avLst/>
                <a:gdLst>
                  <a:gd name="T0" fmla="*/ 7 w 188"/>
                  <a:gd name="T1" fmla="*/ 165 h 227"/>
                  <a:gd name="T2" fmla="*/ 32 w 188"/>
                  <a:gd name="T3" fmla="*/ 134 h 227"/>
                  <a:gd name="T4" fmla="*/ 39 w 188"/>
                  <a:gd name="T5" fmla="*/ 125 h 227"/>
                  <a:gd name="T6" fmla="*/ 46 w 188"/>
                  <a:gd name="T7" fmla="*/ 15 h 227"/>
                  <a:gd name="T8" fmla="*/ 50 w 188"/>
                  <a:gd name="T9" fmla="*/ 0 h 227"/>
                  <a:gd name="T10" fmla="*/ 152 w 188"/>
                  <a:gd name="T11" fmla="*/ 5 h 227"/>
                  <a:gd name="T12" fmla="*/ 168 w 188"/>
                  <a:gd name="T13" fmla="*/ 11 h 227"/>
                  <a:gd name="T14" fmla="*/ 172 w 188"/>
                  <a:gd name="T15" fmla="*/ 24 h 227"/>
                  <a:gd name="T16" fmla="*/ 165 w 188"/>
                  <a:gd name="T17" fmla="*/ 25 h 227"/>
                  <a:gd name="T18" fmla="*/ 179 w 188"/>
                  <a:gd name="T19" fmla="*/ 84 h 227"/>
                  <a:gd name="T20" fmla="*/ 185 w 188"/>
                  <a:gd name="T21" fmla="*/ 88 h 227"/>
                  <a:gd name="T22" fmla="*/ 185 w 188"/>
                  <a:gd name="T23" fmla="*/ 134 h 227"/>
                  <a:gd name="T24" fmla="*/ 181 w 188"/>
                  <a:gd name="T25" fmla="*/ 154 h 227"/>
                  <a:gd name="T26" fmla="*/ 181 w 188"/>
                  <a:gd name="T27" fmla="*/ 159 h 227"/>
                  <a:gd name="T28" fmla="*/ 188 w 188"/>
                  <a:gd name="T29" fmla="*/ 165 h 227"/>
                  <a:gd name="T30" fmla="*/ 187 w 188"/>
                  <a:gd name="T31" fmla="*/ 191 h 227"/>
                  <a:gd name="T32" fmla="*/ 180 w 188"/>
                  <a:gd name="T33" fmla="*/ 202 h 227"/>
                  <a:gd name="T34" fmla="*/ 166 w 188"/>
                  <a:gd name="T35" fmla="*/ 202 h 227"/>
                  <a:gd name="T36" fmla="*/ 162 w 188"/>
                  <a:gd name="T37" fmla="*/ 202 h 227"/>
                  <a:gd name="T38" fmla="*/ 163 w 188"/>
                  <a:gd name="T39" fmla="*/ 221 h 227"/>
                  <a:gd name="T40" fmla="*/ 163 w 188"/>
                  <a:gd name="T41" fmla="*/ 221 h 227"/>
                  <a:gd name="T42" fmla="*/ 161 w 188"/>
                  <a:gd name="T43" fmla="*/ 225 h 227"/>
                  <a:gd name="T44" fmla="*/ 155 w 188"/>
                  <a:gd name="T45" fmla="*/ 227 h 227"/>
                  <a:gd name="T46" fmla="*/ 155 w 188"/>
                  <a:gd name="T47" fmla="*/ 227 h 227"/>
                  <a:gd name="T48" fmla="*/ 131 w 188"/>
                  <a:gd name="T49" fmla="*/ 227 h 227"/>
                  <a:gd name="T50" fmla="*/ 131 w 188"/>
                  <a:gd name="T51" fmla="*/ 227 h 227"/>
                  <a:gd name="T52" fmla="*/ 130 w 188"/>
                  <a:gd name="T53" fmla="*/ 227 h 227"/>
                  <a:gd name="T54" fmla="*/ 128 w 188"/>
                  <a:gd name="T55" fmla="*/ 225 h 227"/>
                  <a:gd name="T56" fmla="*/ 127 w 188"/>
                  <a:gd name="T57" fmla="*/ 220 h 227"/>
                  <a:gd name="T58" fmla="*/ 127 w 188"/>
                  <a:gd name="T59" fmla="*/ 219 h 227"/>
                  <a:gd name="T60" fmla="*/ 127 w 188"/>
                  <a:gd name="T61" fmla="*/ 202 h 227"/>
                  <a:gd name="T62" fmla="*/ 117 w 188"/>
                  <a:gd name="T63" fmla="*/ 202 h 227"/>
                  <a:gd name="T64" fmla="*/ 110 w 188"/>
                  <a:gd name="T65" fmla="*/ 172 h 227"/>
                  <a:gd name="T66" fmla="*/ 85 w 188"/>
                  <a:gd name="T67" fmla="*/ 146 h 227"/>
                  <a:gd name="T68" fmla="*/ 43 w 188"/>
                  <a:gd name="T69" fmla="*/ 144 h 227"/>
                  <a:gd name="T70" fmla="*/ 16 w 188"/>
                  <a:gd name="T71" fmla="*/ 170 h 227"/>
                  <a:gd name="T72" fmla="*/ 6 w 188"/>
                  <a:gd name="T73" fmla="*/ 215 h 227"/>
                  <a:gd name="T74" fmla="*/ 0 w 188"/>
                  <a:gd name="T75" fmla="*/ 215 h 227"/>
                  <a:gd name="T76" fmla="*/ 7 w 188"/>
                  <a:gd name="T77" fmla="*/ 165 h 227"/>
                  <a:gd name="T78" fmla="*/ 147 w 188"/>
                  <a:gd name="T79" fmla="*/ 15 h 227"/>
                  <a:gd name="T80" fmla="*/ 133 w 188"/>
                  <a:gd name="T81" fmla="*/ 14 h 227"/>
                  <a:gd name="T82" fmla="*/ 135 w 188"/>
                  <a:gd name="T83" fmla="*/ 112 h 227"/>
                  <a:gd name="T84" fmla="*/ 161 w 188"/>
                  <a:gd name="T85" fmla="*/ 112 h 227"/>
                  <a:gd name="T86" fmla="*/ 161 w 188"/>
                  <a:gd name="T87" fmla="*/ 80 h 227"/>
                  <a:gd name="T88" fmla="*/ 147 w 188"/>
                  <a:gd name="T89" fmla="*/ 15 h 227"/>
                  <a:gd name="T90" fmla="*/ 132 w 188"/>
                  <a:gd name="T91" fmla="*/ 219 h 227"/>
                  <a:gd name="T92" fmla="*/ 132 w 188"/>
                  <a:gd name="T93" fmla="*/ 220 h 227"/>
                  <a:gd name="T94" fmla="*/ 132 w 188"/>
                  <a:gd name="T95" fmla="*/ 222 h 227"/>
                  <a:gd name="T96" fmla="*/ 141 w 188"/>
                  <a:gd name="T97" fmla="*/ 222 h 227"/>
                  <a:gd name="T98" fmla="*/ 155 w 188"/>
                  <a:gd name="T99" fmla="*/ 222 h 227"/>
                  <a:gd name="T100" fmla="*/ 157 w 188"/>
                  <a:gd name="T101" fmla="*/ 222 h 227"/>
                  <a:gd name="T102" fmla="*/ 158 w 188"/>
                  <a:gd name="T103" fmla="*/ 221 h 227"/>
                  <a:gd name="T104" fmla="*/ 158 w 188"/>
                  <a:gd name="T105" fmla="*/ 221 h 227"/>
                  <a:gd name="T106" fmla="*/ 157 w 188"/>
                  <a:gd name="T107" fmla="*/ 202 h 227"/>
                  <a:gd name="T108" fmla="*/ 132 w 188"/>
                  <a:gd name="T109" fmla="*/ 202 h 227"/>
                  <a:gd name="T110" fmla="*/ 132 w 188"/>
                  <a:gd name="T111" fmla="*/ 219 h 227"/>
                  <a:gd name="T112" fmla="*/ 131 w 188"/>
                  <a:gd name="T113" fmla="*/ 81 h 227"/>
                  <a:gd name="T114" fmla="*/ 129 w 188"/>
                  <a:gd name="T115" fmla="*/ 15 h 227"/>
                  <a:gd name="T116" fmla="*/ 79 w 188"/>
                  <a:gd name="T117" fmla="*/ 13 h 227"/>
                  <a:gd name="T118" fmla="*/ 78 w 188"/>
                  <a:gd name="T119" fmla="*/ 65 h 227"/>
                  <a:gd name="T120" fmla="*/ 131 w 188"/>
                  <a:gd name="T121" fmla="*/ 81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88" h="227">
                    <a:moveTo>
                      <a:pt x="7" y="165"/>
                    </a:moveTo>
                    <a:cubicBezTo>
                      <a:pt x="11" y="154"/>
                      <a:pt x="25" y="139"/>
                      <a:pt x="32" y="134"/>
                    </a:cubicBezTo>
                    <a:cubicBezTo>
                      <a:pt x="39" y="128"/>
                      <a:pt x="39" y="125"/>
                      <a:pt x="39" y="125"/>
                    </a:cubicBezTo>
                    <a:cubicBezTo>
                      <a:pt x="39" y="125"/>
                      <a:pt x="44" y="30"/>
                      <a:pt x="46" y="15"/>
                    </a:cubicBezTo>
                    <a:cubicBezTo>
                      <a:pt x="48" y="0"/>
                      <a:pt x="50" y="0"/>
                      <a:pt x="50" y="0"/>
                    </a:cubicBezTo>
                    <a:cubicBezTo>
                      <a:pt x="50" y="0"/>
                      <a:pt x="137" y="4"/>
                      <a:pt x="152" y="5"/>
                    </a:cubicBezTo>
                    <a:cubicBezTo>
                      <a:pt x="166" y="5"/>
                      <a:pt x="165" y="8"/>
                      <a:pt x="168" y="11"/>
                    </a:cubicBezTo>
                    <a:cubicBezTo>
                      <a:pt x="171" y="13"/>
                      <a:pt x="172" y="22"/>
                      <a:pt x="172" y="24"/>
                    </a:cubicBezTo>
                    <a:cubicBezTo>
                      <a:pt x="172" y="26"/>
                      <a:pt x="165" y="25"/>
                      <a:pt x="165" y="25"/>
                    </a:cubicBezTo>
                    <a:cubicBezTo>
                      <a:pt x="165" y="25"/>
                      <a:pt x="179" y="82"/>
                      <a:pt x="179" y="84"/>
                    </a:cubicBezTo>
                    <a:cubicBezTo>
                      <a:pt x="179" y="86"/>
                      <a:pt x="185" y="88"/>
                      <a:pt x="185" y="88"/>
                    </a:cubicBezTo>
                    <a:cubicBezTo>
                      <a:pt x="185" y="88"/>
                      <a:pt x="184" y="113"/>
                      <a:pt x="185" y="134"/>
                    </a:cubicBezTo>
                    <a:cubicBezTo>
                      <a:pt x="185" y="155"/>
                      <a:pt x="181" y="154"/>
                      <a:pt x="181" y="154"/>
                    </a:cubicBezTo>
                    <a:cubicBezTo>
                      <a:pt x="181" y="154"/>
                      <a:pt x="177" y="159"/>
                      <a:pt x="181" y="159"/>
                    </a:cubicBezTo>
                    <a:cubicBezTo>
                      <a:pt x="186" y="159"/>
                      <a:pt x="188" y="165"/>
                      <a:pt x="188" y="165"/>
                    </a:cubicBezTo>
                    <a:cubicBezTo>
                      <a:pt x="188" y="165"/>
                      <a:pt x="187" y="181"/>
                      <a:pt x="187" y="191"/>
                    </a:cubicBezTo>
                    <a:cubicBezTo>
                      <a:pt x="187" y="202"/>
                      <a:pt x="180" y="202"/>
                      <a:pt x="180" y="202"/>
                    </a:cubicBezTo>
                    <a:cubicBezTo>
                      <a:pt x="166" y="202"/>
                      <a:pt x="166" y="202"/>
                      <a:pt x="166" y="202"/>
                    </a:cubicBezTo>
                    <a:cubicBezTo>
                      <a:pt x="162" y="202"/>
                      <a:pt x="162" y="202"/>
                      <a:pt x="162" y="202"/>
                    </a:cubicBezTo>
                    <a:cubicBezTo>
                      <a:pt x="163" y="221"/>
                      <a:pt x="163" y="221"/>
                      <a:pt x="163" y="221"/>
                    </a:cubicBezTo>
                    <a:cubicBezTo>
                      <a:pt x="163" y="221"/>
                      <a:pt x="163" y="221"/>
                      <a:pt x="163" y="221"/>
                    </a:cubicBezTo>
                    <a:cubicBezTo>
                      <a:pt x="163" y="222"/>
                      <a:pt x="162" y="223"/>
                      <a:pt x="161" y="225"/>
                    </a:cubicBezTo>
                    <a:cubicBezTo>
                      <a:pt x="160" y="226"/>
                      <a:pt x="158" y="227"/>
                      <a:pt x="155" y="227"/>
                    </a:cubicBezTo>
                    <a:cubicBezTo>
                      <a:pt x="155" y="227"/>
                      <a:pt x="155" y="227"/>
                      <a:pt x="155" y="227"/>
                    </a:cubicBezTo>
                    <a:cubicBezTo>
                      <a:pt x="151" y="227"/>
                      <a:pt x="131" y="227"/>
                      <a:pt x="131" y="227"/>
                    </a:cubicBezTo>
                    <a:cubicBezTo>
                      <a:pt x="131" y="227"/>
                      <a:pt x="131" y="227"/>
                      <a:pt x="131" y="227"/>
                    </a:cubicBezTo>
                    <a:cubicBezTo>
                      <a:pt x="130" y="227"/>
                      <a:pt x="130" y="227"/>
                      <a:pt x="130" y="227"/>
                    </a:cubicBezTo>
                    <a:cubicBezTo>
                      <a:pt x="130" y="227"/>
                      <a:pt x="129" y="226"/>
                      <a:pt x="128" y="225"/>
                    </a:cubicBezTo>
                    <a:cubicBezTo>
                      <a:pt x="127" y="224"/>
                      <a:pt x="127" y="222"/>
                      <a:pt x="127" y="220"/>
                    </a:cubicBezTo>
                    <a:cubicBezTo>
                      <a:pt x="127" y="219"/>
                      <a:pt x="127" y="219"/>
                      <a:pt x="127" y="219"/>
                    </a:cubicBezTo>
                    <a:cubicBezTo>
                      <a:pt x="127" y="216"/>
                      <a:pt x="127" y="207"/>
                      <a:pt x="127" y="202"/>
                    </a:cubicBezTo>
                    <a:cubicBezTo>
                      <a:pt x="117" y="202"/>
                      <a:pt x="117" y="202"/>
                      <a:pt x="117" y="202"/>
                    </a:cubicBezTo>
                    <a:cubicBezTo>
                      <a:pt x="117" y="202"/>
                      <a:pt x="114" y="193"/>
                      <a:pt x="110" y="172"/>
                    </a:cubicBezTo>
                    <a:cubicBezTo>
                      <a:pt x="106" y="152"/>
                      <a:pt x="85" y="146"/>
                      <a:pt x="85" y="146"/>
                    </a:cubicBezTo>
                    <a:cubicBezTo>
                      <a:pt x="43" y="144"/>
                      <a:pt x="43" y="144"/>
                      <a:pt x="43" y="144"/>
                    </a:cubicBezTo>
                    <a:cubicBezTo>
                      <a:pt x="43" y="144"/>
                      <a:pt x="27" y="149"/>
                      <a:pt x="16" y="170"/>
                    </a:cubicBezTo>
                    <a:cubicBezTo>
                      <a:pt x="6" y="190"/>
                      <a:pt x="6" y="215"/>
                      <a:pt x="6" y="215"/>
                    </a:cubicBezTo>
                    <a:cubicBezTo>
                      <a:pt x="0" y="215"/>
                      <a:pt x="0" y="215"/>
                      <a:pt x="0" y="215"/>
                    </a:cubicBezTo>
                    <a:cubicBezTo>
                      <a:pt x="0" y="215"/>
                      <a:pt x="4" y="177"/>
                      <a:pt x="7" y="165"/>
                    </a:cubicBezTo>
                    <a:close/>
                    <a:moveTo>
                      <a:pt x="147" y="15"/>
                    </a:moveTo>
                    <a:cubicBezTo>
                      <a:pt x="133" y="14"/>
                      <a:pt x="133" y="14"/>
                      <a:pt x="133" y="14"/>
                    </a:cubicBezTo>
                    <a:cubicBezTo>
                      <a:pt x="135" y="112"/>
                      <a:pt x="135" y="112"/>
                      <a:pt x="135" y="112"/>
                    </a:cubicBezTo>
                    <a:cubicBezTo>
                      <a:pt x="161" y="112"/>
                      <a:pt x="161" y="112"/>
                      <a:pt x="161" y="112"/>
                    </a:cubicBezTo>
                    <a:cubicBezTo>
                      <a:pt x="161" y="112"/>
                      <a:pt x="161" y="90"/>
                      <a:pt x="161" y="80"/>
                    </a:cubicBezTo>
                    <a:cubicBezTo>
                      <a:pt x="161" y="69"/>
                      <a:pt x="147" y="15"/>
                      <a:pt x="147" y="15"/>
                    </a:cubicBezTo>
                    <a:close/>
                    <a:moveTo>
                      <a:pt x="132" y="219"/>
                    </a:moveTo>
                    <a:cubicBezTo>
                      <a:pt x="132" y="219"/>
                      <a:pt x="132" y="219"/>
                      <a:pt x="132" y="220"/>
                    </a:cubicBezTo>
                    <a:cubicBezTo>
                      <a:pt x="132" y="221"/>
                      <a:pt x="132" y="221"/>
                      <a:pt x="132" y="222"/>
                    </a:cubicBezTo>
                    <a:cubicBezTo>
                      <a:pt x="134" y="222"/>
                      <a:pt x="137" y="222"/>
                      <a:pt x="141" y="222"/>
                    </a:cubicBezTo>
                    <a:cubicBezTo>
                      <a:pt x="147" y="222"/>
                      <a:pt x="153" y="222"/>
                      <a:pt x="155" y="222"/>
                    </a:cubicBezTo>
                    <a:cubicBezTo>
                      <a:pt x="157" y="222"/>
                      <a:pt x="157" y="222"/>
                      <a:pt x="157" y="222"/>
                    </a:cubicBezTo>
                    <a:cubicBezTo>
                      <a:pt x="157" y="221"/>
                      <a:pt x="158" y="221"/>
                      <a:pt x="158" y="221"/>
                    </a:cubicBezTo>
                    <a:cubicBezTo>
                      <a:pt x="158" y="221"/>
                      <a:pt x="158" y="221"/>
                      <a:pt x="158" y="221"/>
                    </a:cubicBezTo>
                    <a:cubicBezTo>
                      <a:pt x="157" y="202"/>
                      <a:pt x="157" y="202"/>
                      <a:pt x="157" y="202"/>
                    </a:cubicBezTo>
                    <a:cubicBezTo>
                      <a:pt x="132" y="202"/>
                      <a:pt x="132" y="202"/>
                      <a:pt x="132" y="202"/>
                    </a:cubicBezTo>
                    <a:cubicBezTo>
                      <a:pt x="132" y="207"/>
                      <a:pt x="132" y="216"/>
                      <a:pt x="132" y="219"/>
                    </a:cubicBezTo>
                    <a:close/>
                    <a:moveTo>
                      <a:pt x="131" y="81"/>
                    </a:moveTo>
                    <a:cubicBezTo>
                      <a:pt x="129" y="15"/>
                      <a:pt x="129" y="15"/>
                      <a:pt x="129" y="15"/>
                    </a:cubicBezTo>
                    <a:cubicBezTo>
                      <a:pt x="79" y="13"/>
                      <a:pt x="79" y="13"/>
                      <a:pt x="79" y="13"/>
                    </a:cubicBezTo>
                    <a:cubicBezTo>
                      <a:pt x="78" y="65"/>
                      <a:pt x="78" y="65"/>
                      <a:pt x="78" y="65"/>
                    </a:cubicBezTo>
                    <a:lnTo>
                      <a:pt x="131" y="8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20" name="Freeform 6"/>
              <p:cNvSpPr>
                <a:spLocks noEditPoints="1"/>
              </p:cNvSpPr>
              <p:nvPr/>
            </p:nvSpPr>
            <p:spPr bwMode="auto">
              <a:xfrm>
                <a:off x="6488113" y="3784600"/>
                <a:ext cx="376238" cy="377825"/>
              </a:xfrm>
              <a:custGeom>
                <a:avLst/>
                <a:gdLst>
                  <a:gd name="T0" fmla="*/ 50 w 100"/>
                  <a:gd name="T1" fmla="*/ 0 h 100"/>
                  <a:gd name="T2" fmla="*/ 100 w 100"/>
                  <a:gd name="T3" fmla="*/ 50 h 100"/>
                  <a:gd name="T4" fmla="*/ 50 w 100"/>
                  <a:gd name="T5" fmla="*/ 100 h 100"/>
                  <a:gd name="T6" fmla="*/ 0 w 100"/>
                  <a:gd name="T7" fmla="*/ 50 h 100"/>
                  <a:gd name="T8" fmla="*/ 50 w 100"/>
                  <a:gd name="T9" fmla="*/ 0 h 100"/>
                  <a:gd name="T10" fmla="*/ 50 w 100"/>
                  <a:gd name="T11" fmla="*/ 77 h 100"/>
                  <a:gd name="T12" fmla="*/ 77 w 100"/>
                  <a:gd name="T13" fmla="*/ 50 h 100"/>
                  <a:gd name="T14" fmla="*/ 50 w 100"/>
                  <a:gd name="T15" fmla="*/ 23 h 100"/>
                  <a:gd name="T16" fmla="*/ 23 w 100"/>
                  <a:gd name="T17" fmla="*/ 50 h 100"/>
                  <a:gd name="T18" fmla="*/ 50 w 100"/>
                  <a:gd name="T19" fmla="*/ 7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0" h="100">
                    <a:moveTo>
                      <a:pt x="50" y="0"/>
                    </a:moveTo>
                    <a:cubicBezTo>
                      <a:pt x="78" y="0"/>
                      <a:pt x="100" y="23"/>
                      <a:pt x="100" y="50"/>
                    </a:cubicBezTo>
                    <a:cubicBezTo>
                      <a:pt x="100" y="78"/>
                      <a:pt x="78" y="100"/>
                      <a:pt x="50" y="100"/>
                    </a:cubicBezTo>
                    <a:cubicBezTo>
                      <a:pt x="23" y="100"/>
                      <a:pt x="0" y="78"/>
                      <a:pt x="0" y="50"/>
                    </a:cubicBezTo>
                    <a:cubicBezTo>
                      <a:pt x="0" y="23"/>
                      <a:pt x="23" y="0"/>
                      <a:pt x="50" y="0"/>
                    </a:cubicBezTo>
                    <a:close/>
                    <a:moveTo>
                      <a:pt x="50" y="77"/>
                    </a:moveTo>
                    <a:cubicBezTo>
                      <a:pt x="65" y="77"/>
                      <a:pt x="77" y="65"/>
                      <a:pt x="77" y="50"/>
                    </a:cubicBezTo>
                    <a:cubicBezTo>
                      <a:pt x="77" y="35"/>
                      <a:pt x="65" y="23"/>
                      <a:pt x="50" y="23"/>
                    </a:cubicBezTo>
                    <a:cubicBezTo>
                      <a:pt x="35" y="23"/>
                      <a:pt x="23" y="35"/>
                      <a:pt x="23" y="50"/>
                    </a:cubicBezTo>
                    <a:cubicBezTo>
                      <a:pt x="23" y="65"/>
                      <a:pt x="35" y="77"/>
                      <a:pt x="50" y="77"/>
                    </a:cubicBezTo>
                    <a:close/>
                  </a:path>
                </a:pathLst>
              </a:custGeom>
              <a:solidFill>
                <a:schemeClr val="tx1">
                  <a:lumMod val="65000"/>
                  <a:lumOff val="35000"/>
                </a:schemeClr>
              </a:solidFill>
              <a:ln w="3175">
                <a:solidFill>
                  <a:schemeClr val="tx2">
                    <a:lumMod val="50000"/>
                  </a:schemeClr>
                </a:solidFill>
                <a:round/>
                <a:headEnd/>
                <a:tailEnd/>
              </a:ln>
              <a:extLst/>
            </p:spPr>
            <p:txBody>
              <a:bodyPr/>
              <a:lstStyle/>
              <a:p>
                <a:pPr eaLnBrk="1" fontAlgn="auto" hangingPunct="1">
                  <a:spcBef>
                    <a:spcPts val="0"/>
                  </a:spcBef>
                  <a:spcAft>
                    <a:spcPts val="0"/>
                  </a:spcAft>
                  <a:defRPr/>
                </a:pPr>
                <a:endParaRPr lang="en-US">
                  <a:latin typeface="+mn-lt"/>
                </a:endParaRPr>
              </a:p>
            </p:txBody>
          </p:sp>
          <p:sp>
            <p:nvSpPr>
              <p:cNvPr id="21" name="Oval 7"/>
              <p:cNvSpPr>
                <a:spLocks noChangeArrowheads="1"/>
              </p:cNvSpPr>
              <p:nvPr/>
            </p:nvSpPr>
            <p:spPr bwMode="auto">
              <a:xfrm>
                <a:off x="6592888" y="3894138"/>
                <a:ext cx="165100" cy="16510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22" name="Oval 8"/>
              <p:cNvSpPr>
                <a:spLocks noChangeArrowheads="1"/>
              </p:cNvSpPr>
              <p:nvPr/>
            </p:nvSpPr>
            <p:spPr bwMode="auto">
              <a:xfrm>
                <a:off x="5399088" y="3894138"/>
                <a:ext cx="160338" cy="16510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23" name="Freeform 9"/>
              <p:cNvSpPr>
                <a:spLocks/>
              </p:cNvSpPr>
              <p:nvPr/>
            </p:nvSpPr>
            <p:spPr bwMode="auto">
              <a:xfrm>
                <a:off x="6477000" y="3152775"/>
                <a:ext cx="123825" cy="615950"/>
              </a:xfrm>
              <a:custGeom>
                <a:avLst/>
                <a:gdLst>
                  <a:gd name="T0" fmla="*/ 2 w 33"/>
                  <a:gd name="T1" fmla="*/ 35 h 163"/>
                  <a:gd name="T2" fmla="*/ 4 w 33"/>
                  <a:gd name="T3" fmla="*/ 36 h 163"/>
                  <a:gd name="T4" fmla="*/ 5 w 33"/>
                  <a:gd name="T5" fmla="*/ 8 h 163"/>
                  <a:gd name="T6" fmla="*/ 15 w 33"/>
                  <a:gd name="T7" fmla="*/ 7 h 163"/>
                  <a:gd name="T8" fmla="*/ 16 w 33"/>
                  <a:gd name="T9" fmla="*/ 36 h 163"/>
                  <a:gd name="T10" fmla="*/ 19 w 33"/>
                  <a:gd name="T11" fmla="*/ 37 h 163"/>
                  <a:gd name="T12" fmla="*/ 33 w 33"/>
                  <a:gd name="T13" fmla="*/ 38 h 163"/>
                  <a:gd name="T14" fmla="*/ 27 w 33"/>
                  <a:gd name="T15" fmla="*/ 133 h 163"/>
                  <a:gd name="T16" fmla="*/ 10 w 33"/>
                  <a:gd name="T17" fmla="*/ 150 h 163"/>
                  <a:gd name="T18" fmla="*/ 0 w 33"/>
                  <a:gd name="T19" fmla="*/ 163 h 163"/>
                  <a:gd name="T20" fmla="*/ 2 w 33"/>
                  <a:gd name="T21" fmla="*/ 35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3" h="163">
                    <a:moveTo>
                      <a:pt x="2" y="35"/>
                    </a:moveTo>
                    <a:cubicBezTo>
                      <a:pt x="4" y="36"/>
                      <a:pt x="4" y="36"/>
                      <a:pt x="4" y="36"/>
                    </a:cubicBezTo>
                    <a:cubicBezTo>
                      <a:pt x="5" y="8"/>
                      <a:pt x="5" y="8"/>
                      <a:pt x="5" y="8"/>
                    </a:cubicBezTo>
                    <a:cubicBezTo>
                      <a:pt x="5" y="8"/>
                      <a:pt x="10" y="0"/>
                      <a:pt x="15" y="7"/>
                    </a:cubicBezTo>
                    <a:cubicBezTo>
                      <a:pt x="16" y="36"/>
                      <a:pt x="16" y="36"/>
                      <a:pt x="16" y="36"/>
                    </a:cubicBezTo>
                    <a:cubicBezTo>
                      <a:pt x="19" y="37"/>
                      <a:pt x="19" y="37"/>
                      <a:pt x="19" y="37"/>
                    </a:cubicBezTo>
                    <a:cubicBezTo>
                      <a:pt x="33" y="38"/>
                      <a:pt x="33" y="38"/>
                      <a:pt x="33" y="38"/>
                    </a:cubicBezTo>
                    <a:cubicBezTo>
                      <a:pt x="27" y="133"/>
                      <a:pt x="27" y="133"/>
                      <a:pt x="27" y="133"/>
                    </a:cubicBezTo>
                    <a:cubicBezTo>
                      <a:pt x="27" y="133"/>
                      <a:pt x="19" y="139"/>
                      <a:pt x="10" y="150"/>
                    </a:cubicBezTo>
                    <a:cubicBezTo>
                      <a:pt x="1" y="160"/>
                      <a:pt x="0" y="163"/>
                      <a:pt x="0" y="163"/>
                    </a:cubicBezTo>
                    <a:lnTo>
                      <a:pt x="2" y="35"/>
                    </a:ln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24" name="Freeform 10"/>
              <p:cNvSpPr>
                <a:spLocks noEditPoints="1"/>
              </p:cNvSpPr>
              <p:nvPr/>
            </p:nvSpPr>
            <p:spPr bwMode="auto">
              <a:xfrm>
                <a:off x="5289550" y="3784600"/>
                <a:ext cx="379413" cy="377825"/>
              </a:xfrm>
              <a:custGeom>
                <a:avLst/>
                <a:gdLst>
                  <a:gd name="T0" fmla="*/ 51 w 101"/>
                  <a:gd name="T1" fmla="*/ 0 h 100"/>
                  <a:gd name="T2" fmla="*/ 101 w 101"/>
                  <a:gd name="T3" fmla="*/ 50 h 100"/>
                  <a:gd name="T4" fmla="*/ 51 w 101"/>
                  <a:gd name="T5" fmla="*/ 100 h 100"/>
                  <a:gd name="T6" fmla="*/ 0 w 101"/>
                  <a:gd name="T7" fmla="*/ 50 h 100"/>
                  <a:gd name="T8" fmla="*/ 51 w 101"/>
                  <a:gd name="T9" fmla="*/ 0 h 100"/>
                  <a:gd name="T10" fmla="*/ 51 w 101"/>
                  <a:gd name="T11" fmla="*/ 77 h 100"/>
                  <a:gd name="T12" fmla="*/ 78 w 101"/>
                  <a:gd name="T13" fmla="*/ 50 h 100"/>
                  <a:gd name="T14" fmla="*/ 51 w 101"/>
                  <a:gd name="T15" fmla="*/ 23 h 100"/>
                  <a:gd name="T16" fmla="*/ 23 w 101"/>
                  <a:gd name="T17" fmla="*/ 50 h 100"/>
                  <a:gd name="T18" fmla="*/ 51 w 101"/>
                  <a:gd name="T19" fmla="*/ 7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100">
                    <a:moveTo>
                      <a:pt x="51" y="0"/>
                    </a:moveTo>
                    <a:cubicBezTo>
                      <a:pt x="78" y="0"/>
                      <a:pt x="101" y="23"/>
                      <a:pt x="101" y="50"/>
                    </a:cubicBezTo>
                    <a:cubicBezTo>
                      <a:pt x="101" y="78"/>
                      <a:pt x="78" y="100"/>
                      <a:pt x="51" y="100"/>
                    </a:cubicBezTo>
                    <a:cubicBezTo>
                      <a:pt x="23" y="100"/>
                      <a:pt x="0" y="78"/>
                      <a:pt x="0" y="50"/>
                    </a:cubicBezTo>
                    <a:cubicBezTo>
                      <a:pt x="0" y="23"/>
                      <a:pt x="23" y="0"/>
                      <a:pt x="51" y="0"/>
                    </a:cubicBezTo>
                    <a:close/>
                    <a:moveTo>
                      <a:pt x="51" y="77"/>
                    </a:moveTo>
                    <a:cubicBezTo>
                      <a:pt x="66" y="77"/>
                      <a:pt x="78" y="65"/>
                      <a:pt x="78" y="50"/>
                    </a:cubicBezTo>
                    <a:cubicBezTo>
                      <a:pt x="78" y="35"/>
                      <a:pt x="66" y="23"/>
                      <a:pt x="51" y="23"/>
                    </a:cubicBezTo>
                    <a:cubicBezTo>
                      <a:pt x="36" y="23"/>
                      <a:pt x="23" y="35"/>
                      <a:pt x="23" y="50"/>
                    </a:cubicBezTo>
                    <a:cubicBezTo>
                      <a:pt x="23" y="65"/>
                      <a:pt x="36" y="77"/>
                      <a:pt x="51" y="77"/>
                    </a:cubicBezTo>
                    <a:close/>
                  </a:path>
                </a:pathLst>
              </a:custGeom>
              <a:grpFill/>
              <a:ln w="3175">
                <a:solidFill>
                  <a:schemeClr val="tx2">
                    <a:lumMod val="50000"/>
                  </a:schemeClr>
                </a:solidFill>
                <a:round/>
                <a:headEnd/>
                <a:tailEnd/>
              </a:ln>
              <a:extLst/>
            </p:spPr>
            <p:txBody>
              <a:bodyPr/>
              <a:lstStyle/>
              <a:p>
                <a:pPr eaLnBrk="1" fontAlgn="auto" hangingPunct="1">
                  <a:spcBef>
                    <a:spcPts val="0"/>
                  </a:spcBef>
                  <a:spcAft>
                    <a:spcPts val="0"/>
                  </a:spcAft>
                  <a:defRPr/>
                </a:pPr>
                <a:endParaRPr lang="en-US">
                  <a:latin typeface="+mn-lt"/>
                </a:endParaRPr>
              </a:p>
            </p:txBody>
          </p:sp>
          <p:sp>
            <p:nvSpPr>
              <p:cNvPr id="25" name="Oval 17"/>
              <p:cNvSpPr>
                <a:spLocks noChangeArrowheads="1"/>
              </p:cNvSpPr>
              <p:nvPr/>
            </p:nvSpPr>
            <p:spPr bwMode="auto">
              <a:xfrm>
                <a:off x="5800725" y="3894138"/>
                <a:ext cx="165100" cy="165100"/>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26" name="Freeform 18"/>
              <p:cNvSpPr>
                <a:spLocks noEditPoints="1"/>
              </p:cNvSpPr>
              <p:nvPr/>
            </p:nvSpPr>
            <p:spPr bwMode="auto">
              <a:xfrm>
                <a:off x="5695950" y="3784600"/>
                <a:ext cx="379413" cy="377825"/>
              </a:xfrm>
              <a:custGeom>
                <a:avLst/>
                <a:gdLst>
                  <a:gd name="T0" fmla="*/ 50 w 101"/>
                  <a:gd name="T1" fmla="*/ 0 h 100"/>
                  <a:gd name="T2" fmla="*/ 101 w 101"/>
                  <a:gd name="T3" fmla="*/ 50 h 100"/>
                  <a:gd name="T4" fmla="*/ 50 w 101"/>
                  <a:gd name="T5" fmla="*/ 100 h 100"/>
                  <a:gd name="T6" fmla="*/ 0 w 101"/>
                  <a:gd name="T7" fmla="*/ 50 h 100"/>
                  <a:gd name="T8" fmla="*/ 50 w 101"/>
                  <a:gd name="T9" fmla="*/ 0 h 100"/>
                  <a:gd name="T10" fmla="*/ 50 w 101"/>
                  <a:gd name="T11" fmla="*/ 77 h 100"/>
                  <a:gd name="T12" fmla="*/ 78 w 101"/>
                  <a:gd name="T13" fmla="*/ 50 h 100"/>
                  <a:gd name="T14" fmla="*/ 50 w 101"/>
                  <a:gd name="T15" fmla="*/ 23 h 100"/>
                  <a:gd name="T16" fmla="*/ 23 w 101"/>
                  <a:gd name="T17" fmla="*/ 50 h 100"/>
                  <a:gd name="T18" fmla="*/ 50 w 101"/>
                  <a:gd name="T19" fmla="*/ 77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1" h="100">
                    <a:moveTo>
                      <a:pt x="50" y="0"/>
                    </a:moveTo>
                    <a:cubicBezTo>
                      <a:pt x="78" y="0"/>
                      <a:pt x="101" y="23"/>
                      <a:pt x="101" y="50"/>
                    </a:cubicBezTo>
                    <a:cubicBezTo>
                      <a:pt x="101" y="78"/>
                      <a:pt x="78" y="100"/>
                      <a:pt x="50" y="100"/>
                    </a:cubicBezTo>
                    <a:cubicBezTo>
                      <a:pt x="23" y="100"/>
                      <a:pt x="0" y="78"/>
                      <a:pt x="0" y="50"/>
                    </a:cubicBezTo>
                    <a:cubicBezTo>
                      <a:pt x="0" y="23"/>
                      <a:pt x="23" y="0"/>
                      <a:pt x="50" y="0"/>
                    </a:cubicBezTo>
                    <a:close/>
                    <a:moveTo>
                      <a:pt x="50" y="77"/>
                    </a:moveTo>
                    <a:cubicBezTo>
                      <a:pt x="65" y="77"/>
                      <a:pt x="78" y="65"/>
                      <a:pt x="78" y="50"/>
                    </a:cubicBezTo>
                    <a:cubicBezTo>
                      <a:pt x="78" y="35"/>
                      <a:pt x="65" y="23"/>
                      <a:pt x="50" y="23"/>
                    </a:cubicBezTo>
                    <a:cubicBezTo>
                      <a:pt x="35" y="23"/>
                      <a:pt x="23" y="35"/>
                      <a:pt x="23" y="50"/>
                    </a:cubicBezTo>
                    <a:cubicBezTo>
                      <a:pt x="23" y="65"/>
                      <a:pt x="35" y="77"/>
                      <a:pt x="50" y="77"/>
                    </a:cubicBezTo>
                    <a:close/>
                  </a:path>
                </a:pathLst>
              </a:custGeom>
              <a:grpFill/>
              <a:ln w="3175">
                <a:solidFill>
                  <a:schemeClr val="tx2">
                    <a:lumMod val="50000"/>
                  </a:schemeClr>
                </a:solidFill>
                <a:round/>
                <a:headEnd/>
                <a:tailEnd/>
              </a:ln>
              <a:extLst/>
            </p:spPr>
            <p:txBody>
              <a:bodyPr/>
              <a:lstStyle/>
              <a:p>
                <a:pPr eaLnBrk="1" fontAlgn="auto" hangingPunct="1">
                  <a:spcBef>
                    <a:spcPts val="0"/>
                  </a:spcBef>
                  <a:spcAft>
                    <a:spcPts val="0"/>
                  </a:spcAft>
                  <a:defRPr/>
                </a:pPr>
                <a:endParaRPr lang="en-US">
                  <a:latin typeface="+mn-lt"/>
                </a:endParaRPr>
              </a:p>
            </p:txBody>
          </p:sp>
          <p:sp>
            <p:nvSpPr>
              <p:cNvPr id="27" name="Freeform 19"/>
              <p:cNvSpPr>
                <a:spLocks/>
              </p:cNvSpPr>
              <p:nvPr/>
            </p:nvSpPr>
            <p:spPr bwMode="auto">
              <a:xfrm>
                <a:off x="5256213" y="3757613"/>
                <a:ext cx="1176338" cy="234950"/>
              </a:xfrm>
              <a:custGeom>
                <a:avLst/>
                <a:gdLst>
                  <a:gd name="T0" fmla="*/ 8 w 313"/>
                  <a:gd name="T1" fmla="*/ 0 h 62"/>
                  <a:gd name="T2" fmla="*/ 304 w 313"/>
                  <a:gd name="T3" fmla="*/ 0 h 62"/>
                  <a:gd name="T4" fmla="*/ 313 w 313"/>
                  <a:gd name="T5" fmla="*/ 9 h 62"/>
                  <a:gd name="T6" fmla="*/ 313 w 313"/>
                  <a:gd name="T7" fmla="*/ 54 h 62"/>
                  <a:gd name="T8" fmla="*/ 304 w 313"/>
                  <a:gd name="T9" fmla="*/ 62 h 62"/>
                  <a:gd name="T10" fmla="*/ 223 w 313"/>
                  <a:gd name="T11" fmla="*/ 62 h 62"/>
                  <a:gd name="T12" fmla="*/ 224 w 313"/>
                  <a:gd name="T13" fmla="*/ 58 h 62"/>
                  <a:gd name="T14" fmla="*/ 167 w 313"/>
                  <a:gd name="T15" fmla="*/ 2 h 62"/>
                  <a:gd name="T16" fmla="*/ 113 w 313"/>
                  <a:gd name="T17" fmla="*/ 43 h 62"/>
                  <a:gd name="T18" fmla="*/ 59 w 313"/>
                  <a:gd name="T19" fmla="*/ 2 h 62"/>
                  <a:gd name="T20" fmla="*/ 3 w 313"/>
                  <a:gd name="T21" fmla="*/ 58 h 62"/>
                  <a:gd name="T22" fmla="*/ 3 w 313"/>
                  <a:gd name="T23" fmla="*/ 60 h 62"/>
                  <a:gd name="T24" fmla="*/ 0 w 313"/>
                  <a:gd name="T25" fmla="*/ 54 h 62"/>
                  <a:gd name="T26" fmla="*/ 0 w 313"/>
                  <a:gd name="T27" fmla="*/ 9 h 62"/>
                  <a:gd name="T28" fmla="*/ 8 w 313"/>
                  <a:gd name="T29" fmla="*/ 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3" h="62">
                    <a:moveTo>
                      <a:pt x="8" y="0"/>
                    </a:moveTo>
                    <a:cubicBezTo>
                      <a:pt x="304" y="0"/>
                      <a:pt x="304" y="0"/>
                      <a:pt x="304" y="0"/>
                    </a:cubicBezTo>
                    <a:cubicBezTo>
                      <a:pt x="309" y="0"/>
                      <a:pt x="313" y="4"/>
                      <a:pt x="313" y="9"/>
                    </a:cubicBezTo>
                    <a:cubicBezTo>
                      <a:pt x="313" y="54"/>
                      <a:pt x="313" y="54"/>
                      <a:pt x="313" y="54"/>
                    </a:cubicBezTo>
                    <a:cubicBezTo>
                      <a:pt x="313" y="58"/>
                      <a:pt x="309" y="62"/>
                      <a:pt x="304" y="62"/>
                    </a:cubicBezTo>
                    <a:cubicBezTo>
                      <a:pt x="223" y="62"/>
                      <a:pt x="223" y="62"/>
                      <a:pt x="223" y="62"/>
                    </a:cubicBezTo>
                    <a:cubicBezTo>
                      <a:pt x="224" y="60"/>
                      <a:pt x="224" y="59"/>
                      <a:pt x="224" y="58"/>
                    </a:cubicBezTo>
                    <a:cubicBezTo>
                      <a:pt x="224" y="27"/>
                      <a:pt x="198" y="2"/>
                      <a:pt x="167" y="2"/>
                    </a:cubicBezTo>
                    <a:cubicBezTo>
                      <a:pt x="141" y="2"/>
                      <a:pt x="120" y="19"/>
                      <a:pt x="113" y="43"/>
                    </a:cubicBezTo>
                    <a:cubicBezTo>
                      <a:pt x="107" y="19"/>
                      <a:pt x="85" y="2"/>
                      <a:pt x="59" y="2"/>
                    </a:cubicBezTo>
                    <a:cubicBezTo>
                      <a:pt x="28" y="2"/>
                      <a:pt x="3" y="27"/>
                      <a:pt x="3" y="58"/>
                    </a:cubicBezTo>
                    <a:cubicBezTo>
                      <a:pt x="3" y="58"/>
                      <a:pt x="3" y="59"/>
                      <a:pt x="3" y="60"/>
                    </a:cubicBezTo>
                    <a:cubicBezTo>
                      <a:pt x="1" y="58"/>
                      <a:pt x="0" y="56"/>
                      <a:pt x="0" y="54"/>
                    </a:cubicBezTo>
                    <a:cubicBezTo>
                      <a:pt x="0" y="9"/>
                      <a:pt x="0" y="9"/>
                      <a:pt x="0" y="9"/>
                    </a:cubicBezTo>
                    <a:cubicBezTo>
                      <a:pt x="0" y="4"/>
                      <a:pt x="4" y="0"/>
                      <a:pt x="8" y="0"/>
                    </a:cubicBezTo>
                    <a:close/>
                  </a:path>
                </a:pathLst>
              </a:custGeom>
              <a:solidFill>
                <a:schemeClr val="bg1">
                  <a:lumMod val="6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28" name="Freeform 21"/>
              <p:cNvSpPr>
                <a:spLocks/>
              </p:cNvSpPr>
              <p:nvPr/>
            </p:nvSpPr>
            <p:spPr bwMode="auto">
              <a:xfrm>
                <a:off x="6573838" y="2846388"/>
                <a:ext cx="290513" cy="333375"/>
              </a:xfrm>
              <a:custGeom>
                <a:avLst/>
                <a:gdLst>
                  <a:gd name="T0" fmla="*/ 77 w 77"/>
                  <a:gd name="T1" fmla="*/ 88 h 88"/>
                  <a:gd name="T2" fmla="*/ 34 w 77"/>
                  <a:gd name="T3" fmla="*/ 23 h 88"/>
                  <a:gd name="T4" fmla="*/ 0 w 77"/>
                  <a:gd name="T5" fmla="*/ 0 h 88"/>
                  <a:gd name="T6" fmla="*/ 12 w 77"/>
                  <a:gd name="T7" fmla="*/ 85 h 88"/>
                  <a:gd name="T8" fmla="*/ 77 w 77"/>
                  <a:gd name="T9" fmla="*/ 88 h 88"/>
                </a:gdLst>
                <a:ahLst/>
                <a:cxnLst>
                  <a:cxn ang="0">
                    <a:pos x="T0" y="T1"/>
                  </a:cxn>
                  <a:cxn ang="0">
                    <a:pos x="T2" y="T3"/>
                  </a:cxn>
                  <a:cxn ang="0">
                    <a:pos x="T4" y="T5"/>
                  </a:cxn>
                  <a:cxn ang="0">
                    <a:pos x="T6" y="T7"/>
                  </a:cxn>
                  <a:cxn ang="0">
                    <a:pos x="T8" y="T9"/>
                  </a:cxn>
                </a:cxnLst>
                <a:rect l="0" t="0" r="r" b="b"/>
                <a:pathLst>
                  <a:path w="77" h="88">
                    <a:moveTo>
                      <a:pt x="77" y="88"/>
                    </a:moveTo>
                    <a:cubicBezTo>
                      <a:pt x="77" y="88"/>
                      <a:pt x="49" y="40"/>
                      <a:pt x="34" y="23"/>
                    </a:cubicBezTo>
                    <a:cubicBezTo>
                      <a:pt x="20" y="7"/>
                      <a:pt x="0" y="0"/>
                      <a:pt x="0" y="0"/>
                    </a:cubicBezTo>
                    <a:cubicBezTo>
                      <a:pt x="12" y="85"/>
                      <a:pt x="12" y="85"/>
                      <a:pt x="12" y="85"/>
                    </a:cubicBezTo>
                    <a:lnTo>
                      <a:pt x="77" y="8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grpSp>
        <p:sp>
          <p:nvSpPr>
            <p:cNvPr id="37" name="Rectangle 36"/>
            <p:cNvSpPr/>
            <p:nvPr/>
          </p:nvSpPr>
          <p:spPr>
            <a:xfrm>
              <a:off x="3295005" y="2500473"/>
              <a:ext cx="1512860" cy="143001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38" name="Rectangle 37"/>
            <p:cNvSpPr/>
            <p:nvPr/>
          </p:nvSpPr>
          <p:spPr>
            <a:xfrm>
              <a:off x="4788816" y="2500473"/>
              <a:ext cx="1512859" cy="1430016"/>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39" name="Rectangle 38"/>
            <p:cNvSpPr/>
            <p:nvPr/>
          </p:nvSpPr>
          <p:spPr>
            <a:xfrm>
              <a:off x="6301675" y="2500473"/>
              <a:ext cx="1512860" cy="1430016"/>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45" name="Oval 4"/>
            <p:cNvSpPr/>
            <p:nvPr/>
          </p:nvSpPr>
          <p:spPr>
            <a:xfrm>
              <a:off x="3814109" y="2878213"/>
              <a:ext cx="454017" cy="533280"/>
            </a:xfrm>
            <a:prstGeom prst="rect">
              <a:avLst/>
            </a:prstGeom>
          </p:spPr>
          <p:style>
            <a:lnRef idx="0">
              <a:scrgbClr r="0" g="0" b="0"/>
            </a:lnRef>
            <a:fillRef idx="0">
              <a:scrgbClr r="0" g="0" b="0"/>
            </a:fillRef>
            <a:effectRef idx="0">
              <a:scrgbClr r="0" g="0" b="0"/>
            </a:effectRef>
            <a:fontRef idx="minor">
              <a:schemeClr val="tx1"/>
            </a:fontRef>
          </p:style>
          <p:txBody>
            <a:bodyPr lIns="143061" tIns="55880" rIns="143061" bIns="55880" anchor="ctr"/>
            <a:lstStyle/>
            <a:p>
              <a:pPr algn="ctr" defTabSz="1955800" eaLnBrk="1" hangingPunct="1">
                <a:lnSpc>
                  <a:spcPct val="90000"/>
                </a:lnSpc>
                <a:spcAft>
                  <a:spcPct val="35000"/>
                </a:spcAft>
                <a:defRPr/>
              </a:pPr>
              <a:r>
                <a:rPr lang="id-ID" altLang="zh-CN" sz="2600">
                  <a:solidFill>
                    <a:srgbClr val="F2F2F2"/>
                  </a:solidFill>
                  <a:latin typeface="FontAwesome" pitchFamily="2" charset="0"/>
                </a:rPr>
                <a:t></a:t>
              </a:r>
            </a:p>
          </p:txBody>
        </p:sp>
        <p:sp>
          <p:nvSpPr>
            <p:cNvPr id="46" name="Oval 4"/>
            <p:cNvSpPr/>
            <p:nvPr/>
          </p:nvSpPr>
          <p:spPr>
            <a:xfrm>
              <a:off x="5366655" y="2876625"/>
              <a:ext cx="377818" cy="484079"/>
            </a:xfrm>
            <a:prstGeom prst="rect">
              <a:avLst/>
            </a:prstGeom>
          </p:spPr>
          <p:style>
            <a:lnRef idx="0">
              <a:scrgbClr r="0" g="0" b="0"/>
            </a:lnRef>
            <a:fillRef idx="0">
              <a:scrgbClr r="0" g="0" b="0"/>
            </a:fillRef>
            <a:effectRef idx="0">
              <a:scrgbClr r="0" g="0" b="0"/>
            </a:effectRef>
            <a:fontRef idx="minor">
              <a:schemeClr val="tx1"/>
            </a:fontRef>
          </p:style>
          <p:txBody>
            <a:bodyPr lIns="143061" tIns="55880" rIns="143061" bIns="55880" anchor="ctr"/>
            <a:lstStyle/>
            <a:p>
              <a:pPr algn="ctr" eaLnBrk="1" hangingPunct="1">
                <a:defRPr/>
              </a:pPr>
              <a:r>
                <a:rPr lang="id-ID" altLang="zh-CN" sz="2200">
                  <a:solidFill>
                    <a:srgbClr val="F2F2F2"/>
                  </a:solidFill>
                  <a:latin typeface="FontAwesome" pitchFamily="2" charset="0"/>
                </a:rPr>
                <a:t></a:t>
              </a:r>
            </a:p>
          </p:txBody>
        </p:sp>
        <p:sp>
          <p:nvSpPr>
            <p:cNvPr id="47" name="Oval 4"/>
            <p:cNvSpPr/>
            <p:nvPr/>
          </p:nvSpPr>
          <p:spPr>
            <a:xfrm>
              <a:off x="2329823" y="2854405"/>
              <a:ext cx="415917" cy="498363"/>
            </a:xfrm>
            <a:prstGeom prst="rect">
              <a:avLst/>
            </a:prstGeom>
          </p:spPr>
          <p:style>
            <a:lnRef idx="0">
              <a:scrgbClr r="0" g="0" b="0"/>
            </a:lnRef>
            <a:fillRef idx="0">
              <a:scrgbClr r="0" g="0" b="0"/>
            </a:fillRef>
            <a:effectRef idx="0">
              <a:scrgbClr r="0" g="0" b="0"/>
            </a:effectRef>
            <a:fontRef idx="minor">
              <a:schemeClr val="tx1"/>
            </a:fontRef>
          </p:style>
          <p:txBody>
            <a:bodyPr lIns="143061" tIns="55880" rIns="143061" bIns="55880" anchor="ctr"/>
            <a:lstStyle/>
            <a:p>
              <a:pPr algn="ctr" defTabSz="1955800" eaLnBrk="1" hangingPunct="1">
                <a:lnSpc>
                  <a:spcPct val="90000"/>
                </a:lnSpc>
                <a:spcAft>
                  <a:spcPct val="35000"/>
                </a:spcAft>
                <a:defRPr/>
              </a:pPr>
              <a:r>
                <a:rPr lang="id-ID" altLang="zh-CN" sz="2600">
                  <a:solidFill>
                    <a:srgbClr val="F2F2F2"/>
                  </a:solidFill>
                  <a:latin typeface="FontAwesome" pitchFamily="2" charset="0"/>
                </a:rPr>
                <a:t></a:t>
              </a:r>
            </a:p>
          </p:txBody>
        </p:sp>
        <p:sp>
          <p:nvSpPr>
            <p:cNvPr id="48" name="Oval 4"/>
            <p:cNvSpPr/>
            <p:nvPr/>
          </p:nvSpPr>
          <p:spPr>
            <a:xfrm>
              <a:off x="8362212" y="2895671"/>
              <a:ext cx="415917" cy="498363"/>
            </a:xfrm>
            <a:prstGeom prst="rect">
              <a:avLst/>
            </a:prstGeom>
          </p:spPr>
          <p:style>
            <a:lnRef idx="0">
              <a:scrgbClr r="0" g="0" b="0"/>
            </a:lnRef>
            <a:fillRef idx="0">
              <a:scrgbClr r="0" g="0" b="0"/>
            </a:fillRef>
            <a:effectRef idx="0">
              <a:scrgbClr r="0" g="0" b="0"/>
            </a:effectRef>
            <a:fontRef idx="minor">
              <a:schemeClr val="tx1"/>
            </a:fontRef>
          </p:style>
          <p:txBody>
            <a:bodyPr lIns="143061" tIns="55880" rIns="143061" bIns="55880" anchor="ctr"/>
            <a:lstStyle/>
            <a:p>
              <a:pPr algn="ctr" defTabSz="1955800" eaLnBrk="1" hangingPunct="1">
                <a:lnSpc>
                  <a:spcPct val="90000"/>
                </a:lnSpc>
                <a:spcAft>
                  <a:spcPct val="35000"/>
                </a:spcAft>
                <a:defRPr/>
              </a:pPr>
              <a:r>
                <a:rPr lang="id-ID" altLang="zh-CN" sz="2800">
                  <a:solidFill>
                    <a:srgbClr val="F2F2F2"/>
                  </a:solidFill>
                  <a:latin typeface="FontAwesome" pitchFamily="2" charset="0"/>
                </a:rPr>
                <a:t></a:t>
              </a:r>
              <a:endParaRPr lang="id-ID" altLang="zh-CN" sz="2600">
                <a:solidFill>
                  <a:srgbClr val="F2F2F2"/>
                </a:solidFill>
                <a:latin typeface="FontAwesome" pitchFamily="2" charset="0"/>
              </a:endParaRPr>
            </a:p>
          </p:txBody>
        </p:sp>
        <p:sp>
          <p:nvSpPr>
            <p:cNvPr id="68632" name="TextBox 49"/>
            <p:cNvSpPr txBox="1">
              <a:spLocks noChangeArrowheads="1"/>
            </p:cNvSpPr>
            <p:nvPr/>
          </p:nvSpPr>
          <p:spPr bwMode="auto">
            <a:xfrm>
              <a:off x="2115515" y="3314677"/>
              <a:ext cx="844535" cy="277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id-ID" altLang="zh-CN" sz="1200">
                  <a:solidFill>
                    <a:srgbClr val="F2F2F2"/>
                  </a:solidFill>
                  <a:ea typeface="Roboto" pitchFamily="2" charset="0"/>
                  <a:cs typeface="Roboto" pitchFamily="2" charset="0"/>
                </a:rPr>
                <a:t>Design</a:t>
              </a:r>
              <a:endParaRPr lang="id-ID" altLang="zh-CN" sz="1400">
                <a:solidFill>
                  <a:srgbClr val="F2F2F2"/>
                </a:solidFill>
                <a:ea typeface="Roboto" pitchFamily="2" charset="0"/>
                <a:cs typeface="Roboto" pitchFamily="2" charset="0"/>
              </a:endParaRPr>
            </a:p>
          </p:txBody>
        </p:sp>
        <p:sp>
          <p:nvSpPr>
            <p:cNvPr id="68633" name="TextBox 50"/>
            <p:cNvSpPr txBox="1">
              <a:spLocks noChangeArrowheads="1"/>
            </p:cNvSpPr>
            <p:nvPr/>
          </p:nvSpPr>
          <p:spPr bwMode="auto">
            <a:xfrm>
              <a:off x="3626787" y="3314677"/>
              <a:ext cx="844535" cy="277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id-ID" altLang="zh-CN" sz="1200">
                  <a:solidFill>
                    <a:srgbClr val="F2F2F2"/>
                  </a:solidFill>
                  <a:ea typeface="Roboto" pitchFamily="2" charset="0"/>
                  <a:cs typeface="Roboto" pitchFamily="2" charset="0"/>
                </a:rPr>
                <a:t>Audio</a:t>
              </a:r>
              <a:endParaRPr lang="id-ID" altLang="zh-CN" sz="1400">
                <a:solidFill>
                  <a:srgbClr val="F2F2F2"/>
                </a:solidFill>
                <a:ea typeface="Roboto" pitchFamily="2" charset="0"/>
                <a:cs typeface="Roboto" pitchFamily="2" charset="0"/>
              </a:endParaRPr>
            </a:p>
          </p:txBody>
        </p:sp>
        <p:sp>
          <p:nvSpPr>
            <p:cNvPr id="68634" name="TextBox 51"/>
            <p:cNvSpPr txBox="1">
              <a:spLocks noChangeArrowheads="1"/>
            </p:cNvSpPr>
            <p:nvPr/>
          </p:nvSpPr>
          <p:spPr bwMode="auto">
            <a:xfrm>
              <a:off x="5122185" y="3314677"/>
              <a:ext cx="842947" cy="277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id-ID" altLang="zh-CN" sz="1200">
                  <a:solidFill>
                    <a:srgbClr val="F2F2F2"/>
                  </a:solidFill>
                  <a:ea typeface="Roboto" pitchFamily="2" charset="0"/>
                  <a:cs typeface="Roboto" pitchFamily="2" charset="0"/>
                </a:rPr>
                <a:t>Video</a:t>
              </a:r>
              <a:endParaRPr lang="id-ID" altLang="zh-CN" sz="1400">
                <a:solidFill>
                  <a:srgbClr val="F2F2F2"/>
                </a:solidFill>
                <a:ea typeface="Roboto" pitchFamily="2" charset="0"/>
                <a:cs typeface="Roboto" pitchFamily="2" charset="0"/>
              </a:endParaRPr>
            </a:p>
          </p:txBody>
        </p:sp>
        <p:sp>
          <p:nvSpPr>
            <p:cNvPr id="68635" name="TextBox 53"/>
            <p:cNvSpPr txBox="1">
              <a:spLocks noChangeArrowheads="1"/>
            </p:cNvSpPr>
            <p:nvPr/>
          </p:nvSpPr>
          <p:spPr bwMode="auto">
            <a:xfrm>
              <a:off x="8141555" y="3314677"/>
              <a:ext cx="844535" cy="277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id-ID" altLang="zh-CN" sz="1200">
                  <a:solidFill>
                    <a:srgbClr val="F2F2F2"/>
                  </a:solidFill>
                  <a:ea typeface="Roboto" pitchFamily="2" charset="0"/>
                  <a:cs typeface="Roboto" pitchFamily="2" charset="0"/>
                </a:rPr>
                <a:t>Animasi</a:t>
              </a:r>
              <a:endParaRPr lang="id-ID" altLang="zh-CN" sz="1400">
                <a:solidFill>
                  <a:srgbClr val="F2F2F2"/>
                </a:solidFill>
                <a:ea typeface="Roboto" pitchFamily="2" charset="0"/>
                <a:cs typeface="Roboto" pitchFamily="2" charset="0"/>
              </a:endParaRPr>
            </a:p>
          </p:txBody>
        </p:sp>
        <p:grpSp>
          <p:nvGrpSpPr>
            <p:cNvPr id="68636" name="Group 71"/>
            <p:cNvGrpSpPr>
              <a:grpSpLocks/>
            </p:cNvGrpSpPr>
            <p:nvPr/>
          </p:nvGrpSpPr>
          <p:grpSpPr bwMode="auto">
            <a:xfrm>
              <a:off x="6776826" y="3022247"/>
              <a:ext cx="844286" cy="569426"/>
              <a:chOff x="4747495" y="3882524"/>
              <a:chExt cx="844286" cy="569426"/>
            </a:xfrm>
          </p:grpSpPr>
          <p:sp>
            <p:nvSpPr>
              <p:cNvPr id="68637" name="TextBox 72"/>
              <p:cNvSpPr txBox="1">
                <a:spLocks noChangeArrowheads="1"/>
              </p:cNvSpPr>
              <p:nvPr/>
            </p:nvSpPr>
            <p:spPr bwMode="auto">
              <a:xfrm>
                <a:off x="4746999" y="4174954"/>
                <a:ext cx="844535" cy="2777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sz="1200">
                    <a:solidFill>
                      <a:srgbClr val="F2F2F2"/>
                    </a:solidFill>
                    <a:ea typeface="Roboto" pitchFamily="2" charset="0"/>
                    <a:cs typeface="Roboto" pitchFamily="2" charset="0"/>
                  </a:rPr>
                  <a:t>Photo</a:t>
                </a:r>
                <a:endParaRPr lang="id-ID" altLang="zh-CN" sz="1600">
                  <a:solidFill>
                    <a:srgbClr val="F2F2F2"/>
                  </a:solidFill>
                  <a:ea typeface="Roboto" pitchFamily="2" charset="0"/>
                  <a:cs typeface="Roboto" pitchFamily="2" charset="0"/>
                </a:endParaRPr>
              </a:p>
            </p:txBody>
          </p:sp>
          <p:grpSp>
            <p:nvGrpSpPr>
              <p:cNvPr id="74" name="Group 73"/>
              <p:cNvGrpSpPr>
                <a:grpSpLocks noChangeAspect="1"/>
              </p:cNvGrpSpPr>
              <p:nvPr/>
            </p:nvGrpSpPr>
            <p:grpSpPr>
              <a:xfrm>
                <a:off x="4845001" y="3882524"/>
                <a:ext cx="363113" cy="309618"/>
                <a:chOff x="5838825" y="2538413"/>
                <a:chExt cx="490538" cy="396874"/>
              </a:xfrm>
              <a:solidFill>
                <a:schemeClr val="bg1"/>
              </a:solidFill>
            </p:grpSpPr>
            <p:sp>
              <p:nvSpPr>
                <p:cNvPr id="75" name="Freeform 35"/>
                <p:cNvSpPr>
                  <a:spLocks noEditPoints="1"/>
                </p:cNvSpPr>
                <p:nvPr/>
              </p:nvSpPr>
              <p:spPr bwMode="auto">
                <a:xfrm>
                  <a:off x="5838825" y="2587625"/>
                  <a:ext cx="490538" cy="347662"/>
                </a:xfrm>
                <a:custGeom>
                  <a:avLst/>
                  <a:gdLst>
                    <a:gd name="T0" fmla="*/ 121 w 130"/>
                    <a:gd name="T1" fmla="*/ 0 h 92"/>
                    <a:gd name="T2" fmla="*/ 9 w 130"/>
                    <a:gd name="T3" fmla="*/ 0 h 92"/>
                    <a:gd name="T4" fmla="*/ 0 w 130"/>
                    <a:gd name="T5" fmla="*/ 9 h 92"/>
                    <a:gd name="T6" fmla="*/ 0 w 130"/>
                    <a:gd name="T7" fmla="*/ 83 h 92"/>
                    <a:gd name="T8" fmla="*/ 9 w 130"/>
                    <a:gd name="T9" fmla="*/ 92 h 92"/>
                    <a:gd name="T10" fmla="*/ 121 w 130"/>
                    <a:gd name="T11" fmla="*/ 92 h 92"/>
                    <a:gd name="T12" fmla="*/ 130 w 130"/>
                    <a:gd name="T13" fmla="*/ 83 h 92"/>
                    <a:gd name="T14" fmla="*/ 130 w 130"/>
                    <a:gd name="T15" fmla="*/ 9 h 92"/>
                    <a:gd name="T16" fmla="*/ 121 w 130"/>
                    <a:gd name="T17" fmla="*/ 0 h 92"/>
                    <a:gd name="T18" fmla="*/ 47 w 130"/>
                    <a:gd name="T19" fmla="*/ 81 h 92"/>
                    <a:gd name="T20" fmla="*/ 12 w 130"/>
                    <a:gd name="T21" fmla="*/ 46 h 92"/>
                    <a:gd name="T22" fmla="*/ 47 w 130"/>
                    <a:gd name="T23" fmla="*/ 11 h 92"/>
                    <a:gd name="T24" fmla="*/ 82 w 130"/>
                    <a:gd name="T25" fmla="*/ 46 h 92"/>
                    <a:gd name="T26" fmla="*/ 47 w 130"/>
                    <a:gd name="T27" fmla="*/ 81 h 92"/>
                    <a:gd name="T28" fmla="*/ 116 w 130"/>
                    <a:gd name="T29" fmla="*/ 19 h 92"/>
                    <a:gd name="T30" fmla="*/ 105 w 130"/>
                    <a:gd name="T31" fmla="*/ 19 h 92"/>
                    <a:gd name="T32" fmla="*/ 99 w 130"/>
                    <a:gd name="T33" fmla="*/ 13 h 92"/>
                    <a:gd name="T34" fmla="*/ 105 w 130"/>
                    <a:gd name="T35" fmla="*/ 7 h 92"/>
                    <a:gd name="T36" fmla="*/ 116 w 130"/>
                    <a:gd name="T37" fmla="*/ 7 h 92"/>
                    <a:gd name="T38" fmla="*/ 122 w 130"/>
                    <a:gd name="T39" fmla="*/ 13 h 92"/>
                    <a:gd name="T40" fmla="*/ 116 w 130"/>
                    <a:gd name="T41" fmla="*/ 1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30" h="92">
                      <a:moveTo>
                        <a:pt x="121" y="0"/>
                      </a:moveTo>
                      <a:cubicBezTo>
                        <a:pt x="9" y="0"/>
                        <a:pt x="9" y="0"/>
                        <a:pt x="9" y="0"/>
                      </a:cubicBezTo>
                      <a:cubicBezTo>
                        <a:pt x="4" y="0"/>
                        <a:pt x="0" y="4"/>
                        <a:pt x="0" y="9"/>
                      </a:cubicBezTo>
                      <a:cubicBezTo>
                        <a:pt x="0" y="83"/>
                        <a:pt x="0" y="83"/>
                        <a:pt x="0" y="83"/>
                      </a:cubicBezTo>
                      <a:cubicBezTo>
                        <a:pt x="0" y="88"/>
                        <a:pt x="4" y="92"/>
                        <a:pt x="9" y="92"/>
                      </a:cubicBezTo>
                      <a:cubicBezTo>
                        <a:pt x="121" y="92"/>
                        <a:pt x="121" y="92"/>
                        <a:pt x="121" y="92"/>
                      </a:cubicBezTo>
                      <a:cubicBezTo>
                        <a:pt x="126" y="92"/>
                        <a:pt x="130" y="88"/>
                        <a:pt x="130" y="83"/>
                      </a:cubicBezTo>
                      <a:cubicBezTo>
                        <a:pt x="130" y="9"/>
                        <a:pt x="130" y="9"/>
                        <a:pt x="130" y="9"/>
                      </a:cubicBezTo>
                      <a:cubicBezTo>
                        <a:pt x="130" y="4"/>
                        <a:pt x="126" y="0"/>
                        <a:pt x="121" y="0"/>
                      </a:cubicBezTo>
                      <a:close/>
                      <a:moveTo>
                        <a:pt x="47" y="81"/>
                      </a:moveTo>
                      <a:cubicBezTo>
                        <a:pt x="28" y="81"/>
                        <a:pt x="12" y="66"/>
                        <a:pt x="12" y="46"/>
                      </a:cubicBezTo>
                      <a:cubicBezTo>
                        <a:pt x="12" y="27"/>
                        <a:pt x="28" y="11"/>
                        <a:pt x="47" y="11"/>
                      </a:cubicBezTo>
                      <a:cubicBezTo>
                        <a:pt x="67" y="11"/>
                        <a:pt x="82" y="27"/>
                        <a:pt x="82" y="46"/>
                      </a:cubicBezTo>
                      <a:cubicBezTo>
                        <a:pt x="82" y="66"/>
                        <a:pt x="67" y="81"/>
                        <a:pt x="47" y="81"/>
                      </a:cubicBezTo>
                      <a:close/>
                      <a:moveTo>
                        <a:pt x="116" y="19"/>
                      </a:moveTo>
                      <a:cubicBezTo>
                        <a:pt x="105" y="19"/>
                        <a:pt x="105" y="19"/>
                        <a:pt x="105" y="19"/>
                      </a:cubicBezTo>
                      <a:cubicBezTo>
                        <a:pt x="101" y="19"/>
                        <a:pt x="99" y="17"/>
                        <a:pt x="99" y="13"/>
                      </a:cubicBezTo>
                      <a:cubicBezTo>
                        <a:pt x="99" y="10"/>
                        <a:pt x="101" y="7"/>
                        <a:pt x="105" y="7"/>
                      </a:cubicBezTo>
                      <a:cubicBezTo>
                        <a:pt x="116" y="7"/>
                        <a:pt x="116" y="7"/>
                        <a:pt x="116" y="7"/>
                      </a:cubicBezTo>
                      <a:cubicBezTo>
                        <a:pt x="119" y="7"/>
                        <a:pt x="122" y="10"/>
                        <a:pt x="122" y="13"/>
                      </a:cubicBezTo>
                      <a:cubicBezTo>
                        <a:pt x="122" y="17"/>
                        <a:pt x="119" y="19"/>
                        <a:pt x="116"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76" name="Rectangle 36"/>
                <p:cNvSpPr>
                  <a:spLocks noChangeArrowheads="1"/>
                </p:cNvSpPr>
                <p:nvPr/>
              </p:nvSpPr>
              <p:spPr bwMode="auto">
                <a:xfrm>
                  <a:off x="5888038" y="2538413"/>
                  <a:ext cx="101600" cy="38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77" name="Oval 37"/>
                <p:cNvSpPr>
                  <a:spLocks noChangeArrowheads="1"/>
                </p:cNvSpPr>
                <p:nvPr/>
              </p:nvSpPr>
              <p:spPr bwMode="auto">
                <a:xfrm>
                  <a:off x="5951538" y="2697163"/>
                  <a:ext cx="128588" cy="12858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grpSp>
        </p:grpSp>
      </p:gr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2" presetClass="entr" presetSubtype="4" fill="hold" grpId="0" nodeType="withEffect">
                                  <p:stCondLst>
                                    <p:cond delay="2000"/>
                                  </p:stCondLst>
                                  <p:childTnLst>
                                    <p:set>
                                      <p:cBhvr>
                                        <p:cTn id="28" dur="1" fill="hold">
                                          <p:stCondLst>
                                            <p:cond delay="0"/>
                                          </p:stCondLst>
                                        </p:cTn>
                                        <p:tgtEl>
                                          <p:spTgt spid="43"/>
                                        </p:tgtEl>
                                        <p:attrNameLst>
                                          <p:attrName>style.visibility</p:attrName>
                                        </p:attrNameLst>
                                      </p:cBhvr>
                                      <p:to>
                                        <p:strVal val="visible"/>
                                      </p:to>
                                    </p:set>
                                    <p:anim calcmode="lin" valueType="num">
                                      <p:cBhvr additive="base">
                                        <p:cTn id="29" dur="1000" fill="hold"/>
                                        <p:tgtEl>
                                          <p:spTgt spid="43"/>
                                        </p:tgtEl>
                                        <p:attrNameLst>
                                          <p:attrName>ppt_x</p:attrName>
                                        </p:attrNameLst>
                                      </p:cBhvr>
                                      <p:tavLst>
                                        <p:tav tm="0">
                                          <p:val>
                                            <p:strVal val="#ppt_x"/>
                                          </p:val>
                                        </p:tav>
                                        <p:tav tm="100000">
                                          <p:val>
                                            <p:strVal val="#ppt_x"/>
                                          </p:val>
                                        </p:tav>
                                      </p:tavLst>
                                    </p:anim>
                                    <p:anim calcmode="lin" valueType="num">
                                      <p:cBhvr additive="base">
                                        <p:cTn id="30" dur="1000" fill="hold"/>
                                        <p:tgtEl>
                                          <p:spTgt spid="43"/>
                                        </p:tgtEl>
                                        <p:attrNameLst>
                                          <p:attrName>ppt_y</p:attrName>
                                        </p:attrNameLst>
                                      </p:cBhvr>
                                      <p:tavLst>
                                        <p:tav tm="0">
                                          <p:val>
                                            <p:strVal val="1+#ppt_h/2"/>
                                          </p:val>
                                        </p:tav>
                                        <p:tav tm="100000">
                                          <p:val>
                                            <p:strVal val="#ppt_y"/>
                                          </p:val>
                                        </p:tav>
                                      </p:tavLst>
                                    </p:anim>
                                  </p:childTnLst>
                                </p:cTn>
                              </p:par>
                              <p:par>
                                <p:cTn id="31" presetID="2" presetClass="entr" presetSubtype="8" fill="hold" nodeType="withEffect">
                                  <p:stCondLst>
                                    <p:cond delay="3000"/>
                                  </p:stCondLst>
                                  <p:childTnLst>
                                    <p:set>
                                      <p:cBhvr>
                                        <p:cTn id="32" dur="1" fill="hold">
                                          <p:stCondLst>
                                            <p:cond delay="0"/>
                                          </p:stCondLst>
                                        </p:cTn>
                                        <p:tgtEl>
                                          <p:spTgt spid="6"/>
                                        </p:tgtEl>
                                        <p:attrNameLst>
                                          <p:attrName>style.visibility</p:attrName>
                                        </p:attrNameLst>
                                      </p:cBhvr>
                                      <p:to>
                                        <p:strVal val="visible"/>
                                      </p:to>
                                    </p:set>
                                    <p:anim calcmode="lin" valueType="num">
                                      <p:cBhvr additive="base">
                                        <p:cTn id="33" dur="1000" fill="hold"/>
                                        <p:tgtEl>
                                          <p:spTgt spid="6"/>
                                        </p:tgtEl>
                                        <p:attrNameLst>
                                          <p:attrName>ppt_x</p:attrName>
                                        </p:attrNameLst>
                                      </p:cBhvr>
                                      <p:tavLst>
                                        <p:tav tm="0">
                                          <p:val>
                                            <p:strVal val="0-#ppt_w/2"/>
                                          </p:val>
                                        </p:tav>
                                        <p:tav tm="100000">
                                          <p:val>
                                            <p:strVal val="#ppt_x"/>
                                          </p:val>
                                        </p:tav>
                                      </p:tavLst>
                                    </p:anim>
                                    <p:anim calcmode="lin" valueType="num">
                                      <p:cBhvr additive="base">
                                        <p:cTn id="34" dur="1000" fill="hold"/>
                                        <p:tgtEl>
                                          <p:spTgt spid="6"/>
                                        </p:tgtEl>
                                        <p:attrNameLst>
                                          <p:attrName>ppt_y</p:attrName>
                                        </p:attrNameLst>
                                      </p:cBhvr>
                                      <p:tavLst>
                                        <p:tav tm="0">
                                          <p:val>
                                            <p:strVal val="#ppt_y"/>
                                          </p:val>
                                        </p:tav>
                                        <p:tav tm="100000">
                                          <p:val>
                                            <p:strVal val="#ppt_y"/>
                                          </p:val>
                                        </p:tav>
                                      </p:tavLst>
                                    </p:anim>
                                  </p:childTnLst>
                                </p:cTn>
                              </p:par>
                            </p:childTnLst>
                          </p:cTn>
                        </p:par>
                        <p:par>
                          <p:cTn id="35" fill="hold" nodeType="afterGroup">
                            <p:stCondLst>
                              <p:cond delay="4000"/>
                            </p:stCondLst>
                            <p:childTnLst>
                              <p:par>
                                <p:cTn id="36" presetID="10" presetClass="entr" presetSubtype="0" fill="hold" grpId="0" nodeType="afterEffect">
                                  <p:stCondLst>
                                    <p:cond delay="0"/>
                                  </p:stCondLst>
                                  <p:childTnLst>
                                    <p:set>
                                      <p:cBhvr>
                                        <p:cTn id="37" dur="1" fill="hold">
                                          <p:stCondLst>
                                            <p:cond delay="0"/>
                                          </p:stCondLst>
                                        </p:cTn>
                                        <p:tgtEl>
                                          <p:spTgt spid="55"/>
                                        </p:tgtEl>
                                        <p:attrNameLst>
                                          <p:attrName>style.visibility</p:attrName>
                                        </p:attrNameLst>
                                      </p:cBhvr>
                                      <p:to>
                                        <p:strVal val="visible"/>
                                      </p:to>
                                    </p:set>
                                    <p:animEffect transition="in" filter="fade">
                                      <p:cBhvr>
                                        <p:cTn id="38" dur="500"/>
                                        <p:tgtEl>
                                          <p:spTgt spid="55"/>
                                        </p:tgtEl>
                                      </p:cBhvr>
                                    </p:animEffect>
                                  </p:childTnLst>
                                </p:cTn>
                              </p:par>
                            </p:childTnLst>
                          </p:cTn>
                        </p:par>
                        <p:par>
                          <p:cTn id="39" fill="hold" nodeType="afterGroup">
                            <p:stCondLst>
                              <p:cond delay="4500"/>
                            </p:stCondLst>
                            <p:childTnLst>
                              <p:par>
                                <p:cTn id="40" presetID="10" presetClass="entr" presetSubtype="0" fill="hold" nodeType="afterEffect">
                                  <p:stCondLst>
                                    <p:cond delay="0"/>
                                  </p:stCondLst>
                                  <p:childTnLst>
                                    <p:set>
                                      <p:cBhvr>
                                        <p:cTn id="41" dur="1" fill="hold">
                                          <p:stCondLst>
                                            <p:cond delay="0"/>
                                          </p:stCondLst>
                                        </p:cTn>
                                        <p:tgtEl>
                                          <p:spTgt spid="56"/>
                                        </p:tgtEl>
                                        <p:attrNameLst>
                                          <p:attrName>style.visibility</p:attrName>
                                        </p:attrNameLst>
                                      </p:cBhvr>
                                      <p:to>
                                        <p:strVal val="visible"/>
                                      </p:to>
                                    </p:set>
                                    <p:animEffect transition="in" filter="fade">
                                      <p:cBhvr>
                                        <p:cTn id="42"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29" grpId="0" animBg="1"/>
      <p:bldP spid="40" grpId="0" build="p"/>
      <p:bldP spid="410" grpId="0" build="p"/>
      <p:bldP spid="411" grpId="0"/>
      <p:bldP spid="412" grpId="0"/>
      <p:bldP spid="55" grpId="0"/>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C7BA0A05-4E68-4ED9-AB68-FE1596C865D8}"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67</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Bicycle Infographic</a:t>
            </a:r>
            <a:endParaRPr lang="en-US" altLang="zh-CN" sz="3600">
              <a:solidFill>
                <a:srgbClr val="767171"/>
              </a:solidFill>
              <a:latin typeface="Calibri Light" pitchFamily="34" charset="0"/>
            </a:endParaRPr>
          </a:p>
        </p:txBody>
      </p:sp>
      <p:sp>
        <p:nvSpPr>
          <p:cNvPr id="412"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grpSp>
        <p:nvGrpSpPr>
          <p:cNvPr id="3" name="Group 2"/>
          <p:cNvGrpSpPr>
            <a:grpSpLocks/>
          </p:cNvGrpSpPr>
          <p:nvPr/>
        </p:nvGrpSpPr>
        <p:grpSpPr bwMode="auto">
          <a:xfrm>
            <a:off x="3556000" y="2103438"/>
            <a:ext cx="4811713" cy="2584450"/>
            <a:chOff x="3556189" y="2103278"/>
            <a:chExt cx="4810913" cy="2583960"/>
          </a:xfrm>
        </p:grpSpPr>
        <p:sp>
          <p:nvSpPr>
            <p:cNvPr id="69684" name="Freeform 5"/>
            <p:cNvSpPr>
              <a:spLocks/>
            </p:cNvSpPr>
            <p:nvPr/>
          </p:nvSpPr>
          <p:spPr bwMode="auto">
            <a:xfrm>
              <a:off x="3595175" y="2898743"/>
              <a:ext cx="1748636" cy="1755568"/>
            </a:xfrm>
            <a:custGeom>
              <a:avLst/>
              <a:gdLst>
                <a:gd name="T0" fmla="*/ 2147483647 w 691"/>
                <a:gd name="T1" fmla="*/ 2147483647 h 692"/>
                <a:gd name="T2" fmla="*/ 2147483647 w 691"/>
                <a:gd name="T3" fmla="*/ 2147483647 h 692"/>
                <a:gd name="T4" fmla="*/ 2147483647 w 691"/>
                <a:gd name="T5" fmla="*/ 2147483647 h 692"/>
                <a:gd name="T6" fmla="*/ 2147483647 w 691"/>
                <a:gd name="T7" fmla="*/ 2147483647 h 692"/>
                <a:gd name="T8" fmla="*/ 2147483647 w 691"/>
                <a:gd name="T9" fmla="*/ 2147483647 h 69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91" h="692">
                  <a:moveTo>
                    <a:pt x="675" y="317"/>
                  </a:moveTo>
                  <a:cubicBezTo>
                    <a:pt x="691" y="499"/>
                    <a:pt x="556" y="660"/>
                    <a:pt x="374" y="676"/>
                  </a:cubicBezTo>
                  <a:cubicBezTo>
                    <a:pt x="192" y="692"/>
                    <a:pt x="31" y="557"/>
                    <a:pt x="15" y="375"/>
                  </a:cubicBezTo>
                  <a:cubicBezTo>
                    <a:pt x="0" y="193"/>
                    <a:pt x="134" y="32"/>
                    <a:pt x="316" y="16"/>
                  </a:cubicBezTo>
                  <a:cubicBezTo>
                    <a:pt x="499" y="0"/>
                    <a:pt x="659" y="135"/>
                    <a:pt x="675" y="317"/>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2" name="Oval 10"/>
            <p:cNvSpPr>
              <a:spLocks noChangeArrowheads="1"/>
            </p:cNvSpPr>
            <p:nvPr/>
          </p:nvSpPr>
          <p:spPr bwMode="auto">
            <a:xfrm>
              <a:off x="6619555" y="2936557"/>
              <a:ext cx="1676121" cy="1679257"/>
            </a:xfrm>
            <a:prstGeom prst="ellipse">
              <a:avLst/>
            </a:prstGeom>
            <a:solidFill>
              <a:schemeClr val="accent4"/>
            </a:solidFill>
            <a:ln>
              <a:noFill/>
            </a:ln>
          </p:spPr>
          <p:txBody>
            <a:bodyPr/>
            <a:lstStyle/>
            <a:p>
              <a:pPr eaLnBrk="1" hangingPunct="1">
                <a:defRPr/>
              </a:pPr>
              <a:endParaRPr lang="en-US" altLang="zh-CN"/>
            </a:p>
          </p:txBody>
        </p:sp>
        <p:grpSp>
          <p:nvGrpSpPr>
            <p:cNvPr id="27" name="Group 26"/>
            <p:cNvGrpSpPr/>
            <p:nvPr/>
          </p:nvGrpSpPr>
          <p:grpSpPr>
            <a:xfrm>
              <a:off x="3556189" y="2103278"/>
              <a:ext cx="4810913" cy="2583960"/>
              <a:chOff x="2360613" y="1123950"/>
              <a:chExt cx="4406900" cy="2366963"/>
            </a:xfrm>
            <a:solidFill>
              <a:schemeClr val="tx1">
                <a:lumMod val="75000"/>
                <a:lumOff val="25000"/>
              </a:schemeClr>
            </a:solidFill>
          </p:grpSpPr>
          <p:sp>
            <p:nvSpPr>
              <p:cNvPr id="67" name="Freeform 15"/>
              <p:cNvSpPr>
                <a:spLocks noEditPoints="1"/>
              </p:cNvSpPr>
              <p:nvPr/>
            </p:nvSpPr>
            <p:spPr bwMode="auto">
              <a:xfrm>
                <a:off x="5110163" y="1827213"/>
                <a:ext cx="1657350" cy="1663700"/>
              </a:xfrm>
              <a:custGeom>
                <a:avLst/>
                <a:gdLst>
                  <a:gd name="T0" fmla="*/ 358 w 715"/>
                  <a:gd name="T1" fmla="*/ 25 h 716"/>
                  <a:gd name="T2" fmla="*/ 25 w 715"/>
                  <a:gd name="T3" fmla="*/ 358 h 716"/>
                  <a:gd name="T4" fmla="*/ 358 w 715"/>
                  <a:gd name="T5" fmla="*/ 691 h 716"/>
                  <a:gd name="T6" fmla="*/ 691 w 715"/>
                  <a:gd name="T7" fmla="*/ 358 h 716"/>
                  <a:gd name="T8" fmla="*/ 358 w 715"/>
                  <a:gd name="T9" fmla="*/ 25 h 716"/>
                  <a:gd name="T10" fmla="*/ 358 w 715"/>
                  <a:gd name="T11" fmla="*/ 716 h 716"/>
                  <a:gd name="T12" fmla="*/ 0 w 715"/>
                  <a:gd name="T13" fmla="*/ 358 h 716"/>
                  <a:gd name="T14" fmla="*/ 358 w 715"/>
                  <a:gd name="T15" fmla="*/ 0 h 716"/>
                  <a:gd name="T16" fmla="*/ 715 w 715"/>
                  <a:gd name="T17" fmla="*/ 358 h 716"/>
                  <a:gd name="T18" fmla="*/ 358 w 715"/>
                  <a:gd name="T19" fmla="*/ 716 h 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5" h="716">
                    <a:moveTo>
                      <a:pt x="358" y="25"/>
                    </a:moveTo>
                    <a:cubicBezTo>
                      <a:pt x="174" y="25"/>
                      <a:pt x="25" y="174"/>
                      <a:pt x="25" y="358"/>
                    </a:cubicBezTo>
                    <a:cubicBezTo>
                      <a:pt x="25" y="541"/>
                      <a:pt x="174" y="691"/>
                      <a:pt x="358" y="691"/>
                    </a:cubicBezTo>
                    <a:cubicBezTo>
                      <a:pt x="541" y="691"/>
                      <a:pt x="691" y="541"/>
                      <a:pt x="691" y="358"/>
                    </a:cubicBezTo>
                    <a:cubicBezTo>
                      <a:pt x="691" y="174"/>
                      <a:pt x="541" y="25"/>
                      <a:pt x="358" y="25"/>
                    </a:cubicBezTo>
                    <a:close/>
                    <a:moveTo>
                      <a:pt x="358" y="716"/>
                    </a:moveTo>
                    <a:cubicBezTo>
                      <a:pt x="160" y="716"/>
                      <a:pt x="0" y="555"/>
                      <a:pt x="0" y="358"/>
                    </a:cubicBezTo>
                    <a:cubicBezTo>
                      <a:pt x="0" y="160"/>
                      <a:pt x="160" y="0"/>
                      <a:pt x="358" y="0"/>
                    </a:cubicBezTo>
                    <a:cubicBezTo>
                      <a:pt x="555" y="0"/>
                      <a:pt x="715" y="160"/>
                      <a:pt x="715" y="358"/>
                    </a:cubicBezTo>
                    <a:cubicBezTo>
                      <a:pt x="715" y="555"/>
                      <a:pt x="555" y="716"/>
                      <a:pt x="358" y="7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68" name="Freeform 16"/>
              <p:cNvSpPr>
                <a:spLocks/>
              </p:cNvSpPr>
              <p:nvPr/>
            </p:nvSpPr>
            <p:spPr bwMode="auto">
              <a:xfrm>
                <a:off x="5035550" y="1752600"/>
                <a:ext cx="1022350" cy="1106488"/>
              </a:xfrm>
              <a:custGeom>
                <a:avLst/>
                <a:gdLst>
                  <a:gd name="T0" fmla="*/ 9 w 441"/>
                  <a:gd name="T1" fmla="*/ 476 h 476"/>
                  <a:gd name="T2" fmla="*/ 0 w 441"/>
                  <a:gd name="T3" fmla="*/ 390 h 476"/>
                  <a:gd name="T4" fmla="*/ 390 w 441"/>
                  <a:gd name="T5" fmla="*/ 0 h 476"/>
                  <a:gd name="T6" fmla="*/ 441 w 441"/>
                  <a:gd name="T7" fmla="*/ 3 h 476"/>
                  <a:gd name="T8" fmla="*/ 423 w 441"/>
                  <a:gd name="T9" fmla="*/ 44 h 476"/>
                  <a:gd name="T10" fmla="*/ 390 w 441"/>
                  <a:gd name="T11" fmla="*/ 42 h 476"/>
                  <a:gd name="T12" fmla="*/ 42 w 441"/>
                  <a:gd name="T13" fmla="*/ 390 h 476"/>
                  <a:gd name="T14" fmla="*/ 51 w 441"/>
                  <a:gd name="T15" fmla="*/ 466 h 476"/>
                  <a:gd name="T16" fmla="*/ 9 w 441"/>
                  <a:gd name="T17" fmla="*/ 476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41" h="476">
                    <a:moveTo>
                      <a:pt x="9" y="476"/>
                    </a:moveTo>
                    <a:cubicBezTo>
                      <a:pt x="3" y="448"/>
                      <a:pt x="0" y="419"/>
                      <a:pt x="0" y="390"/>
                    </a:cubicBezTo>
                    <a:cubicBezTo>
                      <a:pt x="0" y="175"/>
                      <a:pt x="175" y="0"/>
                      <a:pt x="390" y="0"/>
                    </a:cubicBezTo>
                    <a:cubicBezTo>
                      <a:pt x="407" y="0"/>
                      <a:pt x="424" y="1"/>
                      <a:pt x="441" y="3"/>
                    </a:cubicBezTo>
                    <a:cubicBezTo>
                      <a:pt x="423" y="44"/>
                      <a:pt x="423" y="44"/>
                      <a:pt x="423" y="44"/>
                    </a:cubicBezTo>
                    <a:cubicBezTo>
                      <a:pt x="412" y="43"/>
                      <a:pt x="401" y="42"/>
                      <a:pt x="390" y="42"/>
                    </a:cubicBezTo>
                    <a:cubicBezTo>
                      <a:pt x="198" y="42"/>
                      <a:pt x="42" y="198"/>
                      <a:pt x="42" y="390"/>
                    </a:cubicBezTo>
                    <a:cubicBezTo>
                      <a:pt x="42" y="416"/>
                      <a:pt x="45" y="441"/>
                      <a:pt x="51" y="466"/>
                    </a:cubicBezTo>
                    <a:lnTo>
                      <a:pt x="9" y="476"/>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69" name="Freeform 17"/>
              <p:cNvSpPr>
                <a:spLocks noEditPoints="1"/>
              </p:cNvSpPr>
              <p:nvPr/>
            </p:nvSpPr>
            <p:spPr bwMode="auto">
              <a:xfrm>
                <a:off x="2362200" y="1827213"/>
                <a:ext cx="1657350" cy="1663700"/>
              </a:xfrm>
              <a:custGeom>
                <a:avLst/>
                <a:gdLst>
                  <a:gd name="T0" fmla="*/ 358 w 715"/>
                  <a:gd name="T1" fmla="*/ 25 h 716"/>
                  <a:gd name="T2" fmla="*/ 25 w 715"/>
                  <a:gd name="T3" fmla="*/ 358 h 716"/>
                  <a:gd name="T4" fmla="*/ 358 w 715"/>
                  <a:gd name="T5" fmla="*/ 691 h 716"/>
                  <a:gd name="T6" fmla="*/ 691 w 715"/>
                  <a:gd name="T7" fmla="*/ 358 h 716"/>
                  <a:gd name="T8" fmla="*/ 358 w 715"/>
                  <a:gd name="T9" fmla="*/ 25 h 716"/>
                  <a:gd name="T10" fmla="*/ 358 w 715"/>
                  <a:gd name="T11" fmla="*/ 716 h 716"/>
                  <a:gd name="T12" fmla="*/ 0 w 715"/>
                  <a:gd name="T13" fmla="*/ 358 h 716"/>
                  <a:gd name="T14" fmla="*/ 358 w 715"/>
                  <a:gd name="T15" fmla="*/ 0 h 716"/>
                  <a:gd name="T16" fmla="*/ 715 w 715"/>
                  <a:gd name="T17" fmla="*/ 358 h 716"/>
                  <a:gd name="T18" fmla="*/ 358 w 715"/>
                  <a:gd name="T19" fmla="*/ 716 h 7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15" h="716">
                    <a:moveTo>
                      <a:pt x="358" y="25"/>
                    </a:moveTo>
                    <a:cubicBezTo>
                      <a:pt x="174" y="25"/>
                      <a:pt x="25" y="174"/>
                      <a:pt x="25" y="358"/>
                    </a:cubicBezTo>
                    <a:cubicBezTo>
                      <a:pt x="25" y="541"/>
                      <a:pt x="174" y="691"/>
                      <a:pt x="358" y="691"/>
                    </a:cubicBezTo>
                    <a:cubicBezTo>
                      <a:pt x="541" y="691"/>
                      <a:pt x="691" y="541"/>
                      <a:pt x="691" y="358"/>
                    </a:cubicBezTo>
                    <a:cubicBezTo>
                      <a:pt x="691" y="174"/>
                      <a:pt x="541" y="25"/>
                      <a:pt x="358" y="25"/>
                    </a:cubicBezTo>
                    <a:close/>
                    <a:moveTo>
                      <a:pt x="358" y="716"/>
                    </a:moveTo>
                    <a:cubicBezTo>
                      <a:pt x="160" y="716"/>
                      <a:pt x="0" y="555"/>
                      <a:pt x="0" y="358"/>
                    </a:cubicBezTo>
                    <a:cubicBezTo>
                      <a:pt x="0" y="160"/>
                      <a:pt x="160" y="0"/>
                      <a:pt x="358" y="0"/>
                    </a:cubicBezTo>
                    <a:cubicBezTo>
                      <a:pt x="555" y="0"/>
                      <a:pt x="715" y="160"/>
                      <a:pt x="715" y="358"/>
                    </a:cubicBezTo>
                    <a:cubicBezTo>
                      <a:pt x="715" y="555"/>
                      <a:pt x="555" y="716"/>
                      <a:pt x="358" y="716"/>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70" name="Freeform 18"/>
              <p:cNvSpPr>
                <a:spLocks/>
              </p:cNvSpPr>
              <p:nvPr/>
            </p:nvSpPr>
            <p:spPr bwMode="auto">
              <a:xfrm>
                <a:off x="2360613" y="1755775"/>
                <a:ext cx="1733550" cy="993775"/>
              </a:xfrm>
              <a:custGeom>
                <a:avLst/>
                <a:gdLst>
                  <a:gd name="T0" fmla="*/ 746 w 748"/>
                  <a:gd name="T1" fmla="*/ 428 h 428"/>
                  <a:gd name="T2" fmla="*/ 705 w 748"/>
                  <a:gd name="T3" fmla="*/ 424 h 428"/>
                  <a:gd name="T4" fmla="*/ 707 w 748"/>
                  <a:gd name="T5" fmla="*/ 389 h 428"/>
                  <a:gd name="T6" fmla="*/ 359 w 748"/>
                  <a:gd name="T7" fmla="*/ 41 h 428"/>
                  <a:gd name="T8" fmla="*/ 45 w 748"/>
                  <a:gd name="T9" fmla="*/ 237 h 428"/>
                  <a:gd name="T10" fmla="*/ 0 w 748"/>
                  <a:gd name="T11" fmla="*/ 237 h 428"/>
                  <a:gd name="T12" fmla="*/ 359 w 748"/>
                  <a:gd name="T13" fmla="*/ 0 h 428"/>
                  <a:gd name="T14" fmla="*/ 748 w 748"/>
                  <a:gd name="T15" fmla="*/ 389 h 428"/>
                  <a:gd name="T16" fmla="*/ 746 w 748"/>
                  <a:gd name="T17" fmla="*/ 428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48" h="428">
                    <a:moveTo>
                      <a:pt x="746" y="428"/>
                    </a:moveTo>
                    <a:cubicBezTo>
                      <a:pt x="705" y="424"/>
                      <a:pt x="705" y="424"/>
                      <a:pt x="705" y="424"/>
                    </a:cubicBezTo>
                    <a:cubicBezTo>
                      <a:pt x="706" y="413"/>
                      <a:pt x="707" y="401"/>
                      <a:pt x="707" y="389"/>
                    </a:cubicBezTo>
                    <a:cubicBezTo>
                      <a:pt x="707" y="197"/>
                      <a:pt x="551" y="41"/>
                      <a:pt x="359" y="41"/>
                    </a:cubicBezTo>
                    <a:cubicBezTo>
                      <a:pt x="224" y="41"/>
                      <a:pt x="103" y="117"/>
                      <a:pt x="45" y="237"/>
                    </a:cubicBezTo>
                    <a:cubicBezTo>
                      <a:pt x="0" y="237"/>
                      <a:pt x="0" y="237"/>
                      <a:pt x="0" y="237"/>
                    </a:cubicBezTo>
                    <a:cubicBezTo>
                      <a:pt x="61" y="93"/>
                      <a:pt x="202" y="0"/>
                      <a:pt x="359" y="0"/>
                    </a:cubicBezTo>
                    <a:cubicBezTo>
                      <a:pt x="573" y="0"/>
                      <a:pt x="748" y="174"/>
                      <a:pt x="748" y="389"/>
                    </a:cubicBezTo>
                    <a:cubicBezTo>
                      <a:pt x="748" y="402"/>
                      <a:pt x="747" y="415"/>
                      <a:pt x="746" y="428"/>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71" name="Oval 19"/>
              <p:cNvSpPr>
                <a:spLocks noChangeArrowheads="1"/>
              </p:cNvSpPr>
              <p:nvPr/>
            </p:nvSpPr>
            <p:spPr bwMode="auto">
              <a:xfrm>
                <a:off x="3067050" y="2528888"/>
                <a:ext cx="241300" cy="2444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72" name="Oval 20"/>
              <p:cNvSpPr>
                <a:spLocks noChangeArrowheads="1"/>
              </p:cNvSpPr>
              <p:nvPr/>
            </p:nvSpPr>
            <p:spPr bwMode="auto">
              <a:xfrm>
                <a:off x="5840413" y="2563813"/>
                <a:ext cx="179388" cy="17938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73" name="Freeform 21"/>
              <p:cNvSpPr>
                <a:spLocks noEditPoints="1"/>
              </p:cNvSpPr>
              <p:nvPr/>
            </p:nvSpPr>
            <p:spPr bwMode="auto">
              <a:xfrm>
                <a:off x="4149725" y="2565400"/>
                <a:ext cx="441325" cy="441325"/>
              </a:xfrm>
              <a:custGeom>
                <a:avLst/>
                <a:gdLst>
                  <a:gd name="T0" fmla="*/ 190 w 190"/>
                  <a:gd name="T1" fmla="*/ 98 h 190"/>
                  <a:gd name="T2" fmla="*/ 190 w 190"/>
                  <a:gd name="T3" fmla="*/ 88 h 190"/>
                  <a:gd name="T4" fmla="*/ 186 w 190"/>
                  <a:gd name="T5" fmla="*/ 79 h 190"/>
                  <a:gd name="T6" fmla="*/ 186 w 190"/>
                  <a:gd name="T7" fmla="*/ 68 h 190"/>
                  <a:gd name="T8" fmla="*/ 180 w 190"/>
                  <a:gd name="T9" fmla="*/ 60 h 190"/>
                  <a:gd name="T10" fmla="*/ 179 w 190"/>
                  <a:gd name="T11" fmla="*/ 50 h 190"/>
                  <a:gd name="T12" fmla="*/ 171 w 190"/>
                  <a:gd name="T13" fmla="*/ 44 h 190"/>
                  <a:gd name="T14" fmla="*/ 168 w 190"/>
                  <a:gd name="T15" fmla="*/ 34 h 190"/>
                  <a:gd name="T16" fmla="*/ 159 w 190"/>
                  <a:gd name="T17" fmla="*/ 29 h 190"/>
                  <a:gd name="T18" fmla="*/ 154 w 190"/>
                  <a:gd name="T19" fmla="*/ 21 h 190"/>
                  <a:gd name="T20" fmla="*/ 144 w 190"/>
                  <a:gd name="T21" fmla="*/ 17 h 190"/>
                  <a:gd name="T22" fmla="*/ 137 w 190"/>
                  <a:gd name="T23" fmla="*/ 10 h 190"/>
                  <a:gd name="T24" fmla="*/ 127 w 190"/>
                  <a:gd name="T25" fmla="*/ 9 h 190"/>
                  <a:gd name="T26" fmla="*/ 119 w 190"/>
                  <a:gd name="T27" fmla="*/ 3 h 190"/>
                  <a:gd name="T28" fmla="*/ 109 w 190"/>
                  <a:gd name="T29" fmla="*/ 4 h 190"/>
                  <a:gd name="T30" fmla="*/ 99 w 190"/>
                  <a:gd name="T31" fmla="*/ 0 h 190"/>
                  <a:gd name="T32" fmla="*/ 93 w 190"/>
                  <a:gd name="T33" fmla="*/ 3 h 190"/>
                  <a:gd name="T34" fmla="*/ 83 w 190"/>
                  <a:gd name="T35" fmla="*/ 1 h 190"/>
                  <a:gd name="T36" fmla="*/ 74 w 190"/>
                  <a:gd name="T37" fmla="*/ 6 h 190"/>
                  <a:gd name="T38" fmla="*/ 64 w 190"/>
                  <a:gd name="T39" fmla="*/ 5 h 190"/>
                  <a:gd name="T40" fmla="*/ 56 w 190"/>
                  <a:gd name="T41" fmla="*/ 12 h 190"/>
                  <a:gd name="T42" fmla="*/ 46 w 190"/>
                  <a:gd name="T43" fmla="*/ 14 h 190"/>
                  <a:gd name="T44" fmla="*/ 40 w 190"/>
                  <a:gd name="T45" fmla="*/ 22 h 190"/>
                  <a:gd name="T46" fmla="*/ 31 w 190"/>
                  <a:gd name="T47" fmla="*/ 25 h 190"/>
                  <a:gd name="T48" fmla="*/ 26 w 190"/>
                  <a:gd name="T49" fmla="*/ 35 h 190"/>
                  <a:gd name="T50" fmla="*/ 18 w 190"/>
                  <a:gd name="T51" fmla="*/ 40 h 190"/>
                  <a:gd name="T52" fmla="*/ 15 w 190"/>
                  <a:gd name="T53" fmla="*/ 50 h 190"/>
                  <a:gd name="T54" fmla="*/ 8 w 190"/>
                  <a:gd name="T55" fmla="*/ 57 h 190"/>
                  <a:gd name="T56" fmla="*/ 8 w 190"/>
                  <a:gd name="T57" fmla="*/ 68 h 190"/>
                  <a:gd name="T58" fmla="*/ 2 w 190"/>
                  <a:gd name="T59" fmla="*/ 76 h 190"/>
                  <a:gd name="T60" fmla="*/ 4 w 190"/>
                  <a:gd name="T61" fmla="*/ 86 h 190"/>
                  <a:gd name="T62" fmla="*/ 3 w 190"/>
                  <a:gd name="T63" fmla="*/ 96 h 190"/>
                  <a:gd name="T64" fmla="*/ 1 w 190"/>
                  <a:gd name="T65" fmla="*/ 106 h 190"/>
                  <a:gd name="T66" fmla="*/ 5 w 190"/>
                  <a:gd name="T67" fmla="*/ 115 h 190"/>
                  <a:gd name="T68" fmla="*/ 5 w 190"/>
                  <a:gd name="T69" fmla="*/ 125 h 190"/>
                  <a:gd name="T70" fmla="*/ 11 w 190"/>
                  <a:gd name="T71" fmla="*/ 132 h 190"/>
                  <a:gd name="T72" fmla="*/ 13 w 190"/>
                  <a:gd name="T73" fmla="*/ 143 h 190"/>
                  <a:gd name="T74" fmla="*/ 21 w 190"/>
                  <a:gd name="T75" fmla="*/ 149 h 190"/>
                  <a:gd name="T76" fmla="*/ 24 w 190"/>
                  <a:gd name="T77" fmla="*/ 158 h 190"/>
                  <a:gd name="T78" fmla="*/ 33 w 190"/>
                  <a:gd name="T79" fmla="*/ 163 h 190"/>
                  <a:gd name="T80" fmla="*/ 39 w 190"/>
                  <a:gd name="T81" fmla="*/ 172 h 190"/>
                  <a:gd name="T82" fmla="*/ 49 w 190"/>
                  <a:gd name="T83" fmla="*/ 174 h 190"/>
                  <a:gd name="T84" fmla="*/ 56 w 190"/>
                  <a:gd name="T85" fmla="*/ 182 h 190"/>
                  <a:gd name="T86" fmla="*/ 66 w 190"/>
                  <a:gd name="T87" fmla="*/ 182 h 190"/>
                  <a:gd name="T88" fmla="*/ 74 w 190"/>
                  <a:gd name="T89" fmla="*/ 188 h 190"/>
                  <a:gd name="T90" fmla="*/ 84 w 190"/>
                  <a:gd name="T91" fmla="*/ 186 h 190"/>
                  <a:gd name="T92" fmla="*/ 94 w 190"/>
                  <a:gd name="T93" fmla="*/ 190 h 190"/>
                  <a:gd name="T94" fmla="*/ 100 w 190"/>
                  <a:gd name="T95" fmla="*/ 187 h 190"/>
                  <a:gd name="T96" fmla="*/ 110 w 190"/>
                  <a:gd name="T97" fmla="*/ 189 h 190"/>
                  <a:gd name="T98" fmla="*/ 119 w 190"/>
                  <a:gd name="T99" fmla="*/ 184 h 190"/>
                  <a:gd name="T100" fmla="*/ 129 w 190"/>
                  <a:gd name="T101" fmla="*/ 184 h 190"/>
                  <a:gd name="T102" fmla="*/ 137 w 190"/>
                  <a:gd name="T103" fmla="*/ 177 h 190"/>
                  <a:gd name="T104" fmla="*/ 147 w 190"/>
                  <a:gd name="T105" fmla="*/ 175 h 190"/>
                  <a:gd name="T106" fmla="*/ 153 w 190"/>
                  <a:gd name="T107" fmla="*/ 167 h 190"/>
                  <a:gd name="T108" fmla="*/ 162 w 190"/>
                  <a:gd name="T109" fmla="*/ 163 h 190"/>
                  <a:gd name="T110" fmla="*/ 166 w 190"/>
                  <a:gd name="T111" fmla="*/ 154 h 190"/>
                  <a:gd name="T112" fmla="*/ 175 w 190"/>
                  <a:gd name="T113" fmla="*/ 148 h 190"/>
                  <a:gd name="T114" fmla="*/ 177 w 190"/>
                  <a:gd name="T115" fmla="*/ 138 h 190"/>
                  <a:gd name="T116" fmla="*/ 184 w 190"/>
                  <a:gd name="T117" fmla="*/ 130 h 190"/>
                  <a:gd name="T118" fmla="*/ 184 w 190"/>
                  <a:gd name="T119" fmla="*/ 120 h 190"/>
                  <a:gd name="T120" fmla="*/ 189 w 190"/>
                  <a:gd name="T121" fmla="*/ 111 h 190"/>
                  <a:gd name="T122" fmla="*/ 187 w 190"/>
                  <a:gd name="T123" fmla="*/ 10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0" h="190">
                    <a:moveTo>
                      <a:pt x="29" y="95"/>
                    </a:moveTo>
                    <a:cubicBezTo>
                      <a:pt x="29" y="59"/>
                      <a:pt x="59" y="29"/>
                      <a:pt x="95" y="29"/>
                    </a:cubicBezTo>
                    <a:cubicBezTo>
                      <a:pt x="132" y="29"/>
                      <a:pt x="161" y="59"/>
                      <a:pt x="161" y="95"/>
                    </a:cubicBezTo>
                    <a:cubicBezTo>
                      <a:pt x="161" y="132"/>
                      <a:pt x="132" y="161"/>
                      <a:pt x="95" y="161"/>
                    </a:cubicBezTo>
                    <a:cubicBezTo>
                      <a:pt x="59" y="161"/>
                      <a:pt x="29" y="132"/>
                      <a:pt x="29" y="95"/>
                    </a:cubicBezTo>
                    <a:close/>
                    <a:moveTo>
                      <a:pt x="190" y="98"/>
                    </a:moveTo>
                    <a:cubicBezTo>
                      <a:pt x="190" y="97"/>
                      <a:pt x="190" y="96"/>
                      <a:pt x="190" y="95"/>
                    </a:cubicBezTo>
                    <a:cubicBezTo>
                      <a:pt x="190" y="94"/>
                      <a:pt x="190" y="94"/>
                      <a:pt x="190" y="94"/>
                    </a:cubicBezTo>
                    <a:cubicBezTo>
                      <a:pt x="187" y="94"/>
                      <a:pt x="187" y="94"/>
                      <a:pt x="187" y="94"/>
                    </a:cubicBezTo>
                    <a:cubicBezTo>
                      <a:pt x="187" y="93"/>
                      <a:pt x="187" y="92"/>
                      <a:pt x="187" y="91"/>
                    </a:cubicBezTo>
                    <a:cubicBezTo>
                      <a:pt x="190" y="91"/>
                      <a:pt x="190" y="91"/>
                      <a:pt x="190" y="91"/>
                    </a:cubicBezTo>
                    <a:cubicBezTo>
                      <a:pt x="190" y="90"/>
                      <a:pt x="190" y="89"/>
                      <a:pt x="190" y="88"/>
                    </a:cubicBezTo>
                    <a:cubicBezTo>
                      <a:pt x="187" y="88"/>
                      <a:pt x="187" y="88"/>
                      <a:pt x="187" y="88"/>
                    </a:cubicBezTo>
                    <a:cubicBezTo>
                      <a:pt x="187" y="87"/>
                      <a:pt x="187" y="86"/>
                      <a:pt x="187" y="85"/>
                    </a:cubicBezTo>
                    <a:cubicBezTo>
                      <a:pt x="190" y="85"/>
                      <a:pt x="190" y="85"/>
                      <a:pt x="190" y="85"/>
                    </a:cubicBezTo>
                    <a:cubicBezTo>
                      <a:pt x="190" y="83"/>
                      <a:pt x="190" y="82"/>
                      <a:pt x="189" y="81"/>
                    </a:cubicBezTo>
                    <a:cubicBezTo>
                      <a:pt x="186" y="82"/>
                      <a:pt x="186" y="82"/>
                      <a:pt x="186" y="82"/>
                    </a:cubicBezTo>
                    <a:cubicBezTo>
                      <a:pt x="186" y="81"/>
                      <a:pt x="186" y="80"/>
                      <a:pt x="186" y="79"/>
                    </a:cubicBezTo>
                    <a:cubicBezTo>
                      <a:pt x="189" y="78"/>
                      <a:pt x="189" y="78"/>
                      <a:pt x="189" y="78"/>
                    </a:cubicBezTo>
                    <a:cubicBezTo>
                      <a:pt x="189" y="77"/>
                      <a:pt x="188" y="76"/>
                      <a:pt x="188" y="75"/>
                    </a:cubicBezTo>
                    <a:cubicBezTo>
                      <a:pt x="185" y="75"/>
                      <a:pt x="185" y="75"/>
                      <a:pt x="185" y="75"/>
                    </a:cubicBezTo>
                    <a:cubicBezTo>
                      <a:pt x="185" y="74"/>
                      <a:pt x="185" y="73"/>
                      <a:pt x="184" y="72"/>
                    </a:cubicBezTo>
                    <a:cubicBezTo>
                      <a:pt x="187" y="72"/>
                      <a:pt x="187" y="72"/>
                      <a:pt x="187" y="72"/>
                    </a:cubicBezTo>
                    <a:cubicBezTo>
                      <a:pt x="187" y="70"/>
                      <a:pt x="187" y="70"/>
                      <a:pt x="186" y="68"/>
                    </a:cubicBezTo>
                    <a:cubicBezTo>
                      <a:pt x="184" y="69"/>
                      <a:pt x="184" y="69"/>
                      <a:pt x="184" y="69"/>
                    </a:cubicBezTo>
                    <a:cubicBezTo>
                      <a:pt x="183" y="68"/>
                      <a:pt x="183" y="67"/>
                      <a:pt x="182" y="66"/>
                    </a:cubicBezTo>
                    <a:cubicBezTo>
                      <a:pt x="186" y="65"/>
                      <a:pt x="186" y="65"/>
                      <a:pt x="186" y="65"/>
                    </a:cubicBezTo>
                    <a:cubicBezTo>
                      <a:pt x="185" y="64"/>
                      <a:pt x="185" y="63"/>
                      <a:pt x="184" y="62"/>
                    </a:cubicBezTo>
                    <a:cubicBezTo>
                      <a:pt x="182" y="63"/>
                      <a:pt x="182" y="63"/>
                      <a:pt x="182" y="63"/>
                    </a:cubicBezTo>
                    <a:cubicBezTo>
                      <a:pt x="181" y="62"/>
                      <a:pt x="181" y="61"/>
                      <a:pt x="180" y="60"/>
                    </a:cubicBezTo>
                    <a:cubicBezTo>
                      <a:pt x="183" y="59"/>
                      <a:pt x="183" y="59"/>
                      <a:pt x="183" y="59"/>
                    </a:cubicBezTo>
                    <a:cubicBezTo>
                      <a:pt x="183" y="58"/>
                      <a:pt x="182" y="57"/>
                      <a:pt x="182" y="56"/>
                    </a:cubicBezTo>
                    <a:cubicBezTo>
                      <a:pt x="179" y="57"/>
                      <a:pt x="179" y="57"/>
                      <a:pt x="179" y="57"/>
                    </a:cubicBezTo>
                    <a:cubicBezTo>
                      <a:pt x="179" y="56"/>
                      <a:pt x="178" y="56"/>
                      <a:pt x="178" y="55"/>
                    </a:cubicBezTo>
                    <a:cubicBezTo>
                      <a:pt x="181" y="53"/>
                      <a:pt x="181" y="53"/>
                      <a:pt x="181" y="53"/>
                    </a:cubicBezTo>
                    <a:cubicBezTo>
                      <a:pt x="180" y="52"/>
                      <a:pt x="180" y="51"/>
                      <a:pt x="179" y="50"/>
                    </a:cubicBezTo>
                    <a:cubicBezTo>
                      <a:pt x="176" y="52"/>
                      <a:pt x="176" y="52"/>
                      <a:pt x="176" y="52"/>
                    </a:cubicBezTo>
                    <a:cubicBezTo>
                      <a:pt x="176" y="51"/>
                      <a:pt x="175" y="50"/>
                      <a:pt x="175" y="49"/>
                    </a:cubicBezTo>
                    <a:cubicBezTo>
                      <a:pt x="177" y="47"/>
                      <a:pt x="177" y="47"/>
                      <a:pt x="177" y="47"/>
                    </a:cubicBezTo>
                    <a:cubicBezTo>
                      <a:pt x="177" y="47"/>
                      <a:pt x="176" y="45"/>
                      <a:pt x="176" y="45"/>
                    </a:cubicBezTo>
                    <a:cubicBezTo>
                      <a:pt x="173" y="46"/>
                      <a:pt x="173" y="46"/>
                      <a:pt x="173" y="46"/>
                    </a:cubicBezTo>
                    <a:cubicBezTo>
                      <a:pt x="173" y="45"/>
                      <a:pt x="172" y="45"/>
                      <a:pt x="171" y="44"/>
                    </a:cubicBezTo>
                    <a:cubicBezTo>
                      <a:pt x="174" y="42"/>
                      <a:pt x="174" y="42"/>
                      <a:pt x="174" y="42"/>
                    </a:cubicBezTo>
                    <a:cubicBezTo>
                      <a:pt x="173" y="41"/>
                      <a:pt x="173" y="40"/>
                      <a:pt x="172" y="39"/>
                    </a:cubicBezTo>
                    <a:cubicBezTo>
                      <a:pt x="170" y="41"/>
                      <a:pt x="170" y="41"/>
                      <a:pt x="170" y="41"/>
                    </a:cubicBezTo>
                    <a:cubicBezTo>
                      <a:pt x="169" y="40"/>
                      <a:pt x="168" y="39"/>
                      <a:pt x="168" y="39"/>
                    </a:cubicBezTo>
                    <a:cubicBezTo>
                      <a:pt x="170" y="37"/>
                      <a:pt x="170" y="37"/>
                      <a:pt x="170" y="37"/>
                    </a:cubicBezTo>
                    <a:cubicBezTo>
                      <a:pt x="169" y="36"/>
                      <a:pt x="169" y="35"/>
                      <a:pt x="168" y="34"/>
                    </a:cubicBezTo>
                    <a:cubicBezTo>
                      <a:pt x="166" y="36"/>
                      <a:pt x="166" y="36"/>
                      <a:pt x="166" y="36"/>
                    </a:cubicBezTo>
                    <a:cubicBezTo>
                      <a:pt x="165" y="35"/>
                      <a:pt x="164" y="34"/>
                      <a:pt x="163" y="34"/>
                    </a:cubicBezTo>
                    <a:cubicBezTo>
                      <a:pt x="166" y="32"/>
                      <a:pt x="166" y="32"/>
                      <a:pt x="166" y="32"/>
                    </a:cubicBezTo>
                    <a:cubicBezTo>
                      <a:pt x="165" y="31"/>
                      <a:pt x="164" y="30"/>
                      <a:pt x="164" y="29"/>
                    </a:cubicBezTo>
                    <a:cubicBezTo>
                      <a:pt x="161" y="31"/>
                      <a:pt x="161" y="31"/>
                      <a:pt x="161" y="31"/>
                    </a:cubicBezTo>
                    <a:cubicBezTo>
                      <a:pt x="161" y="31"/>
                      <a:pt x="160" y="30"/>
                      <a:pt x="159" y="29"/>
                    </a:cubicBezTo>
                    <a:cubicBezTo>
                      <a:pt x="161" y="27"/>
                      <a:pt x="161" y="27"/>
                      <a:pt x="161" y="27"/>
                    </a:cubicBezTo>
                    <a:cubicBezTo>
                      <a:pt x="161" y="26"/>
                      <a:pt x="160" y="25"/>
                      <a:pt x="159" y="25"/>
                    </a:cubicBezTo>
                    <a:cubicBezTo>
                      <a:pt x="157" y="27"/>
                      <a:pt x="157" y="27"/>
                      <a:pt x="157" y="27"/>
                    </a:cubicBezTo>
                    <a:cubicBezTo>
                      <a:pt x="156" y="26"/>
                      <a:pt x="155" y="26"/>
                      <a:pt x="154" y="25"/>
                    </a:cubicBezTo>
                    <a:cubicBezTo>
                      <a:pt x="157" y="23"/>
                      <a:pt x="157" y="23"/>
                      <a:pt x="157" y="23"/>
                    </a:cubicBezTo>
                    <a:cubicBezTo>
                      <a:pt x="156" y="22"/>
                      <a:pt x="155" y="21"/>
                      <a:pt x="154" y="21"/>
                    </a:cubicBezTo>
                    <a:cubicBezTo>
                      <a:pt x="152" y="23"/>
                      <a:pt x="152" y="23"/>
                      <a:pt x="152" y="23"/>
                    </a:cubicBezTo>
                    <a:cubicBezTo>
                      <a:pt x="151" y="22"/>
                      <a:pt x="150" y="22"/>
                      <a:pt x="150" y="21"/>
                    </a:cubicBezTo>
                    <a:cubicBezTo>
                      <a:pt x="151" y="19"/>
                      <a:pt x="151" y="19"/>
                      <a:pt x="151" y="19"/>
                    </a:cubicBezTo>
                    <a:cubicBezTo>
                      <a:pt x="150" y="18"/>
                      <a:pt x="150" y="17"/>
                      <a:pt x="149" y="17"/>
                    </a:cubicBezTo>
                    <a:cubicBezTo>
                      <a:pt x="147" y="19"/>
                      <a:pt x="147" y="19"/>
                      <a:pt x="147" y="19"/>
                    </a:cubicBezTo>
                    <a:cubicBezTo>
                      <a:pt x="146" y="19"/>
                      <a:pt x="145" y="18"/>
                      <a:pt x="144" y="17"/>
                    </a:cubicBezTo>
                    <a:cubicBezTo>
                      <a:pt x="146" y="15"/>
                      <a:pt x="146" y="15"/>
                      <a:pt x="146" y="15"/>
                    </a:cubicBezTo>
                    <a:cubicBezTo>
                      <a:pt x="145" y="14"/>
                      <a:pt x="144" y="14"/>
                      <a:pt x="143" y="13"/>
                    </a:cubicBezTo>
                    <a:cubicBezTo>
                      <a:pt x="142" y="16"/>
                      <a:pt x="142" y="16"/>
                      <a:pt x="142" y="16"/>
                    </a:cubicBezTo>
                    <a:cubicBezTo>
                      <a:pt x="141" y="15"/>
                      <a:pt x="140" y="15"/>
                      <a:pt x="139" y="14"/>
                    </a:cubicBezTo>
                    <a:cubicBezTo>
                      <a:pt x="140" y="11"/>
                      <a:pt x="140" y="11"/>
                      <a:pt x="140" y="11"/>
                    </a:cubicBezTo>
                    <a:cubicBezTo>
                      <a:pt x="139" y="11"/>
                      <a:pt x="138" y="10"/>
                      <a:pt x="137" y="10"/>
                    </a:cubicBezTo>
                    <a:cubicBezTo>
                      <a:pt x="136" y="13"/>
                      <a:pt x="136" y="13"/>
                      <a:pt x="136" y="13"/>
                    </a:cubicBezTo>
                    <a:cubicBezTo>
                      <a:pt x="135" y="12"/>
                      <a:pt x="134" y="12"/>
                      <a:pt x="133" y="11"/>
                    </a:cubicBezTo>
                    <a:cubicBezTo>
                      <a:pt x="134" y="9"/>
                      <a:pt x="134" y="9"/>
                      <a:pt x="134" y="9"/>
                    </a:cubicBezTo>
                    <a:cubicBezTo>
                      <a:pt x="133" y="8"/>
                      <a:pt x="132" y="8"/>
                      <a:pt x="131" y="7"/>
                    </a:cubicBezTo>
                    <a:cubicBezTo>
                      <a:pt x="130" y="10"/>
                      <a:pt x="130" y="10"/>
                      <a:pt x="130" y="10"/>
                    </a:cubicBezTo>
                    <a:cubicBezTo>
                      <a:pt x="129" y="10"/>
                      <a:pt x="128" y="9"/>
                      <a:pt x="127" y="9"/>
                    </a:cubicBezTo>
                    <a:cubicBezTo>
                      <a:pt x="128" y="6"/>
                      <a:pt x="128" y="6"/>
                      <a:pt x="128" y="6"/>
                    </a:cubicBezTo>
                    <a:cubicBezTo>
                      <a:pt x="127" y="6"/>
                      <a:pt x="126" y="5"/>
                      <a:pt x="125" y="5"/>
                    </a:cubicBezTo>
                    <a:cubicBezTo>
                      <a:pt x="124" y="8"/>
                      <a:pt x="124" y="8"/>
                      <a:pt x="124" y="8"/>
                    </a:cubicBezTo>
                    <a:cubicBezTo>
                      <a:pt x="123" y="8"/>
                      <a:pt x="122" y="7"/>
                      <a:pt x="121" y="7"/>
                    </a:cubicBezTo>
                    <a:cubicBezTo>
                      <a:pt x="122" y="4"/>
                      <a:pt x="122" y="4"/>
                      <a:pt x="122" y="4"/>
                    </a:cubicBezTo>
                    <a:cubicBezTo>
                      <a:pt x="121" y="4"/>
                      <a:pt x="120" y="3"/>
                      <a:pt x="119" y="3"/>
                    </a:cubicBezTo>
                    <a:cubicBezTo>
                      <a:pt x="118" y="6"/>
                      <a:pt x="118" y="6"/>
                      <a:pt x="118" y="6"/>
                    </a:cubicBezTo>
                    <a:cubicBezTo>
                      <a:pt x="117" y="6"/>
                      <a:pt x="116" y="6"/>
                      <a:pt x="115" y="6"/>
                    </a:cubicBezTo>
                    <a:cubicBezTo>
                      <a:pt x="116" y="2"/>
                      <a:pt x="116" y="2"/>
                      <a:pt x="116" y="2"/>
                    </a:cubicBezTo>
                    <a:cubicBezTo>
                      <a:pt x="115" y="2"/>
                      <a:pt x="114" y="2"/>
                      <a:pt x="112" y="2"/>
                    </a:cubicBezTo>
                    <a:cubicBezTo>
                      <a:pt x="112" y="5"/>
                      <a:pt x="112" y="5"/>
                      <a:pt x="112" y="5"/>
                    </a:cubicBezTo>
                    <a:cubicBezTo>
                      <a:pt x="111" y="5"/>
                      <a:pt x="110" y="4"/>
                      <a:pt x="109" y="4"/>
                    </a:cubicBezTo>
                    <a:cubicBezTo>
                      <a:pt x="109" y="1"/>
                      <a:pt x="109" y="1"/>
                      <a:pt x="109" y="1"/>
                    </a:cubicBezTo>
                    <a:cubicBezTo>
                      <a:pt x="108" y="1"/>
                      <a:pt x="107" y="1"/>
                      <a:pt x="106" y="1"/>
                    </a:cubicBezTo>
                    <a:cubicBezTo>
                      <a:pt x="106" y="4"/>
                      <a:pt x="106" y="4"/>
                      <a:pt x="106" y="4"/>
                    </a:cubicBezTo>
                    <a:cubicBezTo>
                      <a:pt x="105" y="4"/>
                      <a:pt x="104" y="4"/>
                      <a:pt x="103" y="4"/>
                    </a:cubicBezTo>
                    <a:cubicBezTo>
                      <a:pt x="103" y="0"/>
                      <a:pt x="103" y="0"/>
                      <a:pt x="103" y="0"/>
                    </a:cubicBezTo>
                    <a:cubicBezTo>
                      <a:pt x="102" y="0"/>
                      <a:pt x="101" y="0"/>
                      <a:pt x="99" y="0"/>
                    </a:cubicBezTo>
                    <a:cubicBezTo>
                      <a:pt x="99" y="3"/>
                      <a:pt x="99" y="3"/>
                      <a:pt x="99" y="3"/>
                    </a:cubicBezTo>
                    <a:cubicBezTo>
                      <a:pt x="98" y="3"/>
                      <a:pt x="97" y="3"/>
                      <a:pt x="96" y="3"/>
                    </a:cubicBezTo>
                    <a:cubicBezTo>
                      <a:pt x="96" y="0"/>
                      <a:pt x="96" y="0"/>
                      <a:pt x="96" y="0"/>
                    </a:cubicBezTo>
                    <a:cubicBezTo>
                      <a:pt x="95" y="0"/>
                      <a:pt x="95" y="0"/>
                      <a:pt x="95" y="0"/>
                    </a:cubicBezTo>
                    <a:cubicBezTo>
                      <a:pt x="95" y="0"/>
                      <a:pt x="94" y="0"/>
                      <a:pt x="93" y="0"/>
                    </a:cubicBezTo>
                    <a:cubicBezTo>
                      <a:pt x="93" y="3"/>
                      <a:pt x="93" y="3"/>
                      <a:pt x="93" y="3"/>
                    </a:cubicBezTo>
                    <a:cubicBezTo>
                      <a:pt x="92" y="3"/>
                      <a:pt x="91" y="3"/>
                      <a:pt x="90" y="4"/>
                    </a:cubicBezTo>
                    <a:cubicBezTo>
                      <a:pt x="90" y="0"/>
                      <a:pt x="90" y="0"/>
                      <a:pt x="90" y="0"/>
                    </a:cubicBezTo>
                    <a:cubicBezTo>
                      <a:pt x="89" y="0"/>
                      <a:pt x="88" y="0"/>
                      <a:pt x="86" y="0"/>
                    </a:cubicBezTo>
                    <a:cubicBezTo>
                      <a:pt x="87" y="4"/>
                      <a:pt x="87" y="4"/>
                      <a:pt x="87" y="4"/>
                    </a:cubicBezTo>
                    <a:cubicBezTo>
                      <a:pt x="86" y="4"/>
                      <a:pt x="85" y="4"/>
                      <a:pt x="84" y="4"/>
                    </a:cubicBezTo>
                    <a:cubicBezTo>
                      <a:pt x="83" y="1"/>
                      <a:pt x="83" y="1"/>
                      <a:pt x="83" y="1"/>
                    </a:cubicBezTo>
                    <a:cubicBezTo>
                      <a:pt x="82" y="1"/>
                      <a:pt x="81" y="1"/>
                      <a:pt x="80" y="1"/>
                    </a:cubicBezTo>
                    <a:cubicBezTo>
                      <a:pt x="80" y="4"/>
                      <a:pt x="80" y="4"/>
                      <a:pt x="80" y="4"/>
                    </a:cubicBezTo>
                    <a:cubicBezTo>
                      <a:pt x="79" y="5"/>
                      <a:pt x="78" y="5"/>
                      <a:pt x="77" y="5"/>
                    </a:cubicBezTo>
                    <a:cubicBezTo>
                      <a:pt x="77" y="2"/>
                      <a:pt x="77" y="2"/>
                      <a:pt x="77" y="2"/>
                    </a:cubicBezTo>
                    <a:cubicBezTo>
                      <a:pt x="76" y="2"/>
                      <a:pt x="75" y="2"/>
                      <a:pt x="73" y="3"/>
                    </a:cubicBezTo>
                    <a:cubicBezTo>
                      <a:pt x="74" y="6"/>
                      <a:pt x="74" y="6"/>
                      <a:pt x="74" y="6"/>
                    </a:cubicBezTo>
                    <a:cubicBezTo>
                      <a:pt x="73" y="6"/>
                      <a:pt x="72" y="6"/>
                      <a:pt x="71" y="7"/>
                    </a:cubicBezTo>
                    <a:cubicBezTo>
                      <a:pt x="70" y="4"/>
                      <a:pt x="70" y="4"/>
                      <a:pt x="70" y="4"/>
                    </a:cubicBezTo>
                    <a:cubicBezTo>
                      <a:pt x="69" y="4"/>
                      <a:pt x="68" y="4"/>
                      <a:pt x="67" y="4"/>
                    </a:cubicBezTo>
                    <a:cubicBezTo>
                      <a:pt x="68" y="7"/>
                      <a:pt x="68" y="7"/>
                      <a:pt x="68" y="7"/>
                    </a:cubicBezTo>
                    <a:cubicBezTo>
                      <a:pt x="67" y="8"/>
                      <a:pt x="66" y="8"/>
                      <a:pt x="65" y="8"/>
                    </a:cubicBezTo>
                    <a:cubicBezTo>
                      <a:pt x="64" y="5"/>
                      <a:pt x="64" y="5"/>
                      <a:pt x="64" y="5"/>
                    </a:cubicBezTo>
                    <a:cubicBezTo>
                      <a:pt x="63" y="6"/>
                      <a:pt x="62" y="6"/>
                      <a:pt x="61" y="7"/>
                    </a:cubicBezTo>
                    <a:cubicBezTo>
                      <a:pt x="62" y="9"/>
                      <a:pt x="62" y="9"/>
                      <a:pt x="62" y="9"/>
                    </a:cubicBezTo>
                    <a:cubicBezTo>
                      <a:pt x="61" y="10"/>
                      <a:pt x="60" y="10"/>
                      <a:pt x="59" y="11"/>
                    </a:cubicBezTo>
                    <a:cubicBezTo>
                      <a:pt x="58" y="8"/>
                      <a:pt x="58" y="8"/>
                      <a:pt x="58" y="8"/>
                    </a:cubicBezTo>
                    <a:cubicBezTo>
                      <a:pt x="57" y="8"/>
                      <a:pt x="56" y="9"/>
                      <a:pt x="55" y="9"/>
                    </a:cubicBezTo>
                    <a:cubicBezTo>
                      <a:pt x="56" y="12"/>
                      <a:pt x="56" y="12"/>
                      <a:pt x="56" y="12"/>
                    </a:cubicBezTo>
                    <a:cubicBezTo>
                      <a:pt x="55" y="12"/>
                      <a:pt x="54" y="13"/>
                      <a:pt x="54" y="13"/>
                    </a:cubicBezTo>
                    <a:cubicBezTo>
                      <a:pt x="52" y="11"/>
                      <a:pt x="52" y="11"/>
                      <a:pt x="52" y="11"/>
                    </a:cubicBezTo>
                    <a:cubicBezTo>
                      <a:pt x="51" y="11"/>
                      <a:pt x="50" y="11"/>
                      <a:pt x="49" y="12"/>
                    </a:cubicBezTo>
                    <a:cubicBezTo>
                      <a:pt x="51" y="15"/>
                      <a:pt x="51" y="15"/>
                      <a:pt x="51" y="15"/>
                    </a:cubicBezTo>
                    <a:cubicBezTo>
                      <a:pt x="50" y="15"/>
                      <a:pt x="49" y="16"/>
                      <a:pt x="48" y="16"/>
                    </a:cubicBezTo>
                    <a:cubicBezTo>
                      <a:pt x="46" y="14"/>
                      <a:pt x="46" y="14"/>
                      <a:pt x="46" y="14"/>
                    </a:cubicBezTo>
                    <a:cubicBezTo>
                      <a:pt x="45" y="14"/>
                      <a:pt x="45" y="15"/>
                      <a:pt x="44" y="15"/>
                    </a:cubicBezTo>
                    <a:cubicBezTo>
                      <a:pt x="45" y="18"/>
                      <a:pt x="45" y="18"/>
                      <a:pt x="45" y="18"/>
                    </a:cubicBezTo>
                    <a:cubicBezTo>
                      <a:pt x="45" y="19"/>
                      <a:pt x="44" y="19"/>
                      <a:pt x="43" y="20"/>
                    </a:cubicBezTo>
                    <a:cubicBezTo>
                      <a:pt x="41" y="17"/>
                      <a:pt x="41" y="17"/>
                      <a:pt x="41" y="17"/>
                    </a:cubicBezTo>
                    <a:cubicBezTo>
                      <a:pt x="40" y="18"/>
                      <a:pt x="39" y="19"/>
                      <a:pt x="38" y="19"/>
                    </a:cubicBezTo>
                    <a:cubicBezTo>
                      <a:pt x="40" y="22"/>
                      <a:pt x="40" y="22"/>
                      <a:pt x="40" y="22"/>
                    </a:cubicBezTo>
                    <a:cubicBezTo>
                      <a:pt x="39" y="22"/>
                      <a:pt x="39" y="23"/>
                      <a:pt x="38" y="24"/>
                    </a:cubicBezTo>
                    <a:cubicBezTo>
                      <a:pt x="36" y="21"/>
                      <a:pt x="36" y="21"/>
                      <a:pt x="36" y="21"/>
                    </a:cubicBezTo>
                    <a:cubicBezTo>
                      <a:pt x="35" y="22"/>
                      <a:pt x="34" y="23"/>
                      <a:pt x="33" y="23"/>
                    </a:cubicBezTo>
                    <a:cubicBezTo>
                      <a:pt x="35" y="26"/>
                      <a:pt x="35" y="26"/>
                      <a:pt x="35" y="26"/>
                    </a:cubicBezTo>
                    <a:cubicBezTo>
                      <a:pt x="34" y="26"/>
                      <a:pt x="34" y="27"/>
                      <a:pt x="33" y="28"/>
                    </a:cubicBezTo>
                    <a:cubicBezTo>
                      <a:pt x="31" y="25"/>
                      <a:pt x="31" y="25"/>
                      <a:pt x="31" y="25"/>
                    </a:cubicBezTo>
                    <a:cubicBezTo>
                      <a:pt x="30" y="26"/>
                      <a:pt x="29" y="27"/>
                      <a:pt x="28" y="28"/>
                    </a:cubicBezTo>
                    <a:cubicBezTo>
                      <a:pt x="31" y="30"/>
                      <a:pt x="31" y="30"/>
                      <a:pt x="31" y="30"/>
                    </a:cubicBezTo>
                    <a:cubicBezTo>
                      <a:pt x="30" y="31"/>
                      <a:pt x="29" y="32"/>
                      <a:pt x="28" y="32"/>
                    </a:cubicBezTo>
                    <a:cubicBezTo>
                      <a:pt x="26" y="30"/>
                      <a:pt x="26" y="30"/>
                      <a:pt x="26" y="30"/>
                    </a:cubicBezTo>
                    <a:cubicBezTo>
                      <a:pt x="25" y="31"/>
                      <a:pt x="25" y="32"/>
                      <a:pt x="24" y="32"/>
                    </a:cubicBezTo>
                    <a:cubicBezTo>
                      <a:pt x="26" y="35"/>
                      <a:pt x="26" y="35"/>
                      <a:pt x="26" y="35"/>
                    </a:cubicBezTo>
                    <a:cubicBezTo>
                      <a:pt x="26" y="36"/>
                      <a:pt x="25" y="36"/>
                      <a:pt x="24" y="37"/>
                    </a:cubicBezTo>
                    <a:cubicBezTo>
                      <a:pt x="22" y="35"/>
                      <a:pt x="22" y="35"/>
                      <a:pt x="22" y="35"/>
                    </a:cubicBezTo>
                    <a:cubicBezTo>
                      <a:pt x="21" y="36"/>
                      <a:pt x="20" y="37"/>
                      <a:pt x="20" y="38"/>
                    </a:cubicBezTo>
                    <a:cubicBezTo>
                      <a:pt x="22" y="39"/>
                      <a:pt x="22" y="39"/>
                      <a:pt x="22" y="39"/>
                    </a:cubicBezTo>
                    <a:cubicBezTo>
                      <a:pt x="22" y="40"/>
                      <a:pt x="21" y="41"/>
                      <a:pt x="20" y="42"/>
                    </a:cubicBezTo>
                    <a:cubicBezTo>
                      <a:pt x="18" y="40"/>
                      <a:pt x="18" y="40"/>
                      <a:pt x="18" y="40"/>
                    </a:cubicBezTo>
                    <a:cubicBezTo>
                      <a:pt x="17" y="41"/>
                      <a:pt x="16" y="42"/>
                      <a:pt x="16" y="43"/>
                    </a:cubicBezTo>
                    <a:cubicBezTo>
                      <a:pt x="18" y="45"/>
                      <a:pt x="18" y="45"/>
                      <a:pt x="18" y="45"/>
                    </a:cubicBezTo>
                    <a:cubicBezTo>
                      <a:pt x="18" y="45"/>
                      <a:pt x="17" y="47"/>
                      <a:pt x="17" y="47"/>
                    </a:cubicBezTo>
                    <a:cubicBezTo>
                      <a:pt x="14" y="46"/>
                      <a:pt x="14" y="46"/>
                      <a:pt x="14" y="46"/>
                    </a:cubicBezTo>
                    <a:cubicBezTo>
                      <a:pt x="14" y="47"/>
                      <a:pt x="13" y="48"/>
                      <a:pt x="13" y="49"/>
                    </a:cubicBezTo>
                    <a:cubicBezTo>
                      <a:pt x="15" y="50"/>
                      <a:pt x="15" y="50"/>
                      <a:pt x="15" y="50"/>
                    </a:cubicBezTo>
                    <a:cubicBezTo>
                      <a:pt x="15" y="51"/>
                      <a:pt x="14" y="52"/>
                      <a:pt x="14" y="53"/>
                    </a:cubicBezTo>
                    <a:cubicBezTo>
                      <a:pt x="11" y="51"/>
                      <a:pt x="11" y="51"/>
                      <a:pt x="11" y="51"/>
                    </a:cubicBezTo>
                    <a:cubicBezTo>
                      <a:pt x="11" y="52"/>
                      <a:pt x="10" y="53"/>
                      <a:pt x="9" y="54"/>
                    </a:cubicBezTo>
                    <a:cubicBezTo>
                      <a:pt x="12" y="56"/>
                      <a:pt x="12" y="56"/>
                      <a:pt x="12" y="56"/>
                    </a:cubicBezTo>
                    <a:cubicBezTo>
                      <a:pt x="12" y="57"/>
                      <a:pt x="11" y="58"/>
                      <a:pt x="11" y="59"/>
                    </a:cubicBezTo>
                    <a:cubicBezTo>
                      <a:pt x="8" y="57"/>
                      <a:pt x="8" y="57"/>
                      <a:pt x="8" y="57"/>
                    </a:cubicBezTo>
                    <a:cubicBezTo>
                      <a:pt x="8" y="58"/>
                      <a:pt x="7" y="59"/>
                      <a:pt x="7" y="60"/>
                    </a:cubicBezTo>
                    <a:cubicBezTo>
                      <a:pt x="10" y="62"/>
                      <a:pt x="10" y="62"/>
                      <a:pt x="10" y="62"/>
                    </a:cubicBezTo>
                    <a:cubicBezTo>
                      <a:pt x="9" y="62"/>
                      <a:pt x="9" y="64"/>
                      <a:pt x="9" y="64"/>
                    </a:cubicBezTo>
                    <a:cubicBezTo>
                      <a:pt x="6" y="64"/>
                      <a:pt x="6" y="64"/>
                      <a:pt x="6" y="64"/>
                    </a:cubicBezTo>
                    <a:cubicBezTo>
                      <a:pt x="5" y="64"/>
                      <a:pt x="5" y="66"/>
                      <a:pt x="5" y="67"/>
                    </a:cubicBezTo>
                    <a:cubicBezTo>
                      <a:pt x="8" y="68"/>
                      <a:pt x="8" y="68"/>
                      <a:pt x="8" y="68"/>
                    </a:cubicBezTo>
                    <a:cubicBezTo>
                      <a:pt x="7" y="69"/>
                      <a:pt x="7" y="70"/>
                      <a:pt x="7" y="71"/>
                    </a:cubicBezTo>
                    <a:cubicBezTo>
                      <a:pt x="4" y="70"/>
                      <a:pt x="4" y="70"/>
                      <a:pt x="4" y="70"/>
                    </a:cubicBezTo>
                    <a:cubicBezTo>
                      <a:pt x="3" y="71"/>
                      <a:pt x="3" y="72"/>
                      <a:pt x="3" y="73"/>
                    </a:cubicBezTo>
                    <a:cubicBezTo>
                      <a:pt x="6" y="74"/>
                      <a:pt x="6" y="74"/>
                      <a:pt x="6" y="74"/>
                    </a:cubicBezTo>
                    <a:cubicBezTo>
                      <a:pt x="6" y="75"/>
                      <a:pt x="5" y="76"/>
                      <a:pt x="5" y="77"/>
                    </a:cubicBezTo>
                    <a:cubicBezTo>
                      <a:pt x="2" y="76"/>
                      <a:pt x="2" y="76"/>
                      <a:pt x="2" y="76"/>
                    </a:cubicBezTo>
                    <a:cubicBezTo>
                      <a:pt x="2" y="77"/>
                      <a:pt x="2" y="78"/>
                      <a:pt x="2" y="79"/>
                    </a:cubicBezTo>
                    <a:cubicBezTo>
                      <a:pt x="5" y="80"/>
                      <a:pt x="5" y="80"/>
                      <a:pt x="5" y="80"/>
                    </a:cubicBezTo>
                    <a:cubicBezTo>
                      <a:pt x="5" y="81"/>
                      <a:pt x="4" y="82"/>
                      <a:pt x="4" y="83"/>
                    </a:cubicBezTo>
                    <a:cubicBezTo>
                      <a:pt x="1" y="83"/>
                      <a:pt x="1" y="83"/>
                      <a:pt x="1" y="83"/>
                    </a:cubicBezTo>
                    <a:cubicBezTo>
                      <a:pt x="1" y="84"/>
                      <a:pt x="1" y="85"/>
                      <a:pt x="1" y="86"/>
                    </a:cubicBezTo>
                    <a:cubicBezTo>
                      <a:pt x="4" y="86"/>
                      <a:pt x="4" y="86"/>
                      <a:pt x="4" y="86"/>
                    </a:cubicBezTo>
                    <a:cubicBezTo>
                      <a:pt x="4" y="87"/>
                      <a:pt x="4" y="88"/>
                      <a:pt x="4" y="89"/>
                    </a:cubicBezTo>
                    <a:cubicBezTo>
                      <a:pt x="0" y="89"/>
                      <a:pt x="0" y="89"/>
                      <a:pt x="0" y="89"/>
                    </a:cubicBezTo>
                    <a:cubicBezTo>
                      <a:pt x="0" y="90"/>
                      <a:pt x="0" y="91"/>
                      <a:pt x="0" y="92"/>
                    </a:cubicBezTo>
                    <a:cubicBezTo>
                      <a:pt x="3" y="92"/>
                      <a:pt x="3" y="92"/>
                      <a:pt x="3" y="92"/>
                    </a:cubicBezTo>
                    <a:cubicBezTo>
                      <a:pt x="3" y="93"/>
                      <a:pt x="3" y="94"/>
                      <a:pt x="3" y="95"/>
                    </a:cubicBezTo>
                    <a:cubicBezTo>
                      <a:pt x="3" y="95"/>
                      <a:pt x="3" y="96"/>
                      <a:pt x="3" y="96"/>
                    </a:cubicBezTo>
                    <a:cubicBezTo>
                      <a:pt x="0" y="96"/>
                      <a:pt x="0" y="96"/>
                      <a:pt x="0" y="96"/>
                    </a:cubicBezTo>
                    <a:cubicBezTo>
                      <a:pt x="0" y="97"/>
                      <a:pt x="0" y="98"/>
                      <a:pt x="0" y="99"/>
                    </a:cubicBezTo>
                    <a:cubicBezTo>
                      <a:pt x="3" y="99"/>
                      <a:pt x="3" y="99"/>
                      <a:pt x="3" y="99"/>
                    </a:cubicBezTo>
                    <a:cubicBezTo>
                      <a:pt x="4" y="100"/>
                      <a:pt x="4" y="101"/>
                      <a:pt x="4" y="102"/>
                    </a:cubicBezTo>
                    <a:cubicBezTo>
                      <a:pt x="1" y="102"/>
                      <a:pt x="1" y="102"/>
                      <a:pt x="1" y="102"/>
                    </a:cubicBezTo>
                    <a:cubicBezTo>
                      <a:pt x="1" y="103"/>
                      <a:pt x="1" y="104"/>
                      <a:pt x="1" y="106"/>
                    </a:cubicBezTo>
                    <a:cubicBezTo>
                      <a:pt x="4" y="105"/>
                      <a:pt x="4" y="105"/>
                      <a:pt x="4" y="105"/>
                    </a:cubicBezTo>
                    <a:cubicBezTo>
                      <a:pt x="4" y="106"/>
                      <a:pt x="4" y="107"/>
                      <a:pt x="4" y="108"/>
                    </a:cubicBezTo>
                    <a:cubicBezTo>
                      <a:pt x="1" y="109"/>
                      <a:pt x="1" y="109"/>
                      <a:pt x="1" y="109"/>
                    </a:cubicBezTo>
                    <a:cubicBezTo>
                      <a:pt x="1" y="110"/>
                      <a:pt x="1" y="111"/>
                      <a:pt x="2" y="112"/>
                    </a:cubicBezTo>
                    <a:cubicBezTo>
                      <a:pt x="5" y="111"/>
                      <a:pt x="5" y="111"/>
                      <a:pt x="5" y="111"/>
                    </a:cubicBezTo>
                    <a:cubicBezTo>
                      <a:pt x="5" y="112"/>
                      <a:pt x="5" y="113"/>
                      <a:pt x="5" y="115"/>
                    </a:cubicBezTo>
                    <a:cubicBezTo>
                      <a:pt x="2" y="115"/>
                      <a:pt x="2" y="115"/>
                      <a:pt x="2" y="115"/>
                    </a:cubicBezTo>
                    <a:cubicBezTo>
                      <a:pt x="3" y="116"/>
                      <a:pt x="3" y="117"/>
                      <a:pt x="3" y="118"/>
                    </a:cubicBezTo>
                    <a:cubicBezTo>
                      <a:pt x="6" y="118"/>
                      <a:pt x="6" y="118"/>
                      <a:pt x="6" y="118"/>
                    </a:cubicBezTo>
                    <a:cubicBezTo>
                      <a:pt x="7" y="119"/>
                      <a:pt x="7" y="120"/>
                      <a:pt x="7" y="121"/>
                    </a:cubicBezTo>
                    <a:cubicBezTo>
                      <a:pt x="4" y="121"/>
                      <a:pt x="4" y="121"/>
                      <a:pt x="4" y="121"/>
                    </a:cubicBezTo>
                    <a:cubicBezTo>
                      <a:pt x="4" y="122"/>
                      <a:pt x="5" y="124"/>
                      <a:pt x="5" y="125"/>
                    </a:cubicBezTo>
                    <a:cubicBezTo>
                      <a:pt x="8" y="124"/>
                      <a:pt x="8" y="124"/>
                      <a:pt x="8" y="124"/>
                    </a:cubicBezTo>
                    <a:cubicBezTo>
                      <a:pt x="8" y="125"/>
                      <a:pt x="9" y="126"/>
                      <a:pt x="9" y="127"/>
                    </a:cubicBezTo>
                    <a:cubicBezTo>
                      <a:pt x="6" y="128"/>
                      <a:pt x="6" y="128"/>
                      <a:pt x="6" y="128"/>
                    </a:cubicBezTo>
                    <a:cubicBezTo>
                      <a:pt x="6" y="129"/>
                      <a:pt x="7" y="130"/>
                      <a:pt x="7" y="131"/>
                    </a:cubicBezTo>
                    <a:cubicBezTo>
                      <a:pt x="10" y="130"/>
                      <a:pt x="10" y="130"/>
                      <a:pt x="10" y="130"/>
                    </a:cubicBezTo>
                    <a:cubicBezTo>
                      <a:pt x="11" y="131"/>
                      <a:pt x="11" y="132"/>
                      <a:pt x="11" y="132"/>
                    </a:cubicBezTo>
                    <a:cubicBezTo>
                      <a:pt x="9" y="134"/>
                      <a:pt x="9" y="134"/>
                      <a:pt x="9" y="134"/>
                    </a:cubicBezTo>
                    <a:cubicBezTo>
                      <a:pt x="9" y="135"/>
                      <a:pt x="9" y="136"/>
                      <a:pt x="10" y="137"/>
                    </a:cubicBezTo>
                    <a:cubicBezTo>
                      <a:pt x="13" y="135"/>
                      <a:pt x="13" y="135"/>
                      <a:pt x="13" y="135"/>
                    </a:cubicBezTo>
                    <a:cubicBezTo>
                      <a:pt x="13" y="136"/>
                      <a:pt x="14" y="137"/>
                      <a:pt x="14" y="138"/>
                    </a:cubicBezTo>
                    <a:cubicBezTo>
                      <a:pt x="11" y="140"/>
                      <a:pt x="11" y="140"/>
                      <a:pt x="11" y="140"/>
                    </a:cubicBezTo>
                    <a:cubicBezTo>
                      <a:pt x="12" y="141"/>
                      <a:pt x="12" y="141"/>
                      <a:pt x="13" y="143"/>
                    </a:cubicBezTo>
                    <a:cubicBezTo>
                      <a:pt x="16" y="141"/>
                      <a:pt x="16" y="141"/>
                      <a:pt x="16" y="141"/>
                    </a:cubicBezTo>
                    <a:cubicBezTo>
                      <a:pt x="16" y="142"/>
                      <a:pt x="17" y="143"/>
                      <a:pt x="17" y="144"/>
                    </a:cubicBezTo>
                    <a:cubicBezTo>
                      <a:pt x="14" y="145"/>
                      <a:pt x="14" y="145"/>
                      <a:pt x="14" y="145"/>
                    </a:cubicBezTo>
                    <a:cubicBezTo>
                      <a:pt x="15" y="146"/>
                      <a:pt x="16" y="147"/>
                      <a:pt x="16" y="148"/>
                    </a:cubicBezTo>
                    <a:cubicBezTo>
                      <a:pt x="19" y="146"/>
                      <a:pt x="19" y="146"/>
                      <a:pt x="19" y="146"/>
                    </a:cubicBezTo>
                    <a:cubicBezTo>
                      <a:pt x="20" y="147"/>
                      <a:pt x="20" y="148"/>
                      <a:pt x="21" y="149"/>
                    </a:cubicBezTo>
                    <a:cubicBezTo>
                      <a:pt x="18" y="151"/>
                      <a:pt x="18" y="151"/>
                      <a:pt x="18" y="151"/>
                    </a:cubicBezTo>
                    <a:cubicBezTo>
                      <a:pt x="19" y="152"/>
                      <a:pt x="20" y="153"/>
                      <a:pt x="20" y="153"/>
                    </a:cubicBezTo>
                    <a:cubicBezTo>
                      <a:pt x="23" y="151"/>
                      <a:pt x="23" y="151"/>
                      <a:pt x="23" y="151"/>
                    </a:cubicBezTo>
                    <a:cubicBezTo>
                      <a:pt x="23" y="152"/>
                      <a:pt x="24" y="153"/>
                      <a:pt x="25" y="154"/>
                    </a:cubicBezTo>
                    <a:cubicBezTo>
                      <a:pt x="22" y="156"/>
                      <a:pt x="22" y="156"/>
                      <a:pt x="22" y="156"/>
                    </a:cubicBezTo>
                    <a:cubicBezTo>
                      <a:pt x="23" y="157"/>
                      <a:pt x="24" y="158"/>
                      <a:pt x="24" y="158"/>
                    </a:cubicBezTo>
                    <a:cubicBezTo>
                      <a:pt x="27" y="156"/>
                      <a:pt x="27" y="156"/>
                      <a:pt x="27" y="156"/>
                    </a:cubicBezTo>
                    <a:cubicBezTo>
                      <a:pt x="28" y="157"/>
                      <a:pt x="28" y="158"/>
                      <a:pt x="29" y="159"/>
                    </a:cubicBezTo>
                    <a:cubicBezTo>
                      <a:pt x="27" y="161"/>
                      <a:pt x="27" y="161"/>
                      <a:pt x="27" y="161"/>
                    </a:cubicBezTo>
                    <a:cubicBezTo>
                      <a:pt x="27" y="162"/>
                      <a:pt x="28" y="162"/>
                      <a:pt x="29" y="163"/>
                    </a:cubicBezTo>
                    <a:cubicBezTo>
                      <a:pt x="31" y="161"/>
                      <a:pt x="31" y="161"/>
                      <a:pt x="31" y="161"/>
                    </a:cubicBezTo>
                    <a:cubicBezTo>
                      <a:pt x="32" y="162"/>
                      <a:pt x="33" y="162"/>
                      <a:pt x="33" y="163"/>
                    </a:cubicBezTo>
                    <a:cubicBezTo>
                      <a:pt x="31" y="165"/>
                      <a:pt x="31" y="165"/>
                      <a:pt x="31" y="165"/>
                    </a:cubicBezTo>
                    <a:cubicBezTo>
                      <a:pt x="32" y="166"/>
                      <a:pt x="33" y="167"/>
                      <a:pt x="34" y="168"/>
                    </a:cubicBezTo>
                    <a:cubicBezTo>
                      <a:pt x="36" y="165"/>
                      <a:pt x="36" y="165"/>
                      <a:pt x="36" y="165"/>
                    </a:cubicBezTo>
                    <a:cubicBezTo>
                      <a:pt x="37" y="166"/>
                      <a:pt x="37" y="166"/>
                      <a:pt x="38" y="167"/>
                    </a:cubicBezTo>
                    <a:cubicBezTo>
                      <a:pt x="36" y="170"/>
                      <a:pt x="36" y="170"/>
                      <a:pt x="36" y="170"/>
                    </a:cubicBezTo>
                    <a:cubicBezTo>
                      <a:pt x="37" y="170"/>
                      <a:pt x="38" y="171"/>
                      <a:pt x="39" y="172"/>
                    </a:cubicBezTo>
                    <a:cubicBezTo>
                      <a:pt x="41" y="169"/>
                      <a:pt x="41" y="169"/>
                      <a:pt x="41" y="169"/>
                    </a:cubicBezTo>
                    <a:cubicBezTo>
                      <a:pt x="42" y="170"/>
                      <a:pt x="43" y="170"/>
                      <a:pt x="43" y="171"/>
                    </a:cubicBezTo>
                    <a:cubicBezTo>
                      <a:pt x="42" y="173"/>
                      <a:pt x="42" y="173"/>
                      <a:pt x="42" y="173"/>
                    </a:cubicBezTo>
                    <a:cubicBezTo>
                      <a:pt x="43" y="174"/>
                      <a:pt x="43" y="175"/>
                      <a:pt x="44" y="175"/>
                    </a:cubicBezTo>
                    <a:cubicBezTo>
                      <a:pt x="46" y="173"/>
                      <a:pt x="46" y="173"/>
                      <a:pt x="46" y="173"/>
                    </a:cubicBezTo>
                    <a:cubicBezTo>
                      <a:pt x="47" y="173"/>
                      <a:pt x="48" y="174"/>
                      <a:pt x="49" y="174"/>
                    </a:cubicBezTo>
                    <a:cubicBezTo>
                      <a:pt x="47" y="177"/>
                      <a:pt x="47" y="177"/>
                      <a:pt x="47" y="177"/>
                    </a:cubicBezTo>
                    <a:cubicBezTo>
                      <a:pt x="48" y="178"/>
                      <a:pt x="49" y="178"/>
                      <a:pt x="50" y="179"/>
                    </a:cubicBezTo>
                    <a:cubicBezTo>
                      <a:pt x="51" y="176"/>
                      <a:pt x="51" y="176"/>
                      <a:pt x="51" y="176"/>
                    </a:cubicBezTo>
                    <a:cubicBezTo>
                      <a:pt x="52" y="176"/>
                      <a:pt x="53" y="177"/>
                      <a:pt x="54" y="177"/>
                    </a:cubicBezTo>
                    <a:cubicBezTo>
                      <a:pt x="53" y="180"/>
                      <a:pt x="53" y="180"/>
                      <a:pt x="53" y="180"/>
                    </a:cubicBezTo>
                    <a:cubicBezTo>
                      <a:pt x="54" y="181"/>
                      <a:pt x="55" y="181"/>
                      <a:pt x="56" y="182"/>
                    </a:cubicBezTo>
                    <a:cubicBezTo>
                      <a:pt x="57" y="179"/>
                      <a:pt x="57" y="179"/>
                      <a:pt x="57" y="179"/>
                    </a:cubicBezTo>
                    <a:cubicBezTo>
                      <a:pt x="58" y="179"/>
                      <a:pt x="59" y="180"/>
                      <a:pt x="60" y="180"/>
                    </a:cubicBezTo>
                    <a:cubicBezTo>
                      <a:pt x="59" y="183"/>
                      <a:pt x="59" y="183"/>
                      <a:pt x="59" y="183"/>
                    </a:cubicBezTo>
                    <a:cubicBezTo>
                      <a:pt x="60" y="183"/>
                      <a:pt x="61" y="184"/>
                      <a:pt x="62" y="184"/>
                    </a:cubicBezTo>
                    <a:cubicBezTo>
                      <a:pt x="63" y="181"/>
                      <a:pt x="63" y="181"/>
                      <a:pt x="63" y="181"/>
                    </a:cubicBezTo>
                    <a:cubicBezTo>
                      <a:pt x="64" y="182"/>
                      <a:pt x="65" y="182"/>
                      <a:pt x="66" y="182"/>
                    </a:cubicBezTo>
                    <a:cubicBezTo>
                      <a:pt x="65" y="185"/>
                      <a:pt x="65" y="185"/>
                      <a:pt x="65" y="185"/>
                    </a:cubicBezTo>
                    <a:cubicBezTo>
                      <a:pt x="66" y="186"/>
                      <a:pt x="67" y="186"/>
                      <a:pt x="68" y="186"/>
                    </a:cubicBezTo>
                    <a:cubicBezTo>
                      <a:pt x="69" y="183"/>
                      <a:pt x="69" y="183"/>
                      <a:pt x="69" y="183"/>
                    </a:cubicBezTo>
                    <a:cubicBezTo>
                      <a:pt x="70" y="183"/>
                      <a:pt x="71" y="184"/>
                      <a:pt x="72" y="184"/>
                    </a:cubicBezTo>
                    <a:cubicBezTo>
                      <a:pt x="71" y="187"/>
                      <a:pt x="71" y="187"/>
                      <a:pt x="71" y="187"/>
                    </a:cubicBezTo>
                    <a:cubicBezTo>
                      <a:pt x="72" y="187"/>
                      <a:pt x="73" y="188"/>
                      <a:pt x="74" y="188"/>
                    </a:cubicBezTo>
                    <a:cubicBezTo>
                      <a:pt x="75" y="185"/>
                      <a:pt x="75" y="185"/>
                      <a:pt x="75" y="185"/>
                    </a:cubicBezTo>
                    <a:cubicBezTo>
                      <a:pt x="76" y="185"/>
                      <a:pt x="77" y="185"/>
                      <a:pt x="78" y="185"/>
                    </a:cubicBezTo>
                    <a:cubicBezTo>
                      <a:pt x="78" y="188"/>
                      <a:pt x="78" y="188"/>
                      <a:pt x="78" y="188"/>
                    </a:cubicBezTo>
                    <a:cubicBezTo>
                      <a:pt x="79" y="189"/>
                      <a:pt x="80" y="189"/>
                      <a:pt x="81" y="189"/>
                    </a:cubicBezTo>
                    <a:cubicBezTo>
                      <a:pt x="81" y="186"/>
                      <a:pt x="81" y="186"/>
                      <a:pt x="81" y="186"/>
                    </a:cubicBezTo>
                    <a:cubicBezTo>
                      <a:pt x="82" y="186"/>
                      <a:pt x="83" y="186"/>
                      <a:pt x="84" y="186"/>
                    </a:cubicBezTo>
                    <a:cubicBezTo>
                      <a:pt x="84" y="190"/>
                      <a:pt x="84" y="190"/>
                      <a:pt x="84" y="190"/>
                    </a:cubicBezTo>
                    <a:cubicBezTo>
                      <a:pt x="85" y="190"/>
                      <a:pt x="86" y="190"/>
                      <a:pt x="87" y="190"/>
                    </a:cubicBezTo>
                    <a:cubicBezTo>
                      <a:pt x="88" y="187"/>
                      <a:pt x="88" y="187"/>
                      <a:pt x="88" y="187"/>
                    </a:cubicBezTo>
                    <a:cubicBezTo>
                      <a:pt x="89" y="187"/>
                      <a:pt x="90" y="187"/>
                      <a:pt x="91" y="187"/>
                    </a:cubicBezTo>
                    <a:cubicBezTo>
                      <a:pt x="91" y="190"/>
                      <a:pt x="91" y="190"/>
                      <a:pt x="91" y="190"/>
                    </a:cubicBezTo>
                    <a:cubicBezTo>
                      <a:pt x="92" y="190"/>
                      <a:pt x="93" y="190"/>
                      <a:pt x="94" y="190"/>
                    </a:cubicBezTo>
                    <a:cubicBezTo>
                      <a:pt x="94" y="187"/>
                      <a:pt x="94" y="187"/>
                      <a:pt x="94" y="187"/>
                    </a:cubicBezTo>
                    <a:cubicBezTo>
                      <a:pt x="94" y="187"/>
                      <a:pt x="95" y="187"/>
                      <a:pt x="95" y="187"/>
                    </a:cubicBezTo>
                    <a:cubicBezTo>
                      <a:pt x="96" y="187"/>
                      <a:pt x="97" y="187"/>
                      <a:pt x="97" y="187"/>
                    </a:cubicBezTo>
                    <a:cubicBezTo>
                      <a:pt x="97" y="190"/>
                      <a:pt x="97" y="190"/>
                      <a:pt x="97" y="190"/>
                    </a:cubicBezTo>
                    <a:cubicBezTo>
                      <a:pt x="98" y="190"/>
                      <a:pt x="99" y="190"/>
                      <a:pt x="100" y="190"/>
                    </a:cubicBezTo>
                    <a:cubicBezTo>
                      <a:pt x="100" y="187"/>
                      <a:pt x="100" y="187"/>
                      <a:pt x="100" y="187"/>
                    </a:cubicBezTo>
                    <a:cubicBezTo>
                      <a:pt x="101" y="187"/>
                      <a:pt x="102" y="187"/>
                      <a:pt x="103" y="187"/>
                    </a:cubicBezTo>
                    <a:cubicBezTo>
                      <a:pt x="104" y="190"/>
                      <a:pt x="104" y="190"/>
                      <a:pt x="104" y="190"/>
                    </a:cubicBezTo>
                    <a:cubicBezTo>
                      <a:pt x="105" y="190"/>
                      <a:pt x="106" y="190"/>
                      <a:pt x="107" y="190"/>
                    </a:cubicBezTo>
                    <a:cubicBezTo>
                      <a:pt x="107" y="186"/>
                      <a:pt x="107" y="186"/>
                      <a:pt x="107" y="186"/>
                    </a:cubicBezTo>
                    <a:cubicBezTo>
                      <a:pt x="108" y="186"/>
                      <a:pt x="109" y="186"/>
                      <a:pt x="110" y="186"/>
                    </a:cubicBezTo>
                    <a:cubicBezTo>
                      <a:pt x="110" y="189"/>
                      <a:pt x="110" y="189"/>
                      <a:pt x="110" y="189"/>
                    </a:cubicBezTo>
                    <a:cubicBezTo>
                      <a:pt x="111" y="189"/>
                      <a:pt x="112" y="189"/>
                      <a:pt x="113" y="188"/>
                    </a:cubicBezTo>
                    <a:cubicBezTo>
                      <a:pt x="113" y="185"/>
                      <a:pt x="113" y="185"/>
                      <a:pt x="113" y="185"/>
                    </a:cubicBezTo>
                    <a:cubicBezTo>
                      <a:pt x="114" y="185"/>
                      <a:pt x="115" y="185"/>
                      <a:pt x="116" y="185"/>
                    </a:cubicBezTo>
                    <a:cubicBezTo>
                      <a:pt x="117" y="188"/>
                      <a:pt x="117" y="188"/>
                      <a:pt x="117" y="188"/>
                    </a:cubicBezTo>
                    <a:cubicBezTo>
                      <a:pt x="118" y="188"/>
                      <a:pt x="119" y="187"/>
                      <a:pt x="120" y="187"/>
                    </a:cubicBezTo>
                    <a:cubicBezTo>
                      <a:pt x="119" y="184"/>
                      <a:pt x="119" y="184"/>
                      <a:pt x="119" y="184"/>
                    </a:cubicBezTo>
                    <a:cubicBezTo>
                      <a:pt x="120" y="184"/>
                      <a:pt x="121" y="183"/>
                      <a:pt x="122" y="183"/>
                    </a:cubicBezTo>
                    <a:cubicBezTo>
                      <a:pt x="123" y="186"/>
                      <a:pt x="123" y="186"/>
                      <a:pt x="123" y="186"/>
                    </a:cubicBezTo>
                    <a:cubicBezTo>
                      <a:pt x="124" y="186"/>
                      <a:pt x="125" y="185"/>
                      <a:pt x="126" y="185"/>
                    </a:cubicBezTo>
                    <a:cubicBezTo>
                      <a:pt x="125" y="182"/>
                      <a:pt x="125" y="182"/>
                      <a:pt x="125" y="182"/>
                    </a:cubicBezTo>
                    <a:cubicBezTo>
                      <a:pt x="126" y="182"/>
                      <a:pt x="127" y="181"/>
                      <a:pt x="128" y="181"/>
                    </a:cubicBezTo>
                    <a:cubicBezTo>
                      <a:pt x="129" y="184"/>
                      <a:pt x="129" y="184"/>
                      <a:pt x="129" y="184"/>
                    </a:cubicBezTo>
                    <a:cubicBezTo>
                      <a:pt x="130" y="184"/>
                      <a:pt x="131" y="183"/>
                      <a:pt x="132" y="183"/>
                    </a:cubicBezTo>
                    <a:cubicBezTo>
                      <a:pt x="131" y="180"/>
                      <a:pt x="131" y="180"/>
                      <a:pt x="131" y="180"/>
                    </a:cubicBezTo>
                    <a:cubicBezTo>
                      <a:pt x="132" y="179"/>
                      <a:pt x="133" y="179"/>
                      <a:pt x="134" y="179"/>
                    </a:cubicBezTo>
                    <a:cubicBezTo>
                      <a:pt x="135" y="181"/>
                      <a:pt x="135" y="181"/>
                      <a:pt x="135" y="181"/>
                    </a:cubicBezTo>
                    <a:cubicBezTo>
                      <a:pt x="136" y="181"/>
                      <a:pt x="137" y="181"/>
                      <a:pt x="138" y="180"/>
                    </a:cubicBezTo>
                    <a:cubicBezTo>
                      <a:pt x="137" y="177"/>
                      <a:pt x="137" y="177"/>
                      <a:pt x="137" y="177"/>
                    </a:cubicBezTo>
                    <a:cubicBezTo>
                      <a:pt x="138" y="177"/>
                      <a:pt x="139" y="176"/>
                      <a:pt x="139" y="176"/>
                    </a:cubicBezTo>
                    <a:cubicBezTo>
                      <a:pt x="141" y="179"/>
                      <a:pt x="141" y="179"/>
                      <a:pt x="141" y="179"/>
                    </a:cubicBezTo>
                    <a:cubicBezTo>
                      <a:pt x="142" y="178"/>
                      <a:pt x="143" y="177"/>
                      <a:pt x="144" y="177"/>
                    </a:cubicBezTo>
                    <a:cubicBezTo>
                      <a:pt x="142" y="174"/>
                      <a:pt x="142" y="174"/>
                      <a:pt x="142" y="174"/>
                    </a:cubicBezTo>
                    <a:cubicBezTo>
                      <a:pt x="143" y="174"/>
                      <a:pt x="144" y="173"/>
                      <a:pt x="145" y="172"/>
                    </a:cubicBezTo>
                    <a:cubicBezTo>
                      <a:pt x="147" y="175"/>
                      <a:pt x="147" y="175"/>
                      <a:pt x="147" y="175"/>
                    </a:cubicBezTo>
                    <a:cubicBezTo>
                      <a:pt x="148" y="175"/>
                      <a:pt x="148" y="174"/>
                      <a:pt x="149" y="173"/>
                    </a:cubicBezTo>
                    <a:cubicBezTo>
                      <a:pt x="148" y="171"/>
                      <a:pt x="148" y="171"/>
                      <a:pt x="148" y="171"/>
                    </a:cubicBezTo>
                    <a:cubicBezTo>
                      <a:pt x="148" y="170"/>
                      <a:pt x="149" y="170"/>
                      <a:pt x="150" y="169"/>
                    </a:cubicBezTo>
                    <a:cubicBezTo>
                      <a:pt x="152" y="172"/>
                      <a:pt x="152" y="172"/>
                      <a:pt x="152" y="172"/>
                    </a:cubicBezTo>
                    <a:cubicBezTo>
                      <a:pt x="153" y="171"/>
                      <a:pt x="154" y="170"/>
                      <a:pt x="155" y="170"/>
                    </a:cubicBezTo>
                    <a:cubicBezTo>
                      <a:pt x="153" y="167"/>
                      <a:pt x="153" y="167"/>
                      <a:pt x="153" y="167"/>
                    </a:cubicBezTo>
                    <a:cubicBezTo>
                      <a:pt x="154" y="166"/>
                      <a:pt x="154" y="166"/>
                      <a:pt x="155" y="165"/>
                    </a:cubicBezTo>
                    <a:cubicBezTo>
                      <a:pt x="157" y="167"/>
                      <a:pt x="157" y="167"/>
                      <a:pt x="157" y="167"/>
                    </a:cubicBezTo>
                    <a:cubicBezTo>
                      <a:pt x="158" y="167"/>
                      <a:pt x="159" y="166"/>
                      <a:pt x="160" y="165"/>
                    </a:cubicBezTo>
                    <a:cubicBezTo>
                      <a:pt x="158" y="163"/>
                      <a:pt x="158" y="163"/>
                      <a:pt x="158" y="163"/>
                    </a:cubicBezTo>
                    <a:cubicBezTo>
                      <a:pt x="158" y="162"/>
                      <a:pt x="159" y="161"/>
                      <a:pt x="160" y="161"/>
                    </a:cubicBezTo>
                    <a:cubicBezTo>
                      <a:pt x="162" y="163"/>
                      <a:pt x="162" y="163"/>
                      <a:pt x="162" y="163"/>
                    </a:cubicBezTo>
                    <a:cubicBezTo>
                      <a:pt x="163" y="162"/>
                      <a:pt x="163" y="161"/>
                      <a:pt x="164" y="161"/>
                    </a:cubicBezTo>
                    <a:cubicBezTo>
                      <a:pt x="162" y="158"/>
                      <a:pt x="162" y="158"/>
                      <a:pt x="162" y="158"/>
                    </a:cubicBezTo>
                    <a:cubicBezTo>
                      <a:pt x="163" y="158"/>
                      <a:pt x="163" y="157"/>
                      <a:pt x="164" y="156"/>
                    </a:cubicBezTo>
                    <a:cubicBezTo>
                      <a:pt x="167" y="158"/>
                      <a:pt x="167" y="158"/>
                      <a:pt x="167" y="158"/>
                    </a:cubicBezTo>
                    <a:cubicBezTo>
                      <a:pt x="167" y="157"/>
                      <a:pt x="168" y="156"/>
                      <a:pt x="169" y="156"/>
                    </a:cubicBezTo>
                    <a:cubicBezTo>
                      <a:pt x="166" y="154"/>
                      <a:pt x="166" y="154"/>
                      <a:pt x="166" y="154"/>
                    </a:cubicBezTo>
                    <a:cubicBezTo>
                      <a:pt x="167" y="153"/>
                      <a:pt x="167" y="152"/>
                      <a:pt x="168" y="151"/>
                    </a:cubicBezTo>
                    <a:cubicBezTo>
                      <a:pt x="171" y="153"/>
                      <a:pt x="171" y="153"/>
                      <a:pt x="171" y="153"/>
                    </a:cubicBezTo>
                    <a:cubicBezTo>
                      <a:pt x="171" y="152"/>
                      <a:pt x="172" y="151"/>
                      <a:pt x="173" y="151"/>
                    </a:cubicBezTo>
                    <a:cubicBezTo>
                      <a:pt x="170" y="149"/>
                      <a:pt x="170" y="149"/>
                      <a:pt x="170" y="149"/>
                    </a:cubicBezTo>
                    <a:cubicBezTo>
                      <a:pt x="171" y="148"/>
                      <a:pt x="171" y="147"/>
                      <a:pt x="172" y="146"/>
                    </a:cubicBezTo>
                    <a:cubicBezTo>
                      <a:pt x="175" y="148"/>
                      <a:pt x="175" y="148"/>
                      <a:pt x="175" y="148"/>
                    </a:cubicBezTo>
                    <a:cubicBezTo>
                      <a:pt x="175" y="147"/>
                      <a:pt x="176" y="146"/>
                      <a:pt x="176" y="145"/>
                    </a:cubicBezTo>
                    <a:cubicBezTo>
                      <a:pt x="174" y="143"/>
                      <a:pt x="174" y="143"/>
                      <a:pt x="174" y="143"/>
                    </a:cubicBezTo>
                    <a:cubicBezTo>
                      <a:pt x="174" y="142"/>
                      <a:pt x="175" y="141"/>
                      <a:pt x="175" y="141"/>
                    </a:cubicBezTo>
                    <a:cubicBezTo>
                      <a:pt x="178" y="142"/>
                      <a:pt x="178" y="142"/>
                      <a:pt x="178" y="142"/>
                    </a:cubicBezTo>
                    <a:cubicBezTo>
                      <a:pt x="178" y="141"/>
                      <a:pt x="179" y="140"/>
                      <a:pt x="180" y="139"/>
                    </a:cubicBezTo>
                    <a:cubicBezTo>
                      <a:pt x="177" y="138"/>
                      <a:pt x="177" y="138"/>
                      <a:pt x="177" y="138"/>
                    </a:cubicBezTo>
                    <a:cubicBezTo>
                      <a:pt x="177" y="137"/>
                      <a:pt x="178" y="136"/>
                      <a:pt x="178" y="135"/>
                    </a:cubicBezTo>
                    <a:cubicBezTo>
                      <a:pt x="181" y="136"/>
                      <a:pt x="181" y="136"/>
                      <a:pt x="181" y="136"/>
                    </a:cubicBezTo>
                    <a:cubicBezTo>
                      <a:pt x="181" y="135"/>
                      <a:pt x="182" y="134"/>
                      <a:pt x="182" y="133"/>
                    </a:cubicBezTo>
                    <a:cubicBezTo>
                      <a:pt x="179" y="132"/>
                      <a:pt x="179" y="132"/>
                      <a:pt x="179" y="132"/>
                    </a:cubicBezTo>
                    <a:cubicBezTo>
                      <a:pt x="180" y="131"/>
                      <a:pt x="180" y="130"/>
                      <a:pt x="181" y="129"/>
                    </a:cubicBezTo>
                    <a:cubicBezTo>
                      <a:pt x="184" y="130"/>
                      <a:pt x="184" y="130"/>
                      <a:pt x="184" y="130"/>
                    </a:cubicBezTo>
                    <a:cubicBezTo>
                      <a:pt x="184" y="129"/>
                      <a:pt x="184" y="128"/>
                      <a:pt x="185" y="127"/>
                    </a:cubicBezTo>
                    <a:cubicBezTo>
                      <a:pt x="182" y="126"/>
                      <a:pt x="182" y="126"/>
                      <a:pt x="182" y="126"/>
                    </a:cubicBezTo>
                    <a:cubicBezTo>
                      <a:pt x="182" y="125"/>
                      <a:pt x="182" y="124"/>
                      <a:pt x="183" y="123"/>
                    </a:cubicBezTo>
                    <a:cubicBezTo>
                      <a:pt x="186" y="124"/>
                      <a:pt x="186" y="124"/>
                      <a:pt x="186" y="124"/>
                    </a:cubicBezTo>
                    <a:cubicBezTo>
                      <a:pt x="186" y="123"/>
                      <a:pt x="186" y="122"/>
                      <a:pt x="187" y="121"/>
                    </a:cubicBezTo>
                    <a:cubicBezTo>
                      <a:pt x="184" y="120"/>
                      <a:pt x="184" y="120"/>
                      <a:pt x="184" y="120"/>
                    </a:cubicBezTo>
                    <a:cubicBezTo>
                      <a:pt x="184" y="119"/>
                      <a:pt x="184" y="118"/>
                      <a:pt x="184" y="117"/>
                    </a:cubicBezTo>
                    <a:cubicBezTo>
                      <a:pt x="188" y="118"/>
                      <a:pt x="188" y="118"/>
                      <a:pt x="188" y="118"/>
                    </a:cubicBezTo>
                    <a:cubicBezTo>
                      <a:pt x="188" y="117"/>
                      <a:pt x="188" y="116"/>
                      <a:pt x="188" y="115"/>
                    </a:cubicBezTo>
                    <a:cubicBezTo>
                      <a:pt x="185" y="114"/>
                      <a:pt x="185" y="114"/>
                      <a:pt x="185" y="114"/>
                    </a:cubicBezTo>
                    <a:cubicBezTo>
                      <a:pt x="186" y="113"/>
                      <a:pt x="186" y="112"/>
                      <a:pt x="186" y="111"/>
                    </a:cubicBezTo>
                    <a:cubicBezTo>
                      <a:pt x="189" y="111"/>
                      <a:pt x="189" y="111"/>
                      <a:pt x="189" y="111"/>
                    </a:cubicBezTo>
                    <a:cubicBezTo>
                      <a:pt x="189" y="110"/>
                      <a:pt x="189" y="109"/>
                      <a:pt x="190" y="108"/>
                    </a:cubicBezTo>
                    <a:cubicBezTo>
                      <a:pt x="186" y="108"/>
                      <a:pt x="186" y="108"/>
                      <a:pt x="186" y="108"/>
                    </a:cubicBezTo>
                    <a:cubicBezTo>
                      <a:pt x="186" y="107"/>
                      <a:pt x="187" y="106"/>
                      <a:pt x="187" y="105"/>
                    </a:cubicBezTo>
                    <a:cubicBezTo>
                      <a:pt x="190" y="105"/>
                      <a:pt x="190" y="105"/>
                      <a:pt x="190" y="105"/>
                    </a:cubicBezTo>
                    <a:cubicBezTo>
                      <a:pt x="190" y="104"/>
                      <a:pt x="190" y="103"/>
                      <a:pt x="190" y="102"/>
                    </a:cubicBezTo>
                    <a:cubicBezTo>
                      <a:pt x="187" y="102"/>
                      <a:pt x="187" y="102"/>
                      <a:pt x="187" y="102"/>
                    </a:cubicBezTo>
                    <a:cubicBezTo>
                      <a:pt x="187" y="100"/>
                      <a:pt x="187" y="99"/>
                      <a:pt x="187" y="98"/>
                    </a:cubicBezTo>
                    <a:lnTo>
                      <a:pt x="190" y="98"/>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74" name="Freeform 22"/>
              <p:cNvSpPr>
                <a:spLocks noEditPoints="1"/>
              </p:cNvSpPr>
              <p:nvPr/>
            </p:nvSpPr>
            <p:spPr bwMode="auto">
              <a:xfrm>
                <a:off x="3055938" y="2517775"/>
                <a:ext cx="1539875" cy="493713"/>
              </a:xfrm>
              <a:custGeom>
                <a:avLst/>
                <a:gdLst>
                  <a:gd name="T0" fmla="*/ 57 w 664"/>
                  <a:gd name="T1" fmla="*/ 10 h 213"/>
                  <a:gd name="T2" fmla="*/ 10 w 664"/>
                  <a:gd name="T3" fmla="*/ 58 h 213"/>
                  <a:gd name="T4" fmla="*/ 57 w 664"/>
                  <a:gd name="T5" fmla="*/ 105 h 213"/>
                  <a:gd name="T6" fmla="*/ 58 w 664"/>
                  <a:gd name="T7" fmla="*/ 105 h 213"/>
                  <a:gd name="T8" fmla="*/ 568 w 664"/>
                  <a:gd name="T9" fmla="*/ 203 h 213"/>
                  <a:gd name="T10" fmla="*/ 654 w 664"/>
                  <a:gd name="T11" fmla="*/ 116 h 213"/>
                  <a:gd name="T12" fmla="*/ 567 w 664"/>
                  <a:gd name="T13" fmla="*/ 29 h 213"/>
                  <a:gd name="T14" fmla="*/ 565 w 664"/>
                  <a:gd name="T15" fmla="*/ 29 h 213"/>
                  <a:gd name="T16" fmla="*/ 57 w 664"/>
                  <a:gd name="T17" fmla="*/ 10 h 213"/>
                  <a:gd name="T18" fmla="*/ 568 w 664"/>
                  <a:gd name="T19" fmla="*/ 213 h 213"/>
                  <a:gd name="T20" fmla="*/ 568 w 664"/>
                  <a:gd name="T21" fmla="*/ 213 h 213"/>
                  <a:gd name="T22" fmla="*/ 57 w 664"/>
                  <a:gd name="T23" fmla="*/ 115 h 213"/>
                  <a:gd name="T24" fmla="*/ 0 w 664"/>
                  <a:gd name="T25" fmla="*/ 58 h 213"/>
                  <a:gd name="T26" fmla="*/ 57 w 664"/>
                  <a:gd name="T27" fmla="*/ 0 h 213"/>
                  <a:gd name="T28" fmla="*/ 565 w 664"/>
                  <a:gd name="T29" fmla="*/ 20 h 213"/>
                  <a:gd name="T30" fmla="*/ 567 w 664"/>
                  <a:gd name="T31" fmla="*/ 19 h 213"/>
                  <a:gd name="T32" fmla="*/ 664 w 664"/>
                  <a:gd name="T33" fmla="*/ 116 h 213"/>
                  <a:gd name="T34" fmla="*/ 568 w 664"/>
                  <a:gd name="T35" fmla="*/ 213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4" h="213">
                    <a:moveTo>
                      <a:pt x="57" y="10"/>
                    </a:moveTo>
                    <a:cubicBezTo>
                      <a:pt x="31" y="10"/>
                      <a:pt x="10" y="31"/>
                      <a:pt x="10" y="58"/>
                    </a:cubicBezTo>
                    <a:cubicBezTo>
                      <a:pt x="10" y="84"/>
                      <a:pt x="31" y="105"/>
                      <a:pt x="57" y="105"/>
                    </a:cubicBezTo>
                    <a:cubicBezTo>
                      <a:pt x="58" y="105"/>
                      <a:pt x="58" y="105"/>
                      <a:pt x="58" y="105"/>
                    </a:cubicBezTo>
                    <a:cubicBezTo>
                      <a:pt x="63" y="106"/>
                      <a:pt x="506" y="203"/>
                      <a:pt x="568" y="203"/>
                    </a:cubicBezTo>
                    <a:cubicBezTo>
                      <a:pt x="616" y="203"/>
                      <a:pt x="654" y="164"/>
                      <a:pt x="654" y="116"/>
                    </a:cubicBezTo>
                    <a:cubicBezTo>
                      <a:pt x="654" y="67"/>
                      <a:pt x="615" y="28"/>
                      <a:pt x="567" y="29"/>
                    </a:cubicBezTo>
                    <a:cubicBezTo>
                      <a:pt x="567" y="29"/>
                      <a:pt x="566" y="29"/>
                      <a:pt x="565" y="29"/>
                    </a:cubicBezTo>
                    <a:cubicBezTo>
                      <a:pt x="523" y="29"/>
                      <a:pt x="62" y="10"/>
                      <a:pt x="57" y="10"/>
                    </a:cubicBezTo>
                    <a:close/>
                    <a:moveTo>
                      <a:pt x="568" y="213"/>
                    </a:moveTo>
                    <a:cubicBezTo>
                      <a:pt x="568" y="213"/>
                      <a:pt x="568" y="213"/>
                      <a:pt x="568" y="213"/>
                    </a:cubicBezTo>
                    <a:cubicBezTo>
                      <a:pt x="506" y="212"/>
                      <a:pt x="81" y="120"/>
                      <a:pt x="57" y="115"/>
                    </a:cubicBezTo>
                    <a:cubicBezTo>
                      <a:pt x="26" y="114"/>
                      <a:pt x="0" y="89"/>
                      <a:pt x="0" y="58"/>
                    </a:cubicBezTo>
                    <a:cubicBezTo>
                      <a:pt x="0" y="26"/>
                      <a:pt x="26" y="0"/>
                      <a:pt x="57" y="0"/>
                    </a:cubicBezTo>
                    <a:cubicBezTo>
                      <a:pt x="62" y="1"/>
                      <a:pt x="523" y="20"/>
                      <a:pt x="565" y="20"/>
                    </a:cubicBezTo>
                    <a:cubicBezTo>
                      <a:pt x="566" y="20"/>
                      <a:pt x="567" y="19"/>
                      <a:pt x="567" y="19"/>
                    </a:cubicBezTo>
                    <a:cubicBezTo>
                      <a:pt x="620" y="18"/>
                      <a:pt x="664" y="62"/>
                      <a:pt x="664" y="116"/>
                    </a:cubicBezTo>
                    <a:cubicBezTo>
                      <a:pt x="664" y="170"/>
                      <a:pt x="621" y="213"/>
                      <a:pt x="568" y="2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76" name="Freeform 24"/>
              <p:cNvSpPr>
                <a:spLocks/>
              </p:cNvSpPr>
              <p:nvPr/>
            </p:nvSpPr>
            <p:spPr bwMode="auto">
              <a:xfrm>
                <a:off x="4179888" y="2605088"/>
                <a:ext cx="381000" cy="361950"/>
              </a:xfrm>
              <a:custGeom>
                <a:avLst/>
                <a:gdLst>
                  <a:gd name="T0" fmla="*/ 240 w 240"/>
                  <a:gd name="T1" fmla="*/ 122 h 228"/>
                  <a:gd name="T2" fmla="*/ 138 w 240"/>
                  <a:gd name="T3" fmla="*/ 107 h 228"/>
                  <a:gd name="T4" fmla="*/ 200 w 240"/>
                  <a:gd name="T5" fmla="*/ 25 h 228"/>
                  <a:gd name="T6" fmla="*/ 186 w 240"/>
                  <a:gd name="T7" fmla="*/ 13 h 228"/>
                  <a:gd name="T8" fmla="*/ 123 w 240"/>
                  <a:gd name="T9" fmla="*/ 95 h 228"/>
                  <a:gd name="T10" fmla="*/ 83 w 240"/>
                  <a:gd name="T11" fmla="*/ 0 h 228"/>
                  <a:gd name="T12" fmla="*/ 66 w 240"/>
                  <a:gd name="T13" fmla="*/ 8 h 228"/>
                  <a:gd name="T14" fmla="*/ 105 w 240"/>
                  <a:gd name="T15" fmla="*/ 103 h 228"/>
                  <a:gd name="T16" fmla="*/ 3 w 240"/>
                  <a:gd name="T17" fmla="*/ 88 h 228"/>
                  <a:gd name="T18" fmla="*/ 0 w 240"/>
                  <a:gd name="T19" fmla="*/ 107 h 228"/>
                  <a:gd name="T20" fmla="*/ 102 w 240"/>
                  <a:gd name="T21" fmla="*/ 122 h 228"/>
                  <a:gd name="T22" fmla="*/ 40 w 240"/>
                  <a:gd name="T23" fmla="*/ 202 h 228"/>
                  <a:gd name="T24" fmla="*/ 54 w 240"/>
                  <a:gd name="T25" fmla="*/ 214 h 228"/>
                  <a:gd name="T26" fmla="*/ 117 w 240"/>
                  <a:gd name="T27" fmla="*/ 132 h 228"/>
                  <a:gd name="T28" fmla="*/ 157 w 240"/>
                  <a:gd name="T29" fmla="*/ 228 h 228"/>
                  <a:gd name="T30" fmla="*/ 173 w 240"/>
                  <a:gd name="T31" fmla="*/ 221 h 228"/>
                  <a:gd name="T32" fmla="*/ 135 w 240"/>
                  <a:gd name="T33" fmla="*/ 126 h 228"/>
                  <a:gd name="T34" fmla="*/ 237 w 240"/>
                  <a:gd name="T35" fmla="*/ 139 h 228"/>
                  <a:gd name="T36" fmla="*/ 240 w 240"/>
                  <a:gd name="T37" fmla="*/ 122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0" h="228">
                    <a:moveTo>
                      <a:pt x="240" y="122"/>
                    </a:moveTo>
                    <a:lnTo>
                      <a:pt x="138" y="107"/>
                    </a:lnTo>
                    <a:lnTo>
                      <a:pt x="200" y="25"/>
                    </a:lnTo>
                    <a:lnTo>
                      <a:pt x="186" y="13"/>
                    </a:lnTo>
                    <a:lnTo>
                      <a:pt x="123" y="95"/>
                    </a:lnTo>
                    <a:lnTo>
                      <a:pt x="83" y="0"/>
                    </a:lnTo>
                    <a:lnTo>
                      <a:pt x="66" y="8"/>
                    </a:lnTo>
                    <a:lnTo>
                      <a:pt x="105" y="103"/>
                    </a:lnTo>
                    <a:lnTo>
                      <a:pt x="3" y="88"/>
                    </a:lnTo>
                    <a:lnTo>
                      <a:pt x="0" y="107"/>
                    </a:lnTo>
                    <a:lnTo>
                      <a:pt x="102" y="122"/>
                    </a:lnTo>
                    <a:lnTo>
                      <a:pt x="40" y="202"/>
                    </a:lnTo>
                    <a:lnTo>
                      <a:pt x="54" y="214"/>
                    </a:lnTo>
                    <a:lnTo>
                      <a:pt x="117" y="132"/>
                    </a:lnTo>
                    <a:lnTo>
                      <a:pt x="157" y="228"/>
                    </a:lnTo>
                    <a:lnTo>
                      <a:pt x="173" y="221"/>
                    </a:lnTo>
                    <a:lnTo>
                      <a:pt x="135" y="126"/>
                    </a:lnTo>
                    <a:lnTo>
                      <a:pt x="237" y="139"/>
                    </a:lnTo>
                    <a:lnTo>
                      <a:pt x="240" y="122"/>
                    </a:ln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75" name="Freeform 23"/>
              <p:cNvSpPr>
                <a:spLocks noEditPoints="1"/>
              </p:cNvSpPr>
              <p:nvPr/>
            </p:nvSpPr>
            <p:spPr bwMode="auto">
              <a:xfrm>
                <a:off x="3067050" y="1123950"/>
                <a:ext cx="2873375" cy="1704975"/>
              </a:xfrm>
              <a:custGeom>
                <a:avLst/>
                <a:gdLst>
                  <a:gd name="T0" fmla="*/ 423 w 1239"/>
                  <a:gd name="T1" fmla="*/ 195 h 734"/>
                  <a:gd name="T2" fmla="*/ 995 w 1239"/>
                  <a:gd name="T3" fmla="*/ 192 h 734"/>
                  <a:gd name="T4" fmla="*/ 532 w 1239"/>
                  <a:gd name="T5" fmla="*/ 697 h 734"/>
                  <a:gd name="T6" fmla="*/ 306 w 1239"/>
                  <a:gd name="T7" fmla="*/ 682 h 734"/>
                  <a:gd name="T8" fmla="*/ 113 w 1239"/>
                  <a:gd name="T9" fmla="*/ 666 h 734"/>
                  <a:gd name="T10" fmla="*/ 86 w 1239"/>
                  <a:gd name="T11" fmla="*/ 617 h 734"/>
                  <a:gd name="T12" fmla="*/ 240 w 1239"/>
                  <a:gd name="T13" fmla="*/ 408 h 734"/>
                  <a:gd name="T14" fmla="*/ 535 w 1239"/>
                  <a:gd name="T15" fmla="*/ 697 h 734"/>
                  <a:gd name="T16" fmla="*/ 980 w 1239"/>
                  <a:gd name="T17" fmla="*/ 48 h 734"/>
                  <a:gd name="T18" fmla="*/ 979 w 1239"/>
                  <a:gd name="T19" fmla="*/ 45 h 734"/>
                  <a:gd name="T20" fmla="*/ 987 w 1239"/>
                  <a:gd name="T21" fmla="*/ 40 h 734"/>
                  <a:gd name="T22" fmla="*/ 1025 w 1239"/>
                  <a:gd name="T23" fmla="*/ 29 h 734"/>
                  <a:gd name="T24" fmla="*/ 1028 w 1239"/>
                  <a:gd name="T25" fmla="*/ 48 h 734"/>
                  <a:gd name="T26" fmla="*/ 1177 w 1239"/>
                  <a:gd name="T27" fmla="*/ 572 h 734"/>
                  <a:gd name="T28" fmla="*/ 1077 w 1239"/>
                  <a:gd name="T29" fmla="*/ 347 h 734"/>
                  <a:gd name="T30" fmla="*/ 1059 w 1239"/>
                  <a:gd name="T31" fmla="*/ 270 h 734"/>
                  <a:gd name="T32" fmla="*/ 1038 w 1239"/>
                  <a:gd name="T33" fmla="*/ 207 h 734"/>
                  <a:gd name="T34" fmla="*/ 1022 w 1239"/>
                  <a:gd name="T35" fmla="*/ 167 h 734"/>
                  <a:gd name="T36" fmla="*/ 993 w 1239"/>
                  <a:gd name="T37" fmla="*/ 91 h 734"/>
                  <a:gd name="T38" fmla="*/ 1049 w 1239"/>
                  <a:gd name="T39" fmla="*/ 43 h 734"/>
                  <a:gd name="T40" fmla="*/ 1028 w 1239"/>
                  <a:gd name="T41" fmla="*/ 12 h 734"/>
                  <a:gd name="T42" fmla="*/ 977 w 1239"/>
                  <a:gd name="T43" fmla="*/ 19 h 734"/>
                  <a:gd name="T44" fmla="*/ 967 w 1239"/>
                  <a:gd name="T45" fmla="*/ 23 h 734"/>
                  <a:gd name="T46" fmla="*/ 916 w 1239"/>
                  <a:gd name="T47" fmla="*/ 49 h 734"/>
                  <a:gd name="T48" fmla="*/ 914 w 1239"/>
                  <a:gd name="T49" fmla="*/ 75 h 734"/>
                  <a:gd name="T50" fmla="*/ 941 w 1239"/>
                  <a:gd name="T51" fmla="*/ 65 h 734"/>
                  <a:gd name="T52" fmla="*/ 962 w 1239"/>
                  <a:gd name="T53" fmla="*/ 55 h 734"/>
                  <a:gd name="T54" fmla="*/ 939 w 1239"/>
                  <a:gd name="T55" fmla="*/ 69 h 734"/>
                  <a:gd name="T56" fmla="*/ 934 w 1239"/>
                  <a:gd name="T57" fmla="*/ 73 h 734"/>
                  <a:gd name="T58" fmla="*/ 939 w 1239"/>
                  <a:gd name="T59" fmla="*/ 75 h 734"/>
                  <a:gd name="T60" fmla="*/ 958 w 1239"/>
                  <a:gd name="T61" fmla="*/ 63 h 734"/>
                  <a:gd name="T62" fmla="*/ 981 w 1239"/>
                  <a:gd name="T63" fmla="*/ 132 h 734"/>
                  <a:gd name="T64" fmla="*/ 451 w 1239"/>
                  <a:gd name="T65" fmla="*/ 153 h 734"/>
                  <a:gd name="T66" fmla="*/ 403 w 1239"/>
                  <a:gd name="T67" fmla="*/ 154 h 734"/>
                  <a:gd name="T68" fmla="*/ 402 w 1239"/>
                  <a:gd name="T69" fmla="*/ 80 h 734"/>
                  <a:gd name="T70" fmla="*/ 494 w 1239"/>
                  <a:gd name="T71" fmla="*/ 107 h 734"/>
                  <a:gd name="T72" fmla="*/ 505 w 1239"/>
                  <a:gd name="T73" fmla="*/ 88 h 734"/>
                  <a:gd name="T74" fmla="*/ 370 w 1239"/>
                  <a:gd name="T75" fmla="*/ 23 h 734"/>
                  <a:gd name="T76" fmla="*/ 313 w 1239"/>
                  <a:gd name="T77" fmla="*/ 1 h 734"/>
                  <a:gd name="T78" fmla="*/ 307 w 1239"/>
                  <a:gd name="T79" fmla="*/ 59 h 734"/>
                  <a:gd name="T80" fmla="*/ 365 w 1239"/>
                  <a:gd name="T81" fmla="*/ 149 h 734"/>
                  <a:gd name="T82" fmla="*/ 346 w 1239"/>
                  <a:gd name="T83" fmla="*/ 204 h 734"/>
                  <a:gd name="T84" fmla="*/ 256 w 1239"/>
                  <a:gd name="T85" fmla="*/ 333 h 734"/>
                  <a:gd name="T86" fmla="*/ 98 w 1239"/>
                  <a:gd name="T87" fmla="*/ 565 h 734"/>
                  <a:gd name="T88" fmla="*/ 0 w 1239"/>
                  <a:gd name="T89" fmla="*/ 658 h 734"/>
                  <a:gd name="T90" fmla="*/ 112 w 1239"/>
                  <a:gd name="T91" fmla="*/ 686 h 734"/>
                  <a:gd name="T92" fmla="*/ 304 w 1239"/>
                  <a:gd name="T93" fmla="*/ 704 h 734"/>
                  <a:gd name="T94" fmla="*/ 529 w 1239"/>
                  <a:gd name="T95" fmla="*/ 729 h 734"/>
                  <a:gd name="T96" fmla="*/ 575 w 1239"/>
                  <a:gd name="T97" fmla="*/ 728 h 734"/>
                  <a:gd name="T98" fmla="*/ 1025 w 1239"/>
                  <a:gd name="T99" fmla="*/ 282 h 734"/>
                  <a:gd name="T100" fmla="*/ 1072 w 1239"/>
                  <a:gd name="T101" fmla="*/ 402 h 734"/>
                  <a:gd name="T102" fmla="*/ 1229 w 1239"/>
                  <a:gd name="T103" fmla="*/ 660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39" h="734">
                    <a:moveTo>
                      <a:pt x="568" y="685"/>
                    </a:moveTo>
                    <a:cubicBezTo>
                      <a:pt x="415" y="195"/>
                      <a:pt x="415" y="195"/>
                      <a:pt x="415" y="195"/>
                    </a:cubicBezTo>
                    <a:cubicBezTo>
                      <a:pt x="418" y="195"/>
                      <a:pt x="421" y="195"/>
                      <a:pt x="423" y="195"/>
                    </a:cubicBezTo>
                    <a:cubicBezTo>
                      <a:pt x="451" y="195"/>
                      <a:pt x="451" y="195"/>
                      <a:pt x="451" y="195"/>
                    </a:cubicBezTo>
                    <a:cubicBezTo>
                      <a:pt x="451" y="189"/>
                      <a:pt x="451" y="189"/>
                      <a:pt x="451" y="189"/>
                    </a:cubicBezTo>
                    <a:cubicBezTo>
                      <a:pt x="995" y="192"/>
                      <a:pt x="995" y="192"/>
                      <a:pt x="995" y="192"/>
                    </a:cubicBezTo>
                    <a:cubicBezTo>
                      <a:pt x="1002" y="210"/>
                      <a:pt x="1002" y="210"/>
                      <a:pt x="1002" y="210"/>
                    </a:cubicBezTo>
                    <a:lnTo>
                      <a:pt x="568" y="685"/>
                    </a:lnTo>
                    <a:close/>
                    <a:moveTo>
                      <a:pt x="532" y="697"/>
                    </a:moveTo>
                    <a:cubicBezTo>
                      <a:pt x="499" y="695"/>
                      <a:pt x="499" y="695"/>
                      <a:pt x="499" y="695"/>
                    </a:cubicBezTo>
                    <a:cubicBezTo>
                      <a:pt x="435" y="691"/>
                      <a:pt x="435" y="691"/>
                      <a:pt x="435" y="691"/>
                    </a:cubicBezTo>
                    <a:cubicBezTo>
                      <a:pt x="306" y="682"/>
                      <a:pt x="306" y="682"/>
                      <a:pt x="306" y="682"/>
                    </a:cubicBezTo>
                    <a:cubicBezTo>
                      <a:pt x="285" y="681"/>
                      <a:pt x="263" y="679"/>
                      <a:pt x="242" y="677"/>
                    </a:cubicBezTo>
                    <a:cubicBezTo>
                      <a:pt x="178" y="672"/>
                      <a:pt x="178" y="672"/>
                      <a:pt x="178" y="672"/>
                    </a:cubicBezTo>
                    <a:cubicBezTo>
                      <a:pt x="113" y="666"/>
                      <a:pt x="113" y="666"/>
                      <a:pt x="113" y="666"/>
                    </a:cubicBezTo>
                    <a:cubicBezTo>
                      <a:pt x="104" y="666"/>
                      <a:pt x="104" y="666"/>
                      <a:pt x="104" y="666"/>
                    </a:cubicBezTo>
                    <a:cubicBezTo>
                      <a:pt x="104" y="663"/>
                      <a:pt x="104" y="660"/>
                      <a:pt x="104" y="658"/>
                    </a:cubicBezTo>
                    <a:cubicBezTo>
                      <a:pt x="104" y="641"/>
                      <a:pt x="97" y="627"/>
                      <a:pt x="86" y="617"/>
                    </a:cubicBezTo>
                    <a:cubicBezTo>
                      <a:pt x="115" y="577"/>
                      <a:pt x="115" y="577"/>
                      <a:pt x="115" y="577"/>
                    </a:cubicBezTo>
                    <a:cubicBezTo>
                      <a:pt x="129" y="558"/>
                      <a:pt x="142" y="539"/>
                      <a:pt x="156" y="521"/>
                    </a:cubicBezTo>
                    <a:cubicBezTo>
                      <a:pt x="184" y="483"/>
                      <a:pt x="212" y="446"/>
                      <a:pt x="240" y="408"/>
                    </a:cubicBezTo>
                    <a:cubicBezTo>
                      <a:pt x="324" y="296"/>
                      <a:pt x="324" y="296"/>
                      <a:pt x="324" y="296"/>
                    </a:cubicBezTo>
                    <a:cubicBezTo>
                      <a:pt x="345" y="269"/>
                      <a:pt x="365" y="242"/>
                      <a:pt x="385" y="216"/>
                    </a:cubicBezTo>
                    <a:cubicBezTo>
                      <a:pt x="535" y="697"/>
                      <a:pt x="535" y="697"/>
                      <a:pt x="535" y="697"/>
                    </a:cubicBezTo>
                    <a:lnTo>
                      <a:pt x="532" y="697"/>
                    </a:lnTo>
                    <a:close/>
                    <a:moveTo>
                      <a:pt x="987" y="73"/>
                    </a:moveTo>
                    <a:cubicBezTo>
                      <a:pt x="980" y="48"/>
                      <a:pt x="980" y="48"/>
                      <a:pt x="980" y="48"/>
                    </a:cubicBezTo>
                    <a:cubicBezTo>
                      <a:pt x="980" y="48"/>
                      <a:pt x="980" y="48"/>
                      <a:pt x="980" y="48"/>
                    </a:cubicBezTo>
                    <a:cubicBezTo>
                      <a:pt x="980" y="48"/>
                      <a:pt x="980" y="48"/>
                      <a:pt x="980" y="48"/>
                    </a:cubicBezTo>
                    <a:cubicBezTo>
                      <a:pt x="979" y="45"/>
                      <a:pt x="979" y="45"/>
                      <a:pt x="979" y="45"/>
                    </a:cubicBezTo>
                    <a:cubicBezTo>
                      <a:pt x="984" y="42"/>
                      <a:pt x="984" y="42"/>
                      <a:pt x="984" y="42"/>
                    </a:cubicBezTo>
                    <a:cubicBezTo>
                      <a:pt x="986" y="42"/>
                      <a:pt x="986" y="42"/>
                      <a:pt x="986" y="42"/>
                    </a:cubicBezTo>
                    <a:cubicBezTo>
                      <a:pt x="987" y="41"/>
                      <a:pt x="987" y="41"/>
                      <a:pt x="987" y="40"/>
                    </a:cubicBezTo>
                    <a:cubicBezTo>
                      <a:pt x="988" y="39"/>
                      <a:pt x="988" y="37"/>
                      <a:pt x="989" y="36"/>
                    </a:cubicBezTo>
                    <a:cubicBezTo>
                      <a:pt x="997" y="32"/>
                      <a:pt x="1005" y="29"/>
                      <a:pt x="1013" y="29"/>
                    </a:cubicBezTo>
                    <a:cubicBezTo>
                      <a:pt x="1017" y="28"/>
                      <a:pt x="1021" y="28"/>
                      <a:pt x="1025" y="29"/>
                    </a:cubicBezTo>
                    <a:cubicBezTo>
                      <a:pt x="1028" y="29"/>
                      <a:pt x="1031" y="31"/>
                      <a:pt x="1032" y="33"/>
                    </a:cubicBezTo>
                    <a:cubicBezTo>
                      <a:pt x="1033" y="34"/>
                      <a:pt x="1034" y="36"/>
                      <a:pt x="1033" y="39"/>
                    </a:cubicBezTo>
                    <a:cubicBezTo>
                      <a:pt x="1032" y="42"/>
                      <a:pt x="1030" y="45"/>
                      <a:pt x="1028" y="48"/>
                    </a:cubicBezTo>
                    <a:cubicBezTo>
                      <a:pt x="1023" y="54"/>
                      <a:pt x="1015" y="59"/>
                      <a:pt x="1008" y="63"/>
                    </a:cubicBezTo>
                    <a:cubicBezTo>
                      <a:pt x="1001" y="67"/>
                      <a:pt x="994" y="70"/>
                      <a:pt x="987" y="73"/>
                    </a:cubicBezTo>
                    <a:close/>
                    <a:moveTo>
                      <a:pt x="1177" y="572"/>
                    </a:moveTo>
                    <a:cubicBezTo>
                      <a:pt x="1160" y="545"/>
                      <a:pt x="1144" y="515"/>
                      <a:pt x="1130" y="486"/>
                    </a:cubicBezTo>
                    <a:cubicBezTo>
                      <a:pt x="1117" y="456"/>
                      <a:pt x="1104" y="425"/>
                      <a:pt x="1093" y="394"/>
                    </a:cubicBezTo>
                    <a:cubicBezTo>
                      <a:pt x="1088" y="378"/>
                      <a:pt x="1083" y="363"/>
                      <a:pt x="1077" y="347"/>
                    </a:cubicBezTo>
                    <a:cubicBezTo>
                      <a:pt x="1073" y="331"/>
                      <a:pt x="1068" y="315"/>
                      <a:pt x="1063" y="299"/>
                    </a:cubicBezTo>
                    <a:cubicBezTo>
                      <a:pt x="1068" y="298"/>
                      <a:pt x="1068" y="298"/>
                      <a:pt x="1068" y="298"/>
                    </a:cubicBezTo>
                    <a:cubicBezTo>
                      <a:pt x="1059" y="270"/>
                      <a:pt x="1059" y="270"/>
                      <a:pt x="1059" y="270"/>
                    </a:cubicBezTo>
                    <a:cubicBezTo>
                      <a:pt x="1055" y="272"/>
                      <a:pt x="1055" y="272"/>
                      <a:pt x="1055" y="272"/>
                    </a:cubicBezTo>
                    <a:cubicBezTo>
                      <a:pt x="1038" y="218"/>
                      <a:pt x="1038" y="218"/>
                      <a:pt x="1038" y="218"/>
                    </a:cubicBezTo>
                    <a:cubicBezTo>
                      <a:pt x="1039" y="214"/>
                      <a:pt x="1039" y="211"/>
                      <a:pt x="1038" y="207"/>
                    </a:cubicBezTo>
                    <a:cubicBezTo>
                      <a:pt x="1023" y="168"/>
                      <a:pt x="1023" y="168"/>
                      <a:pt x="1023" y="168"/>
                    </a:cubicBezTo>
                    <a:cubicBezTo>
                      <a:pt x="1023" y="168"/>
                      <a:pt x="1023" y="168"/>
                      <a:pt x="1023" y="168"/>
                    </a:cubicBezTo>
                    <a:cubicBezTo>
                      <a:pt x="1023" y="168"/>
                      <a:pt x="1022" y="167"/>
                      <a:pt x="1022" y="167"/>
                    </a:cubicBezTo>
                    <a:cubicBezTo>
                      <a:pt x="1008" y="123"/>
                      <a:pt x="1008" y="123"/>
                      <a:pt x="1008" y="123"/>
                    </a:cubicBezTo>
                    <a:cubicBezTo>
                      <a:pt x="1003" y="125"/>
                      <a:pt x="1003" y="125"/>
                      <a:pt x="1003" y="125"/>
                    </a:cubicBezTo>
                    <a:cubicBezTo>
                      <a:pt x="993" y="91"/>
                      <a:pt x="993" y="91"/>
                      <a:pt x="993" y="91"/>
                    </a:cubicBezTo>
                    <a:cubicBezTo>
                      <a:pt x="1001" y="87"/>
                      <a:pt x="1009" y="83"/>
                      <a:pt x="1017" y="78"/>
                    </a:cubicBezTo>
                    <a:cubicBezTo>
                      <a:pt x="1025" y="73"/>
                      <a:pt x="1034" y="67"/>
                      <a:pt x="1041" y="58"/>
                    </a:cubicBezTo>
                    <a:cubicBezTo>
                      <a:pt x="1044" y="54"/>
                      <a:pt x="1047" y="49"/>
                      <a:pt x="1049" y="43"/>
                    </a:cubicBezTo>
                    <a:cubicBezTo>
                      <a:pt x="1050" y="40"/>
                      <a:pt x="1050" y="36"/>
                      <a:pt x="1050" y="33"/>
                    </a:cubicBezTo>
                    <a:cubicBezTo>
                      <a:pt x="1049" y="29"/>
                      <a:pt x="1047" y="25"/>
                      <a:pt x="1045" y="22"/>
                    </a:cubicBezTo>
                    <a:cubicBezTo>
                      <a:pt x="1040" y="16"/>
                      <a:pt x="1034" y="14"/>
                      <a:pt x="1028" y="12"/>
                    </a:cubicBezTo>
                    <a:cubicBezTo>
                      <a:pt x="1022" y="11"/>
                      <a:pt x="1017" y="11"/>
                      <a:pt x="1011" y="12"/>
                    </a:cubicBezTo>
                    <a:cubicBezTo>
                      <a:pt x="1001" y="13"/>
                      <a:pt x="991" y="16"/>
                      <a:pt x="982" y="20"/>
                    </a:cubicBezTo>
                    <a:cubicBezTo>
                      <a:pt x="981" y="21"/>
                      <a:pt x="979" y="19"/>
                      <a:pt x="977" y="19"/>
                    </a:cubicBezTo>
                    <a:cubicBezTo>
                      <a:pt x="976" y="19"/>
                      <a:pt x="976" y="19"/>
                      <a:pt x="975" y="19"/>
                    </a:cubicBezTo>
                    <a:cubicBezTo>
                      <a:pt x="974" y="20"/>
                      <a:pt x="974" y="20"/>
                      <a:pt x="974" y="20"/>
                    </a:cubicBezTo>
                    <a:cubicBezTo>
                      <a:pt x="967" y="23"/>
                      <a:pt x="967" y="23"/>
                      <a:pt x="967" y="23"/>
                    </a:cubicBezTo>
                    <a:cubicBezTo>
                      <a:pt x="963" y="25"/>
                      <a:pt x="958" y="27"/>
                      <a:pt x="954" y="29"/>
                    </a:cubicBezTo>
                    <a:cubicBezTo>
                      <a:pt x="945" y="33"/>
                      <a:pt x="937" y="37"/>
                      <a:pt x="929" y="42"/>
                    </a:cubicBezTo>
                    <a:cubicBezTo>
                      <a:pt x="924" y="44"/>
                      <a:pt x="921" y="47"/>
                      <a:pt x="916" y="49"/>
                    </a:cubicBezTo>
                    <a:cubicBezTo>
                      <a:pt x="910" y="53"/>
                      <a:pt x="910" y="53"/>
                      <a:pt x="910" y="53"/>
                    </a:cubicBezTo>
                    <a:cubicBezTo>
                      <a:pt x="908" y="54"/>
                      <a:pt x="906" y="54"/>
                      <a:pt x="905" y="59"/>
                    </a:cubicBezTo>
                    <a:cubicBezTo>
                      <a:pt x="914" y="75"/>
                      <a:pt x="914" y="75"/>
                      <a:pt x="914" y="75"/>
                    </a:cubicBezTo>
                    <a:cubicBezTo>
                      <a:pt x="918" y="77"/>
                      <a:pt x="920" y="75"/>
                      <a:pt x="922" y="74"/>
                    </a:cubicBezTo>
                    <a:cubicBezTo>
                      <a:pt x="928" y="71"/>
                      <a:pt x="928" y="71"/>
                      <a:pt x="928" y="71"/>
                    </a:cubicBezTo>
                    <a:cubicBezTo>
                      <a:pt x="932" y="69"/>
                      <a:pt x="937" y="67"/>
                      <a:pt x="941" y="65"/>
                    </a:cubicBezTo>
                    <a:cubicBezTo>
                      <a:pt x="953" y="59"/>
                      <a:pt x="953" y="59"/>
                      <a:pt x="953" y="59"/>
                    </a:cubicBezTo>
                    <a:cubicBezTo>
                      <a:pt x="962" y="54"/>
                      <a:pt x="962" y="54"/>
                      <a:pt x="962" y="54"/>
                    </a:cubicBezTo>
                    <a:cubicBezTo>
                      <a:pt x="962" y="55"/>
                      <a:pt x="962" y="55"/>
                      <a:pt x="962" y="55"/>
                    </a:cubicBezTo>
                    <a:cubicBezTo>
                      <a:pt x="960" y="56"/>
                      <a:pt x="958" y="58"/>
                      <a:pt x="956" y="59"/>
                    </a:cubicBezTo>
                    <a:cubicBezTo>
                      <a:pt x="944" y="66"/>
                      <a:pt x="944" y="66"/>
                      <a:pt x="944" y="66"/>
                    </a:cubicBezTo>
                    <a:cubicBezTo>
                      <a:pt x="939" y="69"/>
                      <a:pt x="939" y="69"/>
                      <a:pt x="939" y="69"/>
                    </a:cubicBezTo>
                    <a:cubicBezTo>
                      <a:pt x="936" y="71"/>
                      <a:pt x="936" y="71"/>
                      <a:pt x="936" y="71"/>
                    </a:cubicBezTo>
                    <a:cubicBezTo>
                      <a:pt x="935" y="72"/>
                      <a:pt x="935" y="72"/>
                      <a:pt x="935" y="72"/>
                    </a:cubicBezTo>
                    <a:cubicBezTo>
                      <a:pt x="934" y="72"/>
                      <a:pt x="934" y="72"/>
                      <a:pt x="934" y="73"/>
                    </a:cubicBezTo>
                    <a:cubicBezTo>
                      <a:pt x="936" y="76"/>
                      <a:pt x="936" y="76"/>
                      <a:pt x="936" y="76"/>
                    </a:cubicBezTo>
                    <a:cubicBezTo>
                      <a:pt x="936" y="77"/>
                      <a:pt x="937" y="76"/>
                      <a:pt x="937" y="76"/>
                    </a:cubicBezTo>
                    <a:cubicBezTo>
                      <a:pt x="939" y="75"/>
                      <a:pt x="939" y="75"/>
                      <a:pt x="939" y="75"/>
                    </a:cubicBezTo>
                    <a:cubicBezTo>
                      <a:pt x="941" y="73"/>
                      <a:pt x="941" y="73"/>
                      <a:pt x="941" y="73"/>
                    </a:cubicBezTo>
                    <a:cubicBezTo>
                      <a:pt x="947" y="70"/>
                      <a:pt x="947" y="70"/>
                      <a:pt x="947" y="70"/>
                    </a:cubicBezTo>
                    <a:cubicBezTo>
                      <a:pt x="951" y="68"/>
                      <a:pt x="955" y="65"/>
                      <a:pt x="958" y="63"/>
                    </a:cubicBezTo>
                    <a:cubicBezTo>
                      <a:pt x="960" y="62"/>
                      <a:pt x="962" y="61"/>
                      <a:pt x="963" y="60"/>
                    </a:cubicBezTo>
                    <a:cubicBezTo>
                      <a:pt x="986" y="130"/>
                      <a:pt x="986" y="130"/>
                      <a:pt x="986" y="130"/>
                    </a:cubicBezTo>
                    <a:cubicBezTo>
                      <a:pt x="981" y="132"/>
                      <a:pt x="981" y="132"/>
                      <a:pt x="981" y="132"/>
                    </a:cubicBezTo>
                    <a:cubicBezTo>
                      <a:pt x="989" y="157"/>
                      <a:pt x="989" y="157"/>
                      <a:pt x="989" y="157"/>
                    </a:cubicBezTo>
                    <a:cubicBezTo>
                      <a:pt x="451" y="160"/>
                      <a:pt x="451" y="160"/>
                      <a:pt x="451" y="160"/>
                    </a:cubicBezTo>
                    <a:cubicBezTo>
                      <a:pt x="451" y="153"/>
                      <a:pt x="451" y="153"/>
                      <a:pt x="451" y="153"/>
                    </a:cubicBezTo>
                    <a:cubicBezTo>
                      <a:pt x="423" y="153"/>
                      <a:pt x="423" y="153"/>
                      <a:pt x="423" y="153"/>
                    </a:cubicBezTo>
                    <a:cubicBezTo>
                      <a:pt x="418" y="153"/>
                      <a:pt x="414" y="153"/>
                      <a:pt x="409" y="154"/>
                    </a:cubicBezTo>
                    <a:cubicBezTo>
                      <a:pt x="403" y="154"/>
                      <a:pt x="403" y="154"/>
                      <a:pt x="403" y="154"/>
                    </a:cubicBezTo>
                    <a:cubicBezTo>
                      <a:pt x="398" y="140"/>
                      <a:pt x="398" y="140"/>
                      <a:pt x="398" y="140"/>
                    </a:cubicBezTo>
                    <a:cubicBezTo>
                      <a:pt x="383" y="75"/>
                      <a:pt x="383" y="75"/>
                      <a:pt x="383" y="75"/>
                    </a:cubicBezTo>
                    <a:cubicBezTo>
                      <a:pt x="402" y="80"/>
                      <a:pt x="402" y="80"/>
                      <a:pt x="402" y="80"/>
                    </a:cubicBezTo>
                    <a:cubicBezTo>
                      <a:pt x="448" y="92"/>
                      <a:pt x="448" y="92"/>
                      <a:pt x="448" y="92"/>
                    </a:cubicBezTo>
                    <a:cubicBezTo>
                      <a:pt x="472" y="99"/>
                      <a:pt x="472" y="99"/>
                      <a:pt x="472" y="99"/>
                    </a:cubicBezTo>
                    <a:cubicBezTo>
                      <a:pt x="479" y="101"/>
                      <a:pt x="487" y="103"/>
                      <a:pt x="494" y="107"/>
                    </a:cubicBezTo>
                    <a:cubicBezTo>
                      <a:pt x="494" y="108"/>
                      <a:pt x="495" y="108"/>
                      <a:pt x="495" y="108"/>
                    </a:cubicBezTo>
                    <a:cubicBezTo>
                      <a:pt x="501" y="111"/>
                      <a:pt x="507" y="108"/>
                      <a:pt x="510" y="103"/>
                    </a:cubicBezTo>
                    <a:cubicBezTo>
                      <a:pt x="513" y="98"/>
                      <a:pt x="510" y="91"/>
                      <a:pt x="505" y="88"/>
                    </a:cubicBezTo>
                    <a:cubicBezTo>
                      <a:pt x="501" y="86"/>
                      <a:pt x="501" y="86"/>
                      <a:pt x="501" y="86"/>
                    </a:cubicBezTo>
                    <a:cubicBezTo>
                      <a:pt x="472" y="72"/>
                      <a:pt x="442" y="58"/>
                      <a:pt x="413" y="44"/>
                    </a:cubicBezTo>
                    <a:cubicBezTo>
                      <a:pt x="370" y="23"/>
                      <a:pt x="370" y="23"/>
                      <a:pt x="370" y="23"/>
                    </a:cubicBezTo>
                    <a:cubicBezTo>
                      <a:pt x="348" y="12"/>
                      <a:pt x="348" y="12"/>
                      <a:pt x="348" y="12"/>
                    </a:cubicBezTo>
                    <a:cubicBezTo>
                      <a:pt x="340" y="9"/>
                      <a:pt x="333" y="6"/>
                      <a:pt x="325" y="4"/>
                    </a:cubicBezTo>
                    <a:cubicBezTo>
                      <a:pt x="313" y="1"/>
                      <a:pt x="313" y="1"/>
                      <a:pt x="313" y="1"/>
                    </a:cubicBezTo>
                    <a:cubicBezTo>
                      <a:pt x="310" y="1"/>
                      <a:pt x="308" y="0"/>
                      <a:pt x="305" y="0"/>
                    </a:cubicBezTo>
                    <a:cubicBezTo>
                      <a:pt x="289" y="1"/>
                      <a:pt x="276" y="15"/>
                      <a:pt x="277" y="31"/>
                    </a:cubicBezTo>
                    <a:cubicBezTo>
                      <a:pt x="278" y="47"/>
                      <a:pt x="291" y="59"/>
                      <a:pt x="307" y="59"/>
                    </a:cubicBezTo>
                    <a:cubicBezTo>
                      <a:pt x="316" y="58"/>
                      <a:pt x="324" y="60"/>
                      <a:pt x="332" y="62"/>
                    </a:cubicBezTo>
                    <a:cubicBezTo>
                      <a:pt x="345" y="65"/>
                      <a:pt x="345" y="65"/>
                      <a:pt x="345" y="65"/>
                    </a:cubicBezTo>
                    <a:cubicBezTo>
                      <a:pt x="365" y="149"/>
                      <a:pt x="365" y="149"/>
                      <a:pt x="365" y="149"/>
                    </a:cubicBezTo>
                    <a:cubicBezTo>
                      <a:pt x="372" y="173"/>
                      <a:pt x="372" y="173"/>
                      <a:pt x="372" y="173"/>
                    </a:cubicBezTo>
                    <a:cubicBezTo>
                      <a:pt x="367" y="179"/>
                      <a:pt x="362" y="184"/>
                      <a:pt x="357" y="190"/>
                    </a:cubicBezTo>
                    <a:cubicBezTo>
                      <a:pt x="353" y="195"/>
                      <a:pt x="350" y="199"/>
                      <a:pt x="346" y="204"/>
                    </a:cubicBezTo>
                    <a:cubicBezTo>
                      <a:pt x="343" y="209"/>
                      <a:pt x="339" y="213"/>
                      <a:pt x="336" y="218"/>
                    </a:cubicBezTo>
                    <a:cubicBezTo>
                      <a:pt x="296" y="276"/>
                      <a:pt x="296" y="276"/>
                      <a:pt x="296" y="276"/>
                    </a:cubicBezTo>
                    <a:cubicBezTo>
                      <a:pt x="256" y="333"/>
                      <a:pt x="256" y="333"/>
                      <a:pt x="256" y="333"/>
                    </a:cubicBezTo>
                    <a:cubicBezTo>
                      <a:pt x="217" y="391"/>
                      <a:pt x="217" y="391"/>
                      <a:pt x="217" y="391"/>
                    </a:cubicBezTo>
                    <a:cubicBezTo>
                      <a:pt x="138" y="507"/>
                      <a:pt x="138" y="507"/>
                      <a:pt x="138" y="507"/>
                    </a:cubicBezTo>
                    <a:cubicBezTo>
                      <a:pt x="125" y="527"/>
                      <a:pt x="111" y="546"/>
                      <a:pt x="98" y="565"/>
                    </a:cubicBezTo>
                    <a:cubicBezTo>
                      <a:pt x="68" y="608"/>
                      <a:pt x="68" y="608"/>
                      <a:pt x="68" y="608"/>
                    </a:cubicBezTo>
                    <a:cubicBezTo>
                      <a:pt x="63" y="606"/>
                      <a:pt x="58" y="605"/>
                      <a:pt x="52" y="605"/>
                    </a:cubicBezTo>
                    <a:cubicBezTo>
                      <a:pt x="23" y="605"/>
                      <a:pt x="0" y="629"/>
                      <a:pt x="0" y="658"/>
                    </a:cubicBezTo>
                    <a:cubicBezTo>
                      <a:pt x="0" y="686"/>
                      <a:pt x="23" y="710"/>
                      <a:pt x="52" y="710"/>
                    </a:cubicBezTo>
                    <a:cubicBezTo>
                      <a:pt x="71" y="710"/>
                      <a:pt x="88" y="700"/>
                      <a:pt x="97" y="684"/>
                    </a:cubicBezTo>
                    <a:cubicBezTo>
                      <a:pt x="112" y="686"/>
                      <a:pt x="112" y="686"/>
                      <a:pt x="112" y="686"/>
                    </a:cubicBezTo>
                    <a:cubicBezTo>
                      <a:pt x="176" y="692"/>
                      <a:pt x="176" y="692"/>
                      <a:pt x="176" y="692"/>
                    </a:cubicBezTo>
                    <a:cubicBezTo>
                      <a:pt x="240" y="698"/>
                      <a:pt x="240" y="698"/>
                      <a:pt x="240" y="698"/>
                    </a:cubicBezTo>
                    <a:cubicBezTo>
                      <a:pt x="261" y="700"/>
                      <a:pt x="283" y="702"/>
                      <a:pt x="304" y="704"/>
                    </a:cubicBezTo>
                    <a:cubicBezTo>
                      <a:pt x="433" y="718"/>
                      <a:pt x="433" y="718"/>
                      <a:pt x="433" y="718"/>
                    </a:cubicBezTo>
                    <a:cubicBezTo>
                      <a:pt x="497" y="726"/>
                      <a:pt x="497" y="726"/>
                      <a:pt x="497" y="726"/>
                    </a:cubicBezTo>
                    <a:cubicBezTo>
                      <a:pt x="529" y="729"/>
                      <a:pt x="529" y="729"/>
                      <a:pt x="529" y="729"/>
                    </a:cubicBezTo>
                    <a:cubicBezTo>
                      <a:pt x="561" y="734"/>
                      <a:pt x="561" y="734"/>
                      <a:pt x="561" y="734"/>
                    </a:cubicBezTo>
                    <a:cubicBezTo>
                      <a:pt x="566" y="734"/>
                      <a:pt x="571" y="732"/>
                      <a:pt x="575" y="728"/>
                    </a:cubicBezTo>
                    <a:cubicBezTo>
                      <a:pt x="575" y="728"/>
                      <a:pt x="575" y="728"/>
                      <a:pt x="575" y="728"/>
                    </a:cubicBezTo>
                    <a:cubicBezTo>
                      <a:pt x="1017" y="244"/>
                      <a:pt x="1017" y="244"/>
                      <a:pt x="1017" y="244"/>
                    </a:cubicBezTo>
                    <a:cubicBezTo>
                      <a:pt x="1028" y="280"/>
                      <a:pt x="1028" y="280"/>
                      <a:pt x="1028" y="280"/>
                    </a:cubicBezTo>
                    <a:cubicBezTo>
                      <a:pt x="1025" y="282"/>
                      <a:pt x="1025" y="282"/>
                      <a:pt x="1025" y="282"/>
                    </a:cubicBezTo>
                    <a:cubicBezTo>
                      <a:pt x="1034" y="309"/>
                      <a:pt x="1034" y="309"/>
                      <a:pt x="1034" y="309"/>
                    </a:cubicBezTo>
                    <a:cubicBezTo>
                      <a:pt x="1039" y="307"/>
                      <a:pt x="1039" y="307"/>
                      <a:pt x="1039" y="307"/>
                    </a:cubicBezTo>
                    <a:cubicBezTo>
                      <a:pt x="1049" y="339"/>
                      <a:pt x="1060" y="371"/>
                      <a:pt x="1072" y="402"/>
                    </a:cubicBezTo>
                    <a:cubicBezTo>
                      <a:pt x="1084" y="433"/>
                      <a:pt x="1097" y="464"/>
                      <a:pt x="1112" y="495"/>
                    </a:cubicBezTo>
                    <a:cubicBezTo>
                      <a:pt x="1127" y="525"/>
                      <a:pt x="1144" y="554"/>
                      <a:pt x="1163" y="582"/>
                    </a:cubicBezTo>
                    <a:cubicBezTo>
                      <a:pt x="1182" y="610"/>
                      <a:pt x="1203" y="637"/>
                      <a:pt x="1229" y="660"/>
                    </a:cubicBezTo>
                    <a:cubicBezTo>
                      <a:pt x="1239" y="649"/>
                      <a:pt x="1239" y="649"/>
                      <a:pt x="1239" y="649"/>
                    </a:cubicBezTo>
                    <a:cubicBezTo>
                      <a:pt x="1215" y="627"/>
                      <a:pt x="1195" y="600"/>
                      <a:pt x="1177" y="572"/>
                    </a:cubicBezTo>
                    <a:close/>
                  </a:path>
                </a:pathLst>
              </a:cu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solidFill>
                    <a:schemeClr val="bg1">
                      <a:lumMod val="95000"/>
                    </a:schemeClr>
                  </a:solidFill>
                  <a:latin typeface="+mn-lt"/>
                </a:endParaRPr>
              </a:p>
            </p:txBody>
          </p:sp>
        </p:grpSp>
      </p:grpSp>
      <p:sp>
        <p:nvSpPr>
          <p:cNvPr id="41" name="Text Box 10"/>
          <p:cNvSpPr txBox="1">
            <a:spLocks noChangeArrowheads="1"/>
          </p:cNvSpPr>
          <p:nvPr/>
        </p:nvSpPr>
        <p:spPr bwMode="auto">
          <a:xfrm>
            <a:off x="8893175" y="3649663"/>
            <a:ext cx="1295400" cy="692150"/>
          </a:xfrm>
          <a:prstGeom prst="rect">
            <a:avLst/>
          </a:prstGeom>
          <a:noFill/>
          <a:ln w="9525">
            <a:noFill/>
            <a:miter lim="800000"/>
            <a:headEnd/>
            <a:tailEnd/>
          </a:ln>
        </p:spPr>
        <p:txBody>
          <a:bodyPr lIns="45720" tIns="22860" rIns="45720" bIns="22860">
            <a:spAutoFit/>
          </a:bodyPr>
          <a:lstStyle/>
          <a:p>
            <a:pPr defTabSz="1088232" eaLnBrk="1" fontAlgn="auto" hangingPunct="1">
              <a:lnSpc>
                <a:spcPct val="200000"/>
              </a:lnSpc>
              <a:spcBef>
                <a:spcPts val="0"/>
              </a:spcBef>
              <a:spcAft>
                <a:spcPts val="0"/>
              </a:spcAft>
              <a:defRPr/>
            </a:pPr>
            <a:r>
              <a:rPr lang="en-US" sz="1200" b="1" dirty="0">
                <a:solidFill>
                  <a:schemeClr val="accent4"/>
                </a:solidFill>
                <a:latin typeface="+mn-lt"/>
                <a:ea typeface="Open Sans" pitchFamily="34" charset="0"/>
                <a:cs typeface="Open Sans" pitchFamily="34" charset="0"/>
              </a:rPr>
              <a:t>Secure</a:t>
            </a:r>
          </a:p>
          <a:p>
            <a:pPr defTabSz="1088232" eaLnBrk="1" fontAlgn="auto" hangingPunct="1">
              <a:spcBef>
                <a:spcPts val="0"/>
              </a:spcBef>
              <a:spcAft>
                <a:spcPts val="0"/>
              </a:spcAft>
              <a:defRPr/>
            </a:pPr>
            <a:r>
              <a:rPr lang="en-US" sz="900" dirty="0" err="1">
                <a:solidFill>
                  <a:schemeClr val="bg1">
                    <a:lumMod val="65000"/>
                  </a:schemeClr>
                </a:solidFill>
                <a:latin typeface="+mn-lt"/>
                <a:ea typeface="Open Sans" pitchFamily="34" charset="0"/>
                <a:cs typeface="Open Sans" pitchFamily="34" charset="0"/>
              </a:rPr>
              <a:t>Nullam</a:t>
            </a:r>
            <a:r>
              <a:rPr lang="en-US" sz="900" dirty="0">
                <a:solidFill>
                  <a:schemeClr val="bg1">
                    <a:lumMod val="65000"/>
                  </a:schemeClr>
                </a:solidFill>
                <a:latin typeface="+mn-lt"/>
                <a:ea typeface="Open Sans" pitchFamily="34" charset="0"/>
                <a:cs typeface="Open Sans" pitchFamily="34" charset="0"/>
              </a:rPr>
              <a:t> </a:t>
            </a:r>
            <a:r>
              <a:rPr lang="en-US" sz="900" dirty="0" err="1">
                <a:solidFill>
                  <a:schemeClr val="bg1">
                    <a:lumMod val="65000"/>
                  </a:schemeClr>
                </a:solidFill>
                <a:latin typeface="+mn-lt"/>
                <a:ea typeface="Open Sans" pitchFamily="34" charset="0"/>
                <a:cs typeface="Open Sans" pitchFamily="34" charset="0"/>
              </a:rPr>
              <a:t>eu</a:t>
            </a:r>
            <a:r>
              <a:rPr lang="en-US" sz="900" dirty="0">
                <a:solidFill>
                  <a:schemeClr val="bg1">
                    <a:lumMod val="65000"/>
                  </a:schemeClr>
                </a:solidFill>
                <a:latin typeface="+mn-lt"/>
                <a:ea typeface="Open Sans" pitchFamily="34" charset="0"/>
                <a:cs typeface="Open Sans" pitchFamily="34" charset="0"/>
              </a:rPr>
              <a:t> </a:t>
            </a:r>
            <a:r>
              <a:rPr lang="en-US" sz="900" dirty="0" err="1">
                <a:solidFill>
                  <a:schemeClr val="bg1">
                    <a:lumMod val="65000"/>
                  </a:schemeClr>
                </a:solidFill>
                <a:latin typeface="+mn-lt"/>
                <a:ea typeface="Open Sans" pitchFamily="34" charset="0"/>
                <a:cs typeface="Open Sans" pitchFamily="34" charset="0"/>
              </a:rPr>
              <a:t>tempor</a:t>
            </a:r>
            <a:r>
              <a:rPr lang="en-US" sz="900" dirty="0">
                <a:solidFill>
                  <a:schemeClr val="bg1">
                    <a:lumMod val="65000"/>
                  </a:schemeClr>
                </a:solidFill>
                <a:latin typeface="+mn-lt"/>
                <a:ea typeface="Open Sans" pitchFamily="34" charset="0"/>
                <a:cs typeface="Open Sans" pitchFamily="34" charset="0"/>
              </a:rPr>
              <a:t> </a:t>
            </a:r>
            <a:r>
              <a:rPr lang="en-US" sz="900" dirty="0" err="1">
                <a:solidFill>
                  <a:schemeClr val="bg1">
                    <a:lumMod val="65000"/>
                  </a:schemeClr>
                </a:solidFill>
                <a:latin typeface="+mn-lt"/>
                <a:ea typeface="Open Sans" pitchFamily="34" charset="0"/>
                <a:cs typeface="Open Sans" pitchFamily="34" charset="0"/>
              </a:rPr>
              <a:t>purus</a:t>
            </a:r>
            <a:r>
              <a:rPr lang="en-US" sz="900" dirty="0">
                <a:solidFill>
                  <a:schemeClr val="bg1">
                    <a:lumMod val="65000"/>
                  </a:schemeClr>
                </a:solidFill>
                <a:latin typeface="+mn-lt"/>
                <a:ea typeface="Open Sans" pitchFamily="34" charset="0"/>
                <a:cs typeface="Open Sans" pitchFamily="34" charset="0"/>
              </a:rPr>
              <a:t>. </a:t>
            </a:r>
            <a:r>
              <a:rPr lang="en-US" sz="900" dirty="0" err="1">
                <a:solidFill>
                  <a:schemeClr val="bg1">
                    <a:lumMod val="65000"/>
                  </a:schemeClr>
                </a:solidFill>
                <a:latin typeface="+mn-lt"/>
                <a:ea typeface="Open Sans" pitchFamily="34" charset="0"/>
                <a:cs typeface="Open Sans" pitchFamily="34" charset="0"/>
              </a:rPr>
              <a:t>Nunc</a:t>
            </a:r>
            <a:r>
              <a:rPr lang="en-US" sz="900" dirty="0">
                <a:solidFill>
                  <a:schemeClr val="bg1">
                    <a:lumMod val="65000"/>
                  </a:schemeClr>
                </a:solidFill>
                <a:latin typeface="+mn-lt"/>
                <a:ea typeface="Open Sans" pitchFamily="34" charset="0"/>
                <a:cs typeface="Open Sans" pitchFamily="34" charset="0"/>
              </a:rPr>
              <a:t> a </a:t>
            </a:r>
            <a:r>
              <a:rPr lang="en-US" sz="900" dirty="0" err="1">
                <a:solidFill>
                  <a:schemeClr val="bg1">
                    <a:lumMod val="65000"/>
                  </a:schemeClr>
                </a:solidFill>
                <a:latin typeface="+mn-lt"/>
                <a:ea typeface="Open Sans" pitchFamily="34" charset="0"/>
                <a:cs typeface="Open Sans" pitchFamily="34" charset="0"/>
              </a:rPr>
              <a:t>leo</a:t>
            </a:r>
            <a:endParaRPr lang="en-US" sz="900" dirty="0">
              <a:solidFill>
                <a:schemeClr val="bg1">
                  <a:lumMod val="65000"/>
                </a:schemeClr>
              </a:solidFill>
              <a:latin typeface="+mn-lt"/>
              <a:ea typeface="Open Sans" pitchFamily="34" charset="0"/>
              <a:cs typeface="Open Sans" pitchFamily="34" charset="0"/>
            </a:endParaRPr>
          </a:p>
        </p:txBody>
      </p:sp>
      <p:sp>
        <p:nvSpPr>
          <p:cNvPr id="46" name="Text Box 10"/>
          <p:cNvSpPr txBox="1">
            <a:spLocks noChangeArrowheads="1"/>
          </p:cNvSpPr>
          <p:nvPr/>
        </p:nvSpPr>
        <p:spPr bwMode="auto">
          <a:xfrm>
            <a:off x="1724025" y="3697288"/>
            <a:ext cx="1295400" cy="692150"/>
          </a:xfrm>
          <a:prstGeom prst="rect">
            <a:avLst/>
          </a:prstGeom>
          <a:noFill/>
          <a:ln w="9525">
            <a:noFill/>
            <a:miter lim="800000"/>
            <a:headEnd/>
            <a:tailEnd/>
          </a:ln>
        </p:spPr>
        <p:txBody>
          <a:bodyPr lIns="45720" tIns="22860" rIns="45720" bIns="22860">
            <a:spAutoFit/>
          </a:bodyPr>
          <a:lstStyle/>
          <a:p>
            <a:pPr algn="r" defTabSz="1088232" eaLnBrk="1" fontAlgn="auto" hangingPunct="1">
              <a:lnSpc>
                <a:spcPct val="200000"/>
              </a:lnSpc>
              <a:spcBef>
                <a:spcPts val="0"/>
              </a:spcBef>
              <a:spcAft>
                <a:spcPts val="0"/>
              </a:spcAft>
              <a:defRPr/>
            </a:pPr>
            <a:r>
              <a:rPr lang="en-US" sz="1200" b="1" dirty="0" err="1">
                <a:solidFill>
                  <a:srgbClr val="FF0000"/>
                </a:solidFill>
                <a:latin typeface="+mn-lt"/>
                <a:ea typeface="Open Sans" pitchFamily="34" charset="0"/>
                <a:cs typeface="Open Sans" pitchFamily="34" charset="0"/>
              </a:rPr>
              <a:t>Keypoint</a:t>
            </a:r>
            <a:endParaRPr lang="en-US" sz="1200" b="1" dirty="0">
              <a:solidFill>
                <a:srgbClr val="FF0000"/>
              </a:solidFill>
              <a:latin typeface="+mn-lt"/>
              <a:ea typeface="Open Sans" pitchFamily="34" charset="0"/>
              <a:cs typeface="Open Sans" pitchFamily="34" charset="0"/>
            </a:endParaRPr>
          </a:p>
          <a:p>
            <a:pPr algn="r" defTabSz="1088232" eaLnBrk="1" fontAlgn="auto" hangingPunct="1">
              <a:spcBef>
                <a:spcPts val="0"/>
              </a:spcBef>
              <a:spcAft>
                <a:spcPts val="0"/>
              </a:spcAft>
              <a:defRPr/>
            </a:pPr>
            <a:r>
              <a:rPr lang="en-US" sz="900" dirty="0" err="1">
                <a:solidFill>
                  <a:schemeClr val="bg1">
                    <a:lumMod val="65000"/>
                  </a:schemeClr>
                </a:solidFill>
                <a:latin typeface="+mn-lt"/>
                <a:ea typeface="Open Sans" pitchFamily="34" charset="0"/>
                <a:cs typeface="Open Sans" pitchFamily="34" charset="0"/>
              </a:rPr>
              <a:t>Nullam</a:t>
            </a:r>
            <a:r>
              <a:rPr lang="en-US" sz="900" dirty="0">
                <a:solidFill>
                  <a:schemeClr val="bg1">
                    <a:lumMod val="65000"/>
                  </a:schemeClr>
                </a:solidFill>
                <a:latin typeface="+mn-lt"/>
                <a:ea typeface="Open Sans" pitchFamily="34" charset="0"/>
                <a:cs typeface="Open Sans" pitchFamily="34" charset="0"/>
              </a:rPr>
              <a:t> </a:t>
            </a:r>
            <a:r>
              <a:rPr lang="en-US" sz="900" dirty="0" err="1">
                <a:solidFill>
                  <a:schemeClr val="bg1">
                    <a:lumMod val="65000"/>
                  </a:schemeClr>
                </a:solidFill>
                <a:latin typeface="+mn-lt"/>
                <a:ea typeface="Open Sans" pitchFamily="34" charset="0"/>
                <a:cs typeface="Open Sans" pitchFamily="34" charset="0"/>
              </a:rPr>
              <a:t>eu</a:t>
            </a:r>
            <a:r>
              <a:rPr lang="en-US" sz="900" dirty="0">
                <a:solidFill>
                  <a:schemeClr val="bg1">
                    <a:lumMod val="65000"/>
                  </a:schemeClr>
                </a:solidFill>
                <a:latin typeface="+mn-lt"/>
                <a:ea typeface="Open Sans" pitchFamily="34" charset="0"/>
                <a:cs typeface="Open Sans" pitchFamily="34" charset="0"/>
              </a:rPr>
              <a:t> </a:t>
            </a:r>
            <a:r>
              <a:rPr lang="en-US" sz="900" dirty="0" err="1">
                <a:solidFill>
                  <a:schemeClr val="bg1">
                    <a:lumMod val="65000"/>
                  </a:schemeClr>
                </a:solidFill>
                <a:latin typeface="+mn-lt"/>
                <a:ea typeface="Open Sans" pitchFamily="34" charset="0"/>
                <a:cs typeface="Open Sans" pitchFamily="34" charset="0"/>
              </a:rPr>
              <a:t>tempor</a:t>
            </a:r>
            <a:r>
              <a:rPr lang="en-US" sz="900" dirty="0">
                <a:solidFill>
                  <a:schemeClr val="bg1">
                    <a:lumMod val="65000"/>
                  </a:schemeClr>
                </a:solidFill>
                <a:latin typeface="+mn-lt"/>
                <a:ea typeface="Open Sans" pitchFamily="34" charset="0"/>
                <a:cs typeface="Open Sans" pitchFamily="34" charset="0"/>
              </a:rPr>
              <a:t> </a:t>
            </a:r>
            <a:r>
              <a:rPr lang="en-US" sz="900" dirty="0" err="1">
                <a:solidFill>
                  <a:schemeClr val="bg1">
                    <a:lumMod val="65000"/>
                  </a:schemeClr>
                </a:solidFill>
                <a:latin typeface="+mn-lt"/>
                <a:ea typeface="Open Sans" pitchFamily="34" charset="0"/>
                <a:cs typeface="Open Sans" pitchFamily="34" charset="0"/>
              </a:rPr>
              <a:t>purus</a:t>
            </a:r>
            <a:r>
              <a:rPr lang="en-US" sz="900" dirty="0">
                <a:solidFill>
                  <a:schemeClr val="bg1">
                    <a:lumMod val="65000"/>
                  </a:schemeClr>
                </a:solidFill>
                <a:latin typeface="+mn-lt"/>
                <a:ea typeface="Open Sans" pitchFamily="34" charset="0"/>
                <a:cs typeface="Open Sans" pitchFamily="34" charset="0"/>
              </a:rPr>
              <a:t>. </a:t>
            </a:r>
            <a:r>
              <a:rPr lang="en-US" sz="900" dirty="0" err="1">
                <a:solidFill>
                  <a:schemeClr val="bg1">
                    <a:lumMod val="65000"/>
                  </a:schemeClr>
                </a:solidFill>
                <a:latin typeface="+mn-lt"/>
                <a:ea typeface="Open Sans" pitchFamily="34" charset="0"/>
                <a:cs typeface="Open Sans" pitchFamily="34" charset="0"/>
              </a:rPr>
              <a:t>Nunc</a:t>
            </a:r>
            <a:r>
              <a:rPr lang="en-US" sz="900" dirty="0">
                <a:solidFill>
                  <a:schemeClr val="bg1">
                    <a:lumMod val="65000"/>
                  </a:schemeClr>
                </a:solidFill>
                <a:latin typeface="+mn-lt"/>
                <a:ea typeface="Open Sans" pitchFamily="34" charset="0"/>
                <a:cs typeface="Open Sans" pitchFamily="34" charset="0"/>
              </a:rPr>
              <a:t> a </a:t>
            </a:r>
            <a:r>
              <a:rPr lang="en-US" sz="900" dirty="0" err="1">
                <a:solidFill>
                  <a:schemeClr val="bg1">
                    <a:lumMod val="65000"/>
                  </a:schemeClr>
                </a:solidFill>
                <a:latin typeface="+mn-lt"/>
                <a:ea typeface="Open Sans" pitchFamily="34" charset="0"/>
                <a:cs typeface="Open Sans" pitchFamily="34" charset="0"/>
              </a:rPr>
              <a:t>leo</a:t>
            </a:r>
            <a:endParaRPr lang="en-US" sz="900" dirty="0">
              <a:solidFill>
                <a:schemeClr val="bg1">
                  <a:lumMod val="65000"/>
                </a:schemeClr>
              </a:solidFill>
              <a:latin typeface="+mn-lt"/>
              <a:ea typeface="Open Sans" pitchFamily="34" charset="0"/>
              <a:cs typeface="Open Sans" pitchFamily="34" charset="0"/>
            </a:endParaRPr>
          </a:p>
        </p:txBody>
      </p:sp>
      <p:grpSp>
        <p:nvGrpSpPr>
          <p:cNvPr id="2" name="Group 1"/>
          <p:cNvGrpSpPr>
            <a:grpSpLocks/>
          </p:cNvGrpSpPr>
          <p:nvPr/>
        </p:nvGrpSpPr>
        <p:grpSpPr bwMode="auto">
          <a:xfrm>
            <a:off x="3117850" y="2935288"/>
            <a:ext cx="5737225" cy="2259012"/>
            <a:chOff x="3117187" y="2934992"/>
            <a:chExt cx="5737330" cy="2259652"/>
          </a:xfrm>
        </p:grpSpPr>
        <p:sp>
          <p:nvSpPr>
            <p:cNvPr id="69652" name="Freeform 6"/>
            <p:cNvSpPr>
              <a:spLocks/>
            </p:cNvSpPr>
            <p:nvPr/>
          </p:nvSpPr>
          <p:spPr bwMode="auto">
            <a:xfrm>
              <a:off x="4459101" y="3794710"/>
              <a:ext cx="686283" cy="837058"/>
            </a:xfrm>
            <a:custGeom>
              <a:avLst/>
              <a:gdLst>
                <a:gd name="T0" fmla="*/ 0 w 271"/>
                <a:gd name="T1" fmla="*/ 0 h 330"/>
                <a:gd name="T2" fmla="*/ 2147483647 w 271"/>
                <a:gd name="T3" fmla="*/ 2147483647 h 330"/>
                <a:gd name="T4" fmla="*/ 2147483647 w 271"/>
                <a:gd name="T5" fmla="*/ 2147483647 h 330"/>
                <a:gd name="T6" fmla="*/ 0 w 271"/>
                <a:gd name="T7" fmla="*/ 0 h 330"/>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71" h="330">
                  <a:moveTo>
                    <a:pt x="0" y="0"/>
                  </a:moveTo>
                  <a:cubicBezTo>
                    <a:pt x="271" y="190"/>
                    <a:pt x="271" y="190"/>
                    <a:pt x="271" y="190"/>
                  </a:cubicBezTo>
                  <a:cubicBezTo>
                    <a:pt x="215" y="270"/>
                    <a:pt x="126" y="321"/>
                    <a:pt x="29" y="330"/>
                  </a:cubicBezTo>
                  <a:lnTo>
                    <a:pt x="0" y="0"/>
                  </a:lnTo>
                  <a:close/>
                </a:path>
              </a:pathLst>
            </a:custGeom>
            <a:solidFill>
              <a:srgbClr val="703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9653" name="Freeform 7"/>
            <p:cNvSpPr>
              <a:spLocks/>
            </p:cNvSpPr>
            <p:nvPr/>
          </p:nvSpPr>
          <p:spPr bwMode="auto">
            <a:xfrm>
              <a:off x="3869868" y="3794710"/>
              <a:ext cx="665487" cy="857854"/>
            </a:xfrm>
            <a:custGeom>
              <a:avLst/>
              <a:gdLst>
                <a:gd name="T0" fmla="*/ 2147483647 w 263"/>
                <a:gd name="T1" fmla="*/ 0 h 338"/>
                <a:gd name="T2" fmla="*/ 2147483647 w 263"/>
                <a:gd name="T3" fmla="*/ 2147483647 h 338"/>
                <a:gd name="T4" fmla="*/ 0 w 263"/>
                <a:gd name="T5" fmla="*/ 2147483647 h 338"/>
                <a:gd name="T6" fmla="*/ 2147483647 w 263"/>
                <a:gd name="T7" fmla="*/ 0 h 338"/>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63" h="338">
                  <a:moveTo>
                    <a:pt x="233" y="0"/>
                  </a:moveTo>
                  <a:cubicBezTo>
                    <a:pt x="263" y="330"/>
                    <a:pt x="263" y="330"/>
                    <a:pt x="263" y="330"/>
                  </a:cubicBezTo>
                  <a:cubicBezTo>
                    <a:pt x="165" y="338"/>
                    <a:pt x="69" y="304"/>
                    <a:pt x="0" y="235"/>
                  </a:cubicBezTo>
                  <a:lnTo>
                    <a:pt x="233"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 name="Freeform 8"/>
            <p:cNvSpPr>
              <a:spLocks/>
            </p:cNvSpPr>
            <p:nvPr/>
          </p:nvSpPr>
          <p:spPr bwMode="auto">
            <a:xfrm>
              <a:off x="3612496" y="3719439"/>
              <a:ext cx="855679" cy="670115"/>
            </a:xfrm>
            <a:custGeom>
              <a:avLst/>
              <a:gdLst>
                <a:gd name="T0" fmla="*/ 338 w 338"/>
                <a:gd name="T1" fmla="*/ 30 h 264"/>
                <a:gd name="T2" fmla="*/ 104 w 338"/>
                <a:gd name="T3" fmla="*/ 264 h 264"/>
                <a:gd name="T4" fmla="*/ 8 w 338"/>
                <a:gd name="T5" fmla="*/ 0 h 264"/>
                <a:gd name="T6" fmla="*/ 338 w 338"/>
                <a:gd name="T7" fmla="*/ 30 h 264"/>
              </a:gdLst>
              <a:ahLst/>
              <a:cxnLst>
                <a:cxn ang="0">
                  <a:pos x="T0" y="T1"/>
                </a:cxn>
                <a:cxn ang="0">
                  <a:pos x="T2" y="T3"/>
                </a:cxn>
                <a:cxn ang="0">
                  <a:pos x="T4" y="T5"/>
                </a:cxn>
                <a:cxn ang="0">
                  <a:pos x="T6" y="T7"/>
                </a:cxn>
              </a:cxnLst>
              <a:rect l="0" t="0" r="r" b="b"/>
              <a:pathLst>
                <a:path w="338" h="264">
                  <a:moveTo>
                    <a:pt x="338" y="30"/>
                  </a:moveTo>
                  <a:cubicBezTo>
                    <a:pt x="104" y="264"/>
                    <a:pt x="104" y="264"/>
                    <a:pt x="104" y="264"/>
                  </a:cubicBezTo>
                  <a:cubicBezTo>
                    <a:pt x="34" y="194"/>
                    <a:pt x="0" y="98"/>
                    <a:pt x="8" y="0"/>
                  </a:cubicBezTo>
                  <a:lnTo>
                    <a:pt x="338" y="30"/>
                  </a:lnTo>
                  <a:close/>
                </a:path>
              </a:pathLst>
            </a:custGeom>
            <a:solidFill>
              <a:schemeClr val="accent6"/>
            </a:solidFill>
            <a:ln>
              <a:noFill/>
            </a:ln>
          </p:spPr>
          <p:txBody>
            <a:bodyPr/>
            <a:lstStyle/>
            <a:p>
              <a:pPr eaLnBrk="1" fontAlgn="auto" hangingPunct="1">
                <a:spcBef>
                  <a:spcPts val="0"/>
                </a:spcBef>
                <a:spcAft>
                  <a:spcPts val="0"/>
                </a:spcAft>
                <a:defRPr/>
              </a:pPr>
              <a:endParaRPr lang="en-US">
                <a:latin typeface="+mn-lt"/>
              </a:endParaRPr>
            </a:p>
          </p:txBody>
        </p:sp>
        <p:sp>
          <p:nvSpPr>
            <p:cNvPr id="69655" name="Freeform 9"/>
            <p:cNvSpPr>
              <a:spLocks/>
            </p:cNvSpPr>
            <p:nvPr/>
          </p:nvSpPr>
          <p:spPr bwMode="auto">
            <a:xfrm>
              <a:off x="3604727" y="3108427"/>
              <a:ext cx="835324" cy="686283"/>
            </a:xfrm>
            <a:custGeom>
              <a:avLst/>
              <a:gdLst>
                <a:gd name="T0" fmla="*/ 2147483647 w 330"/>
                <a:gd name="T1" fmla="*/ 2147483647 h 271"/>
                <a:gd name="T2" fmla="*/ 0 w 330"/>
                <a:gd name="T3" fmla="*/ 2147483647 h 271"/>
                <a:gd name="T4" fmla="*/ 2147483647 w 330"/>
                <a:gd name="T5" fmla="*/ 0 h 271"/>
                <a:gd name="T6" fmla="*/ 2147483647 w 330"/>
                <a:gd name="T7" fmla="*/ 2147483647 h 271"/>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30" h="271">
                  <a:moveTo>
                    <a:pt x="330" y="271"/>
                  </a:moveTo>
                  <a:cubicBezTo>
                    <a:pt x="0" y="242"/>
                    <a:pt x="0" y="242"/>
                    <a:pt x="0" y="242"/>
                  </a:cubicBezTo>
                  <a:cubicBezTo>
                    <a:pt x="9" y="145"/>
                    <a:pt x="60" y="56"/>
                    <a:pt x="140" y="0"/>
                  </a:cubicBezTo>
                  <a:lnTo>
                    <a:pt x="330" y="271"/>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9656" name="Freeform 11"/>
            <p:cNvSpPr>
              <a:spLocks/>
            </p:cNvSpPr>
            <p:nvPr/>
          </p:nvSpPr>
          <p:spPr bwMode="auto">
            <a:xfrm>
              <a:off x="7484972" y="3161277"/>
              <a:ext cx="838790" cy="642958"/>
            </a:xfrm>
            <a:custGeom>
              <a:avLst/>
              <a:gdLst>
                <a:gd name="T0" fmla="*/ 0 w 331"/>
                <a:gd name="T1" fmla="*/ 2147483647 h 254"/>
                <a:gd name="T2" fmla="*/ 2147483647 w 331"/>
                <a:gd name="T3" fmla="*/ 0 h 254"/>
                <a:gd name="T4" fmla="*/ 2147483647 w 331"/>
                <a:gd name="T5" fmla="*/ 2147483647 h 254"/>
                <a:gd name="T6" fmla="*/ 0 w 331"/>
                <a:gd name="T7" fmla="*/ 2147483647 h 25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31" h="254">
                  <a:moveTo>
                    <a:pt x="0" y="254"/>
                  </a:moveTo>
                  <a:cubicBezTo>
                    <a:pt x="213" y="0"/>
                    <a:pt x="213" y="0"/>
                    <a:pt x="213" y="0"/>
                  </a:cubicBezTo>
                  <a:cubicBezTo>
                    <a:pt x="288" y="63"/>
                    <a:pt x="331" y="156"/>
                    <a:pt x="331" y="254"/>
                  </a:cubicBezTo>
                  <a:lnTo>
                    <a:pt x="0" y="254"/>
                  </a:lnTo>
                  <a:close/>
                </a:path>
              </a:pathLst>
            </a:custGeom>
            <a:solidFill>
              <a:srgbClr val="703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9657" name="Freeform 12"/>
            <p:cNvSpPr>
              <a:spLocks/>
            </p:cNvSpPr>
            <p:nvPr/>
          </p:nvSpPr>
          <p:spPr bwMode="auto">
            <a:xfrm>
              <a:off x="7456397" y="3802502"/>
              <a:ext cx="838790" cy="642958"/>
            </a:xfrm>
            <a:custGeom>
              <a:avLst/>
              <a:gdLst>
                <a:gd name="T0" fmla="*/ 0 w 331"/>
                <a:gd name="T1" fmla="*/ 2147483647 h 254"/>
                <a:gd name="T2" fmla="*/ 2147483647 w 331"/>
                <a:gd name="T3" fmla="*/ 0 h 254"/>
                <a:gd name="T4" fmla="*/ 2147483647 w 331"/>
                <a:gd name="T5" fmla="*/ 2147483647 h 254"/>
                <a:gd name="T6" fmla="*/ 0 w 331"/>
                <a:gd name="T7" fmla="*/ 2147483647 h 25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331" h="254">
                  <a:moveTo>
                    <a:pt x="0" y="1"/>
                  </a:moveTo>
                  <a:cubicBezTo>
                    <a:pt x="331" y="0"/>
                    <a:pt x="331" y="0"/>
                    <a:pt x="331" y="0"/>
                  </a:cubicBezTo>
                  <a:cubicBezTo>
                    <a:pt x="331" y="98"/>
                    <a:pt x="288" y="191"/>
                    <a:pt x="214" y="254"/>
                  </a:cubicBezTo>
                  <a:lnTo>
                    <a:pt x="0" y="1"/>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5" name="Freeform 13"/>
            <p:cNvSpPr>
              <a:spLocks/>
            </p:cNvSpPr>
            <p:nvPr/>
          </p:nvSpPr>
          <p:spPr bwMode="auto">
            <a:xfrm>
              <a:off x="7311439" y="3794072"/>
              <a:ext cx="682637" cy="870196"/>
            </a:xfrm>
            <a:custGeom>
              <a:avLst/>
              <a:gdLst>
                <a:gd name="T0" fmla="*/ 58 w 270"/>
                <a:gd name="T1" fmla="*/ 0 h 343"/>
                <a:gd name="T2" fmla="*/ 270 w 270"/>
                <a:gd name="T3" fmla="*/ 254 h 343"/>
                <a:gd name="T4" fmla="*/ 0 w 270"/>
                <a:gd name="T5" fmla="*/ 326 h 343"/>
                <a:gd name="T6" fmla="*/ 58 w 270"/>
                <a:gd name="T7" fmla="*/ 0 h 343"/>
              </a:gdLst>
              <a:ahLst/>
              <a:cxnLst>
                <a:cxn ang="0">
                  <a:pos x="T0" y="T1"/>
                </a:cxn>
                <a:cxn ang="0">
                  <a:pos x="T2" y="T3"/>
                </a:cxn>
                <a:cxn ang="0">
                  <a:pos x="T4" y="T5"/>
                </a:cxn>
                <a:cxn ang="0">
                  <a:pos x="T6" y="T7"/>
                </a:cxn>
              </a:cxnLst>
              <a:rect l="0" t="0" r="r" b="b"/>
              <a:pathLst>
                <a:path w="270" h="343">
                  <a:moveTo>
                    <a:pt x="58" y="0"/>
                  </a:moveTo>
                  <a:cubicBezTo>
                    <a:pt x="270" y="254"/>
                    <a:pt x="270" y="254"/>
                    <a:pt x="270" y="254"/>
                  </a:cubicBezTo>
                  <a:cubicBezTo>
                    <a:pt x="195" y="317"/>
                    <a:pt x="96" y="343"/>
                    <a:pt x="0" y="326"/>
                  </a:cubicBezTo>
                  <a:lnTo>
                    <a:pt x="58" y="0"/>
                  </a:lnTo>
                  <a:close/>
                </a:path>
              </a:pathLst>
            </a:custGeom>
            <a:solidFill>
              <a:schemeClr val="accent6"/>
            </a:solidFill>
            <a:ln>
              <a:noFill/>
            </a:ln>
          </p:spPr>
          <p:txBody>
            <a:bodyPr/>
            <a:lstStyle/>
            <a:p>
              <a:pPr eaLnBrk="1" fontAlgn="auto" hangingPunct="1">
                <a:spcBef>
                  <a:spcPts val="0"/>
                </a:spcBef>
                <a:spcAft>
                  <a:spcPts val="0"/>
                </a:spcAft>
                <a:defRPr/>
              </a:pPr>
              <a:endParaRPr lang="en-US">
                <a:latin typeface="+mn-lt"/>
              </a:endParaRPr>
            </a:p>
          </p:txBody>
        </p:sp>
        <p:sp>
          <p:nvSpPr>
            <p:cNvPr id="69659" name="Freeform 14"/>
            <p:cNvSpPr>
              <a:spLocks/>
            </p:cNvSpPr>
            <p:nvPr/>
          </p:nvSpPr>
          <p:spPr bwMode="auto">
            <a:xfrm>
              <a:off x="6730254" y="3794710"/>
              <a:ext cx="726143" cy="826660"/>
            </a:xfrm>
            <a:custGeom>
              <a:avLst/>
              <a:gdLst>
                <a:gd name="T0" fmla="*/ 2147483647 w 287"/>
                <a:gd name="T1" fmla="*/ 0 h 326"/>
                <a:gd name="T2" fmla="*/ 2147483647 w 287"/>
                <a:gd name="T3" fmla="*/ 2147483647 h 326"/>
                <a:gd name="T4" fmla="*/ 0 w 287"/>
                <a:gd name="T5" fmla="*/ 2147483647 h 326"/>
                <a:gd name="T6" fmla="*/ 2147483647 w 287"/>
                <a:gd name="T7" fmla="*/ 0 h 32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87" h="326">
                  <a:moveTo>
                    <a:pt x="287" y="0"/>
                  </a:moveTo>
                  <a:cubicBezTo>
                    <a:pt x="230" y="326"/>
                    <a:pt x="230" y="326"/>
                    <a:pt x="230" y="326"/>
                  </a:cubicBezTo>
                  <a:cubicBezTo>
                    <a:pt x="133" y="309"/>
                    <a:pt x="49" y="250"/>
                    <a:pt x="0" y="166"/>
                  </a:cubicBezTo>
                  <a:lnTo>
                    <a:pt x="287"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9660" name="Freeform 5"/>
            <p:cNvSpPr>
              <a:spLocks noEditPoints="1"/>
            </p:cNvSpPr>
            <p:nvPr/>
          </p:nvSpPr>
          <p:spPr bwMode="auto">
            <a:xfrm>
              <a:off x="7885317" y="3922056"/>
              <a:ext cx="292900" cy="259245"/>
            </a:xfrm>
            <a:custGeom>
              <a:avLst/>
              <a:gdLst>
                <a:gd name="T0" fmla="*/ 2147483647 w 136"/>
                <a:gd name="T1" fmla="*/ 0 h 120"/>
                <a:gd name="T2" fmla="*/ 0 w 136"/>
                <a:gd name="T3" fmla="*/ 2147483647 h 120"/>
                <a:gd name="T4" fmla="*/ 2147483647 w 136"/>
                <a:gd name="T5" fmla="*/ 2147483647 h 120"/>
                <a:gd name="T6" fmla="*/ 2147483647 w 136"/>
                <a:gd name="T7" fmla="*/ 2147483647 h 120"/>
                <a:gd name="T8" fmla="*/ 2147483647 w 136"/>
                <a:gd name="T9" fmla="*/ 2147483647 h 120"/>
                <a:gd name="T10" fmla="*/ 2147483647 w 136"/>
                <a:gd name="T11" fmla="*/ 2147483647 h 120"/>
                <a:gd name="T12" fmla="*/ 2147483647 w 136"/>
                <a:gd name="T13" fmla="*/ 0 h 120"/>
                <a:gd name="T14" fmla="*/ 2147483647 w 136"/>
                <a:gd name="T15" fmla="*/ 2147483647 h 120"/>
                <a:gd name="T16" fmla="*/ 2147483647 w 136"/>
                <a:gd name="T17" fmla="*/ 2147483647 h 120"/>
                <a:gd name="T18" fmla="*/ 2147483647 w 136"/>
                <a:gd name="T19" fmla="*/ 2147483647 h 120"/>
                <a:gd name="T20" fmla="*/ 2147483647 w 136"/>
                <a:gd name="T21" fmla="*/ 2147483647 h 120"/>
                <a:gd name="T22" fmla="*/ 2147483647 w 136"/>
                <a:gd name="T23" fmla="*/ 2147483647 h 120"/>
                <a:gd name="T24" fmla="*/ 2147483647 w 136"/>
                <a:gd name="T25" fmla="*/ 2147483647 h 120"/>
                <a:gd name="T26" fmla="*/ 2147483647 w 136"/>
                <a:gd name="T27" fmla="*/ 2147483647 h 120"/>
                <a:gd name="T28" fmla="*/ 2147483647 w 136"/>
                <a:gd name="T29" fmla="*/ 2147483647 h 120"/>
                <a:gd name="T30" fmla="*/ 2147483647 w 136"/>
                <a:gd name="T31" fmla="*/ 2147483647 h 120"/>
                <a:gd name="T32" fmla="*/ 2147483647 w 136"/>
                <a:gd name="T33" fmla="*/ 2147483647 h 120"/>
                <a:gd name="T34" fmla="*/ 2147483647 w 136"/>
                <a:gd name="T35" fmla="*/ 2147483647 h 120"/>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36" h="120">
                  <a:moveTo>
                    <a:pt x="68" y="0"/>
                  </a:moveTo>
                  <a:cubicBezTo>
                    <a:pt x="31" y="0"/>
                    <a:pt x="0" y="22"/>
                    <a:pt x="0" y="48"/>
                  </a:cubicBezTo>
                  <a:cubicBezTo>
                    <a:pt x="0" y="67"/>
                    <a:pt x="15" y="83"/>
                    <a:pt x="38" y="91"/>
                  </a:cubicBezTo>
                  <a:cubicBezTo>
                    <a:pt x="39" y="96"/>
                    <a:pt x="37" y="106"/>
                    <a:pt x="22" y="120"/>
                  </a:cubicBezTo>
                  <a:cubicBezTo>
                    <a:pt x="22" y="120"/>
                    <a:pt x="54" y="111"/>
                    <a:pt x="73" y="96"/>
                  </a:cubicBezTo>
                  <a:cubicBezTo>
                    <a:pt x="108" y="94"/>
                    <a:pt x="136" y="74"/>
                    <a:pt x="136" y="48"/>
                  </a:cubicBezTo>
                  <a:cubicBezTo>
                    <a:pt x="136" y="22"/>
                    <a:pt x="106" y="0"/>
                    <a:pt x="68" y="0"/>
                  </a:cubicBezTo>
                  <a:close/>
                  <a:moveTo>
                    <a:pt x="75" y="19"/>
                  </a:moveTo>
                  <a:cubicBezTo>
                    <a:pt x="73" y="60"/>
                    <a:pt x="73" y="60"/>
                    <a:pt x="73" y="60"/>
                  </a:cubicBezTo>
                  <a:cubicBezTo>
                    <a:pt x="63" y="60"/>
                    <a:pt x="63" y="60"/>
                    <a:pt x="63" y="60"/>
                  </a:cubicBezTo>
                  <a:cubicBezTo>
                    <a:pt x="61" y="19"/>
                    <a:pt x="61" y="19"/>
                    <a:pt x="61" y="19"/>
                  </a:cubicBezTo>
                  <a:lnTo>
                    <a:pt x="75" y="19"/>
                  </a:lnTo>
                  <a:close/>
                  <a:moveTo>
                    <a:pt x="68" y="81"/>
                  </a:moveTo>
                  <a:cubicBezTo>
                    <a:pt x="68" y="81"/>
                    <a:pt x="68" y="81"/>
                    <a:pt x="68" y="81"/>
                  </a:cubicBezTo>
                  <a:cubicBezTo>
                    <a:pt x="63" y="81"/>
                    <a:pt x="60" y="77"/>
                    <a:pt x="60" y="72"/>
                  </a:cubicBezTo>
                  <a:cubicBezTo>
                    <a:pt x="60" y="68"/>
                    <a:pt x="64" y="64"/>
                    <a:pt x="68" y="64"/>
                  </a:cubicBezTo>
                  <a:cubicBezTo>
                    <a:pt x="73" y="64"/>
                    <a:pt x="76" y="68"/>
                    <a:pt x="76" y="72"/>
                  </a:cubicBezTo>
                  <a:cubicBezTo>
                    <a:pt x="76" y="77"/>
                    <a:pt x="73" y="81"/>
                    <a:pt x="68" y="8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30" name="Group 29"/>
            <p:cNvGrpSpPr/>
            <p:nvPr/>
          </p:nvGrpSpPr>
          <p:grpSpPr>
            <a:xfrm>
              <a:off x="7525673" y="4241589"/>
              <a:ext cx="247721" cy="216416"/>
              <a:chOff x="4232276" y="2087563"/>
              <a:chExt cx="577850" cy="504826"/>
            </a:xfrm>
            <a:solidFill>
              <a:schemeClr val="bg1"/>
            </a:solidFill>
          </p:grpSpPr>
          <p:sp>
            <p:nvSpPr>
              <p:cNvPr id="65" name="Freeform 11"/>
              <p:cNvSpPr>
                <a:spLocks/>
              </p:cNvSpPr>
              <p:nvPr/>
            </p:nvSpPr>
            <p:spPr bwMode="auto">
              <a:xfrm>
                <a:off x="4397376" y="2087563"/>
                <a:ext cx="412750" cy="460375"/>
              </a:xfrm>
              <a:custGeom>
                <a:avLst/>
                <a:gdLst>
                  <a:gd name="T0" fmla="*/ 109 w 110"/>
                  <a:gd name="T1" fmla="*/ 42 h 122"/>
                  <a:gd name="T2" fmla="*/ 21 w 110"/>
                  <a:gd name="T3" fmla="*/ 1 h 122"/>
                  <a:gd name="T4" fmla="*/ 19 w 110"/>
                  <a:gd name="T5" fmla="*/ 2 h 122"/>
                  <a:gd name="T6" fmla="*/ 0 w 110"/>
                  <a:gd name="T7" fmla="*/ 41 h 122"/>
                  <a:gd name="T8" fmla="*/ 10 w 110"/>
                  <a:gd name="T9" fmla="*/ 41 h 122"/>
                  <a:gd name="T10" fmla="*/ 24 w 110"/>
                  <a:gd name="T11" fmla="*/ 12 h 122"/>
                  <a:gd name="T12" fmla="*/ 100 w 110"/>
                  <a:gd name="T13" fmla="*/ 48 h 122"/>
                  <a:gd name="T14" fmla="*/ 76 w 110"/>
                  <a:gd name="T15" fmla="*/ 98 h 122"/>
                  <a:gd name="T16" fmla="*/ 63 w 110"/>
                  <a:gd name="T17" fmla="*/ 91 h 122"/>
                  <a:gd name="T18" fmla="*/ 63 w 110"/>
                  <a:gd name="T19" fmla="*/ 118 h 122"/>
                  <a:gd name="T20" fmla="*/ 71 w 110"/>
                  <a:gd name="T21" fmla="*/ 121 h 122"/>
                  <a:gd name="T22" fmla="*/ 74 w 110"/>
                  <a:gd name="T23" fmla="*/ 121 h 122"/>
                  <a:gd name="T24" fmla="*/ 110 w 110"/>
                  <a:gd name="T25" fmla="*/ 45 h 122"/>
                  <a:gd name="T26" fmla="*/ 109 w 110"/>
                  <a:gd name="T27" fmla="*/ 42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0" h="122">
                    <a:moveTo>
                      <a:pt x="109" y="42"/>
                    </a:moveTo>
                    <a:cubicBezTo>
                      <a:pt x="21" y="1"/>
                      <a:pt x="21" y="1"/>
                      <a:pt x="21" y="1"/>
                    </a:cubicBezTo>
                    <a:cubicBezTo>
                      <a:pt x="20" y="0"/>
                      <a:pt x="19" y="1"/>
                      <a:pt x="19" y="2"/>
                    </a:cubicBezTo>
                    <a:cubicBezTo>
                      <a:pt x="0" y="41"/>
                      <a:pt x="0" y="41"/>
                      <a:pt x="0" y="41"/>
                    </a:cubicBezTo>
                    <a:cubicBezTo>
                      <a:pt x="10" y="41"/>
                      <a:pt x="10" y="41"/>
                      <a:pt x="10" y="41"/>
                    </a:cubicBezTo>
                    <a:cubicBezTo>
                      <a:pt x="24" y="12"/>
                      <a:pt x="24" y="12"/>
                      <a:pt x="24" y="12"/>
                    </a:cubicBezTo>
                    <a:cubicBezTo>
                      <a:pt x="100" y="48"/>
                      <a:pt x="100" y="48"/>
                      <a:pt x="100" y="48"/>
                    </a:cubicBezTo>
                    <a:cubicBezTo>
                      <a:pt x="76" y="98"/>
                      <a:pt x="76" y="98"/>
                      <a:pt x="76" y="98"/>
                    </a:cubicBezTo>
                    <a:cubicBezTo>
                      <a:pt x="63" y="91"/>
                      <a:pt x="63" y="91"/>
                      <a:pt x="63" y="91"/>
                    </a:cubicBezTo>
                    <a:cubicBezTo>
                      <a:pt x="63" y="118"/>
                      <a:pt x="63" y="118"/>
                      <a:pt x="63" y="118"/>
                    </a:cubicBezTo>
                    <a:cubicBezTo>
                      <a:pt x="71" y="121"/>
                      <a:pt x="71" y="121"/>
                      <a:pt x="71" y="121"/>
                    </a:cubicBezTo>
                    <a:cubicBezTo>
                      <a:pt x="72" y="122"/>
                      <a:pt x="73" y="122"/>
                      <a:pt x="74" y="121"/>
                    </a:cubicBezTo>
                    <a:cubicBezTo>
                      <a:pt x="110" y="45"/>
                      <a:pt x="110" y="45"/>
                      <a:pt x="110" y="45"/>
                    </a:cubicBezTo>
                    <a:cubicBezTo>
                      <a:pt x="110" y="44"/>
                      <a:pt x="110" y="43"/>
                      <a:pt x="109"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66" name="Freeform 12"/>
              <p:cNvSpPr>
                <a:spLocks noEditPoints="1"/>
              </p:cNvSpPr>
              <p:nvPr/>
            </p:nvSpPr>
            <p:spPr bwMode="auto">
              <a:xfrm>
                <a:off x="4232276" y="2260601"/>
                <a:ext cx="379413" cy="331788"/>
              </a:xfrm>
              <a:custGeom>
                <a:avLst/>
                <a:gdLst>
                  <a:gd name="T0" fmla="*/ 99 w 101"/>
                  <a:gd name="T1" fmla="*/ 0 h 88"/>
                  <a:gd name="T2" fmla="*/ 2 w 101"/>
                  <a:gd name="T3" fmla="*/ 0 h 88"/>
                  <a:gd name="T4" fmla="*/ 0 w 101"/>
                  <a:gd name="T5" fmla="*/ 2 h 88"/>
                  <a:gd name="T6" fmla="*/ 0 w 101"/>
                  <a:gd name="T7" fmla="*/ 86 h 88"/>
                  <a:gd name="T8" fmla="*/ 2 w 101"/>
                  <a:gd name="T9" fmla="*/ 88 h 88"/>
                  <a:gd name="T10" fmla="*/ 99 w 101"/>
                  <a:gd name="T11" fmla="*/ 88 h 88"/>
                  <a:gd name="T12" fmla="*/ 101 w 101"/>
                  <a:gd name="T13" fmla="*/ 86 h 88"/>
                  <a:gd name="T14" fmla="*/ 101 w 101"/>
                  <a:gd name="T15" fmla="*/ 2 h 88"/>
                  <a:gd name="T16" fmla="*/ 99 w 101"/>
                  <a:gd name="T17" fmla="*/ 0 h 88"/>
                  <a:gd name="T18" fmla="*/ 93 w 101"/>
                  <a:gd name="T19" fmla="*/ 64 h 88"/>
                  <a:gd name="T20" fmla="*/ 9 w 101"/>
                  <a:gd name="T21" fmla="*/ 64 h 88"/>
                  <a:gd name="T22" fmla="*/ 9 w 101"/>
                  <a:gd name="T23" fmla="*/ 9 h 88"/>
                  <a:gd name="T24" fmla="*/ 93 w 101"/>
                  <a:gd name="T25" fmla="*/ 9 h 88"/>
                  <a:gd name="T26" fmla="*/ 93 w 101"/>
                  <a:gd name="T27" fmla="*/ 6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1" h="88">
                    <a:moveTo>
                      <a:pt x="99" y="0"/>
                    </a:moveTo>
                    <a:cubicBezTo>
                      <a:pt x="2" y="0"/>
                      <a:pt x="2" y="0"/>
                      <a:pt x="2" y="0"/>
                    </a:cubicBezTo>
                    <a:cubicBezTo>
                      <a:pt x="1" y="0"/>
                      <a:pt x="0" y="1"/>
                      <a:pt x="0" y="2"/>
                    </a:cubicBezTo>
                    <a:cubicBezTo>
                      <a:pt x="0" y="86"/>
                      <a:pt x="0" y="86"/>
                      <a:pt x="0" y="86"/>
                    </a:cubicBezTo>
                    <a:cubicBezTo>
                      <a:pt x="0" y="87"/>
                      <a:pt x="1" y="88"/>
                      <a:pt x="2" y="88"/>
                    </a:cubicBezTo>
                    <a:cubicBezTo>
                      <a:pt x="99" y="88"/>
                      <a:pt x="99" y="88"/>
                      <a:pt x="99" y="88"/>
                    </a:cubicBezTo>
                    <a:cubicBezTo>
                      <a:pt x="100" y="88"/>
                      <a:pt x="101" y="87"/>
                      <a:pt x="101" y="86"/>
                    </a:cubicBezTo>
                    <a:cubicBezTo>
                      <a:pt x="101" y="2"/>
                      <a:pt x="101" y="2"/>
                      <a:pt x="101" y="2"/>
                    </a:cubicBezTo>
                    <a:cubicBezTo>
                      <a:pt x="101" y="1"/>
                      <a:pt x="100" y="0"/>
                      <a:pt x="99" y="0"/>
                    </a:cubicBezTo>
                    <a:close/>
                    <a:moveTo>
                      <a:pt x="93" y="64"/>
                    </a:moveTo>
                    <a:cubicBezTo>
                      <a:pt x="9" y="64"/>
                      <a:pt x="9" y="64"/>
                      <a:pt x="9" y="64"/>
                    </a:cubicBezTo>
                    <a:cubicBezTo>
                      <a:pt x="9" y="9"/>
                      <a:pt x="9" y="9"/>
                      <a:pt x="9" y="9"/>
                    </a:cubicBezTo>
                    <a:cubicBezTo>
                      <a:pt x="93" y="9"/>
                      <a:pt x="93" y="9"/>
                      <a:pt x="93" y="9"/>
                    </a:cubicBezTo>
                    <a:lnTo>
                      <a:pt x="93" y="6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grpSp>
        <p:grpSp>
          <p:nvGrpSpPr>
            <p:cNvPr id="31" name="Group 30"/>
            <p:cNvGrpSpPr/>
            <p:nvPr/>
          </p:nvGrpSpPr>
          <p:grpSpPr>
            <a:xfrm>
              <a:off x="7832734" y="3394333"/>
              <a:ext cx="340860" cy="275679"/>
              <a:chOff x="941388" y="803275"/>
              <a:chExt cx="506413" cy="409575"/>
            </a:xfrm>
            <a:solidFill>
              <a:schemeClr val="bg1"/>
            </a:solidFill>
          </p:grpSpPr>
          <p:sp>
            <p:nvSpPr>
              <p:cNvPr id="62" name="Freeform 10"/>
              <p:cNvSpPr>
                <a:spLocks noEditPoints="1"/>
              </p:cNvSpPr>
              <p:nvPr/>
            </p:nvSpPr>
            <p:spPr bwMode="auto">
              <a:xfrm>
                <a:off x="941388" y="803275"/>
                <a:ext cx="506413" cy="409575"/>
              </a:xfrm>
              <a:custGeom>
                <a:avLst/>
                <a:gdLst>
                  <a:gd name="T0" fmla="*/ 78 w 153"/>
                  <a:gd name="T1" fmla="*/ 0 h 124"/>
                  <a:gd name="T2" fmla="*/ 0 w 153"/>
                  <a:gd name="T3" fmla="*/ 68 h 124"/>
                  <a:gd name="T4" fmla="*/ 15 w 153"/>
                  <a:gd name="T5" fmla="*/ 68 h 124"/>
                  <a:gd name="T6" fmla="*/ 21 w 153"/>
                  <a:gd name="T7" fmla="*/ 64 h 124"/>
                  <a:gd name="T8" fmla="*/ 21 w 153"/>
                  <a:gd name="T9" fmla="*/ 121 h 124"/>
                  <a:gd name="T10" fmla="*/ 24 w 153"/>
                  <a:gd name="T11" fmla="*/ 124 h 124"/>
                  <a:gd name="T12" fmla="*/ 63 w 153"/>
                  <a:gd name="T13" fmla="*/ 124 h 124"/>
                  <a:gd name="T14" fmla="*/ 63 w 153"/>
                  <a:gd name="T15" fmla="*/ 92 h 124"/>
                  <a:gd name="T16" fmla="*/ 67 w 153"/>
                  <a:gd name="T17" fmla="*/ 87 h 124"/>
                  <a:gd name="T18" fmla="*/ 83 w 153"/>
                  <a:gd name="T19" fmla="*/ 87 h 124"/>
                  <a:gd name="T20" fmla="*/ 89 w 153"/>
                  <a:gd name="T21" fmla="*/ 92 h 124"/>
                  <a:gd name="T22" fmla="*/ 89 w 153"/>
                  <a:gd name="T23" fmla="*/ 124 h 124"/>
                  <a:gd name="T24" fmla="*/ 127 w 153"/>
                  <a:gd name="T25" fmla="*/ 124 h 124"/>
                  <a:gd name="T26" fmla="*/ 131 w 153"/>
                  <a:gd name="T27" fmla="*/ 120 h 124"/>
                  <a:gd name="T28" fmla="*/ 131 w 153"/>
                  <a:gd name="T29" fmla="*/ 63 h 124"/>
                  <a:gd name="T30" fmla="*/ 136 w 153"/>
                  <a:gd name="T31" fmla="*/ 68 h 124"/>
                  <a:gd name="T32" fmla="*/ 153 w 153"/>
                  <a:gd name="T33" fmla="*/ 68 h 124"/>
                  <a:gd name="T34" fmla="*/ 78 w 153"/>
                  <a:gd name="T35" fmla="*/ 0 h 124"/>
                  <a:gd name="T36" fmla="*/ 76 w 153"/>
                  <a:gd name="T37" fmla="*/ 75 h 124"/>
                  <a:gd name="T38" fmla="*/ 60 w 153"/>
                  <a:gd name="T39" fmla="*/ 59 h 124"/>
                  <a:gd name="T40" fmla="*/ 76 w 153"/>
                  <a:gd name="T41" fmla="*/ 42 h 124"/>
                  <a:gd name="T42" fmla="*/ 92 w 153"/>
                  <a:gd name="T43" fmla="*/ 59 h 124"/>
                  <a:gd name="T44" fmla="*/ 76 w 153"/>
                  <a:gd name="T45" fmla="*/ 7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124">
                    <a:moveTo>
                      <a:pt x="78" y="0"/>
                    </a:moveTo>
                    <a:cubicBezTo>
                      <a:pt x="0" y="68"/>
                      <a:pt x="0" y="68"/>
                      <a:pt x="0" y="68"/>
                    </a:cubicBezTo>
                    <a:cubicBezTo>
                      <a:pt x="0" y="68"/>
                      <a:pt x="5" y="77"/>
                      <a:pt x="15" y="68"/>
                    </a:cubicBezTo>
                    <a:cubicBezTo>
                      <a:pt x="21" y="64"/>
                      <a:pt x="21" y="64"/>
                      <a:pt x="21" y="64"/>
                    </a:cubicBezTo>
                    <a:cubicBezTo>
                      <a:pt x="21" y="121"/>
                      <a:pt x="21" y="121"/>
                      <a:pt x="21" y="121"/>
                    </a:cubicBezTo>
                    <a:cubicBezTo>
                      <a:pt x="21" y="121"/>
                      <a:pt x="21" y="124"/>
                      <a:pt x="24" y="124"/>
                    </a:cubicBezTo>
                    <a:cubicBezTo>
                      <a:pt x="28" y="124"/>
                      <a:pt x="63" y="124"/>
                      <a:pt x="63" y="124"/>
                    </a:cubicBezTo>
                    <a:cubicBezTo>
                      <a:pt x="63" y="92"/>
                      <a:pt x="63" y="92"/>
                      <a:pt x="63" y="92"/>
                    </a:cubicBezTo>
                    <a:cubicBezTo>
                      <a:pt x="63" y="92"/>
                      <a:pt x="62" y="87"/>
                      <a:pt x="67" y="87"/>
                    </a:cubicBezTo>
                    <a:cubicBezTo>
                      <a:pt x="83" y="87"/>
                      <a:pt x="83" y="87"/>
                      <a:pt x="83" y="87"/>
                    </a:cubicBezTo>
                    <a:cubicBezTo>
                      <a:pt x="89" y="87"/>
                      <a:pt x="89" y="92"/>
                      <a:pt x="89" y="92"/>
                    </a:cubicBezTo>
                    <a:cubicBezTo>
                      <a:pt x="89" y="124"/>
                      <a:pt x="89" y="124"/>
                      <a:pt x="89" y="124"/>
                    </a:cubicBezTo>
                    <a:cubicBezTo>
                      <a:pt x="89" y="124"/>
                      <a:pt x="121" y="124"/>
                      <a:pt x="127" y="124"/>
                    </a:cubicBezTo>
                    <a:cubicBezTo>
                      <a:pt x="131" y="124"/>
                      <a:pt x="131" y="120"/>
                      <a:pt x="131" y="120"/>
                    </a:cubicBezTo>
                    <a:cubicBezTo>
                      <a:pt x="131" y="63"/>
                      <a:pt x="131" y="63"/>
                      <a:pt x="131" y="63"/>
                    </a:cubicBezTo>
                    <a:cubicBezTo>
                      <a:pt x="136" y="68"/>
                      <a:pt x="136" y="68"/>
                      <a:pt x="136" y="68"/>
                    </a:cubicBezTo>
                    <a:cubicBezTo>
                      <a:pt x="149" y="77"/>
                      <a:pt x="153" y="68"/>
                      <a:pt x="153" y="68"/>
                    </a:cubicBezTo>
                    <a:lnTo>
                      <a:pt x="78" y="0"/>
                    </a:lnTo>
                    <a:close/>
                    <a:moveTo>
                      <a:pt x="76" y="75"/>
                    </a:moveTo>
                    <a:cubicBezTo>
                      <a:pt x="67" y="75"/>
                      <a:pt x="60" y="68"/>
                      <a:pt x="60" y="59"/>
                    </a:cubicBezTo>
                    <a:cubicBezTo>
                      <a:pt x="60" y="50"/>
                      <a:pt x="67" y="42"/>
                      <a:pt x="76" y="42"/>
                    </a:cubicBezTo>
                    <a:cubicBezTo>
                      <a:pt x="85" y="42"/>
                      <a:pt x="92" y="50"/>
                      <a:pt x="92" y="59"/>
                    </a:cubicBezTo>
                    <a:cubicBezTo>
                      <a:pt x="92" y="68"/>
                      <a:pt x="85" y="75"/>
                      <a:pt x="76" y="7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63" name="Freeform 11"/>
              <p:cNvSpPr>
                <a:spLocks/>
              </p:cNvSpPr>
              <p:nvPr/>
            </p:nvSpPr>
            <p:spPr bwMode="auto">
              <a:xfrm>
                <a:off x="1338263" y="852488"/>
                <a:ext cx="49213" cy="103188"/>
              </a:xfrm>
              <a:custGeom>
                <a:avLst/>
                <a:gdLst>
                  <a:gd name="T0" fmla="*/ 31 w 31"/>
                  <a:gd name="T1" fmla="*/ 65 h 65"/>
                  <a:gd name="T2" fmla="*/ 31 w 31"/>
                  <a:gd name="T3" fmla="*/ 0 h 65"/>
                  <a:gd name="T4" fmla="*/ 0 w 31"/>
                  <a:gd name="T5" fmla="*/ 0 h 65"/>
                  <a:gd name="T6" fmla="*/ 0 w 31"/>
                  <a:gd name="T7" fmla="*/ 38 h 65"/>
                  <a:gd name="T8" fmla="*/ 31 w 31"/>
                  <a:gd name="T9" fmla="*/ 65 h 65"/>
                </a:gdLst>
                <a:ahLst/>
                <a:cxnLst>
                  <a:cxn ang="0">
                    <a:pos x="T0" y="T1"/>
                  </a:cxn>
                  <a:cxn ang="0">
                    <a:pos x="T2" y="T3"/>
                  </a:cxn>
                  <a:cxn ang="0">
                    <a:pos x="T4" y="T5"/>
                  </a:cxn>
                  <a:cxn ang="0">
                    <a:pos x="T6" y="T7"/>
                  </a:cxn>
                  <a:cxn ang="0">
                    <a:pos x="T8" y="T9"/>
                  </a:cxn>
                </a:cxnLst>
                <a:rect l="0" t="0" r="r" b="b"/>
                <a:pathLst>
                  <a:path w="31" h="65">
                    <a:moveTo>
                      <a:pt x="31" y="65"/>
                    </a:moveTo>
                    <a:lnTo>
                      <a:pt x="31" y="0"/>
                    </a:lnTo>
                    <a:lnTo>
                      <a:pt x="0" y="0"/>
                    </a:lnTo>
                    <a:lnTo>
                      <a:pt x="0" y="38"/>
                    </a:lnTo>
                    <a:lnTo>
                      <a:pt x="31"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64" name="Oval 12"/>
              <p:cNvSpPr>
                <a:spLocks noChangeArrowheads="1"/>
              </p:cNvSpPr>
              <p:nvPr/>
            </p:nvSpPr>
            <p:spPr bwMode="auto">
              <a:xfrm>
                <a:off x="1166813" y="971550"/>
                <a:ext cx="52388" cy="539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grpSp>
        <p:sp>
          <p:nvSpPr>
            <p:cNvPr id="69663" name="Freeform 23"/>
            <p:cNvSpPr>
              <a:spLocks/>
            </p:cNvSpPr>
            <p:nvPr/>
          </p:nvSpPr>
          <p:spPr bwMode="auto">
            <a:xfrm>
              <a:off x="7034395" y="4140715"/>
              <a:ext cx="265906" cy="276169"/>
            </a:xfrm>
            <a:custGeom>
              <a:avLst/>
              <a:gdLst>
                <a:gd name="T0" fmla="*/ 2147483647 w 137"/>
                <a:gd name="T1" fmla="*/ 2147483647 h 142"/>
                <a:gd name="T2" fmla="*/ 2147483647 w 137"/>
                <a:gd name="T3" fmla="*/ 2147483647 h 142"/>
                <a:gd name="T4" fmla="*/ 2147483647 w 137"/>
                <a:gd name="T5" fmla="*/ 2147483647 h 142"/>
                <a:gd name="T6" fmla="*/ 2147483647 w 137"/>
                <a:gd name="T7" fmla="*/ 0 h 142"/>
                <a:gd name="T8" fmla="*/ 2147483647 w 137"/>
                <a:gd name="T9" fmla="*/ 2147483647 h 142"/>
                <a:gd name="T10" fmla="*/ 0 w 137"/>
                <a:gd name="T11" fmla="*/ 2147483647 h 142"/>
                <a:gd name="T12" fmla="*/ 2147483647 w 137"/>
                <a:gd name="T13" fmla="*/ 2147483647 h 142"/>
                <a:gd name="T14" fmla="*/ 2147483647 w 137"/>
                <a:gd name="T15" fmla="*/ 2147483647 h 142"/>
                <a:gd name="T16" fmla="*/ 2147483647 w 137"/>
                <a:gd name="T17" fmla="*/ 2147483647 h 142"/>
                <a:gd name="T18" fmla="*/ 2147483647 w 137"/>
                <a:gd name="T19" fmla="*/ 2147483647 h 142"/>
                <a:gd name="T20" fmla="*/ 2147483647 w 137"/>
                <a:gd name="T21" fmla="*/ 2147483647 h 142"/>
                <a:gd name="T22" fmla="*/ 2147483647 w 137"/>
                <a:gd name="T23" fmla="*/ 2147483647 h 142"/>
                <a:gd name="T24" fmla="*/ 2147483647 w 137"/>
                <a:gd name="T25" fmla="*/ 2147483647 h 142"/>
                <a:gd name="T26" fmla="*/ 2147483647 w 137"/>
                <a:gd name="T27" fmla="*/ 2147483647 h 142"/>
                <a:gd name="T28" fmla="*/ 2147483647 w 137"/>
                <a:gd name="T29" fmla="*/ 2147483647 h 142"/>
                <a:gd name="T30" fmla="*/ 2147483647 w 137"/>
                <a:gd name="T31" fmla="*/ 2147483647 h 142"/>
                <a:gd name="T32" fmla="*/ 2147483647 w 137"/>
                <a:gd name="T33" fmla="*/ 2147483647 h 142"/>
                <a:gd name="T34" fmla="*/ 2147483647 w 137"/>
                <a:gd name="T35" fmla="*/ 2147483647 h 142"/>
                <a:gd name="T36" fmla="*/ 2147483647 w 137"/>
                <a:gd name="T37" fmla="*/ 2147483647 h 142"/>
                <a:gd name="T38" fmla="*/ 2147483647 w 137"/>
                <a:gd name="T39" fmla="*/ 2147483647 h 142"/>
                <a:gd name="T40" fmla="*/ 2147483647 w 137"/>
                <a:gd name="T41" fmla="*/ 2147483647 h 142"/>
                <a:gd name="T42" fmla="*/ 2147483647 w 137"/>
                <a:gd name="T43" fmla="*/ 2147483647 h 142"/>
                <a:gd name="T44" fmla="*/ 2147483647 w 137"/>
                <a:gd name="T45" fmla="*/ 2147483647 h 142"/>
                <a:gd name="T46" fmla="*/ 2147483647 w 137"/>
                <a:gd name="T47" fmla="*/ 2147483647 h 142"/>
                <a:gd name="T48" fmla="*/ 2147483647 w 137"/>
                <a:gd name="T49" fmla="*/ 2147483647 h 142"/>
                <a:gd name="T50" fmla="*/ 2147483647 w 137"/>
                <a:gd name="T51" fmla="*/ 2147483647 h 142"/>
                <a:gd name="T52" fmla="*/ 2147483647 w 137"/>
                <a:gd name="T53" fmla="*/ 2147483647 h 142"/>
                <a:gd name="T54" fmla="*/ 2147483647 w 137"/>
                <a:gd name="T55" fmla="*/ 2147483647 h 142"/>
                <a:gd name="T56" fmla="*/ 2147483647 w 137"/>
                <a:gd name="T57" fmla="*/ 2147483647 h 142"/>
                <a:gd name="T58" fmla="*/ 2147483647 w 137"/>
                <a:gd name="T59" fmla="*/ 2147483647 h 14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0" t="0" r="r" b="b"/>
              <a:pathLst>
                <a:path w="137" h="142">
                  <a:moveTo>
                    <a:pt x="100" y="57"/>
                  </a:moveTo>
                  <a:cubicBezTo>
                    <a:pt x="137" y="57"/>
                    <a:pt x="137" y="57"/>
                    <a:pt x="137" y="57"/>
                  </a:cubicBezTo>
                  <a:cubicBezTo>
                    <a:pt x="130" y="28"/>
                    <a:pt x="106" y="7"/>
                    <a:pt x="76" y="4"/>
                  </a:cubicBezTo>
                  <a:cubicBezTo>
                    <a:pt x="75" y="1"/>
                    <a:pt x="73" y="0"/>
                    <a:pt x="70" y="0"/>
                  </a:cubicBezTo>
                  <a:cubicBezTo>
                    <a:pt x="67" y="0"/>
                    <a:pt x="64" y="1"/>
                    <a:pt x="63" y="4"/>
                  </a:cubicBezTo>
                  <a:cubicBezTo>
                    <a:pt x="33" y="6"/>
                    <a:pt x="8" y="28"/>
                    <a:pt x="0" y="57"/>
                  </a:cubicBezTo>
                  <a:cubicBezTo>
                    <a:pt x="40" y="57"/>
                    <a:pt x="40" y="57"/>
                    <a:pt x="40" y="57"/>
                  </a:cubicBezTo>
                  <a:cubicBezTo>
                    <a:pt x="40" y="24"/>
                    <a:pt x="58" y="7"/>
                    <a:pt x="63" y="4"/>
                  </a:cubicBezTo>
                  <a:cubicBezTo>
                    <a:pt x="63" y="4"/>
                    <a:pt x="62" y="5"/>
                    <a:pt x="62" y="5"/>
                  </a:cubicBezTo>
                  <a:cubicBezTo>
                    <a:pt x="41" y="31"/>
                    <a:pt x="44" y="57"/>
                    <a:pt x="44" y="57"/>
                  </a:cubicBezTo>
                  <a:cubicBezTo>
                    <a:pt x="65" y="57"/>
                    <a:pt x="65" y="57"/>
                    <a:pt x="65" y="57"/>
                  </a:cubicBezTo>
                  <a:cubicBezTo>
                    <a:pt x="65" y="122"/>
                    <a:pt x="65" y="122"/>
                    <a:pt x="65" y="122"/>
                  </a:cubicBezTo>
                  <a:cubicBezTo>
                    <a:pt x="65" y="125"/>
                    <a:pt x="65" y="125"/>
                    <a:pt x="65" y="125"/>
                  </a:cubicBezTo>
                  <a:cubicBezTo>
                    <a:pt x="65" y="130"/>
                    <a:pt x="65" y="130"/>
                    <a:pt x="65" y="130"/>
                  </a:cubicBezTo>
                  <a:cubicBezTo>
                    <a:pt x="65" y="136"/>
                    <a:pt x="70" y="142"/>
                    <a:pt x="76" y="142"/>
                  </a:cubicBezTo>
                  <a:cubicBezTo>
                    <a:pt x="83" y="142"/>
                    <a:pt x="88" y="136"/>
                    <a:pt x="88" y="130"/>
                  </a:cubicBezTo>
                  <a:cubicBezTo>
                    <a:pt x="88" y="125"/>
                    <a:pt x="88" y="125"/>
                    <a:pt x="88" y="125"/>
                  </a:cubicBezTo>
                  <a:cubicBezTo>
                    <a:pt x="80" y="125"/>
                    <a:pt x="80" y="125"/>
                    <a:pt x="80" y="125"/>
                  </a:cubicBezTo>
                  <a:cubicBezTo>
                    <a:pt x="80" y="127"/>
                    <a:pt x="80" y="127"/>
                    <a:pt x="80" y="127"/>
                  </a:cubicBezTo>
                  <a:cubicBezTo>
                    <a:pt x="80" y="129"/>
                    <a:pt x="80" y="129"/>
                    <a:pt x="80" y="129"/>
                  </a:cubicBezTo>
                  <a:cubicBezTo>
                    <a:pt x="80" y="131"/>
                    <a:pt x="78" y="133"/>
                    <a:pt x="76" y="133"/>
                  </a:cubicBezTo>
                  <a:cubicBezTo>
                    <a:pt x="74" y="133"/>
                    <a:pt x="73" y="131"/>
                    <a:pt x="73" y="129"/>
                  </a:cubicBezTo>
                  <a:cubicBezTo>
                    <a:pt x="73" y="127"/>
                    <a:pt x="73" y="127"/>
                    <a:pt x="73" y="127"/>
                  </a:cubicBezTo>
                  <a:cubicBezTo>
                    <a:pt x="73" y="125"/>
                    <a:pt x="73" y="125"/>
                    <a:pt x="73" y="125"/>
                  </a:cubicBezTo>
                  <a:cubicBezTo>
                    <a:pt x="73" y="111"/>
                    <a:pt x="73" y="111"/>
                    <a:pt x="73" y="111"/>
                  </a:cubicBezTo>
                  <a:cubicBezTo>
                    <a:pt x="73" y="57"/>
                    <a:pt x="73" y="57"/>
                    <a:pt x="73" y="57"/>
                  </a:cubicBezTo>
                  <a:cubicBezTo>
                    <a:pt x="95" y="57"/>
                    <a:pt x="95" y="57"/>
                    <a:pt x="95" y="57"/>
                  </a:cubicBezTo>
                  <a:cubicBezTo>
                    <a:pt x="95" y="57"/>
                    <a:pt x="98" y="31"/>
                    <a:pt x="77" y="5"/>
                  </a:cubicBezTo>
                  <a:cubicBezTo>
                    <a:pt x="77" y="5"/>
                    <a:pt x="77" y="4"/>
                    <a:pt x="76" y="4"/>
                  </a:cubicBezTo>
                  <a:cubicBezTo>
                    <a:pt x="81" y="7"/>
                    <a:pt x="100" y="24"/>
                    <a:pt x="100" y="5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33" name="Group 32"/>
            <p:cNvGrpSpPr/>
            <p:nvPr/>
          </p:nvGrpSpPr>
          <p:grpSpPr>
            <a:xfrm>
              <a:off x="3765517" y="3844141"/>
              <a:ext cx="322383" cy="240839"/>
              <a:chOff x="1249363" y="2060575"/>
              <a:chExt cx="539751" cy="403226"/>
            </a:xfrm>
            <a:solidFill>
              <a:schemeClr val="bg1"/>
            </a:solidFill>
          </p:grpSpPr>
          <p:sp>
            <p:nvSpPr>
              <p:cNvPr id="60" name="Freeform 5"/>
              <p:cNvSpPr>
                <a:spLocks/>
              </p:cNvSpPr>
              <p:nvPr/>
            </p:nvSpPr>
            <p:spPr bwMode="auto">
              <a:xfrm>
                <a:off x="1454151" y="2157413"/>
                <a:ext cx="334963" cy="306388"/>
              </a:xfrm>
              <a:custGeom>
                <a:avLst/>
                <a:gdLst>
                  <a:gd name="T0" fmla="*/ 89 w 89"/>
                  <a:gd name="T1" fmla="*/ 32 h 81"/>
                  <a:gd name="T2" fmla="*/ 43 w 89"/>
                  <a:gd name="T3" fmla="*/ 0 h 81"/>
                  <a:gd name="T4" fmla="*/ 41 w 89"/>
                  <a:gd name="T5" fmla="*/ 0 h 81"/>
                  <a:gd name="T6" fmla="*/ 43 w 89"/>
                  <a:gd name="T7" fmla="*/ 11 h 81"/>
                  <a:gd name="T8" fmla="*/ 0 w 89"/>
                  <a:gd name="T9" fmla="*/ 43 h 81"/>
                  <a:gd name="T10" fmla="*/ 0 w 89"/>
                  <a:gd name="T11" fmla="*/ 43 h 81"/>
                  <a:gd name="T12" fmla="*/ 40 w 89"/>
                  <a:gd name="T13" fmla="*/ 64 h 81"/>
                  <a:gd name="T14" fmla="*/ 75 w 89"/>
                  <a:gd name="T15" fmla="*/ 81 h 81"/>
                  <a:gd name="T16" fmla="*/ 64 w 89"/>
                  <a:gd name="T17" fmla="*/ 61 h 81"/>
                  <a:gd name="T18" fmla="*/ 89 w 89"/>
                  <a:gd name="T19" fmla="*/ 3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81">
                    <a:moveTo>
                      <a:pt x="89" y="32"/>
                    </a:moveTo>
                    <a:cubicBezTo>
                      <a:pt x="89" y="14"/>
                      <a:pt x="69" y="0"/>
                      <a:pt x="43" y="0"/>
                    </a:cubicBezTo>
                    <a:cubicBezTo>
                      <a:pt x="42" y="0"/>
                      <a:pt x="42" y="0"/>
                      <a:pt x="41" y="0"/>
                    </a:cubicBezTo>
                    <a:cubicBezTo>
                      <a:pt x="42" y="3"/>
                      <a:pt x="43" y="7"/>
                      <a:pt x="43" y="11"/>
                    </a:cubicBezTo>
                    <a:cubicBezTo>
                      <a:pt x="43" y="28"/>
                      <a:pt x="24" y="42"/>
                      <a:pt x="0" y="43"/>
                    </a:cubicBezTo>
                    <a:cubicBezTo>
                      <a:pt x="0" y="43"/>
                      <a:pt x="0" y="43"/>
                      <a:pt x="0" y="43"/>
                    </a:cubicBezTo>
                    <a:cubicBezTo>
                      <a:pt x="6" y="55"/>
                      <a:pt x="22" y="63"/>
                      <a:pt x="40" y="64"/>
                    </a:cubicBezTo>
                    <a:cubicBezTo>
                      <a:pt x="53" y="75"/>
                      <a:pt x="75" y="81"/>
                      <a:pt x="75" y="81"/>
                    </a:cubicBezTo>
                    <a:cubicBezTo>
                      <a:pt x="64" y="71"/>
                      <a:pt x="63" y="65"/>
                      <a:pt x="64" y="61"/>
                    </a:cubicBezTo>
                    <a:cubicBezTo>
                      <a:pt x="79" y="56"/>
                      <a:pt x="89" y="45"/>
                      <a:pt x="89"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61" name="Freeform 6"/>
              <p:cNvSpPr>
                <a:spLocks/>
              </p:cNvSpPr>
              <p:nvPr/>
            </p:nvSpPr>
            <p:spPr bwMode="auto">
              <a:xfrm>
                <a:off x="1249363" y="2060575"/>
                <a:ext cx="347663" cy="304800"/>
              </a:xfrm>
              <a:custGeom>
                <a:avLst/>
                <a:gdLst>
                  <a:gd name="T0" fmla="*/ 89 w 92"/>
                  <a:gd name="T1" fmla="*/ 21 h 81"/>
                  <a:gd name="T2" fmla="*/ 46 w 92"/>
                  <a:gd name="T3" fmla="*/ 0 h 81"/>
                  <a:gd name="T4" fmla="*/ 0 w 92"/>
                  <a:gd name="T5" fmla="*/ 32 h 81"/>
                  <a:gd name="T6" fmla="*/ 25 w 92"/>
                  <a:gd name="T7" fmla="*/ 61 h 81"/>
                  <a:gd name="T8" fmla="*/ 15 w 92"/>
                  <a:gd name="T9" fmla="*/ 81 h 81"/>
                  <a:gd name="T10" fmla="*/ 49 w 92"/>
                  <a:gd name="T11" fmla="*/ 65 h 81"/>
                  <a:gd name="T12" fmla="*/ 49 w 92"/>
                  <a:gd name="T13" fmla="*/ 64 h 81"/>
                  <a:gd name="T14" fmla="*/ 92 w 92"/>
                  <a:gd name="T15" fmla="*/ 32 h 81"/>
                  <a:gd name="T16" fmla="*/ 89 w 92"/>
                  <a:gd name="T17" fmla="*/ 2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81">
                    <a:moveTo>
                      <a:pt x="89" y="21"/>
                    </a:moveTo>
                    <a:cubicBezTo>
                      <a:pt x="83" y="9"/>
                      <a:pt x="66" y="0"/>
                      <a:pt x="46" y="0"/>
                    </a:cubicBezTo>
                    <a:cubicBezTo>
                      <a:pt x="21" y="0"/>
                      <a:pt x="0" y="14"/>
                      <a:pt x="0" y="32"/>
                    </a:cubicBezTo>
                    <a:cubicBezTo>
                      <a:pt x="0" y="45"/>
                      <a:pt x="10" y="56"/>
                      <a:pt x="25" y="61"/>
                    </a:cubicBezTo>
                    <a:cubicBezTo>
                      <a:pt x="26" y="65"/>
                      <a:pt x="25" y="71"/>
                      <a:pt x="15" y="81"/>
                    </a:cubicBezTo>
                    <a:cubicBezTo>
                      <a:pt x="15" y="81"/>
                      <a:pt x="36" y="75"/>
                      <a:pt x="49" y="65"/>
                    </a:cubicBezTo>
                    <a:cubicBezTo>
                      <a:pt x="49" y="65"/>
                      <a:pt x="49" y="65"/>
                      <a:pt x="49" y="64"/>
                    </a:cubicBezTo>
                    <a:cubicBezTo>
                      <a:pt x="73" y="63"/>
                      <a:pt x="92" y="49"/>
                      <a:pt x="92" y="32"/>
                    </a:cubicBezTo>
                    <a:cubicBezTo>
                      <a:pt x="92" y="28"/>
                      <a:pt x="91" y="25"/>
                      <a:pt x="89"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grpSp>
        <p:sp>
          <p:nvSpPr>
            <p:cNvPr id="69665" name="Freeform 7"/>
            <p:cNvSpPr>
              <a:spLocks noEditPoints="1"/>
            </p:cNvSpPr>
            <p:nvPr/>
          </p:nvSpPr>
          <p:spPr bwMode="auto">
            <a:xfrm>
              <a:off x="4080065" y="4204587"/>
              <a:ext cx="322445" cy="219575"/>
            </a:xfrm>
            <a:custGeom>
              <a:avLst/>
              <a:gdLst>
                <a:gd name="T0" fmla="*/ 2147483647 w 157"/>
                <a:gd name="T1" fmla="*/ 2147483647 h 107"/>
                <a:gd name="T2" fmla="*/ 2147483647 w 157"/>
                <a:gd name="T3" fmla="*/ 2147483647 h 107"/>
                <a:gd name="T4" fmla="*/ 2147483647 w 157"/>
                <a:gd name="T5" fmla="*/ 0 h 107"/>
                <a:gd name="T6" fmla="*/ 2147483647 w 157"/>
                <a:gd name="T7" fmla="*/ 2147483647 h 107"/>
                <a:gd name="T8" fmla="*/ 2147483647 w 157"/>
                <a:gd name="T9" fmla="*/ 2147483647 h 107"/>
                <a:gd name="T10" fmla="*/ 2147483647 w 157"/>
                <a:gd name="T11" fmla="*/ 2147483647 h 107"/>
                <a:gd name="T12" fmla="*/ 2147483647 w 157"/>
                <a:gd name="T13" fmla="*/ 2147483647 h 107"/>
                <a:gd name="T14" fmla="*/ 0 w 157"/>
                <a:gd name="T15" fmla="*/ 2147483647 h 107"/>
                <a:gd name="T16" fmla="*/ 2147483647 w 157"/>
                <a:gd name="T17" fmla="*/ 2147483647 h 107"/>
                <a:gd name="T18" fmla="*/ 2147483647 w 157"/>
                <a:gd name="T19" fmla="*/ 2147483647 h 107"/>
                <a:gd name="T20" fmla="*/ 2147483647 w 157"/>
                <a:gd name="T21" fmla="*/ 2147483647 h 107"/>
                <a:gd name="T22" fmla="*/ 2147483647 w 157"/>
                <a:gd name="T23" fmla="*/ 2147483647 h 107"/>
                <a:gd name="T24" fmla="*/ 2147483647 w 157"/>
                <a:gd name="T25" fmla="*/ 2147483647 h 107"/>
                <a:gd name="T26" fmla="*/ 2147483647 w 157"/>
                <a:gd name="T27" fmla="*/ 2147483647 h 107"/>
                <a:gd name="T28" fmla="*/ 2147483647 w 157"/>
                <a:gd name="T29" fmla="*/ 2147483647 h 107"/>
                <a:gd name="T30" fmla="*/ 2147483647 w 157"/>
                <a:gd name="T31" fmla="*/ 2147483647 h 107"/>
                <a:gd name="T32" fmla="*/ 2147483647 w 157"/>
                <a:gd name="T33" fmla="*/ 2147483647 h 107"/>
                <a:gd name="T34" fmla="*/ 2147483647 w 157"/>
                <a:gd name="T35" fmla="*/ 2147483647 h 107"/>
                <a:gd name="T36" fmla="*/ 2147483647 w 157"/>
                <a:gd name="T37" fmla="*/ 2147483647 h 107"/>
                <a:gd name="T38" fmla="*/ 2147483647 w 157"/>
                <a:gd name="T39" fmla="*/ 2147483647 h 107"/>
                <a:gd name="T40" fmla="*/ 2147483647 w 157"/>
                <a:gd name="T41" fmla="*/ 2147483647 h 107"/>
                <a:gd name="T42" fmla="*/ 2147483647 w 157"/>
                <a:gd name="T43" fmla="*/ 2147483647 h 107"/>
                <a:gd name="T44" fmla="*/ 2147483647 w 157"/>
                <a:gd name="T45" fmla="*/ 2147483647 h 107"/>
                <a:gd name="T46" fmla="*/ 2147483647 w 157"/>
                <a:gd name="T47" fmla="*/ 2147483647 h 107"/>
                <a:gd name="T48" fmla="*/ 2147483647 w 157"/>
                <a:gd name="T49" fmla="*/ 2147483647 h 107"/>
                <a:gd name="T50" fmla="*/ 2147483647 w 157"/>
                <a:gd name="T51" fmla="*/ 2147483647 h 107"/>
                <a:gd name="T52" fmla="*/ 2147483647 w 157"/>
                <a:gd name="T53" fmla="*/ 2147483647 h 107"/>
                <a:gd name="T54" fmla="*/ 2147483647 w 157"/>
                <a:gd name="T55" fmla="*/ 2147483647 h 107"/>
                <a:gd name="T56" fmla="*/ 2147483647 w 157"/>
                <a:gd name="T57" fmla="*/ 2147483647 h 107"/>
                <a:gd name="T58" fmla="*/ 2147483647 w 157"/>
                <a:gd name="T59" fmla="*/ 2147483647 h 107"/>
                <a:gd name="T60" fmla="*/ 2147483647 w 157"/>
                <a:gd name="T61" fmla="*/ 2147483647 h 107"/>
                <a:gd name="T62" fmla="*/ 2147483647 w 157"/>
                <a:gd name="T63" fmla="*/ 2147483647 h 107"/>
                <a:gd name="T64" fmla="*/ 2147483647 w 157"/>
                <a:gd name="T65" fmla="*/ 2147483647 h 107"/>
                <a:gd name="T66" fmla="*/ 2147483647 w 157"/>
                <a:gd name="T67" fmla="*/ 2147483647 h 107"/>
                <a:gd name="T68" fmla="*/ 2147483647 w 157"/>
                <a:gd name="T69" fmla="*/ 2147483647 h 107"/>
                <a:gd name="T70" fmla="*/ 2147483647 w 157"/>
                <a:gd name="T71" fmla="*/ 2147483647 h 107"/>
                <a:gd name="T72" fmla="*/ 2147483647 w 157"/>
                <a:gd name="T73" fmla="*/ 2147483647 h 107"/>
                <a:gd name="T74" fmla="*/ 2147483647 w 157"/>
                <a:gd name="T75" fmla="*/ 2147483647 h 107"/>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57" h="107">
                  <a:moveTo>
                    <a:pt x="135" y="47"/>
                  </a:moveTo>
                  <a:cubicBezTo>
                    <a:pt x="136" y="44"/>
                    <a:pt x="137" y="40"/>
                    <a:pt x="137" y="37"/>
                  </a:cubicBezTo>
                  <a:cubicBezTo>
                    <a:pt x="137" y="17"/>
                    <a:pt x="120" y="0"/>
                    <a:pt x="100" y="0"/>
                  </a:cubicBezTo>
                  <a:cubicBezTo>
                    <a:pt x="76" y="0"/>
                    <a:pt x="73" y="18"/>
                    <a:pt x="73" y="18"/>
                  </a:cubicBezTo>
                  <a:cubicBezTo>
                    <a:pt x="73" y="18"/>
                    <a:pt x="63" y="6"/>
                    <a:pt x="46" y="8"/>
                  </a:cubicBezTo>
                  <a:cubicBezTo>
                    <a:pt x="30" y="11"/>
                    <a:pt x="20" y="25"/>
                    <a:pt x="20" y="40"/>
                  </a:cubicBezTo>
                  <a:cubicBezTo>
                    <a:pt x="20" y="42"/>
                    <a:pt x="20" y="45"/>
                    <a:pt x="21" y="47"/>
                  </a:cubicBezTo>
                  <a:cubicBezTo>
                    <a:pt x="9" y="51"/>
                    <a:pt x="0" y="63"/>
                    <a:pt x="0" y="76"/>
                  </a:cubicBezTo>
                  <a:cubicBezTo>
                    <a:pt x="0" y="93"/>
                    <a:pt x="14" y="107"/>
                    <a:pt x="31" y="107"/>
                  </a:cubicBezTo>
                  <a:cubicBezTo>
                    <a:pt x="126" y="107"/>
                    <a:pt x="126" y="107"/>
                    <a:pt x="126" y="107"/>
                  </a:cubicBezTo>
                  <a:cubicBezTo>
                    <a:pt x="143" y="107"/>
                    <a:pt x="157" y="93"/>
                    <a:pt x="157" y="76"/>
                  </a:cubicBezTo>
                  <a:cubicBezTo>
                    <a:pt x="157" y="62"/>
                    <a:pt x="148" y="51"/>
                    <a:pt x="135" y="47"/>
                  </a:cubicBezTo>
                  <a:close/>
                  <a:moveTo>
                    <a:pt x="120" y="101"/>
                  </a:moveTo>
                  <a:cubicBezTo>
                    <a:pt x="79" y="101"/>
                    <a:pt x="79" y="101"/>
                    <a:pt x="79" y="101"/>
                  </a:cubicBezTo>
                  <a:cubicBezTo>
                    <a:pt x="82" y="97"/>
                    <a:pt x="104" y="76"/>
                    <a:pt x="104" y="76"/>
                  </a:cubicBezTo>
                  <a:cubicBezTo>
                    <a:pt x="104" y="76"/>
                    <a:pt x="107" y="73"/>
                    <a:pt x="103" y="73"/>
                  </a:cubicBezTo>
                  <a:cubicBezTo>
                    <a:pt x="99" y="73"/>
                    <a:pt x="92" y="73"/>
                    <a:pt x="92" y="73"/>
                  </a:cubicBezTo>
                  <a:cubicBezTo>
                    <a:pt x="92" y="73"/>
                    <a:pt x="92" y="71"/>
                    <a:pt x="92" y="68"/>
                  </a:cubicBezTo>
                  <a:cubicBezTo>
                    <a:pt x="92" y="60"/>
                    <a:pt x="92" y="44"/>
                    <a:pt x="92" y="37"/>
                  </a:cubicBezTo>
                  <a:cubicBezTo>
                    <a:pt x="92" y="37"/>
                    <a:pt x="92" y="36"/>
                    <a:pt x="90" y="36"/>
                  </a:cubicBezTo>
                  <a:cubicBezTo>
                    <a:pt x="88" y="36"/>
                    <a:pt x="67" y="36"/>
                    <a:pt x="64" y="36"/>
                  </a:cubicBezTo>
                  <a:cubicBezTo>
                    <a:pt x="62" y="36"/>
                    <a:pt x="62" y="38"/>
                    <a:pt x="62" y="38"/>
                  </a:cubicBezTo>
                  <a:cubicBezTo>
                    <a:pt x="62" y="44"/>
                    <a:pt x="62" y="60"/>
                    <a:pt x="62" y="68"/>
                  </a:cubicBezTo>
                  <a:cubicBezTo>
                    <a:pt x="62" y="71"/>
                    <a:pt x="62" y="73"/>
                    <a:pt x="62" y="73"/>
                  </a:cubicBezTo>
                  <a:cubicBezTo>
                    <a:pt x="62" y="73"/>
                    <a:pt x="54" y="73"/>
                    <a:pt x="51" y="73"/>
                  </a:cubicBezTo>
                  <a:cubicBezTo>
                    <a:pt x="48" y="73"/>
                    <a:pt x="51" y="76"/>
                    <a:pt x="51" y="76"/>
                  </a:cubicBezTo>
                  <a:cubicBezTo>
                    <a:pt x="76" y="101"/>
                    <a:pt x="76" y="101"/>
                    <a:pt x="76" y="101"/>
                  </a:cubicBezTo>
                  <a:cubicBezTo>
                    <a:pt x="38" y="101"/>
                    <a:pt x="38" y="101"/>
                    <a:pt x="38" y="101"/>
                  </a:cubicBezTo>
                  <a:cubicBezTo>
                    <a:pt x="23" y="101"/>
                    <a:pt x="11" y="89"/>
                    <a:pt x="11" y="75"/>
                  </a:cubicBezTo>
                  <a:cubicBezTo>
                    <a:pt x="11" y="63"/>
                    <a:pt x="19" y="54"/>
                    <a:pt x="29" y="50"/>
                  </a:cubicBezTo>
                  <a:cubicBezTo>
                    <a:pt x="28" y="48"/>
                    <a:pt x="28" y="46"/>
                    <a:pt x="28" y="44"/>
                  </a:cubicBezTo>
                  <a:cubicBezTo>
                    <a:pt x="28" y="32"/>
                    <a:pt x="37" y="20"/>
                    <a:pt x="51" y="17"/>
                  </a:cubicBezTo>
                  <a:cubicBezTo>
                    <a:pt x="66" y="16"/>
                    <a:pt x="75" y="30"/>
                    <a:pt x="75" y="30"/>
                  </a:cubicBezTo>
                  <a:cubicBezTo>
                    <a:pt x="75" y="30"/>
                    <a:pt x="77" y="11"/>
                    <a:pt x="98" y="11"/>
                  </a:cubicBezTo>
                  <a:cubicBezTo>
                    <a:pt x="115" y="11"/>
                    <a:pt x="128" y="25"/>
                    <a:pt x="128" y="42"/>
                  </a:cubicBezTo>
                  <a:cubicBezTo>
                    <a:pt x="128" y="45"/>
                    <a:pt x="128" y="48"/>
                    <a:pt x="127" y="50"/>
                  </a:cubicBezTo>
                  <a:cubicBezTo>
                    <a:pt x="138" y="53"/>
                    <a:pt x="147" y="63"/>
                    <a:pt x="147" y="75"/>
                  </a:cubicBezTo>
                  <a:cubicBezTo>
                    <a:pt x="147" y="89"/>
                    <a:pt x="135" y="101"/>
                    <a:pt x="120" y="101"/>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9666" name="Freeform 8"/>
            <p:cNvSpPr>
              <a:spLocks noEditPoints="1"/>
            </p:cNvSpPr>
            <p:nvPr/>
          </p:nvSpPr>
          <p:spPr bwMode="auto">
            <a:xfrm>
              <a:off x="3825446" y="3367105"/>
              <a:ext cx="335988" cy="330134"/>
            </a:xfrm>
            <a:custGeom>
              <a:avLst/>
              <a:gdLst>
                <a:gd name="T0" fmla="*/ 2147483647 w 121"/>
                <a:gd name="T1" fmla="*/ 2147483647 h 119"/>
                <a:gd name="T2" fmla="*/ 2147483647 w 121"/>
                <a:gd name="T3" fmla="*/ 2147483647 h 119"/>
                <a:gd name="T4" fmla="*/ 2147483647 w 121"/>
                <a:gd name="T5" fmla="*/ 2147483647 h 119"/>
                <a:gd name="T6" fmla="*/ 2147483647 w 121"/>
                <a:gd name="T7" fmla="*/ 2147483647 h 119"/>
                <a:gd name="T8" fmla="*/ 2147483647 w 121"/>
                <a:gd name="T9" fmla="*/ 2147483647 h 119"/>
                <a:gd name="T10" fmla="*/ 2147483647 w 121"/>
                <a:gd name="T11" fmla="*/ 2147483647 h 119"/>
                <a:gd name="T12" fmla="*/ 2147483647 w 121"/>
                <a:gd name="T13" fmla="*/ 2147483647 h 119"/>
                <a:gd name="T14" fmla="*/ 2147483647 w 121"/>
                <a:gd name="T15" fmla="*/ 2147483647 h 119"/>
                <a:gd name="T16" fmla="*/ 2147483647 w 121"/>
                <a:gd name="T17" fmla="*/ 2147483647 h 119"/>
                <a:gd name="T18" fmla="*/ 2147483647 w 121"/>
                <a:gd name="T19" fmla="*/ 2147483647 h 119"/>
                <a:gd name="T20" fmla="*/ 2147483647 w 121"/>
                <a:gd name="T21" fmla="*/ 2147483647 h 119"/>
                <a:gd name="T22" fmla="*/ 2147483647 w 121"/>
                <a:gd name="T23" fmla="*/ 2147483647 h 119"/>
                <a:gd name="T24" fmla="*/ 2147483647 w 121"/>
                <a:gd name="T25" fmla="*/ 2147483647 h 119"/>
                <a:gd name="T26" fmla="*/ 2147483647 w 121"/>
                <a:gd name="T27" fmla="*/ 2147483647 h 119"/>
                <a:gd name="T28" fmla="*/ 2147483647 w 121"/>
                <a:gd name="T29" fmla="*/ 2147483647 h 119"/>
                <a:gd name="T30" fmla="*/ 2147483647 w 121"/>
                <a:gd name="T31" fmla="*/ 2147483647 h 119"/>
                <a:gd name="T32" fmla="*/ 2147483647 w 121"/>
                <a:gd name="T33" fmla="*/ 2147483647 h 119"/>
                <a:gd name="T34" fmla="*/ 2147483647 w 121"/>
                <a:gd name="T35" fmla="*/ 2147483647 h 119"/>
                <a:gd name="T36" fmla="*/ 2147483647 w 121"/>
                <a:gd name="T37" fmla="*/ 2147483647 h 119"/>
                <a:gd name="T38" fmla="*/ 2147483647 w 121"/>
                <a:gd name="T39" fmla="*/ 2147483647 h 119"/>
                <a:gd name="T40" fmla="*/ 2147483647 w 121"/>
                <a:gd name="T41" fmla="*/ 2147483647 h 119"/>
                <a:gd name="T42" fmla="*/ 2147483647 w 121"/>
                <a:gd name="T43" fmla="*/ 2147483647 h 119"/>
                <a:gd name="T44" fmla="*/ 2147483647 w 121"/>
                <a:gd name="T45" fmla="*/ 2147483647 h 119"/>
                <a:gd name="T46" fmla="*/ 2147483647 w 121"/>
                <a:gd name="T47" fmla="*/ 2147483647 h 119"/>
                <a:gd name="T48" fmla="*/ 2147483647 w 121"/>
                <a:gd name="T49" fmla="*/ 2147483647 h 119"/>
                <a:gd name="T50" fmla="*/ 2147483647 w 121"/>
                <a:gd name="T51" fmla="*/ 2147483647 h 119"/>
                <a:gd name="T52" fmla="*/ 2147483647 w 121"/>
                <a:gd name="T53" fmla="*/ 2147483647 h 119"/>
                <a:gd name="T54" fmla="*/ 2147483647 w 121"/>
                <a:gd name="T55" fmla="*/ 2147483647 h 119"/>
                <a:gd name="T56" fmla="*/ 2147483647 w 121"/>
                <a:gd name="T57" fmla="*/ 2147483647 h 119"/>
                <a:gd name="T58" fmla="*/ 2147483647 w 121"/>
                <a:gd name="T59" fmla="*/ 2147483647 h 119"/>
                <a:gd name="T60" fmla="*/ 2147483647 w 121"/>
                <a:gd name="T61" fmla="*/ 2147483647 h 119"/>
                <a:gd name="T62" fmla="*/ 2147483647 w 121"/>
                <a:gd name="T63" fmla="*/ 2147483647 h 119"/>
                <a:gd name="T64" fmla="*/ 2147483647 w 121"/>
                <a:gd name="T65" fmla="*/ 2147483647 h 119"/>
                <a:gd name="T66" fmla="*/ 2147483647 w 121"/>
                <a:gd name="T67" fmla="*/ 2147483647 h 119"/>
                <a:gd name="T68" fmla="*/ 2147483647 w 121"/>
                <a:gd name="T69" fmla="*/ 2147483647 h 119"/>
                <a:gd name="T70" fmla="*/ 2147483647 w 121"/>
                <a:gd name="T71" fmla="*/ 2147483647 h 119"/>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121" h="119">
                  <a:moveTo>
                    <a:pt x="114" y="90"/>
                  </a:moveTo>
                  <a:cubicBezTo>
                    <a:pt x="88" y="63"/>
                    <a:pt x="88" y="63"/>
                    <a:pt x="88" y="63"/>
                  </a:cubicBezTo>
                  <a:cubicBezTo>
                    <a:pt x="83" y="58"/>
                    <a:pt x="77" y="57"/>
                    <a:pt x="71" y="59"/>
                  </a:cubicBezTo>
                  <a:cubicBezTo>
                    <a:pt x="61" y="49"/>
                    <a:pt x="61" y="49"/>
                    <a:pt x="61" y="49"/>
                  </a:cubicBezTo>
                  <a:cubicBezTo>
                    <a:pt x="62" y="43"/>
                    <a:pt x="61" y="38"/>
                    <a:pt x="56" y="34"/>
                  </a:cubicBezTo>
                  <a:cubicBezTo>
                    <a:pt x="30" y="7"/>
                    <a:pt x="30" y="7"/>
                    <a:pt x="30" y="7"/>
                  </a:cubicBezTo>
                  <a:cubicBezTo>
                    <a:pt x="23" y="0"/>
                    <a:pt x="13" y="0"/>
                    <a:pt x="7" y="7"/>
                  </a:cubicBezTo>
                  <a:cubicBezTo>
                    <a:pt x="0" y="13"/>
                    <a:pt x="0" y="23"/>
                    <a:pt x="7" y="30"/>
                  </a:cubicBezTo>
                  <a:cubicBezTo>
                    <a:pt x="33" y="57"/>
                    <a:pt x="33" y="57"/>
                    <a:pt x="33" y="57"/>
                  </a:cubicBezTo>
                  <a:cubicBezTo>
                    <a:pt x="38" y="61"/>
                    <a:pt x="45" y="63"/>
                    <a:pt x="51" y="60"/>
                  </a:cubicBezTo>
                  <a:cubicBezTo>
                    <a:pt x="60" y="70"/>
                    <a:pt x="60" y="70"/>
                    <a:pt x="60" y="70"/>
                  </a:cubicBezTo>
                  <a:cubicBezTo>
                    <a:pt x="59" y="76"/>
                    <a:pt x="60" y="82"/>
                    <a:pt x="65" y="86"/>
                  </a:cubicBezTo>
                  <a:cubicBezTo>
                    <a:pt x="91" y="113"/>
                    <a:pt x="91" y="113"/>
                    <a:pt x="91" y="113"/>
                  </a:cubicBezTo>
                  <a:cubicBezTo>
                    <a:pt x="98" y="119"/>
                    <a:pt x="108" y="119"/>
                    <a:pt x="114" y="113"/>
                  </a:cubicBezTo>
                  <a:cubicBezTo>
                    <a:pt x="121" y="106"/>
                    <a:pt x="121" y="96"/>
                    <a:pt x="114" y="90"/>
                  </a:cubicBezTo>
                  <a:close/>
                  <a:moveTo>
                    <a:pt x="36" y="51"/>
                  </a:moveTo>
                  <a:cubicBezTo>
                    <a:pt x="12" y="27"/>
                    <a:pt x="12" y="27"/>
                    <a:pt x="12" y="27"/>
                  </a:cubicBezTo>
                  <a:cubicBezTo>
                    <a:pt x="7" y="23"/>
                    <a:pt x="7" y="16"/>
                    <a:pt x="11" y="12"/>
                  </a:cubicBezTo>
                  <a:cubicBezTo>
                    <a:pt x="16" y="7"/>
                    <a:pt x="23" y="8"/>
                    <a:pt x="27" y="12"/>
                  </a:cubicBezTo>
                  <a:cubicBezTo>
                    <a:pt x="51" y="36"/>
                    <a:pt x="51" y="36"/>
                    <a:pt x="51" y="36"/>
                  </a:cubicBezTo>
                  <a:cubicBezTo>
                    <a:pt x="53" y="38"/>
                    <a:pt x="54" y="40"/>
                    <a:pt x="54" y="42"/>
                  </a:cubicBezTo>
                  <a:cubicBezTo>
                    <a:pt x="51" y="39"/>
                    <a:pt x="46" y="39"/>
                    <a:pt x="43" y="42"/>
                  </a:cubicBezTo>
                  <a:cubicBezTo>
                    <a:pt x="40" y="45"/>
                    <a:pt x="40" y="50"/>
                    <a:pt x="43" y="53"/>
                  </a:cubicBezTo>
                  <a:cubicBezTo>
                    <a:pt x="45" y="55"/>
                    <a:pt x="45" y="55"/>
                    <a:pt x="45" y="55"/>
                  </a:cubicBezTo>
                  <a:cubicBezTo>
                    <a:pt x="42" y="55"/>
                    <a:pt x="38" y="54"/>
                    <a:pt x="36" y="51"/>
                  </a:cubicBezTo>
                  <a:close/>
                  <a:moveTo>
                    <a:pt x="110" y="108"/>
                  </a:moveTo>
                  <a:cubicBezTo>
                    <a:pt x="105" y="112"/>
                    <a:pt x="98" y="112"/>
                    <a:pt x="94" y="107"/>
                  </a:cubicBezTo>
                  <a:cubicBezTo>
                    <a:pt x="70" y="83"/>
                    <a:pt x="70" y="83"/>
                    <a:pt x="70" y="83"/>
                  </a:cubicBezTo>
                  <a:cubicBezTo>
                    <a:pt x="68" y="81"/>
                    <a:pt x="67" y="79"/>
                    <a:pt x="67" y="76"/>
                  </a:cubicBezTo>
                  <a:cubicBezTo>
                    <a:pt x="71" y="81"/>
                    <a:pt x="71" y="81"/>
                    <a:pt x="71" y="81"/>
                  </a:cubicBezTo>
                  <a:cubicBezTo>
                    <a:pt x="74" y="84"/>
                    <a:pt x="79" y="84"/>
                    <a:pt x="82" y="81"/>
                  </a:cubicBezTo>
                  <a:cubicBezTo>
                    <a:pt x="85" y="78"/>
                    <a:pt x="85" y="73"/>
                    <a:pt x="82" y="70"/>
                  </a:cubicBezTo>
                  <a:cubicBezTo>
                    <a:pt x="77" y="65"/>
                    <a:pt x="77" y="65"/>
                    <a:pt x="77" y="65"/>
                  </a:cubicBezTo>
                  <a:cubicBezTo>
                    <a:pt x="80" y="65"/>
                    <a:pt x="83" y="66"/>
                    <a:pt x="85" y="68"/>
                  </a:cubicBezTo>
                  <a:cubicBezTo>
                    <a:pt x="109" y="92"/>
                    <a:pt x="109" y="92"/>
                    <a:pt x="109" y="92"/>
                  </a:cubicBezTo>
                  <a:cubicBezTo>
                    <a:pt x="114" y="97"/>
                    <a:pt x="114" y="104"/>
                    <a:pt x="110" y="10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9667" name="Freeform 12"/>
            <p:cNvSpPr>
              <a:spLocks noEditPoints="1"/>
            </p:cNvSpPr>
            <p:nvPr/>
          </p:nvSpPr>
          <p:spPr bwMode="auto">
            <a:xfrm>
              <a:off x="4633302" y="4115336"/>
              <a:ext cx="228329" cy="224934"/>
            </a:xfrm>
            <a:custGeom>
              <a:avLst/>
              <a:gdLst>
                <a:gd name="T0" fmla="*/ 2147483647 w 113"/>
                <a:gd name="T1" fmla="*/ 2147483647 h 112"/>
                <a:gd name="T2" fmla="*/ 2147483647 w 113"/>
                <a:gd name="T3" fmla="*/ 2147483647 h 112"/>
                <a:gd name="T4" fmla="*/ 2147483647 w 113"/>
                <a:gd name="T5" fmla="*/ 2147483647 h 112"/>
                <a:gd name="T6" fmla="*/ 2147483647 w 113"/>
                <a:gd name="T7" fmla="*/ 2147483647 h 112"/>
                <a:gd name="T8" fmla="*/ 2147483647 w 113"/>
                <a:gd name="T9" fmla="*/ 2147483647 h 112"/>
                <a:gd name="T10" fmla="*/ 2147483647 w 113"/>
                <a:gd name="T11" fmla="*/ 2147483647 h 112"/>
                <a:gd name="T12" fmla="*/ 2147483647 w 113"/>
                <a:gd name="T13" fmla="*/ 2147483647 h 112"/>
                <a:gd name="T14" fmla="*/ 2147483647 w 113"/>
                <a:gd name="T15" fmla="*/ 2147483647 h 112"/>
                <a:gd name="T16" fmla="*/ 2147483647 w 113"/>
                <a:gd name="T17" fmla="*/ 2147483647 h 112"/>
                <a:gd name="T18" fmla="*/ 2147483647 w 113"/>
                <a:gd name="T19" fmla="*/ 2147483647 h 112"/>
                <a:gd name="T20" fmla="*/ 2147483647 w 113"/>
                <a:gd name="T21" fmla="*/ 2147483647 h 112"/>
                <a:gd name="T22" fmla="*/ 2147483647 w 113"/>
                <a:gd name="T23" fmla="*/ 2147483647 h 112"/>
                <a:gd name="T24" fmla="*/ 2147483647 w 113"/>
                <a:gd name="T25" fmla="*/ 2147483647 h 112"/>
                <a:gd name="T26" fmla="*/ 2147483647 w 113"/>
                <a:gd name="T27" fmla="*/ 2147483647 h 112"/>
                <a:gd name="T28" fmla="*/ 2147483647 w 113"/>
                <a:gd name="T29" fmla="*/ 2147483647 h 112"/>
                <a:gd name="T30" fmla="*/ 2147483647 w 113"/>
                <a:gd name="T31" fmla="*/ 2147483647 h 112"/>
                <a:gd name="T32" fmla="*/ 2147483647 w 113"/>
                <a:gd name="T33" fmla="*/ 2147483647 h 112"/>
                <a:gd name="T34" fmla="*/ 2147483647 w 113"/>
                <a:gd name="T35" fmla="*/ 2147483647 h 112"/>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Lst>
              <a:ahLst/>
              <a:cxnLst>
                <a:cxn ang="T36">
                  <a:pos x="T0" y="T1"/>
                </a:cxn>
                <a:cxn ang="T37">
                  <a:pos x="T2" y="T3"/>
                </a:cxn>
                <a:cxn ang="T38">
                  <a:pos x="T4" y="T5"/>
                </a:cxn>
                <a:cxn ang="T39">
                  <a:pos x="T6" y="T7"/>
                </a:cxn>
                <a:cxn ang="T40">
                  <a:pos x="T8" y="T9"/>
                </a:cxn>
                <a:cxn ang="T41">
                  <a:pos x="T10" y="T11"/>
                </a:cxn>
                <a:cxn ang="T42">
                  <a:pos x="T12" y="T13"/>
                </a:cxn>
                <a:cxn ang="T43">
                  <a:pos x="T14" y="T15"/>
                </a:cxn>
                <a:cxn ang="T44">
                  <a:pos x="T16" y="T17"/>
                </a:cxn>
                <a:cxn ang="T45">
                  <a:pos x="T18" y="T19"/>
                </a:cxn>
                <a:cxn ang="T46">
                  <a:pos x="T20" y="T21"/>
                </a:cxn>
                <a:cxn ang="T47">
                  <a:pos x="T22" y="T23"/>
                </a:cxn>
                <a:cxn ang="T48">
                  <a:pos x="T24" y="T25"/>
                </a:cxn>
                <a:cxn ang="T49">
                  <a:pos x="T26" y="T27"/>
                </a:cxn>
                <a:cxn ang="T50">
                  <a:pos x="T28" y="T29"/>
                </a:cxn>
                <a:cxn ang="T51">
                  <a:pos x="T30" y="T31"/>
                </a:cxn>
                <a:cxn ang="T52">
                  <a:pos x="T32" y="T33"/>
                </a:cxn>
                <a:cxn ang="T53">
                  <a:pos x="T34" y="T35"/>
                </a:cxn>
              </a:cxnLst>
              <a:rect l="0" t="0" r="r" b="b"/>
              <a:pathLst>
                <a:path w="113" h="112">
                  <a:moveTo>
                    <a:pt x="14" y="13"/>
                  </a:moveTo>
                  <a:cubicBezTo>
                    <a:pt x="0" y="27"/>
                    <a:pt x="0" y="49"/>
                    <a:pt x="14" y="63"/>
                  </a:cubicBezTo>
                  <a:cubicBezTo>
                    <a:pt x="23" y="72"/>
                    <a:pt x="37" y="75"/>
                    <a:pt x="49" y="71"/>
                  </a:cubicBezTo>
                  <a:cubicBezTo>
                    <a:pt x="60" y="82"/>
                    <a:pt x="60" y="82"/>
                    <a:pt x="60" y="82"/>
                  </a:cubicBezTo>
                  <a:cubicBezTo>
                    <a:pt x="60" y="82"/>
                    <a:pt x="70" y="74"/>
                    <a:pt x="75" y="79"/>
                  </a:cubicBezTo>
                  <a:cubicBezTo>
                    <a:pt x="79" y="83"/>
                    <a:pt x="76" y="89"/>
                    <a:pt x="75" y="93"/>
                  </a:cubicBezTo>
                  <a:cubicBezTo>
                    <a:pt x="74" y="95"/>
                    <a:pt x="73" y="99"/>
                    <a:pt x="79" y="97"/>
                  </a:cubicBezTo>
                  <a:cubicBezTo>
                    <a:pt x="82" y="96"/>
                    <a:pt x="88" y="92"/>
                    <a:pt x="93" y="97"/>
                  </a:cubicBezTo>
                  <a:cubicBezTo>
                    <a:pt x="97" y="102"/>
                    <a:pt x="92" y="112"/>
                    <a:pt x="92" y="112"/>
                  </a:cubicBezTo>
                  <a:cubicBezTo>
                    <a:pt x="113" y="112"/>
                    <a:pt x="113" y="112"/>
                    <a:pt x="113" y="112"/>
                  </a:cubicBezTo>
                  <a:cubicBezTo>
                    <a:pt x="113" y="91"/>
                    <a:pt x="113" y="91"/>
                    <a:pt x="113" y="91"/>
                  </a:cubicBezTo>
                  <a:cubicBezTo>
                    <a:pt x="71" y="49"/>
                    <a:pt x="71" y="49"/>
                    <a:pt x="71" y="49"/>
                  </a:cubicBezTo>
                  <a:cubicBezTo>
                    <a:pt x="75" y="37"/>
                    <a:pt x="72" y="23"/>
                    <a:pt x="63" y="13"/>
                  </a:cubicBezTo>
                  <a:cubicBezTo>
                    <a:pt x="49" y="0"/>
                    <a:pt x="27" y="0"/>
                    <a:pt x="14" y="13"/>
                  </a:cubicBezTo>
                  <a:close/>
                  <a:moveTo>
                    <a:pt x="18" y="53"/>
                  </a:moveTo>
                  <a:cubicBezTo>
                    <a:pt x="11" y="43"/>
                    <a:pt x="12" y="29"/>
                    <a:pt x="21" y="20"/>
                  </a:cubicBezTo>
                  <a:cubicBezTo>
                    <a:pt x="30" y="12"/>
                    <a:pt x="43" y="11"/>
                    <a:pt x="53" y="17"/>
                  </a:cubicBezTo>
                  <a:lnTo>
                    <a:pt x="18" y="53"/>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7" name="Oval 36"/>
            <p:cNvSpPr/>
            <p:nvPr/>
          </p:nvSpPr>
          <p:spPr>
            <a:xfrm>
              <a:off x="8367146" y="2934992"/>
              <a:ext cx="258767" cy="260424"/>
            </a:xfrm>
            <a:prstGeom prst="ellipse">
              <a:avLst/>
            </a:prstGeom>
            <a:solidFill>
              <a:srgbClr val="7030A0"/>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eaLnBrk="1" hangingPunct="1">
                <a:defRPr/>
              </a:pPr>
              <a:endParaRPr lang="en-US" altLang="zh-CN" sz="8800">
                <a:solidFill>
                  <a:schemeClr val="bg1"/>
                </a:solidFill>
              </a:endParaRPr>
            </a:p>
          </p:txBody>
        </p:sp>
        <p:sp>
          <p:nvSpPr>
            <p:cNvPr id="38" name="Oval 37"/>
            <p:cNvSpPr/>
            <p:nvPr/>
          </p:nvSpPr>
          <p:spPr>
            <a:xfrm>
              <a:off x="8595750" y="3825831"/>
              <a:ext cx="258767" cy="260424"/>
            </a:xfrm>
            <a:prstGeom prst="ellipse">
              <a:avLst/>
            </a:prstGeom>
            <a:solidFill>
              <a:schemeClr val="accent2"/>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eaLnBrk="1" hangingPunct="1">
                <a:defRPr/>
              </a:pPr>
              <a:endParaRPr lang="en-US" altLang="zh-CN" sz="8800">
                <a:solidFill>
                  <a:schemeClr val="bg1"/>
                </a:solidFill>
              </a:endParaRPr>
            </a:p>
          </p:txBody>
        </p:sp>
        <p:sp>
          <p:nvSpPr>
            <p:cNvPr id="39" name="Oval 38"/>
            <p:cNvSpPr/>
            <p:nvPr/>
          </p:nvSpPr>
          <p:spPr>
            <a:xfrm>
              <a:off x="8138542" y="4664269"/>
              <a:ext cx="258767" cy="260424"/>
            </a:xfrm>
            <a:prstGeom prst="ellipse">
              <a:avLst/>
            </a:prstGeom>
            <a:solidFill>
              <a:schemeClr val="accent6"/>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eaLnBrk="1" hangingPunct="1">
                <a:defRPr/>
              </a:pPr>
              <a:endParaRPr lang="en-US" altLang="zh-CN" sz="8800">
                <a:solidFill>
                  <a:schemeClr val="bg1"/>
                </a:solidFill>
              </a:endParaRPr>
            </a:p>
          </p:txBody>
        </p:sp>
        <p:sp>
          <p:nvSpPr>
            <p:cNvPr id="42" name="Oval 41"/>
            <p:cNvSpPr/>
            <p:nvPr/>
          </p:nvSpPr>
          <p:spPr>
            <a:xfrm>
              <a:off x="6662140" y="4875467"/>
              <a:ext cx="258767" cy="260424"/>
            </a:xfrm>
            <a:prstGeom prst="ellipse">
              <a:avLst/>
            </a:prstGeom>
            <a:solidFill>
              <a:schemeClr val="accent1"/>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eaLnBrk="1" hangingPunct="1">
                <a:defRPr/>
              </a:pPr>
              <a:endParaRPr lang="en-US" altLang="zh-CN" sz="8800">
                <a:solidFill>
                  <a:schemeClr val="bg1"/>
                </a:solidFill>
              </a:endParaRPr>
            </a:p>
          </p:txBody>
        </p:sp>
        <p:sp>
          <p:nvSpPr>
            <p:cNvPr id="43" name="Oval 42"/>
            <p:cNvSpPr/>
            <p:nvPr/>
          </p:nvSpPr>
          <p:spPr>
            <a:xfrm>
              <a:off x="3155288" y="2976279"/>
              <a:ext cx="258768" cy="260424"/>
            </a:xfrm>
            <a:prstGeom prst="ellipse">
              <a:avLst/>
            </a:prstGeom>
            <a:solidFill>
              <a:schemeClr val="accent1"/>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eaLnBrk="1" hangingPunct="1">
                <a:defRPr/>
              </a:pPr>
              <a:endParaRPr lang="en-US" altLang="zh-CN" sz="8800">
                <a:solidFill>
                  <a:schemeClr val="bg1"/>
                </a:solidFill>
              </a:endParaRPr>
            </a:p>
          </p:txBody>
        </p:sp>
        <p:sp>
          <p:nvSpPr>
            <p:cNvPr id="44" name="Oval 43"/>
            <p:cNvSpPr/>
            <p:nvPr/>
          </p:nvSpPr>
          <p:spPr>
            <a:xfrm>
              <a:off x="3117187" y="3824244"/>
              <a:ext cx="258768" cy="260424"/>
            </a:xfrm>
            <a:prstGeom prst="ellipse">
              <a:avLst/>
            </a:prstGeom>
            <a:solidFill>
              <a:schemeClr val="accent6"/>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eaLnBrk="1" hangingPunct="1">
                <a:defRPr/>
              </a:pPr>
              <a:endParaRPr lang="en-US" altLang="zh-CN" sz="8800">
                <a:solidFill>
                  <a:schemeClr val="bg1"/>
                </a:solidFill>
              </a:endParaRPr>
            </a:p>
          </p:txBody>
        </p:sp>
        <p:sp>
          <p:nvSpPr>
            <p:cNvPr id="45" name="Oval 44"/>
            <p:cNvSpPr/>
            <p:nvPr/>
          </p:nvSpPr>
          <p:spPr>
            <a:xfrm>
              <a:off x="3556933" y="4676972"/>
              <a:ext cx="258767" cy="260424"/>
            </a:xfrm>
            <a:prstGeom prst="ellipse">
              <a:avLst/>
            </a:prstGeom>
            <a:solidFill>
              <a:schemeClr val="accent2"/>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eaLnBrk="1" hangingPunct="1">
                <a:defRPr/>
              </a:pPr>
              <a:endParaRPr lang="en-US" altLang="zh-CN" sz="8800">
                <a:solidFill>
                  <a:schemeClr val="bg1"/>
                </a:solidFill>
              </a:endParaRPr>
            </a:p>
          </p:txBody>
        </p:sp>
        <p:sp>
          <p:nvSpPr>
            <p:cNvPr id="47" name="Oval 46"/>
            <p:cNvSpPr/>
            <p:nvPr/>
          </p:nvSpPr>
          <p:spPr>
            <a:xfrm>
              <a:off x="4909508" y="4934220"/>
              <a:ext cx="258767" cy="260424"/>
            </a:xfrm>
            <a:prstGeom prst="ellipse">
              <a:avLst/>
            </a:prstGeom>
            <a:solidFill>
              <a:srgbClr val="7030A0"/>
            </a:solidFill>
            <a:ln>
              <a:noFill/>
            </a:ln>
          </p:spPr>
          <p:style>
            <a:lnRef idx="2">
              <a:schemeClr val="accent5">
                <a:shade val="50000"/>
              </a:schemeClr>
            </a:lnRef>
            <a:fillRef idx="1">
              <a:schemeClr val="accent5"/>
            </a:fillRef>
            <a:effectRef idx="0">
              <a:schemeClr val="accent5"/>
            </a:effectRef>
            <a:fontRef idx="minor">
              <a:schemeClr val="lt1"/>
            </a:fontRef>
          </p:style>
          <p:txBody>
            <a:bodyPr anchor="ctr"/>
            <a:lstStyle/>
            <a:p>
              <a:pPr algn="ctr" eaLnBrk="1" hangingPunct="1">
                <a:defRPr/>
              </a:pPr>
              <a:endParaRPr lang="en-US" altLang="zh-CN" sz="8800">
                <a:solidFill>
                  <a:schemeClr val="bg1"/>
                </a:solidFill>
              </a:endParaRPr>
            </a:p>
          </p:txBody>
        </p:sp>
        <p:cxnSp>
          <p:nvCxnSpPr>
            <p:cNvPr id="48" name="Straight Arrow Connector 47"/>
            <p:cNvCxnSpPr/>
            <p:nvPr/>
          </p:nvCxnSpPr>
          <p:spPr>
            <a:xfrm flipH="1" flipV="1">
              <a:off x="3423581" y="3198592"/>
              <a:ext cx="293692" cy="195317"/>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49" name="Straight Arrow Connector 48"/>
            <p:cNvCxnSpPr/>
            <p:nvPr/>
          </p:nvCxnSpPr>
          <p:spPr>
            <a:xfrm flipH="1" flipV="1">
              <a:off x="3404530" y="3973511"/>
              <a:ext cx="285755" cy="74633"/>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50" name="Straight Arrow Connector 49"/>
            <p:cNvCxnSpPr/>
            <p:nvPr/>
          </p:nvCxnSpPr>
          <p:spPr>
            <a:xfrm flipH="1">
              <a:off x="3815700" y="4427665"/>
              <a:ext cx="330206" cy="293770"/>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51" name="Straight Arrow Connector 50"/>
            <p:cNvCxnSpPr/>
            <p:nvPr/>
          </p:nvCxnSpPr>
          <p:spPr>
            <a:xfrm>
              <a:off x="4804731" y="4437192"/>
              <a:ext cx="158753" cy="468445"/>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52" name="Straight Arrow Connector 51"/>
            <p:cNvCxnSpPr/>
            <p:nvPr/>
          </p:nvCxnSpPr>
          <p:spPr>
            <a:xfrm flipV="1">
              <a:off x="8121079" y="3185888"/>
              <a:ext cx="227017" cy="209609"/>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53" name="Straight Arrow Connector 52"/>
            <p:cNvCxnSpPr/>
            <p:nvPr/>
          </p:nvCxnSpPr>
          <p:spPr>
            <a:xfrm>
              <a:off x="8229031" y="3898877"/>
              <a:ext cx="290518" cy="38111"/>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54" name="Straight Arrow Connector 53"/>
            <p:cNvCxnSpPr/>
            <p:nvPr/>
          </p:nvCxnSpPr>
          <p:spPr>
            <a:xfrm flipH="1">
              <a:off x="6868519" y="4351443"/>
              <a:ext cx="212729" cy="485913"/>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cxnSp>
          <p:nvCxnSpPr>
            <p:cNvPr id="55" name="Straight Arrow Connector 54"/>
            <p:cNvCxnSpPr/>
            <p:nvPr/>
          </p:nvCxnSpPr>
          <p:spPr>
            <a:xfrm>
              <a:off x="7836911" y="4418137"/>
              <a:ext cx="292105" cy="236604"/>
            </a:xfrm>
            <a:prstGeom prst="straightConnector1">
              <a:avLst/>
            </a:prstGeom>
            <a:ln>
              <a:solidFill>
                <a:schemeClr val="bg1">
                  <a:lumMod val="65000"/>
                </a:schemeClr>
              </a:solidFill>
              <a:tailEnd type="arrow"/>
            </a:ln>
          </p:spPr>
          <p:style>
            <a:lnRef idx="1">
              <a:schemeClr val="accent1"/>
            </a:lnRef>
            <a:fillRef idx="0">
              <a:schemeClr val="accent1"/>
            </a:fillRef>
            <a:effectRef idx="0">
              <a:schemeClr val="accent1"/>
            </a:effectRef>
            <a:fontRef idx="minor">
              <a:schemeClr val="tx1"/>
            </a:fontRef>
          </p:style>
        </p:cxnSp>
      </p:grpSp>
      <p:grpSp>
        <p:nvGrpSpPr>
          <p:cNvPr id="5" name="Group 4"/>
          <p:cNvGrpSpPr>
            <a:grpSpLocks/>
          </p:cNvGrpSpPr>
          <p:nvPr/>
        </p:nvGrpSpPr>
        <p:grpSpPr bwMode="auto">
          <a:xfrm>
            <a:off x="3355975" y="1595438"/>
            <a:ext cx="971550" cy="1163637"/>
            <a:chOff x="3356284" y="1595809"/>
            <a:chExt cx="972025" cy="1163243"/>
          </a:xfrm>
        </p:grpSpPr>
        <p:sp>
          <p:nvSpPr>
            <p:cNvPr id="69650" name="Freeform 28"/>
            <p:cNvSpPr>
              <a:spLocks/>
            </p:cNvSpPr>
            <p:nvPr/>
          </p:nvSpPr>
          <p:spPr bwMode="auto">
            <a:xfrm rot="-2122386">
              <a:off x="3356284" y="1595809"/>
              <a:ext cx="972025" cy="1163243"/>
            </a:xfrm>
            <a:custGeom>
              <a:avLst/>
              <a:gdLst>
                <a:gd name="T0" fmla="*/ 2147483647 w 1268"/>
                <a:gd name="T1" fmla="*/ 0 h 1515"/>
                <a:gd name="T2" fmla="*/ 2147483647 w 1268"/>
                <a:gd name="T3" fmla="*/ 2147483647 h 1515"/>
                <a:gd name="T4" fmla="*/ 2147483647 w 1268"/>
                <a:gd name="T5" fmla="*/ 2147483647 h 1515"/>
                <a:gd name="T6" fmla="*/ 2147483647 w 1268"/>
                <a:gd name="T7" fmla="*/ 2147483647 h 1515"/>
                <a:gd name="T8" fmla="*/ 2147483647 w 1268"/>
                <a:gd name="T9" fmla="*/ 2147483647 h 1515"/>
                <a:gd name="T10" fmla="*/ 2147483647 w 1268"/>
                <a:gd name="T11" fmla="*/ 2147483647 h 1515"/>
                <a:gd name="T12" fmla="*/ 2147483647 w 1268"/>
                <a:gd name="T13" fmla="*/ 2147483647 h 1515"/>
                <a:gd name="T14" fmla="*/ 0 w 1268"/>
                <a:gd name="T15" fmla="*/ 2147483647 h 1515"/>
                <a:gd name="T16" fmla="*/ 2147483647 w 1268"/>
                <a:gd name="T17" fmla="*/ 0 h 1515"/>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1268" h="1515">
                  <a:moveTo>
                    <a:pt x="634" y="0"/>
                  </a:moveTo>
                  <a:cubicBezTo>
                    <a:pt x="984" y="0"/>
                    <a:pt x="1268" y="284"/>
                    <a:pt x="1268" y="635"/>
                  </a:cubicBezTo>
                  <a:cubicBezTo>
                    <a:pt x="1268" y="903"/>
                    <a:pt x="1102" y="1132"/>
                    <a:pt x="867" y="1225"/>
                  </a:cubicBezTo>
                  <a:cubicBezTo>
                    <a:pt x="867" y="1225"/>
                    <a:pt x="867" y="1225"/>
                    <a:pt x="867" y="1225"/>
                  </a:cubicBezTo>
                  <a:cubicBezTo>
                    <a:pt x="649" y="1515"/>
                    <a:pt x="649" y="1515"/>
                    <a:pt x="649" y="1515"/>
                  </a:cubicBezTo>
                  <a:cubicBezTo>
                    <a:pt x="400" y="1225"/>
                    <a:pt x="400" y="1225"/>
                    <a:pt x="400" y="1225"/>
                  </a:cubicBezTo>
                  <a:cubicBezTo>
                    <a:pt x="400" y="1225"/>
                    <a:pt x="400" y="1225"/>
                    <a:pt x="400" y="1225"/>
                  </a:cubicBezTo>
                  <a:cubicBezTo>
                    <a:pt x="165" y="1131"/>
                    <a:pt x="0" y="902"/>
                    <a:pt x="0" y="635"/>
                  </a:cubicBezTo>
                  <a:cubicBezTo>
                    <a:pt x="0" y="284"/>
                    <a:pt x="284" y="0"/>
                    <a:pt x="634" y="0"/>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 name="Text Box 7"/>
            <p:cNvSpPr txBox="1">
              <a:spLocks noChangeArrowheads="1"/>
            </p:cNvSpPr>
            <p:nvPr/>
          </p:nvSpPr>
          <p:spPr bwMode="auto">
            <a:xfrm>
              <a:off x="3448404" y="1908440"/>
              <a:ext cx="657546" cy="476089"/>
            </a:xfrm>
            <a:prstGeom prst="rect">
              <a:avLst/>
            </a:prstGeom>
            <a:noFill/>
            <a:ln w="9525">
              <a:noFill/>
              <a:miter lim="800000"/>
              <a:headEnd/>
              <a:tailEnd/>
            </a:ln>
          </p:spPr>
          <p:txBody>
            <a:bodyPr wrap="none" lIns="45720" tIns="22860" rIns="45720" bIns="22860">
              <a:spAutoFit/>
            </a:bodyPr>
            <a:lstStyle/>
            <a:p>
              <a:pPr algn="ctr" defTabSz="1088232" eaLnBrk="1" fontAlgn="auto" hangingPunct="1">
                <a:spcBef>
                  <a:spcPts val="0"/>
                </a:spcBef>
                <a:spcAft>
                  <a:spcPts val="0"/>
                </a:spcAft>
                <a:defRPr/>
              </a:pPr>
              <a:r>
                <a:rPr lang="en-CA" sz="2800" spc="-150" dirty="0">
                  <a:solidFill>
                    <a:schemeClr val="bg1"/>
                  </a:solidFill>
                  <a:latin typeface="+mn-lt"/>
                  <a:ea typeface="Open Sans Light" pitchFamily="34" charset="0"/>
                  <a:cs typeface="Open Sans Light" pitchFamily="34" charset="0"/>
                </a:rPr>
                <a:t>30%</a:t>
              </a:r>
            </a:p>
          </p:txBody>
        </p:sp>
      </p:grpSp>
      <p:grpSp>
        <p:nvGrpSpPr>
          <p:cNvPr id="4" name="Group 3"/>
          <p:cNvGrpSpPr>
            <a:grpSpLocks/>
          </p:cNvGrpSpPr>
          <p:nvPr/>
        </p:nvGrpSpPr>
        <p:grpSpPr bwMode="auto">
          <a:xfrm>
            <a:off x="7691438" y="1662113"/>
            <a:ext cx="971550" cy="1163637"/>
            <a:chOff x="7691052" y="1662484"/>
            <a:chExt cx="972025" cy="1163243"/>
          </a:xfrm>
        </p:grpSpPr>
        <p:sp>
          <p:nvSpPr>
            <p:cNvPr id="57" name="Freeform 28"/>
            <p:cNvSpPr>
              <a:spLocks/>
            </p:cNvSpPr>
            <p:nvPr/>
          </p:nvSpPr>
          <p:spPr bwMode="auto">
            <a:xfrm rot="2138438" flipH="1">
              <a:off x="7691052" y="1662484"/>
              <a:ext cx="972025" cy="1163243"/>
            </a:xfrm>
            <a:custGeom>
              <a:avLst/>
              <a:gdLst>
                <a:gd name="T0" fmla="*/ 634 w 1268"/>
                <a:gd name="T1" fmla="*/ 0 h 1515"/>
                <a:gd name="T2" fmla="*/ 1268 w 1268"/>
                <a:gd name="T3" fmla="*/ 635 h 1515"/>
                <a:gd name="T4" fmla="*/ 867 w 1268"/>
                <a:gd name="T5" fmla="*/ 1225 h 1515"/>
                <a:gd name="T6" fmla="*/ 867 w 1268"/>
                <a:gd name="T7" fmla="*/ 1225 h 1515"/>
                <a:gd name="T8" fmla="*/ 649 w 1268"/>
                <a:gd name="T9" fmla="*/ 1515 h 1515"/>
                <a:gd name="T10" fmla="*/ 400 w 1268"/>
                <a:gd name="T11" fmla="*/ 1225 h 1515"/>
                <a:gd name="T12" fmla="*/ 400 w 1268"/>
                <a:gd name="T13" fmla="*/ 1225 h 1515"/>
                <a:gd name="T14" fmla="*/ 0 w 1268"/>
                <a:gd name="T15" fmla="*/ 635 h 1515"/>
                <a:gd name="T16" fmla="*/ 634 w 1268"/>
                <a:gd name="T17" fmla="*/ 0 h 15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8" h="1515">
                  <a:moveTo>
                    <a:pt x="634" y="0"/>
                  </a:moveTo>
                  <a:cubicBezTo>
                    <a:pt x="984" y="0"/>
                    <a:pt x="1268" y="284"/>
                    <a:pt x="1268" y="635"/>
                  </a:cubicBezTo>
                  <a:cubicBezTo>
                    <a:pt x="1268" y="903"/>
                    <a:pt x="1102" y="1132"/>
                    <a:pt x="867" y="1225"/>
                  </a:cubicBezTo>
                  <a:cubicBezTo>
                    <a:pt x="867" y="1225"/>
                    <a:pt x="867" y="1225"/>
                    <a:pt x="867" y="1225"/>
                  </a:cubicBezTo>
                  <a:cubicBezTo>
                    <a:pt x="649" y="1515"/>
                    <a:pt x="649" y="1515"/>
                    <a:pt x="649" y="1515"/>
                  </a:cubicBezTo>
                  <a:cubicBezTo>
                    <a:pt x="400" y="1225"/>
                    <a:pt x="400" y="1225"/>
                    <a:pt x="400" y="1225"/>
                  </a:cubicBezTo>
                  <a:cubicBezTo>
                    <a:pt x="400" y="1225"/>
                    <a:pt x="400" y="1225"/>
                    <a:pt x="400" y="1225"/>
                  </a:cubicBezTo>
                  <a:cubicBezTo>
                    <a:pt x="165" y="1131"/>
                    <a:pt x="0" y="902"/>
                    <a:pt x="0" y="635"/>
                  </a:cubicBezTo>
                  <a:cubicBezTo>
                    <a:pt x="0" y="284"/>
                    <a:pt x="284" y="0"/>
                    <a:pt x="634" y="0"/>
                  </a:cubicBezTo>
                  <a:close/>
                </a:path>
              </a:pathLst>
            </a:custGeom>
            <a:solidFill>
              <a:schemeClr val="accent4"/>
            </a:solidFill>
            <a:ln>
              <a:noFill/>
            </a:ln>
          </p:spPr>
          <p:txBody>
            <a:bodyPr/>
            <a:lstStyle/>
            <a:p>
              <a:pPr eaLnBrk="1" fontAlgn="auto" hangingPunct="1">
                <a:spcBef>
                  <a:spcPts val="0"/>
                </a:spcBef>
                <a:spcAft>
                  <a:spcPts val="0"/>
                </a:spcAft>
                <a:defRPr/>
              </a:pPr>
              <a:endParaRPr lang="en-US">
                <a:latin typeface="+mn-lt"/>
              </a:endParaRPr>
            </a:p>
          </p:txBody>
        </p:sp>
        <p:sp>
          <p:nvSpPr>
            <p:cNvPr id="59" name="Text Box 7"/>
            <p:cNvSpPr txBox="1">
              <a:spLocks noChangeArrowheads="1"/>
            </p:cNvSpPr>
            <p:nvPr/>
          </p:nvSpPr>
          <p:spPr bwMode="auto">
            <a:xfrm>
              <a:off x="7908645" y="1903702"/>
              <a:ext cx="657546" cy="477675"/>
            </a:xfrm>
            <a:prstGeom prst="rect">
              <a:avLst/>
            </a:prstGeom>
            <a:noFill/>
            <a:ln w="9525">
              <a:noFill/>
              <a:miter lim="800000"/>
              <a:headEnd/>
              <a:tailEnd/>
            </a:ln>
          </p:spPr>
          <p:txBody>
            <a:bodyPr wrap="none" lIns="45720" tIns="22860" rIns="45720" bIns="22860">
              <a:spAutoFit/>
            </a:bodyPr>
            <a:lstStyle/>
            <a:p>
              <a:pPr algn="ctr" defTabSz="1088232" eaLnBrk="1" fontAlgn="auto" hangingPunct="1">
                <a:spcBef>
                  <a:spcPts val="0"/>
                </a:spcBef>
                <a:spcAft>
                  <a:spcPts val="0"/>
                </a:spcAft>
                <a:defRPr/>
              </a:pPr>
              <a:r>
                <a:rPr lang="id-ID" sz="2800" spc="-150" dirty="0">
                  <a:solidFill>
                    <a:schemeClr val="bg1"/>
                  </a:solidFill>
                  <a:latin typeface="+mn-lt"/>
                  <a:ea typeface="Open Sans Light" pitchFamily="34" charset="0"/>
                  <a:cs typeface="Open Sans Light" pitchFamily="34" charset="0"/>
                </a:rPr>
                <a:t>11</a:t>
              </a:r>
              <a:r>
                <a:rPr lang="en-CA" sz="2800" spc="-150" dirty="0">
                  <a:solidFill>
                    <a:schemeClr val="bg1"/>
                  </a:solidFill>
                  <a:latin typeface="+mn-lt"/>
                  <a:ea typeface="Open Sans Light" pitchFamily="34" charset="0"/>
                  <a:cs typeface="Open Sans Light" pitchFamily="34" charset="0"/>
                </a:rPr>
                <a:t>%</a:t>
              </a:r>
            </a:p>
          </p:txBody>
        </p:sp>
      </p:grpSp>
      <p:sp>
        <p:nvSpPr>
          <p:cNvPr id="77" name="Content Placeholder 2"/>
          <p:cNvSpPr txBox="1">
            <a:spLocks/>
          </p:cNvSpPr>
          <p:nvPr/>
        </p:nvSpPr>
        <p:spPr bwMode="auto">
          <a:xfrm>
            <a:off x="606425" y="5424488"/>
            <a:ext cx="10758488" cy="655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spcAft>
                <a:spcPts val="600"/>
              </a:spcAft>
              <a:buClr>
                <a:srgbClr val="2E75B6"/>
              </a:buClr>
              <a:buSzPct val="145000"/>
              <a:buFont typeface="Arial" pitchFamily="34" charset="0"/>
              <a:buNone/>
            </a:pPr>
            <a:r>
              <a:rPr lang="en-US" altLang="zh-CN" sz="1200">
                <a:solidFill>
                  <a:srgbClr val="F2F2F2"/>
                </a:solidFill>
              </a:rPr>
              <a:t>Lorem Ipsum has been the industry's standard dummy text ever since the 1500s</a:t>
            </a:r>
            <a:r>
              <a:rPr lang="id-ID" altLang="zh-CN" sz="1200">
                <a:solidFill>
                  <a:srgbClr val="F2F2F2"/>
                </a:solidFill>
                <a:ea typeface="Roboto" pitchFamily="2" charset="0"/>
                <a:cs typeface="Roboto" pitchFamily="2" charset="0"/>
              </a:rPr>
              <a:t>. </a:t>
            </a:r>
            <a:r>
              <a:rPr lang="id-ID" altLang="zh-CN" sz="1200" b="1">
                <a:solidFill>
                  <a:srgbClr val="F2F2F2"/>
                </a:solidFill>
                <a:ea typeface="Roboto" pitchFamily="2" charset="0"/>
                <a:cs typeface="Roboto" pitchFamily="2" charset="0"/>
              </a:rPr>
              <a:t>Fusce som libero topi sombrero bikinan meksiko</a:t>
            </a:r>
            <a:r>
              <a:rPr lang="en-US" altLang="zh-CN" sz="1200">
                <a:solidFill>
                  <a:srgbClr val="F2F2F2"/>
                </a:solidFill>
              </a:rPr>
              <a:t> when an unknown printer took a galley of type and scrambled it to make a type specimen book. It has survived not only five centuries, but also the leap into electronic typesetting</a:t>
            </a:r>
            <a:endParaRPr lang="id-ID" altLang="zh-CN" sz="1200">
              <a:solidFill>
                <a:srgbClr val="F2F2F2"/>
              </a:solidFill>
              <a:ea typeface="Roboto" pitchFamily="2" charset="0"/>
              <a:cs typeface="Roboto" pitchFamily="2" charset="0"/>
            </a:endParaRPr>
          </a:p>
        </p:txBody>
      </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2" presetClass="entr" presetSubtype="8" fill="hold" nodeType="withEffect">
                                  <p:stCondLst>
                                    <p:cond delay="2000"/>
                                  </p:stCondLst>
                                  <p:childTnLst>
                                    <p:set>
                                      <p:cBhvr>
                                        <p:cTn id="28" dur="1" fill="hold">
                                          <p:stCondLst>
                                            <p:cond delay="0"/>
                                          </p:stCondLst>
                                        </p:cTn>
                                        <p:tgtEl>
                                          <p:spTgt spid="3"/>
                                        </p:tgtEl>
                                        <p:attrNameLst>
                                          <p:attrName>style.visibility</p:attrName>
                                        </p:attrNameLst>
                                      </p:cBhvr>
                                      <p:to>
                                        <p:strVal val="visible"/>
                                      </p:to>
                                    </p:set>
                                    <p:anim calcmode="lin" valueType="num">
                                      <p:cBhvr additive="base">
                                        <p:cTn id="29" dur="1000" fill="hold"/>
                                        <p:tgtEl>
                                          <p:spTgt spid="3"/>
                                        </p:tgtEl>
                                        <p:attrNameLst>
                                          <p:attrName>ppt_x</p:attrName>
                                        </p:attrNameLst>
                                      </p:cBhvr>
                                      <p:tavLst>
                                        <p:tav tm="0">
                                          <p:val>
                                            <p:strVal val="0-#ppt_w/2"/>
                                          </p:val>
                                        </p:tav>
                                        <p:tav tm="100000">
                                          <p:val>
                                            <p:strVal val="#ppt_x"/>
                                          </p:val>
                                        </p:tav>
                                      </p:tavLst>
                                    </p:anim>
                                    <p:anim calcmode="lin" valueType="num">
                                      <p:cBhvr additive="base">
                                        <p:cTn id="30" dur="1000" fill="hold"/>
                                        <p:tgtEl>
                                          <p:spTgt spid="3"/>
                                        </p:tgtEl>
                                        <p:attrNameLst>
                                          <p:attrName>ppt_y</p:attrName>
                                        </p:attrNameLst>
                                      </p:cBhvr>
                                      <p:tavLst>
                                        <p:tav tm="0">
                                          <p:val>
                                            <p:strVal val="#ppt_y"/>
                                          </p:val>
                                        </p:tav>
                                        <p:tav tm="100000">
                                          <p:val>
                                            <p:strVal val="#ppt_y"/>
                                          </p:val>
                                        </p:tav>
                                      </p:tavLst>
                                    </p:anim>
                                  </p:childTnLst>
                                </p:cTn>
                              </p:par>
                              <p:par>
                                <p:cTn id="31" presetID="21" presetClass="entr" presetSubtype="1" fill="hold" nodeType="withEffect">
                                  <p:stCondLst>
                                    <p:cond delay="3000"/>
                                  </p:stCondLst>
                                  <p:childTnLst>
                                    <p:set>
                                      <p:cBhvr>
                                        <p:cTn id="32" dur="1" fill="hold">
                                          <p:stCondLst>
                                            <p:cond delay="0"/>
                                          </p:stCondLst>
                                        </p:cTn>
                                        <p:tgtEl>
                                          <p:spTgt spid="2"/>
                                        </p:tgtEl>
                                        <p:attrNameLst>
                                          <p:attrName>style.visibility</p:attrName>
                                        </p:attrNameLst>
                                      </p:cBhvr>
                                      <p:to>
                                        <p:strVal val="visible"/>
                                      </p:to>
                                    </p:set>
                                    <p:animEffect transition="in" filter="wheel(1)">
                                      <p:cBhvr>
                                        <p:cTn id="33" dur="2000"/>
                                        <p:tgtEl>
                                          <p:spTgt spid="2"/>
                                        </p:tgtEl>
                                      </p:cBhvr>
                                    </p:animEffect>
                                  </p:childTnLst>
                                </p:cTn>
                              </p:par>
                              <p:par>
                                <p:cTn id="34" presetID="22" presetClass="entr" presetSubtype="4" fill="hold" nodeType="withEffect">
                                  <p:stCondLst>
                                    <p:cond delay="3000"/>
                                  </p:stCondLst>
                                  <p:childTnLst>
                                    <p:set>
                                      <p:cBhvr>
                                        <p:cTn id="35" dur="1" fill="hold">
                                          <p:stCondLst>
                                            <p:cond delay="0"/>
                                          </p:stCondLst>
                                        </p:cTn>
                                        <p:tgtEl>
                                          <p:spTgt spid="5"/>
                                        </p:tgtEl>
                                        <p:attrNameLst>
                                          <p:attrName>style.visibility</p:attrName>
                                        </p:attrNameLst>
                                      </p:cBhvr>
                                      <p:to>
                                        <p:strVal val="visible"/>
                                      </p:to>
                                    </p:set>
                                    <p:animEffect transition="in" filter="wipe(down)">
                                      <p:cBhvr>
                                        <p:cTn id="36" dur="500"/>
                                        <p:tgtEl>
                                          <p:spTgt spid="5"/>
                                        </p:tgtEl>
                                      </p:cBhvr>
                                    </p:animEffect>
                                  </p:childTnLst>
                                </p:cTn>
                              </p:par>
                              <p:par>
                                <p:cTn id="37" presetID="22" presetClass="entr" presetSubtype="4" fill="hold" nodeType="withEffect">
                                  <p:stCondLst>
                                    <p:cond delay="3000"/>
                                  </p:stCondLst>
                                  <p:childTnLst>
                                    <p:set>
                                      <p:cBhvr>
                                        <p:cTn id="38" dur="1" fill="hold">
                                          <p:stCondLst>
                                            <p:cond delay="0"/>
                                          </p:stCondLst>
                                        </p:cTn>
                                        <p:tgtEl>
                                          <p:spTgt spid="4"/>
                                        </p:tgtEl>
                                        <p:attrNameLst>
                                          <p:attrName>style.visibility</p:attrName>
                                        </p:attrNameLst>
                                      </p:cBhvr>
                                      <p:to>
                                        <p:strVal val="visible"/>
                                      </p:to>
                                    </p:set>
                                    <p:animEffect transition="in" filter="wipe(down)">
                                      <p:cBhvr>
                                        <p:cTn id="39" dur="500"/>
                                        <p:tgtEl>
                                          <p:spTgt spid="4"/>
                                        </p:tgtEl>
                                      </p:cBhvr>
                                    </p:animEffect>
                                  </p:childTnLst>
                                </p:cTn>
                              </p:par>
                              <p:par>
                                <p:cTn id="40" presetID="22" presetClass="entr" presetSubtype="2" fill="hold" grpId="0" nodeType="withEffect">
                                  <p:stCondLst>
                                    <p:cond delay="5000"/>
                                  </p:stCondLst>
                                  <p:childTnLst>
                                    <p:set>
                                      <p:cBhvr>
                                        <p:cTn id="41" dur="1" fill="hold">
                                          <p:stCondLst>
                                            <p:cond delay="0"/>
                                          </p:stCondLst>
                                        </p:cTn>
                                        <p:tgtEl>
                                          <p:spTgt spid="46"/>
                                        </p:tgtEl>
                                        <p:attrNameLst>
                                          <p:attrName>style.visibility</p:attrName>
                                        </p:attrNameLst>
                                      </p:cBhvr>
                                      <p:to>
                                        <p:strVal val="visible"/>
                                      </p:to>
                                    </p:set>
                                    <p:animEffect transition="in" filter="wipe(right)">
                                      <p:cBhvr>
                                        <p:cTn id="42" dur="500"/>
                                        <p:tgtEl>
                                          <p:spTgt spid="46"/>
                                        </p:tgtEl>
                                      </p:cBhvr>
                                    </p:animEffect>
                                  </p:childTnLst>
                                </p:cTn>
                              </p:par>
                              <p:par>
                                <p:cTn id="43" presetID="22" presetClass="entr" presetSubtype="8" fill="hold" grpId="0" nodeType="withEffect">
                                  <p:stCondLst>
                                    <p:cond delay="5000"/>
                                  </p:stCondLst>
                                  <p:childTnLst>
                                    <p:set>
                                      <p:cBhvr>
                                        <p:cTn id="44" dur="1" fill="hold">
                                          <p:stCondLst>
                                            <p:cond delay="0"/>
                                          </p:stCondLst>
                                        </p:cTn>
                                        <p:tgtEl>
                                          <p:spTgt spid="41"/>
                                        </p:tgtEl>
                                        <p:attrNameLst>
                                          <p:attrName>style.visibility</p:attrName>
                                        </p:attrNameLst>
                                      </p:cBhvr>
                                      <p:to>
                                        <p:strVal val="visible"/>
                                      </p:to>
                                    </p:set>
                                    <p:animEffect transition="in" filter="wipe(left)">
                                      <p:cBhvr>
                                        <p:cTn id="45" dur="500"/>
                                        <p:tgtEl>
                                          <p:spTgt spid="41"/>
                                        </p:tgtEl>
                                      </p:cBhvr>
                                    </p:animEffect>
                                  </p:childTnLst>
                                </p:cTn>
                              </p:par>
                              <p:par>
                                <p:cTn id="46" presetID="45" presetClass="entr" presetSubtype="0" fill="hold" grpId="0" nodeType="withEffect">
                                  <p:stCondLst>
                                    <p:cond delay="500"/>
                                  </p:stCondLst>
                                  <p:childTnLst>
                                    <p:set>
                                      <p:cBhvr>
                                        <p:cTn id="47" dur="1" fill="hold">
                                          <p:stCondLst>
                                            <p:cond delay="0"/>
                                          </p:stCondLst>
                                        </p:cTn>
                                        <p:tgtEl>
                                          <p:spTgt spid="77"/>
                                        </p:tgtEl>
                                        <p:attrNameLst>
                                          <p:attrName>style.visibility</p:attrName>
                                        </p:attrNameLst>
                                      </p:cBhvr>
                                      <p:to>
                                        <p:strVal val="visible"/>
                                      </p:to>
                                    </p:set>
                                    <p:animEffect transition="in" filter="fade">
                                      <p:cBhvr>
                                        <p:cTn id="48" dur="2000"/>
                                        <p:tgtEl>
                                          <p:spTgt spid="77"/>
                                        </p:tgtEl>
                                      </p:cBhvr>
                                    </p:animEffect>
                                    <p:anim calcmode="lin" valueType="num">
                                      <p:cBhvr>
                                        <p:cTn id="49" dur="2000" fill="hold"/>
                                        <p:tgtEl>
                                          <p:spTgt spid="77"/>
                                        </p:tgtEl>
                                        <p:attrNameLst>
                                          <p:attrName>ppt_w</p:attrName>
                                        </p:attrNameLst>
                                      </p:cBhvr>
                                      <p:tavLst>
                                        <p:tav tm="0" fmla="#ppt_w*sin(2.5*pi*$)">
                                          <p:val>
                                            <p:fltVal val="0"/>
                                          </p:val>
                                        </p:tav>
                                        <p:tav tm="100000">
                                          <p:val>
                                            <p:fltVal val="1"/>
                                          </p:val>
                                        </p:tav>
                                      </p:tavLst>
                                    </p:anim>
                                    <p:anim calcmode="lin" valueType="num">
                                      <p:cBhvr>
                                        <p:cTn id="50" dur="2000" fill="hold"/>
                                        <p:tgtEl>
                                          <p:spTgt spid="77"/>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41" grpId="0"/>
      <p:bldP spid="46" grpId="0"/>
      <p:bldP spid="77"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603FA121-131D-47D8-833B-5D8067331A39}"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68</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Random to Result Process</a:t>
            </a:r>
            <a:endParaRPr lang="en-US" altLang="zh-CN" sz="3600">
              <a:solidFill>
                <a:srgbClr val="767171"/>
              </a:solidFill>
              <a:latin typeface="Calibri Light" pitchFamily="34" charset="0"/>
            </a:endParaRPr>
          </a:p>
        </p:txBody>
      </p:sp>
      <p:sp>
        <p:nvSpPr>
          <p:cNvPr id="412"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graphicFrame>
        <p:nvGraphicFramePr>
          <p:cNvPr id="16" name="Diagram 15"/>
          <p:cNvGraphicFramePr/>
          <p:nvPr/>
        </p:nvGraphicFramePr>
        <p:xfrm>
          <a:off x="1108693" y="1891192"/>
          <a:ext cx="9426181" cy="2833042"/>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1" name="Content Placeholder 2"/>
          <p:cNvSpPr txBox="1">
            <a:spLocks/>
          </p:cNvSpPr>
          <p:nvPr/>
        </p:nvSpPr>
        <p:spPr bwMode="auto">
          <a:xfrm>
            <a:off x="606425" y="5424488"/>
            <a:ext cx="10758488" cy="655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spcAft>
                <a:spcPts val="600"/>
              </a:spcAft>
              <a:buClr>
                <a:srgbClr val="2E75B6"/>
              </a:buClr>
              <a:buSzPct val="145000"/>
              <a:buFont typeface="Arial" pitchFamily="34" charset="0"/>
              <a:buNone/>
            </a:pPr>
            <a:r>
              <a:rPr lang="en-US" altLang="zh-CN" sz="1200">
                <a:solidFill>
                  <a:srgbClr val="F2F2F2"/>
                </a:solidFill>
              </a:rPr>
              <a:t>Lorem Ipsum has been the industry's standard dummy text ever since the 1500s</a:t>
            </a:r>
            <a:r>
              <a:rPr lang="id-ID" altLang="zh-CN" sz="1200">
                <a:solidFill>
                  <a:srgbClr val="F2F2F2"/>
                </a:solidFill>
                <a:ea typeface="Roboto" pitchFamily="2" charset="0"/>
                <a:cs typeface="Roboto" pitchFamily="2" charset="0"/>
              </a:rPr>
              <a:t>. </a:t>
            </a:r>
            <a:r>
              <a:rPr lang="id-ID" altLang="zh-CN" sz="1200" b="1">
                <a:solidFill>
                  <a:srgbClr val="F2F2F2"/>
                </a:solidFill>
                <a:ea typeface="Roboto" pitchFamily="2" charset="0"/>
                <a:cs typeface="Roboto" pitchFamily="2" charset="0"/>
              </a:rPr>
              <a:t>Fusce som libero topi sombrero bikinan meksiko</a:t>
            </a:r>
            <a:r>
              <a:rPr lang="en-US" altLang="zh-CN" sz="1200">
                <a:solidFill>
                  <a:srgbClr val="F2F2F2"/>
                </a:solidFill>
              </a:rPr>
              <a:t> when an unknown printer took a galley of type and scrambled it to make a type specimen book. It has survived not only five centuries, but also the leap into electronic typesetting</a:t>
            </a:r>
            <a:endParaRPr lang="id-ID" altLang="zh-CN" sz="1200">
              <a:solidFill>
                <a:srgbClr val="F2F2F2"/>
              </a:solidFill>
              <a:ea typeface="Roboto" pitchFamily="2" charset="0"/>
              <a:cs typeface="Roboto" pitchFamily="2" charset="0"/>
            </a:endParaRPr>
          </a:p>
        </p:txBody>
      </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45" presetClass="entr" presetSubtype="0" fill="hold" grpId="0" nodeType="withEffect">
                                  <p:stCondLst>
                                    <p:cond delay="500"/>
                                  </p:stCondLst>
                                  <p:childTnLst>
                                    <p:set>
                                      <p:cBhvr>
                                        <p:cTn id="28" dur="1" fill="hold">
                                          <p:stCondLst>
                                            <p:cond delay="0"/>
                                          </p:stCondLst>
                                        </p:cTn>
                                        <p:tgtEl>
                                          <p:spTgt spid="21"/>
                                        </p:tgtEl>
                                        <p:attrNameLst>
                                          <p:attrName>style.visibility</p:attrName>
                                        </p:attrNameLst>
                                      </p:cBhvr>
                                      <p:to>
                                        <p:strVal val="visible"/>
                                      </p:to>
                                    </p:set>
                                    <p:animEffect transition="in" filter="fade">
                                      <p:cBhvr>
                                        <p:cTn id="29" dur="2000"/>
                                        <p:tgtEl>
                                          <p:spTgt spid="21"/>
                                        </p:tgtEl>
                                      </p:cBhvr>
                                    </p:animEffect>
                                    <p:anim calcmode="lin" valueType="num">
                                      <p:cBhvr>
                                        <p:cTn id="30" dur="2000" fill="hold"/>
                                        <p:tgtEl>
                                          <p:spTgt spid="21"/>
                                        </p:tgtEl>
                                        <p:attrNameLst>
                                          <p:attrName>ppt_w</p:attrName>
                                        </p:attrNameLst>
                                      </p:cBhvr>
                                      <p:tavLst>
                                        <p:tav tm="0" fmla="#ppt_w*sin(2.5*pi*$)">
                                          <p:val>
                                            <p:fltVal val="0"/>
                                          </p:val>
                                        </p:tav>
                                        <p:tav tm="100000">
                                          <p:val>
                                            <p:fltVal val="1"/>
                                          </p:val>
                                        </p:tav>
                                      </p:tavLst>
                                    </p:anim>
                                    <p:anim calcmode="lin" valueType="num">
                                      <p:cBhvr>
                                        <p:cTn id="31" dur="2000" fill="hold"/>
                                        <p:tgtEl>
                                          <p:spTgt spid="21"/>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21"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8B6EEBC4-AB24-410D-AF65-48BD3141FA73}"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69</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Gear – Smart Art</a:t>
            </a:r>
            <a:endParaRPr lang="en-US" altLang="zh-CN" sz="3600">
              <a:solidFill>
                <a:srgbClr val="767171"/>
              </a:solidFill>
              <a:latin typeface="Calibri Light" pitchFamily="34" charset="0"/>
            </a:endParaRPr>
          </a:p>
        </p:txBody>
      </p:sp>
      <p:sp>
        <p:nvSpPr>
          <p:cNvPr id="412"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graphicFrame>
        <p:nvGraphicFramePr>
          <p:cNvPr id="16" name="Diagram 15"/>
          <p:cNvGraphicFramePr/>
          <p:nvPr/>
        </p:nvGraphicFramePr>
        <p:xfrm>
          <a:off x="118905" y="1452056"/>
          <a:ext cx="4643080" cy="4584195"/>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cxnSp>
        <p:nvCxnSpPr>
          <p:cNvPr id="30" name="Straight Connector 29"/>
          <p:cNvCxnSpPr/>
          <p:nvPr/>
        </p:nvCxnSpPr>
        <p:spPr>
          <a:xfrm flipH="1">
            <a:off x="5894388" y="4654550"/>
            <a:ext cx="5092700" cy="0"/>
          </a:xfrm>
          <a:prstGeom prst="line">
            <a:avLst/>
          </a:prstGeom>
          <a:ln w="635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sp>
        <p:nvSpPr>
          <p:cNvPr id="31" name="Content Placeholder 2"/>
          <p:cNvSpPr txBox="1">
            <a:spLocks/>
          </p:cNvSpPr>
          <p:nvPr/>
        </p:nvSpPr>
        <p:spPr>
          <a:xfrm>
            <a:off x="5880100" y="5178425"/>
            <a:ext cx="5106988" cy="669925"/>
          </a:xfrm>
          <a:prstGeom prst="rect">
            <a:avLst/>
          </a:prstGeom>
        </p:spPr>
        <p:txBody>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en-US" sz="1100" dirty="0" err="1" smtClean="0">
                <a:solidFill>
                  <a:schemeClr val="bg1">
                    <a:lumMod val="65000"/>
                  </a:schemeClr>
                </a:solidFill>
              </a:rPr>
              <a:t>Sed</a:t>
            </a:r>
            <a:r>
              <a:rPr lang="en-US" sz="1100" dirty="0" smtClean="0">
                <a:solidFill>
                  <a:schemeClr val="bg1">
                    <a:lumMod val="65000"/>
                  </a:schemeClr>
                </a:solidFill>
              </a:rPr>
              <a:t> </a:t>
            </a:r>
            <a:r>
              <a:rPr lang="en-US" sz="1100" dirty="0">
                <a:solidFill>
                  <a:schemeClr val="bg1">
                    <a:lumMod val="65000"/>
                  </a:schemeClr>
                </a:solidFill>
              </a:rPr>
              <a:t>imperdiet tincidunt velit laoreet facilisis. Praesent tempus ipsum suscipit, dictum nulla a, sagittis sapien. Curabitur a nisl facilisis lectus posuere pharetra porta sed neque. Fusce porttitor venenatis ipsum at ullamcorper. Suspendisse sodales leo vehicula libero pharetra, ac porttitor metus mollis</a:t>
            </a:r>
            <a:r>
              <a:rPr lang="en-US" sz="1100" dirty="0" smtClean="0">
                <a:solidFill>
                  <a:schemeClr val="bg1">
                    <a:lumMod val="65000"/>
                  </a:schemeClr>
                </a:solidFill>
              </a:rPr>
              <a:t>. </a:t>
            </a:r>
            <a:endParaRPr lang="en-US" sz="1100" dirty="0">
              <a:solidFill>
                <a:schemeClr val="bg1">
                  <a:lumMod val="65000"/>
                </a:schemeClr>
              </a:solidFill>
            </a:endParaRPr>
          </a:p>
        </p:txBody>
      </p:sp>
      <p:sp>
        <p:nvSpPr>
          <p:cNvPr id="32" name="Content Placeholder 2"/>
          <p:cNvSpPr txBox="1">
            <a:spLocks/>
          </p:cNvSpPr>
          <p:nvPr/>
        </p:nvSpPr>
        <p:spPr>
          <a:xfrm>
            <a:off x="5894388" y="4749800"/>
            <a:ext cx="2073275" cy="400050"/>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en-US" sz="2400" b="1" dirty="0" smtClean="0">
                <a:solidFill>
                  <a:schemeClr val="bg1">
                    <a:lumMod val="95000"/>
                  </a:schemeClr>
                </a:solidFill>
              </a:rPr>
              <a:t>Analysis</a:t>
            </a:r>
          </a:p>
        </p:txBody>
      </p:sp>
      <p:grpSp>
        <p:nvGrpSpPr>
          <p:cNvPr id="46" name="Group 45"/>
          <p:cNvGrpSpPr/>
          <p:nvPr/>
        </p:nvGrpSpPr>
        <p:grpSpPr>
          <a:xfrm>
            <a:off x="5929914" y="3682581"/>
            <a:ext cx="401025" cy="401024"/>
            <a:chOff x="5607375" y="3562825"/>
            <a:chExt cx="587140" cy="587140"/>
          </a:xfrm>
          <a:solidFill>
            <a:schemeClr val="accent3"/>
          </a:solidFill>
        </p:grpSpPr>
        <p:sp>
          <p:nvSpPr>
            <p:cNvPr id="47" name="Freeform 15"/>
            <p:cNvSpPr>
              <a:spLocks noEditPoints="1"/>
            </p:cNvSpPr>
            <p:nvPr/>
          </p:nvSpPr>
          <p:spPr bwMode="auto">
            <a:xfrm>
              <a:off x="5746497" y="3702123"/>
              <a:ext cx="308897" cy="308544"/>
            </a:xfrm>
            <a:custGeom>
              <a:avLst/>
              <a:gdLst>
                <a:gd name="T0" fmla="*/ 183 w 371"/>
                <a:gd name="T1" fmla="*/ 1 h 370"/>
                <a:gd name="T2" fmla="*/ 2 w 371"/>
                <a:gd name="T3" fmla="*/ 187 h 370"/>
                <a:gd name="T4" fmla="*/ 188 w 371"/>
                <a:gd name="T5" fmla="*/ 369 h 370"/>
                <a:gd name="T6" fmla="*/ 370 w 371"/>
                <a:gd name="T7" fmla="*/ 182 h 370"/>
                <a:gd name="T8" fmla="*/ 183 w 371"/>
                <a:gd name="T9" fmla="*/ 1 h 370"/>
                <a:gd name="T10" fmla="*/ 184 w 371"/>
                <a:gd name="T11" fmla="*/ 25 h 370"/>
                <a:gd name="T12" fmla="*/ 260 w 371"/>
                <a:gd name="T13" fmla="*/ 43 h 370"/>
                <a:gd name="T14" fmla="*/ 235 w 371"/>
                <a:gd name="T15" fmla="*/ 84 h 370"/>
                <a:gd name="T16" fmla="*/ 186 w 371"/>
                <a:gd name="T17" fmla="*/ 73 h 370"/>
                <a:gd name="T18" fmla="*/ 137 w 371"/>
                <a:gd name="T19" fmla="*/ 84 h 370"/>
                <a:gd name="T20" fmla="*/ 112 w 371"/>
                <a:gd name="T21" fmla="*/ 43 h 370"/>
                <a:gd name="T22" fmla="*/ 184 w 371"/>
                <a:gd name="T23" fmla="*/ 25 h 370"/>
                <a:gd name="T24" fmla="*/ 85 w 371"/>
                <a:gd name="T25" fmla="*/ 234 h 370"/>
                <a:gd name="T26" fmla="*/ 44 w 371"/>
                <a:gd name="T27" fmla="*/ 259 h 370"/>
                <a:gd name="T28" fmla="*/ 26 w 371"/>
                <a:gd name="T29" fmla="*/ 187 h 370"/>
                <a:gd name="T30" fmla="*/ 44 w 371"/>
                <a:gd name="T31" fmla="*/ 111 h 370"/>
                <a:gd name="T32" fmla="*/ 85 w 371"/>
                <a:gd name="T33" fmla="*/ 136 h 370"/>
                <a:gd name="T34" fmla="*/ 74 w 371"/>
                <a:gd name="T35" fmla="*/ 185 h 370"/>
                <a:gd name="T36" fmla="*/ 85 w 371"/>
                <a:gd name="T37" fmla="*/ 234 h 370"/>
                <a:gd name="T38" fmla="*/ 188 w 371"/>
                <a:gd name="T39" fmla="*/ 345 h 370"/>
                <a:gd name="T40" fmla="*/ 112 w 371"/>
                <a:gd name="T41" fmla="*/ 327 h 370"/>
                <a:gd name="T42" fmla="*/ 137 w 371"/>
                <a:gd name="T43" fmla="*/ 286 h 370"/>
                <a:gd name="T44" fmla="*/ 186 w 371"/>
                <a:gd name="T45" fmla="*/ 297 h 370"/>
                <a:gd name="T46" fmla="*/ 235 w 371"/>
                <a:gd name="T47" fmla="*/ 286 h 370"/>
                <a:gd name="T48" fmla="*/ 260 w 371"/>
                <a:gd name="T49" fmla="*/ 327 h 370"/>
                <a:gd name="T50" fmla="*/ 188 w 371"/>
                <a:gd name="T51" fmla="*/ 345 h 370"/>
                <a:gd name="T52" fmla="*/ 186 w 371"/>
                <a:gd name="T53" fmla="*/ 273 h 370"/>
                <a:gd name="T54" fmla="*/ 98 w 371"/>
                <a:gd name="T55" fmla="*/ 185 h 370"/>
                <a:gd name="T56" fmla="*/ 186 w 371"/>
                <a:gd name="T57" fmla="*/ 97 h 370"/>
                <a:gd name="T58" fmla="*/ 274 w 371"/>
                <a:gd name="T59" fmla="*/ 185 h 370"/>
                <a:gd name="T60" fmla="*/ 186 w 371"/>
                <a:gd name="T61" fmla="*/ 273 h 370"/>
                <a:gd name="T62" fmla="*/ 286 w 371"/>
                <a:gd name="T63" fmla="*/ 234 h 370"/>
                <a:gd name="T64" fmla="*/ 298 w 371"/>
                <a:gd name="T65" fmla="*/ 185 h 370"/>
                <a:gd name="T66" fmla="*/ 286 w 371"/>
                <a:gd name="T67" fmla="*/ 136 h 370"/>
                <a:gd name="T68" fmla="*/ 328 w 371"/>
                <a:gd name="T69" fmla="*/ 111 h 370"/>
                <a:gd name="T70" fmla="*/ 346 w 371"/>
                <a:gd name="T71" fmla="*/ 183 h 370"/>
                <a:gd name="T72" fmla="*/ 328 w 371"/>
                <a:gd name="T73" fmla="*/ 259 h 370"/>
                <a:gd name="T74" fmla="*/ 286 w 371"/>
                <a:gd name="T75" fmla="*/ 234 h 3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1" h="370">
                  <a:moveTo>
                    <a:pt x="183" y="1"/>
                  </a:moveTo>
                  <a:cubicBezTo>
                    <a:pt x="82" y="2"/>
                    <a:pt x="0" y="86"/>
                    <a:pt x="2" y="187"/>
                  </a:cubicBezTo>
                  <a:cubicBezTo>
                    <a:pt x="3" y="289"/>
                    <a:pt x="87" y="370"/>
                    <a:pt x="188" y="369"/>
                  </a:cubicBezTo>
                  <a:cubicBezTo>
                    <a:pt x="290" y="368"/>
                    <a:pt x="371" y="284"/>
                    <a:pt x="370" y="182"/>
                  </a:cubicBezTo>
                  <a:cubicBezTo>
                    <a:pt x="368" y="81"/>
                    <a:pt x="285" y="0"/>
                    <a:pt x="183" y="1"/>
                  </a:cubicBezTo>
                  <a:close/>
                  <a:moveTo>
                    <a:pt x="184" y="25"/>
                  </a:moveTo>
                  <a:cubicBezTo>
                    <a:pt x="211" y="25"/>
                    <a:pt x="237" y="31"/>
                    <a:pt x="260" y="43"/>
                  </a:cubicBezTo>
                  <a:cubicBezTo>
                    <a:pt x="235" y="84"/>
                    <a:pt x="235" y="84"/>
                    <a:pt x="235" y="84"/>
                  </a:cubicBezTo>
                  <a:cubicBezTo>
                    <a:pt x="220" y="77"/>
                    <a:pt x="203" y="73"/>
                    <a:pt x="186" y="73"/>
                  </a:cubicBezTo>
                  <a:cubicBezTo>
                    <a:pt x="168" y="73"/>
                    <a:pt x="151" y="77"/>
                    <a:pt x="137" y="84"/>
                  </a:cubicBezTo>
                  <a:cubicBezTo>
                    <a:pt x="112" y="43"/>
                    <a:pt x="112" y="43"/>
                    <a:pt x="112" y="43"/>
                  </a:cubicBezTo>
                  <a:cubicBezTo>
                    <a:pt x="133" y="32"/>
                    <a:pt x="158" y="25"/>
                    <a:pt x="184" y="25"/>
                  </a:cubicBezTo>
                  <a:close/>
                  <a:moveTo>
                    <a:pt x="85" y="234"/>
                  </a:moveTo>
                  <a:cubicBezTo>
                    <a:pt x="44" y="259"/>
                    <a:pt x="44" y="259"/>
                    <a:pt x="44" y="259"/>
                  </a:cubicBezTo>
                  <a:cubicBezTo>
                    <a:pt x="33" y="237"/>
                    <a:pt x="26" y="213"/>
                    <a:pt x="26" y="187"/>
                  </a:cubicBezTo>
                  <a:cubicBezTo>
                    <a:pt x="25" y="160"/>
                    <a:pt x="32" y="134"/>
                    <a:pt x="44" y="111"/>
                  </a:cubicBezTo>
                  <a:cubicBezTo>
                    <a:pt x="85" y="136"/>
                    <a:pt x="85" y="136"/>
                    <a:pt x="85" y="136"/>
                  </a:cubicBezTo>
                  <a:cubicBezTo>
                    <a:pt x="78" y="151"/>
                    <a:pt x="74" y="167"/>
                    <a:pt x="74" y="185"/>
                  </a:cubicBezTo>
                  <a:cubicBezTo>
                    <a:pt x="74" y="203"/>
                    <a:pt x="78" y="219"/>
                    <a:pt x="85" y="234"/>
                  </a:cubicBezTo>
                  <a:close/>
                  <a:moveTo>
                    <a:pt x="188" y="345"/>
                  </a:moveTo>
                  <a:cubicBezTo>
                    <a:pt x="161" y="345"/>
                    <a:pt x="135" y="339"/>
                    <a:pt x="112" y="327"/>
                  </a:cubicBezTo>
                  <a:cubicBezTo>
                    <a:pt x="137" y="286"/>
                    <a:pt x="137" y="286"/>
                    <a:pt x="137" y="286"/>
                  </a:cubicBezTo>
                  <a:cubicBezTo>
                    <a:pt x="151" y="293"/>
                    <a:pt x="168" y="297"/>
                    <a:pt x="186" y="297"/>
                  </a:cubicBezTo>
                  <a:cubicBezTo>
                    <a:pt x="203" y="297"/>
                    <a:pt x="220" y="293"/>
                    <a:pt x="235" y="286"/>
                  </a:cubicBezTo>
                  <a:cubicBezTo>
                    <a:pt x="260" y="327"/>
                    <a:pt x="260" y="327"/>
                    <a:pt x="260" y="327"/>
                  </a:cubicBezTo>
                  <a:cubicBezTo>
                    <a:pt x="238" y="338"/>
                    <a:pt x="214" y="345"/>
                    <a:pt x="188" y="345"/>
                  </a:cubicBezTo>
                  <a:close/>
                  <a:moveTo>
                    <a:pt x="186" y="273"/>
                  </a:moveTo>
                  <a:cubicBezTo>
                    <a:pt x="137" y="273"/>
                    <a:pt x="98" y="233"/>
                    <a:pt x="98" y="185"/>
                  </a:cubicBezTo>
                  <a:cubicBezTo>
                    <a:pt x="98" y="136"/>
                    <a:pt x="137" y="97"/>
                    <a:pt x="186" y="97"/>
                  </a:cubicBezTo>
                  <a:cubicBezTo>
                    <a:pt x="234" y="97"/>
                    <a:pt x="274" y="136"/>
                    <a:pt x="274" y="185"/>
                  </a:cubicBezTo>
                  <a:cubicBezTo>
                    <a:pt x="274" y="233"/>
                    <a:pt x="234" y="273"/>
                    <a:pt x="186" y="273"/>
                  </a:cubicBezTo>
                  <a:close/>
                  <a:moveTo>
                    <a:pt x="286" y="234"/>
                  </a:moveTo>
                  <a:cubicBezTo>
                    <a:pt x="294" y="219"/>
                    <a:pt x="298" y="203"/>
                    <a:pt x="298" y="185"/>
                  </a:cubicBezTo>
                  <a:cubicBezTo>
                    <a:pt x="298" y="167"/>
                    <a:pt x="294" y="151"/>
                    <a:pt x="286" y="136"/>
                  </a:cubicBezTo>
                  <a:cubicBezTo>
                    <a:pt x="328" y="111"/>
                    <a:pt x="328" y="111"/>
                    <a:pt x="328" y="111"/>
                  </a:cubicBezTo>
                  <a:cubicBezTo>
                    <a:pt x="339" y="133"/>
                    <a:pt x="345" y="157"/>
                    <a:pt x="346" y="183"/>
                  </a:cubicBezTo>
                  <a:cubicBezTo>
                    <a:pt x="346" y="210"/>
                    <a:pt x="340" y="236"/>
                    <a:pt x="328" y="259"/>
                  </a:cubicBezTo>
                  <a:lnTo>
                    <a:pt x="286" y="234"/>
                  </a:lnTo>
                  <a:close/>
                </a:path>
              </a:pathLst>
            </a:custGeom>
            <a:solidFill>
              <a:schemeClr val="accent2"/>
            </a:solidFill>
            <a:ln>
              <a:noFill/>
            </a:ln>
          </p:spPr>
          <p:txBody>
            <a:bodyPr/>
            <a:lstStyle/>
            <a:p>
              <a:pPr eaLnBrk="1" fontAlgn="auto" hangingPunct="1">
                <a:spcBef>
                  <a:spcPts val="0"/>
                </a:spcBef>
                <a:spcAft>
                  <a:spcPts val="0"/>
                </a:spcAft>
                <a:defRPr/>
              </a:pPr>
              <a:endParaRPr lang="en-US" sz="2000" dirty="0">
                <a:latin typeface="+mn-lt"/>
              </a:endParaRPr>
            </a:p>
          </p:txBody>
        </p:sp>
        <p:sp>
          <p:nvSpPr>
            <p:cNvPr id="48" name="Freeform 23"/>
            <p:cNvSpPr>
              <a:spLocks noEditPoints="1"/>
            </p:cNvSpPr>
            <p:nvPr/>
          </p:nvSpPr>
          <p:spPr bwMode="auto">
            <a:xfrm>
              <a:off x="5607375"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2"/>
            </a:solidFill>
            <a:ln>
              <a:noFill/>
            </a:ln>
          </p:spPr>
          <p:txBody>
            <a:bodyPr/>
            <a:lstStyle/>
            <a:p>
              <a:pPr eaLnBrk="1" fontAlgn="auto" hangingPunct="1">
                <a:spcBef>
                  <a:spcPts val="0"/>
                </a:spcBef>
                <a:spcAft>
                  <a:spcPts val="0"/>
                </a:spcAft>
                <a:defRPr/>
              </a:pPr>
              <a:endParaRPr lang="en-US" sz="2000" dirty="0">
                <a:latin typeface="+mn-lt"/>
              </a:endParaRPr>
            </a:p>
          </p:txBody>
        </p:sp>
      </p:grpSp>
      <p:grpSp>
        <p:nvGrpSpPr>
          <p:cNvPr id="49" name="Group 48"/>
          <p:cNvGrpSpPr/>
          <p:nvPr/>
        </p:nvGrpSpPr>
        <p:grpSpPr>
          <a:xfrm>
            <a:off x="5929915" y="2079475"/>
            <a:ext cx="401025" cy="401024"/>
            <a:chOff x="6665323" y="3562825"/>
            <a:chExt cx="587140" cy="587140"/>
          </a:xfrm>
          <a:solidFill>
            <a:schemeClr val="accent1"/>
          </a:solidFill>
        </p:grpSpPr>
        <p:sp>
          <p:nvSpPr>
            <p:cNvPr id="50" name="Freeform 19"/>
            <p:cNvSpPr>
              <a:spLocks noEditPoints="1"/>
            </p:cNvSpPr>
            <p:nvPr/>
          </p:nvSpPr>
          <p:spPr bwMode="auto">
            <a:xfrm>
              <a:off x="6808144" y="3735126"/>
              <a:ext cx="301499" cy="242538"/>
            </a:xfrm>
            <a:custGeom>
              <a:avLst/>
              <a:gdLst>
                <a:gd name="T0" fmla="*/ 393 w 400"/>
                <a:gd name="T1" fmla="*/ 61 h 322"/>
                <a:gd name="T2" fmla="*/ 300 w 400"/>
                <a:gd name="T3" fmla="*/ 3 h 322"/>
                <a:gd name="T4" fmla="*/ 286 w 400"/>
                <a:gd name="T5" fmla="*/ 3 h 322"/>
                <a:gd name="T6" fmla="*/ 200 w 400"/>
                <a:gd name="T7" fmla="*/ 57 h 322"/>
                <a:gd name="T8" fmla="*/ 113 w 400"/>
                <a:gd name="T9" fmla="*/ 3 h 322"/>
                <a:gd name="T10" fmla="*/ 100 w 400"/>
                <a:gd name="T11" fmla="*/ 3 h 322"/>
                <a:gd name="T12" fmla="*/ 6 w 400"/>
                <a:gd name="T13" fmla="*/ 61 h 322"/>
                <a:gd name="T14" fmla="*/ 0 w 400"/>
                <a:gd name="T15" fmla="*/ 73 h 322"/>
                <a:gd name="T16" fmla="*/ 0 w 400"/>
                <a:gd name="T17" fmla="*/ 307 h 322"/>
                <a:gd name="T18" fmla="*/ 6 w 400"/>
                <a:gd name="T19" fmla="*/ 319 h 322"/>
                <a:gd name="T20" fmla="*/ 20 w 400"/>
                <a:gd name="T21" fmla="*/ 319 h 322"/>
                <a:gd name="T22" fmla="*/ 106 w 400"/>
                <a:gd name="T23" fmla="*/ 265 h 322"/>
                <a:gd name="T24" fmla="*/ 193 w 400"/>
                <a:gd name="T25" fmla="*/ 319 h 322"/>
                <a:gd name="T26" fmla="*/ 207 w 400"/>
                <a:gd name="T27" fmla="*/ 319 h 322"/>
                <a:gd name="T28" fmla="*/ 293 w 400"/>
                <a:gd name="T29" fmla="*/ 265 h 322"/>
                <a:gd name="T30" fmla="*/ 380 w 400"/>
                <a:gd name="T31" fmla="*/ 319 h 322"/>
                <a:gd name="T32" fmla="*/ 387 w 400"/>
                <a:gd name="T33" fmla="*/ 321 h 322"/>
                <a:gd name="T34" fmla="*/ 393 w 400"/>
                <a:gd name="T35" fmla="*/ 319 h 322"/>
                <a:gd name="T36" fmla="*/ 400 w 400"/>
                <a:gd name="T37" fmla="*/ 307 h 322"/>
                <a:gd name="T38" fmla="*/ 400 w 400"/>
                <a:gd name="T39" fmla="*/ 73 h 322"/>
                <a:gd name="T40" fmla="*/ 393 w 400"/>
                <a:gd name="T41" fmla="*/ 61 h 322"/>
                <a:gd name="T42" fmla="*/ 93 w 400"/>
                <a:gd name="T43" fmla="*/ 241 h 322"/>
                <a:gd name="T44" fmla="*/ 26 w 400"/>
                <a:gd name="T45" fmla="*/ 283 h 322"/>
                <a:gd name="T46" fmla="*/ 26 w 400"/>
                <a:gd name="T47" fmla="*/ 81 h 322"/>
                <a:gd name="T48" fmla="*/ 93 w 400"/>
                <a:gd name="T49" fmla="*/ 39 h 322"/>
                <a:gd name="T50" fmla="*/ 93 w 400"/>
                <a:gd name="T51" fmla="*/ 241 h 322"/>
                <a:gd name="T52" fmla="*/ 187 w 400"/>
                <a:gd name="T53" fmla="*/ 283 h 322"/>
                <a:gd name="T54" fmla="*/ 119 w 400"/>
                <a:gd name="T55" fmla="*/ 241 h 322"/>
                <a:gd name="T56" fmla="*/ 119 w 400"/>
                <a:gd name="T57" fmla="*/ 39 h 322"/>
                <a:gd name="T58" fmla="*/ 187 w 400"/>
                <a:gd name="T59" fmla="*/ 81 h 322"/>
                <a:gd name="T60" fmla="*/ 187 w 400"/>
                <a:gd name="T61" fmla="*/ 283 h 322"/>
                <a:gd name="T62" fmla="*/ 280 w 400"/>
                <a:gd name="T63" fmla="*/ 241 h 322"/>
                <a:gd name="T64" fmla="*/ 213 w 400"/>
                <a:gd name="T65" fmla="*/ 283 h 322"/>
                <a:gd name="T66" fmla="*/ 213 w 400"/>
                <a:gd name="T67" fmla="*/ 81 h 322"/>
                <a:gd name="T68" fmla="*/ 280 w 400"/>
                <a:gd name="T69" fmla="*/ 39 h 322"/>
                <a:gd name="T70" fmla="*/ 280 w 400"/>
                <a:gd name="T71" fmla="*/ 241 h 322"/>
                <a:gd name="T72" fmla="*/ 374 w 400"/>
                <a:gd name="T73" fmla="*/ 283 h 322"/>
                <a:gd name="T74" fmla="*/ 306 w 400"/>
                <a:gd name="T75" fmla="*/ 241 h 322"/>
                <a:gd name="T76" fmla="*/ 306 w 400"/>
                <a:gd name="T77" fmla="*/ 39 h 322"/>
                <a:gd name="T78" fmla="*/ 374 w 400"/>
                <a:gd name="T79" fmla="*/ 81 h 322"/>
                <a:gd name="T80" fmla="*/ 374 w 400"/>
                <a:gd name="T81" fmla="*/ 283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0" h="322">
                  <a:moveTo>
                    <a:pt x="393" y="61"/>
                  </a:moveTo>
                  <a:cubicBezTo>
                    <a:pt x="300" y="3"/>
                    <a:pt x="300" y="3"/>
                    <a:pt x="300" y="3"/>
                  </a:cubicBezTo>
                  <a:cubicBezTo>
                    <a:pt x="296" y="0"/>
                    <a:pt x="291" y="0"/>
                    <a:pt x="286" y="3"/>
                  </a:cubicBezTo>
                  <a:cubicBezTo>
                    <a:pt x="200" y="57"/>
                    <a:pt x="200" y="57"/>
                    <a:pt x="200" y="57"/>
                  </a:cubicBezTo>
                  <a:cubicBezTo>
                    <a:pt x="113" y="3"/>
                    <a:pt x="113" y="3"/>
                    <a:pt x="113" y="3"/>
                  </a:cubicBezTo>
                  <a:cubicBezTo>
                    <a:pt x="109" y="0"/>
                    <a:pt x="104" y="0"/>
                    <a:pt x="100" y="3"/>
                  </a:cubicBezTo>
                  <a:cubicBezTo>
                    <a:pt x="6" y="61"/>
                    <a:pt x="6" y="61"/>
                    <a:pt x="6" y="61"/>
                  </a:cubicBezTo>
                  <a:cubicBezTo>
                    <a:pt x="2" y="64"/>
                    <a:pt x="0" y="68"/>
                    <a:pt x="0" y="73"/>
                  </a:cubicBezTo>
                  <a:cubicBezTo>
                    <a:pt x="0" y="307"/>
                    <a:pt x="0" y="307"/>
                    <a:pt x="0" y="307"/>
                  </a:cubicBezTo>
                  <a:cubicBezTo>
                    <a:pt x="0" y="312"/>
                    <a:pt x="2" y="317"/>
                    <a:pt x="6" y="319"/>
                  </a:cubicBezTo>
                  <a:cubicBezTo>
                    <a:pt x="11" y="322"/>
                    <a:pt x="16" y="321"/>
                    <a:pt x="20" y="319"/>
                  </a:cubicBezTo>
                  <a:cubicBezTo>
                    <a:pt x="106" y="265"/>
                    <a:pt x="106" y="265"/>
                    <a:pt x="106" y="265"/>
                  </a:cubicBezTo>
                  <a:cubicBezTo>
                    <a:pt x="193" y="319"/>
                    <a:pt x="193" y="319"/>
                    <a:pt x="193" y="319"/>
                  </a:cubicBezTo>
                  <a:cubicBezTo>
                    <a:pt x="197" y="322"/>
                    <a:pt x="202" y="322"/>
                    <a:pt x="207" y="319"/>
                  </a:cubicBezTo>
                  <a:cubicBezTo>
                    <a:pt x="293" y="265"/>
                    <a:pt x="293" y="265"/>
                    <a:pt x="293" y="265"/>
                  </a:cubicBezTo>
                  <a:cubicBezTo>
                    <a:pt x="380" y="319"/>
                    <a:pt x="380" y="319"/>
                    <a:pt x="380" y="319"/>
                  </a:cubicBezTo>
                  <a:cubicBezTo>
                    <a:pt x="382" y="320"/>
                    <a:pt x="384" y="321"/>
                    <a:pt x="387" y="321"/>
                  </a:cubicBezTo>
                  <a:cubicBezTo>
                    <a:pt x="389" y="321"/>
                    <a:pt x="391" y="320"/>
                    <a:pt x="393" y="319"/>
                  </a:cubicBezTo>
                  <a:cubicBezTo>
                    <a:pt x="397" y="317"/>
                    <a:pt x="400" y="312"/>
                    <a:pt x="400" y="307"/>
                  </a:cubicBezTo>
                  <a:cubicBezTo>
                    <a:pt x="400" y="73"/>
                    <a:pt x="400" y="73"/>
                    <a:pt x="400" y="73"/>
                  </a:cubicBezTo>
                  <a:cubicBezTo>
                    <a:pt x="400" y="68"/>
                    <a:pt x="397" y="64"/>
                    <a:pt x="393" y="61"/>
                  </a:cubicBezTo>
                  <a:close/>
                  <a:moveTo>
                    <a:pt x="93" y="241"/>
                  </a:moveTo>
                  <a:cubicBezTo>
                    <a:pt x="26" y="283"/>
                    <a:pt x="26" y="283"/>
                    <a:pt x="26" y="283"/>
                  </a:cubicBezTo>
                  <a:cubicBezTo>
                    <a:pt x="26" y="81"/>
                    <a:pt x="26" y="81"/>
                    <a:pt x="26" y="81"/>
                  </a:cubicBezTo>
                  <a:cubicBezTo>
                    <a:pt x="93" y="39"/>
                    <a:pt x="93" y="39"/>
                    <a:pt x="93" y="39"/>
                  </a:cubicBezTo>
                  <a:lnTo>
                    <a:pt x="93" y="241"/>
                  </a:lnTo>
                  <a:close/>
                  <a:moveTo>
                    <a:pt x="187" y="283"/>
                  </a:moveTo>
                  <a:cubicBezTo>
                    <a:pt x="119" y="241"/>
                    <a:pt x="119" y="241"/>
                    <a:pt x="119" y="241"/>
                  </a:cubicBezTo>
                  <a:cubicBezTo>
                    <a:pt x="119" y="39"/>
                    <a:pt x="119" y="39"/>
                    <a:pt x="119" y="39"/>
                  </a:cubicBezTo>
                  <a:cubicBezTo>
                    <a:pt x="187" y="81"/>
                    <a:pt x="187" y="81"/>
                    <a:pt x="187" y="81"/>
                  </a:cubicBezTo>
                  <a:lnTo>
                    <a:pt x="187" y="283"/>
                  </a:lnTo>
                  <a:close/>
                  <a:moveTo>
                    <a:pt x="280" y="241"/>
                  </a:moveTo>
                  <a:cubicBezTo>
                    <a:pt x="213" y="283"/>
                    <a:pt x="213" y="283"/>
                    <a:pt x="213" y="283"/>
                  </a:cubicBezTo>
                  <a:cubicBezTo>
                    <a:pt x="213" y="81"/>
                    <a:pt x="213" y="81"/>
                    <a:pt x="213" y="81"/>
                  </a:cubicBezTo>
                  <a:cubicBezTo>
                    <a:pt x="280" y="39"/>
                    <a:pt x="280" y="39"/>
                    <a:pt x="280" y="39"/>
                  </a:cubicBezTo>
                  <a:lnTo>
                    <a:pt x="280" y="241"/>
                  </a:lnTo>
                  <a:close/>
                  <a:moveTo>
                    <a:pt x="374" y="283"/>
                  </a:moveTo>
                  <a:cubicBezTo>
                    <a:pt x="306" y="241"/>
                    <a:pt x="306" y="241"/>
                    <a:pt x="306" y="241"/>
                  </a:cubicBezTo>
                  <a:cubicBezTo>
                    <a:pt x="306" y="39"/>
                    <a:pt x="306" y="39"/>
                    <a:pt x="306" y="39"/>
                  </a:cubicBezTo>
                  <a:cubicBezTo>
                    <a:pt x="374" y="81"/>
                    <a:pt x="374" y="81"/>
                    <a:pt x="374" y="81"/>
                  </a:cubicBezTo>
                  <a:lnTo>
                    <a:pt x="374" y="283"/>
                  </a:lnTo>
                  <a:close/>
                </a:path>
              </a:pathLst>
            </a:custGeom>
            <a:solidFill>
              <a:schemeClr val="accent4"/>
            </a:solidFill>
            <a:ln>
              <a:noFill/>
            </a:ln>
          </p:spPr>
          <p:txBody>
            <a:bodyPr/>
            <a:lstStyle/>
            <a:p>
              <a:pPr eaLnBrk="1" fontAlgn="auto" hangingPunct="1">
                <a:spcBef>
                  <a:spcPts val="0"/>
                </a:spcBef>
                <a:spcAft>
                  <a:spcPts val="0"/>
                </a:spcAft>
                <a:defRPr/>
              </a:pPr>
              <a:endParaRPr lang="en-US" sz="2000" dirty="0">
                <a:latin typeface="+mn-lt"/>
              </a:endParaRPr>
            </a:p>
          </p:txBody>
        </p:sp>
        <p:sp>
          <p:nvSpPr>
            <p:cNvPr id="51" name="Freeform 23"/>
            <p:cNvSpPr>
              <a:spLocks noEditPoints="1"/>
            </p:cNvSpPr>
            <p:nvPr/>
          </p:nvSpPr>
          <p:spPr bwMode="auto">
            <a:xfrm>
              <a:off x="6665323"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4"/>
            </a:solidFill>
            <a:ln>
              <a:noFill/>
            </a:ln>
          </p:spPr>
          <p:txBody>
            <a:bodyPr/>
            <a:lstStyle/>
            <a:p>
              <a:pPr eaLnBrk="1" fontAlgn="auto" hangingPunct="1">
                <a:spcBef>
                  <a:spcPts val="0"/>
                </a:spcBef>
                <a:spcAft>
                  <a:spcPts val="0"/>
                </a:spcAft>
                <a:defRPr/>
              </a:pPr>
              <a:endParaRPr lang="en-US" sz="2000" dirty="0">
                <a:latin typeface="+mn-lt"/>
              </a:endParaRPr>
            </a:p>
          </p:txBody>
        </p:sp>
      </p:grpSp>
      <p:grpSp>
        <p:nvGrpSpPr>
          <p:cNvPr id="52" name="Group 51"/>
          <p:cNvGrpSpPr/>
          <p:nvPr/>
        </p:nvGrpSpPr>
        <p:grpSpPr>
          <a:xfrm>
            <a:off x="5929914" y="2879346"/>
            <a:ext cx="401025" cy="401025"/>
            <a:chOff x="7740352" y="3562825"/>
            <a:chExt cx="587140" cy="587140"/>
          </a:xfrm>
          <a:solidFill>
            <a:schemeClr val="accent2"/>
          </a:solidFill>
        </p:grpSpPr>
        <p:sp>
          <p:nvSpPr>
            <p:cNvPr id="53" name="Freeform 52"/>
            <p:cNvSpPr>
              <a:spLocks noEditPoints="1"/>
            </p:cNvSpPr>
            <p:nvPr/>
          </p:nvSpPr>
          <p:spPr bwMode="auto">
            <a:xfrm>
              <a:off x="7740352" y="3562825"/>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5"/>
            </a:solidFill>
            <a:ln>
              <a:noFill/>
            </a:ln>
          </p:spPr>
          <p:txBody>
            <a:bodyPr/>
            <a:lstStyle/>
            <a:p>
              <a:pPr eaLnBrk="1" fontAlgn="auto" hangingPunct="1">
                <a:spcBef>
                  <a:spcPts val="0"/>
                </a:spcBef>
                <a:spcAft>
                  <a:spcPts val="0"/>
                </a:spcAft>
                <a:defRPr/>
              </a:pPr>
              <a:endParaRPr lang="en-US" sz="2000" dirty="0">
                <a:latin typeface="+mn-lt"/>
              </a:endParaRPr>
            </a:p>
          </p:txBody>
        </p:sp>
        <p:sp>
          <p:nvSpPr>
            <p:cNvPr id="54" name="Freeform 27"/>
            <p:cNvSpPr>
              <a:spLocks noEditPoints="1"/>
            </p:cNvSpPr>
            <p:nvPr/>
          </p:nvSpPr>
          <p:spPr bwMode="auto">
            <a:xfrm>
              <a:off x="7931746" y="3722078"/>
              <a:ext cx="204352" cy="268635"/>
            </a:xfrm>
            <a:custGeom>
              <a:avLst/>
              <a:gdLst>
                <a:gd name="T0" fmla="*/ 96 w 256"/>
                <a:gd name="T1" fmla="*/ 48 h 336"/>
                <a:gd name="T2" fmla="*/ 48 w 256"/>
                <a:gd name="T3" fmla="*/ 0 h 336"/>
                <a:gd name="T4" fmla="*/ 0 w 256"/>
                <a:gd name="T5" fmla="*/ 48 h 336"/>
                <a:gd name="T6" fmla="*/ 29 w 256"/>
                <a:gd name="T7" fmla="*/ 92 h 336"/>
                <a:gd name="T8" fmla="*/ 29 w 256"/>
                <a:gd name="T9" fmla="*/ 244 h 336"/>
                <a:gd name="T10" fmla="*/ 0 w 256"/>
                <a:gd name="T11" fmla="*/ 288 h 336"/>
                <a:gd name="T12" fmla="*/ 48 w 256"/>
                <a:gd name="T13" fmla="*/ 336 h 336"/>
                <a:gd name="T14" fmla="*/ 96 w 256"/>
                <a:gd name="T15" fmla="*/ 288 h 336"/>
                <a:gd name="T16" fmla="*/ 67 w 256"/>
                <a:gd name="T17" fmla="*/ 244 h 336"/>
                <a:gd name="T18" fmla="*/ 67 w 256"/>
                <a:gd name="T19" fmla="*/ 92 h 336"/>
                <a:gd name="T20" fmla="*/ 96 w 256"/>
                <a:gd name="T21" fmla="*/ 48 h 336"/>
                <a:gd name="T22" fmla="*/ 75 w 256"/>
                <a:gd name="T23" fmla="*/ 288 h 336"/>
                <a:gd name="T24" fmla="*/ 48 w 256"/>
                <a:gd name="T25" fmla="*/ 316 h 336"/>
                <a:gd name="T26" fmla="*/ 20 w 256"/>
                <a:gd name="T27" fmla="*/ 288 h 336"/>
                <a:gd name="T28" fmla="*/ 48 w 256"/>
                <a:gd name="T29" fmla="*/ 260 h 336"/>
                <a:gd name="T30" fmla="*/ 75 w 256"/>
                <a:gd name="T31" fmla="*/ 288 h 336"/>
                <a:gd name="T32" fmla="*/ 48 w 256"/>
                <a:gd name="T33" fmla="*/ 76 h 336"/>
                <a:gd name="T34" fmla="*/ 20 w 256"/>
                <a:gd name="T35" fmla="*/ 48 h 336"/>
                <a:gd name="T36" fmla="*/ 48 w 256"/>
                <a:gd name="T37" fmla="*/ 20 h 336"/>
                <a:gd name="T38" fmla="*/ 75 w 256"/>
                <a:gd name="T39" fmla="*/ 48 h 336"/>
                <a:gd name="T40" fmla="*/ 48 w 256"/>
                <a:gd name="T41" fmla="*/ 76 h 336"/>
                <a:gd name="T42" fmla="*/ 227 w 256"/>
                <a:gd name="T43" fmla="*/ 244 h 336"/>
                <a:gd name="T44" fmla="*/ 227 w 256"/>
                <a:gd name="T45" fmla="*/ 92 h 336"/>
                <a:gd name="T46" fmla="*/ 256 w 256"/>
                <a:gd name="T47" fmla="*/ 48 h 336"/>
                <a:gd name="T48" fmla="*/ 208 w 256"/>
                <a:gd name="T49" fmla="*/ 0 h 336"/>
                <a:gd name="T50" fmla="*/ 160 w 256"/>
                <a:gd name="T51" fmla="*/ 48 h 336"/>
                <a:gd name="T52" fmla="*/ 189 w 256"/>
                <a:gd name="T53" fmla="*/ 92 h 336"/>
                <a:gd name="T54" fmla="*/ 189 w 256"/>
                <a:gd name="T55" fmla="*/ 244 h 336"/>
                <a:gd name="T56" fmla="*/ 160 w 256"/>
                <a:gd name="T57" fmla="*/ 288 h 336"/>
                <a:gd name="T58" fmla="*/ 208 w 256"/>
                <a:gd name="T59" fmla="*/ 336 h 336"/>
                <a:gd name="T60" fmla="*/ 256 w 256"/>
                <a:gd name="T61" fmla="*/ 288 h 336"/>
                <a:gd name="T62" fmla="*/ 227 w 256"/>
                <a:gd name="T63" fmla="*/ 244 h 336"/>
                <a:gd name="T64" fmla="*/ 180 w 256"/>
                <a:gd name="T65" fmla="*/ 48 h 336"/>
                <a:gd name="T66" fmla="*/ 208 w 256"/>
                <a:gd name="T67" fmla="*/ 20 h 336"/>
                <a:gd name="T68" fmla="*/ 235 w 256"/>
                <a:gd name="T69" fmla="*/ 48 h 336"/>
                <a:gd name="T70" fmla="*/ 208 w 256"/>
                <a:gd name="T71" fmla="*/ 76 h 336"/>
                <a:gd name="T72" fmla="*/ 180 w 256"/>
                <a:gd name="T73" fmla="*/ 48 h 336"/>
                <a:gd name="T74" fmla="*/ 208 w 256"/>
                <a:gd name="T75" fmla="*/ 316 h 336"/>
                <a:gd name="T76" fmla="*/ 180 w 256"/>
                <a:gd name="T77" fmla="*/ 288 h 336"/>
                <a:gd name="T78" fmla="*/ 208 w 256"/>
                <a:gd name="T79" fmla="*/ 260 h 336"/>
                <a:gd name="T80" fmla="*/ 235 w 256"/>
                <a:gd name="T81" fmla="*/ 288 h 336"/>
                <a:gd name="T82" fmla="*/ 208 w 256"/>
                <a:gd name="T83" fmla="*/ 31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6" h="336">
                  <a:moveTo>
                    <a:pt x="96" y="48"/>
                  </a:moveTo>
                  <a:cubicBezTo>
                    <a:pt x="96" y="21"/>
                    <a:pt x="74" y="0"/>
                    <a:pt x="48" y="0"/>
                  </a:cubicBezTo>
                  <a:cubicBezTo>
                    <a:pt x="21" y="0"/>
                    <a:pt x="0" y="21"/>
                    <a:pt x="0" y="48"/>
                  </a:cubicBezTo>
                  <a:cubicBezTo>
                    <a:pt x="0" y="68"/>
                    <a:pt x="12" y="85"/>
                    <a:pt x="29" y="92"/>
                  </a:cubicBezTo>
                  <a:cubicBezTo>
                    <a:pt x="29" y="244"/>
                    <a:pt x="29" y="244"/>
                    <a:pt x="29" y="244"/>
                  </a:cubicBezTo>
                  <a:cubicBezTo>
                    <a:pt x="12" y="251"/>
                    <a:pt x="0" y="268"/>
                    <a:pt x="0" y="288"/>
                  </a:cubicBezTo>
                  <a:cubicBezTo>
                    <a:pt x="0" y="314"/>
                    <a:pt x="21" y="336"/>
                    <a:pt x="48" y="336"/>
                  </a:cubicBezTo>
                  <a:cubicBezTo>
                    <a:pt x="74" y="336"/>
                    <a:pt x="96" y="314"/>
                    <a:pt x="96" y="288"/>
                  </a:cubicBezTo>
                  <a:cubicBezTo>
                    <a:pt x="96" y="268"/>
                    <a:pt x="84" y="251"/>
                    <a:pt x="67" y="244"/>
                  </a:cubicBezTo>
                  <a:cubicBezTo>
                    <a:pt x="67" y="92"/>
                    <a:pt x="67" y="92"/>
                    <a:pt x="67" y="92"/>
                  </a:cubicBezTo>
                  <a:cubicBezTo>
                    <a:pt x="84" y="85"/>
                    <a:pt x="96" y="68"/>
                    <a:pt x="96" y="48"/>
                  </a:cubicBezTo>
                  <a:close/>
                  <a:moveTo>
                    <a:pt x="75" y="288"/>
                  </a:moveTo>
                  <a:cubicBezTo>
                    <a:pt x="75" y="303"/>
                    <a:pt x="63" y="316"/>
                    <a:pt x="48" y="316"/>
                  </a:cubicBezTo>
                  <a:cubicBezTo>
                    <a:pt x="32" y="316"/>
                    <a:pt x="20" y="303"/>
                    <a:pt x="20" y="288"/>
                  </a:cubicBezTo>
                  <a:cubicBezTo>
                    <a:pt x="20" y="273"/>
                    <a:pt x="32" y="260"/>
                    <a:pt x="48" y="260"/>
                  </a:cubicBezTo>
                  <a:cubicBezTo>
                    <a:pt x="63" y="260"/>
                    <a:pt x="75" y="273"/>
                    <a:pt x="75" y="288"/>
                  </a:cubicBezTo>
                  <a:close/>
                  <a:moveTo>
                    <a:pt x="48" y="76"/>
                  </a:moveTo>
                  <a:cubicBezTo>
                    <a:pt x="32" y="76"/>
                    <a:pt x="20" y="63"/>
                    <a:pt x="20" y="48"/>
                  </a:cubicBezTo>
                  <a:cubicBezTo>
                    <a:pt x="20" y="33"/>
                    <a:pt x="32" y="20"/>
                    <a:pt x="48" y="20"/>
                  </a:cubicBezTo>
                  <a:cubicBezTo>
                    <a:pt x="63" y="20"/>
                    <a:pt x="75" y="33"/>
                    <a:pt x="75" y="48"/>
                  </a:cubicBezTo>
                  <a:cubicBezTo>
                    <a:pt x="75" y="63"/>
                    <a:pt x="63" y="76"/>
                    <a:pt x="48" y="76"/>
                  </a:cubicBezTo>
                  <a:close/>
                  <a:moveTo>
                    <a:pt x="227" y="244"/>
                  </a:moveTo>
                  <a:cubicBezTo>
                    <a:pt x="227" y="92"/>
                    <a:pt x="227" y="92"/>
                    <a:pt x="227" y="92"/>
                  </a:cubicBezTo>
                  <a:cubicBezTo>
                    <a:pt x="244" y="85"/>
                    <a:pt x="256" y="68"/>
                    <a:pt x="256" y="48"/>
                  </a:cubicBezTo>
                  <a:cubicBezTo>
                    <a:pt x="256" y="21"/>
                    <a:pt x="234" y="0"/>
                    <a:pt x="208" y="0"/>
                  </a:cubicBezTo>
                  <a:cubicBezTo>
                    <a:pt x="181" y="0"/>
                    <a:pt x="160" y="21"/>
                    <a:pt x="160" y="48"/>
                  </a:cubicBezTo>
                  <a:cubicBezTo>
                    <a:pt x="160" y="68"/>
                    <a:pt x="172" y="85"/>
                    <a:pt x="189" y="92"/>
                  </a:cubicBezTo>
                  <a:cubicBezTo>
                    <a:pt x="189" y="244"/>
                    <a:pt x="189" y="244"/>
                    <a:pt x="189" y="244"/>
                  </a:cubicBezTo>
                  <a:cubicBezTo>
                    <a:pt x="172" y="251"/>
                    <a:pt x="160" y="268"/>
                    <a:pt x="160" y="288"/>
                  </a:cubicBezTo>
                  <a:cubicBezTo>
                    <a:pt x="160" y="314"/>
                    <a:pt x="181" y="336"/>
                    <a:pt x="208" y="336"/>
                  </a:cubicBezTo>
                  <a:cubicBezTo>
                    <a:pt x="234" y="336"/>
                    <a:pt x="256" y="314"/>
                    <a:pt x="256" y="288"/>
                  </a:cubicBezTo>
                  <a:cubicBezTo>
                    <a:pt x="256" y="268"/>
                    <a:pt x="244" y="251"/>
                    <a:pt x="227" y="244"/>
                  </a:cubicBezTo>
                  <a:close/>
                  <a:moveTo>
                    <a:pt x="180" y="48"/>
                  </a:moveTo>
                  <a:cubicBezTo>
                    <a:pt x="180" y="33"/>
                    <a:pt x="192" y="20"/>
                    <a:pt x="208" y="20"/>
                  </a:cubicBezTo>
                  <a:cubicBezTo>
                    <a:pt x="223" y="20"/>
                    <a:pt x="235" y="33"/>
                    <a:pt x="235" y="48"/>
                  </a:cubicBezTo>
                  <a:cubicBezTo>
                    <a:pt x="235" y="63"/>
                    <a:pt x="223" y="76"/>
                    <a:pt x="208" y="76"/>
                  </a:cubicBezTo>
                  <a:cubicBezTo>
                    <a:pt x="192" y="76"/>
                    <a:pt x="180" y="63"/>
                    <a:pt x="180" y="48"/>
                  </a:cubicBezTo>
                  <a:close/>
                  <a:moveTo>
                    <a:pt x="208" y="316"/>
                  </a:moveTo>
                  <a:cubicBezTo>
                    <a:pt x="192" y="316"/>
                    <a:pt x="180" y="303"/>
                    <a:pt x="180" y="288"/>
                  </a:cubicBezTo>
                  <a:cubicBezTo>
                    <a:pt x="180" y="273"/>
                    <a:pt x="192" y="260"/>
                    <a:pt x="208" y="260"/>
                  </a:cubicBezTo>
                  <a:cubicBezTo>
                    <a:pt x="223" y="260"/>
                    <a:pt x="235" y="273"/>
                    <a:pt x="235" y="288"/>
                  </a:cubicBezTo>
                  <a:cubicBezTo>
                    <a:pt x="235" y="303"/>
                    <a:pt x="223" y="316"/>
                    <a:pt x="208" y="316"/>
                  </a:cubicBezTo>
                  <a:close/>
                </a:path>
              </a:pathLst>
            </a:custGeom>
            <a:solidFill>
              <a:schemeClr val="accent5"/>
            </a:solidFill>
            <a:ln>
              <a:noFill/>
            </a:ln>
          </p:spPr>
          <p:txBody>
            <a:bodyPr/>
            <a:lstStyle/>
            <a:p>
              <a:pPr eaLnBrk="1" fontAlgn="auto" hangingPunct="1">
                <a:spcBef>
                  <a:spcPts val="0"/>
                </a:spcBef>
                <a:spcAft>
                  <a:spcPts val="0"/>
                </a:spcAft>
                <a:defRPr/>
              </a:pPr>
              <a:endParaRPr lang="en-US" sz="2000" dirty="0">
                <a:latin typeface="+mn-lt"/>
              </a:endParaRPr>
            </a:p>
          </p:txBody>
        </p:sp>
      </p:grpSp>
      <p:sp>
        <p:nvSpPr>
          <p:cNvPr id="55" name="Content Placeholder 2"/>
          <p:cNvSpPr txBox="1">
            <a:spLocks/>
          </p:cNvSpPr>
          <p:nvPr/>
        </p:nvSpPr>
        <p:spPr>
          <a:xfrm>
            <a:off x="6389688" y="2005013"/>
            <a:ext cx="4365625" cy="550862"/>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en-US" sz="1600" b="1" dirty="0" smtClean="0">
                <a:solidFill>
                  <a:schemeClr val="accent4"/>
                </a:solidFill>
              </a:rPr>
              <a:t>Web</a:t>
            </a:r>
          </a:p>
          <a:p>
            <a:pPr marL="0" indent="0" fontAlgn="auto">
              <a:spcAft>
                <a:spcPts val="0"/>
              </a:spcAft>
              <a:buFont typeface="Arial" pitchFamily="34" charset="0"/>
              <a:buNone/>
              <a:defRPr/>
            </a:pPr>
            <a:r>
              <a:rPr lang="en-US" sz="1100" dirty="0" err="1"/>
              <a:t>Curabitur</a:t>
            </a:r>
            <a:r>
              <a:rPr lang="en-US" sz="1100" dirty="0"/>
              <a:t> a </a:t>
            </a:r>
            <a:r>
              <a:rPr lang="en-US" sz="1100" dirty="0" err="1"/>
              <a:t>nisl</a:t>
            </a:r>
            <a:r>
              <a:rPr lang="en-US" sz="1100" dirty="0"/>
              <a:t> </a:t>
            </a:r>
            <a:r>
              <a:rPr lang="en-US" sz="1100" dirty="0" err="1"/>
              <a:t>facilisis</a:t>
            </a:r>
            <a:r>
              <a:rPr lang="en-US" sz="1100" dirty="0"/>
              <a:t> </a:t>
            </a:r>
            <a:r>
              <a:rPr lang="en-US" sz="1100" dirty="0" err="1"/>
              <a:t>lectus</a:t>
            </a:r>
            <a:r>
              <a:rPr lang="en-US" sz="1100" dirty="0"/>
              <a:t> </a:t>
            </a:r>
            <a:r>
              <a:rPr lang="en-US" sz="1100" dirty="0" err="1"/>
              <a:t>posuere</a:t>
            </a:r>
            <a:r>
              <a:rPr lang="en-US" sz="1100" dirty="0"/>
              <a:t> </a:t>
            </a:r>
            <a:r>
              <a:rPr lang="en-US" sz="1100" dirty="0" err="1"/>
              <a:t>pharetra</a:t>
            </a:r>
            <a:r>
              <a:rPr lang="en-US" sz="1100" dirty="0"/>
              <a:t> </a:t>
            </a:r>
            <a:r>
              <a:rPr lang="en-US" sz="1100" dirty="0" err="1"/>
              <a:t>porta</a:t>
            </a:r>
            <a:r>
              <a:rPr lang="en-US" sz="1100" dirty="0"/>
              <a:t> </a:t>
            </a:r>
            <a:r>
              <a:rPr lang="en-US" sz="1100" dirty="0" err="1"/>
              <a:t>sed</a:t>
            </a:r>
            <a:r>
              <a:rPr lang="en-US" sz="1100" dirty="0"/>
              <a:t> </a:t>
            </a:r>
            <a:r>
              <a:rPr lang="en-US" sz="1100" dirty="0" err="1"/>
              <a:t>neque</a:t>
            </a:r>
            <a:r>
              <a:rPr lang="en-US" sz="1100" dirty="0"/>
              <a:t>. </a:t>
            </a:r>
            <a:r>
              <a:rPr lang="en-US" sz="1100" dirty="0" err="1"/>
              <a:t>Fusce</a:t>
            </a:r>
            <a:r>
              <a:rPr lang="en-US" sz="1100" dirty="0"/>
              <a:t> </a:t>
            </a:r>
            <a:r>
              <a:rPr lang="en-US" sz="1100" dirty="0" err="1"/>
              <a:t>porttitor</a:t>
            </a:r>
            <a:r>
              <a:rPr lang="en-US" sz="1100" dirty="0"/>
              <a:t> </a:t>
            </a:r>
            <a:r>
              <a:rPr lang="en-US" sz="1100" dirty="0" err="1"/>
              <a:t>venenatis</a:t>
            </a:r>
            <a:r>
              <a:rPr lang="en-US" sz="1100" dirty="0"/>
              <a:t> </a:t>
            </a:r>
            <a:r>
              <a:rPr lang="en-US" sz="1100" dirty="0" err="1"/>
              <a:t>ipsum</a:t>
            </a:r>
            <a:r>
              <a:rPr lang="en-US" sz="1100" dirty="0"/>
              <a:t> at </a:t>
            </a:r>
            <a:r>
              <a:rPr lang="en-US" sz="1100" dirty="0" err="1"/>
              <a:t>ullamcorper</a:t>
            </a:r>
            <a:r>
              <a:rPr lang="en-US" sz="1100" dirty="0"/>
              <a:t>.</a:t>
            </a:r>
          </a:p>
        </p:txBody>
      </p:sp>
      <p:sp>
        <p:nvSpPr>
          <p:cNvPr id="56" name="Content Placeholder 2"/>
          <p:cNvSpPr txBox="1">
            <a:spLocks/>
          </p:cNvSpPr>
          <p:nvPr/>
        </p:nvSpPr>
        <p:spPr bwMode="auto">
          <a:xfrm>
            <a:off x="6389688" y="2805113"/>
            <a:ext cx="4365625" cy="550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en-US" altLang="zh-CN" sz="1600" b="1">
                <a:solidFill>
                  <a:srgbClr val="4472C4"/>
                </a:solidFill>
              </a:rPr>
              <a:t>Video</a:t>
            </a:r>
            <a:endParaRPr lang="en-US" altLang="zh-CN" b="1">
              <a:solidFill>
                <a:srgbClr val="4472C4"/>
              </a:solidFill>
            </a:endParaRPr>
          </a:p>
          <a:p>
            <a:pPr eaLnBrk="1" hangingPunct="1">
              <a:spcBef>
                <a:spcPct val="20000"/>
              </a:spcBef>
              <a:buFont typeface="Arial" pitchFamily="34" charset="0"/>
              <a:buNone/>
            </a:pPr>
            <a:r>
              <a:rPr lang="en-US" altLang="zh-CN" sz="1100">
                <a:solidFill>
                  <a:srgbClr val="A6A6A6"/>
                </a:solidFill>
              </a:rPr>
              <a:t>Curabitur a nisl facilisis lectus posuere pharetra porta sed neque. Fusce porttitor venenatis ipsum at ullamcorper.</a:t>
            </a:r>
          </a:p>
        </p:txBody>
      </p:sp>
      <p:sp>
        <p:nvSpPr>
          <p:cNvPr id="57" name="Content Placeholder 2"/>
          <p:cNvSpPr txBox="1">
            <a:spLocks/>
          </p:cNvSpPr>
          <p:nvPr/>
        </p:nvSpPr>
        <p:spPr bwMode="auto">
          <a:xfrm>
            <a:off x="6389688" y="3606800"/>
            <a:ext cx="4365625"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en-US" altLang="zh-CN" sz="1600" b="1">
                <a:solidFill>
                  <a:schemeClr val="accent2"/>
                </a:solidFill>
              </a:rPr>
              <a:t>Graphic Design</a:t>
            </a:r>
          </a:p>
          <a:p>
            <a:pPr eaLnBrk="1" hangingPunct="1">
              <a:spcBef>
                <a:spcPct val="20000"/>
              </a:spcBef>
              <a:buFont typeface="Arial" pitchFamily="34" charset="0"/>
              <a:buNone/>
            </a:pPr>
            <a:r>
              <a:rPr lang="en-US" altLang="zh-CN" sz="1100">
                <a:solidFill>
                  <a:srgbClr val="A6A6A6"/>
                </a:solidFill>
              </a:rPr>
              <a:t>Curabitur a nisl facilisis lectus posuere pharetra porta sed neque. Fusce porttitor venenatis ipsum at ullamcorper.</a:t>
            </a:r>
          </a:p>
        </p:txBody>
      </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childTnLst>
                          </p:cTn>
                        </p:par>
                        <p:par>
                          <p:cTn id="27" fill="hold" nodeType="afterGroup">
                            <p:stCondLst>
                              <p:cond delay="3750"/>
                            </p:stCondLst>
                            <p:childTnLst>
                              <p:par>
                                <p:cTn id="28" presetID="10" presetClass="entr" presetSubtype="0" fill="hold" grpId="0" nodeType="afterEffect">
                                  <p:stCondLst>
                                    <p:cond delay="0"/>
                                  </p:stCondLst>
                                  <p:childTnLst>
                                    <p:set>
                                      <p:cBhvr>
                                        <p:cTn id="29" dur="1" fill="hold">
                                          <p:stCondLst>
                                            <p:cond delay="0"/>
                                          </p:stCondLst>
                                        </p:cTn>
                                        <p:tgtEl>
                                          <p:spTgt spid="32"/>
                                        </p:tgtEl>
                                        <p:attrNameLst>
                                          <p:attrName>style.visibility</p:attrName>
                                        </p:attrNameLst>
                                      </p:cBhvr>
                                      <p:to>
                                        <p:strVal val="visible"/>
                                      </p:to>
                                    </p:set>
                                    <p:animEffect transition="in" filter="fade">
                                      <p:cBhvr>
                                        <p:cTn id="30" dur="500"/>
                                        <p:tgtEl>
                                          <p:spTgt spid="32"/>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31"/>
                                        </p:tgtEl>
                                        <p:attrNameLst>
                                          <p:attrName>style.visibility</p:attrName>
                                        </p:attrNameLst>
                                      </p:cBhvr>
                                      <p:to>
                                        <p:strVal val="visible"/>
                                      </p:to>
                                    </p:set>
                                    <p:animEffect transition="in" filter="fade">
                                      <p:cBhvr>
                                        <p:cTn id="33" dur="500"/>
                                        <p:tgtEl>
                                          <p:spTgt spid="31"/>
                                        </p:tgtEl>
                                      </p:cBhvr>
                                    </p:animEffect>
                                  </p:childTnLst>
                                </p:cTn>
                              </p:par>
                            </p:childTnLst>
                          </p:cTn>
                        </p:par>
                        <p:par>
                          <p:cTn id="34" fill="hold" nodeType="afterGroup">
                            <p:stCondLst>
                              <p:cond delay="4250"/>
                            </p:stCondLst>
                            <p:childTnLst>
                              <p:par>
                                <p:cTn id="35" presetID="16" presetClass="entr" presetSubtype="37" fill="hold" nodeType="afterEffect">
                                  <p:stCondLst>
                                    <p:cond delay="0"/>
                                  </p:stCondLst>
                                  <p:childTnLst>
                                    <p:set>
                                      <p:cBhvr>
                                        <p:cTn id="36" dur="1" fill="hold">
                                          <p:stCondLst>
                                            <p:cond delay="0"/>
                                          </p:stCondLst>
                                        </p:cTn>
                                        <p:tgtEl>
                                          <p:spTgt spid="30"/>
                                        </p:tgtEl>
                                        <p:attrNameLst>
                                          <p:attrName>style.visibility</p:attrName>
                                        </p:attrNameLst>
                                      </p:cBhvr>
                                      <p:to>
                                        <p:strVal val="visible"/>
                                      </p:to>
                                    </p:set>
                                    <p:animEffect transition="in" filter="barn(outVertical)">
                                      <p:cBhvr>
                                        <p:cTn id="37" dur="500"/>
                                        <p:tgtEl>
                                          <p:spTgt spid="30"/>
                                        </p:tgtEl>
                                      </p:cBhvr>
                                    </p:animEffect>
                                  </p:childTnLst>
                                </p:cTn>
                              </p:par>
                            </p:childTnLst>
                          </p:cTn>
                        </p:par>
                        <p:par>
                          <p:cTn id="38" fill="hold" nodeType="afterGroup">
                            <p:stCondLst>
                              <p:cond delay="4750"/>
                            </p:stCondLst>
                            <p:childTnLst>
                              <p:par>
                                <p:cTn id="39" presetID="53" presetClass="entr" presetSubtype="16" fill="hold" nodeType="afterEffect">
                                  <p:stCondLst>
                                    <p:cond delay="0"/>
                                  </p:stCondLst>
                                  <p:childTnLst>
                                    <p:set>
                                      <p:cBhvr>
                                        <p:cTn id="40" dur="1" fill="hold">
                                          <p:stCondLst>
                                            <p:cond delay="0"/>
                                          </p:stCondLst>
                                        </p:cTn>
                                        <p:tgtEl>
                                          <p:spTgt spid="49"/>
                                        </p:tgtEl>
                                        <p:attrNameLst>
                                          <p:attrName>style.visibility</p:attrName>
                                        </p:attrNameLst>
                                      </p:cBhvr>
                                      <p:to>
                                        <p:strVal val="visible"/>
                                      </p:to>
                                    </p:set>
                                    <p:anim calcmode="lin" valueType="num">
                                      <p:cBhvr>
                                        <p:cTn id="41" dur="500" fill="hold"/>
                                        <p:tgtEl>
                                          <p:spTgt spid="49"/>
                                        </p:tgtEl>
                                        <p:attrNameLst>
                                          <p:attrName>ppt_w</p:attrName>
                                        </p:attrNameLst>
                                      </p:cBhvr>
                                      <p:tavLst>
                                        <p:tav tm="0">
                                          <p:val>
                                            <p:fltVal val="0"/>
                                          </p:val>
                                        </p:tav>
                                        <p:tav tm="100000">
                                          <p:val>
                                            <p:strVal val="#ppt_w"/>
                                          </p:val>
                                        </p:tav>
                                      </p:tavLst>
                                    </p:anim>
                                    <p:anim calcmode="lin" valueType="num">
                                      <p:cBhvr>
                                        <p:cTn id="42" dur="500" fill="hold"/>
                                        <p:tgtEl>
                                          <p:spTgt spid="49"/>
                                        </p:tgtEl>
                                        <p:attrNameLst>
                                          <p:attrName>ppt_h</p:attrName>
                                        </p:attrNameLst>
                                      </p:cBhvr>
                                      <p:tavLst>
                                        <p:tav tm="0">
                                          <p:val>
                                            <p:fltVal val="0"/>
                                          </p:val>
                                        </p:tav>
                                        <p:tav tm="100000">
                                          <p:val>
                                            <p:strVal val="#ppt_h"/>
                                          </p:val>
                                        </p:tav>
                                      </p:tavLst>
                                    </p:anim>
                                    <p:animEffect transition="in" filter="fade">
                                      <p:cBhvr>
                                        <p:cTn id="43" dur="500"/>
                                        <p:tgtEl>
                                          <p:spTgt spid="49"/>
                                        </p:tgtEl>
                                      </p:cBhvr>
                                    </p:animEffect>
                                  </p:childTnLst>
                                </p:cTn>
                              </p:par>
                            </p:childTnLst>
                          </p:cTn>
                        </p:par>
                        <p:par>
                          <p:cTn id="44" fill="hold" nodeType="afterGroup">
                            <p:stCondLst>
                              <p:cond delay="5250"/>
                            </p:stCondLst>
                            <p:childTnLst>
                              <p:par>
                                <p:cTn id="45" presetID="10" presetClass="entr" presetSubtype="0" fill="hold" grpId="0" nodeType="afterEffect">
                                  <p:stCondLst>
                                    <p:cond delay="0"/>
                                  </p:stCondLst>
                                  <p:childTnLst>
                                    <p:set>
                                      <p:cBhvr>
                                        <p:cTn id="46" dur="1" fill="hold">
                                          <p:stCondLst>
                                            <p:cond delay="0"/>
                                          </p:stCondLst>
                                        </p:cTn>
                                        <p:tgtEl>
                                          <p:spTgt spid="55"/>
                                        </p:tgtEl>
                                        <p:attrNameLst>
                                          <p:attrName>style.visibility</p:attrName>
                                        </p:attrNameLst>
                                      </p:cBhvr>
                                      <p:to>
                                        <p:strVal val="visible"/>
                                      </p:to>
                                    </p:set>
                                    <p:animEffect transition="in" filter="fade">
                                      <p:cBhvr>
                                        <p:cTn id="47" dur="500"/>
                                        <p:tgtEl>
                                          <p:spTgt spid="55"/>
                                        </p:tgtEl>
                                      </p:cBhvr>
                                    </p:animEffect>
                                  </p:childTnLst>
                                </p:cTn>
                              </p:par>
                            </p:childTnLst>
                          </p:cTn>
                        </p:par>
                        <p:par>
                          <p:cTn id="48" fill="hold" nodeType="afterGroup">
                            <p:stCondLst>
                              <p:cond delay="5750"/>
                            </p:stCondLst>
                            <p:childTnLst>
                              <p:par>
                                <p:cTn id="49" presetID="53" presetClass="entr" presetSubtype="16" fill="hold" nodeType="afterEffect">
                                  <p:stCondLst>
                                    <p:cond delay="0"/>
                                  </p:stCondLst>
                                  <p:childTnLst>
                                    <p:set>
                                      <p:cBhvr>
                                        <p:cTn id="50" dur="1" fill="hold">
                                          <p:stCondLst>
                                            <p:cond delay="0"/>
                                          </p:stCondLst>
                                        </p:cTn>
                                        <p:tgtEl>
                                          <p:spTgt spid="52"/>
                                        </p:tgtEl>
                                        <p:attrNameLst>
                                          <p:attrName>style.visibility</p:attrName>
                                        </p:attrNameLst>
                                      </p:cBhvr>
                                      <p:to>
                                        <p:strVal val="visible"/>
                                      </p:to>
                                    </p:set>
                                    <p:anim calcmode="lin" valueType="num">
                                      <p:cBhvr>
                                        <p:cTn id="51" dur="500" fill="hold"/>
                                        <p:tgtEl>
                                          <p:spTgt spid="52"/>
                                        </p:tgtEl>
                                        <p:attrNameLst>
                                          <p:attrName>ppt_w</p:attrName>
                                        </p:attrNameLst>
                                      </p:cBhvr>
                                      <p:tavLst>
                                        <p:tav tm="0">
                                          <p:val>
                                            <p:fltVal val="0"/>
                                          </p:val>
                                        </p:tav>
                                        <p:tav tm="100000">
                                          <p:val>
                                            <p:strVal val="#ppt_w"/>
                                          </p:val>
                                        </p:tav>
                                      </p:tavLst>
                                    </p:anim>
                                    <p:anim calcmode="lin" valueType="num">
                                      <p:cBhvr>
                                        <p:cTn id="52" dur="500" fill="hold"/>
                                        <p:tgtEl>
                                          <p:spTgt spid="52"/>
                                        </p:tgtEl>
                                        <p:attrNameLst>
                                          <p:attrName>ppt_h</p:attrName>
                                        </p:attrNameLst>
                                      </p:cBhvr>
                                      <p:tavLst>
                                        <p:tav tm="0">
                                          <p:val>
                                            <p:fltVal val="0"/>
                                          </p:val>
                                        </p:tav>
                                        <p:tav tm="100000">
                                          <p:val>
                                            <p:strVal val="#ppt_h"/>
                                          </p:val>
                                        </p:tav>
                                      </p:tavLst>
                                    </p:anim>
                                    <p:animEffect transition="in" filter="fade">
                                      <p:cBhvr>
                                        <p:cTn id="53" dur="500"/>
                                        <p:tgtEl>
                                          <p:spTgt spid="52"/>
                                        </p:tgtEl>
                                      </p:cBhvr>
                                    </p:animEffect>
                                  </p:childTnLst>
                                </p:cTn>
                              </p:par>
                            </p:childTnLst>
                          </p:cTn>
                        </p:par>
                        <p:par>
                          <p:cTn id="54" fill="hold" nodeType="afterGroup">
                            <p:stCondLst>
                              <p:cond delay="6250"/>
                            </p:stCondLst>
                            <p:childTnLst>
                              <p:par>
                                <p:cTn id="55" presetID="10" presetClass="entr" presetSubtype="0" fill="hold" grpId="0" nodeType="afterEffect">
                                  <p:stCondLst>
                                    <p:cond delay="0"/>
                                  </p:stCondLst>
                                  <p:childTnLst>
                                    <p:set>
                                      <p:cBhvr>
                                        <p:cTn id="56" dur="1" fill="hold">
                                          <p:stCondLst>
                                            <p:cond delay="0"/>
                                          </p:stCondLst>
                                        </p:cTn>
                                        <p:tgtEl>
                                          <p:spTgt spid="56"/>
                                        </p:tgtEl>
                                        <p:attrNameLst>
                                          <p:attrName>style.visibility</p:attrName>
                                        </p:attrNameLst>
                                      </p:cBhvr>
                                      <p:to>
                                        <p:strVal val="visible"/>
                                      </p:to>
                                    </p:set>
                                    <p:animEffect transition="in" filter="fade">
                                      <p:cBhvr>
                                        <p:cTn id="57" dur="500"/>
                                        <p:tgtEl>
                                          <p:spTgt spid="56"/>
                                        </p:tgtEl>
                                      </p:cBhvr>
                                    </p:animEffect>
                                  </p:childTnLst>
                                </p:cTn>
                              </p:par>
                            </p:childTnLst>
                          </p:cTn>
                        </p:par>
                        <p:par>
                          <p:cTn id="58" fill="hold" nodeType="afterGroup">
                            <p:stCondLst>
                              <p:cond delay="6750"/>
                            </p:stCondLst>
                            <p:childTnLst>
                              <p:par>
                                <p:cTn id="59" presetID="53" presetClass="entr" presetSubtype="16" fill="hold" nodeType="afterEffect">
                                  <p:stCondLst>
                                    <p:cond delay="0"/>
                                  </p:stCondLst>
                                  <p:childTnLst>
                                    <p:set>
                                      <p:cBhvr>
                                        <p:cTn id="60" dur="1" fill="hold">
                                          <p:stCondLst>
                                            <p:cond delay="0"/>
                                          </p:stCondLst>
                                        </p:cTn>
                                        <p:tgtEl>
                                          <p:spTgt spid="46"/>
                                        </p:tgtEl>
                                        <p:attrNameLst>
                                          <p:attrName>style.visibility</p:attrName>
                                        </p:attrNameLst>
                                      </p:cBhvr>
                                      <p:to>
                                        <p:strVal val="visible"/>
                                      </p:to>
                                    </p:set>
                                    <p:anim calcmode="lin" valueType="num">
                                      <p:cBhvr>
                                        <p:cTn id="61" dur="500" fill="hold"/>
                                        <p:tgtEl>
                                          <p:spTgt spid="46"/>
                                        </p:tgtEl>
                                        <p:attrNameLst>
                                          <p:attrName>ppt_w</p:attrName>
                                        </p:attrNameLst>
                                      </p:cBhvr>
                                      <p:tavLst>
                                        <p:tav tm="0">
                                          <p:val>
                                            <p:fltVal val="0"/>
                                          </p:val>
                                        </p:tav>
                                        <p:tav tm="100000">
                                          <p:val>
                                            <p:strVal val="#ppt_w"/>
                                          </p:val>
                                        </p:tav>
                                      </p:tavLst>
                                    </p:anim>
                                    <p:anim calcmode="lin" valueType="num">
                                      <p:cBhvr>
                                        <p:cTn id="62" dur="500" fill="hold"/>
                                        <p:tgtEl>
                                          <p:spTgt spid="46"/>
                                        </p:tgtEl>
                                        <p:attrNameLst>
                                          <p:attrName>ppt_h</p:attrName>
                                        </p:attrNameLst>
                                      </p:cBhvr>
                                      <p:tavLst>
                                        <p:tav tm="0">
                                          <p:val>
                                            <p:fltVal val="0"/>
                                          </p:val>
                                        </p:tav>
                                        <p:tav tm="100000">
                                          <p:val>
                                            <p:strVal val="#ppt_h"/>
                                          </p:val>
                                        </p:tav>
                                      </p:tavLst>
                                    </p:anim>
                                    <p:animEffect transition="in" filter="fade">
                                      <p:cBhvr>
                                        <p:cTn id="63" dur="500"/>
                                        <p:tgtEl>
                                          <p:spTgt spid="46"/>
                                        </p:tgtEl>
                                      </p:cBhvr>
                                    </p:animEffect>
                                  </p:childTnLst>
                                </p:cTn>
                              </p:par>
                            </p:childTnLst>
                          </p:cTn>
                        </p:par>
                        <p:par>
                          <p:cTn id="64" fill="hold" nodeType="afterGroup">
                            <p:stCondLst>
                              <p:cond delay="7250"/>
                            </p:stCondLst>
                            <p:childTnLst>
                              <p:par>
                                <p:cTn id="65" presetID="10" presetClass="entr" presetSubtype="0" fill="hold" grpId="0" nodeType="afterEffect">
                                  <p:stCondLst>
                                    <p:cond delay="0"/>
                                  </p:stCondLst>
                                  <p:childTnLst>
                                    <p:set>
                                      <p:cBhvr>
                                        <p:cTn id="66" dur="1" fill="hold">
                                          <p:stCondLst>
                                            <p:cond delay="0"/>
                                          </p:stCondLst>
                                        </p:cTn>
                                        <p:tgtEl>
                                          <p:spTgt spid="57"/>
                                        </p:tgtEl>
                                        <p:attrNameLst>
                                          <p:attrName>style.visibility</p:attrName>
                                        </p:attrNameLst>
                                      </p:cBhvr>
                                      <p:to>
                                        <p:strVal val="visible"/>
                                      </p:to>
                                    </p:set>
                                    <p:animEffect transition="in" filter="fade">
                                      <p:cBhvr>
                                        <p:cTn id="67"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31" grpId="0"/>
      <p:bldP spid="32" grpId="0"/>
      <p:bldP spid="55" grpId="0"/>
      <p:bldP spid="56" grpId="0"/>
      <p:bldP spid="57"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1" name="Straight Connector 4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671300" y="6261100"/>
            <a:ext cx="376238"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671300" y="6303963"/>
            <a:ext cx="3762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3642AE98-0375-410B-AB2F-7DB1B5A5311B}"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7</a:t>
            </a:fld>
            <a:endParaRPr lang="en-US" altLang="zh-CN" sz="1600">
              <a:solidFill>
                <a:srgbClr val="F2F2F2"/>
              </a:solidFill>
              <a:latin typeface="Calibri Light" pitchFamily="34" charset="0"/>
            </a:endParaRPr>
          </a:p>
        </p:txBody>
      </p:sp>
      <p:grpSp>
        <p:nvGrpSpPr>
          <p:cNvPr id="28" name="Group 27"/>
          <p:cNvGrpSpPr>
            <a:grpSpLocks/>
          </p:cNvGrpSpPr>
          <p:nvPr/>
        </p:nvGrpSpPr>
        <p:grpSpPr bwMode="auto">
          <a:xfrm>
            <a:off x="5583238" y="6583363"/>
            <a:ext cx="1155700" cy="144462"/>
            <a:chOff x="7536566" y="6291405"/>
            <a:chExt cx="1154910" cy="144000"/>
          </a:xfrm>
        </p:grpSpPr>
        <p:sp>
          <p:nvSpPr>
            <p:cNvPr id="30" name="Oval 29"/>
            <p:cNvSpPr>
              <a:spLocks noChangeAspect="1"/>
            </p:cNvSpPr>
            <p:nvPr/>
          </p:nvSpPr>
          <p:spPr>
            <a:xfrm>
              <a:off x="7536566" y="6291405"/>
              <a:ext cx="144363"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1" name="Oval 30"/>
            <p:cNvSpPr>
              <a:spLocks noChangeAspect="1"/>
            </p:cNvSpPr>
            <p:nvPr/>
          </p:nvSpPr>
          <p:spPr>
            <a:xfrm>
              <a:off x="7704726" y="6291405"/>
              <a:ext cx="144363"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3" name="Oval 32"/>
            <p:cNvSpPr>
              <a:spLocks noChangeAspect="1"/>
            </p:cNvSpPr>
            <p:nvPr/>
          </p:nvSpPr>
          <p:spPr>
            <a:xfrm>
              <a:off x="7863367" y="6291405"/>
              <a:ext cx="144363"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4" name="Oval 33"/>
            <p:cNvSpPr>
              <a:spLocks noChangeAspect="1"/>
            </p:cNvSpPr>
            <p:nvPr/>
          </p:nvSpPr>
          <p:spPr>
            <a:xfrm>
              <a:off x="8042632" y="6291405"/>
              <a:ext cx="142777"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5" name="Oval 34"/>
            <p:cNvSpPr>
              <a:spLocks noChangeAspect="1"/>
            </p:cNvSpPr>
            <p:nvPr/>
          </p:nvSpPr>
          <p:spPr>
            <a:xfrm>
              <a:off x="8210792" y="6291405"/>
              <a:ext cx="144364"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6" name="Oval 35"/>
            <p:cNvSpPr>
              <a:spLocks noChangeAspect="1"/>
            </p:cNvSpPr>
            <p:nvPr/>
          </p:nvSpPr>
          <p:spPr>
            <a:xfrm>
              <a:off x="8378952" y="6291405"/>
              <a:ext cx="144364"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7" name="Oval 36"/>
            <p:cNvSpPr>
              <a:spLocks noChangeAspect="1"/>
            </p:cNvSpPr>
            <p:nvPr/>
          </p:nvSpPr>
          <p:spPr>
            <a:xfrm>
              <a:off x="8547112" y="6291405"/>
              <a:ext cx="144364"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38" name="Subtitle 2"/>
          <p:cNvSpPr>
            <a:spLocks noGrp="1"/>
          </p:cNvSpPr>
          <p:nvPr>
            <p:ph type="subTitle" idx="1"/>
          </p:nvPr>
        </p:nvSpPr>
        <p:spPr>
          <a:xfrm>
            <a:off x="236538" y="6511925"/>
            <a:ext cx="1946275" cy="287338"/>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cxnSp>
        <p:nvCxnSpPr>
          <p:cNvPr id="44" name="Straight Connector 43"/>
          <p:cNvCxnSpPr/>
          <p:nvPr/>
        </p:nvCxnSpPr>
        <p:spPr>
          <a:xfrm>
            <a:off x="6151563" y="-9525"/>
            <a:ext cx="0" cy="979488"/>
          </a:xfrm>
          <a:prstGeom prst="line">
            <a:avLst/>
          </a:prstGeom>
          <a:ln w="101600" cmpd="dbl">
            <a:solidFill>
              <a:schemeClr val="bg2">
                <a:lumMod val="75000"/>
              </a:schemeClr>
            </a:solidFill>
            <a:prstDash val="solid"/>
            <a:headEnd type="none" w="lg" len="lg"/>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4722813" y="1344613"/>
            <a:ext cx="1081087" cy="3175"/>
          </a:xfrm>
          <a:prstGeom prst="line">
            <a:avLst/>
          </a:prstGeom>
          <a:ln w="25400">
            <a:solidFill>
              <a:schemeClr val="bg1">
                <a:lumMod val="75000"/>
              </a:schemeClr>
            </a:solidFill>
            <a:prstDash val="solid"/>
            <a:headEnd type="oval" w="lg" len="lg"/>
            <a:tailEnd type="oval"/>
          </a:ln>
        </p:spPr>
        <p:style>
          <a:lnRef idx="1">
            <a:schemeClr val="accent1"/>
          </a:lnRef>
          <a:fillRef idx="0">
            <a:schemeClr val="accent1"/>
          </a:fillRef>
          <a:effectRef idx="0">
            <a:schemeClr val="accent1"/>
          </a:effectRef>
          <a:fontRef idx="minor">
            <a:schemeClr val="tx1"/>
          </a:fontRef>
        </p:style>
      </p:cxnSp>
      <p:cxnSp>
        <p:nvCxnSpPr>
          <p:cNvPr id="46" name="Straight Connector 45"/>
          <p:cNvCxnSpPr/>
          <p:nvPr/>
        </p:nvCxnSpPr>
        <p:spPr>
          <a:xfrm>
            <a:off x="6529388" y="3125788"/>
            <a:ext cx="1079500" cy="3175"/>
          </a:xfrm>
          <a:prstGeom prst="line">
            <a:avLst/>
          </a:prstGeom>
          <a:ln w="25400">
            <a:solidFill>
              <a:schemeClr val="bg1">
                <a:lumMod val="75000"/>
              </a:schemeClr>
            </a:solidFill>
            <a:prstDash val="solid"/>
            <a:headEnd type="oval"/>
            <a:tailEnd type="oval" w="lg" len="lg"/>
          </a:ln>
        </p:spPr>
        <p:style>
          <a:lnRef idx="1">
            <a:schemeClr val="accent1"/>
          </a:lnRef>
          <a:fillRef idx="0">
            <a:schemeClr val="accent1"/>
          </a:fillRef>
          <a:effectRef idx="0">
            <a:schemeClr val="accent1"/>
          </a:effectRef>
          <a:fontRef idx="minor">
            <a:schemeClr val="tx1"/>
          </a:fontRef>
        </p:style>
      </p:cxnSp>
      <p:sp>
        <p:nvSpPr>
          <p:cNvPr id="47" name="Content Placeholder 2"/>
          <p:cNvSpPr txBox="1">
            <a:spLocks/>
          </p:cNvSpPr>
          <p:nvPr/>
        </p:nvSpPr>
        <p:spPr bwMode="auto">
          <a:xfrm>
            <a:off x="1412875" y="1163638"/>
            <a:ext cx="3246438" cy="1000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algn="r" eaLnBrk="1" hangingPunct="1">
              <a:spcBef>
                <a:spcPct val="20000"/>
              </a:spcBef>
              <a:spcAft>
                <a:spcPts val="600"/>
              </a:spcAft>
              <a:buClr>
                <a:srgbClr val="2E75B6"/>
              </a:buClr>
              <a:buSzPct val="145000"/>
              <a:buFont typeface="Arial" pitchFamily="34" charset="0"/>
              <a:buNone/>
            </a:pPr>
            <a:r>
              <a:rPr lang="id-ID" altLang="zh-CN" sz="1600" b="1">
                <a:solidFill>
                  <a:srgbClr val="FFC000"/>
                </a:solidFill>
                <a:ea typeface="Roboto" pitchFamily="2" charset="0"/>
                <a:cs typeface="Roboto" pitchFamily="2" charset="0"/>
              </a:rPr>
              <a:t>Social Media</a:t>
            </a:r>
            <a:endParaRPr lang="id-ID" altLang="zh-CN" sz="1400" i="1">
              <a:solidFill>
                <a:srgbClr val="FFC000"/>
              </a:solidFill>
              <a:ea typeface="Roboto" pitchFamily="2" charset="0"/>
              <a:cs typeface="Roboto" pitchFamily="2" charset="0"/>
            </a:endParaRPr>
          </a:p>
          <a:p>
            <a:pPr algn="r" eaLnBrk="1" hangingPunct="1">
              <a:spcBef>
                <a:spcPct val="20000"/>
              </a:spcBef>
              <a:spcAft>
                <a:spcPts val="600"/>
              </a:spcAft>
              <a:buClr>
                <a:srgbClr val="2E75B6"/>
              </a:buClr>
              <a:buSzPct val="145000"/>
              <a:buFont typeface="Arial" pitchFamily="34" charset="0"/>
              <a:buNone/>
            </a:pPr>
            <a:r>
              <a:rPr lang="id-ID" altLang="zh-CN" sz="1100">
                <a:solidFill>
                  <a:srgbClr val="BFBFBF"/>
                </a:solidFill>
                <a:ea typeface="Roboto" pitchFamily="2" charset="0"/>
                <a:cs typeface="Roboto" pitchFamily="2" charset="0"/>
              </a:rPr>
              <a:t>Fusce som libero topi sombrero bikinan meksiko</a:t>
            </a:r>
            <a:r>
              <a:rPr lang="en-US" altLang="zh-CN" sz="1100">
                <a:solidFill>
                  <a:srgbClr val="BFBFBF"/>
                </a:solidFill>
              </a:rPr>
              <a:t> when an unknown printer took a galley of type and scrambled it to make a type specimen book. </a:t>
            </a:r>
            <a:endParaRPr lang="id-ID" altLang="zh-CN" sz="1100">
              <a:solidFill>
                <a:srgbClr val="BFBFBF"/>
              </a:solidFill>
              <a:ea typeface="Roboto" pitchFamily="2" charset="0"/>
              <a:cs typeface="Roboto" pitchFamily="2" charset="0"/>
            </a:endParaRPr>
          </a:p>
        </p:txBody>
      </p:sp>
      <p:sp>
        <p:nvSpPr>
          <p:cNvPr id="53" name="Content Placeholder 2"/>
          <p:cNvSpPr txBox="1">
            <a:spLocks/>
          </p:cNvSpPr>
          <p:nvPr/>
        </p:nvSpPr>
        <p:spPr bwMode="auto">
          <a:xfrm>
            <a:off x="7688263" y="2963863"/>
            <a:ext cx="3244850" cy="1001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spcAft>
                <a:spcPts val="600"/>
              </a:spcAft>
              <a:buClr>
                <a:srgbClr val="2E75B6"/>
              </a:buClr>
              <a:buSzPct val="145000"/>
              <a:buFont typeface="Arial" pitchFamily="34" charset="0"/>
              <a:buNone/>
            </a:pPr>
            <a:r>
              <a:rPr lang="id-ID" altLang="zh-CN" sz="1600" b="1">
                <a:solidFill>
                  <a:srgbClr val="FF0000"/>
                </a:solidFill>
                <a:ea typeface="Roboto" pitchFamily="2" charset="0"/>
                <a:cs typeface="Roboto" pitchFamily="2" charset="0"/>
              </a:rPr>
              <a:t>Closing</a:t>
            </a:r>
            <a:endParaRPr lang="id-ID" altLang="zh-CN" sz="1400" i="1">
              <a:solidFill>
                <a:srgbClr val="FF0000"/>
              </a:solidFill>
              <a:ea typeface="Roboto" pitchFamily="2" charset="0"/>
              <a:cs typeface="Roboto" pitchFamily="2" charset="0"/>
            </a:endParaRPr>
          </a:p>
          <a:p>
            <a:pPr eaLnBrk="1" hangingPunct="1">
              <a:spcBef>
                <a:spcPct val="20000"/>
              </a:spcBef>
              <a:spcAft>
                <a:spcPts val="600"/>
              </a:spcAft>
              <a:buClr>
                <a:srgbClr val="2E75B6"/>
              </a:buClr>
              <a:buSzPct val="145000"/>
              <a:buFont typeface="Arial" pitchFamily="34" charset="0"/>
              <a:buNone/>
            </a:pPr>
            <a:r>
              <a:rPr lang="id-ID" altLang="zh-CN" sz="1100">
                <a:solidFill>
                  <a:srgbClr val="BFBFBF"/>
                </a:solidFill>
                <a:ea typeface="Roboto" pitchFamily="2" charset="0"/>
                <a:cs typeface="Roboto" pitchFamily="2" charset="0"/>
              </a:rPr>
              <a:t>Fusce som libero topi sombrero bikinan meksiko</a:t>
            </a:r>
            <a:r>
              <a:rPr lang="en-US" altLang="zh-CN" sz="1100">
                <a:solidFill>
                  <a:srgbClr val="BFBFBF"/>
                </a:solidFill>
              </a:rPr>
              <a:t> when an unknown printer took a galley of type and scrambled it to make a type specimen book. </a:t>
            </a:r>
            <a:endParaRPr lang="id-ID" altLang="zh-CN" sz="1100">
              <a:solidFill>
                <a:srgbClr val="BFBFBF"/>
              </a:solidFill>
              <a:ea typeface="Roboto" pitchFamily="2" charset="0"/>
              <a:cs typeface="Roboto" pitchFamily="2" charset="0"/>
            </a:endParaRPr>
          </a:p>
        </p:txBody>
      </p:sp>
      <p:sp>
        <p:nvSpPr>
          <p:cNvPr id="54" name="Freeform 53"/>
          <p:cNvSpPr/>
          <p:nvPr/>
        </p:nvSpPr>
        <p:spPr>
          <a:xfrm>
            <a:off x="5822950" y="1114425"/>
            <a:ext cx="684213" cy="492125"/>
          </a:xfrm>
          <a:custGeom>
            <a:avLst/>
            <a:gdLst>
              <a:gd name="connsiteX0" fmla="*/ 0 w 1799993"/>
              <a:gd name="connsiteY0" fmla="*/ 899997 h 1799993"/>
              <a:gd name="connsiteX1" fmla="*/ 899997 w 1799993"/>
              <a:gd name="connsiteY1" fmla="*/ 0 h 1799993"/>
              <a:gd name="connsiteX2" fmla="*/ 1799994 w 1799993"/>
              <a:gd name="connsiteY2" fmla="*/ 899997 h 1799993"/>
              <a:gd name="connsiteX3" fmla="*/ 899997 w 1799993"/>
              <a:gd name="connsiteY3" fmla="*/ 1799994 h 1799993"/>
              <a:gd name="connsiteX4" fmla="*/ 0 w 1799993"/>
              <a:gd name="connsiteY4" fmla="*/ 899997 h 1799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9993" h="1799993">
                <a:moveTo>
                  <a:pt x="0" y="899997"/>
                </a:moveTo>
                <a:cubicBezTo>
                  <a:pt x="0" y="402942"/>
                  <a:pt x="402942" y="0"/>
                  <a:pt x="899997" y="0"/>
                </a:cubicBezTo>
                <a:cubicBezTo>
                  <a:pt x="1397052" y="0"/>
                  <a:pt x="1799994" y="402942"/>
                  <a:pt x="1799994" y="899997"/>
                </a:cubicBezTo>
                <a:cubicBezTo>
                  <a:pt x="1799994" y="1397052"/>
                  <a:pt x="1397052" y="1799994"/>
                  <a:pt x="899997" y="1799994"/>
                </a:cubicBezTo>
                <a:cubicBezTo>
                  <a:pt x="402942" y="1799994"/>
                  <a:pt x="0" y="1397052"/>
                  <a:pt x="0" y="899997"/>
                </a:cubicBezTo>
                <a:close/>
              </a:path>
            </a:pathLst>
          </a:custGeom>
          <a:no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lIns="406664" tIns="319483" rIns="406664" bIns="319483" anchor="ctr"/>
          <a:lstStyle/>
          <a:p>
            <a:pPr algn="ctr" defTabSz="1955800" eaLnBrk="1" hangingPunct="1">
              <a:lnSpc>
                <a:spcPct val="90000"/>
              </a:lnSpc>
              <a:spcAft>
                <a:spcPct val="35000"/>
              </a:spcAft>
              <a:defRPr/>
            </a:pPr>
            <a:r>
              <a:rPr lang="id-ID" altLang="zh-CN" sz="3600">
                <a:solidFill>
                  <a:srgbClr val="FFC000"/>
                </a:solidFill>
                <a:latin typeface="FontAwesome" pitchFamily="2" charset="0"/>
              </a:rPr>
              <a:t></a:t>
            </a:r>
          </a:p>
        </p:txBody>
      </p:sp>
      <p:sp>
        <p:nvSpPr>
          <p:cNvPr id="55" name="Freeform 54"/>
          <p:cNvSpPr/>
          <p:nvPr/>
        </p:nvSpPr>
        <p:spPr>
          <a:xfrm>
            <a:off x="5815013" y="2851150"/>
            <a:ext cx="685800" cy="492125"/>
          </a:xfrm>
          <a:custGeom>
            <a:avLst/>
            <a:gdLst>
              <a:gd name="connsiteX0" fmla="*/ 0 w 1799993"/>
              <a:gd name="connsiteY0" fmla="*/ 899997 h 1799993"/>
              <a:gd name="connsiteX1" fmla="*/ 899997 w 1799993"/>
              <a:gd name="connsiteY1" fmla="*/ 0 h 1799993"/>
              <a:gd name="connsiteX2" fmla="*/ 1799994 w 1799993"/>
              <a:gd name="connsiteY2" fmla="*/ 899997 h 1799993"/>
              <a:gd name="connsiteX3" fmla="*/ 899997 w 1799993"/>
              <a:gd name="connsiteY3" fmla="*/ 1799994 h 1799993"/>
              <a:gd name="connsiteX4" fmla="*/ 0 w 1799993"/>
              <a:gd name="connsiteY4" fmla="*/ 899997 h 17999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99993" h="1799993">
                <a:moveTo>
                  <a:pt x="0" y="899997"/>
                </a:moveTo>
                <a:cubicBezTo>
                  <a:pt x="0" y="402942"/>
                  <a:pt x="402942" y="0"/>
                  <a:pt x="899997" y="0"/>
                </a:cubicBezTo>
                <a:cubicBezTo>
                  <a:pt x="1397052" y="0"/>
                  <a:pt x="1799994" y="402942"/>
                  <a:pt x="1799994" y="899997"/>
                </a:cubicBezTo>
                <a:cubicBezTo>
                  <a:pt x="1799994" y="1397052"/>
                  <a:pt x="1397052" y="1799994"/>
                  <a:pt x="899997" y="1799994"/>
                </a:cubicBezTo>
                <a:cubicBezTo>
                  <a:pt x="402942" y="1799994"/>
                  <a:pt x="0" y="1397052"/>
                  <a:pt x="0" y="899997"/>
                </a:cubicBezTo>
                <a:close/>
              </a:path>
            </a:pathLst>
          </a:custGeom>
          <a:noFill/>
          <a:ln w="25400">
            <a:noFill/>
          </a:ln>
        </p:spPr>
        <p:style>
          <a:lnRef idx="2">
            <a:scrgbClr r="0" g="0" b="0"/>
          </a:lnRef>
          <a:fillRef idx="1">
            <a:scrgbClr r="0" g="0" b="0"/>
          </a:fillRef>
          <a:effectRef idx="0">
            <a:schemeClr val="accent1">
              <a:alpha val="50000"/>
              <a:hueOff val="0"/>
              <a:satOff val="0"/>
              <a:lumOff val="0"/>
              <a:alphaOff val="0"/>
            </a:schemeClr>
          </a:effectRef>
          <a:fontRef idx="minor">
            <a:schemeClr val="tx1"/>
          </a:fontRef>
        </p:style>
        <p:txBody>
          <a:bodyPr lIns="406664" tIns="319483" rIns="406664" bIns="319483" anchor="ctr"/>
          <a:lstStyle/>
          <a:p>
            <a:pPr algn="ctr" defTabSz="1955800" eaLnBrk="1" hangingPunct="1">
              <a:lnSpc>
                <a:spcPct val="90000"/>
              </a:lnSpc>
              <a:spcAft>
                <a:spcPct val="35000"/>
              </a:spcAft>
              <a:defRPr/>
            </a:pPr>
            <a:r>
              <a:rPr lang="id-ID" altLang="zh-CN" sz="4000">
                <a:solidFill>
                  <a:srgbClr val="FF0000"/>
                </a:solidFill>
                <a:latin typeface="FontAwesome" pitchFamily="2" charset="0"/>
              </a:rPr>
              <a:t></a:t>
            </a:r>
            <a:endParaRPr lang="id-ID" altLang="zh-CN" sz="4400">
              <a:solidFill>
                <a:srgbClr val="FF0000"/>
              </a:solidFill>
              <a:latin typeface="FontAwesome" pitchFamily="2" charset="0"/>
            </a:endParaRPr>
          </a:p>
        </p:txBody>
      </p:sp>
      <p:cxnSp>
        <p:nvCxnSpPr>
          <p:cNvPr id="56" name="Straight Connector 55"/>
          <p:cNvCxnSpPr/>
          <p:nvPr/>
        </p:nvCxnSpPr>
        <p:spPr>
          <a:xfrm>
            <a:off x="6151563" y="1754188"/>
            <a:ext cx="0" cy="979487"/>
          </a:xfrm>
          <a:prstGeom prst="line">
            <a:avLst/>
          </a:prstGeom>
          <a:ln w="101600" cmpd="dbl">
            <a:solidFill>
              <a:schemeClr val="bg2">
                <a:lumMod val="75000"/>
              </a:schemeClr>
            </a:solidFill>
            <a:prstDash val="solid"/>
            <a:headEnd type="none" w="lg" len="lg"/>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6157913" y="3409950"/>
            <a:ext cx="0" cy="755650"/>
          </a:xfrm>
          <a:prstGeom prst="line">
            <a:avLst/>
          </a:prstGeom>
          <a:ln w="101600" cmpd="dbl">
            <a:solidFill>
              <a:schemeClr val="bg2">
                <a:lumMod val="75000"/>
              </a:schemeClr>
            </a:solidFill>
            <a:prstDash val="solid"/>
            <a:headEnd type="none" w="sm" len="sm"/>
            <a:tailEnd type="oval" w="sm" len="sm"/>
          </a:ln>
        </p:spPr>
        <p:style>
          <a:lnRef idx="1">
            <a:schemeClr val="accent1"/>
          </a:lnRef>
          <a:fillRef idx="0">
            <a:schemeClr val="accent1"/>
          </a:fillRef>
          <a:effectRef idx="0">
            <a:schemeClr val="accent1"/>
          </a:effectRef>
          <a:fontRef idx="minor">
            <a:schemeClr val="tx1"/>
          </a:fontRef>
        </p:style>
      </p:cxnSp>
      <p:sp>
        <p:nvSpPr>
          <p:cNvPr id="32" name="Content Placeholder 2"/>
          <p:cNvSpPr txBox="1">
            <a:spLocks/>
          </p:cNvSpPr>
          <p:nvPr/>
        </p:nvSpPr>
        <p:spPr bwMode="auto">
          <a:xfrm>
            <a:off x="2332038" y="4459288"/>
            <a:ext cx="7656512" cy="1236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algn="ctr" eaLnBrk="1" hangingPunct="1">
              <a:spcBef>
                <a:spcPct val="20000"/>
              </a:spcBef>
              <a:spcAft>
                <a:spcPts val="600"/>
              </a:spcAft>
              <a:buClr>
                <a:srgbClr val="2E75B6"/>
              </a:buClr>
              <a:buSzPct val="145000"/>
              <a:buFont typeface="Arial" pitchFamily="34" charset="0"/>
              <a:buNone/>
            </a:pPr>
            <a:r>
              <a:rPr lang="id-ID" altLang="zh-CN" sz="2000" b="1">
                <a:solidFill>
                  <a:schemeClr val="bg1"/>
                </a:solidFill>
                <a:ea typeface="Roboto" pitchFamily="2" charset="0"/>
                <a:cs typeface="Roboto" pitchFamily="2" charset="0"/>
              </a:rPr>
              <a:t>Succes and see you again</a:t>
            </a:r>
          </a:p>
          <a:p>
            <a:pPr algn="ctr" eaLnBrk="1" hangingPunct="1">
              <a:spcBef>
                <a:spcPct val="20000"/>
              </a:spcBef>
              <a:spcAft>
                <a:spcPts val="600"/>
              </a:spcAft>
              <a:buClr>
                <a:srgbClr val="2E75B6"/>
              </a:buClr>
              <a:buSzPct val="145000"/>
              <a:buFont typeface="Arial" pitchFamily="34" charset="0"/>
              <a:buNone/>
            </a:pPr>
            <a:r>
              <a:rPr lang="en-US" altLang="zh-CN" sz="1100">
                <a:solidFill>
                  <a:srgbClr val="595959"/>
                </a:solidFill>
              </a:rPr>
              <a:t>Lorem Ipsum has been the industry's standard dummy text ever since the 1500s</a:t>
            </a:r>
            <a:r>
              <a:rPr lang="id-ID" altLang="zh-CN" sz="1100">
                <a:solidFill>
                  <a:srgbClr val="595959"/>
                </a:solidFill>
                <a:ea typeface="Roboto" pitchFamily="2" charset="0"/>
                <a:cs typeface="Roboto" pitchFamily="2" charset="0"/>
              </a:rPr>
              <a:t>. </a:t>
            </a:r>
            <a:r>
              <a:rPr lang="id-ID" altLang="zh-CN" sz="1100" b="1">
                <a:solidFill>
                  <a:srgbClr val="595959"/>
                </a:solidFill>
                <a:ea typeface="Roboto" pitchFamily="2" charset="0"/>
                <a:cs typeface="Roboto" pitchFamily="2" charset="0"/>
              </a:rPr>
              <a:t>Fusce som libero topi </a:t>
            </a:r>
            <a:r>
              <a:rPr lang="id-ID" altLang="zh-CN" sz="1200" b="1">
                <a:solidFill>
                  <a:srgbClr val="595959"/>
                </a:solidFill>
                <a:ea typeface="Roboto" pitchFamily="2" charset="0"/>
                <a:cs typeface="Roboto" pitchFamily="2" charset="0"/>
              </a:rPr>
              <a:t>sombrero</a:t>
            </a:r>
            <a:r>
              <a:rPr lang="id-ID" altLang="zh-CN" sz="1100" b="1">
                <a:solidFill>
                  <a:srgbClr val="595959"/>
                </a:solidFill>
                <a:ea typeface="Roboto" pitchFamily="2" charset="0"/>
                <a:cs typeface="Roboto" pitchFamily="2" charset="0"/>
              </a:rPr>
              <a:t> bikinan meksiko</a:t>
            </a:r>
            <a:r>
              <a:rPr lang="en-US" altLang="zh-CN" sz="1100">
                <a:solidFill>
                  <a:srgbClr val="595959"/>
                </a:solidFill>
              </a:rPr>
              <a:t> when an unknown printer took a galley of type and scrambled it to make a type specimen book. It has survived not only five centuries, but also the leap into electronic typesetting</a:t>
            </a:r>
            <a:endParaRPr lang="id-ID" altLang="zh-CN" sz="1100">
              <a:solidFill>
                <a:srgbClr val="595959"/>
              </a:solidFill>
              <a:ea typeface="Roboto" pitchFamily="2" charset="0"/>
              <a:cs typeface="Roboto" pitchFamily="2" charset="0"/>
            </a:endParaRP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2" presetClass="entr" presetSubtype="8" fill="hold" nodeType="withEffect">
                                  <p:stCondLst>
                                    <p:cond delay="1500"/>
                                  </p:stCondLst>
                                  <p:childTnLst>
                                    <p:set>
                                      <p:cBhvr>
                                        <p:cTn id="12" dur="1" fill="hold">
                                          <p:stCondLst>
                                            <p:cond delay="0"/>
                                          </p:stCondLst>
                                        </p:cTn>
                                        <p:tgtEl>
                                          <p:spTgt spid="28"/>
                                        </p:tgtEl>
                                        <p:attrNameLst>
                                          <p:attrName>style.visibility</p:attrName>
                                        </p:attrNameLst>
                                      </p:cBhvr>
                                      <p:to>
                                        <p:strVal val="visible"/>
                                      </p:to>
                                    </p:set>
                                    <p:animEffect transition="in" filter="wipe(left)">
                                      <p:cBhvr>
                                        <p:cTn id="13" dur="500"/>
                                        <p:tgtEl>
                                          <p:spTgt spid="28"/>
                                        </p:tgtEl>
                                      </p:cBhvr>
                                    </p:animEffect>
                                  </p:childTnLst>
                                </p:cTn>
                              </p:par>
                              <p:par>
                                <p:cTn id="14" presetID="22" presetClass="entr" presetSubtype="8" fill="hold" grpId="0" nodeType="withEffect">
                                  <p:stCondLst>
                                    <p:cond delay="2000"/>
                                  </p:stCondLst>
                                  <p:childTnLst>
                                    <p:set>
                                      <p:cBhvr>
                                        <p:cTn id="15" dur="1" fill="hold">
                                          <p:stCondLst>
                                            <p:cond delay="0"/>
                                          </p:stCondLst>
                                        </p:cTn>
                                        <p:tgtEl>
                                          <p:spTgt spid="38">
                                            <p:txEl>
                                              <p:pRg st="0" end="0"/>
                                            </p:txEl>
                                          </p:spTgt>
                                        </p:tgtEl>
                                        <p:attrNameLst>
                                          <p:attrName>style.visibility</p:attrName>
                                        </p:attrNameLst>
                                      </p:cBhvr>
                                      <p:to>
                                        <p:strVal val="visible"/>
                                      </p:to>
                                    </p:set>
                                    <p:animEffect transition="in" filter="wipe(left)">
                                      <p:cBhvr>
                                        <p:cTn id="16" dur="500"/>
                                        <p:tgtEl>
                                          <p:spTgt spid="38">
                                            <p:txEl>
                                              <p:pRg st="0" end="0"/>
                                            </p:txEl>
                                          </p:spTgt>
                                        </p:tgtEl>
                                      </p:cBhvr>
                                    </p:animEffect>
                                  </p:childTnLst>
                                </p:cTn>
                              </p:par>
                              <p:par>
                                <p:cTn id="17" presetID="2" presetClass="entr" presetSubtype="4" fill="hold" nodeType="withEffect">
                                  <p:stCondLst>
                                    <p:cond delay="3250"/>
                                  </p:stCondLst>
                                  <p:childTnLst>
                                    <p:set>
                                      <p:cBhvr>
                                        <p:cTn id="18" dur="1" fill="hold">
                                          <p:stCondLst>
                                            <p:cond delay="0"/>
                                          </p:stCondLst>
                                        </p:cTn>
                                        <p:tgtEl>
                                          <p:spTgt spid="41"/>
                                        </p:tgtEl>
                                        <p:attrNameLst>
                                          <p:attrName>style.visibility</p:attrName>
                                        </p:attrNameLst>
                                      </p:cBhvr>
                                      <p:to>
                                        <p:strVal val="visible"/>
                                      </p:to>
                                    </p:set>
                                    <p:anim calcmode="lin" valueType="num">
                                      <p:cBhvr additive="base">
                                        <p:cTn id="19" dur="500" fill="hold"/>
                                        <p:tgtEl>
                                          <p:spTgt spid="41"/>
                                        </p:tgtEl>
                                        <p:attrNameLst>
                                          <p:attrName>ppt_x</p:attrName>
                                        </p:attrNameLst>
                                      </p:cBhvr>
                                      <p:tavLst>
                                        <p:tav tm="0">
                                          <p:val>
                                            <p:strVal val="#ppt_x"/>
                                          </p:val>
                                        </p:tav>
                                        <p:tav tm="100000">
                                          <p:val>
                                            <p:strVal val="#ppt_x"/>
                                          </p:val>
                                        </p:tav>
                                      </p:tavLst>
                                    </p:anim>
                                    <p:anim calcmode="lin" valueType="num">
                                      <p:cBhvr additive="base">
                                        <p:cTn id="20" dur="500" fill="hold"/>
                                        <p:tgtEl>
                                          <p:spTgt spid="41"/>
                                        </p:tgtEl>
                                        <p:attrNameLst>
                                          <p:attrName>ppt_y</p:attrName>
                                        </p:attrNameLst>
                                      </p:cBhvr>
                                      <p:tavLst>
                                        <p:tav tm="0">
                                          <p:val>
                                            <p:strVal val="1+#ppt_h/2"/>
                                          </p:val>
                                        </p:tav>
                                        <p:tav tm="100000">
                                          <p:val>
                                            <p:strVal val="#ppt_y"/>
                                          </p:val>
                                        </p:tav>
                                      </p:tavLst>
                                    </p:anim>
                                  </p:childTnLst>
                                </p:cTn>
                              </p:par>
                              <p:par>
                                <p:cTn id="21" presetID="22" presetClass="entr" presetSubtype="1" fill="hold" nodeType="withEffect">
                                  <p:stCondLst>
                                    <p:cond delay="2000"/>
                                  </p:stCondLst>
                                  <p:childTnLst>
                                    <p:set>
                                      <p:cBhvr>
                                        <p:cTn id="22" dur="1" fill="hold">
                                          <p:stCondLst>
                                            <p:cond delay="0"/>
                                          </p:stCondLst>
                                        </p:cTn>
                                        <p:tgtEl>
                                          <p:spTgt spid="44"/>
                                        </p:tgtEl>
                                        <p:attrNameLst>
                                          <p:attrName>style.visibility</p:attrName>
                                        </p:attrNameLst>
                                      </p:cBhvr>
                                      <p:to>
                                        <p:strVal val="visible"/>
                                      </p:to>
                                    </p:set>
                                    <p:animEffect transition="in" filter="wipe(up)">
                                      <p:cBhvr>
                                        <p:cTn id="23" dur="1000"/>
                                        <p:tgtEl>
                                          <p:spTgt spid="44"/>
                                        </p:tgtEl>
                                      </p:cBhvr>
                                    </p:animEffect>
                                  </p:childTnLst>
                                </p:cTn>
                              </p:par>
                              <p:par>
                                <p:cTn id="24" presetID="53" presetClass="entr" presetSubtype="16" fill="hold" grpId="0" nodeType="withEffect">
                                  <p:stCondLst>
                                    <p:cond delay="3000"/>
                                  </p:stCondLst>
                                  <p:childTnLst>
                                    <p:set>
                                      <p:cBhvr>
                                        <p:cTn id="25" dur="1" fill="hold">
                                          <p:stCondLst>
                                            <p:cond delay="0"/>
                                          </p:stCondLst>
                                        </p:cTn>
                                        <p:tgtEl>
                                          <p:spTgt spid="54"/>
                                        </p:tgtEl>
                                        <p:attrNameLst>
                                          <p:attrName>style.visibility</p:attrName>
                                        </p:attrNameLst>
                                      </p:cBhvr>
                                      <p:to>
                                        <p:strVal val="visible"/>
                                      </p:to>
                                    </p:set>
                                    <p:anim calcmode="lin" valueType="num">
                                      <p:cBhvr>
                                        <p:cTn id="26" dur="500" fill="hold"/>
                                        <p:tgtEl>
                                          <p:spTgt spid="54"/>
                                        </p:tgtEl>
                                        <p:attrNameLst>
                                          <p:attrName>ppt_w</p:attrName>
                                        </p:attrNameLst>
                                      </p:cBhvr>
                                      <p:tavLst>
                                        <p:tav tm="0">
                                          <p:val>
                                            <p:fltVal val="0"/>
                                          </p:val>
                                        </p:tav>
                                        <p:tav tm="100000">
                                          <p:val>
                                            <p:strVal val="#ppt_w"/>
                                          </p:val>
                                        </p:tav>
                                      </p:tavLst>
                                    </p:anim>
                                    <p:anim calcmode="lin" valueType="num">
                                      <p:cBhvr>
                                        <p:cTn id="27" dur="500" fill="hold"/>
                                        <p:tgtEl>
                                          <p:spTgt spid="54"/>
                                        </p:tgtEl>
                                        <p:attrNameLst>
                                          <p:attrName>ppt_h</p:attrName>
                                        </p:attrNameLst>
                                      </p:cBhvr>
                                      <p:tavLst>
                                        <p:tav tm="0">
                                          <p:val>
                                            <p:fltVal val="0"/>
                                          </p:val>
                                        </p:tav>
                                        <p:tav tm="100000">
                                          <p:val>
                                            <p:strVal val="#ppt_h"/>
                                          </p:val>
                                        </p:tav>
                                      </p:tavLst>
                                    </p:anim>
                                    <p:animEffect transition="in" filter="fade">
                                      <p:cBhvr>
                                        <p:cTn id="28" dur="500"/>
                                        <p:tgtEl>
                                          <p:spTgt spid="54"/>
                                        </p:tgtEl>
                                      </p:cBhvr>
                                    </p:animEffect>
                                  </p:childTnLst>
                                </p:cTn>
                              </p:par>
                              <p:par>
                                <p:cTn id="29" presetID="22" presetClass="entr" presetSubtype="2" fill="hold" nodeType="withEffect">
                                  <p:stCondLst>
                                    <p:cond delay="3500"/>
                                  </p:stCondLst>
                                  <p:childTnLst>
                                    <p:set>
                                      <p:cBhvr>
                                        <p:cTn id="30" dur="1" fill="hold">
                                          <p:stCondLst>
                                            <p:cond delay="0"/>
                                          </p:stCondLst>
                                        </p:cTn>
                                        <p:tgtEl>
                                          <p:spTgt spid="45"/>
                                        </p:tgtEl>
                                        <p:attrNameLst>
                                          <p:attrName>style.visibility</p:attrName>
                                        </p:attrNameLst>
                                      </p:cBhvr>
                                      <p:to>
                                        <p:strVal val="visible"/>
                                      </p:to>
                                    </p:set>
                                    <p:animEffect transition="in" filter="wipe(right)">
                                      <p:cBhvr>
                                        <p:cTn id="31" dur="500"/>
                                        <p:tgtEl>
                                          <p:spTgt spid="45"/>
                                        </p:tgtEl>
                                      </p:cBhvr>
                                    </p:animEffect>
                                  </p:childTnLst>
                                </p:cTn>
                              </p:par>
                              <p:par>
                                <p:cTn id="32" presetID="22" presetClass="entr" presetSubtype="2" fill="hold" grpId="0" nodeType="withEffect">
                                  <p:stCondLst>
                                    <p:cond delay="4000"/>
                                  </p:stCondLst>
                                  <p:childTnLst>
                                    <p:set>
                                      <p:cBhvr>
                                        <p:cTn id="33" dur="1" fill="hold">
                                          <p:stCondLst>
                                            <p:cond delay="0"/>
                                          </p:stCondLst>
                                        </p:cTn>
                                        <p:tgtEl>
                                          <p:spTgt spid="47"/>
                                        </p:tgtEl>
                                        <p:attrNameLst>
                                          <p:attrName>style.visibility</p:attrName>
                                        </p:attrNameLst>
                                      </p:cBhvr>
                                      <p:to>
                                        <p:strVal val="visible"/>
                                      </p:to>
                                    </p:set>
                                    <p:animEffect transition="in" filter="wipe(right)">
                                      <p:cBhvr>
                                        <p:cTn id="34" dur="1000"/>
                                        <p:tgtEl>
                                          <p:spTgt spid="47"/>
                                        </p:tgtEl>
                                      </p:cBhvr>
                                    </p:animEffect>
                                  </p:childTnLst>
                                </p:cTn>
                              </p:par>
                              <p:par>
                                <p:cTn id="35" presetID="22" presetClass="entr" presetSubtype="1" fill="hold" nodeType="withEffect">
                                  <p:stCondLst>
                                    <p:cond delay="5000"/>
                                  </p:stCondLst>
                                  <p:childTnLst>
                                    <p:set>
                                      <p:cBhvr>
                                        <p:cTn id="36" dur="1" fill="hold">
                                          <p:stCondLst>
                                            <p:cond delay="0"/>
                                          </p:stCondLst>
                                        </p:cTn>
                                        <p:tgtEl>
                                          <p:spTgt spid="56"/>
                                        </p:tgtEl>
                                        <p:attrNameLst>
                                          <p:attrName>style.visibility</p:attrName>
                                        </p:attrNameLst>
                                      </p:cBhvr>
                                      <p:to>
                                        <p:strVal val="visible"/>
                                      </p:to>
                                    </p:set>
                                    <p:animEffect transition="in" filter="wipe(up)">
                                      <p:cBhvr>
                                        <p:cTn id="37" dur="1000"/>
                                        <p:tgtEl>
                                          <p:spTgt spid="56"/>
                                        </p:tgtEl>
                                      </p:cBhvr>
                                    </p:animEffect>
                                  </p:childTnLst>
                                </p:cTn>
                              </p:par>
                              <p:par>
                                <p:cTn id="38" presetID="53" presetClass="entr" presetSubtype="16" fill="hold" grpId="0" nodeType="withEffect">
                                  <p:stCondLst>
                                    <p:cond delay="6000"/>
                                  </p:stCondLst>
                                  <p:childTnLst>
                                    <p:set>
                                      <p:cBhvr>
                                        <p:cTn id="39" dur="1" fill="hold">
                                          <p:stCondLst>
                                            <p:cond delay="0"/>
                                          </p:stCondLst>
                                        </p:cTn>
                                        <p:tgtEl>
                                          <p:spTgt spid="55"/>
                                        </p:tgtEl>
                                        <p:attrNameLst>
                                          <p:attrName>style.visibility</p:attrName>
                                        </p:attrNameLst>
                                      </p:cBhvr>
                                      <p:to>
                                        <p:strVal val="visible"/>
                                      </p:to>
                                    </p:set>
                                    <p:anim calcmode="lin" valueType="num">
                                      <p:cBhvr>
                                        <p:cTn id="40" dur="500" fill="hold"/>
                                        <p:tgtEl>
                                          <p:spTgt spid="55"/>
                                        </p:tgtEl>
                                        <p:attrNameLst>
                                          <p:attrName>ppt_w</p:attrName>
                                        </p:attrNameLst>
                                      </p:cBhvr>
                                      <p:tavLst>
                                        <p:tav tm="0">
                                          <p:val>
                                            <p:fltVal val="0"/>
                                          </p:val>
                                        </p:tav>
                                        <p:tav tm="100000">
                                          <p:val>
                                            <p:strVal val="#ppt_w"/>
                                          </p:val>
                                        </p:tav>
                                      </p:tavLst>
                                    </p:anim>
                                    <p:anim calcmode="lin" valueType="num">
                                      <p:cBhvr>
                                        <p:cTn id="41" dur="500" fill="hold"/>
                                        <p:tgtEl>
                                          <p:spTgt spid="55"/>
                                        </p:tgtEl>
                                        <p:attrNameLst>
                                          <p:attrName>ppt_h</p:attrName>
                                        </p:attrNameLst>
                                      </p:cBhvr>
                                      <p:tavLst>
                                        <p:tav tm="0">
                                          <p:val>
                                            <p:fltVal val="0"/>
                                          </p:val>
                                        </p:tav>
                                        <p:tav tm="100000">
                                          <p:val>
                                            <p:strVal val="#ppt_h"/>
                                          </p:val>
                                        </p:tav>
                                      </p:tavLst>
                                    </p:anim>
                                    <p:animEffect transition="in" filter="fade">
                                      <p:cBhvr>
                                        <p:cTn id="42" dur="500"/>
                                        <p:tgtEl>
                                          <p:spTgt spid="55"/>
                                        </p:tgtEl>
                                      </p:cBhvr>
                                    </p:animEffect>
                                  </p:childTnLst>
                                </p:cTn>
                              </p:par>
                              <p:par>
                                <p:cTn id="43" presetID="22" presetClass="entr" presetSubtype="8" fill="hold" nodeType="withEffect">
                                  <p:stCondLst>
                                    <p:cond delay="6500"/>
                                  </p:stCondLst>
                                  <p:childTnLst>
                                    <p:set>
                                      <p:cBhvr>
                                        <p:cTn id="44" dur="1" fill="hold">
                                          <p:stCondLst>
                                            <p:cond delay="0"/>
                                          </p:stCondLst>
                                        </p:cTn>
                                        <p:tgtEl>
                                          <p:spTgt spid="46"/>
                                        </p:tgtEl>
                                        <p:attrNameLst>
                                          <p:attrName>style.visibility</p:attrName>
                                        </p:attrNameLst>
                                      </p:cBhvr>
                                      <p:to>
                                        <p:strVal val="visible"/>
                                      </p:to>
                                    </p:set>
                                    <p:animEffect transition="in" filter="wipe(left)">
                                      <p:cBhvr>
                                        <p:cTn id="45" dur="500"/>
                                        <p:tgtEl>
                                          <p:spTgt spid="46"/>
                                        </p:tgtEl>
                                      </p:cBhvr>
                                    </p:animEffect>
                                  </p:childTnLst>
                                </p:cTn>
                              </p:par>
                              <p:par>
                                <p:cTn id="46" presetID="22" presetClass="entr" presetSubtype="8" fill="hold" grpId="0" nodeType="withEffect">
                                  <p:stCondLst>
                                    <p:cond delay="7000"/>
                                  </p:stCondLst>
                                  <p:childTnLst>
                                    <p:set>
                                      <p:cBhvr>
                                        <p:cTn id="47" dur="1" fill="hold">
                                          <p:stCondLst>
                                            <p:cond delay="0"/>
                                          </p:stCondLst>
                                        </p:cTn>
                                        <p:tgtEl>
                                          <p:spTgt spid="53"/>
                                        </p:tgtEl>
                                        <p:attrNameLst>
                                          <p:attrName>style.visibility</p:attrName>
                                        </p:attrNameLst>
                                      </p:cBhvr>
                                      <p:to>
                                        <p:strVal val="visible"/>
                                      </p:to>
                                    </p:set>
                                    <p:animEffect transition="in" filter="wipe(left)">
                                      <p:cBhvr>
                                        <p:cTn id="48" dur="1000"/>
                                        <p:tgtEl>
                                          <p:spTgt spid="53"/>
                                        </p:tgtEl>
                                      </p:cBhvr>
                                    </p:animEffect>
                                  </p:childTnLst>
                                </p:cTn>
                              </p:par>
                              <p:par>
                                <p:cTn id="49" presetID="22" presetClass="entr" presetSubtype="1" fill="hold" nodeType="withEffect">
                                  <p:stCondLst>
                                    <p:cond delay="8000"/>
                                  </p:stCondLst>
                                  <p:childTnLst>
                                    <p:set>
                                      <p:cBhvr>
                                        <p:cTn id="50" dur="1" fill="hold">
                                          <p:stCondLst>
                                            <p:cond delay="0"/>
                                          </p:stCondLst>
                                        </p:cTn>
                                        <p:tgtEl>
                                          <p:spTgt spid="57"/>
                                        </p:tgtEl>
                                        <p:attrNameLst>
                                          <p:attrName>style.visibility</p:attrName>
                                        </p:attrNameLst>
                                      </p:cBhvr>
                                      <p:to>
                                        <p:strVal val="visible"/>
                                      </p:to>
                                    </p:set>
                                    <p:animEffect transition="in" filter="wipe(up)">
                                      <p:cBhvr>
                                        <p:cTn id="51" dur="1000"/>
                                        <p:tgtEl>
                                          <p:spTgt spid="57"/>
                                        </p:tgtEl>
                                      </p:cBhvr>
                                    </p:animEffect>
                                  </p:childTnLst>
                                </p:cTn>
                              </p:par>
                              <p:par>
                                <p:cTn id="52" presetID="45" presetClass="entr" presetSubtype="0" fill="hold" grpId="0" nodeType="withEffect">
                                  <p:stCondLst>
                                    <p:cond delay="9000"/>
                                  </p:stCondLst>
                                  <p:childTnLst>
                                    <p:set>
                                      <p:cBhvr>
                                        <p:cTn id="53" dur="1" fill="hold">
                                          <p:stCondLst>
                                            <p:cond delay="0"/>
                                          </p:stCondLst>
                                        </p:cTn>
                                        <p:tgtEl>
                                          <p:spTgt spid="32"/>
                                        </p:tgtEl>
                                        <p:attrNameLst>
                                          <p:attrName>style.visibility</p:attrName>
                                        </p:attrNameLst>
                                      </p:cBhvr>
                                      <p:to>
                                        <p:strVal val="visible"/>
                                      </p:to>
                                    </p:set>
                                    <p:animEffect transition="in" filter="fade">
                                      <p:cBhvr>
                                        <p:cTn id="54" dur="2000"/>
                                        <p:tgtEl>
                                          <p:spTgt spid="32"/>
                                        </p:tgtEl>
                                      </p:cBhvr>
                                    </p:animEffect>
                                    <p:anim calcmode="lin" valueType="num">
                                      <p:cBhvr>
                                        <p:cTn id="55" dur="2000" fill="hold"/>
                                        <p:tgtEl>
                                          <p:spTgt spid="32"/>
                                        </p:tgtEl>
                                        <p:attrNameLst>
                                          <p:attrName>ppt_w</p:attrName>
                                        </p:attrNameLst>
                                      </p:cBhvr>
                                      <p:tavLst>
                                        <p:tav tm="0" fmla="#ppt_w*sin(2.5*pi*$)">
                                          <p:val>
                                            <p:fltVal val="0"/>
                                          </p:val>
                                        </p:tav>
                                        <p:tav tm="100000">
                                          <p:val>
                                            <p:fltVal val="1"/>
                                          </p:val>
                                        </p:tav>
                                      </p:tavLst>
                                    </p:anim>
                                    <p:anim calcmode="lin" valueType="num">
                                      <p:cBhvr>
                                        <p:cTn id="56" dur="2000" fill="hold"/>
                                        <p:tgtEl>
                                          <p:spTgt spid="32"/>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38" grpId="0" build="p"/>
      <p:bldP spid="47" grpId="0"/>
      <p:bldP spid="53" grpId="0"/>
      <p:bldP spid="54" grpId="0"/>
      <p:bldP spid="55" grpId="0"/>
      <p:bldP spid="32"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8718476F-F947-4BA1-8C2F-688E737A1ECD}"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70</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Reverse List Sample</a:t>
            </a:r>
            <a:endParaRPr lang="en-US" altLang="zh-CN" sz="3600">
              <a:solidFill>
                <a:srgbClr val="767171"/>
              </a:solidFill>
              <a:latin typeface="Calibri Light" pitchFamily="34" charset="0"/>
            </a:endParaRPr>
          </a:p>
        </p:txBody>
      </p:sp>
      <p:sp>
        <p:nvSpPr>
          <p:cNvPr id="412"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graphicFrame>
        <p:nvGraphicFramePr>
          <p:cNvPr id="72713" name="Chart 15"/>
          <p:cNvGraphicFramePr>
            <a:graphicFrameLocks/>
          </p:cNvGraphicFramePr>
          <p:nvPr/>
        </p:nvGraphicFramePr>
        <p:xfrm>
          <a:off x="373063" y="1673225"/>
          <a:ext cx="6256337" cy="3859213"/>
        </p:xfrm>
        <a:graphic>
          <a:graphicData uri="http://schemas.openxmlformats.org/presentationml/2006/ole">
            <mc:AlternateContent xmlns:mc="http://schemas.openxmlformats.org/markup-compatibility/2006">
              <mc:Choice xmlns:v="urn:schemas-microsoft-com:vml" Requires="v">
                <p:oleObj spid="_x0000_s72761" name="图表" r:id="rId5" imgW="6261135" imgH="3865199" progId="Excel.Chart.8">
                  <p:embed/>
                </p:oleObj>
              </mc:Choice>
              <mc:Fallback>
                <p:oleObj name="图表" r:id="rId5" imgW="6261135" imgH="3865199" progId="Excel.Chart.8">
                  <p:embed/>
                  <p:pic>
                    <p:nvPicPr>
                      <p:cNvPr id="0" name="Chart 15"/>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73063" y="1673225"/>
                        <a:ext cx="6256337" cy="38592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17" name="TextBox 16"/>
          <p:cNvSpPr txBox="1"/>
          <p:nvPr/>
        </p:nvSpPr>
        <p:spPr>
          <a:xfrm>
            <a:off x="3853468" y="2846390"/>
            <a:ext cx="661181" cy="646331"/>
          </a:xfrm>
          <a:prstGeom prst="rect">
            <a:avLst/>
          </a:prstGeom>
          <a:noFill/>
        </p:spPr>
        <p:txBody>
          <a:bodyPr>
            <a:spAutoFit/>
            <a:scene3d>
              <a:camera prst="isometricTopUp"/>
              <a:lightRig rig="threePt" dir="t"/>
            </a:scene3d>
          </a:bodyPr>
          <a:lstStyle/>
          <a:p>
            <a:pPr algn="ctr" eaLnBrk="1" fontAlgn="auto" hangingPunct="1">
              <a:spcBef>
                <a:spcPts val="0"/>
              </a:spcBef>
              <a:spcAft>
                <a:spcPts val="0"/>
              </a:spcAft>
              <a:defRPr/>
            </a:pPr>
            <a:r>
              <a:rPr lang="id-ID" sz="3600" dirty="0">
                <a:solidFill>
                  <a:schemeClr val="bg1">
                    <a:lumMod val="95000"/>
                  </a:schemeClr>
                </a:solidFill>
                <a:latin typeface="FontAwesome" pitchFamily="2" charset="0"/>
              </a:rPr>
              <a:t></a:t>
            </a:r>
          </a:p>
        </p:txBody>
      </p:sp>
      <p:sp>
        <p:nvSpPr>
          <p:cNvPr id="18" name="TextBox 17"/>
          <p:cNvSpPr txBox="1"/>
          <p:nvPr/>
        </p:nvSpPr>
        <p:spPr>
          <a:xfrm>
            <a:off x="3192287" y="3708747"/>
            <a:ext cx="661181" cy="646331"/>
          </a:xfrm>
          <a:prstGeom prst="rect">
            <a:avLst/>
          </a:prstGeom>
          <a:noFill/>
        </p:spPr>
        <p:txBody>
          <a:bodyPr>
            <a:spAutoFit/>
            <a:scene3d>
              <a:camera prst="isometricTopUp"/>
              <a:lightRig rig="threePt" dir="t"/>
            </a:scene3d>
          </a:bodyPr>
          <a:lstStyle/>
          <a:p>
            <a:pPr algn="ctr" eaLnBrk="1" fontAlgn="auto" hangingPunct="1">
              <a:spcBef>
                <a:spcPts val="0"/>
              </a:spcBef>
              <a:spcAft>
                <a:spcPts val="0"/>
              </a:spcAft>
              <a:defRPr/>
            </a:pPr>
            <a:r>
              <a:rPr lang="id-ID" sz="3600" dirty="0">
                <a:solidFill>
                  <a:schemeClr val="bg1">
                    <a:lumMod val="95000"/>
                  </a:schemeClr>
                </a:solidFill>
                <a:latin typeface="FontAwesome" pitchFamily="2" charset="0"/>
              </a:rPr>
              <a:t></a:t>
            </a:r>
            <a:endParaRPr lang="id-ID" sz="3200" dirty="0">
              <a:solidFill>
                <a:schemeClr val="bg1">
                  <a:lumMod val="95000"/>
                </a:schemeClr>
              </a:solidFill>
              <a:latin typeface="FontAwesome" pitchFamily="2" charset="0"/>
            </a:endParaRPr>
          </a:p>
        </p:txBody>
      </p:sp>
      <p:sp>
        <p:nvSpPr>
          <p:cNvPr id="19" name="Rectangle 18"/>
          <p:cNvSpPr/>
          <p:nvPr/>
        </p:nvSpPr>
        <p:spPr>
          <a:xfrm>
            <a:off x="2200133" y="3109595"/>
            <a:ext cx="449162" cy="461665"/>
          </a:xfrm>
          <a:prstGeom prst="rect">
            <a:avLst/>
          </a:prstGeom>
        </p:spPr>
        <p:txBody>
          <a:bodyPr wrap="none">
            <a:spAutoFit/>
            <a:scene3d>
              <a:camera prst="isometricTopUp"/>
              <a:lightRig rig="threePt" dir="t"/>
            </a:scene3d>
          </a:bodyPr>
          <a:lstStyle/>
          <a:p>
            <a:pPr eaLnBrk="1" fontAlgn="auto" hangingPunct="1">
              <a:spcBef>
                <a:spcPts val="0"/>
              </a:spcBef>
              <a:spcAft>
                <a:spcPts val="0"/>
              </a:spcAft>
              <a:defRPr/>
            </a:pPr>
            <a:r>
              <a:rPr lang="id-ID" sz="2400" dirty="0">
                <a:solidFill>
                  <a:schemeClr val="bg1">
                    <a:lumMod val="95000"/>
                  </a:schemeClr>
                </a:solidFill>
                <a:latin typeface="FontAwesome" pitchFamily="2" charset="0"/>
              </a:rPr>
              <a:t></a:t>
            </a:r>
          </a:p>
        </p:txBody>
      </p:sp>
      <p:sp>
        <p:nvSpPr>
          <p:cNvPr id="20" name="Rectangle 19"/>
          <p:cNvSpPr/>
          <p:nvPr/>
        </p:nvSpPr>
        <p:spPr>
          <a:xfrm>
            <a:off x="2880709" y="2646335"/>
            <a:ext cx="478016" cy="400110"/>
          </a:xfrm>
          <a:prstGeom prst="rect">
            <a:avLst/>
          </a:prstGeom>
        </p:spPr>
        <p:txBody>
          <a:bodyPr wrap="none">
            <a:spAutoFit/>
            <a:scene3d>
              <a:camera prst="isometricTopUp"/>
              <a:lightRig rig="threePt" dir="t"/>
            </a:scene3d>
          </a:bodyPr>
          <a:lstStyle/>
          <a:p>
            <a:pPr eaLnBrk="1" fontAlgn="auto" hangingPunct="1">
              <a:spcBef>
                <a:spcPts val="0"/>
              </a:spcBef>
              <a:spcAft>
                <a:spcPts val="0"/>
              </a:spcAft>
              <a:defRPr/>
            </a:pPr>
            <a:r>
              <a:rPr lang="id-ID" sz="2000" dirty="0">
                <a:solidFill>
                  <a:schemeClr val="bg1">
                    <a:lumMod val="95000"/>
                  </a:schemeClr>
                </a:solidFill>
                <a:latin typeface="FontAwesome" pitchFamily="2" charset="0"/>
              </a:rPr>
              <a:t></a:t>
            </a:r>
          </a:p>
        </p:txBody>
      </p:sp>
      <p:cxnSp>
        <p:nvCxnSpPr>
          <p:cNvPr id="21" name="Straight Connector 20"/>
          <p:cNvCxnSpPr/>
          <p:nvPr/>
        </p:nvCxnSpPr>
        <p:spPr>
          <a:xfrm>
            <a:off x="6015038" y="2105025"/>
            <a:ext cx="0" cy="3387725"/>
          </a:xfrm>
          <a:prstGeom prst="line">
            <a:avLst/>
          </a:prstGeom>
          <a:ln w="1905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6781800" y="4338638"/>
            <a:ext cx="3743325" cy="0"/>
          </a:xfrm>
          <a:prstGeom prst="line">
            <a:avLst/>
          </a:prstGeom>
          <a:ln w="1905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sp>
        <p:nvSpPr>
          <p:cNvPr id="23" name="Content Placeholder 2"/>
          <p:cNvSpPr txBox="1">
            <a:spLocks/>
          </p:cNvSpPr>
          <p:nvPr/>
        </p:nvSpPr>
        <p:spPr>
          <a:xfrm>
            <a:off x="6673850" y="4630738"/>
            <a:ext cx="4427538" cy="1073150"/>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fontAlgn="auto">
              <a:defRPr/>
            </a:pPr>
            <a:r>
              <a:rPr lang="id-ID" sz="1600" b="1" dirty="0" smtClean="0">
                <a:solidFill>
                  <a:srgbClr val="FF0000"/>
                </a:solidFill>
                <a:ea typeface="Roboto" panose="02000000000000000000" pitchFamily="2" charset="0"/>
              </a:rPr>
              <a:t>Simple Analysis</a:t>
            </a:r>
          </a:p>
          <a:p>
            <a:pPr algn="l" fontAlgn="auto">
              <a:defRPr/>
            </a:pPr>
            <a:r>
              <a:rPr lang="id-ID" sz="1100" dirty="0" smtClean="0">
                <a:solidFill>
                  <a:schemeClr val="bg1">
                    <a:lumMod val="50000"/>
                  </a:schemeClr>
                </a:solidFill>
                <a:ea typeface="Roboto" panose="02000000000000000000" pitchFamily="2" charset="0"/>
              </a:rPr>
              <a:t>Du</a:t>
            </a:r>
            <a:r>
              <a:rPr lang="en-US" sz="1100" dirty="0" err="1" smtClean="0">
                <a:solidFill>
                  <a:schemeClr val="bg1">
                    <a:lumMod val="50000"/>
                  </a:schemeClr>
                </a:solidFill>
                <a:ea typeface="Roboto" panose="02000000000000000000" pitchFamily="2" charset="0"/>
              </a:rPr>
              <a:t>mmy</a:t>
            </a:r>
            <a:r>
              <a:rPr lang="en-US" sz="1100" dirty="0" smtClean="0">
                <a:solidFill>
                  <a:schemeClr val="bg1">
                    <a:lumMod val="50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100" dirty="0">
              <a:solidFill>
                <a:schemeClr val="bg1">
                  <a:lumMod val="50000"/>
                </a:schemeClr>
              </a:solidFill>
              <a:ea typeface="Roboto" panose="02000000000000000000" pitchFamily="2" charset="0"/>
            </a:endParaRPr>
          </a:p>
        </p:txBody>
      </p:sp>
      <p:grpSp>
        <p:nvGrpSpPr>
          <p:cNvPr id="166" name="Group 165"/>
          <p:cNvGrpSpPr>
            <a:grpSpLocks noChangeAspect="1"/>
          </p:cNvGrpSpPr>
          <p:nvPr/>
        </p:nvGrpSpPr>
        <p:grpSpPr bwMode="auto">
          <a:xfrm>
            <a:off x="9548813" y="3825875"/>
            <a:ext cx="444500" cy="320675"/>
            <a:chOff x="6372199" y="2991297"/>
            <a:chExt cx="383439" cy="276450"/>
          </a:xfrm>
        </p:grpSpPr>
        <p:sp>
          <p:nvSpPr>
            <p:cNvPr id="167" name="Rectangle 166"/>
            <p:cNvSpPr/>
            <p:nvPr/>
          </p:nvSpPr>
          <p:spPr>
            <a:xfrm>
              <a:off x="6384523" y="3020037"/>
              <a:ext cx="358789" cy="173807"/>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68" name="Isosceles Triangle 167"/>
            <p:cNvSpPr/>
            <p:nvPr/>
          </p:nvSpPr>
          <p:spPr>
            <a:xfrm flipV="1">
              <a:off x="6500925" y="3193845"/>
              <a:ext cx="125987" cy="73902"/>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72748" name="TextBox 168"/>
            <p:cNvSpPr txBox="1">
              <a:spLocks noChangeArrowheads="1"/>
            </p:cNvSpPr>
            <p:nvPr/>
          </p:nvSpPr>
          <p:spPr bwMode="auto">
            <a:xfrm>
              <a:off x="6372199" y="2991297"/>
              <a:ext cx="383439" cy="230832"/>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en-US" altLang="zh-CN" sz="900" b="1">
                  <a:solidFill>
                    <a:schemeClr val="bg1"/>
                  </a:solidFill>
                </a:rPr>
                <a:t>98%</a:t>
              </a:r>
            </a:p>
          </p:txBody>
        </p:sp>
      </p:grpSp>
      <p:grpSp>
        <p:nvGrpSpPr>
          <p:cNvPr id="170" name="Group 169"/>
          <p:cNvGrpSpPr>
            <a:grpSpLocks noChangeAspect="1"/>
          </p:cNvGrpSpPr>
          <p:nvPr/>
        </p:nvGrpSpPr>
        <p:grpSpPr bwMode="auto">
          <a:xfrm>
            <a:off x="9215438" y="3179763"/>
            <a:ext cx="444500" cy="320675"/>
            <a:chOff x="6372199" y="2556942"/>
            <a:chExt cx="383439" cy="276450"/>
          </a:xfrm>
        </p:grpSpPr>
        <p:sp>
          <p:nvSpPr>
            <p:cNvPr id="171" name="Rectangle 170"/>
            <p:cNvSpPr/>
            <p:nvPr/>
          </p:nvSpPr>
          <p:spPr>
            <a:xfrm>
              <a:off x="6384523" y="2585681"/>
              <a:ext cx="358789" cy="173808"/>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72" name="Isosceles Triangle 171"/>
            <p:cNvSpPr/>
            <p:nvPr/>
          </p:nvSpPr>
          <p:spPr>
            <a:xfrm flipV="1">
              <a:off x="6500925" y="2759490"/>
              <a:ext cx="125987" cy="73902"/>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73" name="TextBox 172"/>
            <p:cNvSpPr txBox="1"/>
            <p:nvPr/>
          </p:nvSpPr>
          <p:spPr>
            <a:xfrm>
              <a:off x="6372199" y="2556942"/>
              <a:ext cx="383439" cy="231287"/>
            </a:xfrm>
            <a:prstGeom prst="rect">
              <a:avLst/>
            </a:prstGeom>
            <a:solidFill>
              <a:schemeClr val="accent6"/>
            </a:solidFill>
          </p:spPr>
          <p:txBody>
            <a:bodyPr wrap="none">
              <a:spAutoFit/>
            </a:bodyPr>
            <a:lstStyle/>
            <a:p>
              <a:pPr algn="ctr" eaLnBrk="1" fontAlgn="auto" hangingPunct="1">
                <a:spcBef>
                  <a:spcPts val="0"/>
                </a:spcBef>
                <a:spcAft>
                  <a:spcPts val="0"/>
                </a:spcAft>
                <a:defRPr/>
              </a:pPr>
              <a:r>
                <a:rPr lang="en-US" sz="900" b="1" dirty="0">
                  <a:solidFill>
                    <a:schemeClr val="bg1"/>
                  </a:solidFill>
                  <a:latin typeface="+mn-lt"/>
                </a:rPr>
                <a:t>98%</a:t>
              </a:r>
            </a:p>
          </p:txBody>
        </p:sp>
      </p:grpSp>
      <p:grpSp>
        <p:nvGrpSpPr>
          <p:cNvPr id="174" name="Group 173"/>
          <p:cNvGrpSpPr>
            <a:grpSpLocks noChangeAspect="1"/>
          </p:cNvGrpSpPr>
          <p:nvPr/>
        </p:nvGrpSpPr>
        <p:grpSpPr bwMode="auto">
          <a:xfrm>
            <a:off x="8662988" y="2522538"/>
            <a:ext cx="446087" cy="322262"/>
            <a:chOff x="6372199" y="2052886"/>
            <a:chExt cx="383439" cy="276450"/>
          </a:xfrm>
        </p:grpSpPr>
        <p:sp>
          <p:nvSpPr>
            <p:cNvPr id="175" name="Rectangle 174"/>
            <p:cNvSpPr/>
            <p:nvPr/>
          </p:nvSpPr>
          <p:spPr>
            <a:xfrm>
              <a:off x="6384480" y="2081484"/>
              <a:ext cx="358878" cy="17431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76" name="Isosceles Triangle 175"/>
            <p:cNvSpPr/>
            <p:nvPr/>
          </p:nvSpPr>
          <p:spPr>
            <a:xfrm flipV="1">
              <a:off x="6501831" y="2255797"/>
              <a:ext cx="124175" cy="73539"/>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72742" name="TextBox 176"/>
            <p:cNvSpPr txBox="1">
              <a:spLocks noChangeArrowheads="1"/>
            </p:cNvSpPr>
            <p:nvPr/>
          </p:nvSpPr>
          <p:spPr bwMode="auto">
            <a:xfrm>
              <a:off x="6372199" y="2052886"/>
              <a:ext cx="383439" cy="23083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en-US" altLang="zh-CN" sz="900" b="1">
                  <a:solidFill>
                    <a:schemeClr val="bg1"/>
                  </a:solidFill>
                </a:rPr>
                <a:t>98%</a:t>
              </a:r>
            </a:p>
          </p:txBody>
        </p:sp>
      </p:grpSp>
      <p:sp>
        <p:nvSpPr>
          <p:cNvPr id="178" name="Rounded Rectangle 177"/>
          <p:cNvSpPr>
            <a:spLocks/>
          </p:cNvSpPr>
          <p:nvPr/>
        </p:nvSpPr>
        <p:spPr>
          <a:xfrm>
            <a:off x="6781800" y="2222500"/>
            <a:ext cx="4319588" cy="252413"/>
          </a:xfrm>
          <a:prstGeom prst="roundRect">
            <a:avLst/>
          </a:prstGeom>
          <a:pattFill prst="trellis">
            <a:fgClr>
              <a:schemeClr val="bg1">
                <a:lumMod val="95000"/>
              </a:schemeClr>
            </a:fgClr>
            <a:bgClr>
              <a:schemeClr val="bg1">
                <a:lumMod val="75000"/>
              </a:schemeClr>
            </a:bgClr>
          </a:patt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79" name="Rounded Rectangle 178"/>
          <p:cNvSpPr>
            <a:spLocks noChangeAspect="1"/>
          </p:cNvSpPr>
          <p:nvPr/>
        </p:nvSpPr>
        <p:spPr>
          <a:xfrm>
            <a:off x="6781800" y="2222500"/>
            <a:ext cx="3654425" cy="252413"/>
          </a:xfrm>
          <a:prstGeom prst="roundRect">
            <a:avLst/>
          </a:prstGeom>
          <a:solidFill>
            <a:schemeClr val="accent4"/>
          </a:solid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80" name="Rounded Rectangle 179"/>
          <p:cNvSpPr>
            <a:spLocks/>
          </p:cNvSpPr>
          <p:nvPr/>
        </p:nvSpPr>
        <p:spPr>
          <a:xfrm>
            <a:off x="6781800" y="2870200"/>
            <a:ext cx="4319588" cy="252413"/>
          </a:xfrm>
          <a:prstGeom prst="roundRect">
            <a:avLst/>
          </a:prstGeom>
          <a:pattFill prst="trellis">
            <a:fgClr>
              <a:schemeClr val="bg1">
                <a:lumMod val="95000"/>
              </a:schemeClr>
            </a:fgClr>
            <a:bgClr>
              <a:schemeClr val="bg1">
                <a:lumMod val="75000"/>
              </a:schemeClr>
            </a:bgClr>
          </a:patt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81" name="Rounded Rectangle 180"/>
          <p:cNvSpPr>
            <a:spLocks noChangeAspect="1"/>
          </p:cNvSpPr>
          <p:nvPr/>
        </p:nvSpPr>
        <p:spPr>
          <a:xfrm>
            <a:off x="6781800" y="2870200"/>
            <a:ext cx="2141538" cy="252413"/>
          </a:xfrm>
          <a:prstGeom prst="roundRect">
            <a:avLst/>
          </a:prstGeom>
          <a:solidFill>
            <a:srgbClr val="FF0000"/>
          </a:solid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82" name="Rounded Rectangle 181"/>
          <p:cNvSpPr>
            <a:spLocks/>
          </p:cNvSpPr>
          <p:nvPr/>
        </p:nvSpPr>
        <p:spPr>
          <a:xfrm>
            <a:off x="6781800" y="3525838"/>
            <a:ext cx="4319588" cy="252412"/>
          </a:xfrm>
          <a:prstGeom prst="roundRect">
            <a:avLst/>
          </a:prstGeom>
          <a:pattFill prst="trellis">
            <a:fgClr>
              <a:schemeClr val="bg1">
                <a:lumMod val="95000"/>
              </a:schemeClr>
            </a:fgClr>
            <a:bgClr>
              <a:schemeClr val="bg1">
                <a:lumMod val="75000"/>
              </a:schemeClr>
            </a:bgClr>
          </a:patt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83" name="Rounded Rectangle 182"/>
          <p:cNvSpPr>
            <a:spLocks noChangeAspect="1"/>
          </p:cNvSpPr>
          <p:nvPr/>
        </p:nvSpPr>
        <p:spPr>
          <a:xfrm>
            <a:off x="6781800" y="3525838"/>
            <a:ext cx="2689225" cy="252412"/>
          </a:xfrm>
          <a:prstGeom prst="roundRect">
            <a:avLst/>
          </a:prstGeom>
          <a:solidFill>
            <a:schemeClr val="accent6"/>
          </a:solid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84" name="Rounded Rectangle 183"/>
          <p:cNvSpPr>
            <a:spLocks/>
          </p:cNvSpPr>
          <p:nvPr/>
        </p:nvSpPr>
        <p:spPr>
          <a:xfrm>
            <a:off x="6781800" y="4183063"/>
            <a:ext cx="4319588" cy="250825"/>
          </a:xfrm>
          <a:prstGeom prst="roundRect">
            <a:avLst/>
          </a:prstGeom>
          <a:pattFill prst="trellis">
            <a:fgClr>
              <a:schemeClr val="bg1">
                <a:lumMod val="95000"/>
              </a:schemeClr>
            </a:fgClr>
            <a:bgClr>
              <a:schemeClr val="bg1">
                <a:lumMod val="75000"/>
              </a:schemeClr>
            </a:bgClr>
          </a:patt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85" name="Rounded Rectangle 184"/>
          <p:cNvSpPr>
            <a:spLocks noChangeAspect="1"/>
          </p:cNvSpPr>
          <p:nvPr/>
        </p:nvSpPr>
        <p:spPr>
          <a:xfrm>
            <a:off x="6781800" y="4183063"/>
            <a:ext cx="3024188" cy="250825"/>
          </a:xfrm>
          <a:prstGeom prst="roundRect">
            <a:avLst/>
          </a:prstGeom>
          <a:solidFill>
            <a:schemeClr val="accent1"/>
          </a:solid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grpSp>
        <p:nvGrpSpPr>
          <p:cNvPr id="186" name="Group 185"/>
          <p:cNvGrpSpPr>
            <a:grpSpLocks noChangeAspect="1"/>
          </p:cNvGrpSpPr>
          <p:nvPr/>
        </p:nvGrpSpPr>
        <p:grpSpPr bwMode="auto">
          <a:xfrm>
            <a:off x="10186988" y="1863725"/>
            <a:ext cx="446087" cy="322263"/>
            <a:chOff x="6372199" y="1395641"/>
            <a:chExt cx="383439" cy="276450"/>
          </a:xfrm>
        </p:grpSpPr>
        <p:sp>
          <p:nvSpPr>
            <p:cNvPr id="187" name="Rectangle 186"/>
            <p:cNvSpPr/>
            <p:nvPr/>
          </p:nvSpPr>
          <p:spPr>
            <a:xfrm>
              <a:off x="6384480" y="1424240"/>
              <a:ext cx="358878" cy="17431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88" name="TextBox 187"/>
            <p:cNvSpPr txBox="1"/>
            <p:nvPr/>
          </p:nvSpPr>
          <p:spPr>
            <a:xfrm>
              <a:off x="6372199" y="1395641"/>
              <a:ext cx="383439" cy="231509"/>
            </a:xfrm>
            <a:prstGeom prst="rect">
              <a:avLst/>
            </a:prstGeom>
            <a:solidFill>
              <a:schemeClr val="accent4"/>
            </a:solidFill>
          </p:spPr>
          <p:txBody>
            <a:bodyPr wrap="none">
              <a:spAutoFit/>
            </a:bodyPr>
            <a:lstStyle/>
            <a:p>
              <a:pPr algn="ctr" eaLnBrk="1" fontAlgn="auto" hangingPunct="1">
                <a:spcBef>
                  <a:spcPts val="0"/>
                </a:spcBef>
                <a:spcAft>
                  <a:spcPts val="0"/>
                </a:spcAft>
                <a:defRPr/>
              </a:pPr>
              <a:r>
                <a:rPr lang="en-US" sz="900" b="1" dirty="0">
                  <a:solidFill>
                    <a:schemeClr val="bg1"/>
                  </a:solidFill>
                  <a:latin typeface="+mn-lt"/>
                </a:rPr>
                <a:t>98%</a:t>
              </a:r>
            </a:p>
          </p:txBody>
        </p:sp>
        <p:sp>
          <p:nvSpPr>
            <p:cNvPr id="189" name="Isosceles Triangle 188"/>
            <p:cNvSpPr/>
            <p:nvPr/>
          </p:nvSpPr>
          <p:spPr>
            <a:xfrm flipV="1">
              <a:off x="6501831" y="1598553"/>
              <a:ext cx="124175" cy="73538"/>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grpSp>
      <p:sp>
        <p:nvSpPr>
          <p:cNvPr id="190" name="TextBox 189"/>
          <p:cNvSpPr txBox="1">
            <a:spLocks noChangeArrowheads="1"/>
          </p:cNvSpPr>
          <p:nvPr/>
        </p:nvSpPr>
        <p:spPr bwMode="auto">
          <a:xfrm>
            <a:off x="6780213" y="2643188"/>
            <a:ext cx="1100137"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just" eaLnBrk="1" hangingPunct="1"/>
            <a:r>
              <a:rPr lang="id-ID" altLang="zh-CN" sz="1100" i="1">
                <a:solidFill>
                  <a:srgbClr val="7F7F7F"/>
                </a:solidFill>
                <a:ea typeface="Roboto" pitchFamily="2" charset="0"/>
                <a:cs typeface="Roboto" pitchFamily="2" charset="0"/>
              </a:rPr>
              <a:t>Three</a:t>
            </a:r>
            <a:endParaRPr lang="en-US" altLang="zh-CN" sz="1000" i="1">
              <a:solidFill>
                <a:srgbClr val="7F7F7F"/>
              </a:solidFill>
            </a:endParaRPr>
          </a:p>
        </p:txBody>
      </p:sp>
      <p:sp>
        <p:nvSpPr>
          <p:cNvPr id="191" name="TextBox 190"/>
          <p:cNvSpPr txBox="1">
            <a:spLocks noChangeArrowheads="1"/>
          </p:cNvSpPr>
          <p:nvPr/>
        </p:nvSpPr>
        <p:spPr bwMode="auto">
          <a:xfrm>
            <a:off x="6781800" y="3930650"/>
            <a:ext cx="866775" cy="261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just" eaLnBrk="1" hangingPunct="1"/>
            <a:r>
              <a:rPr lang="id-ID" altLang="zh-CN" sz="1100" i="1">
                <a:solidFill>
                  <a:srgbClr val="7F7F7F"/>
                </a:solidFill>
                <a:ea typeface="Roboto" pitchFamily="2" charset="0"/>
                <a:cs typeface="Roboto" pitchFamily="2" charset="0"/>
              </a:rPr>
              <a:t>One</a:t>
            </a:r>
            <a:endParaRPr lang="en-US" altLang="zh-CN" sz="1000" i="1">
              <a:solidFill>
                <a:srgbClr val="7F7F7F"/>
              </a:solidFill>
            </a:endParaRPr>
          </a:p>
        </p:txBody>
      </p:sp>
      <p:sp>
        <p:nvSpPr>
          <p:cNvPr id="192" name="TextBox 191"/>
          <p:cNvSpPr txBox="1">
            <a:spLocks noChangeArrowheads="1"/>
          </p:cNvSpPr>
          <p:nvPr/>
        </p:nvSpPr>
        <p:spPr bwMode="auto">
          <a:xfrm>
            <a:off x="6769100" y="1985963"/>
            <a:ext cx="1276350" cy="2619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just" eaLnBrk="1" hangingPunct="1"/>
            <a:r>
              <a:rPr lang="id-ID" altLang="zh-CN" sz="1100" i="1">
                <a:solidFill>
                  <a:srgbClr val="7F7F7F"/>
                </a:solidFill>
                <a:ea typeface="Roboto" pitchFamily="2" charset="0"/>
                <a:cs typeface="Roboto" pitchFamily="2" charset="0"/>
              </a:rPr>
              <a:t>Four</a:t>
            </a:r>
            <a:endParaRPr lang="en-US" altLang="zh-CN" sz="1000" i="1">
              <a:solidFill>
                <a:srgbClr val="7F7F7F"/>
              </a:solidFill>
            </a:endParaRPr>
          </a:p>
        </p:txBody>
      </p:sp>
      <p:sp>
        <p:nvSpPr>
          <p:cNvPr id="193" name="TextBox 192"/>
          <p:cNvSpPr txBox="1">
            <a:spLocks noChangeArrowheads="1"/>
          </p:cNvSpPr>
          <p:nvPr/>
        </p:nvSpPr>
        <p:spPr bwMode="auto">
          <a:xfrm>
            <a:off x="6775450" y="3289300"/>
            <a:ext cx="1089025" cy="260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just" eaLnBrk="1" hangingPunct="1"/>
            <a:r>
              <a:rPr lang="id-ID" altLang="zh-CN" sz="1100" i="1">
                <a:solidFill>
                  <a:srgbClr val="7F7F7F"/>
                </a:solidFill>
                <a:ea typeface="Roboto" pitchFamily="2" charset="0"/>
                <a:cs typeface="Roboto" pitchFamily="2" charset="0"/>
              </a:rPr>
              <a:t>Two</a:t>
            </a:r>
            <a:endParaRPr lang="en-US" altLang="zh-CN" sz="1000" i="1">
              <a:solidFill>
                <a:srgbClr val="7F7F7F"/>
              </a:solidFill>
            </a:endParaRPr>
          </a:p>
        </p:txBody>
      </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2" presetClass="entr" presetSubtype="1" fill="hold" nodeType="withEffect">
                                  <p:stCondLst>
                                    <p:cond delay="2500"/>
                                  </p:stCondLst>
                                  <p:childTnLst>
                                    <p:set>
                                      <p:cBhvr>
                                        <p:cTn id="28" dur="1" fill="hold">
                                          <p:stCondLst>
                                            <p:cond delay="0"/>
                                          </p:stCondLst>
                                        </p:cTn>
                                        <p:tgtEl>
                                          <p:spTgt spid="18"/>
                                        </p:tgtEl>
                                        <p:attrNameLst>
                                          <p:attrName>style.visibility</p:attrName>
                                        </p:attrNameLst>
                                      </p:cBhvr>
                                      <p:to>
                                        <p:strVal val="visible"/>
                                      </p:to>
                                    </p:set>
                                    <p:anim calcmode="lin" valueType="num">
                                      <p:cBhvr additive="base">
                                        <p:cTn id="29" dur="500" fill="hold"/>
                                        <p:tgtEl>
                                          <p:spTgt spid="18"/>
                                        </p:tgtEl>
                                        <p:attrNameLst>
                                          <p:attrName>ppt_x</p:attrName>
                                        </p:attrNameLst>
                                      </p:cBhvr>
                                      <p:tavLst>
                                        <p:tav tm="0">
                                          <p:val>
                                            <p:strVal val="#ppt_x"/>
                                          </p:val>
                                        </p:tav>
                                        <p:tav tm="100000">
                                          <p:val>
                                            <p:strVal val="#ppt_x"/>
                                          </p:val>
                                        </p:tav>
                                      </p:tavLst>
                                    </p:anim>
                                    <p:anim calcmode="lin" valueType="num">
                                      <p:cBhvr additive="base">
                                        <p:cTn id="30" dur="500" fill="hold"/>
                                        <p:tgtEl>
                                          <p:spTgt spid="18"/>
                                        </p:tgtEl>
                                        <p:attrNameLst>
                                          <p:attrName>ppt_y</p:attrName>
                                        </p:attrNameLst>
                                      </p:cBhvr>
                                      <p:tavLst>
                                        <p:tav tm="0">
                                          <p:val>
                                            <p:strVal val="0-#ppt_h/2"/>
                                          </p:val>
                                        </p:tav>
                                        <p:tav tm="100000">
                                          <p:val>
                                            <p:strVal val="#ppt_y"/>
                                          </p:val>
                                        </p:tav>
                                      </p:tavLst>
                                    </p:anim>
                                  </p:childTnLst>
                                </p:cTn>
                              </p:par>
                              <p:par>
                                <p:cTn id="31" presetID="2" presetClass="entr" presetSubtype="1" fill="hold" nodeType="withEffect">
                                  <p:stCondLst>
                                    <p:cond delay="3000"/>
                                  </p:stCondLst>
                                  <p:childTnLst>
                                    <p:set>
                                      <p:cBhvr>
                                        <p:cTn id="32" dur="1" fill="hold">
                                          <p:stCondLst>
                                            <p:cond delay="0"/>
                                          </p:stCondLst>
                                        </p:cTn>
                                        <p:tgtEl>
                                          <p:spTgt spid="17"/>
                                        </p:tgtEl>
                                        <p:attrNameLst>
                                          <p:attrName>style.visibility</p:attrName>
                                        </p:attrNameLst>
                                      </p:cBhvr>
                                      <p:to>
                                        <p:strVal val="visible"/>
                                      </p:to>
                                    </p:set>
                                    <p:anim calcmode="lin" valueType="num">
                                      <p:cBhvr additive="base">
                                        <p:cTn id="33" dur="500" fill="hold"/>
                                        <p:tgtEl>
                                          <p:spTgt spid="17"/>
                                        </p:tgtEl>
                                        <p:attrNameLst>
                                          <p:attrName>ppt_x</p:attrName>
                                        </p:attrNameLst>
                                      </p:cBhvr>
                                      <p:tavLst>
                                        <p:tav tm="0">
                                          <p:val>
                                            <p:strVal val="#ppt_x"/>
                                          </p:val>
                                        </p:tav>
                                        <p:tav tm="100000">
                                          <p:val>
                                            <p:strVal val="#ppt_x"/>
                                          </p:val>
                                        </p:tav>
                                      </p:tavLst>
                                    </p:anim>
                                    <p:anim calcmode="lin" valueType="num">
                                      <p:cBhvr additive="base">
                                        <p:cTn id="34" dur="500" fill="hold"/>
                                        <p:tgtEl>
                                          <p:spTgt spid="17"/>
                                        </p:tgtEl>
                                        <p:attrNameLst>
                                          <p:attrName>ppt_y</p:attrName>
                                        </p:attrNameLst>
                                      </p:cBhvr>
                                      <p:tavLst>
                                        <p:tav tm="0">
                                          <p:val>
                                            <p:strVal val="0-#ppt_h/2"/>
                                          </p:val>
                                        </p:tav>
                                        <p:tav tm="100000">
                                          <p:val>
                                            <p:strVal val="#ppt_y"/>
                                          </p:val>
                                        </p:tav>
                                      </p:tavLst>
                                    </p:anim>
                                  </p:childTnLst>
                                </p:cTn>
                              </p:par>
                              <p:par>
                                <p:cTn id="35" presetID="2" presetClass="entr" presetSubtype="1" fill="hold" nodeType="withEffect">
                                  <p:stCondLst>
                                    <p:cond delay="3500"/>
                                  </p:stCondLst>
                                  <p:childTnLst>
                                    <p:set>
                                      <p:cBhvr>
                                        <p:cTn id="36" dur="1" fill="hold">
                                          <p:stCondLst>
                                            <p:cond delay="0"/>
                                          </p:stCondLst>
                                        </p:cTn>
                                        <p:tgtEl>
                                          <p:spTgt spid="20"/>
                                        </p:tgtEl>
                                        <p:attrNameLst>
                                          <p:attrName>style.visibility</p:attrName>
                                        </p:attrNameLst>
                                      </p:cBhvr>
                                      <p:to>
                                        <p:strVal val="visible"/>
                                      </p:to>
                                    </p:set>
                                    <p:anim calcmode="lin" valueType="num">
                                      <p:cBhvr additive="base">
                                        <p:cTn id="37" dur="500" fill="hold"/>
                                        <p:tgtEl>
                                          <p:spTgt spid="20"/>
                                        </p:tgtEl>
                                        <p:attrNameLst>
                                          <p:attrName>ppt_x</p:attrName>
                                        </p:attrNameLst>
                                      </p:cBhvr>
                                      <p:tavLst>
                                        <p:tav tm="0">
                                          <p:val>
                                            <p:strVal val="#ppt_x"/>
                                          </p:val>
                                        </p:tav>
                                        <p:tav tm="100000">
                                          <p:val>
                                            <p:strVal val="#ppt_x"/>
                                          </p:val>
                                        </p:tav>
                                      </p:tavLst>
                                    </p:anim>
                                    <p:anim calcmode="lin" valueType="num">
                                      <p:cBhvr additive="base">
                                        <p:cTn id="38" dur="500" fill="hold"/>
                                        <p:tgtEl>
                                          <p:spTgt spid="20"/>
                                        </p:tgtEl>
                                        <p:attrNameLst>
                                          <p:attrName>ppt_y</p:attrName>
                                        </p:attrNameLst>
                                      </p:cBhvr>
                                      <p:tavLst>
                                        <p:tav tm="0">
                                          <p:val>
                                            <p:strVal val="0-#ppt_h/2"/>
                                          </p:val>
                                        </p:tav>
                                        <p:tav tm="100000">
                                          <p:val>
                                            <p:strVal val="#ppt_y"/>
                                          </p:val>
                                        </p:tav>
                                      </p:tavLst>
                                    </p:anim>
                                  </p:childTnLst>
                                </p:cTn>
                              </p:par>
                              <p:par>
                                <p:cTn id="39" presetID="2" presetClass="entr" presetSubtype="1" fill="hold" nodeType="withEffect">
                                  <p:stCondLst>
                                    <p:cond delay="4000"/>
                                  </p:stCondLst>
                                  <p:childTnLst>
                                    <p:set>
                                      <p:cBhvr>
                                        <p:cTn id="40" dur="1" fill="hold">
                                          <p:stCondLst>
                                            <p:cond delay="0"/>
                                          </p:stCondLst>
                                        </p:cTn>
                                        <p:tgtEl>
                                          <p:spTgt spid="19"/>
                                        </p:tgtEl>
                                        <p:attrNameLst>
                                          <p:attrName>style.visibility</p:attrName>
                                        </p:attrNameLst>
                                      </p:cBhvr>
                                      <p:to>
                                        <p:strVal val="visible"/>
                                      </p:to>
                                    </p:set>
                                    <p:anim calcmode="lin" valueType="num">
                                      <p:cBhvr additive="base">
                                        <p:cTn id="41" dur="500" fill="hold"/>
                                        <p:tgtEl>
                                          <p:spTgt spid="19"/>
                                        </p:tgtEl>
                                        <p:attrNameLst>
                                          <p:attrName>ppt_x</p:attrName>
                                        </p:attrNameLst>
                                      </p:cBhvr>
                                      <p:tavLst>
                                        <p:tav tm="0">
                                          <p:val>
                                            <p:strVal val="#ppt_x"/>
                                          </p:val>
                                        </p:tav>
                                        <p:tav tm="100000">
                                          <p:val>
                                            <p:strVal val="#ppt_x"/>
                                          </p:val>
                                        </p:tav>
                                      </p:tavLst>
                                    </p:anim>
                                    <p:anim calcmode="lin" valueType="num">
                                      <p:cBhvr additive="base">
                                        <p:cTn id="42" dur="500" fill="hold"/>
                                        <p:tgtEl>
                                          <p:spTgt spid="19"/>
                                        </p:tgtEl>
                                        <p:attrNameLst>
                                          <p:attrName>ppt_y</p:attrName>
                                        </p:attrNameLst>
                                      </p:cBhvr>
                                      <p:tavLst>
                                        <p:tav tm="0">
                                          <p:val>
                                            <p:strVal val="0-#ppt_h/2"/>
                                          </p:val>
                                        </p:tav>
                                        <p:tav tm="100000">
                                          <p:val>
                                            <p:strVal val="#ppt_y"/>
                                          </p:val>
                                        </p:tav>
                                      </p:tavLst>
                                    </p:anim>
                                  </p:childTnLst>
                                </p:cTn>
                              </p:par>
                              <p:par>
                                <p:cTn id="43" presetID="31" presetClass="entr" presetSubtype="0" fill="hold" nodeType="withEffect">
                                  <p:stCondLst>
                                    <p:cond delay="4500"/>
                                  </p:stCondLst>
                                  <p:childTnLst>
                                    <p:set>
                                      <p:cBhvr>
                                        <p:cTn id="44" dur="1" fill="hold">
                                          <p:stCondLst>
                                            <p:cond delay="0"/>
                                          </p:stCondLst>
                                        </p:cTn>
                                        <p:tgtEl>
                                          <p:spTgt spid="21"/>
                                        </p:tgtEl>
                                        <p:attrNameLst>
                                          <p:attrName>style.visibility</p:attrName>
                                        </p:attrNameLst>
                                      </p:cBhvr>
                                      <p:to>
                                        <p:strVal val="visible"/>
                                      </p:to>
                                    </p:set>
                                    <p:anim calcmode="lin" valueType="num">
                                      <p:cBhvr>
                                        <p:cTn id="45" dur="1000" fill="hold"/>
                                        <p:tgtEl>
                                          <p:spTgt spid="21"/>
                                        </p:tgtEl>
                                        <p:attrNameLst>
                                          <p:attrName>ppt_w</p:attrName>
                                        </p:attrNameLst>
                                      </p:cBhvr>
                                      <p:tavLst>
                                        <p:tav tm="0">
                                          <p:val>
                                            <p:fltVal val="0"/>
                                          </p:val>
                                        </p:tav>
                                        <p:tav tm="100000">
                                          <p:val>
                                            <p:strVal val="#ppt_w"/>
                                          </p:val>
                                        </p:tav>
                                      </p:tavLst>
                                    </p:anim>
                                    <p:anim calcmode="lin" valueType="num">
                                      <p:cBhvr>
                                        <p:cTn id="46" dur="1000" fill="hold"/>
                                        <p:tgtEl>
                                          <p:spTgt spid="21"/>
                                        </p:tgtEl>
                                        <p:attrNameLst>
                                          <p:attrName>ppt_h</p:attrName>
                                        </p:attrNameLst>
                                      </p:cBhvr>
                                      <p:tavLst>
                                        <p:tav tm="0">
                                          <p:val>
                                            <p:fltVal val="0"/>
                                          </p:val>
                                        </p:tav>
                                        <p:tav tm="100000">
                                          <p:val>
                                            <p:strVal val="#ppt_h"/>
                                          </p:val>
                                        </p:tav>
                                      </p:tavLst>
                                    </p:anim>
                                    <p:anim calcmode="lin" valueType="num">
                                      <p:cBhvr>
                                        <p:cTn id="47" dur="1000" fill="hold"/>
                                        <p:tgtEl>
                                          <p:spTgt spid="21"/>
                                        </p:tgtEl>
                                        <p:attrNameLst>
                                          <p:attrName>style.rotation</p:attrName>
                                        </p:attrNameLst>
                                      </p:cBhvr>
                                      <p:tavLst>
                                        <p:tav tm="0">
                                          <p:val>
                                            <p:fltVal val="90"/>
                                          </p:val>
                                        </p:tav>
                                        <p:tav tm="100000">
                                          <p:val>
                                            <p:fltVal val="0"/>
                                          </p:val>
                                        </p:tav>
                                      </p:tavLst>
                                    </p:anim>
                                    <p:animEffect transition="in" filter="fade">
                                      <p:cBhvr>
                                        <p:cTn id="48" dur="1000"/>
                                        <p:tgtEl>
                                          <p:spTgt spid="21"/>
                                        </p:tgtEl>
                                      </p:cBhvr>
                                    </p:animEffect>
                                  </p:childTnLst>
                                </p:cTn>
                              </p:par>
                              <p:par>
                                <p:cTn id="49" presetID="31" presetClass="entr" presetSubtype="0" fill="hold" nodeType="withEffect">
                                  <p:stCondLst>
                                    <p:cond delay="5150"/>
                                  </p:stCondLst>
                                  <p:childTnLst>
                                    <p:set>
                                      <p:cBhvr>
                                        <p:cTn id="50" dur="1" fill="hold">
                                          <p:stCondLst>
                                            <p:cond delay="0"/>
                                          </p:stCondLst>
                                        </p:cTn>
                                        <p:tgtEl>
                                          <p:spTgt spid="22"/>
                                        </p:tgtEl>
                                        <p:attrNameLst>
                                          <p:attrName>style.visibility</p:attrName>
                                        </p:attrNameLst>
                                      </p:cBhvr>
                                      <p:to>
                                        <p:strVal val="visible"/>
                                      </p:to>
                                    </p:set>
                                    <p:anim calcmode="lin" valueType="num">
                                      <p:cBhvr>
                                        <p:cTn id="51" dur="1000" fill="hold"/>
                                        <p:tgtEl>
                                          <p:spTgt spid="22"/>
                                        </p:tgtEl>
                                        <p:attrNameLst>
                                          <p:attrName>ppt_w</p:attrName>
                                        </p:attrNameLst>
                                      </p:cBhvr>
                                      <p:tavLst>
                                        <p:tav tm="0">
                                          <p:val>
                                            <p:fltVal val="0"/>
                                          </p:val>
                                        </p:tav>
                                        <p:tav tm="100000">
                                          <p:val>
                                            <p:strVal val="#ppt_w"/>
                                          </p:val>
                                        </p:tav>
                                      </p:tavLst>
                                    </p:anim>
                                    <p:anim calcmode="lin" valueType="num">
                                      <p:cBhvr>
                                        <p:cTn id="52" dur="1000" fill="hold"/>
                                        <p:tgtEl>
                                          <p:spTgt spid="22"/>
                                        </p:tgtEl>
                                        <p:attrNameLst>
                                          <p:attrName>ppt_h</p:attrName>
                                        </p:attrNameLst>
                                      </p:cBhvr>
                                      <p:tavLst>
                                        <p:tav tm="0">
                                          <p:val>
                                            <p:fltVal val="0"/>
                                          </p:val>
                                        </p:tav>
                                        <p:tav tm="100000">
                                          <p:val>
                                            <p:strVal val="#ppt_h"/>
                                          </p:val>
                                        </p:tav>
                                      </p:tavLst>
                                    </p:anim>
                                    <p:anim calcmode="lin" valueType="num">
                                      <p:cBhvr>
                                        <p:cTn id="53" dur="1000" fill="hold"/>
                                        <p:tgtEl>
                                          <p:spTgt spid="22"/>
                                        </p:tgtEl>
                                        <p:attrNameLst>
                                          <p:attrName>style.rotation</p:attrName>
                                        </p:attrNameLst>
                                      </p:cBhvr>
                                      <p:tavLst>
                                        <p:tav tm="0">
                                          <p:val>
                                            <p:fltVal val="90"/>
                                          </p:val>
                                        </p:tav>
                                        <p:tav tm="100000">
                                          <p:val>
                                            <p:fltVal val="0"/>
                                          </p:val>
                                        </p:tav>
                                      </p:tavLst>
                                    </p:anim>
                                    <p:animEffect transition="in" filter="fade">
                                      <p:cBhvr>
                                        <p:cTn id="54" dur="1000"/>
                                        <p:tgtEl>
                                          <p:spTgt spid="22"/>
                                        </p:tgtEl>
                                      </p:cBhvr>
                                    </p:animEffect>
                                  </p:childTnLst>
                                </p:cTn>
                              </p:par>
                              <p:par>
                                <p:cTn id="55" presetID="45" presetClass="entr" presetSubtype="0" fill="hold" grpId="0" nodeType="withEffect">
                                  <p:stCondLst>
                                    <p:cond delay="6050"/>
                                  </p:stCondLst>
                                  <p:childTnLst>
                                    <p:set>
                                      <p:cBhvr>
                                        <p:cTn id="56" dur="1" fill="hold">
                                          <p:stCondLst>
                                            <p:cond delay="0"/>
                                          </p:stCondLst>
                                        </p:cTn>
                                        <p:tgtEl>
                                          <p:spTgt spid="23"/>
                                        </p:tgtEl>
                                        <p:attrNameLst>
                                          <p:attrName>style.visibility</p:attrName>
                                        </p:attrNameLst>
                                      </p:cBhvr>
                                      <p:to>
                                        <p:strVal val="visible"/>
                                      </p:to>
                                    </p:set>
                                    <p:animEffect transition="in" filter="fade">
                                      <p:cBhvr>
                                        <p:cTn id="57" dur="2000"/>
                                        <p:tgtEl>
                                          <p:spTgt spid="23"/>
                                        </p:tgtEl>
                                      </p:cBhvr>
                                    </p:animEffect>
                                    <p:anim calcmode="lin" valueType="num">
                                      <p:cBhvr>
                                        <p:cTn id="58" dur="2000" fill="hold"/>
                                        <p:tgtEl>
                                          <p:spTgt spid="23"/>
                                        </p:tgtEl>
                                        <p:attrNameLst>
                                          <p:attrName>ppt_w</p:attrName>
                                        </p:attrNameLst>
                                      </p:cBhvr>
                                      <p:tavLst>
                                        <p:tav tm="0" fmla="#ppt_w*sin(2.5*pi*$)">
                                          <p:val>
                                            <p:fltVal val="0"/>
                                          </p:val>
                                        </p:tav>
                                        <p:tav tm="100000">
                                          <p:val>
                                            <p:fltVal val="1"/>
                                          </p:val>
                                        </p:tav>
                                      </p:tavLst>
                                    </p:anim>
                                    <p:anim calcmode="lin" valueType="num">
                                      <p:cBhvr>
                                        <p:cTn id="59" dur="2000" fill="hold"/>
                                        <p:tgtEl>
                                          <p:spTgt spid="23"/>
                                        </p:tgtEl>
                                        <p:attrNameLst>
                                          <p:attrName>ppt_h</p:attrName>
                                        </p:attrNameLst>
                                      </p:cBhvr>
                                      <p:tavLst>
                                        <p:tav tm="0">
                                          <p:val>
                                            <p:strVal val="#ppt_h"/>
                                          </p:val>
                                        </p:tav>
                                        <p:tav tm="100000">
                                          <p:val>
                                            <p:strVal val="#ppt_h"/>
                                          </p:val>
                                        </p:tav>
                                      </p:tavLst>
                                    </p:anim>
                                  </p:childTnLst>
                                </p:cTn>
                              </p:par>
                            </p:childTnLst>
                          </p:cTn>
                        </p:par>
                        <p:par>
                          <p:cTn id="60" fill="hold" nodeType="afterGroup">
                            <p:stCondLst>
                              <p:cond delay="8050"/>
                            </p:stCondLst>
                            <p:childTnLst>
                              <p:par>
                                <p:cTn id="61" presetID="10" presetClass="entr" presetSubtype="0" fill="hold" grpId="0" nodeType="afterEffect">
                                  <p:stCondLst>
                                    <p:cond delay="0"/>
                                  </p:stCondLst>
                                  <p:childTnLst>
                                    <p:set>
                                      <p:cBhvr>
                                        <p:cTn id="62" dur="1" fill="hold">
                                          <p:stCondLst>
                                            <p:cond delay="0"/>
                                          </p:stCondLst>
                                        </p:cTn>
                                        <p:tgtEl>
                                          <p:spTgt spid="178"/>
                                        </p:tgtEl>
                                        <p:attrNameLst>
                                          <p:attrName>style.visibility</p:attrName>
                                        </p:attrNameLst>
                                      </p:cBhvr>
                                      <p:to>
                                        <p:strVal val="visible"/>
                                      </p:to>
                                    </p:set>
                                    <p:animEffect transition="in" filter="fade">
                                      <p:cBhvr>
                                        <p:cTn id="63" dur="500"/>
                                        <p:tgtEl>
                                          <p:spTgt spid="178"/>
                                        </p:tgtEl>
                                      </p:cBhvr>
                                    </p:animEffect>
                                  </p:childTnLst>
                                </p:cTn>
                              </p:par>
                            </p:childTnLst>
                          </p:cTn>
                        </p:par>
                        <p:par>
                          <p:cTn id="64" fill="hold" nodeType="afterGroup">
                            <p:stCondLst>
                              <p:cond delay="8550"/>
                            </p:stCondLst>
                            <p:childTnLst>
                              <p:par>
                                <p:cTn id="65" presetID="22" presetClass="entr" presetSubtype="8" fill="hold" grpId="0" nodeType="afterEffect">
                                  <p:stCondLst>
                                    <p:cond delay="0"/>
                                  </p:stCondLst>
                                  <p:childTnLst>
                                    <p:set>
                                      <p:cBhvr>
                                        <p:cTn id="66" dur="1" fill="hold">
                                          <p:stCondLst>
                                            <p:cond delay="0"/>
                                          </p:stCondLst>
                                        </p:cTn>
                                        <p:tgtEl>
                                          <p:spTgt spid="179"/>
                                        </p:tgtEl>
                                        <p:attrNameLst>
                                          <p:attrName>style.visibility</p:attrName>
                                        </p:attrNameLst>
                                      </p:cBhvr>
                                      <p:to>
                                        <p:strVal val="visible"/>
                                      </p:to>
                                    </p:set>
                                    <p:animEffect transition="in" filter="wipe(left)">
                                      <p:cBhvr>
                                        <p:cTn id="67" dur="500"/>
                                        <p:tgtEl>
                                          <p:spTgt spid="179"/>
                                        </p:tgtEl>
                                      </p:cBhvr>
                                    </p:animEffect>
                                  </p:childTnLst>
                                </p:cTn>
                              </p:par>
                            </p:childTnLst>
                          </p:cTn>
                        </p:par>
                        <p:par>
                          <p:cTn id="68" fill="hold" nodeType="afterGroup">
                            <p:stCondLst>
                              <p:cond delay="9050"/>
                            </p:stCondLst>
                            <p:childTnLst>
                              <p:par>
                                <p:cTn id="69" presetID="22" presetClass="entr" presetSubtype="4" fill="hold" nodeType="afterEffect">
                                  <p:stCondLst>
                                    <p:cond delay="0"/>
                                  </p:stCondLst>
                                  <p:childTnLst>
                                    <p:set>
                                      <p:cBhvr>
                                        <p:cTn id="70" dur="1" fill="hold">
                                          <p:stCondLst>
                                            <p:cond delay="0"/>
                                          </p:stCondLst>
                                        </p:cTn>
                                        <p:tgtEl>
                                          <p:spTgt spid="186"/>
                                        </p:tgtEl>
                                        <p:attrNameLst>
                                          <p:attrName>style.visibility</p:attrName>
                                        </p:attrNameLst>
                                      </p:cBhvr>
                                      <p:to>
                                        <p:strVal val="visible"/>
                                      </p:to>
                                    </p:set>
                                    <p:animEffect transition="in" filter="wipe(down)">
                                      <p:cBhvr>
                                        <p:cTn id="71" dur="500"/>
                                        <p:tgtEl>
                                          <p:spTgt spid="186"/>
                                        </p:tgtEl>
                                      </p:cBhvr>
                                    </p:animEffect>
                                  </p:childTnLst>
                                </p:cTn>
                              </p:par>
                            </p:childTnLst>
                          </p:cTn>
                        </p:par>
                        <p:par>
                          <p:cTn id="72" fill="hold" nodeType="afterGroup">
                            <p:stCondLst>
                              <p:cond delay="9550"/>
                            </p:stCondLst>
                            <p:childTnLst>
                              <p:par>
                                <p:cTn id="73" presetID="10" presetClass="entr" presetSubtype="0" fill="hold" grpId="0" nodeType="afterEffect">
                                  <p:stCondLst>
                                    <p:cond delay="0"/>
                                  </p:stCondLst>
                                  <p:childTnLst>
                                    <p:set>
                                      <p:cBhvr>
                                        <p:cTn id="74" dur="1" fill="hold">
                                          <p:stCondLst>
                                            <p:cond delay="0"/>
                                          </p:stCondLst>
                                        </p:cTn>
                                        <p:tgtEl>
                                          <p:spTgt spid="180"/>
                                        </p:tgtEl>
                                        <p:attrNameLst>
                                          <p:attrName>style.visibility</p:attrName>
                                        </p:attrNameLst>
                                      </p:cBhvr>
                                      <p:to>
                                        <p:strVal val="visible"/>
                                      </p:to>
                                    </p:set>
                                    <p:animEffect transition="in" filter="fade">
                                      <p:cBhvr>
                                        <p:cTn id="75" dur="500"/>
                                        <p:tgtEl>
                                          <p:spTgt spid="180"/>
                                        </p:tgtEl>
                                      </p:cBhvr>
                                    </p:animEffect>
                                  </p:childTnLst>
                                </p:cTn>
                              </p:par>
                            </p:childTnLst>
                          </p:cTn>
                        </p:par>
                        <p:par>
                          <p:cTn id="76" fill="hold" nodeType="afterGroup">
                            <p:stCondLst>
                              <p:cond delay="10050"/>
                            </p:stCondLst>
                            <p:childTnLst>
                              <p:par>
                                <p:cTn id="77" presetID="22" presetClass="entr" presetSubtype="8" fill="hold" grpId="0" nodeType="afterEffect">
                                  <p:stCondLst>
                                    <p:cond delay="0"/>
                                  </p:stCondLst>
                                  <p:childTnLst>
                                    <p:set>
                                      <p:cBhvr>
                                        <p:cTn id="78" dur="1" fill="hold">
                                          <p:stCondLst>
                                            <p:cond delay="0"/>
                                          </p:stCondLst>
                                        </p:cTn>
                                        <p:tgtEl>
                                          <p:spTgt spid="181"/>
                                        </p:tgtEl>
                                        <p:attrNameLst>
                                          <p:attrName>style.visibility</p:attrName>
                                        </p:attrNameLst>
                                      </p:cBhvr>
                                      <p:to>
                                        <p:strVal val="visible"/>
                                      </p:to>
                                    </p:set>
                                    <p:animEffect transition="in" filter="wipe(left)">
                                      <p:cBhvr>
                                        <p:cTn id="79" dur="500"/>
                                        <p:tgtEl>
                                          <p:spTgt spid="181"/>
                                        </p:tgtEl>
                                      </p:cBhvr>
                                    </p:animEffect>
                                  </p:childTnLst>
                                </p:cTn>
                              </p:par>
                            </p:childTnLst>
                          </p:cTn>
                        </p:par>
                        <p:par>
                          <p:cTn id="80" fill="hold" nodeType="afterGroup">
                            <p:stCondLst>
                              <p:cond delay="10550"/>
                            </p:stCondLst>
                            <p:childTnLst>
                              <p:par>
                                <p:cTn id="81" presetID="22" presetClass="entr" presetSubtype="4" fill="hold" nodeType="afterEffect">
                                  <p:stCondLst>
                                    <p:cond delay="0"/>
                                  </p:stCondLst>
                                  <p:childTnLst>
                                    <p:set>
                                      <p:cBhvr>
                                        <p:cTn id="82" dur="1" fill="hold">
                                          <p:stCondLst>
                                            <p:cond delay="0"/>
                                          </p:stCondLst>
                                        </p:cTn>
                                        <p:tgtEl>
                                          <p:spTgt spid="174"/>
                                        </p:tgtEl>
                                        <p:attrNameLst>
                                          <p:attrName>style.visibility</p:attrName>
                                        </p:attrNameLst>
                                      </p:cBhvr>
                                      <p:to>
                                        <p:strVal val="visible"/>
                                      </p:to>
                                    </p:set>
                                    <p:animEffect transition="in" filter="wipe(down)">
                                      <p:cBhvr>
                                        <p:cTn id="83" dur="500"/>
                                        <p:tgtEl>
                                          <p:spTgt spid="174"/>
                                        </p:tgtEl>
                                      </p:cBhvr>
                                    </p:animEffect>
                                  </p:childTnLst>
                                </p:cTn>
                              </p:par>
                            </p:childTnLst>
                          </p:cTn>
                        </p:par>
                        <p:par>
                          <p:cTn id="84" fill="hold" nodeType="afterGroup">
                            <p:stCondLst>
                              <p:cond delay="11050"/>
                            </p:stCondLst>
                            <p:childTnLst>
                              <p:par>
                                <p:cTn id="85" presetID="10" presetClass="entr" presetSubtype="0" fill="hold" grpId="0" nodeType="afterEffect">
                                  <p:stCondLst>
                                    <p:cond delay="0"/>
                                  </p:stCondLst>
                                  <p:childTnLst>
                                    <p:set>
                                      <p:cBhvr>
                                        <p:cTn id="86" dur="1" fill="hold">
                                          <p:stCondLst>
                                            <p:cond delay="0"/>
                                          </p:stCondLst>
                                        </p:cTn>
                                        <p:tgtEl>
                                          <p:spTgt spid="182"/>
                                        </p:tgtEl>
                                        <p:attrNameLst>
                                          <p:attrName>style.visibility</p:attrName>
                                        </p:attrNameLst>
                                      </p:cBhvr>
                                      <p:to>
                                        <p:strVal val="visible"/>
                                      </p:to>
                                    </p:set>
                                    <p:animEffect transition="in" filter="fade">
                                      <p:cBhvr>
                                        <p:cTn id="87" dur="500"/>
                                        <p:tgtEl>
                                          <p:spTgt spid="182"/>
                                        </p:tgtEl>
                                      </p:cBhvr>
                                    </p:animEffect>
                                  </p:childTnLst>
                                </p:cTn>
                              </p:par>
                            </p:childTnLst>
                          </p:cTn>
                        </p:par>
                        <p:par>
                          <p:cTn id="88" fill="hold" nodeType="afterGroup">
                            <p:stCondLst>
                              <p:cond delay="11550"/>
                            </p:stCondLst>
                            <p:childTnLst>
                              <p:par>
                                <p:cTn id="89" presetID="22" presetClass="entr" presetSubtype="8" fill="hold" grpId="0" nodeType="afterEffect">
                                  <p:stCondLst>
                                    <p:cond delay="0"/>
                                  </p:stCondLst>
                                  <p:childTnLst>
                                    <p:set>
                                      <p:cBhvr>
                                        <p:cTn id="90" dur="1" fill="hold">
                                          <p:stCondLst>
                                            <p:cond delay="0"/>
                                          </p:stCondLst>
                                        </p:cTn>
                                        <p:tgtEl>
                                          <p:spTgt spid="183"/>
                                        </p:tgtEl>
                                        <p:attrNameLst>
                                          <p:attrName>style.visibility</p:attrName>
                                        </p:attrNameLst>
                                      </p:cBhvr>
                                      <p:to>
                                        <p:strVal val="visible"/>
                                      </p:to>
                                    </p:set>
                                    <p:animEffect transition="in" filter="wipe(left)">
                                      <p:cBhvr>
                                        <p:cTn id="91" dur="500"/>
                                        <p:tgtEl>
                                          <p:spTgt spid="183"/>
                                        </p:tgtEl>
                                      </p:cBhvr>
                                    </p:animEffect>
                                  </p:childTnLst>
                                </p:cTn>
                              </p:par>
                            </p:childTnLst>
                          </p:cTn>
                        </p:par>
                        <p:par>
                          <p:cTn id="92" fill="hold" nodeType="afterGroup">
                            <p:stCondLst>
                              <p:cond delay="12050"/>
                            </p:stCondLst>
                            <p:childTnLst>
                              <p:par>
                                <p:cTn id="93" presetID="22" presetClass="entr" presetSubtype="4" fill="hold" nodeType="afterEffect">
                                  <p:stCondLst>
                                    <p:cond delay="0"/>
                                  </p:stCondLst>
                                  <p:childTnLst>
                                    <p:set>
                                      <p:cBhvr>
                                        <p:cTn id="94" dur="1" fill="hold">
                                          <p:stCondLst>
                                            <p:cond delay="0"/>
                                          </p:stCondLst>
                                        </p:cTn>
                                        <p:tgtEl>
                                          <p:spTgt spid="170"/>
                                        </p:tgtEl>
                                        <p:attrNameLst>
                                          <p:attrName>style.visibility</p:attrName>
                                        </p:attrNameLst>
                                      </p:cBhvr>
                                      <p:to>
                                        <p:strVal val="visible"/>
                                      </p:to>
                                    </p:set>
                                    <p:animEffect transition="in" filter="wipe(down)">
                                      <p:cBhvr>
                                        <p:cTn id="95" dur="500"/>
                                        <p:tgtEl>
                                          <p:spTgt spid="170"/>
                                        </p:tgtEl>
                                      </p:cBhvr>
                                    </p:animEffect>
                                  </p:childTnLst>
                                </p:cTn>
                              </p:par>
                            </p:childTnLst>
                          </p:cTn>
                        </p:par>
                        <p:par>
                          <p:cTn id="96" fill="hold" nodeType="afterGroup">
                            <p:stCondLst>
                              <p:cond delay="12550"/>
                            </p:stCondLst>
                            <p:childTnLst>
                              <p:par>
                                <p:cTn id="97" presetID="10" presetClass="entr" presetSubtype="0" fill="hold" grpId="0" nodeType="afterEffect">
                                  <p:stCondLst>
                                    <p:cond delay="0"/>
                                  </p:stCondLst>
                                  <p:childTnLst>
                                    <p:set>
                                      <p:cBhvr>
                                        <p:cTn id="98" dur="1" fill="hold">
                                          <p:stCondLst>
                                            <p:cond delay="0"/>
                                          </p:stCondLst>
                                        </p:cTn>
                                        <p:tgtEl>
                                          <p:spTgt spid="184"/>
                                        </p:tgtEl>
                                        <p:attrNameLst>
                                          <p:attrName>style.visibility</p:attrName>
                                        </p:attrNameLst>
                                      </p:cBhvr>
                                      <p:to>
                                        <p:strVal val="visible"/>
                                      </p:to>
                                    </p:set>
                                    <p:animEffect transition="in" filter="fade">
                                      <p:cBhvr>
                                        <p:cTn id="99" dur="500"/>
                                        <p:tgtEl>
                                          <p:spTgt spid="184"/>
                                        </p:tgtEl>
                                      </p:cBhvr>
                                    </p:animEffect>
                                  </p:childTnLst>
                                </p:cTn>
                              </p:par>
                            </p:childTnLst>
                          </p:cTn>
                        </p:par>
                        <p:par>
                          <p:cTn id="100" fill="hold" nodeType="afterGroup">
                            <p:stCondLst>
                              <p:cond delay="13050"/>
                            </p:stCondLst>
                            <p:childTnLst>
                              <p:par>
                                <p:cTn id="101" presetID="22" presetClass="entr" presetSubtype="8" fill="hold" grpId="0" nodeType="afterEffect">
                                  <p:stCondLst>
                                    <p:cond delay="0"/>
                                  </p:stCondLst>
                                  <p:childTnLst>
                                    <p:set>
                                      <p:cBhvr>
                                        <p:cTn id="102" dur="1" fill="hold">
                                          <p:stCondLst>
                                            <p:cond delay="0"/>
                                          </p:stCondLst>
                                        </p:cTn>
                                        <p:tgtEl>
                                          <p:spTgt spid="185"/>
                                        </p:tgtEl>
                                        <p:attrNameLst>
                                          <p:attrName>style.visibility</p:attrName>
                                        </p:attrNameLst>
                                      </p:cBhvr>
                                      <p:to>
                                        <p:strVal val="visible"/>
                                      </p:to>
                                    </p:set>
                                    <p:animEffect transition="in" filter="wipe(left)">
                                      <p:cBhvr>
                                        <p:cTn id="103" dur="500"/>
                                        <p:tgtEl>
                                          <p:spTgt spid="185"/>
                                        </p:tgtEl>
                                      </p:cBhvr>
                                    </p:animEffect>
                                  </p:childTnLst>
                                </p:cTn>
                              </p:par>
                            </p:childTnLst>
                          </p:cTn>
                        </p:par>
                        <p:par>
                          <p:cTn id="104" fill="hold" nodeType="afterGroup">
                            <p:stCondLst>
                              <p:cond delay="13550"/>
                            </p:stCondLst>
                            <p:childTnLst>
                              <p:par>
                                <p:cTn id="105" presetID="22" presetClass="entr" presetSubtype="4" fill="hold" nodeType="afterEffect">
                                  <p:stCondLst>
                                    <p:cond delay="0"/>
                                  </p:stCondLst>
                                  <p:childTnLst>
                                    <p:set>
                                      <p:cBhvr>
                                        <p:cTn id="106" dur="1" fill="hold">
                                          <p:stCondLst>
                                            <p:cond delay="0"/>
                                          </p:stCondLst>
                                        </p:cTn>
                                        <p:tgtEl>
                                          <p:spTgt spid="166"/>
                                        </p:tgtEl>
                                        <p:attrNameLst>
                                          <p:attrName>style.visibility</p:attrName>
                                        </p:attrNameLst>
                                      </p:cBhvr>
                                      <p:to>
                                        <p:strVal val="visible"/>
                                      </p:to>
                                    </p:set>
                                    <p:animEffect transition="in" filter="wipe(down)">
                                      <p:cBhvr>
                                        <p:cTn id="107" dur="500"/>
                                        <p:tgtEl>
                                          <p:spTgt spid="166"/>
                                        </p:tgtEl>
                                      </p:cBhvr>
                                    </p:animEffect>
                                  </p:childTnLst>
                                </p:cTn>
                              </p:par>
                              <p:par>
                                <p:cTn id="108" presetID="22" presetClass="entr" presetSubtype="8" fill="hold" grpId="0" nodeType="withEffect">
                                  <p:stCondLst>
                                    <p:cond delay="500"/>
                                  </p:stCondLst>
                                  <p:childTnLst>
                                    <p:set>
                                      <p:cBhvr>
                                        <p:cTn id="109" dur="1" fill="hold">
                                          <p:stCondLst>
                                            <p:cond delay="0"/>
                                          </p:stCondLst>
                                        </p:cTn>
                                        <p:tgtEl>
                                          <p:spTgt spid="192"/>
                                        </p:tgtEl>
                                        <p:attrNameLst>
                                          <p:attrName>style.visibility</p:attrName>
                                        </p:attrNameLst>
                                      </p:cBhvr>
                                      <p:to>
                                        <p:strVal val="visible"/>
                                      </p:to>
                                    </p:set>
                                    <p:animEffect transition="in" filter="wipe(left)">
                                      <p:cBhvr>
                                        <p:cTn id="110" dur="500"/>
                                        <p:tgtEl>
                                          <p:spTgt spid="192"/>
                                        </p:tgtEl>
                                      </p:cBhvr>
                                    </p:animEffect>
                                  </p:childTnLst>
                                </p:cTn>
                              </p:par>
                              <p:par>
                                <p:cTn id="111" presetID="22" presetClass="entr" presetSubtype="8" fill="hold" grpId="0" nodeType="withEffect">
                                  <p:stCondLst>
                                    <p:cond delay="500"/>
                                  </p:stCondLst>
                                  <p:childTnLst>
                                    <p:set>
                                      <p:cBhvr>
                                        <p:cTn id="112" dur="1" fill="hold">
                                          <p:stCondLst>
                                            <p:cond delay="0"/>
                                          </p:stCondLst>
                                        </p:cTn>
                                        <p:tgtEl>
                                          <p:spTgt spid="190"/>
                                        </p:tgtEl>
                                        <p:attrNameLst>
                                          <p:attrName>style.visibility</p:attrName>
                                        </p:attrNameLst>
                                      </p:cBhvr>
                                      <p:to>
                                        <p:strVal val="visible"/>
                                      </p:to>
                                    </p:set>
                                    <p:animEffect transition="in" filter="wipe(left)">
                                      <p:cBhvr>
                                        <p:cTn id="113" dur="500"/>
                                        <p:tgtEl>
                                          <p:spTgt spid="190"/>
                                        </p:tgtEl>
                                      </p:cBhvr>
                                    </p:animEffect>
                                  </p:childTnLst>
                                </p:cTn>
                              </p:par>
                              <p:par>
                                <p:cTn id="114" presetID="22" presetClass="entr" presetSubtype="8" fill="hold" grpId="0" nodeType="withEffect">
                                  <p:stCondLst>
                                    <p:cond delay="500"/>
                                  </p:stCondLst>
                                  <p:childTnLst>
                                    <p:set>
                                      <p:cBhvr>
                                        <p:cTn id="115" dur="1" fill="hold">
                                          <p:stCondLst>
                                            <p:cond delay="0"/>
                                          </p:stCondLst>
                                        </p:cTn>
                                        <p:tgtEl>
                                          <p:spTgt spid="191"/>
                                        </p:tgtEl>
                                        <p:attrNameLst>
                                          <p:attrName>style.visibility</p:attrName>
                                        </p:attrNameLst>
                                      </p:cBhvr>
                                      <p:to>
                                        <p:strVal val="visible"/>
                                      </p:to>
                                    </p:set>
                                    <p:animEffect transition="in" filter="wipe(left)">
                                      <p:cBhvr>
                                        <p:cTn id="116" dur="500"/>
                                        <p:tgtEl>
                                          <p:spTgt spid="191"/>
                                        </p:tgtEl>
                                      </p:cBhvr>
                                    </p:animEffect>
                                  </p:childTnLst>
                                </p:cTn>
                              </p:par>
                              <p:par>
                                <p:cTn id="117" presetID="22" presetClass="entr" presetSubtype="8" fill="hold" grpId="0" nodeType="withEffect">
                                  <p:stCondLst>
                                    <p:cond delay="500"/>
                                  </p:stCondLst>
                                  <p:childTnLst>
                                    <p:set>
                                      <p:cBhvr>
                                        <p:cTn id="118" dur="1" fill="hold">
                                          <p:stCondLst>
                                            <p:cond delay="0"/>
                                          </p:stCondLst>
                                        </p:cTn>
                                        <p:tgtEl>
                                          <p:spTgt spid="193"/>
                                        </p:tgtEl>
                                        <p:attrNameLst>
                                          <p:attrName>style.visibility</p:attrName>
                                        </p:attrNameLst>
                                      </p:cBhvr>
                                      <p:to>
                                        <p:strVal val="visible"/>
                                      </p:to>
                                    </p:set>
                                    <p:animEffect transition="in" filter="wipe(left)">
                                      <p:cBhvr>
                                        <p:cTn id="119" dur="500"/>
                                        <p:tgtEl>
                                          <p:spTgt spid="1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23" grpId="0"/>
      <p:bldP spid="178" grpId="0" animBg="1"/>
      <p:bldP spid="179" grpId="0" animBg="1"/>
      <p:bldP spid="180" grpId="0" animBg="1"/>
      <p:bldP spid="181" grpId="0" animBg="1"/>
      <p:bldP spid="182" grpId="0" animBg="1"/>
      <p:bldP spid="183" grpId="0" animBg="1"/>
      <p:bldP spid="184" grpId="0" animBg="1"/>
      <p:bldP spid="185" grpId="0" animBg="1"/>
      <p:bldP spid="190" grpId="0"/>
      <p:bldP spid="191" grpId="0"/>
      <p:bldP spid="192" grpId="0"/>
      <p:bldP spid="193"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518B50CE-84AB-4E98-8718-ECC968749EDE}"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71</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Clustered Column Chart</a:t>
            </a:r>
            <a:endParaRPr lang="en-US" altLang="zh-CN" sz="3600">
              <a:solidFill>
                <a:srgbClr val="767171"/>
              </a:solidFill>
              <a:latin typeface="Calibri Light" pitchFamily="34" charset="0"/>
            </a:endParaRPr>
          </a:p>
        </p:txBody>
      </p:sp>
      <p:sp>
        <p:nvSpPr>
          <p:cNvPr id="412"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graphicFrame>
        <p:nvGraphicFramePr>
          <p:cNvPr id="73737" name="Chart 15"/>
          <p:cNvGraphicFramePr>
            <a:graphicFrameLocks/>
          </p:cNvGraphicFramePr>
          <p:nvPr/>
        </p:nvGraphicFramePr>
        <p:xfrm>
          <a:off x="787400" y="1485900"/>
          <a:ext cx="10482263" cy="3124200"/>
        </p:xfrm>
        <a:graphic>
          <a:graphicData uri="http://schemas.openxmlformats.org/presentationml/2006/ole">
            <mc:AlternateContent xmlns:mc="http://schemas.openxmlformats.org/markup-compatibility/2006">
              <mc:Choice xmlns:v="urn:schemas-microsoft-com:vml" Requires="v">
                <p:oleObj spid="_x0000_s73764" name="图表" r:id="rId5" imgW="10486029" imgH="3133616" progId="Excel.Chart.8">
                  <p:embed/>
                </p:oleObj>
              </mc:Choice>
              <mc:Fallback>
                <p:oleObj name="图表" r:id="rId5" imgW="10486029" imgH="3133616" progId="Excel.Chart.8">
                  <p:embed/>
                  <p:pic>
                    <p:nvPicPr>
                      <p:cNvPr id="0" name="Chart 15"/>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787400" y="1485900"/>
                        <a:ext cx="10482263" cy="312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pSp>
        <p:nvGrpSpPr>
          <p:cNvPr id="17" name="Group 16"/>
          <p:cNvGrpSpPr>
            <a:grpSpLocks/>
          </p:cNvGrpSpPr>
          <p:nvPr/>
        </p:nvGrpSpPr>
        <p:grpSpPr bwMode="auto">
          <a:xfrm>
            <a:off x="4259263" y="4703763"/>
            <a:ext cx="3568700" cy="169862"/>
            <a:chOff x="3200400" y="3427202"/>
            <a:chExt cx="2572812" cy="168511"/>
          </a:xfrm>
        </p:grpSpPr>
        <p:grpSp>
          <p:nvGrpSpPr>
            <p:cNvPr id="73740" name="Group 17"/>
            <p:cNvGrpSpPr>
              <a:grpSpLocks/>
            </p:cNvGrpSpPr>
            <p:nvPr/>
          </p:nvGrpSpPr>
          <p:grpSpPr bwMode="auto">
            <a:xfrm>
              <a:off x="3200400" y="3427202"/>
              <a:ext cx="467526" cy="168511"/>
              <a:chOff x="3870964" y="3265019"/>
              <a:chExt cx="467526" cy="168511"/>
            </a:xfrm>
          </p:grpSpPr>
          <p:sp>
            <p:nvSpPr>
              <p:cNvPr id="28" name="Rounded Rectangle 27"/>
              <p:cNvSpPr/>
              <p:nvPr/>
            </p:nvSpPr>
            <p:spPr>
              <a:xfrm>
                <a:off x="3870964" y="3285492"/>
                <a:ext cx="114449" cy="113391"/>
              </a:xfrm>
              <a:prstGeom prst="round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800">
                  <a:solidFill>
                    <a:srgbClr val="FFFFFF"/>
                  </a:solidFill>
                </a:endParaRPr>
              </a:p>
            </p:txBody>
          </p:sp>
          <p:sp>
            <p:nvSpPr>
              <p:cNvPr id="73751" name="Rectangle 1436"/>
              <p:cNvSpPr>
                <a:spLocks noChangeArrowheads="1"/>
              </p:cNvSpPr>
              <p:nvPr/>
            </p:nvSpPr>
            <p:spPr bwMode="auto">
              <a:xfrm>
                <a:off x="4055226" y="3265019"/>
                <a:ext cx="283833" cy="168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100" b="1">
                    <a:solidFill>
                      <a:srgbClr val="A6A6A6"/>
                    </a:solidFill>
                    <a:cs typeface="Arial" pitchFamily="34" charset="0"/>
                  </a:rPr>
                  <a:t>Design</a:t>
                </a:r>
                <a:endParaRPr lang="en-US" altLang="zh-CN" sz="2800" b="1">
                  <a:solidFill>
                    <a:srgbClr val="A6A6A6"/>
                  </a:solidFill>
                  <a:cs typeface="Arial" pitchFamily="34" charset="0"/>
                </a:endParaRPr>
              </a:p>
            </p:txBody>
          </p:sp>
        </p:grpSp>
        <p:grpSp>
          <p:nvGrpSpPr>
            <p:cNvPr id="73741" name="Group 18"/>
            <p:cNvGrpSpPr>
              <a:grpSpLocks/>
            </p:cNvGrpSpPr>
            <p:nvPr/>
          </p:nvGrpSpPr>
          <p:grpSpPr bwMode="auto">
            <a:xfrm>
              <a:off x="3941654" y="3427202"/>
              <a:ext cx="429386" cy="168511"/>
              <a:chOff x="4562378" y="3265019"/>
              <a:chExt cx="429386" cy="168511"/>
            </a:xfrm>
          </p:grpSpPr>
          <p:sp>
            <p:nvSpPr>
              <p:cNvPr id="26" name="Rounded Rectangle 25"/>
              <p:cNvSpPr/>
              <p:nvPr/>
            </p:nvSpPr>
            <p:spPr>
              <a:xfrm>
                <a:off x="4562753" y="3285492"/>
                <a:ext cx="114449" cy="113391"/>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800">
                  <a:solidFill>
                    <a:srgbClr val="FFFFFF"/>
                  </a:solidFill>
                </a:endParaRPr>
              </a:p>
            </p:txBody>
          </p:sp>
          <p:sp>
            <p:nvSpPr>
              <p:cNvPr id="73749" name="Rectangle 1436"/>
              <p:cNvSpPr>
                <a:spLocks noChangeArrowheads="1"/>
              </p:cNvSpPr>
              <p:nvPr/>
            </p:nvSpPr>
            <p:spPr bwMode="auto">
              <a:xfrm>
                <a:off x="4747015" y="3265019"/>
                <a:ext cx="244921" cy="168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100" b="1">
                    <a:solidFill>
                      <a:srgbClr val="A6A6A6"/>
                    </a:solidFill>
                    <a:cs typeface="Arial" pitchFamily="34" charset="0"/>
                  </a:rPr>
                  <a:t>Video</a:t>
                </a:r>
                <a:endParaRPr lang="en-US" altLang="zh-CN" sz="2800" b="1">
                  <a:solidFill>
                    <a:srgbClr val="A6A6A6"/>
                  </a:solidFill>
                  <a:cs typeface="Arial" pitchFamily="34" charset="0"/>
                </a:endParaRPr>
              </a:p>
            </p:txBody>
          </p:sp>
        </p:grpSp>
        <p:grpSp>
          <p:nvGrpSpPr>
            <p:cNvPr id="73742" name="Group 19"/>
            <p:cNvGrpSpPr>
              <a:grpSpLocks/>
            </p:cNvGrpSpPr>
            <p:nvPr/>
          </p:nvGrpSpPr>
          <p:grpSpPr bwMode="auto">
            <a:xfrm>
              <a:off x="4634818" y="3427202"/>
              <a:ext cx="437477" cy="168511"/>
              <a:chOff x="5212554" y="3265019"/>
              <a:chExt cx="437477" cy="168511"/>
            </a:xfrm>
          </p:grpSpPr>
          <p:sp>
            <p:nvSpPr>
              <p:cNvPr id="24" name="Rounded Rectangle 23"/>
              <p:cNvSpPr/>
              <p:nvPr/>
            </p:nvSpPr>
            <p:spPr>
              <a:xfrm>
                <a:off x="5212181" y="3285492"/>
                <a:ext cx="114449" cy="113391"/>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800">
                  <a:solidFill>
                    <a:srgbClr val="FFFFFF"/>
                  </a:solidFill>
                </a:endParaRPr>
              </a:p>
            </p:txBody>
          </p:sp>
          <p:sp>
            <p:nvSpPr>
              <p:cNvPr id="73747" name="Rectangle 1436"/>
              <p:cNvSpPr>
                <a:spLocks noChangeArrowheads="1"/>
              </p:cNvSpPr>
              <p:nvPr/>
            </p:nvSpPr>
            <p:spPr bwMode="auto">
              <a:xfrm>
                <a:off x="5396444" y="3265019"/>
                <a:ext cx="254077" cy="168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100" b="1">
                    <a:solidFill>
                      <a:srgbClr val="A6A6A6"/>
                    </a:solidFill>
                    <a:cs typeface="Arial" pitchFamily="34" charset="0"/>
                  </a:rPr>
                  <a:t>Photo</a:t>
                </a:r>
                <a:endParaRPr lang="en-US" altLang="zh-CN" sz="2800" b="1">
                  <a:solidFill>
                    <a:srgbClr val="A6A6A6"/>
                  </a:solidFill>
                  <a:cs typeface="Arial" pitchFamily="34" charset="0"/>
                </a:endParaRPr>
              </a:p>
            </p:txBody>
          </p:sp>
        </p:grpSp>
        <p:grpSp>
          <p:nvGrpSpPr>
            <p:cNvPr id="73743" name="Group 20"/>
            <p:cNvGrpSpPr>
              <a:grpSpLocks/>
            </p:cNvGrpSpPr>
            <p:nvPr/>
          </p:nvGrpSpPr>
          <p:grpSpPr bwMode="auto">
            <a:xfrm>
              <a:off x="5339203" y="3427202"/>
              <a:ext cx="434009" cy="168511"/>
              <a:chOff x="5873874" y="3265019"/>
              <a:chExt cx="434009" cy="168511"/>
            </a:xfrm>
          </p:grpSpPr>
          <p:sp>
            <p:nvSpPr>
              <p:cNvPr id="22" name="Rounded Rectangle 21"/>
              <p:cNvSpPr/>
              <p:nvPr/>
            </p:nvSpPr>
            <p:spPr>
              <a:xfrm>
                <a:off x="5874121" y="3285492"/>
                <a:ext cx="114449" cy="113391"/>
              </a:xfrm>
              <a:prstGeom prst="round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800">
                  <a:solidFill>
                    <a:srgbClr val="FFFFFF"/>
                  </a:solidFill>
                </a:endParaRPr>
              </a:p>
            </p:txBody>
          </p:sp>
          <p:sp>
            <p:nvSpPr>
              <p:cNvPr id="73745" name="Rectangle 1436"/>
              <p:cNvSpPr>
                <a:spLocks noChangeArrowheads="1"/>
              </p:cNvSpPr>
              <p:nvPr/>
            </p:nvSpPr>
            <p:spPr bwMode="auto">
              <a:xfrm>
                <a:off x="6058384" y="3265019"/>
                <a:ext cx="249499" cy="1685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100" b="1">
                    <a:solidFill>
                      <a:srgbClr val="A6A6A6"/>
                    </a:solidFill>
                    <a:cs typeface="Arial" pitchFamily="34" charset="0"/>
                  </a:rPr>
                  <a:t>Audio</a:t>
                </a:r>
                <a:endParaRPr lang="en-US" altLang="zh-CN" sz="2800" b="1">
                  <a:solidFill>
                    <a:srgbClr val="A6A6A6"/>
                  </a:solidFill>
                  <a:cs typeface="Arial" pitchFamily="34" charset="0"/>
                </a:endParaRPr>
              </a:p>
            </p:txBody>
          </p:sp>
        </p:grpSp>
      </p:grpSp>
      <p:sp>
        <p:nvSpPr>
          <p:cNvPr id="31" name="Content Placeholder 2"/>
          <p:cNvSpPr txBox="1">
            <a:spLocks/>
          </p:cNvSpPr>
          <p:nvPr/>
        </p:nvSpPr>
        <p:spPr>
          <a:xfrm>
            <a:off x="649288" y="5129213"/>
            <a:ext cx="10945812" cy="822325"/>
          </a:xfrm>
          <a:prstGeom prst="rect">
            <a:avLst/>
          </a:prstGeom>
        </p:spPr>
        <p:txBody>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lnSpc>
                <a:spcPct val="150000"/>
              </a:lnSpc>
              <a:spcAft>
                <a:spcPts val="0"/>
              </a:spcAft>
              <a:buFont typeface="Arial" pitchFamily="34" charset="0"/>
              <a:buNone/>
              <a:defRPr/>
            </a:pPr>
            <a:r>
              <a:rPr lang="en-US" sz="1100" dirty="0">
                <a:solidFill>
                  <a:schemeClr val="bg1">
                    <a:lumMod val="95000"/>
                  </a:schemeClr>
                </a:solidFill>
              </a:rPr>
              <a:t>Lorem ipsum dolor sit amet, consectetur adipiscing elit. </a:t>
            </a:r>
            <a:r>
              <a:rPr lang="en-US" sz="1100" b="1" dirty="0">
                <a:solidFill>
                  <a:schemeClr val="bg1">
                    <a:lumMod val="95000"/>
                  </a:schemeClr>
                </a:solidFill>
              </a:rPr>
              <a:t>Fusce suscipit neque non libero aliquam</a:t>
            </a:r>
            <a:r>
              <a:rPr lang="en-US" sz="1100" dirty="0">
                <a:solidFill>
                  <a:schemeClr val="bg1">
                    <a:lumMod val="95000"/>
                  </a:schemeClr>
                </a:solidFill>
              </a:rPr>
              <a:t>, ut facilisis lacus pretium. Sed imperdiet tincidunt velit laoreet facilisis. Praesent tempus ipsum suscipit, dictum nulla a, sagittis sapien. Curabitur a nisl facilisis lectus posuere pharetra porta sed neque. Fusce porttitor venenatis ipsum at ullamcorper. Suspendisse sodales leo vehicula libero pharetra, ac porttitor metus mollis</a:t>
            </a:r>
            <a:r>
              <a:rPr lang="en-US" sz="1100" dirty="0" smtClean="0">
                <a:solidFill>
                  <a:schemeClr val="bg1">
                    <a:lumMod val="95000"/>
                  </a:schemeClr>
                </a:solidFill>
              </a:rPr>
              <a:t>.</a:t>
            </a:r>
            <a:endParaRPr lang="en-US" sz="1100" dirty="0">
              <a:solidFill>
                <a:schemeClr val="bg1">
                  <a:lumMod val="95000"/>
                </a:schemeClr>
              </a:solidFill>
            </a:endParaRPr>
          </a:p>
        </p:txBody>
      </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childTnLst>
                          </p:cTn>
                        </p:par>
                        <p:par>
                          <p:cTn id="27" fill="hold" nodeType="afterGroup">
                            <p:stCondLst>
                              <p:cond delay="3750"/>
                            </p:stCondLst>
                            <p:childTnLst>
                              <p:par>
                                <p:cTn id="28" presetID="22" presetClass="entr" presetSubtype="4" fill="hold" nodeType="after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wipe(down)">
                                      <p:cBhvr>
                                        <p:cTn id="30" dur="500"/>
                                        <p:tgtEl>
                                          <p:spTgt spid="17"/>
                                        </p:tgtEl>
                                      </p:cBhvr>
                                    </p:animEffect>
                                  </p:childTnLst>
                                </p:cTn>
                              </p:par>
                            </p:childTnLst>
                          </p:cTn>
                        </p:par>
                        <p:par>
                          <p:cTn id="31" fill="hold" nodeType="afterGroup">
                            <p:stCondLst>
                              <p:cond delay="4250"/>
                            </p:stCondLst>
                            <p:childTnLst>
                              <p:par>
                                <p:cTn id="32" presetID="10" presetClass="entr" presetSubtype="0" fill="hold" grpId="0" nodeType="afterEffect">
                                  <p:stCondLst>
                                    <p:cond delay="0"/>
                                  </p:stCondLst>
                                  <p:childTnLst>
                                    <p:set>
                                      <p:cBhvr>
                                        <p:cTn id="33" dur="1" fill="hold">
                                          <p:stCondLst>
                                            <p:cond delay="0"/>
                                          </p:stCondLst>
                                        </p:cTn>
                                        <p:tgtEl>
                                          <p:spTgt spid="31"/>
                                        </p:tgtEl>
                                        <p:attrNameLst>
                                          <p:attrName>style.visibility</p:attrName>
                                        </p:attrNameLst>
                                      </p:cBhvr>
                                      <p:to>
                                        <p:strVal val="visible"/>
                                      </p:to>
                                    </p:set>
                                    <p:animEffect transition="in" filter="fade">
                                      <p:cBhvr>
                                        <p:cTn id="34"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31"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B409187B-721D-42C9-82EC-3D40A1A395D8}"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72</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Bar Infographic</a:t>
            </a:r>
            <a:endParaRPr lang="en-US" altLang="zh-CN" sz="3600">
              <a:solidFill>
                <a:srgbClr val="767171"/>
              </a:solidFill>
              <a:latin typeface="Calibri Light" pitchFamily="34" charset="0"/>
            </a:endParaRPr>
          </a:p>
        </p:txBody>
      </p:sp>
      <p:sp>
        <p:nvSpPr>
          <p:cNvPr id="412"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grpSp>
        <p:nvGrpSpPr>
          <p:cNvPr id="16" name="Group 15"/>
          <p:cNvGrpSpPr>
            <a:grpSpLocks/>
          </p:cNvGrpSpPr>
          <p:nvPr/>
        </p:nvGrpSpPr>
        <p:grpSpPr bwMode="auto">
          <a:xfrm>
            <a:off x="696913" y="2016125"/>
            <a:ext cx="4422775" cy="2482850"/>
            <a:chOff x="714174" y="1657350"/>
            <a:chExt cx="2638626" cy="1683224"/>
          </a:xfrm>
        </p:grpSpPr>
        <p:cxnSp>
          <p:nvCxnSpPr>
            <p:cNvPr id="17" name="Straight Connector 16"/>
            <p:cNvCxnSpPr/>
            <p:nvPr/>
          </p:nvCxnSpPr>
          <p:spPr>
            <a:xfrm>
              <a:off x="714174" y="3340574"/>
              <a:ext cx="2638626" cy="0"/>
            </a:xfrm>
            <a:prstGeom prst="line">
              <a:avLst/>
            </a:prstGeom>
            <a:ln w="76200">
              <a:solidFill>
                <a:schemeClr val="tx1">
                  <a:lumMod val="40000"/>
                  <a:lumOff val="60000"/>
                </a:schemeClr>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74815" name="Group 17"/>
            <p:cNvGrpSpPr>
              <a:grpSpLocks/>
            </p:cNvGrpSpPr>
            <p:nvPr/>
          </p:nvGrpSpPr>
          <p:grpSpPr bwMode="auto">
            <a:xfrm>
              <a:off x="951571" y="1657350"/>
              <a:ext cx="202844" cy="1676400"/>
              <a:chOff x="951571" y="1657350"/>
              <a:chExt cx="202844" cy="1676400"/>
            </a:xfrm>
          </p:grpSpPr>
          <p:cxnSp>
            <p:nvCxnSpPr>
              <p:cNvPr id="35" name="Straight Connector 34"/>
              <p:cNvCxnSpPr/>
              <p:nvPr/>
            </p:nvCxnSpPr>
            <p:spPr>
              <a:xfrm flipV="1">
                <a:off x="1053236" y="1657350"/>
                <a:ext cx="0" cy="1676767"/>
              </a:xfrm>
              <a:prstGeom prst="line">
                <a:avLst/>
              </a:prstGeom>
              <a:ln>
                <a:solidFill>
                  <a:schemeClr val="tx1">
                    <a:lumMod val="40000"/>
                    <a:lumOff val="60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36" name="Rounded Rectangle 35"/>
              <p:cNvSpPr/>
              <p:nvPr/>
            </p:nvSpPr>
            <p:spPr>
              <a:xfrm>
                <a:off x="951896" y="2572146"/>
                <a:ext cx="202680" cy="685559"/>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endParaRPr lang="en-US" altLang="zh-CN" sz="2800">
                  <a:solidFill>
                    <a:srgbClr val="FFFFFF"/>
                  </a:solidFill>
                </a:endParaRPr>
              </a:p>
            </p:txBody>
          </p:sp>
        </p:grpSp>
        <p:grpSp>
          <p:nvGrpSpPr>
            <p:cNvPr id="74816" name="Group 18"/>
            <p:cNvGrpSpPr>
              <a:grpSpLocks/>
            </p:cNvGrpSpPr>
            <p:nvPr/>
          </p:nvGrpSpPr>
          <p:grpSpPr bwMode="auto">
            <a:xfrm>
              <a:off x="1336791" y="1657350"/>
              <a:ext cx="202844" cy="1676400"/>
              <a:chOff x="1346378" y="1657350"/>
              <a:chExt cx="202844" cy="1676400"/>
            </a:xfrm>
          </p:grpSpPr>
          <p:cxnSp>
            <p:nvCxnSpPr>
              <p:cNvPr id="33" name="Straight Connector 32"/>
              <p:cNvCxnSpPr/>
              <p:nvPr/>
            </p:nvCxnSpPr>
            <p:spPr>
              <a:xfrm flipV="1">
                <a:off x="1448294" y="1657350"/>
                <a:ext cx="0" cy="1676767"/>
              </a:xfrm>
              <a:prstGeom prst="line">
                <a:avLst/>
              </a:prstGeom>
              <a:ln>
                <a:solidFill>
                  <a:schemeClr val="tx1">
                    <a:lumMod val="40000"/>
                    <a:lumOff val="60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34" name="Rounded Rectangle 33"/>
              <p:cNvSpPr/>
              <p:nvPr/>
            </p:nvSpPr>
            <p:spPr>
              <a:xfrm>
                <a:off x="1346007" y="1733763"/>
                <a:ext cx="203627" cy="1523942"/>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endParaRPr lang="en-US" altLang="zh-CN" sz="2800">
                  <a:solidFill>
                    <a:srgbClr val="FFFFFF"/>
                  </a:solidFill>
                </a:endParaRPr>
              </a:p>
            </p:txBody>
          </p:sp>
        </p:grpSp>
        <p:grpSp>
          <p:nvGrpSpPr>
            <p:cNvPr id="74817" name="Group 19"/>
            <p:cNvGrpSpPr>
              <a:grpSpLocks/>
            </p:cNvGrpSpPr>
            <p:nvPr/>
          </p:nvGrpSpPr>
          <p:grpSpPr bwMode="auto">
            <a:xfrm>
              <a:off x="1722011" y="1657350"/>
              <a:ext cx="202844" cy="1676400"/>
              <a:chOff x="1695492" y="1657350"/>
              <a:chExt cx="202844" cy="1676400"/>
            </a:xfrm>
          </p:grpSpPr>
          <p:cxnSp>
            <p:nvCxnSpPr>
              <p:cNvPr id="31" name="Straight Connector 30"/>
              <p:cNvCxnSpPr/>
              <p:nvPr/>
            </p:nvCxnSpPr>
            <p:spPr>
              <a:xfrm flipV="1">
                <a:off x="1796711" y="1657350"/>
                <a:ext cx="0" cy="1676767"/>
              </a:xfrm>
              <a:prstGeom prst="line">
                <a:avLst/>
              </a:prstGeom>
              <a:ln>
                <a:solidFill>
                  <a:schemeClr val="tx1">
                    <a:lumMod val="40000"/>
                    <a:lumOff val="60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32" name="Rounded Rectangle 31"/>
              <p:cNvSpPr/>
              <p:nvPr/>
            </p:nvSpPr>
            <p:spPr>
              <a:xfrm>
                <a:off x="1695371" y="2114748"/>
                <a:ext cx="202680" cy="114295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endParaRPr lang="en-US" altLang="zh-CN" sz="2800">
                  <a:solidFill>
                    <a:srgbClr val="FFFFFF"/>
                  </a:solidFill>
                </a:endParaRPr>
              </a:p>
            </p:txBody>
          </p:sp>
        </p:grpSp>
        <p:grpSp>
          <p:nvGrpSpPr>
            <p:cNvPr id="74818" name="Group 20"/>
            <p:cNvGrpSpPr>
              <a:grpSpLocks/>
            </p:cNvGrpSpPr>
            <p:nvPr/>
          </p:nvGrpSpPr>
          <p:grpSpPr bwMode="auto">
            <a:xfrm>
              <a:off x="2107231" y="1657350"/>
              <a:ext cx="202844" cy="1676400"/>
              <a:chOff x="2090299" y="1657350"/>
              <a:chExt cx="202844" cy="1676400"/>
            </a:xfrm>
          </p:grpSpPr>
          <p:cxnSp>
            <p:nvCxnSpPr>
              <p:cNvPr id="28" name="Straight Connector 27"/>
              <p:cNvCxnSpPr/>
              <p:nvPr/>
            </p:nvCxnSpPr>
            <p:spPr>
              <a:xfrm flipV="1">
                <a:off x="2191769" y="1657350"/>
                <a:ext cx="0" cy="1676767"/>
              </a:xfrm>
              <a:prstGeom prst="line">
                <a:avLst/>
              </a:prstGeom>
              <a:ln>
                <a:solidFill>
                  <a:schemeClr val="tx1">
                    <a:lumMod val="40000"/>
                    <a:lumOff val="60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30" name="Rounded Rectangle 29"/>
              <p:cNvSpPr/>
              <p:nvPr/>
            </p:nvSpPr>
            <p:spPr>
              <a:xfrm>
                <a:off x="2090428" y="2267573"/>
                <a:ext cx="202680" cy="990132"/>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endParaRPr lang="en-US" altLang="zh-CN" sz="2800">
                  <a:solidFill>
                    <a:srgbClr val="FFFFFF"/>
                  </a:solidFill>
                </a:endParaRPr>
              </a:p>
            </p:txBody>
          </p:sp>
        </p:grpSp>
        <p:grpSp>
          <p:nvGrpSpPr>
            <p:cNvPr id="74819" name="Group 21"/>
            <p:cNvGrpSpPr>
              <a:grpSpLocks/>
            </p:cNvGrpSpPr>
            <p:nvPr/>
          </p:nvGrpSpPr>
          <p:grpSpPr bwMode="auto">
            <a:xfrm>
              <a:off x="2492451" y="1657350"/>
              <a:ext cx="202844" cy="1676400"/>
              <a:chOff x="2482864" y="1657350"/>
              <a:chExt cx="202844" cy="1676400"/>
            </a:xfrm>
          </p:grpSpPr>
          <p:cxnSp>
            <p:nvCxnSpPr>
              <p:cNvPr id="26" name="Straight Connector 25"/>
              <p:cNvCxnSpPr/>
              <p:nvPr/>
            </p:nvCxnSpPr>
            <p:spPr>
              <a:xfrm flipV="1">
                <a:off x="2584584" y="1657350"/>
                <a:ext cx="0" cy="1676767"/>
              </a:xfrm>
              <a:prstGeom prst="line">
                <a:avLst/>
              </a:prstGeom>
              <a:ln>
                <a:solidFill>
                  <a:schemeClr val="tx1">
                    <a:lumMod val="40000"/>
                    <a:lumOff val="60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27" name="Rounded Rectangle 26"/>
              <p:cNvSpPr/>
              <p:nvPr/>
            </p:nvSpPr>
            <p:spPr>
              <a:xfrm>
                <a:off x="2483245" y="2038336"/>
                <a:ext cx="202680" cy="1219369"/>
              </a:xfrm>
              <a:prstGeom prst="round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endParaRPr lang="en-US" altLang="zh-CN" sz="2800">
                  <a:solidFill>
                    <a:srgbClr val="FFFFFF"/>
                  </a:solidFill>
                </a:endParaRPr>
              </a:p>
            </p:txBody>
          </p:sp>
        </p:grpSp>
        <p:grpSp>
          <p:nvGrpSpPr>
            <p:cNvPr id="74820" name="Group 22"/>
            <p:cNvGrpSpPr>
              <a:grpSpLocks/>
            </p:cNvGrpSpPr>
            <p:nvPr/>
          </p:nvGrpSpPr>
          <p:grpSpPr bwMode="auto">
            <a:xfrm>
              <a:off x="2877671" y="1657350"/>
              <a:ext cx="202844" cy="1676400"/>
              <a:chOff x="2877671" y="1657350"/>
              <a:chExt cx="202844" cy="1676400"/>
            </a:xfrm>
          </p:grpSpPr>
          <p:cxnSp>
            <p:nvCxnSpPr>
              <p:cNvPr id="24" name="Straight Connector 23"/>
              <p:cNvCxnSpPr/>
              <p:nvPr/>
            </p:nvCxnSpPr>
            <p:spPr>
              <a:xfrm flipV="1">
                <a:off x="2979642" y="1657350"/>
                <a:ext cx="0" cy="1676767"/>
              </a:xfrm>
              <a:prstGeom prst="line">
                <a:avLst/>
              </a:prstGeom>
              <a:ln>
                <a:solidFill>
                  <a:schemeClr val="tx1">
                    <a:lumMod val="40000"/>
                    <a:lumOff val="60000"/>
                  </a:schemeClr>
                </a:solidFill>
                <a:prstDash val="sysDot"/>
                <a:headEnd type="oval" w="med" len="med"/>
                <a:tailEnd type="oval" w="med" len="med"/>
              </a:ln>
            </p:spPr>
            <p:style>
              <a:lnRef idx="1">
                <a:schemeClr val="accent1"/>
              </a:lnRef>
              <a:fillRef idx="0">
                <a:schemeClr val="accent1"/>
              </a:fillRef>
              <a:effectRef idx="0">
                <a:schemeClr val="accent1"/>
              </a:effectRef>
              <a:fontRef idx="minor">
                <a:schemeClr val="tx1"/>
              </a:fontRef>
            </p:style>
          </p:cxnSp>
          <p:sp>
            <p:nvSpPr>
              <p:cNvPr id="25" name="Rounded Rectangle 24"/>
              <p:cNvSpPr/>
              <p:nvPr/>
            </p:nvSpPr>
            <p:spPr>
              <a:xfrm>
                <a:off x="2877355" y="1885511"/>
                <a:ext cx="203627" cy="1372194"/>
              </a:xfrm>
              <a:prstGeom prst="round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endParaRPr lang="en-US" altLang="zh-CN" sz="2800">
                  <a:solidFill>
                    <a:srgbClr val="FFFFFF"/>
                  </a:solidFill>
                </a:endParaRPr>
              </a:p>
            </p:txBody>
          </p:sp>
        </p:grpSp>
      </p:grpSp>
      <p:grpSp>
        <p:nvGrpSpPr>
          <p:cNvPr id="37" name="Group 36"/>
          <p:cNvGrpSpPr>
            <a:grpSpLocks/>
          </p:cNvGrpSpPr>
          <p:nvPr/>
        </p:nvGrpSpPr>
        <p:grpSpPr bwMode="auto">
          <a:xfrm>
            <a:off x="1176338" y="3535363"/>
            <a:ext cx="3392487" cy="184150"/>
            <a:chOff x="1135531" y="3332262"/>
            <a:chExt cx="1975324" cy="150137"/>
          </a:xfrm>
        </p:grpSpPr>
        <p:sp>
          <p:nvSpPr>
            <p:cNvPr id="74808" name="Rectangle 1436"/>
            <p:cNvSpPr>
              <a:spLocks noChangeArrowheads="1"/>
            </p:cNvSpPr>
            <p:nvPr/>
          </p:nvSpPr>
          <p:spPr bwMode="auto">
            <a:xfrm>
              <a:off x="1135531" y="3332262"/>
              <a:ext cx="91510" cy="150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200" b="1">
                  <a:solidFill>
                    <a:srgbClr val="F2F2F2"/>
                  </a:solidFill>
                  <a:cs typeface="Arial" pitchFamily="34" charset="0"/>
                </a:rPr>
                <a:t>39</a:t>
              </a:r>
              <a:endParaRPr lang="en-US" altLang="zh-CN" sz="3200" b="1">
                <a:solidFill>
                  <a:srgbClr val="F2F2F2"/>
                </a:solidFill>
                <a:cs typeface="Arial" pitchFamily="34" charset="0"/>
              </a:endParaRPr>
            </a:p>
          </p:txBody>
        </p:sp>
        <p:sp>
          <p:nvSpPr>
            <p:cNvPr id="74809" name="Rectangle 1436"/>
            <p:cNvSpPr>
              <a:spLocks noChangeArrowheads="1"/>
            </p:cNvSpPr>
            <p:nvPr/>
          </p:nvSpPr>
          <p:spPr bwMode="auto">
            <a:xfrm>
              <a:off x="1520982" y="3332262"/>
              <a:ext cx="91510" cy="150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200" b="1">
                  <a:solidFill>
                    <a:srgbClr val="F2F2F2"/>
                  </a:solidFill>
                  <a:cs typeface="Arial" pitchFamily="34" charset="0"/>
                </a:rPr>
                <a:t>97</a:t>
              </a:r>
              <a:endParaRPr lang="en-US" altLang="zh-CN" sz="3200" b="1">
                <a:solidFill>
                  <a:srgbClr val="F2F2F2"/>
                </a:solidFill>
                <a:cs typeface="Arial" pitchFamily="34" charset="0"/>
              </a:endParaRPr>
            </a:p>
          </p:txBody>
        </p:sp>
        <p:sp>
          <p:nvSpPr>
            <p:cNvPr id="74810" name="Rectangle 1436"/>
            <p:cNvSpPr>
              <a:spLocks noChangeArrowheads="1"/>
            </p:cNvSpPr>
            <p:nvPr/>
          </p:nvSpPr>
          <p:spPr bwMode="auto">
            <a:xfrm>
              <a:off x="1888872" y="3332262"/>
              <a:ext cx="91510" cy="150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200" b="1">
                  <a:solidFill>
                    <a:srgbClr val="F2F2F2"/>
                  </a:solidFill>
                  <a:cs typeface="Arial" pitchFamily="34" charset="0"/>
                </a:rPr>
                <a:t>80</a:t>
              </a:r>
              <a:endParaRPr lang="en-US" altLang="zh-CN" sz="3200" b="1">
                <a:solidFill>
                  <a:srgbClr val="F2F2F2"/>
                </a:solidFill>
                <a:cs typeface="Arial" pitchFamily="34" charset="0"/>
              </a:endParaRPr>
            </a:p>
          </p:txBody>
        </p:sp>
        <p:sp>
          <p:nvSpPr>
            <p:cNvPr id="74811" name="Rectangle 1436"/>
            <p:cNvSpPr>
              <a:spLocks noChangeArrowheads="1"/>
            </p:cNvSpPr>
            <p:nvPr/>
          </p:nvSpPr>
          <p:spPr bwMode="auto">
            <a:xfrm>
              <a:off x="2274323" y="3332262"/>
              <a:ext cx="91510" cy="150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200" b="1">
                  <a:solidFill>
                    <a:srgbClr val="F2F2F2"/>
                  </a:solidFill>
                  <a:cs typeface="Arial" pitchFamily="34" charset="0"/>
                </a:rPr>
                <a:t>63</a:t>
              </a:r>
              <a:endParaRPr lang="en-US" altLang="zh-CN" sz="3200" b="1">
                <a:solidFill>
                  <a:srgbClr val="F2F2F2"/>
                </a:solidFill>
                <a:cs typeface="Arial" pitchFamily="34" charset="0"/>
              </a:endParaRPr>
            </a:p>
          </p:txBody>
        </p:sp>
        <p:sp>
          <p:nvSpPr>
            <p:cNvPr id="74812" name="Rectangle 1436"/>
            <p:cNvSpPr>
              <a:spLocks noChangeArrowheads="1"/>
            </p:cNvSpPr>
            <p:nvPr/>
          </p:nvSpPr>
          <p:spPr bwMode="auto">
            <a:xfrm>
              <a:off x="2642213" y="3332262"/>
              <a:ext cx="91510" cy="150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200" b="1">
                  <a:solidFill>
                    <a:srgbClr val="F2F2F2"/>
                  </a:solidFill>
                  <a:cs typeface="Arial" pitchFamily="34" charset="0"/>
                </a:rPr>
                <a:t>82</a:t>
              </a:r>
              <a:endParaRPr lang="en-US" altLang="zh-CN" sz="3200" b="1">
                <a:solidFill>
                  <a:srgbClr val="F2F2F2"/>
                </a:solidFill>
                <a:cs typeface="Arial" pitchFamily="34" charset="0"/>
              </a:endParaRPr>
            </a:p>
          </p:txBody>
        </p:sp>
        <p:sp>
          <p:nvSpPr>
            <p:cNvPr id="74813" name="Rectangle 1436"/>
            <p:cNvSpPr>
              <a:spLocks noChangeArrowheads="1"/>
            </p:cNvSpPr>
            <p:nvPr/>
          </p:nvSpPr>
          <p:spPr bwMode="auto">
            <a:xfrm>
              <a:off x="3019345" y="3332262"/>
              <a:ext cx="91510" cy="150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200" b="1">
                  <a:solidFill>
                    <a:srgbClr val="F2F2F2"/>
                  </a:solidFill>
                  <a:cs typeface="Arial" pitchFamily="34" charset="0"/>
                </a:rPr>
                <a:t>90</a:t>
              </a:r>
              <a:endParaRPr lang="en-US" altLang="zh-CN" sz="3200" b="1">
                <a:solidFill>
                  <a:srgbClr val="F2F2F2"/>
                </a:solidFill>
                <a:cs typeface="Arial" pitchFamily="34" charset="0"/>
              </a:endParaRPr>
            </a:p>
          </p:txBody>
        </p:sp>
      </p:grpSp>
      <p:sp>
        <p:nvSpPr>
          <p:cNvPr id="49" name="Content Placeholder 2"/>
          <p:cNvSpPr txBox="1">
            <a:spLocks/>
          </p:cNvSpPr>
          <p:nvPr/>
        </p:nvSpPr>
        <p:spPr>
          <a:xfrm>
            <a:off x="608013" y="5027613"/>
            <a:ext cx="10782300" cy="817562"/>
          </a:xfrm>
          <a:prstGeom prst="rect">
            <a:avLst/>
          </a:prstGeom>
        </p:spPr>
        <p:txBody>
          <a:bodyPr>
            <a:normAutofit lnSpcReduction="10000"/>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lnSpc>
                <a:spcPct val="150000"/>
              </a:lnSpc>
              <a:spcAft>
                <a:spcPts val="0"/>
              </a:spcAft>
              <a:buFont typeface="Arial" pitchFamily="34" charset="0"/>
              <a:buNone/>
              <a:defRPr/>
            </a:pPr>
            <a:r>
              <a:rPr lang="en-US" sz="1100" dirty="0">
                <a:solidFill>
                  <a:schemeClr val="bg1">
                    <a:lumMod val="95000"/>
                  </a:schemeClr>
                </a:solidFill>
              </a:rPr>
              <a:t>Lorem ipsum dolor sit amet, consectetur adipiscing elit. </a:t>
            </a:r>
            <a:r>
              <a:rPr lang="en-US" sz="1100" b="1" dirty="0">
                <a:solidFill>
                  <a:schemeClr val="bg1">
                    <a:lumMod val="95000"/>
                  </a:schemeClr>
                </a:solidFill>
              </a:rPr>
              <a:t>Fusce suscipit neque non libero aliquam</a:t>
            </a:r>
            <a:r>
              <a:rPr lang="en-US" sz="1100" dirty="0">
                <a:solidFill>
                  <a:schemeClr val="bg1">
                    <a:lumMod val="95000"/>
                  </a:schemeClr>
                </a:solidFill>
              </a:rPr>
              <a:t>, ut facilisis lacus pretium. Sed imperdiet tincidunt velit laoreet facilisis. Praesent tempus ipsum suscipit, dictum nulla a, sagittis sapien. Curabitur a nisl facilisis lectus posuere pharetra porta sed neque. Fusce porttitor venenatis ipsum at ullamcorper. Suspendisse sodales leo vehicula libero pharetra, ac porttitor metus mollis</a:t>
            </a:r>
            <a:r>
              <a:rPr lang="en-US" sz="1100" dirty="0" smtClean="0">
                <a:solidFill>
                  <a:schemeClr val="bg1">
                    <a:lumMod val="95000"/>
                  </a:schemeClr>
                </a:solidFill>
              </a:rPr>
              <a:t>.</a:t>
            </a:r>
            <a:endParaRPr lang="en-US" sz="1100" dirty="0">
              <a:solidFill>
                <a:schemeClr val="bg1">
                  <a:lumMod val="95000"/>
                </a:schemeClr>
              </a:solidFill>
            </a:endParaRPr>
          </a:p>
        </p:txBody>
      </p:sp>
      <p:grpSp>
        <p:nvGrpSpPr>
          <p:cNvPr id="54" name="Group 53"/>
          <p:cNvGrpSpPr>
            <a:grpSpLocks/>
          </p:cNvGrpSpPr>
          <p:nvPr/>
        </p:nvGrpSpPr>
        <p:grpSpPr bwMode="auto">
          <a:xfrm>
            <a:off x="5800725" y="2130425"/>
            <a:ext cx="947738" cy="2376488"/>
            <a:chOff x="4066100" y="3130958"/>
            <a:chExt cx="773680" cy="2081145"/>
          </a:xfrm>
        </p:grpSpPr>
        <p:grpSp>
          <p:nvGrpSpPr>
            <p:cNvPr id="74790" name="Group 54"/>
            <p:cNvGrpSpPr>
              <a:grpSpLocks/>
            </p:cNvGrpSpPr>
            <p:nvPr/>
          </p:nvGrpSpPr>
          <p:grpSpPr bwMode="auto">
            <a:xfrm>
              <a:off x="4070205" y="3130958"/>
              <a:ext cx="535927" cy="161750"/>
              <a:chOff x="3870964" y="3265019"/>
              <a:chExt cx="535927" cy="161750"/>
            </a:xfrm>
          </p:grpSpPr>
          <p:sp>
            <p:nvSpPr>
              <p:cNvPr id="71" name="Rounded Rectangle 70"/>
              <p:cNvSpPr/>
              <p:nvPr/>
            </p:nvSpPr>
            <p:spPr>
              <a:xfrm>
                <a:off x="3870747" y="3284482"/>
                <a:ext cx="114043" cy="113997"/>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endParaRPr lang="en-US" altLang="zh-CN" sz="2800">
                  <a:solidFill>
                    <a:srgbClr val="7F7F7F"/>
                  </a:solidFill>
                </a:endParaRPr>
              </a:p>
            </p:txBody>
          </p:sp>
          <p:sp>
            <p:nvSpPr>
              <p:cNvPr id="74807" name="Rectangle 1436"/>
              <p:cNvSpPr>
                <a:spLocks noChangeArrowheads="1"/>
              </p:cNvSpPr>
              <p:nvPr/>
            </p:nvSpPr>
            <p:spPr bwMode="auto">
              <a:xfrm>
                <a:off x="4054771" y="3265019"/>
                <a:ext cx="352497" cy="161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200" b="1">
                    <a:solidFill>
                      <a:srgbClr val="7F7F7F"/>
                    </a:solidFill>
                    <a:cs typeface="Arial" pitchFamily="34" charset="0"/>
                  </a:rPr>
                  <a:t>Design</a:t>
                </a:r>
                <a:endParaRPr lang="en-US" altLang="zh-CN" sz="3200" b="1">
                  <a:solidFill>
                    <a:srgbClr val="7F7F7F"/>
                  </a:solidFill>
                  <a:cs typeface="Arial" pitchFamily="34" charset="0"/>
                </a:endParaRPr>
              </a:p>
            </p:txBody>
          </p:sp>
        </p:grpSp>
        <p:grpSp>
          <p:nvGrpSpPr>
            <p:cNvPr id="74791" name="Group 55"/>
            <p:cNvGrpSpPr>
              <a:grpSpLocks/>
            </p:cNvGrpSpPr>
            <p:nvPr/>
          </p:nvGrpSpPr>
          <p:grpSpPr bwMode="auto">
            <a:xfrm>
              <a:off x="4066101" y="3550329"/>
              <a:ext cx="488879" cy="161750"/>
              <a:chOff x="3817020" y="3684390"/>
              <a:chExt cx="488879" cy="161750"/>
            </a:xfrm>
          </p:grpSpPr>
          <p:sp>
            <p:nvSpPr>
              <p:cNvPr id="69" name="Rounded Rectangle 68"/>
              <p:cNvSpPr/>
              <p:nvPr/>
            </p:nvSpPr>
            <p:spPr>
              <a:xfrm>
                <a:off x="3817019" y="3704326"/>
                <a:ext cx="114043" cy="113997"/>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endParaRPr lang="en-US" altLang="zh-CN" sz="2800">
                  <a:solidFill>
                    <a:srgbClr val="7F7F7F"/>
                  </a:solidFill>
                </a:endParaRPr>
              </a:p>
            </p:txBody>
          </p:sp>
          <p:sp>
            <p:nvSpPr>
              <p:cNvPr id="74805" name="Rectangle 1436"/>
              <p:cNvSpPr>
                <a:spLocks noChangeArrowheads="1"/>
              </p:cNvSpPr>
              <p:nvPr/>
            </p:nvSpPr>
            <p:spPr bwMode="auto">
              <a:xfrm>
                <a:off x="4001044" y="3684863"/>
                <a:ext cx="304548" cy="161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200" b="1">
                    <a:solidFill>
                      <a:srgbClr val="7F7F7F"/>
                    </a:solidFill>
                    <a:cs typeface="Arial" pitchFamily="34" charset="0"/>
                  </a:rPr>
                  <a:t>Video</a:t>
                </a:r>
                <a:endParaRPr lang="en-US" altLang="zh-CN" sz="3200" b="1">
                  <a:solidFill>
                    <a:srgbClr val="7F7F7F"/>
                  </a:solidFill>
                  <a:cs typeface="Arial" pitchFamily="34" charset="0"/>
                </a:endParaRPr>
              </a:p>
            </p:txBody>
          </p:sp>
        </p:grpSp>
        <p:grpSp>
          <p:nvGrpSpPr>
            <p:cNvPr id="74792" name="Group 56"/>
            <p:cNvGrpSpPr>
              <a:grpSpLocks/>
            </p:cNvGrpSpPr>
            <p:nvPr/>
          </p:nvGrpSpPr>
          <p:grpSpPr bwMode="auto">
            <a:xfrm>
              <a:off x="4067548" y="3919128"/>
              <a:ext cx="496823" cy="161750"/>
              <a:chOff x="3775479" y="4053189"/>
              <a:chExt cx="496823" cy="161750"/>
            </a:xfrm>
          </p:grpSpPr>
          <p:sp>
            <p:nvSpPr>
              <p:cNvPr id="67" name="Rounded Rectangle 66"/>
              <p:cNvSpPr/>
              <p:nvPr/>
            </p:nvSpPr>
            <p:spPr>
              <a:xfrm>
                <a:off x="3775327" y="4072732"/>
                <a:ext cx="114043" cy="113997"/>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endParaRPr lang="en-US" altLang="zh-CN" sz="2800">
                  <a:solidFill>
                    <a:srgbClr val="7F7F7F"/>
                  </a:solidFill>
                </a:endParaRPr>
              </a:p>
            </p:txBody>
          </p:sp>
          <p:sp>
            <p:nvSpPr>
              <p:cNvPr id="74803" name="Rectangle 1436"/>
              <p:cNvSpPr>
                <a:spLocks noChangeArrowheads="1"/>
              </p:cNvSpPr>
              <p:nvPr/>
            </p:nvSpPr>
            <p:spPr bwMode="auto">
              <a:xfrm>
                <a:off x="3959352" y="4053269"/>
                <a:ext cx="312323" cy="161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200" b="1">
                    <a:solidFill>
                      <a:srgbClr val="7F7F7F"/>
                    </a:solidFill>
                    <a:cs typeface="Arial" pitchFamily="34" charset="0"/>
                  </a:rPr>
                  <a:t>Photo</a:t>
                </a:r>
                <a:endParaRPr lang="en-US" altLang="zh-CN" sz="3200" b="1">
                  <a:solidFill>
                    <a:srgbClr val="7F7F7F"/>
                  </a:solidFill>
                  <a:cs typeface="Arial" pitchFamily="34" charset="0"/>
                </a:endParaRPr>
              </a:p>
            </p:txBody>
          </p:sp>
        </p:grpSp>
        <p:grpSp>
          <p:nvGrpSpPr>
            <p:cNvPr id="74793" name="Group 57"/>
            <p:cNvGrpSpPr>
              <a:grpSpLocks/>
            </p:cNvGrpSpPr>
            <p:nvPr/>
          </p:nvGrpSpPr>
          <p:grpSpPr bwMode="auto">
            <a:xfrm>
              <a:off x="4066101" y="4287927"/>
              <a:ext cx="495413" cy="161750"/>
              <a:chOff x="3730967" y="4421988"/>
              <a:chExt cx="495413" cy="161750"/>
            </a:xfrm>
          </p:grpSpPr>
          <p:sp>
            <p:nvSpPr>
              <p:cNvPr id="65" name="Rounded Rectangle 64"/>
              <p:cNvSpPr/>
              <p:nvPr/>
            </p:nvSpPr>
            <p:spPr>
              <a:xfrm>
                <a:off x="3730966" y="4441137"/>
                <a:ext cx="114043" cy="115388"/>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endParaRPr lang="en-US" altLang="zh-CN" sz="2800">
                  <a:solidFill>
                    <a:srgbClr val="7F7F7F"/>
                  </a:solidFill>
                </a:endParaRPr>
              </a:p>
            </p:txBody>
          </p:sp>
          <p:sp>
            <p:nvSpPr>
              <p:cNvPr id="74801" name="Rectangle 1436"/>
              <p:cNvSpPr>
                <a:spLocks noChangeArrowheads="1"/>
              </p:cNvSpPr>
              <p:nvPr/>
            </p:nvSpPr>
            <p:spPr bwMode="auto">
              <a:xfrm>
                <a:off x="3914991" y="4421674"/>
                <a:ext cx="311027" cy="1626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200" b="1">
                    <a:solidFill>
                      <a:srgbClr val="7F7F7F"/>
                    </a:solidFill>
                    <a:cs typeface="Arial" pitchFamily="34" charset="0"/>
                  </a:rPr>
                  <a:t>Audio</a:t>
                </a:r>
                <a:endParaRPr lang="en-US" altLang="zh-CN" sz="3200" b="1">
                  <a:solidFill>
                    <a:srgbClr val="7F7F7F"/>
                  </a:solidFill>
                  <a:cs typeface="Arial" pitchFamily="34" charset="0"/>
                </a:endParaRPr>
              </a:p>
            </p:txBody>
          </p:sp>
        </p:grpSp>
        <p:grpSp>
          <p:nvGrpSpPr>
            <p:cNvPr id="74794" name="Group 58"/>
            <p:cNvGrpSpPr>
              <a:grpSpLocks/>
            </p:cNvGrpSpPr>
            <p:nvPr/>
          </p:nvGrpSpPr>
          <p:grpSpPr bwMode="auto">
            <a:xfrm>
              <a:off x="4066101" y="4681553"/>
              <a:ext cx="328129" cy="161750"/>
              <a:chOff x="3710717" y="4815614"/>
              <a:chExt cx="328129" cy="161750"/>
            </a:xfrm>
          </p:grpSpPr>
          <p:sp>
            <p:nvSpPr>
              <p:cNvPr id="63" name="Rounded Rectangle 62"/>
              <p:cNvSpPr/>
              <p:nvPr/>
            </p:nvSpPr>
            <p:spPr>
              <a:xfrm>
                <a:off x="3710716" y="4834566"/>
                <a:ext cx="114043" cy="115387"/>
              </a:xfrm>
              <a:prstGeom prst="round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endParaRPr lang="en-US" altLang="zh-CN" sz="2800">
                  <a:solidFill>
                    <a:srgbClr val="7F7F7F"/>
                  </a:solidFill>
                </a:endParaRPr>
              </a:p>
            </p:txBody>
          </p:sp>
          <p:sp>
            <p:nvSpPr>
              <p:cNvPr id="74799" name="Rectangle 1436"/>
              <p:cNvSpPr>
                <a:spLocks noChangeArrowheads="1"/>
              </p:cNvSpPr>
              <p:nvPr/>
            </p:nvSpPr>
            <p:spPr bwMode="auto">
              <a:xfrm>
                <a:off x="3894740" y="4815103"/>
                <a:ext cx="143850" cy="1626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200" b="1">
                    <a:solidFill>
                      <a:srgbClr val="7F7F7F"/>
                    </a:solidFill>
                    <a:cs typeface="Arial" pitchFamily="34" charset="0"/>
                  </a:rPr>
                  <a:t>3D</a:t>
                </a:r>
                <a:endParaRPr lang="en-US" altLang="zh-CN" sz="3200" b="1">
                  <a:solidFill>
                    <a:srgbClr val="7F7F7F"/>
                  </a:solidFill>
                  <a:cs typeface="Arial" pitchFamily="34" charset="0"/>
                </a:endParaRPr>
              </a:p>
            </p:txBody>
          </p:sp>
        </p:grpSp>
        <p:grpSp>
          <p:nvGrpSpPr>
            <p:cNvPr id="74795" name="Group 59"/>
            <p:cNvGrpSpPr>
              <a:grpSpLocks/>
            </p:cNvGrpSpPr>
            <p:nvPr/>
          </p:nvGrpSpPr>
          <p:grpSpPr bwMode="auto">
            <a:xfrm>
              <a:off x="4066100" y="5050353"/>
              <a:ext cx="773680" cy="161750"/>
              <a:chOff x="3866859" y="5184414"/>
              <a:chExt cx="773680" cy="161750"/>
            </a:xfrm>
          </p:grpSpPr>
          <p:sp>
            <p:nvSpPr>
              <p:cNvPr id="61" name="Rounded Rectangle 60"/>
              <p:cNvSpPr/>
              <p:nvPr/>
            </p:nvSpPr>
            <p:spPr>
              <a:xfrm>
                <a:off x="3866859" y="5204363"/>
                <a:ext cx="114043" cy="113997"/>
              </a:xfrm>
              <a:prstGeom prst="round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endParaRPr lang="en-US" altLang="zh-CN" sz="2800">
                  <a:solidFill>
                    <a:srgbClr val="7F7F7F"/>
                  </a:solidFill>
                </a:endParaRPr>
              </a:p>
            </p:txBody>
          </p:sp>
          <p:sp>
            <p:nvSpPr>
              <p:cNvPr id="74797" name="Rectangle 1436"/>
              <p:cNvSpPr>
                <a:spLocks noChangeArrowheads="1"/>
              </p:cNvSpPr>
              <p:nvPr/>
            </p:nvSpPr>
            <p:spPr bwMode="auto">
              <a:xfrm>
                <a:off x="4050883" y="5184900"/>
                <a:ext cx="589656" cy="1612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200" b="1">
                    <a:solidFill>
                      <a:srgbClr val="7F7F7F"/>
                    </a:solidFill>
                    <a:cs typeface="Arial" pitchFamily="34" charset="0"/>
                  </a:rPr>
                  <a:t>Infographic</a:t>
                </a:r>
                <a:endParaRPr lang="en-US" altLang="zh-CN" sz="3200" b="1">
                  <a:solidFill>
                    <a:srgbClr val="7F7F7F"/>
                  </a:solidFill>
                  <a:cs typeface="Arial" pitchFamily="34" charset="0"/>
                </a:endParaRPr>
              </a:p>
            </p:txBody>
          </p:sp>
        </p:grpSp>
      </p:grpSp>
      <p:cxnSp>
        <p:nvCxnSpPr>
          <p:cNvPr id="95" name="Straight Connector 94"/>
          <p:cNvCxnSpPr/>
          <p:nvPr/>
        </p:nvCxnSpPr>
        <p:spPr>
          <a:xfrm flipV="1">
            <a:off x="7183438" y="1887538"/>
            <a:ext cx="0" cy="2692400"/>
          </a:xfrm>
          <a:prstGeom prst="line">
            <a:avLst/>
          </a:prstGeom>
          <a:ln>
            <a:solidFill>
              <a:schemeClr val="tx1">
                <a:lumMod val="40000"/>
                <a:lumOff val="60000"/>
              </a:schemeClr>
            </a:solidFill>
            <a:prstDash val="sysDot"/>
            <a:headEnd type="none" w="med" len="med"/>
            <a:tailEnd type="none" w="med" len="med"/>
          </a:ln>
        </p:spPr>
        <p:style>
          <a:lnRef idx="1">
            <a:schemeClr val="accent1"/>
          </a:lnRef>
          <a:fillRef idx="0">
            <a:schemeClr val="accent1"/>
          </a:fillRef>
          <a:effectRef idx="0">
            <a:schemeClr val="accent1"/>
          </a:effectRef>
          <a:fontRef idx="minor">
            <a:schemeClr val="tx1"/>
          </a:fontRef>
        </p:style>
      </p:cxnSp>
      <p:grpSp>
        <p:nvGrpSpPr>
          <p:cNvPr id="99" name="Group 98"/>
          <p:cNvGrpSpPr>
            <a:grpSpLocks noChangeAspect="1"/>
          </p:cNvGrpSpPr>
          <p:nvPr/>
        </p:nvGrpSpPr>
        <p:grpSpPr bwMode="auto">
          <a:xfrm>
            <a:off x="7524750" y="1931988"/>
            <a:ext cx="454025" cy="587375"/>
            <a:chOff x="3949304" y="1857952"/>
            <a:chExt cx="374094" cy="472602"/>
          </a:xfrm>
        </p:grpSpPr>
        <p:sp>
          <p:nvSpPr>
            <p:cNvPr id="74788" name="Rectangle 1436"/>
            <p:cNvSpPr>
              <a:spLocks noChangeArrowheads="1"/>
            </p:cNvSpPr>
            <p:nvPr/>
          </p:nvSpPr>
          <p:spPr bwMode="auto">
            <a:xfrm>
              <a:off x="3949304" y="2127462"/>
              <a:ext cx="358398" cy="203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600" b="1">
                  <a:solidFill>
                    <a:srgbClr val="A6A6A6"/>
                  </a:solidFill>
                  <a:cs typeface="Arial" pitchFamily="34" charset="0"/>
                </a:rPr>
                <a:t>400K</a:t>
              </a:r>
              <a:endParaRPr lang="en-US" altLang="zh-CN" sz="4400" b="1">
                <a:solidFill>
                  <a:srgbClr val="A6A6A6"/>
                </a:solidFill>
                <a:cs typeface="Arial" pitchFamily="34" charset="0"/>
              </a:endParaRPr>
            </a:p>
          </p:txBody>
        </p:sp>
        <p:sp>
          <p:nvSpPr>
            <p:cNvPr id="101" name="Freeform 6"/>
            <p:cNvSpPr>
              <a:spLocks noEditPoints="1"/>
            </p:cNvSpPr>
            <p:nvPr/>
          </p:nvSpPr>
          <p:spPr bwMode="auto">
            <a:xfrm>
              <a:off x="3997701" y="1857952"/>
              <a:ext cx="325697" cy="293780"/>
            </a:xfrm>
            <a:custGeom>
              <a:avLst/>
              <a:gdLst>
                <a:gd name="T0" fmla="*/ 247 w 400"/>
                <a:gd name="T1" fmla="*/ 269 h 360"/>
                <a:gd name="T2" fmla="*/ 182 w 400"/>
                <a:gd name="T3" fmla="*/ 203 h 360"/>
                <a:gd name="T4" fmla="*/ 203 w 400"/>
                <a:gd name="T5" fmla="*/ 154 h 360"/>
                <a:gd name="T6" fmla="*/ 222 w 400"/>
                <a:gd name="T7" fmla="*/ 120 h 360"/>
                <a:gd name="T8" fmla="*/ 215 w 400"/>
                <a:gd name="T9" fmla="*/ 104 h 360"/>
                <a:gd name="T10" fmla="*/ 220 w 400"/>
                <a:gd name="T11" fmla="*/ 68 h 360"/>
                <a:gd name="T12" fmla="*/ 140 w 400"/>
                <a:gd name="T13" fmla="*/ 0 h 360"/>
                <a:gd name="T14" fmla="*/ 59 w 400"/>
                <a:gd name="T15" fmla="*/ 68 h 360"/>
                <a:gd name="T16" fmla="*/ 65 w 400"/>
                <a:gd name="T17" fmla="*/ 104 h 360"/>
                <a:gd name="T18" fmla="*/ 57 w 400"/>
                <a:gd name="T19" fmla="*/ 120 h 360"/>
                <a:gd name="T20" fmla="*/ 76 w 400"/>
                <a:gd name="T21" fmla="*/ 154 h 360"/>
                <a:gd name="T22" fmla="*/ 98 w 400"/>
                <a:gd name="T23" fmla="*/ 203 h 360"/>
                <a:gd name="T24" fmla="*/ 32 w 400"/>
                <a:gd name="T25" fmla="*/ 269 h 360"/>
                <a:gd name="T26" fmla="*/ 0 w 400"/>
                <a:gd name="T27" fmla="*/ 280 h 360"/>
                <a:gd name="T28" fmla="*/ 0 w 400"/>
                <a:gd name="T29" fmla="*/ 360 h 360"/>
                <a:gd name="T30" fmla="*/ 320 w 400"/>
                <a:gd name="T31" fmla="*/ 360 h 360"/>
                <a:gd name="T32" fmla="*/ 320 w 400"/>
                <a:gd name="T33" fmla="*/ 318 h 360"/>
                <a:gd name="T34" fmla="*/ 247 w 400"/>
                <a:gd name="T35" fmla="*/ 269 h 360"/>
                <a:gd name="T36" fmla="*/ 340 w 400"/>
                <a:gd name="T37" fmla="*/ 160 h 360"/>
                <a:gd name="T38" fmla="*/ 340 w 400"/>
                <a:gd name="T39" fmla="*/ 100 h 360"/>
                <a:gd name="T40" fmla="*/ 300 w 400"/>
                <a:gd name="T41" fmla="*/ 100 h 360"/>
                <a:gd name="T42" fmla="*/ 300 w 400"/>
                <a:gd name="T43" fmla="*/ 160 h 360"/>
                <a:gd name="T44" fmla="*/ 240 w 400"/>
                <a:gd name="T45" fmla="*/ 160 h 360"/>
                <a:gd name="T46" fmla="*/ 240 w 400"/>
                <a:gd name="T47" fmla="*/ 200 h 360"/>
                <a:gd name="T48" fmla="*/ 300 w 400"/>
                <a:gd name="T49" fmla="*/ 200 h 360"/>
                <a:gd name="T50" fmla="*/ 300 w 400"/>
                <a:gd name="T51" fmla="*/ 260 h 360"/>
                <a:gd name="T52" fmla="*/ 340 w 400"/>
                <a:gd name="T53" fmla="*/ 260 h 360"/>
                <a:gd name="T54" fmla="*/ 340 w 400"/>
                <a:gd name="T55" fmla="*/ 200 h 360"/>
                <a:gd name="T56" fmla="*/ 400 w 400"/>
                <a:gd name="T57" fmla="*/ 200 h 360"/>
                <a:gd name="T58" fmla="*/ 400 w 400"/>
                <a:gd name="T59" fmla="*/ 160 h 360"/>
                <a:gd name="T60" fmla="*/ 340 w 400"/>
                <a:gd name="T61" fmla="*/ 16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0" h="360">
                  <a:moveTo>
                    <a:pt x="247" y="269"/>
                  </a:moveTo>
                  <a:cubicBezTo>
                    <a:pt x="197" y="251"/>
                    <a:pt x="182" y="236"/>
                    <a:pt x="182" y="203"/>
                  </a:cubicBezTo>
                  <a:cubicBezTo>
                    <a:pt x="182" y="184"/>
                    <a:pt x="197" y="190"/>
                    <a:pt x="203" y="154"/>
                  </a:cubicBezTo>
                  <a:cubicBezTo>
                    <a:pt x="206" y="140"/>
                    <a:pt x="220" y="154"/>
                    <a:pt x="222" y="120"/>
                  </a:cubicBezTo>
                  <a:cubicBezTo>
                    <a:pt x="222" y="107"/>
                    <a:pt x="215" y="104"/>
                    <a:pt x="215" y="104"/>
                  </a:cubicBezTo>
                  <a:cubicBezTo>
                    <a:pt x="215" y="104"/>
                    <a:pt x="219" y="84"/>
                    <a:pt x="220" y="68"/>
                  </a:cubicBezTo>
                  <a:cubicBezTo>
                    <a:pt x="222" y="49"/>
                    <a:pt x="209" y="0"/>
                    <a:pt x="140" y="0"/>
                  </a:cubicBezTo>
                  <a:cubicBezTo>
                    <a:pt x="71" y="0"/>
                    <a:pt x="58" y="49"/>
                    <a:pt x="59" y="68"/>
                  </a:cubicBezTo>
                  <a:cubicBezTo>
                    <a:pt x="61" y="84"/>
                    <a:pt x="65" y="104"/>
                    <a:pt x="65" y="104"/>
                  </a:cubicBezTo>
                  <a:cubicBezTo>
                    <a:pt x="65" y="104"/>
                    <a:pt x="57" y="107"/>
                    <a:pt x="57" y="120"/>
                  </a:cubicBezTo>
                  <a:cubicBezTo>
                    <a:pt x="60" y="154"/>
                    <a:pt x="73" y="140"/>
                    <a:pt x="76" y="154"/>
                  </a:cubicBezTo>
                  <a:cubicBezTo>
                    <a:pt x="83" y="190"/>
                    <a:pt x="98" y="184"/>
                    <a:pt x="98" y="203"/>
                  </a:cubicBezTo>
                  <a:cubicBezTo>
                    <a:pt x="98" y="236"/>
                    <a:pt x="82" y="251"/>
                    <a:pt x="32" y="269"/>
                  </a:cubicBezTo>
                  <a:cubicBezTo>
                    <a:pt x="26" y="271"/>
                    <a:pt x="12" y="274"/>
                    <a:pt x="0" y="280"/>
                  </a:cubicBezTo>
                  <a:cubicBezTo>
                    <a:pt x="0" y="360"/>
                    <a:pt x="0" y="360"/>
                    <a:pt x="0" y="360"/>
                  </a:cubicBezTo>
                  <a:cubicBezTo>
                    <a:pt x="320" y="360"/>
                    <a:pt x="320" y="360"/>
                    <a:pt x="320" y="360"/>
                  </a:cubicBezTo>
                  <a:cubicBezTo>
                    <a:pt x="320" y="360"/>
                    <a:pt x="320" y="330"/>
                    <a:pt x="320" y="318"/>
                  </a:cubicBezTo>
                  <a:cubicBezTo>
                    <a:pt x="320" y="305"/>
                    <a:pt x="297" y="287"/>
                    <a:pt x="247" y="269"/>
                  </a:cubicBezTo>
                  <a:close/>
                  <a:moveTo>
                    <a:pt x="340" y="160"/>
                  </a:moveTo>
                  <a:cubicBezTo>
                    <a:pt x="340" y="100"/>
                    <a:pt x="340" y="100"/>
                    <a:pt x="340" y="100"/>
                  </a:cubicBezTo>
                  <a:cubicBezTo>
                    <a:pt x="300" y="100"/>
                    <a:pt x="300" y="100"/>
                    <a:pt x="300" y="100"/>
                  </a:cubicBezTo>
                  <a:cubicBezTo>
                    <a:pt x="300" y="160"/>
                    <a:pt x="300" y="160"/>
                    <a:pt x="300" y="160"/>
                  </a:cubicBezTo>
                  <a:cubicBezTo>
                    <a:pt x="240" y="160"/>
                    <a:pt x="240" y="160"/>
                    <a:pt x="240" y="160"/>
                  </a:cubicBezTo>
                  <a:cubicBezTo>
                    <a:pt x="240" y="200"/>
                    <a:pt x="240" y="200"/>
                    <a:pt x="240" y="200"/>
                  </a:cubicBezTo>
                  <a:cubicBezTo>
                    <a:pt x="300" y="200"/>
                    <a:pt x="300" y="200"/>
                    <a:pt x="300" y="200"/>
                  </a:cubicBezTo>
                  <a:cubicBezTo>
                    <a:pt x="300" y="260"/>
                    <a:pt x="300" y="260"/>
                    <a:pt x="300" y="260"/>
                  </a:cubicBezTo>
                  <a:cubicBezTo>
                    <a:pt x="340" y="260"/>
                    <a:pt x="340" y="260"/>
                    <a:pt x="340" y="260"/>
                  </a:cubicBezTo>
                  <a:cubicBezTo>
                    <a:pt x="340" y="200"/>
                    <a:pt x="340" y="200"/>
                    <a:pt x="340" y="200"/>
                  </a:cubicBezTo>
                  <a:cubicBezTo>
                    <a:pt x="400" y="200"/>
                    <a:pt x="400" y="200"/>
                    <a:pt x="400" y="200"/>
                  </a:cubicBezTo>
                  <a:cubicBezTo>
                    <a:pt x="400" y="160"/>
                    <a:pt x="400" y="160"/>
                    <a:pt x="400" y="160"/>
                  </a:cubicBezTo>
                  <a:lnTo>
                    <a:pt x="340" y="160"/>
                  </a:lnTo>
                  <a:close/>
                </a:path>
              </a:pathLst>
            </a:custGeom>
            <a:solidFill>
              <a:schemeClr val="bg1">
                <a:lumMod val="85000"/>
              </a:schemeClr>
            </a:solidFill>
            <a:ln>
              <a:noFill/>
            </a:ln>
          </p:spPr>
          <p:txBody>
            <a:bodyPr/>
            <a:lstStyle/>
            <a:p>
              <a:pPr eaLnBrk="1" fontAlgn="auto" hangingPunct="1">
                <a:spcBef>
                  <a:spcPts val="0"/>
                </a:spcBef>
                <a:spcAft>
                  <a:spcPts val="0"/>
                </a:spcAft>
                <a:defRPr/>
              </a:pPr>
              <a:endParaRPr lang="en-US" sz="2800" dirty="0">
                <a:latin typeface="+mn-lt"/>
              </a:endParaRPr>
            </a:p>
          </p:txBody>
        </p:sp>
      </p:grpSp>
      <p:grpSp>
        <p:nvGrpSpPr>
          <p:cNvPr id="102" name="Group 101"/>
          <p:cNvGrpSpPr>
            <a:grpSpLocks noChangeAspect="1"/>
          </p:cNvGrpSpPr>
          <p:nvPr/>
        </p:nvGrpSpPr>
        <p:grpSpPr bwMode="auto">
          <a:xfrm>
            <a:off x="7524750" y="3281363"/>
            <a:ext cx="434975" cy="601662"/>
            <a:chOff x="5127813" y="1846270"/>
            <a:chExt cx="358400" cy="484284"/>
          </a:xfrm>
        </p:grpSpPr>
        <p:sp>
          <p:nvSpPr>
            <p:cNvPr id="74786" name="Rectangle 1436"/>
            <p:cNvSpPr>
              <a:spLocks noChangeArrowheads="1"/>
            </p:cNvSpPr>
            <p:nvPr/>
          </p:nvSpPr>
          <p:spPr bwMode="auto">
            <a:xfrm>
              <a:off x="5127813" y="2127385"/>
              <a:ext cx="358400" cy="2031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600" b="1">
                  <a:solidFill>
                    <a:srgbClr val="A6A6A6"/>
                  </a:solidFill>
                  <a:cs typeface="Arial" pitchFamily="34" charset="0"/>
                </a:rPr>
                <a:t>300K</a:t>
              </a:r>
              <a:endParaRPr lang="en-US" altLang="zh-CN" sz="4400" b="1">
                <a:solidFill>
                  <a:srgbClr val="A6A6A6"/>
                </a:solidFill>
                <a:cs typeface="Arial" pitchFamily="34" charset="0"/>
              </a:endParaRPr>
            </a:p>
          </p:txBody>
        </p:sp>
        <p:sp>
          <p:nvSpPr>
            <p:cNvPr id="104" name="Freeform 16"/>
            <p:cNvSpPr>
              <a:spLocks noEditPoints="1"/>
            </p:cNvSpPr>
            <p:nvPr/>
          </p:nvSpPr>
          <p:spPr bwMode="auto">
            <a:xfrm>
              <a:off x="5169670" y="1846270"/>
              <a:ext cx="290382" cy="290059"/>
            </a:xfrm>
            <a:custGeom>
              <a:avLst/>
              <a:gdLst>
                <a:gd name="T0" fmla="*/ 320 w 360"/>
                <a:gd name="T1" fmla="*/ 40 h 360"/>
                <a:gd name="T2" fmla="*/ 302 w 360"/>
                <a:gd name="T3" fmla="*/ 40 h 360"/>
                <a:gd name="T4" fmla="*/ 302 w 360"/>
                <a:gd name="T5" fmla="*/ 80 h 360"/>
                <a:gd name="T6" fmla="*/ 238 w 360"/>
                <a:gd name="T7" fmla="*/ 80 h 360"/>
                <a:gd name="T8" fmla="*/ 238 w 360"/>
                <a:gd name="T9" fmla="*/ 40 h 360"/>
                <a:gd name="T10" fmla="*/ 122 w 360"/>
                <a:gd name="T11" fmla="*/ 40 h 360"/>
                <a:gd name="T12" fmla="*/ 122 w 360"/>
                <a:gd name="T13" fmla="*/ 80 h 360"/>
                <a:gd name="T14" fmla="*/ 58 w 360"/>
                <a:gd name="T15" fmla="*/ 80 h 360"/>
                <a:gd name="T16" fmla="*/ 58 w 360"/>
                <a:gd name="T17" fmla="*/ 40 h 360"/>
                <a:gd name="T18" fmla="*/ 40 w 360"/>
                <a:gd name="T19" fmla="*/ 40 h 360"/>
                <a:gd name="T20" fmla="*/ 0 w 360"/>
                <a:gd name="T21" fmla="*/ 80 h 360"/>
                <a:gd name="T22" fmla="*/ 0 w 360"/>
                <a:gd name="T23" fmla="*/ 320 h 360"/>
                <a:gd name="T24" fmla="*/ 40 w 360"/>
                <a:gd name="T25" fmla="*/ 360 h 360"/>
                <a:gd name="T26" fmla="*/ 320 w 360"/>
                <a:gd name="T27" fmla="*/ 360 h 360"/>
                <a:gd name="T28" fmla="*/ 360 w 360"/>
                <a:gd name="T29" fmla="*/ 320 h 360"/>
                <a:gd name="T30" fmla="*/ 360 w 360"/>
                <a:gd name="T31" fmla="*/ 80 h 360"/>
                <a:gd name="T32" fmla="*/ 320 w 360"/>
                <a:gd name="T33" fmla="*/ 40 h 360"/>
                <a:gd name="T34" fmla="*/ 320 w 360"/>
                <a:gd name="T35" fmla="*/ 320 h 360"/>
                <a:gd name="T36" fmla="*/ 40 w 360"/>
                <a:gd name="T37" fmla="*/ 320 h 360"/>
                <a:gd name="T38" fmla="*/ 40 w 360"/>
                <a:gd name="T39" fmla="*/ 160 h 360"/>
                <a:gd name="T40" fmla="*/ 320 w 360"/>
                <a:gd name="T41" fmla="*/ 160 h 360"/>
                <a:gd name="T42" fmla="*/ 320 w 360"/>
                <a:gd name="T43" fmla="*/ 320 h 360"/>
                <a:gd name="T44" fmla="*/ 104 w 360"/>
                <a:gd name="T45" fmla="*/ 0 h 360"/>
                <a:gd name="T46" fmla="*/ 76 w 360"/>
                <a:gd name="T47" fmla="*/ 0 h 360"/>
                <a:gd name="T48" fmla="*/ 76 w 360"/>
                <a:gd name="T49" fmla="*/ 68 h 360"/>
                <a:gd name="T50" fmla="*/ 104 w 360"/>
                <a:gd name="T51" fmla="*/ 68 h 360"/>
                <a:gd name="T52" fmla="*/ 104 w 360"/>
                <a:gd name="T53" fmla="*/ 0 h 360"/>
                <a:gd name="T54" fmla="*/ 284 w 360"/>
                <a:gd name="T55" fmla="*/ 0 h 360"/>
                <a:gd name="T56" fmla="*/ 256 w 360"/>
                <a:gd name="T57" fmla="*/ 0 h 360"/>
                <a:gd name="T58" fmla="*/ 256 w 360"/>
                <a:gd name="T59" fmla="*/ 68 h 360"/>
                <a:gd name="T60" fmla="*/ 284 w 360"/>
                <a:gd name="T61" fmla="*/ 68 h 360"/>
                <a:gd name="T62" fmla="*/ 284 w 360"/>
                <a:gd name="T63" fmla="*/ 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60" h="360">
                  <a:moveTo>
                    <a:pt x="320" y="40"/>
                  </a:moveTo>
                  <a:cubicBezTo>
                    <a:pt x="302" y="40"/>
                    <a:pt x="302" y="40"/>
                    <a:pt x="302" y="40"/>
                  </a:cubicBezTo>
                  <a:cubicBezTo>
                    <a:pt x="302" y="80"/>
                    <a:pt x="302" y="80"/>
                    <a:pt x="302" y="80"/>
                  </a:cubicBezTo>
                  <a:cubicBezTo>
                    <a:pt x="238" y="80"/>
                    <a:pt x="238" y="80"/>
                    <a:pt x="238" y="80"/>
                  </a:cubicBezTo>
                  <a:cubicBezTo>
                    <a:pt x="238" y="40"/>
                    <a:pt x="238" y="40"/>
                    <a:pt x="238" y="40"/>
                  </a:cubicBezTo>
                  <a:cubicBezTo>
                    <a:pt x="122" y="40"/>
                    <a:pt x="122" y="40"/>
                    <a:pt x="122" y="40"/>
                  </a:cubicBezTo>
                  <a:cubicBezTo>
                    <a:pt x="122" y="80"/>
                    <a:pt x="122" y="80"/>
                    <a:pt x="122" y="80"/>
                  </a:cubicBezTo>
                  <a:cubicBezTo>
                    <a:pt x="58" y="80"/>
                    <a:pt x="58" y="80"/>
                    <a:pt x="58" y="80"/>
                  </a:cubicBezTo>
                  <a:cubicBezTo>
                    <a:pt x="58" y="40"/>
                    <a:pt x="58" y="40"/>
                    <a:pt x="58" y="40"/>
                  </a:cubicBezTo>
                  <a:cubicBezTo>
                    <a:pt x="40" y="40"/>
                    <a:pt x="40" y="40"/>
                    <a:pt x="40" y="40"/>
                  </a:cubicBezTo>
                  <a:cubicBezTo>
                    <a:pt x="18" y="40"/>
                    <a:pt x="0" y="58"/>
                    <a:pt x="0" y="80"/>
                  </a:cubicBezTo>
                  <a:cubicBezTo>
                    <a:pt x="0" y="320"/>
                    <a:pt x="0" y="320"/>
                    <a:pt x="0" y="320"/>
                  </a:cubicBezTo>
                  <a:cubicBezTo>
                    <a:pt x="0" y="342"/>
                    <a:pt x="18" y="360"/>
                    <a:pt x="40" y="360"/>
                  </a:cubicBezTo>
                  <a:cubicBezTo>
                    <a:pt x="320" y="360"/>
                    <a:pt x="320" y="360"/>
                    <a:pt x="320" y="360"/>
                  </a:cubicBezTo>
                  <a:cubicBezTo>
                    <a:pt x="342" y="360"/>
                    <a:pt x="360" y="342"/>
                    <a:pt x="360" y="320"/>
                  </a:cubicBezTo>
                  <a:cubicBezTo>
                    <a:pt x="360" y="80"/>
                    <a:pt x="360" y="80"/>
                    <a:pt x="360" y="80"/>
                  </a:cubicBezTo>
                  <a:cubicBezTo>
                    <a:pt x="360" y="58"/>
                    <a:pt x="342" y="40"/>
                    <a:pt x="320" y="40"/>
                  </a:cubicBezTo>
                  <a:close/>
                  <a:moveTo>
                    <a:pt x="320" y="320"/>
                  </a:moveTo>
                  <a:cubicBezTo>
                    <a:pt x="40" y="320"/>
                    <a:pt x="40" y="320"/>
                    <a:pt x="40" y="320"/>
                  </a:cubicBezTo>
                  <a:cubicBezTo>
                    <a:pt x="40" y="160"/>
                    <a:pt x="40" y="160"/>
                    <a:pt x="40" y="160"/>
                  </a:cubicBezTo>
                  <a:cubicBezTo>
                    <a:pt x="320" y="160"/>
                    <a:pt x="320" y="160"/>
                    <a:pt x="320" y="160"/>
                  </a:cubicBezTo>
                  <a:lnTo>
                    <a:pt x="320" y="320"/>
                  </a:lnTo>
                  <a:close/>
                  <a:moveTo>
                    <a:pt x="104" y="0"/>
                  </a:moveTo>
                  <a:cubicBezTo>
                    <a:pt x="76" y="0"/>
                    <a:pt x="76" y="0"/>
                    <a:pt x="76" y="0"/>
                  </a:cubicBezTo>
                  <a:cubicBezTo>
                    <a:pt x="76" y="68"/>
                    <a:pt x="76" y="68"/>
                    <a:pt x="76" y="68"/>
                  </a:cubicBezTo>
                  <a:cubicBezTo>
                    <a:pt x="104" y="68"/>
                    <a:pt x="104" y="68"/>
                    <a:pt x="104" y="68"/>
                  </a:cubicBezTo>
                  <a:lnTo>
                    <a:pt x="104" y="0"/>
                  </a:lnTo>
                  <a:close/>
                  <a:moveTo>
                    <a:pt x="284" y="0"/>
                  </a:moveTo>
                  <a:cubicBezTo>
                    <a:pt x="256" y="0"/>
                    <a:pt x="256" y="0"/>
                    <a:pt x="256" y="0"/>
                  </a:cubicBezTo>
                  <a:cubicBezTo>
                    <a:pt x="256" y="68"/>
                    <a:pt x="256" y="68"/>
                    <a:pt x="256" y="68"/>
                  </a:cubicBezTo>
                  <a:cubicBezTo>
                    <a:pt x="284" y="68"/>
                    <a:pt x="284" y="68"/>
                    <a:pt x="284" y="68"/>
                  </a:cubicBezTo>
                  <a:lnTo>
                    <a:pt x="284" y="0"/>
                  </a:lnTo>
                  <a:close/>
                </a:path>
              </a:pathLst>
            </a:custGeom>
            <a:solidFill>
              <a:schemeClr val="bg1">
                <a:lumMod val="85000"/>
              </a:schemeClr>
            </a:solidFill>
            <a:ln>
              <a:noFill/>
            </a:ln>
          </p:spPr>
          <p:txBody>
            <a:bodyPr/>
            <a:lstStyle/>
            <a:p>
              <a:pPr eaLnBrk="1" fontAlgn="auto" hangingPunct="1">
                <a:spcBef>
                  <a:spcPts val="0"/>
                </a:spcBef>
                <a:spcAft>
                  <a:spcPts val="0"/>
                </a:spcAft>
                <a:defRPr/>
              </a:pPr>
              <a:endParaRPr lang="en-US" sz="2800" dirty="0">
                <a:latin typeface="+mn-lt"/>
              </a:endParaRPr>
            </a:p>
          </p:txBody>
        </p:sp>
      </p:grpSp>
      <p:grpSp>
        <p:nvGrpSpPr>
          <p:cNvPr id="105" name="Group 104"/>
          <p:cNvGrpSpPr>
            <a:grpSpLocks/>
          </p:cNvGrpSpPr>
          <p:nvPr/>
        </p:nvGrpSpPr>
        <p:grpSpPr bwMode="auto">
          <a:xfrm>
            <a:off x="8096250" y="1860550"/>
            <a:ext cx="3167063" cy="681038"/>
            <a:chOff x="4500109" y="1608446"/>
            <a:chExt cx="1773219" cy="498794"/>
          </a:xfrm>
        </p:grpSpPr>
        <p:sp>
          <p:nvSpPr>
            <p:cNvPr id="74784" name="Content Placeholder 2"/>
            <p:cNvSpPr txBox="1">
              <a:spLocks/>
            </p:cNvSpPr>
            <p:nvPr/>
          </p:nvSpPr>
          <p:spPr bwMode="auto">
            <a:xfrm>
              <a:off x="4500109" y="1608446"/>
              <a:ext cx="1773219" cy="3127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en-US" altLang="zh-CN" b="1">
                  <a:solidFill>
                    <a:srgbClr val="A6A6A6"/>
                  </a:solidFill>
                </a:rPr>
                <a:t>Connections</a:t>
              </a:r>
              <a:endParaRPr lang="en-US" altLang="zh-CN" sz="1000" b="1">
                <a:solidFill>
                  <a:srgbClr val="A6A6A6"/>
                </a:solidFill>
              </a:endParaRPr>
            </a:p>
          </p:txBody>
        </p:sp>
        <p:sp>
          <p:nvSpPr>
            <p:cNvPr id="107" name="Content Placeholder 2"/>
            <p:cNvSpPr txBox="1">
              <a:spLocks/>
            </p:cNvSpPr>
            <p:nvPr/>
          </p:nvSpPr>
          <p:spPr>
            <a:xfrm>
              <a:off x="4510775" y="1794476"/>
              <a:ext cx="1621229" cy="312764"/>
            </a:xfrm>
            <a:prstGeom prst="rect">
              <a:avLst/>
            </a:prstGeom>
          </p:spPr>
          <p:txBody>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en-US" sz="1050" dirty="0">
                  <a:solidFill>
                    <a:schemeClr val="bg1">
                      <a:lumMod val="65000"/>
                    </a:schemeClr>
                  </a:solidFill>
                </a:rPr>
                <a:t>Lorem ipsum dolor sit amet, </a:t>
              </a:r>
              <a:r>
                <a:rPr lang="en-US" sz="1050" dirty="0" smtClean="0">
                  <a:solidFill>
                    <a:schemeClr val="bg1">
                      <a:lumMod val="65000"/>
                    </a:schemeClr>
                  </a:solidFill>
                </a:rPr>
                <a:t>conse ctetur </a:t>
              </a:r>
              <a:r>
                <a:rPr lang="en-US" sz="1050" dirty="0">
                  <a:solidFill>
                    <a:schemeClr val="bg1">
                      <a:lumMod val="65000"/>
                    </a:schemeClr>
                  </a:solidFill>
                </a:rPr>
                <a:t>adipiscing elit. </a:t>
              </a:r>
            </a:p>
          </p:txBody>
        </p:sp>
      </p:grpSp>
      <p:grpSp>
        <p:nvGrpSpPr>
          <p:cNvPr id="108" name="Group 107"/>
          <p:cNvGrpSpPr>
            <a:grpSpLocks/>
          </p:cNvGrpSpPr>
          <p:nvPr/>
        </p:nvGrpSpPr>
        <p:grpSpPr bwMode="auto">
          <a:xfrm>
            <a:off x="8072438" y="3224213"/>
            <a:ext cx="3167062" cy="681037"/>
            <a:chOff x="6608781" y="1608446"/>
            <a:chExt cx="1773219" cy="498794"/>
          </a:xfrm>
        </p:grpSpPr>
        <p:sp>
          <p:nvSpPr>
            <p:cNvPr id="74782" name="Content Placeholder 2"/>
            <p:cNvSpPr txBox="1">
              <a:spLocks/>
            </p:cNvSpPr>
            <p:nvPr/>
          </p:nvSpPr>
          <p:spPr bwMode="auto">
            <a:xfrm>
              <a:off x="6608781" y="1608446"/>
              <a:ext cx="1773219" cy="312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en-US" altLang="zh-CN" b="1">
                  <a:solidFill>
                    <a:srgbClr val="A6A6A6"/>
                  </a:solidFill>
                </a:rPr>
                <a:t>Finished Works</a:t>
              </a:r>
              <a:endParaRPr lang="en-US" altLang="zh-CN" sz="1000" b="1">
                <a:solidFill>
                  <a:srgbClr val="A6A6A6"/>
                </a:solidFill>
              </a:endParaRPr>
            </a:p>
          </p:txBody>
        </p:sp>
        <p:sp>
          <p:nvSpPr>
            <p:cNvPr id="110" name="Content Placeholder 2"/>
            <p:cNvSpPr txBox="1">
              <a:spLocks/>
            </p:cNvSpPr>
            <p:nvPr/>
          </p:nvSpPr>
          <p:spPr>
            <a:xfrm>
              <a:off x="6619447" y="1794477"/>
              <a:ext cx="1606119" cy="312763"/>
            </a:xfrm>
            <a:prstGeom prst="rect">
              <a:avLst/>
            </a:prstGeom>
          </p:spPr>
          <p:txBody>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en-US" sz="1050" dirty="0">
                  <a:solidFill>
                    <a:schemeClr val="bg1">
                      <a:lumMod val="65000"/>
                    </a:schemeClr>
                  </a:solidFill>
                </a:rPr>
                <a:t>Lorem ipsum dolor sit amet, </a:t>
              </a:r>
              <a:r>
                <a:rPr lang="en-US" sz="1050" dirty="0" smtClean="0">
                  <a:solidFill>
                    <a:schemeClr val="bg1">
                      <a:lumMod val="65000"/>
                    </a:schemeClr>
                  </a:solidFill>
                </a:rPr>
                <a:t>conse ctetur </a:t>
              </a:r>
              <a:r>
                <a:rPr lang="en-US" sz="1050" dirty="0">
                  <a:solidFill>
                    <a:schemeClr val="bg1">
                      <a:lumMod val="65000"/>
                    </a:schemeClr>
                  </a:solidFill>
                </a:rPr>
                <a:t>adipiscing elit. </a:t>
              </a:r>
            </a:p>
          </p:txBody>
        </p:sp>
      </p:grpSp>
      <p:grpSp>
        <p:nvGrpSpPr>
          <p:cNvPr id="111" name="Group 110"/>
          <p:cNvGrpSpPr>
            <a:grpSpLocks noChangeAspect="1"/>
          </p:cNvGrpSpPr>
          <p:nvPr/>
        </p:nvGrpSpPr>
        <p:grpSpPr bwMode="auto">
          <a:xfrm>
            <a:off x="7578725" y="2614613"/>
            <a:ext cx="373063" cy="566737"/>
            <a:chOff x="4125509" y="2428857"/>
            <a:chExt cx="307165" cy="455815"/>
          </a:xfrm>
        </p:grpSpPr>
        <p:sp>
          <p:nvSpPr>
            <p:cNvPr id="112" name="Freeform 31"/>
            <p:cNvSpPr>
              <a:spLocks/>
            </p:cNvSpPr>
            <p:nvPr/>
          </p:nvSpPr>
          <p:spPr bwMode="auto">
            <a:xfrm>
              <a:off x="4125509" y="2428857"/>
              <a:ext cx="307165" cy="271957"/>
            </a:xfrm>
            <a:custGeom>
              <a:avLst/>
              <a:gdLst>
                <a:gd name="T0" fmla="*/ 359 w 367"/>
                <a:gd name="T1" fmla="*/ 169 h 324"/>
                <a:gd name="T2" fmla="*/ 199 w 367"/>
                <a:gd name="T3" fmla="*/ 8 h 324"/>
                <a:gd name="T4" fmla="*/ 169 w 367"/>
                <a:gd name="T5" fmla="*/ 8 h 324"/>
                <a:gd name="T6" fmla="*/ 8 w 367"/>
                <a:gd name="T7" fmla="*/ 169 h 324"/>
                <a:gd name="T8" fmla="*/ 15 w 367"/>
                <a:gd name="T9" fmla="*/ 184 h 324"/>
                <a:gd name="T10" fmla="*/ 49 w 367"/>
                <a:gd name="T11" fmla="*/ 184 h 324"/>
                <a:gd name="T12" fmla="*/ 49 w 367"/>
                <a:gd name="T13" fmla="*/ 308 h 324"/>
                <a:gd name="T14" fmla="*/ 65 w 367"/>
                <a:gd name="T15" fmla="*/ 324 h 324"/>
                <a:gd name="T16" fmla="*/ 143 w 367"/>
                <a:gd name="T17" fmla="*/ 324 h 324"/>
                <a:gd name="T18" fmla="*/ 143 w 367"/>
                <a:gd name="T19" fmla="*/ 200 h 324"/>
                <a:gd name="T20" fmla="*/ 225 w 367"/>
                <a:gd name="T21" fmla="*/ 200 h 324"/>
                <a:gd name="T22" fmla="*/ 225 w 367"/>
                <a:gd name="T23" fmla="*/ 324 h 324"/>
                <a:gd name="T24" fmla="*/ 306 w 367"/>
                <a:gd name="T25" fmla="*/ 324 h 324"/>
                <a:gd name="T26" fmla="*/ 319 w 367"/>
                <a:gd name="T27" fmla="*/ 308 h 324"/>
                <a:gd name="T28" fmla="*/ 319 w 367"/>
                <a:gd name="T29" fmla="*/ 184 h 324"/>
                <a:gd name="T30" fmla="*/ 352 w 367"/>
                <a:gd name="T31" fmla="*/ 184 h 324"/>
                <a:gd name="T32" fmla="*/ 359 w 367"/>
                <a:gd name="T33" fmla="*/ 16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7" h="324">
                  <a:moveTo>
                    <a:pt x="359" y="169"/>
                  </a:moveTo>
                  <a:cubicBezTo>
                    <a:pt x="199" y="8"/>
                    <a:pt x="199" y="8"/>
                    <a:pt x="199" y="8"/>
                  </a:cubicBezTo>
                  <a:cubicBezTo>
                    <a:pt x="190" y="0"/>
                    <a:pt x="177" y="0"/>
                    <a:pt x="169" y="8"/>
                  </a:cubicBezTo>
                  <a:cubicBezTo>
                    <a:pt x="8" y="169"/>
                    <a:pt x="8" y="169"/>
                    <a:pt x="8" y="169"/>
                  </a:cubicBezTo>
                  <a:cubicBezTo>
                    <a:pt x="0" y="177"/>
                    <a:pt x="3" y="184"/>
                    <a:pt x="15" y="184"/>
                  </a:cubicBezTo>
                  <a:cubicBezTo>
                    <a:pt x="49" y="184"/>
                    <a:pt x="49" y="184"/>
                    <a:pt x="49" y="184"/>
                  </a:cubicBezTo>
                  <a:cubicBezTo>
                    <a:pt x="49" y="308"/>
                    <a:pt x="49" y="308"/>
                    <a:pt x="49" y="308"/>
                  </a:cubicBezTo>
                  <a:cubicBezTo>
                    <a:pt x="49" y="317"/>
                    <a:pt x="49" y="324"/>
                    <a:pt x="65" y="324"/>
                  </a:cubicBezTo>
                  <a:cubicBezTo>
                    <a:pt x="143" y="324"/>
                    <a:pt x="143" y="324"/>
                    <a:pt x="143" y="324"/>
                  </a:cubicBezTo>
                  <a:cubicBezTo>
                    <a:pt x="143" y="200"/>
                    <a:pt x="143" y="200"/>
                    <a:pt x="143" y="200"/>
                  </a:cubicBezTo>
                  <a:cubicBezTo>
                    <a:pt x="225" y="200"/>
                    <a:pt x="225" y="200"/>
                    <a:pt x="225" y="200"/>
                  </a:cubicBezTo>
                  <a:cubicBezTo>
                    <a:pt x="225" y="324"/>
                    <a:pt x="225" y="324"/>
                    <a:pt x="225" y="324"/>
                  </a:cubicBezTo>
                  <a:cubicBezTo>
                    <a:pt x="306" y="324"/>
                    <a:pt x="306" y="324"/>
                    <a:pt x="306" y="324"/>
                  </a:cubicBezTo>
                  <a:cubicBezTo>
                    <a:pt x="319" y="324"/>
                    <a:pt x="319" y="317"/>
                    <a:pt x="319" y="308"/>
                  </a:cubicBezTo>
                  <a:cubicBezTo>
                    <a:pt x="319" y="184"/>
                    <a:pt x="319" y="184"/>
                    <a:pt x="319" y="184"/>
                  </a:cubicBezTo>
                  <a:cubicBezTo>
                    <a:pt x="352" y="184"/>
                    <a:pt x="352" y="184"/>
                    <a:pt x="352" y="184"/>
                  </a:cubicBezTo>
                  <a:cubicBezTo>
                    <a:pt x="364" y="184"/>
                    <a:pt x="367" y="177"/>
                    <a:pt x="359" y="169"/>
                  </a:cubicBezTo>
                  <a:close/>
                </a:path>
              </a:pathLst>
            </a:custGeom>
            <a:solidFill>
              <a:schemeClr val="bg1">
                <a:lumMod val="85000"/>
              </a:schemeClr>
            </a:solidFill>
            <a:ln>
              <a:noFill/>
            </a:ln>
          </p:spPr>
          <p:txBody>
            <a:bodyPr/>
            <a:lstStyle/>
            <a:p>
              <a:pPr eaLnBrk="1" fontAlgn="auto" hangingPunct="1">
                <a:spcBef>
                  <a:spcPts val="0"/>
                </a:spcBef>
                <a:spcAft>
                  <a:spcPts val="0"/>
                </a:spcAft>
                <a:defRPr/>
              </a:pPr>
              <a:endParaRPr lang="en-US" sz="2800" dirty="0">
                <a:latin typeface="+mn-lt"/>
              </a:endParaRPr>
            </a:p>
          </p:txBody>
        </p:sp>
        <p:sp>
          <p:nvSpPr>
            <p:cNvPr id="74781" name="Rectangle 1436"/>
            <p:cNvSpPr>
              <a:spLocks noChangeArrowheads="1"/>
            </p:cNvSpPr>
            <p:nvPr/>
          </p:nvSpPr>
          <p:spPr bwMode="auto">
            <a:xfrm>
              <a:off x="4126816" y="2681662"/>
              <a:ext cx="270566" cy="2030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600" b="1">
                  <a:solidFill>
                    <a:srgbClr val="A6A6A6"/>
                  </a:solidFill>
                  <a:cs typeface="Arial" pitchFamily="34" charset="0"/>
                </a:rPr>
                <a:t>15K</a:t>
              </a:r>
              <a:endParaRPr lang="en-US" altLang="zh-CN" sz="4400" b="1">
                <a:solidFill>
                  <a:srgbClr val="A6A6A6"/>
                </a:solidFill>
                <a:cs typeface="Arial" pitchFamily="34" charset="0"/>
              </a:endParaRPr>
            </a:p>
          </p:txBody>
        </p:sp>
      </p:grpSp>
      <p:grpSp>
        <p:nvGrpSpPr>
          <p:cNvPr id="114" name="Group 113"/>
          <p:cNvGrpSpPr>
            <a:grpSpLocks/>
          </p:cNvGrpSpPr>
          <p:nvPr/>
        </p:nvGrpSpPr>
        <p:grpSpPr bwMode="auto">
          <a:xfrm>
            <a:off x="8096250" y="2528888"/>
            <a:ext cx="3167063" cy="681037"/>
            <a:chOff x="4500109" y="2349570"/>
            <a:chExt cx="1773219" cy="498794"/>
          </a:xfrm>
        </p:grpSpPr>
        <p:sp>
          <p:nvSpPr>
            <p:cNvPr id="74778" name="Content Placeholder 2"/>
            <p:cNvSpPr txBox="1">
              <a:spLocks/>
            </p:cNvSpPr>
            <p:nvPr/>
          </p:nvSpPr>
          <p:spPr bwMode="auto">
            <a:xfrm>
              <a:off x="4500109" y="2349570"/>
              <a:ext cx="1773219" cy="312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en-US" altLang="zh-CN" b="1">
                  <a:solidFill>
                    <a:srgbClr val="A6A6A6"/>
                  </a:solidFill>
                </a:rPr>
                <a:t>Community Projects</a:t>
              </a:r>
              <a:endParaRPr lang="en-US" altLang="zh-CN" sz="1000" b="1">
                <a:solidFill>
                  <a:srgbClr val="A6A6A6"/>
                </a:solidFill>
              </a:endParaRPr>
            </a:p>
          </p:txBody>
        </p:sp>
        <p:sp>
          <p:nvSpPr>
            <p:cNvPr id="116" name="Content Placeholder 2"/>
            <p:cNvSpPr txBox="1">
              <a:spLocks/>
            </p:cNvSpPr>
            <p:nvPr/>
          </p:nvSpPr>
          <p:spPr>
            <a:xfrm>
              <a:off x="4510775" y="2535601"/>
              <a:ext cx="1621229" cy="312763"/>
            </a:xfrm>
            <a:prstGeom prst="rect">
              <a:avLst/>
            </a:prstGeom>
          </p:spPr>
          <p:txBody>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en-US" sz="1050" dirty="0">
                  <a:solidFill>
                    <a:schemeClr val="bg1">
                      <a:lumMod val="65000"/>
                    </a:schemeClr>
                  </a:solidFill>
                </a:rPr>
                <a:t>Lorem ipsum dolor sit amet, </a:t>
              </a:r>
              <a:r>
                <a:rPr lang="en-US" sz="1050" dirty="0" smtClean="0">
                  <a:solidFill>
                    <a:schemeClr val="bg1">
                      <a:lumMod val="65000"/>
                    </a:schemeClr>
                  </a:solidFill>
                </a:rPr>
                <a:t>conse ctetur </a:t>
              </a:r>
              <a:r>
                <a:rPr lang="en-US" sz="1050" dirty="0">
                  <a:solidFill>
                    <a:schemeClr val="bg1">
                      <a:lumMod val="65000"/>
                    </a:schemeClr>
                  </a:solidFill>
                </a:rPr>
                <a:t>adipiscing elit. </a:t>
              </a:r>
            </a:p>
          </p:txBody>
        </p:sp>
      </p:grpSp>
      <p:grpSp>
        <p:nvGrpSpPr>
          <p:cNvPr id="117" name="Group 116"/>
          <p:cNvGrpSpPr>
            <a:grpSpLocks/>
          </p:cNvGrpSpPr>
          <p:nvPr/>
        </p:nvGrpSpPr>
        <p:grpSpPr bwMode="auto">
          <a:xfrm>
            <a:off x="8072438" y="3892550"/>
            <a:ext cx="3167062" cy="681038"/>
            <a:chOff x="6608781" y="2349570"/>
            <a:chExt cx="1773219" cy="498794"/>
          </a:xfrm>
        </p:grpSpPr>
        <p:sp>
          <p:nvSpPr>
            <p:cNvPr id="74776" name="Content Placeholder 2"/>
            <p:cNvSpPr txBox="1">
              <a:spLocks/>
            </p:cNvSpPr>
            <p:nvPr/>
          </p:nvSpPr>
          <p:spPr bwMode="auto">
            <a:xfrm>
              <a:off x="6608781" y="2349570"/>
              <a:ext cx="1773219" cy="3127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en-US" altLang="zh-CN" b="1">
                  <a:solidFill>
                    <a:srgbClr val="A6A6A6"/>
                  </a:solidFill>
                </a:rPr>
                <a:t>Hours of Work</a:t>
              </a:r>
              <a:endParaRPr lang="en-US" altLang="zh-CN" sz="1000" b="1">
                <a:solidFill>
                  <a:srgbClr val="A6A6A6"/>
                </a:solidFill>
              </a:endParaRPr>
            </a:p>
          </p:txBody>
        </p:sp>
        <p:sp>
          <p:nvSpPr>
            <p:cNvPr id="119" name="Content Placeholder 2"/>
            <p:cNvSpPr txBox="1">
              <a:spLocks/>
            </p:cNvSpPr>
            <p:nvPr/>
          </p:nvSpPr>
          <p:spPr>
            <a:xfrm>
              <a:off x="6619447" y="2535600"/>
              <a:ext cx="1606119" cy="312764"/>
            </a:xfrm>
            <a:prstGeom prst="rect">
              <a:avLst/>
            </a:prstGeom>
          </p:spPr>
          <p:txBody>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en-US" sz="1050" dirty="0">
                  <a:solidFill>
                    <a:schemeClr val="bg1">
                      <a:lumMod val="65000"/>
                    </a:schemeClr>
                  </a:solidFill>
                </a:rPr>
                <a:t>Lorem ipsum dolor sit amet, </a:t>
              </a:r>
              <a:r>
                <a:rPr lang="en-US" sz="1050" dirty="0" smtClean="0">
                  <a:solidFill>
                    <a:schemeClr val="bg1">
                      <a:lumMod val="65000"/>
                    </a:schemeClr>
                  </a:solidFill>
                </a:rPr>
                <a:t>conse ctetur </a:t>
              </a:r>
              <a:r>
                <a:rPr lang="en-US" sz="1050" dirty="0">
                  <a:solidFill>
                    <a:schemeClr val="bg1">
                      <a:lumMod val="65000"/>
                    </a:schemeClr>
                  </a:solidFill>
                </a:rPr>
                <a:t>adipiscing elit. </a:t>
              </a:r>
            </a:p>
          </p:txBody>
        </p:sp>
      </p:grpSp>
      <p:grpSp>
        <p:nvGrpSpPr>
          <p:cNvPr id="120" name="Group 119"/>
          <p:cNvGrpSpPr>
            <a:grpSpLocks noChangeAspect="1"/>
          </p:cNvGrpSpPr>
          <p:nvPr/>
        </p:nvGrpSpPr>
        <p:grpSpPr bwMode="auto">
          <a:xfrm>
            <a:off x="7524750" y="3967163"/>
            <a:ext cx="434975" cy="598487"/>
            <a:chOff x="6166281" y="2376320"/>
            <a:chExt cx="358400" cy="481056"/>
          </a:xfrm>
        </p:grpSpPr>
        <p:sp>
          <p:nvSpPr>
            <p:cNvPr id="74774" name="Rectangle 1436"/>
            <p:cNvSpPr>
              <a:spLocks noChangeArrowheads="1"/>
            </p:cNvSpPr>
            <p:nvPr/>
          </p:nvSpPr>
          <p:spPr bwMode="auto">
            <a:xfrm>
              <a:off x="6166281" y="2654491"/>
              <a:ext cx="358400" cy="20288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600" b="1">
                  <a:solidFill>
                    <a:srgbClr val="A6A6A6"/>
                  </a:solidFill>
                  <a:cs typeface="Arial" pitchFamily="34" charset="0"/>
                </a:rPr>
                <a:t>800K</a:t>
              </a:r>
              <a:endParaRPr lang="en-US" altLang="zh-CN" sz="4400" b="1">
                <a:solidFill>
                  <a:srgbClr val="A6A6A6"/>
                </a:solidFill>
                <a:cs typeface="Arial" pitchFamily="34" charset="0"/>
              </a:endParaRPr>
            </a:p>
          </p:txBody>
        </p:sp>
        <p:grpSp>
          <p:nvGrpSpPr>
            <p:cNvPr id="122" name="Group 35"/>
            <p:cNvGrpSpPr>
              <a:grpSpLocks noChangeAspect="1"/>
            </p:cNvGrpSpPr>
            <p:nvPr/>
          </p:nvGrpSpPr>
          <p:grpSpPr bwMode="auto">
            <a:xfrm>
              <a:off x="6209101" y="2376320"/>
              <a:ext cx="301479" cy="301826"/>
              <a:chOff x="2446" y="1254"/>
              <a:chExt cx="868" cy="869"/>
            </a:xfrm>
            <a:solidFill>
              <a:schemeClr val="tx2"/>
            </a:solidFill>
          </p:grpSpPr>
          <p:sp>
            <p:nvSpPr>
              <p:cNvPr id="123" name="Freeform 36"/>
              <p:cNvSpPr>
                <a:spLocks noEditPoints="1"/>
              </p:cNvSpPr>
              <p:nvPr/>
            </p:nvSpPr>
            <p:spPr bwMode="auto">
              <a:xfrm>
                <a:off x="2446" y="1254"/>
                <a:ext cx="868" cy="869"/>
              </a:xfrm>
              <a:custGeom>
                <a:avLst/>
                <a:gdLst>
                  <a:gd name="T0" fmla="*/ 184 w 368"/>
                  <a:gd name="T1" fmla="*/ 0 h 368"/>
                  <a:gd name="T2" fmla="*/ 0 w 368"/>
                  <a:gd name="T3" fmla="*/ 184 h 368"/>
                  <a:gd name="T4" fmla="*/ 184 w 368"/>
                  <a:gd name="T5" fmla="*/ 368 h 368"/>
                  <a:gd name="T6" fmla="*/ 368 w 368"/>
                  <a:gd name="T7" fmla="*/ 184 h 368"/>
                  <a:gd name="T8" fmla="*/ 184 w 368"/>
                  <a:gd name="T9" fmla="*/ 0 h 368"/>
                  <a:gd name="T10" fmla="*/ 184 w 368"/>
                  <a:gd name="T11" fmla="*/ 328 h 368"/>
                  <a:gd name="T12" fmla="*/ 40 w 368"/>
                  <a:gd name="T13" fmla="*/ 184 h 368"/>
                  <a:gd name="T14" fmla="*/ 184 w 368"/>
                  <a:gd name="T15" fmla="*/ 40 h 368"/>
                  <a:gd name="T16" fmla="*/ 328 w 368"/>
                  <a:gd name="T17" fmla="*/ 184 h 368"/>
                  <a:gd name="T18" fmla="*/ 184 w 368"/>
                  <a:gd name="T19" fmla="*/ 328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8" h="368">
                    <a:moveTo>
                      <a:pt x="184" y="0"/>
                    </a:moveTo>
                    <a:cubicBezTo>
                      <a:pt x="82" y="0"/>
                      <a:pt x="0" y="82"/>
                      <a:pt x="0" y="184"/>
                    </a:cubicBezTo>
                    <a:cubicBezTo>
                      <a:pt x="0" y="286"/>
                      <a:pt x="82" y="368"/>
                      <a:pt x="184" y="368"/>
                    </a:cubicBezTo>
                    <a:cubicBezTo>
                      <a:pt x="285" y="368"/>
                      <a:pt x="368" y="286"/>
                      <a:pt x="368" y="184"/>
                    </a:cubicBezTo>
                    <a:cubicBezTo>
                      <a:pt x="368" y="82"/>
                      <a:pt x="285" y="0"/>
                      <a:pt x="184" y="0"/>
                    </a:cubicBezTo>
                    <a:close/>
                    <a:moveTo>
                      <a:pt x="184" y="328"/>
                    </a:moveTo>
                    <a:cubicBezTo>
                      <a:pt x="104" y="328"/>
                      <a:pt x="40" y="263"/>
                      <a:pt x="40" y="184"/>
                    </a:cubicBezTo>
                    <a:cubicBezTo>
                      <a:pt x="40" y="104"/>
                      <a:pt x="104" y="40"/>
                      <a:pt x="184" y="40"/>
                    </a:cubicBezTo>
                    <a:cubicBezTo>
                      <a:pt x="263" y="40"/>
                      <a:pt x="328" y="104"/>
                      <a:pt x="328" y="184"/>
                    </a:cubicBezTo>
                    <a:cubicBezTo>
                      <a:pt x="328" y="263"/>
                      <a:pt x="263" y="328"/>
                      <a:pt x="184" y="328"/>
                    </a:cubicBez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sz="2800" dirty="0">
                  <a:latin typeface="+mn-lt"/>
                </a:endParaRPr>
              </a:p>
            </p:txBody>
          </p:sp>
          <p:sp>
            <p:nvSpPr>
              <p:cNvPr id="124" name="Freeform 37"/>
              <p:cNvSpPr>
                <a:spLocks/>
              </p:cNvSpPr>
              <p:nvPr/>
            </p:nvSpPr>
            <p:spPr bwMode="auto">
              <a:xfrm>
                <a:off x="2847" y="1443"/>
                <a:ext cx="208" cy="420"/>
              </a:xfrm>
              <a:custGeom>
                <a:avLst/>
                <a:gdLst>
                  <a:gd name="T0" fmla="*/ 66 w 208"/>
                  <a:gd name="T1" fmla="*/ 0 h 420"/>
                  <a:gd name="T2" fmla="*/ 0 w 208"/>
                  <a:gd name="T3" fmla="*/ 0 h 420"/>
                  <a:gd name="T4" fmla="*/ 0 w 208"/>
                  <a:gd name="T5" fmla="*/ 260 h 420"/>
                  <a:gd name="T6" fmla="*/ 160 w 208"/>
                  <a:gd name="T7" fmla="*/ 420 h 420"/>
                  <a:gd name="T8" fmla="*/ 208 w 208"/>
                  <a:gd name="T9" fmla="*/ 373 h 420"/>
                  <a:gd name="T10" fmla="*/ 66 w 208"/>
                  <a:gd name="T11" fmla="*/ 231 h 420"/>
                  <a:gd name="T12" fmla="*/ 66 w 208"/>
                  <a:gd name="T13" fmla="*/ 0 h 420"/>
                </a:gdLst>
                <a:ahLst/>
                <a:cxnLst>
                  <a:cxn ang="0">
                    <a:pos x="T0" y="T1"/>
                  </a:cxn>
                  <a:cxn ang="0">
                    <a:pos x="T2" y="T3"/>
                  </a:cxn>
                  <a:cxn ang="0">
                    <a:pos x="T4" y="T5"/>
                  </a:cxn>
                  <a:cxn ang="0">
                    <a:pos x="T6" y="T7"/>
                  </a:cxn>
                  <a:cxn ang="0">
                    <a:pos x="T8" y="T9"/>
                  </a:cxn>
                  <a:cxn ang="0">
                    <a:pos x="T10" y="T11"/>
                  </a:cxn>
                  <a:cxn ang="0">
                    <a:pos x="T12" y="T13"/>
                  </a:cxn>
                </a:cxnLst>
                <a:rect l="0" t="0" r="r" b="b"/>
                <a:pathLst>
                  <a:path w="208" h="420">
                    <a:moveTo>
                      <a:pt x="66" y="0"/>
                    </a:moveTo>
                    <a:lnTo>
                      <a:pt x="0" y="0"/>
                    </a:lnTo>
                    <a:lnTo>
                      <a:pt x="0" y="260"/>
                    </a:lnTo>
                    <a:lnTo>
                      <a:pt x="160" y="420"/>
                    </a:lnTo>
                    <a:lnTo>
                      <a:pt x="208" y="373"/>
                    </a:lnTo>
                    <a:lnTo>
                      <a:pt x="66" y="231"/>
                    </a:lnTo>
                    <a:lnTo>
                      <a:pt x="66" y="0"/>
                    </a:lnTo>
                    <a:close/>
                  </a:path>
                </a:pathLst>
              </a:custGeom>
              <a:solidFill>
                <a:schemeClr val="bg1">
                  <a:lumMod val="8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sz="2800" dirty="0">
                  <a:latin typeface="+mn-lt"/>
                </a:endParaRPr>
              </a:p>
            </p:txBody>
          </p:sp>
        </p:grpSp>
      </p:gr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childTnLst>
                          </p:cTn>
                        </p:par>
                        <p:par>
                          <p:cTn id="27" fill="hold" nodeType="afterGroup">
                            <p:stCondLst>
                              <p:cond delay="3750"/>
                            </p:stCondLst>
                            <p:childTnLst>
                              <p:par>
                                <p:cTn id="28" presetID="22" presetClass="entr" presetSubtype="4" fill="hold" nodeType="after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wipe(down)">
                                      <p:cBhvr>
                                        <p:cTn id="30" dur="500"/>
                                        <p:tgtEl>
                                          <p:spTgt spid="16"/>
                                        </p:tgtEl>
                                      </p:cBhvr>
                                    </p:animEffect>
                                  </p:childTnLst>
                                </p:cTn>
                              </p:par>
                            </p:childTnLst>
                          </p:cTn>
                        </p:par>
                        <p:par>
                          <p:cTn id="31" fill="hold" nodeType="afterGroup">
                            <p:stCondLst>
                              <p:cond delay="4250"/>
                            </p:stCondLst>
                            <p:childTnLst>
                              <p:par>
                                <p:cTn id="32" presetID="10" presetClass="entr" presetSubtype="0" fill="hold" nodeType="afterEffect">
                                  <p:stCondLst>
                                    <p:cond delay="0"/>
                                  </p:stCondLst>
                                  <p:childTnLst>
                                    <p:set>
                                      <p:cBhvr>
                                        <p:cTn id="33" dur="1" fill="hold">
                                          <p:stCondLst>
                                            <p:cond delay="0"/>
                                          </p:stCondLst>
                                        </p:cTn>
                                        <p:tgtEl>
                                          <p:spTgt spid="37"/>
                                        </p:tgtEl>
                                        <p:attrNameLst>
                                          <p:attrName>style.visibility</p:attrName>
                                        </p:attrNameLst>
                                      </p:cBhvr>
                                      <p:to>
                                        <p:strVal val="visible"/>
                                      </p:to>
                                    </p:set>
                                    <p:animEffect transition="in" filter="fade">
                                      <p:cBhvr>
                                        <p:cTn id="34" dur="500"/>
                                        <p:tgtEl>
                                          <p:spTgt spid="37"/>
                                        </p:tgtEl>
                                      </p:cBhvr>
                                    </p:animEffect>
                                  </p:childTnLst>
                                </p:cTn>
                              </p:par>
                            </p:childTnLst>
                          </p:cTn>
                        </p:par>
                        <p:par>
                          <p:cTn id="35" fill="hold" nodeType="afterGroup">
                            <p:stCondLst>
                              <p:cond delay="4750"/>
                            </p:stCondLst>
                            <p:childTnLst>
                              <p:par>
                                <p:cTn id="36" presetID="10" presetClass="entr" presetSubtype="0" fill="hold" nodeType="afterEffect">
                                  <p:stCondLst>
                                    <p:cond delay="0"/>
                                  </p:stCondLst>
                                  <p:childTnLst>
                                    <p:set>
                                      <p:cBhvr>
                                        <p:cTn id="37" dur="1" fill="hold">
                                          <p:stCondLst>
                                            <p:cond delay="0"/>
                                          </p:stCondLst>
                                        </p:cTn>
                                        <p:tgtEl>
                                          <p:spTgt spid="54"/>
                                        </p:tgtEl>
                                        <p:attrNameLst>
                                          <p:attrName>style.visibility</p:attrName>
                                        </p:attrNameLst>
                                      </p:cBhvr>
                                      <p:to>
                                        <p:strVal val="visible"/>
                                      </p:to>
                                    </p:set>
                                    <p:animEffect transition="in" filter="fade">
                                      <p:cBhvr>
                                        <p:cTn id="38" dur="500"/>
                                        <p:tgtEl>
                                          <p:spTgt spid="54"/>
                                        </p:tgtEl>
                                      </p:cBhvr>
                                    </p:animEffect>
                                  </p:childTnLst>
                                </p:cTn>
                              </p:par>
                            </p:childTnLst>
                          </p:cTn>
                        </p:par>
                        <p:par>
                          <p:cTn id="39" fill="hold" nodeType="afterGroup">
                            <p:stCondLst>
                              <p:cond delay="5250"/>
                            </p:stCondLst>
                            <p:childTnLst>
                              <p:par>
                                <p:cTn id="40" presetID="10" presetClass="entr" presetSubtype="0" fill="hold" grpId="0" nodeType="afterEffect">
                                  <p:stCondLst>
                                    <p:cond delay="0"/>
                                  </p:stCondLst>
                                  <p:childTnLst>
                                    <p:set>
                                      <p:cBhvr>
                                        <p:cTn id="41" dur="1" fill="hold">
                                          <p:stCondLst>
                                            <p:cond delay="0"/>
                                          </p:stCondLst>
                                        </p:cTn>
                                        <p:tgtEl>
                                          <p:spTgt spid="49"/>
                                        </p:tgtEl>
                                        <p:attrNameLst>
                                          <p:attrName>style.visibility</p:attrName>
                                        </p:attrNameLst>
                                      </p:cBhvr>
                                      <p:to>
                                        <p:strVal val="visible"/>
                                      </p:to>
                                    </p:set>
                                    <p:animEffect transition="in" filter="fade">
                                      <p:cBhvr>
                                        <p:cTn id="42" dur="500"/>
                                        <p:tgtEl>
                                          <p:spTgt spid="49"/>
                                        </p:tgtEl>
                                      </p:cBhvr>
                                    </p:animEffect>
                                  </p:childTnLst>
                                </p:cTn>
                              </p:par>
                            </p:childTnLst>
                          </p:cTn>
                        </p:par>
                        <p:par>
                          <p:cTn id="43" fill="hold" nodeType="afterGroup">
                            <p:stCondLst>
                              <p:cond delay="5750"/>
                            </p:stCondLst>
                            <p:childTnLst>
                              <p:par>
                                <p:cTn id="44" presetID="16" presetClass="entr" presetSubtype="42" fill="hold" nodeType="afterEffect">
                                  <p:stCondLst>
                                    <p:cond delay="0"/>
                                  </p:stCondLst>
                                  <p:childTnLst>
                                    <p:set>
                                      <p:cBhvr>
                                        <p:cTn id="45" dur="1" fill="hold">
                                          <p:stCondLst>
                                            <p:cond delay="0"/>
                                          </p:stCondLst>
                                        </p:cTn>
                                        <p:tgtEl>
                                          <p:spTgt spid="95"/>
                                        </p:tgtEl>
                                        <p:attrNameLst>
                                          <p:attrName>style.visibility</p:attrName>
                                        </p:attrNameLst>
                                      </p:cBhvr>
                                      <p:to>
                                        <p:strVal val="visible"/>
                                      </p:to>
                                    </p:set>
                                    <p:animEffect transition="in" filter="barn(outHorizontal)">
                                      <p:cBhvr>
                                        <p:cTn id="46" dur="500"/>
                                        <p:tgtEl>
                                          <p:spTgt spid="95"/>
                                        </p:tgtEl>
                                      </p:cBhvr>
                                    </p:animEffect>
                                  </p:childTnLst>
                                </p:cTn>
                              </p:par>
                            </p:childTnLst>
                          </p:cTn>
                        </p:par>
                        <p:par>
                          <p:cTn id="47" fill="hold" nodeType="afterGroup">
                            <p:stCondLst>
                              <p:cond delay="6250"/>
                            </p:stCondLst>
                            <p:childTnLst>
                              <p:par>
                                <p:cTn id="48" presetID="53" presetClass="entr" presetSubtype="16" fill="hold" nodeType="afterEffect">
                                  <p:stCondLst>
                                    <p:cond delay="0"/>
                                  </p:stCondLst>
                                  <p:childTnLst>
                                    <p:set>
                                      <p:cBhvr>
                                        <p:cTn id="49" dur="1" fill="hold">
                                          <p:stCondLst>
                                            <p:cond delay="0"/>
                                          </p:stCondLst>
                                        </p:cTn>
                                        <p:tgtEl>
                                          <p:spTgt spid="99"/>
                                        </p:tgtEl>
                                        <p:attrNameLst>
                                          <p:attrName>style.visibility</p:attrName>
                                        </p:attrNameLst>
                                      </p:cBhvr>
                                      <p:to>
                                        <p:strVal val="visible"/>
                                      </p:to>
                                    </p:set>
                                    <p:anim calcmode="lin" valueType="num">
                                      <p:cBhvr>
                                        <p:cTn id="50" dur="500" fill="hold"/>
                                        <p:tgtEl>
                                          <p:spTgt spid="99"/>
                                        </p:tgtEl>
                                        <p:attrNameLst>
                                          <p:attrName>ppt_w</p:attrName>
                                        </p:attrNameLst>
                                      </p:cBhvr>
                                      <p:tavLst>
                                        <p:tav tm="0">
                                          <p:val>
                                            <p:fltVal val="0"/>
                                          </p:val>
                                        </p:tav>
                                        <p:tav tm="100000">
                                          <p:val>
                                            <p:strVal val="#ppt_w"/>
                                          </p:val>
                                        </p:tav>
                                      </p:tavLst>
                                    </p:anim>
                                    <p:anim calcmode="lin" valueType="num">
                                      <p:cBhvr>
                                        <p:cTn id="51" dur="500" fill="hold"/>
                                        <p:tgtEl>
                                          <p:spTgt spid="99"/>
                                        </p:tgtEl>
                                        <p:attrNameLst>
                                          <p:attrName>ppt_h</p:attrName>
                                        </p:attrNameLst>
                                      </p:cBhvr>
                                      <p:tavLst>
                                        <p:tav tm="0">
                                          <p:val>
                                            <p:fltVal val="0"/>
                                          </p:val>
                                        </p:tav>
                                        <p:tav tm="100000">
                                          <p:val>
                                            <p:strVal val="#ppt_h"/>
                                          </p:val>
                                        </p:tav>
                                      </p:tavLst>
                                    </p:anim>
                                    <p:animEffect transition="in" filter="fade">
                                      <p:cBhvr>
                                        <p:cTn id="52" dur="500"/>
                                        <p:tgtEl>
                                          <p:spTgt spid="99"/>
                                        </p:tgtEl>
                                      </p:cBhvr>
                                    </p:animEffect>
                                  </p:childTnLst>
                                </p:cTn>
                              </p:par>
                            </p:childTnLst>
                          </p:cTn>
                        </p:par>
                        <p:par>
                          <p:cTn id="53" fill="hold" nodeType="afterGroup">
                            <p:stCondLst>
                              <p:cond delay="6750"/>
                            </p:stCondLst>
                            <p:childTnLst>
                              <p:par>
                                <p:cTn id="54" presetID="10" presetClass="entr" presetSubtype="0" fill="hold" nodeType="afterEffect">
                                  <p:stCondLst>
                                    <p:cond delay="0"/>
                                  </p:stCondLst>
                                  <p:childTnLst>
                                    <p:set>
                                      <p:cBhvr>
                                        <p:cTn id="55" dur="1" fill="hold">
                                          <p:stCondLst>
                                            <p:cond delay="0"/>
                                          </p:stCondLst>
                                        </p:cTn>
                                        <p:tgtEl>
                                          <p:spTgt spid="105"/>
                                        </p:tgtEl>
                                        <p:attrNameLst>
                                          <p:attrName>style.visibility</p:attrName>
                                        </p:attrNameLst>
                                      </p:cBhvr>
                                      <p:to>
                                        <p:strVal val="visible"/>
                                      </p:to>
                                    </p:set>
                                    <p:animEffect transition="in" filter="fade">
                                      <p:cBhvr>
                                        <p:cTn id="56" dur="500"/>
                                        <p:tgtEl>
                                          <p:spTgt spid="105"/>
                                        </p:tgtEl>
                                      </p:cBhvr>
                                    </p:animEffect>
                                  </p:childTnLst>
                                </p:cTn>
                              </p:par>
                            </p:childTnLst>
                          </p:cTn>
                        </p:par>
                        <p:par>
                          <p:cTn id="57" fill="hold" nodeType="afterGroup">
                            <p:stCondLst>
                              <p:cond delay="7250"/>
                            </p:stCondLst>
                            <p:childTnLst>
                              <p:par>
                                <p:cTn id="58" presetID="53" presetClass="entr" presetSubtype="16" fill="hold" nodeType="afterEffect">
                                  <p:stCondLst>
                                    <p:cond delay="0"/>
                                  </p:stCondLst>
                                  <p:childTnLst>
                                    <p:set>
                                      <p:cBhvr>
                                        <p:cTn id="59" dur="1" fill="hold">
                                          <p:stCondLst>
                                            <p:cond delay="0"/>
                                          </p:stCondLst>
                                        </p:cTn>
                                        <p:tgtEl>
                                          <p:spTgt spid="102"/>
                                        </p:tgtEl>
                                        <p:attrNameLst>
                                          <p:attrName>style.visibility</p:attrName>
                                        </p:attrNameLst>
                                      </p:cBhvr>
                                      <p:to>
                                        <p:strVal val="visible"/>
                                      </p:to>
                                    </p:set>
                                    <p:anim calcmode="lin" valueType="num">
                                      <p:cBhvr>
                                        <p:cTn id="60" dur="500" fill="hold"/>
                                        <p:tgtEl>
                                          <p:spTgt spid="102"/>
                                        </p:tgtEl>
                                        <p:attrNameLst>
                                          <p:attrName>ppt_w</p:attrName>
                                        </p:attrNameLst>
                                      </p:cBhvr>
                                      <p:tavLst>
                                        <p:tav tm="0">
                                          <p:val>
                                            <p:fltVal val="0"/>
                                          </p:val>
                                        </p:tav>
                                        <p:tav tm="100000">
                                          <p:val>
                                            <p:strVal val="#ppt_w"/>
                                          </p:val>
                                        </p:tav>
                                      </p:tavLst>
                                    </p:anim>
                                    <p:anim calcmode="lin" valueType="num">
                                      <p:cBhvr>
                                        <p:cTn id="61" dur="500" fill="hold"/>
                                        <p:tgtEl>
                                          <p:spTgt spid="102"/>
                                        </p:tgtEl>
                                        <p:attrNameLst>
                                          <p:attrName>ppt_h</p:attrName>
                                        </p:attrNameLst>
                                      </p:cBhvr>
                                      <p:tavLst>
                                        <p:tav tm="0">
                                          <p:val>
                                            <p:fltVal val="0"/>
                                          </p:val>
                                        </p:tav>
                                        <p:tav tm="100000">
                                          <p:val>
                                            <p:strVal val="#ppt_h"/>
                                          </p:val>
                                        </p:tav>
                                      </p:tavLst>
                                    </p:anim>
                                    <p:animEffect transition="in" filter="fade">
                                      <p:cBhvr>
                                        <p:cTn id="62" dur="500"/>
                                        <p:tgtEl>
                                          <p:spTgt spid="102"/>
                                        </p:tgtEl>
                                      </p:cBhvr>
                                    </p:animEffect>
                                  </p:childTnLst>
                                </p:cTn>
                              </p:par>
                            </p:childTnLst>
                          </p:cTn>
                        </p:par>
                        <p:par>
                          <p:cTn id="63" fill="hold" nodeType="afterGroup">
                            <p:stCondLst>
                              <p:cond delay="7750"/>
                            </p:stCondLst>
                            <p:childTnLst>
                              <p:par>
                                <p:cTn id="64" presetID="10" presetClass="entr" presetSubtype="0" fill="hold" nodeType="afterEffect">
                                  <p:stCondLst>
                                    <p:cond delay="0"/>
                                  </p:stCondLst>
                                  <p:childTnLst>
                                    <p:set>
                                      <p:cBhvr>
                                        <p:cTn id="65" dur="1" fill="hold">
                                          <p:stCondLst>
                                            <p:cond delay="0"/>
                                          </p:stCondLst>
                                        </p:cTn>
                                        <p:tgtEl>
                                          <p:spTgt spid="108"/>
                                        </p:tgtEl>
                                        <p:attrNameLst>
                                          <p:attrName>style.visibility</p:attrName>
                                        </p:attrNameLst>
                                      </p:cBhvr>
                                      <p:to>
                                        <p:strVal val="visible"/>
                                      </p:to>
                                    </p:set>
                                    <p:animEffect transition="in" filter="fade">
                                      <p:cBhvr>
                                        <p:cTn id="66" dur="500"/>
                                        <p:tgtEl>
                                          <p:spTgt spid="108"/>
                                        </p:tgtEl>
                                      </p:cBhvr>
                                    </p:animEffect>
                                  </p:childTnLst>
                                </p:cTn>
                              </p:par>
                            </p:childTnLst>
                          </p:cTn>
                        </p:par>
                        <p:par>
                          <p:cTn id="67" fill="hold" nodeType="afterGroup">
                            <p:stCondLst>
                              <p:cond delay="8250"/>
                            </p:stCondLst>
                            <p:childTnLst>
                              <p:par>
                                <p:cTn id="68" presetID="53" presetClass="entr" presetSubtype="16" fill="hold" nodeType="afterEffect">
                                  <p:stCondLst>
                                    <p:cond delay="0"/>
                                  </p:stCondLst>
                                  <p:childTnLst>
                                    <p:set>
                                      <p:cBhvr>
                                        <p:cTn id="69" dur="1" fill="hold">
                                          <p:stCondLst>
                                            <p:cond delay="0"/>
                                          </p:stCondLst>
                                        </p:cTn>
                                        <p:tgtEl>
                                          <p:spTgt spid="111"/>
                                        </p:tgtEl>
                                        <p:attrNameLst>
                                          <p:attrName>style.visibility</p:attrName>
                                        </p:attrNameLst>
                                      </p:cBhvr>
                                      <p:to>
                                        <p:strVal val="visible"/>
                                      </p:to>
                                    </p:set>
                                    <p:anim calcmode="lin" valueType="num">
                                      <p:cBhvr>
                                        <p:cTn id="70" dur="500" fill="hold"/>
                                        <p:tgtEl>
                                          <p:spTgt spid="111"/>
                                        </p:tgtEl>
                                        <p:attrNameLst>
                                          <p:attrName>ppt_w</p:attrName>
                                        </p:attrNameLst>
                                      </p:cBhvr>
                                      <p:tavLst>
                                        <p:tav tm="0">
                                          <p:val>
                                            <p:fltVal val="0"/>
                                          </p:val>
                                        </p:tav>
                                        <p:tav tm="100000">
                                          <p:val>
                                            <p:strVal val="#ppt_w"/>
                                          </p:val>
                                        </p:tav>
                                      </p:tavLst>
                                    </p:anim>
                                    <p:anim calcmode="lin" valueType="num">
                                      <p:cBhvr>
                                        <p:cTn id="71" dur="500" fill="hold"/>
                                        <p:tgtEl>
                                          <p:spTgt spid="111"/>
                                        </p:tgtEl>
                                        <p:attrNameLst>
                                          <p:attrName>ppt_h</p:attrName>
                                        </p:attrNameLst>
                                      </p:cBhvr>
                                      <p:tavLst>
                                        <p:tav tm="0">
                                          <p:val>
                                            <p:fltVal val="0"/>
                                          </p:val>
                                        </p:tav>
                                        <p:tav tm="100000">
                                          <p:val>
                                            <p:strVal val="#ppt_h"/>
                                          </p:val>
                                        </p:tav>
                                      </p:tavLst>
                                    </p:anim>
                                    <p:animEffect transition="in" filter="fade">
                                      <p:cBhvr>
                                        <p:cTn id="72" dur="500"/>
                                        <p:tgtEl>
                                          <p:spTgt spid="111"/>
                                        </p:tgtEl>
                                      </p:cBhvr>
                                    </p:animEffect>
                                  </p:childTnLst>
                                </p:cTn>
                              </p:par>
                            </p:childTnLst>
                          </p:cTn>
                        </p:par>
                        <p:par>
                          <p:cTn id="73" fill="hold" nodeType="afterGroup">
                            <p:stCondLst>
                              <p:cond delay="8750"/>
                            </p:stCondLst>
                            <p:childTnLst>
                              <p:par>
                                <p:cTn id="74" presetID="10" presetClass="entr" presetSubtype="0" fill="hold" nodeType="afterEffect">
                                  <p:stCondLst>
                                    <p:cond delay="0"/>
                                  </p:stCondLst>
                                  <p:childTnLst>
                                    <p:set>
                                      <p:cBhvr>
                                        <p:cTn id="75" dur="1" fill="hold">
                                          <p:stCondLst>
                                            <p:cond delay="0"/>
                                          </p:stCondLst>
                                        </p:cTn>
                                        <p:tgtEl>
                                          <p:spTgt spid="114"/>
                                        </p:tgtEl>
                                        <p:attrNameLst>
                                          <p:attrName>style.visibility</p:attrName>
                                        </p:attrNameLst>
                                      </p:cBhvr>
                                      <p:to>
                                        <p:strVal val="visible"/>
                                      </p:to>
                                    </p:set>
                                    <p:animEffect transition="in" filter="fade">
                                      <p:cBhvr>
                                        <p:cTn id="76" dur="500"/>
                                        <p:tgtEl>
                                          <p:spTgt spid="114"/>
                                        </p:tgtEl>
                                      </p:cBhvr>
                                    </p:animEffect>
                                  </p:childTnLst>
                                </p:cTn>
                              </p:par>
                            </p:childTnLst>
                          </p:cTn>
                        </p:par>
                        <p:par>
                          <p:cTn id="77" fill="hold" nodeType="afterGroup">
                            <p:stCondLst>
                              <p:cond delay="9250"/>
                            </p:stCondLst>
                            <p:childTnLst>
                              <p:par>
                                <p:cTn id="78" presetID="53" presetClass="entr" presetSubtype="16" fill="hold" nodeType="afterEffect">
                                  <p:stCondLst>
                                    <p:cond delay="0"/>
                                  </p:stCondLst>
                                  <p:childTnLst>
                                    <p:set>
                                      <p:cBhvr>
                                        <p:cTn id="79" dur="1" fill="hold">
                                          <p:stCondLst>
                                            <p:cond delay="0"/>
                                          </p:stCondLst>
                                        </p:cTn>
                                        <p:tgtEl>
                                          <p:spTgt spid="120"/>
                                        </p:tgtEl>
                                        <p:attrNameLst>
                                          <p:attrName>style.visibility</p:attrName>
                                        </p:attrNameLst>
                                      </p:cBhvr>
                                      <p:to>
                                        <p:strVal val="visible"/>
                                      </p:to>
                                    </p:set>
                                    <p:anim calcmode="lin" valueType="num">
                                      <p:cBhvr>
                                        <p:cTn id="80" dur="500" fill="hold"/>
                                        <p:tgtEl>
                                          <p:spTgt spid="120"/>
                                        </p:tgtEl>
                                        <p:attrNameLst>
                                          <p:attrName>ppt_w</p:attrName>
                                        </p:attrNameLst>
                                      </p:cBhvr>
                                      <p:tavLst>
                                        <p:tav tm="0">
                                          <p:val>
                                            <p:fltVal val="0"/>
                                          </p:val>
                                        </p:tav>
                                        <p:tav tm="100000">
                                          <p:val>
                                            <p:strVal val="#ppt_w"/>
                                          </p:val>
                                        </p:tav>
                                      </p:tavLst>
                                    </p:anim>
                                    <p:anim calcmode="lin" valueType="num">
                                      <p:cBhvr>
                                        <p:cTn id="81" dur="500" fill="hold"/>
                                        <p:tgtEl>
                                          <p:spTgt spid="120"/>
                                        </p:tgtEl>
                                        <p:attrNameLst>
                                          <p:attrName>ppt_h</p:attrName>
                                        </p:attrNameLst>
                                      </p:cBhvr>
                                      <p:tavLst>
                                        <p:tav tm="0">
                                          <p:val>
                                            <p:fltVal val="0"/>
                                          </p:val>
                                        </p:tav>
                                        <p:tav tm="100000">
                                          <p:val>
                                            <p:strVal val="#ppt_h"/>
                                          </p:val>
                                        </p:tav>
                                      </p:tavLst>
                                    </p:anim>
                                    <p:animEffect transition="in" filter="fade">
                                      <p:cBhvr>
                                        <p:cTn id="82" dur="500"/>
                                        <p:tgtEl>
                                          <p:spTgt spid="120"/>
                                        </p:tgtEl>
                                      </p:cBhvr>
                                    </p:animEffect>
                                  </p:childTnLst>
                                </p:cTn>
                              </p:par>
                            </p:childTnLst>
                          </p:cTn>
                        </p:par>
                        <p:par>
                          <p:cTn id="83" fill="hold" nodeType="afterGroup">
                            <p:stCondLst>
                              <p:cond delay="9750"/>
                            </p:stCondLst>
                            <p:childTnLst>
                              <p:par>
                                <p:cTn id="84" presetID="10" presetClass="entr" presetSubtype="0" fill="hold" nodeType="afterEffect">
                                  <p:stCondLst>
                                    <p:cond delay="0"/>
                                  </p:stCondLst>
                                  <p:childTnLst>
                                    <p:set>
                                      <p:cBhvr>
                                        <p:cTn id="85" dur="1" fill="hold">
                                          <p:stCondLst>
                                            <p:cond delay="0"/>
                                          </p:stCondLst>
                                        </p:cTn>
                                        <p:tgtEl>
                                          <p:spTgt spid="117"/>
                                        </p:tgtEl>
                                        <p:attrNameLst>
                                          <p:attrName>style.visibility</p:attrName>
                                        </p:attrNameLst>
                                      </p:cBhvr>
                                      <p:to>
                                        <p:strVal val="visible"/>
                                      </p:to>
                                    </p:set>
                                    <p:animEffect transition="in" filter="fade">
                                      <p:cBhvr>
                                        <p:cTn id="86" dur="500"/>
                                        <p:tgtEl>
                                          <p:spTgt spid="1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49"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10F713CE-F2D5-4AA2-8256-ED2448FEBCCE}"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73</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Clustered Column Chart</a:t>
            </a:r>
            <a:endParaRPr lang="en-US" altLang="zh-CN" sz="3600">
              <a:solidFill>
                <a:srgbClr val="767171"/>
              </a:solidFill>
              <a:latin typeface="Calibri Light" pitchFamily="34" charset="0"/>
            </a:endParaRPr>
          </a:p>
        </p:txBody>
      </p:sp>
      <p:sp>
        <p:nvSpPr>
          <p:cNvPr id="412"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grpSp>
        <p:nvGrpSpPr>
          <p:cNvPr id="16" name="Group 15"/>
          <p:cNvGrpSpPr>
            <a:grpSpLocks/>
          </p:cNvGrpSpPr>
          <p:nvPr/>
        </p:nvGrpSpPr>
        <p:grpSpPr bwMode="auto">
          <a:xfrm>
            <a:off x="4757738" y="4818063"/>
            <a:ext cx="2668587" cy="169862"/>
            <a:chOff x="3200400" y="3412688"/>
            <a:chExt cx="2669422" cy="169277"/>
          </a:xfrm>
        </p:grpSpPr>
        <p:grpSp>
          <p:nvGrpSpPr>
            <p:cNvPr id="75789" name="Group 16"/>
            <p:cNvGrpSpPr>
              <a:grpSpLocks/>
            </p:cNvGrpSpPr>
            <p:nvPr/>
          </p:nvGrpSpPr>
          <p:grpSpPr bwMode="auto">
            <a:xfrm>
              <a:off x="3200400" y="3412688"/>
              <a:ext cx="577106" cy="169277"/>
              <a:chOff x="3870964" y="3250505"/>
              <a:chExt cx="577106" cy="169277"/>
            </a:xfrm>
          </p:grpSpPr>
          <p:sp>
            <p:nvSpPr>
              <p:cNvPr id="27" name="Rounded Rectangle 26"/>
              <p:cNvSpPr/>
              <p:nvPr/>
            </p:nvSpPr>
            <p:spPr>
              <a:xfrm>
                <a:off x="3870964" y="3285310"/>
                <a:ext cx="114336" cy="113906"/>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400">
                  <a:solidFill>
                    <a:srgbClr val="A6A6A6"/>
                  </a:solidFill>
                </a:endParaRPr>
              </a:p>
            </p:txBody>
          </p:sp>
          <p:sp>
            <p:nvSpPr>
              <p:cNvPr id="75800" name="Rectangle 1436"/>
              <p:cNvSpPr>
                <a:spLocks noChangeArrowheads="1"/>
              </p:cNvSpPr>
              <p:nvPr/>
            </p:nvSpPr>
            <p:spPr bwMode="auto">
              <a:xfrm>
                <a:off x="4055172" y="3250505"/>
                <a:ext cx="392235"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100">
                    <a:solidFill>
                      <a:srgbClr val="A6A6A6"/>
                    </a:solidFill>
                    <a:cs typeface="Arial" pitchFamily="34" charset="0"/>
                  </a:rPr>
                  <a:t>Design</a:t>
                </a:r>
                <a:endParaRPr lang="en-US" altLang="zh-CN" sz="2800">
                  <a:solidFill>
                    <a:srgbClr val="A6A6A6"/>
                  </a:solidFill>
                  <a:cs typeface="Arial" pitchFamily="34" charset="0"/>
                </a:endParaRPr>
              </a:p>
            </p:txBody>
          </p:sp>
        </p:grpSp>
        <p:grpSp>
          <p:nvGrpSpPr>
            <p:cNvPr id="75790" name="Group 17"/>
            <p:cNvGrpSpPr>
              <a:grpSpLocks/>
            </p:cNvGrpSpPr>
            <p:nvPr/>
          </p:nvGrpSpPr>
          <p:grpSpPr bwMode="auto">
            <a:xfrm>
              <a:off x="3941654" y="3412688"/>
              <a:ext cx="524207" cy="169277"/>
              <a:chOff x="4562378" y="3250505"/>
              <a:chExt cx="524207" cy="169277"/>
            </a:xfrm>
          </p:grpSpPr>
          <p:sp>
            <p:nvSpPr>
              <p:cNvPr id="25" name="Rounded Rectangle 24"/>
              <p:cNvSpPr/>
              <p:nvPr/>
            </p:nvSpPr>
            <p:spPr>
              <a:xfrm>
                <a:off x="4562718" y="3285310"/>
                <a:ext cx="114336" cy="113906"/>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400">
                  <a:solidFill>
                    <a:srgbClr val="A6A6A6"/>
                  </a:solidFill>
                </a:endParaRPr>
              </a:p>
            </p:txBody>
          </p:sp>
          <p:sp>
            <p:nvSpPr>
              <p:cNvPr id="75798" name="Rectangle 1436"/>
              <p:cNvSpPr>
                <a:spLocks noChangeArrowheads="1"/>
              </p:cNvSpPr>
              <p:nvPr/>
            </p:nvSpPr>
            <p:spPr bwMode="auto">
              <a:xfrm>
                <a:off x="4746926" y="3250505"/>
                <a:ext cx="339831"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100">
                    <a:solidFill>
                      <a:srgbClr val="A6A6A6"/>
                    </a:solidFill>
                    <a:cs typeface="Arial" pitchFamily="34" charset="0"/>
                  </a:rPr>
                  <a:t>Video</a:t>
                </a:r>
                <a:endParaRPr lang="en-US" altLang="zh-CN" sz="2800">
                  <a:solidFill>
                    <a:srgbClr val="A6A6A6"/>
                  </a:solidFill>
                  <a:cs typeface="Arial" pitchFamily="34" charset="0"/>
                </a:endParaRPr>
              </a:p>
            </p:txBody>
          </p:sp>
        </p:grpSp>
        <p:grpSp>
          <p:nvGrpSpPr>
            <p:cNvPr id="75791" name="Group 18"/>
            <p:cNvGrpSpPr>
              <a:grpSpLocks/>
            </p:cNvGrpSpPr>
            <p:nvPr/>
          </p:nvGrpSpPr>
          <p:grpSpPr bwMode="auto">
            <a:xfrm>
              <a:off x="4634818" y="3412688"/>
              <a:ext cx="535428" cy="169277"/>
              <a:chOff x="5212554" y="3250505"/>
              <a:chExt cx="535428" cy="169277"/>
            </a:xfrm>
          </p:grpSpPr>
          <p:sp>
            <p:nvSpPr>
              <p:cNvPr id="23" name="Rounded Rectangle 22"/>
              <p:cNvSpPr/>
              <p:nvPr/>
            </p:nvSpPr>
            <p:spPr>
              <a:xfrm>
                <a:off x="5212097" y="3285310"/>
                <a:ext cx="114336" cy="113906"/>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400">
                  <a:solidFill>
                    <a:srgbClr val="A6A6A6"/>
                  </a:solidFill>
                </a:endParaRPr>
              </a:p>
            </p:txBody>
          </p:sp>
          <p:sp>
            <p:nvSpPr>
              <p:cNvPr id="75796" name="Rectangle 1436"/>
              <p:cNvSpPr>
                <a:spLocks noChangeArrowheads="1"/>
              </p:cNvSpPr>
              <p:nvPr/>
            </p:nvSpPr>
            <p:spPr bwMode="auto">
              <a:xfrm>
                <a:off x="5396304" y="3250505"/>
                <a:ext cx="350947"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100">
                    <a:solidFill>
                      <a:srgbClr val="A6A6A6"/>
                    </a:solidFill>
                    <a:cs typeface="Arial" pitchFamily="34" charset="0"/>
                  </a:rPr>
                  <a:t>Photo</a:t>
                </a:r>
                <a:endParaRPr lang="en-US" altLang="zh-CN" sz="2800">
                  <a:solidFill>
                    <a:srgbClr val="A6A6A6"/>
                  </a:solidFill>
                  <a:cs typeface="Arial" pitchFamily="34" charset="0"/>
                </a:endParaRPr>
              </a:p>
            </p:txBody>
          </p:sp>
        </p:grpSp>
        <p:grpSp>
          <p:nvGrpSpPr>
            <p:cNvPr id="75792" name="Group 19"/>
            <p:cNvGrpSpPr>
              <a:grpSpLocks/>
            </p:cNvGrpSpPr>
            <p:nvPr/>
          </p:nvGrpSpPr>
          <p:grpSpPr bwMode="auto">
            <a:xfrm>
              <a:off x="5339203" y="3412688"/>
              <a:ext cx="530619" cy="169277"/>
              <a:chOff x="5873874" y="3250505"/>
              <a:chExt cx="530619" cy="169277"/>
            </a:xfrm>
          </p:grpSpPr>
          <p:sp>
            <p:nvSpPr>
              <p:cNvPr id="21" name="Rounded Rectangle 20"/>
              <p:cNvSpPr/>
              <p:nvPr/>
            </p:nvSpPr>
            <p:spPr>
              <a:xfrm>
                <a:off x="5874102" y="3285310"/>
                <a:ext cx="114336" cy="113906"/>
              </a:xfrm>
              <a:prstGeom prst="round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2400">
                  <a:solidFill>
                    <a:srgbClr val="A6A6A6"/>
                  </a:solidFill>
                </a:endParaRPr>
              </a:p>
            </p:txBody>
          </p:sp>
          <p:sp>
            <p:nvSpPr>
              <p:cNvPr id="75794" name="Rectangle 1436"/>
              <p:cNvSpPr>
                <a:spLocks noChangeArrowheads="1"/>
              </p:cNvSpPr>
              <p:nvPr/>
            </p:nvSpPr>
            <p:spPr bwMode="auto">
              <a:xfrm>
                <a:off x="6058310" y="3250505"/>
                <a:ext cx="346183" cy="1692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eaLnBrk="1" hangingPunct="1"/>
                <a:r>
                  <a:rPr lang="en-US" altLang="zh-CN" sz="1100">
                    <a:solidFill>
                      <a:srgbClr val="A6A6A6"/>
                    </a:solidFill>
                    <a:cs typeface="Arial" pitchFamily="34" charset="0"/>
                  </a:rPr>
                  <a:t>Audio</a:t>
                </a:r>
                <a:endParaRPr lang="en-US" altLang="zh-CN" sz="2800">
                  <a:solidFill>
                    <a:srgbClr val="A6A6A6"/>
                  </a:solidFill>
                  <a:cs typeface="Arial" pitchFamily="34" charset="0"/>
                </a:endParaRPr>
              </a:p>
            </p:txBody>
          </p:sp>
        </p:grpSp>
      </p:grpSp>
      <p:cxnSp>
        <p:nvCxnSpPr>
          <p:cNvPr id="31" name="Straight Connector 30"/>
          <p:cNvCxnSpPr/>
          <p:nvPr/>
        </p:nvCxnSpPr>
        <p:spPr>
          <a:xfrm flipH="1">
            <a:off x="668338" y="5180013"/>
            <a:ext cx="10521950" cy="0"/>
          </a:xfrm>
          <a:prstGeom prst="line">
            <a:avLst/>
          </a:prstGeom>
          <a:ln w="12700">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graphicFrame>
        <p:nvGraphicFramePr>
          <p:cNvPr id="75787" name="Chart 31"/>
          <p:cNvGraphicFramePr>
            <a:graphicFrameLocks/>
          </p:cNvGraphicFramePr>
          <p:nvPr/>
        </p:nvGraphicFramePr>
        <p:xfrm>
          <a:off x="681038" y="1476375"/>
          <a:ext cx="10555287" cy="3251200"/>
        </p:xfrm>
        <a:graphic>
          <a:graphicData uri="http://schemas.openxmlformats.org/presentationml/2006/ole">
            <mc:AlternateContent xmlns:mc="http://schemas.openxmlformats.org/markup-compatibility/2006">
              <mc:Choice xmlns:v="urn:schemas-microsoft-com:vml" Requires="v">
                <p:oleObj spid="_x0000_s75813" name="图表" r:id="rId5" imgW="10565284" imgH="3255546" progId="Excel.Chart.8">
                  <p:embed/>
                </p:oleObj>
              </mc:Choice>
              <mc:Fallback>
                <p:oleObj name="图表" r:id="rId5" imgW="10565284" imgH="3255546" progId="Excel.Chart.8">
                  <p:embed/>
                  <p:pic>
                    <p:nvPicPr>
                      <p:cNvPr id="0" name="Chart 31"/>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81038" y="1476375"/>
                        <a:ext cx="10555287" cy="325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sp>
        <p:nvSpPr>
          <p:cNvPr id="33" name="Content Placeholder 2"/>
          <p:cNvSpPr txBox="1">
            <a:spLocks/>
          </p:cNvSpPr>
          <p:nvPr/>
        </p:nvSpPr>
        <p:spPr>
          <a:xfrm>
            <a:off x="608013" y="5275263"/>
            <a:ext cx="10782300" cy="817562"/>
          </a:xfrm>
          <a:prstGeom prst="rect">
            <a:avLst/>
          </a:prstGeom>
        </p:spPr>
        <p:txBody>
          <a:bodyPr>
            <a:normAutofit lnSpcReduction="10000"/>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lnSpc>
                <a:spcPct val="150000"/>
              </a:lnSpc>
              <a:spcAft>
                <a:spcPts val="0"/>
              </a:spcAft>
              <a:buFont typeface="Arial" pitchFamily="34" charset="0"/>
              <a:buNone/>
              <a:defRPr/>
            </a:pPr>
            <a:r>
              <a:rPr lang="en-US" sz="1100" dirty="0">
                <a:solidFill>
                  <a:schemeClr val="bg1">
                    <a:lumMod val="95000"/>
                  </a:schemeClr>
                </a:solidFill>
              </a:rPr>
              <a:t>Lorem ipsum dolor sit amet, consectetur adipiscing elit. </a:t>
            </a:r>
            <a:r>
              <a:rPr lang="en-US" sz="1100" b="1" dirty="0">
                <a:solidFill>
                  <a:schemeClr val="bg1">
                    <a:lumMod val="95000"/>
                  </a:schemeClr>
                </a:solidFill>
              </a:rPr>
              <a:t>Fusce suscipit neque non libero aliquam</a:t>
            </a:r>
            <a:r>
              <a:rPr lang="en-US" sz="1100" dirty="0">
                <a:solidFill>
                  <a:schemeClr val="bg1">
                    <a:lumMod val="95000"/>
                  </a:schemeClr>
                </a:solidFill>
              </a:rPr>
              <a:t>, ut facilisis lacus pretium. Sed imperdiet tincidunt velit laoreet facilisis. Praesent tempus ipsum suscipit, dictum nulla a, sagittis sapien. Curabitur a nisl facilisis lectus posuere pharetra porta sed neque. Fusce porttitor venenatis ipsum at ullamcorper. Suspendisse sodales leo vehicula libero pharetra, ac porttitor metus mollis</a:t>
            </a:r>
            <a:r>
              <a:rPr lang="en-US" sz="1100" dirty="0" smtClean="0">
                <a:solidFill>
                  <a:schemeClr val="bg1">
                    <a:lumMod val="95000"/>
                  </a:schemeClr>
                </a:solidFill>
              </a:rPr>
              <a:t>.</a:t>
            </a:r>
            <a:endParaRPr lang="en-US" sz="1100" dirty="0">
              <a:solidFill>
                <a:schemeClr val="bg1">
                  <a:lumMod val="95000"/>
                </a:schemeClr>
              </a:solidFill>
            </a:endParaRPr>
          </a:p>
        </p:txBody>
      </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childTnLst>
                          </p:cTn>
                        </p:par>
                        <p:par>
                          <p:cTn id="27" fill="hold" nodeType="afterGroup">
                            <p:stCondLst>
                              <p:cond delay="3750"/>
                            </p:stCondLst>
                            <p:childTnLst>
                              <p:par>
                                <p:cTn id="28" presetID="22" presetClass="entr" presetSubtype="4" fill="hold" nodeType="after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wipe(down)">
                                      <p:cBhvr>
                                        <p:cTn id="30" dur="500"/>
                                        <p:tgtEl>
                                          <p:spTgt spid="16"/>
                                        </p:tgtEl>
                                      </p:cBhvr>
                                    </p:animEffect>
                                  </p:childTnLst>
                                </p:cTn>
                              </p:par>
                            </p:childTnLst>
                          </p:cTn>
                        </p:par>
                        <p:par>
                          <p:cTn id="31" fill="hold" nodeType="afterGroup">
                            <p:stCondLst>
                              <p:cond delay="4250"/>
                            </p:stCondLst>
                            <p:childTnLst>
                              <p:par>
                                <p:cTn id="32" presetID="16" presetClass="entr" presetSubtype="37" fill="hold" nodeType="afterEffect">
                                  <p:stCondLst>
                                    <p:cond delay="0"/>
                                  </p:stCondLst>
                                  <p:childTnLst>
                                    <p:set>
                                      <p:cBhvr>
                                        <p:cTn id="33" dur="1" fill="hold">
                                          <p:stCondLst>
                                            <p:cond delay="0"/>
                                          </p:stCondLst>
                                        </p:cTn>
                                        <p:tgtEl>
                                          <p:spTgt spid="31"/>
                                        </p:tgtEl>
                                        <p:attrNameLst>
                                          <p:attrName>style.visibility</p:attrName>
                                        </p:attrNameLst>
                                      </p:cBhvr>
                                      <p:to>
                                        <p:strVal val="visible"/>
                                      </p:to>
                                    </p:set>
                                    <p:animEffect transition="in" filter="barn(outVertical)">
                                      <p:cBhvr>
                                        <p:cTn id="34" dur="500"/>
                                        <p:tgtEl>
                                          <p:spTgt spid="31"/>
                                        </p:tgtEl>
                                      </p:cBhvr>
                                    </p:animEffect>
                                  </p:childTnLst>
                                </p:cTn>
                              </p:par>
                            </p:childTnLst>
                          </p:cTn>
                        </p:par>
                        <p:par>
                          <p:cTn id="35" fill="hold" nodeType="afterGroup">
                            <p:stCondLst>
                              <p:cond delay="4750"/>
                            </p:stCondLst>
                            <p:childTnLst>
                              <p:par>
                                <p:cTn id="36" presetID="10" presetClass="entr" presetSubtype="0" fill="hold" grpId="0" nodeType="afterEffect">
                                  <p:stCondLst>
                                    <p:cond delay="0"/>
                                  </p:stCondLst>
                                  <p:childTnLst>
                                    <p:set>
                                      <p:cBhvr>
                                        <p:cTn id="37" dur="1" fill="hold">
                                          <p:stCondLst>
                                            <p:cond delay="0"/>
                                          </p:stCondLst>
                                        </p:cTn>
                                        <p:tgtEl>
                                          <p:spTgt spid="33"/>
                                        </p:tgtEl>
                                        <p:attrNameLst>
                                          <p:attrName>style.visibility</p:attrName>
                                        </p:attrNameLst>
                                      </p:cBhvr>
                                      <p:to>
                                        <p:strVal val="visible"/>
                                      </p:to>
                                    </p:set>
                                    <p:animEffect transition="in" filter="fade">
                                      <p:cBhvr>
                                        <p:cTn id="38"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33"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F14D1614-7EC4-442A-9B7F-7160A750A937}"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74</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Snake Line Infographic</a:t>
            </a:r>
            <a:endParaRPr lang="en-US" altLang="zh-CN" sz="3600">
              <a:solidFill>
                <a:srgbClr val="767171"/>
              </a:solidFill>
              <a:latin typeface="Calibri Light" pitchFamily="34" charset="0"/>
            </a:endParaRPr>
          </a:p>
        </p:txBody>
      </p:sp>
      <p:sp>
        <p:nvSpPr>
          <p:cNvPr id="412"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grpSp>
        <p:nvGrpSpPr>
          <p:cNvPr id="2" name="Group 1"/>
          <p:cNvGrpSpPr>
            <a:grpSpLocks/>
          </p:cNvGrpSpPr>
          <p:nvPr/>
        </p:nvGrpSpPr>
        <p:grpSpPr bwMode="auto">
          <a:xfrm rot="10800000">
            <a:off x="0" y="2068513"/>
            <a:ext cx="4576763" cy="3279775"/>
            <a:chOff x="3550646" y="1995463"/>
            <a:chExt cx="4577354" cy="3279045"/>
          </a:xfrm>
        </p:grpSpPr>
        <p:sp>
          <p:nvSpPr>
            <p:cNvPr id="76831" name="Freeform 9"/>
            <p:cNvSpPr>
              <a:spLocks/>
            </p:cNvSpPr>
            <p:nvPr/>
          </p:nvSpPr>
          <p:spPr bwMode="auto">
            <a:xfrm rot="-8100000">
              <a:off x="3550645" y="3134567"/>
              <a:ext cx="2139941" cy="2139940"/>
            </a:xfrm>
            <a:custGeom>
              <a:avLst/>
              <a:gdLst>
                <a:gd name="T0" fmla="*/ 2147483647 w 728"/>
                <a:gd name="T1" fmla="*/ 2147483647 h 727"/>
                <a:gd name="T2" fmla="*/ 2147483647 w 728"/>
                <a:gd name="T3" fmla="*/ 2147483647 h 727"/>
                <a:gd name="T4" fmla="*/ 2147483647 w 728"/>
                <a:gd name="T5" fmla="*/ 2147483647 h 727"/>
                <a:gd name="T6" fmla="*/ 2147483647 w 728"/>
                <a:gd name="T7" fmla="*/ 2147483647 h 727"/>
                <a:gd name="T8" fmla="*/ 2147483647 w 728"/>
                <a:gd name="T9" fmla="*/ 2147483647 h 727"/>
                <a:gd name="T10" fmla="*/ 2147483647 w 728"/>
                <a:gd name="T11" fmla="*/ 2147483647 h 727"/>
                <a:gd name="T12" fmla="*/ 2147483647 w 728"/>
                <a:gd name="T13" fmla="*/ 2147483647 h 727"/>
                <a:gd name="T14" fmla="*/ 2147483647 w 728"/>
                <a:gd name="T15" fmla="*/ 2147483647 h 727"/>
                <a:gd name="T16" fmla="*/ 2147483647 w 728"/>
                <a:gd name="T17" fmla="*/ 2147483647 h 727"/>
                <a:gd name="T18" fmla="*/ 2147483647 w 728"/>
                <a:gd name="T19" fmla="*/ 2147483647 h 727"/>
                <a:gd name="T20" fmla="*/ 2147483647 w 728"/>
                <a:gd name="T21" fmla="*/ 2147483647 h 727"/>
                <a:gd name="T22" fmla="*/ 2147483647 w 728"/>
                <a:gd name="T23" fmla="*/ 0 h 727"/>
                <a:gd name="T24" fmla="*/ 2147483647 w 728"/>
                <a:gd name="T25" fmla="*/ 2147483647 h 727"/>
                <a:gd name="T26" fmla="*/ 0 w 728"/>
                <a:gd name="T27" fmla="*/ 2147483647 h 727"/>
                <a:gd name="T28" fmla="*/ 2147483647 w 728"/>
                <a:gd name="T29" fmla="*/ 2147483647 h 7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28" h="727">
                  <a:moveTo>
                    <a:pt x="107" y="621"/>
                  </a:moveTo>
                  <a:cubicBezTo>
                    <a:pt x="176" y="689"/>
                    <a:pt x="267" y="727"/>
                    <a:pt x="364" y="727"/>
                  </a:cubicBezTo>
                  <a:cubicBezTo>
                    <a:pt x="364" y="556"/>
                    <a:pt x="364" y="556"/>
                    <a:pt x="364" y="556"/>
                  </a:cubicBezTo>
                  <a:cubicBezTo>
                    <a:pt x="313" y="556"/>
                    <a:pt x="264" y="536"/>
                    <a:pt x="228" y="499"/>
                  </a:cubicBezTo>
                  <a:cubicBezTo>
                    <a:pt x="192" y="463"/>
                    <a:pt x="172" y="415"/>
                    <a:pt x="172" y="363"/>
                  </a:cubicBezTo>
                  <a:cubicBezTo>
                    <a:pt x="172" y="312"/>
                    <a:pt x="192" y="264"/>
                    <a:pt x="228" y="227"/>
                  </a:cubicBezTo>
                  <a:cubicBezTo>
                    <a:pt x="264" y="191"/>
                    <a:pt x="313" y="171"/>
                    <a:pt x="364" y="171"/>
                  </a:cubicBezTo>
                  <a:cubicBezTo>
                    <a:pt x="415" y="171"/>
                    <a:pt x="464" y="191"/>
                    <a:pt x="500" y="227"/>
                  </a:cubicBezTo>
                  <a:cubicBezTo>
                    <a:pt x="536" y="264"/>
                    <a:pt x="556" y="312"/>
                    <a:pt x="556" y="363"/>
                  </a:cubicBezTo>
                  <a:cubicBezTo>
                    <a:pt x="728" y="363"/>
                    <a:pt x="728" y="363"/>
                    <a:pt x="728" y="363"/>
                  </a:cubicBezTo>
                  <a:cubicBezTo>
                    <a:pt x="728" y="266"/>
                    <a:pt x="690" y="175"/>
                    <a:pt x="621" y="106"/>
                  </a:cubicBezTo>
                  <a:cubicBezTo>
                    <a:pt x="553" y="38"/>
                    <a:pt x="461" y="0"/>
                    <a:pt x="364" y="0"/>
                  </a:cubicBezTo>
                  <a:cubicBezTo>
                    <a:pt x="267" y="0"/>
                    <a:pt x="176" y="38"/>
                    <a:pt x="107" y="106"/>
                  </a:cubicBezTo>
                  <a:cubicBezTo>
                    <a:pt x="38" y="175"/>
                    <a:pt x="0" y="266"/>
                    <a:pt x="0" y="363"/>
                  </a:cubicBezTo>
                  <a:cubicBezTo>
                    <a:pt x="0" y="461"/>
                    <a:pt x="38" y="552"/>
                    <a:pt x="107" y="621"/>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6832" name="Freeform 9"/>
            <p:cNvSpPr>
              <a:spLocks/>
            </p:cNvSpPr>
            <p:nvPr/>
          </p:nvSpPr>
          <p:spPr bwMode="auto">
            <a:xfrm rot="-8100000">
              <a:off x="5887180" y="3134568"/>
              <a:ext cx="2139941" cy="2139940"/>
            </a:xfrm>
            <a:custGeom>
              <a:avLst/>
              <a:gdLst>
                <a:gd name="T0" fmla="*/ 2147483647 w 728"/>
                <a:gd name="T1" fmla="*/ 2147483647 h 727"/>
                <a:gd name="T2" fmla="*/ 2147483647 w 728"/>
                <a:gd name="T3" fmla="*/ 2147483647 h 727"/>
                <a:gd name="T4" fmla="*/ 2147483647 w 728"/>
                <a:gd name="T5" fmla="*/ 2147483647 h 727"/>
                <a:gd name="T6" fmla="*/ 2147483647 w 728"/>
                <a:gd name="T7" fmla="*/ 2147483647 h 727"/>
                <a:gd name="T8" fmla="*/ 2147483647 w 728"/>
                <a:gd name="T9" fmla="*/ 2147483647 h 727"/>
                <a:gd name="T10" fmla="*/ 2147483647 w 728"/>
                <a:gd name="T11" fmla="*/ 2147483647 h 727"/>
                <a:gd name="T12" fmla="*/ 2147483647 w 728"/>
                <a:gd name="T13" fmla="*/ 2147483647 h 727"/>
                <a:gd name="T14" fmla="*/ 2147483647 w 728"/>
                <a:gd name="T15" fmla="*/ 2147483647 h 727"/>
                <a:gd name="T16" fmla="*/ 2147483647 w 728"/>
                <a:gd name="T17" fmla="*/ 2147483647 h 727"/>
                <a:gd name="T18" fmla="*/ 2147483647 w 728"/>
                <a:gd name="T19" fmla="*/ 2147483647 h 727"/>
                <a:gd name="T20" fmla="*/ 2147483647 w 728"/>
                <a:gd name="T21" fmla="*/ 2147483647 h 727"/>
                <a:gd name="T22" fmla="*/ 2147483647 w 728"/>
                <a:gd name="T23" fmla="*/ 0 h 727"/>
                <a:gd name="T24" fmla="*/ 2147483647 w 728"/>
                <a:gd name="T25" fmla="*/ 2147483647 h 727"/>
                <a:gd name="T26" fmla="*/ 0 w 728"/>
                <a:gd name="T27" fmla="*/ 2147483647 h 727"/>
                <a:gd name="T28" fmla="*/ 2147483647 w 728"/>
                <a:gd name="T29" fmla="*/ 2147483647 h 727"/>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728" h="727">
                  <a:moveTo>
                    <a:pt x="107" y="621"/>
                  </a:moveTo>
                  <a:cubicBezTo>
                    <a:pt x="176" y="689"/>
                    <a:pt x="267" y="727"/>
                    <a:pt x="364" y="727"/>
                  </a:cubicBezTo>
                  <a:cubicBezTo>
                    <a:pt x="364" y="556"/>
                    <a:pt x="364" y="556"/>
                    <a:pt x="364" y="556"/>
                  </a:cubicBezTo>
                  <a:cubicBezTo>
                    <a:pt x="313" y="556"/>
                    <a:pt x="264" y="536"/>
                    <a:pt x="228" y="499"/>
                  </a:cubicBezTo>
                  <a:cubicBezTo>
                    <a:pt x="192" y="463"/>
                    <a:pt x="172" y="415"/>
                    <a:pt x="172" y="363"/>
                  </a:cubicBezTo>
                  <a:cubicBezTo>
                    <a:pt x="172" y="312"/>
                    <a:pt x="192" y="264"/>
                    <a:pt x="228" y="227"/>
                  </a:cubicBezTo>
                  <a:cubicBezTo>
                    <a:pt x="264" y="191"/>
                    <a:pt x="313" y="171"/>
                    <a:pt x="364" y="171"/>
                  </a:cubicBezTo>
                  <a:cubicBezTo>
                    <a:pt x="415" y="171"/>
                    <a:pt x="464" y="191"/>
                    <a:pt x="500" y="227"/>
                  </a:cubicBezTo>
                  <a:cubicBezTo>
                    <a:pt x="536" y="264"/>
                    <a:pt x="556" y="312"/>
                    <a:pt x="556" y="363"/>
                  </a:cubicBezTo>
                  <a:cubicBezTo>
                    <a:pt x="728" y="363"/>
                    <a:pt x="728" y="363"/>
                    <a:pt x="728" y="363"/>
                  </a:cubicBezTo>
                  <a:cubicBezTo>
                    <a:pt x="728" y="266"/>
                    <a:pt x="690" y="175"/>
                    <a:pt x="621" y="106"/>
                  </a:cubicBezTo>
                  <a:cubicBezTo>
                    <a:pt x="553" y="38"/>
                    <a:pt x="461" y="0"/>
                    <a:pt x="364" y="0"/>
                  </a:cubicBezTo>
                  <a:cubicBezTo>
                    <a:pt x="267" y="0"/>
                    <a:pt x="176" y="38"/>
                    <a:pt x="107" y="106"/>
                  </a:cubicBezTo>
                  <a:cubicBezTo>
                    <a:pt x="38" y="175"/>
                    <a:pt x="0" y="266"/>
                    <a:pt x="0" y="363"/>
                  </a:cubicBezTo>
                  <a:cubicBezTo>
                    <a:pt x="0" y="461"/>
                    <a:pt x="38" y="552"/>
                    <a:pt x="107" y="621"/>
                  </a:cubicBezTo>
                  <a:close/>
                </a:path>
              </a:pathLst>
            </a:custGeom>
            <a:solidFill>
              <a:srgbClr val="703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8" name="Freeform 9"/>
            <p:cNvSpPr>
              <a:spLocks/>
            </p:cNvSpPr>
            <p:nvPr/>
          </p:nvSpPr>
          <p:spPr bwMode="auto">
            <a:xfrm rot="2700000">
              <a:off x="4716398" y="1995087"/>
              <a:ext cx="2139474" cy="2140226"/>
            </a:xfrm>
            <a:custGeom>
              <a:avLst/>
              <a:gdLst>
                <a:gd name="T0" fmla="*/ 107 w 728"/>
                <a:gd name="T1" fmla="*/ 621 h 727"/>
                <a:gd name="T2" fmla="*/ 364 w 728"/>
                <a:gd name="T3" fmla="*/ 727 h 727"/>
                <a:gd name="T4" fmla="*/ 364 w 728"/>
                <a:gd name="T5" fmla="*/ 556 h 727"/>
                <a:gd name="T6" fmla="*/ 228 w 728"/>
                <a:gd name="T7" fmla="*/ 499 h 727"/>
                <a:gd name="T8" fmla="*/ 172 w 728"/>
                <a:gd name="T9" fmla="*/ 363 h 727"/>
                <a:gd name="T10" fmla="*/ 228 w 728"/>
                <a:gd name="T11" fmla="*/ 227 h 727"/>
                <a:gd name="T12" fmla="*/ 364 w 728"/>
                <a:gd name="T13" fmla="*/ 171 h 727"/>
                <a:gd name="T14" fmla="*/ 500 w 728"/>
                <a:gd name="T15" fmla="*/ 227 h 727"/>
                <a:gd name="T16" fmla="*/ 556 w 728"/>
                <a:gd name="T17" fmla="*/ 363 h 727"/>
                <a:gd name="T18" fmla="*/ 728 w 728"/>
                <a:gd name="T19" fmla="*/ 363 h 727"/>
                <a:gd name="T20" fmla="*/ 621 w 728"/>
                <a:gd name="T21" fmla="*/ 106 h 727"/>
                <a:gd name="T22" fmla="*/ 364 w 728"/>
                <a:gd name="T23" fmla="*/ 0 h 727"/>
                <a:gd name="T24" fmla="*/ 107 w 728"/>
                <a:gd name="T25" fmla="*/ 106 h 727"/>
                <a:gd name="T26" fmla="*/ 0 w 728"/>
                <a:gd name="T27" fmla="*/ 363 h 727"/>
                <a:gd name="T28" fmla="*/ 107 w 728"/>
                <a:gd name="T29" fmla="*/ 621 h 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28" h="727">
                  <a:moveTo>
                    <a:pt x="107" y="621"/>
                  </a:moveTo>
                  <a:cubicBezTo>
                    <a:pt x="176" y="689"/>
                    <a:pt x="267" y="727"/>
                    <a:pt x="364" y="727"/>
                  </a:cubicBezTo>
                  <a:cubicBezTo>
                    <a:pt x="364" y="556"/>
                    <a:pt x="364" y="556"/>
                    <a:pt x="364" y="556"/>
                  </a:cubicBezTo>
                  <a:cubicBezTo>
                    <a:pt x="313" y="556"/>
                    <a:pt x="264" y="536"/>
                    <a:pt x="228" y="499"/>
                  </a:cubicBezTo>
                  <a:cubicBezTo>
                    <a:pt x="192" y="463"/>
                    <a:pt x="172" y="415"/>
                    <a:pt x="172" y="363"/>
                  </a:cubicBezTo>
                  <a:cubicBezTo>
                    <a:pt x="172" y="312"/>
                    <a:pt x="192" y="264"/>
                    <a:pt x="228" y="227"/>
                  </a:cubicBezTo>
                  <a:cubicBezTo>
                    <a:pt x="264" y="191"/>
                    <a:pt x="313" y="171"/>
                    <a:pt x="364" y="171"/>
                  </a:cubicBezTo>
                  <a:cubicBezTo>
                    <a:pt x="415" y="171"/>
                    <a:pt x="464" y="191"/>
                    <a:pt x="500" y="227"/>
                  </a:cubicBezTo>
                  <a:cubicBezTo>
                    <a:pt x="536" y="264"/>
                    <a:pt x="556" y="312"/>
                    <a:pt x="556" y="363"/>
                  </a:cubicBezTo>
                  <a:cubicBezTo>
                    <a:pt x="728" y="363"/>
                    <a:pt x="728" y="363"/>
                    <a:pt x="728" y="363"/>
                  </a:cubicBezTo>
                  <a:cubicBezTo>
                    <a:pt x="728" y="266"/>
                    <a:pt x="690" y="175"/>
                    <a:pt x="621" y="106"/>
                  </a:cubicBezTo>
                  <a:cubicBezTo>
                    <a:pt x="553" y="38"/>
                    <a:pt x="461" y="0"/>
                    <a:pt x="364" y="0"/>
                  </a:cubicBezTo>
                  <a:cubicBezTo>
                    <a:pt x="267" y="0"/>
                    <a:pt x="176" y="38"/>
                    <a:pt x="107" y="106"/>
                  </a:cubicBezTo>
                  <a:cubicBezTo>
                    <a:pt x="38" y="175"/>
                    <a:pt x="0" y="266"/>
                    <a:pt x="0" y="363"/>
                  </a:cubicBezTo>
                  <a:cubicBezTo>
                    <a:pt x="0" y="461"/>
                    <a:pt x="38" y="552"/>
                    <a:pt x="107" y="621"/>
                  </a:cubicBezTo>
                  <a:close/>
                </a:path>
              </a:pathLst>
            </a:custGeom>
            <a:solidFill>
              <a:schemeClr val="accent4"/>
            </a:solidFill>
            <a:ln>
              <a:noFill/>
            </a:ln>
          </p:spPr>
          <p:txBody>
            <a:bodyPr/>
            <a:lstStyle/>
            <a:p>
              <a:pPr eaLnBrk="1" fontAlgn="auto" hangingPunct="1">
                <a:spcBef>
                  <a:spcPts val="0"/>
                </a:spcBef>
                <a:spcAft>
                  <a:spcPts val="0"/>
                </a:spcAft>
                <a:defRPr/>
              </a:pPr>
              <a:endParaRPr lang="id-ID">
                <a:latin typeface="+mn-lt"/>
              </a:endParaRPr>
            </a:p>
          </p:txBody>
        </p:sp>
        <p:sp>
          <p:nvSpPr>
            <p:cNvPr id="19" name="Freeform 18"/>
            <p:cNvSpPr/>
            <p:nvPr/>
          </p:nvSpPr>
          <p:spPr>
            <a:xfrm rot="10800000">
              <a:off x="7069000" y="2001812"/>
              <a:ext cx="1065351" cy="1826806"/>
            </a:xfrm>
            <a:custGeom>
              <a:avLst/>
              <a:gdLst>
                <a:gd name="connsiteX0" fmla="*/ 825115 w 1169415"/>
                <a:gd name="connsiteY0" fmla="*/ 0 h 2005467"/>
                <a:gd name="connsiteX1" fmla="*/ 1169415 w 1169415"/>
                <a:gd name="connsiteY1" fmla="*/ 828820 h 2005467"/>
                <a:gd name="connsiteX2" fmla="*/ 823972 w 1169415"/>
                <a:gd name="connsiteY2" fmla="*/ 1662681 h 2005467"/>
                <a:gd name="connsiteX3" fmla="*/ 109526 w 1169415"/>
                <a:gd name="connsiteY3" fmla="*/ 2000123 h 2005467"/>
                <a:gd name="connsiteX4" fmla="*/ 0 w 1169415"/>
                <a:gd name="connsiteY4" fmla="*/ 2005467 h 2005467"/>
                <a:gd name="connsiteX5" fmla="*/ 0 w 1169415"/>
                <a:gd name="connsiteY5" fmla="*/ 1452354 h 2005467"/>
                <a:gd name="connsiteX6" fmla="*/ 115260 w 1169415"/>
                <a:gd name="connsiteY6" fmla="*/ 1439917 h 2005467"/>
                <a:gd name="connsiteX7" fmla="*/ 431411 w 1169415"/>
                <a:gd name="connsiteY7" fmla="*/ 1270120 h 2005467"/>
                <a:gd name="connsiteX8" fmla="*/ 614425 w 1169415"/>
                <a:gd name="connsiteY8" fmla="*/ 831485 h 2005467"/>
                <a:gd name="connsiteX9" fmla="*/ 434299 w 1169415"/>
                <a:gd name="connsiteY9" fmla="*/ 390816 h 2005467"/>
                <a:gd name="connsiteX10" fmla="*/ 825115 w 1169415"/>
                <a:gd name="connsiteY10" fmla="*/ 0 h 2005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69415" h="2005467">
                  <a:moveTo>
                    <a:pt x="825115" y="0"/>
                  </a:moveTo>
                  <a:cubicBezTo>
                    <a:pt x="1046501" y="221386"/>
                    <a:pt x="1167346" y="515926"/>
                    <a:pt x="1169415" y="828820"/>
                  </a:cubicBezTo>
                  <a:cubicBezTo>
                    <a:pt x="1169198" y="1143998"/>
                    <a:pt x="1047949" y="1438705"/>
                    <a:pt x="823972" y="1662681"/>
                  </a:cubicBezTo>
                  <a:cubicBezTo>
                    <a:pt x="629993" y="1856661"/>
                    <a:pt x="380111" y="1973740"/>
                    <a:pt x="109526" y="2000123"/>
                  </a:cubicBezTo>
                  <a:lnTo>
                    <a:pt x="0" y="2005467"/>
                  </a:lnTo>
                  <a:lnTo>
                    <a:pt x="0" y="1452354"/>
                  </a:lnTo>
                  <a:lnTo>
                    <a:pt x="115260" y="1439917"/>
                  </a:lnTo>
                  <a:cubicBezTo>
                    <a:pt x="234753" y="1415426"/>
                    <a:pt x="343992" y="1357539"/>
                    <a:pt x="431411" y="1270120"/>
                  </a:cubicBezTo>
                  <a:cubicBezTo>
                    <a:pt x="550256" y="1151275"/>
                    <a:pt x="614312" y="995926"/>
                    <a:pt x="614425" y="831485"/>
                  </a:cubicBezTo>
                  <a:cubicBezTo>
                    <a:pt x="616823" y="664759"/>
                    <a:pt x="550698" y="507215"/>
                    <a:pt x="434299" y="390816"/>
                  </a:cubicBezTo>
                  <a:cubicBezTo>
                    <a:pt x="434299" y="390816"/>
                    <a:pt x="434299" y="390816"/>
                    <a:pt x="825115" y="0"/>
                  </a:cubicBezTo>
                  <a:close/>
                </a:path>
              </a:pathLst>
            </a:cu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grpSp>
        <p:nvGrpSpPr>
          <p:cNvPr id="21" name="Group 20"/>
          <p:cNvGrpSpPr>
            <a:grpSpLocks/>
          </p:cNvGrpSpPr>
          <p:nvPr/>
        </p:nvGrpSpPr>
        <p:grpSpPr bwMode="auto">
          <a:xfrm>
            <a:off x="3709988" y="3554413"/>
            <a:ext cx="600075" cy="492125"/>
            <a:chOff x="7836195" y="3464708"/>
            <a:chExt cx="599208" cy="492388"/>
          </a:xfrm>
        </p:grpSpPr>
        <p:sp>
          <p:nvSpPr>
            <p:cNvPr id="22" name="Oval 21"/>
            <p:cNvSpPr/>
            <p:nvPr/>
          </p:nvSpPr>
          <p:spPr>
            <a:xfrm rot="2700000">
              <a:off x="7882471" y="3464402"/>
              <a:ext cx="492388" cy="493000"/>
            </a:xfrm>
            <a:prstGeom prst="ellipse">
              <a:avLst/>
            </a:prstGeom>
            <a:solidFill>
              <a:srgbClr val="FF0000"/>
            </a:solidFill>
            <a:ln w="50800">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4E9F8E"/>
                </a:solidFill>
              </a:endParaRPr>
            </a:p>
          </p:txBody>
        </p:sp>
        <p:sp>
          <p:nvSpPr>
            <p:cNvPr id="76830" name="TextBox 22"/>
            <p:cNvSpPr txBox="1">
              <a:spLocks noChangeArrowheads="1"/>
            </p:cNvSpPr>
            <p:nvPr/>
          </p:nvSpPr>
          <p:spPr bwMode="auto">
            <a:xfrm>
              <a:off x="7836195" y="3552067"/>
              <a:ext cx="599208" cy="338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id-ID" altLang="zh-CN" sz="1600" b="1">
                  <a:solidFill>
                    <a:srgbClr val="F2F2F2"/>
                  </a:solidFill>
                  <a:latin typeface="Diavlo Medium" pitchFamily="50" charset="0"/>
                  <a:ea typeface="Roboto" pitchFamily="2" charset="0"/>
                  <a:cs typeface="Roboto" pitchFamily="2" charset="0"/>
                </a:rPr>
                <a:t>03</a:t>
              </a:r>
              <a:endParaRPr lang="id-ID" altLang="zh-CN" b="1">
                <a:solidFill>
                  <a:srgbClr val="F2F2F2"/>
                </a:solidFill>
                <a:latin typeface="Diavlo Medium" pitchFamily="50" charset="0"/>
                <a:ea typeface="Roboto" pitchFamily="2" charset="0"/>
                <a:cs typeface="Roboto" pitchFamily="2" charset="0"/>
              </a:endParaRPr>
            </a:p>
          </p:txBody>
        </p:sp>
      </p:grpSp>
      <p:grpSp>
        <p:nvGrpSpPr>
          <p:cNvPr id="24" name="Group 23"/>
          <p:cNvGrpSpPr>
            <a:grpSpLocks/>
          </p:cNvGrpSpPr>
          <p:nvPr/>
        </p:nvGrpSpPr>
        <p:grpSpPr bwMode="auto">
          <a:xfrm>
            <a:off x="2027238" y="5064125"/>
            <a:ext cx="600075" cy="493713"/>
            <a:chOff x="9545610" y="1955599"/>
            <a:chExt cx="599208" cy="492388"/>
          </a:xfrm>
        </p:grpSpPr>
        <p:sp>
          <p:nvSpPr>
            <p:cNvPr id="25" name="Oval 24"/>
            <p:cNvSpPr/>
            <p:nvPr/>
          </p:nvSpPr>
          <p:spPr>
            <a:xfrm rot="2700000">
              <a:off x="9602982" y="1955294"/>
              <a:ext cx="492388" cy="492999"/>
            </a:xfrm>
            <a:prstGeom prst="ellipse">
              <a:avLst/>
            </a:prstGeom>
            <a:solidFill>
              <a:schemeClr val="accent4"/>
            </a:solidFill>
            <a:ln w="50800">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76828" name="TextBox 25"/>
            <p:cNvSpPr txBox="1">
              <a:spLocks noChangeArrowheads="1"/>
            </p:cNvSpPr>
            <p:nvPr/>
          </p:nvSpPr>
          <p:spPr bwMode="auto">
            <a:xfrm>
              <a:off x="9545610" y="2034761"/>
              <a:ext cx="599208" cy="3372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id-ID" altLang="zh-CN" sz="1600" b="1">
                  <a:solidFill>
                    <a:srgbClr val="F2F2F2"/>
                  </a:solidFill>
                  <a:latin typeface="Diavlo Medium" pitchFamily="50" charset="0"/>
                  <a:ea typeface="Roboto" pitchFamily="2" charset="0"/>
                  <a:cs typeface="Roboto" pitchFamily="2" charset="0"/>
                </a:rPr>
                <a:t>02</a:t>
              </a:r>
              <a:endParaRPr lang="id-ID" altLang="zh-CN" b="1">
                <a:solidFill>
                  <a:srgbClr val="F2F2F2"/>
                </a:solidFill>
                <a:latin typeface="Diavlo Medium" pitchFamily="50" charset="0"/>
                <a:ea typeface="Roboto" pitchFamily="2" charset="0"/>
                <a:cs typeface="Roboto" pitchFamily="2" charset="0"/>
              </a:endParaRPr>
            </a:p>
          </p:txBody>
        </p:sp>
      </p:grpSp>
      <p:grpSp>
        <p:nvGrpSpPr>
          <p:cNvPr id="27" name="Group 26"/>
          <p:cNvGrpSpPr>
            <a:grpSpLocks/>
          </p:cNvGrpSpPr>
          <p:nvPr/>
        </p:nvGrpSpPr>
        <p:grpSpPr bwMode="auto">
          <a:xfrm>
            <a:off x="869950" y="1868488"/>
            <a:ext cx="600075" cy="492125"/>
            <a:chOff x="10716797" y="5108091"/>
            <a:chExt cx="599208" cy="492388"/>
          </a:xfrm>
        </p:grpSpPr>
        <p:sp>
          <p:nvSpPr>
            <p:cNvPr id="28" name="Oval 27"/>
            <p:cNvSpPr/>
            <p:nvPr/>
          </p:nvSpPr>
          <p:spPr>
            <a:xfrm rot="5191545">
              <a:off x="10774963" y="5108578"/>
              <a:ext cx="492388" cy="491414"/>
            </a:xfrm>
            <a:prstGeom prst="ellipse">
              <a:avLst/>
            </a:prstGeom>
            <a:solidFill>
              <a:srgbClr val="7030A0"/>
            </a:solidFill>
            <a:ln w="50800">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76826" name="TextBox 29"/>
            <p:cNvSpPr txBox="1">
              <a:spLocks noChangeArrowheads="1"/>
            </p:cNvSpPr>
            <p:nvPr/>
          </p:nvSpPr>
          <p:spPr bwMode="auto">
            <a:xfrm>
              <a:off x="10716797" y="5177978"/>
              <a:ext cx="599208" cy="3399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id-ID" altLang="zh-CN" sz="1600" b="1">
                  <a:solidFill>
                    <a:srgbClr val="F2F2F2"/>
                  </a:solidFill>
                  <a:latin typeface="Diavlo Medium" pitchFamily="50" charset="0"/>
                  <a:ea typeface="Roboto" pitchFamily="2" charset="0"/>
                  <a:cs typeface="Roboto" pitchFamily="2" charset="0"/>
                </a:rPr>
                <a:t>01</a:t>
              </a:r>
              <a:endParaRPr lang="id-ID" altLang="zh-CN" b="1">
                <a:solidFill>
                  <a:srgbClr val="F2F2F2"/>
                </a:solidFill>
                <a:latin typeface="Diavlo Medium" pitchFamily="50" charset="0"/>
                <a:ea typeface="Roboto" pitchFamily="2" charset="0"/>
                <a:cs typeface="Roboto" pitchFamily="2" charset="0"/>
              </a:endParaRPr>
            </a:p>
          </p:txBody>
        </p:sp>
      </p:grpSp>
      <p:sp>
        <p:nvSpPr>
          <p:cNvPr id="31" name="Freeform 19"/>
          <p:cNvSpPr>
            <a:spLocks noEditPoints="1"/>
          </p:cNvSpPr>
          <p:nvPr/>
        </p:nvSpPr>
        <p:spPr bwMode="auto">
          <a:xfrm>
            <a:off x="2119313" y="4049713"/>
            <a:ext cx="458787" cy="442912"/>
          </a:xfrm>
          <a:custGeom>
            <a:avLst/>
            <a:gdLst>
              <a:gd name="T0" fmla="*/ 94 w 132"/>
              <a:gd name="T1" fmla="*/ 0 h 128"/>
              <a:gd name="T2" fmla="*/ 56 w 132"/>
              <a:gd name="T3" fmla="*/ 27 h 128"/>
              <a:gd name="T4" fmla="*/ 55 w 132"/>
              <a:gd name="T5" fmla="*/ 27 h 128"/>
              <a:gd name="T6" fmla="*/ 14 w 132"/>
              <a:gd name="T7" fmla="*/ 69 h 128"/>
              <a:gd name="T8" fmla="*/ 1 w 132"/>
              <a:gd name="T9" fmla="*/ 110 h 128"/>
              <a:gd name="T10" fmla="*/ 14 w 132"/>
              <a:gd name="T11" fmla="*/ 128 h 128"/>
              <a:gd name="T12" fmla="*/ 53 w 132"/>
              <a:gd name="T13" fmla="*/ 118 h 128"/>
              <a:gd name="T14" fmla="*/ 120 w 132"/>
              <a:gd name="T15" fmla="*/ 53 h 128"/>
              <a:gd name="T16" fmla="*/ 64 w 132"/>
              <a:gd name="T17" fmla="*/ 95 h 128"/>
              <a:gd name="T18" fmla="*/ 99 w 132"/>
              <a:gd name="T19" fmla="*/ 47 h 128"/>
              <a:gd name="T20" fmla="*/ 95 w 132"/>
              <a:gd name="T21" fmla="*/ 67 h 128"/>
              <a:gd name="T22" fmla="*/ 64 w 132"/>
              <a:gd name="T23" fmla="*/ 98 h 128"/>
              <a:gd name="T24" fmla="*/ 59 w 132"/>
              <a:gd name="T25" fmla="*/ 81 h 128"/>
              <a:gd name="T26" fmla="*/ 46 w 132"/>
              <a:gd name="T27" fmla="*/ 68 h 128"/>
              <a:gd name="T28" fmla="*/ 92 w 132"/>
              <a:gd name="T29" fmla="*/ 36 h 128"/>
              <a:gd name="T30" fmla="*/ 59 w 132"/>
              <a:gd name="T31" fmla="*/ 81 h 128"/>
              <a:gd name="T32" fmla="*/ 30 w 132"/>
              <a:gd name="T33" fmla="*/ 64 h 128"/>
              <a:gd name="T34" fmla="*/ 80 w 132"/>
              <a:gd name="T35" fmla="*/ 29 h 128"/>
              <a:gd name="T36" fmla="*/ 17 w 132"/>
              <a:gd name="T37" fmla="*/ 119 h 128"/>
              <a:gd name="T38" fmla="*/ 8 w 132"/>
              <a:gd name="T39" fmla="*/ 114 h 128"/>
              <a:gd name="T40" fmla="*/ 13 w 132"/>
              <a:gd name="T41" fmla="*/ 96 h 128"/>
              <a:gd name="T42" fmla="*/ 32 w 132"/>
              <a:gd name="T43" fmla="*/ 116 h 128"/>
              <a:gd name="T44" fmla="*/ 35 w 132"/>
              <a:gd name="T45" fmla="*/ 115 h 128"/>
              <a:gd name="T46" fmla="*/ 14 w 132"/>
              <a:gd name="T47" fmla="*/ 92 h 128"/>
              <a:gd name="T48" fmla="*/ 19 w 132"/>
              <a:gd name="T49" fmla="*/ 75 h 128"/>
              <a:gd name="T50" fmla="*/ 52 w 132"/>
              <a:gd name="T51" fmla="*/ 110 h 128"/>
              <a:gd name="T52" fmla="*/ 35 w 132"/>
              <a:gd name="T53" fmla="*/ 115 h 128"/>
              <a:gd name="T54" fmla="*/ 108 w 132"/>
              <a:gd name="T55" fmla="*/ 54 h 128"/>
              <a:gd name="T56" fmla="*/ 98 w 132"/>
              <a:gd name="T57" fmla="*/ 30 h 128"/>
              <a:gd name="T58" fmla="*/ 81 w 132"/>
              <a:gd name="T59" fmla="*/ 13 h 128"/>
              <a:gd name="T60" fmla="*/ 112 w 132"/>
              <a:gd name="T61" fmla="*/ 16 h 128"/>
              <a:gd name="T62" fmla="*/ 115 w 132"/>
              <a:gd name="T63" fmla="*/ 4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2" h="128">
                <a:moveTo>
                  <a:pt x="118" y="10"/>
                </a:moveTo>
                <a:cubicBezTo>
                  <a:pt x="111" y="4"/>
                  <a:pt x="102" y="0"/>
                  <a:pt x="94" y="0"/>
                </a:cubicBezTo>
                <a:cubicBezTo>
                  <a:pt x="87" y="0"/>
                  <a:pt x="80" y="3"/>
                  <a:pt x="75" y="8"/>
                </a:cubicBezTo>
                <a:cubicBezTo>
                  <a:pt x="56" y="27"/>
                  <a:pt x="56" y="27"/>
                  <a:pt x="56" y="27"/>
                </a:cubicBezTo>
                <a:cubicBezTo>
                  <a:pt x="56" y="27"/>
                  <a:pt x="56" y="27"/>
                  <a:pt x="55" y="27"/>
                </a:cubicBezTo>
                <a:cubicBezTo>
                  <a:pt x="55" y="27"/>
                  <a:pt x="55" y="27"/>
                  <a:pt x="55" y="27"/>
                </a:cubicBezTo>
                <a:cubicBezTo>
                  <a:pt x="55" y="27"/>
                  <a:pt x="55" y="27"/>
                  <a:pt x="55" y="27"/>
                </a:cubicBezTo>
                <a:cubicBezTo>
                  <a:pt x="14" y="69"/>
                  <a:pt x="14" y="69"/>
                  <a:pt x="14" y="69"/>
                </a:cubicBezTo>
                <a:cubicBezTo>
                  <a:pt x="12" y="71"/>
                  <a:pt x="11" y="73"/>
                  <a:pt x="10" y="76"/>
                </a:cubicBezTo>
                <a:cubicBezTo>
                  <a:pt x="1" y="110"/>
                  <a:pt x="1" y="110"/>
                  <a:pt x="1" y="110"/>
                </a:cubicBezTo>
                <a:cubicBezTo>
                  <a:pt x="1" y="110"/>
                  <a:pt x="0" y="113"/>
                  <a:pt x="0" y="114"/>
                </a:cubicBezTo>
                <a:cubicBezTo>
                  <a:pt x="0" y="122"/>
                  <a:pt x="6" y="128"/>
                  <a:pt x="14" y="128"/>
                </a:cubicBezTo>
                <a:cubicBezTo>
                  <a:pt x="16" y="128"/>
                  <a:pt x="19" y="127"/>
                  <a:pt x="19" y="127"/>
                </a:cubicBezTo>
                <a:cubicBezTo>
                  <a:pt x="53" y="118"/>
                  <a:pt x="53" y="118"/>
                  <a:pt x="53" y="118"/>
                </a:cubicBezTo>
                <a:cubicBezTo>
                  <a:pt x="55" y="118"/>
                  <a:pt x="57" y="116"/>
                  <a:pt x="59" y="114"/>
                </a:cubicBezTo>
                <a:cubicBezTo>
                  <a:pt x="120" y="53"/>
                  <a:pt x="120" y="53"/>
                  <a:pt x="120" y="53"/>
                </a:cubicBezTo>
                <a:cubicBezTo>
                  <a:pt x="132" y="42"/>
                  <a:pt x="130" y="23"/>
                  <a:pt x="118" y="10"/>
                </a:cubicBezTo>
                <a:close/>
                <a:moveTo>
                  <a:pt x="64" y="95"/>
                </a:moveTo>
                <a:cubicBezTo>
                  <a:pt x="64" y="92"/>
                  <a:pt x="63" y="88"/>
                  <a:pt x="61" y="85"/>
                </a:cubicBezTo>
                <a:cubicBezTo>
                  <a:pt x="99" y="47"/>
                  <a:pt x="99" y="47"/>
                  <a:pt x="99" y="47"/>
                </a:cubicBezTo>
                <a:cubicBezTo>
                  <a:pt x="101" y="54"/>
                  <a:pt x="100" y="62"/>
                  <a:pt x="95" y="67"/>
                </a:cubicBezTo>
                <a:cubicBezTo>
                  <a:pt x="95" y="67"/>
                  <a:pt x="95" y="67"/>
                  <a:pt x="95" y="67"/>
                </a:cubicBezTo>
                <a:cubicBezTo>
                  <a:pt x="95" y="67"/>
                  <a:pt x="95" y="67"/>
                  <a:pt x="95" y="67"/>
                </a:cubicBezTo>
                <a:cubicBezTo>
                  <a:pt x="64" y="98"/>
                  <a:pt x="64" y="98"/>
                  <a:pt x="64" y="98"/>
                </a:cubicBezTo>
                <a:cubicBezTo>
                  <a:pt x="64" y="97"/>
                  <a:pt x="64" y="96"/>
                  <a:pt x="64" y="95"/>
                </a:cubicBezTo>
                <a:close/>
                <a:moveTo>
                  <a:pt x="59" y="81"/>
                </a:moveTo>
                <a:cubicBezTo>
                  <a:pt x="58" y="79"/>
                  <a:pt x="56" y="76"/>
                  <a:pt x="54" y="74"/>
                </a:cubicBezTo>
                <a:cubicBezTo>
                  <a:pt x="51" y="72"/>
                  <a:pt x="49" y="70"/>
                  <a:pt x="46" y="68"/>
                </a:cubicBezTo>
                <a:cubicBezTo>
                  <a:pt x="84" y="30"/>
                  <a:pt x="84" y="30"/>
                  <a:pt x="84" y="30"/>
                </a:cubicBezTo>
                <a:cubicBezTo>
                  <a:pt x="87" y="31"/>
                  <a:pt x="90" y="33"/>
                  <a:pt x="92" y="36"/>
                </a:cubicBezTo>
                <a:cubicBezTo>
                  <a:pt x="94" y="38"/>
                  <a:pt x="96" y="40"/>
                  <a:pt x="97" y="43"/>
                </a:cubicBezTo>
                <a:lnTo>
                  <a:pt x="59" y="81"/>
                </a:lnTo>
                <a:close/>
                <a:moveTo>
                  <a:pt x="42" y="66"/>
                </a:moveTo>
                <a:cubicBezTo>
                  <a:pt x="38" y="65"/>
                  <a:pt x="34" y="64"/>
                  <a:pt x="30" y="64"/>
                </a:cubicBezTo>
                <a:cubicBezTo>
                  <a:pt x="61" y="33"/>
                  <a:pt x="61" y="33"/>
                  <a:pt x="61" y="33"/>
                </a:cubicBezTo>
                <a:cubicBezTo>
                  <a:pt x="66" y="28"/>
                  <a:pt x="73" y="27"/>
                  <a:pt x="80" y="29"/>
                </a:cubicBezTo>
                <a:lnTo>
                  <a:pt x="42" y="66"/>
                </a:lnTo>
                <a:close/>
                <a:moveTo>
                  <a:pt x="17" y="119"/>
                </a:moveTo>
                <a:cubicBezTo>
                  <a:pt x="16" y="120"/>
                  <a:pt x="15" y="120"/>
                  <a:pt x="14" y="120"/>
                </a:cubicBezTo>
                <a:cubicBezTo>
                  <a:pt x="11" y="120"/>
                  <a:pt x="8" y="117"/>
                  <a:pt x="8" y="114"/>
                </a:cubicBezTo>
                <a:cubicBezTo>
                  <a:pt x="8" y="113"/>
                  <a:pt x="8" y="112"/>
                  <a:pt x="8" y="112"/>
                </a:cubicBezTo>
                <a:cubicBezTo>
                  <a:pt x="13" y="96"/>
                  <a:pt x="13" y="96"/>
                  <a:pt x="13" y="96"/>
                </a:cubicBezTo>
                <a:cubicBezTo>
                  <a:pt x="17" y="96"/>
                  <a:pt x="22" y="98"/>
                  <a:pt x="26" y="102"/>
                </a:cubicBezTo>
                <a:cubicBezTo>
                  <a:pt x="30" y="106"/>
                  <a:pt x="32" y="111"/>
                  <a:pt x="32" y="116"/>
                </a:cubicBezTo>
                <a:lnTo>
                  <a:pt x="17" y="119"/>
                </a:lnTo>
                <a:close/>
                <a:moveTo>
                  <a:pt x="35" y="115"/>
                </a:moveTo>
                <a:cubicBezTo>
                  <a:pt x="35" y="109"/>
                  <a:pt x="33" y="104"/>
                  <a:pt x="29" y="99"/>
                </a:cubicBezTo>
                <a:cubicBezTo>
                  <a:pt x="25" y="95"/>
                  <a:pt x="19" y="93"/>
                  <a:pt x="14" y="92"/>
                </a:cubicBezTo>
                <a:cubicBezTo>
                  <a:pt x="18" y="78"/>
                  <a:pt x="18" y="78"/>
                  <a:pt x="18" y="78"/>
                </a:cubicBezTo>
                <a:cubicBezTo>
                  <a:pt x="18" y="77"/>
                  <a:pt x="19" y="76"/>
                  <a:pt x="19" y="75"/>
                </a:cubicBezTo>
                <a:cubicBezTo>
                  <a:pt x="27" y="69"/>
                  <a:pt x="40" y="71"/>
                  <a:pt x="48" y="80"/>
                </a:cubicBezTo>
                <a:cubicBezTo>
                  <a:pt x="57" y="89"/>
                  <a:pt x="59" y="102"/>
                  <a:pt x="52" y="110"/>
                </a:cubicBezTo>
                <a:cubicBezTo>
                  <a:pt x="51" y="110"/>
                  <a:pt x="51" y="111"/>
                  <a:pt x="50" y="111"/>
                </a:cubicBezTo>
                <a:lnTo>
                  <a:pt x="35" y="115"/>
                </a:lnTo>
                <a:close/>
                <a:moveTo>
                  <a:pt x="115" y="47"/>
                </a:moveTo>
                <a:cubicBezTo>
                  <a:pt x="108" y="54"/>
                  <a:pt x="108" y="54"/>
                  <a:pt x="108" y="54"/>
                </a:cubicBezTo>
                <a:cubicBezTo>
                  <a:pt x="108" y="53"/>
                  <a:pt x="108" y="52"/>
                  <a:pt x="108" y="51"/>
                </a:cubicBezTo>
                <a:cubicBezTo>
                  <a:pt x="107" y="43"/>
                  <a:pt x="104" y="36"/>
                  <a:pt x="98" y="30"/>
                </a:cubicBezTo>
                <a:cubicBezTo>
                  <a:pt x="91" y="24"/>
                  <a:pt x="83" y="20"/>
                  <a:pt x="74" y="20"/>
                </a:cubicBezTo>
                <a:cubicBezTo>
                  <a:pt x="81" y="13"/>
                  <a:pt x="81" y="13"/>
                  <a:pt x="81" y="13"/>
                </a:cubicBezTo>
                <a:cubicBezTo>
                  <a:pt x="84" y="10"/>
                  <a:pt x="89" y="8"/>
                  <a:pt x="94" y="8"/>
                </a:cubicBezTo>
                <a:cubicBezTo>
                  <a:pt x="100" y="8"/>
                  <a:pt x="107" y="11"/>
                  <a:pt x="112" y="16"/>
                </a:cubicBezTo>
                <a:cubicBezTo>
                  <a:pt x="117" y="21"/>
                  <a:pt x="120" y="27"/>
                  <a:pt x="120" y="33"/>
                </a:cubicBezTo>
                <a:cubicBezTo>
                  <a:pt x="120" y="38"/>
                  <a:pt x="118" y="43"/>
                  <a:pt x="115" y="47"/>
                </a:cubicBezTo>
                <a:close/>
              </a:path>
            </a:pathLst>
          </a:custGeom>
          <a:solidFill>
            <a:schemeClr val="accent4"/>
          </a:solidFill>
          <a:ln>
            <a:noFill/>
          </a:ln>
        </p:spPr>
        <p:txBody>
          <a:bodyPr/>
          <a:lstStyle/>
          <a:p>
            <a:pPr eaLnBrk="1" fontAlgn="auto" hangingPunct="1">
              <a:spcBef>
                <a:spcPts val="0"/>
              </a:spcBef>
              <a:spcAft>
                <a:spcPts val="0"/>
              </a:spcAft>
              <a:defRPr/>
            </a:pPr>
            <a:endParaRPr lang="id-ID">
              <a:latin typeface="+mn-lt"/>
            </a:endParaRPr>
          </a:p>
        </p:txBody>
      </p:sp>
      <p:sp>
        <p:nvSpPr>
          <p:cNvPr id="32" name="Freeform 23"/>
          <p:cNvSpPr>
            <a:spLocks noEditPoints="1"/>
          </p:cNvSpPr>
          <p:nvPr/>
        </p:nvSpPr>
        <p:spPr bwMode="auto">
          <a:xfrm>
            <a:off x="3297238" y="2949575"/>
            <a:ext cx="442912" cy="334963"/>
          </a:xfrm>
          <a:custGeom>
            <a:avLst/>
            <a:gdLst>
              <a:gd name="T0" fmla="*/ 2147483647 w 128"/>
              <a:gd name="T1" fmla="*/ 2147483647 h 96"/>
              <a:gd name="T2" fmla="*/ 2147483647 w 128"/>
              <a:gd name="T3" fmla="*/ 0 h 96"/>
              <a:gd name="T4" fmla="*/ 2147483647 w 128"/>
              <a:gd name="T5" fmla="*/ 2147483647 h 96"/>
              <a:gd name="T6" fmla="*/ 2147483647 w 128"/>
              <a:gd name="T7" fmla="*/ 2147483647 h 96"/>
              <a:gd name="T8" fmla="*/ 2147483647 w 128"/>
              <a:gd name="T9" fmla="*/ 2147483647 h 96"/>
              <a:gd name="T10" fmla="*/ 2147483647 w 128"/>
              <a:gd name="T11" fmla="*/ 2147483647 h 96"/>
              <a:gd name="T12" fmla="*/ 2147483647 w 128"/>
              <a:gd name="T13" fmla="*/ 2147483647 h 96"/>
              <a:gd name="T14" fmla="*/ 2147483647 w 128"/>
              <a:gd name="T15" fmla="*/ 2147483647 h 96"/>
              <a:gd name="T16" fmla="*/ 2147483647 w 128"/>
              <a:gd name="T17" fmla="*/ 2147483647 h 96"/>
              <a:gd name="T18" fmla="*/ 2147483647 w 128"/>
              <a:gd name="T19" fmla="*/ 2147483647 h 96"/>
              <a:gd name="T20" fmla="*/ 2147483647 w 128"/>
              <a:gd name="T21" fmla="*/ 2147483647 h 96"/>
              <a:gd name="T22" fmla="*/ 2147483647 w 128"/>
              <a:gd name="T23" fmla="*/ 2147483647 h 96"/>
              <a:gd name="T24" fmla="*/ 2147483647 w 128"/>
              <a:gd name="T25" fmla="*/ 2147483647 h 96"/>
              <a:gd name="T26" fmla="*/ 2147483647 w 128"/>
              <a:gd name="T27" fmla="*/ 2147483647 h 96"/>
              <a:gd name="T28" fmla="*/ 2147483647 w 128"/>
              <a:gd name="T29" fmla="*/ 2147483647 h 96"/>
              <a:gd name="T30" fmla="*/ 2147483647 w 128"/>
              <a:gd name="T31" fmla="*/ 2147483647 h 96"/>
              <a:gd name="T32" fmla="*/ 2147483647 w 128"/>
              <a:gd name="T33" fmla="*/ 2147483647 h 96"/>
              <a:gd name="T34" fmla="*/ 2147483647 w 128"/>
              <a:gd name="T35" fmla="*/ 2147483647 h 96"/>
              <a:gd name="T36" fmla="*/ 2147483647 w 128"/>
              <a:gd name="T37" fmla="*/ 2147483647 h 96"/>
              <a:gd name="T38" fmla="*/ 2147483647 w 128"/>
              <a:gd name="T39" fmla="*/ 2147483647 h 96"/>
              <a:gd name="T40" fmla="*/ 2147483647 w 128"/>
              <a:gd name="T41" fmla="*/ 2147483647 h 96"/>
              <a:gd name="T42" fmla="*/ 2147483647 w 128"/>
              <a:gd name="T43" fmla="*/ 2147483647 h 96"/>
              <a:gd name="T44" fmla="*/ 2147483647 w 128"/>
              <a:gd name="T45" fmla="*/ 2147483647 h 96"/>
              <a:gd name="T46" fmla="*/ 2147483647 w 128"/>
              <a:gd name="T47" fmla="*/ 2147483647 h 96"/>
              <a:gd name="T48" fmla="*/ 2147483647 w 128"/>
              <a:gd name="T49" fmla="*/ 2147483647 h 96"/>
              <a:gd name="T50" fmla="*/ 2147483647 w 128"/>
              <a:gd name="T51" fmla="*/ 2147483647 h 96"/>
              <a:gd name="T52" fmla="*/ 2147483647 w 128"/>
              <a:gd name="T53" fmla="*/ 2147483647 h 96"/>
              <a:gd name="T54" fmla="*/ 2147483647 w 128"/>
              <a:gd name="T55" fmla="*/ 2147483647 h 96"/>
              <a:gd name="T56" fmla="*/ 2147483647 w 128"/>
              <a:gd name="T57" fmla="*/ 2147483647 h 96"/>
              <a:gd name="T58" fmla="*/ 2147483647 w 128"/>
              <a:gd name="T59" fmla="*/ 2147483647 h 96"/>
              <a:gd name="T60" fmla="*/ 2147483647 w 128"/>
              <a:gd name="T61" fmla="*/ 2147483647 h 96"/>
              <a:gd name="T62" fmla="*/ 2147483647 w 128"/>
              <a:gd name="T63" fmla="*/ 2147483647 h 96"/>
              <a:gd name="T64" fmla="*/ 2147483647 w 128"/>
              <a:gd name="T65" fmla="*/ 2147483647 h 96"/>
              <a:gd name="T66" fmla="*/ 2147483647 w 128"/>
              <a:gd name="T67" fmla="*/ 2147483647 h 96"/>
              <a:gd name="T68" fmla="*/ 2147483647 w 128"/>
              <a:gd name="T69" fmla="*/ 2147483647 h 96"/>
              <a:gd name="T70" fmla="*/ 2147483647 w 128"/>
              <a:gd name="T71" fmla="*/ 2147483647 h 96"/>
              <a:gd name="T72" fmla="*/ 2147483647 w 128"/>
              <a:gd name="T73" fmla="*/ 2147483647 h 96"/>
              <a:gd name="T74" fmla="*/ 2147483647 w 128"/>
              <a:gd name="T75" fmla="*/ 2147483647 h 96"/>
              <a:gd name="T76" fmla="*/ 2147483647 w 128"/>
              <a:gd name="T77" fmla="*/ 2147483647 h 9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28" h="96">
                <a:moveTo>
                  <a:pt x="126" y="23"/>
                </a:moveTo>
                <a:cubicBezTo>
                  <a:pt x="105" y="2"/>
                  <a:pt x="105" y="2"/>
                  <a:pt x="105" y="2"/>
                </a:cubicBezTo>
                <a:cubicBezTo>
                  <a:pt x="104" y="1"/>
                  <a:pt x="102" y="0"/>
                  <a:pt x="100" y="0"/>
                </a:cubicBezTo>
                <a:cubicBezTo>
                  <a:pt x="28" y="0"/>
                  <a:pt x="28" y="0"/>
                  <a:pt x="28" y="0"/>
                </a:cubicBezTo>
                <a:cubicBezTo>
                  <a:pt x="26" y="0"/>
                  <a:pt x="24" y="1"/>
                  <a:pt x="23" y="2"/>
                </a:cubicBezTo>
                <a:cubicBezTo>
                  <a:pt x="2" y="23"/>
                  <a:pt x="2" y="23"/>
                  <a:pt x="2" y="23"/>
                </a:cubicBezTo>
                <a:cubicBezTo>
                  <a:pt x="1" y="24"/>
                  <a:pt x="0" y="26"/>
                  <a:pt x="0" y="28"/>
                </a:cubicBezTo>
                <a:cubicBezTo>
                  <a:pt x="0" y="30"/>
                  <a:pt x="1" y="32"/>
                  <a:pt x="2" y="34"/>
                </a:cubicBezTo>
                <a:cubicBezTo>
                  <a:pt x="58" y="93"/>
                  <a:pt x="58" y="93"/>
                  <a:pt x="58" y="93"/>
                </a:cubicBezTo>
                <a:cubicBezTo>
                  <a:pt x="60" y="95"/>
                  <a:pt x="62" y="96"/>
                  <a:pt x="64" y="96"/>
                </a:cubicBezTo>
                <a:cubicBezTo>
                  <a:pt x="66" y="96"/>
                  <a:pt x="68" y="95"/>
                  <a:pt x="70" y="93"/>
                </a:cubicBezTo>
                <a:cubicBezTo>
                  <a:pt x="126" y="34"/>
                  <a:pt x="126" y="34"/>
                  <a:pt x="126" y="34"/>
                </a:cubicBezTo>
                <a:cubicBezTo>
                  <a:pt x="127" y="32"/>
                  <a:pt x="128" y="30"/>
                  <a:pt x="128" y="28"/>
                </a:cubicBezTo>
                <a:cubicBezTo>
                  <a:pt x="128" y="26"/>
                  <a:pt x="127" y="24"/>
                  <a:pt x="126" y="23"/>
                </a:cubicBezTo>
                <a:close/>
                <a:moveTo>
                  <a:pt x="73" y="28"/>
                </a:moveTo>
                <a:cubicBezTo>
                  <a:pt x="55" y="28"/>
                  <a:pt x="55" y="28"/>
                  <a:pt x="55" y="28"/>
                </a:cubicBezTo>
                <a:cubicBezTo>
                  <a:pt x="64" y="21"/>
                  <a:pt x="64" y="21"/>
                  <a:pt x="64" y="21"/>
                </a:cubicBezTo>
                <a:lnTo>
                  <a:pt x="73" y="28"/>
                </a:lnTo>
                <a:close/>
                <a:moveTo>
                  <a:pt x="67" y="18"/>
                </a:moveTo>
                <a:cubicBezTo>
                  <a:pt x="78" y="9"/>
                  <a:pt x="78" y="9"/>
                  <a:pt x="78" y="9"/>
                </a:cubicBezTo>
                <a:cubicBezTo>
                  <a:pt x="86" y="17"/>
                  <a:pt x="86" y="17"/>
                  <a:pt x="86" y="17"/>
                </a:cubicBezTo>
                <a:cubicBezTo>
                  <a:pt x="76" y="25"/>
                  <a:pt x="76" y="25"/>
                  <a:pt x="76" y="25"/>
                </a:cubicBezTo>
                <a:lnTo>
                  <a:pt x="67" y="18"/>
                </a:lnTo>
                <a:close/>
                <a:moveTo>
                  <a:pt x="52" y="25"/>
                </a:moveTo>
                <a:cubicBezTo>
                  <a:pt x="42" y="17"/>
                  <a:pt x="42" y="17"/>
                  <a:pt x="42" y="17"/>
                </a:cubicBezTo>
                <a:cubicBezTo>
                  <a:pt x="50" y="9"/>
                  <a:pt x="50" y="9"/>
                  <a:pt x="50" y="9"/>
                </a:cubicBezTo>
                <a:cubicBezTo>
                  <a:pt x="61" y="18"/>
                  <a:pt x="61" y="18"/>
                  <a:pt x="61" y="18"/>
                </a:cubicBezTo>
                <a:lnTo>
                  <a:pt x="52" y="25"/>
                </a:lnTo>
                <a:close/>
                <a:moveTo>
                  <a:pt x="74" y="32"/>
                </a:moveTo>
                <a:cubicBezTo>
                  <a:pt x="64" y="82"/>
                  <a:pt x="64" y="82"/>
                  <a:pt x="64" y="82"/>
                </a:cubicBezTo>
                <a:cubicBezTo>
                  <a:pt x="54" y="32"/>
                  <a:pt x="54" y="32"/>
                  <a:pt x="54" y="32"/>
                </a:cubicBezTo>
                <a:lnTo>
                  <a:pt x="74" y="32"/>
                </a:lnTo>
                <a:close/>
                <a:moveTo>
                  <a:pt x="78" y="32"/>
                </a:moveTo>
                <a:cubicBezTo>
                  <a:pt x="98" y="32"/>
                  <a:pt x="98" y="32"/>
                  <a:pt x="98" y="32"/>
                </a:cubicBezTo>
                <a:cubicBezTo>
                  <a:pt x="68" y="81"/>
                  <a:pt x="68" y="81"/>
                  <a:pt x="68" y="81"/>
                </a:cubicBezTo>
                <a:lnTo>
                  <a:pt x="78" y="32"/>
                </a:lnTo>
                <a:close/>
                <a:moveTo>
                  <a:pt x="79" y="28"/>
                </a:moveTo>
                <a:cubicBezTo>
                  <a:pt x="89" y="20"/>
                  <a:pt x="89" y="20"/>
                  <a:pt x="89" y="20"/>
                </a:cubicBezTo>
                <a:cubicBezTo>
                  <a:pt x="97" y="28"/>
                  <a:pt x="97" y="28"/>
                  <a:pt x="97" y="28"/>
                </a:cubicBezTo>
                <a:lnTo>
                  <a:pt x="79" y="28"/>
                </a:lnTo>
                <a:close/>
                <a:moveTo>
                  <a:pt x="83" y="8"/>
                </a:moveTo>
                <a:cubicBezTo>
                  <a:pt x="97" y="8"/>
                  <a:pt x="97" y="8"/>
                  <a:pt x="97" y="8"/>
                </a:cubicBezTo>
                <a:cubicBezTo>
                  <a:pt x="89" y="14"/>
                  <a:pt x="89" y="14"/>
                  <a:pt x="89" y="14"/>
                </a:cubicBezTo>
                <a:lnTo>
                  <a:pt x="83" y="8"/>
                </a:lnTo>
                <a:close/>
                <a:moveTo>
                  <a:pt x="64" y="15"/>
                </a:moveTo>
                <a:cubicBezTo>
                  <a:pt x="55" y="8"/>
                  <a:pt x="55" y="8"/>
                  <a:pt x="55" y="8"/>
                </a:cubicBezTo>
                <a:cubicBezTo>
                  <a:pt x="73" y="8"/>
                  <a:pt x="73" y="8"/>
                  <a:pt x="73" y="8"/>
                </a:cubicBezTo>
                <a:lnTo>
                  <a:pt x="64" y="15"/>
                </a:lnTo>
                <a:close/>
                <a:moveTo>
                  <a:pt x="39" y="14"/>
                </a:moveTo>
                <a:cubicBezTo>
                  <a:pt x="31" y="8"/>
                  <a:pt x="31" y="8"/>
                  <a:pt x="31" y="8"/>
                </a:cubicBezTo>
                <a:cubicBezTo>
                  <a:pt x="45" y="8"/>
                  <a:pt x="45" y="8"/>
                  <a:pt x="45" y="8"/>
                </a:cubicBezTo>
                <a:lnTo>
                  <a:pt x="39" y="14"/>
                </a:lnTo>
                <a:close/>
                <a:moveTo>
                  <a:pt x="39" y="20"/>
                </a:moveTo>
                <a:cubicBezTo>
                  <a:pt x="49" y="28"/>
                  <a:pt x="49" y="28"/>
                  <a:pt x="49" y="28"/>
                </a:cubicBezTo>
                <a:cubicBezTo>
                  <a:pt x="31" y="28"/>
                  <a:pt x="31" y="28"/>
                  <a:pt x="31" y="28"/>
                </a:cubicBezTo>
                <a:lnTo>
                  <a:pt x="39" y="20"/>
                </a:lnTo>
                <a:close/>
                <a:moveTo>
                  <a:pt x="50" y="32"/>
                </a:moveTo>
                <a:cubicBezTo>
                  <a:pt x="60" y="81"/>
                  <a:pt x="60" y="81"/>
                  <a:pt x="60" y="81"/>
                </a:cubicBezTo>
                <a:cubicBezTo>
                  <a:pt x="30" y="32"/>
                  <a:pt x="30" y="32"/>
                  <a:pt x="30" y="32"/>
                </a:cubicBezTo>
                <a:lnTo>
                  <a:pt x="50" y="32"/>
                </a:lnTo>
                <a:close/>
                <a:moveTo>
                  <a:pt x="51" y="74"/>
                </a:moveTo>
                <a:cubicBezTo>
                  <a:pt x="11" y="32"/>
                  <a:pt x="11" y="32"/>
                  <a:pt x="11" y="32"/>
                </a:cubicBezTo>
                <a:cubicBezTo>
                  <a:pt x="26" y="32"/>
                  <a:pt x="26" y="32"/>
                  <a:pt x="26" y="32"/>
                </a:cubicBezTo>
                <a:lnTo>
                  <a:pt x="51" y="74"/>
                </a:lnTo>
                <a:close/>
                <a:moveTo>
                  <a:pt x="102" y="32"/>
                </a:moveTo>
                <a:cubicBezTo>
                  <a:pt x="117" y="32"/>
                  <a:pt x="117" y="32"/>
                  <a:pt x="117" y="32"/>
                </a:cubicBezTo>
                <a:cubicBezTo>
                  <a:pt x="77" y="74"/>
                  <a:pt x="77" y="74"/>
                  <a:pt x="77" y="74"/>
                </a:cubicBezTo>
                <a:lnTo>
                  <a:pt x="102" y="32"/>
                </a:lnTo>
                <a:close/>
                <a:moveTo>
                  <a:pt x="103" y="28"/>
                </a:moveTo>
                <a:cubicBezTo>
                  <a:pt x="92" y="17"/>
                  <a:pt x="92" y="17"/>
                  <a:pt x="92" y="17"/>
                </a:cubicBezTo>
                <a:cubicBezTo>
                  <a:pt x="101" y="10"/>
                  <a:pt x="101" y="10"/>
                  <a:pt x="101" y="10"/>
                </a:cubicBezTo>
                <a:cubicBezTo>
                  <a:pt x="120" y="28"/>
                  <a:pt x="120" y="28"/>
                  <a:pt x="120" y="28"/>
                </a:cubicBezTo>
                <a:lnTo>
                  <a:pt x="103" y="28"/>
                </a:lnTo>
                <a:close/>
                <a:moveTo>
                  <a:pt x="27" y="10"/>
                </a:moveTo>
                <a:cubicBezTo>
                  <a:pt x="36" y="17"/>
                  <a:pt x="36" y="17"/>
                  <a:pt x="36" y="17"/>
                </a:cubicBezTo>
                <a:cubicBezTo>
                  <a:pt x="25" y="28"/>
                  <a:pt x="25" y="28"/>
                  <a:pt x="25" y="28"/>
                </a:cubicBezTo>
                <a:cubicBezTo>
                  <a:pt x="8" y="28"/>
                  <a:pt x="8" y="28"/>
                  <a:pt x="8" y="28"/>
                </a:cubicBezTo>
                <a:lnTo>
                  <a:pt x="27" y="1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33" name="Group 32"/>
          <p:cNvGrpSpPr/>
          <p:nvPr/>
        </p:nvGrpSpPr>
        <p:grpSpPr>
          <a:xfrm>
            <a:off x="944511" y="2886839"/>
            <a:ext cx="451474" cy="442875"/>
            <a:chOff x="6786562" y="796925"/>
            <a:chExt cx="500063" cy="490538"/>
          </a:xfrm>
          <a:solidFill>
            <a:srgbClr val="7030A0"/>
          </a:solidFill>
        </p:grpSpPr>
        <p:sp>
          <p:nvSpPr>
            <p:cNvPr id="34" name="Freeform 27"/>
            <p:cNvSpPr>
              <a:spLocks noEditPoints="1"/>
            </p:cNvSpPr>
            <p:nvPr/>
          </p:nvSpPr>
          <p:spPr bwMode="auto">
            <a:xfrm>
              <a:off x="6786562" y="796925"/>
              <a:ext cx="500063" cy="490538"/>
            </a:xfrm>
            <a:custGeom>
              <a:avLst/>
              <a:gdLst>
                <a:gd name="T0" fmla="*/ 127 w 130"/>
                <a:gd name="T1" fmla="*/ 42 h 128"/>
                <a:gd name="T2" fmla="*/ 87 w 130"/>
                <a:gd name="T3" fmla="*/ 2 h 128"/>
                <a:gd name="T4" fmla="*/ 79 w 130"/>
                <a:gd name="T5" fmla="*/ 0 h 128"/>
                <a:gd name="T6" fmla="*/ 75 w 130"/>
                <a:gd name="T7" fmla="*/ 2 h 128"/>
                <a:gd name="T8" fmla="*/ 73 w 130"/>
                <a:gd name="T9" fmla="*/ 6 h 128"/>
                <a:gd name="T10" fmla="*/ 64 w 130"/>
                <a:gd name="T11" fmla="*/ 21 h 128"/>
                <a:gd name="T12" fmla="*/ 41 w 130"/>
                <a:gd name="T13" fmla="*/ 37 h 128"/>
                <a:gd name="T14" fmla="*/ 15 w 130"/>
                <a:gd name="T15" fmla="*/ 55 h 128"/>
                <a:gd name="T16" fmla="*/ 1 w 130"/>
                <a:gd name="T17" fmla="*/ 78 h 128"/>
                <a:gd name="T18" fmla="*/ 3 w 130"/>
                <a:gd name="T19" fmla="*/ 86 h 128"/>
                <a:gd name="T20" fmla="*/ 43 w 130"/>
                <a:gd name="T21" fmla="*/ 126 h 128"/>
                <a:gd name="T22" fmla="*/ 51 w 130"/>
                <a:gd name="T23" fmla="*/ 128 h 128"/>
                <a:gd name="T24" fmla="*/ 55 w 130"/>
                <a:gd name="T25" fmla="*/ 126 h 128"/>
                <a:gd name="T26" fmla="*/ 57 w 130"/>
                <a:gd name="T27" fmla="*/ 122 h 128"/>
                <a:gd name="T28" fmla="*/ 66 w 130"/>
                <a:gd name="T29" fmla="*/ 107 h 128"/>
                <a:gd name="T30" fmla="*/ 89 w 130"/>
                <a:gd name="T31" fmla="*/ 91 h 128"/>
                <a:gd name="T32" fmla="*/ 115 w 130"/>
                <a:gd name="T33" fmla="*/ 73 h 128"/>
                <a:gd name="T34" fmla="*/ 129 w 130"/>
                <a:gd name="T35" fmla="*/ 50 h 128"/>
                <a:gd name="T36" fmla="*/ 127 w 130"/>
                <a:gd name="T37" fmla="*/ 42 h 128"/>
                <a:gd name="T38" fmla="*/ 49 w 130"/>
                <a:gd name="T39" fmla="*/ 120 h 128"/>
                <a:gd name="T40" fmla="*/ 9 w 130"/>
                <a:gd name="T41" fmla="*/ 80 h 128"/>
                <a:gd name="T42" fmla="*/ 81 w 130"/>
                <a:gd name="T43" fmla="*/ 8 h 128"/>
                <a:gd name="T44" fmla="*/ 121 w 130"/>
                <a:gd name="T45" fmla="*/ 48 h 128"/>
                <a:gd name="T46" fmla="*/ 49 w 130"/>
                <a:gd name="T47" fmla="*/ 1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0" h="128">
                  <a:moveTo>
                    <a:pt x="127" y="42"/>
                  </a:moveTo>
                  <a:cubicBezTo>
                    <a:pt x="87" y="2"/>
                    <a:pt x="87" y="2"/>
                    <a:pt x="87" y="2"/>
                  </a:cubicBezTo>
                  <a:cubicBezTo>
                    <a:pt x="85" y="0"/>
                    <a:pt x="82" y="0"/>
                    <a:pt x="79" y="0"/>
                  </a:cubicBezTo>
                  <a:cubicBezTo>
                    <a:pt x="78" y="1"/>
                    <a:pt x="76" y="1"/>
                    <a:pt x="75" y="2"/>
                  </a:cubicBezTo>
                  <a:cubicBezTo>
                    <a:pt x="74" y="3"/>
                    <a:pt x="74" y="4"/>
                    <a:pt x="73" y="6"/>
                  </a:cubicBezTo>
                  <a:cubicBezTo>
                    <a:pt x="72" y="12"/>
                    <a:pt x="68" y="17"/>
                    <a:pt x="64" y="21"/>
                  </a:cubicBezTo>
                  <a:cubicBezTo>
                    <a:pt x="58" y="27"/>
                    <a:pt x="50" y="32"/>
                    <a:pt x="41" y="37"/>
                  </a:cubicBezTo>
                  <a:cubicBezTo>
                    <a:pt x="32" y="42"/>
                    <a:pt x="23" y="48"/>
                    <a:pt x="15" y="55"/>
                  </a:cubicBezTo>
                  <a:cubicBezTo>
                    <a:pt x="8" y="62"/>
                    <a:pt x="4" y="69"/>
                    <a:pt x="1" y="78"/>
                  </a:cubicBezTo>
                  <a:cubicBezTo>
                    <a:pt x="0" y="80"/>
                    <a:pt x="1" y="84"/>
                    <a:pt x="3" y="86"/>
                  </a:cubicBezTo>
                  <a:cubicBezTo>
                    <a:pt x="43" y="126"/>
                    <a:pt x="43" y="126"/>
                    <a:pt x="43" y="126"/>
                  </a:cubicBezTo>
                  <a:cubicBezTo>
                    <a:pt x="45" y="128"/>
                    <a:pt x="48" y="128"/>
                    <a:pt x="51" y="128"/>
                  </a:cubicBezTo>
                  <a:cubicBezTo>
                    <a:pt x="52" y="127"/>
                    <a:pt x="54" y="127"/>
                    <a:pt x="55" y="126"/>
                  </a:cubicBezTo>
                  <a:cubicBezTo>
                    <a:pt x="56" y="125"/>
                    <a:pt x="56" y="124"/>
                    <a:pt x="57" y="122"/>
                  </a:cubicBezTo>
                  <a:cubicBezTo>
                    <a:pt x="58" y="116"/>
                    <a:pt x="62" y="111"/>
                    <a:pt x="66" y="107"/>
                  </a:cubicBezTo>
                  <a:cubicBezTo>
                    <a:pt x="72" y="101"/>
                    <a:pt x="80" y="96"/>
                    <a:pt x="89" y="91"/>
                  </a:cubicBezTo>
                  <a:cubicBezTo>
                    <a:pt x="98" y="86"/>
                    <a:pt x="107" y="80"/>
                    <a:pt x="115" y="73"/>
                  </a:cubicBezTo>
                  <a:cubicBezTo>
                    <a:pt x="122" y="66"/>
                    <a:pt x="126" y="59"/>
                    <a:pt x="129" y="50"/>
                  </a:cubicBezTo>
                  <a:cubicBezTo>
                    <a:pt x="130" y="48"/>
                    <a:pt x="129" y="44"/>
                    <a:pt x="127" y="42"/>
                  </a:cubicBezTo>
                  <a:close/>
                  <a:moveTo>
                    <a:pt x="49" y="120"/>
                  </a:moveTo>
                  <a:cubicBezTo>
                    <a:pt x="36" y="107"/>
                    <a:pt x="22" y="93"/>
                    <a:pt x="9" y="80"/>
                  </a:cubicBezTo>
                  <a:cubicBezTo>
                    <a:pt x="20" y="43"/>
                    <a:pt x="70" y="45"/>
                    <a:pt x="81" y="8"/>
                  </a:cubicBezTo>
                  <a:cubicBezTo>
                    <a:pt x="94" y="21"/>
                    <a:pt x="108" y="35"/>
                    <a:pt x="121" y="48"/>
                  </a:cubicBezTo>
                  <a:cubicBezTo>
                    <a:pt x="110" y="85"/>
                    <a:pt x="60" y="83"/>
                    <a:pt x="49"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id-ID">
                <a:latin typeface="+mn-lt"/>
              </a:endParaRPr>
            </a:p>
          </p:txBody>
        </p:sp>
        <p:sp>
          <p:nvSpPr>
            <p:cNvPr id="35" name="Freeform 28"/>
            <p:cNvSpPr>
              <a:spLocks noEditPoints="1"/>
            </p:cNvSpPr>
            <p:nvPr/>
          </p:nvSpPr>
          <p:spPr bwMode="auto">
            <a:xfrm>
              <a:off x="6967538" y="969963"/>
              <a:ext cx="134938" cy="138113"/>
            </a:xfrm>
            <a:custGeom>
              <a:avLst/>
              <a:gdLst>
                <a:gd name="T0" fmla="*/ 28 w 35"/>
                <a:gd name="T1" fmla="*/ 12 h 36"/>
                <a:gd name="T2" fmla="*/ 20 w 35"/>
                <a:gd name="T3" fmla="*/ 13 h 36"/>
                <a:gd name="T4" fmla="*/ 10 w 35"/>
                <a:gd name="T5" fmla="*/ 7 h 36"/>
                <a:gd name="T6" fmla="*/ 15 w 35"/>
                <a:gd name="T7" fmla="*/ 6 h 36"/>
                <a:gd name="T8" fmla="*/ 19 w 35"/>
                <a:gd name="T9" fmla="*/ 6 h 36"/>
                <a:gd name="T10" fmla="*/ 20 w 35"/>
                <a:gd name="T11" fmla="*/ 2 h 36"/>
                <a:gd name="T12" fmla="*/ 13 w 35"/>
                <a:gd name="T13" fmla="*/ 1 h 36"/>
                <a:gd name="T14" fmla="*/ 6 w 35"/>
                <a:gd name="T15" fmla="*/ 4 h 36"/>
                <a:gd name="T16" fmla="*/ 5 w 35"/>
                <a:gd name="T17" fmla="*/ 3 h 36"/>
                <a:gd name="T18" fmla="*/ 3 w 35"/>
                <a:gd name="T19" fmla="*/ 5 h 36"/>
                <a:gd name="T20" fmla="*/ 4 w 35"/>
                <a:gd name="T21" fmla="*/ 6 h 36"/>
                <a:gd name="T22" fmla="*/ 1 w 35"/>
                <a:gd name="T23" fmla="*/ 15 h 36"/>
                <a:gd name="T24" fmla="*/ 3 w 35"/>
                <a:gd name="T25" fmla="*/ 22 h 36"/>
                <a:gd name="T26" fmla="*/ 18 w 35"/>
                <a:gd name="T27" fmla="*/ 21 h 36"/>
                <a:gd name="T28" fmla="*/ 23 w 35"/>
                <a:gd name="T29" fmla="*/ 31 h 36"/>
                <a:gd name="T30" fmla="*/ 19 w 35"/>
                <a:gd name="T31" fmla="*/ 30 h 36"/>
                <a:gd name="T32" fmla="*/ 16 w 35"/>
                <a:gd name="T33" fmla="*/ 28 h 36"/>
                <a:gd name="T34" fmla="*/ 13 w 35"/>
                <a:gd name="T35" fmla="*/ 31 h 36"/>
                <a:gd name="T36" fmla="*/ 17 w 35"/>
                <a:gd name="T37" fmla="*/ 35 h 36"/>
                <a:gd name="T38" fmla="*/ 25 w 35"/>
                <a:gd name="T39" fmla="*/ 36 h 36"/>
                <a:gd name="T40" fmla="*/ 31 w 35"/>
                <a:gd name="T41" fmla="*/ 35 h 36"/>
                <a:gd name="T42" fmla="*/ 33 w 35"/>
                <a:gd name="T43" fmla="*/ 34 h 36"/>
                <a:gd name="T44" fmla="*/ 33 w 35"/>
                <a:gd name="T45" fmla="*/ 32 h 36"/>
                <a:gd name="T46" fmla="*/ 34 w 35"/>
                <a:gd name="T47" fmla="*/ 26 h 36"/>
                <a:gd name="T48" fmla="*/ 35 w 35"/>
                <a:gd name="T49" fmla="*/ 18 h 36"/>
                <a:gd name="T50" fmla="*/ 10 w 35"/>
                <a:gd name="T51" fmla="*/ 17 h 36"/>
                <a:gd name="T52" fmla="*/ 6 w 35"/>
                <a:gd name="T53" fmla="*/ 15 h 36"/>
                <a:gd name="T54" fmla="*/ 7 w 35"/>
                <a:gd name="T55" fmla="*/ 11 h 36"/>
                <a:gd name="T56" fmla="*/ 14 w 35"/>
                <a:gd name="T57" fmla="*/ 16 h 36"/>
                <a:gd name="T58" fmla="*/ 29 w 35"/>
                <a:gd name="T59" fmla="*/ 25 h 36"/>
                <a:gd name="T60" fmla="*/ 21 w 35"/>
                <a:gd name="T61" fmla="*/ 20 h 36"/>
                <a:gd name="T62" fmla="*/ 25 w 35"/>
                <a:gd name="T63" fmla="*/ 18 h 36"/>
                <a:gd name="T64" fmla="*/ 28 w 35"/>
                <a:gd name="T65" fmla="*/ 20 h 36"/>
                <a:gd name="T66" fmla="*/ 29 w 35"/>
                <a:gd name="T67"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36">
                  <a:moveTo>
                    <a:pt x="32" y="15"/>
                  </a:moveTo>
                  <a:cubicBezTo>
                    <a:pt x="31" y="14"/>
                    <a:pt x="30" y="13"/>
                    <a:pt x="28" y="12"/>
                  </a:cubicBezTo>
                  <a:cubicBezTo>
                    <a:pt x="27" y="12"/>
                    <a:pt x="26" y="12"/>
                    <a:pt x="24" y="12"/>
                  </a:cubicBezTo>
                  <a:cubicBezTo>
                    <a:pt x="23" y="12"/>
                    <a:pt x="22" y="12"/>
                    <a:pt x="20" y="13"/>
                  </a:cubicBezTo>
                  <a:cubicBezTo>
                    <a:pt x="19" y="13"/>
                    <a:pt x="18" y="14"/>
                    <a:pt x="16" y="15"/>
                  </a:cubicBezTo>
                  <a:cubicBezTo>
                    <a:pt x="14" y="12"/>
                    <a:pt x="12" y="10"/>
                    <a:pt x="10" y="7"/>
                  </a:cubicBezTo>
                  <a:cubicBezTo>
                    <a:pt x="11" y="7"/>
                    <a:pt x="12" y="6"/>
                    <a:pt x="13" y="6"/>
                  </a:cubicBezTo>
                  <a:cubicBezTo>
                    <a:pt x="14" y="6"/>
                    <a:pt x="14" y="6"/>
                    <a:pt x="15" y="6"/>
                  </a:cubicBezTo>
                  <a:cubicBezTo>
                    <a:pt x="16" y="7"/>
                    <a:pt x="17" y="7"/>
                    <a:pt x="18" y="7"/>
                  </a:cubicBezTo>
                  <a:cubicBezTo>
                    <a:pt x="18" y="7"/>
                    <a:pt x="19" y="7"/>
                    <a:pt x="19" y="6"/>
                  </a:cubicBezTo>
                  <a:cubicBezTo>
                    <a:pt x="20" y="6"/>
                    <a:pt x="20" y="5"/>
                    <a:pt x="20" y="5"/>
                  </a:cubicBezTo>
                  <a:cubicBezTo>
                    <a:pt x="20" y="4"/>
                    <a:pt x="20" y="3"/>
                    <a:pt x="20" y="2"/>
                  </a:cubicBezTo>
                  <a:cubicBezTo>
                    <a:pt x="19" y="1"/>
                    <a:pt x="18" y="1"/>
                    <a:pt x="16" y="0"/>
                  </a:cubicBezTo>
                  <a:cubicBezTo>
                    <a:pt x="15" y="0"/>
                    <a:pt x="14" y="0"/>
                    <a:pt x="13" y="1"/>
                  </a:cubicBezTo>
                  <a:cubicBezTo>
                    <a:pt x="11" y="1"/>
                    <a:pt x="10" y="1"/>
                    <a:pt x="9" y="2"/>
                  </a:cubicBezTo>
                  <a:cubicBezTo>
                    <a:pt x="8" y="3"/>
                    <a:pt x="7" y="3"/>
                    <a:pt x="6" y="4"/>
                  </a:cubicBezTo>
                  <a:cubicBezTo>
                    <a:pt x="6" y="4"/>
                    <a:pt x="6" y="3"/>
                    <a:pt x="6" y="3"/>
                  </a:cubicBezTo>
                  <a:cubicBezTo>
                    <a:pt x="5" y="3"/>
                    <a:pt x="5" y="3"/>
                    <a:pt x="5" y="3"/>
                  </a:cubicBezTo>
                  <a:cubicBezTo>
                    <a:pt x="4" y="3"/>
                    <a:pt x="4" y="3"/>
                    <a:pt x="3" y="3"/>
                  </a:cubicBezTo>
                  <a:cubicBezTo>
                    <a:pt x="3" y="4"/>
                    <a:pt x="3" y="4"/>
                    <a:pt x="3" y="5"/>
                  </a:cubicBezTo>
                  <a:cubicBezTo>
                    <a:pt x="3" y="5"/>
                    <a:pt x="3" y="5"/>
                    <a:pt x="4" y="6"/>
                  </a:cubicBezTo>
                  <a:cubicBezTo>
                    <a:pt x="4" y="6"/>
                    <a:pt x="4" y="6"/>
                    <a:pt x="4" y="6"/>
                  </a:cubicBezTo>
                  <a:cubicBezTo>
                    <a:pt x="3" y="7"/>
                    <a:pt x="2" y="9"/>
                    <a:pt x="2" y="10"/>
                  </a:cubicBezTo>
                  <a:cubicBezTo>
                    <a:pt x="1" y="12"/>
                    <a:pt x="1" y="13"/>
                    <a:pt x="1" y="15"/>
                  </a:cubicBezTo>
                  <a:cubicBezTo>
                    <a:pt x="0" y="16"/>
                    <a:pt x="1" y="17"/>
                    <a:pt x="1" y="18"/>
                  </a:cubicBezTo>
                  <a:cubicBezTo>
                    <a:pt x="1" y="20"/>
                    <a:pt x="2" y="21"/>
                    <a:pt x="3" y="22"/>
                  </a:cubicBezTo>
                  <a:cubicBezTo>
                    <a:pt x="5" y="23"/>
                    <a:pt x="8" y="24"/>
                    <a:pt x="10" y="24"/>
                  </a:cubicBezTo>
                  <a:cubicBezTo>
                    <a:pt x="13" y="23"/>
                    <a:pt x="15" y="23"/>
                    <a:pt x="18" y="21"/>
                  </a:cubicBezTo>
                  <a:cubicBezTo>
                    <a:pt x="21" y="24"/>
                    <a:pt x="23" y="27"/>
                    <a:pt x="25" y="29"/>
                  </a:cubicBezTo>
                  <a:cubicBezTo>
                    <a:pt x="24" y="30"/>
                    <a:pt x="24" y="30"/>
                    <a:pt x="23" y="31"/>
                  </a:cubicBezTo>
                  <a:cubicBezTo>
                    <a:pt x="22" y="31"/>
                    <a:pt x="21" y="31"/>
                    <a:pt x="21" y="31"/>
                  </a:cubicBezTo>
                  <a:cubicBezTo>
                    <a:pt x="20" y="30"/>
                    <a:pt x="20" y="30"/>
                    <a:pt x="19" y="30"/>
                  </a:cubicBezTo>
                  <a:cubicBezTo>
                    <a:pt x="18" y="29"/>
                    <a:pt x="18" y="29"/>
                    <a:pt x="17" y="29"/>
                  </a:cubicBezTo>
                  <a:cubicBezTo>
                    <a:pt x="17" y="28"/>
                    <a:pt x="16" y="28"/>
                    <a:pt x="16" y="28"/>
                  </a:cubicBezTo>
                  <a:cubicBezTo>
                    <a:pt x="15" y="28"/>
                    <a:pt x="15" y="29"/>
                    <a:pt x="14" y="29"/>
                  </a:cubicBezTo>
                  <a:cubicBezTo>
                    <a:pt x="13" y="30"/>
                    <a:pt x="13" y="30"/>
                    <a:pt x="13" y="31"/>
                  </a:cubicBezTo>
                  <a:cubicBezTo>
                    <a:pt x="13" y="32"/>
                    <a:pt x="13" y="33"/>
                    <a:pt x="14" y="33"/>
                  </a:cubicBezTo>
                  <a:cubicBezTo>
                    <a:pt x="15" y="34"/>
                    <a:pt x="16" y="35"/>
                    <a:pt x="17" y="35"/>
                  </a:cubicBezTo>
                  <a:cubicBezTo>
                    <a:pt x="18" y="36"/>
                    <a:pt x="19" y="36"/>
                    <a:pt x="20" y="36"/>
                  </a:cubicBezTo>
                  <a:cubicBezTo>
                    <a:pt x="22" y="36"/>
                    <a:pt x="23" y="36"/>
                    <a:pt x="25" y="36"/>
                  </a:cubicBezTo>
                  <a:cubicBezTo>
                    <a:pt x="26" y="35"/>
                    <a:pt x="27" y="34"/>
                    <a:pt x="29" y="33"/>
                  </a:cubicBezTo>
                  <a:cubicBezTo>
                    <a:pt x="30" y="33"/>
                    <a:pt x="30" y="34"/>
                    <a:pt x="31" y="35"/>
                  </a:cubicBezTo>
                  <a:cubicBezTo>
                    <a:pt x="31" y="35"/>
                    <a:pt x="32" y="35"/>
                    <a:pt x="32" y="35"/>
                  </a:cubicBezTo>
                  <a:cubicBezTo>
                    <a:pt x="33" y="35"/>
                    <a:pt x="33" y="35"/>
                    <a:pt x="33" y="34"/>
                  </a:cubicBezTo>
                  <a:cubicBezTo>
                    <a:pt x="33" y="34"/>
                    <a:pt x="34" y="34"/>
                    <a:pt x="34" y="33"/>
                  </a:cubicBezTo>
                  <a:cubicBezTo>
                    <a:pt x="34" y="33"/>
                    <a:pt x="33" y="32"/>
                    <a:pt x="33" y="32"/>
                  </a:cubicBezTo>
                  <a:cubicBezTo>
                    <a:pt x="32" y="32"/>
                    <a:pt x="32" y="31"/>
                    <a:pt x="31" y="30"/>
                  </a:cubicBezTo>
                  <a:cubicBezTo>
                    <a:pt x="32" y="29"/>
                    <a:pt x="33" y="27"/>
                    <a:pt x="34" y="26"/>
                  </a:cubicBezTo>
                  <a:cubicBezTo>
                    <a:pt x="35" y="24"/>
                    <a:pt x="35" y="23"/>
                    <a:pt x="35" y="21"/>
                  </a:cubicBezTo>
                  <a:cubicBezTo>
                    <a:pt x="35" y="20"/>
                    <a:pt x="35" y="19"/>
                    <a:pt x="35" y="18"/>
                  </a:cubicBezTo>
                  <a:cubicBezTo>
                    <a:pt x="34" y="17"/>
                    <a:pt x="33" y="16"/>
                    <a:pt x="32" y="15"/>
                  </a:cubicBezTo>
                  <a:close/>
                  <a:moveTo>
                    <a:pt x="10" y="17"/>
                  </a:moveTo>
                  <a:cubicBezTo>
                    <a:pt x="9" y="17"/>
                    <a:pt x="8" y="17"/>
                    <a:pt x="7" y="16"/>
                  </a:cubicBezTo>
                  <a:cubicBezTo>
                    <a:pt x="7" y="16"/>
                    <a:pt x="6" y="15"/>
                    <a:pt x="6" y="15"/>
                  </a:cubicBezTo>
                  <a:cubicBezTo>
                    <a:pt x="6" y="14"/>
                    <a:pt x="6" y="14"/>
                    <a:pt x="6" y="13"/>
                  </a:cubicBezTo>
                  <a:cubicBezTo>
                    <a:pt x="6" y="13"/>
                    <a:pt x="6" y="12"/>
                    <a:pt x="7" y="11"/>
                  </a:cubicBezTo>
                  <a:cubicBezTo>
                    <a:pt x="7" y="11"/>
                    <a:pt x="7" y="10"/>
                    <a:pt x="8" y="9"/>
                  </a:cubicBezTo>
                  <a:cubicBezTo>
                    <a:pt x="10" y="11"/>
                    <a:pt x="12" y="14"/>
                    <a:pt x="14" y="16"/>
                  </a:cubicBezTo>
                  <a:cubicBezTo>
                    <a:pt x="12" y="17"/>
                    <a:pt x="11" y="17"/>
                    <a:pt x="10" y="17"/>
                  </a:cubicBezTo>
                  <a:close/>
                  <a:moveTo>
                    <a:pt x="29" y="25"/>
                  </a:moveTo>
                  <a:cubicBezTo>
                    <a:pt x="28" y="26"/>
                    <a:pt x="28" y="27"/>
                    <a:pt x="27" y="27"/>
                  </a:cubicBezTo>
                  <a:cubicBezTo>
                    <a:pt x="25" y="25"/>
                    <a:pt x="23" y="22"/>
                    <a:pt x="21" y="20"/>
                  </a:cubicBezTo>
                  <a:cubicBezTo>
                    <a:pt x="21" y="20"/>
                    <a:pt x="22" y="19"/>
                    <a:pt x="23" y="19"/>
                  </a:cubicBezTo>
                  <a:cubicBezTo>
                    <a:pt x="23" y="19"/>
                    <a:pt x="24" y="19"/>
                    <a:pt x="25" y="18"/>
                  </a:cubicBezTo>
                  <a:cubicBezTo>
                    <a:pt x="25" y="18"/>
                    <a:pt x="26" y="18"/>
                    <a:pt x="27" y="19"/>
                  </a:cubicBezTo>
                  <a:cubicBezTo>
                    <a:pt x="27" y="19"/>
                    <a:pt x="28" y="19"/>
                    <a:pt x="28" y="20"/>
                  </a:cubicBezTo>
                  <a:cubicBezTo>
                    <a:pt x="29" y="20"/>
                    <a:pt x="29" y="21"/>
                    <a:pt x="29" y="21"/>
                  </a:cubicBezTo>
                  <a:cubicBezTo>
                    <a:pt x="30" y="22"/>
                    <a:pt x="30" y="23"/>
                    <a:pt x="29" y="23"/>
                  </a:cubicBezTo>
                  <a:cubicBezTo>
                    <a:pt x="29" y="24"/>
                    <a:pt x="29" y="25"/>
                    <a:pt x="29"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id-ID">
                <a:latin typeface="+mn-lt"/>
              </a:endParaRPr>
            </a:p>
          </p:txBody>
        </p:sp>
        <p:sp>
          <p:nvSpPr>
            <p:cNvPr id="36" name="Freeform 29"/>
            <p:cNvSpPr>
              <a:spLocks/>
            </p:cNvSpPr>
            <p:nvPr/>
          </p:nvSpPr>
          <p:spPr bwMode="auto">
            <a:xfrm>
              <a:off x="6956425" y="1135063"/>
              <a:ext cx="73025" cy="79375"/>
            </a:xfrm>
            <a:custGeom>
              <a:avLst/>
              <a:gdLst>
                <a:gd name="T0" fmla="*/ 16 w 19"/>
                <a:gd name="T1" fmla="*/ 1 h 21"/>
                <a:gd name="T2" fmla="*/ 16 w 19"/>
                <a:gd name="T3" fmla="*/ 1 h 21"/>
                <a:gd name="T4" fmla="*/ 9 w 19"/>
                <a:gd name="T5" fmla="*/ 7 h 21"/>
                <a:gd name="T6" fmla="*/ 3 w 19"/>
                <a:gd name="T7" fmla="*/ 14 h 21"/>
                <a:gd name="T8" fmla="*/ 0 w 19"/>
                <a:gd name="T9" fmla="*/ 17 h 21"/>
                <a:gd name="T10" fmla="*/ 0 w 19"/>
                <a:gd name="T11" fmla="*/ 17 h 21"/>
                <a:gd name="T12" fmla="*/ 0 w 19"/>
                <a:gd name="T13" fmla="*/ 20 h 21"/>
                <a:gd name="T14" fmla="*/ 3 w 19"/>
                <a:gd name="T15" fmla="*/ 20 h 21"/>
                <a:gd name="T16" fmla="*/ 3 w 19"/>
                <a:gd name="T17" fmla="*/ 20 h 21"/>
                <a:gd name="T18" fmla="*/ 6 w 19"/>
                <a:gd name="T19" fmla="*/ 16 h 21"/>
                <a:gd name="T20" fmla="*/ 11 w 19"/>
                <a:gd name="T21" fmla="*/ 10 h 21"/>
                <a:gd name="T22" fmla="*/ 18 w 19"/>
                <a:gd name="T23" fmla="*/ 4 h 21"/>
                <a:gd name="T24" fmla="*/ 18 w 19"/>
                <a:gd name="T25" fmla="*/ 4 h 21"/>
                <a:gd name="T26" fmla="*/ 19 w 19"/>
                <a:gd name="T27" fmla="*/ 4 h 21"/>
                <a:gd name="T28" fmla="*/ 19 w 19"/>
                <a:gd name="T29" fmla="*/ 1 h 21"/>
                <a:gd name="T30" fmla="*/ 16 w 19"/>
                <a:gd name="T3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1">
                  <a:moveTo>
                    <a:pt x="16" y="1"/>
                  </a:moveTo>
                  <a:cubicBezTo>
                    <a:pt x="16" y="1"/>
                    <a:pt x="16" y="1"/>
                    <a:pt x="16" y="1"/>
                  </a:cubicBezTo>
                  <a:cubicBezTo>
                    <a:pt x="13" y="3"/>
                    <a:pt x="11" y="5"/>
                    <a:pt x="9" y="7"/>
                  </a:cubicBezTo>
                  <a:cubicBezTo>
                    <a:pt x="6" y="9"/>
                    <a:pt x="5" y="11"/>
                    <a:pt x="3" y="14"/>
                  </a:cubicBezTo>
                  <a:cubicBezTo>
                    <a:pt x="0" y="17"/>
                    <a:pt x="0" y="17"/>
                    <a:pt x="0" y="17"/>
                  </a:cubicBezTo>
                  <a:cubicBezTo>
                    <a:pt x="0" y="17"/>
                    <a:pt x="0" y="17"/>
                    <a:pt x="0" y="17"/>
                  </a:cubicBezTo>
                  <a:cubicBezTo>
                    <a:pt x="0" y="18"/>
                    <a:pt x="0" y="19"/>
                    <a:pt x="0" y="20"/>
                  </a:cubicBezTo>
                  <a:cubicBezTo>
                    <a:pt x="1" y="21"/>
                    <a:pt x="2" y="21"/>
                    <a:pt x="3" y="20"/>
                  </a:cubicBezTo>
                  <a:cubicBezTo>
                    <a:pt x="3" y="20"/>
                    <a:pt x="3" y="20"/>
                    <a:pt x="3" y="20"/>
                  </a:cubicBezTo>
                  <a:cubicBezTo>
                    <a:pt x="6" y="16"/>
                    <a:pt x="6" y="16"/>
                    <a:pt x="6" y="16"/>
                  </a:cubicBezTo>
                  <a:cubicBezTo>
                    <a:pt x="8" y="14"/>
                    <a:pt x="9" y="12"/>
                    <a:pt x="11" y="10"/>
                  </a:cubicBezTo>
                  <a:cubicBezTo>
                    <a:pt x="14" y="8"/>
                    <a:pt x="16" y="6"/>
                    <a:pt x="18" y="4"/>
                  </a:cubicBezTo>
                  <a:cubicBezTo>
                    <a:pt x="18" y="4"/>
                    <a:pt x="18" y="4"/>
                    <a:pt x="18" y="4"/>
                  </a:cubicBezTo>
                  <a:cubicBezTo>
                    <a:pt x="18" y="4"/>
                    <a:pt x="18" y="4"/>
                    <a:pt x="19" y="4"/>
                  </a:cubicBezTo>
                  <a:cubicBezTo>
                    <a:pt x="19" y="3"/>
                    <a:pt x="19" y="2"/>
                    <a:pt x="19" y="1"/>
                  </a:cubicBezTo>
                  <a:cubicBezTo>
                    <a:pt x="18" y="0"/>
                    <a:pt x="17" y="0"/>
                    <a:pt x="1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id-ID">
                <a:latin typeface="+mn-lt"/>
              </a:endParaRPr>
            </a:p>
          </p:txBody>
        </p:sp>
        <p:sp>
          <p:nvSpPr>
            <p:cNvPr id="37" name="Freeform 30"/>
            <p:cNvSpPr>
              <a:spLocks/>
            </p:cNvSpPr>
            <p:nvPr/>
          </p:nvSpPr>
          <p:spPr bwMode="auto">
            <a:xfrm>
              <a:off x="7043738" y="873125"/>
              <a:ext cx="77788" cy="80963"/>
            </a:xfrm>
            <a:custGeom>
              <a:avLst/>
              <a:gdLst>
                <a:gd name="T0" fmla="*/ 8 w 20"/>
                <a:gd name="T1" fmla="*/ 11 h 21"/>
                <a:gd name="T2" fmla="*/ 1 w 20"/>
                <a:gd name="T3" fmla="*/ 17 h 21"/>
                <a:gd name="T4" fmla="*/ 0 w 20"/>
                <a:gd name="T5" fmla="*/ 17 h 21"/>
                <a:gd name="T6" fmla="*/ 0 w 20"/>
                <a:gd name="T7" fmla="*/ 20 h 21"/>
                <a:gd name="T8" fmla="*/ 3 w 20"/>
                <a:gd name="T9" fmla="*/ 20 h 21"/>
                <a:gd name="T10" fmla="*/ 3 w 20"/>
                <a:gd name="T11" fmla="*/ 20 h 21"/>
                <a:gd name="T12" fmla="*/ 10 w 20"/>
                <a:gd name="T13" fmla="*/ 14 h 21"/>
                <a:gd name="T14" fmla="*/ 16 w 20"/>
                <a:gd name="T15" fmla="*/ 7 h 21"/>
                <a:gd name="T16" fmla="*/ 19 w 20"/>
                <a:gd name="T17" fmla="*/ 3 h 21"/>
                <a:gd name="T18" fmla="*/ 19 w 20"/>
                <a:gd name="T19" fmla="*/ 3 h 21"/>
                <a:gd name="T20" fmla="*/ 19 w 20"/>
                <a:gd name="T21" fmla="*/ 0 h 21"/>
                <a:gd name="T22" fmla="*/ 16 w 20"/>
                <a:gd name="T23" fmla="*/ 0 h 21"/>
                <a:gd name="T24" fmla="*/ 16 w 20"/>
                <a:gd name="T25" fmla="*/ 1 h 21"/>
                <a:gd name="T26" fmla="*/ 13 w 20"/>
                <a:gd name="T27" fmla="*/ 5 h 21"/>
                <a:gd name="T28" fmla="*/ 8 w 20"/>
                <a:gd name="T2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1">
                  <a:moveTo>
                    <a:pt x="8" y="11"/>
                  </a:moveTo>
                  <a:cubicBezTo>
                    <a:pt x="5" y="13"/>
                    <a:pt x="3" y="15"/>
                    <a:pt x="1" y="17"/>
                  </a:cubicBezTo>
                  <a:cubicBezTo>
                    <a:pt x="1" y="17"/>
                    <a:pt x="0" y="17"/>
                    <a:pt x="0" y="17"/>
                  </a:cubicBezTo>
                  <a:cubicBezTo>
                    <a:pt x="0" y="18"/>
                    <a:pt x="0" y="19"/>
                    <a:pt x="0" y="20"/>
                  </a:cubicBezTo>
                  <a:cubicBezTo>
                    <a:pt x="1" y="21"/>
                    <a:pt x="2" y="21"/>
                    <a:pt x="3" y="20"/>
                  </a:cubicBezTo>
                  <a:cubicBezTo>
                    <a:pt x="3" y="20"/>
                    <a:pt x="3" y="20"/>
                    <a:pt x="3" y="20"/>
                  </a:cubicBezTo>
                  <a:cubicBezTo>
                    <a:pt x="6" y="18"/>
                    <a:pt x="8" y="16"/>
                    <a:pt x="10" y="14"/>
                  </a:cubicBezTo>
                  <a:cubicBezTo>
                    <a:pt x="13" y="12"/>
                    <a:pt x="14" y="9"/>
                    <a:pt x="16" y="7"/>
                  </a:cubicBezTo>
                  <a:cubicBezTo>
                    <a:pt x="19" y="3"/>
                    <a:pt x="19" y="3"/>
                    <a:pt x="19" y="3"/>
                  </a:cubicBezTo>
                  <a:cubicBezTo>
                    <a:pt x="19" y="3"/>
                    <a:pt x="19" y="3"/>
                    <a:pt x="19" y="3"/>
                  </a:cubicBezTo>
                  <a:cubicBezTo>
                    <a:pt x="20" y="2"/>
                    <a:pt x="20" y="1"/>
                    <a:pt x="19" y="0"/>
                  </a:cubicBezTo>
                  <a:cubicBezTo>
                    <a:pt x="18" y="0"/>
                    <a:pt x="17" y="0"/>
                    <a:pt x="16" y="0"/>
                  </a:cubicBezTo>
                  <a:cubicBezTo>
                    <a:pt x="16" y="1"/>
                    <a:pt x="16" y="1"/>
                    <a:pt x="16" y="1"/>
                  </a:cubicBezTo>
                  <a:cubicBezTo>
                    <a:pt x="13" y="5"/>
                    <a:pt x="13" y="5"/>
                    <a:pt x="13" y="5"/>
                  </a:cubicBezTo>
                  <a:cubicBezTo>
                    <a:pt x="11" y="7"/>
                    <a:pt x="10"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id-ID">
                <a:latin typeface="+mn-lt"/>
              </a:endParaRPr>
            </a:p>
          </p:txBody>
        </p:sp>
      </p:grpSp>
      <p:sp>
        <p:nvSpPr>
          <p:cNvPr id="38" name="Straight Connector 37"/>
          <p:cNvSpPr/>
          <p:nvPr/>
        </p:nvSpPr>
        <p:spPr>
          <a:xfrm>
            <a:off x="4914900" y="3889375"/>
            <a:ext cx="5907088" cy="0"/>
          </a:xfrm>
          <a:prstGeom prst="line">
            <a:avLst/>
          </a:prstGeom>
          <a:ln>
            <a:solidFill>
              <a:schemeClr val="accent4"/>
            </a:solidFill>
          </a:ln>
        </p:spPr>
        <p:style>
          <a:lnRef idx="2">
            <a:schemeClr val="accent2">
              <a:hueOff val="0"/>
              <a:satOff val="0"/>
              <a:lumOff val="0"/>
              <a:alphaOff val="0"/>
            </a:schemeClr>
          </a:lnRef>
          <a:fillRef idx="0">
            <a:schemeClr val="accent2">
              <a:hueOff val="0"/>
              <a:satOff val="0"/>
              <a:lumOff val="0"/>
              <a:alphaOff val="0"/>
            </a:schemeClr>
          </a:fillRef>
          <a:effectRef idx="0">
            <a:schemeClr val="accent2">
              <a:hueOff val="0"/>
              <a:satOff val="0"/>
              <a:lumOff val="0"/>
              <a:alphaOff val="0"/>
            </a:schemeClr>
          </a:effectRef>
          <a:fontRef idx="minor">
            <a:schemeClr val="tx1">
              <a:hueOff val="0"/>
              <a:satOff val="0"/>
              <a:lumOff val="0"/>
              <a:alphaOff val="0"/>
            </a:schemeClr>
          </a:fontRef>
        </p:style>
      </p:sp>
      <p:sp>
        <p:nvSpPr>
          <p:cNvPr id="39" name="Straight Connector 38"/>
          <p:cNvSpPr/>
          <p:nvPr/>
        </p:nvSpPr>
        <p:spPr>
          <a:xfrm>
            <a:off x="4914900" y="3159125"/>
            <a:ext cx="5907088" cy="0"/>
          </a:xfrm>
          <a:prstGeom prst="line">
            <a:avLst/>
          </a:prstGeom>
          <a:ln>
            <a:solidFill>
              <a:srgbClr val="7030A0"/>
            </a:solidFill>
          </a:ln>
        </p:spPr>
        <p:style>
          <a:lnRef idx="2">
            <a:schemeClr val="accent2">
              <a:hueOff val="0"/>
              <a:satOff val="0"/>
              <a:lumOff val="0"/>
              <a:alphaOff val="0"/>
            </a:schemeClr>
          </a:lnRef>
          <a:fillRef idx="0">
            <a:schemeClr val="accent2">
              <a:hueOff val="0"/>
              <a:satOff val="0"/>
              <a:lumOff val="0"/>
              <a:alphaOff val="0"/>
            </a:schemeClr>
          </a:fillRef>
          <a:effectRef idx="0">
            <a:schemeClr val="accent2">
              <a:hueOff val="0"/>
              <a:satOff val="0"/>
              <a:lumOff val="0"/>
              <a:alphaOff val="0"/>
            </a:schemeClr>
          </a:effectRef>
          <a:fontRef idx="minor">
            <a:schemeClr val="tx1">
              <a:hueOff val="0"/>
              <a:satOff val="0"/>
              <a:lumOff val="0"/>
              <a:alphaOff val="0"/>
            </a:schemeClr>
          </a:fontRef>
        </p:style>
      </p:sp>
      <p:sp>
        <p:nvSpPr>
          <p:cNvPr id="41" name="Straight Connector 40"/>
          <p:cNvSpPr/>
          <p:nvPr/>
        </p:nvSpPr>
        <p:spPr>
          <a:xfrm>
            <a:off x="4914900" y="4608513"/>
            <a:ext cx="5907088" cy="0"/>
          </a:xfrm>
          <a:prstGeom prst="line">
            <a:avLst/>
          </a:prstGeom>
          <a:ln>
            <a:solidFill>
              <a:srgbClr val="FF0000"/>
            </a:solidFill>
          </a:ln>
        </p:spPr>
        <p:style>
          <a:lnRef idx="2">
            <a:schemeClr val="accent2">
              <a:hueOff val="0"/>
              <a:satOff val="0"/>
              <a:lumOff val="0"/>
              <a:alphaOff val="0"/>
            </a:schemeClr>
          </a:lnRef>
          <a:fillRef idx="0">
            <a:schemeClr val="accent2">
              <a:hueOff val="0"/>
              <a:satOff val="0"/>
              <a:lumOff val="0"/>
              <a:alphaOff val="0"/>
            </a:schemeClr>
          </a:fillRef>
          <a:effectRef idx="0">
            <a:schemeClr val="accent2">
              <a:hueOff val="0"/>
              <a:satOff val="0"/>
              <a:lumOff val="0"/>
              <a:alphaOff val="0"/>
            </a:schemeClr>
          </a:effectRef>
          <a:fontRef idx="minor">
            <a:schemeClr val="tx1">
              <a:hueOff val="0"/>
              <a:satOff val="0"/>
              <a:lumOff val="0"/>
              <a:alphaOff val="0"/>
            </a:schemeClr>
          </a:fontRef>
        </p:style>
      </p:sp>
      <p:sp>
        <p:nvSpPr>
          <p:cNvPr id="42" name="Content Placeholder 2"/>
          <p:cNvSpPr txBox="1">
            <a:spLocks/>
          </p:cNvSpPr>
          <p:nvPr/>
        </p:nvSpPr>
        <p:spPr bwMode="auto">
          <a:xfrm>
            <a:off x="5894388" y="3189288"/>
            <a:ext cx="4927600" cy="581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spcAft>
                <a:spcPts val="600"/>
              </a:spcAft>
              <a:buClr>
                <a:srgbClr val="2E75B6"/>
              </a:buClr>
              <a:buSzPct val="145000"/>
              <a:buFont typeface="Arial" pitchFamily="34" charset="0"/>
              <a:buNone/>
            </a:pPr>
            <a:r>
              <a:rPr lang="en-US" altLang="zh-CN" sz="1100">
                <a:solidFill>
                  <a:srgbClr val="A6A6A6"/>
                </a:solidFill>
                <a:ea typeface="Roboto" pitchFamily="2" charset="0"/>
                <a:cs typeface="Arial" pitchFamily="34" charset="0"/>
              </a:rPr>
              <a:t>Lorem Ipsum has been the industry's standard dummy text ever since the 1500s, when an unknown printer took galley of type and scrambled</a:t>
            </a:r>
            <a:r>
              <a:rPr lang="id-ID" altLang="zh-CN" sz="1100">
                <a:solidFill>
                  <a:srgbClr val="A6A6A6"/>
                </a:solidFill>
                <a:ea typeface="Roboto" pitchFamily="2" charset="0"/>
                <a:cs typeface="Arial" pitchFamily="34" charset="0"/>
              </a:rPr>
              <a:t>.</a:t>
            </a:r>
            <a:endParaRPr lang="en-US" altLang="zh-CN" sz="1100" b="1">
              <a:solidFill>
                <a:srgbClr val="A6A6A6"/>
              </a:solidFill>
              <a:ea typeface="Roboto" pitchFamily="2" charset="0"/>
              <a:cs typeface="Arial" pitchFamily="34" charset="0"/>
            </a:endParaRPr>
          </a:p>
        </p:txBody>
      </p:sp>
      <p:sp>
        <p:nvSpPr>
          <p:cNvPr id="43" name="Content Placeholder 2"/>
          <p:cNvSpPr txBox="1">
            <a:spLocks/>
          </p:cNvSpPr>
          <p:nvPr/>
        </p:nvSpPr>
        <p:spPr bwMode="auto">
          <a:xfrm>
            <a:off x="5880100" y="3924300"/>
            <a:ext cx="4941888" cy="561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spcAft>
                <a:spcPts val="600"/>
              </a:spcAft>
              <a:buClr>
                <a:srgbClr val="2E75B6"/>
              </a:buClr>
              <a:buSzPct val="145000"/>
              <a:buFont typeface="Arial" pitchFamily="34" charset="0"/>
              <a:buNone/>
            </a:pPr>
            <a:r>
              <a:rPr lang="en-US" altLang="zh-CN" sz="1100">
                <a:solidFill>
                  <a:srgbClr val="A6A6A6"/>
                </a:solidFill>
                <a:ea typeface="Roboto" pitchFamily="2" charset="0"/>
                <a:cs typeface="Arial" pitchFamily="34" charset="0"/>
              </a:rPr>
              <a:t>Lorem Ipsum has been the industry's standard dummy text ever since the 1500s, when an unknown printer took galley of type and scrambled</a:t>
            </a:r>
            <a:r>
              <a:rPr lang="id-ID" altLang="zh-CN" sz="1100">
                <a:solidFill>
                  <a:srgbClr val="A6A6A6"/>
                </a:solidFill>
                <a:ea typeface="Roboto" pitchFamily="2" charset="0"/>
                <a:cs typeface="Arial" pitchFamily="34" charset="0"/>
              </a:rPr>
              <a:t>.</a:t>
            </a:r>
            <a:endParaRPr lang="en-US" altLang="zh-CN" sz="1100" b="1">
              <a:solidFill>
                <a:srgbClr val="A6A6A6"/>
              </a:solidFill>
              <a:ea typeface="Roboto" pitchFamily="2" charset="0"/>
              <a:cs typeface="Arial" pitchFamily="34" charset="0"/>
            </a:endParaRPr>
          </a:p>
        </p:txBody>
      </p:sp>
      <p:sp>
        <p:nvSpPr>
          <p:cNvPr id="44" name="Content Placeholder 2"/>
          <p:cNvSpPr txBox="1">
            <a:spLocks/>
          </p:cNvSpPr>
          <p:nvPr/>
        </p:nvSpPr>
        <p:spPr bwMode="auto">
          <a:xfrm>
            <a:off x="5865813" y="4664075"/>
            <a:ext cx="4956175" cy="485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spcAft>
                <a:spcPts val="600"/>
              </a:spcAft>
              <a:buClr>
                <a:srgbClr val="2E75B6"/>
              </a:buClr>
              <a:buSzPct val="145000"/>
              <a:buFont typeface="Arial" pitchFamily="34" charset="0"/>
              <a:buNone/>
            </a:pPr>
            <a:r>
              <a:rPr lang="en-US" altLang="zh-CN" sz="1100">
                <a:solidFill>
                  <a:srgbClr val="A6A6A6"/>
                </a:solidFill>
                <a:ea typeface="Roboto" pitchFamily="2" charset="0"/>
                <a:cs typeface="Arial" pitchFamily="34" charset="0"/>
              </a:rPr>
              <a:t>Lorem Ipsum has been the industry's standard dummy text ever since the 1500s, when an unknown printer took galley of type and scrambled</a:t>
            </a:r>
            <a:r>
              <a:rPr lang="id-ID" altLang="zh-CN" sz="1100">
                <a:solidFill>
                  <a:srgbClr val="A6A6A6"/>
                </a:solidFill>
                <a:ea typeface="Roboto" pitchFamily="2" charset="0"/>
                <a:cs typeface="Arial" pitchFamily="34" charset="0"/>
              </a:rPr>
              <a:t>.</a:t>
            </a:r>
            <a:endParaRPr lang="en-US" altLang="zh-CN" sz="1100" b="1">
              <a:solidFill>
                <a:srgbClr val="A6A6A6"/>
              </a:solidFill>
              <a:ea typeface="Roboto" pitchFamily="2" charset="0"/>
              <a:cs typeface="Arial" pitchFamily="34" charset="0"/>
            </a:endParaRPr>
          </a:p>
        </p:txBody>
      </p:sp>
      <p:sp>
        <p:nvSpPr>
          <p:cNvPr id="45" name="Content Placeholder 2"/>
          <p:cNvSpPr txBox="1">
            <a:spLocks/>
          </p:cNvSpPr>
          <p:nvPr/>
        </p:nvSpPr>
        <p:spPr bwMode="auto">
          <a:xfrm>
            <a:off x="4914900" y="2922588"/>
            <a:ext cx="1081088" cy="271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eaLnBrk="1" hangingPunct="1">
              <a:lnSpc>
                <a:spcPct val="80000"/>
              </a:lnSpc>
              <a:spcBef>
                <a:spcPct val="20000"/>
              </a:spcBef>
              <a:spcAft>
                <a:spcPts val="600"/>
              </a:spcAft>
              <a:buClr>
                <a:srgbClr val="2E75B6"/>
              </a:buClr>
              <a:buSzPct val="145000"/>
              <a:buFont typeface="Arial" pitchFamily="34" charset="0"/>
              <a:buNone/>
            </a:pPr>
            <a:r>
              <a:rPr lang="id-ID" altLang="zh-CN" sz="1400" b="1">
                <a:solidFill>
                  <a:srgbClr val="7030A0"/>
                </a:solidFill>
                <a:ea typeface="Roboto" pitchFamily="2" charset="0"/>
                <a:cs typeface="Arial" pitchFamily="34" charset="0"/>
              </a:rPr>
              <a:t>Content 01</a:t>
            </a:r>
            <a:endParaRPr lang="en-US" altLang="zh-CN" sz="1000" b="1">
              <a:solidFill>
                <a:srgbClr val="7030A0"/>
              </a:solidFill>
              <a:ea typeface="Roboto" pitchFamily="2" charset="0"/>
              <a:cs typeface="Arial" pitchFamily="34" charset="0"/>
            </a:endParaRPr>
          </a:p>
        </p:txBody>
      </p:sp>
      <p:sp>
        <p:nvSpPr>
          <p:cNvPr id="46" name="Content Placeholder 2"/>
          <p:cNvSpPr txBox="1">
            <a:spLocks/>
          </p:cNvSpPr>
          <p:nvPr/>
        </p:nvSpPr>
        <p:spPr bwMode="auto">
          <a:xfrm>
            <a:off x="4914900" y="3640138"/>
            <a:ext cx="1116013" cy="22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eaLnBrk="1" hangingPunct="1">
              <a:lnSpc>
                <a:spcPct val="80000"/>
              </a:lnSpc>
              <a:spcBef>
                <a:spcPct val="20000"/>
              </a:spcBef>
              <a:spcAft>
                <a:spcPts val="600"/>
              </a:spcAft>
              <a:buClr>
                <a:srgbClr val="2E75B6"/>
              </a:buClr>
              <a:buSzPct val="145000"/>
              <a:buFont typeface="Arial" pitchFamily="34" charset="0"/>
              <a:buNone/>
            </a:pPr>
            <a:r>
              <a:rPr lang="id-ID" altLang="zh-CN" sz="1400" b="1">
                <a:solidFill>
                  <a:srgbClr val="FFC000"/>
                </a:solidFill>
                <a:ea typeface="Roboto" pitchFamily="2" charset="0"/>
                <a:cs typeface="Arial" pitchFamily="34" charset="0"/>
              </a:rPr>
              <a:t>Content 02</a:t>
            </a:r>
            <a:endParaRPr lang="en-US" altLang="zh-CN" sz="1000" b="1">
              <a:solidFill>
                <a:srgbClr val="FFC000"/>
              </a:solidFill>
              <a:ea typeface="Roboto" pitchFamily="2" charset="0"/>
              <a:cs typeface="Arial" pitchFamily="34" charset="0"/>
            </a:endParaRPr>
          </a:p>
        </p:txBody>
      </p:sp>
      <p:sp>
        <p:nvSpPr>
          <p:cNvPr id="47" name="Content Placeholder 2"/>
          <p:cNvSpPr txBox="1">
            <a:spLocks/>
          </p:cNvSpPr>
          <p:nvPr/>
        </p:nvSpPr>
        <p:spPr bwMode="auto">
          <a:xfrm>
            <a:off x="4914900" y="4332288"/>
            <a:ext cx="1081088" cy="2587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eaLnBrk="1" hangingPunct="1">
              <a:lnSpc>
                <a:spcPct val="80000"/>
              </a:lnSpc>
              <a:spcBef>
                <a:spcPct val="20000"/>
              </a:spcBef>
              <a:spcAft>
                <a:spcPts val="600"/>
              </a:spcAft>
              <a:buClr>
                <a:srgbClr val="2E75B6"/>
              </a:buClr>
              <a:buSzPct val="145000"/>
              <a:buFont typeface="Arial" pitchFamily="34" charset="0"/>
              <a:buNone/>
            </a:pPr>
            <a:r>
              <a:rPr lang="id-ID" altLang="zh-CN" sz="1400" b="1">
                <a:solidFill>
                  <a:srgbClr val="FF0000"/>
                </a:solidFill>
                <a:ea typeface="Roboto" pitchFamily="2" charset="0"/>
                <a:cs typeface="Arial" pitchFamily="34" charset="0"/>
              </a:rPr>
              <a:t>Content 03</a:t>
            </a:r>
            <a:endParaRPr lang="en-US" altLang="zh-CN" sz="1000" b="1">
              <a:solidFill>
                <a:srgbClr val="FF0000"/>
              </a:solidFill>
              <a:ea typeface="Roboto" pitchFamily="2" charset="0"/>
              <a:cs typeface="Arial" pitchFamily="34" charset="0"/>
            </a:endParaRPr>
          </a:p>
        </p:txBody>
      </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22" presetClass="entr" presetSubtype="8" fill="hold" nodeType="withEffect">
                                  <p:stCondLst>
                                    <p:cond delay="2000"/>
                                  </p:stCondLst>
                                  <p:childTnLst>
                                    <p:set>
                                      <p:cBhvr>
                                        <p:cTn id="28" dur="1" fill="hold">
                                          <p:stCondLst>
                                            <p:cond delay="0"/>
                                          </p:stCondLst>
                                        </p:cTn>
                                        <p:tgtEl>
                                          <p:spTgt spid="2"/>
                                        </p:tgtEl>
                                        <p:attrNameLst>
                                          <p:attrName>style.visibility</p:attrName>
                                        </p:attrNameLst>
                                      </p:cBhvr>
                                      <p:to>
                                        <p:strVal val="visible"/>
                                      </p:to>
                                    </p:set>
                                    <p:animEffect transition="in" filter="wipe(left)">
                                      <p:cBhvr>
                                        <p:cTn id="29" dur="2000"/>
                                        <p:tgtEl>
                                          <p:spTgt spid="2"/>
                                        </p:tgtEl>
                                      </p:cBhvr>
                                    </p:animEffect>
                                  </p:childTnLst>
                                </p:cTn>
                              </p:par>
                              <p:par>
                                <p:cTn id="30" presetID="42" presetClass="entr" presetSubtype="0" fill="hold" nodeType="withEffect">
                                  <p:stCondLst>
                                    <p:cond delay="4000"/>
                                  </p:stCondLst>
                                  <p:childTnLst>
                                    <p:set>
                                      <p:cBhvr>
                                        <p:cTn id="31" dur="1" fill="hold">
                                          <p:stCondLst>
                                            <p:cond delay="0"/>
                                          </p:stCondLst>
                                        </p:cTn>
                                        <p:tgtEl>
                                          <p:spTgt spid="21"/>
                                        </p:tgtEl>
                                        <p:attrNameLst>
                                          <p:attrName>style.visibility</p:attrName>
                                        </p:attrNameLst>
                                      </p:cBhvr>
                                      <p:to>
                                        <p:strVal val="visible"/>
                                      </p:to>
                                    </p:set>
                                    <p:animEffect transition="in" filter="fade">
                                      <p:cBhvr>
                                        <p:cTn id="32" dur="1000"/>
                                        <p:tgtEl>
                                          <p:spTgt spid="21"/>
                                        </p:tgtEl>
                                      </p:cBhvr>
                                    </p:animEffect>
                                    <p:anim calcmode="lin" valueType="num">
                                      <p:cBhvr>
                                        <p:cTn id="33" dur="1000" fill="hold"/>
                                        <p:tgtEl>
                                          <p:spTgt spid="21"/>
                                        </p:tgtEl>
                                        <p:attrNameLst>
                                          <p:attrName>ppt_x</p:attrName>
                                        </p:attrNameLst>
                                      </p:cBhvr>
                                      <p:tavLst>
                                        <p:tav tm="0">
                                          <p:val>
                                            <p:strVal val="#ppt_x"/>
                                          </p:val>
                                        </p:tav>
                                        <p:tav tm="100000">
                                          <p:val>
                                            <p:strVal val="#ppt_x"/>
                                          </p:val>
                                        </p:tav>
                                      </p:tavLst>
                                    </p:anim>
                                    <p:anim calcmode="lin" valueType="num">
                                      <p:cBhvr>
                                        <p:cTn id="34" dur="1000" fill="hold"/>
                                        <p:tgtEl>
                                          <p:spTgt spid="21"/>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4000"/>
                                  </p:stCondLst>
                                  <p:childTnLst>
                                    <p:set>
                                      <p:cBhvr>
                                        <p:cTn id="36" dur="1" fill="hold">
                                          <p:stCondLst>
                                            <p:cond delay="0"/>
                                          </p:stCondLst>
                                        </p:cTn>
                                        <p:tgtEl>
                                          <p:spTgt spid="24"/>
                                        </p:tgtEl>
                                        <p:attrNameLst>
                                          <p:attrName>style.visibility</p:attrName>
                                        </p:attrNameLst>
                                      </p:cBhvr>
                                      <p:to>
                                        <p:strVal val="visible"/>
                                      </p:to>
                                    </p:set>
                                    <p:animEffect transition="in" filter="fade">
                                      <p:cBhvr>
                                        <p:cTn id="37" dur="1000"/>
                                        <p:tgtEl>
                                          <p:spTgt spid="24"/>
                                        </p:tgtEl>
                                      </p:cBhvr>
                                    </p:animEffect>
                                    <p:anim calcmode="lin" valueType="num">
                                      <p:cBhvr>
                                        <p:cTn id="38" dur="1000" fill="hold"/>
                                        <p:tgtEl>
                                          <p:spTgt spid="24"/>
                                        </p:tgtEl>
                                        <p:attrNameLst>
                                          <p:attrName>ppt_x</p:attrName>
                                        </p:attrNameLst>
                                      </p:cBhvr>
                                      <p:tavLst>
                                        <p:tav tm="0">
                                          <p:val>
                                            <p:strVal val="#ppt_x"/>
                                          </p:val>
                                        </p:tav>
                                        <p:tav tm="100000">
                                          <p:val>
                                            <p:strVal val="#ppt_x"/>
                                          </p:val>
                                        </p:tav>
                                      </p:tavLst>
                                    </p:anim>
                                    <p:anim calcmode="lin" valueType="num">
                                      <p:cBhvr>
                                        <p:cTn id="39" dur="1000" fill="hold"/>
                                        <p:tgtEl>
                                          <p:spTgt spid="24"/>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4000"/>
                                  </p:stCondLst>
                                  <p:childTnLst>
                                    <p:set>
                                      <p:cBhvr>
                                        <p:cTn id="41" dur="1" fill="hold">
                                          <p:stCondLst>
                                            <p:cond delay="0"/>
                                          </p:stCondLst>
                                        </p:cTn>
                                        <p:tgtEl>
                                          <p:spTgt spid="27"/>
                                        </p:tgtEl>
                                        <p:attrNameLst>
                                          <p:attrName>style.visibility</p:attrName>
                                        </p:attrNameLst>
                                      </p:cBhvr>
                                      <p:to>
                                        <p:strVal val="visible"/>
                                      </p:to>
                                    </p:set>
                                    <p:animEffect transition="in" filter="fade">
                                      <p:cBhvr>
                                        <p:cTn id="42" dur="1000"/>
                                        <p:tgtEl>
                                          <p:spTgt spid="27"/>
                                        </p:tgtEl>
                                      </p:cBhvr>
                                    </p:animEffect>
                                    <p:anim calcmode="lin" valueType="num">
                                      <p:cBhvr>
                                        <p:cTn id="43" dur="1000" fill="hold"/>
                                        <p:tgtEl>
                                          <p:spTgt spid="27"/>
                                        </p:tgtEl>
                                        <p:attrNameLst>
                                          <p:attrName>ppt_x</p:attrName>
                                        </p:attrNameLst>
                                      </p:cBhvr>
                                      <p:tavLst>
                                        <p:tav tm="0">
                                          <p:val>
                                            <p:strVal val="#ppt_x"/>
                                          </p:val>
                                        </p:tav>
                                        <p:tav tm="100000">
                                          <p:val>
                                            <p:strVal val="#ppt_x"/>
                                          </p:val>
                                        </p:tav>
                                      </p:tavLst>
                                    </p:anim>
                                    <p:anim calcmode="lin" valueType="num">
                                      <p:cBhvr>
                                        <p:cTn id="44" dur="1000" fill="hold"/>
                                        <p:tgtEl>
                                          <p:spTgt spid="27"/>
                                        </p:tgtEl>
                                        <p:attrNameLst>
                                          <p:attrName>ppt_y</p:attrName>
                                        </p:attrNameLst>
                                      </p:cBhvr>
                                      <p:tavLst>
                                        <p:tav tm="0">
                                          <p:val>
                                            <p:strVal val="#ppt_y+.1"/>
                                          </p:val>
                                        </p:tav>
                                        <p:tav tm="100000">
                                          <p:val>
                                            <p:strVal val="#ppt_y"/>
                                          </p:val>
                                        </p:tav>
                                      </p:tavLst>
                                    </p:anim>
                                  </p:childTnLst>
                                </p:cTn>
                              </p:par>
                            </p:childTnLst>
                          </p:cTn>
                        </p:par>
                        <p:par>
                          <p:cTn id="45" fill="hold" nodeType="afterGroup">
                            <p:stCondLst>
                              <p:cond delay="5000"/>
                            </p:stCondLst>
                            <p:childTnLst>
                              <p:par>
                                <p:cTn id="46" presetID="10" presetClass="entr" presetSubtype="0" fill="hold" grpId="0" nodeType="afterEffect">
                                  <p:stCondLst>
                                    <p:cond delay="0"/>
                                  </p:stCondLst>
                                  <p:childTnLst>
                                    <p:set>
                                      <p:cBhvr>
                                        <p:cTn id="47" dur="1" fill="hold">
                                          <p:stCondLst>
                                            <p:cond delay="0"/>
                                          </p:stCondLst>
                                        </p:cTn>
                                        <p:tgtEl>
                                          <p:spTgt spid="32"/>
                                        </p:tgtEl>
                                        <p:attrNameLst>
                                          <p:attrName>style.visibility</p:attrName>
                                        </p:attrNameLst>
                                      </p:cBhvr>
                                      <p:to>
                                        <p:strVal val="visible"/>
                                      </p:to>
                                    </p:set>
                                    <p:animEffect transition="in" filter="fade">
                                      <p:cBhvr>
                                        <p:cTn id="48" dur="500"/>
                                        <p:tgtEl>
                                          <p:spTgt spid="32"/>
                                        </p:tgtEl>
                                      </p:cBhvr>
                                    </p:animEffect>
                                  </p:childTnLst>
                                </p:cTn>
                              </p:par>
                              <p:par>
                                <p:cTn id="49" presetID="10" presetClass="entr" presetSubtype="0" fill="hold" nodeType="withEffect">
                                  <p:stCondLst>
                                    <p:cond delay="0"/>
                                  </p:stCondLst>
                                  <p:childTnLst>
                                    <p:set>
                                      <p:cBhvr>
                                        <p:cTn id="50" dur="1" fill="hold">
                                          <p:stCondLst>
                                            <p:cond delay="0"/>
                                          </p:stCondLst>
                                        </p:cTn>
                                        <p:tgtEl>
                                          <p:spTgt spid="33"/>
                                        </p:tgtEl>
                                        <p:attrNameLst>
                                          <p:attrName>style.visibility</p:attrName>
                                        </p:attrNameLst>
                                      </p:cBhvr>
                                      <p:to>
                                        <p:strVal val="visible"/>
                                      </p:to>
                                    </p:set>
                                    <p:animEffect transition="in" filter="fade">
                                      <p:cBhvr>
                                        <p:cTn id="51" dur="500"/>
                                        <p:tgtEl>
                                          <p:spTgt spid="33"/>
                                        </p:tgtEl>
                                      </p:cBhvr>
                                    </p:animEffect>
                                  </p:childTnLst>
                                </p:cTn>
                              </p:par>
                            </p:childTnLst>
                          </p:cTn>
                        </p:par>
                        <p:par>
                          <p:cTn id="52" fill="hold" nodeType="afterGroup">
                            <p:stCondLst>
                              <p:cond delay="5500"/>
                            </p:stCondLst>
                            <p:childTnLst>
                              <p:par>
                                <p:cTn id="53" presetID="10" presetClass="entr" presetSubtype="0" fill="hold"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childTnLst>
                                </p:cTn>
                              </p:par>
                              <p:par>
                                <p:cTn id="56" presetID="22" presetClass="entr" presetSubtype="8" fill="hold" nodeType="withEffect">
                                  <p:stCondLst>
                                    <p:cond delay="500"/>
                                  </p:stCondLst>
                                  <p:childTnLst>
                                    <p:set>
                                      <p:cBhvr>
                                        <p:cTn id="57" dur="1" fill="hold">
                                          <p:stCondLst>
                                            <p:cond delay="0"/>
                                          </p:stCondLst>
                                        </p:cTn>
                                        <p:tgtEl>
                                          <p:spTgt spid="39"/>
                                        </p:tgtEl>
                                        <p:attrNameLst>
                                          <p:attrName>style.visibility</p:attrName>
                                        </p:attrNameLst>
                                      </p:cBhvr>
                                      <p:to>
                                        <p:strVal val="visible"/>
                                      </p:to>
                                    </p:set>
                                    <p:animEffect transition="in" filter="wipe(left)">
                                      <p:cBhvr>
                                        <p:cTn id="58" dur="1000"/>
                                        <p:tgtEl>
                                          <p:spTgt spid="39"/>
                                        </p:tgtEl>
                                      </p:cBhvr>
                                    </p:animEffect>
                                  </p:childTnLst>
                                </p:cTn>
                              </p:par>
                              <p:par>
                                <p:cTn id="59" presetID="22" presetClass="entr" presetSubtype="8" fill="hold" nodeType="withEffect">
                                  <p:stCondLst>
                                    <p:cond delay="500"/>
                                  </p:stCondLst>
                                  <p:childTnLst>
                                    <p:set>
                                      <p:cBhvr>
                                        <p:cTn id="60" dur="1" fill="hold">
                                          <p:stCondLst>
                                            <p:cond delay="0"/>
                                          </p:stCondLst>
                                        </p:cTn>
                                        <p:tgtEl>
                                          <p:spTgt spid="38"/>
                                        </p:tgtEl>
                                        <p:attrNameLst>
                                          <p:attrName>style.visibility</p:attrName>
                                        </p:attrNameLst>
                                      </p:cBhvr>
                                      <p:to>
                                        <p:strVal val="visible"/>
                                      </p:to>
                                    </p:set>
                                    <p:animEffect transition="in" filter="wipe(left)">
                                      <p:cBhvr>
                                        <p:cTn id="61" dur="1000"/>
                                        <p:tgtEl>
                                          <p:spTgt spid="38"/>
                                        </p:tgtEl>
                                      </p:cBhvr>
                                    </p:animEffect>
                                  </p:childTnLst>
                                </p:cTn>
                              </p:par>
                              <p:par>
                                <p:cTn id="62" presetID="22" presetClass="entr" presetSubtype="8" fill="hold" nodeType="withEffect">
                                  <p:stCondLst>
                                    <p:cond delay="500"/>
                                  </p:stCondLst>
                                  <p:childTnLst>
                                    <p:set>
                                      <p:cBhvr>
                                        <p:cTn id="63" dur="1" fill="hold">
                                          <p:stCondLst>
                                            <p:cond delay="0"/>
                                          </p:stCondLst>
                                        </p:cTn>
                                        <p:tgtEl>
                                          <p:spTgt spid="41"/>
                                        </p:tgtEl>
                                        <p:attrNameLst>
                                          <p:attrName>style.visibility</p:attrName>
                                        </p:attrNameLst>
                                      </p:cBhvr>
                                      <p:to>
                                        <p:strVal val="visible"/>
                                      </p:to>
                                    </p:set>
                                    <p:animEffect transition="in" filter="wipe(left)">
                                      <p:cBhvr>
                                        <p:cTn id="64" dur="1000"/>
                                        <p:tgtEl>
                                          <p:spTgt spid="41"/>
                                        </p:tgtEl>
                                      </p:cBhvr>
                                    </p:animEffect>
                                  </p:childTnLst>
                                </p:cTn>
                              </p:par>
                              <p:par>
                                <p:cTn id="65" presetID="22" presetClass="entr" presetSubtype="8" fill="hold" grpId="0" nodeType="withEffect">
                                  <p:stCondLst>
                                    <p:cond delay="500"/>
                                  </p:stCondLst>
                                  <p:childTnLst>
                                    <p:set>
                                      <p:cBhvr>
                                        <p:cTn id="66" dur="1" fill="hold">
                                          <p:stCondLst>
                                            <p:cond delay="0"/>
                                          </p:stCondLst>
                                        </p:cTn>
                                        <p:tgtEl>
                                          <p:spTgt spid="42"/>
                                        </p:tgtEl>
                                        <p:attrNameLst>
                                          <p:attrName>style.visibility</p:attrName>
                                        </p:attrNameLst>
                                      </p:cBhvr>
                                      <p:to>
                                        <p:strVal val="visible"/>
                                      </p:to>
                                    </p:set>
                                    <p:animEffect transition="in" filter="wipe(left)">
                                      <p:cBhvr>
                                        <p:cTn id="67" dur="750"/>
                                        <p:tgtEl>
                                          <p:spTgt spid="42"/>
                                        </p:tgtEl>
                                      </p:cBhvr>
                                    </p:animEffect>
                                  </p:childTnLst>
                                </p:cTn>
                              </p:par>
                              <p:par>
                                <p:cTn id="68" presetID="22" presetClass="entr" presetSubtype="8" fill="hold" grpId="0" nodeType="withEffect">
                                  <p:stCondLst>
                                    <p:cond delay="500"/>
                                  </p:stCondLst>
                                  <p:childTnLst>
                                    <p:set>
                                      <p:cBhvr>
                                        <p:cTn id="69" dur="1" fill="hold">
                                          <p:stCondLst>
                                            <p:cond delay="0"/>
                                          </p:stCondLst>
                                        </p:cTn>
                                        <p:tgtEl>
                                          <p:spTgt spid="43"/>
                                        </p:tgtEl>
                                        <p:attrNameLst>
                                          <p:attrName>style.visibility</p:attrName>
                                        </p:attrNameLst>
                                      </p:cBhvr>
                                      <p:to>
                                        <p:strVal val="visible"/>
                                      </p:to>
                                    </p:set>
                                    <p:animEffect transition="in" filter="wipe(left)">
                                      <p:cBhvr>
                                        <p:cTn id="70" dur="750"/>
                                        <p:tgtEl>
                                          <p:spTgt spid="43"/>
                                        </p:tgtEl>
                                      </p:cBhvr>
                                    </p:animEffect>
                                  </p:childTnLst>
                                </p:cTn>
                              </p:par>
                              <p:par>
                                <p:cTn id="71" presetID="22" presetClass="entr" presetSubtype="8" fill="hold" grpId="0" nodeType="withEffect">
                                  <p:stCondLst>
                                    <p:cond delay="500"/>
                                  </p:stCondLst>
                                  <p:childTnLst>
                                    <p:set>
                                      <p:cBhvr>
                                        <p:cTn id="72" dur="1" fill="hold">
                                          <p:stCondLst>
                                            <p:cond delay="0"/>
                                          </p:stCondLst>
                                        </p:cTn>
                                        <p:tgtEl>
                                          <p:spTgt spid="44"/>
                                        </p:tgtEl>
                                        <p:attrNameLst>
                                          <p:attrName>style.visibility</p:attrName>
                                        </p:attrNameLst>
                                      </p:cBhvr>
                                      <p:to>
                                        <p:strVal val="visible"/>
                                      </p:to>
                                    </p:set>
                                    <p:animEffect transition="in" filter="wipe(left)">
                                      <p:cBhvr>
                                        <p:cTn id="73" dur="750"/>
                                        <p:tgtEl>
                                          <p:spTgt spid="44"/>
                                        </p:tgtEl>
                                      </p:cBhvr>
                                    </p:animEffect>
                                  </p:childTnLst>
                                </p:cTn>
                              </p:par>
                              <p:par>
                                <p:cTn id="74" presetID="22" presetClass="entr" presetSubtype="8" fill="hold" grpId="0" nodeType="withEffect">
                                  <p:stCondLst>
                                    <p:cond delay="500"/>
                                  </p:stCondLst>
                                  <p:childTnLst>
                                    <p:set>
                                      <p:cBhvr>
                                        <p:cTn id="75" dur="1" fill="hold">
                                          <p:stCondLst>
                                            <p:cond delay="0"/>
                                          </p:stCondLst>
                                        </p:cTn>
                                        <p:tgtEl>
                                          <p:spTgt spid="45"/>
                                        </p:tgtEl>
                                        <p:attrNameLst>
                                          <p:attrName>style.visibility</p:attrName>
                                        </p:attrNameLst>
                                      </p:cBhvr>
                                      <p:to>
                                        <p:strVal val="visible"/>
                                      </p:to>
                                    </p:set>
                                    <p:animEffect transition="in" filter="wipe(left)">
                                      <p:cBhvr>
                                        <p:cTn id="76" dur="750"/>
                                        <p:tgtEl>
                                          <p:spTgt spid="45"/>
                                        </p:tgtEl>
                                      </p:cBhvr>
                                    </p:animEffect>
                                  </p:childTnLst>
                                </p:cTn>
                              </p:par>
                              <p:par>
                                <p:cTn id="77" presetID="22" presetClass="entr" presetSubtype="8" fill="hold" grpId="0" nodeType="withEffect">
                                  <p:stCondLst>
                                    <p:cond delay="500"/>
                                  </p:stCondLst>
                                  <p:childTnLst>
                                    <p:set>
                                      <p:cBhvr>
                                        <p:cTn id="78" dur="1" fill="hold">
                                          <p:stCondLst>
                                            <p:cond delay="0"/>
                                          </p:stCondLst>
                                        </p:cTn>
                                        <p:tgtEl>
                                          <p:spTgt spid="46"/>
                                        </p:tgtEl>
                                        <p:attrNameLst>
                                          <p:attrName>style.visibility</p:attrName>
                                        </p:attrNameLst>
                                      </p:cBhvr>
                                      <p:to>
                                        <p:strVal val="visible"/>
                                      </p:to>
                                    </p:set>
                                    <p:animEffect transition="in" filter="wipe(left)">
                                      <p:cBhvr>
                                        <p:cTn id="79" dur="750"/>
                                        <p:tgtEl>
                                          <p:spTgt spid="46"/>
                                        </p:tgtEl>
                                      </p:cBhvr>
                                    </p:animEffect>
                                  </p:childTnLst>
                                </p:cTn>
                              </p:par>
                              <p:par>
                                <p:cTn id="80" presetID="22" presetClass="entr" presetSubtype="8" fill="hold" grpId="0" nodeType="withEffect">
                                  <p:stCondLst>
                                    <p:cond delay="500"/>
                                  </p:stCondLst>
                                  <p:childTnLst>
                                    <p:set>
                                      <p:cBhvr>
                                        <p:cTn id="81" dur="1" fill="hold">
                                          <p:stCondLst>
                                            <p:cond delay="0"/>
                                          </p:stCondLst>
                                        </p:cTn>
                                        <p:tgtEl>
                                          <p:spTgt spid="47"/>
                                        </p:tgtEl>
                                        <p:attrNameLst>
                                          <p:attrName>style.visibility</p:attrName>
                                        </p:attrNameLst>
                                      </p:cBhvr>
                                      <p:to>
                                        <p:strVal val="visible"/>
                                      </p:to>
                                    </p:set>
                                    <p:animEffect transition="in" filter="wipe(left)">
                                      <p:cBhvr>
                                        <p:cTn id="82" dur="75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32" grpId="0" animBg="1"/>
      <p:bldP spid="42" grpId="0"/>
      <p:bldP spid="43" grpId="0"/>
      <p:bldP spid="44" grpId="0"/>
      <p:bldP spid="45" grpId="0"/>
      <p:bldP spid="46" grpId="0"/>
      <p:bldP spid="47"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41EB5209-8CBB-4BD3-B61F-2A154F5B3DDE}"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75</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Pipe Line Infographic</a:t>
            </a:r>
            <a:endParaRPr lang="en-US" altLang="zh-CN" sz="3600">
              <a:solidFill>
                <a:srgbClr val="767171"/>
              </a:solidFill>
              <a:latin typeface="Calibri Light" pitchFamily="34" charset="0"/>
            </a:endParaRPr>
          </a:p>
        </p:txBody>
      </p:sp>
      <p:sp>
        <p:nvSpPr>
          <p:cNvPr id="412"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grpSp>
        <p:nvGrpSpPr>
          <p:cNvPr id="68" name="Group 67"/>
          <p:cNvGrpSpPr>
            <a:grpSpLocks/>
          </p:cNvGrpSpPr>
          <p:nvPr/>
        </p:nvGrpSpPr>
        <p:grpSpPr bwMode="auto">
          <a:xfrm>
            <a:off x="1625600" y="1793875"/>
            <a:ext cx="4446588" cy="3633788"/>
            <a:chOff x="3932407" y="1734543"/>
            <a:chExt cx="4446555" cy="3634369"/>
          </a:xfrm>
        </p:grpSpPr>
        <p:sp>
          <p:nvSpPr>
            <p:cNvPr id="69" name="Freeform 5"/>
            <p:cNvSpPr>
              <a:spLocks/>
            </p:cNvSpPr>
            <p:nvPr/>
          </p:nvSpPr>
          <p:spPr bwMode="auto">
            <a:xfrm flipH="1" flipV="1">
              <a:off x="4946812" y="1958417"/>
              <a:ext cx="1938323" cy="663681"/>
            </a:xfrm>
            <a:custGeom>
              <a:avLst/>
              <a:gdLst>
                <a:gd name="T0" fmla="*/ 1933 w 2191"/>
                <a:gd name="T1" fmla="*/ 0 h 750"/>
                <a:gd name="T2" fmla="*/ 0 w 2191"/>
                <a:gd name="T3" fmla="*/ 0 h 750"/>
                <a:gd name="T4" fmla="*/ 0 w 2191"/>
                <a:gd name="T5" fmla="*/ 750 h 750"/>
                <a:gd name="T6" fmla="*/ 1933 w 2191"/>
                <a:gd name="T7" fmla="*/ 750 h 750"/>
                <a:gd name="T8" fmla="*/ 2191 w 2191"/>
                <a:gd name="T9" fmla="*/ 376 h 750"/>
                <a:gd name="T10" fmla="*/ 1933 w 2191"/>
                <a:gd name="T11" fmla="*/ 0 h 750"/>
              </a:gdLst>
              <a:ahLst/>
              <a:cxnLst>
                <a:cxn ang="0">
                  <a:pos x="T0" y="T1"/>
                </a:cxn>
                <a:cxn ang="0">
                  <a:pos x="T2" y="T3"/>
                </a:cxn>
                <a:cxn ang="0">
                  <a:pos x="T4" y="T5"/>
                </a:cxn>
                <a:cxn ang="0">
                  <a:pos x="T6" y="T7"/>
                </a:cxn>
                <a:cxn ang="0">
                  <a:pos x="T8" y="T9"/>
                </a:cxn>
                <a:cxn ang="0">
                  <a:pos x="T10" y="T11"/>
                </a:cxn>
              </a:cxnLst>
              <a:rect l="0" t="0" r="r" b="b"/>
              <a:pathLst>
                <a:path w="2191" h="750">
                  <a:moveTo>
                    <a:pt x="1933" y="0"/>
                  </a:moveTo>
                  <a:lnTo>
                    <a:pt x="0" y="0"/>
                  </a:lnTo>
                  <a:lnTo>
                    <a:pt x="0" y="750"/>
                  </a:lnTo>
                  <a:lnTo>
                    <a:pt x="1933" y="750"/>
                  </a:lnTo>
                  <a:lnTo>
                    <a:pt x="2191" y="376"/>
                  </a:lnTo>
                  <a:lnTo>
                    <a:pt x="1933" y="0"/>
                  </a:lnTo>
                  <a:close/>
                </a:path>
              </a:pathLst>
            </a:custGeom>
            <a:solidFill>
              <a:srgbClr val="FF0000"/>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0" name="Freeform 6"/>
            <p:cNvSpPr>
              <a:spLocks/>
            </p:cNvSpPr>
            <p:nvPr/>
          </p:nvSpPr>
          <p:spPr bwMode="auto">
            <a:xfrm flipH="1" flipV="1">
              <a:off x="4440403" y="2599869"/>
              <a:ext cx="3017816" cy="663681"/>
            </a:xfrm>
            <a:custGeom>
              <a:avLst/>
              <a:gdLst>
                <a:gd name="T0" fmla="*/ 3152 w 3410"/>
                <a:gd name="T1" fmla="*/ 0 h 750"/>
                <a:gd name="T2" fmla="*/ 0 w 3410"/>
                <a:gd name="T3" fmla="*/ 0 h 750"/>
                <a:gd name="T4" fmla="*/ 0 w 3410"/>
                <a:gd name="T5" fmla="*/ 750 h 750"/>
                <a:gd name="T6" fmla="*/ 3152 w 3410"/>
                <a:gd name="T7" fmla="*/ 750 h 750"/>
                <a:gd name="T8" fmla="*/ 3410 w 3410"/>
                <a:gd name="T9" fmla="*/ 376 h 750"/>
                <a:gd name="T10" fmla="*/ 3152 w 3410"/>
                <a:gd name="T11" fmla="*/ 0 h 750"/>
              </a:gdLst>
              <a:ahLst/>
              <a:cxnLst>
                <a:cxn ang="0">
                  <a:pos x="T0" y="T1"/>
                </a:cxn>
                <a:cxn ang="0">
                  <a:pos x="T2" y="T3"/>
                </a:cxn>
                <a:cxn ang="0">
                  <a:pos x="T4" y="T5"/>
                </a:cxn>
                <a:cxn ang="0">
                  <a:pos x="T6" y="T7"/>
                </a:cxn>
                <a:cxn ang="0">
                  <a:pos x="T8" y="T9"/>
                </a:cxn>
                <a:cxn ang="0">
                  <a:pos x="T10" y="T11"/>
                </a:cxn>
              </a:cxnLst>
              <a:rect l="0" t="0" r="r" b="b"/>
              <a:pathLst>
                <a:path w="3410" h="750">
                  <a:moveTo>
                    <a:pt x="3152" y="0"/>
                  </a:moveTo>
                  <a:lnTo>
                    <a:pt x="0" y="0"/>
                  </a:lnTo>
                  <a:lnTo>
                    <a:pt x="0" y="750"/>
                  </a:lnTo>
                  <a:lnTo>
                    <a:pt x="3152" y="750"/>
                  </a:lnTo>
                  <a:lnTo>
                    <a:pt x="3410" y="376"/>
                  </a:lnTo>
                  <a:lnTo>
                    <a:pt x="3152" y="0"/>
                  </a:ln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1" name="Freeform 7"/>
            <p:cNvSpPr>
              <a:spLocks/>
            </p:cNvSpPr>
            <p:nvPr/>
          </p:nvSpPr>
          <p:spPr bwMode="auto">
            <a:xfrm flipH="1" flipV="1">
              <a:off x="3932407" y="3206391"/>
              <a:ext cx="3111477" cy="687497"/>
            </a:xfrm>
            <a:custGeom>
              <a:avLst/>
              <a:gdLst>
                <a:gd name="T0" fmla="*/ 3152 w 3410"/>
                <a:gd name="T1" fmla="*/ 0 h 753"/>
                <a:gd name="T2" fmla="*/ 0 w 3410"/>
                <a:gd name="T3" fmla="*/ 0 h 753"/>
                <a:gd name="T4" fmla="*/ 0 w 3410"/>
                <a:gd name="T5" fmla="*/ 753 h 753"/>
                <a:gd name="T6" fmla="*/ 3152 w 3410"/>
                <a:gd name="T7" fmla="*/ 753 h 753"/>
                <a:gd name="T8" fmla="*/ 3410 w 3410"/>
                <a:gd name="T9" fmla="*/ 376 h 753"/>
                <a:gd name="T10" fmla="*/ 3152 w 3410"/>
                <a:gd name="T11" fmla="*/ 0 h 753"/>
              </a:gdLst>
              <a:ahLst/>
              <a:cxnLst>
                <a:cxn ang="0">
                  <a:pos x="T0" y="T1"/>
                </a:cxn>
                <a:cxn ang="0">
                  <a:pos x="T2" y="T3"/>
                </a:cxn>
                <a:cxn ang="0">
                  <a:pos x="T4" y="T5"/>
                </a:cxn>
                <a:cxn ang="0">
                  <a:pos x="T6" y="T7"/>
                </a:cxn>
                <a:cxn ang="0">
                  <a:pos x="T8" y="T9"/>
                </a:cxn>
                <a:cxn ang="0">
                  <a:pos x="T10" y="T11"/>
                </a:cxn>
              </a:cxnLst>
              <a:rect l="0" t="0" r="r" b="b"/>
              <a:pathLst>
                <a:path w="3410" h="753">
                  <a:moveTo>
                    <a:pt x="3152" y="0"/>
                  </a:moveTo>
                  <a:lnTo>
                    <a:pt x="0" y="0"/>
                  </a:lnTo>
                  <a:lnTo>
                    <a:pt x="0" y="753"/>
                  </a:lnTo>
                  <a:lnTo>
                    <a:pt x="3152" y="753"/>
                  </a:lnTo>
                  <a:lnTo>
                    <a:pt x="3410" y="376"/>
                  </a:lnTo>
                  <a:lnTo>
                    <a:pt x="3152" y="0"/>
                  </a:lnTo>
                  <a:close/>
                </a:path>
              </a:pathLst>
            </a:custGeom>
            <a:solidFill>
              <a:srgbClr val="7030A0"/>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2" name="Freeform 8"/>
            <p:cNvSpPr>
              <a:spLocks/>
            </p:cNvSpPr>
            <p:nvPr/>
          </p:nvSpPr>
          <p:spPr bwMode="auto">
            <a:xfrm flipH="1" flipV="1">
              <a:off x="4476916" y="3893888"/>
              <a:ext cx="3017815" cy="663681"/>
            </a:xfrm>
            <a:custGeom>
              <a:avLst/>
              <a:gdLst>
                <a:gd name="T0" fmla="*/ 3154 w 3412"/>
                <a:gd name="T1" fmla="*/ 0 h 750"/>
                <a:gd name="T2" fmla="*/ 0 w 3412"/>
                <a:gd name="T3" fmla="*/ 0 h 750"/>
                <a:gd name="T4" fmla="*/ 0 w 3412"/>
                <a:gd name="T5" fmla="*/ 750 h 750"/>
                <a:gd name="T6" fmla="*/ 3154 w 3412"/>
                <a:gd name="T7" fmla="*/ 750 h 750"/>
                <a:gd name="T8" fmla="*/ 3412 w 3412"/>
                <a:gd name="T9" fmla="*/ 376 h 750"/>
                <a:gd name="T10" fmla="*/ 3154 w 3412"/>
                <a:gd name="T11" fmla="*/ 0 h 750"/>
              </a:gdLst>
              <a:ahLst/>
              <a:cxnLst>
                <a:cxn ang="0">
                  <a:pos x="T0" y="T1"/>
                </a:cxn>
                <a:cxn ang="0">
                  <a:pos x="T2" y="T3"/>
                </a:cxn>
                <a:cxn ang="0">
                  <a:pos x="T4" y="T5"/>
                </a:cxn>
                <a:cxn ang="0">
                  <a:pos x="T6" y="T7"/>
                </a:cxn>
                <a:cxn ang="0">
                  <a:pos x="T8" y="T9"/>
                </a:cxn>
                <a:cxn ang="0">
                  <a:pos x="T10" y="T11"/>
                </a:cxn>
              </a:cxnLst>
              <a:rect l="0" t="0" r="r" b="b"/>
              <a:pathLst>
                <a:path w="3412" h="750">
                  <a:moveTo>
                    <a:pt x="3154" y="0"/>
                  </a:moveTo>
                  <a:lnTo>
                    <a:pt x="0" y="0"/>
                  </a:lnTo>
                  <a:lnTo>
                    <a:pt x="0" y="750"/>
                  </a:lnTo>
                  <a:lnTo>
                    <a:pt x="3154" y="750"/>
                  </a:lnTo>
                  <a:lnTo>
                    <a:pt x="3412" y="376"/>
                  </a:lnTo>
                  <a:lnTo>
                    <a:pt x="3154" y="0"/>
                  </a:ln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3" name="Freeform 9"/>
            <p:cNvSpPr>
              <a:spLocks/>
            </p:cNvSpPr>
            <p:nvPr/>
          </p:nvSpPr>
          <p:spPr bwMode="auto">
            <a:xfrm flipH="1" flipV="1">
              <a:off x="4832513" y="4557569"/>
              <a:ext cx="2052622" cy="652567"/>
            </a:xfrm>
            <a:custGeom>
              <a:avLst/>
              <a:gdLst>
                <a:gd name="T0" fmla="*/ 1935 w 2193"/>
                <a:gd name="T1" fmla="*/ 0 h 698"/>
                <a:gd name="T2" fmla="*/ 0 w 2193"/>
                <a:gd name="T3" fmla="*/ 0 h 698"/>
                <a:gd name="T4" fmla="*/ 0 w 2193"/>
                <a:gd name="T5" fmla="*/ 698 h 698"/>
                <a:gd name="T6" fmla="*/ 1935 w 2193"/>
                <a:gd name="T7" fmla="*/ 698 h 698"/>
                <a:gd name="T8" fmla="*/ 2193 w 2193"/>
                <a:gd name="T9" fmla="*/ 348 h 698"/>
                <a:gd name="T10" fmla="*/ 1935 w 2193"/>
                <a:gd name="T11" fmla="*/ 0 h 698"/>
              </a:gdLst>
              <a:ahLst/>
              <a:cxnLst>
                <a:cxn ang="0">
                  <a:pos x="T0" y="T1"/>
                </a:cxn>
                <a:cxn ang="0">
                  <a:pos x="T2" y="T3"/>
                </a:cxn>
                <a:cxn ang="0">
                  <a:pos x="T4" y="T5"/>
                </a:cxn>
                <a:cxn ang="0">
                  <a:pos x="T6" y="T7"/>
                </a:cxn>
                <a:cxn ang="0">
                  <a:pos x="T8" y="T9"/>
                </a:cxn>
                <a:cxn ang="0">
                  <a:pos x="T10" y="T11"/>
                </a:cxn>
              </a:cxnLst>
              <a:rect l="0" t="0" r="r" b="b"/>
              <a:pathLst>
                <a:path w="2193" h="698">
                  <a:moveTo>
                    <a:pt x="1935" y="0"/>
                  </a:moveTo>
                  <a:lnTo>
                    <a:pt x="0" y="0"/>
                  </a:lnTo>
                  <a:lnTo>
                    <a:pt x="0" y="698"/>
                  </a:lnTo>
                  <a:lnTo>
                    <a:pt x="1935" y="698"/>
                  </a:lnTo>
                  <a:lnTo>
                    <a:pt x="2193" y="348"/>
                  </a:lnTo>
                  <a:lnTo>
                    <a:pt x="1935" y="0"/>
                  </a:lnTo>
                  <a:close/>
                </a:path>
              </a:pathLst>
            </a:custGeom>
            <a:solidFill>
              <a:schemeClr val="accent6"/>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4" name="Freeform 73"/>
            <p:cNvSpPr>
              <a:spLocks/>
            </p:cNvSpPr>
            <p:nvPr/>
          </p:nvSpPr>
          <p:spPr bwMode="auto">
            <a:xfrm flipH="1" flipV="1">
              <a:off x="7551880" y="4238431"/>
              <a:ext cx="257173" cy="1130481"/>
            </a:xfrm>
            <a:custGeom>
              <a:avLst/>
              <a:gdLst>
                <a:gd name="T0" fmla="*/ 282 w 282"/>
                <a:gd name="T1" fmla="*/ 1240 h 1240"/>
                <a:gd name="T2" fmla="*/ 0 w 282"/>
                <a:gd name="T3" fmla="*/ 1140 h 1240"/>
                <a:gd name="T4" fmla="*/ 0 w 282"/>
                <a:gd name="T5" fmla="*/ 239 h 1240"/>
                <a:gd name="T6" fmla="*/ 282 w 282"/>
                <a:gd name="T7" fmla="*/ 0 h 1240"/>
                <a:gd name="T8" fmla="*/ 282 w 282"/>
                <a:gd name="T9" fmla="*/ 1240 h 1240"/>
              </a:gdLst>
              <a:ahLst/>
              <a:cxnLst>
                <a:cxn ang="0">
                  <a:pos x="T0" y="T1"/>
                </a:cxn>
                <a:cxn ang="0">
                  <a:pos x="T2" y="T3"/>
                </a:cxn>
                <a:cxn ang="0">
                  <a:pos x="T4" y="T5"/>
                </a:cxn>
                <a:cxn ang="0">
                  <a:pos x="T6" y="T7"/>
                </a:cxn>
                <a:cxn ang="0">
                  <a:pos x="T8" y="T9"/>
                </a:cxn>
              </a:cxnLst>
              <a:rect l="0" t="0" r="r" b="b"/>
              <a:pathLst>
                <a:path w="282" h="1240">
                  <a:moveTo>
                    <a:pt x="282" y="1240"/>
                  </a:moveTo>
                  <a:lnTo>
                    <a:pt x="0" y="1140"/>
                  </a:lnTo>
                  <a:lnTo>
                    <a:pt x="0" y="239"/>
                  </a:lnTo>
                  <a:lnTo>
                    <a:pt x="282" y="0"/>
                  </a:lnTo>
                  <a:lnTo>
                    <a:pt x="282" y="1240"/>
                  </a:lnTo>
                  <a:close/>
                </a:path>
              </a:pathLst>
            </a:custGeom>
            <a:solidFill>
              <a:schemeClr val="accent6"/>
            </a:solidFill>
            <a:ln>
              <a:noFill/>
            </a:ln>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5" name="Freeform 74"/>
            <p:cNvSpPr>
              <a:spLocks/>
            </p:cNvSpPr>
            <p:nvPr/>
          </p:nvSpPr>
          <p:spPr bwMode="auto">
            <a:xfrm flipH="1" flipV="1">
              <a:off x="6854973" y="4238431"/>
              <a:ext cx="669920" cy="1130481"/>
            </a:xfrm>
            <a:custGeom>
              <a:avLst/>
              <a:gdLst>
                <a:gd name="T0" fmla="*/ 0 w 734"/>
                <a:gd name="T1" fmla="*/ 1240 h 1240"/>
                <a:gd name="T2" fmla="*/ 734 w 734"/>
                <a:gd name="T3" fmla="*/ 1140 h 1240"/>
                <a:gd name="T4" fmla="*/ 734 w 734"/>
                <a:gd name="T5" fmla="*/ 168 h 1240"/>
                <a:gd name="T6" fmla="*/ 0 w 734"/>
                <a:gd name="T7" fmla="*/ 0 h 1240"/>
                <a:gd name="T8" fmla="*/ 0 w 734"/>
                <a:gd name="T9" fmla="*/ 1240 h 1240"/>
              </a:gdLst>
              <a:ahLst/>
              <a:cxnLst>
                <a:cxn ang="0">
                  <a:pos x="T0" y="T1"/>
                </a:cxn>
                <a:cxn ang="0">
                  <a:pos x="T2" y="T3"/>
                </a:cxn>
                <a:cxn ang="0">
                  <a:pos x="T4" y="T5"/>
                </a:cxn>
                <a:cxn ang="0">
                  <a:pos x="T6" y="T7"/>
                </a:cxn>
                <a:cxn ang="0">
                  <a:pos x="T8" y="T9"/>
                </a:cxn>
              </a:cxnLst>
              <a:rect l="0" t="0" r="r" b="b"/>
              <a:pathLst>
                <a:path w="734" h="1240">
                  <a:moveTo>
                    <a:pt x="0" y="1240"/>
                  </a:moveTo>
                  <a:lnTo>
                    <a:pt x="734" y="1140"/>
                  </a:lnTo>
                  <a:lnTo>
                    <a:pt x="734" y="168"/>
                  </a:lnTo>
                  <a:lnTo>
                    <a:pt x="0" y="0"/>
                  </a:lnTo>
                  <a:lnTo>
                    <a:pt x="0" y="1240"/>
                  </a:lnTo>
                  <a:close/>
                </a:path>
              </a:pathLst>
            </a:custGeom>
            <a:solidFill>
              <a:schemeClr val="accent6">
                <a:lumMod val="60000"/>
                <a:lumOff val="40000"/>
              </a:schemeClr>
            </a:solidFill>
            <a:ln>
              <a:noFill/>
            </a:ln>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6" name="Rectangle 75"/>
            <p:cNvSpPr>
              <a:spLocks noChangeArrowheads="1"/>
            </p:cNvSpPr>
            <p:nvPr/>
          </p:nvSpPr>
          <p:spPr bwMode="auto">
            <a:xfrm flipH="1" flipV="1">
              <a:off x="7524893" y="4238431"/>
              <a:ext cx="26987" cy="1130481"/>
            </a:xfrm>
            <a:prstGeom prst="rect">
              <a:avLst/>
            </a:prstGeom>
            <a:solidFill>
              <a:schemeClr val="bg1">
                <a:lumMod val="95000"/>
              </a:schemeClr>
            </a:solidFill>
            <a:ln>
              <a:noFill/>
            </a:ln>
            <a:extLst/>
          </p:spPr>
          <p:txBody>
            <a:bodyPr lIns="68580" tIns="34290" rIns="68580" bIns="34290"/>
            <a:lstStyle/>
            <a:p>
              <a:pPr eaLnBrk="1" hangingPunct="1">
                <a:defRPr/>
              </a:pPr>
              <a:endParaRPr lang="zh-CN" altLang="zh-CN" sz="1300"/>
            </a:p>
          </p:txBody>
        </p:sp>
        <p:sp>
          <p:nvSpPr>
            <p:cNvPr id="77" name="Freeform 76"/>
            <p:cNvSpPr>
              <a:spLocks/>
            </p:cNvSpPr>
            <p:nvPr/>
          </p:nvSpPr>
          <p:spPr bwMode="auto">
            <a:xfrm flipH="1" flipV="1">
              <a:off x="7470919" y="3789096"/>
              <a:ext cx="636582" cy="936775"/>
            </a:xfrm>
            <a:custGeom>
              <a:avLst/>
              <a:gdLst>
                <a:gd name="T0" fmla="*/ 697 w 697"/>
                <a:gd name="T1" fmla="*/ 1027 h 1027"/>
                <a:gd name="T2" fmla="*/ 0 w 697"/>
                <a:gd name="T3" fmla="*/ 937 h 1027"/>
                <a:gd name="T4" fmla="*/ 0 w 697"/>
                <a:gd name="T5" fmla="*/ 260 h 1027"/>
                <a:gd name="T6" fmla="*/ 697 w 697"/>
                <a:gd name="T7" fmla="*/ 0 h 1027"/>
                <a:gd name="T8" fmla="*/ 697 w 697"/>
                <a:gd name="T9" fmla="*/ 1027 h 1027"/>
              </a:gdLst>
              <a:ahLst/>
              <a:cxnLst>
                <a:cxn ang="0">
                  <a:pos x="T0" y="T1"/>
                </a:cxn>
                <a:cxn ang="0">
                  <a:pos x="T2" y="T3"/>
                </a:cxn>
                <a:cxn ang="0">
                  <a:pos x="T4" y="T5"/>
                </a:cxn>
                <a:cxn ang="0">
                  <a:pos x="T6" y="T7"/>
                </a:cxn>
                <a:cxn ang="0">
                  <a:pos x="T8" y="T9"/>
                </a:cxn>
              </a:cxnLst>
              <a:rect l="0" t="0" r="r" b="b"/>
              <a:pathLst>
                <a:path w="697" h="1027">
                  <a:moveTo>
                    <a:pt x="697" y="1027"/>
                  </a:moveTo>
                  <a:lnTo>
                    <a:pt x="0" y="937"/>
                  </a:lnTo>
                  <a:lnTo>
                    <a:pt x="0" y="260"/>
                  </a:lnTo>
                  <a:lnTo>
                    <a:pt x="697" y="0"/>
                  </a:lnTo>
                  <a:lnTo>
                    <a:pt x="697" y="1027"/>
                  </a:lnTo>
                  <a:close/>
                </a:path>
              </a:pathLst>
            </a:custGeom>
            <a:solidFill>
              <a:schemeClr val="accent1"/>
            </a:solidFill>
            <a:ln>
              <a:noFill/>
            </a:ln>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8" name="Freeform 77"/>
            <p:cNvSpPr>
              <a:spLocks/>
            </p:cNvSpPr>
            <p:nvPr/>
          </p:nvSpPr>
          <p:spPr bwMode="auto">
            <a:xfrm flipH="1" flipV="1">
              <a:off x="6556526" y="3789096"/>
              <a:ext cx="888993" cy="936775"/>
            </a:xfrm>
            <a:custGeom>
              <a:avLst/>
              <a:gdLst>
                <a:gd name="T0" fmla="*/ 0 w 973"/>
                <a:gd name="T1" fmla="*/ 1027 h 1027"/>
                <a:gd name="T2" fmla="*/ 973 w 973"/>
                <a:gd name="T3" fmla="*/ 937 h 1027"/>
                <a:gd name="T4" fmla="*/ 973 w 973"/>
                <a:gd name="T5" fmla="*/ 166 h 1027"/>
                <a:gd name="T6" fmla="*/ 0 w 973"/>
                <a:gd name="T7" fmla="*/ 0 h 1027"/>
                <a:gd name="T8" fmla="*/ 0 w 973"/>
                <a:gd name="T9" fmla="*/ 1027 h 1027"/>
              </a:gdLst>
              <a:ahLst/>
              <a:cxnLst>
                <a:cxn ang="0">
                  <a:pos x="T0" y="T1"/>
                </a:cxn>
                <a:cxn ang="0">
                  <a:pos x="T2" y="T3"/>
                </a:cxn>
                <a:cxn ang="0">
                  <a:pos x="T4" y="T5"/>
                </a:cxn>
                <a:cxn ang="0">
                  <a:pos x="T6" y="T7"/>
                </a:cxn>
                <a:cxn ang="0">
                  <a:pos x="T8" y="T9"/>
                </a:cxn>
              </a:cxnLst>
              <a:rect l="0" t="0" r="r" b="b"/>
              <a:pathLst>
                <a:path w="973" h="1027">
                  <a:moveTo>
                    <a:pt x="0" y="1027"/>
                  </a:moveTo>
                  <a:lnTo>
                    <a:pt x="973" y="937"/>
                  </a:lnTo>
                  <a:lnTo>
                    <a:pt x="973" y="166"/>
                  </a:lnTo>
                  <a:lnTo>
                    <a:pt x="0" y="0"/>
                  </a:lnTo>
                  <a:lnTo>
                    <a:pt x="0" y="1027"/>
                  </a:lnTo>
                  <a:close/>
                </a:path>
              </a:pathLst>
            </a:custGeom>
            <a:solidFill>
              <a:schemeClr val="accent1">
                <a:lumMod val="60000"/>
                <a:lumOff val="40000"/>
              </a:schemeClr>
            </a:solidFill>
            <a:ln>
              <a:noFill/>
            </a:ln>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9" name="Rectangle 78"/>
            <p:cNvSpPr>
              <a:spLocks noChangeArrowheads="1"/>
            </p:cNvSpPr>
            <p:nvPr/>
          </p:nvSpPr>
          <p:spPr bwMode="auto">
            <a:xfrm flipH="1" flipV="1">
              <a:off x="7445519" y="3789096"/>
              <a:ext cx="25400" cy="936775"/>
            </a:xfrm>
            <a:prstGeom prst="rect">
              <a:avLst/>
            </a:prstGeom>
            <a:solidFill>
              <a:schemeClr val="bg1">
                <a:lumMod val="95000"/>
              </a:schemeClr>
            </a:solidFill>
            <a:ln>
              <a:noFill/>
            </a:ln>
            <a:extLst/>
          </p:spPr>
          <p:txBody>
            <a:bodyPr lIns="68580" tIns="34290" rIns="68580" bIns="34290"/>
            <a:lstStyle/>
            <a:p>
              <a:pPr eaLnBrk="1" hangingPunct="1">
                <a:defRPr/>
              </a:pPr>
              <a:endParaRPr lang="zh-CN" altLang="zh-CN" sz="1300"/>
            </a:p>
          </p:txBody>
        </p:sp>
        <p:sp>
          <p:nvSpPr>
            <p:cNvPr id="80" name="Freeform 79"/>
            <p:cNvSpPr>
              <a:spLocks/>
            </p:cNvSpPr>
            <p:nvPr/>
          </p:nvSpPr>
          <p:spPr bwMode="auto">
            <a:xfrm flipH="1" flipV="1">
              <a:off x="6854973" y="1734543"/>
              <a:ext cx="260348" cy="1130481"/>
            </a:xfrm>
            <a:custGeom>
              <a:avLst/>
              <a:gdLst>
                <a:gd name="T0" fmla="*/ 0 w 284"/>
                <a:gd name="T1" fmla="*/ 0 h 1240"/>
                <a:gd name="T2" fmla="*/ 284 w 284"/>
                <a:gd name="T3" fmla="*/ 100 h 1240"/>
                <a:gd name="T4" fmla="*/ 284 w 284"/>
                <a:gd name="T5" fmla="*/ 1001 h 1240"/>
                <a:gd name="T6" fmla="*/ 0 w 284"/>
                <a:gd name="T7" fmla="*/ 1240 h 1240"/>
                <a:gd name="T8" fmla="*/ 0 w 284"/>
                <a:gd name="T9" fmla="*/ 0 h 1240"/>
              </a:gdLst>
              <a:ahLst/>
              <a:cxnLst>
                <a:cxn ang="0">
                  <a:pos x="T0" y="T1"/>
                </a:cxn>
                <a:cxn ang="0">
                  <a:pos x="T2" y="T3"/>
                </a:cxn>
                <a:cxn ang="0">
                  <a:pos x="T4" y="T5"/>
                </a:cxn>
                <a:cxn ang="0">
                  <a:pos x="T6" y="T7"/>
                </a:cxn>
                <a:cxn ang="0">
                  <a:pos x="T8" y="T9"/>
                </a:cxn>
              </a:cxnLst>
              <a:rect l="0" t="0" r="r" b="b"/>
              <a:pathLst>
                <a:path w="284" h="1240">
                  <a:moveTo>
                    <a:pt x="0" y="0"/>
                  </a:moveTo>
                  <a:lnTo>
                    <a:pt x="284" y="100"/>
                  </a:lnTo>
                  <a:lnTo>
                    <a:pt x="284" y="1001"/>
                  </a:lnTo>
                  <a:lnTo>
                    <a:pt x="0" y="1240"/>
                  </a:lnTo>
                  <a:lnTo>
                    <a:pt x="0" y="0"/>
                  </a:lnTo>
                  <a:close/>
                </a:path>
              </a:pathLst>
            </a:custGeom>
            <a:solidFill>
              <a:srgbClr val="FB5331"/>
            </a:solidFill>
            <a:ln>
              <a:noFill/>
            </a:ln>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81" name="Freeform 80"/>
            <p:cNvSpPr>
              <a:spLocks/>
            </p:cNvSpPr>
            <p:nvPr/>
          </p:nvSpPr>
          <p:spPr bwMode="auto">
            <a:xfrm flipH="1" flipV="1">
              <a:off x="7140721" y="1734543"/>
              <a:ext cx="668332" cy="1130481"/>
            </a:xfrm>
            <a:custGeom>
              <a:avLst/>
              <a:gdLst>
                <a:gd name="T0" fmla="*/ 733 w 733"/>
                <a:gd name="T1" fmla="*/ 0 h 1240"/>
                <a:gd name="T2" fmla="*/ 0 w 733"/>
                <a:gd name="T3" fmla="*/ 100 h 1240"/>
                <a:gd name="T4" fmla="*/ 0 w 733"/>
                <a:gd name="T5" fmla="*/ 1072 h 1240"/>
                <a:gd name="T6" fmla="*/ 733 w 733"/>
                <a:gd name="T7" fmla="*/ 1240 h 1240"/>
                <a:gd name="T8" fmla="*/ 733 w 733"/>
                <a:gd name="T9" fmla="*/ 0 h 1240"/>
              </a:gdLst>
              <a:ahLst/>
              <a:cxnLst>
                <a:cxn ang="0">
                  <a:pos x="T0" y="T1"/>
                </a:cxn>
                <a:cxn ang="0">
                  <a:pos x="T2" y="T3"/>
                </a:cxn>
                <a:cxn ang="0">
                  <a:pos x="T4" y="T5"/>
                </a:cxn>
                <a:cxn ang="0">
                  <a:pos x="T6" y="T7"/>
                </a:cxn>
                <a:cxn ang="0">
                  <a:pos x="T8" y="T9"/>
                </a:cxn>
              </a:cxnLst>
              <a:rect l="0" t="0" r="r" b="b"/>
              <a:pathLst>
                <a:path w="733" h="1240">
                  <a:moveTo>
                    <a:pt x="733" y="0"/>
                  </a:moveTo>
                  <a:lnTo>
                    <a:pt x="0" y="100"/>
                  </a:lnTo>
                  <a:lnTo>
                    <a:pt x="0" y="1072"/>
                  </a:lnTo>
                  <a:lnTo>
                    <a:pt x="733" y="1240"/>
                  </a:lnTo>
                  <a:lnTo>
                    <a:pt x="733" y="0"/>
                  </a:lnTo>
                  <a:close/>
                </a:path>
              </a:pathLst>
            </a:custGeom>
            <a:solidFill>
              <a:srgbClr val="FF0000"/>
            </a:solidFill>
            <a:ln>
              <a:noFill/>
            </a:ln>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82" name="Rectangle 81"/>
            <p:cNvSpPr>
              <a:spLocks noChangeArrowheads="1"/>
            </p:cNvSpPr>
            <p:nvPr/>
          </p:nvSpPr>
          <p:spPr bwMode="auto">
            <a:xfrm flipH="1" flipV="1">
              <a:off x="7115321" y="1734543"/>
              <a:ext cx="25400" cy="1130481"/>
            </a:xfrm>
            <a:prstGeom prst="rect">
              <a:avLst/>
            </a:prstGeom>
            <a:solidFill>
              <a:schemeClr val="bg1">
                <a:lumMod val="95000"/>
              </a:schemeClr>
            </a:solidFill>
            <a:ln>
              <a:noFill/>
            </a:ln>
            <a:extLst/>
          </p:spPr>
          <p:txBody>
            <a:bodyPr lIns="68580" tIns="34290" rIns="68580" bIns="34290"/>
            <a:lstStyle/>
            <a:p>
              <a:pPr eaLnBrk="1" hangingPunct="1">
                <a:defRPr/>
              </a:pPr>
              <a:endParaRPr lang="zh-CN" altLang="zh-CN" sz="1300"/>
            </a:p>
          </p:txBody>
        </p:sp>
        <p:sp>
          <p:nvSpPr>
            <p:cNvPr id="83" name="Freeform 82"/>
            <p:cNvSpPr>
              <a:spLocks/>
            </p:cNvSpPr>
            <p:nvPr/>
          </p:nvSpPr>
          <p:spPr bwMode="auto">
            <a:xfrm flipH="1" flipV="1">
              <a:off x="6556526" y="2377584"/>
              <a:ext cx="638170" cy="936775"/>
            </a:xfrm>
            <a:custGeom>
              <a:avLst/>
              <a:gdLst>
                <a:gd name="T0" fmla="*/ 0 w 699"/>
                <a:gd name="T1" fmla="*/ 0 h 1027"/>
                <a:gd name="T2" fmla="*/ 699 w 699"/>
                <a:gd name="T3" fmla="*/ 90 h 1027"/>
                <a:gd name="T4" fmla="*/ 699 w 699"/>
                <a:gd name="T5" fmla="*/ 767 h 1027"/>
                <a:gd name="T6" fmla="*/ 0 w 699"/>
                <a:gd name="T7" fmla="*/ 1027 h 1027"/>
                <a:gd name="T8" fmla="*/ 0 w 699"/>
                <a:gd name="T9" fmla="*/ 0 h 1027"/>
              </a:gdLst>
              <a:ahLst/>
              <a:cxnLst>
                <a:cxn ang="0">
                  <a:pos x="T0" y="T1"/>
                </a:cxn>
                <a:cxn ang="0">
                  <a:pos x="T2" y="T3"/>
                </a:cxn>
                <a:cxn ang="0">
                  <a:pos x="T4" y="T5"/>
                </a:cxn>
                <a:cxn ang="0">
                  <a:pos x="T6" y="T7"/>
                </a:cxn>
                <a:cxn ang="0">
                  <a:pos x="T8" y="T9"/>
                </a:cxn>
              </a:cxnLst>
              <a:rect l="0" t="0" r="r" b="b"/>
              <a:pathLst>
                <a:path w="699" h="1027">
                  <a:moveTo>
                    <a:pt x="0" y="0"/>
                  </a:moveTo>
                  <a:lnTo>
                    <a:pt x="699" y="90"/>
                  </a:lnTo>
                  <a:lnTo>
                    <a:pt x="699" y="767"/>
                  </a:lnTo>
                  <a:lnTo>
                    <a:pt x="0" y="1027"/>
                  </a:lnTo>
                  <a:lnTo>
                    <a:pt x="0" y="0"/>
                  </a:lnTo>
                  <a:close/>
                </a:path>
              </a:pathLst>
            </a:custGeom>
            <a:solidFill>
              <a:schemeClr val="accent4">
                <a:lumMod val="60000"/>
                <a:lumOff val="40000"/>
              </a:schemeClr>
            </a:solidFill>
            <a:ln>
              <a:noFill/>
            </a:ln>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84" name="Freeform 83"/>
            <p:cNvSpPr>
              <a:spLocks/>
            </p:cNvSpPr>
            <p:nvPr/>
          </p:nvSpPr>
          <p:spPr bwMode="auto">
            <a:xfrm flipH="1" flipV="1">
              <a:off x="7220096" y="2377584"/>
              <a:ext cx="887405" cy="936775"/>
            </a:xfrm>
            <a:custGeom>
              <a:avLst/>
              <a:gdLst>
                <a:gd name="T0" fmla="*/ 972 w 972"/>
                <a:gd name="T1" fmla="*/ 0 h 1027"/>
                <a:gd name="T2" fmla="*/ 0 w 972"/>
                <a:gd name="T3" fmla="*/ 90 h 1027"/>
                <a:gd name="T4" fmla="*/ 0 w 972"/>
                <a:gd name="T5" fmla="*/ 862 h 1027"/>
                <a:gd name="T6" fmla="*/ 972 w 972"/>
                <a:gd name="T7" fmla="*/ 1027 h 1027"/>
                <a:gd name="T8" fmla="*/ 972 w 972"/>
                <a:gd name="T9" fmla="*/ 0 h 1027"/>
              </a:gdLst>
              <a:ahLst/>
              <a:cxnLst>
                <a:cxn ang="0">
                  <a:pos x="T0" y="T1"/>
                </a:cxn>
                <a:cxn ang="0">
                  <a:pos x="T2" y="T3"/>
                </a:cxn>
                <a:cxn ang="0">
                  <a:pos x="T4" y="T5"/>
                </a:cxn>
                <a:cxn ang="0">
                  <a:pos x="T6" y="T7"/>
                </a:cxn>
                <a:cxn ang="0">
                  <a:pos x="T8" y="T9"/>
                </a:cxn>
              </a:cxnLst>
              <a:rect l="0" t="0" r="r" b="b"/>
              <a:pathLst>
                <a:path w="972" h="1027">
                  <a:moveTo>
                    <a:pt x="972" y="0"/>
                  </a:moveTo>
                  <a:lnTo>
                    <a:pt x="0" y="90"/>
                  </a:lnTo>
                  <a:lnTo>
                    <a:pt x="0" y="862"/>
                  </a:lnTo>
                  <a:lnTo>
                    <a:pt x="972" y="1027"/>
                  </a:lnTo>
                  <a:lnTo>
                    <a:pt x="972" y="0"/>
                  </a:lnTo>
                  <a:close/>
                </a:path>
              </a:pathLst>
            </a:custGeom>
            <a:solidFill>
              <a:schemeClr val="accent4"/>
            </a:solidFill>
            <a:ln>
              <a:noFill/>
            </a:ln>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85" name="Rectangle 21"/>
            <p:cNvSpPr>
              <a:spLocks noChangeArrowheads="1"/>
            </p:cNvSpPr>
            <p:nvPr/>
          </p:nvSpPr>
          <p:spPr bwMode="auto">
            <a:xfrm flipH="1" flipV="1">
              <a:off x="7194696" y="2377584"/>
              <a:ext cx="25400" cy="936775"/>
            </a:xfrm>
            <a:prstGeom prst="rect">
              <a:avLst/>
            </a:prstGeom>
            <a:solidFill>
              <a:schemeClr val="bg1">
                <a:lumMod val="95000"/>
              </a:schemeClr>
            </a:solidFill>
            <a:ln>
              <a:noFill/>
            </a:ln>
            <a:extLst/>
          </p:spPr>
          <p:txBody>
            <a:bodyPr lIns="68580" tIns="34290" rIns="68580" bIns="34290"/>
            <a:lstStyle/>
            <a:p>
              <a:pPr eaLnBrk="1" hangingPunct="1">
                <a:defRPr/>
              </a:pPr>
              <a:endParaRPr lang="zh-CN" altLang="zh-CN" sz="1300"/>
            </a:p>
          </p:txBody>
        </p:sp>
        <p:sp>
          <p:nvSpPr>
            <p:cNvPr id="86" name="Freeform 23"/>
            <p:cNvSpPr>
              <a:spLocks/>
            </p:cNvSpPr>
            <p:nvPr/>
          </p:nvSpPr>
          <p:spPr bwMode="auto">
            <a:xfrm flipH="1" flipV="1">
              <a:off x="7345507" y="3117477"/>
              <a:ext cx="1033455" cy="870089"/>
            </a:xfrm>
            <a:custGeom>
              <a:avLst/>
              <a:gdLst>
                <a:gd name="T0" fmla="*/ 1133 w 1133"/>
                <a:gd name="T1" fmla="*/ 954 h 954"/>
                <a:gd name="T2" fmla="*/ 0 w 1133"/>
                <a:gd name="T3" fmla="*/ 852 h 954"/>
                <a:gd name="T4" fmla="*/ 0 w 1133"/>
                <a:gd name="T5" fmla="*/ 102 h 954"/>
                <a:gd name="T6" fmla="*/ 1133 w 1133"/>
                <a:gd name="T7" fmla="*/ 0 h 954"/>
                <a:gd name="T8" fmla="*/ 1133 w 1133"/>
                <a:gd name="T9" fmla="*/ 954 h 954"/>
              </a:gdLst>
              <a:ahLst/>
              <a:cxnLst>
                <a:cxn ang="0">
                  <a:pos x="T0" y="T1"/>
                </a:cxn>
                <a:cxn ang="0">
                  <a:pos x="T2" y="T3"/>
                </a:cxn>
                <a:cxn ang="0">
                  <a:pos x="T4" y="T5"/>
                </a:cxn>
                <a:cxn ang="0">
                  <a:pos x="T6" y="T7"/>
                </a:cxn>
                <a:cxn ang="0">
                  <a:pos x="T8" y="T9"/>
                </a:cxn>
              </a:cxnLst>
              <a:rect l="0" t="0" r="r" b="b"/>
              <a:pathLst>
                <a:path w="1133" h="954">
                  <a:moveTo>
                    <a:pt x="1133" y="954"/>
                  </a:moveTo>
                  <a:lnTo>
                    <a:pt x="0" y="852"/>
                  </a:lnTo>
                  <a:lnTo>
                    <a:pt x="0" y="102"/>
                  </a:lnTo>
                  <a:lnTo>
                    <a:pt x="1133" y="0"/>
                  </a:lnTo>
                  <a:lnTo>
                    <a:pt x="1133" y="954"/>
                  </a:lnTo>
                  <a:close/>
                </a:path>
              </a:pathLst>
            </a:custGeom>
            <a:solidFill>
              <a:srgbClr val="7030A0"/>
            </a:solidFill>
            <a:ln>
              <a:noFill/>
            </a:ln>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87" name="Freeform 25"/>
            <p:cNvSpPr>
              <a:spLocks/>
            </p:cNvSpPr>
            <p:nvPr/>
          </p:nvSpPr>
          <p:spPr bwMode="auto">
            <a:xfrm flipH="1" flipV="1">
              <a:off x="6286653" y="3117477"/>
              <a:ext cx="1033454" cy="870089"/>
            </a:xfrm>
            <a:custGeom>
              <a:avLst/>
              <a:gdLst>
                <a:gd name="T0" fmla="*/ 0 w 1133"/>
                <a:gd name="T1" fmla="*/ 954 h 954"/>
                <a:gd name="T2" fmla="*/ 1133 w 1133"/>
                <a:gd name="T3" fmla="*/ 852 h 954"/>
                <a:gd name="T4" fmla="*/ 1133 w 1133"/>
                <a:gd name="T5" fmla="*/ 102 h 954"/>
                <a:gd name="T6" fmla="*/ 0 w 1133"/>
                <a:gd name="T7" fmla="*/ 0 h 954"/>
                <a:gd name="T8" fmla="*/ 0 w 1133"/>
                <a:gd name="T9" fmla="*/ 954 h 954"/>
              </a:gdLst>
              <a:ahLst/>
              <a:cxnLst>
                <a:cxn ang="0">
                  <a:pos x="T0" y="T1"/>
                </a:cxn>
                <a:cxn ang="0">
                  <a:pos x="T2" y="T3"/>
                </a:cxn>
                <a:cxn ang="0">
                  <a:pos x="T4" y="T5"/>
                </a:cxn>
                <a:cxn ang="0">
                  <a:pos x="T6" y="T7"/>
                </a:cxn>
                <a:cxn ang="0">
                  <a:pos x="T8" y="T9"/>
                </a:cxn>
              </a:cxnLst>
              <a:rect l="0" t="0" r="r" b="b"/>
              <a:pathLst>
                <a:path w="1133" h="954">
                  <a:moveTo>
                    <a:pt x="0" y="954"/>
                  </a:moveTo>
                  <a:lnTo>
                    <a:pt x="1133" y="852"/>
                  </a:lnTo>
                  <a:lnTo>
                    <a:pt x="1133" y="102"/>
                  </a:lnTo>
                  <a:lnTo>
                    <a:pt x="0" y="0"/>
                  </a:lnTo>
                  <a:lnTo>
                    <a:pt x="0" y="954"/>
                  </a:lnTo>
                  <a:close/>
                </a:path>
              </a:pathLst>
            </a:custGeom>
            <a:solidFill>
              <a:srgbClr val="A568D2"/>
            </a:solidFill>
            <a:ln>
              <a:noFill/>
            </a:ln>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88" name="Rectangle 27"/>
            <p:cNvSpPr>
              <a:spLocks noChangeArrowheads="1"/>
            </p:cNvSpPr>
            <p:nvPr/>
          </p:nvSpPr>
          <p:spPr bwMode="auto">
            <a:xfrm flipH="1" flipV="1">
              <a:off x="7320107" y="3117477"/>
              <a:ext cx="25400" cy="870089"/>
            </a:xfrm>
            <a:prstGeom prst="rect">
              <a:avLst/>
            </a:prstGeom>
            <a:solidFill>
              <a:schemeClr val="bg1">
                <a:lumMod val="95000"/>
              </a:schemeClr>
            </a:solidFill>
            <a:ln>
              <a:noFill/>
            </a:ln>
            <a:extLst/>
          </p:spPr>
          <p:txBody>
            <a:bodyPr lIns="68580" tIns="34290" rIns="68580" bIns="34290"/>
            <a:lstStyle/>
            <a:p>
              <a:pPr eaLnBrk="1" hangingPunct="1">
                <a:defRPr/>
              </a:pPr>
              <a:endParaRPr lang="zh-CN" altLang="zh-CN" sz="1300"/>
            </a:p>
          </p:txBody>
        </p:sp>
        <p:sp>
          <p:nvSpPr>
            <p:cNvPr id="89" name="Freeform 29"/>
            <p:cNvSpPr>
              <a:spLocks/>
            </p:cNvSpPr>
            <p:nvPr/>
          </p:nvSpPr>
          <p:spPr bwMode="auto">
            <a:xfrm flipH="1" flipV="1">
              <a:off x="6854973" y="5145038"/>
              <a:ext cx="954080" cy="223874"/>
            </a:xfrm>
            <a:custGeom>
              <a:avLst/>
              <a:gdLst>
                <a:gd name="T0" fmla="*/ 0 w 1045"/>
                <a:gd name="T1" fmla="*/ 239 h 246"/>
                <a:gd name="T2" fmla="*/ 282 w 1045"/>
                <a:gd name="T3" fmla="*/ 0 h 246"/>
                <a:gd name="T4" fmla="*/ 311 w 1045"/>
                <a:gd name="T5" fmla="*/ 0 h 246"/>
                <a:gd name="T6" fmla="*/ 1045 w 1045"/>
                <a:gd name="T7" fmla="*/ 168 h 246"/>
                <a:gd name="T8" fmla="*/ 1045 w 1045"/>
                <a:gd name="T9" fmla="*/ 175 h 246"/>
                <a:gd name="T10" fmla="*/ 311 w 1045"/>
                <a:gd name="T11" fmla="*/ 14 h 246"/>
                <a:gd name="T12" fmla="*/ 282 w 1045"/>
                <a:gd name="T13" fmla="*/ 14 h 246"/>
                <a:gd name="T14" fmla="*/ 0 w 1045"/>
                <a:gd name="T15" fmla="*/ 246 h 246"/>
                <a:gd name="T16" fmla="*/ 0 w 1045"/>
                <a:gd name="T17" fmla="*/ 239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5" h="246">
                  <a:moveTo>
                    <a:pt x="0" y="239"/>
                  </a:moveTo>
                  <a:lnTo>
                    <a:pt x="282" y="0"/>
                  </a:lnTo>
                  <a:lnTo>
                    <a:pt x="311" y="0"/>
                  </a:lnTo>
                  <a:lnTo>
                    <a:pt x="1045" y="168"/>
                  </a:lnTo>
                  <a:lnTo>
                    <a:pt x="1045" y="175"/>
                  </a:lnTo>
                  <a:lnTo>
                    <a:pt x="311" y="14"/>
                  </a:lnTo>
                  <a:lnTo>
                    <a:pt x="282" y="14"/>
                  </a:lnTo>
                  <a:lnTo>
                    <a:pt x="0" y="246"/>
                  </a:lnTo>
                  <a:lnTo>
                    <a:pt x="0" y="239"/>
                  </a:lnTo>
                  <a:close/>
                </a:path>
              </a:pathLst>
            </a:custGeom>
            <a:solidFill>
              <a:schemeClr val="bg1">
                <a:lumMod val="95000"/>
                <a:alpha val="70000"/>
              </a:schemeClr>
            </a:solidFill>
            <a:ln>
              <a:noFill/>
            </a:ln>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90" name="Freeform 30"/>
            <p:cNvSpPr>
              <a:spLocks/>
            </p:cNvSpPr>
            <p:nvPr/>
          </p:nvSpPr>
          <p:spPr bwMode="auto">
            <a:xfrm flipH="1" flipV="1">
              <a:off x="6854973" y="1734543"/>
              <a:ext cx="954080" cy="223874"/>
            </a:xfrm>
            <a:custGeom>
              <a:avLst/>
              <a:gdLst>
                <a:gd name="T0" fmla="*/ 1045 w 1045"/>
                <a:gd name="T1" fmla="*/ 7 h 246"/>
                <a:gd name="T2" fmla="*/ 761 w 1045"/>
                <a:gd name="T3" fmla="*/ 246 h 246"/>
                <a:gd name="T4" fmla="*/ 733 w 1045"/>
                <a:gd name="T5" fmla="*/ 246 h 246"/>
                <a:gd name="T6" fmla="*/ 0 w 1045"/>
                <a:gd name="T7" fmla="*/ 78 h 246"/>
                <a:gd name="T8" fmla="*/ 0 w 1045"/>
                <a:gd name="T9" fmla="*/ 71 h 246"/>
                <a:gd name="T10" fmla="*/ 733 w 1045"/>
                <a:gd name="T11" fmla="*/ 232 h 246"/>
                <a:gd name="T12" fmla="*/ 761 w 1045"/>
                <a:gd name="T13" fmla="*/ 232 h 246"/>
                <a:gd name="T14" fmla="*/ 1045 w 1045"/>
                <a:gd name="T15" fmla="*/ 0 h 246"/>
                <a:gd name="T16" fmla="*/ 1045 w 1045"/>
                <a:gd name="T17" fmla="*/ 7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5" h="246">
                  <a:moveTo>
                    <a:pt x="1045" y="7"/>
                  </a:moveTo>
                  <a:lnTo>
                    <a:pt x="761" y="246"/>
                  </a:lnTo>
                  <a:lnTo>
                    <a:pt x="733" y="246"/>
                  </a:lnTo>
                  <a:lnTo>
                    <a:pt x="0" y="78"/>
                  </a:lnTo>
                  <a:lnTo>
                    <a:pt x="0" y="71"/>
                  </a:lnTo>
                  <a:lnTo>
                    <a:pt x="733" y="232"/>
                  </a:lnTo>
                  <a:lnTo>
                    <a:pt x="761" y="232"/>
                  </a:lnTo>
                  <a:lnTo>
                    <a:pt x="1045" y="0"/>
                  </a:lnTo>
                  <a:lnTo>
                    <a:pt x="1045" y="7"/>
                  </a:lnTo>
                  <a:close/>
                </a:path>
              </a:pathLst>
            </a:custGeom>
            <a:solidFill>
              <a:schemeClr val="bg1">
                <a:alpha val="70000"/>
              </a:schemeClr>
            </a:solidFill>
            <a:ln>
              <a:noFill/>
            </a:ln>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91" name="Freeform 31"/>
            <p:cNvSpPr>
              <a:spLocks/>
            </p:cNvSpPr>
            <p:nvPr/>
          </p:nvSpPr>
          <p:spPr bwMode="auto">
            <a:xfrm flipH="1" flipV="1">
              <a:off x="6556526" y="4475006"/>
              <a:ext cx="1550975" cy="250865"/>
            </a:xfrm>
            <a:custGeom>
              <a:avLst/>
              <a:gdLst>
                <a:gd name="T0" fmla="*/ 0 w 1699"/>
                <a:gd name="T1" fmla="*/ 260 h 275"/>
                <a:gd name="T2" fmla="*/ 697 w 1699"/>
                <a:gd name="T3" fmla="*/ 0 h 275"/>
                <a:gd name="T4" fmla="*/ 726 w 1699"/>
                <a:gd name="T5" fmla="*/ 0 h 275"/>
                <a:gd name="T6" fmla="*/ 1699 w 1699"/>
                <a:gd name="T7" fmla="*/ 166 h 275"/>
                <a:gd name="T8" fmla="*/ 1699 w 1699"/>
                <a:gd name="T9" fmla="*/ 180 h 275"/>
                <a:gd name="T10" fmla="*/ 726 w 1699"/>
                <a:gd name="T11" fmla="*/ 21 h 275"/>
                <a:gd name="T12" fmla="*/ 697 w 1699"/>
                <a:gd name="T13" fmla="*/ 21 h 275"/>
                <a:gd name="T14" fmla="*/ 0 w 1699"/>
                <a:gd name="T15" fmla="*/ 275 h 275"/>
                <a:gd name="T16" fmla="*/ 0 w 1699"/>
                <a:gd name="T17" fmla="*/ 260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99" h="275">
                  <a:moveTo>
                    <a:pt x="0" y="260"/>
                  </a:moveTo>
                  <a:lnTo>
                    <a:pt x="697" y="0"/>
                  </a:lnTo>
                  <a:lnTo>
                    <a:pt x="726" y="0"/>
                  </a:lnTo>
                  <a:lnTo>
                    <a:pt x="1699" y="166"/>
                  </a:lnTo>
                  <a:lnTo>
                    <a:pt x="1699" y="180"/>
                  </a:lnTo>
                  <a:lnTo>
                    <a:pt x="726" y="21"/>
                  </a:lnTo>
                  <a:lnTo>
                    <a:pt x="697" y="21"/>
                  </a:lnTo>
                  <a:lnTo>
                    <a:pt x="0" y="275"/>
                  </a:lnTo>
                  <a:lnTo>
                    <a:pt x="0" y="260"/>
                  </a:lnTo>
                  <a:close/>
                </a:path>
              </a:pathLst>
            </a:custGeom>
            <a:solidFill>
              <a:schemeClr val="bg1">
                <a:lumMod val="95000"/>
                <a:alpha val="70000"/>
              </a:schemeClr>
            </a:solidFill>
            <a:ln>
              <a:noFill/>
            </a:ln>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92" name="Freeform 32"/>
            <p:cNvSpPr>
              <a:spLocks/>
            </p:cNvSpPr>
            <p:nvPr/>
          </p:nvSpPr>
          <p:spPr bwMode="auto">
            <a:xfrm flipH="1" flipV="1">
              <a:off x="6556526" y="2377584"/>
              <a:ext cx="1550975" cy="249277"/>
            </a:xfrm>
            <a:custGeom>
              <a:avLst/>
              <a:gdLst>
                <a:gd name="T0" fmla="*/ 1699 w 1699"/>
                <a:gd name="T1" fmla="*/ 14 h 274"/>
                <a:gd name="T2" fmla="*/ 1000 w 1699"/>
                <a:gd name="T3" fmla="*/ 274 h 274"/>
                <a:gd name="T4" fmla="*/ 972 w 1699"/>
                <a:gd name="T5" fmla="*/ 274 h 274"/>
                <a:gd name="T6" fmla="*/ 0 w 1699"/>
                <a:gd name="T7" fmla="*/ 109 h 274"/>
                <a:gd name="T8" fmla="*/ 0 w 1699"/>
                <a:gd name="T9" fmla="*/ 94 h 274"/>
                <a:gd name="T10" fmla="*/ 972 w 1699"/>
                <a:gd name="T11" fmla="*/ 253 h 274"/>
                <a:gd name="T12" fmla="*/ 1000 w 1699"/>
                <a:gd name="T13" fmla="*/ 253 h 274"/>
                <a:gd name="T14" fmla="*/ 1699 w 1699"/>
                <a:gd name="T15" fmla="*/ 0 h 274"/>
                <a:gd name="T16" fmla="*/ 1699 w 1699"/>
                <a:gd name="T17" fmla="*/ 14 h 2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99" h="274">
                  <a:moveTo>
                    <a:pt x="1699" y="14"/>
                  </a:moveTo>
                  <a:lnTo>
                    <a:pt x="1000" y="274"/>
                  </a:lnTo>
                  <a:lnTo>
                    <a:pt x="972" y="274"/>
                  </a:lnTo>
                  <a:lnTo>
                    <a:pt x="0" y="109"/>
                  </a:lnTo>
                  <a:lnTo>
                    <a:pt x="0" y="94"/>
                  </a:lnTo>
                  <a:lnTo>
                    <a:pt x="972" y="253"/>
                  </a:lnTo>
                  <a:lnTo>
                    <a:pt x="1000" y="253"/>
                  </a:lnTo>
                  <a:lnTo>
                    <a:pt x="1699" y="0"/>
                  </a:lnTo>
                  <a:lnTo>
                    <a:pt x="1699" y="14"/>
                  </a:lnTo>
                  <a:close/>
                </a:path>
              </a:pathLst>
            </a:custGeom>
            <a:solidFill>
              <a:schemeClr val="bg1">
                <a:lumMod val="95000"/>
                <a:alpha val="70000"/>
              </a:schemeClr>
            </a:solidFill>
            <a:ln>
              <a:noFill/>
            </a:ln>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93" name="Freeform 33"/>
            <p:cNvSpPr>
              <a:spLocks/>
            </p:cNvSpPr>
            <p:nvPr/>
          </p:nvSpPr>
          <p:spPr bwMode="auto">
            <a:xfrm flipH="1" flipV="1">
              <a:off x="6286653" y="3884362"/>
              <a:ext cx="2092309" cy="103204"/>
            </a:xfrm>
            <a:custGeom>
              <a:avLst/>
              <a:gdLst>
                <a:gd name="T0" fmla="*/ 0 w 2294"/>
                <a:gd name="T1" fmla="*/ 102 h 114"/>
                <a:gd name="T2" fmla="*/ 1133 w 2294"/>
                <a:gd name="T3" fmla="*/ 0 h 114"/>
                <a:gd name="T4" fmla="*/ 1161 w 2294"/>
                <a:gd name="T5" fmla="*/ 0 h 114"/>
                <a:gd name="T6" fmla="*/ 2294 w 2294"/>
                <a:gd name="T7" fmla="*/ 102 h 114"/>
                <a:gd name="T8" fmla="*/ 2294 w 2294"/>
                <a:gd name="T9" fmla="*/ 114 h 114"/>
                <a:gd name="T10" fmla="*/ 1161 w 2294"/>
                <a:gd name="T11" fmla="*/ 19 h 114"/>
                <a:gd name="T12" fmla="*/ 1133 w 2294"/>
                <a:gd name="T13" fmla="*/ 19 h 114"/>
                <a:gd name="T14" fmla="*/ 0 w 2294"/>
                <a:gd name="T15" fmla="*/ 111 h 114"/>
                <a:gd name="T16" fmla="*/ 0 w 2294"/>
                <a:gd name="T17" fmla="*/ 10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94" h="114">
                  <a:moveTo>
                    <a:pt x="0" y="102"/>
                  </a:moveTo>
                  <a:lnTo>
                    <a:pt x="1133" y="0"/>
                  </a:lnTo>
                  <a:lnTo>
                    <a:pt x="1161" y="0"/>
                  </a:lnTo>
                  <a:lnTo>
                    <a:pt x="2294" y="102"/>
                  </a:lnTo>
                  <a:lnTo>
                    <a:pt x="2294" y="114"/>
                  </a:lnTo>
                  <a:lnTo>
                    <a:pt x="1161" y="19"/>
                  </a:lnTo>
                  <a:lnTo>
                    <a:pt x="1133" y="19"/>
                  </a:lnTo>
                  <a:lnTo>
                    <a:pt x="0" y="111"/>
                  </a:lnTo>
                  <a:lnTo>
                    <a:pt x="0" y="102"/>
                  </a:lnTo>
                  <a:close/>
                </a:path>
              </a:pathLst>
            </a:custGeom>
            <a:solidFill>
              <a:schemeClr val="bg1">
                <a:lumMod val="95000"/>
                <a:alpha val="70000"/>
              </a:schemeClr>
            </a:solidFill>
            <a:ln>
              <a:noFill/>
            </a:ln>
            <a:extLst/>
          </p:spPr>
          <p:txBody>
            <a:bodyPr lIns="68580" tIns="34290" rIns="68580" bIns="34290"/>
            <a:lstStyle/>
            <a:p>
              <a:pPr eaLnBrk="1" fontAlgn="auto" hangingPunct="1">
                <a:spcBef>
                  <a:spcPts val="0"/>
                </a:spcBef>
                <a:spcAft>
                  <a:spcPts val="0"/>
                </a:spcAft>
                <a:defRPr/>
              </a:pPr>
              <a:endParaRPr lang="id-ID" sz="1350">
                <a:latin typeface="+mn-lt"/>
              </a:endParaRPr>
            </a:p>
          </p:txBody>
        </p:sp>
        <p:grpSp>
          <p:nvGrpSpPr>
            <p:cNvPr id="94" name="Group 93"/>
            <p:cNvGrpSpPr/>
            <p:nvPr/>
          </p:nvGrpSpPr>
          <p:grpSpPr>
            <a:xfrm>
              <a:off x="7714048" y="3396959"/>
              <a:ext cx="311617" cy="266089"/>
              <a:chOff x="5975421" y="268364"/>
              <a:chExt cx="488950" cy="417513"/>
            </a:xfrm>
            <a:solidFill>
              <a:schemeClr val="bg1"/>
            </a:solidFill>
          </p:grpSpPr>
          <p:sp>
            <p:nvSpPr>
              <p:cNvPr id="115" name="Freeform 13"/>
              <p:cNvSpPr>
                <a:spLocks noEditPoints="1"/>
              </p:cNvSpPr>
              <p:nvPr/>
            </p:nvSpPr>
            <p:spPr bwMode="auto">
              <a:xfrm>
                <a:off x="6097659" y="376314"/>
                <a:ext cx="244475" cy="247650"/>
              </a:xfrm>
              <a:custGeom>
                <a:avLst/>
                <a:gdLst>
                  <a:gd name="T0" fmla="*/ 32 w 64"/>
                  <a:gd name="T1" fmla="*/ 0 h 64"/>
                  <a:gd name="T2" fmla="*/ 0 w 64"/>
                  <a:gd name="T3" fmla="*/ 32 h 64"/>
                  <a:gd name="T4" fmla="*/ 32 w 64"/>
                  <a:gd name="T5" fmla="*/ 64 h 64"/>
                  <a:gd name="T6" fmla="*/ 64 w 64"/>
                  <a:gd name="T7" fmla="*/ 32 h 64"/>
                  <a:gd name="T8" fmla="*/ 32 w 64"/>
                  <a:gd name="T9" fmla="*/ 0 h 64"/>
                  <a:gd name="T10" fmla="*/ 50 w 64"/>
                  <a:gd name="T11" fmla="*/ 48 h 64"/>
                  <a:gd name="T12" fmla="*/ 16 w 64"/>
                  <a:gd name="T13" fmla="*/ 50 h 64"/>
                  <a:gd name="T14" fmla="*/ 14 w 64"/>
                  <a:gd name="T15" fmla="*/ 16 h 64"/>
                  <a:gd name="T16" fmla="*/ 48 w 64"/>
                  <a:gd name="T17" fmla="*/ 14 h 64"/>
                  <a:gd name="T18" fmla="*/ 50 w 64"/>
                  <a:gd name="T19" fmla="*/ 4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4">
                    <a:moveTo>
                      <a:pt x="32" y="0"/>
                    </a:moveTo>
                    <a:cubicBezTo>
                      <a:pt x="14" y="0"/>
                      <a:pt x="0" y="14"/>
                      <a:pt x="0" y="32"/>
                    </a:cubicBezTo>
                    <a:cubicBezTo>
                      <a:pt x="0" y="50"/>
                      <a:pt x="14" y="64"/>
                      <a:pt x="32" y="64"/>
                    </a:cubicBezTo>
                    <a:cubicBezTo>
                      <a:pt x="50" y="64"/>
                      <a:pt x="64" y="50"/>
                      <a:pt x="64" y="32"/>
                    </a:cubicBezTo>
                    <a:cubicBezTo>
                      <a:pt x="64" y="14"/>
                      <a:pt x="50" y="0"/>
                      <a:pt x="32" y="0"/>
                    </a:cubicBezTo>
                    <a:close/>
                    <a:moveTo>
                      <a:pt x="50" y="48"/>
                    </a:moveTo>
                    <a:cubicBezTo>
                      <a:pt x="42" y="58"/>
                      <a:pt x="26" y="59"/>
                      <a:pt x="16" y="50"/>
                    </a:cubicBezTo>
                    <a:cubicBezTo>
                      <a:pt x="6" y="42"/>
                      <a:pt x="5" y="26"/>
                      <a:pt x="14" y="16"/>
                    </a:cubicBezTo>
                    <a:cubicBezTo>
                      <a:pt x="22" y="6"/>
                      <a:pt x="38" y="5"/>
                      <a:pt x="48" y="14"/>
                    </a:cubicBezTo>
                    <a:cubicBezTo>
                      <a:pt x="58" y="22"/>
                      <a:pt x="59" y="38"/>
                      <a:pt x="50"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16" name="Freeform 14"/>
              <p:cNvSpPr>
                <a:spLocks/>
              </p:cNvSpPr>
              <p:nvPr/>
            </p:nvSpPr>
            <p:spPr bwMode="auto">
              <a:xfrm>
                <a:off x="6157984" y="438226"/>
                <a:ext cx="69850" cy="68263"/>
              </a:xfrm>
              <a:custGeom>
                <a:avLst/>
                <a:gdLst>
                  <a:gd name="T0" fmla="*/ 16 w 18"/>
                  <a:gd name="T1" fmla="*/ 0 h 18"/>
                  <a:gd name="T2" fmla="*/ 0 w 18"/>
                  <a:gd name="T3" fmla="*/ 16 h 18"/>
                  <a:gd name="T4" fmla="*/ 0 w 18"/>
                  <a:gd name="T5" fmla="*/ 16 h 18"/>
                  <a:gd name="T6" fmla="*/ 2 w 18"/>
                  <a:gd name="T7" fmla="*/ 18 h 18"/>
                  <a:gd name="T8" fmla="*/ 4 w 18"/>
                  <a:gd name="T9" fmla="*/ 16 h 18"/>
                  <a:gd name="T10" fmla="*/ 4 w 18"/>
                  <a:gd name="T11" fmla="*/ 16 h 18"/>
                  <a:gd name="T12" fmla="*/ 16 w 18"/>
                  <a:gd name="T13" fmla="*/ 4 h 18"/>
                  <a:gd name="T14" fmla="*/ 18 w 18"/>
                  <a:gd name="T15" fmla="*/ 2 h 18"/>
                  <a:gd name="T16" fmla="*/ 16 w 18"/>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16" y="0"/>
                    </a:moveTo>
                    <a:cubicBezTo>
                      <a:pt x="7" y="0"/>
                      <a:pt x="0" y="7"/>
                      <a:pt x="0" y="16"/>
                    </a:cubicBezTo>
                    <a:cubicBezTo>
                      <a:pt x="0" y="16"/>
                      <a:pt x="0" y="16"/>
                      <a:pt x="0" y="16"/>
                    </a:cubicBezTo>
                    <a:cubicBezTo>
                      <a:pt x="0" y="17"/>
                      <a:pt x="1" y="18"/>
                      <a:pt x="2" y="18"/>
                    </a:cubicBezTo>
                    <a:cubicBezTo>
                      <a:pt x="3" y="18"/>
                      <a:pt x="4" y="17"/>
                      <a:pt x="4" y="16"/>
                    </a:cubicBezTo>
                    <a:cubicBezTo>
                      <a:pt x="4" y="16"/>
                      <a:pt x="4" y="16"/>
                      <a:pt x="4" y="16"/>
                    </a:cubicBezTo>
                    <a:cubicBezTo>
                      <a:pt x="4" y="9"/>
                      <a:pt x="9" y="4"/>
                      <a:pt x="16" y="4"/>
                    </a:cubicBezTo>
                    <a:cubicBezTo>
                      <a:pt x="17" y="4"/>
                      <a:pt x="18" y="3"/>
                      <a:pt x="18" y="2"/>
                    </a:cubicBezTo>
                    <a:cubicBezTo>
                      <a:pt x="18" y="1"/>
                      <a:pt x="17"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17" name="Freeform 15"/>
              <p:cNvSpPr>
                <a:spLocks noEditPoints="1"/>
              </p:cNvSpPr>
              <p:nvPr/>
            </p:nvSpPr>
            <p:spPr bwMode="auto">
              <a:xfrm>
                <a:off x="5975421" y="268364"/>
                <a:ext cx="488950" cy="417513"/>
              </a:xfrm>
              <a:custGeom>
                <a:avLst/>
                <a:gdLst>
                  <a:gd name="T0" fmla="*/ 118 w 128"/>
                  <a:gd name="T1" fmla="*/ 24 h 108"/>
                  <a:gd name="T2" fmla="*/ 101 w 128"/>
                  <a:gd name="T3" fmla="*/ 21 h 108"/>
                  <a:gd name="T4" fmla="*/ 95 w 128"/>
                  <a:gd name="T5" fmla="*/ 8 h 108"/>
                  <a:gd name="T6" fmla="*/ 84 w 128"/>
                  <a:gd name="T7" fmla="*/ 0 h 108"/>
                  <a:gd name="T8" fmla="*/ 44 w 128"/>
                  <a:gd name="T9" fmla="*/ 0 h 108"/>
                  <a:gd name="T10" fmla="*/ 33 w 128"/>
                  <a:gd name="T11" fmla="*/ 8 h 108"/>
                  <a:gd name="T12" fmla="*/ 27 w 128"/>
                  <a:gd name="T13" fmla="*/ 21 h 108"/>
                  <a:gd name="T14" fmla="*/ 10 w 128"/>
                  <a:gd name="T15" fmla="*/ 24 h 108"/>
                  <a:gd name="T16" fmla="*/ 0 w 128"/>
                  <a:gd name="T17" fmla="*/ 36 h 108"/>
                  <a:gd name="T18" fmla="*/ 0 w 128"/>
                  <a:gd name="T19" fmla="*/ 96 h 108"/>
                  <a:gd name="T20" fmla="*/ 12 w 128"/>
                  <a:gd name="T21" fmla="*/ 108 h 108"/>
                  <a:gd name="T22" fmla="*/ 116 w 128"/>
                  <a:gd name="T23" fmla="*/ 108 h 108"/>
                  <a:gd name="T24" fmla="*/ 128 w 128"/>
                  <a:gd name="T25" fmla="*/ 96 h 108"/>
                  <a:gd name="T26" fmla="*/ 128 w 128"/>
                  <a:gd name="T27" fmla="*/ 36 h 108"/>
                  <a:gd name="T28" fmla="*/ 118 w 128"/>
                  <a:gd name="T29" fmla="*/ 24 h 108"/>
                  <a:gd name="T30" fmla="*/ 120 w 128"/>
                  <a:gd name="T31" fmla="*/ 96 h 108"/>
                  <a:gd name="T32" fmla="*/ 116 w 128"/>
                  <a:gd name="T33" fmla="*/ 100 h 108"/>
                  <a:gd name="T34" fmla="*/ 12 w 128"/>
                  <a:gd name="T35" fmla="*/ 100 h 108"/>
                  <a:gd name="T36" fmla="*/ 8 w 128"/>
                  <a:gd name="T37" fmla="*/ 96 h 108"/>
                  <a:gd name="T38" fmla="*/ 8 w 128"/>
                  <a:gd name="T39" fmla="*/ 36 h 108"/>
                  <a:gd name="T40" fmla="*/ 11 w 128"/>
                  <a:gd name="T41" fmla="*/ 32 h 108"/>
                  <a:gd name="T42" fmla="*/ 33 w 128"/>
                  <a:gd name="T43" fmla="*/ 28 h 108"/>
                  <a:gd name="T44" fmla="*/ 40 w 128"/>
                  <a:gd name="T45" fmla="*/ 11 h 108"/>
                  <a:gd name="T46" fmla="*/ 44 w 128"/>
                  <a:gd name="T47" fmla="*/ 8 h 108"/>
                  <a:gd name="T48" fmla="*/ 84 w 128"/>
                  <a:gd name="T49" fmla="*/ 8 h 108"/>
                  <a:gd name="T50" fmla="*/ 88 w 128"/>
                  <a:gd name="T51" fmla="*/ 11 h 108"/>
                  <a:gd name="T52" fmla="*/ 95 w 128"/>
                  <a:gd name="T53" fmla="*/ 28 h 108"/>
                  <a:gd name="T54" fmla="*/ 117 w 128"/>
                  <a:gd name="T55" fmla="*/ 32 h 108"/>
                  <a:gd name="T56" fmla="*/ 120 w 128"/>
                  <a:gd name="T57" fmla="*/ 36 h 108"/>
                  <a:gd name="T58" fmla="*/ 120 w 128"/>
                  <a:gd name="T59" fmla="*/ 9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8" h="108">
                    <a:moveTo>
                      <a:pt x="118" y="24"/>
                    </a:moveTo>
                    <a:cubicBezTo>
                      <a:pt x="101" y="21"/>
                      <a:pt x="101" y="21"/>
                      <a:pt x="101" y="21"/>
                    </a:cubicBezTo>
                    <a:cubicBezTo>
                      <a:pt x="95" y="8"/>
                      <a:pt x="95" y="8"/>
                      <a:pt x="95" y="8"/>
                    </a:cubicBezTo>
                    <a:cubicBezTo>
                      <a:pt x="93" y="3"/>
                      <a:pt x="89" y="0"/>
                      <a:pt x="84" y="0"/>
                    </a:cubicBezTo>
                    <a:cubicBezTo>
                      <a:pt x="44" y="0"/>
                      <a:pt x="44" y="0"/>
                      <a:pt x="44" y="0"/>
                    </a:cubicBezTo>
                    <a:cubicBezTo>
                      <a:pt x="39" y="0"/>
                      <a:pt x="35" y="3"/>
                      <a:pt x="33" y="8"/>
                    </a:cubicBezTo>
                    <a:cubicBezTo>
                      <a:pt x="27" y="21"/>
                      <a:pt x="27" y="21"/>
                      <a:pt x="27" y="21"/>
                    </a:cubicBezTo>
                    <a:cubicBezTo>
                      <a:pt x="10" y="24"/>
                      <a:pt x="10" y="24"/>
                      <a:pt x="10" y="24"/>
                    </a:cubicBezTo>
                    <a:cubicBezTo>
                      <a:pt x="4" y="25"/>
                      <a:pt x="0" y="30"/>
                      <a:pt x="0" y="36"/>
                    </a:cubicBezTo>
                    <a:cubicBezTo>
                      <a:pt x="0" y="96"/>
                      <a:pt x="0" y="96"/>
                      <a:pt x="0" y="96"/>
                    </a:cubicBezTo>
                    <a:cubicBezTo>
                      <a:pt x="0" y="103"/>
                      <a:pt x="5" y="108"/>
                      <a:pt x="12" y="108"/>
                    </a:cubicBezTo>
                    <a:cubicBezTo>
                      <a:pt x="116" y="108"/>
                      <a:pt x="116" y="108"/>
                      <a:pt x="116" y="108"/>
                    </a:cubicBezTo>
                    <a:cubicBezTo>
                      <a:pt x="123" y="108"/>
                      <a:pt x="128" y="103"/>
                      <a:pt x="128" y="96"/>
                    </a:cubicBezTo>
                    <a:cubicBezTo>
                      <a:pt x="128" y="36"/>
                      <a:pt x="128" y="36"/>
                      <a:pt x="128" y="36"/>
                    </a:cubicBezTo>
                    <a:cubicBezTo>
                      <a:pt x="128" y="30"/>
                      <a:pt x="124" y="25"/>
                      <a:pt x="118" y="24"/>
                    </a:cubicBezTo>
                    <a:close/>
                    <a:moveTo>
                      <a:pt x="120" y="96"/>
                    </a:moveTo>
                    <a:cubicBezTo>
                      <a:pt x="120" y="98"/>
                      <a:pt x="118" y="100"/>
                      <a:pt x="116" y="100"/>
                    </a:cubicBezTo>
                    <a:cubicBezTo>
                      <a:pt x="12" y="100"/>
                      <a:pt x="12" y="100"/>
                      <a:pt x="12" y="100"/>
                    </a:cubicBezTo>
                    <a:cubicBezTo>
                      <a:pt x="10" y="100"/>
                      <a:pt x="8" y="98"/>
                      <a:pt x="8" y="96"/>
                    </a:cubicBezTo>
                    <a:cubicBezTo>
                      <a:pt x="8" y="36"/>
                      <a:pt x="8" y="36"/>
                      <a:pt x="8" y="36"/>
                    </a:cubicBezTo>
                    <a:cubicBezTo>
                      <a:pt x="8" y="34"/>
                      <a:pt x="9" y="32"/>
                      <a:pt x="11" y="32"/>
                    </a:cubicBezTo>
                    <a:cubicBezTo>
                      <a:pt x="33" y="28"/>
                      <a:pt x="33" y="28"/>
                      <a:pt x="33" y="28"/>
                    </a:cubicBezTo>
                    <a:cubicBezTo>
                      <a:pt x="40" y="11"/>
                      <a:pt x="40" y="11"/>
                      <a:pt x="40" y="11"/>
                    </a:cubicBezTo>
                    <a:cubicBezTo>
                      <a:pt x="41" y="9"/>
                      <a:pt x="42" y="8"/>
                      <a:pt x="44" y="8"/>
                    </a:cubicBezTo>
                    <a:cubicBezTo>
                      <a:pt x="84" y="8"/>
                      <a:pt x="84" y="8"/>
                      <a:pt x="84" y="8"/>
                    </a:cubicBezTo>
                    <a:cubicBezTo>
                      <a:pt x="86" y="8"/>
                      <a:pt x="87" y="9"/>
                      <a:pt x="88" y="11"/>
                    </a:cubicBezTo>
                    <a:cubicBezTo>
                      <a:pt x="95" y="28"/>
                      <a:pt x="95" y="28"/>
                      <a:pt x="95" y="28"/>
                    </a:cubicBezTo>
                    <a:cubicBezTo>
                      <a:pt x="117" y="32"/>
                      <a:pt x="117" y="32"/>
                      <a:pt x="117" y="32"/>
                    </a:cubicBezTo>
                    <a:cubicBezTo>
                      <a:pt x="119" y="32"/>
                      <a:pt x="120" y="34"/>
                      <a:pt x="120" y="36"/>
                    </a:cubicBezTo>
                    <a:lnTo>
                      <a:pt x="120"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grpSp>
        <p:sp>
          <p:nvSpPr>
            <p:cNvPr id="95" name="Freeform 19"/>
            <p:cNvSpPr>
              <a:spLocks noEditPoints="1"/>
            </p:cNvSpPr>
            <p:nvPr/>
          </p:nvSpPr>
          <p:spPr bwMode="auto">
            <a:xfrm>
              <a:off x="7015309" y="4770328"/>
              <a:ext cx="380997" cy="368359"/>
            </a:xfrm>
            <a:custGeom>
              <a:avLst/>
              <a:gdLst>
                <a:gd name="T0" fmla="*/ 94 w 132"/>
                <a:gd name="T1" fmla="*/ 0 h 128"/>
                <a:gd name="T2" fmla="*/ 56 w 132"/>
                <a:gd name="T3" fmla="*/ 27 h 128"/>
                <a:gd name="T4" fmla="*/ 55 w 132"/>
                <a:gd name="T5" fmla="*/ 27 h 128"/>
                <a:gd name="T6" fmla="*/ 14 w 132"/>
                <a:gd name="T7" fmla="*/ 69 h 128"/>
                <a:gd name="T8" fmla="*/ 1 w 132"/>
                <a:gd name="T9" fmla="*/ 110 h 128"/>
                <a:gd name="T10" fmla="*/ 14 w 132"/>
                <a:gd name="T11" fmla="*/ 128 h 128"/>
                <a:gd name="T12" fmla="*/ 53 w 132"/>
                <a:gd name="T13" fmla="*/ 118 h 128"/>
                <a:gd name="T14" fmla="*/ 120 w 132"/>
                <a:gd name="T15" fmla="*/ 53 h 128"/>
                <a:gd name="T16" fmla="*/ 64 w 132"/>
                <a:gd name="T17" fmla="*/ 95 h 128"/>
                <a:gd name="T18" fmla="*/ 99 w 132"/>
                <a:gd name="T19" fmla="*/ 47 h 128"/>
                <a:gd name="T20" fmla="*/ 95 w 132"/>
                <a:gd name="T21" fmla="*/ 67 h 128"/>
                <a:gd name="T22" fmla="*/ 64 w 132"/>
                <a:gd name="T23" fmla="*/ 98 h 128"/>
                <a:gd name="T24" fmla="*/ 59 w 132"/>
                <a:gd name="T25" fmla="*/ 81 h 128"/>
                <a:gd name="T26" fmla="*/ 46 w 132"/>
                <a:gd name="T27" fmla="*/ 68 h 128"/>
                <a:gd name="T28" fmla="*/ 92 w 132"/>
                <a:gd name="T29" fmla="*/ 36 h 128"/>
                <a:gd name="T30" fmla="*/ 59 w 132"/>
                <a:gd name="T31" fmla="*/ 81 h 128"/>
                <a:gd name="T32" fmla="*/ 30 w 132"/>
                <a:gd name="T33" fmla="*/ 64 h 128"/>
                <a:gd name="T34" fmla="*/ 80 w 132"/>
                <a:gd name="T35" fmla="*/ 29 h 128"/>
                <a:gd name="T36" fmla="*/ 17 w 132"/>
                <a:gd name="T37" fmla="*/ 119 h 128"/>
                <a:gd name="T38" fmla="*/ 8 w 132"/>
                <a:gd name="T39" fmla="*/ 114 h 128"/>
                <a:gd name="T40" fmla="*/ 13 w 132"/>
                <a:gd name="T41" fmla="*/ 96 h 128"/>
                <a:gd name="T42" fmla="*/ 32 w 132"/>
                <a:gd name="T43" fmla="*/ 116 h 128"/>
                <a:gd name="T44" fmla="*/ 35 w 132"/>
                <a:gd name="T45" fmla="*/ 115 h 128"/>
                <a:gd name="T46" fmla="*/ 14 w 132"/>
                <a:gd name="T47" fmla="*/ 92 h 128"/>
                <a:gd name="T48" fmla="*/ 19 w 132"/>
                <a:gd name="T49" fmla="*/ 75 h 128"/>
                <a:gd name="T50" fmla="*/ 52 w 132"/>
                <a:gd name="T51" fmla="*/ 110 h 128"/>
                <a:gd name="T52" fmla="*/ 35 w 132"/>
                <a:gd name="T53" fmla="*/ 115 h 128"/>
                <a:gd name="T54" fmla="*/ 108 w 132"/>
                <a:gd name="T55" fmla="*/ 54 h 128"/>
                <a:gd name="T56" fmla="*/ 98 w 132"/>
                <a:gd name="T57" fmla="*/ 30 h 128"/>
                <a:gd name="T58" fmla="*/ 81 w 132"/>
                <a:gd name="T59" fmla="*/ 13 h 128"/>
                <a:gd name="T60" fmla="*/ 112 w 132"/>
                <a:gd name="T61" fmla="*/ 16 h 128"/>
                <a:gd name="T62" fmla="*/ 115 w 132"/>
                <a:gd name="T63" fmla="*/ 4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2" h="128">
                  <a:moveTo>
                    <a:pt x="118" y="10"/>
                  </a:moveTo>
                  <a:cubicBezTo>
                    <a:pt x="111" y="4"/>
                    <a:pt x="102" y="0"/>
                    <a:pt x="94" y="0"/>
                  </a:cubicBezTo>
                  <a:cubicBezTo>
                    <a:pt x="87" y="0"/>
                    <a:pt x="80" y="3"/>
                    <a:pt x="75" y="8"/>
                  </a:cubicBezTo>
                  <a:cubicBezTo>
                    <a:pt x="56" y="27"/>
                    <a:pt x="56" y="27"/>
                    <a:pt x="56" y="27"/>
                  </a:cubicBezTo>
                  <a:cubicBezTo>
                    <a:pt x="56" y="27"/>
                    <a:pt x="56" y="27"/>
                    <a:pt x="55" y="27"/>
                  </a:cubicBezTo>
                  <a:cubicBezTo>
                    <a:pt x="55" y="27"/>
                    <a:pt x="55" y="27"/>
                    <a:pt x="55" y="27"/>
                  </a:cubicBezTo>
                  <a:cubicBezTo>
                    <a:pt x="55" y="27"/>
                    <a:pt x="55" y="27"/>
                    <a:pt x="55" y="27"/>
                  </a:cubicBezTo>
                  <a:cubicBezTo>
                    <a:pt x="14" y="69"/>
                    <a:pt x="14" y="69"/>
                    <a:pt x="14" y="69"/>
                  </a:cubicBezTo>
                  <a:cubicBezTo>
                    <a:pt x="12" y="71"/>
                    <a:pt x="11" y="73"/>
                    <a:pt x="10" y="76"/>
                  </a:cubicBezTo>
                  <a:cubicBezTo>
                    <a:pt x="1" y="110"/>
                    <a:pt x="1" y="110"/>
                    <a:pt x="1" y="110"/>
                  </a:cubicBezTo>
                  <a:cubicBezTo>
                    <a:pt x="1" y="110"/>
                    <a:pt x="0" y="113"/>
                    <a:pt x="0" y="114"/>
                  </a:cubicBezTo>
                  <a:cubicBezTo>
                    <a:pt x="0" y="122"/>
                    <a:pt x="6" y="128"/>
                    <a:pt x="14" y="128"/>
                  </a:cubicBezTo>
                  <a:cubicBezTo>
                    <a:pt x="16" y="128"/>
                    <a:pt x="19" y="127"/>
                    <a:pt x="19" y="127"/>
                  </a:cubicBezTo>
                  <a:cubicBezTo>
                    <a:pt x="53" y="118"/>
                    <a:pt x="53" y="118"/>
                    <a:pt x="53" y="118"/>
                  </a:cubicBezTo>
                  <a:cubicBezTo>
                    <a:pt x="55" y="118"/>
                    <a:pt x="57" y="116"/>
                    <a:pt x="59" y="114"/>
                  </a:cubicBezTo>
                  <a:cubicBezTo>
                    <a:pt x="120" y="53"/>
                    <a:pt x="120" y="53"/>
                    <a:pt x="120" y="53"/>
                  </a:cubicBezTo>
                  <a:cubicBezTo>
                    <a:pt x="132" y="42"/>
                    <a:pt x="130" y="23"/>
                    <a:pt x="118" y="10"/>
                  </a:cubicBezTo>
                  <a:close/>
                  <a:moveTo>
                    <a:pt x="64" y="95"/>
                  </a:moveTo>
                  <a:cubicBezTo>
                    <a:pt x="64" y="92"/>
                    <a:pt x="63" y="88"/>
                    <a:pt x="61" y="85"/>
                  </a:cubicBezTo>
                  <a:cubicBezTo>
                    <a:pt x="99" y="47"/>
                    <a:pt x="99" y="47"/>
                    <a:pt x="99" y="47"/>
                  </a:cubicBezTo>
                  <a:cubicBezTo>
                    <a:pt x="101" y="54"/>
                    <a:pt x="100" y="62"/>
                    <a:pt x="95" y="67"/>
                  </a:cubicBezTo>
                  <a:cubicBezTo>
                    <a:pt x="95" y="67"/>
                    <a:pt x="95" y="67"/>
                    <a:pt x="95" y="67"/>
                  </a:cubicBezTo>
                  <a:cubicBezTo>
                    <a:pt x="95" y="67"/>
                    <a:pt x="95" y="67"/>
                    <a:pt x="95" y="67"/>
                  </a:cubicBezTo>
                  <a:cubicBezTo>
                    <a:pt x="64" y="98"/>
                    <a:pt x="64" y="98"/>
                    <a:pt x="64" y="98"/>
                  </a:cubicBezTo>
                  <a:cubicBezTo>
                    <a:pt x="64" y="97"/>
                    <a:pt x="64" y="96"/>
                    <a:pt x="64" y="95"/>
                  </a:cubicBezTo>
                  <a:close/>
                  <a:moveTo>
                    <a:pt x="59" y="81"/>
                  </a:moveTo>
                  <a:cubicBezTo>
                    <a:pt x="58" y="79"/>
                    <a:pt x="56" y="76"/>
                    <a:pt x="54" y="74"/>
                  </a:cubicBezTo>
                  <a:cubicBezTo>
                    <a:pt x="51" y="72"/>
                    <a:pt x="49" y="70"/>
                    <a:pt x="46" y="68"/>
                  </a:cubicBezTo>
                  <a:cubicBezTo>
                    <a:pt x="84" y="30"/>
                    <a:pt x="84" y="30"/>
                    <a:pt x="84" y="30"/>
                  </a:cubicBezTo>
                  <a:cubicBezTo>
                    <a:pt x="87" y="31"/>
                    <a:pt x="90" y="33"/>
                    <a:pt x="92" y="36"/>
                  </a:cubicBezTo>
                  <a:cubicBezTo>
                    <a:pt x="94" y="38"/>
                    <a:pt x="96" y="40"/>
                    <a:pt x="97" y="43"/>
                  </a:cubicBezTo>
                  <a:lnTo>
                    <a:pt x="59" y="81"/>
                  </a:lnTo>
                  <a:close/>
                  <a:moveTo>
                    <a:pt x="42" y="66"/>
                  </a:moveTo>
                  <a:cubicBezTo>
                    <a:pt x="38" y="65"/>
                    <a:pt x="34" y="64"/>
                    <a:pt x="30" y="64"/>
                  </a:cubicBezTo>
                  <a:cubicBezTo>
                    <a:pt x="61" y="33"/>
                    <a:pt x="61" y="33"/>
                    <a:pt x="61" y="33"/>
                  </a:cubicBezTo>
                  <a:cubicBezTo>
                    <a:pt x="66" y="28"/>
                    <a:pt x="73" y="27"/>
                    <a:pt x="80" y="29"/>
                  </a:cubicBezTo>
                  <a:lnTo>
                    <a:pt x="42" y="66"/>
                  </a:lnTo>
                  <a:close/>
                  <a:moveTo>
                    <a:pt x="17" y="119"/>
                  </a:moveTo>
                  <a:cubicBezTo>
                    <a:pt x="16" y="120"/>
                    <a:pt x="15" y="120"/>
                    <a:pt x="14" y="120"/>
                  </a:cubicBezTo>
                  <a:cubicBezTo>
                    <a:pt x="11" y="120"/>
                    <a:pt x="8" y="117"/>
                    <a:pt x="8" y="114"/>
                  </a:cubicBezTo>
                  <a:cubicBezTo>
                    <a:pt x="8" y="113"/>
                    <a:pt x="8" y="112"/>
                    <a:pt x="8" y="112"/>
                  </a:cubicBezTo>
                  <a:cubicBezTo>
                    <a:pt x="13" y="96"/>
                    <a:pt x="13" y="96"/>
                    <a:pt x="13" y="96"/>
                  </a:cubicBezTo>
                  <a:cubicBezTo>
                    <a:pt x="17" y="96"/>
                    <a:pt x="22" y="98"/>
                    <a:pt x="26" y="102"/>
                  </a:cubicBezTo>
                  <a:cubicBezTo>
                    <a:pt x="30" y="106"/>
                    <a:pt x="32" y="111"/>
                    <a:pt x="32" y="116"/>
                  </a:cubicBezTo>
                  <a:lnTo>
                    <a:pt x="17" y="119"/>
                  </a:lnTo>
                  <a:close/>
                  <a:moveTo>
                    <a:pt x="35" y="115"/>
                  </a:moveTo>
                  <a:cubicBezTo>
                    <a:pt x="35" y="109"/>
                    <a:pt x="33" y="104"/>
                    <a:pt x="29" y="99"/>
                  </a:cubicBezTo>
                  <a:cubicBezTo>
                    <a:pt x="25" y="95"/>
                    <a:pt x="19" y="93"/>
                    <a:pt x="14" y="92"/>
                  </a:cubicBezTo>
                  <a:cubicBezTo>
                    <a:pt x="18" y="78"/>
                    <a:pt x="18" y="78"/>
                    <a:pt x="18" y="78"/>
                  </a:cubicBezTo>
                  <a:cubicBezTo>
                    <a:pt x="18" y="77"/>
                    <a:pt x="19" y="76"/>
                    <a:pt x="19" y="75"/>
                  </a:cubicBezTo>
                  <a:cubicBezTo>
                    <a:pt x="27" y="69"/>
                    <a:pt x="40" y="71"/>
                    <a:pt x="48" y="80"/>
                  </a:cubicBezTo>
                  <a:cubicBezTo>
                    <a:pt x="57" y="89"/>
                    <a:pt x="59" y="102"/>
                    <a:pt x="52" y="110"/>
                  </a:cubicBezTo>
                  <a:cubicBezTo>
                    <a:pt x="51" y="110"/>
                    <a:pt x="51" y="111"/>
                    <a:pt x="50" y="111"/>
                  </a:cubicBezTo>
                  <a:lnTo>
                    <a:pt x="35" y="115"/>
                  </a:lnTo>
                  <a:close/>
                  <a:moveTo>
                    <a:pt x="115" y="47"/>
                  </a:moveTo>
                  <a:cubicBezTo>
                    <a:pt x="108" y="54"/>
                    <a:pt x="108" y="54"/>
                    <a:pt x="108" y="54"/>
                  </a:cubicBezTo>
                  <a:cubicBezTo>
                    <a:pt x="108" y="53"/>
                    <a:pt x="108" y="52"/>
                    <a:pt x="108" y="51"/>
                  </a:cubicBezTo>
                  <a:cubicBezTo>
                    <a:pt x="107" y="43"/>
                    <a:pt x="104" y="36"/>
                    <a:pt x="98" y="30"/>
                  </a:cubicBezTo>
                  <a:cubicBezTo>
                    <a:pt x="91" y="24"/>
                    <a:pt x="83" y="20"/>
                    <a:pt x="74" y="20"/>
                  </a:cubicBezTo>
                  <a:cubicBezTo>
                    <a:pt x="81" y="13"/>
                    <a:pt x="81" y="13"/>
                    <a:pt x="81" y="13"/>
                  </a:cubicBezTo>
                  <a:cubicBezTo>
                    <a:pt x="84" y="10"/>
                    <a:pt x="89" y="8"/>
                    <a:pt x="94" y="8"/>
                  </a:cubicBezTo>
                  <a:cubicBezTo>
                    <a:pt x="100" y="8"/>
                    <a:pt x="107" y="11"/>
                    <a:pt x="112" y="16"/>
                  </a:cubicBezTo>
                  <a:cubicBezTo>
                    <a:pt x="117" y="21"/>
                    <a:pt x="120" y="27"/>
                    <a:pt x="120" y="33"/>
                  </a:cubicBezTo>
                  <a:cubicBezTo>
                    <a:pt x="120" y="38"/>
                    <a:pt x="118" y="43"/>
                    <a:pt x="115" y="47"/>
                  </a:cubicBezTo>
                  <a:close/>
                </a:path>
              </a:pathLst>
            </a:custGeom>
            <a:solidFill>
              <a:schemeClr val="bg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96" name="Freeform 23"/>
            <p:cNvSpPr>
              <a:spLocks noEditPoints="1"/>
            </p:cNvSpPr>
            <p:nvPr/>
          </p:nvSpPr>
          <p:spPr bwMode="auto">
            <a:xfrm>
              <a:off x="7478856" y="2712599"/>
              <a:ext cx="368297" cy="277857"/>
            </a:xfrm>
            <a:custGeom>
              <a:avLst/>
              <a:gdLst>
                <a:gd name="T0" fmla="*/ 105 w 128"/>
                <a:gd name="T1" fmla="*/ 2 h 96"/>
                <a:gd name="T2" fmla="*/ 28 w 128"/>
                <a:gd name="T3" fmla="*/ 0 h 96"/>
                <a:gd name="T4" fmla="*/ 2 w 128"/>
                <a:gd name="T5" fmla="*/ 23 h 96"/>
                <a:gd name="T6" fmla="*/ 2 w 128"/>
                <a:gd name="T7" fmla="*/ 34 h 96"/>
                <a:gd name="T8" fmla="*/ 64 w 128"/>
                <a:gd name="T9" fmla="*/ 96 h 96"/>
                <a:gd name="T10" fmla="*/ 126 w 128"/>
                <a:gd name="T11" fmla="*/ 34 h 96"/>
                <a:gd name="T12" fmla="*/ 126 w 128"/>
                <a:gd name="T13" fmla="*/ 23 h 96"/>
                <a:gd name="T14" fmla="*/ 55 w 128"/>
                <a:gd name="T15" fmla="*/ 28 h 96"/>
                <a:gd name="T16" fmla="*/ 73 w 128"/>
                <a:gd name="T17" fmla="*/ 28 h 96"/>
                <a:gd name="T18" fmla="*/ 78 w 128"/>
                <a:gd name="T19" fmla="*/ 9 h 96"/>
                <a:gd name="T20" fmla="*/ 76 w 128"/>
                <a:gd name="T21" fmla="*/ 25 h 96"/>
                <a:gd name="T22" fmla="*/ 52 w 128"/>
                <a:gd name="T23" fmla="*/ 25 h 96"/>
                <a:gd name="T24" fmla="*/ 50 w 128"/>
                <a:gd name="T25" fmla="*/ 9 h 96"/>
                <a:gd name="T26" fmla="*/ 52 w 128"/>
                <a:gd name="T27" fmla="*/ 25 h 96"/>
                <a:gd name="T28" fmla="*/ 64 w 128"/>
                <a:gd name="T29" fmla="*/ 82 h 96"/>
                <a:gd name="T30" fmla="*/ 74 w 128"/>
                <a:gd name="T31" fmla="*/ 32 h 96"/>
                <a:gd name="T32" fmla="*/ 98 w 128"/>
                <a:gd name="T33" fmla="*/ 32 h 96"/>
                <a:gd name="T34" fmla="*/ 78 w 128"/>
                <a:gd name="T35" fmla="*/ 32 h 96"/>
                <a:gd name="T36" fmla="*/ 89 w 128"/>
                <a:gd name="T37" fmla="*/ 20 h 96"/>
                <a:gd name="T38" fmla="*/ 79 w 128"/>
                <a:gd name="T39" fmla="*/ 28 h 96"/>
                <a:gd name="T40" fmla="*/ 97 w 128"/>
                <a:gd name="T41" fmla="*/ 8 h 96"/>
                <a:gd name="T42" fmla="*/ 83 w 128"/>
                <a:gd name="T43" fmla="*/ 8 h 96"/>
                <a:gd name="T44" fmla="*/ 55 w 128"/>
                <a:gd name="T45" fmla="*/ 8 h 96"/>
                <a:gd name="T46" fmla="*/ 64 w 128"/>
                <a:gd name="T47" fmla="*/ 15 h 96"/>
                <a:gd name="T48" fmla="*/ 31 w 128"/>
                <a:gd name="T49" fmla="*/ 8 h 96"/>
                <a:gd name="T50" fmla="*/ 39 w 128"/>
                <a:gd name="T51" fmla="*/ 14 h 96"/>
                <a:gd name="T52" fmla="*/ 49 w 128"/>
                <a:gd name="T53" fmla="*/ 28 h 96"/>
                <a:gd name="T54" fmla="*/ 39 w 128"/>
                <a:gd name="T55" fmla="*/ 20 h 96"/>
                <a:gd name="T56" fmla="*/ 60 w 128"/>
                <a:gd name="T57" fmla="*/ 81 h 96"/>
                <a:gd name="T58" fmla="*/ 50 w 128"/>
                <a:gd name="T59" fmla="*/ 32 h 96"/>
                <a:gd name="T60" fmla="*/ 11 w 128"/>
                <a:gd name="T61" fmla="*/ 32 h 96"/>
                <a:gd name="T62" fmla="*/ 51 w 128"/>
                <a:gd name="T63" fmla="*/ 74 h 96"/>
                <a:gd name="T64" fmla="*/ 117 w 128"/>
                <a:gd name="T65" fmla="*/ 32 h 96"/>
                <a:gd name="T66" fmla="*/ 102 w 128"/>
                <a:gd name="T67" fmla="*/ 32 h 96"/>
                <a:gd name="T68" fmla="*/ 92 w 128"/>
                <a:gd name="T69" fmla="*/ 17 h 96"/>
                <a:gd name="T70" fmla="*/ 120 w 128"/>
                <a:gd name="T71" fmla="*/ 28 h 96"/>
                <a:gd name="T72" fmla="*/ 27 w 128"/>
                <a:gd name="T73" fmla="*/ 10 h 96"/>
                <a:gd name="T74" fmla="*/ 25 w 128"/>
                <a:gd name="T75" fmla="*/ 28 h 96"/>
                <a:gd name="T76" fmla="*/ 27 w 128"/>
                <a:gd name="T77" fmla="*/ 1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8" h="96">
                  <a:moveTo>
                    <a:pt x="126" y="23"/>
                  </a:moveTo>
                  <a:cubicBezTo>
                    <a:pt x="105" y="2"/>
                    <a:pt x="105" y="2"/>
                    <a:pt x="105" y="2"/>
                  </a:cubicBezTo>
                  <a:cubicBezTo>
                    <a:pt x="104" y="1"/>
                    <a:pt x="102" y="0"/>
                    <a:pt x="100" y="0"/>
                  </a:cubicBezTo>
                  <a:cubicBezTo>
                    <a:pt x="28" y="0"/>
                    <a:pt x="28" y="0"/>
                    <a:pt x="28" y="0"/>
                  </a:cubicBezTo>
                  <a:cubicBezTo>
                    <a:pt x="26" y="0"/>
                    <a:pt x="24" y="1"/>
                    <a:pt x="23" y="2"/>
                  </a:cubicBezTo>
                  <a:cubicBezTo>
                    <a:pt x="2" y="23"/>
                    <a:pt x="2" y="23"/>
                    <a:pt x="2" y="23"/>
                  </a:cubicBezTo>
                  <a:cubicBezTo>
                    <a:pt x="1" y="24"/>
                    <a:pt x="0" y="26"/>
                    <a:pt x="0" y="28"/>
                  </a:cubicBezTo>
                  <a:cubicBezTo>
                    <a:pt x="0" y="30"/>
                    <a:pt x="1" y="32"/>
                    <a:pt x="2" y="34"/>
                  </a:cubicBezTo>
                  <a:cubicBezTo>
                    <a:pt x="58" y="93"/>
                    <a:pt x="58" y="93"/>
                    <a:pt x="58" y="93"/>
                  </a:cubicBezTo>
                  <a:cubicBezTo>
                    <a:pt x="60" y="95"/>
                    <a:pt x="62" y="96"/>
                    <a:pt x="64" y="96"/>
                  </a:cubicBezTo>
                  <a:cubicBezTo>
                    <a:pt x="66" y="96"/>
                    <a:pt x="68" y="95"/>
                    <a:pt x="70" y="93"/>
                  </a:cubicBezTo>
                  <a:cubicBezTo>
                    <a:pt x="126" y="34"/>
                    <a:pt x="126" y="34"/>
                    <a:pt x="126" y="34"/>
                  </a:cubicBezTo>
                  <a:cubicBezTo>
                    <a:pt x="127" y="32"/>
                    <a:pt x="128" y="30"/>
                    <a:pt x="128" y="28"/>
                  </a:cubicBezTo>
                  <a:cubicBezTo>
                    <a:pt x="128" y="26"/>
                    <a:pt x="127" y="24"/>
                    <a:pt x="126" y="23"/>
                  </a:cubicBezTo>
                  <a:close/>
                  <a:moveTo>
                    <a:pt x="73" y="28"/>
                  </a:moveTo>
                  <a:cubicBezTo>
                    <a:pt x="55" y="28"/>
                    <a:pt x="55" y="28"/>
                    <a:pt x="55" y="28"/>
                  </a:cubicBezTo>
                  <a:cubicBezTo>
                    <a:pt x="64" y="21"/>
                    <a:pt x="64" y="21"/>
                    <a:pt x="64" y="21"/>
                  </a:cubicBezTo>
                  <a:lnTo>
                    <a:pt x="73" y="28"/>
                  </a:lnTo>
                  <a:close/>
                  <a:moveTo>
                    <a:pt x="67" y="18"/>
                  </a:moveTo>
                  <a:cubicBezTo>
                    <a:pt x="78" y="9"/>
                    <a:pt x="78" y="9"/>
                    <a:pt x="78" y="9"/>
                  </a:cubicBezTo>
                  <a:cubicBezTo>
                    <a:pt x="86" y="17"/>
                    <a:pt x="86" y="17"/>
                    <a:pt x="86" y="17"/>
                  </a:cubicBezTo>
                  <a:cubicBezTo>
                    <a:pt x="76" y="25"/>
                    <a:pt x="76" y="25"/>
                    <a:pt x="76" y="25"/>
                  </a:cubicBezTo>
                  <a:lnTo>
                    <a:pt x="67" y="18"/>
                  </a:lnTo>
                  <a:close/>
                  <a:moveTo>
                    <a:pt x="52" y="25"/>
                  </a:moveTo>
                  <a:cubicBezTo>
                    <a:pt x="42" y="17"/>
                    <a:pt x="42" y="17"/>
                    <a:pt x="42" y="17"/>
                  </a:cubicBezTo>
                  <a:cubicBezTo>
                    <a:pt x="50" y="9"/>
                    <a:pt x="50" y="9"/>
                    <a:pt x="50" y="9"/>
                  </a:cubicBezTo>
                  <a:cubicBezTo>
                    <a:pt x="61" y="18"/>
                    <a:pt x="61" y="18"/>
                    <a:pt x="61" y="18"/>
                  </a:cubicBezTo>
                  <a:lnTo>
                    <a:pt x="52" y="25"/>
                  </a:lnTo>
                  <a:close/>
                  <a:moveTo>
                    <a:pt x="74" y="32"/>
                  </a:moveTo>
                  <a:cubicBezTo>
                    <a:pt x="64" y="82"/>
                    <a:pt x="64" y="82"/>
                    <a:pt x="64" y="82"/>
                  </a:cubicBezTo>
                  <a:cubicBezTo>
                    <a:pt x="54" y="32"/>
                    <a:pt x="54" y="32"/>
                    <a:pt x="54" y="32"/>
                  </a:cubicBezTo>
                  <a:lnTo>
                    <a:pt x="74" y="32"/>
                  </a:lnTo>
                  <a:close/>
                  <a:moveTo>
                    <a:pt x="78" y="32"/>
                  </a:moveTo>
                  <a:cubicBezTo>
                    <a:pt x="98" y="32"/>
                    <a:pt x="98" y="32"/>
                    <a:pt x="98" y="32"/>
                  </a:cubicBezTo>
                  <a:cubicBezTo>
                    <a:pt x="68" y="81"/>
                    <a:pt x="68" y="81"/>
                    <a:pt x="68" y="81"/>
                  </a:cubicBezTo>
                  <a:lnTo>
                    <a:pt x="78" y="32"/>
                  </a:lnTo>
                  <a:close/>
                  <a:moveTo>
                    <a:pt x="79" y="28"/>
                  </a:moveTo>
                  <a:cubicBezTo>
                    <a:pt x="89" y="20"/>
                    <a:pt x="89" y="20"/>
                    <a:pt x="89" y="20"/>
                  </a:cubicBezTo>
                  <a:cubicBezTo>
                    <a:pt x="97" y="28"/>
                    <a:pt x="97" y="28"/>
                    <a:pt x="97" y="28"/>
                  </a:cubicBezTo>
                  <a:lnTo>
                    <a:pt x="79" y="28"/>
                  </a:lnTo>
                  <a:close/>
                  <a:moveTo>
                    <a:pt x="83" y="8"/>
                  </a:moveTo>
                  <a:cubicBezTo>
                    <a:pt x="97" y="8"/>
                    <a:pt x="97" y="8"/>
                    <a:pt x="97" y="8"/>
                  </a:cubicBezTo>
                  <a:cubicBezTo>
                    <a:pt x="89" y="14"/>
                    <a:pt x="89" y="14"/>
                    <a:pt x="89" y="14"/>
                  </a:cubicBezTo>
                  <a:lnTo>
                    <a:pt x="83" y="8"/>
                  </a:lnTo>
                  <a:close/>
                  <a:moveTo>
                    <a:pt x="64" y="15"/>
                  </a:moveTo>
                  <a:cubicBezTo>
                    <a:pt x="55" y="8"/>
                    <a:pt x="55" y="8"/>
                    <a:pt x="55" y="8"/>
                  </a:cubicBezTo>
                  <a:cubicBezTo>
                    <a:pt x="73" y="8"/>
                    <a:pt x="73" y="8"/>
                    <a:pt x="73" y="8"/>
                  </a:cubicBezTo>
                  <a:lnTo>
                    <a:pt x="64" y="15"/>
                  </a:lnTo>
                  <a:close/>
                  <a:moveTo>
                    <a:pt x="39" y="14"/>
                  </a:moveTo>
                  <a:cubicBezTo>
                    <a:pt x="31" y="8"/>
                    <a:pt x="31" y="8"/>
                    <a:pt x="31" y="8"/>
                  </a:cubicBezTo>
                  <a:cubicBezTo>
                    <a:pt x="45" y="8"/>
                    <a:pt x="45" y="8"/>
                    <a:pt x="45" y="8"/>
                  </a:cubicBezTo>
                  <a:lnTo>
                    <a:pt x="39" y="14"/>
                  </a:lnTo>
                  <a:close/>
                  <a:moveTo>
                    <a:pt x="39" y="20"/>
                  </a:moveTo>
                  <a:cubicBezTo>
                    <a:pt x="49" y="28"/>
                    <a:pt x="49" y="28"/>
                    <a:pt x="49" y="28"/>
                  </a:cubicBezTo>
                  <a:cubicBezTo>
                    <a:pt x="31" y="28"/>
                    <a:pt x="31" y="28"/>
                    <a:pt x="31" y="28"/>
                  </a:cubicBezTo>
                  <a:lnTo>
                    <a:pt x="39" y="20"/>
                  </a:lnTo>
                  <a:close/>
                  <a:moveTo>
                    <a:pt x="50" y="32"/>
                  </a:moveTo>
                  <a:cubicBezTo>
                    <a:pt x="60" y="81"/>
                    <a:pt x="60" y="81"/>
                    <a:pt x="60" y="81"/>
                  </a:cubicBezTo>
                  <a:cubicBezTo>
                    <a:pt x="30" y="32"/>
                    <a:pt x="30" y="32"/>
                    <a:pt x="30" y="32"/>
                  </a:cubicBezTo>
                  <a:lnTo>
                    <a:pt x="50" y="32"/>
                  </a:lnTo>
                  <a:close/>
                  <a:moveTo>
                    <a:pt x="51" y="74"/>
                  </a:moveTo>
                  <a:cubicBezTo>
                    <a:pt x="11" y="32"/>
                    <a:pt x="11" y="32"/>
                    <a:pt x="11" y="32"/>
                  </a:cubicBezTo>
                  <a:cubicBezTo>
                    <a:pt x="26" y="32"/>
                    <a:pt x="26" y="32"/>
                    <a:pt x="26" y="32"/>
                  </a:cubicBezTo>
                  <a:lnTo>
                    <a:pt x="51" y="74"/>
                  </a:lnTo>
                  <a:close/>
                  <a:moveTo>
                    <a:pt x="102" y="32"/>
                  </a:moveTo>
                  <a:cubicBezTo>
                    <a:pt x="117" y="32"/>
                    <a:pt x="117" y="32"/>
                    <a:pt x="117" y="32"/>
                  </a:cubicBezTo>
                  <a:cubicBezTo>
                    <a:pt x="77" y="74"/>
                    <a:pt x="77" y="74"/>
                    <a:pt x="77" y="74"/>
                  </a:cubicBezTo>
                  <a:lnTo>
                    <a:pt x="102" y="32"/>
                  </a:lnTo>
                  <a:close/>
                  <a:moveTo>
                    <a:pt x="103" y="28"/>
                  </a:moveTo>
                  <a:cubicBezTo>
                    <a:pt x="92" y="17"/>
                    <a:pt x="92" y="17"/>
                    <a:pt x="92" y="17"/>
                  </a:cubicBezTo>
                  <a:cubicBezTo>
                    <a:pt x="101" y="10"/>
                    <a:pt x="101" y="10"/>
                    <a:pt x="101" y="10"/>
                  </a:cubicBezTo>
                  <a:cubicBezTo>
                    <a:pt x="120" y="28"/>
                    <a:pt x="120" y="28"/>
                    <a:pt x="120" y="28"/>
                  </a:cubicBezTo>
                  <a:lnTo>
                    <a:pt x="103" y="28"/>
                  </a:lnTo>
                  <a:close/>
                  <a:moveTo>
                    <a:pt x="27" y="10"/>
                  </a:moveTo>
                  <a:cubicBezTo>
                    <a:pt x="36" y="17"/>
                    <a:pt x="36" y="17"/>
                    <a:pt x="36" y="17"/>
                  </a:cubicBezTo>
                  <a:cubicBezTo>
                    <a:pt x="25" y="28"/>
                    <a:pt x="25" y="28"/>
                    <a:pt x="25" y="28"/>
                  </a:cubicBezTo>
                  <a:cubicBezTo>
                    <a:pt x="8" y="28"/>
                    <a:pt x="8" y="28"/>
                    <a:pt x="8" y="28"/>
                  </a:cubicBezTo>
                  <a:lnTo>
                    <a:pt x="27" y="10"/>
                  </a:lnTo>
                  <a:close/>
                </a:path>
              </a:pathLst>
            </a:custGeom>
            <a:solidFill>
              <a:schemeClr val="bg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grpSp>
          <p:nvGrpSpPr>
            <p:cNvPr id="97" name="Group 96"/>
            <p:cNvGrpSpPr/>
            <p:nvPr/>
          </p:nvGrpSpPr>
          <p:grpSpPr>
            <a:xfrm>
              <a:off x="6838983" y="4077834"/>
              <a:ext cx="375047" cy="367904"/>
              <a:chOff x="6786562" y="796925"/>
              <a:chExt cx="500063" cy="490538"/>
            </a:xfrm>
            <a:solidFill>
              <a:schemeClr val="bg1"/>
            </a:solidFill>
          </p:grpSpPr>
          <p:sp>
            <p:nvSpPr>
              <p:cNvPr id="111" name="Freeform 27"/>
              <p:cNvSpPr>
                <a:spLocks noEditPoints="1"/>
              </p:cNvSpPr>
              <p:nvPr/>
            </p:nvSpPr>
            <p:spPr bwMode="auto">
              <a:xfrm>
                <a:off x="6786562" y="796925"/>
                <a:ext cx="500063" cy="490538"/>
              </a:xfrm>
              <a:custGeom>
                <a:avLst/>
                <a:gdLst>
                  <a:gd name="T0" fmla="*/ 127 w 130"/>
                  <a:gd name="T1" fmla="*/ 42 h 128"/>
                  <a:gd name="T2" fmla="*/ 87 w 130"/>
                  <a:gd name="T3" fmla="*/ 2 h 128"/>
                  <a:gd name="T4" fmla="*/ 79 w 130"/>
                  <a:gd name="T5" fmla="*/ 0 h 128"/>
                  <a:gd name="T6" fmla="*/ 75 w 130"/>
                  <a:gd name="T7" fmla="*/ 2 h 128"/>
                  <a:gd name="T8" fmla="*/ 73 w 130"/>
                  <a:gd name="T9" fmla="*/ 6 h 128"/>
                  <a:gd name="T10" fmla="*/ 64 w 130"/>
                  <a:gd name="T11" fmla="*/ 21 h 128"/>
                  <a:gd name="T12" fmla="*/ 41 w 130"/>
                  <a:gd name="T13" fmla="*/ 37 h 128"/>
                  <a:gd name="T14" fmla="*/ 15 w 130"/>
                  <a:gd name="T15" fmla="*/ 55 h 128"/>
                  <a:gd name="T16" fmla="*/ 1 w 130"/>
                  <a:gd name="T17" fmla="*/ 78 h 128"/>
                  <a:gd name="T18" fmla="*/ 3 w 130"/>
                  <a:gd name="T19" fmla="*/ 86 h 128"/>
                  <a:gd name="T20" fmla="*/ 43 w 130"/>
                  <a:gd name="T21" fmla="*/ 126 h 128"/>
                  <a:gd name="T22" fmla="*/ 51 w 130"/>
                  <a:gd name="T23" fmla="*/ 128 h 128"/>
                  <a:gd name="T24" fmla="*/ 55 w 130"/>
                  <a:gd name="T25" fmla="*/ 126 h 128"/>
                  <a:gd name="T26" fmla="*/ 57 w 130"/>
                  <a:gd name="T27" fmla="*/ 122 h 128"/>
                  <a:gd name="T28" fmla="*/ 66 w 130"/>
                  <a:gd name="T29" fmla="*/ 107 h 128"/>
                  <a:gd name="T30" fmla="*/ 89 w 130"/>
                  <a:gd name="T31" fmla="*/ 91 h 128"/>
                  <a:gd name="T32" fmla="*/ 115 w 130"/>
                  <a:gd name="T33" fmla="*/ 73 h 128"/>
                  <a:gd name="T34" fmla="*/ 129 w 130"/>
                  <a:gd name="T35" fmla="*/ 50 h 128"/>
                  <a:gd name="T36" fmla="*/ 127 w 130"/>
                  <a:gd name="T37" fmla="*/ 42 h 128"/>
                  <a:gd name="T38" fmla="*/ 49 w 130"/>
                  <a:gd name="T39" fmla="*/ 120 h 128"/>
                  <a:gd name="T40" fmla="*/ 9 w 130"/>
                  <a:gd name="T41" fmla="*/ 80 h 128"/>
                  <a:gd name="T42" fmla="*/ 81 w 130"/>
                  <a:gd name="T43" fmla="*/ 8 h 128"/>
                  <a:gd name="T44" fmla="*/ 121 w 130"/>
                  <a:gd name="T45" fmla="*/ 48 h 128"/>
                  <a:gd name="T46" fmla="*/ 49 w 130"/>
                  <a:gd name="T47" fmla="*/ 1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0" h="128">
                    <a:moveTo>
                      <a:pt x="127" y="42"/>
                    </a:moveTo>
                    <a:cubicBezTo>
                      <a:pt x="87" y="2"/>
                      <a:pt x="87" y="2"/>
                      <a:pt x="87" y="2"/>
                    </a:cubicBezTo>
                    <a:cubicBezTo>
                      <a:pt x="85" y="0"/>
                      <a:pt x="82" y="0"/>
                      <a:pt x="79" y="0"/>
                    </a:cubicBezTo>
                    <a:cubicBezTo>
                      <a:pt x="78" y="1"/>
                      <a:pt x="76" y="1"/>
                      <a:pt x="75" y="2"/>
                    </a:cubicBezTo>
                    <a:cubicBezTo>
                      <a:pt x="74" y="3"/>
                      <a:pt x="74" y="4"/>
                      <a:pt x="73" y="6"/>
                    </a:cubicBezTo>
                    <a:cubicBezTo>
                      <a:pt x="72" y="12"/>
                      <a:pt x="68" y="17"/>
                      <a:pt x="64" y="21"/>
                    </a:cubicBezTo>
                    <a:cubicBezTo>
                      <a:pt x="58" y="27"/>
                      <a:pt x="50" y="32"/>
                      <a:pt x="41" y="37"/>
                    </a:cubicBezTo>
                    <a:cubicBezTo>
                      <a:pt x="32" y="42"/>
                      <a:pt x="23" y="48"/>
                      <a:pt x="15" y="55"/>
                    </a:cubicBezTo>
                    <a:cubicBezTo>
                      <a:pt x="8" y="62"/>
                      <a:pt x="4" y="69"/>
                      <a:pt x="1" y="78"/>
                    </a:cubicBezTo>
                    <a:cubicBezTo>
                      <a:pt x="0" y="80"/>
                      <a:pt x="1" y="84"/>
                      <a:pt x="3" y="86"/>
                    </a:cubicBezTo>
                    <a:cubicBezTo>
                      <a:pt x="43" y="126"/>
                      <a:pt x="43" y="126"/>
                      <a:pt x="43" y="126"/>
                    </a:cubicBezTo>
                    <a:cubicBezTo>
                      <a:pt x="45" y="128"/>
                      <a:pt x="48" y="128"/>
                      <a:pt x="51" y="128"/>
                    </a:cubicBezTo>
                    <a:cubicBezTo>
                      <a:pt x="52" y="127"/>
                      <a:pt x="54" y="127"/>
                      <a:pt x="55" y="126"/>
                    </a:cubicBezTo>
                    <a:cubicBezTo>
                      <a:pt x="56" y="125"/>
                      <a:pt x="56" y="124"/>
                      <a:pt x="57" y="122"/>
                    </a:cubicBezTo>
                    <a:cubicBezTo>
                      <a:pt x="58" y="116"/>
                      <a:pt x="62" y="111"/>
                      <a:pt x="66" y="107"/>
                    </a:cubicBezTo>
                    <a:cubicBezTo>
                      <a:pt x="72" y="101"/>
                      <a:pt x="80" y="96"/>
                      <a:pt x="89" y="91"/>
                    </a:cubicBezTo>
                    <a:cubicBezTo>
                      <a:pt x="98" y="86"/>
                      <a:pt x="107" y="80"/>
                      <a:pt x="115" y="73"/>
                    </a:cubicBezTo>
                    <a:cubicBezTo>
                      <a:pt x="122" y="66"/>
                      <a:pt x="126" y="59"/>
                      <a:pt x="129" y="50"/>
                    </a:cubicBezTo>
                    <a:cubicBezTo>
                      <a:pt x="130" y="48"/>
                      <a:pt x="129" y="44"/>
                      <a:pt x="127" y="42"/>
                    </a:cubicBezTo>
                    <a:close/>
                    <a:moveTo>
                      <a:pt x="49" y="120"/>
                    </a:moveTo>
                    <a:cubicBezTo>
                      <a:pt x="36" y="107"/>
                      <a:pt x="22" y="93"/>
                      <a:pt x="9" y="80"/>
                    </a:cubicBezTo>
                    <a:cubicBezTo>
                      <a:pt x="20" y="43"/>
                      <a:pt x="70" y="45"/>
                      <a:pt x="81" y="8"/>
                    </a:cubicBezTo>
                    <a:cubicBezTo>
                      <a:pt x="94" y="21"/>
                      <a:pt x="108" y="35"/>
                      <a:pt x="121" y="48"/>
                    </a:cubicBezTo>
                    <a:cubicBezTo>
                      <a:pt x="110" y="85"/>
                      <a:pt x="60" y="83"/>
                      <a:pt x="49"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12" name="Freeform 28"/>
              <p:cNvSpPr>
                <a:spLocks noEditPoints="1"/>
              </p:cNvSpPr>
              <p:nvPr/>
            </p:nvSpPr>
            <p:spPr bwMode="auto">
              <a:xfrm>
                <a:off x="6967538" y="969963"/>
                <a:ext cx="134938" cy="138113"/>
              </a:xfrm>
              <a:custGeom>
                <a:avLst/>
                <a:gdLst>
                  <a:gd name="T0" fmla="*/ 28 w 35"/>
                  <a:gd name="T1" fmla="*/ 12 h 36"/>
                  <a:gd name="T2" fmla="*/ 20 w 35"/>
                  <a:gd name="T3" fmla="*/ 13 h 36"/>
                  <a:gd name="T4" fmla="*/ 10 w 35"/>
                  <a:gd name="T5" fmla="*/ 7 h 36"/>
                  <a:gd name="T6" fmla="*/ 15 w 35"/>
                  <a:gd name="T7" fmla="*/ 6 h 36"/>
                  <a:gd name="T8" fmla="*/ 19 w 35"/>
                  <a:gd name="T9" fmla="*/ 6 h 36"/>
                  <a:gd name="T10" fmla="*/ 20 w 35"/>
                  <a:gd name="T11" fmla="*/ 2 h 36"/>
                  <a:gd name="T12" fmla="*/ 13 w 35"/>
                  <a:gd name="T13" fmla="*/ 1 h 36"/>
                  <a:gd name="T14" fmla="*/ 6 w 35"/>
                  <a:gd name="T15" fmla="*/ 4 h 36"/>
                  <a:gd name="T16" fmla="*/ 5 w 35"/>
                  <a:gd name="T17" fmla="*/ 3 h 36"/>
                  <a:gd name="T18" fmla="*/ 3 w 35"/>
                  <a:gd name="T19" fmla="*/ 5 h 36"/>
                  <a:gd name="T20" fmla="*/ 4 w 35"/>
                  <a:gd name="T21" fmla="*/ 6 h 36"/>
                  <a:gd name="T22" fmla="*/ 1 w 35"/>
                  <a:gd name="T23" fmla="*/ 15 h 36"/>
                  <a:gd name="T24" fmla="*/ 3 w 35"/>
                  <a:gd name="T25" fmla="*/ 22 h 36"/>
                  <a:gd name="T26" fmla="*/ 18 w 35"/>
                  <a:gd name="T27" fmla="*/ 21 h 36"/>
                  <a:gd name="T28" fmla="*/ 23 w 35"/>
                  <a:gd name="T29" fmla="*/ 31 h 36"/>
                  <a:gd name="T30" fmla="*/ 19 w 35"/>
                  <a:gd name="T31" fmla="*/ 30 h 36"/>
                  <a:gd name="T32" fmla="*/ 16 w 35"/>
                  <a:gd name="T33" fmla="*/ 28 h 36"/>
                  <a:gd name="T34" fmla="*/ 13 w 35"/>
                  <a:gd name="T35" fmla="*/ 31 h 36"/>
                  <a:gd name="T36" fmla="*/ 17 w 35"/>
                  <a:gd name="T37" fmla="*/ 35 h 36"/>
                  <a:gd name="T38" fmla="*/ 25 w 35"/>
                  <a:gd name="T39" fmla="*/ 36 h 36"/>
                  <a:gd name="T40" fmla="*/ 31 w 35"/>
                  <a:gd name="T41" fmla="*/ 35 h 36"/>
                  <a:gd name="T42" fmla="*/ 33 w 35"/>
                  <a:gd name="T43" fmla="*/ 34 h 36"/>
                  <a:gd name="T44" fmla="*/ 33 w 35"/>
                  <a:gd name="T45" fmla="*/ 32 h 36"/>
                  <a:gd name="T46" fmla="*/ 34 w 35"/>
                  <a:gd name="T47" fmla="*/ 26 h 36"/>
                  <a:gd name="T48" fmla="*/ 35 w 35"/>
                  <a:gd name="T49" fmla="*/ 18 h 36"/>
                  <a:gd name="T50" fmla="*/ 10 w 35"/>
                  <a:gd name="T51" fmla="*/ 17 h 36"/>
                  <a:gd name="T52" fmla="*/ 6 w 35"/>
                  <a:gd name="T53" fmla="*/ 15 h 36"/>
                  <a:gd name="T54" fmla="*/ 7 w 35"/>
                  <a:gd name="T55" fmla="*/ 11 h 36"/>
                  <a:gd name="T56" fmla="*/ 14 w 35"/>
                  <a:gd name="T57" fmla="*/ 16 h 36"/>
                  <a:gd name="T58" fmla="*/ 29 w 35"/>
                  <a:gd name="T59" fmla="*/ 25 h 36"/>
                  <a:gd name="T60" fmla="*/ 21 w 35"/>
                  <a:gd name="T61" fmla="*/ 20 h 36"/>
                  <a:gd name="T62" fmla="*/ 25 w 35"/>
                  <a:gd name="T63" fmla="*/ 18 h 36"/>
                  <a:gd name="T64" fmla="*/ 28 w 35"/>
                  <a:gd name="T65" fmla="*/ 20 h 36"/>
                  <a:gd name="T66" fmla="*/ 29 w 35"/>
                  <a:gd name="T67"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36">
                    <a:moveTo>
                      <a:pt x="32" y="15"/>
                    </a:moveTo>
                    <a:cubicBezTo>
                      <a:pt x="31" y="14"/>
                      <a:pt x="30" y="13"/>
                      <a:pt x="28" y="12"/>
                    </a:cubicBezTo>
                    <a:cubicBezTo>
                      <a:pt x="27" y="12"/>
                      <a:pt x="26" y="12"/>
                      <a:pt x="24" y="12"/>
                    </a:cubicBezTo>
                    <a:cubicBezTo>
                      <a:pt x="23" y="12"/>
                      <a:pt x="22" y="12"/>
                      <a:pt x="20" y="13"/>
                    </a:cubicBezTo>
                    <a:cubicBezTo>
                      <a:pt x="19" y="13"/>
                      <a:pt x="18" y="14"/>
                      <a:pt x="16" y="15"/>
                    </a:cubicBezTo>
                    <a:cubicBezTo>
                      <a:pt x="14" y="12"/>
                      <a:pt x="12" y="10"/>
                      <a:pt x="10" y="7"/>
                    </a:cubicBezTo>
                    <a:cubicBezTo>
                      <a:pt x="11" y="7"/>
                      <a:pt x="12" y="6"/>
                      <a:pt x="13" y="6"/>
                    </a:cubicBezTo>
                    <a:cubicBezTo>
                      <a:pt x="14" y="6"/>
                      <a:pt x="14" y="6"/>
                      <a:pt x="15" y="6"/>
                    </a:cubicBezTo>
                    <a:cubicBezTo>
                      <a:pt x="16" y="7"/>
                      <a:pt x="17" y="7"/>
                      <a:pt x="18" y="7"/>
                    </a:cubicBezTo>
                    <a:cubicBezTo>
                      <a:pt x="18" y="7"/>
                      <a:pt x="19" y="7"/>
                      <a:pt x="19" y="6"/>
                    </a:cubicBezTo>
                    <a:cubicBezTo>
                      <a:pt x="20" y="6"/>
                      <a:pt x="20" y="5"/>
                      <a:pt x="20" y="5"/>
                    </a:cubicBezTo>
                    <a:cubicBezTo>
                      <a:pt x="20" y="4"/>
                      <a:pt x="20" y="3"/>
                      <a:pt x="20" y="2"/>
                    </a:cubicBezTo>
                    <a:cubicBezTo>
                      <a:pt x="19" y="1"/>
                      <a:pt x="18" y="1"/>
                      <a:pt x="16" y="0"/>
                    </a:cubicBezTo>
                    <a:cubicBezTo>
                      <a:pt x="15" y="0"/>
                      <a:pt x="14" y="0"/>
                      <a:pt x="13" y="1"/>
                    </a:cubicBezTo>
                    <a:cubicBezTo>
                      <a:pt x="11" y="1"/>
                      <a:pt x="10" y="1"/>
                      <a:pt x="9" y="2"/>
                    </a:cubicBezTo>
                    <a:cubicBezTo>
                      <a:pt x="8" y="3"/>
                      <a:pt x="7" y="3"/>
                      <a:pt x="6" y="4"/>
                    </a:cubicBezTo>
                    <a:cubicBezTo>
                      <a:pt x="6" y="4"/>
                      <a:pt x="6" y="3"/>
                      <a:pt x="6" y="3"/>
                    </a:cubicBezTo>
                    <a:cubicBezTo>
                      <a:pt x="5" y="3"/>
                      <a:pt x="5" y="3"/>
                      <a:pt x="5" y="3"/>
                    </a:cubicBezTo>
                    <a:cubicBezTo>
                      <a:pt x="4" y="3"/>
                      <a:pt x="4" y="3"/>
                      <a:pt x="3" y="3"/>
                    </a:cubicBezTo>
                    <a:cubicBezTo>
                      <a:pt x="3" y="4"/>
                      <a:pt x="3" y="4"/>
                      <a:pt x="3" y="5"/>
                    </a:cubicBezTo>
                    <a:cubicBezTo>
                      <a:pt x="3" y="5"/>
                      <a:pt x="3" y="5"/>
                      <a:pt x="4" y="6"/>
                    </a:cubicBezTo>
                    <a:cubicBezTo>
                      <a:pt x="4" y="6"/>
                      <a:pt x="4" y="6"/>
                      <a:pt x="4" y="6"/>
                    </a:cubicBezTo>
                    <a:cubicBezTo>
                      <a:pt x="3" y="7"/>
                      <a:pt x="2" y="9"/>
                      <a:pt x="2" y="10"/>
                    </a:cubicBezTo>
                    <a:cubicBezTo>
                      <a:pt x="1" y="12"/>
                      <a:pt x="1" y="13"/>
                      <a:pt x="1" y="15"/>
                    </a:cubicBezTo>
                    <a:cubicBezTo>
                      <a:pt x="0" y="16"/>
                      <a:pt x="1" y="17"/>
                      <a:pt x="1" y="18"/>
                    </a:cubicBezTo>
                    <a:cubicBezTo>
                      <a:pt x="1" y="20"/>
                      <a:pt x="2" y="21"/>
                      <a:pt x="3" y="22"/>
                    </a:cubicBezTo>
                    <a:cubicBezTo>
                      <a:pt x="5" y="23"/>
                      <a:pt x="8" y="24"/>
                      <a:pt x="10" y="24"/>
                    </a:cubicBezTo>
                    <a:cubicBezTo>
                      <a:pt x="13" y="23"/>
                      <a:pt x="15" y="23"/>
                      <a:pt x="18" y="21"/>
                    </a:cubicBezTo>
                    <a:cubicBezTo>
                      <a:pt x="21" y="24"/>
                      <a:pt x="23" y="27"/>
                      <a:pt x="25" y="29"/>
                    </a:cubicBezTo>
                    <a:cubicBezTo>
                      <a:pt x="24" y="30"/>
                      <a:pt x="24" y="30"/>
                      <a:pt x="23" y="31"/>
                    </a:cubicBezTo>
                    <a:cubicBezTo>
                      <a:pt x="22" y="31"/>
                      <a:pt x="21" y="31"/>
                      <a:pt x="21" y="31"/>
                    </a:cubicBezTo>
                    <a:cubicBezTo>
                      <a:pt x="20" y="30"/>
                      <a:pt x="20" y="30"/>
                      <a:pt x="19" y="30"/>
                    </a:cubicBezTo>
                    <a:cubicBezTo>
                      <a:pt x="18" y="29"/>
                      <a:pt x="18" y="29"/>
                      <a:pt x="17" y="29"/>
                    </a:cubicBezTo>
                    <a:cubicBezTo>
                      <a:pt x="17" y="28"/>
                      <a:pt x="16" y="28"/>
                      <a:pt x="16" y="28"/>
                    </a:cubicBezTo>
                    <a:cubicBezTo>
                      <a:pt x="15" y="28"/>
                      <a:pt x="15" y="29"/>
                      <a:pt x="14" y="29"/>
                    </a:cubicBezTo>
                    <a:cubicBezTo>
                      <a:pt x="13" y="30"/>
                      <a:pt x="13" y="30"/>
                      <a:pt x="13" y="31"/>
                    </a:cubicBezTo>
                    <a:cubicBezTo>
                      <a:pt x="13" y="32"/>
                      <a:pt x="13" y="33"/>
                      <a:pt x="14" y="33"/>
                    </a:cubicBezTo>
                    <a:cubicBezTo>
                      <a:pt x="15" y="34"/>
                      <a:pt x="16" y="35"/>
                      <a:pt x="17" y="35"/>
                    </a:cubicBezTo>
                    <a:cubicBezTo>
                      <a:pt x="18" y="36"/>
                      <a:pt x="19" y="36"/>
                      <a:pt x="20" y="36"/>
                    </a:cubicBezTo>
                    <a:cubicBezTo>
                      <a:pt x="22" y="36"/>
                      <a:pt x="23" y="36"/>
                      <a:pt x="25" y="36"/>
                    </a:cubicBezTo>
                    <a:cubicBezTo>
                      <a:pt x="26" y="35"/>
                      <a:pt x="27" y="34"/>
                      <a:pt x="29" y="33"/>
                    </a:cubicBezTo>
                    <a:cubicBezTo>
                      <a:pt x="30" y="33"/>
                      <a:pt x="30" y="34"/>
                      <a:pt x="31" y="35"/>
                    </a:cubicBezTo>
                    <a:cubicBezTo>
                      <a:pt x="31" y="35"/>
                      <a:pt x="32" y="35"/>
                      <a:pt x="32" y="35"/>
                    </a:cubicBezTo>
                    <a:cubicBezTo>
                      <a:pt x="33" y="35"/>
                      <a:pt x="33" y="35"/>
                      <a:pt x="33" y="34"/>
                    </a:cubicBezTo>
                    <a:cubicBezTo>
                      <a:pt x="33" y="34"/>
                      <a:pt x="34" y="34"/>
                      <a:pt x="34" y="33"/>
                    </a:cubicBezTo>
                    <a:cubicBezTo>
                      <a:pt x="34" y="33"/>
                      <a:pt x="33" y="32"/>
                      <a:pt x="33" y="32"/>
                    </a:cubicBezTo>
                    <a:cubicBezTo>
                      <a:pt x="32" y="32"/>
                      <a:pt x="32" y="31"/>
                      <a:pt x="31" y="30"/>
                    </a:cubicBezTo>
                    <a:cubicBezTo>
                      <a:pt x="32" y="29"/>
                      <a:pt x="33" y="27"/>
                      <a:pt x="34" y="26"/>
                    </a:cubicBezTo>
                    <a:cubicBezTo>
                      <a:pt x="35" y="24"/>
                      <a:pt x="35" y="23"/>
                      <a:pt x="35" y="21"/>
                    </a:cubicBezTo>
                    <a:cubicBezTo>
                      <a:pt x="35" y="20"/>
                      <a:pt x="35" y="19"/>
                      <a:pt x="35" y="18"/>
                    </a:cubicBezTo>
                    <a:cubicBezTo>
                      <a:pt x="34" y="17"/>
                      <a:pt x="33" y="16"/>
                      <a:pt x="32" y="15"/>
                    </a:cubicBezTo>
                    <a:close/>
                    <a:moveTo>
                      <a:pt x="10" y="17"/>
                    </a:moveTo>
                    <a:cubicBezTo>
                      <a:pt x="9" y="17"/>
                      <a:pt x="8" y="17"/>
                      <a:pt x="7" y="16"/>
                    </a:cubicBezTo>
                    <a:cubicBezTo>
                      <a:pt x="7" y="16"/>
                      <a:pt x="6" y="15"/>
                      <a:pt x="6" y="15"/>
                    </a:cubicBezTo>
                    <a:cubicBezTo>
                      <a:pt x="6" y="14"/>
                      <a:pt x="6" y="14"/>
                      <a:pt x="6" y="13"/>
                    </a:cubicBezTo>
                    <a:cubicBezTo>
                      <a:pt x="6" y="13"/>
                      <a:pt x="6" y="12"/>
                      <a:pt x="7" y="11"/>
                    </a:cubicBezTo>
                    <a:cubicBezTo>
                      <a:pt x="7" y="11"/>
                      <a:pt x="7" y="10"/>
                      <a:pt x="8" y="9"/>
                    </a:cubicBezTo>
                    <a:cubicBezTo>
                      <a:pt x="10" y="11"/>
                      <a:pt x="12" y="14"/>
                      <a:pt x="14" y="16"/>
                    </a:cubicBezTo>
                    <a:cubicBezTo>
                      <a:pt x="12" y="17"/>
                      <a:pt x="11" y="17"/>
                      <a:pt x="10" y="17"/>
                    </a:cubicBezTo>
                    <a:close/>
                    <a:moveTo>
                      <a:pt x="29" y="25"/>
                    </a:moveTo>
                    <a:cubicBezTo>
                      <a:pt x="28" y="26"/>
                      <a:pt x="28" y="27"/>
                      <a:pt x="27" y="27"/>
                    </a:cubicBezTo>
                    <a:cubicBezTo>
                      <a:pt x="25" y="25"/>
                      <a:pt x="23" y="22"/>
                      <a:pt x="21" y="20"/>
                    </a:cubicBezTo>
                    <a:cubicBezTo>
                      <a:pt x="21" y="20"/>
                      <a:pt x="22" y="19"/>
                      <a:pt x="23" y="19"/>
                    </a:cubicBezTo>
                    <a:cubicBezTo>
                      <a:pt x="23" y="19"/>
                      <a:pt x="24" y="19"/>
                      <a:pt x="25" y="18"/>
                    </a:cubicBezTo>
                    <a:cubicBezTo>
                      <a:pt x="25" y="18"/>
                      <a:pt x="26" y="18"/>
                      <a:pt x="27" y="19"/>
                    </a:cubicBezTo>
                    <a:cubicBezTo>
                      <a:pt x="27" y="19"/>
                      <a:pt x="28" y="19"/>
                      <a:pt x="28" y="20"/>
                    </a:cubicBezTo>
                    <a:cubicBezTo>
                      <a:pt x="29" y="20"/>
                      <a:pt x="29" y="21"/>
                      <a:pt x="29" y="21"/>
                    </a:cubicBezTo>
                    <a:cubicBezTo>
                      <a:pt x="30" y="22"/>
                      <a:pt x="30" y="23"/>
                      <a:pt x="29" y="23"/>
                    </a:cubicBezTo>
                    <a:cubicBezTo>
                      <a:pt x="29" y="24"/>
                      <a:pt x="29" y="25"/>
                      <a:pt x="29"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13" name="Freeform 29"/>
              <p:cNvSpPr>
                <a:spLocks/>
              </p:cNvSpPr>
              <p:nvPr/>
            </p:nvSpPr>
            <p:spPr bwMode="auto">
              <a:xfrm>
                <a:off x="6956425" y="1135063"/>
                <a:ext cx="73025" cy="79375"/>
              </a:xfrm>
              <a:custGeom>
                <a:avLst/>
                <a:gdLst>
                  <a:gd name="T0" fmla="*/ 16 w 19"/>
                  <a:gd name="T1" fmla="*/ 1 h 21"/>
                  <a:gd name="T2" fmla="*/ 16 w 19"/>
                  <a:gd name="T3" fmla="*/ 1 h 21"/>
                  <a:gd name="T4" fmla="*/ 9 w 19"/>
                  <a:gd name="T5" fmla="*/ 7 h 21"/>
                  <a:gd name="T6" fmla="*/ 3 w 19"/>
                  <a:gd name="T7" fmla="*/ 14 h 21"/>
                  <a:gd name="T8" fmla="*/ 0 w 19"/>
                  <a:gd name="T9" fmla="*/ 17 h 21"/>
                  <a:gd name="T10" fmla="*/ 0 w 19"/>
                  <a:gd name="T11" fmla="*/ 17 h 21"/>
                  <a:gd name="T12" fmla="*/ 0 w 19"/>
                  <a:gd name="T13" fmla="*/ 20 h 21"/>
                  <a:gd name="T14" fmla="*/ 3 w 19"/>
                  <a:gd name="T15" fmla="*/ 20 h 21"/>
                  <a:gd name="T16" fmla="*/ 3 w 19"/>
                  <a:gd name="T17" fmla="*/ 20 h 21"/>
                  <a:gd name="T18" fmla="*/ 6 w 19"/>
                  <a:gd name="T19" fmla="*/ 16 h 21"/>
                  <a:gd name="T20" fmla="*/ 11 w 19"/>
                  <a:gd name="T21" fmla="*/ 10 h 21"/>
                  <a:gd name="T22" fmla="*/ 18 w 19"/>
                  <a:gd name="T23" fmla="*/ 4 h 21"/>
                  <a:gd name="T24" fmla="*/ 18 w 19"/>
                  <a:gd name="T25" fmla="*/ 4 h 21"/>
                  <a:gd name="T26" fmla="*/ 19 w 19"/>
                  <a:gd name="T27" fmla="*/ 4 h 21"/>
                  <a:gd name="T28" fmla="*/ 19 w 19"/>
                  <a:gd name="T29" fmla="*/ 1 h 21"/>
                  <a:gd name="T30" fmla="*/ 16 w 19"/>
                  <a:gd name="T3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1">
                    <a:moveTo>
                      <a:pt x="16" y="1"/>
                    </a:moveTo>
                    <a:cubicBezTo>
                      <a:pt x="16" y="1"/>
                      <a:pt x="16" y="1"/>
                      <a:pt x="16" y="1"/>
                    </a:cubicBezTo>
                    <a:cubicBezTo>
                      <a:pt x="13" y="3"/>
                      <a:pt x="11" y="5"/>
                      <a:pt x="9" y="7"/>
                    </a:cubicBezTo>
                    <a:cubicBezTo>
                      <a:pt x="6" y="9"/>
                      <a:pt x="5" y="11"/>
                      <a:pt x="3" y="14"/>
                    </a:cubicBezTo>
                    <a:cubicBezTo>
                      <a:pt x="0" y="17"/>
                      <a:pt x="0" y="17"/>
                      <a:pt x="0" y="17"/>
                    </a:cubicBezTo>
                    <a:cubicBezTo>
                      <a:pt x="0" y="17"/>
                      <a:pt x="0" y="17"/>
                      <a:pt x="0" y="17"/>
                    </a:cubicBezTo>
                    <a:cubicBezTo>
                      <a:pt x="0" y="18"/>
                      <a:pt x="0" y="19"/>
                      <a:pt x="0" y="20"/>
                    </a:cubicBezTo>
                    <a:cubicBezTo>
                      <a:pt x="1" y="21"/>
                      <a:pt x="2" y="21"/>
                      <a:pt x="3" y="20"/>
                    </a:cubicBezTo>
                    <a:cubicBezTo>
                      <a:pt x="3" y="20"/>
                      <a:pt x="3" y="20"/>
                      <a:pt x="3" y="20"/>
                    </a:cubicBezTo>
                    <a:cubicBezTo>
                      <a:pt x="6" y="16"/>
                      <a:pt x="6" y="16"/>
                      <a:pt x="6" y="16"/>
                    </a:cubicBezTo>
                    <a:cubicBezTo>
                      <a:pt x="8" y="14"/>
                      <a:pt x="9" y="12"/>
                      <a:pt x="11" y="10"/>
                    </a:cubicBezTo>
                    <a:cubicBezTo>
                      <a:pt x="14" y="8"/>
                      <a:pt x="16" y="6"/>
                      <a:pt x="18" y="4"/>
                    </a:cubicBezTo>
                    <a:cubicBezTo>
                      <a:pt x="18" y="4"/>
                      <a:pt x="18" y="4"/>
                      <a:pt x="18" y="4"/>
                    </a:cubicBezTo>
                    <a:cubicBezTo>
                      <a:pt x="18" y="4"/>
                      <a:pt x="18" y="4"/>
                      <a:pt x="19" y="4"/>
                    </a:cubicBezTo>
                    <a:cubicBezTo>
                      <a:pt x="19" y="3"/>
                      <a:pt x="19" y="2"/>
                      <a:pt x="19" y="1"/>
                    </a:cubicBezTo>
                    <a:cubicBezTo>
                      <a:pt x="18" y="0"/>
                      <a:pt x="17" y="0"/>
                      <a:pt x="1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14" name="Freeform 30"/>
              <p:cNvSpPr>
                <a:spLocks/>
              </p:cNvSpPr>
              <p:nvPr/>
            </p:nvSpPr>
            <p:spPr bwMode="auto">
              <a:xfrm>
                <a:off x="7043738" y="873125"/>
                <a:ext cx="77788" cy="80963"/>
              </a:xfrm>
              <a:custGeom>
                <a:avLst/>
                <a:gdLst>
                  <a:gd name="T0" fmla="*/ 8 w 20"/>
                  <a:gd name="T1" fmla="*/ 11 h 21"/>
                  <a:gd name="T2" fmla="*/ 1 w 20"/>
                  <a:gd name="T3" fmla="*/ 17 h 21"/>
                  <a:gd name="T4" fmla="*/ 0 w 20"/>
                  <a:gd name="T5" fmla="*/ 17 h 21"/>
                  <a:gd name="T6" fmla="*/ 0 w 20"/>
                  <a:gd name="T7" fmla="*/ 20 h 21"/>
                  <a:gd name="T8" fmla="*/ 3 w 20"/>
                  <a:gd name="T9" fmla="*/ 20 h 21"/>
                  <a:gd name="T10" fmla="*/ 3 w 20"/>
                  <a:gd name="T11" fmla="*/ 20 h 21"/>
                  <a:gd name="T12" fmla="*/ 10 w 20"/>
                  <a:gd name="T13" fmla="*/ 14 h 21"/>
                  <a:gd name="T14" fmla="*/ 16 w 20"/>
                  <a:gd name="T15" fmla="*/ 7 h 21"/>
                  <a:gd name="T16" fmla="*/ 19 w 20"/>
                  <a:gd name="T17" fmla="*/ 3 h 21"/>
                  <a:gd name="T18" fmla="*/ 19 w 20"/>
                  <a:gd name="T19" fmla="*/ 3 h 21"/>
                  <a:gd name="T20" fmla="*/ 19 w 20"/>
                  <a:gd name="T21" fmla="*/ 0 h 21"/>
                  <a:gd name="T22" fmla="*/ 16 w 20"/>
                  <a:gd name="T23" fmla="*/ 0 h 21"/>
                  <a:gd name="T24" fmla="*/ 16 w 20"/>
                  <a:gd name="T25" fmla="*/ 1 h 21"/>
                  <a:gd name="T26" fmla="*/ 13 w 20"/>
                  <a:gd name="T27" fmla="*/ 5 h 21"/>
                  <a:gd name="T28" fmla="*/ 8 w 20"/>
                  <a:gd name="T2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1">
                    <a:moveTo>
                      <a:pt x="8" y="11"/>
                    </a:moveTo>
                    <a:cubicBezTo>
                      <a:pt x="5" y="13"/>
                      <a:pt x="3" y="15"/>
                      <a:pt x="1" y="17"/>
                    </a:cubicBezTo>
                    <a:cubicBezTo>
                      <a:pt x="1" y="17"/>
                      <a:pt x="0" y="17"/>
                      <a:pt x="0" y="17"/>
                    </a:cubicBezTo>
                    <a:cubicBezTo>
                      <a:pt x="0" y="18"/>
                      <a:pt x="0" y="19"/>
                      <a:pt x="0" y="20"/>
                    </a:cubicBezTo>
                    <a:cubicBezTo>
                      <a:pt x="1" y="21"/>
                      <a:pt x="2" y="21"/>
                      <a:pt x="3" y="20"/>
                    </a:cubicBezTo>
                    <a:cubicBezTo>
                      <a:pt x="3" y="20"/>
                      <a:pt x="3" y="20"/>
                      <a:pt x="3" y="20"/>
                    </a:cubicBezTo>
                    <a:cubicBezTo>
                      <a:pt x="6" y="18"/>
                      <a:pt x="8" y="16"/>
                      <a:pt x="10" y="14"/>
                    </a:cubicBezTo>
                    <a:cubicBezTo>
                      <a:pt x="13" y="12"/>
                      <a:pt x="14" y="9"/>
                      <a:pt x="16" y="7"/>
                    </a:cubicBezTo>
                    <a:cubicBezTo>
                      <a:pt x="19" y="3"/>
                      <a:pt x="19" y="3"/>
                      <a:pt x="19" y="3"/>
                    </a:cubicBezTo>
                    <a:cubicBezTo>
                      <a:pt x="19" y="3"/>
                      <a:pt x="19" y="3"/>
                      <a:pt x="19" y="3"/>
                    </a:cubicBezTo>
                    <a:cubicBezTo>
                      <a:pt x="20" y="2"/>
                      <a:pt x="20" y="1"/>
                      <a:pt x="19" y="0"/>
                    </a:cubicBezTo>
                    <a:cubicBezTo>
                      <a:pt x="18" y="0"/>
                      <a:pt x="17" y="0"/>
                      <a:pt x="16" y="0"/>
                    </a:cubicBezTo>
                    <a:cubicBezTo>
                      <a:pt x="16" y="1"/>
                      <a:pt x="16" y="1"/>
                      <a:pt x="16" y="1"/>
                    </a:cubicBezTo>
                    <a:cubicBezTo>
                      <a:pt x="13" y="5"/>
                      <a:pt x="13" y="5"/>
                      <a:pt x="13" y="5"/>
                    </a:cubicBezTo>
                    <a:cubicBezTo>
                      <a:pt x="11" y="7"/>
                      <a:pt x="10"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grpSp>
        <p:grpSp>
          <p:nvGrpSpPr>
            <p:cNvPr id="98" name="Group 97"/>
            <p:cNvGrpSpPr/>
            <p:nvPr/>
          </p:nvGrpSpPr>
          <p:grpSpPr>
            <a:xfrm>
              <a:off x="7288396" y="1994836"/>
              <a:ext cx="353162" cy="287086"/>
              <a:chOff x="7546975" y="561975"/>
              <a:chExt cx="492125" cy="400050"/>
            </a:xfrm>
            <a:solidFill>
              <a:schemeClr val="bg1"/>
            </a:solidFill>
          </p:grpSpPr>
          <p:sp>
            <p:nvSpPr>
              <p:cNvPr id="109" name="Freeform 34"/>
              <p:cNvSpPr>
                <a:spLocks noEditPoints="1"/>
              </p:cNvSpPr>
              <p:nvPr/>
            </p:nvSpPr>
            <p:spPr bwMode="auto">
              <a:xfrm>
                <a:off x="7885113" y="684213"/>
                <a:ext cx="92075" cy="123825"/>
              </a:xfrm>
              <a:custGeom>
                <a:avLst/>
                <a:gdLst>
                  <a:gd name="T0" fmla="*/ 11 w 24"/>
                  <a:gd name="T1" fmla="*/ 2 h 32"/>
                  <a:gd name="T2" fmla="*/ 8 w 24"/>
                  <a:gd name="T3" fmla="*/ 0 h 32"/>
                  <a:gd name="T4" fmla="*/ 4 w 24"/>
                  <a:gd name="T5" fmla="*/ 0 h 32"/>
                  <a:gd name="T6" fmla="*/ 0 w 24"/>
                  <a:gd name="T7" fmla="*/ 4 h 32"/>
                  <a:gd name="T8" fmla="*/ 0 w 24"/>
                  <a:gd name="T9" fmla="*/ 28 h 32"/>
                  <a:gd name="T10" fmla="*/ 4 w 24"/>
                  <a:gd name="T11" fmla="*/ 32 h 32"/>
                  <a:gd name="T12" fmla="*/ 20 w 24"/>
                  <a:gd name="T13" fmla="*/ 32 h 32"/>
                  <a:gd name="T14" fmla="*/ 24 w 24"/>
                  <a:gd name="T15" fmla="*/ 28 h 32"/>
                  <a:gd name="T16" fmla="*/ 24 w 24"/>
                  <a:gd name="T17" fmla="*/ 22 h 32"/>
                  <a:gd name="T18" fmla="*/ 23 w 24"/>
                  <a:gd name="T19" fmla="*/ 20 h 32"/>
                  <a:gd name="T20" fmla="*/ 11 w 24"/>
                  <a:gd name="T21" fmla="*/ 2 h 32"/>
                  <a:gd name="T22" fmla="*/ 20 w 24"/>
                  <a:gd name="T23" fmla="*/ 28 h 32"/>
                  <a:gd name="T24" fmla="*/ 4 w 24"/>
                  <a:gd name="T25" fmla="*/ 28 h 32"/>
                  <a:gd name="T26" fmla="*/ 4 w 24"/>
                  <a:gd name="T27" fmla="*/ 4 h 32"/>
                  <a:gd name="T28" fmla="*/ 8 w 24"/>
                  <a:gd name="T29" fmla="*/ 4 h 32"/>
                  <a:gd name="T30" fmla="*/ 20 w 24"/>
                  <a:gd name="T31" fmla="*/ 22 h 32"/>
                  <a:gd name="T32" fmla="*/ 20 w 24"/>
                  <a:gd name="T33"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2">
                    <a:moveTo>
                      <a:pt x="11" y="2"/>
                    </a:moveTo>
                    <a:cubicBezTo>
                      <a:pt x="11" y="1"/>
                      <a:pt x="9" y="0"/>
                      <a:pt x="8" y="0"/>
                    </a:cubicBezTo>
                    <a:cubicBezTo>
                      <a:pt x="4" y="0"/>
                      <a:pt x="4" y="0"/>
                      <a:pt x="4" y="0"/>
                    </a:cubicBezTo>
                    <a:cubicBezTo>
                      <a:pt x="2" y="0"/>
                      <a:pt x="0" y="2"/>
                      <a:pt x="0" y="4"/>
                    </a:cubicBezTo>
                    <a:cubicBezTo>
                      <a:pt x="0" y="28"/>
                      <a:pt x="0" y="28"/>
                      <a:pt x="0" y="28"/>
                    </a:cubicBezTo>
                    <a:cubicBezTo>
                      <a:pt x="0" y="30"/>
                      <a:pt x="2" y="32"/>
                      <a:pt x="4" y="32"/>
                    </a:cubicBezTo>
                    <a:cubicBezTo>
                      <a:pt x="20" y="32"/>
                      <a:pt x="20" y="32"/>
                      <a:pt x="20" y="32"/>
                    </a:cubicBezTo>
                    <a:cubicBezTo>
                      <a:pt x="22" y="32"/>
                      <a:pt x="24" y="30"/>
                      <a:pt x="24" y="28"/>
                    </a:cubicBezTo>
                    <a:cubicBezTo>
                      <a:pt x="24" y="22"/>
                      <a:pt x="24" y="22"/>
                      <a:pt x="24" y="22"/>
                    </a:cubicBezTo>
                    <a:cubicBezTo>
                      <a:pt x="24" y="21"/>
                      <a:pt x="24" y="20"/>
                      <a:pt x="23" y="20"/>
                    </a:cubicBezTo>
                    <a:lnTo>
                      <a:pt x="11" y="2"/>
                    </a:lnTo>
                    <a:close/>
                    <a:moveTo>
                      <a:pt x="20" y="28"/>
                    </a:moveTo>
                    <a:cubicBezTo>
                      <a:pt x="4" y="28"/>
                      <a:pt x="4" y="28"/>
                      <a:pt x="4" y="28"/>
                    </a:cubicBezTo>
                    <a:cubicBezTo>
                      <a:pt x="4" y="4"/>
                      <a:pt x="4" y="4"/>
                      <a:pt x="4" y="4"/>
                    </a:cubicBezTo>
                    <a:cubicBezTo>
                      <a:pt x="8" y="4"/>
                      <a:pt x="8" y="4"/>
                      <a:pt x="8" y="4"/>
                    </a:cubicBezTo>
                    <a:cubicBezTo>
                      <a:pt x="20" y="22"/>
                      <a:pt x="20" y="22"/>
                      <a:pt x="20" y="22"/>
                    </a:cubicBezTo>
                    <a:lnTo>
                      <a:pt x="20"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10" name="Freeform 35"/>
              <p:cNvSpPr>
                <a:spLocks noEditPoints="1"/>
              </p:cNvSpPr>
              <p:nvPr/>
            </p:nvSpPr>
            <p:spPr bwMode="auto">
              <a:xfrm>
                <a:off x="7546975" y="561975"/>
                <a:ext cx="492125" cy="400050"/>
              </a:xfrm>
              <a:custGeom>
                <a:avLst/>
                <a:gdLst>
                  <a:gd name="T0" fmla="*/ 126 w 128"/>
                  <a:gd name="T1" fmla="*/ 49 h 104"/>
                  <a:gd name="T2" fmla="*/ 110 w 128"/>
                  <a:gd name="T3" fmla="*/ 25 h 104"/>
                  <a:gd name="T4" fmla="*/ 100 w 128"/>
                  <a:gd name="T5" fmla="*/ 20 h 104"/>
                  <a:gd name="T6" fmla="*/ 84 w 128"/>
                  <a:gd name="T7" fmla="*/ 20 h 104"/>
                  <a:gd name="T8" fmla="*/ 84 w 128"/>
                  <a:gd name="T9" fmla="*/ 12 h 104"/>
                  <a:gd name="T10" fmla="*/ 72 w 128"/>
                  <a:gd name="T11" fmla="*/ 0 h 104"/>
                  <a:gd name="T12" fmla="*/ 12 w 128"/>
                  <a:gd name="T13" fmla="*/ 0 h 104"/>
                  <a:gd name="T14" fmla="*/ 0 w 128"/>
                  <a:gd name="T15" fmla="*/ 12 h 104"/>
                  <a:gd name="T16" fmla="*/ 0 w 128"/>
                  <a:gd name="T17" fmla="*/ 56 h 104"/>
                  <a:gd name="T18" fmla="*/ 12 w 128"/>
                  <a:gd name="T19" fmla="*/ 68 h 104"/>
                  <a:gd name="T20" fmla="*/ 12 w 128"/>
                  <a:gd name="T21" fmla="*/ 68 h 104"/>
                  <a:gd name="T22" fmla="*/ 12 w 128"/>
                  <a:gd name="T23" fmla="*/ 80 h 104"/>
                  <a:gd name="T24" fmla="*/ 24 w 128"/>
                  <a:gd name="T25" fmla="*/ 92 h 104"/>
                  <a:gd name="T26" fmla="*/ 29 w 128"/>
                  <a:gd name="T27" fmla="*/ 92 h 104"/>
                  <a:gd name="T28" fmla="*/ 44 w 128"/>
                  <a:gd name="T29" fmla="*/ 104 h 104"/>
                  <a:gd name="T30" fmla="*/ 59 w 128"/>
                  <a:gd name="T31" fmla="*/ 92 h 104"/>
                  <a:gd name="T32" fmla="*/ 81 w 128"/>
                  <a:gd name="T33" fmla="*/ 92 h 104"/>
                  <a:gd name="T34" fmla="*/ 96 w 128"/>
                  <a:gd name="T35" fmla="*/ 104 h 104"/>
                  <a:gd name="T36" fmla="*/ 111 w 128"/>
                  <a:gd name="T37" fmla="*/ 92 h 104"/>
                  <a:gd name="T38" fmla="*/ 116 w 128"/>
                  <a:gd name="T39" fmla="*/ 92 h 104"/>
                  <a:gd name="T40" fmla="*/ 128 w 128"/>
                  <a:gd name="T41" fmla="*/ 80 h 104"/>
                  <a:gd name="T42" fmla="*/ 128 w 128"/>
                  <a:gd name="T43" fmla="*/ 56 h 104"/>
                  <a:gd name="T44" fmla="*/ 126 w 128"/>
                  <a:gd name="T45" fmla="*/ 49 h 104"/>
                  <a:gd name="T46" fmla="*/ 12 w 128"/>
                  <a:gd name="T47" fmla="*/ 60 h 104"/>
                  <a:gd name="T48" fmla="*/ 8 w 128"/>
                  <a:gd name="T49" fmla="*/ 56 h 104"/>
                  <a:gd name="T50" fmla="*/ 8 w 128"/>
                  <a:gd name="T51" fmla="*/ 12 h 104"/>
                  <a:gd name="T52" fmla="*/ 12 w 128"/>
                  <a:gd name="T53" fmla="*/ 8 h 104"/>
                  <a:gd name="T54" fmla="*/ 72 w 128"/>
                  <a:gd name="T55" fmla="*/ 8 h 104"/>
                  <a:gd name="T56" fmla="*/ 76 w 128"/>
                  <a:gd name="T57" fmla="*/ 12 h 104"/>
                  <a:gd name="T58" fmla="*/ 76 w 128"/>
                  <a:gd name="T59" fmla="*/ 20 h 104"/>
                  <a:gd name="T60" fmla="*/ 76 w 128"/>
                  <a:gd name="T61" fmla="*/ 28 h 104"/>
                  <a:gd name="T62" fmla="*/ 76 w 128"/>
                  <a:gd name="T63" fmla="*/ 56 h 104"/>
                  <a:gd name="T64" fmla="*/ 72 w 128"/>
                  <a:gd name="T65" fmla="*/ 60 h 104"/>
                  <a:gd name="T66" fmla="*/ 12 w 128"/>
                  <a:gd name="T67" fmla="*/ 60 h 104"/>
                  <a:gd name="T68" fmla="*/ 44 w 128"/>
                  <a:gd name="T69" fmla="*/ 96 h 104"/>
                  <a:gd name="T70" fmla="*/ 36 w 128"/>
                  <a:gd name="T71" fmla="*/ 88 h 104"/>
                  <a:gd name="T72" fmla="*/ 44 w 128"/>
                  <a:gd name="T73" fmla="*/ 80 h 104"/>
                  <a:gd name="T74" fmla="*/ 52 w 128"/>
                  <a:gd name="T75" fmla="*/ 88 h 104"/>
                  <a:gd name="T76" fmla="*/ 44 w 128"/>
                  <a:gd name="T77" fmla="*/ 96 h 104"/>
                  <a:gd name="T78" fmla="*/ 96 w 128"/>
                  <a:gd name="T79" fmla="*/ 96 h 104"/>
                  <a:gd name="T80" fmla="*/ 88 w 128"/>
                  <a:gd name="T81" fmla="*/ 88 h 104"/>
                  <a:gd name="T82" fmla="*/ 96 w 128"/>
                  <a:gd name="T83" fmla="*/ 80 h 104"/>
                  <a:gd name="T84" fmla="*/ 104 w 128"/>
                  <a:gd name="T85" fmla="*/ 88 h 104"/>
                  <a:gd name="T86" fmla="*/ 96 w 128"/>
                  <a:gd name="T87" fmla="*/ 96 h 104"/>
                  <a:gd name="T88" fmla="*/ 120 w 128"/>
                  <a:gd name="T89" fmla="*/ 80 h 104"/>
                  <a:gd name="T90" fmla="*/ 116 w 128"/>
                  <a:gd name="T91" fmla="*/ 84 h 104"/>
                  <a:gd name="T92" fmla="*/ 111 w 128"/>
                  <a:gd name="T93" fmla="*/ 84 h 104"/>
                  <a:gd name="T94" fmla="*/ 96 w 128"/>
                  <a:gd name="T95" fmla="*/ 72 h 104"/>
                  <a:gd name="T96" fmla="*/ 81 w 128"/>
                  <a:gd name="T97" fmla="*/ 84 h 104"/>
                  <a:gd name="T98" fmla="*/ 59 w 128"/>
                  <a:gd name="T99" fmla="*/ 84 h 104"/>
                  <a:gd name="T100" fmla="*/ 44 w 128"/>
                  <a:gd name="T101" fmla="*/ 72 h 104"/>
                  <a:gd name="T102" fmla="*/ 29 w 128"/>
                  <a:gd name="T103" fmla="*/ 84 h 104"/>
                  <a:gd name="T104" fmla="*/ 24 w 128"/>
                  <a:gd name="T105" fmla="*/ 84 h 104"/>
                  <a:gd name="T106" fmla="*/ 20 w 128"/>
                  <a:gd name="T107" fmla="*/ 80 h 104"/>
                  <a:gd name="T108" fmla="*/ 20 w 128"/>
                  <a:gd name="T109" fmla="*/ 68 h 104"/>
                  <a:gd name="T110" fmla="*/ 72 w 128"/>
                  <a:gd name="T111" fmla="*/ 68 h 104"/>
                  <a:gd name="T112" fmla="*/ 84 w 128"/>
                  <a:gd name="T113" fmla="*/ 56 h 104"/>
                  <a:gd name="T114" fmla="*/ 84 w 128"/>
                  <a:gd name="T115" fmla="*/ 28 h 104"/>
                  <a:gd name="T116" fmla="*/ 100 w 128"/>
                  <a:gd name="T117" fmla="*/ 28 h 104"/>
                  <a:gd name="T118" fmla="*/ 103 w 128"/>
                  <a:gd name="T119" fmla="*/ 30 h 104"/>
                  <a:gd name="T120" fmla="*/ 119 w 128"/>
                  <a:gd name="T121" fmla="*/ 54 h 104"/>
                  <a:gd name="T122" fmla="*/ 120 w 128"/>
                  <a:gd name="T123" fmla="*/ 56 h 104"/>
                  <a:gd name="T124" fmla="*/ 120 w 128"/>
                  <a:gd name="T125" fmla="*/ 8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8" h="104">
                    <a:moveTo>
                      <a:pt x="126" y="49"/>
                    </a:moveTo>
                    <a:cubicBezTo>
                      <a:pt x="110" y="25"/>
                      <a:pt x="110" y="25"/>
                      <a:pt x="110" y="25"/>
                    </a:cubicBezTo>
                    <a:cubicBezTo>
                      <a:pt x="108" y="22"/>
                      <a:pt x="104" y="20"/>
                      <a:pt x="100" y="20"/>
                    </a:cubicBezTo>
                    <a:cubicBezTo>
                      <a:pt x="84" y="20"/>
                      <a:pt x="84" y="20"/>
                      <a:pt x="84" y="20"/>
                    </a:cubicBezTo>
                    <a:cubicBezTo>
                      <a:pt x="84" y="12"/>
                      <a:pt x="84" y="12"/>
                      <a:pt x="84" y="12"/>
                    </a:cubicBezTo>
                    <a:cubicBezTo>
                      <a:pt x="84" y="5"/>
                      <a:pt x="79" y="0"/>
                      <a:pt x="72" y="0"/>
                    </a:cubicBezTo>
                    <a:cubicBezTo>
                      <a:pt x="12" y="0"/>
                      <a:pt x="12" y="0"/>
                      <a:pt x="12" y="0"/>
                    </a:cubicBezTo>
                    <a:cubicBezTo>
                      <a:pt x="5" y="0"/>
                      <a:pt x="0" y="5"/>
                      <a:pt x="0" y="12"/>
                    </a:cubicBezTo>
                    <a:cubicBezTo>
                      <a:pt x="0" y="56"/>
                      <a:pt x="0" y="56"/>
                      <a:pt x="0" y="56"/>
                    </a:cubicBezTo>
                    <a:cubicBezTo>
                      <a:pt x="0" y="63"/>
                      <a:pt x="5" y="68"/>
                      <a:pt x="12" y="68"/>
                    </a:cubicBezTo>
                    <a:cubicBezTo>
                      <a:pt x="12" y="68"/>
                      <a:pt x="12" y="68"/>
                      <a:pt x="12" y="68"/>
                    </a:cubicBezTo>
                    <a:cubicBezTo>
                      <a:pt x="12" y="80"/>
                      <a:pt x="12" y="80"/>
                      <a:pt x="12" y="80"/>
                    </a:cubicBezTo>
                    <a:cubicBezTo>
                      <a:pt x="12" y="87"/>
                      <a:pt x="17" y="92"/>
                      <a:pt x="24" y="92"/>
                    </a:cubicBezTo>
                    <a:cubicBezTo>
                      <a:pt x="29" y="92"/>
                      <a:pt x="29" y="92"/>
                      <a:pt x="29" y="92"/>
                    </a:cubicBezTo>
                    <a:cubicBezTo>
                      <a:pt x="30" y="99"/>
                      <a:pt x="37" y="104"/>
                      <a:pt x="44" y="104"/>
                    </a:cubicBezTo>
                    <a:cubicBezTo>
                      <a:pt x="51" y="104"/>
                      <a:pt x="58" y="99"/>
                      <a:pt x="59" y="92"/>
                    </a:cubicBezTo>
                    <a:cubicBezTo>
                      <a:pt x="81" y="92"/>
                      <a:pt x="81" y="92"/>
                      <a:pt x="81" y="92"/>
                    </a:cubicBezTo>
                    <a:cubicBezTo>
                      <a:pt x="82" y="99"/>
                      <a:pt x="89" y="104"/>
                      <a:pt x="96" y="104"/>
                    </a:cubicBezTo>
                    <a:cubicBezTo>
                      <a:pt x="103" y="104"/>
                      <a:pt x="110" y="99"/>
                      <a:pt x="111" y="92"/>
                    </a:cubicBezTo>
                    <a:cubicBezTo>
                      <a:pt x="116" y="92"/>
                      <a:pt x="116" y="92"/>
                      <a:pt x="116" y="92"/>
                    </a:cubicBezTo>
                    <a:cubicBezTo>
                      <a:pt x="123" y="92"/>
                      <a:pt x="128" y="87"/>
                      <a:pt x="128" y="80"/>
                    </a:cubicBezTo>
                    <a:cubicBezTo>
                      <a:pt x="128" y="56"/>
                      <a:pt x="128" y="56"/>
                      <a:pt x="128" y="56"/>
                    </a:cubicBezTo>
                    <a:cubicBezTo>
                      <a:pt x="128" y="54"/>
                      <a:pt x="127" y="51"/>
                      <a:pt x="126" y="49"/>
                    </a:cubicBezTo>
                    <a:close/>
                    <a:moveTo>
                      <a:pt x="12" y="60"/>
                    </a:moveTo>
                    <a:cubicBezTo>
                      <a:pt x="10" y="60"/>
                      <a:pt x="8" y="58"/>
                      <a:pt x="8" y="56"/>
                    </a:cubicBezTo>
                    <a:cubicBezTo>
                      <a:pt x="8" y="12"/>
                      <a:pt x="8" y="12"/>
                      <a:pt x="8" y="12"/>
                    </a:cubicBezTo>
                    <a:cubicBezTo>
                      <a:pt x="8" y="10"/>
                      <a:pt x="10" y="8"/>
                      <a:pt x="12" y="8"/>
                    </a:cubicBezTo>
                    <a:cubicBezTo>
                      <a:pt x="72" y="8"/>
                      <a:pt x="72" y="8"/>
                      <a:pt x="72" y="8"/>
                    </a:cubicBezTo>
                    <a:cubicBezTo>
                      <a:pt x="74" y="8"/>
                      <a:pt x="76" y="10"/>
                      <a:pt x="76" y="12"/>
                    </a:cubicBezTo>
                    <a:cubicBezTo>
                      <a:pt x="76" y="20"/>
                      <a:pt x="76" y="20"/>
                      <a:pt x="76" y="20"/>
                    </a:cubicBezTo>
                    <a:cubicBezTo>
                      <a:pt x="76" y="28"/>
                      <a:pt x="76" y="28"/>
                      <a:pt x="76" y="28"/>
                    </a:cubicBezTo>
                    <a:cubicBezTo>
                      <a:pt x="76" y="56"/>
                      <a:pt x="76" y="56"/>
                      <a:pt x="76" y="56"/>
                    </a:cubicBezTo>
                    <a:cubicBezTo>
                      <a:pt x="76" y="58"/>
                      <a:pt x="74" y="60"/>
                      <a:pt x="72" y="60"/>
                    </a:cubicBezTo>
                    <a:lnTo>
                      <a:pt x="12" y="60"/>
                    </a:lnTo>
                    <a:close/>
                    <a:moveTo>
                      <a:pt x="44" y="96"/>
                    </a:moveTo>
                    <a:cubicBezTo>
                      <a:pt x="40" y="96"/>
                      <a:pt x="36" y="92"/>
                      <a:pt x="36" y="88"/>
                    </a:cubicBezTo>
                    <a:cubicBezTo>
                      <a:pt x="36" y="84"/>
                      <a:pt x="40" y="80"/>
                      <a:pt x="44" y="80"/>
                    </a:cubicBezTo>
                    <a:cubicBezTo>
                      <a:pt x="48" y="80"/>
                      <a:pt x="52" y="84"/>
                      <a:pt x="52" y="88"/>
                    </a:cubicBezTo>
                    <a:cubicBezTo>
                      <a:pt x="52" y="92"/>
                      <a:pt x="48" y="96"/>
                      <a:pt x="44" y="96"/>
                    </a:cubicBezTo>
                    <a:close/>
                    <a:moveTo>
                      <a:pt x="96" y="96"/>
                    </a:moveTo>
                    <a:cubicBezTo>
                      <a:pt x="92" y="96"/>
                      <a:pt x="88" y="92"/>
                      <a:pt x="88" y="88"/>
                    </a:cubicBezTo>
                    <a:cubicBezTo>
                      <a:pt x="88" y="84"/>
                      <a:pt x="92" y="80"/>
                      <a:pt x="96" y="80"/>
                    </a:cubicBezTo>
                    <a:cubicBezTo>
                      <a:pt x="100" y="80"/>
                      <a:pt x="104" y="84"/>
                      <a:pt x="104" y="88"/>
                    </a:cubicBezTo>
                    <a:cubicBezTo>
                      <a:pt x="104" y="92"/>
                      <a:pt x="100" y="96"/>
                      <a:pt x="96" y="96"/>
                    </a:cubicBezTo>
                    <a:close/>
                    <a:moveTo>
                      <a:pt x="120" y="80"/>
                    </a:moveTo>
                    <a:cubicBezTo>
                      <a:pt x="120" y="82"/>
                      <a:pt x="118" y="84"/>
                      <a:pt x="116" y="84"/>
                    </a:cubicBezTo>
                    <a:cubicBezTo>
                      <a:pt x="111" y="84"/>
                      <a:pt x="111" y="84"/>
                      <a:pt x="111" y="84"/>
                    </a:cubicBezTo>
                    <a:cubicBezTo>
                      <a:pt x="110" y="77"/>
                      <a:pt x="103" y="72"/>
                      <a:pt x="96" y="72"/>
                    </a:cubicBezTo>
                    <a:cubicBezTo>
                      <a:pt x="89" y="72"/>
                      <a:pt x="82" y="77"/>
                      <a:pt x="81" y="84"/>
                    </a:cubicBezTo>
                    <a:cubicBezTo>
                      <a:pt x="59" y="84"/>
                      <a:pt x="59" y="84"/>
                      <a:pt x="59" y="84"/>
                    </a:cubicBezTo>
                    <a:cubicBezTo>
                      <a:pt x="58" y="77"/>
                      <a:pt x="51" y="72"/>
                      <a:pt x="44" y="72"/>
                    </a:cubicBezTo>
                    <a:cubicBezTo>
                      <a:pt x="37" y="72"/>
                      <a:pt x="30" y="77"/>
                      <a:pt x="29" y="84"/>
                    </a:cubicBezTo>
                    <a:cubicBezTo>
                      <a:pt x="24" y="84"/>
                      <a:pt x="24" y="84"/>
                      <a:pt x="24" y="84"/>
                    </a:cubicBezTo>
                    <a:cubicBezTo>
                      <a:pt x="22" y="84"/>
                      <a:pt x="20" y="82"/>
                      <a:pt x="20" y="80"/>
                    </a:cubicBezTo>
                    <a:cubicBezTo>
                      <a:pt x="20" y="68"/>
                      <a:pt x="20" y="68"/>
                      <a:pt x="20" y="68"/>
                    </a:cubicBezTo>
                    <a:cubicBezTo>
                      <a:pt x="72" y="68"/>
                      <a:pt x="72" y="68"/>
                      <a:pt x="72" y="68"/>
                    </a:cubicBezTo>
                    <a:cubicBezTo>
                      <a:pt x="79" y="68"/>
                      <a:pt x="84" y="63"/>
                      <a:pt x="84" y="56"/>
                    </a:cubicBezTo>
                    <a:cubicBezTo>
                      <a:pt x="84" y="28"/>
                      <a:pt x="84" y="28"/>
                      <a:pt x="84" y="28"/>
                    </a:cubicBezTo>
                    <a:cubicBezTo>
                      <a:pt x="100" y="28"/>
                      <a:pt x="100" y="28"/>
                      <a:pt x="100" y="28"/>
                    </a:cubicBezTo>
                    <a:cubicBezTo>
                      <a:pt x="101" y="28"/>
                      <a:pt x="103" y="29"/>
                      <a:pt x="103" y="30"/>
                    </a:cubicBezTo>
                    <a:cubicBezTo>
                      <a:pt x="119" y="54"/>
                      <a:pt x="119" y="54"/>
                      <a:pt x="119" y="54"/>
                    </a:cubicBezTo>
                    <a:cubicBezTo>
                      <a:pt x="120" y="54"/>
                      <a:pt x="120" y="55"/>
                      <a:pt x="120" y="56"/>
                    </a:cubicBezTo>
                    <a:lnTo>
                      <a:pt x="120"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grpSp>
        <p:sp>
          <p:nvSpPr>
            <p:cNvPr id="99" name="TextBox 98"/>
            <p:cNvSpPr txBox="1"/>
            <p:nvPr/>
          </p:nvSpPr>
          <p:spPr>
            <a:xfrm>
              <a:off x="5653244" y="1958417"/>
              <a:ext cx="887406" cy="276269"/>
            </a:xfrm>
            <a:prstGeom prst="rect">
              <a:avLst/>
            </a:prstGeom>
            <a:noFill/>
          </p:spPr>
          <p:txBody>
            <a:bodyPr wrap="none">
              <a:spAutoFit/>
            </a:bodyPr>
            <a:lstStyle/>
            <a:p>
              <a:pPr algn="r" eaLnBrk="1" fontAlgn="auto" hangingPunct="1">
                <a:spcBef>
                  <a:spcPts val="0"/>
                </a:spcBef>
                <a:spcAft>
                  <a:spcPts val="0"/>
                </a:spcAft>
                <a:defRPr/>
              </a:pPr>
              <a:r>
                <a:rPr lang="id-ID" sz="1200" b="1" dirty="0">
                  <a:solidFill>
                    <a:schemeClr val="bg1"/>
                  </a:solidFill>
                  <a:latin typeface="+mn-lt"/>
                </a:rPr>
                <a:t>Content</a:t>
              </a:r>
              <a:r>
                <a:rPr lang="id-ID" sz="1200" b="1" dirty="0">
                  <a:solidFill>
                    <a:schemeClr val="bg1">
                      <a:lumMod val="50000"/>
                    </a:schemeClr>
                  </a:solidFill>
                  <a:latin typeface="+mn-lt"/>
                </a:rPr>
                <a:t> </a:t>
              </a:r>
              <a:r>
                <a:rPr lang="id-ID" sz="1200" b="1" dirty="0">
                  <a:solidFill>
                    <a:schemeClr val="bg1"/>
                  </a:solidFill>
                  <a:latin typeface="+mn-lt"/>
                </a:rPr>
                <a:t>01</a:t>
              </a:r>
            </a:p>
          </p:txBody>
        </p:sp>
        <p:sp>
          <p:nvSpPr>
            <p:cNvPr id="77870" name="TextBox 99"/>
            <p:cNvSpPr txBox="1">
              <a:spLocks noChangeArrowheads="1"/>
            </p:cNvSpPr>
            <p:nvPr/>
          </p:nvSpPr>
          <p:spPr bwMode="auto">
            <a:xfrm>
              <a:off x="5099456" y="2148177"/>
              <a:ext cx="144082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r" eaLnBrk="1" hangingPunct="1"/>
              <a:r>
                <a:rPr lang="id-ID" altLang="zh-CN" sz="900">
                  <a:solidFill>
                    <a:schemeClr val="bg1"/>
                  </a:solidFill>
                </a:rPr>
                <a:t>Suitable for all category</a:t>
              </a:r>
              <a:r>
                <a:rPr lang="en-US" altLang="zh-CN" sz="900">
                  <a:solidFill>
                    <a:schemeClr val="bg1"/>
                  </a:solidFill>
                </a:rPr>
                <a:t>, Lorem Ipsum is not simply</a:t>
              </a:r>
              <a:endParaRPr lang="en-US" altLang="zh-CN" sz="900" b="1">
                <a:solidFill>
                  <a:schemeClr val="bg1"/>
                </a:solidFill>
              </a:endParaRPr>
            </a:p>
          </p:txBody>
        </p:sp>
        <p:sp>
          <p:nvSpPr>
            <p:cNvPr id="101" name="TextBox 100"/>
            <p:cNvSpPr txBox="1"/>
            <p:nvPr/>
          </p:nvSpPr>
          <p:spPr>
            <a:xfrm>
              <a:off x="5311935" y="2561763"/>
              <a:ext cx="885818" cy="277856"/>
            </a:xfrm>
            <a:prstGeom prst="rect">
              <a:avLst/>
            </a:prstGeom>
            <a:noFill/>
          </p:spPr>
          <p:txBody>
            <a:bodyPr wrap="none">
              <a:spAutoFit/>
            </a:bodyPr>
            <a:lstStyle/>
            <a:p>
              <a:pPr algn="r" eaLnBrk="1" fontAlgn="auto" hangingPunct="1">
                <a:spcBef>
                  <a:spcPts val="0"/>
                </a:spcBef>
                <a:spcAft>
                  <a:spcPts val="0"/>
                </a:spcAft>
                <a:defRPr/>
              </a:pPr>
              <a:r>
                <a:rPr lang="id-ID" sz="1200" b="1" dirty="0">
                  <a:solidFill>
                    <a:schemeClr val="bg1"/>
                  </a:solidFill>
                  <a:latin typeface="+mn-lt"/>
                </a:rPr>
                <a:t>Content</a:t>
              </a:r>
              <a:r>
                <a:rPr lang="id-ID" sz="1200" b="1" dirty="0">
                  <a:solidFill>
                    <a:schemeClr val="bg1">
                      <a:lumMod val="50000"/>
                    </a:schemeClr>
                  </a:solidFill>
                  <a:latin typeface="+mn-lt"/>
                </a:rPr>
                <a:t> </a:t>
              </a:r>
              <a:r>
                <a:rPr lang="id-ID" sz="1200" b="1" dirty="0">
                  <a:solidFill>
                    <a:schemeClr val="bg1"/>
                  </a:solidFill>
                  <a:latin typeface="+mn-lt"/>
                </a:rPr>
                <a:t>02</a:t>
              </a:r>
            </a:p>
          </p:txBody>
        </p:sp>
        <p:sp>
          <p:nvSpPr>
            <p:cNvPr id="77872" name="TextBox 101"/>
            <p:cNvSpPr txBox="1">
              <a:spLocks noChangeArrowheads="1"/>
            </p:cNvSpPr>
            <p:nvPr/>
          </p:nvSpPr>
          <p:spPr bwMode="auto">
            <a:xfrm>
              <a:off x="4708461" y="2752404"/>
              <a:ext cx="148973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r" eaLnBrk="1" hangingPunct="1"/>
              <a:r>
                <a:rPr lang="id-ID" altLang="zh-CN" sz="900">
                  <a:solidFill>
                    <a:schemeClr val="bg1"/>
                  </a:solidFill>
                </a:rPr>
                <a:t>Suitable for all category</a:t>
              </a:r>
              <a:r>
                <a:rPr lang="en-US" altLang="zh-CN" sz="900">
                  <a:solidFill>
                    <a:schemeClr val="bg1"/>
                  </a:solidFill>
                </a:rPr>
                <a:t>, Lorem Ipsum is not simply</a:t>
              </a:r>
              <a:endParaRPr lang="en-US" altLang="zh-CN" sz="900" b="1">
                <a:solidFill>
                  <a:schemeClr val="bg1"/>
                </a:solidFill>
              </a:endParaRPr>
            </a:p>
          </p:txBody>
        </p:sp>
        <p:sp>
          <p:nvSpPr>
            <p:cNvPr id="103" name="TextBox 102"/>
            <p:cNvSpPr txBox="1"/>
            <p:nvPr/>
          </p:nvSpPr>
          <p:spPr>
            <a:xfrm>
              <a:off x="5653244" y="4565509"/>
              <a:ext cx="887406" cy="277856"/>
            </a:xfrm>
            <a:prstGeom prst="rect">
              <a:avLst/>
            </a:prstGeom>
            <a:noFill/>
          </p:spPr>
          <p:txBody>
            <a:bodyPr wrap="none">
              <a:spAutoFit/>
            </a:bodyPr>
            <a:lstStyle/>
            <a:p>
              <a:pPr algn="r" eaLnBrk="1" fontAlgn="auto" hangingPunct="1">
                <a:spcBef>
                  <a:spcPts val="0"/>
                </a:spcBef>
                <a:spcAft>
                  <a:spcPts val="0"/>
                </a:spcAft>
                <a:defRPr/>
              </a:pPr>
              <a:r>
                <a:rPr lang="id-ID" sz="1200" b="1" dirty="0">
                  <a:solidFill>
                    <a:schemeClr val="bg1"/>
                  </a:solidFill>
                  <a:latin typeface="+mn-lt"/>
                </a:rPr>
                <a:t>Content</a:t>
              </a:r>
              <a:r>
                <a:rPr lang="id-ID" sz="1200" b="1" dirty="0">
                  <a:solidFill>
                    <a:schemeClr val="bg1">
                      <a:lumMod val="50000"/>
                    </a:schemeClr>
                  </a:solidFill>
                  <a:latin typeface="+mn-lt"/>
                </a:rPr>
                <a:t> </a:t>
              </a:r>
              <a:r>
                <a:rPr lang="id-ID" sz="1200" b="1" dirty="0">
                  <a:solidFill>
                    <a:schemeClr val="bg1"/>
                  </a:solidFill>
                  <a:latin typeface="+mn-lt"/>
                </a:rPr>
                <a:t>05</a:t>
              </a:r>
            </a:p>
          </p:txBody>
        </p:sp>
        <p:sp>
          <p:nvSpPr>
            <p:cNvPr id="77874" name="TextBox 103"/>
            <p:cNvSpPr txBox="1">
              <a:spLocks noChangeArrowheads="1"/>
            </p:cNvSpPr>
            <p:nvPr/>
          </p:nvSpPr>
          <p:spPr bwMode="auto">
            <a:xfrm>
              <a:off x="5099456" y="4756160"/>
              <a:ext cx="1440821"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r" eaLnBrk="1" hangingPunct="1"/>
              <a:r>
                <a:rPr lang="id-ID" altLang="zh-CN" sz="900">
                  <a:solidFill>
                    <a:schemeClr val="bg1"/>
                  </a:solidFill>
                </a:rPr>
                <a:t>Suitable for all category</a:t>
              </a:r>
              <a:r>
                <a:rPr lang="en-US" altLang="zh-CN" sz="900">
                  <a:solidFill>
                    <a:schemeClr val="bg1"/>
                  </a:solidFill>
                </a:rPr>
                <a:t>, Lorem Ipsum is not simply</a:t>
              </a:r>
              <a:endParaRPr lang="en-US" altLang="zh-CN" sz="900" b="1">
                <a:solidFill>
                  <a:schemeClr val="bg1"/>
                </a:solidFill>
              </a:endParaRPr>
            </a:p>
          </p:txBody>
        </p:sp>
        <p:sp>
          <p:nvSpPr>
            <p:cNvPr id="105" name="TextBox 104"/>
            <p:cNvSpPr txBox="1"/>
            <p:nvPr/>
          </p:nvSpPr>
          <p:spPr>
            <a:xfrm>
              <a:off x="5311935" y="3879599"/>
              <a:ext cx="885818" cy="276269"/>
            </a:xfrm>
            <a:prstGeom prst="rect">
              <a:avLst/>
            </a:prstGeom>
            <a:noFill/>
          </p:spPr>
          <p:txBody>
            <a:bodyPr wrap="none">
              <a:spAutoFit/>
            </a:bodyPr>
            <a:lstStyle/>
            <a:p>
              <a:pPr algn="r" eaLnBrk="1" fontAlgn="auto" hangingPunct="1">
                <a:spcBef>
                  <a:spcPts val="0"/>
                </a:spcBef>
                <a:spcAft>
                  <a:spcPts val="0"/>
                </a:spcAft>
                <a:defRPr/>
              </a:pPr>
              <a:r>
                <a:rPr lang="id-ID" sz="1200" b="1" dirty="0">
                  <a:solidFill>
                    <a:schemeClr val="bg1"/>
                  </a:solidFill>
                  <a:latin typeface="+mn-lt"/>
                </a:rPr>
                <a:t>Content</a:t>
              </a:r>
              <a:r>
                <a:rPr lang="id-ID" sz="1200" b="1" dirty="0">
                  <a:solidFill>
                    <a:schemeClr val="bg1">
                      <a:lumMod val="50000"/>
                    </a:schemeClr>
                  </a:solidFill>
                  <a:latin typeface="+mn-lt"/>
                </a:rPr>
                <a:t> </a:t>
              </a:r>
              <a:r>
                <a:rPr lang="id-ID" sz="1200" b="1" dirty="0">
                  <a:solidFill>
                    <a:schemeClr val="bg1"/>
                  </a:solidFill>
                  <a:latin typeface="+mn-lt"/>
                </a:rPr>
                <a:t>04</a:t>
              </a:r>
            </a:p>
          </p:txBody>
        </p:sp>
        <p:sp>
          <p:nvSpPr>
            <p:cNvPr id="77876" name="TextBox 105"/>
            <p:cNvSpPr txBox="1">
              <a:spLocks noChangeArrowheads="1"/>
            </p:cNvSpPr>
            <p:nvPr/>
          </p:nvSpPr>
          <p:spPr bwMode="auto">
            <a:xfrm>
              <a:off x="4775343" y="4068969"/>
              <a:ext cx="14228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r" eaLnBrk="1" hangingPunct="1"/>
              <a:r>
                <a:rPr lang="id-ID" altLang="zh-CN" sz="900">
                  <a:solidFill>
                    <a:schemeClr val="bg1"/>
                  </a:solidFill>
                </a:rPr>
                <a:t>Suitable for all category</a:t>
              </a:r>
              <a:r>
                <a:rPr lang="en-US" altLang="zh-CN" sz="900">
                  <a:solidFill>
                    <a:schemeClr val="bg1"/>
                  </a:solidFill>
                </a:rPr>
                <a:t>, Lorem Ipsum is not simply</a:t>
              </a:r>
              <a:endParaRPr lang="en-US" altLang="zh-CN" sz="900" b="1">
                <a:solidFill>
                  <a:schemeClr val="bg1"/>
                </a:solidFill>
              </a:endParaRPr>
            </a:p>
          </p:txBody>
        </p:sp>
        <p:sp>
          <p:nvSpPr>
            <p:cNvPr id="107" name="TextBox 106"/>
            <p:cNvSpPr txBox="1"/>
            <p:nvPr/>
          </p:nvSpPr>
          <p:spPr>
            <a:xfrm>
              <a:off x="4954749" y="3203216"/>
              <a:ext cx="887406" cy="276269"/>
            </a:xfrm>
            <a:prstGeom prst="rect">
              <a:avLst/>
            </a:prstGeom>
            <a:noFill/>
          </p:spPr>
          <p:txBody>
            <a:bodyPr wrap="none">
              <a:spAutoFit/>
            </a:bodyPr>
            <a:lstStyle/>
            <a:p>
              <a:pPr algn="r" eaLnBrk="1" fontAlgn="auto" hangingPunct="1">
                <a:spcBef>
                  <a:spcPts val="0"/>
                </a:spcBef>
                <a:spcAft>
                  <a:spcPts val="0"/>
                </a:spcAft>
                <a:defRPr/>
              </a:pPr>
              <a:r>
                <a:rPr lang="id-ID" sz="1200" b="1" dirty="0">
                  <a:solidFill>
                    <a:schemeClr val="bg1"/>
                  </a:solidFill>
                  <a:latin typeface="+mn-lt"/>
                </a:rPr>
                <a:t>Content</a:t>
              </a:r>
              <a:r>
                <a:rPr lang="id-ID" sz="1200" b="1" dirty="0">
                  <a:solidFill>
                    <a:schemeClr val="bg1">
                      <a:lumMod val="50000"/>
                    </a:schemeClr>
                  </a:solidFill>
                  <a:latin typeface="+mn-lt"/>
                </a:rPr>
                <a:t> </a:t>
              </a:r>
              <a:r>
                <a:rPr lang="id-ID" sz="1200" b="1" dirty="0">
                  <a:solidFill>
                    <a:schemeClr val="bg1"/>
                  </a:solidFill>
                  <a:latin typeface="+mn-lt"/>
                </a:rPr>
                <a:t>03</a:t>
              </a:r>
            </a:p>
          </p:txBody>
        </p:sp>
        <p:sp>
          <p:nvSpPr>
            <p:cNvPr id="77878" name="TextBox 107"/>
            <p:cNvSpPr txBox="1">
              <a:spLocks noChangeArrowheads="1"/>
            </p:cNvSpPr>
            <p:nvPr/>
          </p:nvSpPr>
          <p:spPr bwMode="auto">
            <a:xfrm>
              <a:off x="4178493" y="3392637"/>
              <a:ext cx="1662967"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r" eaLnBrk="1" hangingPunct="1"/>
              <a:r>
                <a:rPr lang="id-ID" altLang="zh-CN" sz="900">
                  <a:solidFill>
                    <a:schemeClr val="bg1"/>
                  </a:solidFill>
                </a:rPr>
                <a:t>Suitable for all category</a:t>
              </a:r>
              <a:r>
                <a:rPr lang="en-US" altLang="zh-CN" sz="900">
                  <a:solidFill>
                    <a:schemeClr val="bg1"/>
                  </a:solidFill>
                </a:rPr>
                <a:t>, Lorem Ipsum is not simply</a:t>
              </a:r>
              <a:endParaRPr lang="en-US" altLang="zh-CN" sz="900" b="1">
                <a:solidFill>
                  <a:schemeClr val="bg1"/>
                </a:solidFill>
              </a:endParaRPr>
            </a:p>
          </p:txBody>
        </p:sp>
      </p:grpSp>
      <p:sp>
        <p:nvSpPr>
          <p:cNvPr id="118" name="Content Placeholder 2"/>
          <p:cNvSpPr txBox="1">
            <a:spLocks/>
          </p:cNvSpPr>
          <p:nvPr/>
        </p:nvSpPr>
        <p:spPr bwMode="auto">
          <a:xfrm>
            <a:off x="6961188" y="1735138"/>
            <a:ext cx="4365625"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id-ID" altLang="zh-CN" sz="1600" b="1">
                <a:solidFill>
                  <a:srgbClr val="FF0000"/>
                </a:solidFill>
              </a:rPr>
              <a:t>Delivery</a:t>
            </a:r>
            <a:endParaRPr lang="en-US" altLang="zh-CN" sz="1600" b="1">
              <a:solidFill>
                <a:srgbClr val="FF0000"/>
              </a:solidFill>
            </a:endParaRPr>
          </a:p>
          <a:p>
            <a:pPr eaLnBrk="1" hangingPunct="1">
              <a:spcBef>
                <a:spcPct val="20000"/>
              </a:spcBef>
              <a:buFont typeface="Arial" pitchFamily="34" charset="0"/>
              <a:buNone/>
            </a:pPr>
            <a:r>
              <a:rPr lang="en-US" altLang="zh-CN" sz="1100">
                <a:solidFill>
                  <a:srgbClr val="A6A6A6"/>
                </a:solidFill>
              </a:rPr>
              <a:t>Curabitur a nisl facilisis lectus posuere pharetra porta sed neque. Fusce porttitor venenatis ipsum at ullamcorper.</a:t>
            </a:r>
          </a:p>
        </p:txBody>
      </p:sp>
      <p:sp>
        <p:nvSpPr>
          <p:cNvPr id="119" name="Content Placeholder 2"/>
          <p:cNvSpPr txBox="1">
            <a:spLocks/>
          </p:cNvSpPr>
          <p:nvPr/>
        </p:nvSpPr>
        <p:spPr bwMode="auto">
          <a:xfrm>
            <a:off x="6961188" y="2492375"/>
            <a:ext cx="4365625" cy="550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id-ID" altLang="zh-CN" sz="1600" b="1">
                <a:solidFill>
                  <a:srgbClr val="FFC000"/>
                </a:solidFill>
              </a:rPr>
              <a:t>Premium Packages</a:t>
            </a:r>
            <a:endParaRPr lang="en-US" altLang="zh-CN" b="1">
              <a:solidFill>
                <a:srgbClr val="FFC000"/>
              </a:solidFill>
            </a:endParaRPr>
          </a:p>
          <a:p>
            <a:pPr eaLnBrk="1" hangingPunct="1">
              <a:spcBef>
                <a:spcPct val="20000"/>
              </a:spcBef>
              <a:buFont typeface="Arial" pitchFamily="34" charset="0"/>
              <a:buNone/>
            </a:pPr>
            <a:r>
              <a:rPr lang="en-US" altLang="zh-CN" sz="1100">
                <a:solidFill>
                  <a:srgbClr val="A6A6A6"/>
                </a:solidFill>
              </a:rPr>
              <a:t>Curabitur a nisl facilisis lectus posuere pharetra porta sed neque. Fusce porttitor venenatis ipsum at ullamcorper.</a:t>
            </a:r>
          </a:p>
        </p:txBody>
      </p:sp>
      <p:sp>
        <p:nvSpPr>
          <p:cNvPr id="120" name="Content Placeholder 2"/>
          <p:cNvSpPr txBox="1">
            <a:spLocks/>
          </p:cNvSpPr>
          <p:nvPr/>
        </p:nvSpPr>
        <p:spPr bwMode="auto">
          <a:xfrm>
            <a:off x="6961188" y="3236913"/>
            <a:ext cx="4365625" cy="550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id-ID" altLang="zh-CN" sz="1600" b="1">
                <a:solidFill>
                  <a:srgbClr val="7030A0"/>
                </a:solidFill>
              </a:rPr>
              <a:t>Concept</a:t>
            </a:r>
            <a:endParaRPr lang="en-US" altLang="zh-CN" sz="1600" b="1">
              <a:solidFill>
                <a:srgbClr val="7030A0"/>
              </a:solidFill>
            </a:endParaRPr>
          </a:p>
          <a:p>
            <a:pPr eaLnBrk="1" hangingPunct="1">
              <a:spcBef>
                <a:spcPct val="20000"/>
              </a:spcBef>
              <a:buFont typeface="Arial" pitchFamily="34" charset="0"/>
              <a:buNone/>
            </a:pPr>
            <a:r>
              <a:rPr lang="en-US" altLang="zh-CN" sz="1100">
                <a:solidFill>
                  <a:srgbClr val="A6A6A6"/>
                </a:solidFill>
              </a:rPr>
              <a:t>Curabitur a nisl facilisis lectus posuere pharetra porta sed neque. Fusce porttitor venenatis ipsum at ullamcorper.</a:t>
            </a:r>
          </a:p>
        </p:txBody>
      </p:sp>
      <p:sp>
        <p:nvSpPr>
          <p:cNvPr id="121" name="Content Placeholder 2"/>
          <p:cNvSpPr txBox="1">
            <a:spLocks/>
          </p:cNvSpPr>
          <p:nvPr/>
        </p:nvSpPr>
        <p:spPr bwMode="auto">
          <a:xfrm>
            <a:off x="6961188" y="3978275"/>
            <a:ext cx="4365625" cy="550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id-ID" altLang="zh-CN" sz="1600" b="1">
                <a:solidFill>
                  <a:schemeClr val="accent1"/>
                </a:solidFill>
              </a:rPr>
              <a:t>More Expensive</a:t>
            </a:r>
            <a:endParaRPr lang="en-US" altLang="zh-CN" b="1">
              <a:solidFill>
                <a:schemeClr val="accent1"/>
              </a:solidFill>
            </a:endParaRPr>
          </a:p>
          <a:p>
            <a:pPr eaLnBrk="1" hangingPunct="1">
              <a:spcBef>
                <a:spcPct val="20000"/>
              </a:spcBef>
              <a:buFont typeface="Arial" pitchFamily="34" charset="0"/>
              <a:buNone/>
            </a:pPr>
            <a:r>
              <a:rPr lang="en-US" altLang="zh-CN" sz="1100">
                <a:solidFill>
                  <a:srgbClr val="A6A6A6"/>
                </a:solidFill>
              </a:rPr>
              <a:t>Curabitur a nisl facilisis lectus posuere pharetra porta sed neque. Fusce porttitor venenatis ipsum at ullamcorper.</a:t>
            </a:r>
          </a:p>
        </p:txBody>
      </p:sp>
      <p:sp>
        <p:nvSpPr>
          <p:cNvPr id="122" name="Content Placeholder 2"/>
          <p:cNvSpPr txBox="1">
            <a:spLocks/>
          </p:cNvSpPr>
          <p:nvPr/>
        </p:nvSpPr>
        <p:spPr bwMode="auto">
          <a:xfrm>
            <a:off x="6961188" y="4722813"/>
            <a:ext cx="4365625" cy="550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id-ID" altLang="zh-CN" sz="1600" b="1">
                <a:solidFill>
                  <a:srgbClr val="70AD47"/>
                </a:solidFill>
              </a:rPr>
              <a:t>Editable</a:t>
            </a:r>
            <a:endParaRPr lang="en-US" altLang="zh-CN" sz="1600" b="1">
              <a:solidFill>
                <a:srgbClr val="70AD47"/>
              </a:solidFill>
            </a:endParaRPr>
          </a:p>
          <a:p>
            <a:pPr eaLnBrk="1" hangingPunct="1">
              <a:spcBef>
                <a:spcPct val="20000"/>
              </a:spcBef>
              <a:buFont typeface="Arial" pitchFamily="34" charset="0"/>
              <a:buNone/>
            </a:pPr>
            <a:r>
              <a:rPr lang="en-US" altLang="zh-CN" sz="1100">
                <a:solidFill>
                  <a:srgbClr val="A6A6A6"/>
                </a:solidFill>
              </a:rPr>
              <a:t>Curabitur a nisl facilisis lectus posuere pharetra porta sed neque. Fusce porttitor venenatis ipsum at ullamcorper.</a:t>
            </a:r>
          </a:p>
        </p:txBody>
      </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22" presetClass="entr" presetSubtype="2" fill="hold" nodeType="withEffect">
                                  <p:stCondLst>
                                    <p:cond delay="2000"/>
                                  </p:stCondLst>
                                  <p:childTnLst>
                                    <p:set>
                                      <p:cBhvr>
                                        <p:cTn id="28" dur="1" fill="hold">
                                          <p:stCondLst>
                                            <p:cond delay="0"/>
                                          </p:stCondLst>
                                        </p:cTn>
                                        <p:tgtEl>
                                          <p:spTgt spid="68"/>
                                        </p:tgtEl>
                                        <p:attrNameLst>
                                          <p:attrName>style.visibility</p:attrName>
                                        </p:attrNameLst>
                                      </p:cBhvr>
                                      <p:to>
                                        <p:strVal val="visible"/>
                                      </p:to>
                                    </p:set>
                                    <p:animEffect transition="in" filter="wipe(right)">
                                      <p:cBhvr>
                                        <p:cTn id="29" dur="4000"/>
                                        <p:tgtEl>
                                          <p:spTgt spid="68"/>
                                        </p:tgtEl>
                                      </p:cBhvr>
                                    </p:animEffect>
                                  </p:childTnLst>
                                </p:cTn>
                              </p:par>
                            </p:childTnLst>
                          </p:cTn>
                        </p:par>
                        <p:par>
                          <p:cTn id="30" fill="hold" nodeType="afterGroup">
                            <p:stCondLst>
                              <p:cond delay="6000"/>
                            </p:stCondLst>
                            <p:childTnLst>
                              <p:par>
                                <p:cTn id="31" presetID="10" presetClass="entr" presetSubtype="0" fill="hold" grpId="0" nodeType="afterEffect">
                                  <p:stCondLst>
                                    <p:cond delay="0"/>
                                  </p:stCondLst>
                                  <p:childTnLst>
                                    <p:set>
                                      <p:cBhvr>
                                        <p:cTn id="32" dur="1" fill="hold">
                                          <p:stCondLst>
                                            <p:cond delay="0"/>
                                          </p:stCondLst>
                                        </p:cTn>
                                        <p:tgtEl>
                                          <p:spTgt spid="118"/>
                                        </p:tgtEl>
                                        <p:attrNameLst>
                                          <p:attrName>style.visibility</p:attrName>
                                        </p:attrNameLst>
                                      </p:cBhvr>
                                      <p:to>
                                        <p:strVal val="visible"/>
                                      </p:to>
                                    </p:set>
                                    <p:animEffect transition="in" filter="fade">
                                      <p:cBhvr>
                                        <p:cTn id="33" dur="500"/>
                                        <p:tgtEl>
                                          <p:spTgt spid="118"/>
                                        </p:tgtEl>
                                      </p:cBhvr>
                                    </p:animEffect>
                                  </p:childTnLst>
                                </p:cTn>
                              </p:par>
                            </p:childTnLst>
                          </p:cTn>
                        </p:par>
                        <p:par>
                          <p:cTn id="34" fill="hold" nodeType="afterGroup">
                            <p:stCondLst>
                              <p:cond delay="6500"/>
                            </p:stCondLst>
                            <p:childTnLst>
                              <p:par>
                                <p:cTn id="35" presetID="10" presetClass="entr" presetSubtype="0" fill="hold" grpId="0" nodeType="afterEffect">
                                  <p:stCondLst>
                                    <p:cond delay="0"/>
                                  </p:stCondLst>
                                  <p:childTnLst>
                                    <p:set>
                                      <p:cBhvr>
                                        <p:cTn id="36" dur="1" fill="hold">
                                          <p:stCondLst>
                                            <p:cond delay="0"/>
                                          </p:stCondLst>
                                        </p:cTn>
                                        <p:tgtEl>
                                          <p:spTgt spid="119"/>
                                        </p:tgtEl>
                                        <p:attrNameLst>
                                          <p:attrName>style.visibility</p:attrName>
                                        </p:attrNameLst>
                                      </p:cBhvr>
                                      <p:to>
                                        <p:strVal val="visible"/>
                                      </p:to>
                                    </p:set>
                                    <p:animEffect transition="in" filter="fade">
                                      <p:cBhvr>
                                        <p:cTn id="37" dur="500"/>
                                        <p:tgtEl>
                                          <p:spTgt spid="119"/>
                                        </p:tgtEl>
                                      </p:cBhvr>
                                    </p:animEffect>
                                  </p:childTnLst>
                                </p:cTn>
                              </p:par>
                            </p:childTnLst>
                          </p:cTn>
                        </p:par>
                        <p:par>
                          <p:cTn id="38" fill="hold" nodeType="afterGroup">
                            <p:stCondLst>
                              <p:cond delay="7000"/>
                            </p:stCondLst>
                            <p:childTnLst>
                              <p:par>
                                <p:cTn id="39" presetID="10" presetClass="entr" presetSubtype="0" fill="hold" grpId="0" nodeType="afterEffect">
                                  <p:stCondLst>
                                    <p:cond delay="0"/>
                                  </p:stCondLst>
                                  <p:childTnLst>
                                    <p:set>
                                      <p:cBhvr>
                                        <p:cTn id="40" dur="1" fill="hold">
                                          <p:stCondLst>
                                            <p:cond delay="0"/>
                                          </p:stCondLst>
                                        </p:cTn>
                                        <p:tgtEl>
                                          <p:spTgt spid="120"/>
                                        </p:tgtEl>
                                        <p:attrNameLst>
                                          <p:attrName>style.visibility</p:attrName>
                                        </p:attrNameLst>
                                      </p:cBhvr>
                                      <p:to>
                                        <p:strVal val="visible"/>
                                      </p:to>
                                    </p:set>
                                    <p:animEffect transition="in" filter="fade">
                                      <p:cBhvr>
                                        <p:cTn id="41" dur="500"/>
                                        <p:tgtEl>
                                          <p:spTgt spid="120"/>
                                        </p:tgtEl>
                                      </p:cBhvr>
                                    </p:animEffect>
                                  </p:childTnLst>
                                </p:cTn>
                              </p:par>
                            </p:childTnLst>
                          </p:cTn>
                        </p:par>
                        <p:par>
                          <p:cTn id="42" fill="hold" nodeType="afterGroup">
                            <p:stCondLst>
                              <p:cond delay="7500"/>
                            </p:stCondLst>
                            <p:childTnLst>
                              <p:par>
                                <p:cTn id="43" presetID="10" presetClass="entr" presetSubtype="0" fill="hold" grpId="0" nodeType="afterEffect">
                                  <p:stCondLst>
                                    <p:cond delay="0"/>
                                  </p:stCondLst>
                                  <p:childTnLst>
                                    <p:set>
                                      <p:cBhvr>
                                        <p:cTn id="44" dur="1" fill="hold">
                                          <p:stCondLst>
                                            <p:cond delay="0"/>
                                          </p:stCondLst>
                                        </p:cTn>
                                        <p:tgtEl>
                                          <p:spTgt spid="121"/>
                                        </p:tgtEl>
                                        <p:attrNameLst>
                                          <p:attrName>style.visibility</p:attrName>
                                        </p:attrNameLst>
                                      </p:cBhvr>
                                      <p:to>
                                        <p:strVal val="visible"/>
                                      </p:to>
                                    </p:set>
                                    <p:animEffect transition="in" filter="fade">
                                      <p:cBhvr>
                                        <p:cTn id="45" dur="500"/>
                                        <p:tgtEl>
                                          <p:spTgt spid="121"/>
                                        </p:tgtEl>
                                      </p:cBhvr>
                                    </p:animEffect>
                                  </p:childTnLst>
                                </p:cTn>
                              </p:par>
                            </p:childTnLst>
                          </p:cTn>
                        </p:par>
                        <p:par>
                          <p:cTn id="46" fill="hold" nodeType="afterGroup">
                            <p:stCondLst>
                              <p:cond delay="8000"/>
                            </p:stCondLst>
                            <p:childTnLst>
                              <p:par>
                                <p:cTn id="47" presetID="10" presetClass="entr" presetSubtype="0" fill="hold" grpId="0" nodeType="afterEffect">
                                  <p:stCondLst>
                                    <p:cond delay="0"/>
                                  </p:stCondLst>
                                  <p:childTnLst>
                                    <p:set>
                                      <p:cBhvr>
                                        <p:cTn id="48" dur="1" fill="hold">
                                          <p:stCondLst>
                                            <p:cond delay="0"/>
                                          </p:stCondLst>
                                        </p:cTn>
                                        <p:tgtEl>
                                          <p:spTgt spid="122"/>
                                        </p:tgtEl>
                                        <p:attrNameLst>
                                          <p:attrName>style.visibility</p:attrName>
                                        </p:attrNameLst>
                                      </p:cBhvr>
                                      <p:to>
                                        <p:strVal val="visible"/>
                                      </p:to>
                                    </p:set>
                                    <p:animEffect transition="in" filter="fade">
                                      <p:cBhvr>
                                        <p:cTn id="49" dur="500"/>
                                        <p:tgtEl>
                                          <p:spTgt spid="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118" grpId="0"/>
      <p:bldP spid="119" grpId="0"/>
      <p:bldP spid="120" grpId="0"/>
      <p:bldP spid="121" grpId="0"/>
      <p:bldP spid="122"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FE16D159-1756-4175-BB68-8FDD301E2A51}"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76</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Pyramid Tipis Chart</a:t>
            </a:r>
            <a:endParaRPr lang="en-US" altLang="zh-CN" sz="3600">
              <a:solidFill>
                <a:srgbClr val="767171"/>
              </a:solidFill>
              <a:latin typeface="Calibri Light" pitchFamily="34" charset="0"/>
            </a:endParaRPr>
          </a:p>
        </p:txBody>
      </p:sp>
      <p:sp>
        <p:nvSpPr>
          <p:cNvPr id="412"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grpSp>
        <p:nvGrpSpPr>
          <p:cNvPr id="2" name="Group 1"/>
          <p:cNvGrpSpPr>
            <a:grpSpLocks/>
          </p:cNvGrpSpPr>
          <p:nvPr/>
        </p:nvGrpSpPr>
        <p:grpSpPr bwMode="auto">
          <a:xfrm>
            <a:off x="1893888" y="1952625"/>
            <a:ext cx="4298950" cy="3124200"/>
            <a:chOff x="1894526" y="1952737"/>
            <a:chExt cx="4298000" cy="3124677"/>
          </a:xfrm>
        </p:grpSpPr>
        <p:sp>
          <p:nvSpPr>
            <p:cNvPr id="17" name="Freeform 54"/>
            <p:cNvSpPr>
              <a:spLocks/>
            </p:cNvSpPr>
            <p:nvPr/>
          </p:nvSpPr>
          <p:spPr bwMode="auto">
            <a:xfrm>
              <a:off x="3333693" y="2084147"/>
              <a:ext cx="1045483" cy="1053587"/>
            </a:xfrm>
            <a:custGeom>
              <a:avLst/>
              <a:gdLst>
                <a:gd name="T0" fmla="*/ 0 w 163"/>
                <a:gd name="T1" fmla="*/ 0 h 164"/>
                <a:gd name="T2" fmla="*/ 45 w 163"/>
                <a:gd name="T3" fmla="*/ 164 h 164"/>
                <a:gd name="T4" fmla="*/ 96 w 163"/>
                <a:gd name="T5" fmla="*/ 71 h 164"/>
                <a:gd name="T6" fmla="*/ 163 w 163"/>
                <a:gd name="T7" fmla="*/ 0 h 164"/>
                <a:gd name="T8" fmla="*/ 0 w 163"/>
                <a:gd name="T9" fmla="*/ 0 h 164"/>
              </a:gdLst>
              <a:ahLst/>
              <a:cxnLst>
                <a:cxn ang="0">
                  <a:pos x="T0" y="T1"/>
                </a:cxn>
                <a:cxn ang="0">
                  <a:pos x="T2" y="T3"/>
                </a:cxn>
                <a:cxn ang="0">
                  <a:pos x="T4" y="T5"/>
                </a:cxn>
                <a:cxn ang="0">
                  <a:pos x="T6" y="T7"/>
                </a:cxn>
                <a:cxn ang="0">
                  <a:pos x="T8" y="T9"/>
                </a:cxn>
              </a:cxnLst>
              <a:rect l="0" t="0" r="r" b="b"/>
              <a:pathLst>
                <a:path w="163" h="164">
                  <a:moveTo>
                    <a:pt x="0" y="0"/>
                  </a:moveTo>
                  <a:cubicBezTo>
                    <a:pt x="45" y="164"/>
                    <a:pt x="45" y="164"/>
                    <a:pt x="45" y="164"/>
                  </a:cubicBezTo>
                  <a:cubicBezTo>
                    <a:pt x="52" y="145"/>
                    <a:pt x="87" y="87"/>
                    <a:pt x="96" y="71"/>
                  </a:cubicBezTo>
                  <a:cubicBezTo>
                    <a:pt x="126" y="16"/>
                    <a:pt x="163" y="0"/>
                    <a:pt x="163" y="0"/>
                  </a:cubicBezTo>
                  <a:cubicBezTo>
                    <a:pt x="0" y="0"/>
                    <a:pt x="0" y="0"/>
                    <a:pt x="0" y="0"/>
                  </a:cubicBezTo>
                </a:path>
              </a:pathLst>
            </a:custGeom>
            <a:gradFill flip="none" rotWithShape="1">
              <a:gsLst>
                <a:gs pos="0">
                  <a:schemeClr val="accent6">
                    <a:lumMod val="40000"/>
                    <a:lumOff val="60000"/>
                  </a:schemeClr>
                </a:gs>
                <a:gs pos="46000">
                  <a:schemeClr val="accent6">
                    <a:lumMod val="95000"/>
                    <a:lumOff val="5000"/>
                  </a:schemeClr>
                </a:gs>
                <a:gs pos="100000">
                  <a:schemeClr val="accent6">
                    <a:lumMod val="60000"/>
                  </a:schemeClr>
                </a:gs>
              </a:gsLst>
              <a:path path="circle">
                <a:fillToRect l="50000" t="130000" r="50000" b="-30000"/>
              </a:path>
              <a:tileRect/>
            </a:gradFill>
            <a:ln>
              <a:noFill/>
            </a:ln>
          </p:spPr>
          <p:txBody>
            <a:bodyPr lIns="68580" tIns="34290" rIns="68580" bIns="34290"/>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eaLnBrk="1" hangingPunct="1">
                <a:defRPr/>
              </a:pPr>
              <a:endParaRPr lang="zh-CN" altLang="zh-CN" sz="1300" smtClean="0"/>
            </a:p>
          </p:txBody>
        </p:sp>
        <p:sp>
          <p:nvSpPr>
            <p:cNvPr id="18" name="Freeform 17"/>
            <p:cNvSpPr/>
            <p:nvPr/>
          </p:nvSpPr>
          <p:spPr>
            <a:xfrm>
              <a:off x="2736660" y="2475866"/>
              <a:ext cx="2525311" cy="821257"/>
            </a:xfrm>
            <a:custGeom>
              <a:avLst/>
              <a:gdLst>
                <a:gd name="connsiteX0" fmla="*/ 627128 w 3918640"/>
                <a:gd name="connsiteY0" fmla="*/ 0 h 1274382"/>
                <a:gd name="connsiteX1" fmla="*/ 2311115 w 3918640"/>
                <a:gd name="connsiteY1" fmla="*/ 0 h 1274382"/>
                <a:gd name="connsiteX2" fmla="*/ 2343852 w 3918640"/>
                <a:gd name="connsiteY2" fmla="*/ 0 h 1274382"/>
                <a:gd name="connsiteX3" fmla="*/ 2510711 w 3918640"/>
                <a:gd name="connsiteY3" fmla="*/ 0 h 1274382"/>
                <a:gd name="connsiteX4" fmla="*/ 2689091 w 3918640"/>
                <a:gd name="connsiteY4" fmla="*/ 0 h 1274382"/>
                <a:gd name="connsiteX5" fmla="*/ 2839532 w 3918640"/>
                <a:gd name="connsiteY5" fmla="*/ 0 h 1274382"/>
                <a:gd name="connsiteX6" fmla="*/ 2955313 w 3918640"/>
                <a:gd name="connsiteY6" fmla="*/ 0 h 1274382"/>
                <a:gd name="connsiteX7" fmla="*/ 3029711 w 3918640"/>
                <a:gd name="connsiteY7" fmla="*/ 0 h 1274382"/>
                <a:gd name="connsiteX8" fmla="*/ 3056004 w 3918640"/>
                <a:gd name="connsiteY8" fmla="*/ 0 h 1274382"/>
                <a:gd name="connsiteX9" fmla="*/ 3918640 w 3918640"/>
                <a:gd name="connsiteY9" fmla="*/ 0 h 1274382"/>
                <a:gd name="connsiteX10" fmla="*/ 3918640 w 3918640"/>
                <a:gd name="connsiteY10" fmla="*/ 817544 h 1274382"/>
                <a:gd name="connsiteX11" fmla="*/ 2343852 w 3918640"/>
                <a:gd name="connsiteY11" fmla="*/ 817544 h 1274382"/>
                <a:gd name="connsiteX12" fmla="*/ 2343852 w 3918640"/>
                <a:gd name="connsiteY12" fmla="*/ 805669 h 1274382"/>
                <a:gd name="connsiteX13" fmla="*/ 2259651 w 3918640"/>
                <a:gd name="connsiteY13" fmla="*/ 975699 h 1274382"/>
                <a:gd name="connsiteX14" fmla="*/ 0 w 3918640"/>
                <a:gd name="connsiteY14" fmla="*/ 1274382 h 1274382"/>
                <a:gd name="connsiteX15" fmla="*/ 507675 w 3918640"/>
                <a:gd name="connsiteY15" fmla="*/ 59737 h 1274382"/>
                <a:gd name="connsiteX16" fmla="*/ 627128 w 3918640"/>
                <a:gd name="connsiteY16" fmla="*/ 0 h 12743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918640" h="1274382">
                  <a:moveTo>
                    <a:pt x="627128" y="0"/>
                  </a:moveTo>
                  <a:cubicBezTo>
                    <a:pt x="683121" y="0"/>
                    <a:pt x="1617903" y="0"/>
                    <a:pt x="2311115" y="0"/>
                  </a:cubicBezTo>
                  <a:lnTo>
                    <a:pt x="2343852" y="0"/>
                  </a:lnTo>
                  <a:lnTo>
                    <a:pt x="2510711" y="0"/>
                  </a:lnTo>
                  <a:lnTo>
                    <a:pt x="2689091" y="0"/>
                  </a:lnTo>
                  <a:lnTo>
                    <a:pt x="2839532" y="0"/>
                  </a:lnTo>
                  <a:lnTo>
                    <a:pt x="2955313" y="0"/>
                  </a:lnTo>
                  <a:lnTo>
                    <a:pt x="3029711" y="0"/>
                  </a:lnTo>
                  <a:lnTo>
                    <a:pt x="3056004" y="0"/>
                  </a:lnTo>
                  <a:lnTo>
                    <a:pt x="3918640" y="0"/>
                  </a:lnTo>
                  <a:lnTo>
                    <a:pt x="3918640" y="817544"/>
                  </a:lnTo>
                  <a:lnTo>
                    <a:pt x="2343852" y="817544"/>
                  </a:lnTo>
                  <a:lnTo>
                    <a:pt x="2343852" y="805669"/>
                  </a:lnTo>
                  <a:lnTo>
                    <a:pt x="2259651" y="975699"/>
                  </a:lnTo>
                  <a:cubicBezTo>
                    <a:pt x="2170061" y="1194733"/>
                    <a:pt x="89589" y="1025479"/>
                    <a:pt x="0" y="1274382"/>
                  </a:cubicBezTo>
                  <a:cubicBezTo>
                    <a:pt x="0" y="1274382"/>
                    <a:pt x="0" y="1274382"/>
                    <a:pt x="507675" y="59737"/>
                  </a:cubicBezTo>
                  <a:cubicBezTo>
                    <a:pt x="507675" y="59737"/>
                    <a:pt x="537538" y="0"/>
                    <a:pt x="627128" y="0"/>
                  </a:cubicBezTo>
                  <a:close/>
                </a:path>
              </a:pathLst>
            </a:custGeom>
            <a:gradFill flip="none" rotWithShape="1">
              <a:gsLst>
                <a:gs pos="0">
                  <a:schemeClr val="accent5">
                    <a:lumMod val="40000"/>
                    <a:lumOff val="60000"/>
                  </a:schemeClr>
                </a:gs>
                <a:gs pos="46000">
                  <a:schemeClr val="accent5">
                    <a:lumMod val="95000"/>
                    <a:lumOff val="5000"/>
                  </a:schemeClr>
                </a:gs>
                <a:gs pos="100000">
                  <a:schemeClr val="accent5">
                    <a:lumMod val="60000"/>
                  </a:schemeClr>
                </a:gs>
              </a:gsLst>
              <a:path path="circle">
                <a:fillToRect l="50000" t="130000" r="50000" b="-3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algn="ctr" eaLnBrk="1" hangingPunct="1">
                <a:defRPr/>
              </a:pPr>
              <a:endParaRPr lang="zh-CN" altLang="zh-CN" sz="1300" smtClean="0">
                <a:solidFill>
                  <a:srgbClr val="FFFFFF"/>
                </a:solidFill>
              </a:endParaRPr>
            </a:p>
          </p:txBody>
        </p:sp>
        <p:sp>
          <p:nvSpPr>
            <p:cNvPr id="19" name="Freeform 56"/>
            <p:cNvSpPr>
              <a:spLocks/>
            </p:cNvSpPr>
            <p:nvPr/>
          </p:nvSpPr>
          <p:spPr bwMode="auto">
            <a:xfrm>
              <a:off x="2420585" y="3002721"/>
              <a:ext cx="2569131" cy="815854"/>
            </a:xfrm>
            <a:custGeom>
              <a:avLst/>
              <a:gdLst>
                <a:gd name="T0" fmla="*/ 51 w 400"/>
                <a:gd name="T1" fmla="*/ 6 h 127"/>
                <a:gd name="T2" fmla="*/ 0 w 400"/>
                <a:gd name="T3" fmla="*/ 127 h 127"/>
                <a:gd name="T4" fmla="*/ 320 w 400"/>
                <a:gd name="T5" fmla="*/ 98 h 127"/>
                <a:gd name="T6" fmla="*/ 400 w 400"/>
                <a:gd name="T7" fmla="*/ 0 h 127"/>
                <a:gd name="T8" fmla="*/ 63 w 400"/>
                <a:gd name="T9" fmla="*/ 0 h 127"/>
                <a:gd name="T10" fmla="*/ 51 w 400"/>
                <a:gd name="T11" fmla="*/ 6 h 127"/>
              </a:gdLst>
              <a:ahLst/>
              <a:cxnLst>
                <a:cxn ang="0">
                  <a:pos x="T0" y="T1"/>
                </a:cxn>
                <a:cxn ang="0">
                  <a:pos x="T2" y="T3"/>
                </a:cxn>
                <a:cxn ang="0">
                  <a:pos x="T4" y="T5"/>
                </a:cxn>
                <a:cxn ang="0">
                  <a:pos x="T6" y="T7"/>
                </a:cxn>
                <a:cxn ang="0">
                  <a:pos x="T8" y="T9"/>
                </a:cxn>
                <a:cxn ang="0">
                  <a:pos x="T10" y="T11"/>
                </a:cxn>
              </a:cxnLst>
              <a:rect l="0" t="0" r="r" b="b"/>
              <a:pathLst>
                <a:path w="400" h="127">
                  <a:moveTo>
                    <a:pt x="51" y="6"/>
                  </a:moveTo>
                  <a:cubicBezTo>
                    <a:pt x="0" y="127"/>
                    <a:pt x="0" y="127"/>
                    <a:pt x="0" y="127"/>
                  </a:cubicBezTo>
                  <a:cubicBezTo>
                    <a:pt x="9" y="102"/>
                    <a:pt x="311" y="119"/>
                    <a:pt x="320" y="98"/>
                  </a:cubicBezTo>
                  <a:cubicBezTo>
                    <a:pt x="347" y="35"/>
                    <a:pt x="400" y="0"/>
                    <a:pt x="400" y="0"/>
                  </a:cubicBezTo>
                  <a:cubicBezTo>
                    <a:pt x="400" y="0"/>
                    <a:pt x="72" y="0"/>
                    <a:pt x="63" y="0"/>
                  </a:cubicBezTo>
                  <a:cubicBezTo>
                    <a:pt x="53" y="0"/>
                    <a:pt x="51" y="6"/>
                    <a:pt x="51" y="6"/>
                  </a:cubicBezTo>
                  <a:close/>
                </a:path>
              </a:pathLst>
            </a:custGeom>
            <a:gradFill flip="none" rotWithShape="1">
              <a:gsLst>
                <a:gs pos="0">
                  <a:srgbClr val="532476"/>
                </a:gs>
                <a:gs pos="23000">
                  <a:srgbClr val="954ECA"/>
                </a:gs>
                <a:gs pos="69000">
                  <a:srgbClr val="A568D2"/>
                </a:gs>
                <a:gs pos="97000">
                  <a:srgbClr val="7030A0"/>
                </a:gs>
              </a:gsLst>
              <a:path path="circle">
                <a:fillToRect l="50000" t="50000" r="50000" b="50000"/>
              </a:path>
              <a:tileRect/>
            </a:gradFill>
            <a:ln>
              <a:noFill/>
            </a:ln>
          </p:spPr>
          <p:txBody>
            <a:bodyPr lIns="68580" tIns="34290" rIns="68580" bIns="34290"/>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eaLnBrk="1" hangingPunct="1">
                <a:defRPr/>
              </a:pPr>
              <a:endParaRPr lang="zh-CN" altLang="zh-CN" sz="1300" smtClean="0"/>
            </a:p>
          </p:txBody>
        </p:sp>
        <p:sp>
          <p:nvSpPr>
            <p:cNvPr id="20" name="Freeform 19"/>
            <p:cNvSpPr>
              <a:spLocks/>
            </p:cNvSpPr>
            <p:nvPr/>
          </p:nvSpPr>
          <p:spPr bwMode="auto">
            <a:xfrm>
              <a:off x="2112614" y="3548029"/>
              <a:ext cx="3571137" cy="829694"/>
            </a:xfrm>
            <a:custGeom>
              <a:avLst/>
              <a:gdLst>
                <a:gd name="connsiteX0" fmla="*/ 4015982 w 5541497"/>
                <a:gd name="connsiteY0" fmla="*/ 0 h 1287474"/>
                <a:gd name="connsiteX1" fmla="*/ 5541497 w 5541497"/>
                <a:gd name="connsiteY1" fmla="*/ 0 h 1287474"/>
                <a:gd name="connsiteX2" fmla="*/ 5541497 w 5541497"/>
                <a:gd name="connsiteY2" fmla="*/ 809583 h 1287474"/>
                <a:gd name="connsiteX3" fmla="*/ 4162274 w 5541497"/>
                <a:gd name="connsiteY3" fmla="*/ 809583 h 1287474"/>
                <a:gd name="connsiteX4" fmla="*/ 4074241 w 5541497"/>
                <a:gd name="connsiteY4" fmla="*/ 987809 h 1287474"/>
                <a:gd name="connsiteX5" fmla="*/ 0 w 5541497"/>
                <a:gd name="connsiteY5" fmla="*/ 1287474 h 1287474"/>
                <a:gd name="connsiteX6" fmla="*/ 508035 w 5541497"/>
                <a:gd name="connsiteY6" fmla="*/ 68834 h 1287474"/>
                <a:gd name="connsiteX7" fmla="*/ 627573 w 5541497"/>
                <a:gd name="connsiteY7" fmla="*/ 8901 h 1287474"/>
                <a:gd name="connsiteX8" fmla="*/ 3904986 w 5541497"/>
                <a:gd name="connsiteY8" fmla="*/ 8901 h 1287474"/>
                <a:gd name="connsiteX9" fmla="*/ 4015982 w 5541497"/>
                <a:gd name="connsiteY9" fmla="*/ 8901 h 1287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41497" h="1287474">
                  <a:moveTo>
                    <a:pt x="4015982" y="0"/>
                  </a:moveTo>
                  <a:lnTo>
                    <a:pt x="5541497" y="0"/>
                  </a:lnTo>
                  <a:lnTo>
                    <a:pt x="5541497" y="809583"/>
                  </a:lnTo>
                  <a:lnTo>
                    <a:pt x="4162274" y="809583"/>
                  </a:lnTo>
                  <a:lnTo>
                    <a:pt x="4074241" y="987809"/>
                  </a:lnTo>
                  <a:cubicBezTo>
                    <a:pt x="3984588" y="1207563"/>
                    <a:pt x="89653" y="1037753"/>
                    <a:pt x="0" y="1287474"/>
                  </a:cubicBezTo>
                  <a:cubicBezTo>
                    <a:pt x="0" y="1287474"/>
                    <a:pt x="0" y="1287474"/>
                    <a:pt x="508035" y="68834"/>
                  </a:cubicBezTo>
                  <a:cubicBezTo>
                    <a:pt x="508035" y="68834"/>
                    <a:pt x="527958" y="8901"/>
                    <a:pt x="627573" y="8901"/>
                  </a:cubicBezTo>
                  <a:cubicBezTo>
                    <a:pt x="689210" y="8901"/>
                    <a:pt x="2671853" y="8901"/>
                    <a:pt x="3904986" y="8901"/>
                  </a:cubicBezTo>
                  <a:lnTo>
                    <a:pt x="4015982" y="8901"/>
                  </a:lnTo>
                  <a:close/>
                </a:path>
              </a:pathLst>
            </a:custGeom>
            <a:gradFill flip="none" rotWithShape="1">
              <a:gsLst>
                <a:gs pos="0">
                  <a:schemeClr val="accent4">
                    <a:lumMod val="40000"/>
                    <a:lumOff val="60000"/>
                  </a:schemeClr>
                </a:gs>
                <a:gs pos="46000">
                  <a:schemeClr val="accent4">
                    <a:lumMod val="95000"/>
                    <a:lumOff val="5000"/>
                  </a:schemeClr>
                </a:gs>
                <a:gs pos="100000">
                  <a:schemeClr val="accent4">
                    <a:lumMod val="60000"/>
                  </a:schemeClr>
                </a:gs>
              </a:gsLst>
              <a:path path="circle">
                <a:fillToRect l="50000" t="130000" r="50000" b="-30000"/>
              </a:path>
              <a:tileRect/>
            </a:gradFill>
            <a:ln>
              <a:noFill/>
            </a:ln>
          </p:spPr>
          <p:txBody>
            <a:bodyPr lIns="68580" tIns="34290" rIns="68580" bIns="34290"/>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eaLnBrk="1" hangingPunct="1">
                <a:defRPr/>
              </a:pPr>
              <a:endParaRPr lang="zh-CN" altLang="zh-CN" sz="1300" smtClean="0"/>
            </a:p>
          </p:txBody>
        </p:sp>
        <p:sp>
          <p:nvSpPr>
            <p:cNvPr id="21" name="Freeform 58"/>
            <p:cNvSpPr>
              <a:spLocks/>
            </p:cNvSpPr>
            <p:nvPr/>
          </p:nvSpPr>
          <p:spPr bwMode="auto">
            <a:xfrm>
              <a:off x="1926210" y="4069753"/>
              <a:ext cx="3563284" cy="588928"/>
            </a:xfrm>
            <a:custGeom>
              <a:avLst/>
              <a:gdLst>
                <a:gd name="T0" fmla="*/ 46 w 555"/>
                <a:gd name="T1" fmla="*/ 0 h 92"/>
                <a:gd name="T2" fmla="*/ 34 w 555"/>
                <a:gd name="T3" fmla="*/ 6 h 92"/>
                <a:gd name="T4" fmla="*/ 0 w 555"/>
                <a:gd name="T5" fmla="*/ 84 h 92"/>
                <a:gd name="T6" fmla="*/ 238 w 555"/>
                <a:gd name="T7" fmla="*/ 92 h 92"/>
                <a:gd name="T8" fmla="*/ 478 w 555"/>
                <a:gd name="T9" fmla="*/ 92 h 92"/>
                <a:gd name="T10" fmla="*/ 555 w 555"/>
                <a:gd name="T11" fmla="*/ 0 h 92"/>
                <a:gd name="T12" fmla="*/ 46 w 555"/>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555" h="92">
                  <a:moveTo>
                    <a:pt x="46" y="0"/>
                  </a:moveTo>
                  <a:cubicBezTo>
                    <a:pt x="36" y="0"/>
                    <a:pt x="34" y="6"/>
                    <a:pt x="34" y="6"/>
                  </a:cubicBezTo>
                  <a:cubicBezTo>
                    <a:pt x="0" y="84"/>
                    <a:pt x="0" y="84"/>
                    <a:pt x="0" y="84"/>
                  </a:cubicBezTo>
                  <a:cubicBezTo>
                    <a:pt x="4" y="72"/>
                    <a:pt x="151" y="84"/>
                    <a:pt x="238" y="92"/>
                  </a:cubicBezTo>
                  <a:cubicBezTo>
                    <a:pt x="478" y="92"/>
                    <a:pt x="478" y="92"/>
                    <a:pt x="478" y="92"/>
                  </a:cubicBezTo>
                  <a:cubicBezTo>
                    <a:pt x="505" y="33"/>
                    <a:pt x="555" y="0"/>
                    <a:pt x="555" y="0"/>
                  </a:cubicBezTo>
                  <a:cubicBezTo>
                    <a:pt x="555" y="0"/>
                    <a:pt x="55" y="0"/>
                    <a:pt x="46" y="0"/>
                  </a:cubicBezTo>
                  <a:close/>
                </a:path>
              </a:pathLst>
            </a:custGeom>
            <a:gradFill flip="none" rotWithShape="1">
              <a:gsLst>
                <a:gs pos="0">
                  <a:srgbClr val="C00000"/>
                </a:gs>
                <a:gs pos="23000">
                  <a:srgbClr val="FF3300"/>
                </a:gs>
                <a:gs pos="69000">
                  <a:srgbClr val="FB5331"/>
                </a:gs>
                <a:gs pos="97000">
                  <a:srgbClr val="C00000"/>
                </a:gs>
              </a:gsLst>
              <a:path path="circle">
                <a:fillToRect l="50000" t="50000" r="50000" b="50000"/>
              </a:path>
              <a:tileRect/>
            </a:gradFill>
            <a:ln>
              <a:noFill/>
            </a:ln>
          </p:spPr>
          <p:txBody>
            <a:bodyPr lIns="68580" tIns="34290" rIns="68580" bIns="34290"/>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eaLnBrk="1" hangingPunct="1">
                <a:defRPr/>
              </a:pPr>
              <a:endParaRPr lang="zh-CN" altLang="zh-CN" sz="1300" smtClean="0"/>
            </a:p>
          </p:txBody>
        </p:sp>
        <p:sp>
          <p:nvSpPr>
            <p:cNvPr id="22" name="Freeform 60"/>
            <p:cNvSpPr>
              <a:spLocks/>
            </p:cNvSpPr>
            <p:nvPr/>
          </p:nvSpPr>
          <p:spPr bwMode="auto">
            <a:xfrm>
              <a:off x="3776885" y="3027639"/>
              <a:ext cx="1204646" cy="0"/>
            </a:xfrm>
            <a:custGeom>
              <a:avLst/>
              <a:gdLst>
                <a:gd name="T0" fmla="*/ 187 w 188"/>
                <a:gd name="T1" fmla="*/ 188 w 188"/>
                <a:gd name="T2" fmla="*/ 0 w 188"/>
                <a:gd name="T3" fmla="*/ 0 w 188"/>
                <a:gd name="T4" fmla="*/ 187 w 188"/>
              </a:gdLst>
              <a:ahLst/>
              <a:cxnLst>
                <a:cxn ang="0">
                  <a:pos x="T0" y="0"/>
                </a:cxn>
                <a:cxn ang="0">
                  <a:pos x="T1" y="0"/>
                </a:cxn>
                <a:cxn ang="0">
                  <a:pos x="T2" y="0"/>
                </a:cxn>
                <a:cxn ang="0">
                  <a:pos x="T3" y="0"/>
                </a:cxn>
                <a:cxn ang="0">
                  <a:pos x="T4" y="0"/>
                </a:cxn>
              </a:cxnLst>
              <a:rect l="0" t="0" r="r" b="b"/>
              <a:pathLst>
                <a:path w="188">
                  <a:moveTo>
                    <a:pt x="187" y="0"/>
                  </a:moveTo>
                  <a:cubicBezTo>
                    <a:pt x="188" y="0"/>
                    <a:pt x="188" y="0"/>
                    <a:pt x="188" y="0"/>
                  </a:cubicBezTo>
                  <a:cubicBezTo>
                    <a:pt x="0" y="0"/>
                    <a:pt x="0" y="0"/>
                    <a:pt x="0" y="0"/>
                  </a:cubicBezTo>
                  <a:cubicBezTo>
                    <a:pt x="0" y="0"/>
                    <a:pt x="0" y="0"/>
                    <a:pt x="0" y="0"/>
                  </a:cubicBezTo>
                  <a:lnTo>
                    <a:pt x="187" y="0"/>
                  </a:lnTo>
                  <a:close/>
                </a:path>
              </a:pathLst>
            </a:custGeom>
            <a:solidFill>
              <a:srgbClr val="915C5C"/>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3" name="Freeform 62"/>
            <p:cNvSpPr>
              <a:spLocks/>
            </p:cNvSpPr>
            <p:nvPr/>
          </p:nvSpPr>
          <p:spPr bwMode="auto">
            <a:xfrm>
              <a:off x="4281598" y="4075549"/>
              <a:ext cx="1207820" cy="0"/>
            </a:xfrm>
            <a:custGeom>
              <a:avLst/>
              <a:gdLst>
                <a:gd name="T0" fmla="*/ 187 w 188"/>
                <a:gd name="T1" fmla="*/ 188 w 188"/>
                <a:gd name="T2" fmla="*/ 0 w 188"/>
                <a:gd name="T3" fmla="*/ 0 w 188"/>
                <a:gd name="T4" fmla="*/ 187 w 188"/>
              </a:gdLst>
              <a:ahLst/>
              <a:cxnLst>
                <a:cxn ang="0">
                  <a:pos x="T0" y="0"/>
                </a:cxn>
                <a:cxn ang="0">
                  <a:pos x="T1" y="0"/>
                </a:cxn>
                <a:cxn ang="0">
                  <a:pos x="T2" y="0"/>
                </a:cxn>
                <a:cxn ang="0">
                  <a:pos x="T3" y="0"/>
                </a:cxn>
                <a:cxn ang="0">
                  <a:pos x="T4" y="0"/>
                </a:cxn>
              </a:cxnLst>
              <a:rect l="0" t="0" r="r" b="b"/>
              <a:pathLst>
                <a:path w="188">
                  <a:moveTo>
                    <a:pt x="187" y="0"/>
                  </a:moveTo>
                  <a:cubicBezTo>
                    <a:pt x="187" y="0"/>
                    <a:pt x="188" y="0"/>
                    <a:pt x="188" y="0"/>
                  </a:cubicBezTo>
                  <a:cubicBezTo>
                    <a:pt x="0" y="0"/>
                    <a:pt x="0" y="0"/>
                    <a:pt x="0" y="0"/>
                  </a:cubicBezTo>
                  <a:cubicBezTo>
                    <a:pt x="0" y="0"/>
                    <a:pt x="0" y="0"/>
                    <a:pt x="0" y="0"/>
                  </a:cubicBezTo>
                  <a:lnTo>
                    <a:pt x="187" y="0"/>
                  </a:lnTo>
                  <a:close/>
                </a:path>
              </a:pathLst>
            </a:custGeom>
            <a:solidFill>
              <a:srgbClr val="915C5C"/>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4" name="Freeform 63"/>
            <p:cNvSpPr>
              <a:spLocks/>
            </p:cNvSpPr>
            <p:nvPr/>
          </p:nvSpPr>
          <p:spPr bwMode="auto">
            <a:xfrm>
              <a:off x="3334070" y="2084520"/>
              <a:ext cx="1044344" cy="0"/>
            </a:xfrm>
            <a:custGeom>
              <a:avLst/>
              <a:gdLst>
                <a:gd name="T0" fmla="*/ 162 w 163"/>
                <a:gd name="T1" fmla="*/ 163 w 163"/>
                <a:gd name="T2" fmla="*/ 0 w 163"/>
                <a:gd name="T3" fmla="*/ 0 w 163"/>
                <a:gd name="T4" fmla="*/ 162 w 163"/>
              </a:gdLst>
              <a:ahLst/>
              <a:cxnLst>
                <a:cxn ang="0">
                  <a:pos x="T0" y="0"/>
                </a:cxn>
                <a:cxn ang="0">
                  <a:pos x="T1" y="0"/>
                </a:cxn>
                <a:cxn ang="0">
                  <a:pos x="T2" y="0"/>
                </a:cxn>
                <a:cxn ang="0">
                  <a:pos x="T3" y="0"/>
                </a:cxn>
                <a:cxn ang="0">
                  <a:pos x="T4" y="0"/>
                </a:cxn>
              </a:cxnLst>
              <a:rect l="0" t="0" r="r" b="b"/>
              <a:pathLst>
                <a:path w="163">
                  <a:moveTo>
                    <a:pt x="162" y="0"/>
                  </a:moveTo>
                  <a:cubicBezTo>
                    <a:pt x="163" y="0"/>
                    <a:pt x="163" y="0"/>
                    <a:pt x="163" y="0"/>
                  </a:cubicBezTo>
                  <a:cubicBezTo>
                    <a:pt x="0" y="0"/>
                    <a:pt x="0" y="0"/>
                    <a:pt x="0" y="0"/>
                  </a:cubicBezTo>
                  <a:cubicBezTo>
                    <a:pt x="0" y="0"/>
                    <a:pt x="0" y="0"/>
                    <a:pt x="0" y="0"/>
                  </a:cubicBezTo>
                  <a:lnTo>
                    <a:pt x="162" y="0"/>
                  </a:lnTo>
                  <a:close/>
                </a:path>
              </a:pathLst>
            </a:custGeom>
            <a:solidFill>
              <a:srgbClr val="915C5C"/>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5" name="Freeform 61"/>
            <p:cNvSpPr>
              <a:spLocks/>
            </p:cNvSpPr>
            <p:nvPr/>
          </p:nvSpPr>
          <p:spPr bwMode="auto">
            <a:xfrm>
              <a:off x="4026067" y="3550006"/>
              <a:ext cx="1615718" cy="4764"/>
            </a:xfrm>
            <a:custGeom>
              <a:avLst/>
              <a:gdLst>
                <a:gd name="T0" fmla="*/ 187 w 188"/>
                <a:gd name="T1" fmla="*/ 1 h 1"/>
                <a:gd name="T2" fmla="*/ 188 w 188"/>
                <a:gd name="T3" fmla="*/ 0 h 1"/>
                <a:gd name="T4" fmla="*/ 0 w 188"/>
                <a:gd name="T5" fmla="*/ 0 h 1"/>
                <a:gd name="T6" fmla="*/ 0 w 188"/>
                <a:gd name="T7" fmla="*/ 1 h 1"/>
                <a:gd name="T8" fmla="*/ 187 w 188"/>
                <a:gd name="T9" fmla="*/ 1 h 1"/>
              </a:gdLst>
              <a:ahLst/>
              <a:cxnLst>
                <a:cxn ang="0">
                  <a:pos x="T0" y="T1"/>
                </a:cxn>
                <a:cxn ang="0">
                  <a:pos x="T2" y="T3"/>
                </a:cxn>
                <a:cxn ang="0">
                  <a:pos x="T4" y="T5"/>
                </a:cxn>
                <a:cxn ang="0">
                  <a:pos x="T6" y="T7"/>
                </a:cxn>
                <a:cxn ang="0">
                  <a:pos x="T8" y="T9"/>
                </a:cxn>
              </a:cxnLst>
              <a:rect l="0" t="0" r="r" b="b"/>
              <a:pathLst>
                <a:path w="188" h="1">
                  <a:moveTo>
                    <a:pt x="187" y="1"/>
                  </a:moveTo>
                  <a:cubicBezTo>
                    <a:pt x="188" y="0"/>
                    <a:pt x="188" y="0"/>
                    <a:pt x="188" y="0"/>
                  </a:cubicBezTo>
                  <a:cubicBezTo>
                    <a:pt x="0" y="0"/>
                    <a:pt x="0" y="0"/>
                    <a:pt x="0" y="0"/>
                  </a:cubicBezTo>
                  <a:cubicBezTo>
                    <a:pt x="0" y="1"/>
                    <a:pt x="0" y="1"/>
                    <a:pt x="0" y="1"/>
                  </a:cubicBezTo>
                  <a:lnTo>
                    <a:pt x="187" y="1"/>
                  </a:lnTo>
                  <a:close/>
                </a:path>
              </a:pathLst>
            </a:custGeom>
            <a:solidFill>
              <a:schemeClr val="bg1">
                <a:alpha val="50000"/>
              </a:schemeClr>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6" name="Freeform 59"/>
            <p:cNvSpPr>
              <a:spLocks/>
            </p:cNvSpPr>
            <p:nvPr/>
          </p:nvSpPr>
          <p:spPr bwMode="auto">
            <a:xfrm>
              <a:off x="3511831" y="2476692"/>
              <a:ext cx="1863313" cy="7939"/>
            </a:xfrm>
            <a:custGeom>
              <a:avLst/>
              <a:gdLst>
                <a:gd name="T0" fmla="*/ 185 w 185"/>
                <a:gd name="T1" fmla="*/ 0 h 1"/>
                <a:gd name="T2" fmla="*/ 0 w 185"/>
                <a:gd name="T3" fmla="*/ 0 h 1"/>
                <a:gd name="T4" fmla="*/ 0 w 185"/>
                <a:gd name="T5" fmla="*/ 1 h 1"/>
                <a:gd name="T6" fmla="*/ 184 w 185"/>
                <a:gd name="T7" fmla="*/ 1 h 1"/>
                <a:gd name="T8" fmla="*/ 185 w 185"/>
                <a:gd name="T9" fmla="*/ 0 h 1"/>
              </a:gdLst>
              <a:ahLst/>
              <a:cxnLst>
                <a:cxn ang="0">
                  <a:pos x="T0" y="T1"/>
                </a:cxn>
                <a:cxn ang="0">
                  <a:pos x="T2" y="T3"/>
                </a:cxn>
                <a:cxn ang="0">
                  <a:pos x="T4" y="T5"/>
                </a:cxn>
                <a:cxn ang="0">
                  <a:pos x="T6" y="T7"/>
                </a:cxn>
                <a:cxn ang="0">
                  <a:pos x="T8" y="T9"/>
                </a:cxn>
              </a:cxnLst>
              <a:rect l="0" t="0" r="r" b="b"/>
              <a:pathLst>
                <a:path w="185" h="1">
                  <a:moveTo>
                    <a:pt x="185" y="0"/>
                  </a:moveTo>
                  <a:cubicBezTo>
                    <a:pt x="0" y="0"/>
                    <a:pt x="0" y="0"/>
                    <a:pt x="0" y="0"/>
                  </a:cubicBezTo>
                  <a:cubicBezTo>
                    <a:pt x="0" y="1"/>
                    <a:pt x="0" y="1"/>
                    <a:pt x="0" y="1"/>
                  </a:cubicBezTo>
                  <a:cubicBezTo>
                    <a:pt x="184" y="1"/>
                    <a:pt x="184" y="1"/>
                    <a:pt x="184" y="1"/>
                  </a:cubicBezTo>
                  <a:cubicBezTo>
                    <a:pt x="184" y="0"/>
                    <a:pt x="185" y="0"/>
                    <a:pt x="185" y="0"/>
                  </a:cubicBezTo>
                </a:path>
              </a:pathLst>
            </a:custGeom>
            <a:solidFill>
              <a:srgbClr val="FFFFFF">
                <a:alpha val="50000"/>
              </a:srgbClr>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7" name="Oval 26"/>
            <p:cNvSpPr/>
            <p:nvPr/>
          </p:nvSpPr>
          <p:spPr>
            <a:xfrm>
              <a:off x="3937187" y="1952737"/>
              <a:ext cx="717391" cy="717660"/>
            </a:xfrm>
            <a:prstGeom prst="ellipse">
              <a:avLst/>
            </a:prstGeom>
            <a:solidFill>
              <a:schemeClr val="bg1">
                <a:lumMod val="95000"/>
              </a:schemeClr>
            </a:solidFill>
            <a:ln w="92075">
              <a:solidFill>
                <a:schemeClr val="accent6">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1300">
                <a:solidFill>
                  <a:srgbClr val="FFFFFF"/>
                </a:solidFill>
              </a:endParaRPr>
            </a:p>
          </p:txBody>
        </p:sp>
        <p:sp>
          <p:nvSpPr>
            <p:cNvPr id="28" name="Oval 27"/>
            <p:cNvSpPr/>
            <p:nvPr/>
          </p:nvSpPr>
          <p:spPr>
            <a:xfrm>
              <a:off x="5043430" y="2397305"/>
              <a:ext cx="717391" cy="717660"/>
            </a:xfrm>
            <a:prstGeom prst="ellipse">
              <a:avLst/>
            </a:prstGeom>
            <a:solidFill>
              <a:schemeClr val="bg1">
                <a:lumMod val="95000"/>
              </a:schemeClr>
            </a:solidFill>
            <a:ln w="92075">
              <a:solidFill>
                <a:schemeClr val="accent5">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1300">
                <a:solidFill>
                  <a:srgbClr val="FFFFFF"/>
                </a:solidFill>
              </a:endParaRPr>
            </a:p>
          </p:txBody>
        </p:sp>
        <p:sp>
          <p:nvSpPr>
            <p:cNvPr id="30" name="Oval 29"/>
            <p:cNvSpPr/>
            <p:nvPr/>
          </p:nvSpPr>
          <p:spPr>
            <a:xfrm>
              <a:off x="4411745" y="2918084"/>
              <a:ext cx="717391" cy="719248"/>
            </a:xfrm>
            <a:prstGeom prst="ellipse">
              <a:avLst/>
            </a:prstGeom>
            <a:solidFill>
              <a:schemeClr val="bg1">
                <a:lumMod val="95000"/>
              </a:schemeClr>
            </a:solidFill>
            <a:ln w="92075">
              <a:solidFill>
                <a:srgbClr val="954ECA"/>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1300">
                <a:solidFill>
                  <a:srgbClr val="FFFFFF"/>
                </a:solidFill>
              </a:endParaRPr>
            </a:p>
          </p:txBody>
        </p:sp>
        <p:sp>
          <p:nvSpPr>
            <p:cNvPr id="31" name="Oval 30"/>
            <p:cNvSpPr/>
            <p:nvPr/>
          </p:nvSpPr>
          <p:spPr>
            <a:xfrm>
              <a:off x="5475135" y="3448390"/>
              <a:ext cx="717391" cy="717660"/>
            </a:xfrm>
            <a:prstGeom prst="ellipse">
              <a:avLst/>
            </a:prstGeom>
            <a:solidFill>
              <a:schemeClr val="bg1">
                <a:lumMod val="95000"/>
              </a:schemeClr>
            </a:solidFill>
            <a:ln w="92075">
              <a:solidFill>
                <a:schemeClr val="accent4">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1300">
                <a:solidFill>
                  <a:srgbClr val="FFFFFF"/>
                </a:solidFill>
              </a:endParaRPr>
            </a:p>
          </p:txBody>
        </p:sp>
        <p:sp>
          <p:nvSpPr>
            <p:cNvPr id="32" name="Oval 31"/>
            <p:cNvSpPr/>
            <p:nvPr/>
          </p:nvSpPr>
          <p:spPr>
            <a:xfrm>
              <a:off x="4903761" y="4018390"/>
              <a:ext cx="717391" cy="717660"/>
            </a:xfrm>
            <a:prstGeom prst="ellipse">
              <a:avLst/>
            </a:prstGeom>
            <a:solidFill>
              <a:schemeClr val="bg1">
                <a:lumMod val="95000"/>
              </a:schemeClr>
            </a:solidFill>
            <a:ln w="92075">
              <a:solidFill>
                <a:srgbClr val="FF33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1300">
                <a:solidFill>
                  <a:srgbClr val="FFFFFF"/>
                </a:solidFill>
              </a:endParaRPr>
            </a:p>
          </p:txBody>
        </p:sp>
        <p:sp>
          <p:nvSpPr>
            <p:cNvPr id="33" name="Freeform 64"/>
            <p:cNvSpPr>
              <a:spLocks/>
            </p:cNvSpPr>
            <p:nvPr/>
          </p:nvSpPr>
          <p:spPr bwMode="auto">
            <a:xfrm>
              <a:off x="2922999" y="2076581"/>
              <a:ext cx="1680790" cy="2865875"/>
            </a:xfrm>
            <a:custGeom>
              <a:avLst/>
              <a:gdLst>
                <a:gd name="T0" fmla="*/ 262 w 262"/>
                <a:gd name="T1" fmla="*/ 405 h 446"/>
                <a:gd name="T2" fmla="*/ 64 w 262"/>
                <a:gd name="T3" fmla="*/ 0 h 446"/>
                <a:gd name="T4" fmla="*/ 26 w 262"/>
                <a:gd name="T5" fmla="*/ 78 h 446"/>
                <a:gd name="T6" fmla="*/ 207 w 262"/>
                <a:gd name="T7" fmla="*/ 446 h 446"/>
                <a:gd name="T8" fmla="*/ 262 w 262"/>
                <a:gd name="T9" fmla="*/ 406 h 446"/>
                <a:gd name="T10" fmla="*/ 262 w 262"/>
                <a:gd name="T11" fmla="*/ 406 h 446"/>
                <a:gd name="T12" fmla="*/ 262 w 262"/>
                <a:gd name="T13" fmla="*/ 406 h 446"/>
                <a:gd name="T14" fmla="*/ 262 w 262"/>
                <a:gd name="T15" fmla="*/ 405 h 4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2" h="446">
                  <a:moveTo>
                    <a:pt x="262" y="405"/>
                  </a:moveTo>
                  <a:cubicBezTo>
                    <a:pt x="64" y="0"/>
                    <a:pt x="64" y="0"/>
                    <a:pt x="64" y="0"/>
                  </a:cubicBezTo>
                  <a:cubicBezTo>
                    <a:pt x="26" y="78"/>
                    <a:pt x="26" y="78"/>
                    <a:pt x="26" y="78"/>
                  </a:cubicBezTo>
                  <a:cubicBezTo>
                    <a:pt x="17" y="96"/>
                    <a:pt x="0" y="151"/>
                    <a:pt x="207" y="446"/>
                  </a:cubicBezTo>
                  <a:cubicBezTo>
                    <a:pt x="240" y="434"/>
                    <a:pt x="261" y="419"/>
                    <a:pt x="262" y="406"/>
                  </a:cubicBezTo>
                  <a:cubicBezTo>
                    <a:pt x="262" y="406"/>
                    <a:pt x="262" y="406"/>
                    <a:pt x="262" y="406"/>
                  </a:cubicBezTo>
                  <a:cubicBezTo>
                    <a:pt x="262" y="406"/>
                    <a:pt x="262" y="406"/>
                    <a:pt x="262" y="406"/>
                  </a:cubicBezTo>
                  <a:cubicBezTo>
                    <a:pt x="262" y="406"/>
                    <a:pt x="262" y="406"/>
                    <a:pt x="262" y="405"/>
                  </a:cubicBezTo>
                  <a:close/>
                </a:path>
              </a:pathLst>
            </a:custGeom>
            <a:solidFill>
              <a:schemeClr val="accent6"/>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4" name="Freeform 65"/>
            <p:cNvSpPr>
              <a:spLocks/>
            </p:cNvSpPr>
            <p:nvPr/>
          </p:nvSpPr>
          <p:spPr bwMode="auto">
            <a:xfrm>
              <a:off x="2583349" y="2513211"/>
              <a:ext cx="1666507" cy="2537212"/>
            </a:xfrm>
            <a:custGeom>
              <a:avLst/>
              <a:gdLst>
                <a:gd name="T0" fmla="*/ 30 w 260"/>
                <a:gd name="T1" fmla="*/ 92 h 395"/>
                <a:gd name="T2" fmla="*/ 184 w 260"/>
                <a:gd name="T3" fmla="*/ 395 h 395"/>
                <a:gd name="T4" fmla="*/ 260 w 260"/>
                <a:gd name="T5" fmla="*/ 377 h 395"/>
                <a:gd name="T6" fmla="*/ 75 w 260"/>
                <a:gd name="T7" fmla="*/ 0 h 395"/>
                <a:gd name="T8" fmla="*/ 30 w 260"/>
                <a:gd name="T9" fmla="*/ 92 h 395"/>
              </a:gdLst>
              <a:ahLst/>
              <a:cxnLst>
                <a:cxn ang="0">
                  <a:pos x="T0" y="T1"/>
                </a:cxn>
                <a:cxn ang="0">
                  <a:pos x="T2" y="T3"/>
                </a:cxn>
                <a:cxn ang="0">
                  <a:pos x="T4" y="T5"/>
                </a:cxn>
                <a:cxn ang="0">
                  <a:pos x="T6" y="T7"/>
                </a:cxn>
                <a:cxn ang="0">
                  <a:pos x="T8" y="T9"/>
                </a:cxn>
              </a:cxnLst>
              <a:rect l="0" t="0" r="r" b="b"/>
              <a:pathLst>
                <a:path w="260" h="395">
                  <a:moveTo>
                    <a:pt x="30" y="92"/>
                  </a:moveTo>
                  <a:cubicBezTo>
                    <a:pt x="0" y="151"/>
                    <a:pt x="111" y="294"/>
                    <a:pt x="184" y="395"/>
                  </a:cubicBezTo>
                  <a:cubicBezTo>
                    <a:pt x="213" y="391"/>
                    <a:pt x="239" y="384"/>
                    <a:pt x="260" y="377"/>
                  </a:cubicBezTo>
                  <a:cubicBezTo>
                    <a:pt x="108" y="98"/>
                    <a:pt x="65" y="20"/>
                    <a:pt x="75" y="0"/>
                  </a:cubicBezTo>
                  <a:lnTo>
                    <a:pt x="30" y="92"/>
                  </a:ln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5" name="Freeform 66"/>
            <p:cNvSpPr>
              <a:spLocks/>
            </p:cNvSpPr>
            <p:nvPr/>
          </p:nvSpPr>
          <p:spPr bwMode="auto">
            <a:xfrm>
              <a:off x="2419872" y="3059394"/>
              <a:ext cx="1342728" cy="2018020"/>
            </a:xfrm>
            <a:custGeom>
              <a:avLst/>
              <a:gdLst>
                <a:gd name="T0" fmla="*/ 0 w 209"/>
                <a:gd name="T1" fmla="*/ 103 h 314"/>
                <a:gd name="T2" fmla="*/ 126 w 209"/>
                <a:gd name="T3" fmla="*/ 314 h 314"/>
                <a:gd name="T4" fmla="*/ 137 w 209"/>
                <a:gd name="T5" fmla="*/ 314 h 314"/>
                <a:gd name="T6" fmla="*/ 209 w 209"/>
                <a:gd name="T7" fmla="*/ 309 h 314"/>
                <a:gd name="T8" fmla="*/ 51 w 209"/>
                <a:gd name="T9" fmla="*/ 0 h 314"/>
                <a:gd name="T10" fmla="*/ 0 w 209"/>
                <a:gd name="T11" fmla="*/ 103 h 314"/>
              </a:gdLst>
              <a:ahLst/>
              <a:cxnLst>
                <a:cxn ang="0">
                  <a:pos x="T0" y="T1"/>
                </a:cxn>
                <a:cxn ang="0">
                  <a:pos x="T2" y="T3"/>
                </a:cxn>
                <a:cxn ang="0">
                  <a:pos x="T4" y="T5"/>
                </a:cxn>
                <a:cxn ang="0">
                  <a:pos x="T6" y="T7"/>
                </a:cxn>
                <a:cxn ang="0">
                  <a:pos x="T8" y="T9"/>
                </a:cxn>
                <a:cxn ang="0">
                  <a:pos x="T10" y="T11"/>
                </a:cxn>
              </a:cxnLst>
              <a:rect l="0" t="0" r="r" b="b"/>
              <a:pathLst>
                <a:path w="209" h="314">
                  <a:moveTo>
                    <a:pt x="0" y="103"/>
                  </a:moveTo>
                  <a:cubicBezTo>
                    <a:pt x="31" y="168"/>
                    <a:pt x="78" y="231"/>
                    <a:pt x="126" y="314"/>
                  </a:cubicBezTo>
                  <a:cubicBezTo>
                    <a:pt x="129" y="314"/>
                    <a:pt x="133" y="314"/>
                    <a:pt x="137" y="314"/>
                  </a:cubicBezTo>
                  <a:cubicBezTo>
                    <a:pt x="162" y="314"/>
                    <a:pt x="187" y="313"/>
                    <a:pt x="209" y="309"/>
                  </a:cubicBezTo>
                  <a:cubicBezTo>
                    <a:pt x="88" y="101"/>
                    <a:pt x="43" y="21"/>
                    <a:pt x="51" y="0"/>
                  </a:cubicBezTo>
                  <a:lnTo>
                    <a:pt x="0" y="103"/>
                  </a:lnTo>
                  <a:close/>
                </a:path>
              </a:pathLst>
            </a:custGeom>
            <a:solidFill>
              <a:srgbClr val="7030A0"/>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6" name="Freeform 67"/>
            <p:cNvSpPr>
              <a:spLocks/>
            </p:cNvSpPr>
            <p:nvPr/>
          </p:nvSpPr>
          <p:spPr bwMode="auto">
            <a:xfrm>
              <a:off x="2126250" y="3586524"/>
              <a:ext cx="1104656" cy="1490890"/>
            </a:xfrm>
            <a:custGeom>
              <a:avLst/>
              <a:gdLst>
                <a:gd name="T0" fmla="*/ 0 w 172"/>
                <a:gd name="T1" fmla="*/ 100 h 232"/>
                <a:gd name="T2" fmla="*/ 78 w 172"/>
                <a:gd name="T3" fmla="*/ 222 h 232"/>
                <a:gd name="T4" fmla="*/ 172 w 172"/>
                <a:gd name="T5" fmla="*/ 232 h 232"/>
                <a:gd name="T6" fmla="*/ 49 w 172"/>
                <a:gd name="T7" fmla="*/ 0 h 232"/>
                <a:gd name="T8" fmla="*/ 0 w 172"/>
                <a:gd name="T9" fmla="*/ 100 h 232"/>
              </a:gdLst>
              <a:ahLst/>
              <a:cxnLst>
                <a:cxn ang="0">
                  <a:pos x="T0" y="T1"/>
                </a:cxn>
                <a:cxn ang="0">
                  <a:pos x="T2" y="T3"/>
                </a:cxn>
                <a:cxn ang="0">
                  <a:pos x="T4" y="T5"/>
                </a:cxn>
                <a:cxn ang="0">
                  <a:pos x="T6" y="T7"/>
                </a:cxn>
                <a:cxn ang="0">
                  <a:pos x="T8" y="T9"/>
                </a:cxn>
              </a:cxnLst>
              <a:rect l="0" t="0" r="r" b="b"/>
              <a:pathLst>
                <a:path w="172" h="232">
                  <a:moveTo>
                    <a:pt x="0" y="100"/>
                  </a:moveTo>
                  <a:cubicBezTo>
                    <a:pt x="22" y="142"/>
                    <a:pt x="51" y="175"/>
                    <a:pt x="78" y="222"/>
                  </a:cubicBezTo>
                  <a:cubicBezTo>
                    <a:pt x="106" y="228"/>
                    <a:pt x="138" y="232"/>
                    <a:pt x="172" y="232"/>
                  </a:cubicBezTo>
                  <a:cubicBezTo>
                    <a:pt x="68" y="54"/>
                    <a:pt x="43" y="13"/>
                    <a:pt x="49" y="0"/>
                  </a:cubicBezTo>
                  <a:lnTo>
                    <a:pt x="0" y="100"/>
                  </a:ln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7" name="Freeform 68"/>
            <p:cNvSpPr>
              <a:spLocks/>
            </p:cNvSpPr>
            <p:nvPr/>
          </p:nvSpPr>
          <p:spPr bwMode="auto">
            <a:xfrm>
              <a:off x="1894526" y="4121593"/>
              <a:ext cx="738024" cy="890724"/>
            </a:xfrm>
            <a:custGeom>
              <a:avLst/>
              <a:gdLst>
                <a:gd name="T0" fmla="*/ 0 w 115"/>
                <a:gd name="T1" fmla="*/ 79 h 139"/>
                <a:gd name="T2" fmla="*/ 0 w 115"/>
                <a:gd name="T3" fmla="*/ 81 h 139"/>
                <a:gd name="T4" fmla="*/ 0 w 115"/>
                <a:gd name="T5" fmla="*/ 81 h 139"/>
                <a:gd name="T6" fmla="*/ 0 w 115"/>
                <a:gd name="T7" fmla="*/ 81 h 139"/>
                <a:gd name="T8" fmla="*/ 115 w 115"/>
                <a:gd name="T9" fmla="*/ 139 h 139"/>
                <a:gd name="T10" fmla="*/ 39 w 115"/>
                <a:gd name="T11" fmla="*/ 0 h 139"/>
                <a:gd name="T12" fmla="*/ 0 w 115"/>
                <a:gd name="T13" fmla="*/ 79 h 139"/>
              </a:gdLst>
              <a:ahLst/>
              <a:cxnLst>
                <a:cxn ang="0">
                  <a:pos x="T0" y="T1"/>
                </a:cxn>
                <a:cxn ang="0">
                  <a:pos x="T2" y="T3"/>
                </a:cxn>
                <a:cxn ang="0">
                  <a:pos x="T4" y="T5"/>
                </a:cxn>
                <a:cxn ang="0">
                  <a:pos x="T6" y="T7"/>
                </a:cxn>
                <a:cxn ang="0">
                  <a:pos x="T8" y="T9"/>
                </a:cxn>
                <a:cxn ang="0">
                  <a:pos x="T10" y="T11"/>
                </a:cxn>
                <a:cxn ang="0">
                  <a:pos x="T12" y="T13"/>
                </a:cxn>
              </a:cxnLst>
              <a:rect l="0" t="0" r="r" b="b"/>
              <a:pathLst>
                <a:path w="115" h="139">
                  <a:moveTo>
                    <a:pt x="0" y="79"/>
                  </a:moveTo>
                  <a:cubicBezTo>
                    <a:pt x="0" y="80"/>
                    <a:pt x="0" y="80"/>
                    <a:pt x="0" y="81"/>
                  </a:cubicBezTo>
                  <a:cubicBezTo>
                    <a:pt x="0" y="81"/>
                    <a:pt x="0" y="81"/>
                    <a:pt x="0" y="81"/>
                  </a:cubicBezTo>
                  <a:cubicBezTo>
                    <a:pt x="0" y="81"/>
                    <a:pt x="0" y="81"/>
                    <a:pt x="0" y="81"/>
                  </a:cubicBezTo>
                  <a:cubicBezTo>
                    <a:pt x="2" y="101"/>
                    <a:pt x="48" y="125"/>
                    <a:pt x="115" y="139"/>
                  </a:cubicBezTo>
                  <a:cubicBezTo>
                    <a:pt x="48" y="36"/>
                    <a:pt x="36" y="7"/>
                    <a:pt x="39" y="0"/>
                  </a:cubicBezTo>
                  <a:lnTo>
                    <a:pt x="0" y="79"/>
                  </a:lnTo>
                  <a:close/>
                </a:path>
              </a:pathLst>
            </a:custGeom>
            <a:solidFill>
              <a:srgbClr val="FF0000"/>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8" name="Freeform 69"/>
            <p:cNvSpPr>
              <a:spLocks/>
            </p:cNvSpPr>
            <p:nvPr/>
          </p:nvSpPr>
          <p:spPr bwMode="auto">
            <a:xfrm>
              <a:off x="2999182" y="2513211"/>
              <a:ext cx="1250674" cy="2424482"/>
            </a:xfrm>
            <a:custGeom>
              <a:avLst/>
              <a:gdLst>
                <a:gd name="T0" fmla="*/ 9 w 195"/>
                <a:gd name="T1" fmla="*/ 2 h 377"/>
                <a:gd name="T2" fmla="*/ 194 w 195"/>
                <a:gd name="T3" fmla="*/ 377 h 377"/>
                <a:gd name="T4" fmla="*/ 195 w 195"/>
                <a:gd name="T5" fmla="*/ 377 h 377"/>
                <a:gd name="T6" fmla="*/ 10 w 195"/>
                <a:gd name="T7" fmla="*/ 0 h 377"/>
                <a:gd name="T8" fmla="*/ 9 w 195"/>
                <a:gd name="T9" fmla="*/ 2 h 377"/>
              </a:gdLst>
              <a:ahLst/>
              <a:cxnLst>
                <a:cxn ang="0">
                  <a:pos x="T0" y="T1"/>
                </a:cxn>
                <a:cxn ang="0">
                  <a:pos x="T2" y="T3"/>
                </a:cxn>
                <a:cxn ang="0">
                  <a:pos x="T4" y="T5"/>
                </a:cxn>
                <a:cxn ang="0">
                  <a:pos x="T6" y="T7"/>
                </a:cxn>
                <a:cxn ang="0">
                  <a:pos x="T8" y="T9"/>
                </a:cxn>
              </a:cxnLst>
              <a:rect l="0" t="0" r="r" b="b"/>
              <a:pathLst>
                <a:path w="195" h="377">
                  <a:moveTo>
                    <a:pt x="9" y="2"/>
                  </a:moveTo>
                  <a:cubicBezTo>
                    <a:pt x="0" y="21"/>
                    <a:pt x="43" y="99"/>
                    <a:pt x="194" y="377"/>
                  </a:cubicBezTo>
                  <a:cubicBezTo>
                    <a:pt x="195" y="377"/>
                    <a:pt x="195" y="377"/>
                    <a:pt x="195" y="377"/>
                  </a:cubicBezTo>
                  <a:cubicBezTo>
                    <a:pt x="43" y="98"/>
                    <a:pt x="0" y="20"/>
                    <a:pt x="10" y="0"/>
                  </a:cubicBezTo>
                  <a:lnTo>
                    <a:pt x="9" y="2"/>
                  </a:lnTo>
                  <a:close/>
                </a:path>
              </a:pathLst>
            </a:custGeom>
            <a:solidFill>
              <a:schemeClr val="bg1">
                <a:alpha val="50000"/>
              </a:schemeClr>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9" name="Freeform 70"/>
            <p:cNvSpPr>
              <a:spLocks/>
            </p:cNvSpPr>
            <p:nvPr/>
          </p:nvSpPr>
          <p:spPr bwMode="auto">
            <a:xfrm>
              <a:off x="2696036" y="3059394"/>
              <a:ext cx="1066564" cy="1991029"/>
            </a:xfrm>
            <a:custGeom>
              <a:avLst/>
              <a:gdLst>
                <a:gd name="T0" fmla="*/ 7 w 166"/>
                <a:gd name="T1" fmla="*/ 1 h 310"/>
                <a:gd name="T2" fmla="*/ 166 w 166"/>
                <a:gd name="T3" fmla="*/ 310 h 310"/>
                <a:gd name="T4" fmla="*/ 166 w 166"/>
                <a:gd name="T5" fmla="*/ 309 h 310"/>
                <a:gd name="T6" fmla="*/ 8 w 166"/>
                <a:gd name="T7" fmla="*/ 0 h 310"/>
                <a:gd name="T8" fmla="*/ 7 w 166"/>
                <a:gd name="T9" fmla="*/ 1 h 310"/>
              </a:gdLst>
              <a:ahLst/>
              <a:cxnLst>
                <a:cxn ang="0">
                  <a:pos x="T0" y="T1"/>
                </a:cxn>
                <a:cxn ang="0">
                  <a:pos x="T2" y="T3"/>
                </a:cxn>
                <a:cxn ang="0">
                  <a:pos x="T4" y="T5"/>
                </a:cxn>
                <a:cxn ang="0">
                  <a:pos x="T6" y="T7"/>
                </a:cxn>
                <a:cxn ang="0">
                  <a:pos x="T8" y="T9"/>
                </a:cxn>
              </a:cxnLst>
              <a:rect l="0" t="0" r="r" b="b"/>
              <a:pathLst>
                <a:path w="166" h="310">
                  <a:moveTo>
                    <a:pt x="7" y="1"/>
                  </a:moveTo>
                  <a:cubicBezTo>
                    <a:pt x="1" y="25"/>
                    <a:pt x="47" y="105"/>
                    <a:pt x="166" y="310"/>
                  </a:cubicBezTo>
                  <a:cubicBezTo>
                    <a:pt x="166" y="309"/>
                    <a:pt x="166" y="309"/>
                    <a:pt x="166" y="309"/>
                  </a:cubicBezTo>
                  <a:cubicBezTo>
                    <a:pt x="45" y="101"/>
                    <a:pt x="0" y="21"/>
                    <a:pt x="8" y="0"/>
                  </a:cubicBezTo>
                  <a:lnTo>
                    <a:pt x="7" y="1"/>
                  </a:lnTo>
                  <a:close/>
                </a:path>
              </a:pathLst>
            </a:custGeom>
            <a:solidFill>
              <a:schemeClr val="bg1">
                <a:alpha val="50000"/>
              </a:schemeClr>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1" name="Freeform 71"/>
            <p:cNvSpPr>
              <a:spLocks/>
            </p:cNvSpPr>
            <p:nvPr/>
          </p:nvSpPr>
          <p:spPr bwMode="auto">
            <a:xfrm>
              <a:off x="2402414" y="3586524"/>
              <a:ext cx="828492" cy="1490890"/>
            </a:xfrm>
            <a:custGeom>
              <a:avLst/>
              <a:gdLst>
                <a:gd name="T0" fmla="*/ 6 w 129"/>
                <a:gd name="T1" fmla="*/ 1 h 232"/>
                <a:gd name="T2" fmla="*/ 128 w 129"/>
                <a:gd name="T3" fmla="*/ 232 h 232"/>
                <a:gd name="T4" fmla="*/ 129 w 129"/>
                <a:gd name="T5" fmla="*/ 232 h 232"/>
                <a:gd name="T6" fmla="*/ 6 w 129"/>
                <a:gd name="T7" fmla="*/ 0 h 232"/>
                <a:gd name="T8" fmla="*/ 6 w 129"/>
                <a:gd name="T9" fmla="*/ 1 h 232"/>
              </a:gdLst>
              <a:ahLst/>
              <a:cxnLst>
                <a:cxn ang="0">
                  <a:pos x="T0" y="T1"/>
                </a:cxn>
                <a:cxn ang="0">
                  <a:pos x="T2" y="T3"/>
                </a:cxn>
                <a:cxn ang="0">
                  <a:pos x="T4" y="T5"/>
                </a:cxn>
                <a:cxn ang="0">
                  <a:pos x="T6" y="T7"/>
                </a:cxn>
                <a:cxn ang="0">
                  <a:pos x="T8" y="T9"/>
                </a:cxn>
              </a:cxnLst>
              <a:rect l="0" t="0" r="r" b="b"/>
              <a:pathLst>
                <a:path w="129" h="232">
                  <a:moveTo>
                    <a:pt x="6" y="1"/>
                  </a:moveTo>
                  <a:cubicBezTo>
                    <a:pt x="0" y="14"/>
                    <a:pt x="25" y="55"/>
                    <a:pt x="128" y="232"/>
                  </a:cubicBezTo>
                  <a:cubicBezTo>
                    <a:pt x="129" y="232"/>
                    <a:pt x="129" y="232"/>
                    <a:pt x="129" y="232"/>
                  </a:cubicBezTo>
                  <a:cubicBezTo>
                    <a:pt x="25" y="54"/>
                    <a:pt x="0" y="13"/>
                    <a:pt x="6" y="0"/>
                  </a:cubicBezTo>
                  <a:lnTo>
                    <a:pt x="6" y="1"/>
                  </a:lnTo>
                  <a:close/>
                </a:path>
              </a:pathLst>
            </a:custGeom>
            <a:solidFill>
              <a:schemeClr val="bg1">
                <a:alpha val="50000"/>
              </a:schemeClr>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2" name="Freeform 72"/>
            <p:cNvSpPr>
              <a:spLocks/>
            </p:cNvSpPr>
            <p:nvPr/>
          </p:nvSpPr>
          <p:spPr bwMode="auto">
            <a:xfrm>
              <a:off x="2123075" y="4121593"/>
              <a:ext cx="506300" cy="890724"/>
            </a:xfrm>
            <a:custGeom>
              <a:avLst/>
              <a:gdLst>
                <a:gd name="T0" fmla="*/ 3 w 79"/>
                <a:gd name="T1" fmla="*/ 1 h 139"/>
                <a:gd name="T2" fmla="*/ 78 w 79"/>
                <a:gd name="T3" fmla="*/ 139 h 139"/>
                <a:gd name="T4" fmla="*/ 79 w 79"/>
                <a:gd name="T5" fmla="*/ 139 h 139"/>
                <a:gd name="T6" fmla="*/ 3 w 79"/>
                <a:gd name="T7" fmla="*/ 0 h 139"/>
                <a:gd name="T8" fmla="*/ 3 w 79"/>
                <a:gd name="T9" fmla="*/ 1 h 139"/>
              </a:gdLst>
              <a:ahLst/>
              <a:cxnLst>
                <a:cxn ang="0">
                  <a:pos x="T0" y="T1"/>
                </a:cxn>
                <a:cxn ang="0">
                  <a:pos x="T2" y="T3"/>
                </a:cxn>
                <a:cxn ang="0">
                  <a:pos x="T4" y="T5"/>
                </a:cxn>
                <a:cxn ang="0">
                  <a:pos x="T6" y="T7"/>
                </a:cxn>
                <a:cxn ang="0">
                  <a:pos x="T8" y="T9"/>
                </a:cxn>
              </a:cxnLst>
              <a:rect l="0" t="0" r="r" b="b"/>
              <a:pathLst>
                <a:path w="79" h="139">
                  <a:moveTo>
                    <a:pt x="3" y="1"/>
                  </a:moveTo>
                  <a:cubicBezTo>
                    <a:pt x="0" y="8"/>
                    <a:pt x="12" y="37"/>
                    <a:pt x="78" y="139"/>
                  </a:cubicBezTo>
                  <a:cubicBezTo>
                    <a:pt x="79" y="139"/>
                    <a:pt x="79" y="139"/>
                    <a:pt x="79" y="139"/>
                  </a:cubicBezTo>
                  <a:cubicBezTo>
                    <a:pt x="12" y="36"/>
                    <a:pt x="0" y="7"/>
                    <a:pt x="3" y="0"/>
                  </a:cubicBezTo>
                  <a:lnTo>
                    <a:pt x="3" y="1"/>
                  </a:lnTo>
                  <a:close/>
                </a:path>
              </a:pathLst>
            </a:custGeom>
            <a:solidFill>
              <a:schemeClr val="bg1">
                <a:alpha val="50000"/>
              </a:schemeClr>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3" name="TextBox 42"/>
            <p:cNvSpPr txBox="1"/>
            <p:nvPr/>
          </p:nvSpPr>
          <p:spPr>
            <a:xfrm rot="3600000">
              <a:off x="1955511" y="4525717"/>
              <a:ext cx="639861" cy="231724"/>
            </a:xfrm>
            <a:prstGeom prst="rect">
              <a:avLst/>
            </a:prstGeom>
            <a:noFill/>
          </p:spPr>
          <p:txBody>
            <a:bodyPr wrap="none">
              <a:spAutoFit/>
            </a:bodyPr>
            <a:lstStyle/>
            <a:p>
              <a:pPr eaLnBrk="1" fontAlgn="auto" hangingPunct="1">
                <a:spcBef>
                  <a:spcPts val="0"/>
                </a:spcBef>
                <a:spcAft>
                  <a:spcPts val="0"/>
                </a:spcAft>
                <a:defRPr/>
              </a:pPr>
              <a:r>
                <a:rPr lang="id-ID" sz="900" b="1" dirty="0">
                  <a:solidFill>
                    <a:schemeClr val="bg1">
                      <a:lumMod val="95000"/>
                    </a:schemeClr>
                  </a:solidFill>
                  <a:latin typeface="+mn-lt"/>
                </a:rPr>
                <a:t>PHASE 01</a:t>
              </a:r>
            </a:p>
          </p:txBody>
        </p:sp>
        <p:sp>
          <p:nvSpPr>
            <p:cNvPr id="44" name="TextBox 43"/>
            <p:cNvSpPr txBox="1"/>
            <p:nvPr/>
          </p:nvSpPr>
          <p:spPr>
            <a:xfrm rot="3600000">
              <a:off x="2398326" y="4322486"/>
              <a:ext cx="639861" cy="231724"/>
            </a:xfrm>
            <a:prstGeom prst="rect">
              <a:avLst/>
            </a:prstGeom>
            <a:noFill/>
          </p:spPr>
          <p:txBody>
            <a:bodyPr wrap="none">
              <a:spAutoFit/>
            </a:bodyPr>
            <a:lstStyle/>
            <a:p>
              <a:pPr eaLnBrk="1" fontAlgn="auto" hangingPunct="1">
                <a:spcBef>
                  <a:spcPts val="0"/>
                </a:spcBef>
                <a:spcAft>
                  <a:spcPts val="0"/>
                </a:spcAft>
                <a:defRPr/>
              </a:pPr>
              <a:r>
                <a:rPr lang="id-ID" sz="900" b="1" dirty="0">
                  <a:solidFill>
                    <a:schemeClr val="bg1">
                      <a:lumMod val="95000"/>
                    </a:schemeClr>
                  </a:solidFill>
                  <a:latin typeface="+mn-lt"/>
                </a:rPr>
                <a:t>PHASE 02</a:t>
              </a:r>
            </a:p>
          </p:txBody>
        </p:sp>
        <p:sp>
          <p:nvSpPr>
            <p:cNvPr id="45" name="TextBox 44"/>
            <p:cNvSpPr txBox="1"/>
            <p:nvPr/>
          </p:nvSpPr>
          <p:spPr>
            <a:xfrm rot="3600000">
              <a:off x="2822888" y="4069241"/>
              <a:ext cx="639861" cy="230136"/>
            </a:xfrm>
            <a:prstGeom prst="rect">
              <a:avLst/>
            </a:prstGeom>
            <a:noFill/>
          </p:spPr>
          <p:txBody>
            <a:bodyPr wrap="none">
              <a:spAutoFit/>
            </a:bodyPr>
            <a:lstStyle/>
            <a:p>
              <a:pPr eaLnBrk="1" fontAlgn="auto" hangingPunct="1">
                <a:spcBef>
                  <a:spcPts val="0"/>
                </a:spcBef>
                <a:spcAft>
                  <a:spcPts val="0"/>
                </a:spcAft>
                <a:defRPr/>
              </a:pPr>
              <a:r>
                <a:rPr lang="id-ID" sz="900" b="1" dirty="0">
                  <a:solidFill>
                    <a:schemeClr val="bg1">
                      <a:lumMod val="95000"/>
                    </a:schemeClr>
                  </a:solidFill>
                  <a:latin typeface="+mn-lt"/>
                </a:rPr>
                <a:t>PHASE 03</a:t>
              </a:r>
            </a:p>
          </p:txBody>
        </p:sp>
        <p:sp>
          <p:nvSpPr>
            <p:cNvPr id="46" name="TextBox 45"/>
            <p:cNvSpPr txBox="1"/>
            <p:nvPr/>
          </p:nvSpPr>
          <p:spPr>
            <a:xfrm rot="3600000">
              <a:off x="3253006" y="3823141"/>
              <a:ext cx="639860" cy="230137"/>
            </a:xfrm>
            <a:prstGeom prst="rect">
              <a:avLst/>
            </a:prstGeom>
            <a:noFill/>
          </p:spPr>
          <p:txBody>
            <a:bodyPr wrap="none">
              <a:spAutoFit/>
            </a:bodyPr>
            <a:lstStyle/>
            <a:p>
              <a:pPr eaLnBrk="1" fontAlgn="auto" hangingPunct="1">
                <a:spcBef>
                  <a:spcPts val="0"/>
                </a:spcBef>
                <a:spcAft>
                  <a:spcPts val="0"/>
                </a:spcAft>
                <a:defRPr/>
              </a:pPr>
              <a:r>
                <a:rPr lang="id-ID" sz="900" b="1" dirty="0">
                  <a:solidFill>
                    <a:schemeClr val="bg1">
                      <a:lumMod val="95000"/>
                    </a:schemeClr>
                  </a:solidFill>
                  <a:latin typeface="+mn-lt"/>
                </a:rPr>
                <a:t>PHASE 04</a:t>
              </a:r>
            </a:p>
          </p:txBody>
        </p:sp>
        <p:sp>
          <p:nvSpPr>
            <p:cNvPr id="47" name="TextBox 46"/>
            <p:cNvSpPr txBox="1"/>
            <p:nvPr/>
          </p:nvSpPr>
          <p:spPr>
            <a:xfrm rot="3834703">
              <a:off x="3677568" y="3595300"/>
              <a:ext cx="639861" cy="231724"/>
            </a:xfrm>
            <a:prstGeom prst="rect">
              <a:avLst/>
            </a:prstGeom>
            <a:noFill/>
          </p:spPr>
          <p:txBody>
            <a:bodyPr wrap="none">
              <a:spAutoFit/>
            </a:bodyPr>
            <a:lstStyle/>
            <a:p>
              <a:pPr eaLnBrk="1" fontAlgn="auto" hangingPunct="1">
                <a:spcBef>
                  <a:spcPts val="0"/>
                </a:spcBef>
                <a:spcAft>
                  <a:spcPts val="0"/>
                </a:spcAft>
                <a:defRPr/>
              </a:pPr>
              <a:r>
                <a:rPr lang="id-ID" sz="900" b="1" dirty="0">
                  <a:solidFill>
                    <a:schemeClr val="bg1">
                      <a:lumMod val="95000"/>
                    </a:schemeClr>
                  </a:solidFill>
                  <a:latin typeface="+mn-lt"/>
                </a:rPr>
                <a:t>PHASE 05</a:t>
              </a:r>
            </a:p>
          </p:txBody>
        </p:sp>
        <p:grpSp>
          <p:nvGrpSpPr>
            <p:cNvPr id="48" name="Group 47"/>
            <p:cNvGrpSpPr/>
            <p:nvPr/>
          </p:nvGrpSpPr>
          <p:grpSpPr>
            <a:xfrm>
              <a:off x="4117432" y="2126329"/>
              <a:ext cx="373856" cy="367903"/>
              <a:chOff x="6297613" y="1392238"/>
              <a:chExt cx="498475" cy="490537"/>
            </a:xfrm>
            <a:solidFill>
              <a:schemeClr val="bg1">
                <a:lumMod val="65000"/>
              </a:schemeClr>
            </a:solidFill>
          </p:grpSpPr>
          <p:sp>
            <p:nvSpPr>
              <p:cNvPr id="81" name="Freeform 80"/>
              <p:cNvSpPr>
                <a:spLocks/>
              </p:cNvSpPr>
              <p:nvPr/>
            </p:nvSpPr>
            <p:spPr bwMode="auto">
              <a:xfrm>
                <a:off x="6570663" y="1454150"/>
                <a:ext cx="160338" cy="160337"/>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82" name="Freeform 81"/>
              <p:cNvSpPr>
                <a:spLocks noEditPoints="1"/>
              </p:cNvSpPr>
              <p:nvPr/>
            </p:nvSpPr>
            <p:spPr bwMode="auto">
              <a:xfrm>
                <a:off x="6297613" y="1392238"/>
                <a:ext cx="498475" cy="490537"/>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83" name="Freeform 82"/>
              <p:cNvSpPr>
                <a:spLocks/>
              </p:cNvSpPr>
              <p:nvPr/>
            </p:nvSpPr>
            <p:spPr bwMode="auto">
              <a:xfrm>
                <a:off x="6562726" y="1392238"/>
                <a:ext cx="230188" cy="230187"/>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grpSp>
        <p:grpSp>
          <p:nvGrpSpPr>
            <p:cNvPr id="49" name="Group 48"/>
            <p:cNvGrpSpPr/>
            <p:nvPr/>
          </p:nvGrpSpPr>
          <p:grpSpPr>
            <a:xfrm>
              <a:off x="4616520" y="3114442"/>
              <a:ext cx="322660" cy="369094"/>
              <a:chOff x="8004175" y="1949450"/>
              <a:chExt cx="430213" cy="492125"/>
            </a:xfrm>
            <a:solidFill>
              <a:schemeClr val="bg1">
                <a:lumMod val="65000"/>
              </a:schemeClr>
            </a:solidFill>
          </p:grpSpPr>
          <p:sp>
            <p:nvSpPr>
              <p:cNvPr id="77" name="Freeform 15"/>
              <p:cNvSpPr>
                <a:spLocks noEditPoints="1"/>
              </p:cNvSpPr>
              <p:nvPr/>
            </p:nvSpPr>
            <p:spPr bwMode="auto">
              <a:xfrm>
                <a:off x="8004175" y="1949450"/>
                <a:ext cx="430213" cy="492125"/>
              </a:xfrm>
              <a:custGeom>
                <a:avLst/>
                <a:gdLst>
                  <a:gd name="T0" fmla="*/ 112 w 112"/>
                  <a:gd name="T1" fmla="*/ 27 h 128"/>
                  <a:gd name="T2" fmla="*/ 100 w 112"/>
                  <a:gd name="T3" fmla="*/ 16 h 128"/>
                  <a:gd name="T4" fmla="*/ 88 w 112"/>
                  <a:gd name="T5" fmla="*/ 16 h 128"/>
                  <a:gd name="T6" fmla="*/ 88 w 112"/>
                  <a:gd name="T7" fmla="*/ 12 h 128"/>
                  <a:gd name="T8" fmla="*/ 88 w 112"/>
                  <a:gd name="T9" fmla="*/ 12 h 128"/>
                  <a:gd name="T10" fmla="*/ 76 w 112"/>
                  <a:gd name="T11" fmla="*/ 0 h 128"/>
                  <a:gd name="T12" fmla="*/ 36 w 112"/>
                  <a:gd name="T13" fmla="*/ 0 h 128"/>
                  <a:gd name="T14" fmla="*/ 24 w 112"/>
                  <a:gd name="T15" fmla="*/ 12 h 128"/>
                  <a:gd name="T16" fmla="*/ 24 w 112"/>
                  <a:gd name="T17" fmla="*/ 12 h 128"/>
                  <a:gd name="T18" fmla="*/ 24 w 112"/>
                  <a:gd name="T19" fmla="*/ 16 h 128"/>
                  <a:gd name="T20" fmla="*/ 12 w 112"/>
                  <a:gd name="T21" fmla="*/ 16 h 128"/>
                  <a:gd name="T22" fmla="*/ 0 w 112"/>
                  <a:gd name="T23" fmla="*/ 27 h 128"/>
                  <a:gd name="T24" fmla="*/ 0 w 112"/>
                  <a:gd name="T25" fmla="*/ 27 h 128"/>
                  <a:gd name="T26" fmla="*/ 0 w 112"/>
                  <a:gd name="T27" fmla="*/ 32 h 128"/>
                  <a:gd name="T28" fmla="*/ 0 w 112"/>
                  <a:gd name="T29" fmla="*/ 36 h 128"/>
                  <a:gd name="T30" fmla="*/ 8 w 112"/>
                  <a:gd name="T31" fmla="*/ 44 h 128"/>
                  <a:gd name="T32" fmla="*/ 8 w 112"/>
                  <a:gd name="T33" fmla="*/ 44 h 128"/>
                  <a:gd name="T34" fmla="*/ 8 w 112"/>
                  <a:gd name="T35" fmla="*/ 112 h 128"/>
                  <a:gd name="T36" fmla="*/ 24 w 112"/>
                  <a:gd name="T37" fmla="*/ 128 h 128"/>
                  <a:gd name="T38" fmla="*/ 88 w 112"/>
                  <a:gd name="T39" fmla="*/ 128 h 128"/>
                  <a:gd name="T40" fmla="*/ 104 w 112"/>
                  <a:gd name="T41" fmla="*/ 112 h 128"/>
                  <a:gd name="T42" fmla="*/ 104 w 112"/>
                  <a:gd name="T43" fmla="*/ 44 h 128"/>
                  <a:gd name="T44" fmla="*/ 104 w 112"/>
                  <a:gd name="T45" fmla="*/ 44 h 128"/>
                  <a:gd name="T46" fmla="*/ 112 w 112"/>
                  <a:gd name="T47" fmla="*/ 36 h 128"/>
                  <a:gd name="T48" fmla="*/ 112 w 112"/>
                  <a:gd name="T49" fmla="*/ 32 h 128"/>
                  <a:gd name="T50" fmla="*/ 112 w 112"/>
                  <a:gd name="T51" fmla="*/ 27 h 128"/>
                  <a:gd name="T52" fmla="*/ 32 w 112"/>
                  <a:gd name="T53" fmla="*/ 12 h 128"/>
                  <a:gd name="T54" fmla="*/ 36 w 112"/>
                  <a:gd name="T55" fmla="*/ 8 h 128"/>
                  <a:gd name="T56" fmla="*/ 76 w 112"/>
                  <a:gd name="T57" fmla="*/ 8 h 128"/>
                  <a:gd name="T58" fmla="*/ 80 w 112"/>
                  <a:gd name="T59" fmla="*/ 12 h 128"/>
                  <a:gd name="T60" fmla="*/ 80 w 112"/>
                  <a:gd name="T61" fmla="*/ 16 h 128"/>
                  <a:gd name="T62" fmla="*/ 32 w 112"/>
                  <a:gd name="T63" fmla="*/ 16 h 128"/>
                  <a:gd name="T64" fmla="*/ 32 w 112"/>
                  <a:gd name="T65" fmla="*/ 12 h 128"/>
                  <a:gd name="T66" fmla="*/ 96 w 112"/>
                  <a:gd name="T67" fmla="*/ 112 h 128"/>
                  <a:gd name="T68" fmla="*/ 88 w 112"/>
                  <a:gd name="T69" fmla="*/ 120 h 128"/>
                  <a:gd name="T70" fmla="*/ 24 w 112"/>
                  <a:gd name="T71" fmla="*/ 120 h 128"/>
                  <a:gd name="T72" fmla="*/ 16 w 112"/>
                  <a:gd name="T73" fmla="*/ 112 h 128"/>
                  <a:gd name="T74" fmla="*/ 16 w 112"/>
                  <a:gd name="T75" fmla="*/ 44 h 128"/>
                  <a:gd name="T76" fmla="*/ 96 w 112"/>
                  <a:gd name="T77" fmla="*/ 44 h 128"/>
                  <a:gd name="T78" fmla="*/ 96 w 112"/>
                  <a:gd name="T79" fmla="*/ 112 h 128"/>
                  <a:gd name="T80" fmla="*/ 104 w 112"/>
                  <a:gd name="T81" fmla="*/ 32 h 128"/>
                  <a:gd name="T82" fmla="*/ 104 w 112"/>
                  <a:gd name="T83" fmla="*/ 36 h 128"/>
                  <a:gd name="T84" fmla="*/ 8 w 112"/>
                  <a:gd name="T85" fmla="*/ 36 h 128"/>
                  <a:gd name="T86" fmla="*/ 8 w 112"/>
                  <a:gd name="T87" fmla="*/ 32 h 128"/>
                  <a:gd name="T88" fmla="*/ 8 w 112"/>
                  <a:gd name="T89" fmla="*/ 28 h 128"/>
                  <a:gd name="T90" fmla="*/ 12 w 112"/>
                  <a:gd name="T91" fmla="*/ 24 h 128"/>
                  <a:gd name="T92" fmla="*/ 100 w 112"/>
                  <a:gd name="T93" fmla="*/ 24 h 128"/>
                  <a:gd name="T94" fmla="*/ 104 w 112"/>
                  <a:gd name="T95" fmla="*/ 28 h 128"/>
                  <a:gd name="T96" fmla="*/ 104 w 112"/>
                  <a:gd name="T97" fmla="*/ 3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12" h="128">
                    <a:moveTo>
                      <a:pt x="112" y="27"/>
                    </a:moveTo>
                    <a:cubicBezTo>
                      <a:pt x="112" y="21"/>
                      <a:pt x="106" y="16"/>
                      <a:pt x="100" y="16"/>
                    </a:cubicBezTo>
                    <a:cubicBezTo>
                      <a:pt x="88" y="16"/>
                      <a:pt x="88" y="16"/>
                      <a:pt x="88" y="16"/>
                    </a:cubicBezTo>
                    <a:cubicBezTo>
                      <a:pt x="88" y="12"/>
                      <a:pt x="88" y="12"/>
                      <a:pt x="88" y="12"/>
                    </a:cubicBezTo>
                    <a:cubicBezTo>
                      <a:pt x="88" y="12"/>
                      <a:pt x="88" y="12"/>
                      <a:pt x="88" y="12"/>
                    </a:cubicBezTo>
                    <a:cubicBezTo>
                      <a:pt x="88" y="5"/>
                      <a:pt x="83" y="0"/>
                      <a:pt x="76" y="0"/>
                    </a:cubicBezTo>
                    <a:cubicBezTo>
                      <a:pt x="36" y="0"/>
                      <a:pt x="36" y="0"/>
                      <a:pt x="36" y="0"/>
                    </a:cubicBezTo>
                    <a:cubicBezTo>
                      <a:pt x="29" y="0"/>
                      <a:pt x="24" y="5"/>
                      <a:pt x="24" y="12"/>
                    </a:cubicBezTo>
                    <a:cubicBezTo>
                      <a:pt x="24" y="12"/>
                      <a:pt x="24" y="12"/>
                      <a:pt x="24" y="12"/>
                    </a:cubicBezTo>
                    <a:cubicBezTo>
                      <a:pt x="24" y="16"/>
                      <a:pt x="24" y="16"/>
                      <a:pt x="24" y="16"/>
                    </a:cubicBezTo>
                    <a:cubicBezTo>
                      <a:pt x="12" y="16"/>
                      <a:pt x="12" y="16"/>
                      <a:pt x="12" y="16"/>
                    </a:cubicBezTo>
                    <a:cubicBezTo>
                      <a:pt x="6" y="16"/>
                      <a:pt x="0" y="21"/>
                      <a:pt x="0" y="27"/>
                    </a:cubicBezTo>
                    <a:cubicBezTo>
                      <a:pt x="0" y="27"/>
                      <a:pt x="0" y="27"/>
                      <a:pt x="0" y="27"/>
                    </a:cubicBezTo>
                    <a:cubicBezTo>
                      <a:pt x="0" y="32"/>
                      <a:pt x="0" y="32"/>
                      <a:pt x="0" y="32"/>
                    </a:cubicBezTo>
                    <a:cubicBezTo>
                      <a:pt x="0" y="36"/>
                      <a:pt x="0" y="36"/>
                      <a:pt x="0" y="36"/>
                    </a:cubicBezTo>
                    <a:cubicBezTo>
                      <a:pt x="0" y="40"/>
                      <a:pt x="4" y="44"/>
                      <a:pt x="8" y="44"/>
                    </a:cubicBezTo>
                    <a:cubicBezTo>
                      <a:pt x="8" y="44"/>
                      <a:pt x="8" y="44"/>
                      <a:pt x="8" y="44"/>
                    </a:cubicBezTo>
                    <a:cubicBezTo>
                      <a:pt x="8" y="112"/>
                      <a:pt x="8" y="112"/>
                      <a:pt x="8" y="112"/>
                    </a:cubicBezTo>
                    <a:cubicBezTo>
                      <a:pt x="8" y="121"/>
                      <a:pt x="15" y="128"/>
                      <a:pt x="24" y="128"/>
                    </a:cubicBezTo>
                    <a:cubicBezTo>
                      <a:pt x="88" y="128"/>
                      <a:pt x="88" y="128"/>
                      <a:pt x="88" y="128"/>
                    </a:cubicBezTo>
                    <a:cubicBezTo>
                      <a:pt x="97" y="128"/>
                      <a:pt x="104" y="121"/>
                      <a:pt x="104" y="112"/>
                    </a:cubicBezTo>
                    <a:cubicBezTo>
                      <a:pt x="104" y="44"/>
                      <a:pt x="104" y="44"/>
                      <a:pt x="104" y="44"/>
                    </a:cubicBezTo>
                    <a:cubicBezTo>
                      <a:pt x="104" y="44"/>
                      <a:pt x="104" y="44"/>
                      <a:pt x="104" y="44"/>
                    </a:cubicBezTo>
                    <a:cubicBezTo>
                      <a:pt x="108" y="44"/>
                      <a:pt x="112" y="40"/>
                      <a:pt x="112" y="36"/>
                    </a:cubicBezTo>
                    <a:cubicBezTo>
                      <a:pt x="112" y="32"/>
                      <a:pt x="112" y="32"/>
                      <a:pt x="112" y="32"/>
                    </a:cubicBezTo>
                    <a:cubicBezTo>
                      <a:pt x="112" y="27"/>
                      <a:pt x="112" y="27"/>
                      <a:pt x="112" y="27"/>
                    </a:cubicBezTo>
                    <a:close/>
                    <a:moveTo>
                      <a:pt x="32" y="12"/>
                    </a:moveTo>
                    <a:cubicBezTo>
                      <a:pt x="32" y="10"/>
                      <a:pt x="34" y="8"/>
                      <a:pt x="36" y="8"/>
                    </a:cubicBezTo>
                    <a:cubicBezTo>
                      <a:pt x="76" y="8"/>
                      <a:pt x="76" y="8"/>
                      <a:pt x="76" y="8"/>
                    </a:cubicBezTo>
                    <a:cubicBezTo>
                      <a:pt x="78" y="8"/>
                      <a:pt x="80" y="10"/>
                      <a:pt x="80" y="12"/>
                    </a:cubicBezTo>
                    <a:cubicBezTo>
                      <a:pt x="80" y="16"/>
                      <a:pt x="80" y="16"/>
                      <a:pt x="80" y="16"/>
                    </a:cubicBezTo>
                    <a:cubicBezTo>
                      <a:pt x="32" y="16"/>
                      <a:pt x="32" y="16"/>
                      <a:pt x="32" y="16"/>
                    </a:cubicBezTo>
                    <a:lnTo>
                      <a:pt x="32" y="12"/>
                    </a:lnTo>
                    <a:close/>
                    <a:moveTo>
                      <a:pt x="96" y="112"/>
                    </a:moveTo>
                    <a:cubicBezTo>
                      <a:pt x="96" y="116"/>
                      <a:pt x="92" y="120"/>
                      <a:pt x="88" y="120"/>
                    </a:cubicBezTo>
                    <a:cubicBezTo>
                      <a:pt x="24" y="120"/>
                      <a:pt x="24" y="120"/>
                      <a:pt x="24" y="120"/>
                    </a:cubicBezTo>
                    <a:cubicBezTo>
                      <a:pt x="20" y="120"/>
                      <a:pt x="16" y="116"/>
                      <a:pt x="16" y="112"/>
                    </a:cubicBezTo>
                    <a:cubicBezTo>
                      <a:pt x="16" y="44"/>
                      <a:pt x="16" y="44"/>
                      <a:pt x="16" y="44"/>
                    </a:cubicBezTo>
                    <a:cubicBezTo>
                      <a:pt x="96" y="44"/>
                      <a:pt x="96" y="44"/>
                      <a:pt x="96" y="44"/>
                    </a:cubicBezTo>
                    <a:lnTo>
                      <a:pt x="96" y="112"/>
                    </a:lnTo>
                    <a:close/>
                    <a:moveTo>
                      <a:pt x="104" y="32"/>
                    </a:moveTo>
                    <a:cubicBezTo>
                      <a:pt x="104" y="36"/>
                      <a:pt x="104" y="36"/>
                      <a:pt x="104" y="36"/>
                    </a:cubicBezTo>
                    <a:cubicBezTo>
                      <a:pt x="8" y="36"/>
                      <a:pt x="8" y="36"/>
                      <a:pt x="8" y="36"/>
                    </a:cubicBezTo>
                    <a:cubicBezTo>
                      <a:pt x="8" y="32"/>
                      <a:pt x="8" y="32"/>
                      <a:pt x="8" y="32"/>
                    </a:cubicBezTo>
                    <a:cubicBezTo>
                      <a:pt x="8" y="28"/>
                      <a:pt x="8" y="28"/>
                      <a:pt x="8" y="28"/>
                    </a:cubicBezTo>
                    <a:cubicBezTo>
                      <a:pt x="8" y="26"/>
                      <a:pt x="10" y="24"/>
                      <a:pt x="12" y="24"/>
                    </a:cubicBezTo>
                    <a:cubicBezTo>
                      <a:pt x="100" y="24"/>
                      <a:pt x="100" y="24"/>
                      <a:pt x="100" y="24"/>
                    </a:cubicBezTo>
                    <a:cubicBezTo>
                      <a:pt x="102" y="24"/>
                      <a:pt x="104" y="26"/>
                      <a:pt x="104" y="28"/>
                    </a:cubicBezTo>
                    <a:lnTo>
                      <a:pt x="104"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8" name="Freeform 16"/>
              <p:cNvSpPr>
                <a:spLocks noEditPoints="1"/>
              </p:cNvSpPr>
              <p:nvPr/>
            </p:nvSpPr>
            <p:spPr bwMode="auto">
              <a:xfrm>
                <a:off x="8096250"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9" name="Freeform 17"/>
              <p:cNvSpPr>
                <a:spLocks noEditPoints="1"/>
              </p:cNvSpPr>
              <p:nvPr/>
            </p:nvSpPr>
            <p:spPr bwMode="auto">
              <a:xfrm>
                <a:off x="8188325"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80" name="Freeform 18"/>
              <p:cNvSpPr>
                <a:spLocks noEditPoints="1"/>
              </p:cNvSpPr>
              <p:nvPr/>
            </p:nvSpPr>
            <p:spPr bwMode="auto">
              <a:xfrm>
                <a:off x="8280400" y="2149475"/>
                <a:ext cx="61913" cy="230188"/>
              </a:xfrm>
              <a:custGeom>
                <a:avLst/>
                <a:gdLst>
                  <a:gd name="T0" fmla="*/ 4 w 16"/>
                  <a:gd name="T1" fmla="*/ 60 h 60"/>
                  <a:gd name="T2" fmla="*/ 12 w 16"/>
                  <a:gd name="T3" fmla="*/ 60 h 60"/>
                  <a:gd name="T4" fmla="*/ 16 w 16"/>
                  <a:gd name="T5" fmla="*/ 56 h 60"/>
                  <a:gd name="T6" fmla="*/ 16 w 16"/>
                  <a:gd name="T7" fmla="*/ 4 h 60"/>
                  <a:gd name="T8" fmla="*/ 12 w 16"/>
                  <a:gd name="T9" fmla="*/ 0 h 60"/>
                  <a:gd name="T10" fmla="*/ 4 w 16"/>
                  <a:gd name="T11" fmla="*/ 0 h 60"/>
                  <a:gd name="T12" fmla="*/ 0 w 16"/>
                  <a:gd name="T13" fmla="*/ 4 h 60"/>
                  <a:gd name="T14" fmla="*/ 0 w 16"/>
                  <a:gd name="T15" fmla="*/ 56 h 60"/>
                  <a:gd name="T16" fmla="*/ 4 w 16"/>
                  <a:gd name="T17" fmla="*/ 60 h 60"/>
                  <a:gd name="T18" fmla="*/ 4 w 16"/>
                  <a:gd name="T19" fmla="*/ 4 h 60"/>
                  <a:gd name="T20" fmla="*/ 12 w 16"/>
                  <a:gd name="T21" fmla="*/ 4 h 60"/>
                  <a:gd name="T22" fmla="*/ 12 w 16"/>
                  <a:gd name="T23" fmla="*/ 56 h 60"/>
                  <a:gd name="T24" fmla="*/ 4 w 16"/>
                  <a:gd name="T25" fmla="*/ 56 h 60"/>
                  <a:gd name="T26" fmla="*/ 4 w 16"/>
                  <a:gd name="T27" fmla="*/ 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60">
                    <a:moveTo>
                      <a:pt x="4" y="60"/>
                    </a:moveTo>
                    <a:cubicBezTo>
                      <a:pt x="12" y="60"/>
                      <a:pt x="12" y="60"/>
                      <a:pt x="12" y="60"/>
                    </a:cubicBezTo>
                    <a:cubicBezTo>
                      <a:pt x="14" y="60"/>
                      <a:pt x="16" y="58"/>
                      <a:pt x="16" y="56"/>
                    </a:cubicBezTo>
                    <a:cubicBezTo>
                      <a:pt x="16" y="4"/>
                      <a:pt x="16" y="4"/>
                      <a:pt x="16" y="4"/>
                    </a:cubicBezTo>
                    <a:cubicBezTo>
                      <a:pt x="16" y="2"/>
                      <a:pt x="14" y="0"/>
                      <a:pt x="12" y="0"/>
                    </a:cubicBezTo>
                    <a:cubicBezTo>
                      <a:pt x="4" y="0"/>
                      <a:pt x="4" y="0"/>
                      <a:pt x="4" y="0"/>
                    </a:cubicBezTo>
                    <a:cubicBezTo>
                      <a:pt x="2" y="0"/>
                      <a:pt x="0" y="2"/>
                      <a:pt x="0" y="4"/>
                    </a:cubicBezTo>
                    <a:cubicBezTo>
                      <a:pt x="0" y="56"/>
                      <a:pt x="0" y="56"/>
                      <a:pt x="0" y="56"/>
                    </a:cubicBezTo>
                    <a:cubicBezTo>
                      <a:pt x="0" y="58"/>
                      <a:pt x="2" y="60"/>
                      <a:pt x="4" y="60"/>
                    </a:cubicBezTo>
                    <a:close/>
                    <a:moveTo>
                      <a:pt x="4" y="4"/>
                    </a:moveTo>
                    <a:cubicBezTo>
                      <a:pt x="12" y="4"/>
                      <a:pt x="12" y="4"/>
                      <a:pt x="12" y="4"/>
                    </a:cubicBezTo>
                    <a:cubicBezTo>
                      <a:pt x="12" y="56"/>
                      <a:pt x="12" y="56"/>
                      <a:pt x="12" y="56"/>
                    </a:cubicBezTo>
                    <a:cubicBezTo>
                      <a:pt x="4" y="56"/>
                      <a:pt x="4" y="56"/>
                      <a:pt x="4" y="56"/>
                    </a:cubicBezTo>
                    <a:lnTo>
                      <a:pt x="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grpSp>
        <p:grpSp>
          <p:nvGrpSpPr>
            <p:cNvPr id="50" name="Group 49"/>
            <p:cNvGrpSpPr/>
            <p:nvPr/>
          </p:nvGrpSpPr>
          <p:grpSpPr>
            <a:xfrm>
              <a:off x="5247881" y="2582722"/>
              <a:ext cx="346472" cy="367904"/>
              <a:chOff x="6881813" y="2154238"/>
              <a:chExt cx="461963" cy="490538"/>
            </a:xfrm>
            <a:solidFill>
              <a:schemeClr val="bg1">
                <a:lumMod val="65000"/>
              </a:schemeClr>
            </a:solidFill>
          </p:grpSpPr>
          <p:sp>
            <p:nvSpPr>
              <p:cNvPr id="74" name="Freeform 22"/>
              <p:cNvSpPr>
                <a:spLocks noEditPoints="1"/>
              </p:cNvSpPr>
              <p:nvPr/>
            </p:nvSpPr>
            <p:spPr bwMode="auto">
              <a:xfrm>
                <a:off x="6881813" y="2154238"/>
                <a:ext cx="461963" cy="490538"/>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5" name="Freeform 23"/>
              <p:cNvSpPr>
                <a:spLocks noEditPoints="1"/>
              </p:cNvSpPr>
              <p:nvPr/>
            </p:nvSpPr>
            <p:spPr bwMode="auto">
              <a:xfrm>
                <a:off x="6942138" y="2214563"/>
                <a:ext cx="339725" cy="30797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6" name="Freeform 24"/>
              <p:cNvSpPr>
                <a:spLocks noEditPoints="1"/>
              </p:cNvSpPr>
              <p:nvPr/>
            </p:nvSpPr>
            <p:spPr bwMode="auto">
              <a:xfrm>
                <a:off x="7127875" y="2260600"/>
                <a:ext cx="92075" cy="92075"/>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grpSp>
        <p:sp>
          <p:nvSpPr>
            <p:cNvPr id="51" name="Freeform 28"/>
            <p:cNvSpPr>
              <a:spLocks noEditPoints="1"/>
            </p:cNvSpPr>
            <p:nvPr/>
          </p:nvSpPr>
          <p:spPr bwMode="auto">
            <a:xfrm>
              <a:off x="5670353" y="3629393"/>
              <a:ext cx="369806" cy="368356"/>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bg1">
                <a:lumMod val="65000"/>
              </a:schemeClr>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grpSp>
          <p:nvGrpSpPr>
            <p:cNvPr id="52" name="Group 51"/>
            <p:cNvGrpSpPr/>
            <p:nvPr/>
          </p:nvGrpSpPr>
          <p:grpSpPr>
            <a:xfrm>
              <a:off x="5076233" y="4237840"/>
              <a:ext cx="371475" cy="367904"/>
              <a:chOff x="7219950" y="3429000"/>
              <a:chExt cx="495300" cy="490538"/>
            </a:xfrm>
            <a:solidFill>
              <a:schemeClr val="bg1">
                <a:lumMod val="65000"/>
              </a:schemeClr>
            </a:solidFill>
          </p:grpSpPr>
          <p:sp>
            <p:nvSpPr>
              <p:cNvPr id="68" name="Freeform 32"/>
              <p:cNvSpPr>
                <a:spLocks noEditPoints="1"/>
              </p:cNvSpPr>
              <p:nvPr/>
            </p:nvSpPr>
            <p:spPr bwMode="auto">
              <a:xfrm>
                <a:off x="7219950" y="3475038"/>
                <a:ext cx="452438" cy="444500"/>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69" name="Freeform 33"/>
              <p:cNvSpPr>
                <a:spLocks noEditPoints="1"/>
              </p:cNvSpPr>
              <p:nvPr/>
            </p:nvSpPr>
            <p:spPr bwMode="auto">
              <a:xfrm>
                <a:off x="7439025" y="3675063"/>
                <a:ext cx="76200" cy="76200"/>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0" name="Freeform 34"/>
              <p:cNvSpPr>
                <a:spLocks noEditPoints="1"/>
              </p:cNvSpPr>
              <p:nvPr/>
            </p:nvSpPr>
            <p:spPr bwMode="auto">
              <a:xfrm>
                <a:off x="7639050" y="3429000"/>
                <a:ext cx="76200" cy="76200"/>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1" name="Freeform 35"/>
              <p:cNvSpPr>
                <a:spLocks noEditPoints="1"/>
              </p:cNvSpPr>
              <p:nvPr/>
            </p:nvSpPr>
            <p:spPr bwMode="auto">
              <a:xfrm>
                <a:off x="7346950" y="3659188"/>
                <a:ext cx="61913" cy="61913"/>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2" name="Oval 36"/>
              <p:cNvSpPr>
                <a:spLocks noChangeArrowheads="1"/>
              </p:cNvSpPr>
              <p:nvPr/>
            </p:nvSpPr>
            <p:spPr bwMode="auto">
              <a:xfrm>
                <a:off x="7408863" y="376713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3" name="Oval 37"/>
              <p:cNvSpPr>
                <a:spLocks noChangeArrowheads="1"/>
              </p:cNvSpPr>
              <p:nvPr/>
            </p:nvSpPr>
            <p:spPr bwMode="auto">
              <a:xfrm>
                <a:off x="7653338" y="3536950"/>
                <a:ext cx="31750"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grpSp>
      </p:grpSp>
      <p:cxnSp>
        <p:nvCxnSpPr>
          <p:cNvPr id="53" name="Straight Connector 52"/>
          <p:cNvCxnSpPr/>
          <p:nvPr/>
        </p:nvCxnSpPr>
        <p:spPr>
          <a:xfrm>
            <a:off x="4800600" y="2249488"/>
            <a:ext cx="2728913"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a:off x="5876925" y="2767013"/>
            <a:ext cx="1652588"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5292725" y="3290888"/>
            <a:ext cx="2236788"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6334125" y="3806825"/>
            <a:ext cx="1195388"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5761038" y="4410075"/>
            <a:ext cx="1768475" cy="0"/>
          </a:xfrm>
          <a:prstGeom prst="line">
            <a:avLst/>
          </a:prstGeom>
          <a:ln w="19050">
            <a:solidFill>
              <a:schemeClr val="bg1">
                <a:lumMod val="85000"/>
              </a:schemeClr>
            </a:solidFill>
            <a:prstDash val="sysDot"/>
            <a:headEnd type="oval"/>
            <a:tailEnd type="oval"/>
          </a:ln>
        </p:spPr>
        <p:style>
          <a:lnRef idx="1">
            <a:schemeClr val="accent1"/>
          </a:lnRef>
          <a:fillRef idx="0">
            <a:schemeClr val="accent1"/>
          </a:fillRef>
          <a:effectRef idx="0">
            <a:schemeClr val="accent1"/>
          </a:effectRef>
          <a:fontRef idx="minor">
            <a:schemeClr val="tx1"/>
          </a:fontRef>
        </p:style>
      </p:cxnSp>
      <p:sp>
        <p:nvSpPr>
          <p:cNvPr id="58" name="TextBox 57"/>
          <p:cNvSpPr txBox="1"/>
          <p:nvPr/>
        </p:nvSpPr>
        <p:spPr>
          <a:xfrm>
            <a:off x="7696200" y="2057400"/>
            <a:ext cx="885825" cy="277813"/>
          </a:xfrm>
          <a:prstGeom prst="rect">
            <a:avLst/>
          </a:prstGeom>
          <a:noFill/>
        </p:spPr>
        <p:txBody>
          <a:bodyPr wrap="none">
            <a:spAutoFit/>
          </a:bodyPr>
          <a:lstStyle/>
          <a:p>
            <a:pPr eaLnBrk="1" fontAlgn="auto" hangingPunct="1">
              <a:spcBef>
                <a:spcPts val="0"/>
              </a:spcBef>
              <a:spcAft>
                <a:spcPts val="0"/>
              </a:spcAft>
              <a:defRPr/>
            </a:pPr>
            <a:r>
              <a:rPr lang="id-ID" sz="1200" b="1" dirty="0">
                <a:solidFill>
                  <a:schemeClr val="accent6"/>
                </a:solidFill>
                <a:latin typeface="+mn-lt"/>
              </a:rPr>
              <a:t>Content 01</a:t>
            </a:r>
          </a:p>
        </p:txBody>
      </p:sp>
      <p:sp>
        <p:nvSpPr>
          <p:cNvPr id="59" name="TextBox 58"/>
          <p:cNvSpPr txBox="1">
            <a:spLocks noChangeArrowheads="1"/>
          </p:cNvSpPr>
          <p:nvPr/>
        </p:nvSpPr>
        <p:spPr bwMode="auto">
          <a:xfrm>
            <a:off x="7696200" y="2233613"/>
            <a:ext cx="25796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sz="1000">
                <a:solidFill>
                  <a:srgbClr val="A6A6A6"/>
                </a:solidFill>
              </a:rPr>
              <a:t>Suitable for all category</a:t>
            </a:r>
            <a:r>
              <a:rPr lang="en-US" altLang="zh-CN" sz="1000">
                <a:solidFill>
                  <a:srgbClr val="A6A6A6"/>
                </a:solidFill>
              </a:rPr>
              <a:t>, Lorem Ipsum is not simply random text.</a:t>
            </a:r>
            <a:endParaRPr lang="en-US" altLang="zh-CN" sz="1000" b="1">
              <a:solidFill>
                <a:srgbClr val="A6A6A6"/>
              </a:solidFill>
              <a:latin typeface="Signika Negative"/>
            </a:endParaRPr>
          </a:p>
        </p:txBody>
      </p:sp>
      <p:sp>
        <p:nvSpPr>
          <p:cNvPr id="60" name="TextBox 59"/>
          <p:cNvSpPr txBox="1"/>
          <p:nvPr/>
        </p:nvSpPr>
        <p:spPr>
          <a:xfrm>
            <a:off x="7696200" y="2566988"/>
            <a:ext cx="885825" cy="277812"/>
          </a:xfrm>
          <a:prstGeom prst="rect">
            <a:avLst/>
          </a:prstGeom>
          <a:noFill/>
        </p:spPr>
        <p:txBody>
          <a:bodyPr wrap="none">
            <a:spAutoFit/>
          </a:bodyPr>
          <a:lstStyle/>
          <a:p>
            <a:pPr eaLnBrk="1" fontAlgn="auto" hangingPunct="1">
              <a:spcBef>
                <a:spcPts val="0"/>
              </a:spcBef>
              <a:spcAft>
                <a:spcPts val="0"/>
              </a:spcAft>
              <a:defRPr/>
            </a:pPr>
            <a:r>
              <a:rPr lang="id-ID" sz="1200" b="1" dirty="0">
                <a:solidFill>
                  <a:schemeClr val="accent5"/>
                </a:solidFill>
                <a:latin typeface="+mn-lt"/>
              </a:rPr>
              <a:t>Content 02</a:t>
            </a:r>
          </a:p>
        </p:txBody>
      </p:sp>
      <p:sp>
        <p:nvSpPr>
          <p:cNvPr id="61" name="TextBox 60"/>
          <p:cNvSpPr txBox="1">
            <a:spLocks noChangeArrowheads="1"/>
          </p:cNvSpPr>
          <p:nvPr/>
        </p:nvSpPr>
        <p:spPr bwMode="auto">
          <a:xfrm>
            <a:off x="7696200" y="2743200"/>
            <a:ext cx="25796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sz="1000">
                <a:solidFill>
                  <a:srgbClr val="A6A6A6"/>
                </a:solidFill>
              </a:rPr>
              <a:t>Suitable for all category</a:t>
            </a:r>
            <a:r>
              <a:rPr lang="en-US" altLang="zh-CN" sz="1000">
                <a:solidFill>
                  <a:srgbClr val="A6A6A6"/>
                </a:solidFill>
              </a:rPr>
              <a:t>, Lorem Ipsum is not simply random text.</a:t>
            </a:r>
            <a:endParaRPr lang="en-US" altLang="zh-CN" sz="1000" b="1">
              <a:solidFill>
                <a:srgbClr val="A6A6A6"/>
              </a:solidFill>
              <a:latin typeface="Signika Negative"/>
            </a:endParaRPr>
          </a:p>
        </p:txBody>
      </p:sp>
      <p:sp>
        <p:nvSpPr>
          <p:cNvPr id="62" name="TextBox 61"/>
          <p:cNvSpPr txBox="1">
            <a:spLocks noChangeArrowheads="1"/>
          </p:cNvSpPr>
          <p:nvPr/>
        </p:nvSpPr>
        <p:spPr bwMode="auto">
          <a:xfrm>
            <a:off x="7696200" y="3097213"/>
            <a:ext cx="885825"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sz="1200" b="1">
                <a:solidFill>
                  <a:srgbClr val="7030A0"/>
                </a:solidFill>
              </a:rPr>
              <a:t>Content 03</a:t>
            </a:r>
          </a:p>
        </p:txBody>
      </p:sp>
      <p:sp>
        <p:nvSpPr>
          <p:cNvPr id="63" name="TextBox 62"/>
          <p:cNvSpPr txBox="1">
            <a:spLocks noChangeArrowheads="1"/>
          </p:cNvSpPr>
          <p:nvPr/>
        </p:nvSpPr>
        <p:spPr bwMode="auto">
          <a:xfrm>
            <a:off x="7696200" y="3271838"/>
            <a:ext cx="25796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sz="1000">
                <a:solidFill>
                  <a:srgbClr val="A6A6A6"/>
                </a:solidFill>
              </a:rPr>
              <a:t>Suitable for all category</a:t>
            </a:r>
            <a:r>
              <a:rPr lang="en-US" altLang="zh-CN" sz="1000">
                <a:solidFill>
                  <a:srgbClr val="A6A6A6"/>
                </a:solidFill>
              </a:rPr>
              <a:t>, Lorem Ipsum is not simply random text.</a:t>
            </a:r>
            <a:endParaRPr lang="en-US" altLang="zh-CN" sz="1000" b="1">
              <a:solidFill>
                <a:srgbClr val="A6A6A6"/>
              </a:solidFill>
              <a:latin typeface="Signika Negative"/>
            </a:endParaRPr>
          </a:p>
        </p:txBody>
      </p:sp>
      <p:sp>
        <p:nvSpPr>
          <p:cNvPr id="64" name="TextBox 63"/>
          <p:cNvSpPr txBox="1"/>
          <p:nvPr/>
        </p:nvSpPr>
        <p:spPr>
          <a:xfrm>
            <a:off x="7696200" y="3627438"/>
            <a:ext cx="885825" cy="276225"/>
          </a:xfrm>
          <a:prstGeom prst="rect">
            <a:avLst/>
          </a:prstGeom>
          <a:noFill/>
        </p:spPr>
        <p:txBody>
          <a:bodyPr wrap="none">
            <a:spAutoFit/>
          </a:bodyPr>
          <a:lstStyle/>
          <a:p>
            <a:pPr eaLnBrk="1" fontAlgn="auto" hangingPunct="1">
              <a:spcBef>
                <a:spcPts val="0"/>
              </a:spcBef>
              <a:spcAft>
                <a:spcPts val="0"/>
              </a:spcAft>
              <a:defRPr/>
            </a:pPr>
            <a:r>
              <a:rPr lang="id-ID" sz="1200" b="1" dirty="0">
                <a:solidFill>
                  <a:schemeClr val="accent4"/>
                </a:solidFill>
                <a:latin typeface="+mn-lt"/>
              </a:rPr>
              <a:t>Content 04</a:t>
            </a:r>
          </a:p>
        </p:txBody>
      </p:sp>
      <p:sp>
        <p:nvSpPr>
          <p:cNvPr id="65" name="TextBox 64"/>
          <p:cNvSpPr txBox="1">
            <a:spLocks noChangeArrowheads="1"/>
          </p:cNvSpPr>
          <p:nvPr/>
        </p:nvSpPr>
        <p:spPr bwMode="auto">
          <a:xfrm>
            <a:off x="7696200" y="3802063"/>
            <a:ext cx="25796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sz="1000">
                <a:solidFill>
                  <a:srgbClr val="A6A6A6"/>
                </a:solidFill>
              </a:rPr>
              <a:t>Suitable for all category</a:t>
            </a:r>
            <a:r>
              <a:rPr lang="en-US" altLang="zh-CN" sz="1000">
                <a:solidFill>
                  <a:srgbClr val="A6A6A6"/>
                </a:solidFill>
              </a:rPr>
              <a:t>, Lorem Ipsum is not simply random text.</a:t>
            </a:r>
            <a:endParaRPr lang="en-US" altLang="zh-CN" sz="1000" b="1">
              <a:solidFill>
                <a:srgbClr val="A6A6A6"/>
              </a:solidFill>
              <a:latin typeface="Signika Negative"/>
            </a:endParaRPr>
          </a:p>
        </p:txBody>
      </p:sp>
      <p:sp>
        <p:nvSpPr>
          <p:cNvPr id="66" name="TextBox 65"/>
          <p:cNvSpPr txBox="1">
            <a:spLocks noChangeArrowheads="1"/>
          </p:cNvSpPr>
          <p:nvPr/>
        </p:nvSpPr>
        <p:spPr bwMode="auto">
          <a:xfrm>
            <a:off x="7696200" y="4202113"/>
            <a:ext cx="885825"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sz="1200" b="1">
                <a:solidFill>
                  <a:srgbClr val="FF0000"/>
                </a:solidFill>
              </a:rPr>
              <a:t>Content 05</a:t>
            </a:r>
          </a:p>
        </p:txBody>
      </p:sp>
      <p:sp>
        <p:nvSpPr>
          <p:cNvPr id="67" name="TextBox 66"/>
          <p:cNvSpPr txBox="1">
            <a:spLocks noChangeArrowheads="1"/>
          </p:cNvSpPr>
          <p:nvPr/>
        </p:nvSpPr>
        <p:spPr bwMode="auto">
          <a:xfrm>
            <a:off x="7696200" y="4378325"/>
            <a:ext cx="2579688"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sz="1000">
                <a:solidFill>
                  <a:srgbClr val="A6A6A6"/>
                </a:solidFill>
              </a:rPr>
              <a:t>Suitable for all category</a:t>
            </a:r>
            <a:r>
              <a:rPr lang="en-US" altLang="zh-CN" sz="1000">
                <a:solidFill>
                  <a:srgbClr val="A6A6A6"/>
                </a:solidFill>
              </a:rPr>
              <a:t>, Lorem Ipsum is not simply random text.</a:t>
            </a:r>
            <a:endParaRPr lang="en-US" altLang="zh-CN" sz="1000" b="1">
              <a:solidFill>
                <a:srgbClr val="A6A6A6"/>
              </a:solidFill>
              <a:latin typeface="Signika Negative"/>
            </a:endParaRPr>
          </a:p>
        </p:txBody>
      </p:sp>
      <p:sp>
        <p:nvSpPr>
          <p:cNvPr id="84" name="Content Placeholder 2"/>
          <p:cNvSpPr txBox="1">
            <a:spLocks/>
          </p:cNvSpPr>
          <p:nvPr/>
        </p:nvSpPr>
        <p:spPr>
          <a:xfrm>
            <a:off x="608013" y="5376863"/>
            <a:ext cx="10782300" cy="817562"/>
          </a:xfrm>
          <a:prstGeom prst="rect">
            <a:avLst/>
          </a:prstGeom>
        </p:spPr>
        <p:txBody>
          <a:bodyPr>
            <a:norm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lnSpc>
                <a:spcPct val="110000"/>
              </a:lnSpc>
              <a:spcAft>
                <a:spcPts val="0"/>
              </a:spcAft>
              <a:buFont typeface="Arial" pitchFamily="34" charset="0"/>
              <a:buNone/>
              <a:defRPr/>
            </a:pPr>
            <a:r>
              <a:rPr lang="en-US" sz="1100" dirty="0">
                <a:solidFill>
                  <a:schemeClr val="bg1">
                    <a:lumMod val="95000"/>
                  </a:schemeClr>
                </a:solidFill>
              </a:rPr>
              <a:t>Lorem ipsum dolor sit amet, consectetur adipiscing elit. </a:t>
            </a:r>
            <a:r>
              <a:rPr lang="en-US" sz="1100" b="1" dirty="0">
                <a:solidFill>
                  <a:schemeClr val="bg1">
                    <a:lumMod val="95000"/>
                  </a:schemeClr>
                </a:solidFill>
              </a:rPr>
              <a:t>Fusce suscipit neque non libero aliquam</a:t>
            </a:r>
            <a:r>
              <a:rPr lang="en-US" sz="1100" dirty="0">
                <a:solidFill>
                  <a:schemeClr val="bg1">
                    <a:lumMod val="95000"/>
                  </a:schemeClr>
                </a:solidFill>
              </a:rPr>
              <a:t>, ut facilisis lacus pretium. Sed imperdiet tincidunt velit laoreet facilisis. Praesent tempus ipsum suscipit, dictum nulla a, sagittis sapien. Curabitur a nisl facilisis lectus posuere pharetra porta sed neque. Fusce porttitor venenatis ipsum at ullamcorper. Suspendisse sodales leo vehicula libero pharetra, ac porttitor metus mollis</a:t>
            </a:r>
            <a:r>
              <a:rPr lang="en-US" sz="1100" dirty="0" smtClean="0">
                <a:solidFill>
                  <a:schemeClr val="bg1">
                    <a:lumMod val="95000"/>
                  </a:schemeClr>
                </a:solidFill>
              </a:rPr>
              <a:t>.</a:t>
            </a:r>
            <a:endParaRPr lang="en-US" sz="1100" dirty="0">
              <a:solidFill>
                <a:schemeClr val="bg1">
                  <a:lumMod val="95000"/>
                </a:schemeClr>
              </a:solidFill>
            </a:endParaRPr>
          </a:p>
        </p:txBody>
      </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22" presetClass="entr" presetSubtype="8" fill="hold" nodeType="withEffect">
                                  <p:stCondLst>
                                    <p:cond delay="2000"/>
                                  </p:stCondLst>
                                  <p:childTnLst>
                                    <p:set>
                                      <p:cBhvr>
                                        <p:cTn id="28" dur="1" fill="hold">
                                          <p:stCondLst>
                                            <p:cond delay="0"/>
                                          </p:stCondLst>
                                        </p:cTn>
                                        <p:tgtEl>
                                          <p:spTgt spid="2"/>
                                        </p:tgtEl>
                                        <p:attrNameLst>
                                          <p:attrName>style.visibility</p:attrName>
                                        </p:attrNameLst>
                                      </p:cBhvr>
                                      <p:to>
                                        <p:strVal val="visible"/>
                                      </p:to>
                                    </p:set>
                                    <p:animEffect transition="in" filter="wipe(left)">
                                      <p:cBhvr>
                                        <p:cTn id="29" dur="1500"/>
                                        <p:tgtEl>
                                          <p:spTgt spid="2"/>
                                        </p:tgtEl>
                                      </p:cBhvr>
                                    </p:animEffect>
                                  </p:childTnLst>
                                </p:cTn>
                              </p:par>
                              <p:par>
                                <p:cTn id="30" presetID="22" presetClass="entr" presetSubtype="8" fill="hold" nodeType="withEffect">
                                  <p:stCondLst>
                                    <p:cond delay="3500"/>
                                  </p:stCondLst>
                                  <p:childTnLst>
                                    <p:set>
                                      <p:cBhvr>
                                        <p:cTn id="31" dur="1" fill="hold">
                                          <p:stCondLst>
                                            <p:cond delay="0"/>
                                          </p:stCondLst>
                                        </p:cTn>
                                        <p:tgtEl>
                                          <p:spTgt spid="53"/>
                                        </p:tgtEl>
                                        <p:attrNameLst>
                                          <p:attrName>style.visibility</p:attrName>
                                        </p:attrNameLst>
                                      </p:cBhvr>
                                      <p:to>
                                        <p:strVal val="visible"/>
                                      </p:to>
                                    </p:set>
                                    <p:animEffect transition="in" filter="wipe(left)">
                                      <p:cBhvr>
                                        <p:cTn id="32" dur="500"/>
                                        <p:tgtEl>
                                          <p:spTgt spid="53"/>
                                        </p:tgtEl>
                                      </p:cBhvr>
                                    </p:animEffect>
                                  </p:childTnLst>
                                </p:cTn>
                              </p:par>
                              <p:par>
                                <p:cTn id="33" presetID="22" presetClass="entr" presetSubtype="8" fill="hold" nodeType="withEffect">
                                  <p:stCondLst>
                                    <p:cond delay="3500"/>
                                  </p:stCondLst>
                                  <p:childTnLst>
                                    <p:set>
                                      <p:cBhvr>
                                        <p:cTn id="34" dur="1" fill="hold">
                                          <p:stCondLst>
                                            <p:cond delay="0"/>
                                          </p:stCondLst>
                                        </p:cTn>
                                        <p:tgtEl>
                                          <p:spTgt spid="54"/>
                                        </p:tgtEl>
                                        <p:attrNameLst>
                                          <p:attrName>style.visibility</p:attrName>
                                        </p:attrNameLst>
                                      </p:cBhvr>
                                      <p:to>
                                        <p:strVal val="visible"/>
                                      </p:to>
                                    </p:set>
                                    <p:animEffect transition="in" filter="wipe(left)">
                                      <p:cBhvr>
                                        <p:cTn id="35" dur="500"/>
                                        <p:tgtEl>
                                          <p:spTgt spid="54"/>
                                        </p:tgtEl>
                                      </p:cBhvr>
                                    </p:animEffect>
                                  </p:childTnLst>
                                </p:cTn>
                              </p:par>
                              <p:par>
                                <p:cTn id="36" presetID="22" presetClass="entr" presetSubtype="8" fill="hold" nodeType="withEffect">
                                  <p:stCondLst>
                                    <p:cond delay="3500"/>
                                  </p:stCondLst>
                                  <p:childTnLst>
                                    <p:set>
                                      <p:cBhvr>
                                        <p:cTn id="37" dur="1" fill="hold">
                                          <p:stCondLst>
                                            <p:cond delay="0"/>
                                          </p:stCondLst>
                                        </p:cTn>
                                        <p:tgtEl>
                                          <p:spTgt spid="55"/>
                                        </p:tgtEl>
                                        <p:attrNameLst>
                                          <p:attrName>style.visibility</p:attrName>
                                        </p:attrNameLst>
                                      </p:cBhvr>
                                      <p:to>
                                        <p:strVal val="visible"/>
                                      </p:to>
                                    </p:set>
                                    <p:animEffect transition="in" filter="wipe(left)">
                                      <p:cBhvr>
                                        <p:cTn id="38" dur="500"/>
                                        <p:tgtEl>
                                          <p:spTgt spid="55"/>
                                        </p:tgtEl>
                                      </p:cBhvr>
                                    </p:animEffect>
                                  </p:childTnLst>
                                </p:cTn>
                              </p:par>
                              <p:par>
                                <p:cTn id="39" presetID="22" presetClass="entr" presetSubtype="8" fill="hold" nodeType="withEffect">
                                  <p:stCondLst>
                                    <p:cond delay="3500"/>
                                  </p:stCondLst>
                                  <p:childTnLst>
                                    <p:set>
                                      <p:cBhvr>
                                        <p:cTn id="40" dur="1" fill="hold">
                                          <p:stCondLst>
                                            <p:cond delay="0"/>
                                          </p:stCondLst>
                                        </p:cTn>
                                        <p:tgtEl>
                                          <p:spTgt spid="56"/>
                                        </p:tgtEl>
                                        <p:attrNameLst>
                                          <p:attrName>style.visibility</p:attrName>
                                        </p:attrNameLst>
                                      </p:cBhvr>
                                      <p:to>
                                        <p:strVal val="visible"/>
                                      </p:to>
                                    </p:set>
                                    <p:animEffect transition="in" filter="wipe(left)">
                                      <p:cBhvr>
                                        <p:cTn id="41" dur="500"/>
                                        <p:tgtEl>
                                          <p:spTgt spid="56"/>
                                        </p:tgtEl>
                                      </p:cBhvr>
                                    </p:animEffect>
                                  </p:childTnLst>
                                </p:cTn>
                              </p:par>
                              <p:par>
                                <p:cTn id="42" presetID="22" presetClass="entr" presetSubtype="8" fill="hold" nodeType="withEffect">
                                  <p:stCondLst>
                                    <p:cond delay="3500"/>
                                  </p:stCondLst>
                                  <p:childTnLst>
                                    <p:set>
                                      <p:cBhvr>
                                        <p:cTn id="43" dur="1" fill="hold">
                                          <p:stCondLst>
                                            <p:cond delay="0"/>
                                          </p:stCondLst>
                                        </p:cTn>
                                        <p:tgtEl>
                                          <p:spTgt spid="57"/>
                                        </p:tgtEl>
                                        <p:attrNameLst>
                                          <p:attrName>style.visibility</p:attrName>
                                        </p:attrNameLst>
                                      </p:cBhvr>
                                      <p:to>
                                        <p:strVal val="visible"/>
                                      </p:to>
                                    </p:set>
                                    <p:animEffect transition="in" filter="wipe(left)">
                                      <p:cBhvr>
                                        <p:cTn id="44" dur="500"/>
                                        <p:tgtEl>
                                          <p:spTgt spid="57"/>
                                        </p:tgtEl>
                                      </p:cBhvr>
                                    </p:animEffect>
                                  </p:childTnLst>
                                </p:cTn>
                              </p:par>
                              <p:par>
                                <p:cTn id="45" presetID="22" presetClass="entr" presetSubtype="8" fill="hold" grpId="0" nodeType="withEffect">
                                  <p:stCondLst>
                                    <p:cond delay="4000"/>
                                  </p:stCondLst>
                                  <p:childTnLst>
                                    <p:set>
                                      <p:cBhvr>
                                        <p:cTn id="46" dur="1" fill="hold">
                                          <p:stCondLst>
                                            <p:cond delay="0"/>
                                          </p:stCondLst>
                                        </p:cTn>
                                        <p:tgtEl>
                                          <p:spTgt spid="58"/>
                                        </p:tgtEl>
                                        <p:attrNameLst>
                                          <p:attrName>style.visibility</p:attrName>
                                        </p:attrNameLst>
                                      </p:cBhvr>
                                      <p:to>
                                        <p:strVal val="visible"/>
                                      </p:to>
                                    </p:set>
                                    <p:animEffect transition="in" filter="wipe(left)">
                                      <p:cBhvr>
                                        <p:cTn id="47" dur="1000"/>
                                        <p:tgtEl>
                                          <p:spTgt spid="58"/>
                                        </p:tgtEl>
                                      </p:cBhvr>
                                    </p:animEffect>
                                  </p:childTnLst>
                                </p:cTn>
                              </p:par>
                              <p:par>
                                <p:cTn id="48" presetID="22" presetClass="entr" presetSubtype="8" fill="hold" grpId="0" nodeType="withEffect">
                                  <p:stCondLst>
                                    <p:cond delay="4000"/>
                                  </p:stCondLst>
                                  <p:childTnLst>
                                    <p:set>
                                      <p:cBhvr>
                                        <p:cTn id="49" dur="1" fill="hold">
                                          <p:stCondLst>
                                            <p:cond delay="0"/>
                                          </p:stCondLst>
                                        </p:cTn>
                                        <p:tgtEl>
                                          <p:spTgt spid="59"/>
                                        </p:tgtEl>
                                        <p:attrNameLst>
                                          <p:attrName>style.visibility</p:attrName>
                                        </p:attrNameLst>
                                      </p:cBhvr>
                                      <p:to>
                                        <p:strVal val="visible"/>
                                      </p:to>
                                    </p:set>
                                    <p:animEffect transition="in" filter="wipe(left)">
                                      <p:cBhvr>
                                        <p:cTn id="50" dur="1000"/>
                                        <p:tgtEl>
                                          <p:spTgt spid="59"/>
                                        </p:tgtEl>
                                      </p:cBhvr>
                                    </p:animEffect>
                                  </p:childTnLst>
                                </p:cTn>
                              </p:par>
                              <p:par>
                                <p:cTn id="51" presetID="22" presetClass="entr" presetSubtype="8" fill="hold" grpId="0" nodeType="withEffect">
                                  <p:stCondLst>
                                    <p:cond delay="4000"/>
                                  </p:stCondLst>
                                  <p:childTnLst>
                                    <p:set>
                                      <p:cBhvr>
                                        <p:cTn id="52" dur="1" fill="hold">
                                          <p:stCondLst>
                                            <p:cond delay="0"/>
                                          </p:stCondLst>
                                        </p:cTn>
                                        <p:tgtEl>
                                          <p:spTgt spid="60"/>
                                        </p:tgtEl>
                                        <p:attrNameLst>
                                          <p:attrName>style.visibility</p:attrName>
                                        </p:attrNameLst>
                                      </p:cBhvr>
                                      <p:to>
                                        <p:strVal val="visible"/>
                                      </p:to>
                                    </p:set>
                                    <p:animEffect transition="in" filter="wipe(left)">
                                      <p:cBhvr>
                                        <p:cTn id="53" dur="1000"/>
                                        <p:tgtEl>
                                          <p:spTgt spid="60"/>
                                        </p:tgtEl>
                                      </p:cBhvr>
                                    </p:animEffect>
                                  </p:childTnLst>
                                </p:cTn>
                              </p:par>
                              <p:par>
                                <p:cTn id="54" presetID="22" presetClass="entr" presetSubtype="8" fill="hold" grpId="0" nodeType="withEffect">
                                  <p:stCondLst>
                                    <p:cond delay="4000"/>
                                  </p:stCondLst>
                                  <p:childTnLst>
                                    <p:set>
                                      <p:cBhvr>
                                        <p:cTn id="55" dur="1" fill="hold">
                                          <p:stCondLst>
                                            <p:cond delay="0"/>
                                          </p:stCondLst>
                                        </p:cTn>
                                        <p:tgtEl>
                                          <p:spTgt spid="61"/>
                                        </p:tgtEl>
                                        <p:attrNameLst>
                                          <p:attrName>style.visibility</p:attrName>
                                        </p:attrNameLst>
                                      </p:cBhvr>
                                      <p:to>
                                        <p:strVal val="visible"/>
                                      </p:to>
                                    </p:set>
                                    <p:animEffect transition="in" filter="wipe(left)">
                                      <p:cBhvr>
                                        <p:cTn id="56" dur="1000"/>
                                        <p:tgtEl>
                                          <p:spTgt spid="61"/>
                                        </p:tgtEl>
                                      </p:cBhvr>
                                    </p:animEffect>
                                  </p:childTnLst>
                                </p:cTn>
                              </p:par>
                              <p:par>
                                <p:cTn id="57" presetID="22" presetClass="entr" presetSubtype="8" fill="hold" grpId="0" nodeType="withEffect">
                                  <p:stCondLst>
                                    <p:cond delay="4000"/>
                                  </p:stCondLst>
                                  <p:childTnLst>
                                    <p:set>
                                      <p:cBhvr>
                                        <p:cTn id="58" dur="1" fill="hold">
                                          <p:stCondLst>
                                            <p:cond delay="0"/>
                                          </p:stCondLst>
                                        </p:cTn>
                                        <p:tgtEl>
                                          <p:spTgt spid="62"/>
                                        </p:tgtEl>
                                        <p:attrNameLst>
                                          <p:attrName>style.visibility</p:attrName>
                                        </p:attrNameLst>
                                      </p:cBhvr>
                                      <p:to>
                                        <p:strVal val="visible"/>
                                      </p:to>
                                    </p:set>
                                    <p:animEffect transition="in" filter="wipe(left)">
                                      <p:cBhvr>
                                        <p:cTn id="59" dur="1000"/>
                                        <p:tgtEl>
                                          <p:spTgt spid="62"/>
                                        </p:tgtEl>
                                      </p:cBhvr>
                                    </p:animEffect>
                                  </p:childTnLst>
                                </p:cTn>
                              </p:par>
                              <p:par>
                                <p:cTn id="60" presetID="22" presetClass="entr" presetSubtype="8" fill="hold" grpId="0" nodeType="withEffect">
                                  <p:stCondLst>
                                    <p:cond delay="4000"/>
                                  </p:stCondLst>
                                  <p:childTnLst>
                                    <p:set>
                                      <p:cBhvr>
                                        <p:cTn id="61" dur="1" fill="hold">
                                          <p:stCondLst>
                                            <p:cond delay="0"/>
                                          </p:stCondLst>
                                        </p:cTn>
                                        <p:tgtEl>
                                          <p:spTgt spid="63"/>
                                        </p:tgtEl>
                                        <p:attrNameLst>
                                          <p:attrName>style.visibility</p:attrName>
                                        </p:attrNameLst>
                                      </p:cBhvr>
                                      <p:to>
                                        <p:strVal val="visible"/>
                                      </p:to>
                                    </p:set>
                                    <p:animEffect transition="in" filter="wipe(left)">
                                      <p:cBhvr>
                                        <p:cTn id="62" dur="1000"/>
                                        <p:tgtEl>
                                          <p:spTgt spid="63"/>
                                        </p:tgtEl>
                                      </p:cBhvr>
                                    </p:animEffect>
                                  </p:childTnLst>
                                </p:cTn>
                              </p:par>
                              <p:par>
                                <p:cTn id="63" presetID="22" presetClass="entr" presetSubtype="8" fill="hold" grpId="0" nodeType="withEffect">
                                  <p:stCondLst>
                                    <p:cond delay="4000"/>
                                  </p:stCondLst>
                                  <p:childTnLst>
                                    <p:set>
                                      <p:cBhvr>
                                        <p:cTn id="64" dur="1" fill="hold">
                                          <p:stCondLst>
                                            <p:cond delay="0"/>
                                          </p:stCondLst>
                                        </p:cTn>
                                        <p:tgtEl>
                                          <p:spTgt spid="64"/>
                                        </p:tgtEl>
                                        <p:attrNameLst>
                                          <p:attrName>style.visibility</p:attrName>
                                        </p:attrNameLst>
                                      </p:cBhvr>
                                      <p:to>
                                        <p:strVal val="visible"/>
                                      </p:to>
                                    </p:set>
                                    <p:animEffect transition="in" filter="wipe(left)">
                                      <p:cBhvr>
                                        <p:cTn id="65" dur="1000"/>
                                        <p:tgtEl>
                                          <p:spTgt spid="64"/>
                                        </p:tgtEl>
                                      </p:cBhvr>
                                    </p:animEffect>
                                  </p:childTnLst>
                                </p:cTn>
                              </p:par>
                              <p:par>
                                <p:cTn id="66" presetID="22" presetClass="entr" presetSubtype="8" fill="hold" grpId="0" nodeType="withEffect">
                                  <p:stCondLst>
                                    <p:cond delay="4000"/>
                                  </p:stCondLst>
                                  <p:childTnLst>
                                    <p:set>
                                      <p:cBhvr>
                                        <p:cTn id="67" dur="1" fill="hold">
                                          <p:stCondLst>
                                            <p:cond delay="0"/>
                                          </p:stCondLst>
                                        </p:cTn>
                                        <p:tgtEl>
                                          <p:spTgt spid="65"/>
                                        </p:tgtEl>
                                        <p:attrNameLst>
                                          <p:attrName>style.visibility</p:attrName>
                                        </p:attrNameLst>
                                      </p:cBhvr>
                                      <p:to>
                                        <p:strVal val="visible"/>
                                      </p:to>
                                    </p:set>
                                    <p:animEffect transition="in" filter="wipe(left)">
                                      <p:cBhvr>
                                        <p:cTn id="68" dur="1000"/>
                                        <p:tgtEl>
                                          <p:spTgt spid="65"/>
                                        </p:tgtEl>
                                      </p:cBhvr>
                                    </p:animEffect>
                                  </p:childTnLst>
                                </p:cTn>
                              </p:par>
                              <p:par>
                                <p:cTn id="69" presetID="22" presetClass="entr" presetSubtype="8" fill="hold" grpId="0" nodeType="withEffect">
                                  <p:stCondLst>
                                    <p:cond delay="4000"/>
                                  </p:stCondLst>
                                  <p:childTnLst>
                                    <p:set>
                                      <p:cBhvr>
                                        <p:cTn id="70" dur="1" fill="hold">
                                          <p:stCondLst>
                                            <p:cond delay="0"/>
                                          </p:stCondLst>
                                        </p:cTn>
                                        <p:tgtEl>
                                          <p:spTgt spid="66"/>
                                        </p:tgtEl>
                                        <p:attrNameLst>
                                          <p:attrName>style.visibility</p:attrName>
                                        </p:attrNameLst>
                                      </p:cBhvr>
                                      <p:to>
                                        <p:strVal val="visible"/>
                                      </p:to>
                                    </p:set>
                                    <p:animEffect transition="in" filter="wipe(left)">
                                      <p:cBhvr>
                                        <p:cTn id="71" dur="1000"/>
                                        <p:tgtEl>
                                          <p:spTgt spid="66"/>
                                        </p:tgtEl>
                                      </p:cBhvr>
                                    </p:animEffect>
                                  </p:childTnLst>
                                </p:cTn>
                              </p:par>
                              <p:par>
                                <p:cTn id="72" presetID="22" presetClass="entr" presetSubtype="8" fill="hold" grpId="0" nodeType="withEffect">
                                  <p:stCondLst>
                                    <p:cond delay="4000"/>
                                  </p:stCondLst>
                                  <p:childTnLst>
                                    <p:set>
                                      <p:cBhvr>
                                        <p:cTn id="73" dur="1" fill="hold">
                                          <p:stCondLst>
                                            <p:cond delay="0"/>
                                          </p:stCondLst>
                                        </p:cTn>
                                        <p:tgtEl>
                                          <p:spTgt spid="67"/>
                                        </p:tgtEl>
                                        <p:attrNameLst>
                                          <p:attrName>style.visibility</p:attrName>
                                        </p:attrNameLst>
                                      </p:cBhvr>
                                      <p:to>
                                        <p:strVal val="visible"/>
                                      </p:to>
                                    </p:set>
                                    <p:animEffect transition="in" filter="wipe(left)">
                                      <p:cBhvr>
                                        <p:cTn id="74" dur="1000"/>
                                        <p:tgtEl>
                                          <p:spTgt spid="67"/>
                                        </p:tgtEl>
                                      </p:cBhvr>
                                    </p:animEffect>
                                  </p:childTnLst>
                                </p:cTn>
                              </p:par>
                            </p:childTnLst>
                          </p:cTn>
                        </p:par>
                        <p:par>
                          <p:cTn id="75" fill="hold" nodeType="afterGroup">
                            <p:stCondLst>
                              <p:cond delay="5000"/>
                            </p:stCondLst>
                            <p:childTnLst>
                              <p:par>
                                <p:cTn id="76" presetID="10" presetClass="entr" presetSubtype="0" fill="hold" grpId="0" nodeType="afterEffect">
                                  <p:stCondLst>
                                    <p:cond delay="0"/>
                                  </p:stCondLst>
                                  <p:childTnLst>
                                    <p:set>
                                      <p:cBhvr>
                                        <p:cTn id="77" dur="1" fill="hold">
                                          <p:stCondLst>
                                            <p:cond delay="0"/>
                                          </p:stCondLst>
                                        </p:cTn>
                                        <p:tgtEl>
                                          <p:spTgt spid="84"/>
                                        </p:tgtEl>
                                        <p:attrNameLst>
                                          <p:attrName>style.visibility</p:attrName>
                                        </p:attrNameLst>
                                      </p:cBhvr>
                                      <p:to>
                                        <p:strVal val="visible"/>
                                      </p:to>
                                    </p:set>
                                    <p:animEffect transition="in" filter="fade">
                                      <p:cBhvr>
                                        <p:cTn id="78" dur="500"/>
                                        <p:tgtEl>
                                          <p:spTgt spid="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58" grpId="0"/>
      <p:bldP spid="59" grpId="0"/>
      <p:bldP spid="60" grpId="0"/>
      <p:bldP spid="61" grpId="0"/>
      <p:bldP spid="62" grpId="0"/>
      <p:bldP spid="63" grpId="0"/>
      <p:bldP spid="64" grpId="0"/>
      <p:bldP spid="65" grpId="0"/>
      <p:bldP spid="66" grpId="0"/>
      <p:bldP spid="67" grpId="0"/>
      <p:bldP spid="84"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 name="Group 15"/>
          <p:cNvGrpSpPr>
            <a:grpSpLocks/>
          </p:cNvGrpSpPr>
          <p:nvPr/>
        </p:nvGrpSpPr>
        <p:grpSpPr bwMode="auto">
          <a:xfrm>
            <a:off x="7754938" y="2606675"/>
            <a:ext cx="4437062" cy="3851275"/>
            <a:chOff x="4707731" y="2149561"/>
            <a:chExt cx="4436270" cy="3851189"/>
          </a:xfrm>
        </p:grpSpPr>
        <p:sp>
          <p:nvSpPr>
            <p:cNvPr id="79903" name="Rectangle 20"/>
            <p:cNvSpPr>
              <a:spLocks noChangeArrowheads="1"/>
            </p:cNvSpPr>
            <p:nvPr/>
          </p:nvSpPr>
          <p:spPr bwMode="auto">
            <a:xfrm>
              <a:off x="4707731" y="4121192"/>
              <a:ext cx="887254" cy="1879558"/>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hangingPunct="1"/>
              <a:endParaRPr lang="zh-CN" altLang="zh-CN" sz="1300"/>
            </a:p>
          </p:txBody>
        </p:sp>
        <p:sp>
          <p:nvSpPr>
            <p:cNvPr id="79904" name="Rectangle 21"/>
            <p:cNvSpPr>
              <a:spLocks noChangeArrowheads="1"/>
            </p:cNvSpPr>
            <p:nvPr/>
          </p:nvSpPr>
          <p:spPr bwMode="auto">
            <a:xfrm>
              <a:off x="5594985" y="3948159"/>
              <a:ext cx="169833" cy="2052591"/>
            </a:xfrm>
            <a:prstGeom prst="rect">
              <a:avLst/>
            </a:prstGeom>
            <a:solidFill>
              <a:srgbClr val="FF330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hangingPunct="1"/>
              <a:endParaRPr lang="zh-CN" altLang="zh-CN" sz="1300"/>
            </a:p>
          </p:txBody>
        </p:sp>
        <p:sp>
          <p:nvSpPr>
            <p:cNvPr id="19" name="Freeform 22"/>
            <p:cNvSpPr>
              <a:spLocks/>
            </p:cNvSpPr>
            <p:nvPr/>
          </p:nvSpPr>
          <p:spPr bwMode="auto">
            <a:xfrm>
              <a:off x="4707731" y="3948159"/>
              <a:ext cx="1057086" cy="173033"/>
            </a:xfrm>
            <a:custGeom>
              <a:avLst/>
              <a:gdLst>
                <a:gd name="T0" fmla="*/ 155 w 984"/>
                <a:gd name="T1" fmla="*/ 0 h 160"/>
                <a:gd name="T2" fmla="*/ 984 w 984"/>
                <a:gd name="T3" fmla="*/ 0 h 160"/>
                <a:gd name="T4" fmla="*/ 825 w 984"/>
                <a:gd name="T5" fmla="*/ 160 h 160"/>
                <a:gd name="T6" fmla="*/ 0 w 984"/>
                <a:gd name="T7" fmla="*/ 160 h 160"/>
                <a:gd name="T8" fmla="*/ 155 w 984"/>
                <a:gd name="T9" fmla="*/ 0 h 160"/>
              </a:gdLst>
              <a:ahLst/>
              <a:cxnLst>
                <a:cxn ang="0">
                  <a:pos x="T0" y="T1"/>
                </a:cxn>
                <a:cxn ang="0">
                  <a:pos x="T2" y="T3"/>
                </a:cxn>
                <a:cxn ang="0">
                  <a:pos x="T4" y="T5"/>
                </a:cxn>
                <a:cxn ang="0">
                  <a:pos x="T6" y="T7"/>
                </a:cxn>
                <a:cxn ang="0">
                  <a:pos x="T8" y="T9"/>
                </a:cxn>
              </a:cxnLst>
              <a:rect l="0" t="0" r="r" b="b"/>
              <a:pathLst>
                <a:path w="984" h="160">
                  <a:moveTo>
                    <a:pt x="155" y="0"/>
                  </a:moveTo>
                  <a:lnTo>
                    <a:pt x="984" y="0"/>
                  </a:lnTo>
                  <a:lnTo>
                    <a:pt x="825" y="160"/>
                  </a:lnTo>
                  <a:lnTo>
                    <a:pt x="0" y="160"/>
                  </a:lnTo>
                  <a:lnTo>
                    <a:pt x="155" y="0"/>
                  </a:lnTo>
                  <a:close/>
                </a:path>
              </a:pathLst>
            </a:custGeom>
            <a:solidFill>
              <a:srgbClr val="FB533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0" name="Rectangle 23"/>
            <p:cNvSpPr>
              <a:spLocks noChangeArrowheads="1"/>
            </p:cNvSpPr>
            <p:nvPr/>
          </p:nvSpPr>
          <p:spPr bwMode="auto">
            <a:xfrm>
              <a:off x="8256747" y="3052829"/>
              <a:ext cx="887254" cy="2947921"/>
            </a:xfrm>
            <a:prstGeom prst="rect">
              <a:avLst/>
            </a:prstGeom>
            <a:solidFill>
              <a:schemeClr val="accent6"/>
            </a:solidFill>
            <a:ln>
              <a:noFill/>
            </a:ln>
            <a:effectLst/>
          </p:spPr>
          <p:txBody>
            <a:bodyPr lIns="68580" tIns="34290" rIns="68580" bIns="34290"/>
            <a:lstStyle/>
            <a:p>
              <a:pPr eaLnBrk="1" hangingPunct="1">
                <a:defRPr/>
              </a:pPr>
              <a:endParaRPr lang="zh-CN" altLang="zh-CN" sz="1300"/>
            </a:p>
          </p:txBody>
        </p:sp>
        <p:sp>
          <p:nvSpPr>
            <p:cNvPr id="79907" name="Rectangle 24"/>
            <p:cNvSpPr>
              <a:spLocks noChangeArrowheads="1"/>
            </p:cNvSpPr>
            <p:nvPr/>
          </p:nvSpPr>
          <p:spPr bwMode="auto">
            <a:xfrm>
              <a:off x="8090089" y="2879795"/>
              <a:ext cx="169833" cy="3120955"/>
            </a:xfrm>
            <a:prstGeom prst="rect">
              <a:avLst/>
            </a:prstGeom>
            <a:solidFill>
              <a:srgbClr val="92D05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hangingPunct="1"/>
              <a:endParaRPr lang="zh-CN" altLang="zh-CN" sz="1300"/>
            </a:p>
          </p:txBody>
        </p:sp>
        <p:sp>
          <p:nvSpPr>
            <p:cNvPr id="22" name="Freeform 25"/>
            <p:cNvSpPr>
              <a:spLocks/>
            </p:cNvSpPr>
            <p:nvPr/>
          </p:nvSpPr>
          <p:spPr bwMode="auto">
            <a:xfrm>
              <a:off x="8090089" y="2879795"/>
              <a:ext cx="1053912" cy="173034"/>
            </a:xfrm>
            <a:custGeom>
              <a:avLst/>
              <a:gdLst>
                <a:gd name="T0" fmla="*/ 825 w 980"/>
                <a:gd name="T1" fmla="*/ 0 h 160"/>
                <a:gd name="T2" fmla="*/ 0 w 980"/>
                <a:gd name="T3" fmla="*/ 0 h 160"/>
                <a:gd name="T4" fmla="*/ 158 w 980"/>
                <a:gd name="T5" fmla="*/ 160 h 160"/>
                <a:gd name="T6" fmla="*/ 980 w 980"/>
                <a:gd name="T7" fmla="*/ 160 h 160"/>
                <a:gd name="T8" fmla="*/ 825 w 980"/>
                <a:gd name="T9" fmla="*/ 0 h 160"/>
              </a:gdLst>
              <a:ahLst/>
              <a:cxnLst>
                <a:cxn ang="0">
                  <a:pos x="T0" y="T1"/>
                </a:cxn>
                <a:cxn ang="0">
                  <a:pos x="T2" y="T3"/>
                </a:cxn>
                <a:cxn ang="0">
                  <a:pos x="T4" y="T5"/>
                </a:cxn>
                <a:cxn ang="0">
                  <a:pos x="T6" y="T7"/>
                </a:cxn>
                <a:cxn ang="0">
                  <a:pos x="T8" y="T9"/>
                </a:cxn>
              </a:cxnLst>
              <a:rect l="0" t="0" r="r" b="b"/>
              <a:pathLst>
                <a:path w="980" h="160">
                  <a:moveTo>
                    <a:pt x="825" y="0"/>
                  </a:moveTo>
                  <a:lnTo>
                    <a:pt x="0" y="0"/>
                  </a:lnTo>
                  <a:lnTo>
                    <a:pt x="158" y="160"/>
                  </a:lnTo>
                  <a:lnTo>
                    <a:pt x="980" y="160"/>
                  </a:lnTo>
                  <a:lnTo>
                    <a:pt x="825" y="0"/>
                  </a:lnTo>
                  <a:close/>
                </a:path>
              </a:pathLst>
            </a:custGeom>
            <a:solidFill>
              <a:schemeClr val="accent6">
                <a:lumMod val="60000"/>
                <a:lumOff val="40000"/>
              </a:schemeClr>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3" name="Rectangle 26"/>
            <p:cNvSpPr>
              <a:spLocks noChangeArrowheads="1"/>
            </p:cNvSpPr>
            <p:nvPr/>
          </p:nvSpPr>
          <p:spPr bwMode="auto">
            <a:xfrm>
              <a:off x="5680694" y="4567270"/>
              <a:ext cx="887255" cy="1433480"/>
            </a:xfrm>
            <a:prstGeom prst="rect">
              <a:avLst/>
            </a:prstGeom>
            <a:solidFill>
              <a:schemeClr val="accent4"/>
            </a:solidFill>
            <a:ln>
              <a:noFill/>
            </a:ln>
          </p:spPr>
          <p:txBody>
            <a:bodyPr lIns="68580" tIns="34290" rIns="68580" bIns="34290"/>
            <a:lstStyle/>
            <a:p>
              <a:pPr eaLnBrk="1" hangingPunct="1">
                <a:defRPr/>
              </a:pPr>
              <a:endParaRPr lang="zh-CN" altLang="zh-CN" sz="1300"/>
            </a:p>
          </p:txBody>
        </p:sp>
        <p:sp>
          <p:nvSpPr>
            <p:cNvPr id="24" name="Freeform 27"/>
            <p:cNvSpPr>
              <a:spLocks/>
            </p:cNvSpPr>
            <p:nvPr/>
          </p:nvSpPr>
          <p:spPr bwMode="auto">
            <a:xfrm>
              <a:off x="5680694" y="4479959"/>
              <a:ext cx="971377" cy="87311"/>
            </a:xfrm>
            <a:custGeom>
              <a:avLst/>
              <a:gdLst>
                <a:gd name="T0" fmla="*/ 79 w 904"/>
                <a:gd name="T1" fmla="*/ 0 h 81"/>
                <a:gd name="T2" fmla="*/ 0 w 904"/>
                <a:gd name="T3" fmla="*/ 81 h 81"/>
                <a:gd name="T4" fmla="*/ 826 w 904"/>
                <a:gd name="T5" fmla="*/ 81 h 81"/>
                <a:gd name="T6" fmla="*/ 904 w 904"/>
                <a:gd name="T7" fmla="*/ 0 h 81"/>
                <a:gd name="T8" fmla="*/ 79 w 904"/>
                <a:gd name="T9" fmla="*/ 0 h 81"/>
              </a:gdLst>
              <a:ahLst/>
              <a:cxnLst>
                <a:cxn ang="0">
                  <a:pos x="T0" y="T1"/>
                </a:cxn>
                <a:cxn ang="0">
                  <a:pos x="T2" y="T3"/>
                </a:cxn>
                <a:cxn ang="0">
                  <a:pos x="T4" y="T5"/>
                </a:cxn>
                <a:cxn ang="0">
                  <a:pos x="T6" y="T7"/>
                </a:cxn>
                <a:cxn ang="0">
                  <a:pos x="T8" y="T9"/>
                </a:cxn>
              </a:cxnLst>
              <a:rect l="0" t="0" r="r" b="b"/>
              <a:pathLst>
                <a:path w="904" h="81">
                  <a:moveTo>
                    <a:pt x="79" y="0"/>
                  </a:moveTo>
                  <a:lnTo>
                    <a:pt x="0" y="81"/>
                  </a:lnTo>
                  <a:lnTo>
                    <a:pt x="826" y="81"/>
                  </a:lnTo>
                  <a:lnTo>
                    <a:pt x="904" y="0"/>
                  </a:lnTo>
                  <a:lnTo>
                    <a:pt x="79" y="0"/>
                  </a:lnTo>
                  <a:close/>
                </a:path>
              </a:pathLst>
            </a:custGeom>
            <a:solidFill>
              <a:schemeClr val="accent4">
                <a:lumMod val="60000"/>
                <a:lumOff val="40000"/>
              </a:schemeClr>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9911" name="Rectangle 28"/>
            <p:cNvSpPr>
              <a:spLocks noChangeArrowheads="1"/>
            </p:cNvSpPr>
            <p:nvPr/>
          </p:nvSpPr>
          <p:spPr bwMode="auto">
            <a:xfrm>
              <a:off x="7286958" y="3776713"/>
              <a:ext cx="888841" cy="2224037"/>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hangingPunct="1"/>
              <a:endParaRPr lang="zh-CN" altLang="zh-CN" sz="1300"/>
            </a:p>
          </p:txBody>
        </p:sp>
        <p:sp>
          <p:nvSpPr>
            <p:cNvPr id="26" name="Freeform 29"/>
            <p:cNvSpPr>
              <a:spLocks/>
            </p:cNvSpPr>
            <p:nvPr/>
          </p:nvSpPr>
          <p:spPr bwMode="auto">
            <a:xfrm>
              <a:off x="7202836" y="3687815"/>
              <a:ext cx="971377" cy="88898"/>
            </a:xfrm>
            <a:custGeom>
              <a:avLst/>
              <a:gdLst>
                <a:gd name="T0" fmla="*/ 826 w 904"/>
                <a:gd name="T1" fmla="*/ 0 h 83"/>
                <a:gd name="T2" fmla="*/ 904 w 904"/>
                <a:gd name="T3" fmla="*/ 83 h 83"/>
                <a:gd name="T4" fmla="*/ 79 w 904"/>
                <a:gd name="T5" fmla="*/ 83 h 83"/>
                <a:gd name="T6" fmla="*/ 0 w 904"/>
                <a:gd name="T7" fmla="*/ 0 h 83"/>
                <a:gd name="T8" fmla="*/ 826 w 904"/>
                <a:gd name="T9" fmla="*/ 0 h 83"/>
              </a:gdLst>
              <a:ahLst/>
              <a:cxnLst>
                <a:cxn ang="0">
                  <a:pos x="T0" y="T1"/>
                </a:cxn>
                <a:cxn ang="0">
                  <a:pos x="T2" y="T3"/>
                </a:cxn>
                <a:cxn ang="0">
                  <a:pos x="T4" y="T5"/>
                </a:cxn>
                <a:cxn ang="0">
                  <a:pos x="T6" y="T7"/>
                </a:cxn>
                <a:cxn ang="0">
                  <a:pos x="T8" y="T9"/>
                </a:cxn>
              </a:cxnLst>
              <a:rect l="0" t="0" r="r" b="b"/>
              <a:pathLst>
                <a:path w="904" h="83">
                  <a:moveTo>
                    <a:pt x="826" y="0"/>
                  </a:moveTo>
                  <a:lnTo>
                    <a:pt x="904" y="83"/>
                  </a:lnTo>
                  <a:lnTo>
                    <a:pt x="79" y="83"/>
                  </a:lnTo>
                  <a:lnTo>
                    <a:pt x="0" y="0"/>
                  </a:lnTo>
                  <a:lnTo>
                    <a:pt x="826" y="0"/>
                  </a:lnTo>
                  <a:close/>
                </a:path>
              </a:pathLst>
            </a:custGeom>
            <a:solidFill>
              <a:schemeClr val="accent5">
                <a:lumMod val="60000"/>
                <a:lumOff val="40000"/>
              </a:schemeClr>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9913" name="Rectangle 30"/>
            <p:cNvSpPr>
              <a:spLocks noChangeArrowheads="1"/>
            </p:cNvSpPr>
            <p:nvPr/>
          </p:nvSpPr>
          <p:spPr bwMode="auto">
            <a:xfrm>
              <a:off x="6482239" y="3494144"/>
              <a:ext cx="887254" cy="2506606"/>
            </a:xfrm>
            <a:prstGeom prst="rect">
              <a:avLst/>
            </a:prstGeom>
            <a:solidFill>
              <a:srgbClr val="7030A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hangingPunct="1"/>
              <a:endParaRPr lang="zh-CN" altLang="zh-CN" sz="1300"/>
            </a:p>
          </p:txBody>
        </p:sp>
        <p:sp>
          <p:nvSpPr>
            <p:cNvPr id="28" name="Freeform 31"/>
            <p:cNvSpPr>
              <a:spLocks/>
            </p:cNvSpPr>
            <p:nvPr/>
          </p:nvSpPr>
          <p:spPr bwMode="auto">
            <a:xfrm>
              <a:off x="6482239" y="3322698"/>
              <a:ext cx="887254" cy="171446"/>
            </a:xfrm>
            <a:custGeom>
              <a:avLst/>
              <a:gdLst>
                <a:gd name="T0" fmla="*/ 670 w 825"/>
                <a:gd name="T1" fmla="*/ 0 h 160"/>
                <a:gd name="T2" fmla="*/ 154 w 825"/>
                <a:gd name="T3" fmla="*/ 0 h 160"/>
                <a:gd name="T4" fmla="*/ 0 w 825"/>
                <a:gd name="T5" fmla="*/ 160 h 160"/>
                <a:gd name="T6" fmla="*/ 825 w 825"/>
                <a:gd name="T7" fmla="*/ 160 h 160"/>
                <a:gd name="T8" fmla="*/ 670 w 825"/>
                <a:gd name="T9" fmla="*/ 0 h 160"/>
              </a:gdLst>
              <a:ahLst/>
              <a:cxnLst>
                <a:cxn ang="0">
                  <a:pos x="T0" y="T1"/>
                </a:cxn>
                <a:cxn ang="0">
                  <a:pos x="T2" y="T3"/>
                </a:cxn>
                <a:cxn ang="0">
                  <a:pos x="T4" y="T5"/>
                </a:cxn>
                <a:cxn ang="0">
                  <a:pos x="T6" y="T7"/>
                </a:cxn>
                <a:cxn ang="0">
                  <a:pos x="T8" y="T9"/>
                </a:cxn>
              </a:cxnLst>
              <a:rect l="0" t="0" r="r" b="b"/>
              <a:pathLst>
                <a:path w="825" h="160">
                  <a:moveTo>
                    <a:pt x="670" y="0"/>
                  </a:moveTo>
                  <a:lnTo>
                    <a:pt x="154" y="0"/>
                  </a:lnTo>
                  <a:lnTo>
                    <a:pt x="0" y="160"/>
                  </a:lnTo>
                  <a:lnTo>
                    <a:pt x="825" y="160"/>
                  </a:lnTo>
                  <a:lnTo>
                    <a:pt x="670" y="0"/>
                  </a:lnTo>
                  <a:close/>
                </a:path>
              </a:pathLst>
            </a:custGeom>
            <a:solidFill>
              <a:srgbClr val="954ECA"/>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grpSp>
          <p:nvGrpSpPr>
            <p:cNvPr id="30" name="Group 29"/>
            <p:cNvGrpSpPr/>
            <p:nvPr/>
          </p:nvGrpSpPr>
          <p:grpSpPr>
            <a:xfrm>
              <a:off x="8561531" y="3224185"/>
              <a:ext cx="281339" cy="240234"/>
              <a:chOff x="5975421" y="268364"/>
              <a:chExt cx="488950" cy="417513"/>
            </a:xfrm>
            <a:solidFill>
              <a:schemeClr val="bg1"/>
            </a:solidFill>
          </p:grpSpPr>
          <p:sp>
            <p:nvSpPr>
              <p:cNvPr id="52" name="Freeform 13"/>
              <p:cNvSpPr>
                <a:spLocks noEditPoints="1"/>
              </p:cNvSpPr>
              <p:nvPr/>
            </p:nvSpPr>
            <p:spPr bwMode="auto">
              <a:xfrm>
                <a:off x="6097659" y="376314"/>
                <a:ext cx="244475" cy="247650"/>
              </a:xfrm>
              <a:custGeom>
                <a:avLst/>
                <a:gdLst>
                  <a:gd name="T0" fmla="*/ 32 w 64"/>
                  <a:gd name="T1" fmla="*/ 0 h 64"/>
                  <a:gd name="T2" fmla="*/ 0 w 64"/>
                  <a:gd name="T3" fmla="*/ 32 h 64"/>
                  <a:gd name="T4" fmla="*/ 32 w 64"/>
                  <a:gd name="T5" fmla="*/ 64 h 64"/>
                  <a:gd name="T6" fmla="*/ 64 w 64"/>
                  <a:gd name="T7" fmla="*/ 32 h 64"/>
                  <a:gd name="T8" fmla="*/ 32 w 64"/>
                  <a:gd name="T9" fmla="*/ 0 h 64"/>
                  <a:gd name="T10" fmla="*/ 50 w 64"/>
                  <a:gd name="T11" fmla="*/ 48 h 64"/>
                  <a:gd name="T12" fmla="*/ 16 w 64"/>
                  <a:gd name="T13" fmla="*/ 50 h 64"/>
                  <a:gd name="T14" fmla="*/ 14 w 64"/>
                  <a:gd name="T15" fmla="*/ 16 h 64"/>
                  <a:gd name="T16" fmla="*/ 48 w 64"/>
                  <a:gd name="T17" fmla="*/ 14 h 64"/>
                  <a:gd name="T18" fmla="*/ 50 w 64"/>
                  <a:gd name="T19" fmla="*/ 48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4" h="64">
                    <a:moveTo>
                      <a:pt x="32" y="0"/>
                    </a:moveTo>
                    <a:cubicBezTo>
                      <a:pt x="14" y="0"/>
                      <a:pt x="0" y="14"/>
                      <a:pt x="0" y="32"/>
                    </a:cubicBezTo>
                    <a:cubicBezTo>
                      <a:pt x="0" y="50"/>
                      <a:pt x="14" y="64"/>
                      <a:pt x="32" y="64"/>
                    </a:cubicBezTo>
                    <a:cubicBezTo>
                      <a:pt x="50" y="64"/>
                      <a:pt x="64" y="50"/>
                      <a:pt x="64" y="32"/>
                    </a:cubicBezTo>
                    <a:cubicBezTo>
                      <a:pt x="64" y="14"/>
                      <a:pt x="50" y="0"/>
                      <a:pt x="32" y="0"/>
                    </a:cubicBezTo>
                    <a:close/>
                    <a:moveTo>
                      <a:pt x="50" y="48"/>
                    </a:moveTo>
                    <a:cubicBezTo>
                      <a:pt x="42" y="58"/>
                      <a:pt x="26" y="59"/>
                      <a:pt x="16" y="50"/>
                    </a:cubicBezTo>
                    <a:cubicBezTo>
                      <a:pt x="6" y="42"/>
                      <a:pt x="5" y="26"/>
                      <a:pt x="14" y="16"/>
                    </a:cubicBezTo>
                    <a:cubicBezTo>
                      <a:pt x="22" y="6"/>
                      <a:pt x="38" y="5"/>
                      <a:pt x="48" y="14"/>
                    </a:cubicBezTo>
                    <a:cubicBezTo>
                      <a:pt x="58" y="22"/>
                      <a:pt x="59" y="38"/>
                      <a:pt x="50"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53" name="Freeform 14"/>
              <p:cNvSpPr>
                <a:spLocks/>
              </p:cNvSpPr>
              <p:nvPr/>
            </p:nvSpPr>
            <p:spPr bwMode="auto">
              <a:xfrm>
                <a:off x="6157984" y="438226"/>
                <a:ext cx="69850" cy="68263"/>
              </a:xfrm>
              <a:custGeom>
                <a:avLst/>
                <a:gdLst>
                  <a:gd name="T0" fmla="*/ 16 w 18"/>
                  <a:gd name="T1" fmla="*/ 0 h 18"/>
                  <a:gd name="T2" fmla="*/ 0 w 18"/>
                  <a:gd name="T3" fmla="*/ 16 h 18"/>
                  <a:gd name="T4" fmla="*/ 0 w 18"/>
                  <a:gd name="T5" fmla="*/ 16 h 18"/>
                  <a:gd name="T6" fmla="*/ 2 w 18"/>
                  <a:gd name="T7" fmla="*/ 18 h 18"/>
                  <a:gd name="T8" fmla="*/ 4 w 18"/>
                  <a:gd name="T9" fmla="*/ 16 h 18"/>
                  <a:gd name="T10" fmla="*/ 4 w 18"/>
                  <a:gd name="T11" fmla="*/ 16 h 18"/>
                  <a:gd name="T12" fmla="*/ 16 w 18"/>
                  <a:gd name="T13" fmla="*/ 4 h 18"/>
                  <a:gd name="T14" fmla="*/ 18 w 18"/>
                  <a:gd name="T15" fmla="*/ 2 h 18"/>
                  <a:gd name="T16" fmla="*/ 16 w 18"/>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8">
                    <a:moveTo>
                      <a:pt x="16" y="0"/>
                    </a:moveTo>
                    <a:cubicBezTo>
                      <a:pt x="7" y="0"/>
                      <a:pt x="0" y="7"/>
                      <a:pt x="0" y="16"/>
                    </a:cubicBezTo>
                    <a:cubicBezTo>
                      <a:pt x="0" y="16"/>
                      <a:pt x="0" y="16"/>
                      <a:pt x="0" y="16"/>
                    </a:cubicBezTo>
                    <a:cubicBezTo>
                      <a:pt x="0" y="17"/>
                      <a:pt x="1" y="18"/>
                      <a:pt x="2" y="18"/>
                    </a:cubicBezTo>
                    <a:cubicBezTo>
                      <a:pt x="3" y="18"/>
                      <a:pt x="4" y="17"/>
                      <a:pt x="4" y="16"/>
                    </a:cubicBezTo>
                    <a:cubicBezTo>
                      <a:pt x="4" y="16"/>
                      <a:pt x="4" y="16"/>
                      <a:pt x="4" y="16"/>
                    </a:cubicBezTo>
                    <a:cubicBezTo>
                      <a:pt x="4" y="9"/>
                      <a:pt x="9" y="4"/>
                      <a:pt x="16" y="4"/>
                    </a:cubicBezTo>
                    <a:cubicBezTo>
                      <a:pt x="17" y="4"/>
                      <a:pt x="18" y="3"/>
                      <a:pt x="18" y="2"/>
                    </a:cubicBezTo>
                    <a:cubicBezTo>
                      <a:pt x="18" y="1"/>
                      <a:pt x="17" y="0"/>
                      <a:pt x="1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54" name="Freeform 15"/>
              <p:cNvSpPr>
                <a:spLocks noEditPoints="1"/>
              </p:cNvSpPr>
              <p:nvPr/>
            </p:nvSpPr>
            <p:spPr bwMode="auto">
              <a:xfrm>
                <a:off x="5975421" y="268364"/>
                <a:ext cx="488950" cy="417513"/>
              </a:xfrm>
              <a:custGeom>
                <a:avLst/>
                <a:gdLst>
                  <a:gd name="T0" fmla="*/ 118 w 128"/>
                  <a:gd name="T1" fmla="*/ 24 h 108"/>
                  <a:gd name="T2" fmla="*/ 101 w 128"/>
                  <a:gd name="T3" fmla="*/ 21 h 108"/>
                  <a:gd name="T4" fmla="*/ 95 w 128"/>
                  <a:gd name="T5" fmla="*/ 8 h 108"/>
                  <a:gd name="T6" fmla="*/ 84 w 128"/>
                  <a:gd name="T7" fmla="*/ 0 h 108"/>
                  <a:gd name="T8" fmla="*/ 44 w 128"/>
                  <a:gd name="T9" fmla="*/ 0 h 108"/>
                  <a:gd name="T10" fmla="*/ 33 w 128"/>
                  <a:gd name="T11" fmla="*/ 8 h 108"/>
                  <a:gd name="T12" fmla="*/ 27 w 128"/>
                  <a:gd name="T13" fmla="*/ 21 h 108"/>
                  <a:gd name="T14" fmla="*/ 10 w 128"/>
                  <a:gd name="T15" fmla="*/ 24 h 108"/>
                  <a:gd name="T16" fmla="*/ 0 w 128"/>
                  <a:gd name="T17" fmla="*/ 36 h 108"/>
                  <a:gd name="T18" fmla="*/ 0 w 128"/>
                  <a:gd name="T19" fmla="*/ 96 h 108"/>
                  <a:gd name="T20" fmla="*/ 12 w 128"/>
                  <a:gd name="T21" fmla="*/ 108 h 108"/>
                  <a:gd name="T22" fmla="*/ 116 w 128"/>
                  <a:gd name="T23" fmla="*/ 108 h 108"/>
                  <a:gd name="T24" fmla="*/ 128 w 128"/>
                  <a:gd name="T25" fmla="*/ 96 h 108"/>
                  <a:gd name="T26" fmla="*/ 128 w 128"/>
                  <a:gd name="T27" fmla="*/ 36 h 108"/>
                  <a:gd name="T28" fmla="*/ 118 w 128"/>
                  <a:gd name="T29" fmla="*/ 24 h 108"/>
                  <a:gd name="T30" fmla="*/ 120 w 128"/>
                  <a:gd name="T31" fmla="*/ 96 h 108"/>
                  <a:gd name="T32" fmla="*/ 116 w 128"/>
                  <a:gd name="T33" fmla="*/ 100 h 108"/>
                  <a:gd name="T34" fmla="*/ 12 w 128"/>
                  <a:gd name="T35" fmla="*/ 100 h 108"/>
                  <a:gd name="T36" fmla="*/ 8 w 128"/>
                  <a:gd name="T37" fmla="*/ 96 h 108"/>
                  <a:gd name="T38" fmla="*/ 8 w 128"/>
                  <a:gd name="T39" fmla="*/ 36 h 108"/>
                  <a:gd name="T40" fmla="*/ 11 w 128"/>
                  <a:gd name="T41" fmla="*/ 32 h 108"/>
                  <a:gd name="T42" fmla="*/ 33 w 128"/>
                  <a:gd name="T43" fmla="*/ 28 h 108"/>
                  <a:gd name="T44" fmla="*/ 40 w 128"/>
                  <a:gd name="T45" fmla="*/ 11 h 108"/>
                  <a:gd name="T46" fmla="*/ 44 w 128"/>
                  <a:gd name="T47" fmla="*/ 8 h 108"/>
                  <a:gd name="T48" fmla="*/ 84 w 128"/>
                  <a:gd name="T49" fmla="*/ 8 h 108"/>
                  <a:gd name="T50" fmla="*/ 88 w 128"/>
                  <a:gd name="T51" fmla="*/ 11 h 108"/>
                  <a:gd name="T52" fmla="*/ 95 w 128"/>
                  <a:gd name="T53" fmla="*/ 28 h 108"/>
                  <a:gd name="T54" fmla="*/ 117 w 128"/>
                  <a:gd name="T55" fmla="*/ 32 h 108"/>
                  <a:gd name="T56" fmla="*/ 120 w 128"/>
                  <a:gd name="T57" fmla="*/ 36 h 108"/>
                  <a:gd name="T58" fmla="*/ 120 w 128"/>
                  <a:gd name="T59" fmla="*/ 9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8" h="108">
                    <a:moveTo>
                      <a:pt x="118" y="24"/>
                    </a:moveTo>
                    <a:cubicBezTo>
                      <a:pt x="101" y="21"/>
                      <a:pt x="101" y="21"/>
                      <a:pt x="101" y="21"/>
                    </a:cubicBezTo>
                    <a:cubicBezTo>
                      <a:pt x="95" y="8"/>
                      <a:pt x="95" y="8"/>
                      <a:pt x="95" y="8"/>
                    </a:cubicBezTo>
                    <a:cubicBezTo>
                      <a:pt x="93" y="3"/>
                      <a:pt x="89" y="0"/>
                      <a:pt x="84" y="0"/>
                    </a:cubicBezTo>
                    <a:cubicBezTo>
                      <a:pt x="44" y="0"/>
                      <a:pt x="44" y="0"/>
                      <a:pt x="44" y="0"/>
                    </a:cubicBezTo>
                    <a:cubicBezTo>
                      <a:pt x="39" y="0"/>
                      <a:pt x="35" y="3"/>
                      <a:pt x="33" y="8"/>
                    </a:cubicBezTo>
                    <a:cubicBezTo>
                      <a:pt x="27" y="21"/>
                      <a:pt x="27" y="21"/>
                      <a:pt x="27" y="21"/>
                    </a:cubicBezTo>
                    <a:cubicBezTo>
                      <a:pt x="10" y="24"/>
                      <a:pt x="10" y="24"/>
                      <a:pt x="10" y="24"/>
                    </a:cubicBezTo>
                    <a:cubicBezTo>
                      <a:pt x="4" y="25"/>
                      <a:pt x="0" y="30"/>
                      <a:pt x="0" y="36"/>
                    </a:cubicBezTo>
                    <a:cubicBezTo>
                      <a:pt x="0" y="96"/>
                      <a:pt x="0" y="96"/>
                      <a:pt x="0" y="96"/>
                    </a:cubicBezTo>
                    <a:cubicBezTo>
                      <a:pt x="0" y="103"/>
                      <a:pt x="5" y="108"/>
                      <a:pt x="12" y="108"/>
                    </a:cubicBezTo>
                    <a:cubicBezTo>
                      <a:pt x="116" y="108"/>
                      <a:pt x="116" y="108"/>
                      <a:pt x="116" y="108"/>
                    </a:cubicBezTo>
                    <a:cubicBezTo>
                      <a:pt x="123" y="108"/>
                      <a:pt x="128" y="103"/>
                      <a:pt x="128" y="96"/>
                    </a:cubicBezTo>
                    <a:cubicBezTo>
                      <a:pt x="128" y="36"/>
                      <a:pt x="128" y="36"/>
                      <a:pt x="128" y="36"/>
                    </a:cubicBezTo>
                    <a:cubicBezTo>
                      <a:pt x="128" y="30"/>
                      <a:pt x="124" y="25"/>
                      <a:pt x="118" y="24"/>
                    </a:cubicBezTo>
                    <a:close/>
                    <a:moveTo>
                      <a:pt x="120" y="96"/>
                    </a:moveTo>
                    <a:cubicBezTo>
                      <a:pt x="120" y="98"/>
                      <a:pt x="118" y="100"/>
                      <a:pt x="116" y="100"/>
                    </a:cubicBezTo>
                    <a:cubicBezTo>
                      <a:pt x="12" y="100"/>
                      <a:pt x="12" y="100"/>
                      <a:pt x="12" y="100"/>
                    </a:cubicBezTo>
                    <a:cubicBezTo>
                      <a:pt x="10" y="100"/>
                      <a:pt x="8" y="98"/>
                      <a:pt x="8" y="96"/>
                    </a:cubicBezTo>
                    <a:cubicBezTo>
                      <a:pt x="8" y="36"/>
                      <a:pt x="8" y="36"/>
                      <a:pt x="8" y="36"/>
                    </a:cubicBezTo>
                    <a:cubicBezTo>
                      <a:pt x="8" y="34"/>
                      <a:pt x="9" y="32"/>
                      <a:pt x="11" y="32"/>
                    </a:cubicBezTo>
                    <a:cubicBezTo>
                      <a:pt x="33" y="28"/>
                      <a:pt x="33" y="28"/>
                      <a:pt x="33" y="28"/>
                    </a:cubicBezTo>
                    <a:cubicBezTo>
                      <a:pt x="40" y="11"/>
                      <a:pt x="40" y="11"/>
                      <a:pt x="40" y="11"/>
                    </a:cubicBezTo>
                    <a:cubicBezTo>
                      <a:pt x="41" y="9"/>
                      <a:pt x="42" y="8"/>
                      <a:pt x="44" y="8"/>
                    </a:cubicBezTo>
                    <a:cubicBezTo>
                      <a:pt x="84" y="8"/>
                      <a:pt x="84" y="8"/>
                      <a:pt x="84" y="8"/>
                    </a:cubicBezTo>
                    <a:cubicBezTo>
                      <a:pt x="86" y="8"/>
                      <a:pt x="87" y="9"/>
                      <a:pt x="88" y="11"/>
                    </a:cubicBezTo>
                    <a:cubicBezTo>
                      <a:pt x="95" y="28"/>
                      <a:pt x="95" y="28"/>
                      <a:pt x="95" y="28"/>
                    </a:cubicBezTo>
                    <a:cubicBezTo>
                      <a:pt x="117" y="32"/>
                      <a:pt x="117" y="32"/>
                      <a:pt x="117" y="32"/>
                    </a:cubicBezTo>
                    <a:cubicBezTo>
                      <a:pt x="119" y="32"/>
                      <a:pt x="120" y="34"/>
                      <a:pt x="120" y="36"/>
                    </a:cubicBezTo>
                    <a:lnTo>
                      <a:pt x="120" y="9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grpSp>
        <p:sp>
          <p:nvSpPr>
            <p:cNvPr id="31" name="Freeform 19"/>
            <p:cNvSpPr>
              <a:spLocks noEditPoints="1"/>
            </p:cNvSpPr>
            <p:nvPr/>
          </p:nvSpPr>
          <p:spPr bwMode="auto">
            <a:xfrm>
              <a:off x="7601226" y="3910060"/>
              <a:ext cx="344427" cy="333368"/>
            </a:xfrm>
            <a:custGeom>
              <a:avLst/>
              <a:gdLst>
                <a:gd name="T0" fmla="*/ 94 w 132"/>
                <a:gd name="T1" fmla="*/ 0 h 128"/>
                <a:gd name="T2" fmla="*/ 56 w 132"/>
                <a:gd name="T3" fmla="*/ 27 h 128"/>
                <a:gd name="T4" fmla="*/ 55 w 132"/>
                <a:gd name="T5" fmla="*/ 27 h 128"/>
                <a:gd name="T6" fmla="*/ 14 w 132"/>
                <a:gd name="T7" fmla="*/ 69 h 128"/>
                <a:gd name="T8" fmla="*/ 1 w 132"/>
                <a:gd name="T9" fmla="*/ 110 h 128"/>
                <a:gd name="T10" fmla="*/ 14 w 132"/>
                <a:gd name="T11" fmla="*/ 128 h 128"/>
                <a:gd name="T12" fmla="*/ 53 w 132"/>
                <a:gd name="T13" fmla="*/ 118 h 128"/>
                <a:gd name="T14" fmla="*/ 120 w 132"/>
                <a:gd name="T15" fmla="*/ 53 h 128"/>
                <a:gd name="T16" fmla="*/ 64 w 132"/>
                <a:gd name="T17" fmla="*/ 95 h 128"/>
                <a:gd name="T18" fmla="*/ 99 w 132"/>
                <a:gd name="T19" fmla="*/ 47 h 128"/>
                <a:gd name="T20" fmla="*/ 95 w 132"/>
                <a:gd name="T21" fmla="*/ 67 h 128"/>
                <a:gd name="T22" fmla="*/ 64 w 132"/>
                <a:gd name="T23" fmla="*/ 98 h 128"/>
                <a:gd name="T24" fmla="*/ 59 w 132"/>
                <a:gd name="T25" fmla="*/ 81 h 128"/>
                <a:gd name="T26" fmla="*/ 46 w 132"/>
                <a:gd name="T27" fmla="*/ 68 h 128"/>
                <a:gd name="T28" fmla="*/ 92 w 132"/>
                <a:gd name="T29" fmla="*/ 36 h 128"/>
                <a:gd name="T30" fmla="*/ 59 w 132"/>
                <a:gd name="T31" fmla="*/ 81 h 128"/>
                <a:gd name="T32" fmla="*/ 30 w 132"/>
                <a:gd name="T33" fmla="*/ 64 h 128"/>
                <a:gd name="T34" fmla="*/ 80 w 132"/>
                <a:gd name="T35" fmla="*/ 29 h 128"/>
                <a:gd name="T36" fmla="*/ 17 w 132"/>
                <a:gd name="T37" fmla="*/ 119 h 128"/>
                <a:gd name="T38" fmla="*/ 8 w 132"/>
                <a:gd name="T39" fmla="*/ 114 h 128"/>
                <a:gd name="T40" fmla="*/ 13 w 132"/>
                <a:gd name="T41" fmla="*/ 96 h 128"/>
                <a:gd name="T42" fmla="*/ 32 w 132"/>
                <a:gd name="T43" fmla="*/ 116 h 128"/>
                <a:gd name="T44" fmla="*/ 35 w 132"/>
                <a:gd name="T45" fmla="*/ 115 h 128"/>
                <a:gd name="T46" fmla="*/ 14 w 132"/>
                <a:gd name="T47" fmla="*/ 92 h 128"/>
                <a:gd name="T48" fmla="*/ 19 w 132"/>
                <a:gd name="T49" fmla="*/ 75 h 128"/>
                <a:gd name="T50" fmla="*/ 52 w 132"/>
                <a:gd name="T51" fmla="*/ 110 h 128"/>
                <a:gd name="T52" fmla="*/ 35 w 132"/>
                <a:gd name="T53" fmla="*/ 115 h 128"/>
                <a:gd name="T54" fmla="*/ 108 w 132"/>
                <a:gd name="T55" fmla="*/ 54 h 128"/>
                <a:gd name="T56" fmla="*/ 98 w 132"/>
                <a:gd name="T57" fmla="*/ 30 h 128"/>
                <a:gd name="T58" fmla="*/ 81 w 132"/>
                <a:gd name="T59" fmla="*/ 13 h 128"/>
                <a:gd name="T60" fmla="*/ 112 w 132"/>
                <a:gd name="T61" fmla="*/ 16 h 128"/>
                <a:gd name="T62" fmla="*/ 115 w 132"/>
                <a:gd name="T63" fmla="*/ 47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2" h="128">
                  <a:moveTo>
                    <a:pt x="118" y="10"/>
                  </a:moveTo>
                  <a:cubicBezTo>
                    <a:pt x="111" y="4"/>
                    <a:pt x="102" y="0"/>
                    <a:pt x="94" y="0"/>
                  </a:cubicBezTo>
                  <a:cubicBezTo>
                    <a:pt x="87" y="0"/>
                    <a:pt x="80" y="3"/>
                    <a:pt x="75" y="8"/>
                  </a:cubicBezTo>
                  <a:cubicBezTo>
                    <a:pt x="56" y="27"/>
                    <a:pt x="56" y="27"/>
                    <a:pt x="56" y="27"/>
                  </a:cubicBezTo>
                  <a:cubicBezTo>
                    <a:pt x="56" y="27"/>
                    <a:pt x="56" y="27"/>
                    <a:pt x="55" y="27"/>
                  </a:cubicBezTo>
                  <a:cubicBezTo>
                    <a:pt x="55" y="27"/>
                    <a:pt x="55" y="27"/>
                    <a:pt x="55" y="27"/>
                  </a:cubicBezTo>
                  <a:cubicBezTo>
                    <a:pt x="55" y="27"/>
                    <a:pt x="55" y="27"/>
                    <a:pt x="55" y="27"/>
                  </a:cubicBezTo>
                  <a:cubicBezTo>
                    <a:pt x="14" y="69"/>
                    <a:pt x="14" y="69"/>
                    <a:pt x="14" y="69"/>
                  </a:cubicBezTo>
                  <a:cubicBezTo>
                    <a:pt x="12" y="71"/>
                    <a:pt x="11" y="73"/>
                    <a:pt x="10" y="76"/>
                  </a:cubicBezTo>
                  <a:cubicBezTo>
                    <a:pt x="1" y="110"/>
                    <a:pt x="1" y="110"/>
                    <a:pt x="1" y="110"/>
                  </a:cubicBezTo>
                  <a:cubicBezTo>
                    <a:pt x="1" y="110"/>
                    <a:pt x="0" y="113"/>
                    <a:pt x="0" y="114"/>
                  </a:cubicBezTo>
                  <a:cubicBezTo>
                    <a:pt x="0" y="122"/>
                    <a:pt x="6" y="128"/>
                    <a:pt x="14" y="128"/>
                  </a:cubicBezTo>
                  <a:cubicBezTo>
                    <a:pt x="16" y="128"/>
                    <a:pt x="19" y="127"/>
                    <a:pt x="19" y="127"/>
                  </a:cubicBezTo>
                  <a:cubicBezTo>
                    <a:pt x="53" y="118"/>
                    <a:pt x="53" y="118"/>
                    <a:pt x="53" y="118"/>
                  </a:cubicBezTo>
                  <a:cubicBezTo>
                    <a:pt x="55" y="118"/>
                    <a:pt x="57" y="116"/>
                    <a:pt x="59" y="114"/>
                  </a:cubicBezTo>
                  <a:cubicBezTo>
                    <a:pt x="120" y="53"/>
                    <a:pt x="120" y="53"/>
                    <a:pt x="120" y="53"/>
                  </a:cubicBezTo>
                  <a:cubicBezTo>
                    <a:pt x="132" y="42"/>
                    <a:pt x="130" y="23"/>
                    <a:pt x="118" y="10"/>
                  </a:cubicBezTo>
                  <a:close/>
                  <a:moveTo>
                    <a:pt x="64" y="95"/>
                  </a:moveTo>
                  <a:cubicBezTo>
                    <a:pt x="64" y="92"/>
                    <a:pt x="63" y="88"/>
                    <a:pt x="61" y="85"/>
                  </a:cubicBezTo>
                  <a:cubicBezTo>
                    <a:pt x="99" y="47"/>
                    <a:pt x="99" y="47"/>
                    <a:pt x="99" y="47"/>
                  </a:cubicBezTo>
                  <a:cubicBezTo>
                    <a:pt x="101" y="54"/>
                    <a:pt x="100" y="62"/>
                    <a:pt x="95" y="67"/>
                  </a:cubicBezTo>
                  <a:cubicBezTo>
                    <a:pt x="95" y="67"/>
                    <a:pt x="95" y="67"/>
                    <a:pt x="95" y="67"/>
                  </a:cubicBezTo>
                  <a:cubicBezTo>
                    <a:pt x="95" y="67"/>
                    <a:pt x="95" y="67"/>
                    <a:pt x="95" y="67"/>
                  </a:cubicBezTo>
                  <a:cubicBezTo>
                    <a:pt x="64" y="98"/>
                    <a:pt x="64" y="98"/>
                    <a:pt x="64" y="98"/>
                  </a:cubicBezTo>
                  <a:cubicBezTo>
                    <a:pt x="64" y="97"/>
                    <a:pt x="64" y="96"/>
                    <a:pt x="64" y="95"/>
                  </a:cubicBezTo>
                  <a:close/>
                  <a:moveTo>
                    <a:pt x="59" y="81"/>
                  </a:moveTo>
                  <a:cubicBezTo>
                    <a:pt x="58" y="79"/>
                    <a:pt x="56" y="76"/>
                    <a:pt x="54" y="74"/>
                  </a:cubicBezTo>
                  <a:cubicBezTo>
                    <a:pt x="51" y="72"/>
                    <a:pt x="49" y="70"/>
                    <a:pt x="46" y="68"/>
                  </a:cubicBezTo>
                  <a:cubicBezTo>
                    <a:pt x="84" y="30"/>
                    <a:pt x="84" y="30"/>
                    <a:pt x="84" y="30"/>
                  </a:cubicBezTo>
                  <a:cubicBezTo>
                    <a:pt x="87" y="31"/>
                    <a:pt x="90" y="33"/>
                    <a:pt x="92" y="36"/>
                  </a:cubicBezTo>
                  <a:cubicBezTo>
                    <a:pt x="94" y="38"/>
                    <a:pt x="96" y="40"/>
                    <a:pt x="97" y="43"/>
                  </a:cubicBezTo>
                  <a:lnTo>
                    <a:pt x="59" y="81"/>
                  </a:lnTo>
                  <a:close/>
                  <a:moveTo>
                    <a:pt x="42" y="66"/>
                  </a:moveTo>
                  <a:cubicBezTo>
                    <a:pt x="38" y="65"/>
                    <a:pt x="34" y="64"/>
                    <a:pt x="30" y="64"/>
                  </a:cubicBezTo>
                  <a:cubicBezTo>
                    <a:pt x="61" y="33"/>
                    <a:pt x="61" y="33"/>
                    <a:pt x="61" y="33"/>
                  </a:cubicBezTo>
                  <a:cubicBezTo>
                    <a:pt x="66" y="28"/>
                    <a:pt x="73" y="27"/>
                    <a:pt x="80" y="29"/>
                  </a:cubicBezTo>
                  <a:lnTo>
                    <a:pt x="42" y="66"/>
                  </a:lnTo>
                  <a:close/>
                  <a:moveTo>
                    <a:pt x="17" y="119"/>
                  </a:moveTo>
                  <a:cubicBezTo>
                    <a:pt x="16" y="120"/>
                    <a:pt x="15" y="120"/>
                    <a:pt x="14" y="120"/>
                  </a:cubicBezTo>
                  <a:cubicBezTo>
                    <a:pt x="11" y="120"/>
                    <a:pt x="8" y="117"/>
                    <a:pt x="8" y="114"/>
                  </a:cubicBezTo>
                  <a:cubicBezTo>
                    <a:pt x="8" y="113"/>
                    <a:pt x="8" y="112"/>
                    <a:pt x="8" y="112"/>
                  </a:cubicBezTo>
                  <a:cubicBezTo>
                    <a:pt x="13" y="96"/>
                    <a:pt x="13" y="96"/>
                    <a:pt x="13" y="96"/>
                  </a:cubicBezTo>
                  <a:cubicBezTo>
                    <a:pt x="17" y="96"/>
                    <a:pt x="22" y="98"/>
                    <a:pt x="26" y="102"/>
                  </a:cubicBezTo>
                  <a:cubicBezTo>
                    <a:pt x="30" y="106"/>
                    <a:pt x="32" y="111"/>
                    <a:pt x="32" y="116"/>
                  </a:cubicBezTo>
                  <a:lnTo>
                    <a:pt x="17" y="119"/>
                  </a:lnTo>
                  <a:close/>
                  <a:moveTo>
                    <a:pt x="35" y="115"/>
                  </a:moveTo>
                  <a:cubicBezTo>
                    <a:pt x="35" y="109"/>
                    <a:pt x="33" y="104"/>
                    <a:pt x="29" y="99"/>
                  </a:cubicBezTo>
                  <a:cubicBezTo>
                    <a:pt x="25" y="95"/>
                    <a:pt x="19" y="93"/>
                    <a:pt x="14" y="92"/>
                  </a:cubicBezTo>
                  <a:cubicBezTo>
                    <a:pt x="18" y="78"/>
                    <a:pt x="18" y="78"/>
                    <a:pt x="18" y="78"/>
                  </a:cubicBezTo>
                  <a:cubicBezTo>
                    <a:pt x="18" y="77"/>
                    <a:pt x="19" y="76"/>
                    <a:pt x="19" y="75"/>
                  </a:cubicBezTo>
                  <a:cubicBezTo>
                    <a:pt x="27" y="69"/>
                    <a:pt x="40" y="71"/>
                    <a:pt x="48" y="80"/>
                  </a:cubicBezTo>
                  <a:cubicBezTo>
                    <a:pt x="57" y="89"/>
                    <a:pt x="59" y="102"/>
                    <a:pt x="52" y="110"/>
                  </a:cubicBezTo>
                  <a:cubicBezTo>
                    <a:pt x="51" y="110"/>
                    <a:pt x="51" y="111"/>
                    <a:pt x="50" y="111"/>
                  </a:cubicBezTo>
                  <a:lnTo>
                    <a:pt x="35" y="115"/>
                  </a:lnTo>
                  <a:close/>
                  <a:moveTo>
                    <a:pt x="115" y="47"/>
                  </a:moveTo>
                  <a:cubicBezTo>
                    <a:pt x="108" y="54"/>
                    <a:pt x="108" y="54"/>
                    <a:pt x="108" y="54"/>
                  </a:cubicBezTo>
                  <a:cubicBezTo>
                    <a:pt x="108" y="53"/>
                    <a:pt x="108" y="52"/>
                    <a:pt x="108" y="51"/>
                  </a:cubicBezTo>
                  <a:cubicBezTo>
                    <a:pt x="107" y="43"/>
                    <a:pt x="104" y="36"/>
                    <a:pt x="98" y="30"/>
                  </a:cubicBezTo>
                  <a:cubicBezTo>
                    <a:pt x="91" y="24"/>
                    <a:pt x="83" y="20"/>
                    <a:pt x="74" y="20"/>
                  </a:cubicBezTo>
                  <a:cubicBezTo>
                    <a:pt x="81" y="13"/>
                    <a:pt x="81" y="13"/>
                    <a:pt x="81" y="13"/>
                  </a:cubicBezTo>
                  <a:cubicBezTo>
                    <a:pt x="84" y="10"/>
                    <a:pt x="89" y="8"/>
                    <a:pt x="94" y="8"/>
                  </a:cubicBezTo>
                  <a:cubicBezTo>
                    <a:pt x="100" y="8"/>
                    <a:pt x="107" y="11"/>
                    <a:pt x="112" y="16"/>
                  </a:cubicBezTo>
                  <a:cubicBezTo>
                    <a:pt x="117" y="21"/>
                    <a:pt x="120" y="27"/>
                    <a:pt x="120" y="33"/>
                  </a:cubicBezTo>
                  <a:cubicBezTo>
                    <a:pt x="120" y="38"/>
                    <a:pt x="118" y="43"/>
                    <a:pt x="115" y="47"/>
                  </a:cubicBezTo>
                  <a:close/>
                </a:path>
              </a:pathLst>
            </a:custGeom>
            <a:solidFill>
              <a:schemeClr val="bg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2" name="Freeform 23"/>
            <p:cNvSpPr>
              <a:spLocks noEditPoints="1"/>
            </p:cNvSpPr>
            <p:nvPr/>
          </p:nvSpPr>
          <p:spPr bwMode="auto">
            <a:xfrm>
              <a:off x="5914016" y="4729191"/>
              <a:ext cx="331728" cy="250819"/>
            </a:xfrm>
            <a:custGeom>
              <a:avLst/>
              <a:gdLst>
                <a:gd name="T0" fmla="*/ 105 w 128"/>
                <a:gd name="T1" fmla="*/ 2 h 96"/>
                <a:gd name="T2" fmla="*/ 28 w 128"/>
                <a:gd name="T3" fmla="*/ 0 h 96"/>
                <a:gd name="T4" fmla="*/ 2 w 128"/>
                <a:gd name="T5" fmla="*/ 23 h 96"/>
                <a:gd name="T6" fmla="*/ 2 w 128"/>
                <a:gd name="T7" fmla="*/ 34 h 96"/>
                <a:gd name="T8" fmla="*/ 64 w 128"/>
                <a:gd name="T9" fmla="*/ 96 h 96"/>
                <a:gd name="T10" fmla="*/ 126 w 128"/>
                <a:gd name="T11" fmla="*/ 34 h 96"/>
                <a:gd name="T12" fmla="*/ 126 w 128"/>
                <a:gd name="T13" fmla="*/ 23 h 96"/>
                <a:gd name="T14" fmla="*/ 55 w 128"/>
                <a:gd name="T15" fmla="*/ 28 h 96"/>
                <a:gd name="T16" fmla="*/ 73 w 128"/>
                <a:gd name="T17" fmla="*/ 28 h 96"/>
                <a:gd name="T18" fmla="*/ 78 w 128"/>
                <a:gd name="T19" fmla="*/ 9 h 96"/>
                <a:gd name="T20" fmla="*/ 76 w 128"/>
                <a:gd name="T21" fmla="*/ 25 h 96"/>
                <a:gd name="T22" fmla="*/ 52 w 128"/>
                <a:gd name="T23" fmla="*/ 25 h 96"/>
                <a:gd name="T24" fmla="*/ 50 w 128"/>
                <a:gd name="T25" fmla="*/ 9 h 96"/>
                <a:gd name="T26" fmla="*/ 52 w 128"/>
                <a:gd name="T27" fmla="*/ 25 h 96"/>
                <a:gd name="T28" fmla="*/ 64 w 128"/>
                <a:gd name="T29" fmla="*/ 82 h 96"/>
                <a:gd name="T30" fmla="*/ 74 w 128"/>
                <a:gd name="T31" fmla="*/ 32 h 96"/>
                <a:gd name="T32" fmla="*/ 98 w 128"/>
                <a:gd name="T33" fmla="*/ 32 h 96"/>
                <a:gd name="T34" fmla="*/ 78 w 128"/>
                <a:gd name="T35" fmla="*/ 32 h 96"/>
                <a:gd name="T36" fmla="*/ 89 w 128"/>
                <a:gd name="T37" fmla="*/ 20 h 96"/>
                <a:gd name="T38" fmla="*/ 79 w 128"/>
                <a:gd name="T39" fmla="*/ 28 h 96"/>
                <a:gd name="T40" fmla="*/ 97 w 128"/>
                <a:gd name="T41" fmla="*/ 8 h 96"/>
                <a:gd name="T42" fmla="*/ 83 w 128"/>
                <a:gd name="T43" fmla="*/ 8 h 96"/>
                <a:gd name="T44" fmla="*/ 55 w 128"/>
                <a:gd name="T45" fmla="*/ 8 h 96"/>
                <a:gd name="T46" fmla="*/ 64 w 128"/>
                <a:gd name="T47" fmla="*/ 15 h 96"/>
                <a:gd name="T48" fmla="*/ 31 w 128"/>
                <a:gd name="T49" fmla="*/ 8 h 96"/>
                <a:gd name="T50" fmla="*/ 39 w 128"/>
                <a:gd name="T51" fmla="*/ 14 h 96"/>
                <a:gd name="T52" fmla="*/ 49 w 128"/>
                <a:gd name="T53" fmla="*/ 28 h 96"/>
                <a:gd name="T54" fmla="*/ 39 w 128"/>
                <a:gd name="T55" fmla="*/ 20 h 96"/>
                <a:gd name="T56" fmla="*/ 60 w 128"/>
                <a:gd name="T57" fmla="*/ 81 h 96"/>
                <a:gd name="T58" fmla="*/ 50 w 128"/>
                <a:gd name="T59" fmla="*/ 32 h 96"/>
                <a:gd name="T60" fmla="*/ 11 w 128"/>
                <a:gd name="T61" fmla="*/ 32 h 96"/>
                <a:gd name="T62" fmla="*/ 51 w 128"/>
                <a:gd name="T63" fmla="*/ 74 h 96"/>
                <a:gd name="T64" fmla="*/ 117 w 128"/>
                <a:gd name="T65" fmla="*/ 32 h 96"/>
                <a:gd name="T66" fmla="*/ 102 w 128"/>
                <a:gd name="T67" fmla="*/ 32 h 96"/>
                <a:gd name="T68" fmla="*/ 92 w 128"/>
                <a:gd name="T69" fmla="*/ 17 h 96"/>
                <a:gd name="T70" fmla="*/ 120 w 128"/>
                <a:gd name="T71" fmla="*/ 28 h 96"/>
                <a:gd name="T72" fmla="*/ 27 w 128"/>
                <a:gd name="T73" fmla="*/ 10 h 96"/>
                <a:gd name="T74" fmla="*/ 25 w 128"/>
                <a:gd name="T75" fmla="*/ 28 h 96"/>
                <a:gd name="T76" fmla="*/ 27 w 128"/>
                <a:gd name="T77" fmla="*/ 10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28" h="96">
                  <a:moveTo>
                    <a:pt x="126" y="23"/>
                  </a:moveTo>
                  <a:cubicBezTo>
                    <a:pt x="105" y="2"/>
                    <a:pt x="105" y="2"/>
                    <a:pt x="105" y="2"/>
                  </a:cubicBezTo>
                  <a:cubicBezTo>
                    <a:pt x="104" y="1"/>
                    <a:pt x="102" y="0"/>
                    <a:pt x="100" y="0"/>
                  </a:cubicBezTo>
                  <a:cubicBezTo>
                    <a:pt x="28" y="0"/>
                    <a:pt x="28" y="0"/>
                    <a:pt x="28" y="0"/>
                  </a:cubicBezTo>
                  <a:cubicBezTo>
                    <a:pt x="26" y="0"/>
                    <a:pt x="24" y="1"/>
                    <a:pt x="23" y="2"/>
                  </a:cubicBezTo>
                  <a:cubicBezTo>
                    <a:pt x="2" y="23"/>
                    <a:pt x="2" y="23"/>
                    <a:pt x="2" y="23"/>
                  </a:cubicBezTo>
                  <a:cubicBezTo>
                    <a:pt x="1" y="24"/>
                    <a:pt x="0" y="26"/>
                    <a:pt x="0" y="28"/>
                  </a:cubicBezTo>
                  <a:cubicBezTo>
                    <a:pt x="0" y="30"/>
                    <a:pt x="1" y="32"/>
                    <a:pt x="2" y="34"/>
                  </a:cubicBezTo>
                  <a:cubicBezTo>
                    <a:pt x="58" y="93"/>
                    <a:pt x="58" y="93"/>
                    <a:pt x="58" y="93"/>
                  </a:cubicBezTo>
                  <a:cubicBezTo>
                    <a:pt x="60" y="95"/>
                    <a:pt x="62" y="96"/>
                    <a:pt x="64" y="96"/>
                  </a:cubicBezTo>
                  <a:cubicBezTo>
                    <a:pt x="66" y="96"/>
                    <a:pt x="68" y="95"/>
                    <a:pt x="70" y="93"/>
                  </a:cubicBezTo>
                  <a:cubicBezTo>
                    <a:pt x="126" y="34"/>
                    <a:pt x="126" y="34"/>
                    <a:pt x="126" y="34"/>
                  </a:cubicBezTo>
                  <a:cubicBezTo>
                    <a:pt x="127" y="32"/>
                    <a:pt x="128" y="30"/>
                    <a:pt x="128" y="28"/>
                  </a:cubicBezTo>
                  <a:cubicBezTo>
                    <a:pt x="128" y="26"/>
                    <a:pt x="127" y="24"/>
                    <a:pt x="126" y="23"/>
                  </a:cubicBezTo>
                  <a:close/>
                  <a:moveTo>
                    <a:pt x="73" y="28"/>
                  </a:moveTo>
                  <a:cubicBezTo>
                    <a:pt x="55" y="28"/>
                    <a:pt x="55" y="28"/>
                    <a:pt x="55" y="28"/>
                  </a:cubicBezTo>
                  <a:cubicBezTo>
                    <a:pt x="64" y="21"/>
                    <a:pt x="64" y="21"/>
                    <a:pt x="64" y="21"/>
                  </a:cubicBezTo>
                  <a:lnTo>
                    <a:pt x="73" y="28"/>
                  </a:lnTo>
                  <a:close/>
                  <a:moveTo>
                    <a:pt x="67" y="18"/>
                  </a:moveTo>
                  <a:cubicBezTo>
                    <a:pt x="78" y="9"/>
                    <a:pt x="78" y="9"/>
                    <a:pt x="78" y="9"/>
                  </a:cubicBezTo>
                  <a:cubicBezTo>
                    <a:pt x="86" y="17"/>
                    <a:pt x="86" y="17"/>
                    <a:pt x="86" y="17"/>
                  </a:cubicBezTo>
                  <a:cubicBezTo>
                    <a:pt x="76" y="25"/>
                    <a:pt x="76" y="25"/>
                    <a:pt x="76" y="25"/>
                  </a:cubicBezTo>
                  <a:lnTo>
                    <a:pt x="67" y="18"/>
                  </a:lnTo>
                  <a:close/>
                  <a:moveTo>
                    <a:pt x="52" y="25"/>
                  </a:moveTo>
                  <a:cubicBezTo>
                    <a:pt x="42" y="17"/>
                    <a:pt x="42" y="17"/>
                    <a:pt x="42" y="17"/>
                  </a:cubicBezTo>
                  <a:cubicBezTo>
                    <a:pt x="50" y="9"/>
                    <a:pt x="50" y="9"/>
                    <a:pt x="50" y="9"/>
                  </a:cubicBezTo>
                  <a:cubicBezTo>
                    <a:pt x="61" y="18"/>
                    <a:pt x="61" y="18"/>
                    <a:pt x="61" y="18"/>
                  </a:cubicBezTo>
                  <a:lnTo>
                    <a:pt x="52" y="25"/>
                  </a:lnTo>
                  <a:close/>
                  <a:moveTo>
                    <a:pt x="74" y="32"/>
                  </a:moveTo>
                  <a:cubicBezTo>
                    <a:pt x="64" y="82"/>
                    <a:pt x="64" y="82"/>
                    <a:pt x="64" y="82"/>
                  </a:cubicBezTo>
                  <a:cubicBezTo>
                    <a:pt x="54" y="32"/>
                    <a:pt x="54" y="32"/>
                    <a:pt x="54" y="32"/>
                  </a:cubicBezTo>
                  <a:lnTo>
                    <a:pt x="74" y="32"/>
                  </a:lnTo>
                  <a:close/>
                  <a:moveTo>
                    <a:pt x="78" y="32"/>
                  </a:moveTo>
                  <a:cubicBezTo>
                    <a:pt x="98" y="32"/>
                    <a:pt x="98" y="32"/>
                    <a:pt x="98" y="32"/>
                  </a:cubicBezTo>
                  <a:cubicBezTo>
                    <a:pt x="68" y="81"/>
                    <a:pt x="68" y="81"/>
                    <a:pt x="68" y="81"/>
                  </a:cubicBezTo>
                  <a:lnTo>
                    <a:pt x="78" y="32"/>
                  </a:lnTo>
                  <a:close/>
                  <a:moveTo>
                    <a:pt x="79" y="28"/>
                  </a:moveTo>
                  <a:cubicBezTo>
                    <a:pt x="89" y="20"/>
                    <a:pt x="89" y="20"/>
                    <a:pt x="89" y="20"/>
                  </a:cubicBezTo>
                  <a:cubicBezTo>
                    <a:pt x="97" y="28"/>
                    <a:pt x="97" y="28"/>
                    <a:pt x="97" y="28"/>
                  </a:cubicBezTo>
                  <a:lnTo>
                    <a:pt x="79" y="28"/>
                  </a:lnTo>
                  <a:close/>
                  <a:moveTo>
                    <a:pt x="83" y="8"/>
                  </a:moveTo>
                  <a:cubicBezTo>
                    <a:pt x="97" y="8"/>
                    <a:pt x="97" y="8"/>
                    <a:pt x="97" y="8"/>
                  </a:cubicBezTo>
                  <a:cubicBezTo>
                    <a:pt x="89" y="14"/>
                    <a:pt x="89" y="14"/>
                    <a:pt x="89" y="14"/>
                  </a:cubicBezTo>
                  <a:lnTo>
                    <a:pt x="83" y="8"/>
                  </a:lnTo>
                  <a:close/>
                  <a:moveTo>
                    <a:pt x="64" y="15"/>
                  </a:moveTo>
                  <a:cubicBezTo>
                    <a:pt x="55" y="8"/>
                    <a:pt x="55" y="8"/>
                    <a:pt x="55" y="8"/>
                  </a:cubicBezTo>
                  <a:cubicBezTo>
                    <a:pt x="73" y="8"/>
                    <a:pt x="73" y="8"/>
                    <a:pt x="73" y="8"/>
                  </a:cubicBezTo>
                  <a:lnTo>
                    <a:pt x="64" y="15"/>
                  </a:lnTo>
                  <a:close/>
                  <a:moveTo>
                    <a:pt x="39" y="14"/>
                  </a:moveTo>
                  <a:cubicBezTo>
                    <a:pt x="31" y="8"/>
                    <a:pt x="31" y="8"/>
                    <a:pt x="31" y="8"/>
                  </a:cubicBezTo>
                  <a:cubicBezTo>
                    <a:pt x="45" y="8"/>
                    <a:pt x="45" y="8"/>
                    <a:pt x="45" y="8"/>
                  </a:cubicBezTo>
                  <a:lnTo>
                    <a:pt x="39" y="14"/>
                  </a:lnTo>
                  <a:close/>
                  <a:moveTo>
                    <a:pt x="39" y="20"/>
                  </a:moveTo>
                  <a:cubicBezTo>
                    <a:pt x="49" y="28"/>
                    <a:pt x="49" y="28"/>
                    <a:pt x="49" y="28"/>
                  </a:cubicBezTo>
                  <a:cubicBezTo>
                    <a:pt x="31" y="28"/>
                    <a:pt x="31" y="28"/>
                    <a:pt x="31" y="28"/>
                  </a:cubicBezTo>
                  <a:lnTo>
                    <a:pt x="39" y="20"/>
                  </a:lnTo>
                  <a:close/>
                  <a:moveTo>
                    <a:pt x="50" y="32"/>
                  </a:moveTo>
                  <a:cubicBezTo>
                    <a:pt x="60" y="81"/>
                    <a:pt x="60" y="81"/>
                    <a:pt x="60" y="81"/>
                  </a:cubicBezTo>
                  <a:cubicBezTo>
                    <a:pt x="30" y="32"/>
                    <a:pt x="30" y="32"/>
                    <a:pt x="30" y="32"/>
                  </a:cubicBezTo>
                  <a:lnTo>
                    <a:pt x="50" y="32"/>
                  </a:lnTo>
                  <a:close/>
                  <a:moveTo>
                    <a:pt x="51" y="74"/>
                  </a:moveTo>
                  <a:cubicBezTo>
                    <a:pt x="11" y="32"/>
                    <a:pt x="11" y="32"/>
                    <a:pt x="11" y="32"/>
                  </a:cubicBezTo>
                  <a:cubicBezTo>
                    <a:pt x="26" y="32"/>
                    <a:pt x="26" y="32"/>
                    <a:pt x="26" y="32"/>
                  </a:cubicBezTo>
                  <a:lnTo>
                    <a:pt x="51" y="74"/>
                  </a:lnTo>
                  <a:close/>
                  <a:moveTo>
                    <a:pt x="102" y="32"/>
                  </a:moveTo>
                  <a:cubicBezTo>
                    <a:pt x="117" y="32"/>
                    <a:pt x="117" y="32"/>
                    <a:pt x="117" y="32"/>
                  </a:cubicBezTo>
                  <a:cubicBezTo>
                    <a:pt x="77" y="74"/>
                    <a:pt x="77" y="74"/>
                    <a:pt x="77" y="74"/>
                  </a:cubicBezTo>
                  <a:lnTo>
                    <a:pt x="102" y="32"/>
                  </a:lnTo>
                  <a:close/>
                  <a:moveTo>
                    <a:pt x="103" y="28"/>
                  </a:moveTo>
                  <a:cubicBezTo>
                    <a:pt x="92" y="17"/>
                    <a:pt x="92" y="17"/>
                    <a:pt x="92" y="17"/>
                  </a:cubicBezTo>
                  <a:cubicBezTo>
                    <a:pt x="101" y="10"/>
                    <a:pt x="101" y="10"/>
                    <a:pt x="101" y="10"/>
                  </a:cubicBezTo>
                  <a:cubicBezTo>
                    <a:pt x="120" y="28"/>
                    <a:pt x="120" y="28"/>
                    <a:pt x="120" y="28"/>
                  </a:cubicBezTo>
                  <a:lnTo>
                    <a:pt x="103" y="28"/>
                  </a:lnTo>
                  <a:close/>
                  <a:moveTo>
                    <a:pt x="27" y="10"/>
                  </a:moveTo>
                  <a:cubicBezTo>
                    <a:pt x="36" y="17"/>
                    <a:pt x="36" y="17"/>
                    <a:pt x="36" y="17"/>
                  </a:cubicBezTo>
                  <a:cubicBezTo>
                    <a:pt x="25" y="28"/>
                    <a:pt x="25" y="28"/>
                    <a:pt x="25" y="28"/>
                  </a:cubicBezTo>
                  <a:cubicBezTo>
                    <a:pt x="8" y="28"/>
                    <a:pt x="8" y="28"/>
                    <a:pt x="8" y="28"/>
                  </a:cubicBezTo>
                  <a:lnTo>
                    <a:pt x="27" y="10"/>
                  </a:lnTo>
                  <a:close/>
                </a:path>
              </a:pathLst>
            </a:custGeom>
            <a:solidFill>
              <a:schemeClr val="bg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grpSp>
          <p:nvGrpSpPr>
            <p:cNvPr id="33" name="Group 32"/>
            <p:cNvGrpSpPr/>
            <p:nvPr/>
          </p:nvGrpSpPr>
          <p:grpSpPr>
            <a:xfrm>
              <a:off x="6767038" y="3654698"/>
              <a:ext cx="338606" cy="332156"/>
              <a:chOff x="6786562" y="796925"/>
              <a:chExt cx="500063" cy="490538"/>
            </a:xfrm>
            <a:solidFill>
              <a:schemeClr val="bg1"/>
            </a:solidFill>
          </p:grpSpPr>
          <p:sp>
            <p:nvSpPr>
              <p:cNvPr id="48" name="Freeform 27"/>
              <p:cNvSpPr>
                <a:spLocks noEditPoints="1"/>
              </p:cNvSpPr>
              <p:nvPr/>
            </p:nvSpPr>
            <p:spPr bwMode="auto">
              <a:xfrm>
                <a:off x="6786562" y="796925"/>
                <a:ext cx="500063" cy="490538"/>
              </a:xfrm>
              <a:custGeom>
                <a:avLst/>
                <a:gdLst>
                  <a:gd name="T0" fmla="*/ 127 w 130"/>
                  <a:gd name="T1" fmla="*/ 42 h 128"/>
                  <a:gd name="T2" fmla="*/ 87 w 130"/>
                  <a:gd name="T3" fmla="*/ 2 h 128"/>
                  <a:gd name="T4" fmla="*/ 79 w 130"/>
                  <a:gd name="T5" fmla="*/ 0 h 128"/>
                  <a:gd name="T6" fmla="*/ 75 w 130"/>
                  <a:gd name="T7" fmla="*/ 2 h 128"/>
                  <a:gd name="T8" fmla="*/ 73 w 130"/>
                  <a:gd name="T9" fmla="*/ 6 h 128"/>
                  <a:gd name="T10" fmla="*/ 64 w 130"/>
                  <a:gd name="T11" fmla="*/ 21 h 128"/>
                  <a:gd name="T12" fmla="*/ 41 w 130"/>
                  <a:gd name="T13" fmla="*/ 37 h 128"/>
                  <a:gd name="T14" fmla="*/ 15 w 130"/>
                  <a:gd name="T15" fmla="*/ 55 h 128"/>
                  <a:gd name="T16" fmla="*/ 1 w 130"/>
                  <a:gd name="T17" fmla="*/ 78 h 128"/>
                  <a:gd name="T18" fmla="*/ 3 w 130"/>
                  <a:gd name="T19" fmla="*/ 86 h 128"/>
                  <a:gd name="T20" fmla="*/ 43 w 130"/>
                  <a:gd name="T21" fmla="*/ 126 h 128"/>
                  <a:gd name="T22" fmla="*/ 51 w 130"/>
                  <a:gd name="T23" fmla="*/ 128 h 128"/>
                  <a:gd name="T24" fmla="*/ 55 w 130"/>
                  <a:gd name="T25" fmla="*/ 126 h 128"/>
                  <a:gd name="T26" fmla="*/ 57 w 130"/>
                  <a:gd name="T27" fmla="*/ 122 h 128"/>
                  <a:gd name="T28" fmla="*/ 66 w 130"/>
                  <a:gd name="T29" fmla="*/ 107 h 128"/>
                  <a:gd name="T30" fmla="*/ 89 w 130"/>
                  <a:gd name="T31" fmla="*/ 91 h 128"/>
                  <a:gd name="T32" fmla="*/ 115 w 130"/>
                  <a:gd name="T33" fmla="*/ 73 h 128"/>
                  <a:gd name="T34" fmla="*/ 129 w 130"/>
                  <a:gd name="T35" fmla="*/ 50 h 128"/>
                  <a:gd name="T36" fmla="*/ 127 w 130"/>
                  <a:gd name="T37" fmla="*/ 42 h 128"/>
                  <a:gd name="T38" fmla="*/ 49 w 130"/>
                  <a:gd name="T39" fmla="*/ 120 h 128"/>
                  <a:gd name="T40" fmla="*/ 9 w 130"/>
                  <a:gd name="T41" fmla="*/ 80 h 128"/>
                  <a:gd name="T42" fmla="*/ 81 w 130"/>
                  <a:gd name="T43" fmla="*/ 8 h 128"/>
                  <a:gd name="T44" fmla="*/ 121 w 130"/>
                  <a:gd name="T45" fmla="*/ 48 h 128"/>
                  <a:gd name="T46" fmla="*/ 49 w 130"/>
                  <a:gd name="T47" fmla="*/ 12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0" h="128">
                    <a:moveTo>
                      <a:pt x="127" y="42"/>
                    </a:moveTo>
                    <a:cubicBezTo>
                      <a:pt x="87" y="2"/>
                      <a:pt x="87" y="2"/>
                      <a:pt x="87" y="2"/>
                    </a:cubicBezTo>
                    <a:cubicBezTo>
                      <a:pt x="85" y="0"/>
                      <a:pt x="82" y="0"/>
                      <a:pt x="79" y="0"/>
                    </a:cubicBezTo>
                    <a:cubicBezTo>
                      <a:pt x="78" y="1"/>
                      <a:pt x="76" y="1"/>
                      <a:pt x="75" y="2"/>
                    </a:cubicBezTo>
                    <a:cubicBezTo>
                      <a:pt x="74" y="3"/>
                      <a:pt x="74" y="4"/>
                      <a:pt x="73" y="6"/>
                    </a:cubicBezTo>
                    <a:cubicBezTo>
                      <a:pt x="72" y="12"/>
                      <a:pt x="68" y="17"/>
                      <a:pt x="64" y="21"/>
                    </a:cubicBezTo>
                    <a:cubicBezTo>
                      <a:pt x="58" y="27"/>
                      <a:pt x="50" y="32"/>
                      <a:pt x="41" y="37"/>
                    </a:cubicBezTo>
                    <a:cubicBezTo>
                      <a:pt x="32" y="42"/>
                      <a:pt x="23" y="48"/>
                      <a:pt x="15" y="55"/>
                    </a:cubicBezTo>
                    <a:cubicBezTo>
                      <a:pt x="8" y="62"/>
                      <a:pt x="4" y="69"/>
                      <a:pt x="1" y="78"/>
                    </a:cubicBezTo>
                    <a:cubicBezTo>
                      <a:pt x="0" y="80"/>
                      <a:pt x="1" y="84"/>
                      <a:pt x="3" y="86"/>
                    </a:cubicBezTo>
                    <a:cubicBezTo>
                      <a:pt x="43" y="126"/>
                      <a:pt x="43" y="126"/>
                      <a:pt x="43" y="126"/>
                    </a:cubicBezTo>
                    <a:cubicBezTo>
                      <a:pt x="45" y="128"/>
                      <a:pt x="48" y="128"/>
                      <a:pt x="51" y="128"/>
                    </a:cubicBezTo>
                    <a:cubicBezTo>
                      <a:pt x="52" y="127"/>
                      <a:pt x="54" y="127"/>
                      <a:pt x="55" y="126"/>
                    </a:cubicBezTo>
                    <a:cubicBezTo>
                      <a:pt x="56" y="125"/>
                      <a:pt x="56" y="124"/>
                      <a:pt x="57" y="122"/>
                    </a:cubicBezTo>
                    <a:cubicBezTo>
                      <a:pt x="58" y="116"/>
                      <a:pt x="62" y="111"/>
                      <a:pt x="66" y="107"/>
                    </a:cubicBezTo>
                    <a:cubicBezTo>
                      <a:pt x="72" y="101"/>
                      <a:pt x="80" y="96"/>
                      <a:pt x="89" y="91"/>
                    </a:cubicBezTo>
                    <a:cubicBezTo>
                      <a:pt x="98" y="86"/>
                      <a:pt x="107" y="80"/>
                      <a:pt x="115" y="73"/>
                    </a:cubicBezTo>
                    <a:cubicBezTo>
                      <a:pt x="122" y="66"/>
                      <a:pt x="126" y="59"/>
                      <a:pt x="129" y="50"/>
                    </a:cubicBezTo>
                    <a:cubicBezTo>
                      <a:pt x="130" y="48"/>
                      <a:pt x="129" y="44"/>
                      <a:pt x="127" y="42"/>
                    </a:cubicBezTo>
                    <a:close/>
                    <a:moveTo>
                      <a:pt x="49" y="120"/>
                    </a:moveTo>
                    <a:cubicBezTo>
                      <a:pt x="36" y="107"/>
                      <a:pt x="22" y="93"/>
                      <a:pt x="9" y="80"/>
                    </a:cubicBezTo>
                    <a:cubicBezTo>
                      <a:pt x="20" y="43"/>
                      <a:pt x="70" y="45"/>
                      <a:pt x="81" y="8"/>
                    </a:cubicBezTo>
                    <a:cubicBezTo>
                      <a:pt x="94" y="21"/>
                      <a:pt x="108" y="35"/>
                      <a:pt x="121" y="48"/>
                    </a:cubicBezTo>
                    <a:cubicBezTo>
                      <a:pt x="110" y="85"/>
                      <a:pt x="60" y="83"/>
                      <a:pt x="49" y="1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9" name="Freeform 28"/>
              <p:cNvSpPr>
                <a:spLocks noEditPoints="1"/>
              </p:cNvSpPr>
              <p:nvPr/>
            </p:nvSpPr>
            <p:spPr bwMode="auto">
              <a:xfrm>
                <a:off x="6967538" y="969963"/>
                <a:ext cx="134938" cy="138113"/>
              </a:xfrm>
              <a:custGeom>
                <a:avLst/>
                <a:gdLst>
                  <a:gd name="T0" fmla="*/ 28 w 35"/>
                  <a:gd name="T1" fmla="*/ 12 h 36"/>
                  <a:gd name="T2" fmla="*/ 20 w 35"/>
                  <a:gd name="T3" fmla="*/ 13 h 36"/>
                  <a:gd name="T4" fmla="*/ 10 w 35"/>
                  <a:gd name="T5" fmla="*/ 7 h 36"/>
                  <a:gd name="T6" fmla="*/ 15 w 35"/>
                  <a:gd name="T7" fmla="*/ 6 h 36"/>
                  <a:gd name="T8" fmla="*/ 19 w 35"/>
                  <a:gd name="T9" fmla="*/ 6 h 36"/>
                  <a:gd name="T10" fmla="*/ 20 w 35"/>
                  <a:gd name="T11" fmla="*/ 2 h 36"/>
                  <a:gd name="T12" fmla="*/ 13 w 35"/>
                  <a:gd name="T13" fmla="*/ 1 h 36"/>
                  <a:gd name="T14" fmla="*/ 6 w 35"/>
                  <a:gd name="T15" fmla="*/ 4 h 36"/>
                  <a:gd name="T16" fmla="*/ 5 w 35"/>
                  <a:gd name="T17" fmla="*/ 3 h 36"/>
                  <a:gd name="T18" fmla="*/ 3 w 35"/>
                  <a:gd name="T19" fmla="*/ 5 h 36"/>
                  <a:gd name="T20" fmla="*/ 4 w 35"/>
                  <a:gd name="T21" fmla="*/ 6 h 36"/>
                  <a:gd name="T22" fmla="*/ 1 w 35"/>
                  <a:gd name="T23" fmla="*/ 15 h 36"/>
                  <a:gd name="T24" fmla="*/ 3 w 35"/>
                  <a:gd name="T25" fmla="*/ 22 h 36"/>
                  <a:gd name="T26" fmla="*/ 18 w 35"/>
                  <a:gd name="T27" fmla="*/ 21 h 36"/>
                  <a:gd name="T28" fmla="*/ 23 w 35"/>
                  <a:gd name="T29" fmla="*/ 31 h 36"/>
                  <a:gd name="T30" fmla="*/ 19 w 35"/>
                  <a:gd name="T31" fmla="*/ 30 h 36"/>
                  <a:gd name="T32" fmla="*/ 16 w 35"/>
                  <a:gd name="T33" fmla="*/ 28 h 36"/>
                  <a:gd name="T34" fmla="*/ 13 w 35"/>
                  <a:gd name="T35" fmla="*/ 31 h 36"/>
                  <a:gd name="T36" fmla="*/ 17 w 35"/>
                  <a:gd name="T37" fmla="*/ 35 h 36"/>
                  <a:gd name="T38" fmla="*/ 25 w 35"/>
                  <a:gd name="T39" fmla="*/ 36 h 36"/>
                  <a:gd name="T40" fmla="*/ 31 w 35"/>
                  <a:gd name="T41" fmla="*/ 35 h 36"/>
                  <a:gd name="T42" fmla="*/ 33 w 35"/>
                  <a:gd name="T43" fmla="*/ 34 h 36"/>
                  <a:gd name="T44" fmla="*/ 33 w 35"/>
                  <a:gd name="T45" fmla="*/ 32 h 36"/>
                  <a:gd name="T46" fmla="*/ 34 w 35"/>
                  <a:gd name="T47" fmla="*/ 26 h 36"/>
                  <a:gd name="T48" fmla="*/ 35 w 35"/>
                  <a:gd name="T49" fmla="*/ 18 h 36"/>
                  <a:gd name="T50" fmla="*/ 10 w 35"/>
                  <a:gd name="T51" fmla="*/ 17 h 36"/>
                  <a:gd name="T52" fmla="*/ 6 w 35"/>
                  <a:gd name="T53" fmla="*/ 15 h 36"/>
                  <a:gd name="T54" fmla="*/ 7 w 35"/>
                  <a:gd name="T55" fmla="*/ 11 h 36"/>
                  <a:gd name="T56" fmla="*/ 14 w 35"/>
                  <a:gd name="T57" fmla="*/ 16 h 36"/>
                  <a:gd name="T58" fmla="*/ 29 w 35"/>
                  <a:gd name="T59" fmla="*/ 25 h 36"/>
                  <a:gd name="T60" fmla="*/ 21 w 35"/>
                  <a:gd name="T61" fmla="*/ 20 h 36"/>
                  <a:gd name="T62" fmla="*/ 25 w 35"/>
                  <a:gd name="T63" fmla="*/ 18 h 36"/>
                  <a:gd name="T64" fmla="*/ 28 w 35"/>
                  <a:gd name="T65" fmla="*/ 20 h 36"/>
                  <a:gd name="T66" fmla="*/ 29 w 35"/>
                  <a:gd name="T67" fmla="*/ 2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36">
                    <a:moveTo>
                      <a:pt x="32" y="15"/>
                    </a:moveTo>
                    <a:cubicBezTo>
                      <a:pt x="31" y="14"/>
                      <a:pt x="30" y="13"/>
                      <a:pt x="28" y="12"/>
                    </a:cubicBezTo>
                    <a:cubicBezTo>
                      <a:pt x="27" y="12"/>
                      <a:pt x="26" y="12"/>
                      <a:pt x="24" y="12"/>
                    </a:cubicBezTo>
                    <a:cubicBezTo>
                      <a:pt x="23" y="12"/>
                      <a:pt x="22" y="12"/>
                      <a:pt x="20" y="13"/>
                    </a:cubicBezTo>
                    <a:cubicBezTo>
                      <a:pt x="19" y="13"/>
                      <a:pt x="18" y="14"/>
                      <a:pt x="16" y="15"/>
                    </a:cubicBezTo>
                    <a:cubicBezTo>
                      <a:pt x="14" y="12"/>
                      <a:pt x="12" y="10"/>
                      <a:pt x="10" y="7"/>
                    </a:cubicBezTo>
                    <a:cubicBezTo>
                      <a:pt x="11" y="7"/>
                      <a:pt x="12" y="6"/>
                      <a:pt x="13" y="6"/>
                    </a:cubicBezTo>
                    <a:cubicBezTo>
                      <a:pt x="14" y="6"/>
                      <a:pt x="14" y="6"/>
                      <a:pt x="15" y="6"/>
                    </a:cubicBezTo>
                    <a:cubicBezTo>
                      <a:pt x="16" y="7"/>
                      <a:pt x="17" y="7"/>
                      <a:pt x="18" y="7"/>
                    </a:cubicBezTo>
                    <a:cubicBezTo>
                      <a:pt x="18" y="7"/>
                      <a:pt x="19" y="7"/>
                      <a:pt x="19" y="6"/>
                    </a:cubicBezTo>
                    <a:cubicBezTo>
                      <a:pt x="20" y="6"/>
                      <a:pt x="20" y="5"/>
                      <a:pt x="20" y="5"/>
                    </a:cubicBezTo>
                    <a:cubicBezTo>
                      <a:pt x="20" y="4"/>
                      <a:pt x="20" y="3"/>
                      <a:pt x="20" y="2"/>
                    </a:cubicBezTo>
                    <a:cubicBezTo>
                      <a:pt x="19" y="1"/>
                      <a:pt x="18" y="1"/>
                      <a:pt x="16" y="0"/>
                    </a:cubicBezTo>
                    <a:cubicBezTo>
                      <a:pt x="15" y="0"/>
                      <a:pt x="14" y="0"/>
                      <a:pt x="13" y="1"/>
                    </a:cubicBezTo>
                    <a:cubicBezTo>
                      <a:pt x="11" y="1"/>
                      <a:pt x="10" y="1"/>
                      <a:pt x="9" y="2"/>
                    </a:cubicBezTo>
                    <a:cubicBezTo>
                      <a:pt x="8" y="3"/>
                      <a:pt x="7" y="3"/>
                      <a:pt x="6" y="4"/>
                    </a:cubicBezTo>
                    <a:cubicBezTo>
                      <a:pt x="6" y="4"/>
                      <a:pt x="6" y="3"/>
                      <a:pt x="6" y="3"/>
                    </a:cubicBezTo>
                    <a:cubicBezTo>
                      <a:pt x="5" y="3"/>
                      <a:pt x="5" y="3"/>
                      <a:pt x="5" y="3"/>
                    </a:cubicBezTo>
                    <a:cubicBezTo>
                      <a:pt x="4" y="3"/>
                      <a:pt x="4" y="3"/>
                      <a:pt x="3" y="3"/>
                    </a:cubicBezTo>
                    <a:cubicBezTo>
                      <a:pt x="3" y="4"/>
                      <a:pt x="3" y="4"/>
                      <a:pt x="3" y="5"/>
                    </a:cubicBezTo>
                    <a:cubicBezTo>
                      <a:pt x="3" y="5"/>
                      <a:pt x="3" y="5"/>
                      <a:pt x="4" y="6"/>
                    </a:cubicBezTo>
                    <a:cubicBezTo>
                      <a:pt x="4" y="6"/>
                      <a:pt x="4" y="6"/>
                      <a:pt x="4" y="6"/>
                    </a:cubicBezTo>
                    <a:cubicBezTo>
                      <a:pt x="3" y="7"/>
                      <a:pt x="2" y="9"/>
                      <a:pt x="2" y="10"/>
                    </a:cubicBezTo>
                    <a:cubicBezTo>
                      <a:pt x="1" y="12"/>
                      <a:pt x="1" y="13"/>
                      <a:pt x="1" y="15"/>
                    </a:cubicBezTo>
                    <a:cubicBezTo>
                      <a:pt x="0" y="16"/>
                      <a:pt x="1" y="17"/>
                      <a:pt x="1" y="18"/>
                    </a:cubicBezTo>
                    <a:cubicBezTo>
                      <a:pt x="1" y="20"/>
                      <a:pt x="2" y="21"/>
                      <a:pt x="3" y="22"/>
                    </a:cubicBezTo>
                    <a:cubicBezTo>
                      <a:pt x="5" y="23"/>
                      <a:pt x="8" y="24"/>
                      <a:pt x="10" y="24"/>
                    </a:cubicBezTo>
                    <a:cubicBezTo>
                      <a:pt x="13" y="23"/>
                      <a:pt x="15" y="23"/>
                      <a:pt x="18" y="21"/>
                    </a:cubicBezTo>
                    <a:cubicBezTo>
                      <a:pt x="21" y="24"/>
                      <a:pt x="23" y="27"/>
                      <a:pt x="25" y="29"/>
                    </a:cubicBezTo>
                    <a:cubicBezTo>
                      <a:pt x="24" y="30"/>
                      <a:pt x="24" y="30"/>
                      <a:pt x="23" y="31"/>
                    </a:cubicBezTo>
                    <a:cubicBezTo>
                      <a:pt x="22" y="31"/>
                      <a:pt x="21" y="31"/>
                      <a:pt x="21" y="31"/>
                    </a:cubicBezTo>
                    <a:cubicBezTo>
                      <a:pt x="20" y="30"/>
                      <a:pt x="20" y="30"/>
                      <a:pt x="19" y="30"/>
                    </a:cubicBezTo>
                    <a:cubicBezTo>
                      <a:pt x="18" y="29"/>
                      <a:pt x="18" y="29"/>
                      <a:pt x="17" y="29"/>
                    </a:cubicBezTo>
                    <a:cubicBezTo>
                      <a:pt x="17" y="28"/>
                      <a:pt x="16" y="28"/>
                      <a:pt x="16" y="28"/>
                    </a:cubicBezTo>
                    <a:cubicBezTo>
                      <a:pt x="15" y="28"/>
                      <a:pt x="15" y="29"/>
                      <a:pt x="14" y="29"/>
                    </a:cubicBezTo>
                    <a:cubicBezTo>
                      <a:pt x="13" y="30"/>
                      <a:pt x="13" y="30"/>
                      <a:pt x="13" y="31"/>
                    </a:cubicBezTo>
                    <a:cubicBezTo>
                      <a:pt x="13" y="32"/>
                      <a:pt x="13" y="33"/>
                      <a:pt x="14" y="33"/>
                    </a:cubicBezTo>
                    <a:cubicBezTo>
                      <a:pt x="15" y="34"/>
                      <a:pt x="16" y="35"/>
                      <a:pt x="17" y="35"/>
                    </a:cubicBezTo>
                    <a:cubicBezTo>
                      <a:pt x="18" y="36"/>
                      <a:pt x="19" y="36"/>
                      <a:pt x="20" y="36"/>
                    </a:cubicBezTo>
                    <a:cubicBezTo>
                      <a:pt x="22" y="36"/>
                      <a:pt x="23" y="36"/>
                      <a:pt x="25" y="36"/>
                    </a:cubicBezTo>
                    <a:cubicBezTo>
                      <a:pt x="26" y="35"/>
                      <a:pt x="27" y="34"/>
                      <a:pt x="29" y="33"/>
                    </a:cubicBezTo>
                    <a:cubicBezTo>
                      <a:pt x="30" y="33"/>
                      <a:pt x="30" y="34"/>
                      <a:pt x="31" y="35"/>
                    </a:cubicBezTo>
                    <a:cubicBezTo>
                      <a:pt x="31" y="35"/>
                      <a:pt x="32" y="35"/>
                      <a:pt x="32" y="35"/>
                    </a:cubicBezTo>
                    <a:cubicBezTo>
                      <a:pt x="33" y="35"/>
                      <a:pt x="33" y="35"/>
                      <a:pt x="33" y="34"/>
                    </a:cubicBezTo>
                    <a:cubicBezTo>
                      <a:pt x="33" y="34"/>
                      <a:pt x="34" y="34"/>
                      <a:pt x="34" y="33"/>
                    </a:cubicBezTo>
                    <a:cubicBezTo>
                      <a:pt x="34" y="33"/>
                      <a:pt x="33" y="32"/>
                      <a:pt x="33" y="32"/>
                    </a:cubicBezTo>
                    <a:cubicBezTo>
                      <a:pt x="32" y="32"/>
                      <a:pt x="32" y="31"/>
                      <a:pt x="31" y="30"/>
                    </a:cubicBezTo>
                    <a:cubicBezTo>
                      <a:pt x="32" y="29"/>
                      <a:pt x="33" y="27"/>
                      <a:pt x="34" y="26"/>
                    </a:cubicBezTo>
                    <a:cubicBezTo>
                      <a:pt x="35" y="24"/>
                      <a:pt x="35" y="23"/>
                      <a:pt x="35" y="21"/>
                    </a:cubicBezTo>
                    <a:cubicBezTo>
                      <a:pt x="35" y="20"/>
                      <a:pt x="35" y="19"/>
                      <a:pt x="35" y="18"/>
                    </a:cubicBezTo>
                    <a:cubicBezTo>
                      <a:pt x="34" y="17"/>
                      <a:pt x="33" y="16"/>
                      <a:pt x="32" y="15"/>
                    </a:cubicBezTo>
                    <a:close/>
                    <a:moveTo>
                      <a:pt x="10" y="17"/>
                    </a:moveTo>
                    <a:cubicBezTo>
                      <a:pt x="9" y="17"/>
                      <a:pt x="8" y="17"/>
                      <a:pt x="7" y="16"/>
                    </a:cubicBezTo>
                    <a:cubicBezTo>
                      <a:pt x="7" y="16"/>
                      <a:pt x="6" y="15"/>
                      <a:pt x="6" y="15"/>
                    </a:cubicBezTo>
                    <a:cubicBezTo>
                      <a:pt x="6" y="14"/>
                      <a:pt x="6" y="14"/>
                      <a:pt x="6" y="13"/>
                    </a:cubicBezTo>
                    <a:cubicBezTo>
                      <a:pt x="6" y="13"/>
                      <a:pt x="6" y="12"/>
                      <a:pt x="7" y="11"/>
                    </a:cubicBezTo>
                    <a:cubicBezTo>
                      <a:pt x="7" y="11"/>
                      <a:pt x="7" y="10"/>
                      <a:pt x="8" y="9"/>
                    </a:cubicBezTo>
                    <a:cubicBezTo>
                      <a:pt x="10" y="11"/>
                      <a:pt x="12" y="14"/>
                      <a:pt x="14" y="16"/>
                    </a:cubicBezTo>
                    <a:cubicBezTo>
                      <a:pt x="12" y="17"/>
                      <a:pt x="11" y="17"/>
                      <a:pt x="10" y="17"/>
                    </a:cubicBezTo>
                    <a:close/>
                    <a:moveTo>
                      <a:pt x="29" y="25"/>
                    </a:moveTo>
                    <a:cubicBezTo>
                      <a:pt x="28" y="26"/>
                      <a:pt x="28" y="27"/>
                      <a:pt x="27" y="27"/>
                    </a:cubicBezTo>
                    <a:cubicBezTo>
                      <a:pt x="25" y="25"/>
                      <a:pt x="23" y="22"/>
                      <a:pt x="21" y="20"/>
                    </a:cubicBezTo>
                    <a:cubicBezTo>
                      <a:pt x="21" y="20"/>
                      <a:pt x="22" y="19"/>
                      <a:pt x="23" y="19"/>
                    </a:cubicBezTo>
                    <a:cubicBezTo>
                      <a:pt x="23" y="19"/>
                      <a:pt x="24" y="19"/>
                      <a:pt x="25" y="18"/>
                    </a:cubicBezTo>
                    <a:cubicBezTo>
                      <a:pt x="25" y="18"/>
                      <a:pt x="26" y="18"/>
                      <a:pt x="27" y="19"/>
                    </a:cubicBezTo>
                    <a:cubicBezTo>
                      <a:pt x="27" y="19"/>
                      <a:pt x="28" y="19"/>
                      <a:pt x="28" y="20"/>
                    </a:cubicBezTo>
                    <a:cubicBezTo>
                      <a:pt x="29" y="20"/>
                      <a:pt x="29" y="21"/>
                      <a:pt x="29" y="21"/>
                    </a:cubicBezTo>
                    <a:cubicBezTo>
                      <a:pt x="30" y="22"/>
                      <a:pt x="30" y="23"/>
                      <a:pt x="29" y="23"/>
                    </a:cubicBezTo>
                    <a:cubicBezTo>
                      <a:pt x="29" y="24"/>
                      <a:pt x="29" y="25"/>
                      <a:pt x="29"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50" name="Freeform 29"/>
              <p:cNvSpPr>
                <a:spLocks/>
              </p:cNvSpPr>
              <p:nvPr/>
            </p:nvSpPr>
            <p:spPr bwMode="auto">
              <a:xfrm>
                <a:off x="6956425" y="1135063"/>
                <a:ext cx="73025" cy="79375"/>
              </a:xfrm>
              <a:custGeom>
                <a:avLst/>
                <a:gdLst>
                  <a:gd name="T0" fmla="*/ 16 w 19"/>
                  <a:gd name="T1" fmla="*/ 1 h 21"/>
                  <a:gd name="T2" fmla="*/ 16 w 19"/>
                  <a:gd name="T3" fmla="*/ 1 h 21"/>
                  <a:gd name="T4" fmla="*/ 9 w 19"/>
                  <a:gd name="T5" fmla="*/ 7 h 21"/>
                  <a:gd name="T6" fmla="*/ 3 w 19"/>
                  <a:gd name="T7" fmla="*/ 14 h 21"/>
                  <a:gd name="T8" fmla="*/ 0 w 19"/>
                  <a:gd name="T9" fmla="*/ 17 h 21"/>
                  <a:gd name="T10" fmla="*/ 0 w 19"/>
                  <a:gd name="T11" fmla="*/ 17 h 21"/>
                  <a:gd name="T12" fmla="*/ 0 w 19"/>
                  <a:gd name="T13" fmla="*/ 20 h 21"/>
                  <a:gd name="T14" fmla="*/ 3 w 19"/>
                  <a:gd name="T15" fmla="*/ 20 h 21"/>
                  <a:gd name="T16" fmla="*/ 3 w 19"/>
                  <a:gd name="T17" fmla="*/ 20 h 21"/>
                  <a:gd name="T18" fmla="*/ 6 w 19"/>
                  <a:gd name="T19" fmla="*/ 16 h 21"/>
                  <a:gd name="T20" fmla="*/ 11 w 19"/>
                  <a:gd name="T21" fmla="*/ 10 h 21"/>
                  <a:gd name="T22" fmla="*/ 18 w 19"/>
                  <a:gd name="T23" fmla="*/ 4 h 21"/>
                  <a:gd name="T24" fmla="*/ 18 w 19"/>
                  <a:gd name="T25" fmla="*/ 4 h 21"/>
                  <a:gd name="T26" fmla="*/ 19 w 19"/>
                  <a:gd name="T27" fmla="*/ 4 h 21"/>
                  <a:gd name="T28" fmla="*/ 19 w 19"/>
                  <a:gd name="T29" fmla="*/ 1 h 21"/>
                  <a:gd name="T30" fmla="*/ 16 w 19"/>
                  <a:gd name="T3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21">
                    <a:moveTo>
                      <a:pt x="16" y="1"/>
                    </a:moveTo>
                    <a:cubicBezTo>
                      <a:pt x="16" y="1"/>
                      <a:pt x="16" y="1"/>
                      <a:pt x="16" y="1"/>
                    </a:cubicBezTo>
                    <a:cubicBezTo>
                      <a:pt x="13" y="3"/>
                      <a:pt x="11" y="5"/>
                      <a:pt x="9" y="7"/>
                    </a:cubicBezTo>
                    <a:cubicBezTo>
                      <a:pt x="6" y="9"/>
                      <a:pt x="5" y="11"/>
                      <a:pt x="3" y="14"/>
                    </a:cubicBezTo>
                    <a:cubicBezTo>
                      <a:pt x="0" y="17"/>
                      <a:pt x="0" y="17"/>
                      <a:pt x="0" y="17"/>
                    </a:cubicBezTo>
                    <a:cubicBezTo>
                      <a:pt x="0" y="17"/>
                      <a:pt x="0" y="17"/>
                      <a:pt x="0" y="17"/>
                    </a:cubicBezTo>
                    <a:cubicBezTo>
                      <a:pt x="0" y="18"/>
                      <a:pt x="0" y="19"/>
                      <a:pt x="0" y="20"/>
                    </a:cubicBezTo>
                    <a:cubicBezTo>
                      <a:pt x="1" y="21"/>
                      <a:pt x="2" y="21"/>
                      <a:pt x="3" y="20"/>
                    </a:cubicBezTo>
                    <a:cubicBezTo>
                      <a:pt x="3" y="20"/>
                      <a:pt x="3" y="20"/>
                      <a:pt x="3" y="20"/>
                    </a:cubicBezTo>
                    <a:cubicBezTo>
                      <a:pt x="6" y="16"/>
                      <a:pt x="6" y="16"/>
                      <a:pt x="6" y="16"/>
                    </a:cubicBezTo>
                    <a:cubicBezTo>
                      <a:pt x="8" y="14"/>
                      <a:pt x="9" y="12"/>
                      <a:pt x="11" y="10"/>
                    </a:cubicBezTo>
                    <a:cubicBezTo>
                      <a:pt x="14" y="8"/>
                      <a:pt x="16" y="6"/>
                      <a:pt x="18" y="4"/>
                    </a:cubicBezTo>
                    <a:cubicBezTo>
                      <a:pt x="18" y="4"/>
                      <a:pt x="18" y="4"/>
                      <a:pt x="18" y="4"/>
                    </a:cubicBezTo>
                    <a:cubicBezTo>
                      <a:pt x="18" y="4"/>
                      <a:pt x="18" y="4"/>
                      <a:pt x="19" y="4"/>
                    </a:cubicBezTo>
                    <a:cubicBezTo>
                      <a:pt x="19" y="3"/>
                      <a:pt x="19" y="2"/>
                      <a:pt x="19" y="1"/>
                    </a:cubicBezTo>
                    <a:cubicBezTo>
                      <a:pt x="18" y="0"/>
                      <a:pt x="17" y="0"/>
                      <a:pt x="16"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51" name="Freeform 30"/>
              <p:cNvSpPr>
                <a:spLocks/>
              </p:cNvSpPr>
              <p:nvPr/>
            </p:nvSpPr>
            <p:spPr bwMode="auto">
              <a:xfrm>
                <a:off x="7043738" y="873125"/>
                <a:ext cx="77788" cy="80963"/>
              </a:xfrm>
              <a:custGeom>
                <a:avLst/>
                <a:gdLst>
                  <a:gd name="T0" fmla="*/ 8 w 20"/>
                  <a:gd name="T1" fmla="*/ 11 h 21"/>
                  <a:gd name="T2" fmla="*/ 1 w 20"/>
                  <a:gd name="T3" fmla="*/ 17 h 21"/>
                  <a:gd name="T4" fmla="*/ 0 w 20"/>
                  <a:gd name="T5" fmla="*/ 17 h 21"/>
                  <a:gd name="T6" fmla="*/ 0 w 20"/>
                  <a:gd name="T7" fmla="*/ 20 h 21"/>
                  <a:gd name="T8" fmla="*/ 3 w 20"/>
                  <a:gd name="T9" fmla="*/ 20 h 21"/>
                  <a:gd name="T10" fmla="*/ 3 w 20"/>
                  <a:gd name="T11" fmla="*/ 20 h 21"/>
                  <a:gd name="T12" fmla="*/ 10 w 20"/>
                  <a:gd name="T13" fmla="*/ 14 h 21"/>
                  <a:gd name="T14" fmla="*/ 16 w 20"/>
                  <a:gd name="T15" fmla="*/ 7 h 21"/>
                  <a:gd name="T16" fmla="*/ 19 w 20"/>
                  <a:gd name="T17" fmla="*/ 3 h 21"/>
                  <a:gd name="T18" fmla="*/ 19 w 20"/>
                  <a:gd name="T19" fmla="*/ 3 h 21"/>
                  <a:gd name="T20" fmla="*/ 19 w 20"/>
                  <a:gd name="T21" fmla="*/ 0 h 21"/>
                  <a:gd name="T22" fmla="*/ 16 w 20"/>
                  <a:gd name="T23" fmla="*/ 0 h 21"/>
                  <a:gd name="T24" fmla="*/ 16 w 20"/>
                  <a:gd name="T25" fmla="*/ 1 h 21"/>
                  <a:gd name="T26" fmla="*/ 13 w 20"/>
                  <a:gd name="T27" fmla="*/ 5 h 21"/>
                  <a:gd name="T28" fmla="*/ 8 w 20"/>
                  <a:gd name="T2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21">
                    <a:moveTo>
                      <a:pt x="8" y="11"/>
                    </a:moveTo>
                    <a:cubicBezTo>
                      <a:pt x="5" y="13"/>
                      <a:pt x="3" y="15"/>
                      <a:pt x="1" y="17"/>
                    </a:cubicBezTo>
                    <a:cubicBezTo>
                      <a:pt x="1" y="17"/>
                      <a:pt x="0" y="17"/>
                      <a:pt x="0" y="17"/>
                    </a:cubicBezTo>
                    <a:cubicBezTo>
                      <a:pt x="0" y="18"/>
                      <a:pt x="0" y="19"/>
                      <a:pt x="0" y="20"/>
                    </a:cubicBezTo>
                    <a:cubicBezTo>
                      <a:pt x="1" y="21"/>
                      <a:pt x="2" y="21"/>
                      <a:pt x="3" y="20"/>
                    </a:cubicBezTo>
                    <a:cubicBezTo>
                      <a:pt x="3" y="20"/>
                      <a:pt x="3" y="20"/>
                      <a:pt x="3" y="20"/>
                    </a:cubicBezTo>
                    <a:cubicBezTo>
                      <a:pt x="6" y="18"/>
                      <a:pt x="8" y="16"/>
                      <a:pt x="10" y="14"/>
                    </a:cubicBezTo>
                    <a:cubicBezTo>
                      <a:pt x="13" y="12"/>
                      <a:pt x="14" y="9"/>
                      <a:pt x="16" y="7"/>
                    </a:cubicBezTo>
                    <a:cubicBezTo>
                      <a:pt x="19" y="3"/>
                      <a:pt x="19" y="3"/>
                      <a:pt x="19" y="3"/>
                    </a:cubicBezTo>
                    <a:cubicBezTo>
                      <a:pt x="19" y="3"/>
                      <a:pt x="19" y="3"/>
                      <a:pt x="19" y="3"/>
                    </a:cubicBezTo>
                    <a:cubicBezTo>
                      <a:pt x="20" y="2"/>
                      <a:pt x="20" y="1"/>
                      <a:pt x="19" y="0"/>
                    </a:cubicBezTo>
                    <a:cubicBezTo>
                      <a:pt x="18" y="0"/>
                      <a:pt x="17" y="0"/>
                      <a:pt x="16" y="0"/>
                    </a:cubicBezTo>
                    <a:cubicBezTo>
                      <a:pt x="16" y="1"/>
                      <a:pt x="16" y="1"/>
                      <a:pt x="16" y="1"/>
                    </a:cubicBezTo>
                    <a:cubicBezTo>
                      <a:pt x="13" y="5"/>
                      <a:pt x="13" y="5"/>
                      <a:pt x="13" y="5"/>
                    </a:cubicBezTo>
                    <a:cubicBezTo>
                      <a:pt x="11" y="7"/>
                      <a:pt x="10" y="9"/>
                      <a:pt x="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grpSp>
        <p:grpSp>
          <p:nvGrpSpPr>
            <p:cNvPr id="34" name="Group 33"/>
            <p:cNvGrpSpPr/>
            <p:nvPr/>
          </p:nvGrpSpPr>
          <p:grpSpPr>
            <a:xfrm>
              <a:off x="4975539" y="4308128"/>
              <a:ext cx="318847" cy="259191"/>
              <a:chOff x="7546975" y="561975"/>
              <a:chExt cx="492125" cy="400050"/>
            </a:xfrm>
            <a:solidFill>
              <a:schemeClr val="bg1"/>
            </a:solidFill>
          </p:grpSpPr>
          <p:sp>
            <p:nvSpPr>
              <p:cNvPr id="46" name="Freeform 34"/>
              <p:cNvSpPr>
                <a:spLocks noEditPoints="1"/>
              </p:cNvSpPr>
              <p:nvPr/>
            </p:nvSpPr>
            <p:spPr bwMode="auto">
              <a:xfrm>
                <a:off x="7885113" y="684213"/>
                <a:ext cx="92075" cy="123825"/>
              </a:xfrm>
              <a:custGeom>
                <a:avLst/>
                <a:gdLst>
                  <a:gd name="T0" fmla="*/ 11 w 24"/>
                  <a:gd name="T1" fmla="*/ 2 h 32"/>
                  <a:gd name="T2" fmla="*/ 8 w 24"/>
                  <a:gd name="T3" fmla="*/ 0 h 32"/>
                  <a:gd name="T4" fmla="*/ 4 w 24"/>
                  <a:gd name="T5" fmla="*/ 0 h 32"/>
                  <a:gd name="T6" fmla="*/ 0 w 24"/>
                  <a:gd name="T7" fmla="*/ 4 h 32"/>
                  <a:gd name="T8" fmla="*/ 0 w 24"/>
                  <a:gd name="T9" fmla="*/ 28 h 32"/>
                  <a:gd name="T10" fmla="*/ 4 w 24"/>
                  <a:gd name="T11" fmla="*/ 32 h 32"/>
                  <a:gd name="T12" fmla="*/ 20 w 24"/>
                  <a:gd name="T13" fmla="*/ 32 h 32"/>
                  <a:gd name="T14" fmla="*/ 24 w 24"/>
                  <a:gd name="T15" fmla="*/ 28 h 32"/>
                  <a:gd name="T16" fmla="*/ 24 w 24"/>
                  <a:gd name="T17" fmla="*/ 22 h 32"/>
                  <a:gd name="T18" fmla="*/ 23 w 24"/>
                  <a:gd name="T19" fmla="*/ 20 h 32"/>
                  <a:gd name="T20" fmla="*/ 11 w 24"/>
                  <a:gd name="T21" fmla="*/ 2 h 32"/>
                  <a:gd name="T22" fmla="*/ 20 w 24"/>
                  <a:gd name="T23" fmla="*/ 28 h 32"/>
                  <a:gd name="T24" fmla="*/ 4 w 24"/>
                  <a:gd name="T25" fmla="*/ 28 h 32"/>
                  <a:gd name="T26" fmla="*/ 4 w 24"/>
                  <a:gd name="T27" fmla="*/ 4 h 32"/>
                  <a:gd name="T28" fmla="*/ 8 w 24"/>
                  <a:gd name="T29" fmla="*/ 4 h 32"/>
                  <a:gd name="T30" fmla="*/ 20 w 24"/>
                  <a:gd name="T31" fmla="*/ 22 h 32"/>
                  <a:gd name="T32" fmla="*/ 20 w 24"/>
                  <a:gd name="T33"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32">
                    <a:moveTo>
                      <a:pt x="11" y="2"/>
                    </a:moveTo>
                    <a:cubicBezTo>
                      <a:pt x="11" y="1"/>
                      <a:pt x="9" y="0"/>
                      <a:pt x="8" y="0"/>
                    </a:cubicBezTo>
                    <a:cubicBezTo>
                      <a:pt x="4" y="0"/>
                      <a:pt x="4" y="0"/>
                      <a:pt x="4" y="0"/>
                    </a:cubicBezTo>
                    <a:cubicBezTo>
                      <a:pt x="2" y="0"/>
                      <a:pt x="0" y="2"/>
                      <a:pt x="0" y="4"/>
                    </a:cubicBezTo>
                    <a:cubicBezTo>
                      <a:pt x="0" y="28"/>
                      <a:pt x="0" y="28"/>
                      <a:pt x="0" y="28"/>
                    </a:cubicBezTo>
                    <a:cubicBezTo>
                      <a:pt x="0" y="30"/>
                      <a:pt x="2" y="32"/>
                      <a:pt x="4" y="32"/>
                    </a:cubicBezTo>
                    <a:cubicBezTo>
                      <a:pt x="20" y="32"/>
                      <a:pt x="20" y="32"/>
                      <a:pt x="20" y="32"/>
                    </a:cubicBezTo>
                    <a:cubicBezTo>
                      <a:pt x="22" y="32"/>
                      <a:pt x="24" y="30"/>
                      <a:pt x="24" y="28"/>
                    </a:cubicBezTo>
                    <a:cubicBezTo>
                      <a:pt x="24" y="22"/>
                      <a:pt x="24" y="22"/>
                      <a:pt x="24" y="22"/>
                    </a:cubicBezTo>
                    <a:cubicBezTo>
                      <a:pt x="24" y="21"/>
                      <a:pt x="24" y="20"/>
                      <a:pt x="23" y="20"/>
                    </a:cubicBezTo>
                    <a:lnTo>
                      <a:pt x="11" y="2"/>
                    </a:lnTo>
                    <a:close/>
                    <a:moveTo>
                      <a:pt x="20" y="28"/>
                    </a:moveTo>
                    <a:cubicBezTo>
                      <a:pt x="4" y="28"/>
                      <a:pt x="4" y="28"/>
                      <a:pt x="4" y="28"/>
                    </a:cubicBezTo>
                    <a:cubicBezTo>
                      <a:pt x="4" y="4"/>
                      <a:pt x="4" y="4"/>
                      <a:pt x="4" y="4"/>
                    </a:cubicBezTo>
                    <a:cubicBezTo>
                      <a:pt x="8" y="4"/>
                      <a:pt x="8" y="4"/>
                      <a:pt x="8" y="4"/>
                    </a:cubicBezTo>
                    <a:cubicBezTo>
                      <a:pt x="20" y="22"/>
                      <a:pt x="20" y="22"/>
                      <a:pt x="20" y="22"/>
                    </a:cubicBezTo>
                    <a:lnTo>
                      <a:pt x="20" y="2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7" name="Freeform 35"/>
              <p:cNvSpPr>
                <a:spLocks noEditPoints="1"/>
              </p:cNvSpPr>
              <p:nvPr/>
            </p:nvSpPr>
            <p:spPr bwMode="auto">
              <a:xfrm>
                <a:off x="7546975" y="561975"/>
                <a:ext cx="492125" cy="400050"/>
              </a:xfrm>
              <a:custGeom>
                <a:avLst/>
                <a:gdLst>
                  <a:gd name="T0" fmla="*/ 126 w 128"/>
                  <a:gd name="T1" fmla="*/ 49 h 104"/>
                  <a:gd name="T2" fmla="*/ 110 w 128"/>
                  <a:gd name="T3" fmla="*/ 25 h 104"/>
                  <a:gd name="T4" fmla="*/ 100 w 128"/>
                  <a:gd name="T5" fmla="*/ 20 h 104"/>
                  <a:gd name="T6" fmla="*/ 84 w 128"/>
                  <a:gd name="T7" fmla="*/ 20 h 104"/>
                  <a:gd name="T8" fmla="*/ 84 w 128"/>
                  <a:gd name="T9" fmla="*/ 12 h 104"/>
                  <a:gd name="T10" fmla="*/ 72 w 128"/>
                  <a:gd name="T11" fmla="*/ 0 h 104"/>
                  <a:gd name="T12" fmla="*/ 12 w 128"/>
                  <a:gd name="T13" fmla="*/ 0 h 104"/>
                  <a:gd name="T14" fmla="*/ 0 w 128"/>
                  <a:gd name="T15" fmla="*/ 12 h 104"/>
                  <a:gd name="T16" fmla="*/ 0 w 128"/>
                  <a:gd name="T17" fmla="*/ 56 h 104"/>
                  <a:gd name="T18" fmla="*/ 12 w 128"/>
                  <a:gd name="T19" fmla="*/ 68 h 104"/>
                  <a:gd name="T20" fmla="*/ 12 w 128"/>
                  <a:gd name="T21" fmla="*/ 68 h 104"/>
                  <a:gd name="T22" fmla="*/ 12 w 128"/>
                  <a:gd name="T23" fmla="*/ 80 h 104"/>
                  <a:gd name="T24" fmla="*/ 24 w 128"/>
                  <a:gd name="T25" fmla="*/ 92 h 104"/>
                  <a:gd name="T26" fmla="*/ 29 w 128"/>
                  <a:gd name="T27" fmla="*/ 92 h 104"/>
                  <a:gd name="T28" fmla="*/ 44 w 128"/>
                  <a:gd name="T29" fmla="*/ 104 h 104"/>
                  <a:gd name="T30" fmla="*/ 59 w 128"/>
                  <a:gd name="T31" fmla="*/ 92 h 104"/>
                  <a:gd name="T32" fmla="*/ 81 w 128"/>
                  <a:gd name="T33" fmla="*/ 92 h 104"/>
                  <a:gd name="T34" fmla="*/ 96 w 128"/>
                  <a:gd name="T35" fmla="*/ 104 h 104"/>
                  <a:gd name="T36" fmla="*/ 111 w 128"/>
                  <a:gd name="T37" fmla="*/ 92 h 104"/>
                  <a:gd name="T38" fmla="*/ 116 w 128"/>
                  <a:gd name="T39" fmla="*/ 92 h 104"/>
                  <a:gd name="T40" fmla="*/ 128 w 128"/>
                  <a:gd name="T41" fmla="*/ 80 h 104"/>
                  <a:gd name="T42" fmla="*/ 128 w 128"/>
                  <a:gd name="T43" fmla="*/ 56 h 104"/>
                  <a:gd name="T44" fmla="*/ 126 w 128"/>
                  <a:gd name="T45" fmla="*/ 49 h 104"/>
                  <a:gd name="T46" fmla="*/ 12 w 128"/>
                  <a:gd name="T47" fmla="*/ 60 h 104"/>
                  <a:gd name="T48" fmla="*/ 8 w 128"/>
                  <a:gd name="T49" fmla="*/ 56 h 104"/>
                  <a:gd name="T50" fmla="*/ 8 w 128"/>
                  <a:gd name="T51" fmla="*/ 12 h 104"/>
                  <a:gd name="T52" fmla="*/ 12 w 128"/>
                  <a:gd name="T53" fmla="*/ 8 h 104"/>
                  <a:gd name="T54" fmla="*/ 72 w 128"/>
                  <a:gd name="T55" fmla="*/ 8 h 104"/>
                  <a:gd name="T56" fmla="*/ 76 w 128"/>
                  <a:gd name="T57" fmla="*/ 12 h 104"/>
                  <a:gd name="T58" fmla="*/ 76 w 128"/>
                  <a:gd name="T59" fmla="*/ 20 h 104"/>
                  <a:gd name="T60" fmla="*/ 76 w 128"/>
                  <a:gd name="T61" fmla="*/ 28 h 104"/>
                  <a:gd name="T62" fmla="*/ 76 w 128"/>
                  <a:gd name="T63" fmla="*/ 56 h 104"/>
                  <a:gd name="T64" fmla="*/ 72 w 128"/>
                  <a:gd name="T65" fmla="*/ 60 h 104"/>
                  <a:gd name="T66" fmla="*/ 12 w 128"/>
                  <a:gd name="T67" fmla="*/ 60 h 104"/>
                  <a:gd name="T68" fmla="*/ 44 w 128"/>
                  <a:gd name="T69" fmla="*/ 96 h 104"/>
                  <a:gd name="T70" fmla="*/ 36 w 128"/>
                  <a:gd name="T71" fmla="*/ 88 h 104"/>
                  <a:gd name="T72" fmla="*/ 44 w 128"/>
                  <a:gd name="T73" fmla="*/ 80 h 104"/>
                  <a:gd name="T74" fmla="*/ 52 w 128"/>
                  <a:gd name="T75" fmla="*/ 88 h 104"/>
                  <a:gd name="T76" fmla="*/ 44 w 128"/>
                  <a:gd name="T77" fmla="*/ 96 h 104"/>
                  <a:gd name="T78" fmla="*/ 96 w 128"/>
                  <a:gd name="T79" fmla="*/ 96 h 104"/>
                  <a:gd name="T80" fmla="*/ 88 w 128"/>
                  <a:gd name="T81" fmla="*/ 88 h 104"/>
                  <a:gd name="T82" fmla="*/ 96 w 128"/>
                  <a:gd name="T83" fmla="*/ 80 h 104"/>
                  <a:gd name="T84" fmla="*/ 104 w 128"/>
                  <a:gd name="T85" fmla="*/ 88 h 104"/>
                  <a:gd name="T86" fmla="*/ 96 w 128"/>
                  <a:gd name="T87" fmla="*/ 96 h 104"/>
                  <a:gd name="T88" fmla="*/ 120 w 128"/>
                  <a:gd name="T89" fmla="*/ 80 h 104"/>
                  <a:gd name="T90" fmla="*/ 116 w 128"/>
                  <a:gd name="T91" fmla="*/ 84 h 104"/>
                  <a:gd name="T92" fmla="*/ 111 w 128"/>
                  <a:gd name="T93" fmla="*/ 84 h 104"/>
                  <a:gd name="T94" fmla="*/ 96 w 128"/>
                  <a:gd name="T95" fmla="*/ 72 h 104"/>
                  <a:gd name="T96" fmla="*/ 81 w 128"/>
                  <a:gd name="T97" fmla="*/ 84 h 104"/>
                  <a:gd name="T98" fmla="*/ 59 w 128"/>
                  <a:gd name="T99" fmla="*/ 84 h 104"/>
                  <a:gd name="T100" fmla="*/ 44 w 128"/>
                  <a:gd name="T101" fmla="*/ 72 h 104"/>
                  <a:gd name="T102" fmla="*/ 29 w 128"/>
                  <a:gd name="T103" fmla="*/ 84 h 104"/>
                  <a:gd name="T104" fmla="*/ 24 w 128"/>
                  <a:gd name="T105" fmla="*/ 84 h 104"/>
                  <a:gd name="T106" fmla="*/ 20 w 128"/>
                  <a:gd name="T107" fmla="*/ 80 h 104"/>
                  <a:gd name="T108" fmla="*/ 20 w 128"/>
                  <a:gd name="T109" fmla="*/ 68 h 104"/>
                  <a:gd name="T110" fmla="*/ 72 w 128"/>
                  <a:gd name="T111" fmla="*/ 68 h 104"/>
                  <a:gd name="T112" fmla="*/ 84 w 128"/>
                  <a:gd name="T113" fmla="*/ 56 h 104"/>
                  <a:gd name="T114" fmla="*/ 84 w 128"/>
                  <a:gd name="T115" fmla="*/ 28 h 104"/>
                  <a:gd name="T116" fmla="*/ 100 w 128"/>
                  <a:gd name="T117" fmla="*/ 28 h 104"/>
                  <a:gd name="T118" fmla="*/ 103 w 128"/>
                  <a:gd name="T119" fmla="*/ 30 h 104"/>
                  <a:gd name="T120" fmla="*/ 119 w 128"/>
                  <a:gd name="T121" fmla="*/ 54 h 104"/>
                  <a:gd name="T122" fmla="*/ 120 w 128"/>
                  <a:gd name="T123" fmla="*/ 56 h 104"/>
                  <a:gd name="T124" fmla="*/ 120 w 128"/>
                  <a:gd name="T125" fmla="*/ 80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8" h="104">
                    <a:moveTo>
                      <a:pt x="126" y="49"/>
                    </a:moveTo>
                    <a:cubicBezTo>
                      <a:pt x="110" y="25"/>
                      <a:pt x="110" y="25"/>
                      <a:pt x="110" y="25"/>
                    </a:cubicBezTo>
                    <a:cubicBezTo>
                      <a:pt x="108" y="22"/>
                      <a:pt x="104" y="20"/>
                      <a:pt x="100" y="20"/>
                    </a:cubicBezTo>
                    <a:cubicBezTo>
                      <a:pt x="84" y="20"/>
                      <a:pt x="84" y="20"/>
                      <a:pt x="84" y="20"/>
                    </a:cubicBezTo>
                    <a:cubicBezTo>
                      <a:pt x="84" y="12"/>
                      <a:pt x="84" y="12"/>
                      <a:pt x="84" y="12"/>
                    </a:cubicBezTo>
                    <a:cubicBezTo>
                      <a:pt x="84" y="5"/>
                      <a:pt x="79" y="0"/>
                      <a:pt x="72" y="0"/>
                    </a:cubicBezTo>
                    <a:cubicBezTo>
                      <a:pt x="12" y="0"/>
                      <a:pt x="12" y="0"/>
                      <a:pt x="12" y="0"/>
                    </a:cubicBezTo>
                    <a:cubicBezTo>
                      <a:pt x="5" y="0"/>
                      <a:pt x="0" y="5"/>
                      <a:pt x="0" y="12"/>
                    </a:cubicBezTo>
                    <a:cubicBezTo>
                      <a:pt x="0" y="56"/>
                      <a:pt x="0" y="56"/>
                      <a:pt x="0" y="56"/>
                    </a:cubicBezTo>
                    <a:cubicBezTo>
                      <a:pt x="0" y="63"/>
                      <a:pt x="5" y="68"/>
                      <a:pt x="12" y="68"/>
                    </a:cubicBezTo>
                    <a:cubicBezTo>
                      <a:pt x="12" y="68"/>
                      <a:pt x="12" y="68"/>
                      <a:pt x="12" y="68"/>
                    </a:cubicBezTo>
                    <a:cubicBezTo>
                      <a:pt x="12" y="80"/>
                      <a:pt x="12" y="80"/>
                      <a:pt x="12" y="80"/>
                    </a:cubicBezTo>
                    <a:cubicBezTo>
                      <a:pt x="12" y="87"/>
                      <a:pt x="17" y="92"/>
                      <a:pt x="24" y="92"/>
                    </a:cubicBezTo>
                    <a:cubicBezTo>
                      <a:pt x="29" y="92"/>
                      <a:pt x="29" y="92"/>
                      <a:pt x="29" y="92"/>
                    </a:cubicBezTo>
                    <a:cubicBezTo>
                      <a:pt x="30" y="99"/>
                      <a:pt x="37" y="104"/>
                      <a:pt x="44" y="104"/>
                    </a:cubicBezTo>
                    <a:cubicBezTo>
                      <a:pt x="51" y="104"/>
                      <a:pt x="58" y="99"/>
                      <a:pt x="59" y="92"/>
                    </a:cubicBezTo>
                    <a:cubicBezTo>
                      <a:pt x="81" y="92"/>
                      <a:pt x="81" y="92"/>
                      <a:pt x="81" y="92"/>
                    </a:cubicBezTo>
                    <a:cubicBezTo>
                      <a:pt x="82" y="99"/>
                      <a:pt x="89" y="104"/>
                      <a:pt x="96" y="104"/>
                    </a:cubicBezTo>
                    <a:cubicBezTo>
                      <a:pt x="103" y="104"/>
                      <a:pt x="110" y="99"/>
                      <a:pt x="111" y="92"/>
                    </a:cubicBezTo>
                    <a:cubicBezTo>
                      <a:pt x="116" y="92"/>
                      <a:pt x="116" y="92"/>
                      <a:pt x="116" y="92"/>
                    </a:cubicBezTo>
                    <a:cubicBezTo>
                      <a:pt x="123" y="92"/>
                      <a:pt x="128" y="87"/>
                      <a:pt x="128" y="80"/>
                    </a:cubicBezTo>
                    <a:cubicBezTo>
                      <a:pt x="128" y="56"/>
                      <a:pt x="128" y="56"/>
                      <a:pt x="128" y="56"/>
                    </a:cubicBezTo>
                    <a:cubicBezTo>
                      <a:pt x="128" y="54"/>
                      <a:pt x="127" y="51"/>
                      <a:pt x="126" y="49"/>
                    </a:cubicBezTo>
                    <a:close/>
                    <a:moveTo>
                      <a:pt x="12" y="60"/>
                    </a:moveTo>
                    <a:cubicBezTo>
                      <a:pt x="10" y="60"/>
                      <a:pt x="8" y="58"/>
                      <a:pt x="8" y="56"/>
                    </a:cubicBezTo>
                    <a:cubicBezTo>
                      <a:pt x="8" y="12"/>
                      <a:pt x="8" y="12"/>
                      <a:pt x="8" y="12"/>
                    </a:cubicBezTo>
                    <a:cubicBezTo>
                      <a:pt x="8" y="10"/>
                      <a:pt x="10" y="8"/>
                      <a:pt x="12" y="8"/>
                    </a:cubicBezTo>
                    <a:cubicBezTo>
                      <a:pt x="72" y="8"/>
                      <a:pt x="72" y="8"/>
                      <a:pt x="72" y="8"/>
                    </a:cubicBezTo>
                    <a:cubicBezTo>
                      <a:pt x="74" y="8"/>
                      <a:pt x="76" y="10"/>
                      <a:pt x="76" y="12"/>
                    </a:cubicBezTo>
                    <a:cubicBezTo>
                      <a:pt x="76" y="20"/>
                      <a:pt x="76" y="20"/>
                      <a:pt x="76" y="20"/>
                    </a:cubicBezTo>
                    <a:cubicBezTo>
                      <a:pt x="76" y="28"/>
                      <a:pt x="76" y="28"/>
                      <a:pt x="76" y="28"/>
                    </a:cubicBezTo>
                    <a:cubicBezTo>
                      <a:pt x="76" y="56"/>
                      <a:pt x="76" y="56"/>
                      <a:pt x="76" y="56"/>
                    </a:cubicBezTo>
                    <a:cubicBezTo>
                      <a:pt x="76" y="58"/>
                      <a:pt x="74" y="60"/>
                      <a:pt x="72" y="60"/>
                    </a:cubicBezTo>
                    <a:lnTo>
                      <a:pt x="12" y="60"/>
                    </a:lnTo>
                    <a:close/>
                    <a:moveTo>
                      <a:pt x="44" y="96"/>
                    </a:moveTo>
                    <a:cubicBezTo>
                      <a:pt x="40" y="96"/>
                      <a:pt x="36" y="92"/>
                      <a:pt x="36" y="88"/>
                    </a:cubicBezTo>
                    <a:cubicBezTo>
                      <a:pt x="36" y="84"/>
                      <a:pt x="40" y="80"/>
                      <a:pt x="44" y="80"/>
                    </a:cubicBezTo>
                    <a:cubicBezTo>
                      <a:pt x="48" y="80"/>
                      <a:pt x="52" y="84"/>
                      <a:pt x="52" y="88"/>
                    </a:cubicBezTo>
                    <a:cubicBezTo>
                      <a:pt x="52" y="92"/>
                      <a:pt x="48" y="96"/>
                      <a:pt x="44" y="96"/>
                    </a:cubicBezTo>
                    <a:close/>
                    <a:moveTo>
                      <a:pt x="96" y="96"/>
                    </a:moveTo>
                    <a:cubicBezTo>
                      <a:pt x="92" y="96"/>
                      <a:pt x="88" y="92"/>
                      <a:pt x="88" y="88"/>
                    </a:cubicBezTo>
                    <a:cubicBezTo>
                      <a:pt x="88" y="84"/>
                      <a:pt x="92" y="80"/>
                      <a:pt x="96" y="80"/>
                    </a:cubicBezTo>
                    <a:cubicBezTo>
                      <a:pt x="100" y="80"/>
                      <a:pt x="104" y="84"/>
                      <a:pt x="104" y="88"/>
                    </a:cubicBezTo>
                    <a:cubicBezTo>
                      <a:pt x="104" y="92"/>
                      <a:pt x="100" y="96"/>
                      <a:pt x="96" y="96"/>
                    </a:cubicBezTo>
                    <a:close/>
                    <a:moveTo>
                      <a:pt x="120" y="80"/>
                    </a:moveTo>
                    <a:cubicBezTo>
                      <a:pt x="120" y="82"/>
                      <a:pt x="118" y="84"/>
                      <a:pt x="116" y="84"/>
                    </a:cubicBezTo>
                    <a:cubicBezTo>
                      <a:pt x="111" y="84"/>
                      <a:pt x="111" y="84"/>
                      <a:pt x="111" y="84"/>
                    </a:cubicBezTo>
                    <a:cubicBezTo>
                      <a:pt x="110" y="77"/>
                      <a:pt x="103" y="72"/>
                      <a:pt x="96" y="72"/>
                    </a:cubicBezTo>
                    <a:cubicBezTo>
                      <a:pt x="89" y="72"/>
                      <a:pt x="82" y="77"/>
                      <a:pt x="81" y="84"/>
                    </a:cubicBezTo>
                    <a:cubicBezTo>
                      <a:pt x="59" y="84"/>
                      <a:pt x="59" y="84"/>
                      <a:pt x="59" y="84"/>
                    </a:cubicBezTo>
                    <a:cubicBezTo>
                      <a:pt x="58" y="77"/>
                      <a:pt x="51" y="72"/>
                      <a:pt x="44" y="72"/>
                    </a:cubicBezTo>
                    <a:cubicBezTo>
                      <a:pt x="37" y="72"/>
                      <a:pt x="30" y="77"/>
                      <a:pt x="29" y="84"/>
                    </a:cubicBezTo>
                    <a:cubicBezTo>
                      <a:pt x="24" y="84"/>
                      <a:pt x="24" y="84"/>
                      <a:pt x="24" y="84"/>
                    </a:cubicBezTo>
                    <a:cubicBezTo>
                      <a:pt x="22" y="84"/>
                      <a:pt x="20" y="82"/>
                      <a:pt x="20" y="80"/>
                    </a:cubicBezTo>
                    <a:cubicBezTo>
                      <a:pt x="20" y="68"/>
                      <a:pt x="20" y="68"/>
                      <a:pt x="20" y="68"/>
                    </a:cubicBezTo>
                    <a:cubicBezTo>
                      <a:pt x="72" y="68"/>
                      <a:pt x="72" y="68"/>
                      <a:pt x="72" y="68"/>
                    </a:cubicBezTo>
                    <a:cubicBezTo>
                      <a:pt x="79" y="68"/>
                      <a:pt x="84" y="63"/>
                      <a:pt x="84" y="56"/>
                    </a:cubicBezTo>
                    <a:cubicBezTo>
                      <a:pt x="84" y="28"/>
                      <a:pt x="84" y="28"/>
                      <a:pt x="84" y="28"/>
                    </a:cubicBezTo>
                    <a:cubicBezTo>
                      <a:pt x="100" y="28"/>
                      <a:pt x="100" y="28"/>
                      <a:pt x="100" y="28"/>
                    </a:cubicBezTo>
                    <a:cubicBezTo>
                      <a:pt x="101" y="28"/>
                      <a:pt x="103" y="29"/>
                      <a:pt x="103" y="30"/>
                    </a:cubicBezTo>
                    <a:cubicBezTo>
                      <a:pt x="119" y="54"/>
                      <a:pt x="119" y="54"/>
                      <a:pt x="119" y="54"/>
                    </a:cubicBezTo>
                    <a:cubicBezTo>
                      <a:pt x="120" y="54"/>
                      <a:pt x="120" y="55"/>
                      <a:pt x="120" y="56"/>
                    </a:cubicBezTo>
                    <a:lnTo>
                      <a:pt x="120" y="8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grpSp>
        <p:sp>
          <p:nvSpPr>
            <p:cNvPr id="35" name="TextBox 34"/>
            <p:cNvSpPr txBox="1"/>
            <p:nvPr/>
          </p:nvSpPr>
          <p:spPr>
            <a:xfrm>
              <a:off x="8280555" y="2524203"/>
              <a:ext cx="734882" cy="507989"/>
            </a:xfrm>
            <a:prstGeom prst="rect">
              <a:avLst/>
            </a:prstGeom>
            <a:noFill/>
            <a:effectLst/>
          </p:spPr>
          <p:txBody>
            <a:bodyPr wrap="none">
              <a:spAutoFit/>
            </a:bodyPr>
            <a:lstStyle/>
            <a:p>
              <a:pPr eaLnBrk="1" fontAlgn="auto" hangingPunct="1">
                <a:spcBef>
                  <a:spcPts val="0"/>
                </a:spcBef>
                <a:spcAft>
                  <a:spcPts val="0"/>
                </a:spcAft>
                <a:defRPr/>
              </a:pPr>
              <a:r>
                <a:rPr lang="id-ID" sz="2700" b="1" dirty="0">
                  <a:solidFill>
                    <a:schemeClr val="bg1">
                      <a:lumMod val="95000"/>
                    </a:schemeClr>
                  </a:solidFill>
                  <a:latin typeface="Agency FB" panose="020B0503020202020204" pitchFamily="34" charset="0"/>
                </a:rPr>
                <a:t>80%</a:t>
              </a:r>
            </a:p>
          </p:txBody>
        </p:sp>
        <p:sp>
          <p:nvSpPr>
            <p:cNvPr id="36" name="TextBox 35"/>
            <p:cNvSpPr txBox="1"/>
            <p:nvPr/>
          </p:nvSpPr>
          <p:spPr>
            <a:xfrm>
              <a:off x="7383778" y="3324285"/>
              <a:ext cx="733294" cy="507989"/>
            </a:xfrm>
            <a:prstGeom prst="rect">
              <a:avLst/>
            </a:prstGeom>
            <a:noFill/>
            <a:effectLst/>
          </p:spPr>
          <p:txBody>
            <a:bodyPr wrap="none">
              <a:spAutoFit/>
            </a:bodyPr>
            <a:lstStyle/>
            <a:p>
              <a:pPr eaLnBrk="1" fontAlgn="auto" hangingPunct="1">
                <a:spcBef>
                  <a:spcPts val="0"/>
                </a:spcBef>
                <a:spcAft>
                  <a:spcPts val="0"/>
                </a:spcAft>
                <a:defRPr/>
              </a:pPr>
              <a:r>
                <a:rPr lang="id-ID" sz="2700" b="1" dirty="0">
                  <a:solidFill>
                    <a:schemeClr val="bg1">
                      <a:lumMod val="95000"/>
                    </a:schemeClr>
                  </a:solidFill>
                  <a:latin typeface="Agency FB" panose="020B0503020202020204" pitchFamily="34" charset="0"/>
                </a:rPr>
                <a:t>60%</a:t>
              </a:r>
            </a:p>
          </p:txBody>
        </p:sp>
        <p:sp>
          <p:nvSpPr>
            <p:cNvPr id="37" name="TextBox 36"/>
            <p:cNvSpPr txBox="1"/>
            <p:nvPr/>
          </p:nvSpPr>
          <p:spPr>
            <a:xfrm>
              <a:off x="4896609" y="3606853"/>
              <a:ext cx="731707" cy="507989"/>
            </a:xfrm>
            <a:prstGeom prst="rect">
              <a:avLst/>
            </a:prstGeom>
            <a:noFill/>
            <a:effectLst/>
          </p:spPr>
          <p:txBody>
            <a:bodyPr wrap="none">
              <a:spAutoFit/>
            </a:bodyPr>
            <a:lstStyle/>
            <a:p>
              <a:pPr eaLnBrk="1" fontAlgn="auto" hangingPunct="1">
                <a:spcBef>
                  <a:spcPts val="0"/>
                </a:spcBef>
                <a:spcAft>
                  <a:spcPts val="0"/>
                </a:spcAft>
                <a:defRPr/>
              </a:pPr>
              <a:r>
                <a:rPr lang="id-ID" sz="2700" b="1" dirty="0">
                  <a:solidFill>
                    <a:schemeClr val="bg1">
                      <a:lumMod val="95000"/>
                    </a:schemeClr>
                  </a:solidFill>
                  <a:latin typeface="Agency FB" panose="020B0503020202020204" pitchFamily="34" charset="0"/>
                </a:rPr>
                <a:t>50%</a:t>
              </a:r>
            </a:p>
          </p:txBody>
        </p:sp>
        <p:sp>
          <p:nvSpPr>
            <p:cNvPr id="38" name="TextBox 37"/>
            <p:cNvSpPr txBox="1"/>
            <p:nvPr/>
          </p:nvSpPr>
          <p:spPr>
            <a:xfrm>
              <a:off x="6561600" y="2959168"/>
              <a:ext cx="723771" cy="507989"/>
            </a:xfrm>
            <a:prstGeom prst="rect">
              <a:avLst/>
            </a:prstGeom>
            <a:noFill/>
            <a:effectLst/>
          </p:spPr>
          <p:txBody>
            <a:bodyPr wrap="none">
              <a:spAutoFit/>
            </a:bodyPr>
            <a:lstStyle/>
            <a:p>
              <a:pPr eaLnBrk="1" fontAlgn="auto" hangingPunct="1">
                <a:spcBef>
                  <a:spcPts val="0"/>
                </a:spcBef>
                <a:spcAft>
                  <a:spcPts val="0"/>
                </a:spcAft>
                <a:defRPr/>
              </a:pPr>
              <a:r>
                <a:rPr lang="id-ID" sz="2700" b="1" dirty="0">
                  <a:solidFill>
                    <a:schemeClr val="bg1">
                      <a:lumMod val="95000"/>
                    </a:schemeClr>
                  </a:solidFill>
                  <a:latin typeface="Agency FB" panose="020B0503020202020204" pitchFamily="34" charset="0"/>
                </a:rPr>
                <a:t>70%</a:t>
              </a:r>
            </a:p>
          </p:txBody>
        </p:sp>
        <p:sp>
          <p:nvSpPr>
            <p:cNvPr id="39" name="TextBox 38"/>
            <p:cNvSpPr txBox="1"/>
            <p:nvPr/>
          </p:nvSpPr>
          <p:spPr>
            <a:xfrm>
              <a:off x="5785451" y="4113255"/>
              <a:ext cx="731707" cy="506401"/>
            </a:xfrm>
            <a:prstGeom prst="rect">
              <a:avLst/>
            </a:prstGeom>
            <a:noFill/>
            <a:effectLst/>
          </p:spPr>
          <p:txBody>
            <a:bodyPr wrap="none">
              <a:spAutoFit/>
            </a:bodyPr>
            <a:lstStyle/>
            <a:p>
              <a:pPr eaLnBrk="1" fontAlgn="auto" hangingPunct="1">
                <a:spcBef>
                  <a:spcPts val="0"/>
                </a:spcBef>
                <a:spcAft>
                  <a:spcPts val="0"/>
                </a:spcAft>
                <a:defRPr/>
              </a:pPr>
              <a:r>
                <a:rPr lang="id-ID" sz="2700" b="1" dirty="0">
                  <a:solidFill>
                    <a:schemeClr val="bg1">
                      <a:lumMod val="95000"/>
                    </a:schemeClr>
                  </a:solidFill>
                  <a:latin typeface="Agency FB" panose="020B0503020202020204" pitchFamily="34" charset="0"/>
                </a:rPr>
                <a:t>50%</a:t>
              </a:r>
            </a:p>
          </p:txBody>
        </p:sp>
        <p:sp>
          <p:nvSpPr>
            <p:cNvPr id="41" name="Freeform 14"/>
            <p:cNvSpPr>
              <a:spLocks noEditPoints="1"/>
            </p:cNvSpPr>
            <p:nvPr/>
          </p:nvSpPr>
          <p:spPr bwMode="auto">
            <a:xfrm rot="5400000">
              <a:off x="5060070" y="3144925"/>
              <a:ext cx="292093" cy="292048"/>
            </a:xfrm>
            <a:custGeom>
              <a:avLst/>
              <a:gdLst>
                <a:gd name="T0" fmla="*/ 128 w 257"/>
                <a:gd name="T1" fmla="*/ 0 h 258"/>
                <a:gd name="T2" fmla="*/ 0 w 257"/>
                <a:gd name="T3" fmla="*/ 129 h 258"/>
                <a:gd name="T4" fmla="*/ 128 w 257"/>
                <a:gd name="T5" fmla="*/ 258 h 258"/>
                <a:gd name="T6" fmla="*/ 257 w 257"/>
                <a:gd name="T7" fmla="*/ 129 h 258"/>
                <a:gd name="T8" fmla="*/ 128 w 257"/>
                <a:gd name="T9" fmla="*/ 0 h 258"/>
                <a:gd name="T10" fmla="*/ 183 w 257"/>
                <a:gd name="T11" fmla="*/ 132 h 258"/>
                <a:gd name="T12" fmla="*/ 167 w 257"/>
                <a:gd name="T13" fmla="*/ 147 h 258"/>
                <a:gd name="T14" fmla="*/ 109 w 257"/>
                <a:gd name="T15" fmla="*/ 205 h 258"/>
                <a:gd name="T16" fmla="*/ 104 w 257"/>
                <a:gd name="T17" fmla="*/ 205 h 258"/>
                <a:gd name="T18" fmla="*/ 88 w 257"/>
                <a:gd name="T19" fmla="*/ 190 h 258"/>
                <a:gd name="T20" fmla="*/ 88 w 257"/>
                <a:gd name="T21" fmla="*/ 184 h 258"/>
                <a:gd name="T22" fmla="*/ 143 w 257"/>
                <a:gd name="T23" fmla="*/ 129 h 258"/>
                <a:gd name="T24" fmla="*/ 88 w 257"/>
                <a:gd name="T25" fmla="*/ 73 h 258"/>
                <a:gd name="T26" fmla="*/ 88 w 257"/>
                <a:gd name="T27" fmla="*/ 68 h 258"/>
                <a:gd name="T28" fmla="*/ 104 w 257"/>
                <a:gd name="T29" fmla="*/ 52 h 258"/>
                <a:gd name="T30" fmla="*/ 109 w 257"/>
                <a:gd name="T31" fmla="*/ 52 h 258"/>
                <a:gd name="T32" fmla="*/ 167 w 257"/>
                <a:gd name="T33" fmla="*/ 110 h 258"/>
                <a:gd name="T34" fmla="*/ 183 w 257"/>
                <a:gd name="T35" fmla="*/ 126 h 258"/>
                <a:gd name="T36" fmla="*/ 183 w 257"/>
                <a:gd name="T37" fmla="*/ 13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7" h="258">
                  <a:moveTo>
                    <a:pt x="128" y="0"/>
                  </a:moveTo>
                  <a:cubicBezTo>
                    <a:pt x="57" y="0"/>
                    <a:pt x="0" y="58"/>
                    <a:pt x="0" y="129"/>
                  </a:cubicBezTo>
                  <a:cubicBezTo>
                    <a:pt x="0" y="200"/>
                    <a:pt x="57" y="258"/>
                    <a:pt x="128" y="258"/>
                  </a:cubicBezTo>
                  <a:cubicBezTo>
                    <a:pt x="200" y="258"/>
                    <a:pt x="257" y="200"/>
                    <a:pt x="257" y="129"/>
                  </a:cubicBezTo>
                  <a:cubicBezTo>
                    <a:pt x="257" y="58"/>
                    <a:pt x="200" y="0"/>
                    <a:pt x="128" y="0"/>
                  </a:cubicBezTo>
                  <a:close/>
                  <a:moveTo>
                    <a:pt x="183" y="132"/>
                  </a:moveTo>
                  <a:cubicBezTo>
                    <a:pt x="167" y="147"/>
                    <a:pt x="167" y="147"/>
                    <a:pt x="167" y="147"/>
                  </a:cubicBezTo>
                  <a:cubicBezTo>
                    <a:pt x="109" y="205"/>
                    <a:pt x="109" y="205"/>
                    <a:pt x="109" y="205"/>
                  </a:cubicBezTo>
                  <a:cubicBezTo>
                    <a:pt x="108" y="207"/>
                    <a:pt x="105" y="207"/>
                    <a:pt x="104" y="205"/>
                  </a:cubicBezTo>
                  <a:cubicBezTo>
                    <a:pt x="88" y="190"/>
                    <a:pt x="88" y="190"/>
                    <a:pt x="88" y="190"/>
                  </a:cubicBezTo>
                  <a:cubicBezTo>
                    <a:pt x="86" y="188"/>
                    <a:pt x="86" y="185"/>
                    <a:pt x="88" y="184"/>
                  </a:cubicBezTo>
                  <a:cubicBezTo>
                    <a:pt x="143" y="129"/>
                    <a:pt x="143" y="129"/>
                    <a:pt x="143" y="129"/>
                  </a:cubicBezTo>
                  <a:cubicBezTo>
                    <a:pt x="88" y="73"/>
                    <a:pt x="88" y="73"/>
                    <a:pt x="88" y="73"/>
                  </a:cubicBezTo>
                  <a:cubicBezTo>
                    <a:pt x="86" y="72"/>
                    <a:pt x="86" y="69"/>
                    <a:pt x="88" y="68"/>
                  </a:cubicBezTo>
                  <a:cubicBezTo>
                    <a:pt x="104" y="52"/>
                    <a:pt x="104" y="52"/>
                    <a:pt x="104" y="52"/>
                  </a:cubicBezTo>
                  <a:cubicBezTo>
                    <a:pt x="105" y="50"/>
                    <a:pt x="108" y="50"/>
                    <a:pt x="109" y="52"/>
                  </a:cubicBezTo>
                  <a:cubicBezTo>
                    <a:pt x="167" y="110"/>
                    <a:pt x="167" y="110"/>
                    <a:pt x="167" y="110"/>
                  </a:cubicBezTo>
                  <a:cubicBezTo>
                    <a:pt x="183" y="126"/>
                    <a:pt x="183" y="126"/>
                    <a:pt x="183" y="126"/>
                  </a:cubicBezTo>
                  <a:cubicBezTo>
                    <a:pt x="185" y="127"/>
                    <a:pt x="185" y="130"/>
                    <a:pt x="183" y="132"/>
                  </a:cubicBezTo>
                  <a:close/>
                </a:path>
              </a:pathLst>
            </a:custGeom>
            <a:solidFill>
              <a:srgbClr val="FF0000"/>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2" name="Freeform 14"/>
            <p:cNvSpPr>
              <a:spLocks noEditPoints="1"/>
            </p:cNvSpPr>
            <p:nvPr/>
          </p:nvSpPr>
          <p:spPr bwMode="auto">
            <a:xfrm rot="5400000">
              <a:off x="5979068" y="3533853"/>
              <a:ext cx="292093" cy="292048"/>
            </a:xfrm>
            <a:custGeom>
              <a:avLst/>
              <a:gdLst>
                <a:gd name="T0" fmla="*/ 128 w 257"/>
                <a:gd name="T1" fmla="*/ 0 h 258"/>
                <a:gd name="T2" fmla="*/ 0 w 257"/>
                <a:gd name="T3" fmla="*/ 129 h 258"/>
                <a:gd name="T4" fmla="*/ 128 w 257"/>
                <a:gd name="T5" fmla="*/ 258 h 258"/>
                <a:gd name="T6" fmla="*/ 257 w 257"/>
                <a:gd name="T7" fmla="*/ 129 h 258"/>
                <a:gd name="T8" fmla="*/ 128 w 257"/>
                <a:gd name="T9" fmla="*/ 0 h 258"/>
                <a:gd name="T10" fmla="*/ 183 w 257"/>
                <a:gd name="T11" fmla="*/ 132 h 258"/>
                <a:gd name="T12" fmla="*/ 167 w 257"/>
                <a:gd name="T13" fmla="*/ 147 h 258"/>
                <a:gd name="T14" fmla="*/ 109 w 257"/>
                <a:gd name="T15" fmla="*/ 205 h 258"/>
                <a:gd name="T16" fmla="*/ 104 w 257"/>
                <a:gd name="T17" fmla="*/ 205 h 258"/>
                <a:gd name="T18" fmla="*/ 88 w 257"/>
                <a:gd name="T19" fmla="*/ 190 h 258"/>
                <a:gd name="T20" fmla="*/ 88 w 257"/>
                <a:gd name="T21" fmla="*/ 184 h 258"/>
                <a:gd name="T22" fmla="*/ 143 w 257"/>
                <a:gd name="T23" fmla="*/ 129 h 258"/>
                <a:gd name="T24" fmla="*/ 88 w 257"/>
                <a:gd name="T25" fmla="*/ 73 h 258"/>
                <a:gd name="T26" fmla="*/ 88 w 257"/>
                <a:gd name="T27" fmla="*/ 68 h 258"/>
                <a:gd name="T28" fmla="*/ 104 w 257"/>
                <a:gd name="T29" fmla="*/ 52 h 258"/>
                <a:gd name="T30" fmla="*/ 109 w 257"/>
                <a:gd name="T31" fmla="*/ 52 h 258"/>
                <a:gd name="T32" fmla="*/ 167 w 257"/>
                <a:gd name="T33" fmla="*/ 110 h 258"/>
                <a:gd name="T34" fmla="*/ 183 w 257"/>
                <a:gd name="T35" fmla="*/ 126 h 258"/>
                <a:gd name="T36" fmla="*/ 183 w 257"/>
                <a:gd name="T37" fmla="*/ 13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7" h="258">
                  <a:moveTo>
                    <a:pt x="128" y="0"/>
                  </a:moveTo>
                  <a:cubicBezTo>
                    <a:pt x="57" y="0"/>
                    <a:pt x="0" y="58"/>
                    <a:pt x="0" y="129"/>
                  </a:cubicBezTo>
                  <a:cubicBezTo>
                    <a:pt x="0" y="200"/>
                    <a:pt x="57" y="258"/>
                    <a:pt x="128" y="258"/>
                  </a:cubicBezTo>
                  <a:cubicBezTo>
                    <a:pt x="200" y="258"/>
                    <a:pt x="257" y="200"/>
                    <a:pt x="257" y="129"/>
                  </a:cubicBezTo>
                  <a:cubicBezTo>
                    <a:pt x="257" y="58"/>
                    <a:pt x="200" y="0"/>
                    <a:pt x="128" y="0"/>
                  </a:cubicBezTo>
                  <a:close/>
                  <a:moveTo>
                    <a:pt x="183" y="132"/>
                  </a:moveTo>
                  <a:cubicBezTo>
                    <a:pt x="167" y="147"/>
                    <a:pt x="167" y="147"/>
                    <a:pt x="167" y="147"/>
                  </a:cubicBezTo>
                  <a:cubicBezTo>
                    <a:pt x="109" y="205"/>
                    <a:pt x="109" y="205"/>
                    <a:pt x="109" y="205"/>
                  </a:cubicBezTo>
                  <a:cubicBezTo>
                    <a:pt x="108" y="207"/>
                    <a:pt x="105" y="207"/>
                    <a:pt x="104" y="205"/>
                  </a:cubicBezTo>
                  <a:cubicBezTo>
                    <a:pt x="88" y="190"/>
                    <a:pt x="88" y="190"/>
                    <a:pt x="88" y="190"/>
                  </a:cubicBezTo>
                  <a:cubicBezTo>
                    <a:pt x="86" y="188"/>
                    <a:pt x="86" y="185"/>
                    <a:pt x="88" y="184"/>
                  </a:cubicBezTo>
                  <a:cubicBezTo>
                    <a:pt x="143" y="129"/>
                    <a:pt x="143" y="129"/>
                    <a:pt x="143" y="129"/>
                  </a:cubicBezTo>
                  <a:cubicBezTo>
                    <a:pt x="88" y="73"/>
                    <a:pt x="88" y="73"/>
                    <a:pt x="88" y="73"/>
                  </a:cubicBezTo>
                  <a:cubicBezTo>
                    <a:pt x="86" y="72"/>
                    <a:pt x="86" y="69"/>
                    <a:pt x="88" y="68"/>
                  </a:cubicBezTo>
                  <a:cubicBezTo>
                    <a:pt x="104" y="52"/>
                    <a:pt x="104" y="52"/>
                    <a:pt x="104" y="52"/>
                  </a:cubicBezTo>
                  <a:cubicBezTo>
                    <a:pt x="105" y="50"/>
                    <a:pt x="108" y="50"/>
                    <a:pt x="109" y="52"/>
                  </a:cubicBezTo>
                  <a:cubicBezTo>
                    <a:pt x="167" y="110"/>
                    <a:pt x="167" y="110"/>
                    <a:pt x="167" y="110"/>
                  </a:cubicBezTo>
                  <a:cubicBezTo>
                    <a:pt x="183" y="126"/>
                    <a:pt x="183" y="126"/>
                    <a:pt x="183" y="126"/>
                  </a:cubicBezTo>
                  <a:cubicBezTo>
                    <a:pt x="185" y="127"/>
                    <a:pt x="185" y="130"/>
                    <a:pt x="183" y="132"/>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3" name="Freeform 14"/>
            <p:cNvSpPr>
              <a:spLocks noEditPoints="1"/>
            </p:cNvSpPr>
            <p:nvPr/>
          </p:nvSpPr>
          <p:spPr bwMode="auto">
            <a:xfrm rot="5400000">
              <a:off x="7521843" y="2730596"/>
              <a:ext cx="292093" cy="292048"/>
            </a:xfrm>
            <a:custGeom>
              <a:avLst/>
              <a:gdLst>
                <a:gd name="T0" fmla="*/ 128 w 257"/>
                <a:gd name="T1" fmla="*/ 0 h 258"/>
                <a:gd name="T2" fmla="*/ 0 w 257"/>
                <a:gd name="T3" fmla="*/ 129 h 258"/>
                <a:gd name="T4" fmla="*/ 128 w 257"/>
                <a:gd name="T5" fmla="*/ 258 h 258"/>
                <a:gd name="T6" fmla="*/ 257 w 257"/>
                <a:gd name="T7" fmla="*/ 129 h 258"/>
                <a:gd name="T8" fmla="*/ 128 w 257"/>
                <a:gd name="T9" fmla="*/ 0 h 258"/>
                <a:gd name="T10" fmla="*/ 183 w 257"/>
                <a:gd name="T11" fmla="*/ 132 h 258"/>
                <a:gd name="T12" fmla="*/ 167 w 257"/>
                <a:gd name="T13" fmla="*/ 147 h 258"/>
                <a:gd name="T14" fmla="*/ 109 w 257"/>
                <a:gd name="T15" fmla="*/ 205 h 258"/>
                <a:gd name="T16" fmla="*/ 104 w 257"/>
                <a:gd name="T17" fmla="*/ 205 h 258"/>
                <a:gd name="T18" fmla="*/ 88 w 257"/>
                <a:gd name="T19" fmla="*/ 190 h 258"/>
                <a:gd name="T20" fmla="*/ 88 w 257"/>
                <a:gd name="T21" fmla="*/ 184 h 258"/>
                <a:gd name="T22" fmla="*/ 143 w 257"/>
                <a:gd name="T23" fmla="*/ 129 h 258"/>
                <a:gd name="T24" fmla="*/ 88 w 257"/>
                <a:gd name="T25" fmla="*/ 73 h 258"/>
                <a:gd name="T26" fmla="*/ 88 w 257"/>
                <a:gd name="T27" fmla="*/ 68 h 258"/>
                <a:gd name="T28" fmla="*/ 104 w 257"/>
                <a:gd name="T29" fmla="*/ 52 h 258"/>
                <a:gd name="T30" fmla="*/ 109 w 257"/>
                <a:gd name="T31" fmla="*/ 52 h 258"/>
                <a:gd name="T32" fmla="*/ 167 w 257"/>
                <a:gd name="T33" fmla="*/ 110 h 258"/>
                <a:gd name="T34" fmla="*/ 183 w 257"/>
                <a:gd name="T35" fmla="*/ 126 h 258"/>
                <a:gd name="T36" fmla="*/ 183 w 257"/>
                <a:gd name="T37" fmla="*/ 13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7" h="258">
                  <a:moveTo>
                    <a:pt x="128" y="0"/>
                  </a:moveTo>
                  <a:cubicBezTo>
                    <a:pt x="57" y="0"/>
                    <a:pt x="0" y="58"/>
                    <a:pt x="0" y="129"/>
                  </a:cubicBezTo>
                  <a:cubicBezTo>
                    <a:pt x="0" y="200"/>
                    <a:pt x="57" y="258"/>
                    <a:pt x="128" y="258"/>
                  </a:cubicBezTo>
                  <a:cubicBezTo>
                    <a:pt x="200" y="258"/>
                    <a:pt x="257" y="200"/>
                    <a:pt x="257" y="129"/>
                  </a:cubicBezTo>
                  <a:cubicBezTo>
                    <a:pt x="257" y="58"/>
                    <a:pt x="200" y="0"/>
                    <a:pt x="128" y="0"/>
                  </a:cubicBezTo>
                  <a:close/>
                  <a:moveTo>
                    <a:pt x="183" y="132"/>
                  </a:moveTo>
                  <a:cubicBezTo>
                    <a:pt x="167" y="147"/>
                    <a:pt x="167" y="147"/>
                    <a:pt x="167" y="147"/>
                  </a:cubicBezTo>
                  <a:cubicBezTo>
                    <a:pt x="109" y="205"/>
                    <a:pt x="109" y="205"/>
                    <a:pt x="109" y="205"/>
                  </a:cubicBezTo>
                  <a:cubicBezTo>
                    <a:pt x="108" y="207"/>
                    <a:pt x="105" y="207"/>
                    <a:pt x="104" y="205"/>
                  </a:cubicBezTo>
                  <a:cubicBezTo>
                    <a:pt x="88" y="190"/>
                    <a:pt x="88" y="190"/>
                    <a:pt x="88" y="190"/>
                  </a:cubicBezTo>
                  <a:cubicBezTo>
                    <a:pt x="86" y="188"/>
                    <a:pt x="86" y="185"/>
                    <a:pt x="88" y="184"/>
                  </a:cubicBezTo>
                  <a:cubicBezTo>
                    <a:pt x="143" y="129"/>
                    <a:pt x="143" y="129"/>
                    <a:pt x="143" y="129"/>
                  </a:cubicBezTo>
                  <a:cubicBezTo>
                    <a:pt x="88" y="73"/>
                    <a:pt x="88" y="73"/>
                    <a:pt x="88" y="73"/>
                  </a:cubicBezTo>
                  <a:cubicBezTo>
                    <a:pt x="86" y="72"/>
                    <a:pt x="86" y="69"/>
                    <a:pt x="88" y="68"/>
                  </a:cubicBezTo>
                  <a:cubicBezTo>
                    <a:pt x="104" y="52"/>
                    <a:pt x="104" y="52"/>
                    <a:pt x="104" y="52"/>
                  </a:cubicBezTo>
                  <a:cubicBezTo>
                    <a:pt x="105" y="50"/>
                    <a:pt x="108" y="50"/>
                    <a:pt x="109" y="52"/>
                  </a:cubicBezTo>
                  <a:cubicBezTo>
                    <a:pt x="167" y="110"/>
                    <a:pt x="167" y="110"/>
                    <a:pt x="167" y="110"/>
                  </a:cubicBezTo>
                  <a:cubicBezTo>
                    <a:pt x="183" y="126"/>
                    <a:pt x="183" y="126"/>
                    <a:pt x="183" y="126"/>
                  </a:cubicBezTo>
                  <a:cubicBezTo>
                    <a:pt x="185" y="127"/>
                    <a:pt x="185" y="130"/>
                    <a:pt x="183" y="132"/>
                  </a:cubicBezTo>
                  <a:close/>
                </a:path>
              </a:pathLst>
            </a:custGeom>
            <a:solidFill>
              <a:schemeClr val="accent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4" name="Freeform 14"/>
            <p:cNvSpPr>
              <a:spLocks noEditPoints="1"/>
            </p:cNvSpPr>
            <p:nvPr/>
          </p:nvSpPr>
          <p:spPr bwMode="auto">
            <a:xfrm rot="5400000">
              <a:off x="6741726" y="2483745"/>
              <a:ext cx="292093" cy="290460"/>
            </a:xfrm>
            <a:custGeom>
              <a:avLst/>
              <a:gdLst>
                <a:gd name="T0" fmla="*/ 128 w 257"/>
                <a:gd name="T1" fmla="*/ 0 h 258"/>
                <a:gd name="T2" fmla="*/ 0 w 257"/>
                <a:gd name="T3" fmla="*/ 129 h 258"/>
                <a:gd name="T4" fmla="*/ 128 w 257"/>
                <a:gd name="T5" fmla="*/ 258 h 258"/>
                <a:gd name="T6" fmla="*/ 257 w 257"/>
                <a:gd name="T7" fmla="*/ 129 h 258"/>
                <a:gd name="T8" fmla="*/ 128 w 257"/>
                <a:gd name="T9" fmla="*/ 0 h 258"/>
                <a:gd name="T10" fmla="*/ 183 w 257"/>
                <a:gd name="T11" fmla="*/ 132 h 258"/>
                <a:gd name="T12" fmla="*/ 167 w 257"/>
                <a:gd name="T13" fmla="*/ 147 h 258"/>
                <a:gd name="T14" fmla="*/ 109 w 257"/>
                <a:gd name="T15" fmla="*/ 205 h 258"/>
                <a:gd name="T16" fmla="*/ 104 w 257"/>
                <a:gd name="T17" fmla="*/ 205 h 258"/>
                <a:gd name="T18" fmla="*/ 88 w 257"/>
                <a:gd name="T19" fmla="*/ 190 h 258"/>
                <a:gd name="T20" fmla="*/ 88 w 257"/>
                <a:gd name="T21" fmla="*/ 184 h 258"/>
                <a:gd name="T22" fmla="*/ 143 w 257"/>
                <a:gd name="T23" fmla="*/ 129 h 258"/>
                <a:gd name="T24" fmla="*/ 88 w 257"/>
                <a:gd name="T25" fmla="*/ 73 h 258"/>
                <a:gd name="T26" fmla="*/ 88 w 257"/>
                <a:gd name="T27" fmla="*/ 68 h 258"/>
                <a:gd name="T28" fmla="*/ 104 w 257"/>
                <a:gd name="T29" fmla="*/ 52 h 258"/>
                <a:gd name="T30" fmla="*/ 109 w 257"/>
                <a:gd name="T31" fmla="*/ 52 h 258"/>
                <a:gd name="T32" fmla="*/ 167 w 257"/>
                <a:gd name="T33" fmla="*/ 110 h 258"/>
                <a:gd name="T34" fmla="*/ 183 w 257"/>
                <a:gd name="T35" fmla="*/ 126 h 258"/>
                <a:gd name="T36" fmla="*/ 183 w 257"/>
                <a:gd name="T37" fmla="*/ 13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7" h="258">
                  <a:moveTo>
                    <a:pt x="128" y="0"/>
                  </a:moveTo>
                  <a:cubicBezTo>
                    <a:pt x="57" y="0"/>
                    <a:pt x="0" y="58"/>
                    <a:pt x="0" y="129"/>
                  </a:cubicBezTo>
                  <a:cubicBezTo>
                    <a:pt x="0" y="200"/>
                    <a:pt x="57" y="258"/>
                    <a:pt x="128" y="258"/>
                  </a:cubicBezTo>
                  <a:cubicBezTo>
                    <a:pt x="200" y="258"/>
                    <a:pt x="257" y="200"/>
                    <a:pt x="257" y="129"/>
                  </a:cubicBezTo>
                  <a:cubicBezTo>
                    <a:pt x="257" y="58"/>
                    <a:pt x="200" y="0"/>
                    <a:pt x="128" y="0"/>
                  </a:cubicBezTo>
                  <a:close/>
                  <a:moveTo>
                    <a:pt x="183" y="132"/>
                  </a:moveTo>
                  <a:cubicBezTo>
                    <a:pt x="167" y="147"/>
                    <a:pt x="167" y="147"/>
                    <a:pt x="167" y="147"/>
                  </a:cubicBezTo>
                  <a:cubicBezTo>
                    <a:pt x="109" y="205"/>
                    <a:pt x="109" y="205"/>
                    <a:pt x="109" y="205"/>
                  </a:cubicBezTo>
                  <a:cubicBezTo>
                    <a:pt x="108" y="207"/>
                    <a:pt x="105" y="207"/>
                    <a:pt x="104" y="205"/>
                  </a:cubicBezTo>
                  <a:cubicBezTo>
                    <a:pt x="88" y="190"/>
                    <a:pt x="88" y="190"/>
                    <a:pt x="88" y="190"/>
                  </a:cubicBezTo>
                  <a:cubicBezTo>
                    <a:pt x="86" y="188"/>
                    <a:pt x="86" y="185"/>
                    <a:pt x="88" y="184"/>
                  </a:cubicBezTo>
                  <a:cubicBezTo>
                    <a:pt x="143" y="129"/>
                    <a:pt x="143" y="129"/>
                    <a:pt x="143" y="129"/>
                  </a:cubicBezTo>
                  <a:cubicBezTo>
                    <a:pt x="88" y="73"/>
                    <a:pt x="88" y="73"/>
                    <a:pt x="88" y="73"/>
                  </a:cubicBezTo>
                  <a:cubicBezTo>
                    <a:pt x="86" y="72"/>
                    <a:pt x="86" y="69"/>
                    <a:pt x="88" y="68"/>
                  </a:cubicBezTo>
                  <a:cubicBezTo>
                    <a:pt x="104" y="52"/>
                    <a:pt x="104" y="52"/>
                    <a:pt x="104" y="52"/>
                  </a:cubicBezTo>
                  <a:cubicBezTo>
                    <a:pt x="105" y="50"/>
                    <a:pt x="108" y="50"/>
                    <a:pt x="109" y="52"/>
                  </a:cubicBezTo>
                  <a:cubicBezTo>
                    <a:pt x="167" y="110"/>
                    <a:pt x="167" y="110"/>
                    <a:pt x="167" y="110"/>
                  </a:cubicBezTo>
                  <a:cubicBezTo>
                    <a:pt x="183" y="126"/>
                    <a:pt x="183" y="126"/>
                    <a:pt x="183" y="126"/>
                  </a:cubicBezTo>
                  <a:cubicBezTo>
                    <a:pt x="185" y="127"/>
                    <a:pt x="185" y="130"/>
                    <a:pt x="183" y="132"/>
                  </a:cubicBezTo>
                  <a:close/>
                </a:path>
              </a:pathLst>
            </a:custGeom>
            <a:solidFill>
              <a:srgbClr val="7030A0"/>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5" name="Freeform 14"/>
            <p:cNvSpPr>
              <a:spLocks noEditPoints="1"/>
            </p:cNvSpPr>
            <p:nvPr/>
          </p:nvSpPr>
          <p:spPr bwMode="auto">
            <a:xfrm rot="5400000">
              <a:off x="8432111" y="2148791"/>
              <a:ext cx="290507" cy="292048"/>
            </a:xfrm>
            <a:custGeom>
              <a:avLst/>
              <a:gdLst>
                <a:gd name="T0" fmla="*/ 128 w 257"/>
                <a:gd name="T1" fmla="*/ 0 h 258"/>
                <a:gd name="T2" fmla="*/ 0 w 257"/>
                <a:gd name="T3" fmla="*/ 129 h 258"/>
                <a:gd name="T4" fmla="*/ 128 w 257"/>
                <a:gd name="T5" fmla="*/ 258 h 258"/>
                <a:gd name="T6" fmla="*/ 257 w 257"/>
                <a:gd name="T7" fmla="*/ 129 h 258"/>
                <a:gd name="T8" fmla="*/ 128 w 257"/>
                <a:gd name="T9" fmla="*/ 0 h 258"/>
                <a:gd name="T10" fmla="*/ 183 w 257"/>
                <a:gd name="T11" fmla="*/ 132 h 258"/>
                <a:gd name="T12" fmla="*/ 167 w 257"/>
                <a:gd name="T13" fmla="*/ 147 h 258"/>
                <a:gd name="T14" fmla="*/ 109 w 257"/>
                <a:gd name="T15" fmla="*/ 205 h 258"/>
                <a:gd name="T16" fmla="*/ 104 w 257"/>
                <a:gd name="T17" fmla="*/ 205 h 258"/>
                <a:gd name="T18" fmla="*/ 88 w 257"/>
                <a:gd name="T19" fmla="*/ 190 h 258"/>
                <a:gd name="T20" fmla="*/ 88 w 257"/>
                <a:gd name="T21" fmla="*/ 184 h 258"/>
                <a:gd name="T22" fmla="*/ 143 w 257"/>
                <a:gd name="T23" fmla="*/ 129 h 258"/>
                <a:gd name="T24" fmla="*/ 88 w 257"/>
                <a:gd name="T25" fmla="*/ 73 h 258"/>
                <a:gd name="T26" fmla="*/ 88 w 257"/>
                <a:gd name="T27" fmla="*/ 68 h 258"/>
                <a:gd name="T28" fmla="*/ 104 w 257"/>
                <a:gd name="T29" fmla="*/ 52 h 258"/>
                <a:gd name="T30" fmla="*/ 109 w 257"/>
                <a:gd name="T31" fmla="*/ 52 h 258"/>
                <a:gd name="T32" fmla="*/ 167 w 257"/>
                <a:gd name="T33" fmla="*/ 110 h 258"/>
                <a:gd name="T34" fmla="*/ 183 w 257"/>
                <a:gd name="T35" fmla="*/ 126 h 258"/>
                <a:gd name="T36" fmla="*/ 183 w 257"/>
                <a:gd name="T37" fmla="*/ 132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57" h="258">
                  <a:moveTo>
                    <a:pt x="128" y="0"/>
                  </a:moveTo>
                  <a:cubicBezTo>
                    <a:pt x="57" y="0"/>
                    <a:pt x="0" y="58"/>
                    <a:pt x="0" y="129"/>
                  </a:cubicBezTo>
                  <a:cubicBezTo>
                    <a:pt x="0" y="200"/>
                    <a:pt x="57" y="258"/>
                    <a:pt x="128" y="258"/>
                  </a:cubicBezTo>
                  <a:cubicBezTo>
                    <a:pt x="200" y="258"/>
                    <a:pt x="257" y="200"/>
                    <a:pt x="257" y="129"/>
                  </a:cubicBezTo>
                  <a:cubicBezTo>
                    <a:pt x="257" y="58"/>
                    <a:pt x="200" y="0"/>
                    <a:pt x="128" y="0"/>
                  </a:cubicBezTo>
                  <a:close/>
                  <a:moveTo>
                    <a:pt x="183" y="132"/>
                  </a:moveTo>
                  <a:cubicBezTo>
                    <a:pt x="167" y="147"/>
                    <a:pt x="167" y="147"/>
                    <a:pt x="167" y="147"/>
                  </a:cubicBezTo>
                  <a:cubicBezTo>
                    <a:pt x="109" y="205"/>
                    <a:pt x="109" y="205"/>
                    <a:pt x="109" y="205"/>
                  </a:cubicBezTo>
                  <a:cubicBezTo>
                    <a:pt x="108" y="207"/>
                    <a:pt x="105" y="207"/>
                    <a:pt x="104" y="205"/>
                  </a:cubicBezTo>
                  <a:cubicBezTo>
                    <a:pt x="88" y="190"/>
                    <a:pt x="88" y="190"/>
                    <a:pt x="88" y="190"/>
                  </a:cubicBezTo>
                  <a:cubicBezTo>
                    <a:pt x="86" y="188"/>
                    <a:pt x="86" y="185"/>
                    <a:pt x="88" y="184"/>
                  </a:cubicBezTo>
                  <a:cubicBezTo>
                    <a:pt x="143" y="129"/>
                    <a:pt x="143" y="129"/>
                    <a:pt x="143" y="129"/>
                  </a:cubicBezTo>
                  <a:cubicBezTo>
                    <a:pt x="88" y="73"/>
                    <a:pt x="88" y="73"/>
                    <a:pt x="88" y="73"/>
                  </a:cubicBezTo>
                  <a:cubicBezTo>
                    <a:pt x="86" y="72"/>
                    <a:pt x="86" y="69"/>
                    <a:pt x="88" y="68"/>
                  </a:cubicBezTo>
                  <a:cubicBezTo>
                    <a:pt x="104" y="52"/>
                    <a:pt x="104" y="52"/>
                    <a:pt x="104" y="52"/>
                  </a:cubicBezTo>
                  <a:cubicBezTo>
                    <a:pt x="105" y="50"/>
                    <a:pt x="108" y="50"/>
                    <a:pt x="109" y="52"/>
                  </a:cubicBezTo>
                  <a:cubicBezTo>
                    <a:pt x="167" y="110"/>
                    <a:pt x="167" y="110"/>
                    <a:pt x="167" y="110"/>
                  </a:cubicBezTo>
                  <a:cubicBezTo>
                    <a:pt x="183" y="126"/>
                    <a:pt x="183" y="126"/>
                    <a:pt x="183" y="126"/>
                  </a:cubicBezTo>
                  <a:cubicBezTo>
                    <a:pt x="185" y="127"/>
                    <a:pt x="185" y="130"/>
                    <a:pt x="183" y="132"/>
                  </a:cubicBezTo>
                  <a:close/>
                </a:path>
              </a:pathLst>
            </a:custGeom>
            <a:solidFill>
              <a:schemeClr val="accent6"/>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grpSp>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w="6350">
            <a:solidFill>
              <a:schemeClr val="tx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95E8A728-E691-4CC7-99C9-1DA5AF86CF4C}"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77</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Building Box Infographic</a:t>
            </a:r>
            <a:endParaRPr lang="en-US" altLang="zh-CN" sz="3600">
              <a:solidFill>
                <a:srgbClr val="767171"/>
              </a:solidFill>
              <a:latin typeface="Calibri Light" pitchFamily="34" charset="0"/>
            </a:endParaRPr>
          </a:p>
        </p:txBody>
      </p:sp>
      <p:sp>
        <p:nvSpPr>
          <p:cNvPr id="412"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sp>
        <p:nvSpPr>
          <p:cNvPr id="55" name="Content Placeholder 2"/>
          <p:cNvSpPr txBox="1">
            <a:spLocks/>
          </p:cNvSpPr>
          <p:nvPr/>
        </p:nvSpPr>
        <p:spPr bwMode="auto">
          <a:xfrm>
            <a:off x="2998788" y="1765300"/>
            <a:ext cx="4365625" cy="550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r" eaLnBrk="1" hangingPunct="1">
              <a:spcBef>
                <a:spcPct val="20000"/>
              </a:spcBef>
              <a:buFont typeface="Arial" pitchFamily="34" charset="0"/>
              <a:buNone/>
            </a:pPr>
            <a:r>
              <a:rPr lang="id-ID" altLang="zh-CN" sz="1600" b="1">
                <a:solidFill>
                  <a:srgbClr val="70AD47"/>
                </a:solidFill>
              </a:rPr>
              <a:t>Delivery</a:t>
            </a:r>
            <a:endParaRPr lang="en-US" altLang="zh-CN" sz="1600" b="1">
              <a:solidFill>
                <a:srgbClr val="70AD47"/>
              </a:solidFill>
            </a:endParaRPr>
          </a:p>
          <a:p>
            <a:pPr algn="r" eaLnBrk="1" hangingPunct="1">
              <a:spcBef>
                <a:spcPct val="20000"/>
              </a:spcBef>
              <a:buFont typeface="Arial" pitchFamily="34" charset="0"/>
              <a:buNone/>
            </a:pPr>
            <a:r>
              <a:rPr lang="en-US" altLang="zh-CN" sz="1100">
                <a:solidFill>
                  <a:srgbClr val="A6A6A6"/>
                </a:solidFill>
              </a:rPr>
              <a:t>Curabitur a nisl facilisis lectus posuere pharetra porta sed neque. Fusce porttitor venenatis ipsum at ullamcorper.</a:t>
            </a:r>
          </a:p>
        </p:txBody>
      </p:sp>
      <p:sp>
        <p:nvSpPr>
          <p:cNvPr id="56" name="Content Placeholder 2"/>
          <p:cNvSpPr txBox="1">
            <a:spLocks/>
          </p:cNvSpPr>
          <p:nvPr/>
        </p:nvSpPr>
        <p:spPr bwMode="auto">
          <a:xfrm>
            <a:off x="2441575" y="2551113"/>
            <a:ext cx="4365625" cy="550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r" eaLnBrk="1" hangingPunct="1">
              <a:spcBef>
                <a:spcPct val="20000"/>
              </a:spcBef>
              <a:buFont typeface="Arial" pitchFamily="34" charset="0"/>
              <a:buNone/>
            </a:pPr>
            <a:r>
              <a:rPr lang="id-ID" altLang="zh-CN" sz="1600" b="1">
                <a:solidFill>
                  <a:schemeClr val="accent1"/>
                </a:solidFill>
              </a:rPr>
              <a:t>Premium Packages</a:t>
            </a:r>
            <a:endParaRPr lang="en-US" altLang="zh-CN" b="1">
              <a:solidFill>
                <a:schemeClr val="accent1"/>
              </a:solidFill>
            </a:endParaRPr>
          </a:p>
          <a:p>
            <a:pPr algn="r" eaLnBrk="1" hangingPunct="1">
              <a:spcBef>
                <a:spcPct val="20000"/>
              </a:spcBef>
              <a:buFont typeface="Arial" pitchFamily="34" charset="0"/>
              <a:buNone/>
            </a:pPr>
            <a:r>
              <a:rPr lang="en-US" altLang="zh-CN" sz="1100">
                <a:solidFill>
                  <a:srgbClr val="A6A6A6"/>
                </a:solidFill>
              </a:rPr>
              <a:t>Curabitur a nisl facilisis lectus posuere pharetra porta sed neque. Fusce porttitor venenatis ipsum at ullamcorper.</a:t>
            </a:r>
          </a:p>
        </p:txBody>
      </p:sp>
      <p:sp>
        <p:nvSpPr>
          <p:cNvPr id="57" name="Content Placeholder 2"/>
          <p:cNvSpPr txBox="1">
            <a:spLocks/>
          </p:cNvSpPr>
          <p:nvPr/>
        </p:nvSpPr>
        <p:spPr bwMode="auto">
          <a:xfrm>
            <a:off x="2006600" y="3295650"/>
            <a:ext cx="4365625" cy="5524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r" eaLnBrk="1" hangingPunct="1">
              <a:spcBef>
                <a:spcPct val="20000"/>
              </a:spcBef>
              <a:buFont typeface="Arial" pitchFamily="34" charset="0"/>
              <a:buNone/>
            </a:pPr>
            <a:r>
              <a:rPr lang="id-ID" altLang="zh-CN" sz="1600" b="1">
                <a:solidFill>
                  <a:srgbClr val="7030A0"/>
                </a:solidFill>
              </a:rPr>
              <a:t>Concept</a:t>
            </a:r>
            <a:endParaRPr lang="en-US" altLang="zh-CN" sz="1600" b="1">
              <a:solidFill>
                <a:srgbClr val="7030A0"/>
              </a:solidFill>
            </a:endParaRPr>
          </a:p>
          <a:p>
            <a:pPr algn="r" eaLnBrk="1" hangingPunct="1">
              <a:spcBef>
                <a:spcPct val="20000"/>
              </a:spcBef>
              <a:buFont typeface="Arial" pitchFamily="34" charset="0"/>
              <a:buNone/>
            </a:pPr>
            <a:r>
              <a:rPr lang="en-US" altLang="zh-CN" sz="1100">
                <a:solidFill>
                  <a:srgbClr val="A6A6A6"/>
                </a:solidFill>
              </a:rPr>
              <a:t>Curabitur a nisl facilisis lectus posuere pharetra porta sed neque. Fusce porttitor venenatis ipsum at ullamcorper.</a:t>
            </a:r>
          </a:p>
        </p:txBody>
      </p:sp>
      <p:sp>
        <p:nvSpPr>
          <p:cNvPr id="58" name="Content Placeholder 2"/>
          <p:cNvSpPr txBox="1">
            <a:spLocks/>
          </p:cNvSpPr>
          <p:nvPr/>
        </p:nvSpPr>
        <p:spPr bwMode="auto">
          <a:xfrm>
            <a:off x="1373188" y="4154488"/>
            <a:ext cx="4367212" cy="5508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r" eaLnBrk="1" hangingPunct="1">
              <a:spcBef>
                <a:spcPct val="20000"/>
              </a:spcBef>
              <a:buFont typeface="Arial" pitchFamily="34" charset="0"/>
              <a:buNone/>
            </a:pPr>
            <a:r>
              <a:rPr lang="id-ID" altLang="zh-CN" sz="1600" b="1">
                <a:solidFill>
                  <a:srgbClr val="FFC000"/>
                </a:solidFill>
              </a:rPr>
              <a:t>More Expensive</a:t>
            </a:r>
            <a:endParaRPr lang="en-US" altLang="zh-CN" b="1">
              <a:solidFill>
                <a:srgbClr val="FFC000"/>
              </a:solidFill>
            </a:endParaRPr>
          </a:p>
          <a:p>
            <a:pPr algn="r" eaLnBrk="1" hangingPunct="1">
              <a:spcBef>
                <a:spcPct val="20000"/>
              </a:spcBef>
              <a:buFont typeface="Arial" pitchFamily="34" charset="0"/>
              <a:buNone/>
            </a:pPr>
            <a:r>
              <a:rPr lang="en-US" altLang="zh-CN" sz="1100">
                <a:solidFill>
                  <a:srgbClr val="A6A6A6"/>
                </a:solidFill>
              </a:rPr>
              <a:t>Curabitur a nisl facilisis lectus posuere pharetra porta sed neque. Fusce porttitor venenatis ipsum at ullamcorper.</a:t>
            </a:r>
          </a:p>
        </p:txBody>
      </p:sp>
      <p:sp>
        <p:nvSpPr>
          <p:cNvPr id="59" name="Content Placeholder 2"/>
          <p:cNvSpPr txBox="1">
            <a:spLocks/>
          </p:cNvSpPr>
          <p:nvPr/>
        </p:nvSpPr>
        <p:spPr bwMode="auto">
          <a:xfrm>
            <a:off x="836613" y="5010150"/>
            <a:ext cx="4365625" cy="5508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r" eaLnBrk="1" hangingPunct="1">
              <a:spcBef>
                <a:spcPct val="20000"/>
              </a:spcBef>
              <a:buFont typeface="Arial" pitchFamily="34" charset="0"/>
              <a:buNone/>
            </a:pPr>
            <a:r>
              <a:rPr lang="id-ID" altLang="zh-CN" sz="1600" b="1">
                <a:solidFill>
                  <a:srgbClr val="FF0000"/>
                </a:solidFill>
              </a:rPr>
              <a:t>Editable</a:t>
            </a:r>
            <a:endParaRPr lang="en-US" altLang="zh-CN" sz="1600" b="1">
              <a:solidFill>
                <a:srgbClr val="FF0000"/>
              </a:solidFill>
            </a:endParaRPr>
          </a:p>
          <a:p>
            <a:pPr algn="r" eaLnBrk="1" hangingPunct="1">
              <a:spcBef>
                <a:spcPct val="20000"/>
              </a:spcBef>
              <a:buFont typeface="Arial" pitchFamily="34" charset="0"/>
              <a:buNone/>
            </a:pPr>
            <a:r>
              <a:rPr lang="en-US" altLang="zh-CN" sz="1100">
                <a:solidFill>
                  <a:srgbClr val="A6A6A6"/>
                </a:solidFill>
              </a:rPr>
              <a:t>Curabitur a nisl facilisis lectus posuere pharetra porta sed neque. Fusce porttitor venenatis ipsum at ullamcorper.</a:t>
            </a:r>
          </a:p>
        </p:txBody>
      </p:sp>
      <p:cxnSp>
        <p:nvCxnSpPr>
          <p:cNvPr id="3" name="Elbow Connector 2"/>
          <p:cNvCxnSpPr/>
          <p:nvPr/>
        </p:nvCxnSpPr>
        <p:spPr>
          <a:xfrm>
            <a:off x="7364413" y="1947863"/>
            <a:ext cx="4260850" cy="673100"/>
          </a:xfrm>
          <a:prstGeom prst="bentConnector4">
            <a:avLst>
              <a:gd name="adj1" fmla="val 58172"/>
              <a:gd name="adj2" fmla="val 82208"/>
            </a:avLst>
          </a:prstGeom>
          <a:ln>
            <a:solidFill>
              <a:schemeClr val="accent6"/>
            </a:solidFill>
            <a:headEnd type="oval"/>
          </a:ln>
        </p:spPr>
        <p:style>
          <a:lnRef idx="1">
            <a:schemeClr val="accent1"/>
          </a:lnRef>
          <a:fillRef idx="0">
            <a:schemeClr val="accent1"/>
          </a:fillRef>
          <a:effectRef idx="0">
            <a:schemeClr val="accent1"/>
          </a:effectRef>
          <a:fontRef idx="minor">
            <a:schemeClr val="tx1"/>
          </a:fontRef>
        </p:style>
      </p:cxnSp>
      <p:cxnSp>
        <p:nvCxnSpPr>
          <p:cNvPr id="63" name="Elbow Connector 62"/>
          <p:cNvCxnSpPr>
            <a:endCxn id="43" idx="1"/>
          </p:cNvCxnSpPr>
          <p:nvPr/>
        </p:nvCxnSpPr>
        <p:spPr>
          <a:xfrm>
            <a:off x="6805613" y="2725738"/>
            <a:ext cx="3910012" cy="461962"/>
          </a:xfrm>
          <a:prstGeom prst="bentConnector4">
            <a:avLst>
              <a:gd name="adj1" fmla="val 48140"/>
              <a:gd name="adj2" fmla="val -108"/>
            </a:avLst>
          </a:prstGeom>
          <a:ln>
            <a:solidFill>
              <a:schemeClr val="accent1"/>
            </a:solidFill>
            <a:headEnd type="oval"/>
          </a:ln>
        </p:spPr>
        <p:style>
          <a:lnRef idx="1">
            <a:schemeClr val="accent1"/>
          </a:lnRef>
          <a:fillRef idx="0">
            <a:schemeClr val="accent1"/>
          </a:fillRef>
          <a:effectRef idx="0">
            <a:schemeClr val="accent1"/>
          </a:effectRef>
          <a:fontRef idx="minor">
            <a:schemeClr val="tx1"/>
          </a:fontRef>
        </p:style>
      </p:cxnSp>
      <p:grpSp>
        <p:nvGrpSpPr>
          <p:cNvPr id="76" name="Group 75"/>
          <p:cNvGrpSpPr>
            <a:grpSpLocks/>
          </p:cNvGrpSpPr>
          <p:nvPr/>
        </p:nvGrpSpPr>
        <p:grpSpPr bwMode="auto">
          <a:xfrm>
            <a:off x="5735638" y="3370263"/>
            <a:ext cx="3436937" cy="968375"/>
            <a:chOff x="5735842" y="3369860"/>
            <a:chExt cx="3436657" cy="968066"/>
          </a:xfrm>
        </p:grpSpPr>
        <p:cxnSp>
          <p:nvCxnSpPr>
            <p:cNvPr id="78" name="Elbow Connector 77"/>
            <p:cNvCxnSpPr/>
            <p:nvPr/>
          </p:nvCxnSpPr>
          <p:spPr>
            <a:xfrm flipV="1">
              <a:off x="5735842" y="3369860"/>
              <a:ext cx="3435070" cy="968066"/>
            </a:xfrm>
            <a:prstGeom prst="bentConnector3">
              <a:avLst>
                <a:gd name="adj1" fmla="val 42816"/>
              </a:avLst>
            </a:prstGeom>
            <a:ln>
              <a:solidFill>
                <a:schemeClr val="accent4"/>
              </a:solidFill>
              <a:headEnd type="oval"/>
            </a:ln>
          </p:spPr>
          <p:style>
            <a:lnRef idx="1">
              <a:schemeClr val="accent1"/>
            </a:lnRef>
            <a:fillRef idx="0">
              <a:schemeClr val="accent1"/>
            </a:fillRef>
            <a:effectRef idx="0">
              <a:schemeClr val="accent1"/>
            </a:effectRef>
            <a:fontRef idx="minor">
              <a:schemeClr val="tx1"/>
            </a:fontRef>
          </p:style>
        </p:cxnSp>
        <p:cxnSp>
          <p:nvCxnSpPr>
            <p:cNvPr id="74" name="Straight Connector 73"/>
            <p:cNvCxnSpPr>
              <a:stCxn id="42" idx="1"/>
            </p:cNvCxnSpPr>
            <p:nvPr/>
          </p:nvCxnSpPr>
          <p:spPr>
            <a:xfrm flipH="1" flipV="1">
              <a:off x="9172499" y="3369860"/>
              <a:ext cx="0" cy="622101"/>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grpSp>
      <p:cxnSp>
        <p:nvCxnSpPr>
          <p:cNvPr id="90" name="Elbow Connector 89"/>
          <p:cNvCxnSpPr/>
          <p:nvPr/>
        </p:nvCxnSpPr>
        <p:spPr>
          <a:xfrm flipV="1">
            <a:off x="5192713" y="3743325"/>
            <a:ext cx="2922587" cy="1454150"/>
          </a:xfrm>
          <a:prstGeom prst="bentConnector3">
            <a:avLst>
              <a:gd name="adj1" fmla="val 65377"/>
            </a:avLst>
          </a:prstGeom>
          <a:ln>
            <a:solidFill>
              <a:srgbClr val="FF0000"/>
            </a:solidFill>
            <a:headEnd type="oval"/>
          </a:ln>
        </p:spPr>
        <p:style>
          <a:lnRef idx="1">
            <a:schemeClr val="accent1"/>
          </a:lnRef>
          <a:fillRef idx="0">
            <a:schemeClr val="accent1"/>
          </a:fillRef>
          <a:effectRef idx="0">
            <a:schemeClr val="accent1"/>
          </a:effectRef>
          <a:fontRef idx="minor">
            <a:schemeClr val="tx1"/>
          </a:fontRef>
        </p:style>
      </p:cxnSp>
      <p:grpSp>
        <p:nvGrpSpPr>
          <p:cNvPr id="96" name="Group 95"/>
          <p:cNvGrpSpPr>
            <a:grpSpLocks/>
          </p:cNvGrpSpPr>
          <p:nvPr/>
        </p:nvGrpSpPr>
        <p:grpSpPr bwMode="auto">
          <a:xfrm>
            <a:off x="6380163" y="2392363"/>
            <a:ext cx="3552825" cy="1066800"/>
            <a:chOff x="5735842" y="3271156"/>
            <a:chExt cx="3552769" cy="1066770"/>
          </a:xfrm>
        </p:grpSpPr>
        <p:cxnSp>
          <p:nvCxnSpPr>
            <p:cNvPr id="97" name="Elbow Connector 96"/>
            <p:cNvCxnSpPr/>
            <p:nvPr/>
          </p:nvCxnSpPr>
          <p:spPr>
            <a:xfrm flipV="1">
              <a:off x="5735842" y="3271156"/>
              <a:ext cx="3549594" cy="1066770"/>
            </a:xfrm>
            <a:prstGeom prst="bentConnector3">
              <a:avLst>
                <a:gd name="adj1" fmla="val 26288"/>
              </a:avLst>
            </a:prstGeom>
            <a:ln>
              <a:solidFill>
                <a:srgbClr val="7030A0"/>
              </a:solidFill>
              <a:headEnd type="ova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a:xfrm flipH="1" flipV="1">
              <a:off x="9288611" y="3282268"/>
              <a:ext cx="0" cy="622283"/>
            </a:xfrm>
            <a:prstGeom prst="line">
              <a:avLst/>
            </a:prstGeom>
            <a:ln>
              <a:solidFill>
                <a:srgbClr val="7030A0"/>
              </a:solidFill>
            </a:ln>
          </p:spPr>
          <p:style>
            <a:lnRef idx="1">
              <a:schemeClr val="accent1"/>
            </a:lnRef>
            <a:fillRef idx="0">
              <a:schemeClr val="accent1"/>
            </a:fillRef>
            <a:effectRef idx="0">
              <a:schemeClr val="accent1"/>
            </a:effectRef>
            <a:fontRef idx="minor">
              <a:schemeClr val="tx1"/>
            </a:fontRef>
          </p:style>
        </p:cxnSp>
      </p:gr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22" presetClass="entr" presetSubtype="4" fill="hold" nodeType="withEffect">
                                  <p:stCondLst>
                                    <p:cond delay="2000"/>
                                  </p:stCondLst>
                                  <p:childTnLst>
                                    <p:set>
                                      <p:cBhvr>
                                        <p:cTn id="28" dur="1" fill="hold">
                                          <p:stCondLst>
                                            <p:cond delay="0"/>
                                          </p:stCondLst>
                                        </p:cTn>
                                        <p:tgtEl>
                                          <p:spTgt spid="16"/>
                                        </p:tgtEl>
                                        <p:attrNameLst>
                                          <p:attrName>style.visibility</p:attrName>
                                        </p:attrNameLst>
                                      </p:cBhvr>
                                      <p:to>
                                        <p:strVal val="visible"/>
                                      </p:to>
                                    </p:set>
                                    <p:animEffect transition="in" filter="wipe(down)">
                                      <p:cBhvr>
                                        <p:cTn id="29" dur="1500"/>
                                        <p:tgtEl>
                                          <p:spTgt spid="16"/>
                                        </p:tgtEl>
                                      </p:cBhvr>
                                    </p:animEffect>
                                  </p:childTnLst>
                                </p:cTn>
                              </p:par>
                              <p:par>
                                <p:cTn id="30" presetID="22" presetClass="entr" presetSubtype="8" fill="hold" nodeType="withEffect">
                                  <p:stCondLst>
                                    <p:cond delay="3500"/>
                                  </p:stCondLst>
                                  <p:childTnLst>
                                    <p:set>
                                      <p:cBhvr>
                                        <p:cTn id="31" dur="1" fill="hold">
                                          <p:stCondLst>
                                            <p:cond delay="0"/>
                                          </p:stCondLst>
                                        </p:cTn>
                                        <p:tgtEl>
                                          <p:spTgt spid="90"/>
                                        </p:tgtEl>
                                        <p:attrNameLst>
                                          <p:attrName>style.visibility</p:attrName>
                                        </p:attrNameLst>
                                      </p:cBhvr>
                                      <p:to>
                                        <p:strVal val="visible"/>
                                      </p:to>
                                    </p:set>
                                    <p:animEffect transition="in" filter="wipe(left)">
                                      <p:cBhvr>
                                        <p:cTn id="32" dur="1000"/>
                                        <p:tgtEl>
                                          <p:spTgt spid="90"/>
                                        </p:tgtEl>
                                      </p:cBhvr>
                                    </p:animEffect>
                                  </p:childTnLst>
                                </p:cTn>
                              </p:par>
                              <p:par>
                                <p:cTn id="33" presetID="22" presetClass="entr" presetSubtype="8" fill="hold" nodeType="withEffect">
                                  <p:stCondLst>
                                    <p:cond delay="3500"/>
                                  </p:stCondLst>
                                  <p:childTnLst>
                                    <p:set>
                                      <p:cBhvr>
                                        <p:cTn id="34" dur="1" fill="hold">
                                          <p:stCondLst>
                                            <p:cond delay="0"/>
                                          </p:stCondLst>
                                        </p:cTn>
                                        <p:tgtEl>
                                          <p:spTgt spid="76"/>
                                        </p:tgtEl>
                                        <p:attrNameLst>
                                          <p:attrName>style.visibility</p:attrName>
                                        </p:attrNameLst>
                                      </p:cBhvr>
                                      <p:to>
                                        <p:strVal val="visible"/>
                                      </p:to>
                                    </p:set>
                                    <p:animEffect transition="in" filter="wipe(left)">
                                      <p:cBhvr>
                                        <p:cTn id="35" dur="1000"/>
                                        <p:tgtEl>
                                          <p:spTgt spid="76"/>
                                        </p:tgtEl>
                                      </p:cBhvr>
                                    </p:animEffect>
                                  </p:childTnLst>
                                </p:cTn>
                              </p:par>
                              <p:par>
                                <p:cTn id="36" presetID="22" presetClass="entr" presetSubtype="8" fill="hold" nodeType="withEffect">
                                  <p:stCondLst>
                                    <p:cond delay="3500"/>
                                  </p:stCondLst>
                                  <p:childTnLst>
                                    <p:set>
                                      <p:cBhvr>
                                        <p:cTn id="37" dur="1" fill="hold">
                                          <p:stCondLst>
                                            <p:cond delay="0"/>
                                          </p:stCondLst>
                                        </p:cTn>
                                        <p:tgtEl>
                                          <p:spTgt spid="96"/>
                                        </p:tgtEl>
                                        <p:attrNameLst>
                                          <p:attrName>style.visibility</p:attrName>
                                        </p:attrNameLst>
                                      </p:cBhvr>
                                      <p:to>
                                        <p:strVal val="visible"/>
                                      </p:to>
                                    </p:set>
                                    <p:animEffect transition="in" filter="wipe(left)">
                                      <p:cBhvr>
                                        <p:cTn id="38" dur="1000"/>
                                        <p:tgtEl>
                                          <p:spTgt spid="96"/>
                                        </p:tgtEl>
                                      </p:cBhvr>
                                    </p:animEffect>
                                  </p:childTnLst>
                                </p:cTn>
                              </p:par>
                              <p:par>
                                <p:cTn id="39" presetID="22" presetClass="entr" presetSubtype="8" fill="hold" nodeType="withEffect">
                                  <p:stCondLst>
                                    <p:cond delay="3500"/>
                                  </p:stCondLst>
                                  <p:childTnLst>
                                    <p:set>
                                      <p:cBhvr>
                                        <p:cTn id="40" dur="1" fill="hold">
                                          <p:stCondLst>
                                            <p:cond delay="0"/>
                                          </p:stCondLst>
                                        </p:cTn>
                                        <p:tgtEl>
                                          <p:spTgt spid="63"/>
                                        </p:tgtEl>
                                        <p:attrNameLst>
                                          <p:attrName>style.visibility</p:attrName>
                                        </p:attrNameLst>
                                      </p:cBhvr>
                                      <p:to>
                                        <p:strVal val="visible"/>
                                      </p:to>
                                    </p:set>
                                    <p:animEffect transition="in" filter="wipe(left)">
                                      <p:cBhvr>
                                        <p:cTn id="41" dur="1000"/>
                                        <p:tgtEl>
                                          <p:spTgt spid="63"/>
                                        </p:tgtEl>
                                      </p:cBhvr>
                                    </p:animEffect>
                                  </p:childTnLst>
                                </p:cTn>
                              </p:par>
                              <p:par>
                                <p:cTn id="42" presetID="22" presetClass="entr" presetSubtype="8" fill="hold" nodeType="withEffect">
                                  <p:stCondLst>
                                    <p:cond delay="3500"/>
                                  </p:stCondLst>
                                  <p:childTnLst>
                                    <p:set>
                                      <p:cBhvr>
                                        <p:cTn id="43" dur="1" fill="hold">
                                          <p:stCondLst>
                                            <p:cond delay="0"/>
                                          </p:stCondLst>
                                        </p:cTn>
                                        <p:tgtEl>
                                          <p:spTgt spid="3"/>
                                        </p:tgtEl>
                                        <p:attrNameLst>
                                          <p:attrName>style.visibility</p:attrName>
                                        </p:attrNameLst>
                                      </p:cBhvr>
                                      <p:to>
                                        <p:strVal val="visible"/>
                                      </p:to>
                                    </p:set>
                                    <p:animEffect transition="in" filter="wipe(left)">
                                      <p:cBhvr>
                                        <p:cTn id="44" dur="1000"/>
                                        <p:tgtEl>
                                          <p:spTgt spid="3"/>
                                        </p:tgtEl>
                                      </p:cBhvr>
                                    </p:animEffect>
                                  </p:childTnLst>
                                </p:cTn>
                              </p:par>
                            </p:childTnLst>
                          </p:cTn>
                        </p:par>
                        <p:par>
                          <p:cTn id="45" fill="hold" nodeType="afterGroup">
                            <p:stCondLst>
                              <p:cond delay="4500"/>
                            </p:stCondLst>
                            <p:childTnLst>
                              <p:par>
                                <p:cTn id="46" presetID="10" presetClass="entr" presetSubtype="0" fill="hold" grpId="0" nodeType="afterEffect">
                                  <p:stCondLst>
                                    <p:cond delay="0"/>
                                  </p:stCondLst>
                                  <p:childTnLst>
                                    <p:set>
                                      <p:cBhvr>
                                        <p:cTn id="47" dur="1" fill="hold">
                                          <p:stCondLst>
                                            <p:cond delay="0"/>
                                          </p:stCondLst>
                                        </p:cTn>
                                        <p:tgtEl>
                                          <p:spTgt spid="55"/>
                                        </p:tgtEl>
                                        <p:attrNameLst>
                                          <p:attrName>style.visibility</p:attrName>
                                        </p:attrNameLst>
                                      </p:cBhvr>
                                      <p:to>
                                        <p:strVal val="visible"/>
                                      </p:to>
                                    </p:set>
                                    <p:animEffect transition="in" filter="fade">
                                      <p:cBhvr>
                                        <p:cTn id="48" dur="500"/>
                                        <p:tgtEl>
                                          <p:spTgt spid="55"/>
                                        </p:tgtEl>
                                      </p:cBhvr>
                                    </p:animEffect>
                                  </p:childTnLst>
                                </p:cTn>
                              </p:par>
                            </p:childTnLst>
                          </p:cTn>
                        </p:par>
                        <p:par>
                          <p:cTn id="49" fill="hold" nodeType="afterGroup">
                            <p:stCondLst>
                              <p:cond delay="5000"/>
                            </p:stCondLst>
                            <p:childTnLst>
                              <p:par>
                                <p:cTn id="50" presetID="10" presetClass="entr" presetSubtype="0" fill="hold" grpId="0" nodeType="afterEffect">
                                  <p:stCondLst>
                                    <p:cond delay="0"/>
                                  </p:stCondLst>
                                  <p:childTnLst>
                                    <p:set>
                                      <p:cBhvr>
                                        <p:cTn id="51" dur="1" fill="hold">
                                          <p:stCondLst>
                                            <p:cond delay="0"/>
                                          </p:stCondLst>
                                        </p:cTn>
                                        <p:tgtEl>
                                          <p:spTgt spid="56"/>
                                        </p:tgtEl>
                                        <p:attrNameLst>
                                          <p:attrName>style.visibility</p:attrName>
                                        </p:attrNameLst>
                                      </p:cBhvr>
                                      <p:to>
                                        <p:strVal val="visible"/>
                                      </p:to>
                                    </p:set>
                                    <p:animEffect transition="in" filter="fade">
                                      <p:cBhvr>
                                        <p:cTn id="52" dur="500"/>
                                        <p:tgtEl>
                                          <p:spTgt spid="56"/>
                                        </p:tgtEl>
                                      </p:cBhvr>
                                    </p:animEffect>
                                  </p:childTnLst>
                                </p:cTn>
                              </p:par>
                            </p:childTnLst>
                          </p:cTn>
                        </p:par>
                        <p:par>
                          <p:cTn id="53" fill="hold" nodeType="afterGroup">
                            <p:stCondLst>
                              <p:cond delay="5500"/>
                            </p:stCondLst>
                            <p:childTnLst>
                              <p:par>
                                <p:cTn id="54" presetID="10" presetClass="entr" presetSubtype="0" fill="hold" grpId="0" nodeType="afterEffect">
                                  <p:stCondLst>
                                    <p:cond delay="0"/>
                                  </p:stCondLst>
                                  <p:childTnLst>
                                    <p:set>
                                      <p:cBhvr>
                                        <p:cTn id="55" dur="1" fill="hold">
                                          <p:stCondLst>
                                            <p:cond delay="0"/>
                                          </p:stCondLst>
                                        </p:cTn>
                                        <p:tgtEl>
                                          <p:spTgt spid="57"/>
                                        </p:tgtEl>
                                        <p:attrNameLst>
                                          <p:attrName>style.visibility</p:attrName>
                                        </p:attrNameLst>
                                      </p:cBhvr>
                                      <p:to>
                                        <p:strVal val="visible"/>
                                      </p:to>
                                    </p:set>
                                    <p:animEffect transition="in" filter="fade">
                                      <p:cBhvr>
                                        <p:cTn id="56" dur="500"/>
                                        <p:tgtEl>
                                          <p:spTgt spid="57"/>
                                        </p:tgtEl>
                                      </p:cBhvr>
                                    </p:animEffect>
                                  </p:childTnLst>
                                </p:cTn>
                              </p:par>
                            </p:childTnLst>
                          </p:cTn>
                        </p:par>
                        <p:par>
                          <p:cTn id="57" fill="hold" nodeType="afterGroup">
                            <p:stCondLst>
                              <p:cond delay="6000"/>
                            </p:stCondLst>
                            <p:childTnLst>
                              <p:par>
                                <p:cTn id="58" presetID="10" presetClass="entr" presetSubtype="0" fill="hold" grpId="0" nodeType="afterEffect">
                                  <p:stCondLst>
                                    <p:cond delay="0"/>
                                  </p:stCondLst>
                                  <p:childTnLst>
                                    <p:set>
                                      <p:cBhvr>
                                        <p:cTn id="59" dur="1" fill="hold">
                                          <p:stCondLst>
                                            <p:cond delay="0"/>
                                          </p:stCondLst>
                                        </p:cTn>
                                        <p:tgtEl>
                                          <p:spTgt spid="58"/>
                                        </p:tgtEl>
                                        <p:attrNameLst>
                                          <p:attrName>style.visibility</p:attrName>
                                        </p:attrNameLst>
                                      </p:cBhvr>
                                      <p:to>
                                        <p:strVal val="visible"/>
                                      </p:to>
                                    </p:set>
                                    <p:animEffect transition="in" filter="fade">
                                      <p:cBhvr>
                                        <p:cTn id="60" dur="500"/>
                                        <p:tgtEl>
                                          <p:spTgt spid="58"/>
                                        </p:tgtEl>
                                      </p:cBhvr>
                                    </p:animEffect>
                                  </p:childTnLst>
                                </p:cTn>
                              </p:par>
                            </p:childTnLst>
                          </p:cTn>
                        </p:par>
                        <p:par>
                          <p:cTn id="61" fill="hold" nodeType="afterGroup">
                            <p:stCondLst>
                              <p:cond delay="6500"/>
                            </p:stCondLst>
                            <p:childTnLst>
                              <p:par>
                                <p:cTn id="62" presetID="10" presetClass="entr" presetSubtype="0" fill="hold" grpId="0" nodeType="afterEffect">
                                  <p:stCondLst>
                                    <p:cond delay="0"/>
                                  </p:stCondLst>
                                  <p:childTnLst>
                                    <p:set>
                                      <p:cBhvr>
                                        <p:cTn id="63" dur="1" fill="hold">
                                          <p:stCondLst>
                                            <p:cond delay="0"/>
                                          </p:stCondLst>
                                        </p:cTn>
                                        <p:tgtEl>
                                          <p:spTgt spid="59"/>
                                        </p:tgtEl>
                                        <p:attrNameLst>
                                          <p:attrName>style.visibility</p:attrName>
                                        </p:attrNameLst>
                                      </p:cBhvr>
                                      <p:to>
                                        <p:strVal val="visible"/>
                                      </p:to>
                                    </p:set>
                                    <p:animEffect transition="in" filter="fade">
                                      <p:cBhvr>
                                        <p:cTn id="64"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55" grpId="0"/>
      <p:bldP spid="56" grpId="0"/>
      <p:bldP spid="57" grpId="0"/>
      <p:bldP spid="58" grpId="0"/>
      <p:bldP spid="59"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 name="TextBox 71"/>
          <p:cNvSpPr txBox="1">
            <a:spLocks noChangeArrowheads="1"/>
          </p:cNvSpPr>
          <p:nvPr/>
        </p:nvSpPr>
        <p:spPr bwMode="auto">
          <a:xfrm>
            <a:off x="8066088" y="2393950"/>
            <a:ext cx="6270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id-ID" altLang="zh-CN" sz="2000">
                <a:solidFill>
                  <a:srgbClr val="FFC000"/>
                </a:solidFill>
                <a:latin typeface="FontAwesome" pitchFamily="2" charset="0"/>
              </a:rPr>
              <a:t></a:t>
            </a:r>
            <a:endParaRPr lang="id-ID" altLang="zh-CN" sz="2300">
              <a:solidFill>
                <a:srgbClr val="FFC000"/>
              </a:solidFill>
              <a:latin typeface="FontAwesome" pitchFamily="2" charset="0"/>
            </a:endParaRPr>
          </a:p>
        </p:txBody>
      </p:sp>
      <p:sp>
        <p:nvSpPr>
          <p:cNvPr id="73" name="TextBox 72"/>
          <p:cNvSpPr txBox="1">
            <a:spLocks noChangeArrowheads="1"/>
          </p:cNvSpPr>
          <p:nvPr/>
        </p:nvSpPr>
        <p:spPr bwMode="auto">
          <a:xfrm>
            <a:off x="8066088" y="3059113"/>
            <a:ext cx="627062"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id-ID" altLang="zh-CN" sz="2000">
                <a:solidFill>
                  <a:srgbClr val="7030A0"/>
                </a:solidFill>
                <a:latin typeface="FontAwesome" pitchFamily="2" charset="0"/>
              </a:rPr>
              <a:t></a:t>
            </a:r>
            <a:endParaRPr lang="id-ID" altLang="zh-CN" sz="2300">
              <a:solidFill>
                <a:srgbClr val="7030A0"/>
              </a:solidFill>
              <a:latin typeface="FontAwesome" pitchFamily="2" charset="0"/>
            </a:endParaRPr>
          </a:p>
        </p:txBody>
      </p:sp>
      <p:sp>
        <p:nvSpPr>
          <p:cNvPr id="74" name="TextBox 73"/>
          <p:cNvSpPr txBox="1">
            <a:spLocks noChangeArrowheads="1"/>
          </p:cNvSpPr>
          <p:nvPr/>
        </p:nvSpPr>
        <p:spPr bwMode="auto">
          <a:xfrm>
            <a:off x="8062913" y="3736975"/>
            <a:ext cx="628650"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id-ID" altLang="zh-CN" sz="2000">
                <a:solidFill>
                  <a:srgbClr val="FF0000"/>
                </a:solidFill>
                <a:latin typeface="FontAwesome" pitchFamily="2" charset="0"/>
              </a:rPr>
              <a:t></a:t>
            </a:r>
            <a:endParaRPr lang="id-ID" altLang="zh-CN" sz="2300">
              <a:solidFill>
                <a:srgbClr val="FF0000"/>
              </a:solidFill>
              <a:latin typeface="FontAwesome" pitchFamily="2" charset="0"/>
            </a:endParaRPr>
          </a:p>
        </p:txBody>
      </p:sp>
      <p:sp>
        <p:nvSpPr>
          <p:cNvPr id="75" name="TextBox 74"/>
          <p:cNvSpPr txBox="1">
            <a:spLocks noChangeArrowheads="1"/>
          </p:cNvSpPr>
          <p:nvPr/>
        </p:nvSpPr>
        <p:spPr bwMode="auto">
          <a:xfrm>
            <a:off x="8074025" y="4352925"/>
            <a:ext cx="628650" cy="401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id-ID" altLang="zh-CN" sz="2000">
                <a:solidFill>
                  <a:srgbClr val="70AD47"/>
                </a:solidFill>
                <a:latin typeface="FontAwesome" pitchFamily="2" charset="0"/>
              </a:rPr>
              <a:t></a:t>
            </a:r>
          </a:p>
        </p:txBody>
      </p:sp>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DEA4E8F3-51E8-4A3E-B43F-B49EE182C86A}"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78</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Building Infographic</a:t>
            </a:r>
            <a:endParaRPr lang="en-US" altLang="zh-CN" sz="3600">
              <a:solidFill>
                <a:srgbClr val="767171"/>
              </a:solidFill>
              <a:latin typeface="Calibri Light" pitchFamily="34" charset="0"/>
            </a:endParaRPr>
          </a:p>
        </p:txBody>
      </p:sp>
      <p:sp>
        <p:nvSpPr>
          <p:cNvPr id="412"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sp>
        <p:nvSpPr>
          <p:cNvPr id="16" name="Freeform 5"/>
          <p:cNvSpPr>
            <a:spLocks/>
          </p:cNvSpPr>
          <p:nvPr/>
        </p:nvSpPr>
        <p:spPr bwMode="auto">
          <a:xfrm flipH="1">
            <a:off x="5314950" y="1543050"/>
            <a:ext cx="703263" cy="3667125"/>
          </a:xfrm>
          <a:custGeom>
            <a:avLst/>
            <a:gdLst>
              <a:gd name="T0" fmla="*/ 0 w 443"/>
              <a:gd name="T1" fmla="*/ 158 h 2310"/>
              <a:gd name="T2" fmla="*/ 0 w 443"/>
              <a:gd name="T3" fmla="*/ 2310 h 2310"/>
              <a:gd name="T4" fmla="*/ 443 w 443"/>
              <a:gd name="T5" fmla="*/ 2152 h 2310"/>
              <a:gd name="T6" fmla="*/ 443 w 443"/>
              <a:gd name="T7" fmla="*/ 0 h 2310"/>
              <a:gd name="T8" fmla="*/ 0 w 443"/>
              <a:gd name="T9" fmla="*/ 158 h 2310"/>
            </a:gdLst>
            <a:ahLst/>
            <a:cxnLst>
              <a:cxn ang="0">
                <a:pos x="T0" y="T1"/>
              </a:cxn>
              <a:cxn ang="0">
                <a:pos x="T2" y="T3"/>
              </a:cxn>
              <a:cxn ang="0">
                <a:pos x="T4" y="T5"/>
              </a:cxn>
              <a:cxn ang="0">
                <a:pos x="T6" y="T7"/>
              </a:cxn>
              <a:cxn ang="0">
                <a:pos x="T8" y="T9"/>
              </a:cxn>
            </a:cxnLst>
            <a:rect l="0" t="0" r="r" b="b"/>
            <a:pathLst>
              <a:path w="443" h="2310">
                <a:moveTo>
                  <a:pt x="0" y="158"/>
                </a:moveTo>
                <a:lnTo>
                  <a:pt x="0" y="2310"/>
                </a:lnTo>
                <a:lnTo>
                  <a:pt x="443" y="2152"/>
                </a:lnTo>
                <a:lnTo>
                  <a:pt x="443" y="0"/>
                </a:lnTo>
                <a:lnTo>
                  <a:pt x="0" y="158"/>
                </a:lnTo>
                <a:close/>
              </a:path>
            </a:pathLst>
          </a:custGeom>
          <a:solidFill>
            <a:schemeClr val="accent4">
              <a:lumMod val="75000"/>
            </a:schemeClr>
          </a:solidFill>
          <a:ln>
            <a:noFill/>
          </a:ln>
        </p:spPr>
        <p:txBody>
          <a:bodyPr/>
          <a:lstStyle/>
          <a:p>
            <a:pPr eaLnBrk="1" fontAlgn="auto" hangingPunct="1">
              <a:spcBef>
                <a:spcPts val="0"/>
              </a:spcBef>
              <a:spcAft>
                <a:spcPts val="0"/>
              </a:spcAft>
              <a:defRPr/>
            </a:pPr>
            <a:endParaRPr lang="id-ID">
              <a:latin typeface="+mn-lt"/>
            </a:endParaRPr>
          </a:p>
        </p:txBody>
      </p:sp>
      <p:sp>
        <p:nvSpPr>
          <p:cNvPr id="17" name="Freeform 7"/>
          <p:cNvSpPr>
            <a:spLocks/>
          </p:cNvSpPr>
          <p:nvPr/>
        </p:nvSpPr>
        <p:spPr bwMode="auto">
          <a:xfrm flipH="1">
            <a:off x="6018213" y="1547813"/>
            <a:ext cx="703262" cy="3667125"/>
          </a:xfrm>
          <a:custGeom>
            <a:avLst/>
            <a:gdLst>
              <a:gd name="T0" fmla="*/ 0 w 443"/>
              <a:gd name="T1" fmla="*/ 0 h 2310"/>
              <a:gd name="T2" fmla="*/ 0 w 443"/>
              <a:gd name="T3" fmla="*/ 2152 h 2310"/>
              <a:gd name="T4" fmla="*/ 443 w 443"/>
              <a:gd name="T5" fmla="*/ 2310 h 2310"/>
              <a:gd name="T6" fmla="*/ 443 w 443"/>
              <a:gd name="T7" fmla="*/ 158 h 2310"/>
              <a:gd name="T8" fmla="*/ 0 w 443"/>
              <a:gd name="T9" fmla="*/ 0 h 2310"/>
            </a:gdLst>
            <a:ahLst/>
            <a:cxnLst>
              <a:cxn ang="0">
                <a:pos x="T0" y="T1"/>
              </a:cxn>
              <a:cxn ang="0">
                <a:pos x="T2" y="T3"/>
              </a:cxn>
              <a:cxn ang="0">
                <a:pos x="T4" y="T5"/>
              </a:cxn>
              <a:cxn ang="0">
                <a:pos x="T6" y="T7"/>
              </a:cxn>
              <a:cxn ang="0">
                <a:pos x="T8" y="T9"/>
              </a:cxn>
            </a:cxnLst>
            <a:rect l="0" t="0" r="r" b="b"/>
            <a:pathLst>
              <a:path w="443" h="2310">
                <a:moveTo>
                  <a:pt x="0" y="0"/>
                </a:moveTo>
                <a:lnTo>
                  <a:pt x="0" y="2152"/>
                </a:lnTo>
                <a:lnTo>
                  <a:pt x="443" y="2310"/>
                </a:lnTo>
                <a:lnTo>
                  <a:pt x="443" y="158"/>
                </a:lnTo>
                <a:lnTo>
                  <a:pt x="0" y="0"/>
                </a:lnTo>
                <a:close/>
              </a:path>
            </a:pathLst>
          </a:custGeom>
          <a:solidFill>
            <a:schemeClr val="accent4"/>
          </a:solidFill>
          <a:ln>
            <a:noFill/>
          </a:ln>
        </p:spPr>
        <p:txBody>
          <a:bodyPr/>
          <a:lstStyle/>
          <a:p>
            <a:pPr eaLnBrk="1" fontAlgn="auto" hangingPunct="1">
              <a:spcBef>
                <a:spcPts val="0"/>
              </a:spcBef>
              <a:spcAft>
                <a:spcPts val="0"/>
              </a:spcAft>
              <a:defRPr/>
            </a:pPr>
            <a:endParaRPr lang="id-ID">
              <a:latin typeface="+mn-lt"/>
            </a:endParaRPr>
          </a:p>
        </p:txBody>
      </p:sp>
      <p:sp>
        <p:nvSpPr>
          <p:cNvPr id="18" name="Freeform 9"/>
          <p:cNvSpPr>
            <a:spLocks/>
          </p:cNvSpPr>
          <p:nvPr/>
        </p:nvSpPr>
        <p:spPr bwMode="auto">
          <a:xfrm flipH="1">
            <a:off x="6008688" y="1801813"/>
            <a:ext cx="19050" cy="3371850"/>
          </a:xfrm>
          <a:custGeom>
            <a:avLst/>
            <a:gdLst>
              <a:gd name="T0" fmla="*/ 2147483647 w 12"/>
              <a:gd name="T1" fmla="*/ 2147483647 h 2124"/>
              <a:gd name="T2" fmla="*/ 2147483647 w 12"/>
              <a:gd name="T3" fmla="*/ 2147483647 h 2124"/>
              <a:gd name="T4" fmla="*/ 0 w 12"/>
              <a:gd name="T5" fmla="*/ 2147483647 h 2124"/>
              <a:gd name="T6" fmla="*/ 0 w 12"/>
              <a:gd name="T7" fmla="*/ 0 h 2124"/>
              <a:gd name="T8" fmla="*/ 2147483647 w 12"/>
              <a:gd name="T9" fmla="*/ 0 h 2124"/>
              <a:gd name="T10" fmla="*/ 2147483647 w 12"/>
              <a:gd name="T11" fmla="*/ 2147483647 h 212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2124">
                <a:moveTo>
                  <a:pt x="12" y="2121"/>
                </a:moveTo>
                <a:lnTo>
                  <a:pt x="6" y="2124"/>
                </a:lnTo>
                <a:lnTo>
                  <a:pt x="0" y="2121"/>
                </a:lnTo>
                <a:lnTo>
                  <a:pt x="0" y="0"/>
                </a:lnTo>
                <a:lnTo>
                  <a:pt x="12" y="0"/>
                </a:lnTo>
                <a:lnTo>
                  <a:pt x="12" y="2121"/>
                </a:lnTo>
                <a:close/>
              </a:path>
            </a:pathLst>
          </a:custGeom>
          <a:solidFill>
            <a:schemeClr val="bg1">
              <a:alpha val="39999"/>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9" name="Freeform 13"/>
          <p:cNvSpPr>
            <a:spLocks/>
          </p:cNvSpPr>
          <p:nvPr/>
        </p:nvSpPr>
        <p:spPr bwMode="auto">
          <a:xfrm flipH="1">
            <a:off x="4611688" y="2743200"/>
            <a:ext cx="1406525" cy="504825"/>
          </a:xfrm>
          <a:custGeom>
            <a:avLst/>
            <a:gdLst>
              <a:gd name="T0" fmla="*/ 2147483647 w 886"/>
              <a:gd name="T1" fmla="*/ 0 h 318"/>
              <a:gd name="T2" fmla="*/ 0 w 886"/>
              <a:gd name="T3" fmla="*/ 2147483647 h 318"/>
              <a:gd name="T4" fmla="*/ 2147483647 w 886"/>
              <a:gd name="T5" fmla="*/ 2147483647 h 318"/>
              <a:gd name="T6" fmla="*/ 2147483647 w 886"/>
              <a:gd name="T7" fmla="*/ 2147483647 h 318"/>
              <a:gd name="T8" fmla="*/ 2147483647 w 886"/>
              <a:gd name="T9" fmla="*/ 0 h 31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6" h="318">
                <a:moveTo>
                  <a:pt x="443" y="0"/>
                </a:moveTo>
                <a:lnTo>
                  <a:pt x="0" y="160"/>
                </a:lnTo>
                <a:lnTo>
                  <a:pt x="443" y="318"/>
                </a:lnTo>
                <a:lnTo>
                  <a:pt x="886" y="160"/>
                </a:lnTo>
                <a:lnTo>
                  <a:pt x="443" y="0"/>
                </a:lnTo>
                <a:close/>
              </a:path>
            </a:pathLst>
          </a:custGeom>
          <a:solidFill>
            <a:srgbClr val="FB533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 name="Freeform 19"/>
          <p:cNvSpPr>
            <a:spLocks/>
          </p:cNvSpPr>
          <p:nvPr/>
        </p:nvSpPr>
        <p:spPr bwMode="auto">
          <a:xfrm flipH="1">
            <a:off x="6018213" y="2497138"/>
            <a:ext cx="703262" cy="2462212"/>
          </a:xfrm>
          <a:custGeom>
            <a:avLst/>
            <a:gdLst>
              <a:gd name="T0" fmla="*/ 0 w 443"/>
              <a:gd name="T1" fmla="*/ 2147483647 h 1551"/>
              <a:gd name="T2" fmla="*/ 0 w 443"/>
              <a:gd name="T3" fmla="*/ 2147483647 h 1551"/>
              <a:gd name="T4" fmla="*/ 2147483647 w 443"/>
              <a:gd name="T5" fmla="*/ 2147483647 h 1551"/>
              <a:gd name="T6" fmla="*/ 2147483647 w 443"/>
              <a:gd name="T7" fmla="*/ 0 h 1551"/>
              <a:gd name="T8" fmla="*/ 0 w 443"/>
              <a:gd name="T9" fmla="*/ 2147483647 h 155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3" h="1551">
                <a:moveTo>
                  <a:pt x="0" y="160"/>
                </a:moveTo>
                <a:lnTo>
                  <a:pt x="0" y="1551"/>
                </a:lnTo>
                <a:lnTo>
                  <a:pt x="443" y="1392"/>
                </a:lnTo>
                <a:lnTo>
                  <a:pt x="443" y="0"/>
                </a:lnTo>
                <a:lnTo>
                  <a:pt x="0" y="160"/>
                </a:lnTo>
                <a:close/>
              </a:path>
            </a:pathLst>
          </a:custGeom>
          <a:solidFill>
            <a:srgbClr val="703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1" name="Freeform 21"/>
          <p:cNvSpPr>
            <a:spLocks/>
          </p:cNvSpPr>
          <p:nvPr/>
        </p:nvSpPr>
        <p:spPr bwMode="auto">
          <a:xfrm flipH="1">
            <a:off x="5314950" y="3001963"/>
            <a:ext cx="703263" cy="1971675"/>
          </a:xfrm>
          <a:custGeom>
            <a:avLst/>
            <a:gdLst>
              <a:gd name="T0" fmla="*/ 0 w 443"/>
              <a:gd name="T1" fmla="*/ 0 h 1242"/>
              <a:gd name="T2" fmla="*/ 0 w 443"/>
              <a:gd name="T3" fmla="*/ 2147483647 h 1242"/>
              <a:gd name="T4" fmla="*/ 2147483647 w 443"/>
              <a:gd name="T5" fmla="*/ 2147483647 h 1242"/>
              <a:gd name="T6" fmla="*/ 2147483647 w 443"/>
              <a:gd name="T7" fmla="*/ 2147483647 h 1242"/>
              <a:gd name="T8" fmla="*/ 0 w 443"/>
              <a:gd name="T9" fmla="*/ 0 h 12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3" h="1242">
                <a:moveTo>
                  <a:pt x="0" y="0"/>
                </a:moveTo>
                <a:lnTo>
                  <a:pt x="0" y="1083"/>
                </a:lnTo>
                <a:lnTo>
                  <a:pt x="443" y="1242"/>
                </a:lnTo>
                <a:lnTo>
                  <a:pt x="443" y="158"/>
                </a:lnTo>
                <a:lnTo>
                  <a:pt x="0" y="0"/>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2" name="Freeform 23"/>
          <p:cNvSpPr>
            <a:spLocks/>
          </p:cNvSpPr>
          <p:nvPr/>
        </p:nvSpPr>
        <p:spPr bwMode="auto">
          <a:xfrm flipH="1">
            <a:off x="4611688" y="2997200"/>
            <a:ext cx="703262" cy="1971675"/>
          </a:xfrm>
          <a:custGeom>
            <a:avLst/>
            <a:gdLst>
              <a:gd name="T0" fmla="*/ 0 w 443"/>
              <a:gd name="T1" fmla="*/ 2147483647 h 1242"/>
              <a:gd name="T2" fmla="*/ 0 w 443"/>
              <a:gd name="T3" fmla="*/ 2147483647 h 1242"/>
              <a:gd name="T4" fmla="*/ 2147483647 w 443"/>
              <a:gd name="T5" fmla="*/ 2147483647 h 1242"/>
              <a:gd name="T6" fmla="*/ 2147483647 w 443"/>
              <a:gd name="T7" fmla="*/ 0 h 1242"/>
              <a:gd name="T8" fmla="*/ 0 w 443"/>
              <a:gd name="T9" fmla="*/ 2147483647 h 124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3" h="1242">
                <a:moveTo>
                  <a:pt x="0" y="158"/>
                </a:moveTo>
                <a:lnTo>
                  <a:pt x="0" y="1242"/>
                </a:lnTo>
                <a:lnTo>
                  <a:pt x="443" y="1077"/>
                </a:lnTo>
                <a:lnTo>
                  <a:pt x="443" y="0"/>
                </a:lnTo>
                <a:lnTo>
                  <a:pt x="0" y="158"/>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3" name="Freeform 25"/>
          <p:cNvSpPr>
            <a:spLocks/>
          </p:cNvSpPr>
          <p:nvPr/>
        </p:nvSpPr>
        <p:spPr bwMode="auto">
          <a:xfrm flipH="1">
            <a:off x="5305425" y="3246438"/>
            <a:ext cx="19050" cy="1722437"/>
          </a:xfrm>
          <a:custGeom>
            <a:avLst/>
            <a:gdLst>
              <a:gd name="T0" fmla="*/ 2147483647 w 12"/>
              <a:gd name="T1" fmla="*/ 2147483647 h 1085"/>
              <a:gd name="T2" fmla="*/ 2147483647 w 12"/>
              <a:gd name="T3" fmla="*/ 2147483647 h 1085"/>
              <a:gd name="T4" fmla="*/ 0 w 12"/>
              <a:gd name="T5" fmla="*/ 2147483647 h 1085"/>
              <a:gd name="T6" fmla="*/ 0 w 12"/>
              <a:gd name="T7" fmla="*/ 0 h 1085"/>
              <a:gd name="T8" fmla="*/ 2147483647 w 12"/>
              <a:gd name="T9" fmla="*/ 0 h 1085"/>
              <a:gd name="T10" fmla="*/ 2147483647 w 12"/>
              <a:gd name="T11" fmla="*/ 2147483647 h 108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1085">
                <a:moveTo>
                  <a:pt x="12" y="1083"/>
                </a:moveTo>
                <a:lnTo>
                  <a:pt x="6" y="1085"/>
                </a:lnTo>
                <a:lnTo>
                  <a:pt x="0" y="1083"/>
                </a:lnTo>
                <a:lnTo>
                  <a:pt x="0" y="0"/>
                </a:lnTo>
                <a:lnTo>
                  <a:pt x="12" y="0"/>
                </a:lnTo>
                <a:lnTo>
                  <a:pt x="12" y="1083"/>
                </a:lnTo>
                <a:close/>
              </a:path>
            </a:pathLst>
          </a:custGeom>
          <a:solidFill>
            <a:schemeClr val="bg1">
              <a:alpha val="39999"/>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4" name="Freeform 27"/>
          <p:cNvSpPr>
            <a:spLocks/>
          </p:cNvSpPr>
          <p:nvPr/>
        </p:nvSpPr>
        <p:spPr bwMode="auto">
          <a:xfrm flipH="1">
            <a:off x="6018213" y="2254250"/>
            <a:ext cx="1406525" cy="506413"/>
          </a:xfrm>
          <a:custGeom>
            <a:avLst/>
            <a:gdLst>
              <a:gd name="T0" fmla="*/ 2147483647 w 886"/>
              <a:gd name="T1" fmla="*/ 0 h 319"/>
              <a:gd name="T2" fmla="*/ 0 w 886"/>
              <a:gd name="T3" fmla="*/ 2147483647 h 319"/>
              <a:gd name="T4" fmla="*/ 2147483647 w 886"/>
              <a:gd name="T5" fmla="*/ 2147483647 h 319"/>
              <a:gd name="T6" fmla="*/ 2147483647 w 886"/>
              <a:gd name="T7" fmla="*/ 2147483647 h 319"/>
              <a:gd name="T8" fmla="*/ 2147483647 w 886"/>
              <a:gd name="T9" fmla="*/ 0 h 31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86" h="319">
                <a:moveTo>
                  <a:pt x="443" y="0"/>
                </a:moveTo>
                <a:lnTo>
                  <a:pt x="0" y="159"/>
                </a:lnTo>
                <a:lnTo>
                  <a:pt x="443" y="319"/>
                </a:lnTo>
                <a:lnTo>
                  <a:pt x="886" y="159"/>
                </a:lnTo>
                <a:lnTo>
                  <a:pt x="443" y="0"/>
                </a:lnTo>
                <a:close/>
              </a:path>
            </a:pathLst>
          </a:custGeom>
          <a:solidFill>
            <a:srgbClr val="A568D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5" name="Freeform 29"/>
          <p:cNvSpPr>
            <a:spLocks/>
          </p:cNvSpPr>
          <p:nvPr/>
        </p:nvSpPr>
        <p:spPr bwMode="auto">
          <a:xfrm flipH="1">
            <a:off x="6721475" y="2497138"/>
            <a:ext cx="703263" cy="2459037"/>
          </a:xfrm>
          <a:custGeom>
            <a:avLst/>
            <a:gdLst>
              <a:gd name="T0" fmla="*/ 0 w 443"/>
              <a:gd name="T1" fmla="*/ 0 h 1549"/>
              <a:gd name="T2" fmla="*/ 0 w 443"/>
              <a:gd name="T3" fmla="*/ 2147483647 h 1549"/>
              <a:gd name="T4" fmla="*/ 2147483647 w 443"/>
              <a:gd name="T5" fmla="*/ 2147483647 h 1549"/>
              <a:gd name="T6" fmla="*/ 2147483647 w 443"/>
              <a:gd name="T7" fmla="*/ 2147483647 h 1549"/>
              <a:gd name="T8" fmla="*/ 0 w 443"/>
              <a:gd name="T9" fmla="*/ 0 h 154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43" h="1549">
                <a:moveTo>
                  <a:pt x="0" y="0"/>
                </a:moveTo>
                <a:lnTo>
                  <a:pt x="0" y="1386"/>
                </a:lnTo>
                <a:lnTo>
                  <a:pt x="443" y="1549"/>
                </a:lnTo>
                <a:lnTo>
                  <a:pt x="443" y="158"/>
                </a:lnTo>
                <a:lnTo>
                  <a:pt x="0" y="0"/>
                </a:lnTo>
                <a:close/>
              </a:path>
            </a:pathLst>
          </a:custGeom>
          <a:solidFill>
            <a:srgbClr val="954E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6" name="Freeform 31"/>
          <p:cNvSpPr>
            <a:spLocks/>
          </p:cNvSpPr>
          <p:nvPr/>
        </p:nvSpPr>
        <p:spPr bwMode="auto">
          <a:xfrm flipH="1">
            <a:off x="6711950" y="2757488"/>
            <a:ext cx="19050" cy="2211387"/>
          </a:xfrm>
          <a:custGeom>
            <a:avLst/>
            <a:gdLst>
              <a:gd name="T0" fmla="*/ 2147483647 w 12"/>
              <a:gd name="T1" fmla="*/ 2147483647 h 1393"/>
              <a:gd name="T2" fmla="*/ 2147483647 w 12"/>
              <a:gd name="T3" fmla="*/ 2147483647 h 1393"/>
              <a:gd name="T4" fmla="*/ 0 w 12"/>
              <a:gd name="T5" fmla="*/ 2147483647 h 1393"/>
              <a:gd name="T6" fmla="*/ 0 w 12"/>
              <a:gd name="T7" fmla="*/ 0 h 1393"/>
              <a:gd name="T8" fmla="*/ 2147483647 w 12"/>
              <a:gd name="T9" fmla="*/ 0 h 1393"/>
              <a:gd name="T10" fmla="*/ 2147483647 w 12"/>
              <a:gd name="T11" fmla="*/ 2147483647 h 139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2" h="1393">
                <a:moveTo>
                  <a:pt x="12" y="1390"/>
                </a:moveTo>
                <a:lnTo>
                  <a:pt x="6" y="1393"/>
                </a:lnTo>
                <a:lnTo>
                  <a:pt x="0" y="1390"/>
                </a:lnTo>
                <a:lnTo>
                  <a:pt x="0" y="0"/>
                </a:lnTo>
                <a:lnTo>
                  <a:pt x="12" y="0"/>
                </a:lnTo>
                <a:lnTo>
                  <a:pt x="12" y="1390"/>
                </a:lnTo>
                <a:close/>
              </a:path>
            </a:pathLst>
          </a:custGeom>
          <a:solidFill>
            <a:schemeClr val="bg1">
              <a:alpha val="39999"/>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7" name="Freeform 33"/>
          <p:cNvSpPr>
            <a:spLocks/>
          </p:cNvSpPr>
          <p:nvPr/>
        </p:nvSpPr>
        <p:spPr bwMode="auto">
          <a:xfrm flipH="1">
            <a:off x="5314950" y="1290638"/>
            <a:ext cx="1406525" cy="503237"/>
          </a:xfrm>
          <a:custGeom>
            <a:avLst/>
            <a:gdLst>
              <a:gd name="T0" fmla="*/ 443 w 886"/>
              <a:gd name="T1" fmla="*/ 0 h 317"/>
              <a:gd name="T2" fmla="*/ 0 w 886"/>
              <a:gd name="T3" fmla="*/ 159 h 317"/>
              <a:gd name="T4" fmla="*/ 443 w 886"/>
              <a:gd name="T5" fmla="*/ 317 h 317"/>
              <a:gd name="T6" fmla="*/ 886 w 886"/>
              <a:gd name="T7" fmla="*/ 159 h 317"/>
              <a:gd name="T8" fmla="*/ 443 w 886"/>
              <a:gd name="T9" fmla="*/ 0 h 317"/>
            </a:gdLst>
            <a:ahLst/>
            <a:cxnLst>
              <a:cxn ang="0">
                <a:pos x="T0" y="T1"/>
              </a:cxn>
              <a:cxn ang="0">
                <a:pos x="T2" y="T3"/>
              </a:cxn>
              <a:cxn ang="0">
                <a:pos x="T4" y="T5"/>
              </a:cxn>
              <a:cxn ang="0">
                <a:pos x="T6" y="T7"/>
              </a:cxn>
              <a:cxn ang="0">
                <a:pos x="T8" y="T9"/>
              </a:cxn>
            </a:cxnLst>
            <a:rect l="0" t="0" r="r" b="b"/>
            <a:pathLst>
              <a:path w="886" h="317">
                <a:moveTo>
                  <a:pt x="443" y="0"/>
                </a:moveTo>
                <a:lnTo>
                  <a:pt x="0" y="159"/>
                </a:lnTo>
                <a:lnTo>
                  <a:pt x="443" y="317"/>
                </a:lnTo>
                <a:lnTo>
                  <a:pt x="886" y="159"/>
                </a:lnTo>
                <a:lnTo>
                  <a:pt x="443" y="0"/>
                </a:lnTo>
                <a:close/>
              </a:path>
            </a:pathLst>
          </a:custGeom>
          <a:solidFill>
            <a:schemeClr val="accent4">
              <a:lumMod val="60000"/>
              <a:lumOff val="40000"/>
            </a:schemeClr>
          </a:solidFill>
          <a:ln>
            <a:noFill/>
          </a:ln>
        </p:spPr>
        <p:txBody>
          <a:bodyPr/>
          <a:lstStyle/>
          <a:p>
            <a:pPr eaLnBrk="1" fontAlgn="auto" hangingPunct="1">
              <a:spcBef>
                <a:spcPts val="0"/>
              </a:spcBef>
              <a:spcAft>
                <a:spcPts val="0"/>
              </a:spcAft>
              <a:defRPr/>
            </a:pPr>
            <a:endParaRPr lang="id-ID">
              <a:latin typeface="+mn-lt"/>
            </a:endParaRPr>
          </a:p>
        </p:txBody>
      </p:sp>
      <p:sp>
        <p:nvSpPr>
          <p:cNvPr id="28" name="Freeform 35"/>
          <p:cNvSpPr>
            <a:spLocks/>
          </p:cNvSpPr>
          <p:nvPr/>
        </p:nvSpPr>
        <p:spPr bwMode="auto">
          <a:xfrm flipH="1">
            <a:off x="5314950" y="3860800"/>
            <a:ext cx="1406525" cy="504825"/>
          </a:xfrm>
          <a:custGeom>
            <a:avLst/>
            <a:gdLst>
              <a:gd name="T0" fmla="*/ 443 w 886"/>
              <a:gd name="T1" fmla="*/ 0 h 318"/>
              <a:gd name="T2" fmla="*/ 0 w 886"/>
              <a:gd name="T3" fmla="*/ 159 h 318"/>
              <a:gd name="T4" fmla="*/ 443 w 886"/>
              <a:gd name="T5" fmla="*/ 318 h 318"/>
              <a:gd name="T6" fmla="*/ 886 w 886"/>
              <a:gd name="T7" fmla="*/ 159 h 318"/>
              <a:gd name="T8" fmla="*/ 443 w 886"/>
              <a:gd name="T9" fmla="*/ 0 h 318"/>
            </a:gdLst>
            <a:ahLst/>
            <a:cxnLst>
              <a:cxn ang="0">
                <a:pos x="T0" y="T1"/>
              </a:cxn>
              <a:cxn ang="0">
                <a:pos x="T2" y="T3"/>
              </a:cxn>
              <a:cxn ang="0">
                <a:pos x="T4" y="T5"/>
              </a:cxn>
              <a:cxn ang="0">
                <a:pos x="T6" y="T7"/>
              </a:cxn>
              <a:cxn ang="0">
                <a:pos x="T8" y="T9"/>
              </a:cxn>
            </a:cxnLst>
            <a:rect l="0" t="0" r="r" b="b"/>
            <a:pathLst>
              <a:path w="886" h="318">
                <a:moveTo>
                  <a:pt x="443" y="0"/>
                </a:moveTo>
                <a:lnTo>
                  <a:pt x="0" y="159"/>
                </a:lnTo>
                <a:lnTo>
                  <a:pt x="443" y="318"/>
                </a:lnTo>
                <a:lnTo>
                  <a:pt x="886" y="159"/>
                </a:lnTo>
                <a:lnTo>
                  <a:pt x="443" y="0"/>
                </a:lnTo>
                <a:close/>
              </a:path>
            </a:pathLst>
          </a:custGeom>
          <a:solidFill>
            <a:schemeClr val="accent6">
              <a:lumMod val="60000"/>
              <a:lumOff val="40000"/>
            </a:schemeClr>
          </a:solidFill>
          <a:ln>
            <a:noFill/>
          </a:ln>
        </p:spPr>
        <p:txBody>
          <a:bodyPr/>
          <a:lstStyle/>
          <a:p>
            <a:pPr eaLnBrk="1" fontAlgn="auto" hangingPunct="1">
              <a:spcBef>
                <a:spcPts val="0"/>
              </a:spcBef>
              <a:spcAft>
                <a:spcPts val="0"/>
              </a:spcAft>
              <a:defRPr/>
            </a:pPr>
            <a:endParaRPr lang="id-ID">
              <a:latin typeface="+mn-lt"/>
            </a:endParaRPr>
          </a:p>
        </p:txBody>
      </p:sp>
      <p:sp>
        <p:nvSpPr>
          <p:cNvPr id="30" name="Freeform 37"/>
          <p:cNvSpPr>
            <a:spLocks/>
          </p:cNvSpPr>
          <p:nvPr/>
        </p:nvSpPr>
        <p:spPr bwMode="auto">
          <a:xfrm flipH="1">
            <a:off x="6018213" y="4110038"/>
            <a:ext cx="703262" cy="1254125"/>
          </a:xfrm>
          <a:custGeom>
            <a:avLst/>
            <a:gdLst>
              <a:gd name="T0" fmla="*/ 0 w 443"/>
              <a:gd name="T1" fmla="*/ 0 h 790"/>
              <a:gd name="T2" fmla="*/ 0 w 443"/>
              <a:gd name="T3" fmla="*/ 630 h 790"/>
              <a:gd name="T4" fmla="*/ 443 w 443"/>
              <a:gd name="T5" fmla="*/ 790 h 790"/>
              <a:gd name="T6" fmla="*/ 443 w 443"/>
              <a:gd name="T7" fmla="*/ 160 h 790"/>
              <a:gd name="T8" fmla="*/ 0 w 443"/>
              <a:gd name="T9" fmla="*/ 0 h 790"/>
            </a:gdLst>
            <a:ahLst/>
            <a:cxnLst>
              <a:cxn ang="0">
                <a:pos x="T0" y="T1"/>
              </a:cxn>
              <a:cxn ang="0">
                <a:pos x="T2" y="T3"/>
              </a:cxn>
              <a:cxn ang="0">
                <a:pos x="T4" y="T5"/>
              </a:cxn>
              <a:cxn ang="0">
                <a:pos x="T6" y="T7"/>
              </a:cxn>
              <a:cxn ang="0">
                <a:pos x="T8" y="T9"/>
              </a:cxn>
            </a:cxnLst>
            <a:rect l="0" t="0" r="r" b="b"/>
            <a:pathLst>
              <a:path w="443" h="790">
                <a:moveTo>
                  <a:pt x="0" y="0"/>
                </a:moveTo>
                <a:lnTo>
                  <a:pt x="0" y="630"/>
                </a:lnTo>
                <a:lnTo>
                  <a:pt x="443" y="790"/>
                </a:lnTo>
                <a:lnTo>
                  <a:pt x="443" y="160"/>
                </a:lnTo>
                <a:lnTo>
                  <a:pt x="0" y="0"/>
                </a:lnTo>
                <a:close/>
              </a:path>
            </a:pathLst>
          </a:custGeom>
          <a:solidFill>
            <a:schemeClr val="accent6"/>
          </a:solidFill>
          <a:ln>
            <a:noFill/>
          </a:ln>
        </p:spPr>
        <p:txBody>
          <a:bodyPr/>
          <a:lstStyle/>
          <a:p>
            <a:pPr eaLnBrk="1" fontAlgn="auto" hangingPunct="1">
              <a:spcBef>
                <a:spcPts val="0"/>
              </a:spcBef>
              <a:spcAft>
                <a:spcPts val="0"/>
              </a:spcAft>
              <a:defRPr/>
            </a:pPr>
            <a:endParaRPr lang="id-ID">
              <a:latin typeface="+mn-lt"/>
            </a:endParaRPr>
          </a:p>
        </p:txBody>
      </p:sp>
      <p:sp>
        <p:nvSpPr>
          <p:cNvPr id="31" name="Freeform 39"/>
          <p:cNvSpPr>
            <a:spLocks/>
          </p:cNvSpPr>
          <p:nvPr/>
        </p:nvSpPr>
        <p:spPr bwMode="auto">
          <a:xfrm flipH="1">
            <a:off x="5314950" y="4110038"/>
            <a:ext cx="703263" cy="1254125"/>
          </a:xfrm>
          <a:custGeom>
            <a:avLst/>
            <a:gdLst>
              <a:gd name="T0" fmla="*/ 0 w 443"/>
              <a:gd name="T1" fmla="*/ 160 h 790"/>
              <a:gd name="T2" fmla="*/ 0 w 443"/>
              <a:gd name="T3" fmla="*/ 790 h 790"/>
              <a:gd name="T4" fmla="*/ 443 w 443"/>
              <a:gd name="T5" fmla="*/ 630 h 790"/>
              <a:gd name="T6" fmla="*/ 443 w 443"/>
              <a:gd name="T7" fmla="*/ 0 h 790"/>
              <a:gd name="T8" fmla="*/ 0 w 443"/>
              <a:gd name="T9" fmla="*/ 160 h 790"/>
            </a:gdLst>
            <a:ahLst/>
            <a:cxnLst>
              <a:cxn ang="0">
                <a:pos x="T0" y="T1"/>
              </a:cxn>
              <a:cxn ang="0">
                <a:pos x="T2" y="T3"/>
              </a:cxn>
              <a:cxn ang="0">
                <a:pos x="T4" y="T5"/>
              </a:cxn>
              <a:cxn ang="0">
                <a:pos x="T6" y="T7"/>
              </a:cxn>
              <a:cxn ang="0">
                <a:pos x="T8" y="T9"/>
              </a:cxn>
            </a:cxnLst>
            <a:rect l="0" t="0" r="r" b="b"/>
            <a:pathLst>
              <a:path w="443" h="790">
                <a:moveTo>
                  <a:pt x="0" y="160"/>
                </a:moveTo>
                <a:lnTo>
                  <a:pt x="0" y="790"/>
                </a:lnTo>
                <a:lnTo>
                  <a:pt x="443" y="630"/>
                </a:lnTo>
                <a:lnTo>
                  <a:pt x="443" y="0"/>
                </a:lnTo>
                <a:lnTo>
                  <a:pt x="0" y="160"/>
                </a:lnTo>
                <a:close/>
              </a:path>
            </a:pathLst>
          </a:custGeom>
          <a:solidFill>
            <a:schemeClr val="accent6">
              <a:lumMod val="75000"/>
            </a:schemeClr>
          </a:solidFill>
          <a:ln>
            <a:noFill/>
          </a:ln>
        </p:spPr>
        <p:txBody>
          <a:bodyPr/>
          <a:lstStyle/>
          <a:p>
            <a:pPr eaLnBrk="1" fontAlgn="auto" hangingPunct="1">
              <a:spcBef>
                <a:spcPts val="0"/>
              </a:spcBef>
              <a:spcAft>
                <a:spcPts val="0"/>
              </a:spcAft>
              <a:defRPr/>
            </a:pPr>
            <a:endParaRPr lang="id-ID">
              <a:latin typeface="+mn-lt"/>
            </a:endParaRPr>
          </a:p>
        </p:txBody>
      </p:sp>
      <p:sp>
        <p:nvSpPr>
          <p:cNvPr id="32" name="Freeform 44"/>
          <p:cNvSpPr>
            <a:spLocks/>
          </p:cNvSpPr>
          <p:nvPr/>
        </p:nvSpPr>
        <p:spPr bwMode="auto">
          <a:xfrm flipH="1">
            <a:off x="6027738" y="1552575"/>
            <a:ext cx="693737" cy="261938"/>
          </a:xfrm>
          <a:custGeom>
            <a:avLst/>
            <a:gdLst>
              <a:gd name="T0" fmla="*/ 0 w 437"/>
              <a:gd name="T1" fmla="*/ 0 h 165"/>
              <a:gd name="T2" fmla="*/ 0 w 437"/>
              <a:gd name="T3" fmla="*/ 2147483647 h 165"/>
              <a:gd name="T4" fmla="*/ 2147483647 w 437"/>
              <a:gd name="T5" fmla="*/ 2147483647 h 165"/>
              <a:gd name="T6" fmla="*/ 2147483647 w 437"/>
              <a:gd name="T7" fmla="*/ 2147483647 h 165"/>
              <a:gd name="T8" fmla="*/ 2147483647 w 437"/>
              <a:gd name="T9" fmla="*/ 2147483647 h 165"/>
              <a:gd name="T10" fmla="*/ 0 w 437"/>
              <a:gd name="T11" fmla="*/ 0 h 1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37" h="165">
                <a:moveTo>
                  <a:pt x="0" y="0"/>
                </a:moveTo>
                <a:lnTo>
                  <a:pt x="0" y="7"/>
                </a:lnTo>
                <a:lnTo>
                  <a:pt x="437" y="165"/>
                </a:lnTo>
                <a:lnTo>
                  <a:pt x="437" y="157"/>
                </a:lnTo>
                <a:lnTo>
                  <a:pt x="0" y="0"/>
                </a:lnTo>
                <a:close/>
              </a:path>
            </a:pathLst>
          </a:custGeom>
          <a:solidFill>
            <a:schemeClr val="bg1">
              <a:alpha val="39999"/>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3" name="Freeform 50"/>
          <p:cNvSpPr>
            <a:spLocks/>
          </p:cNvSpPr>
          <p:nvPr/>
        </p:nvSpPr>
        <p:spPr bwMode="auto">
          <a:xfrm flipH="1">
            <a:off x="6018213" y="2506663"/>
            <a:ext cx="695325" cy="265112"/>
          </a:xfrm>
          <a:custGeom>
            <a:avLst/>
            <a:gdLst>
              <a:gd name="T0" fmla="*/ 2147483647 w 438"/>
              <a:gd name="T1" fmla="*/ 0 h 167"/>
              <a:gd name="T2" fmla="*/ 0 w 438"/>
              <a:gd name="T3" fmla="*/ 2147483647 h 167"/>
              <a:gd name="T4" fmla="*/ 2147483647 w 438"/>
              <a:gd name="T5" fmla="*/ 2147483647 h 167"/>
              <a:gd name="T6" fmla="*/ 2147483647 w 438"/>
              <a:gd name="T7" fmla="*/ 2147483647 h 167"/>
              <a:gd name="T8" fmla="*/ 2147483647 w 438"/>
              <a:gd name="T9" fmla="*/ 2147483647 h 167"/>
              <a:gd name="T10" fmla="*/ 2147483647 w 438"/>
              <a:gd name="T11" fmla="*/ 0 h 16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38" h="167">
                <a:moveTo>
                  <a:pt x="438" y="0"/>
                </a:moveTo>
                <a:lnTo>
                  <a:pt x="0" y="158"/>
                </a:lnTo>
                <a:lnTo>
                  <a:pt x="1" y="158"/>
                </a:lnTo>
                <a:lnTo>
                  <a:pt x="1" y="167"/>
                </a:lnTo>
                <a:lnTo>
                  <a:pt x="438" y="7"/>
                </a:lnTo>
                <a:lnTo>
                  <a:pt x="438" y="0"/>
                </a:lnTo>
                <a:close/>
              </a:path>
            </a:pathLst>
          </a:custGeom>
          <a:solidFill>
            <a:schemeClr val="bg1">
              <a:alpha val="39999"/>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4" name="Freeform 54"/>
          <p:cNvSpPr>
            <a:spLocks/>
          </p:cNvSpPr>
          <p:nvPr/>
        </p:nvSpPr>
        <p:spPr bwMode="auto">
          <a:xfrm flipH="1">
            <a:off x="6731000" y="2506663"/>
            <a:ext cx="693738" cy="265112"/>
          </a:xfrm>
          <a:custGeom>
            <a:avLst/>
            <a:gdLst>
              <a:gd name="T0" fmla="*/ 0 w 437"/>
              <a:gd name="T1" fmla="*/ 0 h 167"/>
              <a:gd name="T2" fmla="*/ 0 w 437"/>
              <a:gd name="T3" fmla="*/ 2147483647 h 167"/>
              <a:gd name="T4" fmla="*/ 2147483647 w 437"/>
              <a:gd name="T5" fmla="*/ 2147483647 h 167"/>
              <a:gd name="T6" fmla="*/ 2147483647 w 437"/>
              <a:gd name="T7" fmla="*/ 2147483647 h 167"/>
              <a:gd name="T8" fmla="*/ 2147483647 w 437"/>
              <a:gd name="T9" fmla="*/ 2147483647 h 167"/>
              <a:gd name="T10" fmla="*/ 0 w 437"/>
              <a:gd name="T11" fmla="*/ 0 h 16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37" h="167">
                <a:moveTo>
                  <a:pt x="0" y="0"/>
                </a:moveTo>
                <a:lnTo>
                  <a:pt x="0" y="7"/>
                </a:lnTo>
                <a:lnTo>
                  <a:pt x="437" y="167"/>
                </a:lnTo>
                <a:lnTo>
                  <a:pt x="437" y="158"/>
                </a:lnTo>
                <a:lnTo>
                  <a:pt x="0" y="0"/>
                </a:lnTo>
                <a:close/>
              </a:path>
            </a:pathLst>
          </a:custGeom>
          <a:solidFill>
            <a:schemeClr val="bg1">
              <a:alpha val="39999"/>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5" name="Freeform 62"/>
          <p:cNvSpPr>
            <a:spLocks/>
          </p:cNvSpPr>
          <p:nvPr/>
        </p:nvSpPr>
        <p:spPr bwMode="auto">
          <a:xfrm flipH="1">
            <a:off x="5324475" y="2997200"/>
            <a:ext cx="693738" cy="263525"/>
          </a:xfrm>
          <a:custGeom>
            <a:avLst/>
            <a:gdLst>
              <a:gd name="T0" fmla="*/ 0 w 437"/>
              <a:gd name="T1" fmla="*/ 0 h 166"/>
              <a:gd name="T2" fmla="*/ 0 w 437"/>
              <a:gd name="T3" fmla="*/ 2147483647 h 166"/>
              <a:gd name="T4" fmla="*/ 2147483647 w 437"/>
              <a:gd name="T5" fmla="*/ 2147483647 h 166"/>
              <a:gd name="T6" fmla="*/ 2147483647 w 437"/>
              <a:gd name="T7" fmla="*/ 2147483647 h 166"/>
              <a:gd name="T8" fmla="*/ 0 w 437"/>
              <a:gd name="T9" fmla="*/ 0 h 16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7" h="166">
                <a:moveTo>
                  <a:pt x="0" y="0"/>
                </a:moveTo>
                <a:lnTo>
                  <a:pt x="0" y="6"/>
                </a:lnTo>
                <a:lnTo>
                  <a:pt x="437" y="166"/>
                </a:lnTo>
                <a:lnTo>
                  <a:pt x="437" y="157"/>
                </a:lnTo>
                <a:lnTo>
                  <a:pt x="0" y="0"/>
                </a:lnTo>
                <a:close/>
              </a:path>
            </a:pathLst>
          </a:custGeom>
          <a:solidFill>
            <a:schemeClr val="bg1">
              <a:alpha val="39999"/>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6" name="Freeform 64"/>
          <p:cNvSpPr>
            <a:spLocks/>
          </p:cNvSpPr>
          <p:nvPr/>
        </p:nvSpPr>
        <p:spPr bwMode="auto">
          <a:xfrm flipH="1">
            <a:off x="4611688" y="2997200"/>
            <a:ext cx="693737" cy="263525"/>
          </a:xfrm>
          <a:custGeom>
            <a:avLst/>
            <a:gdLst>
              <a:gd name="T0" fmla="*/ 2147483647 w 437"/>
              <a:gd name="T1" fmla="*/ 0 h 166"/>
              <a:gd name="T2" fmla="*/ 0 w 437"/>
              <a:gd name="T3" fmla="*/ 2147483647 h 166"/>
              <a:gd name="T4" fmla="*/ 0 w 437"/>
              <a:gd name="T5" fmla="*/ 2147483647 h 166"/>
              <a:gd name="T6" fmla="*/ 2147483647 w 437"/>
              <a:gd name="T7" fmla="*/ 2147483647 h 166"/>
              <a:gd name="T8" fmla="*/ 2147483647 w 437"/>
              <a:gd name="T9" fmla="*/ 0 h 16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7" h="166">
                <a:moveTo>
                  <a:pt x="437" y="0"/>
                </a:moveTo>
                <a:lnTo>
                  <a:pt x="0" y="157"/>
                </a:lnTo>
                <a:lnTo>
                  <a:pt x="0" y="166"/>
                </a:lnTo>
                <a:lnTo>
                  <a:pt x="437" y="6"/>
                </a:lnTo>
                <a:lnTo>
                  <a:pt x="437" y="0"/>
                </a:lnTo>
                <a:close/>
              </a:path>
            </a:pathLst>
          </a:custGeom>
          <a:solidFill>
            <a:schemeClr val="bg1">
              <a:alpha val="39999"/>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7" name="Freeform 68"/>
          <p:cNvSpPr>
            <a:spLocks/>
          </p:cNvSpPr>
          <p:nvPr/>
        </p:nvSpPr>
        <p:spPr bwMode="auto">
          <a:xfrm flipH="1">
            <a:off x="6027738" y="4113213"/>
            <a:ext cx="693737" cy="263525"/>
          </a:xfrm>
          <a:custGeom>
            <a:avLst/>
            <a:gdLst>
              <a:gd name="T0" fmla="*/ 0 w 437"/>
              <a:gd name="T1" fmla="*/ 0 h 166"/>
              <a:gd name="T2" fmla="*/ 0 w 437"/>
              <a:gd name="T3" fmla="*/ 2147483647 h 166"/>
              <a:gd name="T4" fmla="*/ 2147483647 w 437"/>
              <a:gd name="T5" fmla="*/ 2147483647 h 166"/>
              <a:gd name="T6" fmla="*/ 2147483647 w 437"/>
              <a:gd name="T7" fmla="*/ 2147483647 h 166"/>
              <a:gd name="T8" fmla="*/ 0 w 437"/>
              <a:gd name="T9" fmla="*/ 0 h 16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7" h="166">
                <a:moveTo>
                  <a:pt x="0" y="0"/>
                </a:moveTo>
                <a:lnTo>
                  <a:pt x="0" y="8"/>
                </a:lnTo>
                <a:lnTo>
                  <a:pt x="437" y="166"/>
                </a:lnTo>
                <a:lnTo>
                  <a:pt x="437" y="157"/>
                </a:lnTo>
                <a:lnTo>
                  <a:pt x="0" y="0"/>
                </a:lnTo>
                <a:close/>
              </a:path>
            </a:pathLst>
          </a:custGeom>
          <a:solidFill>
            <a:schemeClr val="bg1">
              <a:alpha val="39999"/>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8" name="Freeform 70"/>
          <p:cNvSpPr>
            <a:spLocks/>
          </p:cNvSpPr>
          <p:nvPr/>
        </p:nvSpPr>
        <p:spPr bwMode="auto">
          <a:xfrm flipH="1">
            <a:off x="5314950" y="4113213"/>
            <a:ext cx="693738" cy="263525"/>
          </a:xfrm>
          <a:custGeom>
            <a:avLst/>
            <a:gdLst>
              <a:gd name="T0" fmla="*/ 2147483647 w 437"/>
              <a:gd name="T1" fmla="*/ 0 h 166"/>
              <a:gd name="T2" fmla="*/ 0 w 437"/>
              <a:gd name="T3" fmla="*/ 2147483647 h 166"/>
              <a:gd name="T4" fmla="*/ 0 w 437"/>
              <a:gd name="T5" fmla="*/ 2147483647 h 166"/>
              <a:gd name="T6" fmla="*/ 2147483647 w 437"/>
              <a:gd name="T7" fmla="*/ 2147483647 h 166"/>
              <a:gd name="T8" fmla="*/ 2147483647 w 437"/>
              <a:gd name="T9" fmla="*/ 0 h 16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7" h="166">
                <a:moveTo>
                  <a:pt x="437" y="0"/>
                </a:moveTo>
                <a:lnTo>
                  <a:pt x="0" y="157"/>
                </a:lnTo>
                <a:lnTo>
                  <a:pt x="0" y="166"/>
                </a:lnTo>
                <a:lnTo>
                  <a:pt x="437" y="8"/>
                </a:lnTo>
                <a:lnTo>
                  <a:pt x="437" y="0"/>
                </a:lnTo>
                <a:close/>
              </a:path>
            </a:pathLst>
          </a:custGeom>
          <a:solidFill>
            <a:schemeClr val="bg1">
              <a:alpha val="39999"/>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9" name="Freeform 80"/>
          <p:cNvSpPr>
            <a:spLocks/>
          </p:cNvSpPr>
          <p:nvPr/>
        </p:nvSpPr>
        <p:spPr bwMode="auto">
          <a:xfrm flipH="1">
            <a:off x="4611688" y="4700588"/>
            <a:ext cx="693737" cy="269875"/>
          </a:xfrm>
          <a:custGeom>
            <a:avLst/>
            <a:gdLst>
              <a:gd name="T0" fmla="*/ 2147483647 w 437"/>
              <a:gd name="T1" fmla="*/ 0 h 170"/>
              <a:gd name="T2" fmla="*/ 0 w 437"/>
              <a:gd name="T3" fmla="*/ 2147483647 h 170"/>
              <a:gd name="T4" fmla="*/ 0 w 437"/>
              <a:gd name="T5" fmla="*/ 2147483647 h 170"/>
              <a:gd name="T6" fmla="*/ 2147483647 w 437"/>
              <a:gd name="T7" fmla="*/ 2147483647 h 170"/>
              <a:gd name="T8" fmla="*/ 2147483647 w 437"/>
              <a:gd name="T9" fmla="*/ 0 h 17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37" h="170">
                <a:moveTo>
                  <a:pt x="437" y="0"/>
                </a:moveTo>
                <a:lnTo>
                  <a:pt x="0" y="157"/>
                </a:lnTo>
                <a:lnTo>
                  <a:pt x="0" y="170"/>
                </a:lnTo>
                <a:lnTo>
                  <a:pt x="437" y="10"/>
                </a:lnTo>
                <a:lnTo>
                  <a:pt x="437" y="0"/>
                </a:lnTo>
                <a:close/>
              </a:path>
            </a:pathLst>
          </a:custGeom>
          <a:solidFill>
            <a:schemeClr val="bg1">
              <a:alpha val="39999"/>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1" name="Freeform 84"/>
          <p:cNvSpPr>
            <a:spLocks/>
          </p:cNvSpPr>
          <p:nvPr/>
        </p:nvSpPr>
        <p:spPr bwMode="auto">
          <a:xfrm flipH="1">
            <a:off x="6731000" y="4691063"/>
            <a:ext cx="693738" cy="269875"/>
          </a:xfrm>
          <a:custGeom>
            <a:avLst/>
            <a:gdLst>
              <a:gd name="T0" fmla="*/ 0 w 437"/>
              <a:gd name="T1" fmla="*/ 0 h 170"/>
              <a:gd name="T2" fmla="*/ 0 w 437"/>
              <a:gd name="T3" fmla="*/ 2147483647 h 170"/>
              <a:gd name="T4" fmla="*/ 2147483647 w 437"/>
              <a:gd name="T5" fmla="*/ 2147483647 h 170"/>
              <a:gd name="T6" fmla="*/ 2147483647 w 437"/>
              <a:gd name="T7" fmla="*/ 2147483647 h 170"/>
              <a:gd name="T8" fmla="*/ 2147483647 w 437"/>
              <a:gd name="T9" fmla="*/ 2147483647 h 170"/>
              <a:gd name="T10" fmla="*/ 2147483647 w 437"/>
              <a:gd name="T11" fmla="*/ 2147483647 h 170"/>
              <a:gd name="T12" fmla="*/ 2147483647 w 437"/>
              <a:gd name="T13" fmla="*/ 2147483647 h 170"/>
              <a:gd name="T14" fmla="*/ 0 w 437"/>
              <a:gd name="T15" fmla="*/ 0 h 170"/>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37" h="170">
                <a:moveTo>
                  <a:pt x="0" y="0"/>
                </a:moveTo>
                <a:lnTo>
                  <a:pt x="0" y="10"/>
                </a:lnTo>
                <a:lnTo>
                  <a:pt x="2" y="10"/>
                </a:lnTo>
                <a:lnTo>
                  <a:pt x="88" y="43"/>
                </a:lnTo>
                <a:lnTo>
                  <a:pt x="178" y="75"/>
                </a:lnTo>
                <a:lnTo>
                  <a:pt x="437" y="170"/>
                </a:lnTo>
                <a:lnTo>
                  <a:pt x="437" y="157"/>
                </a:lnTo>
                <a:lnTo>
                  <a:pt x="0" y="0"/>
                </a:lnTo>
                <a:close/>
              </a:path>
            </a:pathLst>
          </a:custGeom>
          <a:solidFill>
            <a:schemeClr val="bg1">
              <a:alpha val="39999"/>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2" name="Freeform 88"/>
          <p:cNvSpPr>
            <a:spLocks/>
          </p:cNvSpPr>
          <p:nvPr/>
        </p:nvSpPr>
        <p:spPr bwMode="auto">
          <a:xfrm flipH="1">
            <a:off x="6027738" y="5106988"/>
            <a:ext cx="693737" cy="271462"/>
          </a:xfrm>
          <a:custGeom>
            <a:avLst/>
            <a:gdLst>
              <a:gd name="T0" fmla="*/ 0 w 437"/>
              <a:gd name="T1" fmla="*/ 0 h 171"/>
              <a:gd name="T2" fmla="*/ 0 w 437"/>
              <a:gd name="T3" fmla="*/ 2147483647 h 171"/>
              <a:gd name="T4" fmla="*/ 2147483647 w 437"/>
              <a:gd name="T5" fmla="*/ 2147483647 h 171"/>
              <a:gd name="T6" fmla="*/ 2147483647 w 437"/>
              <a:gd name="T7" fmla="*/ 2147483647 h 171"/>
              <a:gd name="T8" fmla="*/ 2147483647 w 437"/>
              <a:gd name="T9" fmla="*/ 2147483647 h 171"/>
              <a:gd name="T10" fmla="*/ 0 w 437"/>
              <a:gd name="T11" fmla="*/ 0 h 17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37" h="171">
                <a:moveTo>
                  <a:pt x="0" y="0"/>
                </a:moveTo>
                <a:lnTo>
                  <a:pt x="0" y="13"/>
                </a:lnTo>
                <a:lnTo>
                  <a:pt x="266" y="109"/>
                </a:lnTo>
                <a:lnTo>
                  <a:pt x="437" y="171"/>
                </a:lnTo>
                <a:lnTo>
                  <a:pt x="437" y="156"/>
                </a:lnTo>
                <a:lnTo>
                  <a:pt x="0" y="0"/>
                </a:lnTo>
                <a:close/>
              </a:path>
            </a:pathLst>
          </a:custGeom>
          <a:solidFill>
            <a:schemeClr val="bg1">
              <a:alpha val="39999"/>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3" name="Freeform 90"/>
          <p:cNvSpPr>
            <a:spLocks/>
          </p:cNvSpPr>
          <p:nvPr/>
        </p:nvSpPr>
        <p:spPr bwMode="auto">
          <a:xfrm flipH="1">
            <a:off x="5314950" y="5106988"/>
            <a:ext cx="693738" cy="271462"/>
          </a:xfrm>
          <a:custGeom>
            <a:avLst/>
            <a:gdLst>
              <a:gd name="T0" fmla="*/ 2147483647 w 437"/>
              <a:gd name="T1" fmla="*/ 0 h 171"/>
              <a:gd name="T2" fmla="*/ 0 w 437"/>
              <a:gd name="T3" fmla="*/ 2147483647 h 171"/>
              <a:gd name="T4" fmla="*/ 0 w 437"/>
              <a:gd name="T5" fmla="*/ 2147483647 h 171"/>
              <a:gd name="T6" fmla="*/ 2147483647 w 437"/>
              <a:gd name="T7" fmla="*/ 2147483647 h 171"/>
              <a:gd name="T8" fmla="*/ 2147483647 w 437"/>
              <a:gd name="T9" fmla="*/ 2147483647 h 171"/>
              <a:gd name="T10" fmla="*/ 2147483647 w 437"/>
              <a:gd name="T11" fmla="*/ 0 h 17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37" h="171">
                <a:moveTo>
                  <a:pt x="437" y="0"/>
                </a:moveTo>
                <a:lnTo>
                  <a:pt x="0" y="156"/>
                </a:lnTo>
                <a:lnTo>
                  <a:pt x="0" y="171"/>
                </a:lnTo>
                <a:lnTo>
                  <a:pt x="172" y="109"/>
                </a:lnTo>
                <a:lnTo>
                  <a:pt x="437" y="13"/>
                </a:lnTo>
                <a:lnTo>
                  <a:pt x="437" y="0"/>
                </a:lnTo>
                <a:close/>
              </a:path>
            </a:pathLst>
          </a:custGeom>
          <a:solidFill>
            <a:schemeClr val="bg1">
              <a:alpha val="39999"/>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4" name="TextBox 43"/>
          <p:cNvSpPr txBox="1"/>
          <p:nvPr/>
        </p:nvSpPr>
        <p:spPr>
          <a:xfrm rot="-420000">
            <a:off x="5607379" y="1284610"/>
            <a:ext cx="828000" cy="492443"/>
          </a:xfrm>
          <a:prstGeom prst="rect">
            <a:avLst/>
          </a:prstGeom>
          <a:noFill/>
          <a:effectLst>
            <a:outerShdw blurRad="50800" dist="38100" dir="2700000" algn="tl" rotWithShape="0">
              <a:prstClr val="black">
                <a:alpha val="40000"/>
              </a:prstClr>
            </a:outerShdw>
          </a:effectLst>
          <a:scene3d>
            <a:camera prst="isometricBottomDown"/>
            <a:lightRig rig="threePt" dir="t"/>
          </a:scene3d>
        </p:spPr>
        <p:txBody>
          <a:bodyPr wrap="none">
            <a:spAutoFit/>
          </a:bodyPr>
          <a:lstStyle/>
          <a:p>
            <a:pPr eaLnBrk="1" fontAlgn="auto" hangingPunct="1">
              <a:spcBef>
                <a:spcPts val="0"/>
              </a:spcBef>
              <a:spcAft>
                <a:spcPts val="0"/>
              </a:spcAft>
              <a:defRPr/>
            </a:pPr>
            <a:r>
              <a:rPr lang="id-ID" sz="2600" b="1" dirty="0">
                <a:solidFill>
                  <a:schemeClr val="bg1"/>
                </a:solidFill>
                <a:latin typeface="Arial" panose="020B0604020202020204" pitchFamily="34" charset="0"/>
                <a:cs typeface="Arial" panose="020B0604020202020204" pitchFamily="34" charset="0"/>
              </a:rPr>
              <a:t>80%</a:t>
            </a:r>
          </a:p>
        </p:txBody>
      </p:sp>
      <p:sp>
        <p:nvSpPr>
          <p:cNvPr id="45" name="TextBox 44"/>
          <p:cNvSpPr txBox="1"/>
          <p:nvPr/>
        </p:nvSpPr>
        <p:spPr>
          <a:xfrm rot="-420000">
            <a:off x="5594072" y="3870260"/>
            <a:ext cx="828000" cy="492443"/>
          </a:xfrm>
          <a:prstGeom prst="rect">
            <a:avLst/>
          </a:prstGeom>
          <a:noFill/>
          <a:effectLst>
            <a:outerShdw blurRad="50800" dist="38100" dir="2700000" algn="tl" rotWithShape="0">
              <a:prstClr val="black">
                <a:alpha val="40000"/>
              </a:prstClr>
            </a:outerShdw>
          </a:effectLst>
          <a:scene3d>
            <a:camera prst="isometricBottomDown"/>
            <a:lightRig rig="threePt" dir="t"/>
          </a:scene3d>
        </p:spPr>
        <p:txBody>
          <a:bodyPr wrap="none">
            <a:spAutoFit/>
          </a:bodyPr>
          <a:lstStyle/>
          <a:p>
            <a:pPr eaLnBrk="1" fontAlgn="auto" hangingPunct="1">
              <a:spcBef>
                <a:spcPts val="0"/>
              </a:spcBef>
              <a:spcAft>
                <a:spcPts val="0"/>
              </a:spcAft>
              <a:defRPr/>
            </a:pPr>
            <a:r>
              <a:rPr lang="id-ID" sz="2600" b="1" dirty="0">
                <a:solidFill>
                  <a:schemeClr val="bg1"/>
                </a:solidFill>
                <a:latin typeface="Arial" panose="020B0604020202020204" pitchFamily="34" charset="0"/>
                <a:cs typeface="Arial" panose="020B0604020202020204" pitchFamily="34" charset="0"/>
              </a:rPr>
              <a:t>30%</a:t>
            </a:r>
          </a:p>
        </p:txBody>
      </p:sp>
      <p:sp>
        <p:nvSpPr>
          <p:cNvPr id="46" name="TextBox 45"/>
          <p:cNvSpPr txBox="1"/>
          <p:nvPr/>
        </p:nvSpPr>
        <p:spPr>
          <a:xfrm rot="-420000">
            <a:off x="6289724" y="2248932"/>
            <a:ext cx="828000" cy="492443"/>
          </a:xfrm>
          <a:prstGeom prst="rect">
            <a:avLst/>
          </a:prstGeom>
          <a:noFill/>
          <a:effectLst>
            <a:outerShdw blurRad="50800" dist="38100" dir="2700000" algn="tl" rotWithShape="0">
              <a:prstClr val="black">
                <a:alpha val="40000"/>
              </a:prstClr>
            </a:outerShdw>
          </a:effectLst>
          <a:scene3d>
            <a:camera prst="isometricBottomDown"/>
            <a:lightRig rig="threePt" dir="t"/>
          </a:scene3d>
        </p:spPr>
        <p:txBody>
          <a:bodyPr wrap="none">
            <a:spAutoFit/>
          </a:bodyPr>
          <a:lstStyle/>
          <a:p>
            <a:pPr eaLnBrk="1" fontAlgn="auto" hangingPunct="1">
              <a:spcBef>
                <a:spcPts val="0"/>
              </a:spcBef>
              <a:spcAft>
                <a:spcPts val="0"/>
              </a:spcAft>
              <a:defRPr/>
            </a:pPr>
            <a:r>
              <a:rPr lang="id-ID" sz="2600" b="1" dirty="0">
                <a:solidFill>
                  <a:schemeClr val="bg1"/>
                </a:solidFill>
                <a:latin typeface="Arial" panose="020B0604020202020204" pitchFamily="34" charset="0"/>
                <a:cs typeface="Arial" panose="020B0604020202020204" pitchFamily="34" charset="0"/>
              </a:rPr>
              <a:t>60%</a:t>
            </a:r>
          </a:p>
        </p:txBody>
      </p:sp>
      <p:sp>
        <p:nvSpPr>
          <p:cNvPr id="47" name="TextBox 46"/>
          <p:cNvSpPr txBox="1"/>
          <p:nvPr/>
        </p:nvSpPr>
        <p:spPr>
          <a:xfrm rot="-420000">
            <a:off x="4904127" y="2740908"/>
            <a:ext cx="828000" cy="492443"/>
          </a:xfrm>
          <a:prstGeom prst="rect">
            <a:avLst/>
          </a:prstGeom>
          <a:noFill/>
          <a:effectLst>
            <a:outerShdw blurRad="50800" dist="38100" dir="2700000" algn="tl" rotWithShape="0">
              <a:prstClr val="black">
                <a:alpha val="40000"/>
              </a:prstClr>
            </a:outerShdw>
          </a:effectLst>
          <a:scene3d>
            <a:camera prst="isometricBottomDown"/>
            <a:lightRig rig="threePt" dir="t"/>
          </a:scene3d>
        </p:spPr>
        <p:txBody>
          <a:bodyPr wrap="none">
            <a:spAutoFit/>
          </a:bodyPr>
          <a:lstStyle/>
          <a:p>
            <a:pPr eaLnBrk="1" fontAlgn="auto" hangingPunct="1">
              <a:spcBef>
                <a:spcPts val="0"/>
              </a:spcBef>
              <a:spcAft>
                <a:spcPts val="0"/>
              </a:spcAft>
              <a:defRPr/>
            </a:pPr>
            <a:r>
              <a:rPr lang="id-ID" sz="2600" b="1" dirty="0">
                <a:solidFill>
                  <a:schemeClr val="bg1"/>
                </a:solidFill>
                <a:latin typeface="Arial" panose="020B0604020202020204" pitchFamily="34" charset="0"/>
                <a:cs typeface="Arial" panose="020B0604020202020204" pitchFamily="34" charset="0"/>
              </a:rPr>
              <a:t>50%</a:t>
            </a:r>
          </a:p>
        </p:txBody>
      </p:sp>
      <p:grpSp>
        <p:nvGrpSpPr>
          <p:cNvPr id="48" name="Group 47"/>
          <p:cNvGrpSpPr>
            <a:grpSpLocks/>
          </p:cNvGrpSpPr>
          <p:nvPr/>
        </p:nvGrpSpPr>
        <p:grpSpPr bwMode="auto">
          <a:xfrm>
            <a:off x="5403850" y="1863725"/>
            <a:ext cx="1233488" cy="400050"/>
            <a:chOff x="2822741" y="2912610"/>
            <a:chExt cx="1232525" cy="400110"/>
          </a:xfrm>
        </p:grpSpPr>
        <p:sp>
          <p:nvSpPr>
            <p:cNvPr id="49" name="TextBox 48"/>
            <p:cNvSpPr txBox="1"/>
            <p:nvPr/>
          </p:nvSpPr>
          <p:spPr>
            <a:xfrm rot="21420000">
              <a:off x="3427816" y="2912610"/>
              <a:ext cx="627450" cy="400110"/>
            </a:xfrm>
            <a:prstGeom prst="rect">
              <a:avLst/>
            </a:prstGeom>
            <a:noFill/>
            <a:scene3d>
              <a:camera prst="isometricOffAxis1Right"/>
              <a:lightRig rig="threePt" dir="t"/>
            </a:scene3d>
          </p:spPr>
          <p:txBody>
            <a:bodyPr>
              <a:spAutoFit/>
            </a:bodyPr>
            <a:lstStyle/>
            <a:p>
              <a:pPr algn="ctr" eaLnBrk="1" fontAlgn="auto" hangingPunct="1">
                <a:spcBef>
                  <a:spcPts val="0"/>
                </a:spcBef>
                <a:spcAft>
                  <a:spcPts val="0"/>
                </a:spcAft>
                <a:defRPr/>
              </a:pPr>
              <a:r>
                <a:rPr lang="id-ID" sz="2000" dirty="0">
                  <a:solidFill>
                    <a:schemeClr val="bg1"/>
                  </a:solidFill>
                  <a:latin typeface="FontAwesome" pitchFamily="2" charset="0"/>
                </a:rPr>
                <a:t></a:t>
              </a:r>
            </a:p>
          </p:txBody>
        </p:sp>
        <p:sp>
          <p:nvSpPr>
            <p:cNvPr id="50" name="TextBox 49"/>
            <p:cNvSpPr txBox="1"/>
            <p:nvPr/>
          </p:nvSpPr>
          <p:spPr>
            <a:xfrm rot="540000">
              <a:off x="2822741" y="2991082"/>
              <a:ext cx="608620" cy="246221"/>
            </a:xfrm>
            <a:prstGeom prst="rect">
              <a:avLst/>
            </a:prstGeom>
            <a:noFill/>
            <a:scene3d>
              <a:camera prst="isometricOffAxis2Left"/>
              <a:lightRig rig="threePt" dir="t"/>
            </a:scene3d>
          </p:spPr>
          <p:txBody>
            <a:bodyPr>
              <a:spAutoFit/>
            </a:bodyPr>
            <a:lstStyle/>
            <a:p>
              <a:pPr eaLnBrk="1" fontAlgn="auto" hangingPunct="1">
                <a:spcBef>
                  <a:spcPts val="0"/>
                </a:spcBef>
                <a:spcAft>
                  <a:spcPts val="0"/>
                </a:spcAft>
                <a:defRPr/>
              </a:pPr>
              <a:r>
                <a:rPr lang="id-ID" sz="1000" b="1" dirty="0">
                  <a:solidFill>
                    <a:schemeClr val="bg1"/>
                  </a:solidFill>
                  <a:latin typeface="+mn-lt"/>
                  <a:ea typeface="Roboto" panose="02000000000000000000" pitchFamily="2" charset="0"/>
                </a:rPr>
                <a:t>TONE</a:t>
              </a:r>
            </a:p>
          </p:txBody>
        </p:sp>
      </p:grpSp>
      <p:grpSp>
        <p:nvGrpSpPr>
          <p:cNvPr id="51" name="Group 50"/>
          <p:cNvGrpSpPr>
            <a:grpSpLocks/>
          </p:cNvGrpSpPr>
          <p:nvPr/>
        </p:nvGrpSpPr>
        <p:grpSpPr bwMode="auto">
          <a:xfrm>
            <a:off x="4716463" y="3354388"/>
            <a:ext cx="1244600" cy="400050"/>
            <a:chOff x="2883563" y="3670818"/>
            <a:chExt cx="1245616" cy="400110"/>
          </a:xfrm>
        </p:grpSpPr>
        <p:sp>
          <p:nvSpPr>
            <p:cNvPr id="52" name="TextBox 51"/>
            <p:cNvSpPr txBox="1"/>
            <p:nvPr/>
          </p:nvSpPr>
          <p:spPr>
            <a:xfrm rot="21480000">
              <a:off x="3501729" y="3670818"/>
              <a:ext cx="627450" cy="400110"/>
            </a:xfrm>
            <a:prstGeom prst="rect">
              <a:avLst/>
            </a:prstGeom>
            <a:noFill/>
            <a:effectLst/>
            <a:scene3d>
              <a:camera prst="isometricOffAxis1Right"/>
              <a:lightRig rig="threePt" dir="t"/>
            </a:scene3d>
          </p:spPr>
          <p:txBody>
            <a:bodyPr>
              <a:spAutoFit/>
            </a:bodyPr>
            <a:lstStyle/>
            <a:p>
              <a:pPr algn="ctr" eaLnBrk="1" fontAlgn="auto" hangingPunct="1">
                <a:spcBef>
                  <a:spcPts val="0"/>
                </a:spcBef>
                <a:spcAft>
                  <a:spcPts val="0"/>
                </a:spcAft>
                <a:defRPr/>
              </a:pPr>
              <a:r>
                <a:rPr lang="id-ID" sz="2000" dirty="0">
                  <a:solidFill>
                    <a:schemeClr val="bg1"/>
                  </a:solidFill>
                  <a:latin typeface="FontAwesome" pitchFamily="2" charset="0"/>
                </a:rPr>
                <a:t></a:t>
              </a:r>
            </a:p>
          </p:txBody>
        </p:sp>
        <p:sp>
          <p:nvSpPr>
            <p:cNvPr id="53" name="TextBox 52"/>
            <p:cNvSpPr txBox="1"/>
            <p:nvPr/>
          </p:nvSpPr>
          <p:spPr>
            <a:xfrm rot="540000">
              <a:off x="2883563" y="3769215"/>
              <a:ext cx="561439" cy="246221"/>
            </a:xfrm>
            <a:prstGeom prst="rect">
              <a:avLst/>
            </a:prstGeom>
            <a:noFill/>
            <a:scene3d>
              <a:camera prst="isometricOffAxis2Left"/>
              <a:lightRig rig="threePt" dir="t"/>
            </a:scene3d>
          </p:spPr>
          <p:txBody>
            <a:bodyPr>
              <a:spAutoFit/>
            </a:bodyPr>
            <a:lstStyle/>
            <a:p>
              <a:pPr eaLnBrk="1" fontAlgn="auto" hangingPunct="1">
                <a:spcBef>
                  <a:spcPts val="0"/>
                </a:spcBef>
                <a:spcAft>
                  <a:spcPts val="0"/>
                </a:spcAft>
                <a:defRPr/>
              </a:pPr>
              <a:r>
                <a:rPr lang="id-ID" sz="1000" b="1" dirty="0">
                  <a:solidFill>
                    <a:schemeClr val="bg1"/>
                  </a:solidFill>
                  <a:latin typeface="+mn-lt"/>
                  <a:ea typeface="Roboto" panose="02000000000000000000" pitchFamily="2" charset="0"/>
                </a:rPr>
                <a:t>COIN</a:t>
              </a:r>
            </a:p>
          </p:txBody>
        </p:sp>
      </p:grpSp>
      <p:grpSp>
        <p:nvGrpSpPr>
          <p:cNvPr id="54" name="Group 53"/>
          <p:cNvGrpSpPr>
            <a:grpSpLocks/>
          </p:cNvGrpSpPr>
          <p:nvPr/>
        </p:nvGrpSpPr>
        <p:grpSpPr bwMode="auto">
          <a:xfrm>
            <a:off x="6018213" y="3049588"/>
            <a:ext cx="1370012" cy="400050"/>
            <a:chOff x="2805874" y="4257299"/>
            <a:chExt cx="1370283" cy="400110"/>
          </a:xfrm>
        </p:grpSpPr>
        <p:sp>
          <p:nvSpPr>
            <p:cNvPr id="55" name="TextBox 54"/>
            <p:cNvSpPr txBox="1"/>
            <p:nvPr/>
          </p:nvSpPr>
          <p:spPr>
            <a:xfrm rot="21420000">
              <a:off x="3548707" y="4257299"/>
              <a:ext cx="627450" cy="400110"/>
            </a:xfrm>
            <a:prstGeom prst="rect">
              <a:avLst/>
            </a:prstGeom>
            <a:noFill/>
            <a:scene3d>
              <a:camera prst="isometricOffAxis1Right"/>
              <a:lightRig rig="threePt" dir="t"/>
            </a:scene3d>
          </p:spPr>
          <p:txBody>
            <a:bodyPr>
              <a:spAutoFit/>
            </a:bodyPr>
            <a:lstStyle/>
            <a:p>
              <a:pPr algn="ctr" eaLnBrk="1" fontAlgn="auto" hangingPunct="1">
                <a:spcBef>
                  <a:spcPts val="0"/>
                </a:spcBef>
                <a:spcAft>
                  <a:spcPts val="0"/>
                </a:spcAft>
                <a:defRPr/>
              </a:pPr>
              <a:r>
                <a:rPr lang="id-ID" sz="2000" dirty="0">
                  <a:solidFill>
                    <a:schemeClr val="bg1"/>
                  </a:solidFill>
                  <a:latin typeface="FontAwesome" pitchFamily="2" charset="0"/>
                </a:rPr>
                <a:t></a:t>
              </a:r>
            </a:p>
          </p:txBody>
        </p:sp>
        <p:sp>
          <p:nvSpPr>
            <p:cNvPr id="56" name="TextBox 55"/>
            <p:cNvSpPr txBox="1"/>
            <p:nvPr/>
          </p:nvSpPr>
          <p:spPr>
            <a:xfrm rot="540000">
              <a:off x="2805874" y="4299057"/>
              <a:ext cx="796363" cy="246221"/>
            </a:xfrm>
            <a:prstGeom prst="rect">
              <a:avLst/>
            </a:prstGeom>
            <a:noFill/>
            <a:scene3d>
              <a:camera prst="isometricOffAxis2Left"/>
              <a:lightRig rig="threePt" dir="t"/>
            </a:scene3d>
          </p:spPr>
          <p:txBody>
            <a:bodyPr>
              <a:spAutoFit/>
            </a:bodyPr>
            <a:lstStyle/>
            <a:p>
              <a:pPr eaLnBrk="1" fontAlgn="auto" hangingPunct="1">
                <a:spcBef>
                  <a:spcPts val="0"/>
                </a:spcBef>
                <a:spcAft>
                  <a:spcPts val="0"/>
                </a:spcAft>
                <a:defRPr/>
              </a:pPr>
              <a:r>
                <a:rPr lang="id-ID" sz="1000" b="1" dirty="0">
                  <a:solidFill>
                    <a:schemeClr val="bg1"/>
                  </a:solidFill>
                  <a:latin typeface="+mn-lt"/>
                  <a:ea typeface="Roboto" panose="02000000000000000000" pitchFamily="2" charset="0"/>
                  <a:cs typeface="Arial" panose="020B0604020202020204" pitchFamily="34" charset="0"/>
                </a:rPr>
                <a:t>KARDUS</a:t>
              </a:r>
            </a:p>
          </p:txBody>
        </p:sp>
      </p:grpSp>
      <p:grpSp>
        <p:nvGrpSpPr>
          <p:cNvPr id="57" name="Group 56"/>
          <p:cNvGrpSpPr>
            <a:grpSpLocks/>
          </p:cNvGrpSpPr>
          <p:nvPr/>
        </p:nvGrpSpPr>
        <p:grpSpPr bwMode="auto">
          <a:xfrm>
            <a:off x="5299075" y="4519613"/>
            <a:ext cx="1381125" cy="400050"/>
            <a:chOff x="3152560" y="4981569"/>
            <a:chExt cx="1380184" cy="400110"/>
          </a:xfrm>
        </p:grpSpPr>
        <p:sp>
          <p:nvSpPr>
            <p:cNvPr id="58" name="TextBox 57"/>
            <p:cNvSpPr txBox="1"/>
            <p:nvPr/>
          </p:nvSpPr>
          <p:spPr>
            <a:xfrm rot="21420000">
              <a:off x="3905294" y="4981569"/>
              <a:ext cx="627450" cy="400110"/>
            </a:xfrm>
            <a:prstGeom prst="rect">
              <a:avLst/>
            </a:prstGeom>
            <a:noFill/>
            <a:scene3d>
              <a:camera prst="isometricOffAxis1Right"/>
              <a:lightRig rig="threePt" dir="t"/>
            </a:scene3d>
          </p:spPr>
          <p:txBody>
            <a:bodyPr>
              <a:spAutoFit/>
            </a:bodyPr>
            <a:lstStyle/>
            <a:p>
              <a:pPr algn="ctr" eaLnBrk="1" fontAlgn="auto" hangingPunct="1">
                <a:spcBef>
                  <a:spcPts val="0"/>
                </a:spcBef>
                <a:spcAft>
                  <a:spcPts val="0"/>
                </a:spcAft>
                <a:defRPr/>
              </a:pPr>
              <a:r>
                <a:rPr lang="id-ID" sz="2000" dirty="0">
                  <a:solidFill>
                    <a:schemeClr val="bg1"/>
                  </a:solidFill>
                  <a:latin typeface="FontAwesome" pitchFamily="2" charset="0"/>
                </a:rPr>
                <a:t></a:t>
              </a:r>
            </a:p>
          </p:txBody>
        </p:sp>
        <p:sp>
          <p:nvSpPr>
            <p:cNvPr id="59" name="TextBox 58"/>
            <p:cNvSpPr txBox="1"/>
            <p:nvPr/>
          </p:nvSpPr>
          <p:spPr>
            <a:xfrm rot="540000">
              <a:off x="3152560" y="5063997"/>
              <a:ext cx="763612" cy="246221"/>
            </a:xfrm>
            <a:prstGeom prst="rect">
              <a:avLst/>
            </a:prstGeom>
            <a:noFill/>
            <a:scene3d>
              <a:camera prst="isometricOffAxis2Left"/>
              <a:lightRig rig="threePt" dir="t"/>
            </a:scene3d>
          </p:spPr>
          <p:txBody>
            <a:bodyPr>
              <a:spAutoFit/>
            </a:bodyPr>
            <a:lstStyle/>
            <a:p>
              <a:pPr eaLnBrk="1" fontAlgn="auto" hangingPunct="1">
                <a:spcBef>
                  <a:spcPts val="0"/>
                </a:spcBef>
                <a:spcAft>
                  <a:spcPts val="0"/>
                </a:spcAft>
                <a:defRPr/>
              </a:pPr>
              <a:r>
                <a:rPr lang="id-ID" sz="1000" b="1" dirty="0">
                  <a:solidFill>
                    <a:schemeClr val="bg1"/>
                  </a:solidFill>
                  <a:latin typeface="+mn-lt"/>
                  <a:ea typeface="Roboto" panose="02000000000000000000" pitchFamily="2" charset="0"/>
                </a:rPr>
                <a:t>FAXIMILY</a:t>
              </a:r>
            </a:p>
          </p:txBody>
        </p:sp>
      </p:grpSp>
      <p:sp>
        <p:nvSpPr>
          <p:cNvPr id="60" name="Rectangle 59"/>
          <p:cNvSpPr>
            <a:spLocks noChangeAspect="1"/>
          </p:cNvSpPr>
          <p:nvPr/>
        </p:nvSpPr>
        <p:spPr>
          <a:xfrm>
            <a:off x="8194675" y="2436813"/>
            <a:ext cx="360363" cy="358775"/>
          </a:xfrm>
          <a:prstGeom prst="rect">
            <a:avLst/>
          </a:prstGeom>
          <a:no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61" name="Rectangle 60"/>
          <p:cNvSpPr>
            <a:spLocks noChangeAspect="1"/>
          </p:cNvSpPr>
          <p:nvPr/>
        </p:nvSpPr>
        <p:spPr>
          <a:xfrm>
            <a:off x="8194675" y="3095625"/>
            <a:ext cx="360363" cy="360363"/>
          </a:xfrm>
          <a:prstGeom prst="rect">
            <a:avLst/>
          </a:prstGeom>
          <a:noFill/>
          <a:ln w="25400">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62" name="Rectangle 61"/>
          <p:cNvSpPr>
            <a:spLocks noChangeAspect="1"/>
          </p:cNvSpPr>
          <p:nvPr/>
        </p:nvSpPr>
        <p:spPr>
          <a:xfrm>
            <a:off x="8194675" y="3768725"/>
            <a:ext cx="360363" cy="360363"/>
          </a:xfrm>
          <a:prstGeom prst="rect">
            <a:avLst/>
          </a:prstGeom>
          <a:noFill/>
          <a:ln w="254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63" name="Rectangle 62"/>
          <p:cNvSpPr>
            <a:spLocks noChangeAspect="1"/>
          </p:cNvSpPr>
          <p:nvPr/>
        </p:nvSpPr>
        <p:spPr>
          <a:xfrm>
            <a:off x="8208963" y="4389438"/>
            <a:ext cx="360362" cy="360362"/>
          </a:xfrm>
          <a:prstGeom prst="rect">
            <a:avLst/>
          </a:prstGeom>
          <a:noFill/>
          <a:ln w="2540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64" name="TextBox 63"/>
          <p:cNvSpPr txBox="1"/>
          <p:nvPr/>
        </p:nvSpPr>
        <p:spPr>
          <a:xfrm>
            <a:off x="8696325" y="2297113"/>
            <a:ext cx="936625" cy="293687"/>
          </a:xfrm>
          <a:prstGeom prst="rect">
            <a:avLst/>
          </a:prstGeom>
          <a:noFill/>
        </p:spPr>
        <p:txBody>
          <a:bodyPr wrap="none">
            <a:spAutoFit/>
          </a:bodyPr>
          <a:lstStyle/>
          <a:p>
            <a:pPr eaLnBrk="1" fontAlgn="auto" hangingPunct="1">
              <a:spcBef>
                <a:spcPts val="0"/>
              </a:spcBef>
              <a:spcAft>
                <a:spcPts val="0"/>
              </a:spcAft>
              <a:defRPr/>
            </a:pPr>
            <a:r>
              <a:rPr lang="id-ID" sz="1300" dirty="0">
                <a:solidFill>
                  <a:schemeClr val="accent4"/>
                </a:solidFill>
                <a:latin typeface="+mn-lt"/>
                <a:ea typeface="Roboto" panose="02000000000000000000" pitchFamily="2" charset="0"/>
              </a:rPr>
              <a:t>Content</a:t>
            </a:r>
            <a:r>
              <a:rPr lang="id-ID" sz="1300" b="1" dirty="0">
                <a:solidFill>
                  <a:schemeClr val="accent4"/>
                </a:solidFill>
                <a:latin typeface="+mn-lt"/>
                <a:ea typeface="Roboto" panose="02000000000000000000" pitchFamily="2" charset="0"/>
              </a:rPr>
              <a:t> 01</a:t>
            </a:r>
          </a:p>
        </p:txBody>
      </p:sp>
      <p:sp>
        <p:nvSpPr>
          <p:cNvPr id="65" name="TextBox 64"/>
          <p:cNvSpPr txBox="1">
            <a:spLocks noChangeArrowheads="1"/>
          </p:cNvSpPr>
          <p:nvPr/>
        </p:nvSpPr>
        <p:spPr bwMode="auto">
          <a:xfrm>
            <a:off x="8696325" y="2513013"/>
            <a:ext cx="22510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sz="1000">
                <a:solidFill>
                  <a:srgbClr val="A6A6A6"/>
                </a:solidFill>
                <a:ea typeface="Roboto" pitchFamily="2" charset="0"/>
                <a:cs typeface="Roboto" pitchFamily="2" charset="0"/>
              </a:rPr>
              <a:t>Suitable for all category</a:t>
            </a:r>
            <a:r>
              <a:rPr lang="en-US" altLang="zh-CN" sz="1000">
                <a:solidFill>
                  <a:srgbClr val="A6A6A6"/>
                </a:solidFill>
              </a:rPr>
              <a:t>, Lorem Ipsum is not simply random text.</a:t>
            </a:r>
            <a:endParaRPr lang="en-US" altLang="zh-CN" sz="1000" b="1">
              <a:solidFill>
                <a:srgbClr val="A6A6A6"/>
              </a:solidFill>
            </a:endParaRPr>
          </a:p>
        </p:txBody>
      </p:sp>
      <p:sp>
        <p:nvSpPr>
          <p:cNvPr id="66" name="TextBox 65"/>
          <p:cNvSpPr txBox="1">
            <a:spLocks noChangeArrowheads="1"/>
          </p:cNvSpPr>
          <p:nvPr/>
        </p:nvSpPr>
        <p:spPr bwMode="auto">
          <a:xfrm>
            <a:off x="8696325" y="2976563"/>
            <a:ext cx="936625" cy="2936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sz="1300">
                <a:solidFill>
                  <a:srgbClr val="7030A0"/>
                </a:solidFill>
                <a:ea typeface="Roboto" pitchFamily="2" charset="0"/>
                <a:cs typeface="Roboto" pitchFamily="2" charset="0"/>
              </a:rPr>
              <a:t>Content</a:t>
            </a:r>
            <a:r>
              <a:rPr lang="id-ID" altLang="zh-CN" sz="1300" b="1">
                <a:solidFill>
                  <a:srgbClr val="7030A0"/>
                </a:solidFill>
                <a:ea typeface="Roboto" pitchFamily="2" charset="0"/>
                <a:cs typeface="Roboto" pitchFamily="2" charset="0"/>
              </a:rPr>
              <a:t> 02</a:t>
            </a:r>
          </a:p>
        </p:txBody>
      </p:sp>
      <p:sp>
        <p:nvSpPr>
          <p:cNvPr id="67" name="TextBox 66"/>
          <p:cNvSpPr txBox="1">
            <a:spLocks noChangeArrowheads="1"/>
          </p:cNvSpPr>
          <p:nvPr/>
        </p:nvSpPr>
        <p:spPr bwMode="auto">
          <a:xfrm>
            <a:off x="8696325" y="3192463"/>
            <a:ext cx="22510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sz="1000">
                <a:solidFill>
                  <a:srgbClr val="A6A6A6"/>
                </a:solidFill>
                <a:ea typeface="Roboto" pitchFamily="2" charset="0"/>
                <a:cs typeface="Roboto" pitchFamily="2" charset="0"/>
              </a:rPr>
              <a:t>Suitable for all category</a:t>
            </a:r>
            <a:r>
              <a:rPr lang="en-US" altLang="zh-CN" sz="1000">
                <a:solidFill>
                  <a:srgbClr val="A6A6A6"/>
                </a:solidFill>
              </a:rPr>
              <a:t>, Lorem Ipsum is not simply random text.</a:t>
            </a:r>
            <a:endParaRPr lang="en-US" altLang="zh-CN" sz="1000" b="1">
              <a:solidFill>
                <a:srgbClr val="A6A6A6"/>
              </a:solidFill>
            </a:endParaRPr>
          </a:p>
        </p:txBody>
      </p:sp>
      <p:sp>
        <p:nvSpPr>
          <p:cNvPr id="68" name="TextBox 67"/>
          <p:cNvSpPr txBox="1">
            <a:spLocks noChangeArrowheads="1"/>
          </p:cNvSpPr>
          <p:nvPr/>
        </p:nvSpPr>
        <p:spPr bwMode="auto">
          <a:xfrm>
            <a:off x="8696325" y="3640138"/>
            <a:ext cx="936625" cy="29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sz="1300">
                <a:solidFill>
                  <a:srgbClr val="FF0000"/>
                </a:solidFill>
                <a:ea typeface="Roboto" pitchFamily="2" charset="0"/>
                <a:cs typeface="Roboto" pitchFamily="2" charset="0"/>
              </a:rPr>
              <a:t>Content</a:t>
            </a:r>
            <a:r>
              <a:rPr lang="id-ID" altLang="zh-CN" sz="1300" b="1">
                <a:solidFill>
                  <a:srgbClr val="FF0000"/>
                </a:solidFill>
                <a:ea typeface="Roboto" pitchFamily="2" charset="0"/>
                <a:cs typeface="Roboto" pitchFamily="2" charset="0"/>
              </a:rPr>
              <a:t> 03</a:t>
            </a:r>
          </a:p>
        </p:txBody>
      </p:sp>
      <p:sp>
        <p:nvSpPr>
          <p:cNvPr id="69" name="TextBox 68"/>
          <p:cNvSpPr txBox="1">
            <a:spLocks noChangeArrowheads="1"/>
          </p:cNvSpPr>
          <p:nvPr/>
        </p:nvSpPr>
        <p:spPr bwMode="auto">
          <a:xfrm>
            <a:off x="8696325" y="3840163"/>
            <a:ext cx="22510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sz="1000">
                <a:solidFill>
                  <a:srgbClr val="A6A6A6"/>
                </a:solidFill>
                <a:ea typeface="Roboto" pitchFamily="2" charset="0"/>
                <a:cs typeface="Roboto" pitchFamily="2" charset="0"/>
              </a:rPr>
              <a:t>Suitable for all category</a:t>
            </a:r>
            <a:r>
              <a:rPr lang="en-US" altLang="zh-CN" sz="1000">
                <a:solidFill>
                  <a:srgbClr val="A6A6A6"/>
                </a:solidFill>
              </a:rPr>
              <a:t>, Lorem Ipsum is not simply random text.</a:t>
            </a:r>
            <a:endParaRPr lang="en-US" altLang="zh-CN" sz="1000" b="1">
              <a:solidFill>
                <a:srgbClr val="A6A6A6"/>
              </a:solidFill>
            </a:endParaRPr>
          </a:p>
        </p:txBody>
      </p:sp>
      <p:sp>
        <p:nvSpPr>
          <p:cNvPr id="70" name="TextBox 69"/>
          <p:cNvSpPr txBox="1"/>
          <p:nvPr/>
        </p:nvSpPr>
        <p:spPr>
          <a:xfrm>
            <a:off x="8696325" y="4244975"/>
            <a:ext cx="936625" cy="292100"/>
          </a:xfrm>
          <a:prstGeom prst="rect">
            <a:avLst/>
          </a:prstGeom>
          <a:noFill/>
        </p:spPr>
        <p:txBody>
          <a:bodyPr wrap="none">
            <a:spAutoFit/>
          </a:bodyPr>
          <a:lstStyle/>
          <a:p>
            <a:pPr eaLnBrk="1" fontAlgn="auto" hangingPunct="1">
              <a:spcBef>
                <a:spcPts val="0"/>
              </a:spcBef>
              <a:spcAft>
                <a:spcPts val="0"/>
              </a:spcAft>
              <a:defRPr/>
            </a:pPr>
            <a:r>
              <a:rPr lang="id-ID" sz="1300" dirty="0">
                <a:solidFill>
                  <a:schemeClr val="accent6"/>
                </a:solidFill>
                <a:latin typeface="+mn-lt"/>
                <a:ea typeface="Roboto" panose="02000000000000000000" pitchFamily="2" charset="0"/>
              </a:rPr>
              <a:t>Content</a:t>
            </a:r>
            <a:r>
              <a:rPr lang="id-ID" sz="1300" b="1" dirty="0">
                <a:solidFill>
                  <a:schemeClr val="accent6"/>
                </a:solidFill>
                <a:latin typeface="+mn-lt"/>
                <a:ea typeface="Roboto" panose="02000000000000000000" pitchFamily="2" charset="0"/>
              </a:rPr>
              <a:t> 04</a:t>
            </a:r>
          </a:p>
        </p:txBody>
      </p:sp>
      <p:sp>
        <p:nvSpPr>
          <p:cNvPr id="71" name="TextBox 70"/>
          <p:cNvSpPr txBox="1">
            <a:spLocks noChangeArrowheads="1"/>
          </p:cNvSpPr>
          <p:nvPr/>
        </p:nvSpPr>
        <p:spPr bwMode="auto">
          <a:xfrm>
            <a:off x="8696325" y="4459288"/>
            <a:ext cx="2251075"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sz="1000">
                <a:solidFill>
                  <a:srgbClr val="A6A6A6"/>
                </a:solidFill>
                <a:ea typeface="Roboto" pitchFamily="2" charset="0"/>
                <a:cs typeface="Roboto" pitchFamily="2" charset="0"/>
              </a:rPr>
              <a:t>Suitable for all category</a:t>
            </a:r>
            <a:r>
              <a:rPr lang="en-US" altLang="zh-CN" sz="1000">
                <a:solidFill>
                  <a:srgbClr val="A6A6A6"/>
                </a:solidFill>
              </a:rPr>
              <a:t>, Lorem Ipsum is not simply random text.</a:t>
            </a:r>
            <a:endParaRPr lang="en-US" altLang="zh-CN" sz="1000" b="1">
              <a:solidFill>
                <a:srgbClr val="A6A6A6"/>
              </a:solidFill>
            </a:endParaRPr>
          </a:p>
        </p:txBody>
      </p:sp>
      <p:sp>
        <p:nvSpPr>
          <p:cNvPr id="76" name="TextBox 75"/>
          <p:cNvSpPr txBox="1"/>
          <p:nvPr/>
        </p:nvSpPr>
        <p:spPr>
          <a:xfrm>
            <a:off x="588963" y="2516188"/>
            <a:ext cx="3098800" cy="460375"/>
          </a:xfrm>
          <a:prstGeom prst="rect">
            <a:avLst/>
          </a:prstGeom>
          <a:noFill/>
        </p:spPr>
        <p:txBody>
          <a:bodyPr>
            <a:spAutoFit/>
          </a:bodyPr>
          <a:lstStyle/>
          <a:p>
            <a:pPr eaLnBrk="1" fontAlgn="auto" hangingPunct="1">
              <a:spcBef>
                <a:spcPts val="0"/>
              </a:spcBef>
              <a:spcAft>
                <a:spcPts val="0"/>
              </a:spcAft>
              <a:defRPr/>
            </a:pPr>
            <a:r>
              <a:rPr lang="id-ID" sz="2400" b="1" dirty="0">
                <a:solidFill>
                  <a:schemeClr val="bg1">
                    <a:lumMod val="95000"/>
                  </a:schemeClr>
                </a:solidFill>
                <a:latin typeface="+mn-lt"/>
                <a:ea typeface="Roboto" panose="02000000000000000000" pitchFamily="2" charset="0"/>
              </a:rPr>
              <a:t>Description</a:t>
            </a:r>
          </a:p>
        </p:txBody>
      </p:sp>
      <p:sp>
        <p:nvSpPr>
          <p:cNvPr id="77" name="Rectangle 76"/>
          <p:cNvSpPr/>
          <p:nvPr/>
        </p:nvSpPr>
        <p:spPr>
          <a:xfrm>
            <a:off x="592138" y="2968625"/>
            <a:ext cx="3173412" cy="1200150"/>
          </a:xfrm>
          <a:prstGeom prst="rect">
            <a:avLst/>
          </a:prstGeom>
        </p:spPr>
        <p:txBody>
          <a:bodyPr>
            <a:spAutoFit/>
          </a:bodyPr>
          <a:lstStyle/>
          <a:p>
            <a:pPr eaLnBrk="1" fontAlgn="auto" hangingPunct="1">
              <a:spcBef>
                <a:spcPts val="0"/>
              </a:spcBef>
              <a:spcAft>
                <a:spcPts val="0"/>
              </a:spcAft>
              <a:defRPr/>
            </a:pPr>
            <a:r>
              <a:rPr lang="id-ID" sz="1200" dirty="0">
                <a:solidFill>
                  <a:schemeClr val="bg1">
                    <a:lumMod val="65000"/>
                  </a:schemeClr>
                </a:solidFill>
                <a:latin typeface="+mn-lt"/>
                <a:ea typeface="Roboto" panose="02000000000000000000" pitchFamily="2" charset="0"/>
              </a:rPr>
              <a:t>Suitable for all categories business and personal presentation, eaque ipsa quae ab illo inventore veritatis et quasi architecto beatae business and personal presentation, eaque ipsa quae ab illo inventore veritatis et quasi architecto beatae business and personal presentation.</a:t>
            </a:r>
          </a:p>
        </p:txBody>
      </p:sp>
      <p:sp>
        <p:nvSpPr>
          <p:cNvPr id="78" name="Content Placeholder 2"/>
          <p:cNvSpPr txBox="1">
            <a:spLocks/>
          </p:cNvSpPr>
          <p:nvPr/>
        </p:nvSpPr>
        <p:spPr>
          <a:xfrm>
            <a:off x="608013" y="5521325"/>
            <a:ext cx="10782300" cy="817563"/>
          </a:xfrm>
          <a:prstGeom prst="rect">
            <a:avLst/>
          </a:prstGeom>
        </p:spPr>
        <p:txBody>
          <a:bodyPr>
            <a:norm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lnSpc>
                <a:spcPct val="110000"/>
              </a:lnSpc>
              <a:spcAft>
                <a:spcPts val="0"/>
              </a:spcAft>
              <a:buFont typeface="Arial" pitchFamily="34" charset="0"/>
              <a:buNone/>
              <a:defRPr/>
            </a:pPr>
            <a:r>
              <a:rPr lang="en-US" sz="1100" dirty="0">
                <a:solidFill>
                  <a:schemeClr val="bg1">
                    <a:lumMod val="95000"/>
                  </a:schemeClr>
                </a:solidFill>
              </a:rPr>
              <a:t>Lorem ipsum dolor sit amet, consectetur adipiscing elit. </a:t>
            </a:r>
            <a:r>
              <a:rPr lang="en-US" sz="1100" b="1" dirty="0">
                <a:solidFill>
                  <a:schemeClr val="bg1">
                    <a:lumMod val="95000"/>
                  </a:schemeClr>
                </a:solidFill>
              </a:rPr>
              <a:t>Fusce suscipit neque non libero aliquam</a:t>
            </a:r>
            <a:r>
              <a:rPr lang="en-US" sz="1100" dirty="0">
                <a:solidFill>
                  <a:schemeClr val="bg1">
                    <a:lumMod val="95000"/>
                  </a:schemeClr>
                </a:solidFill>
              </a:rPr>
              <a:t>, ut facilisis lacus pretium. Sed imperdiet tincidunt velit laoreet facilisis. Praesent tempus ipsum suscipit, dictum nulla a, sagittis sapien. Curabitur a nisl facilisis lectus posuere pharetra porta sed neque. Fusce porttitor venenatis ipsum at ullamcorper. Suspendisse sodales leo vehicula libero pharetra, ac porttitor metus mollis</a:t>
            </a:r>
            <a:r>
              <a:rPr lang="en-US" sz="1100" dirty="0" smtClean="0">
                <a:solidFill>
                  <a:schemeClr val="bg1">
                    <a:lumMod val="95000"/>
                  </a:schemeClr>
                </a:solidFill>
              </a:rPr>
              <a:t>.</a:t>
            </a:r>
            <a:endParaRPr lang="en-US" sz="1100" dirty="0">
              <a:solidFill>
                <a:schemeClr val="bg1">
                  <a:lumMod val="95000"/>
                </a:schemeClr>
              </a:solidFill>
            </a:endParaRPr>
          </a:p>
        </p:txBody>
      </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2" presetClass="entr" presetSubtype="4" fill="hold" nodeType="withEffect">
                                  <p:stCondLst>
                                    <p:cond delay="0"/>
                                  </p:stCondLst>
                                  <p:childTnLst>
                                    <p:set>
                                      <p:cBhvr>
                                        <p:cTn id="28" dur="1" fill="hold">
                                          <p:stCondLst>
                                            <p:cond delay="0"/>
                                          </p:stCondLst>
                                        </p:cTn>
                                        <p:tgtEl>
                                          <p:spTgt spid="16"/>
                                        </p:tgtEl>
                                        <p:attrNameLst>
                                          <p:attrName>style.visibility</p:attrName>
                                        </p:attrNameLst>
                                      </p:cBhvr>
                                      <p:to>
                                        <p:strVal val="visible"/>
                                      </p:to>
                                    </p:set>
                                    <p:anim calcmode="lin" valueType="num">
                                      <p:cBhvr additive="base">
                                        <p:cTn id="29" dur="1000" fill="hold"/>
                                        <p:tgtEl>
                                          <p:spTgt spid="16"/>
                                        </p:tgtEl>
                                        <p:attrNameLst>
                                          <p:attrName>ppt_x</p:attrName>
                                        </p:attrNameLst>
                                      </p:cBhvr>
                                      <p:tavLst>
                                        <p:tav tm="0">
                                          <p:val>
                                            <p:strVal val="#ppt_x"/>
                                          </p:val>
                                        </p:tav>
                                        <p:tav tm="100000">
                                          <p:val>
                                            <p:strVal val="#ppt_x"/>
                                          </p:val>
                                        </p:tav>
                                      </p:tavLst>
                                    </p:anim>
                                    <p:anim calcmode="lin" valueType="num">
                                      <p:cBhvr additive="base">
                                        <p:cTn id="30" dur="1000" fill="hold"/>
                                        <p:tgtEl>
                                          <p:spTgt spid="16"/>
                                        </p:tgtEl>
                                        <p:attrNameLst>
                                          <p:attrName>ppt_y</p:attrName>
                                        </p:attrNameLst>
                                      </p:cBhvr>
                                      <p:tavLst>
                                        <p:tav tm="0">
                                          <p:val>
                                            <p:strVal val="1+#ppt_h/2"/>
                                          </p:val>
                                        </p:tav>
                                        <p:tav tm="100000">
                                          <p:val>
                                            <p:strVal val="#ppt_y"/>
                                          </p:val>
                                        </p:tav>
                                      </p:tavLst>
                                    </p:anim>
                                  </p:childTnLst>
                                </p:cTn>
                              </p:par>
                              <p:par>
                                <p:cTn id="31" presetID="2" presetClass="entr" presetSubtype="6" fill="hold" nodeType="withEffect">
                                  <p:stCondLst>
                                    <p:cond delay="0"/>
                                  </p:stCondLst>
                                  <p:childTnLst>
                                    <p:set>
                                      <p:cBhvr>
                                        <p:cTn id="32" dur="1" fill="hold">
                                          <p:stCondLst>
                                            <p:cond delay="0"/>
                                          </p:stCondLst>
                                        </p:cTn>
                                        <p:tgtEl>
                                          <p:spTgt spid="17"/>
                                        </p:tgtEl>
                                        <p:attrNameLst>
                                          <p:attrName>style.visibility</p:attrName>
                                        </p:attrNameLst>
                                      </p:cBhvr>
                                      <p:to>
                                        <p:strVal val="visible"/>
                                      </p:to>
                                    </p:set>
                                    <p:anim calcmode="lin" valueType="num">
                                      <p:cBhvr additive="base">
                                        <p:cTn id="33" dur="1000" fill="hold"/>
                                        <p:tgtEl>
                                          <p:spTgt spid="17"/>
                                        </p:tgtEl>
                                        <p:attrNameLst>
                                          <p:attrName>ppt_x</p:attrName>
                                        </p:attrNameLst>
                                      </p:cBhvr>
                                      <p:tavLst>
                                        <p:tav tm="0">
                                          <p:val>
                                            <p:strVal val="1+#ppt_w/2"/>
                                          </p:val>
                                        </p:tav>
                                        <p:tav tm="100000">
                                          <p:val>
                                            <p:strVal val="#ppt_x"/>
                                          </p:val>
                                        </p:tav>
                                      </p:tavLst>
                                    </p:anim>
                                    <p:anim calcmode="lin" valueType="num">
                                      <p:cBhvr additive="base">
                                        <p:cTn id="34" dur="1000" fill="hold"/>
                                        <p:tgtEl>
                                          <p:spTgt spid="17"/>
                                        </p:tgtEl>
                                        <p:attrNameLst>
                                          <p:attrName>ppt_y</p:attrName>
                                        </p:attrNameLst>
                                      </p:cBhvr>
                                      <p:tavLst>
                                        <p:tav tm="0">
                                          <p:val>
                                            <p:strVal val="1+#ppt_h/2"/>
                                          </p:val>
                                        </p:tav>
                                        <p:tav tm="100000">
                                          <p:val>
                                            <p:strVal val="#ppt_y"/>
                                          </p:val>
                                        </p:tav>
                                      </p:tavLst>
                                    </p:anim>
                                  </p:childTnLst>
                                </p:cTn>
                              </p:par>
                              <p:par>
                                <p:cTn id="35" presetID="2" presetClass="entr" presetSubtype="3" fill="hold" grpId="0" nodeType="withEffect">
                                  <p:stCondLst>
                                    <p:cond delay="0"/>
                                  </p:stCondLst>
                                  <p:childTnLst>
                                    <p:set>
                                      <p:cBhvr>
                                        <p:cTn id="36" dur="1" fill="hold">
                                          <p:stCondLst>
                                            <p:cond delay="0"/>
                                          </p:stCondLst>
                                        </p:cTn>
                                        <p:tgtEl>
                                          <p:spTgt spid="18"/>
                                        </p:tgtEl>
                                        <p:attrNameLst>
                                          <p:attrName>style.visibility</p:attrName>
                                        </p:attrNameLst>
                                      </p:cBhvr>
                                      <p:to>
                                        <p:strVal val="visible"/>
                                      </p:to>
                                    </p:set>
                                    <p:anim calcmode="lin" valueType="num">
                                      <p:cBhvr additive="base">
                                        <p:cTn id="37" dur="1000" fill="hold"/>
                                        <p:tgtEl>
                                          <p:spTgt spid="18"/>
                                        </p:tgtEl>
                                        <p:attrNameLst>
                                          <p:attrName>ppt_x</p:attrName>
                                        </p:attrNameLst>
                                      </p:cBhvr>
                                      <p:tavLst>
                                        <p:tav tm="0">
                                          <p:val>
                                            <p:strVal val="1+#ppt_w/2"/>
                                          </p:val>
                                        </p:tav>
                                        <p:tav tm="100000">
                                          <p:val>
                                            <p:strVal val="#ppt_x"/>
                                          </p:val>
                                        </p:tav>
                                      </p:tavLst>
                                    </p:anim>
                                    <p:anim calcmode="lin" valueType="num">
                                      <p:cBhvr additive="base">
                                        <p:cTn id="38" dur="1000" fill="hold"/>
                                        <p:tgtEl>
                                          <p:spTgt spid="18"/>
                                        </p:tgtEl>
                                        <p:attrNameLst>
                                          <p:attrName>ppt_y</p:attrName>
                                        </p:attrNameLst>
                                      </p:cBhvr>
                                      <p:tavLst>
                                        <p:tav tm="0">
                                          <p:val>
                                            <p:strVal val="0-#ppt_h/2"/>
                                          </p:val>
                                        </p:tav>
                                        <p:tav tm="100000">
                                          <p:val>
                                            <p:strVal val="#ppt_y"/>
                                          </p:val>
                                        </p:tav>
                                      </p:tavLst>
                                    </p:anim>
                                  </p:childTnLst>
                                </p:cTn>
                              </p:par>
                              <p:par>
                                <p:cTn id="39" presetID="2" presetClass="entr" presetSubtype="4" fill="hold" grpId="0" nodeType="withEffect">
                                  <p:stCondLst>
                                    <p:cond delay="0"/>
                                  </p:stCondLst>
                                  <p:childTnLst>
                                    <p:set>
                                      <p:cBhvr>
                                        <p:cTn id="40" dur="1" fill="hold">
                                          <p:stCondLst>
                                            <p:cond delay="0"/>
                                          </p:stCondLst>
                                        </p:cTn>
                                        <p:tgtEl>
                                          <p:spTgt spid="19"/>
                                        </p:tgtEl>
                                        <p:attrNameLst>
                                          <p:attrName>style.visibility</p:attrName>
                                        </p:attrNameLst>
                                      </p:cBhvr>
                                      <p:to>
                                        <p:strVal val="visible"/>
                                      </p:to>
                                    </p:set>
                                    <p:anim calcmode="lin" valueType="num">
                                      <p:cBhvr additive="base">
                                        <p:cTn id="41" dur="1000" fill="hold"/>
                                        <p:tgtEl>
                                          <p:spTgt spid="19"/>
                                        </p:tgtEl>
                                        <p:attrNameLst>
                                          <p:attrName>ppt_x</p:attrName>
                                        </p:attrNameLst>
                                      </p:cBhvr>
                                      <p:tavLst>
                                        <p:tav tm="0">
                                          <p:val>
                                            <p:strVal val="#ppt_x"/>
                                          </p:val>
                                        </p:tav>
                                        <p:tav tm="100000">
                                          <p:val>
                                            <p:strVal val="#ppt_x"/>
                                          </p:val>
                                        </p:tav>
                                      </p:tavLst>
                                    </p:anim>
                                    <p:anim calcmode="lin" valueType="num">
                                      <p:cBhvr additive="base">
                                        <p:cTn id="42" dur="1000" fill="hold"/>
                                        <p:tgtEl>
                                          <p:spTgt spid="19"/>
                                        </p:tgtEl>
                                        <p:attrNameLst>
                                          <p:attrName>ppt_y</p:attrName>
                                        </p:attrNameLst>
                                      </p:cBhvr>
                                      <p:tavLst>
                                        <p:tav tm="0">
                                          <p:val>
                                            <p:strVal val="1+#ppt_h/2"/>
                                          </p:val>
                                        </p:tav>
                                        <p:tav tm="100000">
                                          <p:val>
                                            <p:strVal val="#ppt_y"/>
                                          </p:val>
                                        </p:tav>
                                      </p:tavLst>
                                    </p:anim>
                                  </p:childTnLst>
                                </p:cTn>
                              </p:par>
                              <p:par>
                                <p:cTn id="43" presetID="2" presetClass="entr" presetSubtype="9" fill="hold" grpId="0" nodeType="withEffect">
                                  <p:stCondLst>
                                    <p:cond delay="0"/>
                                  </p:stCondLst>
                                  <p:childTnLst>
                                    <p:set>
                                      <p:cBhvr>
                                        <p:cTn id="44" dur="1" fill="hold">
                                          <p:stCondLst>
                                            <p:cond delay="0"/>
                                          </p:stCondLst>
                                        </p:cTn>
                                        <p:tgtEl>
                                          <p:spTgt spid="20"/>
                                        </p:tgtEl>
                                        <p:attrNameLst>
                                          <p:attrName>style.visibility</p:attrName>
                                        </p:attrNameLst>
                                      </p:cBhvr>
                                      <p:to>
                                        <p:strVal val="visible"/>
                                      </p:to>
                                    </p:set>
                                    <p:anim calcmode="lin" valueType="num">
                                      <p:cBhvr additive="base">
                                        <p:cTn id="45" dur="1000" fill="hold"/>
                                        <p:tgtEl>
                                          <p:spTgt spid="20"/>
                                        </p:tgtEl>
                                        <p:attrNameLst>
                                          <p:attrName>ppt_x</p:attrName>
                                        </p:attrNameLst>
                                      </p:cBhvr>
                                      <p:tavLst>
                                        <p:tav tm="0">
                                          <p:val>
                                            <p:strVal val="0-#ppt_w/2"/>
                                          </p:val>
                                        </p:tav>
                                        <p:tav tm="100000">
                                          <p:val>
                                            <p:strVal val="#ppt_x"/>
                                          </p:val>
                                        </p:tav>
                                      </p:tavLst>
                                    </p:anim>
                                    <p:anim calcmode="lin" valueType="num">
                                      <p:cBhvr additive="base">
                                        <p:cTn id="46" dur="1000" fill="hold"/>
                                        <p:tgtEl>
                                          <p:spTgt spid="20"/>
                                        </p:tgtEl>
                                        <p:attrNameLst>
                                          <p:attrName>ppt_y</p:attrName>
                                        </p:attrNameLst>
                                      </p:cBhvr>
                                      <p:tavLst>
                                        <p:tav tm="0">
                                          <p:val>
                                            <p:strVal val="0-#ppt_h/2"/>
                                          </p:val>
                                        </p:tav>
                                        <p:tav tm="100000">
                                          <p:val>
                                            <p:strVal val="#ppt_y"/>
                                          </p:val>
                                        </p:tav>
                                      </p:tavLst>
                                    </p:anim>
                                  </p:childTnLst>
                                </p:cTn>
                              </p:par>
                              <p:par>
                                <p:cTn id="47" presetID="2" presetClass="entr" presetSubtype="6" fill="hold" grpId="0" nodeType="withEffect">
                                  <p:stCondLst>
                                    <p:cond delay="0"/>
                                  </p:stCondLst>
                                  <p:childTnLst>
                                    <p:set>
                                      <p:cBhvr>
                                        <p:cTn id="48" dur="1" fill="hold">
                                          <p:stCondLst>
                                            <p:cond delay="0"/>
                                          </p:stCondLst>
                                        </p:cTn>
                                        <p:tgtEl>
                                          <p:spTgt spid="21"/>
                                        </p:tgtEl>
                                        <p:attrNameLst>
                                          <p:attrName>style.visibility</p:attrName>
                                        </p:attrNameLst>
                                      </p:cBhvr>
                                      <p:to>
                                        <p:strVal val="visible"/>
                                      </p:to>
                                    </p:set>
                                    <p:anim calcmode="lin" valueType="num">
                                      <p:cBhvr additive="base">
                                        <p:cTn id="49" dur="1000" fill="hold"/>
                                        <p:tgtEl>
                                          <p:spTgt spid="21"/>
                                        </p:tgtEl>
                                        <p:attrNameLst>
                                          <p:attrName>ppt_x</p:attrName>
                                        </p:attrNameLst>
                                      </p:cBhvr>
                                      <p:tavLst>
                                        <p:tav tm="0">
                                          <p:val>
                                            <p:strVal val="1+#ppt_w/2"/>
                                          </p:val>
                                        </p:tav>
                                        <p:tav tm="100000">
                                          <p:val>
                                            <p:strVal val="#ppt_x"/>
                                          </p:val>
                                        </p:tav>
                                      </p:tavLst>
                                    </p:anim>
                                    <p:anim calcmode="lin" valueType="num">
                                      <p:cBhvr additive="base">
                                        <p:cTn id="50" dur="1000" fill="hold"/>
                                        <p:tgtEl>
                                          <p:spTgt spid="21"/>
                                        </p:tgtEl>
                                        <p:attrNameLst>
                                          <p:attrName>ppt_y</p:attrName>
                                        </p:attrNameLst>
                                      </p:cBhvr>
                                      <p:tavLst>
                                        <p:tav tm="0">
                                          <p:val>
                                            <p:strVal val="1+#ppt_h/2"/>
                                          </p:val>
                                        </p:tav>
                                        <p:tav tm="100000">
                                          <p:val>
                                            <p:strVal val="#ppt_y"/>
                                          </p:val>
                                        </p:tav>
                                      </p:tavLst>
                                    </p:anim>
                                  </p:childTnLst>
                                </p:cTn>
                              </p:par>
                              <p:par>
                                <p:cTn id="51" presetID="2" presetClass="entr" presetSubtype="12" fill="hold" grpId="0" nodeType="withEffect">
                                  <p:stCondLst>
                                    <p:cond delay="0"/>
                                  </p:stCondLst>
                                  <p:childTnLst>
                                    <p:set>
                                      <p:cBhvr>
                                        <p:cTn id="52" dur="1" fill="hold">
                                          <p:stCondLst>
                                            <p:cond delay="0"/>
                                          </p:stCondLst>
                                        </p:cTn>
                                        <p:tgtEl>
                                          <p:spTgt spid="22"/>
                                        </p:tgtEl>
                                        <p:attrNameLst>
                                          <p:attrName>style.visibility</p:attrName>
                                        </p:attrNameLst>
                                      </p:cBhvr>
                                      <p:to>
                                        <p:strVal val="visible"/>
                                      </p:to>
                                    </p:set>
                                    <p:anim calcmode="lin" valueType="num">
                                      <p:cBhvr additive="base">
                                        <p:cTn id="53" dur="1000" fill="hold"/>
                                        <p:tgtEl>
                                          <p:spTgt spid="22"/>
                                        </p:tgtEl>
                                        <p:attrNameLst>
                                          <p:attrName>ppt_x</p:attrName>
                                        </p:attrNameLst>
                                      </p:cBhvr>
                                      <p:tavLst>
                                        <p:tav tm="0">
                                          <p:val>
                                            <p:strVal val="0-#ppt_w/2"/>
                                          </p:val>
                                        </p:tav>
                                        <p:tav tm="100000">
                                          <p:val>
                                            <p:strVal val="#ppt_x"/>
                                          </p:val>
                                        </p:tav>
                                      </p:tavLst>
                                    </p:anim>
                                    <p:anim calcmode="lin" valueType="num">
                                      <p:cBhvr additive="base">
                                        <p:cTn id="54" dur="1000" fill="hold"/>
                                        <p:tgtEl>
                                          <p:spTgt spid="22"/>
                                        </p:tgtEl>
                                        <p:attrNameLst>
                                          <p:attrName>ppt_y</p:attrName>
                                        </p:attrNameLst>
                                      </p:cBhvr>
                                      <p:tavLst>
                                        <p:tav tm="0">
                                          <p:val>
                                            <p:strVal val="1+#ppt_h/2"/>
                                          </p:val>
                                        </p:tav>
                                        <p:tav tm="100000">
                                          <p:val>
                                            <p:strVal val="#ppt_y"/>
                                          </p:val>
                                        </p:tav>
                                      </p:tavLst>
                                    </p:anim>
                                  </p:childTnLst>
                                </p:cTn>
                              </p:par>
                              <p:par>
                                <p:cTn id="55" presetID="2" presetClass="entr" presetSubtype="3" fill="hold" grpId="0" nodeType="with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additive="base">
                                        <p:cTn id="57" dur="1000" fill="hold"/>
                                        <p:tgtEl>
                                          <p:spTgt spid="23"/>
                                        </p:tgtEl>
                                        <p:attrNameLst>
                                          <p:attrName>ppt_x</p:attrName>
                                        </p:attrNameLst>
                                      </p:cBhvr>
                                      <p:tavLst>
                                        <p:tav tm="0">
                                          <p:val>
                                            <p:strVal val="1+#ppt_w/2"/>
                                          </p:val>
                                        </p:tav>
                                        <p:tav tm="100000">
                                          <p:val>
                                            <p:strVal val="#ppt_x"/>
                                          </p:val>
                                        </p:tav>
                                      </p:tavLst>
                                    </p:anim>
                                    <p:anim calcmode="lin" valueType="num">
                                      <p:cBhvr additive="base">
                                        <p:cTn id="58" dur="1000" fill="hold"/>
                                        <p:tgtEl>
                                          <p:spTgt spid="23"/>
                                        </p:tgtEl>
                                        <p:attrNameLst>
                                          <p:attrName>ppt_y</p:attrName>
                                        </p:attrNameLst>
                                      </p:cBhvr>
                                      <p:tavLst>
                                        <p:tav tm="0">
                                          <p:val>
                                            <p:strVal val="0-#ppt_h/2"/>
                                          </p:val>
                                        </p:tav>
                                        <p:tav tm="100000">
                                          <p:val>
                                            <p:strVal val="#ppt_y"/>
                                          </p:val>
                                        </p:tav>
                                      </p:tavLst>
                                    </p:anim>
                                  </p:childTnLst>
                                </p:cTn>
                              </p:par>
                              <p:par>
                                <p:cTn id="59" presetID="2" presetClass="entr" presetSubtype="12" fill="hold" grpId="0" nodeType="withEffect">
                                  <p:stCondLst>
                                    <p:cond delay="0"/>
                                  </p:stCondLst>
                                  <p:childTnLst>
                                    <p:set>
                                      <p:cBhvr>
                                        <p:cTn id="60" dur="1" fill="hold">
                                          <p:stCondLst>
                                            <p:cond delay="0"/>
                                          </p:stCondLst>
                                        </p:cTn>
                                        <p:tgtEl>
                                          <p:spTgt spid="24"/>
                                        </p:tgtEl>
                                        <p:attrNameLst>
                                          <p:attrName>style.visibility</p:attrName>
                                        </p:attrNameLst>
                                      </p:cBhvr>
                                      <p:to>
                                        <p:strVal val="visible"/>
                                      </p:to>
                                    </p:set>
                                    <p:anim calcmode="lin" valueType="num">
                                      <p:cBhvr additive="base">
                                        <p:cTn id="61" dur="1000" fill="hold"/>
                                        <p:tgtEl>
                                          <p:spTgt spid="24"/>
                                        </p:tgtEl>
                                        <p:attrNameLst>
                                          <p:attrName>ppt_x</p:attrName>
                                        </p:attrNameLst>
                                      </p:cBhvr>
                                      <p:tavLst>
                                        <p:tav tm="0">
                                          <p:val>
                                            <p:strVal val="0-#ppt_w/2"/>
                                          </p:val>
                                        </p:tav>
                                        <p:tav tm="100000">
                                          <p:val>
                                            <p:strVal val="#ppt_x"/>
                                          </p:val>
                                        </p:tav>
                                      </p:tavLst>
                                    </p:anim>
                                    <p:anim calcmode="lin" valueType="num">
                                      <p:cBhvr additive="base">
                                        <p:cTn id="62" dur="1000" fill="hold"/>
                                        <p:tgtEl>
                                          <p:spTgt spid="24"/>
                                        </p:tgtEl>
                                        <p:attrNameLst>
                                          <p:attrName>ppt_y</p:attrName>
                                        </p:attrNameLst>
                                      </p:cBhvr>
                                      <p:tavLst>
                                        <p:tav tm="0">
                                          <p:val>
                                            <p:strVal val="1+#ppt_h/2"/>
                                          </p:val>
                                        </p:tav>
                                        <p:tav tm="100000">
                                          <p:val>
                                            <p:strVal val="#ppt_y"/>
                                          </p:val>
                                        </p:tav>
                                      </p:tavLst>
                                    </p:anim>
                                  </p:childTnLst>
                                </p:cTn>
                              </p:par>
                              <p:par>
                                <p:cTn id="63" presetID="2" presetClass="entr" presetSubtype="8" fill="hold" grpId="0" nodeType="withEffect">
                                  <p:stCondLst>
                                    <p:cond delay="0"/>
                                  </p:stCondLst>
                                  <p:childTnLst>
                                    <p:set>
                                      <p:cBhvr>
                                        <p:cTn id="64" dur="1" fill="hold">
                                          <p:stCondLst>
                                            <p:cond delay="0"/>
                                          </p:stCondLst>
                                        </p:cTn>
                                        <p:tgtEl>
                                          <p:spTgt spid="25"/>
                                        </p:tgtEl>
                                        <p:attrNameLst>
                                          <p:attrName>style.visibility</p:attrName>
                                        </p:attrNameLst>
                                      </p:cBhvr>
                                      <p:to>
                                        <p:strVal val="visible"/>
                                      </p:to>
                                    </p:set>
                                    <p:anim calcmode="lin" valueType="num">
                                      <p:cBhvr additive="base">
                                        <p:cTn id="65" dur="1000" fill="hold"/>
                                        <p:tgtEl>
                                          <p:spTgt spid="25"/>
                                        </p:tgtEl>
                                        <p:attrNameLst>
                                          <p:attrName>ppt_x</p:attrName>
                                        </p:attrNameLst>
                                      </p:cBhvr>
                                      <p:tavLst>
                                        <p:tav tm="0">
                                          <p:val>
                                            <p:strVal val="0-#ppt_w/2"/>
                                          </p:val>
                                        </p:tav>
                                        <p:tav tm="100000">
                                          <p:val>
                                            <p:strVal val="#ppt_x"/>
                                          </p:val>
                                        </p:tav>
                                      </p:tavLst>
                                    </p:anim>
                                    <p:anim calcmode="lin" valueType="num">
                                      <p:cBhvr additive="base">
                                        <p:cTn id="66" dur="1000" fill="hold"/>
                                        <p:tgtEl>
                                          <p:spTgt spid="25"/>
                                        </p:tgtEl>
                                        <p:attrNameLst>
                                          <p:attrName>ppt_y</p:attrName>
                                        </p:attrNameLst>
                                      </p:cBhvr>
                                      <p:tavLst>
                                        <p:tav tm="0">
                                          <p:val>
                                            <p:strVal val="#ppt_y"/>
                                          </p:val>
                                        </p:tav>
                                        <p:tav tm="100000">
                                          <p:val>
                                            <p:strVal val="#ppt_y"/>
                                          </p:val>
                                        </p:tav>
                                      </p:tavLst>
                                    </p:anim>
                                  </p:childTnLst>
                                </p:cTn>
                              </p:par>
                              <p:par>
                                <p:cTn id="67" presetID="2" presetClass="entr" presetSubtype="8" fill="hold" grpId="0" nodeType="withEffect">
                                  <p:stCondLst>
                                    <p:cond delay="0"/>
                                  </p:stCondLst>
                                  <p:childTnLst>
                                    <p:set>
                                      <p:cBhvr>
                                        <p:cTn id="68" dur="1" fill="hold">
                                          <p:stCondLst>
                                            <p:cond delay="0"/>
                                          </p:stCondLst>
                                        </p:cTn>
                                        <p:tgtEl>
                                          <p:spTgt spid="26"/>
                                        </p:tgtEl>
                                        <p:attrNameLst>
                                          <p:attrName>style.visibility</p:attrName>
                                        </p:attrNameLst>
                                      </p:cBhvr>
                                      <p:to>
                                        <p:strVal val="visible"/>
                                      </p:to>
                                    </p:set>
                                    <p:anim calcmode="lin" valueType="num">
                                      <p:cBhvr additive="base">
                                        <p:cTn id="69" dur="1000" fill="hold"/>
                                        <p:tgtEl>
                                          <p:spTgt spid="26"/>
                                        </p:tgtEl>
                                        <p:attrNameLst>
                                          <p:attrName>ppt_x</p:attrName>
                                        </p:attrNameLst>
                                      </p:cBhvr>
                                      <p:tavLst>
                                        <p:tav tm="0">
                                          <p:val>
                                            <p:strVal val="0-#ppt_w/2"/>
                                          </p:val>
                                        </p:tav>
                                        <p:tav tm="100000">
                                          <p:val>
                                            <p:strVal val="#ppt_x"/>
                                          </p:val>
                                        </p:tav>
                                      </p:tavLst>
                                    </p:anim>
                                    <p:anim calcmode="lin" valueType="num">
                                      <p:cBhvr additive="base">
                                        <p:cTn id="70" dur="1000" fill="hold"/>
                                        <p:tgtEl>
                                          <p:spTgt spid="26"/>
                                        </p:tgtEl>
                                        <p:attrNameLst>
                                          <p:attrName>ppt_y</p:attrName>
                                        </p:attrNameLst>
                                      </p:cBhvr>
                                      <p:tavLst>
                                        <p:tav tm="0">
                                          <p:val>
                                            <p:strVal val="#ppt_y"/>
                                          </p:val>
                                        </p:tav>
                                        <p:tav tm="100000">
                                          <p:val>
                                            <p:strVal val="#ppt_y"/>
                                          </p:val>
                                        </p:tav>
                                      </p:tavLst>
                                    </p:anim>
                                  </p:childTnLst>
                                </p:cTn>
                              </p:par>
                              <p:par>
                                <p:cTn id="71" presetID="2" presetClass="entr" presetSubtype="2" fill="hold" nodeType="withEffect">
                                  <p:stCondLst>
                                    <p:cond delay="0"/>
                                  </p:stCondLst>
                                  <p:childTnLst>
                                    <p:set>
                                      <p:cBhvr>
                                        <p:cTn id="72" dur="1" fill="hold">
                                          <p:stCondLst>
                                            <p:cond delay="0"/>
                                          </p:stCondLst>
                                        </p:cTn>
                                        <p:tgtEl>
                                          <p:spTgt spid="27"/>
                                        </p:tgtEl>
                                        <p:attrNameLst>
                                          <p:attrName>style.visibility</p:attrName>
                                        </p:attrNameLst>
                                      </p:cBhvr>
                                      <p:to>
                                        <p:strVal val="visible"/>
                                      </p:to>
                                    </p:set>
                                    <p:anim calcmode="lin" valueType="num">
                                      <p:cBhvr additive="base">
                                        <p:cTn id="73" dur="1000" fill="hold"/>
                                        <p:tgtEl>
                                          <p:spTgt spid="27"/>
                                        </p:tgtEl>
                                        <p:attrNameLst>
                                          <p:attrName>ppt_x</p:attrName>
                                        </p:attrNameLst>
                                      </p:cBhvr>
                                      <p:tavLst>
                                        <p:tav tm="0">
                                          <p:val>
                                            <p:strVal val="1+#ppt_w/2"/>
                                          </p:val>
                                        </p:tav>
                                        <p:tav tm="100000">
                                          <p:val>
                                            <p:strVal val="#ppt_x"/>
                                          </p:val>
                                        </p:tav>
                                      </p:tavLst>
                                    </p:anim>
                                    <p:anim calcmode="lin" valueType="num">
                                      <p:cBhvr additive="base">
                                        <p:cTn id="74" dur="1000" fill="hold"/>
                                        <p:tgtEl>
                                          <p:spTgt spid="27"/>
                                        </p:tgtEl>
                                        <p:attrNameLst>
                                          <p:attrName>ppt_y</p:attrName>
                                        </p:attrNameLst>
                                      </p:cBhvr>
                                      <p:tavLst>
                                        <p:tav tm="0">
                                          <p:val>
                                            <p:strVal val="#ppt_y"/>
                                          </p:val>
                                        </p:tav>
                                        <p:tav tm="100000">
                                          <p:val>
                                            <p:strVal val="#ppt_y"/>
                                          </p:val>
                                        </p:tav>
                                      </p:tavLst>
                                    </p:anim>
                                  </p:childTnLst>
                                </p:cTn>
                              </p:par>
                              <p:par>
                                <p:cTn id="75" presetID="2" presetClass="entr" presetSubtype="3" fill="hold" nodeType="withEffect">
                                  <p:stCondLst>
                                    <p:cond delay="0"/>
                                  </p:stCondLst>
                                  <p:childTnLst>
                                    <p:set>
                                      <p:cBhvr>
                                        <p:cTn id="76" dur="1" fill="hold">
                                          <p:stCondLst>
                                            <p:cond delay="0"/>
                                          </p:stCondLst>
                                        </p:cTn>
                                        <p:tgtEl>
                                          <p:spTgt spid="28"/>
                                        </p:tgtEl>
                                        <p:attrNameLst>
                                          <p:attrName>style.visibility</p:attrName>
                                        </p:attrNameLst>
                                      </p:cBhvr>
                                      <p:to>
                                        <p:strVal val="visible"/>
                                      </p:to>
                                    </p:set>
                                    <p:anim calcmode="lin" valueType="num">
                                      <p:cBhvr additive="base">
                                        <p:cTn id="77" dur="1000" fill="hold"/>
                                        <p:tgtEl>
                                          <p:spTgt spid="28"/>
                                        </p:tgtEl>
                                        <p:attrNameLst>
                                          <p:attrName>ppt_x</p:attrName>
                                        </p:attrNameLst>
                                      </p:cBhvr>
                                      <p:tavLst>
                                        <p:tav tm="0">
                                          <p:val>
                                            <p:strVal val="1+#ppt_w/2"/>
                                          </p:val>
                                        </p:tav>
                                        <p:tav tm="100000">
                                          <p:val>
                                            <p:strVal val="#ppt_x"/>
                                          </p:val>
                                        </p:tav>
                                      </p:tavLst>
                                    </p:anim>
                                    <p:anim calcmode="lin" valueType="num">
                                      <p:cBhvr additive="base">
                                        <p:cTn id="78" dur="1000" fill="hold"/>
                                        <p:tgtEl>
                                          <p:spTgt spid="28"/>
                                        </p:tgtEl>
                                        <p:attrNameLst>
                                          <p:attrName>ppt_y</p:attrName>
                                        </p:attrNameLst>
                                      </p:cBhvr>
                                      <p:tavLst>
                                        <p:tav tm="0">
                                          <p:val>
                                            <p:strVal val="0-#ppt_h/2"/>
                                          </p:val>
                                        </p:tav>
                                        <p:tav tm="100000">
                                          <p:val>
                                            <p:strVal val="#ppt_y"/>
                                          </p:val>
                                        </p:tav>
                                      </p:tavLst>
                                    </p:anim>
                                  </p:childTnLst>
                                </p:cTn>
                              </p:par>
                              <p:par>
                                <p:cTn id="79" presetID="2" presetClass="entr" presetSubtype="1" fill="hold" nodeType="withEffect">
                                  <p:stCondLst>
                                    <p:cond delay="0"/>
                                  </p:stCondLst>
                                  <p:childTnLst>
                                    <p:set>
                                      <p:cBhvr>
                                        <p:cTn id="80" dur="1" fill="hold">
                                          <p:stCondLst>
                                            <p:cond delay="0"/>
                                          </p:stCondLst>
                                        </p:cTn>
                                        <p:tgtEl>
                                          <p:spTgt spid="30"/>
                                        </p:tgtEl>
                                        <p:attrNameLst>
                                          <p:attrName>style.visibility</p:attrName>
                                        </p:attrNameLst>
                                      </p:cBhvr>
                                      <p:to>
                                        <p:strVal val="visible"/>
                                      </p:to>
                                    </p:set>
                                    <p:anim calcmode="lin" valueType="num">
                                      <p:cBhvr additive="base">
                                        <p:cTn id="81" dur="1000" fill="hold"/>
                                        <p:tgtEl>
                                          <p:spTgt spid="30"/>
                                        </p:tgtEl>
                                        <p:attrNameLst>
                                          <p:attrName>ppt_x</p:attrName>
                                        </p:attrNameLst>
                                      </p:cBhvr>
                                      <p:tavLst>
                                        <p:tav tm="0">
                                          <p:val>
                                            <p:strVal val="#ppt_x"/>
                                          </p:val>
                                        </p:tav>
                                        <p:tav tm="100000">
                                          <p:val>
                                            <p:strVal val="#ppt_x"/>
                                          </p:val>
                                        </p:tav>
                                      </p:tavLst>
                                    </p:anim>
                                    <p:anim calcmode="lin" valueType="num">
                                      <p:cBhvr additive="base">
                                        <p:cTn id="82" dur="1000" fill="hold"/>
                                        <p:tgtEl>
                                          <p:spTgt spid="30"/>
                                        </p:tgtEl>
                                        <p:attrNameLst>
                                          <p:attrName>ppt_y</p:attrName>
                                        </p:attrNameLst>
                                      </p:cBhvr>
                                      <p:tavLst>
                                        <p:tav tm="0">
                                          <p:val>
                                            <p:strVal val="0-#ppt_h/2"/>
                                          </p:val>
                                        </p:tav>
                                        <p:tav tm="100000">
                                          <p:val>
                                            <p:strVal val="#ppt_y"/>
                                          </p:val>
                                        </p:tav>
                                      </p:tavLst>
                                    </p:anim>
                                  </p:childTnLst>
                                </p:cTn>
                              </p:par>
                              <p:par>
                                <p:cTn id="83" presetID="2" presetClass="entr" presetSubtype="2" fill="hold" nodeType="withEffect">
                                  <p:stCondLst>
                                    <p:cond delay="0"/>
                                  </p:stCondLst>
                                  <p:childTnLst>
                                    <p:set>
                                      <p:cBhvr>
                                        <p:cTn id="84" dur="1" fill="hold">
                                          <p:stCondLst>
                                            <p:cond delay="0"/>
                                          </p:stCondLst>
                                        </p:cTn>
                                        <p:tgtEl>
                                          <p:spTgt spid="31"/>
                                        </p:tgtEl>
                                        <p:attrNameLst>
                                          <p:attrName>style.visibility</p:attrName>
                                        </p:attrNameLst>
                                      </p:cBhvr>
                                      <p:to>
                                        <p:strVal val="visible"/>
                                      </p:to>
                                    </p:set>
                                    <p:anim calcmode="lin" valueType="num">
                                      <p:cBhvr additive="base">
                                        <p:cTn id="85" dur="1000" fill="hold"/>
                                        <p:tgtEl>
                                          <p:spTgt spid="31"/>
                                        </p:tgtEl>
                                        <p:attrNameLst>
                                          <p:attrName>ppt_x</p:attrName>
                                        </p:attrNameLst>
                                      </p:cBhvr>
                                      <p:tavLst>
                                        <p:tav tm="0">
                                          <p:val>
                                            <p:strVal val="1+#ppt_w/2"/>
                                          </p:val>
                                        </p:tav>
                                        <p:tav tm="100000">
                                          <p:val>
                                            <p:strVal val="#ppt_x"/>
                                          </p:val>
                                        </p:tav>
                                      </p:tavLst>
                                    </p:anim>
                                    <p:anim calcmode="lin" valueType="num">
                                      <p:cBhvr additive="base">
                                        <p:cTn id="86" dur="1000" fill="hold"/>
                                        <p:tgtEl>
                                          <p:spTgt spid="31"/>
                                        </p:tgtEl>
                                        <p:attrNameLst>
                                          <p:attrName>ppt_y</p:attrName>
                                        </p:attrNameLst>
                                      </p:cBhvr>
                                      <p:tavLst>
                                        <p:tav tm="0">
                                          <p:val>
                                            <p:strVal val="#ppt_y"/>
                                          </p:val>
                                        </p:tav>
                                        <p:tav tm="100000">
                                          <p:val>
                                            <p:strVal val="#ppt_y"/>
                                          </p:val>
                                        </p:tav>
                                      </p:tavLst>
                                    </p:anim>
                                  </p:childTnLst>
                                </p:cTn>
                              </p:par>
                              <p:par>
                                <p:cTn id="87" presetID="2" presetClass="entr" presetSubtype="3" fill="hold" grpId="0" nodeType="withEffect">
                                  <p:stCondLst>
                                    <p:cond delay="0"/>
                                  </p:stCondLst>
                                  <p:childTnLst>
                                    <p:set>
                                      <p:cBhvr>
                                        <p:cTn id="88" dur="1" fill="hold">
                                          <p:stCondLst>
                                            <p:cond delay="0"/>
                                          </p:stCondLst>
                                        </p:cTn>
                                        <p:tgtEl>
                                          <p:spTgt spid="32"/>
                                        </p:tgtEl>
                                        <p:attrNameLst>
                                          <p:attrName>style.visibility</p:attrName>
                                        </p:attrNameLst>
                                      </p:cBhvr>
                                      <p:to>
                                        <p:strVal val="visible"/>
                                      </p:to>
                                    </p:set>
                                    <p:anim calcmode="lin" valueType="num">
                                      <p:cBhvr additive="base">
                                        <p:cTn id="89" dur="1000" fill="hold"/>
                                        <p:tgtEl>
                                          <p:spTgt spid="32"/>
                                        </p:tgtEl>
                                        <p:attrNameLst>
                                          <p:attrName>ppt_x</p:attrName>
                                        </p:attrNameLst>
                                      </p:cBhvr>
                                      <p:tavLst>
                                        <p:tav tm="0">
                                          <p:val>
                                            <p:strVal val="1+#ppt_w/2"/>
                                          </p:val>
                                        </p:tav>
                                        <p:tav tm="100000">
                                          <p:val>
                                            <p:strVal val="#ppt_x"/>
                                          </p:val>
                                        </p:tav>
                                      </p:tavLst>
                                    </p:anim>
                                    <p:anim calcmode="lin" valueType="num">
                                      <p:cBhvr additive="base">
                                        <p:cTn id="90" dur="1000" fill="hold"/>
                                        <p:tgtEl>
                                          <p:spTgt spid="32"/>
                                        </p:tgtEl>
                                        <p:attrNameLst>
                                          <p:attrName>ppt_y</p:attrName>
                                        </p:attrNameLst>
                                      </p:cBhvr>
                                      <p:tavLst>
                                        <p:tav tm="0">
                                          <p:val>
                                            <p:strVal val="0-#ppt_h/2"/>
                                          </p:val>
                                        </p:tav>
                                        <p:tav tm="100000">
                                          <p:val>
                                            <p:strVal val="#ppt_y"/>
                                          </p:val>
                                        </p:tav>
                                      </p:tavLst>
                                    </p:anim>
                                  </p:childTnLst>
                                </p:cTn>
                              </p:par>
                              <p:par>
                                <p:cTn id="91" presetID="2" presetClass="entr" presetSubtype="3" fill="hold" grpId="0" nodeType="withEffect">
                                  <p:stCondLst>
                                    <p:cond delay="0"/>
                                  </p:stCondLst>
                                  <p:childTnLst>
                                    <p:set>
                                      <p:cBhvr>
                                        <p:cTn id="92" dur="1" fill="hold">
                                          <p:stCondLst>
                                            <p:cond delay="0"/>
                                          </p:stCondLst>
                                        </p:cTn>
                                        <p:tgtEl>
                                          <p:spTgt spid="33"/>
                                        </p:tgtEl>
                                        <p:attrNameLst>
                                          <p:attrName>style.visibility</p:attrName>
                                        </p:attrNameLst>
                                      </p:cBhvr>
                                      <p:to>
                                        <p:strVal val="visible"/>
                                      </p:to>
                                    </p:set>
                                    <p:anim calcmode="lin" valueType="num">
                                      <p:cBhvr additive="base">
                                        <p:cTn id="93" dur="1000" fill="hold"/>
                                        <p:tgtEl>
                                          <p:spTgt spid="33"/>
                                        </p:tgtEl>
                                        <p:attrNameLst>
                                          <p:attrName>ppt_x</p:attrName>
                                        </p:attrNameLst>
                                      </p:cBhvr>
                                      <p:tavLst>
                                        <p:tav tm="0">
                                          <p:val>
                                            <p:strVal val="1+#ppt_w/2"/>
                                          </p:val>
                                        </p:tav>
                                        <p:tav tm="100000">
                                          <p:val>
                                            <p:strVal val="#ppt_x"/>
                                          </p:val>
                                        </p:tav>
                                      </p:tavLst>
                                    </p:anim>
                                    <p:anim calcmode="lin" valueType="num">
                                      <p:cBhvr additive="base">
                                        <p:cTn id="94" dur="1000" fill="hold"/>
                                        <p:tgtEl>
                                          <p:spTgt spid="33"/>
                                        </p:tgtEl>
                                        <p:attrNameLst>
                                          <p:attrName>ppt_y</p:attrName>
                                        </p:attrNameLst>
                                      </p:cBhvr>
                                      <p:tavLst>
                                        <p:tav tm="0">
                                          <p:val>
                                            <p:strVal val="0-#ppt_h/2"/>
                                          </p:val>
                                        </p:tav>
                                        <p:tav tm="100000">
                                          <p:val>
                                            <p:strVal val="#ppt_y"/>
                                          </p:val>
                                        </p:tav>
                                      </p:tavLst>
                                    </p:anim>
                                  </p:childTnLst>
                                </p:cTn>
                              </p:par>
                              <p:par>
                                <p:cTn id="95" presetID="2" presetClass="entr" presetSubtype="3" fill="hold" grpId="0" nodeType="withEffect">
                                  <p:stCondLst>
                                    <p:cond delay="0"/>
                                  </p:stCondLst>
                                  <p:childTnLst>
                                    <p:set>
                                      <p:cBhvr>
                                        <p:cTn id="96" dur="1" fill="hold">
                                          <p:stCondLst>
                                            <p:cond delay="0"/>
                                          </p:stCondLst>
                                        </p:cTn>
                                        <p:tgtEl>
                                          <p:spTgt spid="34"/>
                                        </p:tgtEl>
                                        <p:attrNameLst>
                                          <p:attrName>style.visibility</p:attrName>
                                        </p:attrNameLst>
                                      </p:cBhvr>
                                      <p:to>
                                        <p:strVal val="visible"/>
                                      </p:to>
                                    </p:set>
                                    <p:anim calcmode="lin" valueType="num">
                                      <p:cBhvr additive="base">
                                        <p:cTn id="97" dur="1000" fill="hold"/>
                                        <p:tgtEl>
                                          <p:spTgt spid="34"/>
                                        </p:tgtEl>
                                        <p:attrNameLst>
                                          <p:attrName>ppt_x</p:attrName>
                                        </p:attrNameLst>
                                      </p:cBhvr>
                                      <p:tavLst>
                                        <p:tav tm="0">
                                          <p:val>
                                            <p:strVal val="1+#ppt_w/2"/>
                                          </p:val>
                                        </p:tav>
                                        <p:tav tm="100000">
                                          <p:val>
                                            <p:strVal val="#ppt_x"/>
                                          </p:val>
                                        </p:tav>
                                      </p:tavLst>
                                    </p:anim>
                                    <p:anim calcmode="lin" valueType="num">
                                      <p:cBhvr additive="base">
                                        <p:cTn id="98" dur="1000" fill="hold"/>
                                        <p:tgtEl>
                                          <p:spTgt spid="34"/>
                                        </p:tgtEl>
                                        <p:attrNameLst>
                                          <p:attrName>ppt_y</p:attrName>
                                        </p:attrNameLst>
                                      </p:cBhvr>
                                      <p:tavLst>
                                        <p:tav tm="0">
                                          <p:val>
                                            <p:strVal val="0-#ppt_h/2"/>
                                          </p:val>
                                        </p:tav>
                                        <p:tav tm="100000">
                                          <p:val>
                                            <p:strVal val="#ppt_y"/>
                                          </p:val>
                                        </p:tav>
                                      </p:tavLst>
                                    </p:anim>
                                  </p:childTnLst>
                                </p:cTn>
                              </p:par>
                              <p:par>
                                <p:cTn id="99" presetID="2" presetClass="entr" presetSubtype="3" fill="hold" grpId="0" nodeType="withEffect">
                                  <p:stCondLst>
                                    <p:cond delay="0"/>
                                  </p:stCondLst>
                                  <p:childTnLst>
                                    <p:set>
                                      <p:cBhvr>
                                        <p:cTn id="100" dur="1" fill="hold">
                                          <p:stCondLst>
                                            <p:cond delay="0"/>
                                          </p:stCondLst>
                                        </p:cTn>
                                        <p:tgtEl>
                                          <p:spTgt spid="35"/>
                                        </p:tgtEl>
                                        <p:attrNameLst>
                                          <p:attrName>style.visibility</p:attrName>
                                        </p:attrNameLst>
                                      </p:cBhvr>
                                      <p:to>
                                        <p:strVal val="visible"/>
                                      </p:to>
                                    </p:set>
                                    <p:anim calcmode="lin" valueType="num">
                                      <p:cBhvr additive="base">
                                        <p:cTn id="101" dur="1000" fill="hold"/>
                                        <p:tgtEl>
                                          <p:spTgt spid="35"/>
                                        </p:tgtEl>
                                        <p:attrNameLst>
                                          <p:attrName>ppt_x</p:attrName>
                                        </p:attrNameLst>
                                      </p:cBhvr>
                                      <p:tavLst>
                                        <p:tav tm="0">
                                          <p:val>
                                            <p:strVal val="1+#ppt_w/2"/>
                                          </p:val>
                                        </p:tav>
                                        <p:tav tm="100000">
                                          <p:val>
                                            <p:strVal val="#ppt_x"/>
                                          </p:val>
                                        </p:tav>
                                      </p:tavLst>
                                    </p:anim>
                                    <p:anim calcmode="lin" valueType="num">
                                      <p:cBhvr additive="base">
                                        <p:cTn id="102" dur="1000" fill="hold"/>
                                        <p:tgtEl>
                                          <p:spTgt spid="35"/>
                                        </p:tgtEl>
                                        <p:attrNameLst>
                                          <p:attrName>ppt_y</p:attrName>
                                        </p:attrNameLst>
                                      </p:cBhvr>
                                      <p:tavLst>
                                        <p:tav tm="0">
                                          <p:val>
                                            <p:strVal val="0-#ppt_h/2"/>
                                          </p:val>
                                        </p:tav>
                                        <p:tav tm="100000">
                                          <p:val>
                                            <p:strVal val="#ppt_y"/>
                                          </p:val>
                                        </p:tav>
                                      </p:tavLst>
                                    </p:anim>
                                  </p:childTnLst>
                                </p:cTn>
                              </p:par>
                              <p:par>
                                <p:cTn id="103" presetID="2" presetClass="entr" presetSubtype="3" fill="hold" grpId="0" nodeType="withEffect">
                                  <p:stCondLst>
                                    <p:cond delay="0"/>
                                  </p:stCondLst>
                                  <p:childTnLst>
                                    <p:set>
                                      <p:cBhvr>
                                        <p:cTn id="104" dur="1" fill="hold">
                                          <p:stCondLst>
                                            <p:cond delay="0"/>
                                          </p:stCondLst>
                                        </p:cTn>
                                        <p:tgtEl>
                                          <p:spTgt spid="36"/>
                                        </p:tgtEl>
                                        <p:attrNameLst>
                                          <p:attrName>style.visibility</p:attrName>
                                        </p:attrNameLst>
                                      </p:cBhvr>
                                      <p:to>
                                        <p:strVal val="visible"/>
                                      </p:to>
                                    </p:set>
                                    <p:anim calcmode="lin" valueType="num">
                                      <p:cBhvr additive="base">
                                        <p:cTn id="105" dur="1000" fill="hold"/>
                                        <p:tgtEl>
                                          <p:spTgt spid="36"/>
                                        </p:tgtEl>
                                        <p:attrNameLst>
                                          <p:attrName>ppt_x</p:attrName>
                                        </p:attrNameLst>
                                      </p:cBhvr>
                                      <p:tavLst>
                                        <p:tav tm="0">
                                          <p:val>
                                            <p:strVal val="1+#ppt_w/2"/>
                                          </p:val>
                                        </p:tav>
                                        <p:tav tm="100000">
                                          <p:val>
                                            <p:strVal val="#ppt_x"/>
                                          </p:val>
                                        </p:tav>
                                      </p:tavLst>
                                    </p:anim>
                                    <p:anim calcmode="lin" valueType="num">
                                      <p:cBhvr additive="base">
                                        <p:cTn id="106" dur="1000" fill="hold"/>
                                        <p:tgtEl>
                                          <p:spTgt spid="36"/>
                                        </p:tgtEl>
                                        <p:attrNameLst>
                                          <p:attrName>ppt_y</p:attrName>
                                        </p:attrNameLst>
                                      </p:cBhvr>
                                      <p:tavLst>
                                        <p:tav tm="0">
                                          <p:val>
                                            <p:strVal val="0-#ppt_h/2"/>
                                          </p:val>
                                        </p:tav>
                                        <p:tav tm="100000">
                                          <p:val>
                                            <p:strVal val="#ppt_y"/>
                                          </p:val>
                                        </p:tav>
                                      </p:tavLst>
                                    </p:anim>
                                  </p:childTnLst>
                                </p:cTn>
                              </p:par>
                              <p:par>
                                <p:cTn id="107" presetID="2" presetClass="entr" presetSubtype="3" fill="hold" grpId="0" nodeType="withEffect">
                                  <p:stCondLst>
                                    <p:cond delay="0"/>
                                  </p:stCondLst>
                                  <p:childTnLst>
                                    <p:set>
                                      <p:cBhvr>
                                        <p:cTn id="108" dur="1" fill="hold">
                                          <p:stCondLst>
                                            <p:cond delay="0"/>
                                          </p:stCondLst>
                                        </p:cTn>
                                        <p:tgtEl>
                                          <p:spTgt spid="37"/>
                                        </p:tgtEl>
                                        <p:attrNameLst>
                                          <p:attrName>style.visibility</p:attrName>
                                        </p:attrNameLst>
                                      </p:cBhvr>
                                      <p:to>
                                        <p:strVal val="visible"/>
                                      </p:to>
                                    </p:set>
                                    <p:anim calcmode="lin" valueType="num">
                                      <p:cBhvr additive="base">
                                        <p:cTn id="109" dur="1000" fill="hold"/>
                                        <p:tgtEl>
                                          <p:spTgt spid="37"/>
                                        </p:tgtEl>
                                        <p:attrNameLst>
                                          <p:attrName>ppt_x</p:attrName>
                                        </p:attrNameLst>
                                      </p:cBhvr>
                                      <p:tavLst>
                                        <p:tav tm="0">
                                          <p:val>
                                            <p:strVal val="1+#ppt_w/2"/>
                                          </p:val>
                                        </p:tav>
                                        <p:tav tm="100000">
                                          <p:val>
                                            <p:strVal val="#ppt_x"/>
                                          </p:val>
                                        </p:tav>
                                      </p:tavLst>
                                    </p:anim>
                                    <p:anim calcmode="lin" valueType="num">
                                      <p:cBhvr additive="base">
                                        <p:cTn id="110" dur="1000" fill="hold"/>
                                        <p:tgtEl>
                                          <p:spTgt spid="37"/>
                                        </p:tgtEl>
                                        <p:attrNameLst>
                                          <p:attrName>ppt_y</p:attrName>
                                        </p:attrNameLst>
                                      </p:cBhvr>
                                      <p:tavLst>
                                        <p:tav tm="0">
                                          <p:val>
                                            <p:strVal val="0-#ppt_h/2"/>
                                          </p:val>
                                        </p:tav>
                                        <p:tav tm="100000">
                                          <p:val>
                                            <p:strVal val="#ppt_y"/>
                                          </p:val>
                                        </p:tav>
                                      </p:tavLst>
                                    </p:anim>
                                  </p:childTnLst>
                                </p:cTn>
                              </p:par>
                              <p:par>
                                <p:cTn id="111" presetID="2" presetClass="entr" presetSubtype="3" fill="hold" grpId="0" nodeType="withEffect">
                                  <p:stCondLst>
                                    <p:cond delay="0"/>
                                  </p:stCondLst>
                                  <p:childTnLst>
                                    <p:set>
                                      <p:cBhvr>
                                        <p:cTn id="112" dur="1" fill="hold">
                                          <p:stCondLst>
                                            <p:cond delay="0"/>
                                          </p:stCondLst>
                                        </p:cTn>
                                        <p:tgtEl>
                                          <p:spTgt spid="38"/>
                                        </p:tgtEl>
                                        <p:attrNameLst>
                                          <p:attrName>style.visibility</p:attrName>
                                        </p:attrNameLst>
                                      </p:cBhvr>
                                      <p:to>
                                        <p:strVal val="visible"/>
                                      </p:to>
                                    </p:set>
                                    <p:anim calcmode="lin" valueType="num">
                                      <p:cBhvr additive="base">
                                        <p:cTn id="113" dur="1000" fill="hold"/>
                                        <p:tgtEl>
                                          <p:spTgt spid="38"/>
                                        </p:tgtEl>
                                        <p:attrNameLst>
                                          <p:attrName>ppt_x</p:attrName>
                                        </p:attrNameLst>
                                      </p:cBhvr>
                                      <p:tavLst>
                                        <p:tav tm="0">
                                          <p:val>
                                            <p:strVal val="1+#ppt_w/2"/>
                                          </p:val>
                                        </p:tav>
                                        <p:tav tm="100000">
                                          <p:val>
                                            <p:strVal val="#ppt_x"/>
                                          </p:val>
                                        </p:tav>
                                      </p:tavLst>
                                    </p:anim>
                                    <p:anim calcmode="lin" valueType="num">
                                      <p:cBhvr additive="base">
                                        <p:cTn id="114" dur="1000" fill="hold"/>
                                        <p:tgtEl>
                                          <p:spTgt spid="38"/>
                                        </p:tgtEl>
                                        <p:attrNameLst>
                                          <p:attrName>ppt_y</p:attrName>
                                        </p:attrNameLst>
                                      </p:cBhvr>
                                      <p:tavLst>
                                        <p:tav tm="0">
                                          <p:val>
                                            <p:strVal val="0-#ppt_h/2"/>
                                          </p:val>
                                        </p:tav>
                                        <p:tav tm="100000">
                                          <p:val>
                                            <p:strVal val="#ppt_y"/>
                                          </p:val>
                                        </p:tav>
                                      </p:tavLst>
                                    </p:anim>
                                  </p:childTnLst>
                                </p:cTn>
                              </p:par>
                              <p:par>
                                <p:cTn id="115" presetID="2" presetClass="entr" presetSubtype="3" fill="hold" grpId="0" nodeType="withEffect">
                                  <p:stCondLst>
                                    <p:cond delay="0"/>
                                  </p:stCondLst>
                                  <p:childTnLst>
                                    <p:set>
                                      <p:cBhvr>
                                        <p:cTn id="116" dur="1" fill="hold">
                                          <p:stCondLst>
                                            <p:cond delay="0"/>
                                          </p:stCondLst>
                                        </p:cTn>
                                        <p:tgtEl>
                                          <p:spTgt spid="39"/>
                                        </p:tgtEl>
                                        <p:attrNameLst>
                                          <p:attrName>style.visibility</p:attrName>
                                        </p:attrNameLst>
                                      </p:cBhvr>
                                      <p:to>
                                        <p:strVal val="visible"/>
                                      </p:to>
                                    </p:set>
                                    <p:anim calcmode="lin" valueType="num">
                                      <p:cBhvr additive="base">
                                        <p:cTn id="117" dur="1000" fill="hold"/>
                                        <p:tgtEl>
                                          <p:spTgt spid="39"/>
                                        </p:tgtEl>
                                        <p:attrNameLst>
                                          <p:attrName>ppt_x</p:attrName>
                                        </p:attrNameLst>
                                      </p:cBhvr>
                                      <p:tavLst>
                                        <p:tav tm="0">
                                          <p:val>
                                            <p:strVal val="1+#ppt_w/2"/>
                                          </p:val>
                                        </p:tav>
                                        <p:tav tm="100000">
                                          <p:val>
                                            <p:strVal val="#ppt_x"/>
                                          </p:val>
                                        </p:tav>
                                      </p:tavLst>
                                    </p:anim>
                                    <p:anim calcmode="lin" valueType="num">
                                      <p:cBhvr additive="base">
                                        <p:cTn id="118" dur="1000" fill="hold"/>
                                        <p:tgtEl>
                                          <p:spTgt spid="39"/>
                                        </p:tgtEl>
                                        <p:attrNameLst>
                                          <p:attrName>ppt_y</p:attrName>
                                        </p:attrNameLst>
                                      </p:cBhvr>
                                      <p:tavLst>
                                        <p:tav tm="0">
                                          <p:val>
                                            <p:strVal val="0-#ppt_h/2"/>
                                          </p:val>
                                        </p:tav>
                                        <p:tav tm="100000">
                                          <p:val>
                                            <p:strVal val="#ppt_y"/>
                                          </p:val>
                                        </p:tav>
                                      </p:tavLst>
                                    </p:anim>
                                  </p:childTnLst>
                                </p:cTn>
                              </p:par>
                              <p:par>
                                <p:cTn id="119" presetID="2" presetClass="entr" presetSubtype="3" fill="hold" grpId="0" nodeType="withEffect">
                                  <p:stCondLst>
                                    <p:cond delay="0"/>
                                  </p:stCondLst>
                                  <p:childTnLst>
                                    <p:set>
                                      <p:cBhvr>
                                        <p:cTn id="120" dur="1" fill="hold">
                                          <p:stCondLst>
                                            <p:cond delay="0"/>
                                          </p:stCondLst>
                                        </p:cTn>
                                        <p:tgtEl>
                                          <p:spTgt spid="41"/>
                                        </p:tgtEl>
                                        <p:attrNameLst>
                                          <p:attrName>style.visibility</p:attrName>
                                        </p:attrNameLst>
                                      </p:cBhvr>
                                      <p:to>
                                        <p:strVal val="visible"/>
                                      </p:to>
                                    </p:set>
                                    <p:anim calcmode="lin" valueType="num">
                                      <p:cBhvr additive="base">
                                        <p:cTn id="121" dur="1000" fill="hold"/>
                                        <p:tgtEl>
                                          <p:spTgt spid="41"/>
                                        </p:tgtEl>
                                        <p:attrNameLst>
                                          <p:attrName>ppt_x</p:attrName>
                                        </p:attrNameLst>
                                      </p:cBhvr>
                                      <p:tavLst>
                                        <p:tav tm="0">
                                          <p:val>
                                            <p:strVal val="1+#ppt_w/2"/>
                                          </p:val>
                                        </p:tav>
                                        <p:tav tm="100000">
                                          <p:val>
                                            <p:strVal val="#ppt_x"/>
                                          </p:val>
                                        </p:tav>
                                      </p:tavLst>
                                    </p:anim>
                                    <p:anim calcmode="lin" valueType="num">
                                      <p:cBhvr additive="base">
                                        <p:cTn id="122" dur="1000" fill="hold"/>
                                        <p:tgtEl>
                                          <p:spTgt spid="41"/>
                                        </p:tgtEl>
                                        <p:attrNameLst>
                                          <p:attrName>ppt_y</p:attrName>
                                        </p:attrNameLst>
                                      </p:cBhvr>
                                      <p:tavLst>
                                        <p:tav tm="0">
                                          <p:val>
                                            <p:strVal val="0-#ppt_h/2"/>
                                          </p:val>
                                        </p:tav>
                                        <p:tav tm="100000">
                                          <p:val>
                                            <p:strVal val="#ppt_y"/>
                                          </p:val>
                                        </p:tav>
                                      </p:tavLst>
                                    </p:anim>
                                  </p:childTnLst>
                                </p:cTn>
                              </p:par>
                              <p:par>
                                <p:cTn id="123" presetID="2" presetClass="entr" presetSubtype="3" fill="hold" grpId="0" nodeType="withEffect">
                                  <p:stCondLst>
                                    <p:cond delay="0"/>
                                  </p:stCondLst>
                                  <p:childTnLst>
                                    <p:set>
                                      <p:cBhvr>
                                        <p:cTn id="124" dur="1" fill="hold">
                                          <p:stCondLst>
                                            <p:cond delay="0"/>
                                          </p:stCondLst>
                                        </p:cTn>
                                        <p:tgtEl>
                                          <p:spTgt spid="42"/>
                                        </p:tgtEl>
                                        <p:attrNameLst>
                                          <p:attrName>style.visibility</p:attrName>
                                        </p:attrNameLst>
                                      </p:cBhvr>
                                      <p:to>
                                        <p:strVal val="visible"/>
                                      </p:to>
                                    </p:set>
                                    <p:anim calcmode="lin" valueType="num">
                                      <p:cBhvr additive="base">
                                        <p:cTn id="125" dur="1000" fill="hold"/>
                                        <p:tgtEl>
                                          <p:spTgt spid="42"/>
                                        </p:tgtEl>
                                        <p:attrNameLst>
                                          <p:attrName>ppt_x</p:attrName>
                                        </p:attrNameLst>
                                      </p:cBhvr>
                                      <p:tavLst>
                                        <p:tav tm="0">
                                          <p:val>
                                            <p:strVal val="1+#ppt_w/2"/>
                                          </p:val>
                                        </p:tav>
                                        <p:tav tm="100000">
                                          <p:val>
                                            <p:strVal val="#ppt_x"/>
                                          </p:val>
                                        </p:tav>
                                      </p:tavLst>
                                    </p:anim>
                                    <p:anim calcmode="lin" valueType="num">
                                      <p:cBhvr additive="base">
                                        <p:cTn id="126" dur="1000" fill="hold"/>
                                        <p:tgtEl>
                                          <p:spTgt spid="42"/>
                                        </p:tgtEl>
                                        <p:attrNameLst>
                                          <p:attrName>ppt_y</p:attrName>
                                        </p:attrNameLst>
                                      </p:cBhvr>
                                      <p:tavLst>
                                        <p:tav tm="0">
                                          <p:val>
                                            <p:strVal val="0-#ppt_h/2"/>
                                          </p:val>
                                        </p:tav>
                                        <p:tav tm="100000">
                                          <p:val>
                                            <p:strVal val="#ppt_y"/>
                                          </p:val>
                                        </p:tav>
                                      </p:tavLst>
                                    </p:anim>
                                  </p:childTnLst>
                                </p:cTn>
                              </p:par>
                              <p:par>
                                <p:cTn id="127" presetID="2" presetClass="entr" presetSubtype="3" fill="hold" grpId="0" nodeType="withEffect">
                                  <p:stCondLst>
                                    <p:cond delay="0"/>
                                  </p:stCondLst>
                                  <p:childTnLst>
                                    <p:set>
                                      <p:cBhvr>
                                        <p:cTn id="128" dur="1" fill="hold">
                                          <p:stCondLst>
                                            <p:cond delay="0"/>
                                          </p:stCondLst>
                                        </p:cTn>
                                        <p:tgtEl>
                                          <p:spTgt spid="43"/>
                                        </p:tgtEl>
                                        <p:attrNameLst>
                                          <p:attrName>style.visibility</p:attrName>
                                        </p:attrNameLst>
                                      </p:cBhvr>
                                      <p:to>
                                        <p:strVal val="visible"/>
                                      </p:to>
                                    </p:set>
                                    <p:anim calcmode="lin" valueType="num">
                                      <p:cBhvr additive="base">
                                        <p:cTn id="129" dur="1000" fill="hold"/>
                                        <p:tgtEl>
                                          <p:spTgt spid="43"/>
                                        </p:tgtEl>
                                        <p:attrNameLst>
                                          <p:attrName>ppt_x</p:attrName>
                                        </p:attrNameLst>
                                      </p:cBhvr>
                                      <p:tavLst>
                                        <p:tav tm="0">
                                          <p:val>
                                            <p:strVal val="1+#ppt_w/2"/>
                                          </p:val>
                                        </p:tav>
                                        <p:tav tm="100000">
                                          <p:val>
                                            <p:strVal val="#ppt_x"/>
                                          </p:val>
                                        </p:tav>
                                      </p:tavLst>
                                    </p:anim>
                                    <p:anim calcmode="lin" valueType="num">
                                      <p:cBhvr additive="base">
                                        <p:cTn id="130" dur="1000" fill="hold"/>
                                        <p:tgtEl>
                                          <p:spTgt spid="43"/>
                                        </p:tgtEl>
                                        <p:attrNameLst>
                                          <p:attrName>ppt_y</p:attrName>
                                        </p:attrNameLst>
                                      </p:cBhvr>
                                      <p:tavLst>
                                        <p:tav tm="0">
                                          <p:val>
                                            <p:strVal val="0-#ppt_h/2"/>
                                          </p:val>
                                        </p:tav>
                                        <p:tav tm="100000">
                                          <p:val>
                                            <p:strVal val="#ppt_y"/>
                                          </p:val>
                                        </p:tav>
                                      </p:tavLst>
                                    </p:anim>
                                  </p:childTnLst>
                                </p:cTn>
                              </p:par>
                            </p:childTnLst>
                          </p:cTn>
                        </p:par>
                        <p:par>
                          <p:cTn id="131" fill="hold" nodeType="afterGroup">
                            <p:stCondLst>
                              <p:cond delay="3750"/>
                            </p:stCondLst>
                            <p:childTnLst>
                              <p:par>
                                <p:cTn id="132" presetID="53" presetClass="entr" presetSubtype="16" fill="hold" nodeType="afterEffect">
                                  <p:stCondLst>
                                    <p:cond delay="0"/>
                                  </p:stCondLst>
                                  <p:childTnLst>
                                    <p:set>
                                      <p:cBhvr>
                                        <p:cTn id="133" dur="1" fill="hold">
                                          <p:stCondLst>
                                            <p:cond delay="0"/>
                                          </p:stCondLst>
                                        </p:cTn>
                                        <p:tgtEl>
                                          <p:spTgt spid="45"/>
                                        </p:tgtEl>
                                        <p:attrNameLst>
                                          <p:attrName>style.visibility</p:attrName>
                                        </p:attrNameLst>
                                      </p:cBhvr>
                                      <p:to>
                                        <p:strVal val="visible"/>
                                      </p:to>
                                    </p:set>
                                    <p:anim calcmode="lin" valueType="num">
                                      <p:cBhvr>
                                        <p:cTn id="134" dur="500" fill="hold"/>
                                        <p:tgtEl>
                                          <p:spTgt spid="45"/>
                                        </p:tgtEl>
                                        <p:attrNameLst>
                                          <p:attrName>ppt_w</p:attrName>
                                        </p:attrNameLst>
                                      </p:cBhvr>
                                      <p:tavLst>
                                        <p:tav tm="0">
                                          <p:val>
                                            <p:fltVal val="0"/>
                                          </p:val>
                                        </p:tav>
                                        <p:tav tm="100000">
                                          <p:val>
                                            <p:strVal val="#ppt_w"/>
                                          </p:val>
                                        </p:tav>
                                      </p:tavLst>
                                    </p:anim>
                                    <p:anim calcmode="lin" valueType="num">
                                      <p:cBhvr>
                                        <p:cTn id="135" dur="500" fill="hold"/>
                                        <p:tgtEl>
                                          <p:spTgt spid="45"/>
                                        </p:tgtEl>
                                        <p:attrNameLst>
                                          <p:attrName>ppt_h</p:attrName>
                                        </p:attrNameLst>
                                      </p:cBhvr>
                                      <p:tavLst>
                                        <p:tav tm="0">
                                          <p:val>
                                            <p:fltVal val="0"/>
                                          </p:val>
                                        </p:tav>
                                        <p:tav tm="100000">
                                          <p:val>
                                            <p:strVal val="#ppt_h"/>
                                          </p:val>
                                        </p:tav>
                                      </p:tavLst>
                                    </p:anim>
                                    <p:animEffect transition="in" filter="fade">
                                      <p:cBhvr>
                                        <p:cTn id="136" dur="500"/>
                                        <p:tgtEl>
                                          <p:spTgt spid="45"/>
                                        </p:tgtEl>
                                      </p:cBhvr>
                                    </p:animEffect>
                                  </p:childTnLst>
                                </p:cTn>
                              </p:par>
                            </p:childTnLst>
                          </p:cTn>
                        </p:par>
                        <p:par>
                          <p:cTn id="137" fill="hold" nodeType="afterGroup">
                            <p:stCondLst>
                              <p:cond delay="4250"/>
                            </p:stCondLst>
                            <p:childTnLst>
                              <p:par>
                                <p:cTn id="138" presetID="53" presetClass="entr" presetSubtype="16" fill="hold" nodeType="afterEffect">
                                  <p:stCondLst>
                                    <p:cond delay="0"/>
                                  </p:stCondLst>
                                  <p:childTnLst>
                                    <p:set>
                                      <p:cBhvr>
                                        <p:cTn id="139" dur="1" fill="hold">
                                          <p:stCondLst>
                                            <p:cond delay="0"/>
                                          </p:stCondLst>
                                        </p:cTn>
                                        <p:tgtEl>
                                          <p:spTgt spid="47"/>
                                        </p:tgtEl>
                                        <p:attrNameLst>
                                          <p:attrName>style.visibility</p:attrName>
                                        </p:attrNameLst>
                                      </p:cBhvr>
                                      <p:to>
                                        <p:strVal val="visible"/>
                                      </p:to>
                                    </p:set>
                                    <p:anim calcmode="lin" valueType="num">
                                      <p:cBhvr>
                                        <p:cTn id="140" dur="500" fill="hold"/>
                                        <p:tgtEl>
                                          <p:spTgt spid="47"/>
                                        </p:tgtEl>
                                        <p:attrNameLst>
                                          <p:attrName>ppt_w</p:attrName>
                                        </p:attrNameLst>
                                      </p:cBhvr>
                                      <p:tavLst>
                                        <p:tav tm="0">
                                          <p:val>
                                            <p:fltVal val="0"/>
                                          </p:val>
                                        </p:tav>
                                        <p:tav tm="100000">
                                          <p:val>
                                            <p:strVal val="#ppt_w"/>
                                          </p:val>
                                        </p:tav>
                                      </p:tavLst>
                                    </p:anim>
                                    <p:anim calcmode="lin" valueType="num">
                                      <p:cBhvr>
                                        <p:cTn id="141" dur="500" fill="hold"/>
                                        <p:tgtEl>
                                          <p:spTgt spid="47"/>
                                        </p:tgtEl>
                                        <p:attrNameLst>
                                          <p:attrName>ppt_h</p:attrName>
                                        </p:attrNameLst>
                                      </p:cBhvr>
                                      <p:tavLst>
                                        <p:tav tm="0">
                                          <p:val>
                                            <p:fltVal val="0"/>
                                          </p:val>
                                        </p:tav>
                                        <p:tav tm="100000">
                                          <p:val>
                                            <p:strVal val="#ppt_h"/>
                                          </p:val>
                                        </p:tav>
                                      </p:tavLst>
                                    </p:anim>
                                    <p:animEffect transition="in" filter="fade">
                                      <p:cBhvr>
                                        <p:cTn id="142" dur="500"/>
                                        <p:tgtEl>
                                          <p:spTgt spid="47"/>
                                        </p:tgtEl>
                                      </p:cBhvr>
                                    </p:animEffect>
                                  </p:childTnLst>
                                </p:cTn>
                              </p:par>
                            </p:childTnLst>
                          </p:cTn>
                        </p:par>
                        <p:par>
                          <p:cTn id="143" fill="hold" nodeType="afterGroup">
                            <p:stCondLst>
                              <p:cond delay="4750"/>
                            </p:stCondLst>
                            <p:childTnLst>
                              <p:par>
                                <p:cTn id="144" presetID="53" presetClass="entr" presetSubtype="16" fill="hold" nodeType="afterEffect">
                                  <p:stCondLst>
                                    <p:cond delay="0"/>
                                  </p:stCondLst>
                                  <p:childTnLst>
                                    <p:set>
                                      <p:cBhvr>
                                        <p:cTn id="145" dur="1" fill="hold">
                                          <p:stCondLst>
                                            <p:cond delay="0"/>
                                          </p:stCondLst>
                                        </p:cTn>
                                        <p:tgtEl>
                                          <p:spTgt spid="46"/>
                                        </p:tgtEl>
                                        <p:attrNameLst>
                                          <p:attrName>style.visibility</p:attrName>
                                        </p:attrNameLst>
                                      </p:cBhvr>
                                      <p:to>
                                        <p:strVal val="visible"/>
                                      </p:to>
                                    </p:set>
                                    <p:anim calcmode="lin" valueType="num">
                                      <p:cBhvr>
                                        <p:cTn id="146" dur="500" fill="hold"/>
                                        <p:tgtEl>
                                          <p:spTgt spid="46"/>
                                        </p:tgtEl>
                                        <p:attrNameLst>
                                          <p:attrName>ppt_w</p:attrName>
                                        </p:attrNameLst>
                                      </p:cBhvr>
                                      <p:tavLst>
                                        <p:tav tm="0">
                                          <p:val>
                                            <p:fltVal val="0"/>
                                          </p:val>
                                        </p:tav>
                                        <p:tav tm="100000">
                                          <p:val>
                                            <p:strVal val="#ppt_w"/>
                                          </p:val>
                                        </p:tav>
                                      </p:tavLst>
                                    </p:anim>
                                    <p:anim calcmode="lin" valueType="num">
                                      <p:cBhvr>
                                        <p:cTn id="147" dur="500" fill="hold"/>
                                        <p:tgtEl>
                                          <p:spTgt spid="46"/>
                                        </p:tgtEl>
                                        <p:attrNameLst>
                                          <p:attrName>ppt_h</p:attrName>
                                        </p:attrNameLst>
                                      </p:cBhvr>
                                      <p:tavLst>
                                        <p:tav tm="0">
                                          <p:val>
                                            <p:fltVal val="0"/>
                                          </p:val>
                                        </p:tav>
                                        <p:tav tm="100000">
                                          <p:val>
                                            <p:strVal val="#ppt_h"/>
                                          </p:val>
                                        </p:tav>
                                      </p:tavLst>
                                    </p:anim>
                                    <p:animEffect transition="in" filter="fade">
                                      <p:cBhvr>
                                        <p:cTn id="148" dur="500"/>
                                        <p:tgtEl>
                                          <p:spTgt spid="46"/>
                                        </p:tgtEl>
                                      </p:cBhvr>
                                    </p:animEffect>
                                  </p:childTnLst>
                                </p:cTn>
                              </p:par>
                            </p:childTnLst>
                          </p:cTn>
                        </p:par>
                        <p:par>
                          <p:cTn id="149" fill="hold" nodeType="afterGroup">
                            <p:stCondLst>
                              <p:cond delay="5250"/>
                            </p:stCondLst>
                            <p:childTnLst>
                              <p:par>
                                <p:cTn id="150" presetID="53" presetClass="entr" presetSubtype="16" fill="hold" nodeType="afterEffect">
                                  <p:stCondLst>
                                    <p:cond delay="0"/>
                                  </p:stCondLst>
                                  <p:childTnLst>
                                    <p:set>
                                      <p:cBhvr>
                                        <p:cTn id="151" dur="1" fill="hold">
                                          <p:stCondLst>
                                            <p:cond delay="0"/>
                                          </p:stCondLst>
                                        </p:cTn>
                                        <p:tgtEl>
                                          <p:spTgt spid="44"/>
                                        </p:tgtEl>
                                        <p:attrNameLst>
                                          <p:attrName>style.visibility</p:attrName>
                                        </p:attrNameLst>
                                      </p:cBhvr>
                                      <p:to>
                                        <p:strVal val="visible"/>
                                      </p:to>
                                    </p:set>
                                    <p:anim calcmode="lin" valueType="num">
                                      <p:cBhvr>
                                        <p:cTn id="152" dur="500" fill="hold"/>
                                        <p:tgtEl>
                                          <p:spTgt spid="44"/>
                                        </p:tgtEl>
                                        <p:attrNameLst>
                                          <p:attrName>ppt_w</p:attrName>
                                        </p:attrNameLst>
                                      </p:cBhvr>
                                      <p:tavLst>
                                        <p:tav tm="0">
                                          <p:val>
                                            <p:fltVal val="0"/>
                                          </p:val>
                                        </p:tav>
                                        <p:tav tm="100000">
                                          <p:val>
                                            <p:strVal val="#ppt_w"/>
                                          </p:val>
                                        </p:tav>
                                      </p:tavLst>
                                    </p:anim>
                                    <p:anim calcmode="lin" valueType="num">
                                      <p:cBhvr>
                                        <p:cTn id="153" dur="500" fill="hold"/>
                                        <p:tgtEl>
                                          <p:spTgt spid="44"/>
                                        </p:tgtEl>
                                        <p:attrNameLst>
                                          <p:attrName>ppt_h</p:attrName>
                                        </p:attrNameLst>
                                      </p:cBhvr>
                                      <p:tavLst>
                                        <p:tav tm="0">
                                          <p:val>
                                            <p:fltVal val="0"/>
                                          </p:val>
                                        </p:tav>
                                        <p:tav tm="100000">
                                          <p:val>
                                            <p:strVal val="#ppt_h"/>
                                          </p:val>
                                        </p:tav>
                                      </p:tavLst>
                                    </p:anim>
                                    <p:animEffect transition="in" filter="fade">
                                      <p:cBhvr>
                                        <p:cTn id="154" dur="500"/>
                                        <p:tgtEl>
                                          <p:spTgt spid="44"/>
                                        </p:tgtEl>
                                      </p:cBhvr>
                                    </p:animEffect>
                                  </p:childTnLst>
                                </p:cTn>
                              </p:par>
                              <p:par>
                                <p:cTn id="155" presetID="45" presetClass="entr" presetSubtype="0" fill="hold" nodeType="withEffect">
                                  <p:stCondLst>
                                    <p:cond delay="0"/>
                                  </p:stCondLst>
                                  <p:childTnLst>
                                    <p:set>
                                      <p:cBhvr>
                                        <p:cTn id="156" dur="1" fill="hold">
                                          <p:stCondLst>
                                            <p:cond delay="0"/>
                                          </p:stCondLst>
                                        </p:cTn>
                                        <p:tgtEl>
                                          <p:spTgt spid="57"/>
                                        </p:tgtEl>
                                        <p:attrNameLst>
                                          <p:attrName>style.visibility</p:attrName>
                                        </p:attrNameLst>
                                      </p:cBhvr>
                                      <p:to>
                                        <p:strVal val="visible"/>
                                      </p:to>
                                    </p:set>
                                    <p:animEffect transition="in" filter="fade">
                                      <p:cBhvr>
                                        <p:cTn id="157" dur="2000"/>
                                        <p:tgtEl>
                                          <p:spTgt spid="57"/>
                                        </p:tgtEl>
                                      </p:cBhvr>
                                    </p:animEffect>
                                    <p:anim calcmode="lin" valueType="num">
                                      <p:cBhvr>
                                        <p:cTn id="158" dur="2000" fill="hold"/>
                                        <p:tgtEl>
                                          <p:spTgt spid="57"/>
                                        </p:tgtEl>
                                        <p:attrNameLst>
                                          <p:attrName>ppt_w</p:attrName>
                                        </p:attrNameLst>
                                      </p:cBhvr>
                                      <p:tavLst>
                                        <p:tav tm="0" fmla="#ppt_w*sin(2.5*pi*$)">
                                          <p:val>
                                            <p:fltVal val="0"/>
                                          </p:val>
                                        </p:tav>
                                        <p:tav tm="100000">
                                          <p:val>
                                            <p:fltVal val="1"/>
                                          </p:val>
                                        </p:tav>
                                      </p:tavLst>
                                    </p:anim>
                                    <p:anim calcmode="lin" valueType="num">
                                      <p:cBhvr>
                                        <p:cTn id="159" dur="2000" fill="hold"/>
                                        <p:tgtEl>
                                          <p:spTgt spid="57"/>
                                        </p:tgtEl>
                                        <p:attrNameLst>
                                          <p:attrName>ppt_h</p:attrName>
                                        </p:attrNameLst>
                                      </p:cBhvr>
                                      <p:tavLst>
                                        <p:tav tm="0">
                                          <p:val>
                                            <p:strVal val="#ppt_h"/>
                                          </p:val>
                                        </p:tav>
                                        <p:tav tm="100000">
                                          <p:val>
                                            <p:strVal val="#ppt_h"/>
                                          </p:val>
                                        </p:tav>
                                      </p:tavLst>
                                    </p:anim>
                                  </p:childTnLst>
                                </p:cTn>
                              </p:par>
                              <p:par>
                                <p:cTn id="160" presetID="45" presetClass="entr" presetSubtype="0" fill="hold" nodeType="withEffect">
                                  <p:stCondLst>
                                    <p:cond delay="1950"/>
                                  </p:stCondLst>
                                  <p:childTnLst>
                                    <p:set>
                                      <p:cBhvr>
                                        <p:cTn id="161" dur="1" fill="hold">
                                          <p:stCondLst>
                                            <p:cond delay="0"/>
                                          </p:stCondLst>
                                        </p:cTn>
                                        <p:tgtEl>
                                          <p:spTgt spid="54"/>
                                        </p:tgtEl>
                                        <p:attrNameLst>
                                          <p:attrName>style.visibility</p:attrName>
                                        </p:attrNameLst>
                                      </p:cBhvr>
                                      <p:to>
                                        <p:strVal val="visible"/>
                                      </p:to>
                                    </p:set>
                                    <p:animEffect transition="in" filter="fade">
                                      <p:cBhvr>
                                        <p:cTn id="162" dur="2000"/>
                                        <p:tgtEl>
                                          <p:spTgt spid="54"/>
                                        </p:tgtEl>
                                      </p:cBhvr>
                                    </p:animEffect>
                                    <p:anim calcmode="lin" valueType="num">
                                      <p:cBhvr>
                                        <p:cTn id="163" dur="2000" fill="hold"/>
                                        <p:tgtEl>
                                          <p:spTgt spid="54"/>
                                        </p:tgtEl>
                                        <p:attrNameLst>
                                          <p:attrName>ppt_w</p:attrName>
                                        </p:attrNameLst>
                                      </p:cBhvr>
                                      <p:tavLst>
                                        <p:tav tm="0" fmla="#ppt_w*sin(2.5*pi*$)">
                                          <p:val>
                                            <p:fltVal val="0"/>
                                          </p:val>
                                        </p:tav>
                                        <p:tav tm="100000">
                                          <p:val>
                                            <p:fltVal val="1"/>
                                          </p:val>
                                        </p:tav>
                                      </p:tavLst>
                                    </p:anim>
                                    <p:anim calcmode="lin" valueType="num">
                                      <p:cBhvr>
                                        <p:cTn id="164" dur="2000" fill="hold"/>
                                        <p:tgtEl>
                                          <p:spTgt spid="54"/>
                                        </p:tgtEl>
                                        <p:attrNameLst>
                                          <p:attrName>ppt_h</p:attrName>
                                        </p:attrNameLst>
                                      </p:cBhvr>
                                      <p:tavLst>
                                        <p:tav tm="0">
                                          <p:val>
                                            <p:strVal val="#ppt_h"/>
                                          </p:val>
                                        </p:tav>
                                        <p:tav tm="100000">
                                          <p:val>
                                            <p:strVal val="#ppt_h"/>
                                          </p:val>
                                        </p:tav>
                                      </p:tavLst>
                                    </p:anim>
                                  </p:childTnLst>
                                </p:cTn>
                              </p:par>
                              <p:par>
                                <p:cTn id="165" presetID="45" presetClass="entr" presetSubtype="0" fill="hold" nodeType="withEffect">
                                  <p:stCondLst>
                                    <p:cond delay="3950"/>
                                  </p:stCondLst>
                                  <p:childTnLst>
                                    <p:set>
                                      <p:cBhvr>
                                        <p:cTn id="166" dur="1" fill="hold">
                                          <p:stCondLst>
                                            <p:cond delay="0"/>
                                          </p:stCondLst>
                                        </p:cTn>
                                        <p:tgtEl>
                                          <p:spTgt spid="51"/>
                                        </p:tgtEl>
                                        <p:attrNameLst>
                                          <p:attrName>style.visibility</p:attrName>
                                        </p:attrNameLst>
                                      </p:cBhvr>
                                      <p:to>
                                        <p:strVal val="visible"/>
                                      </p:to>
                                    </p:set>
                                    <p:animEffect transition="in" filter="fade">
                                      <p:cBhvr>
                                        <p:cTn id="167" dur="2000"/>
                                        <p:tgtEl>
                                          <p:spTgt spid="51"/>
                                        </p:tgtEl>
                                      </p:cBhvr>
                                    </p:animEffect>
                                    <p:anim calcmode="lin" valueType="num">
                                      <p:cBhvr>
                                        <p:cTn id="168" dur="2000" fill="hold"/>
                                        <p:tgtEl>
                                          <p:spTgt spid="51"/>
                                        </p:tgtEl>
                                        <p:attrNameLst>
                                          <p:attrName>ppt_w</p:attrName>
                                        </p:attrNameLst>
                                      </p:cBhvr>
                                      <p:tavLst>
                                        <p:tav tm="0" fmla="#ppt_w*sin(2.5*pi*$)">
                                          <p:val>
                                            <p:fltVal val="0"/>
                                          </p:val>
                                        </p:tav>
                                        <p:tav tm="100000">
                                          <p:val>
                                            <p:fltVal val="1"/>
                                          </p:val>
                                        </p:tav>
                                      </p:tavLst>
                                    </p:anim>
                                    <p:anim calcmode="lin" valueType="num">
                                      <p:cBhvr>
                                        <p:cTn id="169" dur="2000" fill="hold"/>
                                        <p:tgtEl>
                                          <p:spTgt spid="51"/>
                                        </p:tgtEl>
                                        <p:attrNameLst>
                                          <p:attrName>ppt_h</p:attrName>
                                        </p:attrNameLst>
                                      </p:cBhvr>
                                      <p:tavLst>
                                        <p:tav tm="0">
                                          <p:val>
                                            <p:strVal val="#ppt_h"/>
                                          </p:val>
                                        </p:tav>
                                        <p:tav tm="100000">
                                          <p:val>
                                            <p:strVal val="#ppt_h"/>
                                          </p:val>
                                        </p:tav>
                                      </p:tavLst>
                                    </p:anim>
                                  </p:childTnLst>
                                </p:cTn>
                              </p:par>
                              <p:par>
                                <p:cTn id="170" presetID="45" presetClass="entr" presetSubtype="0" fill="hold" nodeType="withEffect">
                                  <p:stCondLst>
                                    <p:cond delay="5950"/>
                                  </p:stCondLst>
                                  <p:childTnLst>
                                    <p:set>
                                      <p:cBhvr>
                                        <p:cTn id="171" dur="1" fill="hold">
                                          <p:stCondLst>
                                            <p:cond delay="0"/>
                                          </p:stCondLst>
                                        </p:cTn>
                                        <p:tgtEl>
                                          <p:spTgt spid="48"/>
                                        </p:tgtEl>
                                        <p:attrNameLst>
                                          <p:attrName>style.visibility</p:attrName>
                                        </p:attrNameLst>
                                      </p:cBhvr>
                                      <p:to>
                                        <p:strVal val="visible"/>
                                      </p:to>
                                    </p:set>
                                    <p:animEffect transition="in" filter="fade">
                                      <p:cBhvr>
                                        <p:cTn id="172" dur="2000"/>
                                        <p:tgtEl>
                                          <p:spTgt spid="48"/>
                                        </p:tgtEl>
                                      </p:cBhvr>
                                    </p:animEffect>
                                    <p:anim calcmode="lin" valueType="num">
                                      <p:cBhvr>
                                        <p:cTn id="173" dur="2000" fill="hold"/>
                                        <p:tgtEl>
                                          <p:spTgt spid="48"/>
                                        </p:tgtEl>
                                        <p:attrNameLst>
                                          <p:attrName>ppt_w</p:attrName>
                                        </p:attrNameLst>
                                      </p:cBhvr>
                                      <p:tavLst>
                                        <p:tav tm="0" fmla="#ppt_w*sin(2.5*pi*$)">
                                          <p:val>
                                            <p:fltVal val="0"/>
                                          </p:val>
                                        </p:tav>
                                        <p:tav tm="100000">
                                          <p:val>
                                            <p:fltVal val="1"/>
                                          </p:val>
                                        </p:tav>
                                      </p:tavLst>
                                    </p:anim>
                                    <p:anim calcmode="lin" valueType="num">
                                      <p:cBhvr>
                                        <p:cTn id="174" dur="2000" fill="hold"/>
                                        <p:tgtEl>
                                          <p:spTgt spid="48"/>
                                        </p:tgtEl>
                                        <p:attrNameLst>
                                          <p:attrName>ppt_h</p:attrName>
                                        </p:attrNameLst>
                                      </p:cBhvr>
                                      <p:tavLst>
                                        <p:tav tm="0">
                                          <p:val>
                                            <p:strVal val="#ppt_h"/>
                                          </p:val>
                                        </p:tav>
                                        <p:tav tm="100000">
                                          <p:val>
                                            <p:strVal val="#ppt_h"/>
                                          </p:val>
                                        </p:tav>
                                      </p:tavLst>
                                    </p:anim>
                                  </p:childTnLst>
                                </p:cTn>
                              </p:par>
                            </p:childTnLst>
                          </p:cTn>
                        </p:par>
                        <p:par>
                          <p:cTn id="175" fill="hold" nodeType="afterGroup">
                            <p:stCondLst>
                              <p:cond delay="13200"/>
                            </p:stCondLst>
                            <p:childTnLst>
                              <p:par>
                                <p:cTn id="176" presetID="53" presetClass="entr" presetSubtype="16" fill="hold" grpId="0" nodeType="afterEffect">
                                  <p:stCondLst>
                                    <p:cond delay="0"/>
                                  </p:stCondLst>
                                  <p:childTnLst>
                                    <p:set>
                                      <p:cBhvr>
                                        <p:cTn id="177" dur="1" fill="hold">
                                          <p:stCondLst>
                                            <p:cond delay="0"/>
                                          </p:stCondLst>
                                        </p:cTn>
                                        <p:tgtEl>
                                          <p:spTgt spid="60"/>
                                        </p:tgtEl>
                                        <p:attrNameLst>
                                          <p:attrName>style.visibility</p:attrName>
                                        </p:attrNameLst>
                                      </p:cBhvr>
                                      <p:to>
                                        <p:strVal val="visible"/>
                                      </p:to>
                                    </p:set>
                                    <p:anim calcmode="lin" valueType="num">
                                      <p:cBhvr>
                                        <p:cTn id="178" dur="500" fill="hold"/>
                                        <p:tgtEl>
                                          <p:spTgt spid="60"/>
                                        </p:tgtEl>
                                        <p:attrNameLst>
                                          <p:attrName>ppt_w</p:attrName>
                                        </p:attrNameLst>
                                      </p:cBhvr>
                                      <p:tavLst>
                                        <p:tav tm="0">
                                          <p:val>
                                            <p:fltVal val="0"/>
                                          </p:val>
                                        </p:tav>
                                        <p:tav tm="100000">
                                          <p:val>
                                            <p:strVal val="#ppt_w"/>
                                          </p:val>
                                        </p:tav>
                                      </p:tavLst>
                                    </p:anim>
                                    <p:anim calcmode="lin" valueType="num">
                                      <p:cBhvr>
                                        <p:cTn id="179" dur="500" fill="hold"/>
                                        <p:tgtEl>
                                          <p:spTgt spid="60"/>
                                        </p:tgtEl>
                                        <p:attrNameLst>
                                          <p:attrName>ppt_h</p:attrName>
                                        </p:attrNameLst>
                                      </p:cBhvr>
                                      <p:tavLst>
                                        <p:tav tm="0">
                                          <p:val>
                                            <p:fltVal val="0"/>
                                          </p:val>
                                        </p:tav>
                                        <p:tav tm="100000">
                                          <p:val>
                                            <p:strVal val="#ppt_h"/>
                                          </p:val>
                                        </p:tav>
                                      </p:tavLst>
                                    </p:anim>
                                    <p:animEffect transition="in" filter="fade">
                                      <p:cBhvr>
                                        <p:cTn id="180" dur="500"/>
                                        <p:tgtEl>
                                          <p:spTgt spid="60"/>
                                        </p:tgtEl>
                                      </p:cBhvr>
                                    </p:animEffect>
                                  </p:childTnLst>
                                </p:cTn>
                              </p:par>
                            </p:childTnLst>
                          </p:cTn>
                        </p:par>
                        <p:par>
                          <p:cTn id="181" fill="hold" nodeType="afterGroup">
                            <p:stCondLst>
                              <p:cond delay="13700"/>
                            </p:stCondLst>
                            <p:childTnLst>
                              <p:par>
                                <p:cTn id="182" presetID="10" presetClass="entr" presetSubtype="0" fill="hold" grpId="0" nodeType="afterEffect">
                                  <p:stCondLst>
                                    <p:cond delay="0"/>
                                  </p:stCondLst>
                                  <p:childTnLst>
                                    <p:set>
                                      <p:cBhvr>
                                        <p:cTn id="183" dur="1" fill="hold">
                                          <p:stCondLst>
                                            <p:cond delay="0"/>
                                          </p:stCondLst>
                                        </p:cTn>
                                        <p:tgtEl>
                                          <p:spTgt spid="64"/>
                                        </p:tgtEl>
                                        <p:attrNameLst>
                                          <p:attrName>style.visibility</p:attrName>
                                        </p:attrNameLst>
                                      </p:cBhvr>
                                      <p:to>
                                        <p:strVal val="visible"/>
                                      </p:to>
                                    </p:set>
                                    <p:animEffect transition="in" filter="fade">
                                      <p:cBhvr>
                                        <p:cTn id="184" dur="500"/>
                                        <p:tgtEl>
                                          <p:spTgt spid="64"/>
                                        </p:tgtEl>
                                      </p:cBhvr>
                                    </p:animEffect>
                                  </p:childTnLst>
                                </p:cTn>
                              </p:par>
                              <p:par>
                                <p:cTn id="185" presetID="10" presetClass="entr" presetSubtype="0" fill="hold" grpId="0" nodeType="withEffect">
                                  <p:stCondLst>
                                    <p:cond delay="0"/>
                                  </p:stCondLst>
                                  <p:childTnLst>
                                    <p:set>
                                      <p:cBhvr>
                                        <p:cTn id="186" dur="1" fill="hold">
                                          <p:stCondLst>
                                            <p:cond delay="0"/>
                                          </p:stCondLst>
                                        </p:cTn>
                                        <p:tgtEl>
                                          <p:spTgt spid="65"/>
                                        </p:tgtEl>
                                        <p:attrNameLst>
                                          <p:attrName>style.visibility</p:attrName>
                                        </p:attrNameLst>
                                      </p:cBhvr>
                                      <p:to>
                                        <p:strVal val="visible"/>
                                      </p:to>
                                    </p:set>
                                    <p:animEffect transition="in" filter="fade">
                                      <p:cBhvr>
                                        <p:cTn id="187" dur="500"/>
                                        <p:tgtEl>
                                          <p:spTgt spid="65"/>
                                        </p:tgtEl>
                                      </p:cBhvr>
                                    </p:animEffect>
                                  </p:childTnLst>
                                </p:cTn>
                              </p:par>
                            </p:childTnLst>
                          </p:cTn>
                        </p:par>
                        <p:par>
                          <p:cTn id="188" fill="hold" nodeType="afterGroup">
                            <p:stCondLst>
                              <p:cond delay="14200"/>
                            </p:stCondLst>
                            <p:childTnLst>
                              <p:par>
                                <p:cTn id="189" presetID="53" presetClass="entr" presetSubtype="16" fill="hold" grpId="0" nodeType="afterEffect">
                                  <p:stCondLst>
                                    <p:cond delay="0"/>
                                  </p:stCondLst>
                                  <p:childTnLst>
                                    <p:set>
                                      <p:cBhvr>
                                        <p:cTn id="190" dur="1" fill="hold">
                                          <p:stCondLst>
                                            <p:cond delay="0"/>
                                          </p:stCondLst>
                                        </p:cTn>
                                        <p:tgtEl>
                                          <p:spTgt spid="61"/>
                                        </p:tgtEl>
                                        <p:attrNameLst>
                                          <p:attrName>style.visibility</p:attrName>
                                        </p:attrNameLst>
                                      </p:cBhvr>
                                      <p:to>
                                        <p:strVal val="visible"/>
                                      </p:to>
                                    </p:set>
                                    <p:anim calcmode="lin" valueType="num">
                                      <p:cBhvr>
                                        <p:cTn id="191" dur="500" fill="hold"/>
                                        <p:tgtEl>
                                          <p:spTgt spid="61"/>
                                        </p:tgtEl>
                                        <p:attrNameLst>
                                          <p:attrName>ppt_w</p:attrName>
                                        </p:attrNameLst>
                                      </p:cBhvr>
                                      <p:tavLst>
                                        <p:tav tm="0">
                                          <p:val>
                                            <p:fltVal val="0"/>
                                          </p:val>
                                        </p:tav>
                                        <p:tav tm="100000">
                                          <p:val>
                                            <p:strVal val="#ppt_w"/>
                                          </p:val>
                                        </p:tav>
                                      </p:tavLst>
                                    </p:anim>
                                    <p:anim calcmode="lin" valueType="num">
                                      <p:cBhvr>
                                        <p:cTn id="192" dur="500" fill="hold"/>
                                        <p:tgtEl>
                                          <p:spTgt spid="61"/>
                                        </p:tgtEl>
                                        <p:attrNameLst>
                                          <p:attrName>ppt_h</p:attrName>
                                        </p:attrNameLst>
                                      </p:cBhvr>
                                      <p:tavLst>
                                        <p:tav tm="0">
                                          <p:val>
                                            <p:fltVal val="0"/>
                                          </p:val>
                                        </p:tav>
                                        <p:tav tm="100000">
                                          <p:val>
                                            <p:strVal val="#ppt_h"/>
                                          </p:val>
                                        </p:tav>
                                      </p:tavLst>
                                    </p:anim>
                                    <p:animEffect transition="in" filter="fade">
                                      <p:cBhvr>
                                        <p:cTn id="193" dur="500"/>
                                        <p:tgtEl>
                                          <p:spTgt spid="61"/>
                                        </p:tgtEl>
                                      </p:cBhvr>
                                    </p:animEffect>
                                  </p:childTnLst>
                                </p:cTn>
                              </p:par>
                            </p:childTnLst>
                          </p:cTn>
                        </p:par>
                        <p:par>
                          <p:cTn id="194" fill="hold" nodeType="afterGroup">
                            <p:stCondLst>
                              <p:cond delay="14700"/>
                            </p:stCondLst>
                            <p:childTnLst>
                              <p:par>
                                <p:cTn id="195" presetID="10" presetClass="entr" presetSubtype="0" fill="hold" grpId="0" nodeType="afterEffect">
                                  <p:stCondLst>
                                    <p:cond delay="0"/>
                                  </p:stCondLst>
                                  <p:childTnLst>
                                    <p:set>
                                      <p:cBhvr>
                                        <p:cTn id="196" dur="1" fill="hold">
                                          <p:stCondLst>
                                            <p:cond delay="0"/>
                                          </p:stCondLst>
                                        </p:cTn>
                                        <p:tgtEl>
                                          <p:spTgt spid="66"/>
                                        </p:tgtEl>
                                        <p:attrNameLst>
                                          <p:attrName>style.visibility</p:attrName>
                                        </p:attrNameLst>
                                      </p:cBhvr>
                                      <p:to>
                                        <p:strVal val="visible"/>
                                      </p:to>
                                    </p:set>
                                    <p:animEffect transition="in" filter="fade">
                                      <p:cBhvr>
                                        <p:cTn id="197" dur="500"/>
                                        <p:tgtEl>
                                          <p:spTgt spid="66"/>
                                        </p:tgtEl>
                                      </p:cBhvr>
                                    </p:animEffect>
                                  </p:childTnLst>
                                </p:cTn>
                              </p:par>
                              <p:par>
                                <p:cTn id="198" presetID="10" presetClass="entr" presetSubtype="0" fill="hold" grpId="0" nodeType="withEffect">
                                  <p:stCondLst>
                                    <p:cond delay="0"/>
                                  </p:stCondLst>
                                  <p:childTnLst>
                                    <p:set>
                                      <p:cBhvr>
                                        <p:cTn id="199" dur="1" fill="hold">
                                          <p:stCondLst>
                                            <p:cond delay="0"/>
                                          </p:stCondLst>
                                        </p:cTn>
                                        <p:tgtEl>
                                          <p:spTgt spid="67"/>
                                        </p:tgtEl>
                                        <p:attrNameLst>
                                          <p:attrName>style.visibility</p:attrName>
                                        </p:attrNameLst>
                                      </p:cBhvr>
                                      <p:to>
                                        <p:strVal val="visible"/>
                                      </p:to>
                                    </p:set>
                                    <p:animEffect transition="in" filter="fade">
                                      <p:cBhvr>
                                        <p:cTn id="200" dur="500"/>
                                        <p:tgtEl>
                                          <p:spTgt spid="67"/>
                                        </p:tgtEl>
                                      </p:cBhvr>
                                    </p:animEffect>
                                  </p:childTnLst>
                                </p:cTn>
                              </p:par>
                            </p:childTnLst>
                          </p:cTn>
                        </p:par>
                        <p:par>
                          <p:cTn id="201" fill="hold" nodeType="afterGroup">
                            <p:stCondLst>
                              <p:cond delay="15200"/>
                            </p:stCondLst>
                            <p:childTnLst>
                              <p:par>
                                <p:cTn id="202" presetID="53" presetClass="entr" presetSubtype="16" fill="hold" grpId="0" nodeType="afterEffect">
                                  <p:stCondLst>
                                    <p:cond delay="0"/>
                                  </p:stCondLst>
                                  <p:childTnLst>
                                    <p:set>
                                      <p:cBhvr>
                                        <p:cTn id="203" dur="1" fill="hold">
                                          <p:stCondLst>
                                            <p:cond delay="0"/>
                                          </p:stCondLst>
                                        </p:cTn>
                                        <p:tgtEl>
                                          <p:spTgt spid="62"/>
                                        </p:tgtEl>
                                        <p:attrNameLst>
                                          <p:attrName>style.visibility</p:attrName>
                                        </p:attrNameLst>
                                      </p:cBhvr>
                                      <p:to>
                                        <p:strVal val="visible"/>
                                      </p:to>
                                    </p:set>
                                    <p:anim calcmode="lin" valueType="num">
                                      <p:cBhvr>
                                        <p:cTn id="204" dur="500" fill="hold"/>
                                        <p:tgtEl>
                                          <p:spTgt spid="62"/>
                                        </p:tgtEl>
                                        <p:attrNameLst>
                                          <p:attrName>ppt_w</p:attrName>
                                        </p:attrNameLst>
                                      </p:cBhvr>
                                      <p:tavLst>
                                        <p:tav tm="0">
                                          <p:val>
                                            <p:fltVal val="0"/>
                                          </p:val>
                                        </p:tav>
                                        <p:tav tm="100000">
                                          <p:val>
                                            <p:strVal val="#ppt_w"/>
                                          </p:val>
                                        </p:tav>
                                      </p:tavLst>
                                    </p:anim>
                                    <p:anim calcmode="lin" valueType="num">
                                      <p:cBhvr>
                                        <p:cTn id="205" dur="500" fill="hold"/>
                                        <p:tgtEl>
                                          <p:spTgt spid="62"/>
                                        </p:tgtEl>
                                        <p:attrNameLst>
                                          <p:attrName>ppt_h</p:attrName>
                                        </p:attrNameLst>
                                      </p:cBhvr>
                                      <p:tavLst>
                                        <p:tav tm="0">
                                          <p:val>
                                            <p:fltVal val="0"/>
                                          </p:val>
                                        </p:tav>
                                        <p:tav tm="100000">
                                          <p:val>
                                            <p:strVal val="#ppt_h"/>
                                          </p:val>
                                        </p:tav>
                                      </p:tavLst>
                                    </p:anim>
                                    <p:animEffect transition="in" filter="fade">
                                      <p:cBhvr>
                                        <p:cTn id="206" dur="500"/>
                                        <p:tgtEl>
                                          <p:spTgt spid="62"/>
                                        </p:tgtEl>
                                      </p:cBhvr>
                                    </p:animEffect>
                                  </p:childTnLst>
                                </p:cTn>
                              </p:par>
                            </p:childTnLst>
                          </p:cTn>
                        </p:par>
                        <p:par>
                          <p:cTn id="207" fill="hold" nodeType="afterGroup">
                            <p:stCondLst>
                              <p:cond delay="15700"/>
                            </p:stCondLst>
                            <p:childTnLst>
                              <p:par>
                                <p:cTn id="208" presetID="10" presetClass="entr" presetSubtype="0" fill="hold" grpId="0" nodeType="afterEffect">
                                  <p:stCondLst>
                                    <p:cond delay="0"/>
                                  </p:stCondLst>
                                  <p:childTnLst>
                                    <p:set>
                                      <p:cBhvr>
                                        <p:cTn id="209" dur="1" fill="hold">
                                          <p:stCondLst>
                                            <p:cond delay="0"/>
                                          </p:stCondLst>
                                        </p:cTn>
                                        <p:tgtEl>
                                          <p:spTgt spid="68"/>
                                        </p:tgtEl>
                                        <p:attrNameLst>
                                          <p:attrName>style.visibility</p:attrName>
                                        </p:attrNameLst>
                                      </p:cBhvr>
                                      <p:to>
                                        <p:strVal val="visible"/>
                                      </p:to>
                                    </p:set>
                                    <p:animEffect transition="in" filter="fade">
                                      <p:cBhvr>
                                        <p:cTn id="210" dur="500"/>
                                        <p:tgtEl>
                                          <p:spTgt spid="68"/>
                                        </p:tgtEl>
                                      </p:cBhvr>
                                    </p:animEffect>
                                  </p:childTnLst>
                                </p:cTn>
                              </p:par>
                              <p:par>
                                <p:cTn id="211" presetID="10" presetClass="entr" presetSubtype="0" fill="hold" grpId="0" nodeType="withEffect">
                                  <p:stCondLst>
                                    <p:cond delay="0"/>
                                  </p:stCondLst>
                                  <p:childTnLst>
                                    <p:set>
                                      <p:cBhvr>
                                        <p:cTn id="212" dur="1" fill="hold">
                                          <p:stCondLst>
                                            <p:cond delay="0"/>
                                          </p:stCondLst>
                                        </p:cTn>
                                        <p:tgtEl>
                                          <p:spTgt spid="69"/>
                                        </p:tgtEl>
                                        <p:attrNameLst>
                                          <p:attrName>style.visibility</p:attrName>
                                        </p:attrNameLst>
                                      </p:cBhvr>
                                      <p:to>
                                        <p:strVal val="visible"/>
                                      </p:to>
                                    </p:set>
                                    <p:animEffect transition="in" filter="fade">
                                      <p:cBhvr>
                                        <p:cTn id="213" dur="500"/>
                                        <p:tgtEl>
                                          <p:spTgt spid="69"/>
                                        </p:tgtEl>
                                      </p:cBhvr>
                                    </p:animEffect>
                                  </p:childTnLst>
                                </p:cTn>
                              </p:par>
                            </p:childTnLst>
                          </p:cTn>
                        </p:par>
                        <p:par>
                          <p:cTn id="214" fill="hold" nodeType="afterGroup">
                            <p:stCondLst>
                              <p:cond delay="16200"/>
                            </p:stCondLst>
                            <p:childTnLst>
                              <p:par>
                                <p:cTn id="215" presetID="53" presetClass="entr" presetSubtype="16" fill="hold" grpId="0" nodeType="afterEffect">
                                  <p:stCondLst>
                                    <p:cond delay="0"/>
                                  </p:stCondLst>
                                  <p:childTnLst>
                                    <p:set>
                                      <p:cBhvr>
                                        <p:cTn id="216" dur="1" fill="hold">
                                          <p:stCondLst>
                                            <p:cond delay="0"/>
                                          </p:stCondLst>
                                        </p:cTn>
                                        <p:tgtEl>
                                          <p:spTgt spid="63"/>
                                        </p:tgtEl>
                                        <p:attrNameLst>
                                          <p:attrName>style.visibility</p:attrName>
                                        </p:attrNameLst>
                                      </p:cBhvr>
                                      <p:to>
                                        <p:strVal val="visible"/>
                                      </p:to>
                                    </p:set>
                                    <p:anim calcmode="lin" valueType="num">
                                      <p:cBhvr>
                                        <p:cTn id="217" dur="500" fill="hold"/>
                                        <p:tgtEl>
                                          <p:spTgt spid="63"/>
                                        </p:tgtEl>
                                        <p:attrNameLst>
                                          <p:attrName>ppt_w</p:attrName>
                                        </p:attrNameLst>
                                      </p:cBhvr>
                                      <p:tavLst>
                                        <p:tav tm="0">
                                          <p:val>
                                            <p:fltVal val="0"/>
                                          </p:val>
                                        </p:tav>
                                        <p:tav tm="100000">
                                          <p:val>
                                            <p:strVal val="#ppt_w"/>
                                          </p:val>
                                        </p:tav>
                                      </p:tavLst>
                                    </p:anim>
                                    <p:anim calcmode="lin" valueType="num">
                                      <p:cBhvr>
                                        <p:cTn id="218" dur="500" fill="hold"/>
                                        <p:tgtEl>
                                          <p:spTgt spid="63"/>
                                        </p:tgtEl>
                                        <p:attrNameLst>
                                          <p:attrName>ppt_h</p:attrName>
                                        </p:attrNameLst>
                                      </p:cBhvr>
                                      <p:tavLst>
                                        <p:tav tm="0">
                                          <p:val>
                                            <p:fltVal val="0"/>
                                          </p:val>
                                        </p:tav>
                                        <p:tav tm="100000">
                                          <p:val>
                                            <p:strVal val="#ppt_h"/>
                                          </p:val>
                                        </p:tav>
                                      </p:tavLst>
                                    </p:anim>
                                    <p:animEffect transition="in" filter="fade">
                                      <p:cBhvr>
                                        <p:cTn id="219" dur="500"/>
                                        <p:tgtEl>
                                          <p:spTgt spid="63"/>
                                        </p:tgtEl>
                                      </p:cBhvr>
                                    </p:animEffect>
                                  </p:childTnLst>
                                </p:cTn>
                              </p:par>
                            </p:childTnLst>
                          </p:cTn>
                        </p:par>
                        <p:par>
                          <p:cTn id="220" fill="hold" nodeType="afterGroup">
                            <p:stCondLst>
                              <p:cond delay="16700"/>
                            </p:stCondLst>
                            <p:childTnLst>
                              <p:par>
                                <p:cTn id="221" presetID="10" presetClass="entr" presetSubtype="0" fill="hold" grpId="0" nodeType="afterEffect">
                                  <p:stCondLst>
                                    <p:cond delay="0"/>
                                  </p:stCondLst>
                                  <p:childTnLst>
                                    <p:set>
                                      <p:cBhvr>
                                        <p:cTn id="222" dur="1" fill="hold">
                                          <p:stCondLst>
                                            <p:cond delay="0"/>
                                          </p:stCondLst>
                                        </p:cTn>
                                        <p:tgtEl>
                                          <p:spTgt spid="70"/>
                                        </p:tgtEl>
                                        <p:attrNameLst>
                                          <p:attrName>style.visibility</p:attrName>
                                        </p:attrNameLst>
                                      </p:cBhvr>
                                      <p:to>
                                        <p:strVal val="visible"/>
                                      </p:to>
                                    </p:set>
                                    <p:animEffect transition="in" filter="fade">
                                      <p:cBhvr>
                                        <p:cTn id="223" dur="500"/>
                                        <p:tgtEl>
                                          <p:spTgt spid="70"/>
                                        </p:tgtEl>
                                      </p:cBhvr>
                                    </p:animEffect>
                                  </p:childTnLst>
                                </p:cTn>
                              </p:par>
                              <p:par>
                                <p:cTn id="224" presetID="10" presetClass="entr" presetSubtype="0" fill="hold" grpId="0" nodeType="withEffect">
                                  <p:stCondLst>
                                    <p:cond delay="0"/>
                                  </p:stCondLst>
                                  <p:childTnLst>
                                    <p:set>
                                      <p:cBhvr>
                                        <p:cTn id="225" dur="1" fill="hold">
                                          <p:stCondLst>
                                            <p:cond delay="0"/>
                                          </p:stCondLst>
                                        </p:cTn>
                                        <p:tgtEl>
                                          <p:spTgt spid="71"/>
                                        </p:tgtEl>
                                        <p:attrNameLst>
                                          <p:attrName>style.visibility</p:attrName>
                                        </p:attrNameLst>
                                      </p:cBhvr>
                                      <p:to>
                                        <p:strVal val="visible"/>
                                      </p:to>
                                    </p:set>
                                    <p:animEffect transition="in" filter="fade">
                                      <p:cBhvr>
                                        <p:cTn id="226" dur="500"/>
                                        <p:tgtEl>
                                          <p:spTgt spid="71"/>
                                        </p:tgtEl>
                                      </p:cBhvr>
                                    </p:animEffect>
                                  </p:childTnLst>
                                </p:cTn>
                              </p:par>
                              <p:par>
                                <p:cTn id="227" presetID="2" presetClass="entr" presetSubtype="4" fill="hold" grpId="0" nodeType="withEffect">
                                  <p:stCondLst>
                                    <p:cond delay="500"/>
                                  </p:stCondLst>
                                  <p:childTnLst>
                                    <p:set>
                                      <p:cBhvr>
                                        <p:cTn id="228" dur="1" fill="hold">
                                          <p:stCondLst>
                                            <p:cond delay="0"/>
                                          </p:stCondLst>
                                        </p:cTn>
                                        <p:tgtEl>
                                          <p:spTgt spid="72"/>
                                        </p:tgtEl>
                                        <p:attrNameLst>
                                          <p:attrName>style.visibility</p:attrName>
                                        </p:attrNameLst>
                                      </p:cBhvr>
                                      <p:to>
                                        <p:strVal val="visible"/>
                                      </p:to>
                                    </p:set>
                                    <p:anim calcmode="lin" valueType="num">
                                      <p:cBhvr additive="base">
                                        <p:cTn id="229" dur="1000" fill="hold"/>
                                        <p:tgtEl>
                                          <p:spTgt spid="72"/>
                                        </p:tgtEl>
                                        <p:attrNameLst>
                                          <p:attrName>ppt_x</p:attrName>
                                        </p:attrNameLst>
                                      </p:cBhvr>
                                      <p:tavLst>
                                        <p:tav tm="0">
                                          <p:val>
                                            <p:strVal val="#ppt_x"/>
                                          </p:val>
                                        </p:tav>
                                        <p:tav tm="100000">
                                          <p:val>
                                            <p:strVal val="#ppt_x"/>
                                          </p:val>
                                        </p:tav>
                                      </p:tavLst>
                                    </p:anim>
                                    <p:anim calcmode="lin" valueType="num">
                                      <p:cBhvr additive="base">
                                        <p:cTn id="230" dur="1000" fill="hold"/>
                                        <p:tgtEl>
                                          <p:spTgt spid="72"/>
                                        </p:tgtEl>
                                        <p:attrNameLst>
                                          <p:attrName>ppt_y</p:attrName>
                                        </p:attrNameLst>
                                      </p:cBhvr>
                                      <p:tavLst>
                                        <p:tav tm="0">
                                          <p:val>
                                            <p:strVal val="1+#ppt_h/2"/>
                                          </p:val>
                                        </p:tav>
                                        <p:tav tm="100000">
                                          <p:val>
                                            <p:strVal val="#ppt_y"/>
                                          </p:val>
                                        </p:tav>
                                      </p:tavLst>
                                    </p:anim>
                                  </p:childTnLst>
                                </p:cTn>
                              </p:par>
                              <p:par>
                                <p:cTn id="231" presetID="2" presetClass="entr" presetSubtype="4" fill="hold" grpId="0" nodeType="withEffect">
                                  <p:stCondLst>
                                    <p:cond delay="500"/>
                                  </p:stCondLst>
                                  <p:childTnLst>
                                    <p:set>
                                      <p:cBhvr>
                                        <p:cTn id="232" dur="1" fill="hold">
                                          <p:stCondLst>
                                            <p:cond delay="0"/>
                                          </p:stCondLst>
                                        </p:cTn>
                                        <p:tgtEl>
                                          <p:spTgt spid="73"/>
                                        </p:tgtEl>
                                        <p:attrNameLst>
                                          <p:attrName>style.visibility</p:attrName>
                                        </p:attrNameLst>
                                      </p:cBhvr>
                                      <p:to>
                                        <p:strVal val="visible"/>
                                      </p:to>
                                    </p:set>
                                    <p:anim calcmode="lin" valueType="num">
                                      <p:cBhvr additive="base">
                                        <p:cTn id="233" dur="1000" fill="hold"/>
                                        <p:tgtEl>
                                          <p:spTgt spid="73"/>
                                        </p:tgtEl>
                                        <p:attrNameLst>
                                          <p:attrName>ppt_x</p:attrName>
                                        </p:attrNameLst>
                                      </p:cBhvr>
                                      <p:tavLst>
                                        <p:tav tm="0">
                                          <p:val>
                                            <p:strVal val="#ppt_x"/>
                                          </p:val>
                                        </p:tav>
                                        <p:tav tm="100000">
                                          <p:val>
                                            <p:strVal val="#ppt_x"/>
                                          </p:val>
                                        </p:tav>
                                      </p:tavLst>
                                    </p:anim>
                                    <p:anim calcmode="lin" valueType="num">
                                      <p:cBhvr additive="base">
                                        <p:cTn id="234" dur="1000" fill="hold"/>
                                        <p:tgtEl>
                                          <p:spTgt spid="73"/>
                                        </p:tgtEl>
                                        <p:attrNameLst>
                                          <p:attrName>ppt_y</p:attrName>
                                        </p:attrNameLst>
                                      </p:cBhvr>
                                      <p:tavLst>
                                        <p:tav tm="0">
                                          <p:val>
                                            <p:strVal val="1+#ppt_h/2"/>
                                          </p:val>
                                        </p:tav>
                                        <p:tav tm="100000">
                                          <p:val>
                                            <p:strVal val="#ppt_y"/>
                                          </p:val>
                                        </p:tav>
                                      </p:tavLst>
                                    </p:anim>
                                  </p:childTnLst>
                                </p:cTn>
                              </p:par>
                              <p:par>
                                <p:cTn id="235" presetID="2" presetClass="entr" presetSubtype="4" fill="hold" grpId="0" nodeType="withEffect">
                                  <p:stCondLst>
                                    <p:cond delay="500"/>
                                  </p:stCondLst>
                                  <p:childTnLst>
                                    <p:set>
                                      <p:cBhvr>
                                        <p:cTn id="236" dur="1" fill="hold">
                                          <p:stCondLst>
                                            <p:cond delay="0"/>
                                          </p:stCondLst>
                                        </p:cTn>
                                        <p:tgtEl>
                                          <p:spTgt spid="74"/>
                                        </p:tgtEl>
                                        <p:attrNameLst>
                                          <p:attrName>style.visibility</p:attrName>
                                        </p:attrNameLst>
                                      </p:cBhvr>
                                      <p:to>
                                        <p:strVal val="visible"/>
                                      </p:to>
                                    </p:set>
                                    <p:anim calcmode="lin" valueType="num">
                                      <p:cBhvr additive="base">
                                        <p:cTn id="237" dur="1000" fill="hold"/>
                                        <p:tgtEl>
                                          <p:spTgt spid="74"/>
                                        </p:tgtEl>
                                        <p:attrNameLst>
                                          <p:attrName>ppt_x</p:attrName>
                                        </p:attrNameLst>
                                      </p:cBhvr>
                                      <p:tavLst>
                                        <p:tav tm="0">
                                          <p:val>
                                            <p:strVal val="#ppt_x"/>
                                          </p:val>
                                        </p:tav>
                                        <p:tav tm="100000">
                                          <p:val>
                                            <p:strVal val="#ppt_x"/>
                                          </p:val>
                                        </p:tav>
                                      </p:tavLst>
                                    </p:anim>
                                    <p:anim calcmode="lin" valueType="num">
                                      <p:cBhvr additive="base">
                                        <p:cTn id="238" dur="1000" fill="hold"/>
                                        <p:tgtEl>
                                          <p:spTgt spid="74"/>
                                        </p:tgtEl>
                                        <p:attrNameLst>
                                          <p:attrName>ppt_y</p:attrName>
                                        </p:attrNameLst>
                                      </p:cBhvr>
                                      <p:tavLst>
                                        <p:tav tm="0">
                                          <p:val>
                                            <p:strVal val="1+#ppt_h/2"/>
                                          </p:val>
                                        </p:tav>
                                        <p:tav tm="100000">
                                          <p:val>
                                            <p:strVal val="#ppt_y"/>
                                          </p:val>
                                        </p:tav>
                                      </p:tavLst>
                                    </p:anim>
                                  </p:childTnLst>
                                </p:cTn>
                              </p:par>
                              <p:par>
                                <p:cTn id="239" presetID="2" presetClass="entr" presetSubtype="4" fill="hold" grpId="0" nodeType="withEffect">
                                  <p:stCondLst>
                                    <p:cond delay="500"/>
                                  </p:stCondLst>
                                  <p:childTnLst>
                                    <p:set>
                                      <p:cBhvr>
                                        <p:cTn id="240" dur="1" fill="hold">
                                          <p:stCondLst>
                                            <p:cond delay="0"/>
                                          </p:stCondLst>
                                        </p:cTn>
                                        <p:tgtEl>
                                          <p:spTgt spid="75"/>
                                        </p:tgtEl>
                                        <p:attrNameLst>
                                          <p:attrName>style.visibility</p:attrName>
                                        </p:attrNameLst>
                                      </p:cBhvr>
                                      <p:to>
                                        <p:strVal val="visible"/>
                                      </p:to>
                                    </p:set>
                                    <p:anim calcmode="lin" valueType="num">
                                      <p:cBhvr additive="base">
                                        <p:cTn id="241" dur="1000" fill="hold"/>
                                        <p:tgtEl>
                                          <p:spTgt spid="75"/>
                                        </p:tgtEl>
                                        <p:attrNameLst>
                                          <p:attrName>ppt_x</p:attrName>
                                        </p:attrNameLst>
                                      </p:cBhvr>
                                      <p:tavLst>
                                        <p:tav tm="0">
                                          <p:val>
                                            <p:strVal val="#ppt_x"/>
                                          </p:val>
                                        </p:tav>
                                        <p:tav tm="100000">
                                          <p:val>
                                            <p:strVal val="#ppt_x"/>
                                          </p:val>
                                        </p:tav>
                                      </p:tavLst>
                                    </p:anim>
                                    <p:anim calcmode="lin" valueType="num">
                                      <p:cBhvr additive="base">
                                        <p:cTn id="242" dur="1000" fill="hold"/>
                                        <p:tgtEl>
                                          <p:spTgt spid="75"/>
                                        </p:tgtEl>
                                        <p:attrNameLst>
                                          <p:attrName>ppt_y</p:attrName>
                                        </p:attrNameLst>
                                      </p:cBhvr>
                                      <p:tavLst>
                                        <p:tav tm="0">
                                          <p:val>
                                            <p:strVal val="1+#ppt_h/2"/>
                                          </p:val>
                                        </p:tav>
                                        <p:tav tm="100000">
                                          <p:val>
                                            <p:strVal val="#ppt_y"/>
                                          </p:val>
                                        </p:tav>
                                      </p:tavLst>
                                    </p:anim>
                                  </p:childTnLst>
                                </p:cTn>
                              </p:par>
                            </p:childTnLst>
                          </p:cTn>
                        </p:par>
                        <p:par>
                          <p:cTn id="243" fill="hold" nodeType="afterGroup">
                            <p:stCondLst>
                              <p:cond delay="18200"/>
                            </p:stCondLst>
                            <p:childTnLst>
                              <p:par>
                                <p:cTn id="244" presetID="10" presetClass="entr" presetSubtype="0" fill="hold" grpId="0" nodeType="afterEffect">
                                  <p:stCondLst>
                                    <p:cond delay="0"/>
                                  </p:stCondLst>
                                  <p:childTnLst>
                                    <p:set>
                                      <p:cBhvr>
                                        <p:cTn id="245" dur="1" fill="hold">
                                          <p:stCondLst>
                                            <p:cond delay="0"/>
                                          </p:stCondLst>
                                        </p:cTn>
                                        <p:tgtEl>
                                          <p:spTgt spid="76"/>
                                        </p:tgtEl>
                                        <p:attrNameLst>
                                          <p:attrName>style.visibility</p:attrName>
                                        </p:attrNameLst>
                                      </p:cBhvr>
                                      <p:to>
                                        <p:strVal val="visible"/>
                                      </p:to>
                                    </p:set>
                                    <p:animEffect transition="in" filter="fade">
                                      <p:cBhvr>
                                        <p:cTn id="246" dur="500"/>
                                        <p:tgtEl>
                                          <p:spTgt spid="76"/>
                                        </p:tgtEl>
                                      </p:cBhvr>
                                    </p:animEffect>
                                  </p:childTnLst>
                                </p:cTn>
                              </p:par>
                              <p:par>
                                <p:cTn id="247" presetID="10" presetClass="entr" presetSubtype="0" fill="hold" grpId="0" nodeType="withEffect">
                                  <p:stCondLst>
                                    <p:cond delay="0"/>
                                  </p:stCondLst>
                                  <p:childTnLst>
                                    <p:set>
                                      <p:cBhvr>
                                        <p:cTn id="248" dur="1" fill="hold">
                                          <p:stCondLst>
                                            <p:cond delay="0"/>
                                          </p:stCondLst>
                                        </p:cTn>
                                        <p:tgtEl>
                                          <p:spTgt spid="77"/>
                                        </p:tgtEl>
                                        <p:attrNameLst>
                                          <p:attrName>style.visibility</p:attrName>
                                        </p:attrNameLst>
                                      </p:cBhvr>
                                      <p:to>
                                        <p:strVal val="visible"/>
                                      </p:to>
                                    </p:set>
                                    <p:animEffect transition="in" filter="fade">
                                      <p:cBhvr>
                                        <p:cTn id="249" dur="500"/>
                                        <p:tgtEl>
                                          <p:spTgt spid="77"/>
                                        </p:tgtEl>
                                      </p:cBhvr>
                                    </p:animEffect>
                                  </p:childTnLst>
                                </p:cTn>
                              </p:par>
                            </p:childTnLst>
                          </p:cTn>
                        </p:par>
                        <p:par>
                          <p:cTn id="250" fill="hold" nodeType="afterGroup">
                            <p:stCondLst>
                              <p:cond delay="18700"/>
                            </p:stCondLst>
                            <p:childTnLst>
                              <p:par>
                                <p:cTn id="251" presetID="10" presetClass="entr" presetSubtype="0" fill="hold" grpId="0" nodeType="afterEffect">
                                  <p:stCondLst>
                                    <p:cond delay="0"/>
                                  </p:stCondLst>
                                  <p:childTnLst>
                                    <p:set>
                                      <p:cBhvr>
                                        <p:cTn id="252" dur="1" fill="hold">
                                          <p:stCondLst>
                                            <p:cond delay="0"/>
                                          </p:stCondLst>
                                        </p:cTn>
                                        <p:tgtEl>
                                          <p:spTgt spid="78"/>
                                        </p:tgtEl>
                                        <p:attrNameLst>
                                          <p:attrName>style.visibility</p:attrName>
                                        </p:attrNameLst>
                                      </p:cBhvr>
                                      <p:to>
                                        <p:strVal val="visible"/>
                                      </p:to>
                                    </p:set>
                                    <p:animEffect transition="in" filter="fade">
                                      <p:cBhvr>
                                        <p:cTn id="253"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p:bldP spid="73" grpId="0"/>
      <p:bldP spid="74" grpId="0"/>
      <p:bldP spid="75" grpId="0"/>
      <p:bldP spid="29" grpId="0" animBg="1"/>
      <p:bldP spid="40" grpId="0" build="p"/>
      <p:bldP spid="410" grpId="0" build="p"/>
      <p:bldP spid="411" grpId="0"/>
      <p:bldP spid="412" grpId="0"/>
      <p:bldP spid="18" grpId="0" animBg="1"/>
      <p:bldP spid="19" grpId="0" animBg="1"/>
      <p:bldP spid="20" grpId="0" animBg="1"/>
      <p:bldP spid="21" grpId="0" animBg="1"/>
      <p:bldP spid="22" grpId="0" animBg="1"/>
      <p:bldP spid="23" grpId="0" animBg="1"/>
      <p:bldP spid="24" grpId="0" animBg="1"/>
      <p:bldP spid="25" grpId="0" animBg="1"/>
      <p:bldP spid="26" grpId="0" animBg="1"/>
      <p:bldP spid="32" grpId="0" animBg="1"/>
      <p:bldP spid="33" grpId="0" animBg="1"/>
      <p:bldP spid="34" grpId="0" animBg="1"/>
      <p:bldP spid="35" grpId="0" animBg="1"/>
      <p:bldP spid="36" grpId="0" animBg="1"/>
      <p:bldP spid="37" grpId="0" animBg="1"/>
      <p:bldP spid="38" grpId="0" animBg="1"/>
      <p:bldP spid="39" grpId="0" animBg="1"/>
      <p:bldP spid="41" grpId="0" animBg="1"/>
      <p:bldP spid="42" grpId="0" animBg="1"/>
      <p:bldP spid="43" grpId="0" animBg="1"/>
      <p:bldP spid="60" grpId="0" animBg="1"/>
      <p:bldP spid="61" grpId="0" animBg="1"/>
      <p:bldP spid="62" grpId="0" animBg="1"/>
      <p:bldP spid="63" grpId="0" animBg="1"/>
      <p:bldP spid="64" grpId="0"/>
      <p:bldP spid="65" grpId="0"/>
      <p:bldP spid="66" grpId="0"/>
      <p:bldP spid="67" grpId="0"/>
      <p:bldP spid="68" grpId="0"/>
      <p:bldP spid="69" grpId="0"/>
      <p:bldP spid="70" grpId="0"/>
      <p:bldP spid="71" grpId="0"/>
      <p:bldP spid="76" grpId="0"/>
      <p:bldP spid="77" grpId="0"/>
      <p:bldP spid="78"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 name="Rectangle 109"/>
          <p:cNvSpPr/>
          <p:nvPr/>
        </p:nvSpPr>
        <p:spPr>
          <a:xfrm>
            <a:off x="-30163" y="5032375"/>
            <a:ext cx="12222163" cy="1874838"/>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6264318E-3007-4D10-8A16-580941E160DC}"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79</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519113" y="330200"/>
            <a:ext cx="6034087" cy="836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Transparent Bar Infographic</a:t>
            </a:r>
            <a:endParaRPr lang="en-US" altLang="zh-CN" sz="3600">
              <a:solidFill>
                <a:srgbClr val="767171"/>
              </a:solidFill>
              <a:latin typeface="Calibri Light" pitchFamily="34" charset="0"/>
            </a:endParaRPr>
          </a:p>
        </p:txBody>
      </p:sp>
      <p:sp>
        <p:nvSpPr>
          <p:cNvPr id="412"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sp>
        <p:nvSpPr>
          <p:cNvPr id="16" name="Freeform 5"/>
          <p:cNvSpPr>
            <a:spLocks/>
          </p:cNvSpPr>
          <p:nvPr/>
        </p:nvSpPr>
        <p:spPr bwMode="auto">
          <a:xfrm>
            <a:off x="8761413" y="2419350"/>
            <a:ext cx="647700" cy="3017838"/>
          </a:xfrm>
          <a:custGeom>
            <a:avLst/>
            <a:gdLst>
              <a:gd name="T0" fmla="*/ 2147483647 w 551"/>
              <a:gd name="T1" fmla="*/ 2147483647 h 2664"/>
              <a:gd name="T2" fmla="*/ 0 w 551"/>
              <a:gd name="T3" fmla="*/ 2147483647 h 2664"/>
              <a:gd name="T4" fmla="*/ 0 w 551"/>
              <a:gd name="T5" fmla="*/ 0 h 2664"/>
              <a:gd name="T6" fmla="*/ 2147483647 w 551"/>
              <a:gd name="T7" fmla="*/ 2147483647 h 2664"/>
              <a:gd name="T8" fmla="*/ 2147483647 w 551"/>
              <a:gd name="T9" fmla="*/ 2147483647 h 266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1" h="2664">
                <a:moveTo>
                  <a:pt x="551" y="2664"/>
                </a:moveTo>
                <a:lnTo>
                  <a:pt x="0" y="2443"/>
                </a:lnTo>
                <a:lnTo>
                  <a:pt x="0" y="0"/>
                </a:lnTo>
                <a:lnTo>
                  <a:pt x="551" y="164"/>
                </a:lnTo>
                <a:lnTo>
                  <a:pt x="551" y="2664"/>
                </a:lnTo>
                <a:close/>
              </a:path>
            </a:pathLst>
          </a:custGeom>
          <a:solidFill>
            <a:srgbClr val="703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7" name="Freeform 6"/>
          <p:cNvSpPr>
            <a:spLocks/>
          </p:cNvSpPr>
          <p:nvPr/>
        </p:nvSpPr>
        <p:spPr bwMode="auto">
          <a:xfrm>
            <a:off x="8113713" y="2419350"/>
            <a:ext cx="647700" cy="3021013"/>
          </a:xfrm>
          <a:custGeom>
            <a:avLst/>
            <a:gdLst>
              <a:gd name="T0" fmla="*/ 0 w 552"/>
              <a:gd name="T1" fmla="*/ 2147483647 h 2666"/>
              <a:gd name="T2" fmla="*/ 2147483647 w 552"/>
              <a:gd name="T3" fmla="*/ 2147483647 h 2666"/>
              <a:gd name="T4" fmla="*/ 2147483647 w 552"/>
              <a:gd name="T5" fmla="*/ 0 h 2666"/>
              <a:gd name="T6" fmla="*/ 0 w 552"/>
              <a:gd name="T7" fmla="*/ 2147483647 h 2666"/>
              <a:gd name="T8" fmla="*/ 0 w 552"/>
              <a:gd name="T9" fmla="*/ 2147483647 h 266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2" h="2666">
                <a:moveTo>
                  <a:pt x="0" y="2666"/>
                </a:moveTo>
                <a:lnTo>
                  <a:pt x="552" y="2445"/>
                </a:lnTo>
                <a:lnTo>
                  <a:pt x="552" y="0"/>
                </a:lnTo>
                <a:lnTo>
                  <a:pt x="0" y="164"/>
                </a:lnTo>
                <a:lnTo>
                  <a:pt x="0" y="2666"/>
                </a:lnTo>
                <a:close/>
              </a:path>
            </a:pathLst>
          </a:custGeom>
          <a:solidFill>
            <a:srgbClr val="A568D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8" name="Freeform 7"/>
          <p:cNvSpPr>
            <a:spLocks/>
          </p:cNvSpPr>
          <p:nvPr/>
        </p:nvSpPr>
        <p:spPr bwMode="auto">
          <a:xfrm>
            <a:off x="8113713" y="2617788"/>
            <a:ext cx="647700" cy="3086100"/>
          </a:xfrm>
          <a:custGeom>
            <a:avLst/>
            <a:gdLst>
              <a:gd name="T0" fmla="*/ 2147483647 w 552"/>
              <a:gd name="T1" fmla="*/ 2147483647 h 2724"/>
              <a:gd name="T2" fmla="*/ 0 w 552"/>
              <a:gd name="T3" fmla="*/ 2147483647 h 2724"/>
              <a:gd name="T4" fmla="*/ 0 w 552"/>
              <a:gd name="T5" fmla="*/ 0 h 2724"/>
              <a:gd name="T6" fmla="*/ 2147483647 w 552"/>
              <a:gd name="T7" fmla="*/ 2147483647 h 2724"/>
              <a:gd name="T8" fmla="*/ 2147483647 w 552"/>
              <a:gd name="T9" fmla="*/ 2147483647 h 27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2" h="2724">
                <a:moveTo>
                  <a:pt x="552" y="2724"/>
                </a:moveTo>
                <a:lnTo>
                  <a:pt x="0" y="2500"/>
                </a:lnTo>
                <a:lnTo>
                  <a:pt x="0" y="0"/>
                </a:lnTo>
                <a:lnTo>
                  <a:pt x="552" y="168"/>
                </a:lnTo>
                <a:lnTo>
                  <a:pt x="552" y="2724"/>
                </a:lnTo>
                <a:close/>
              </a:path>
            </a:pathLst>
          </a:custGeom>
          <a:solidFill>
            <a:srgbClr val="954E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9" name="Freeform 8"/>
          <p:cNvSpPr>
            <a:spLocks/>
          </p:cNvSpPr>
          <p:nvPr/>
        </p:nvSpPr>
        <p:spPr bwMode="auto">
          <a:xfrm>
            <a:off x="8761413" y="2617788"/>
            <a:ext cx="647700" cy="3086100"/>
          </a:xfrm>
          <a:custGeom>
            <a:avLst/>
            <a:gdLst>
              <a:gd name="T0" fmla="*/ 0 w 551"/>
              <a:gd name="T1" fmla="*/ 2147483647 h 2724"/>
              <a:gd name="T2" fmla="*/ 2147483647 w 551"/>
              <a:gd name="T3" fmla="*/ 2147483647 h 2724"/>
              <a:gd name="T4" fmla="*/ 2147483647 w 551"/>
              <a:gd name="T5" fmla="*/ 0 h 2724"/>
              <a:gd name="T6" fmla="*/ 0 w 551"/>
              <a:gd name="T7" fmla="*/ 2147483647 h 2724"/>
              <a:gd name="T8" fmla="*/ 0 w 551"/>
              <a:gd name="T9" fmla="*/ 2147483647 h 2724"/>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1" h="2724">
                <a:moveTo>
                  <a:pt x="0" y="2724"/>
                </a:moveTo>
                <a:lnTo>
                  <a:pt x="551" y="2500"/>
                </a:lnTo>
                <a:lnTo>
                  <a:pt x="551" y="0"/>
                </a:lnTo>
                <a:lnTo>
                  <a:pt x="0" y="168"/>
                </a:lnTo>
                <a:lnTo>
                  <a:pt x="0" y="2724"/>
                </a:lnTo>
                <a:close/>
              </a:path>
            </a:pathLst>
          </a:custGeom>
          <a:solidFill>
            <a:srgbClr val="A568D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0" name="Freeform 9"/>
          <p:cNvSpPr>
            <a:spLocks/>
          </p:cNvSpPr>
          <p:nvPr/>
        </p:nvSpPr>
        <p:spPr bwMode="auto">
          <a:xfrm>
            <a:off x="8761413" y="3378200"/>
            <a:ext cx="647700" cy="2092325"/>
          </a:xfrm>
          <a:custGeom>
            <a:avLst/>
            <a:gdLst>
              <a:gd name="T0" fmla="*/ 2147483647 w 551"/>
              <a:gd name="T1" fmla="*/ 2147483647 h 1848"/>
              <a:gd name="T2" fmla="*/ 0 w 551"/>
              <a:gd name="T3" fmla="*/ 2147483647 h 1848"/>
              <a:gd name="T4" fmla="*/ 0 w 551"/>
              <a:gd name="T5" fmla="*/ 0 h 1848"/>
              <a:gd name="T6" fmla="*/ 2147483647 w 551"/>
              <a:gd name="T7" fmla="*/ 2147483647 h 1848"/>
              <a:gd name="T8" fmla="*/ 2147483647 w 551"/>
              <a:gd name="T9" fmla="*/ 2147483647 h 184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1" h="1848">
                <a:moveTo>
                  <a:pt x="551" y="1848"/>
                </a:moveTo>
                <a:lnTo>
                  <a:pt x="0" y="1627"/>
                </a:lnTo>
                <a:lnTo>
                  <a:pt x="0" y="0"/>
                </a:lnTo>
                <a:lnTo>
                  <a:pt x="551" y="164"/>
                </a:lnTo>
                <a:lnTo>
                  <a:pt x="551" y="1848"/>
                </a:lnTo>
                <a:close/>
              </a:path>
            </a:pathLst>
          </a:custGeom>
          <a:solidFill>
            <a:srgbClr val="954E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1" name="Freeform 10"/>
          <p:cNvSpPr>
            <a:spLocks/>
          </p:cNvSpPr>
          <p:nvPr/>
        </p:nvSpPr>
        <p:spPr bwMode="auto">
          <a:xfrm>
            <a:off x="8113713" y="3378200"/>
            <a:ext cx="647700" cy="2095500"/>
          </a:xfrm>
          <a:custGeom>
            <a:avLst/>
            <a:gdLst>
              <a:gd name="T0" fmla="*/ 0 w 552"/>
              <a:gd name="T1" fmla="*/ 2147483647 h 1850"/>
              <a:gd name="T2" fmla="*/ 2147483647 w 552"/>
              <a:gd name="T3" fmla="*/ 2147483647 h 1850"/>
              <a:gd name="T4" fmla="*/ 2147483647 w 552"/>
              <a:gd name="T5" fmla="*/ 0 h 1850"/>
              <a:gd name="T6" fmla="*/ 0 w 552"/>
              <a:gd name="T7" fmla="*/ 2147483647 h 1850"/>
              <a:gd name="T8" fmla="*/ 0 w 552"/>
              <a:gd name="T9" fmla="*/ 2147483647 h 185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2" h="1850">
                <a:moveTo>
                  <a:pt x="0" y="1850"/>
                </a:moveTo>
                <a:lnTo>
                  <a:pt x="552" y="1629"/>
                </a:lnTo>
                <a:lnTo>
                  <a:pt x="552" y="0"/>
                </a:lnTo>
                <a:lnTo>
                  <a:pt x="0" y="164"/>
                </a:lnTo>
                <a:lnTo>
                  <a:pt x="0" y="1850"/>
                </a:lnTo>
                <a:close/>
              </a:path>
            </a:pathLst>
          </a:custGeom>
          <a:solidFill>
            <a:srgbClr val="703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2" name="Freeform 11"/>
          <p:cNvSpPr>
            <a:spLocks/>
          </p:cNvSpPr>
          <p:nvPr/>
        </p:nvSpPr>
        <p:spPr bwMode="auto">
          <a:xfrm>
            <a:off x="8113713" y="3575050"/>
            <a:ext cx="647700" cy="2162175"/>
          </a:xfrm>
          <a:custGeom>
            <a:avLst/>
            <a:gdLst>
              <a:gd name="T0" fmla="*/ 2147483647 w 552"/>
              <a:gd name="T1" fmla="*/ 2147483647 h 1908"/>
              <a:gd name="T2" fmla="*/ 0 w 552"/>
              <a:gd name="T3" fmla="*/ 2147483647 h 1908"/>
              <a:gd name="T4" fmla="*/ 0 w 552"/>
              <a:gd name="T5" fmla="*/ 0 h 1908"/>
              <a:gd name="T6" fmla="*/ 2147483647 w 552"/>
              <a:gd name="T7" fmla="*/ 2147483647 h 1908"/>
              <a:gd name="T8" fmla="*/ 2147483647 w 552"/>
              <a:gd name="T9" fmla="*/ 2147483647 h 190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2" h="1908">
                <a:moveTo>
                  <a:pt x="552" y="1908"/>
                </a:moveTo>
                <a:lnTo>
                  <a:pt x="0" y="1684"/>
                </a:lnTo>
                <a:lnTo>
                  <a:pt x="0" y="0"/>
                </a:lnTo>
                <a:lnTo>
                  <a:pt x="552" y="168"/>
                </a:lnTo>
                <a:lnTo>
                  <a:pt x="552" y="1908"/>
                </a:lnTo>
                <a:close/>
              </a:path>
            </a:pathLst>
          </a:custGeom>
          <a:solidFill>
            <a:srgbClr val="A568D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3" name="Freeform 12"/>
          <p:cNvSpPr>
            <a:spLocks/>
          </p:cNvSpPr>
          <p:nvPr/>
        </p:nvSpPr>
        <p:spPr bwMode="auto">
          <a:xfrm>
            <a:off x="8761413" y="3575050"/>
            <a:ext cx="647700" cy="2162175"/>
          </a:xfrm>
          <a:custGeom>
            <a:avLst/>
            <a:gdLst>
              <a:gd name="T0" fmla="*/ 0 w 551"/>
              <a:gd name="T1" fmla="*/ 2147483647 h 1908"/>
              <a:gd name="T2" fmla="*/ 2147483647 w 551"/>
              <a:gd name="T3" fmla="*/ 2147483647 h 1908"/>
              <a:gd name="T4" fmla="*/ 2147483647 w 551"/>
              <a:gd name="T5" fmla="*/ 0 h 1908"/>
              <a:gd name="T6" fmla="*/ 0 w 551"/>
              <a:gd name="T7" fmla="*/ 2147483647 h 1908"/>
              <a:gd name="T8" fmla="*/ 0 w 551"/>
              <a:gd name="T9" fmla="*/ 2147483647 h 190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551" h="1908">
                <a:moveTo>
                  <a:pt x="0" y="1908"/>
                </a:moveTo>
                <a:lnTo>
                  <a:pt x="551" y="1684"/>
                </a:lnTo>
                <a:lnTo>
                  <a:pt x="551" y="0"/>
                </a:lnTo>
                <a:lnTo>
                  <a:pt x="0" y="168"/>
                </a:lnTo>
                <a:lnTo>
                  <a:pt x="0" y="1908"/>
                </a:lnTo>
                <a:close/>
              </a:path>
            </a:pathLst>
          </a:custGeom>
          <a:solidFill>
            <a:srgbClr val="703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4" name="Freeform 16"/>
          <p:cNvSpPr>
            <a:spLocks/>
          </p:cNvSpPr>
          <p:nvPr/>
        </p:nvSpPr>
        <p:spPr bwMode="auto">
          <a:xfrm>
            <a:off x="10164763" y="2420938"/>
            <a:ext cx="644525" cy="3011487"/>
          </a:xfrm>
          <a:custGeom>
            <a:avLst/>
            <a:gdLst>
              <a:gd name="T0" fmla="*/ 406 w 406"/>
              <a:gd name="T1" fmla="*/ 1965 h 1965"/>
              <a:gd name="T2" fmla="*/ 0 w 406"/>
              <a:gd name="T3" fmla="*/ 1802 h 1965"/>
              <a:gd name="T4" fmla="*/ 0 w 406"/>
              <a:gd name="T5" fmla="*/ 0 h 1965"/>
              <a:gd name="T6" fmla="*/ 406 w 406"/>
              <a:gd name="T7" fmla="*/ 121 h 1965"/>
              <a:gd name="T8" fmla="*/ 406 w 406"/>
              <a:gd name="T9" fmla="*/ 1965 h 1965"/>
            </a:gdLst>
            <a:ahLst/>
            <a:cxnLst>
              <a:cxn ang="0">
                <a:pos x="T0" y="T1"/>
              </a:cxn>
              <a:cxn ang="0">
                <a:pos x="T2" y="T3"/>
              </a:cxn>
              <a:cxn ang="0">
                <a:pos x="T4" y="T5"/>
              </a:cxn>
              <a:cxn ang="0">
                <a:pos x="T6" y="T7"/>
              </a:cxn>
              <a:cxn ang="0">
                <a:pos x="T8" y="T9"/>
              </a:cxn>
            </a:cxnLst>
            <a:rect l="0" t="0" r="r" b="b"/>
            <a:pathLst>
              <a:path w="406" h="1965">
                <a:moveTo>
                  <a:pt x="406" y="1965"/>
                </a:moveTo>
                <a:lnTo>
                  <a:pt x="0" y="1802"/>
                </a:lnTo>
                <a:lnTo>
                  <a:pt x="0" y="0"/>
                </a:lnTo>
                <a:lnTo>
                  <a:pt x="406" y="121"/>
                </a:lnTo>
                <a:lnTo>
                  <a:pt x="406" y="1965"/>
                </a:lnTo>
                <a:close/>
              </a:path>
            </a:pathLst>
          </a:custGeom>
          <a:solidFill>
            <a:schemeClr val="accent6">
              <a:lumMod val="75000"/>
            </a:schemeClr>
          </a:solidFill>
          <a:ln>
            <a:noFill/>
          </a:ln>
        </p:spPr>
        <p:txBody>
          <a:bodyPr/>
          <a:lstStyle/>
          <a:p>
            <a:pPr eaLnBrk="1" fontAlgn="auto" hangingPunct="1">
              <a:spcBef>
                <a:spcPts val="0"/>
              </a:spcBef>
              <a:spcAft>
                <a:spcPts val="0"/>
              </a:spcAft>
              <a:defRPr/>
            </a:pPr>
            <a:endParaRPr lang="id-ID">
              <a:latin typeface="+mn-lt"/>
            </a:endParaRPr>
          </a:p>
        </p:txBody>
      </p:sp>
      <p:sp>
        <p:nvSpPr>
          <p:cNvPr id="81939" name="Freeform 17"/>
          <p:cNvSpPr>
            <a:spLocks/>
          </p:cNvSpPr>
          <p:nvPr/>
        </p:nvSpPr>
        <p:spPr bwMode="auto">
          <a:xfrm>
            <a:off x="10164763" y="2420938"/>
            <a:ext cx="644525" cy="3011487"/>
          </a:xfrm>
          <a:custGeom>
            <a:avLst/>
            <a:gdLst>
              <a:gd name="T0" fmla="*/ 2147483647 w 406"/>
              <a:gd name="T1" fmla="*/ 2147483647 h 1965"/>
              <a:gd name="T2" fmla="*/ 0 w 406"/>
              <a:gd name="T3" fmla="*/ 2147483647 h 1965"/>
              <a:gd name="T4" fmla="*/ 0 w 406"/>
              <a:gd name="T5" fmla="*/ 0 h 1965"/>
              <a:gd name="T6" fmla="*/ 2147483647 w 406"/>
              <a:gd name="T7" fmla="*/ 2147483647 h 1965"/>
              <a:gd name="T8" fmla="*/ 2147483647 w 406"/>
              <a:gd name="T9" fmla="*/ 2147483647 h 19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6" h="1965">
                <a:moveTo>
                  <a:pt x="406" y="1965"/>
                </a:moveTo>
                <a:lnTo>
                  <a:pt x="0" y="1802"/>
                </a:lnTo>
                <a:lnTo>
                  <a:pt x="0" y="0"/>
                </a:lnTo>
                <a:lnTo>
                  <a:pt x="406" y="121"/>
                </a:lnTo>
                <a:lnTo>
                  <a:pt x="406" y="196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6" name="Freeform 18"/>
          <p:cNvSpPr>
            <a:spLocks/>
          </p:cNvSpPr>
          <p:nvPr/>
        </p:nvSpPr>
        <p:spPr bwMode="auto">
          <a:xfrm>
            <a:off x="9521825" y="2420938"/>
            <a:ext cx="642938" cy="3013075"/>
          </a:xfrm>
          <a:custGeom>
            <a:avLst/>
            <a:gdLst>
              <a:gd name="T0" fmla="*/ 0 w 405"/>
              <a:gd name="T1" fmla="*/ 1966 h 1966"/>
              <a:gd name="T2" fmla="*/ 405 w 405"/>
              <a:gd name="T3" fmla="*/ 1804 h 1966"/>
              <a:gd name="T4" fmla="*/ 405 w 405"/>
              <a:gd name="T5" fmla="*/ 0 h 1966"/>
              <a:gd name="T6" fmla="*/ 0 w 405"/>
              <a:gd name="T7" fmla="*/ 121 h 1966"/>
              <a:gd name="T8" fmla="*/ 0 w 405"/>
              <a:gd name="T9" fmla="*/ 1966 h 1966"/>
            </a:gdLst>
            <a:ahLst/>
            <a:cxnLst>
              <a:cxn ang="0">
                <a:pos x="T0" y="T1"/>
              </a:cxn>
              <a:cxn ang="0">
                <a:pos x="T2" y="T3"/>
              </a:cxn>
              <a:cxn ang="0">
                <a:pos x="T4" y="T5"/>
              </a:cxn>
              <a:cxn ang="0">
                <a:pos x="T6" y="T7"/>
              </a:cxn>
              <a:cxn ang="0">
                <a:pos x="T8" y="T9"/>
              </a:cxn>
            </a:cxnLst>
            <a:rect l="0" t="0" r="r" b="b"/>
            <a:pathLst>
              <a:path w="405" h="1966">
                <a:moveTo>
                  <a:pt x="0" y="1966"/>
                </a:moveTo>
                <a:lnTo>
                  <a:pt x="405" y="1804"/>
                </a:lnTo>
                <a:lnTo>
                  <a:pt x="405" y="0"/>
                </a:lnTo>
                <a:lnTo>
                  <a:pt x="0" y="121"/>
                </a:lnTo>
                <a:lnTo>
                  <a:pt x="0" y="1966"/>
                </a:lnTo>
                <a:close/>
              </a:path>
            </a:pathLst>
          </a:custGeom>
          <a:solidFill>
            <a:schemeClr val="accent6">
              <a:lumMod val="60000"/>
              <a:lumOff val="40000"/>
            </a:schemeClr>
          </a:solidFill>
          <a:ln>
            <a:noFill/>
          </a:ln>
        </p:spPr>
        <p:txBody>
          <a:bodyPr/>
          <a:lstStyle/>
          <a:p>
            <a:pPr eaLnBrk="1" fontAlgn="auto" hangingPunct="1">
              <a:spcBef>
                <a:spcPts val="0"/>
              </a:spcBef>
              <a:spcAft>
                <a:spcPts val="0"/>
              </a:spcAft>
              <a:defRPr/>
            </a:pPr>
            <a:endParaRPr lang="id-ID">
              <a:latin typeface="+mn-lt"/>
            </a:endParaRPr>
          </a:p>
        </p:txBody>
      </p:sp>
      <p:sp>
        <p:nvSpPr>
          <p:cNvPr id="81941" name="Freeform 19"/>
          <p:cNvSpPr>
            <a:spLocks/>
          </p:cNvSpPr>
          <p:nvPr/>
        </p:nvSpPr>
        <p:spPr bwMode="auto">
          <a:xfrm>
            <a:off x="9521825" y="2420938"/>
            <a:ext cx="642938" cy="3013075"/>
          </a:xfrm>
          <a:custGeom>
            <a:avLst/>
            <a:gdLst>
              <a:gd name="T0" fmla="*/ 0 w 405"/>
              <a:gd name="T1" fmla="*/ 2147483647 h 1966"/>
              <a:gd name="T2" fmla="*/ 2147483647 w 405"/>
              <a:gd name="T3" fmla="*/ 2147483647 h 1966"/>
              <a:gd name="T4" fmla="*/ 2147483647 w 405"/>
              <a:gd name="T5" fmla="*/ 0 h 1966"/>
              <a:gd name="T6" fmla="*/ 0 w 405"/>
              <a:gd name="T7" fmla="*/ 2147483647 h 1966"/>
              <a:gd name="T8" fmla="*/ 0 w 405"/>
              <a:gd name="T9" fmla="*/ 2147483647 h 196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5" h="1966">
                <a:moveTo>
                  <a:pt x="0" y="1966"/>
                </a:moveTo>
                <a:lnTo>
                  <a:pt x="405" y="1804"/>
                </a:lnTo>
                <a:lnTo>
                  <a:pt x="405" y="0"/>
                </a:lnTo>
                <a:lnTo>
                  <a:pt x="0" y="121"/>
                </a:lnTo>
                <a:lnTo>
                  <a:pt x="0" y="19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8" name="Freeform 20"/>
          <p:cNvSpPr>
            <a:spLocks/>
          </p:cNvSpPr>
          <p:nvPr/>
        </p:nvSpPr>
        <p:spPr bwMode="auto">
          <a:xfrm>
            <a:off x="9521825" y="2619375"/>
            <a:ext cx="642938" cy="3078163"/>
          </a:xfrm>
          <a:custGeom>
            <a:avLst/>
            <a:gdLst>
              <a:gd name="T0" fmla="*/ 405 w 405"/>
              <a:gd name="T1" fmla="*/ 2009 h 2009"/>
              <a:gd name="T2" fmla="*/ 0 w 405"/>
              <a:gd name="T3" fmla="*/ 1844 h 2009"/>
              <a:gd name="T4" fmla="*/ 0 w 405"/>
              <a:gd name="T5" fmla="*/ 0 h 2009"/>
              <a:gd name="T6" fmla="*/ 405 w 405"/>
              <a:gd name="T7" fmla="*/ 124 h 2009"/>
              <a:gd name="T8" fmla="*/ 405 w 405"/>
              <a:gd name="T9" fmla="*/ 2009 h 2009"/>
            </a:gdLst>
            <a:ahLst/>
            <a:cxnLst>
              <a:cxn ang="0">
                <a:pos x="T0" y="T1"/>
              </a:cxn>
              <a:cxn ang="0">
                <a:pos x="T2" y="T3"/>
              </a:cxn>
              <a:cxn ang="0">
                <a:pos x="T4" y="T5"/>
              </a:cxn>
              <a:cxn ang="0">
                <a:pos x="T6" y="T7"/>
              </a:cxn>
              <a:cxn ang="0">
                <a:pos x="T8" y="T9"/>
              </a:cxn>
            </a:cxnLst>
            <a:rect l="0" t="0" r="r" b="b"/>
            <a:pathLst>
              <a:path w="405" h="2009">
                <a:moveTo>
                  <a:pt x="405" y="2009"/>
                </a:moveTo>
                <a:lnTo>
                  <a:pt x="0" y="1844"/>
                </a:lnTo>
                <a:lnTo>
                  <a:pt x="0" y="0"/>
                </a:lnTo>
                <a:lnTo>
                  <a:pt x="405" y="124"/>
                </a:lnTo>
                <a:lnTo>
                  <a:pt x="405" y="2009"/>
                </a:lnTo>
                <a:close/>
              </a:path>
            </a:pathLst>
          </a:custGeom>
          <a:solidFill>
            <a:schemeClr val="accent6"/>
          </a:solidFill>
          <a:ln>
            <a:noFill/>
          </a:ln>
        </p:spPr>
        <p:txBody>
          <a:bodyPr/>
          <a:lstStyle/>
          <a:p>
            <a:pPr eaLnBrk="1" fontAlgn="auto" hangingPunct="1">
              <a:spcBef>
                <a:spcPts val="0"/>
              </a:spcBef>
              <a:spcAft>
                <a:spcPts val="0"/>
              </a:spcAft>
              <a:defRPr/>
            </a:pPr>
            <a:endParaRPr lang="id-ID">
              <a:latin typeface="+mn-lt"/>
            </a:endParaRPr>
          </a:p>
        </p:txBody>
      </p:sp>
      <p:sp>
        <p:nvSpPr>
          <p:cNvPr id="81943" name="Freeform 21"/>
          <p:cNvSpPr>
            <a:spLocks/>
          </p:cNvSpPr>
          <p:nvPr/>
        </p:nvSpPr>
        <p:spPr bwMode="auto">
          <a:xfrm>
            <a:off x="9521825" y="2619375"/>
            <a:ext cx="642938" cy="3078163"/>
          </a:xfrm>
          <a:custGeom>
            <a:avLst/>
            <a:gdLst>
              <a:gd name="T0" fmla="*/ 2147483647 w 405"/>
              <a:gd name="T1" fmla="*/ 2147483647 h 2009"/>
              <a:gd name="T2" fmla="*/ 0 w 405"/>
              <a:gd name="T3" fmla="*/ 2147483647 h 2009"/>
              <a:gd name="T4" fmla="*/ 0 w 405"/>
              <a:gd name="T5" fmla="*/ 0 h 2009"/>
              <a:gd name="T6" fmla="*/ 2147483647 w 405"/>
              <a:gd name="T7" fmla="*/ 2147483647 h 2009"/>
              <a:gd name="T8" fmla="*/ 2147483647 w 405"/>
              <a:gd name="T9" fmla="*/ 2147483647 h 20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5" h="2009">
                <a:moveTo>
                  <a:pt x="405" y="2009"/>
                </a:moveTo>
                <a:lnTo>
                  <a:pt x="0" y="1844"/>
                </a:lnTo>
                <a:lnTo>
                  <a:pt x="0" y="0"/>
                </a:lnTo>
                <a:lnTo>
                  <a:pt x="405" y="124"/>
                </a:lnTo>
                <a:lnTo>
                  <a:pt x="405" y="200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1" name="Freeform 22"/>
          <p:cNvSpPr>
            <a:spLocks/>
          </p:cNvSpPr>
          <p:nvPr/>
        </p:nvSpPr>
        <p:spPr bwMode="auto">
          <a:xfrm>
            <a:off x="10164763" y="2619375"/>
            <a:ext cx="644525" cy="3049588"/>
          </a:xfrm>
          <a:custGeom>
            <a:avLst/>
            <a:gdLst>
              <a:gd name="T0" fmla="*/ 0 w 406"/>
              <a:gd name="T1" fmla="*/ 2009 h 2009"/>
              <a:gd name="T2" fmla="*/ 406 w 406"/>
              <a:gd name="T3" fmla="*/ 1844 h 2009"/>
              <a:gd name="T4" fmla="*/ 406 w 406"/>
              <a:gd name="T5" fmla="*/ 0 h 2009"/>
              <a:gd name="T6" fmla="*/ 0 w 406"/>
              <a:gd name="T7" fmla="*/ 124 h 2009"/>
              <a:gd name="T8" fmla="*/ 0 w 406"/>
              <a:gd name="T9" fmla="*/ 2009 h 2009"/>
            </a:gdLst>
            <a:ahLst/>
            <a:cxnLst>
              <a:cxn ang="0">
                <a:pos x="T0" y="T1"/>
              </a:cxn>
              <a:cxn ang="0">
                <a:pos x="T2" y="T3"/>
              </a:cxn>
              <a:cxn ang="0">
                <a:pos x="T4" y="T5"/>
              </a:cxn>
              <a:cxn ang="0">
                <a:pos x="T6" y="T7"/>
              </a:cxn>
              <a:cxn ang="0">
                <a:pos x="T8" y="T9"/>
              </a:cxn>
            </a:cxnLst>
            <a:rect l="0" t="0" r="r" b="b"/>
            <a:pathLst>
              <a:path w="406" h="2009">
                <a:moveTo>
                  <a:pt x="0" y="2009"/>
                </a:moveTo>
                <a:lnTo>
                  <a:pt x="406" y="1844"/>
                </a:lnTo>
                <a:lnTo>
                  <a:pt x="406" y="0"/>
                </a:lnTo>
                <a:lnTo>
                  <a:pt x="0" y="124"/>
                </a:lnTo>
                <a:lnTo>
                  <a:pt x="0" y="2009"/>
                </a:lnTo>
                <a:close/>
              </a:path>
            </a:pathLst>
          </a:custGeom>
          <a:solidFill>
            <a:schemeClr val="accent6">
              <a:lumMod val="60000"/>
              <a:lumOff val="40000"/>
            </a:schemeClr>
          </a:solidFill>
          <a:ln>
            <a:noFill/>
          </a:ln>
        </p:spPr>
        <p:txBody>
          <a:bodyPr/>
          <a:lstStyle/>
          <a:p>
            <a:pPr eaLnBrk="1" fontAlgn="auto" hangingPunct="1">
              <a:spcBef>
                <a:spcPts val="0"/>
              </a:spcBef>
              <a:spcAft>
                <a:spcPts val="0"/>
              </a:spcAft>
              <a:defRPr/>
            </a:pPr>
            <a:endParaRPr lang="id-ID">
              <a:latin typeface="+mn-lt"/>
            </a:endParaRPr>
          </a:p>
        </p:txBody>
      </p:sp>
      <p:sp>
        <p:nvSpPr>
          <p:cNvPr id="81945" name="Freeform 23"/>
          <p:cNvSpPr>
            <a:spLocks/>
          </p:cNvSpPr>
          <p:nvPr/>
        </p:nvSpPr>
        <p:spPr bwMode="auto">
          <a:xfrm>
            <a:off x="10164763" y="2619375"/>
            <a:ext cx="644525" cy="3078163"/>
          </a:xfrm>
          <a:custGeom>
            <a:avLst/>
            <a:gdLst>
              <a:gd name="T0" fmla="*/ 0 w 406"/>
              <a:gd name="T1" fmla="*/ 2147483647 h 2009"/>
              <a:gd name="T2" fmla="*/ 2147483647 w 406"/>
              <a:gd name="T3" fmla="*/ 2147483647 h 2009"/>
              <a:gd name="T4" fmla="*/ 2147483647 w 406"/>
              <a:gd name="T5" fmla="*/ 0 h 2009"/>
              <a:gd name="T6" fmla="*/ 0 w 406"/>
              <a:gd name="T7" fmla="*/ 2147483647 h 2009"/>
              <a:gd name="T8" fmla="*/ 0 w 406"/>
              <a:gd name="T9" fmla="*/ 2147483647 h 20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6" h="2009">
                <a:moveTo>
                  <a:pt x="0" y="2009"/>
                </a:moveTo>
                <a:lnTo>
                  <a:pt x="406" y="1844"/>
                </a:lnTo>
                <a:lnTo>
                  <a:pt x="406" y="0"/>
                </a:lnTo>
                <a:lnTo>
                  <a:pt x="0" y="124"/>
                </a:lnTo>
                <a:lnTo>
                  <a:pt x="0" y="200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3" name="Freeform 24"/>
          <p:cNvSpPr>
            <a:spLocks/>
          </p:cNvSpPr>
          <p:nvPr/>
        </p:nvSpPr>
        <p:spPr bwMode="auto">
          <a:xfrm>
            <a:off x="10164763" y="4554538"/>
            <a:ext cx="644525" cy="701675"/>
          </a:xfrm>
          <a:custGeom>
            <a:avLst/>
            <a:gdLst>
              <a:gd name="T0" fmla="*/ 0 w 406"/>
              <a:gd name="T1" fmla="*/ 0 h 458"/>
              <a:gd name="T2" fmla="*/ 0 w 406"/>
              <a:gd name="T3" fmla="*/ 249 h 458"/>
              <a:gd name="T4" fmla="*/ 0 w 406"/>
              <a:gd name="T5" fmla="*/ 458 h 458"/>
              <a:gd name="T6" fmla="*/ 0 w 406"/>
              <a:gd name="T7" fmla="*/ 249 h 458"/>
              <a:gd name="T8" fmla="*/ 406 w 406"/>
              <a:gd name="T9" fmla="*/ 125 h 458"/>
              <a:gd name="T10" fmla="*/ 406 w 406"/>
              <a:gd name="T11" fmla="*/ 121 h 458"/>
              <a:gd name="T12" fmla="*/ 0 w 406"/>
              <a:gd name="T13" fmla="*/ 0 h 458"/>
            </a:gdLst>
            <a:ahLst/>
            <a:cxnLst>
              <a:cxn ang="0">
                <a:pos x="T0" y="T1"/>
              </a:cxn>
              <a:cxn ang="0">
                <a:pos x="T2" y="T3"/>
              </a:cxn>
              <a:cxn ang="0">
                <a:pos x="T4" y="T5"/>
              </a:cxn>
              <a:cxn ang="0">
                <a:pos x="T6" y="T7"/>
              </a:cxn>
              <a:cxn ang="0">
                <a:pos x="T8" y="T9"/>
              </a:cxn>
              <a:cxn ang="0">
                <a:pos x="T10" y="T11"/>
              </a:cxn>
              <a:cxn ang="0">
                <a:pos x="T12" y="T13"/>
              </a:cxn>
            </a:cxnLst>
            <a:rect l="0" t="0" r="r" b="b"/>
            <a:pathLst>
              <a:path w="406" h="458">
                <a:moveTo>
                  <a:pt x="0" y="0"/>
                </a:moveTo>
                <a:lnTo>
                  <a:pt x="0" y="249"/>
                </a:lnTo>
                <a:lnTo>
                  <a:pt x="0" y="458"/>
                </a:lnTo>
                <a:lnTo>
                  <a:pt x="0" y="249"/>
                </a:lnTo>
                <a:lnTo>
                  <a:pt x="406" y="125"/>
                </a:lnTo>
                <a:lnTo>
                  <a:pt x="406" y="121"/>
                </a:lnTo>
                <a:lnTo>
                  <a:pt x="0" y="0"/>
                </a:lnTo>
                <a:close/>
              </a:path>
            </a:pathLst>
          </a:custGeom>
          <a:solidFill>
            <a:schemeClr val="accent6"/>
          </a:solidFill>
          <a:ln>
            <a:noFill/>
          </a:ln>
        </p:spPr>
        <p:txBody>
          <a:bodyPr/>
          <a:lstStyle/>
          <a:p>
            <a:pPr eaLnBrk="1" fontAlgn="auto" hangingPunct="1">
              <a:spcBef>
                <a:spcPts val="0"/>
              </a:spcBef>
              <a:spcAft>
                <a:spcPts val="0"/>
              </a:spcAft>
              <a:defRPr/>
            </a:pPr>
            <a:endParaRPr lang="id-ID">
              <a:latin typeface="+mn-lt"/>
            </a:endParaRPr>
          </a:p>
        </p:txBody>
      </p:sp>
      <p:sp>
        <p:nvSpPr>
          <p:cNvPr id="81947" name="Freeform 25"/>
          <p:cNvSpPr>
            <a:spLocks/>
          </p:cNvSpPr>
          <p:nvPr/>
        </p:nvSpPr>
        <p:spPr bwMode="auto">
          <a:xfrm>
            <a:off x="10164763" y="4554538"/>
            <a:ext cx="644525" cy="701675"/>
          </a:xfrm>
          <a:custGeom>
            <a:avLst/>
            <a:gdLst>
              <a:gd name="T0" fmla="*/ 0 w 406"/>
              <a:gd name="T1" fmla="*/ 0 h 458"/>
              <a:gd name="T2" fmla="*/ 0 w 406"/>
              <a:gd name="T3" fmla="*/ 2147483647 h 458"/>
              <a:gd name="T4" fmla="*/ 0 w 406"/>
              <a:gd name="T5" fmla="*/ 2147483647 h 458"/>
              <a:gd name="T6" fmla="*/ 0 w 406"/>
              <a:gd name="T7" fmla="*/ 2147483647 h 458"/>
              <a:gd name="T8" fmla="*/ 2147483647 w 406"/>
              <a:gd name="T9" fmla="*/ 2147483647 h 458"/>
              <a:gd name="T10" fmla="*/ 2147483647 w 406"/>
              <a:gd name="T11" fmla="*/ 2147483647 h 458"/>
              <a:gd name="T12" fmla="*/ 0 w 406"/>
              <a:gd name="T13" fmla="*/ 0 h 45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06" h="458">
                <a:moveTo>
                  <a:pt x="0" y="0"/>
                </a:moveTo>
                <a:lnTo>
                  <a:pt x="0" y="249"/>
                </a:lnTo>
                <a:lnTo>
                  <a:pt x="0" y="458"/>
                </a:lnTo>
                <a:lnTo>
                  <a:pt x="0" y="249"/>
                </a:lnTo>
                <a:lnTo>
                  <a:pt x="406" y="125"/>
                </a:lnTo>
                <a:lnTo>
                  <a:pt x="406" y="12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5" name="Freeform 26"/>
          <p:cNvSpPr>
            <a:spLocks/>
          </p:cNvSpPr>
          <p:nvPr/>
        </p:nvSpPr>
        <p:spPr bwMode="auto">
          <a:xfrm>
            <a:off x="9521825" y="4554538"/>
            <a:ext cx="642938" cy="954087"/>
          </a:xfrm>
          <a:custGeom>
            <a:avLst/>
            <a:gdLst>
              <a:gd name="T0" fmla="*/ 405 w 405"/>
              <a:gd name="T1" fmla="*/ 0 h 622"/>
              <a:gd name="T2" fmla="*/ 0 w 405"/>
              <a:gd name="T3" fmla="*/ 121 h 622"/>
              <a:gd name="T4" fmla="*/ 0 w 405"/>
              <a:gd name="T5" fmla="*/ 622 h 622"/>
              <a:gd name="T6" fmla="*/ 0 w 405"/>
              <a:gd name="T7" fmla="*/ 125 h 622"/>
              <a:gd name="T8" fmla="*/ 405 w 405"/>
              <a:gd name="T9" fmla="*/ 249 h 622"/>
              <a:gd name="T10" fmla="*/ 405 w 405"/>
              <a:gd name="T11" fmla="*/ 0 h 622"/>
            </a:gdLst>
            <a:ahLst/>
            <a:cxnLst>
              <a:cxn ang="0">
                <a:pos x="T0" y="T1"/>
              </a:cxn>
              <a:cxn ang="0">
                <a:pos x="T2" y="T3"/>
              </a:cxn>
              <a:cxn ang="0">
                <a:pos x="T4" y="T5"/>
              </a:cxn>
              <a:cxn ang="0">
                <a:pos x="T6" y="T7"/>
              </a:cxn>
              <a:cxn ang="0">
                <a:pos x="T8" y="T9"/>
              </a:cxn>
              <a:cxn ang="0">
                <a:pos x="T10" y="T11"/>
              </a:cxn>
            </a:cxnLst>
            <a:rect l="0" t="0" r="r" b="b"/>
            <a:pathLst>
              <a:path w="405" h="622">
                <a:moveTo>
                  <a:pt x="405" y="0"/>
                </a:moveTo>
                <a:lnTo>
                  <a:pt x="0" y="121"/>
                </a:lnTo>
                <a:lnTo>
                  <a:pt x="0" y="622"/>
                </a:lnTo>
                <a:lnTo>
                  <a:pt x="0" y="125"/>
                </a:lnTo>
                <a:lnTo>
                  <a:pt x="405" y="249"/>
                </a:lnTo>
                <a:lnTo>
                  <a:pt x="405" y="0"/>
                </a:lnTo>
                <a:close/>
              </a:path>
            </a:pathLst>
          </a:custGeom>
          <a:solidFill>
            <a:schemeClr val="accent6">
              <a:lumMod val="75000"/>
            </a:schemeClr>
          </a:solidFill>
          <a:ln>
            <a:noFill/>
          </a:ln>
        </p:spPr>
        <p:txBody>
          <a:bodyPr/>
          <a:lstStyle/>
          <a:p>
            <a:pPr eaLnBrk="1" fontAlgn="auto" hangingPunct="1">
              <a:spcBef>
                <a:spcPts val="0"/>
              </a:spcBef>
              <a:spcAft>
                <a:spcPts val="0"/>
              </a:spcAft>
              <a:defRPr/>
            </a:pPr>
            <a:endParaRPr lang="id-ID">
              <a:latin typeface="+mn-lt"/>
            </a:endParaRPr>
          </a:p>
        </p:txBody>
      </p:sp>
      <p:sp>
        <p:nvSpPr>
          <p:cNvPr id="81949" name="Freeform 27"/>
          <p:cNvSpPr>
            <a:spLocks/>
          </p:cNvSpPr>
          <p:nvPr/>
        </p:nvSpPr>
        <p:spPr bwMode="auto">
          <a:xfrm>
            <a:off x="9521825" y="4554538"/>
            <a:ext cx="642938" cy="954087"/>
          </a:xfrm>
          <a:custGeom>
            <a:avLst/>
            <a:gdLst>
              <a:gd name="T0" fmla="*/ 2147483647 w 405"/>
              <a:gd name="T1" fmla="*/ 0 h 622"/>
              <a:gd name="T2" fmla="*/ 0 w 405"/>
              <a:gd name="T3" fmla="*/ 2147483647 h 622"/>
              <a:gd name="T4" fmla="*/ 0 w 405"/>
              <a:gd name="T5" fmla="*/ 2147483647 h 622"/>
              <a:gd name="T6" fmla="*/ 0 w 405"/>
              <a:gd name="T7" fmla="*/ 2147483647 h 622"/>
              <a:gd name="T8" fmla="*/ 2147483647 w 405"/>
              <a:gd name="T9" fmla="*/ 2147483647 h 622"/>
              <a:gd name="T10" fmla="*/ 2147483647 w 405"/>
              <a:gd name="T11" fmla="*/ 0 h 62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5" h="622">
                <a:moveTo>
                  <a:pt x="405" y="0"/>
                </a:moveTo>
                <a:lnTo>
                  <a:pt x="0" y="121"/>
                </a:lnTo>
                <a:lnTo>
                  <a:pt x="0" y="622"/>
                </a:lnTo>
                <a:lnTo>
                  <a:pt x="0" y="125"/>
                </a:lnTo>
                <a:lnTo>
                  <a:pt x="405" y="249"/>
                </a:lnTo>
                <a:lnTo>
                  <a:pt x="4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37" name="Freeform 28"/>
          <p:cNvSpPr>
            <a:spLocks noChangeAspect="1"/>
          </p:cNvSpPr>
          <p:nvPr/>
        </p:nvSpPr>
        <p:spPr bwMode="auto">
          <a:xfrm>
            <a:off x="9521825" y="4752975"/>
            <a:ext cx="661988" cy="952500"/>
          </a:xfrm>
          <a:custGeom>
            <a:avLst/>
            <a:gdLst>
              <a:gd name="T0" fmla="*/ 0 w 405"/>
              <a:gd name="T1" fmla="*/ 0 h 665"/>
              <a:gd name="T2" fmla="*/ 0 w 405"/>
              <a:gd name="T3" fmla="*/ 497 h 665"/>
              <a:gd name="T4" fmla="*/ 0 w 405"/>
              <a:gd name="T5" fmla="*/ 500 h 665"/>
              <a:gd name="T6" fmla="*/ 405 w 405"/>
              <a:gd name="T7" fmla="*/ 665 h 665"/>
              <a:gd name="T8" fmla="*/ 405 w 405"/>
              <a:gd name="T9" fmla="*/ 124 h 665"/>
              <a:gd name="T10" fmla="*/ 0 w 405"/>
              <a:gd name="T11" fmla="*/ 0 h 665"/>
            </a:gdLst>
            <a:ahLst/>
            <a:cxnLst>
              <a:cxn ang="0">
                <a:pos x="T0" y="T1"/>
              </a:cxn>
              <a:cxn ang="0">
                <a:pos x="T2" y="T3"/>
              </a:cxn>
              <a:cxn ang="0">
                <a:pos x="T4" y="T5"/>
              </a:cxn>
              <a:cxn ang="0">
                <a:pos x="T6" y="T7"/>
              </a:cxn>
              <a:cxn ang="0">
                <a:pos x="T8" y="T9"/>
              </a:cxn>
              <a:cxn ang="0">
                <a:pos x="T10" y="T11"/>
              </a:cxn>
            </a:cxnLst>
            <a:rect l="0" t="0" r="r" b="b"/>
            <a:pathLst>
              <a:path w="405" h="665">
                <a:moveTo>
                  <a:pt x="0" y="0"/>
                </a:moveTo>
                <a:lnTo>
                  <a:pt x="0" y="497"/>
                </a:lnTo>
                <a:lnTo>
                  <a:pt x="0" y="500"/>
                </a:lnTo>
                <a:lnTo>
                  <a:pt x="405" y="665"/>
                </a:lnTo>
                <a:lnTo>
                  <a:pt x="405" y="124"/>
                </a:lnTo>
                <a:lnTo>
                  <a:pt x="0" y="0"/>
                </a:lnTo>
                <a:close/>
              </a:path>
            </a:pathLst>
          </a:custGeom>
          <a:solidFill>
            <a:schemeClr val="accent6">
              <a:lumMod val="60000"/>
              <a:lumOff val="40000"/>
            </a:schemeClr>
          </a:solidFill>
          <a:ln>
            <a:noFill/>
          </a:ln>
        </p:spPr>
        <p:txBody>
          <a:bodyPr/>
          <a:lstStyle/>
          <a:p>
            <a:pPr eaLnBrk="1" fontAlgn="auto" hangingPunct="1">
              <a:spcBef>
                <a:spcPts val="0"/>
              </a:spcBef>
              <a:spcAft>
                <a:spcPts val="0"/>
              </a:spcAft>
              <a:defRPr/>
            </a:pPr>
            <a:endParaRPr lang="id-ID">
              <a:latin typeface="+mn-lt"/>
            </a:endParaRPr>
          </a:p>
        </p:txBody>
      </p:sp>
      <p:sp>
        <p:nvSpPr>
          <p:cNvPr id="81951" name="Freeform 29"/>
          <p:cNvSpPr>
            <a:spLocks/>
          </p:cNvSpPr>
          <p:nvPr/>
        </p:nvSpPr>
        <p:spPr bwMode="auto">
          <a:xfrm>
            <a:off x="9521825" y="4752975"/>
            <a:ext cx="642938" cy="1019175"/>
          </a:xfrm>
          <a:custGeom>
            <a:avLst/>
            <a:gdLst>
              <a:gd name="T0" fmla="*/ 0 w 405"/>
              <a:gd name="T1" fmla="*/ 0 h 665"/>
              <a:gd name="T2" fmla="*/ 0 w 405"/>
              <a:gd name="T3" fmla="*/ 2147483647 h 665"/>
              <a:gd name="T4" fmla="*/ 0 w 405"/>
              <a:gd name="T5" fmla="*/ 2147483647 h 665"/>
              <a:gd name="T6" fmla="*/ 2147483647 w 405"/>
              <a:gd name="T7" fmla="*/ 2147483647 h 665"/>
              <a:gd name="T8" fmla="*/ 2147483647 w 405"/>
              <a:gd name="T9" fmla="*/ 2147483647 h 665"/>
              <a:gd name="T10" fmla="*/ 0 w 405"/>
              <a:gd name="T11" fmla="*/ 0 h 6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5" h="665">
                <a:moveTo>
                  <a:pt x="0" y="0"/>
                </a:moveTo>
                <a:lnTo>
                  <a:pt x="0" y="497"/>
                </a:lnTo>
                <a:lnTo>
                  <a:pt x="0" y="500"/>
                </a:lnTo>
                <a:lnTo>
                  <a:pt x="405" y="665"/>
                </a:lnTo>
                <a:lnTo>
                  <a:pt x="405" y="12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1952" name="Freeform 30"/>
          <p:cNvSpPr>
            <a:spLocks/>
          </p:cNvSpPr>
          <p:nvPr/>
        </p:nvSpPr>
        <p:spPr bwMode="auto">
          <a:xfrm>
            <a:off x="10164763" y="4949825"/>
            <a:ext cx="0" cy="828675"/>
          </a:xfrm>
          <a:custGeom>
            <a:avLst/>
            <a:gdLst>
              <a:gd name="T0" fmla="*/ 0 h 541"/>
              <a:gd name="T1" fmla="*/ 2147483647 h 541"/>
              <a:gd name="T2" fmla="*/ 2147483647 h 541"/>
              <a:gd name="T3" fmla="*/ 0 h 54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541">
                <a:moveTo>
                  <a:pt x="0" y="0"/>
                </a:moveTo>
                <a:lnTo>
                  <a:pt x="0" y="541"/>
                </a:lnTo>
                <a:lnTo>
                  <a:pt x="0" y="209"/>
                </a:lnTo>
                <a:lnTo>
                  <a:pt x="0" y="0"/>
                </a:lnTo>
                <a:close/>
              </a:path>
            </a:pathLst>
          </a:custGeom>
          <a:solidFill>
            <a:srgbClr val="32999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1953" name="Freeform 31"/>
          <p:cNvSpPr>
            <a:spLocks/>
          </p:cNvSpPr>
          <p:nvPr/>
        </p:nvSpPr>
        <p:spPr bwMode="auto">
          <a:xfrm>
            <a:off x="10164763" y="4949825"/>
            <a:ext cx="0" cy="828675"/>
          </a:xfrm>
          <a:custGeom>
            <a:avLst/>
            <a:gdLst>
              <a:gd name="T0" fmla="*/ 0 h 541"/>
              <a:gd name="T1" fmla="*/ 2147483647 h 541"/>
              <a:gd name="T2" fmla="*/ 2147483647 h 541"/>
              <a:gd name="T3" fmla="*/ 0 h 541"/>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541">
                <a:moveTo>
                  <a:pt x="0" y="0"/>
                </a:moveTo>
                <a:lnTo>
                  <a:pt x="0" y="541"/>
                </a:lnTo>
                <a:lnTo>
                  <a:pt x="0" y="20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2" name="Freeform 32"/>
          <p:cNvSpPr>
            <a:spLocks/>
          </p:cNvSpPr>
          <p:nvPr/>
        </p:nvSpPr>
        <p:spPr bwMode="auto">
          <a:xfrm>
            <a:off x="10164763" y="4752975"/>
            <a:ext cx="644525" cy="952500"/>
          </a:xfrm>
          <a:custGeom>
            <a:avLst/>
            <a:gdLst>
              <a:gd name="T0" fmla="*/ 406 w 406"/>
              <a:gd name="T1" fmla="*/ 0 h 665"/>
              <a:gd name="T2" fmla="*/ 0 w 406"/>
              <a:gd name="T3" fmla="*/ 124 h 665"/>
              <a:gd name="T4" fmla="*/ 0 w 406"/>
              <a:gd name="T5" fmla="*/ 333 h 665"/>
              <a:gd name="T6" fmla="*/ 0 w 406"/>
              <a:gd name="T7" fmla="*/ 665 h 665"/>
              <a:gd name="T8" fmla="*/ 406 w 406"/>
              <a:gd name="T9" fmla="*/ 500 h 665"/>
              <a:gd name="T10" fmla="*/ 406 w 406"/>
              <a:gd name="T11" fmla="*/ 0 h 665"/>
            </a:gdLst>
            <a:ahLst/>
            <a:cxnLst>
              <a:cxn ang="0">
                <a:pos x="T0" y="T1"/>
              </a:cxn>
              <a:cxn ang="0">
                <a:pos x="T2" y="T3"/>
              </a:cxn>
              <a:cxn ang="0">
                <a:pos x="T4" y="T5"/>
              </a:cxn>
              <a:cxn ang="0">
                <a:pos x="T6" y="T7"/>
              </a:cxn>
              <a:cxn ang="0">
                <a:pos x="T8" y="T9"/>
              </a:cxn>
              <a:cxn ang="0">
                <a:pos x="T10" y="T11"/>
              </a:cxn>
            </a:cxnLst>
            <a:rect l="0" t="0" r="r" b="b"/>
            <a:pathLst>
              <a:path w="406" h="665">
                <a:moveTo>
                  <a:pt x="406" y="0"/>
                </a:moveTo>
                <a:lnTo>
                  <a:pt x="0" y="124"/>
                </a:lnTo>
                <a:lnTo>
                  <a:pt x="0" y="333"/>
                </a:lnTo>
                <a:lnTo>
                  <a:pt x="0" y="665"/>
                </a:lnTo>
                <a:lnTo>
                  <a:pt x="406" y="500"/>
                </a:lnTo>
                <a:lnTo>
                  <a:pt x="406" y="0"/>
                </a:lnTo>
                <a:close/>
              </a:path>
            </a:pathLst>
          </a:custGeom>
          <a:solidFill>
            <a:schemeClr val="accent6">
              <a:lumMod val="75000"/>
            </a:schemeClr>
          </a:solidFill>
          <a:ln>
            <a:noFill/>
          </a:ln>
        </p:spPr>
        <p:txBody>
          <a:bodyPr/>
          <a:lstStyle/>
          <a:p>
            <a:pPr eaLnBrk="1" fontAlgn="auto" hangingPunct="1">
              <a:spcBef>
                <a:spcPts val="0"/>
              </a:spcBef>
              <a:spcAft>
                <a:spcPts val="0"/>
              </a:spcAft>
              <a:defRPr/>
            </a:pPr>
            <a:endParaRPr lang="id-ID">
              <a:latin typeface="+mn-lt"/>
            </a:endParaRPr>
          </a:p>
        </p:txBody>
      </p:sp>
      <p:sp>
        <p:nvSpPr>
          <p:cNvPr id="81955" name="Freeform 33"/>
          <p:cNvSpPr>
            <a:spLocks/>
          </p:cNvSpPr>
          <p:nvPr/>
        </p:nvSpPr>
        <p:spPr bwMode="auto">
          <a:xfrm>
            <a:off x="10164763" y="4752975"/>
            <a:ext cx="644525" cy="1019175"/>
          </a:xfrm>
          <a:custGeom>
            <a:avLst/>
            <a:gdLst>
              <a:gd name="T0" fmla="*/ 2147483647 w 406"/>
              <a:gd name="T1" fmla="*/ 0 h 665"/>
              <a:gd name="T2" fmla="*/ 0 w 406"/>
              <a:gd name="T3" fmla="*/ 2147483647 h 665"/>
              <a:gd name="T4" fmla="*/ 0 w 406"/>
              <a:gd name="T5" fmla="*/ 2147483647 h 665"/>
              <a:gd name="T6" fmla="*/ 0 w 406"/>
              <a:gd name="T7" fmla="*/ 2147483647 h 665"/>
              <a:gd name="T8" fmla="*/ 2147483647 w 406"/>
              <a:gd name="T9" fmla="*/ 2147483647 h 665"/>
              <a:gd name="T10" fmla="*/ 2147483647 w 406"/>
              <a:gd name="T11" fmla="*/ 0 h 66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6" h="665">
                <a:moveTo>
                  <a:pt x="406" y="0"/>
                </a:moveTo>
                <a:lnTo>
                  <a:pt x="0" y="124"/>
                </a:lnTo>
                <a:lnTo>
                  <a:pt x="0" y="333"/>
                </a:lnTo>
                <a:lnTo>
                  <a:pt x="0" y="665"/>
                </a:lnTo>
                <a:lnTo>
                  <a:pt x="406" y="500"/>
                </a:lnTo>
                <a:lnTo>
                  <a:pt x="4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4" name="Freeform 34"/>
          <p:cNvSpPr>
            <a:spLocks/>
          </p:cNvSpPr>
          <p:nvPr/>
        </p:nvSpPr>
        <p:spPr bwMode="auto">
          <a:xfrm>
            <a:off x="7351713" y="2425700"/>
            <a:ext cx="642937" cy="3011488"/>
          </a:xfrm>
          <a:custGeom>
            <a:avLst/>
            <a:gdLst>
              <a:gd name="T0" fmla="*/ 405 w 405"/>
              <a:gd name="T1" fmla="*/ 1965 h 1965"/>
              <a:gd name="T2" fmla="*/ 0 w 405"/>
              <a:gd name="T3" fmla="*/ 1802 h 1965"/>
              <a:gd name="T4" fmla="*/ 0 w 405"/>
              <a:gd name="T5" fmla="*/ 0 h 1965"/>
              <a:gd name="T6" fmla="*/ 405 w 405"/>
              <a:gd name="T7" fmla="*/ 121 h 1965"/>
              <a:gd name="T8" fmla="*/ 405 w 405"/>
              <a:gd name="T9" fmla="*/ 1965 h 1965"/>
            </a:gdLst>
            <a:ahLst/>
            <a:cxnLst>
              <a:cxn ang="0">
                <a:pos x="T0" y="T1"/>
              </a:cxn>
              <a:cxn ang="0">
                <a:pos x="T2" y="T3"/>
              </a:cxn>
              <a:cxn ang="0">
                <a:pos x="T4" y="T5"/>
              </a:cxn>
              <a:cxn ang="0">
                <a:pos x="T6" y="T7"/>
              </a:cxn>
              <a:cxn ang="0">
                <a:pos x="T8" y="T9"/>
              </a:cxn>
            </a:cxnLst>
            <a:rect l="0" t="0" r="r" b="b"/>
            <a:pathLst>
              <a:path w="405" h="1965">
                <a:moveTo>
                  <a:pt x="405" y="1965"/>
                </a:moveTo>
                <a:lnTo>
                  <a:pt x="0" y="1802"/>
                </a:lnTo>
                <a:lnTo>
                  <a:pt x="0" y="0"/>
                </a:lnTo>
                <a:lnTo>
                  <a:pt x="405" y="121"/>
                </a:lnTo>
                <a:lnTo>
                  <a:pt x="405" y="1965"/>
                </a:lnTo>
                <a:close/>
              </a:path>
            </a:pathLst>
          </a:custGeom>
          <a:solidFill>
            <a:schemeClr val="accent4">
              <a:lumMod val="75000"/>
            </a:schemeClr>
          </a:solidFill>
          <a:ln>
            <a:noFill/>
          </a:ln>
        </p:spPr>
        <p:txBody>
          <a:bodyPr/>
          <a:lstStyle/>
          <a:p>
            <a:pPr eaLnBrk="1" fontAlgn="auto" hangingPunct="1">
              <a:spcBef>
                <a:spcPts val="0"/>
              </a:spcBef>
              <a:spcAft>
                <a:spcPts val="0"/>
              </a:spcAft>
              <a:defRPr/>
            </a:pPr>
            <a:endParaRPr lang="id-ID">
              <a:latin typeface="+mn-lt"/>
            </a:endParaRPr>
          </a:p>
        </p:txBody>
      </p:sp>
      <p:sp>
        <p:nvSpPr>
          <p:cNvPr id="81957" name="Freeform 35"/>
          <p:cNvSpPr>
            <a:spLocks/>
          </p:cNvSpPr>
          <p:nvPr/>
        </p:nvSpPr>
        <p:spPr bwMode="auto">
          <a:xfrm>
            <a:off x="7351713" y="2425700"/>
            <a:ext cx="642937" cy="3011488"/>
          </a:xfrm>
          <a:custGeom>
            <a:avLst/>
            <a:gdLst>
              <a:gd name="T0" fmla="*/ 2147483647 w 405"/>
              <a:gd name="T1" fmla="*/ 2147483647 h 1965"/>
              <a:gd name="T2" fmla="*/ 0 w 405"/>
              <a:gd name="T3" fmla="*/ 2147483647 h 1965"/>
              <a:gd name="T4" fmla="*/ 0 w 405"/>
              <a:gd name="T5" fmla="*/ 0 h 1965"/>
              <a:gd name="T6" fmla="*/ 2147483647 w 405"/>
              <a:gd name="T7" fmla="*/ 2147483647 h 1965"/>
              <a:gd name="T8" fmla="*/ 2147483647 w 405"/>
              <a:gd name="T9" fmla="*/ 2147483647 h 19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5" h="1965">
                <a:moveTo>
                  <a:pt x="405" y="1965"/>
                </a:moveTo>
                <a:lnTo>
                  <a:pt x="0" y="1802"/>
                </a:lnTo>
                <a:lnTo>
                  <a:pt x="0" y="0"/>
                </a:lnTo>
                <a:lnTo>
                  <a:pt x="405" y="121"/>
                </a:lnTo>
                <a:lnTo>
                  <a:pt x="405" y="196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6" name="Freeform 36"/>
          <p:cNvSpPr>
            <a:spLocks/>
          </p:cNvSpPr>
          <p:nvPr/>
        </p:nvSpPr>
        <p:spPr bwMode="auto">
          <a:xfrm>
            <a:off x="6707188" y="2425700"/>
            <a:ext cx="644525" cy="3013075"/>
          </a:xfrm>
          <a:custGeom>
            <a:avLst/>
            <a:gdLst>
              <a:gd name="T0" fmla="*/ 0 w 406"/>
              <a:gd name="T1" fmla="*/ 1966 h 1966"/>
              <a:gd name="T2" fmla="*/ 406 w 406"/>
              <a:gd name="T3" fmla="*/ 1803 h 1966"/>
              <a:gd name="T4" fmla="*/ 406 w 406"/>
              <a:gd name="T5" fmla="*/ 0 h 1966"/>
              <a:gd name="T6" fmla="*/ 0 w 406"/>
              <a:gd name="T7" fmla="*/ 121 h 1966"/>
              <a:gd name="T8" fmla="*/ 0 w 406"/>
              <a:gd name="T9" fmla="*/ 1966 h 1966"/>
            </a:gdLst>
            <a:ahLst/>
            <a:cxnLst>
              <a:cxn ang="0">
                <a:pos x="T0" y="T1"/>
              </a:cxn>
              <a:cxn ang="0">
                <a:pos x="T2" y="T3"/>
              </a:cxn>
              <a:cxn ang="0">
                <a:pos x="T4" y="T5"/>
              </a:cxn>
              <a:cxn ang="0">
                <a:pos x="T6" y="T7"/>
              </a:cxn>
              <a:cxn ang="0">
                <a:pos x="T8" y="T9"/>
              </a:cxn>
            </a:cxnLst>
            <a:rect l="0" t="0" r="r" b="b"/>
            <a:pathLst>
              <a:path w="406" h="1966">
                <a:moveTo>
                  <a:pt x="0" y="1966"/>
                </a:moveTo>
                <a:lnTo>
                  <a:pt x="406" y="1803"/>
                </a:lnTo>
                <a:lnTo>
                  <a:pt x="406" y="0"/>
                </a:lnTo>
                <a:lnTo>
                  <a:pt x="0" y="121"/>
                </a:lnTo>
                <a:lnTo>
                  <a:pt x="0" y="1966"/>
                </a:lnTo>
                <a:close/>
              </a:path>
            </a:pathLst>
          </a:custGeom>
          <a:solidFill>
            <a:schemeClr val="accent4">
              <a:lumMod val="60000"/>
              <a:lumOff val="40000"/>
            </a:schemeClr>
          </a:solidFill>
          <a:ln>
            <a:noFill/>
          </a:ln>
        </p:spPr>
        <p:txBody>
          <a:bodyPr/>
          <a:lstStyle/>
          <a:p>
            <a:pPr eaLnBrk="1" fontAlgn="auto" hangingPunct="1">
              <a:spcBef>
                <a:spcPts val="0"/>
              </a:spcBef>
              <a:spcAft>
                <a:spcPts val="0"/>
              </a:spcAft>
              <a:defRPr/>
            </a:pPr>
            <a:endParaRPr lang="id-ID">
              <a:latin typeface="+mn-lt"/>
            </a:endParaRPr>
          </a:p>
        </p:txBody>
      </p:sp>
      <p:sp>
        <p:nvSpPr>
          <p:cNvPr id="81959" name="Freeform 37"/>
          <p:cNvSpPr>
            <a:spLocks/>
          </p:cNvSpPr>
          <p:nvPr/>
        </p:nvSpPr>
        <p:spPr bwMode="auto">
          <a:xfrm>
            <a:off x="6707188" y="2425700"/>
            <a:ext cx="644525" cy="3013075"/>
          </a:xfrm>
          <a:custGeom>
            <a:avLst/>
            <a:gdLst>
              <a:gd name="T0" fmla="*/ 0 w 406"/>
              <a:gd name="T1" fmla="*/ 2147483647 h 1966"/>
              <a:gd name="T2" fmla="*/ 2147483647 w 406"/>
              <a:gd name="T3" fmla="*/ 2147483647 h 1966"/>
              <a:gd name="T4" fmla="*/ 2147483647 w 406"/>
              <a:gd name="T5" fmla="*/ 0 h 1966"/>
              <a:gd name="T6" fmla="*/ 0 w 406"/>
              <a:gd name="T7" fmla="*/ 2147483647 h 1966"/>
              <a:gd name="T8" fmla="*/ 0 w 406"/>
              <a:gd name="T9" fmla="*/ 2147483647 h 196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6" h="1966">
                <a:moveTo>
                  <a:pt x="0" y="1966"/>
                </a:moveTo>
                <a:lnTo>
                  <a:pt x="406" y="1803"/>
                </a:lnTo>
                <a:lnTo>
                  <a:pt x="406" y="0"/>
                </a:lnTo>
                <a:lnTo>
                  <a:pt x="0" y="121"/>
                </a:lnTo>
                <a:lnTo>
                  <a:pt x="0" y="19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48" name="Freeform 38"/>
          <p:cNvSpPr>
            <a:spLocks/>
          </p:cNvSpPr>
          <p:nvPr/>
        </p:nvSpPr>
        <p:spPr bwMode="auto">
          <a:xfrm>
            <a:off x="6707188" y="2624138"/>
            <a:ext cx="644525" cy="3078162"/>
          </a:xfrm>
          <a:custGeom>
            <a:avLst/>
            <a:gdLst>
              <a:gd name="T0" fmla="*/ 406 w 406"/>
              <a:gd name="T1" fmla="*/ 2009 h 2009"/>
              <a:gd name="T2" fmla="*/ 0 w 406"/>
              <a:gd name="T3" fmla="*/ 1843 h 2009"/>
              <a:gd name="T4" fmla="*/ 0 w 406"/>
              <a:gd name="T5" fmla="*/ 0 h 2009"/>
              <a:gd name="T6" fmla="*/ 406 w 406"/>
              <a:gd name="T7" fmla="*/ 123 h 2009"/>
              <a:gd name="T8" fmla="*/ 406 w 406"/>
              <a:gd name="T9" fmla="*/ 2009 h 2009"/>
            </a:gdLst>
            <a:ahLst/>
            <a:cxnLst>
              <a:cxn ang="0">
                <a:pos x="T0" y="T1"/>
              </a:cxn>
              <a:cxn ang="0">
                <a:pos x="T2" y="T3"/>
              </a:cxn>
              <a:cxn ang="0">
                <a:pos x="T4" y="T5"/>
              </a:cxn>
              <a:cxn ang="0">
                <a:pos x="T6" y="T7"/>
              </a:cxn>
              <a:cxn ang="0">
                <a:pos x="T8" y="T9"/>
              </a:cxn>
            </a:cxnLst>
            <a:rect l="0" t="0" r="r" b="b"/>
            <a:pathLst>
              <a:path w="406" h="2009">
                <a:moveTo>
                  <a:pt x="406" y="2009"/>
                </a:moveTo>
                <a:lnTo>
                  <a:pt x="0" y="1843"/>
                </a:lnTo>
                <a:lnTo>
                  <a:pt x="0" y="0"/>
                </a:lnTo>
                <a:lnTo>
                  <a:pt x="406" y="123"/>
                </a:lnTo>
                <a:lnTo>
                  <a:pt x="406" y="2009"/>
                </a:lnTo>
                <a:close/>
              </a:path>
            </a:pathLst>
          </a:custGeom>
          <a:solidFill>
            <a:schemeClr val="accent4"/>
          </a:solidFill>
          <a:ln>
            <a:noFill/>
          </a:ln>
        </p:spPr>
        <p:txBody>
          <a:bodyPr/>
          <a:lstStyle/>
          <a:p>
            <a:pPr eaLnBrk="1" fontAlgn="auto" hangingPunct="1">
              <a:spcBef>
                <a:spcPts val="0"/>
              </a:spcBef>
              <a:spcAft>
                <a:spcPts val="0"/>
              </a:spcAft>
              <a:defRPr/>
            </a:pPr>
            <a:endParaRPr lang="id-ID">
              <a:latin typeface="+mn-lt"/>
            </a:endParaRPr>
          </a:p>
        </p:txBody>
      </p:sp>
      <p:sp>
        <p:nvSpPr>
          <p:cNvPr id="81961" name="Freeform 39"/>
          <p:cNvSpPr>
            <a:spLocks/>
          </p:cNvSpPr>
          <p:nvPr/>
        </p:nvSpPr>
        <p:spPr bwMode="auto">
          <a:xfrm>
            <a:off x="6707188" y="2624138"/>
            <a:ext cx="644525" cy="3078162"/>
          </a:xfrm>
          <a:custGeom>
            <a:avLst/>
            <a:gdLst>
              <a:gd name="T0" fmla="*/ 2147483647 w 406"/>
              <a:gd name="T1" fmla="*/ 2147483647 h 2009"/>
              <a:gd name="T2" fmla="*/ 0 w 406"/>
              <a:gd name="T3" fmla="*/ 2147483647 h 2009"/>
              <a:gd name="T4" fmla="*/ 0 w 406"/>
              <a:gd name="T5" fmla="*/ 0 h 2009"/>
              <a:gd name="T6" fmla="*/ 2147483647 w 406"/>
              <a:gd name="T7" fmla="*/ 2147483647 h 2009"/>
              <a:gd name="T8" fmla="*/ 2147483647 w 406"/>
              <a:gd name="T9" fmla="*/ 2147483647 h 20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6" h="2009">
                <a:moveTo>
                  <a:pt x="406" y="2009"/>
                </a:moveTo>
                <a:lnTo>
                  <a:pt x="0" y="1843"/>
                </a:lnTo>
                <a:lnTo>
                  <a:pt x="0" y="0"/>
                </a:lnTo>
                <a:lnTo>
                  <a:pt x="406" y="123"/>
                </a:lnTo>
                <a:lnTo>
                  <a:pt x="406" y="200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0" name="Freeform 40"/>
          <p:cNvSpPr>
            <a:spLocks/>
          </p:cNvSpPr>
          <p:nvPr/>
        </p:nvSpPr>
        <p:spPr bwMode="auto">
          <a:xfrm>
            <a:off x="7351713" y="2624138"/>
            <a:ext cx="642937" cy="3078162"/>
          </a:xfrm>
          <a:custGeom>
            <a:avLst/>
            <a:gdLst>
              <a:gd name="T0" fmla="*/ 0 w 405"/>
              <a:gd name="T1" fmla="*/ 2009 h 2009"/>
              <a:gd name="T2" fmla="*/ 405 w 405"/>
              <a:gd name="T3" fmla="*/ 1843 h 2009"/>
              <a:gd name="T4" fmla="*/ 405 w 405"/>
              <a:gd name="T5" fmla="*/ 0 h 2009"/>
              <a:gd name="T6" fmla="*/ 0 w 405"/>
              <a:gd name="T7" fmla="*/ 123 h 2009"/>
              <a:gd name="T8" fmla="*/ 0 w 405"/>
              <a:gd name="T9" fmla="*/ 2009 h 2009"/>
            </a:gdLst>
            <a:ahLst/>
            <a:cxnLst>
              <a:cxn ang="0">
                <a:pos x="T0" y="T1"/>
              </a:cxn>
              <a:cxn ang="0">
                <a:pos x="T2" y="T3"/>
              </a:cxn>
              <a:cxn ang="0">
                <a:pos x="T4" y="T5"/>
              </a:cxn>
              <a:cxn ang="0">
                <a:pos x="T6" y="T7"/>
              </a:cxn>
              <a:cxn ang="0">
                <a:pos x="T8" y="T9"/>
              </a:cxn>
            </a:cxnLst>
            <a:rect l="0" t="0" r="r" b="b"/>
            <a:pathLst>
              <a:path w="405" h="2009">
                <a:moveTo>
                  <a:pt x="0" y="2009"/>
                </a:moveTo>
                <a:lnTo>
                  <a:pt x="405" y="1843"/>
                </a:lnTo>
                <a:lnTo>
                  <a:pt x="405" y="0"/>
                </a:lnTo>
                <a:lnTo>
                  <a:pt x="0" y="123"/>
                </a:lnTo>
                <a:lnTo>
                  <a:pt x="0" y="2009"/>
                </a:lnTo>
                <a:close/>
              </a:path>
            </a:pathLst>
          </a:custGeom>
          <a:solidFill>
            <a:schemeClr val="accent4">
              <a:lumMod val="60000"/>
              <a:lumOff val="40000"/>
            </a:schemeClr>
          </a:solidFill>
          <a:ln>
            <a:noFill/>
          </a:ln>
        </p:spPr>
        <p:txBody>
          <a:bodyPr/>
          <a:lstStyle/>
          <a:p>
            <a:pPr eaLnBrk="1" fontAlgn="auto" hangingPunct="1">
              <a:spcBef>
                <a:spcPts val="0"/>
              </a:spcBef>
              <a:spcAft>
                <a:spcPts val="0"/>
              </a:spcAft>
              <a:defRPr/>
            </a:pPr>
            <a:endParaRPr lang="id-ID">
              <a:latin typeface="+mn-lt"/>
            </a:endParaRPr>
          </a:p>
        </p:txBody>
      </p:sp>
      <p:sp>
        <p:nvSpPr>
          <p:cNvPr id="81963" name="Freeform 41"/>
          <p:cNvSpPr>
            <a:spLocks/>
          </p:cNvSpPr>
          <p:nvPr/>
        </p:nvSpPr>
        <p:spPr bwMode="auto">
          <a:xfrm>
            <a:off x="7351713" y="2624138"/>
            <a:ext cx="642937" cy="3078162"/>
          </a:xfrm>
          <a:custGeom>
            <a:avLst/>
            <a:gdLst>
              <a:gd name="T0" fmla="*/ 0 w 405"/>
              <a:gd name="T1" fmla="*/ 2147483647 h 2009"/>
              <a:gd name="T2" fmla="*/ 2147483647 w 405"/>
              <a:gd name="T3" fmla="*/ 2147483647 h 2009"/>
              <a:gd name="T4" fmla="*/ 2147483647 w 405"/>
              <a:gd name="T5" fmla="*/ 0 h 2009"/>
              <a:gd name="T6" fmla="*/ 0 w 405"/>
              <a:gd name="T7" fmla="*/ 2147483647 h 2009"/>
              <a:gd name="T8" fmla="*/ 0 w 405"/>
              <a:gd name="T9" fmla="*/ 2147483647 h 20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5" h="2009">
                <a:moveTo>
                  <a:pt x="0" y="2009"/>
                </a:moveTo>
                <a:lnTo>
                  <a:pt x="405" y="1843"/>
                </a:lnTo>
                <a:lnTo>
                  <a:pt x="405" y="0"/>
                </a:lnTo>
                <a:lnTo>
                  <a:pt x="0" y="123"/>
                </a:lnTo>
                <a:lnTo>
                  <a:pt x="0" y="200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1964" name="Freeform 42"/>
          <p:cNvSpPr>
            <a:spLocks/>
          </p:cNvSpPr>
          <p:nvPr/>
        </p:nvSpPr>
        <p:spPr bwMode="auto">
          <a:xfrm>
            <a:off x="7351713" y="4132263"/>
            <a:ext cx="0" cy="382587"/>
          </a:xfrm>
          <a:custGeom>
            <a:avLst/>
            <a:gdLst>
              <a:gd name="T0" fmla="*/ 0 h 249"/>
              <a:gd name="T1" fmla="*/ 0 h 249"/>
              <a:gd name="T2" fmla="*/ 2147483647 h 249"/>
              <a:gd name="T3" fmla="*/ 2147483647 h 249"/>
              <a:gd name="T4" fmla="*/ 0 h 249"/>
              <a:gd name="T5" fmla="*/ 0 h 249"/>
              <a:gd name="T6" fmla="*/ 0 60000 65536"/>
              <a:gd name="T7" fmla="*/ 0 60000 65536"/>
              <a:gd name="T8" fmla="*/ 0 60000 65536"/>
              <a:gd name="T9" fmla="*/ 0 60000 65536"/>
              <a:gd name="T10" fmla="*/ 0 60000 65536"/>
              <a:gd name="T11" fmla="*/ 0 60000 65536"/>
            </a:gdLst>
            <a:ahLst/>
            <a:cxnLst>
              <a:cxn ang="T6">
                <a:pos x="0" y="T0"/>
              </a:cxn>
              <a:cxn ang="T7">
                <a:pos x="0" y="T1"/>
              </a:cxn>
              <a:cxn ang="T8">
                <a:pos x="0" y="T2"/>
              </a:cxn>
              <a:cxn ang="T9">
                <a:pos x="0" y="T3"/>
              </a:cxn>
              <a:cxn ang="T10">
                <a:pos x="0" y="T4"/>
              </a:cxn>
              <a:cxn ang="T11">
                <a:pos x="0" y="T5"/>
              </a:cxn>
            </a:cxnLst>
            <a:rect l="0" t="0" r="r" b="b"/>
            <a:pathLst>
              <a:path h="249">
                <a:moveTo>
                  <a:pt x="0" y="0"/>
                </a:moveTo>
                <a:lnTo>
                  <a:pt x="0" y="0"/>
                </a:lnTo>
                <a:lnTo>
                  <a:pt x="0" y="249"/>
                </a:lnTo>
                <a:lnTo>
                  <a:pt x="0" y="0"/>
                </a:lnTo>
                <a:close/>
              </a:path>
            </a:pathLst>
          </a:custGeom>
          <a:solidFill>
            <a:srgbClr val="CD491E"/>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1965" name="Freeform 43"/>
          <p:cNvSpPr>
            <a:spLocks/>
          </p:cNvSpPr>
          <p:nvPr/>
        </p:nvSpPr>
        <p:spPr bwMode="auto">
          <a:xfrm>
            <a:off x="7351713" y="4132263"/>
            <a:ext cx="0" cy="382587"/>
          </a:xfrm>
          <a:custGeom>
            <a:avLst/>
            <a:gdLst>
              <a:gd name="T0" fmla="*/ 0 h 249"/>
              <a:gd name="T1" fmla="*/ 0 h 249"/>
              <a:gd name="T2" fmla="*/ 2147483647 h 249"/>
              <a:gd name="T3" fmla="*/ 2147483647 h 249"/>
              <a:gd name="T4" fmla="*/ 0 h 249"/>
              <a:gd name="T5" fmla="*/ 0 h 249"/>
              <a:gd name="T6" fmla="*/ 0 60000 65536"/>
              <a:gd name="T7" fmla="*/ 0 60000 65536"/>
              <a:gd name="T8" fmla="*/ 0 60000 65536"/>
              <a:gd name="T9" fmla="*/ 0 60000 65536"/>
              <a:gd name="T10" fmla="*/ 0 60000 65536"/>
              <a:gd name="T11" fmla="*/ 0 60000 65536"/>
            </a:gdLst>
            <a:ahLst/>
            <a:cxnLst>
              <a:cxn ang="T6">
                <a:pos x="0" y="T0"/>
              </a:cxn>
              <a:cxn ang="T7">
                <a:pos x="0" y="T1"/>
              </a:cxn>
              <a:cxn ang="T8">
                <a:pos x="0" y="T2"/>
              </a:cxn>
              <a:cxn ang="T9">
                <a:pos x="0" y="T3"/>
              </a:cxn>
              <a:cxn ang="T10">
                <a:pos x="0" y="T4"/>
              </a:cxn>
              <a:cxn ang="T11">
                <a:pos x="0" y="T5"/>
              </a:cxn>
            </a:cxnLst>
            <a:rect l="0" t="0" r="r" b="b"/>
            <a:pathLst>
              <a:path h="249">
                <a:moveTo>
                  <a:pt x="0" y="0"/>
                </a:moveTo>
                <a:lnTo>
                  <a:pt x="0" y="0"/>
                </a:lnTo>
                <a:lnTo>
                  <a:pt x="0" y="249"/>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4" name="Freeform 44"/>
          <p:cNvSpPr>
            <a:spLocks/>
          </p:cNvSpPr>
          <p:nvPr/>
        </p:nvSpPr>
        <p:spPr bwMode="auto">
          <a:xfrm>
            <a:off x="7351713" y="4132263"/>
            <a:ext cx="642937" cy="1363662"/>
          </a:xfrm>
          <a:custGeom>
            <a:avLst/>
            <a:gdLst>
              <a:gd name="T0" fmla="*/ 0 w 405"/>
              <a:gd name="T1" fmla="*/ 0 h 890"/>
              <a:gd name="T2" fmla="*/ 0 w 405"/>
              <a:gd name="T3" fmla="*/ 249 h 890"/>
              <a:gd name="T4" fmla="*/ 405 w 405"/>
              <a:gd name="T5" fmla="*/ 125 h 890"/>
              <a:gd name="T6" fmla="*/ 405 w 405"/>
              <a:gd name="T7" fmla="*/ 890 h 890"/>
              <a:gd name="T8" fmla="*/ 405 w 405"/>
              <a:gd name="T9" fmla="*/ 121 h 890"/>
              <a:gd name="T10" fmla="*/ 0 w 405"/>
              <a:gd name="T11" fmla="*/ 0 h 890"/>
            </a:gdLst>
            <a:ahLst/>
            <a:cxnLst>
              <a:cxn ang="0">
                <a:pos x="T0" y="T1"/>
              </a:cxn>
              <a:cxn ang="0">
                <a:pos x="T2" y="T3"/>
              </a:cxn>
              <a:cxn ang="0">
                <a:pos x="T4" y="T5"/>
              </a:cxn>
              <a:cxn ang="0">
                <a:pos x="T6" y="T7"/>
              </a:cxn>
              <a:cxn ang="0">
                <a:pos x="T8" y="T9"/>
              </a:cxn>
              <a:cxn ang="0">
                <a:pos x="T10" y="T11"/>
              </a:cxn>
            </a:cxnLst>
            <a:rect l="0" t="0" r="r" b="b"/>
            <a:pathLst>
              <a:path w="405" h="890">
                <a:moveTo>
                  <a:pt x="0" y="0"/>
                </a:moveTo>
                <a:lnTo>
                  <a:pt x="0" y="249"/>
                </a:lnTo>
                <a:lnTo>
                  <a:pt x="405" y="125"/>
                </a:lnTo>
                <a:lnTo>
                  <a:pt x="405" y="890"/>
                </a:lnTo>
                <a:lnTo>
                  <a:pt x="405" y="121"/>
                </a:lnTo>
                <a:lnTo>
                  <a:pt x="0" y="0"/>
                </a:lnTo>
                <a:close/>
              </a:path>
            </a:pathLst>
          </a:custGeom>
          <a:solidFill>
            <a:schemeClr val="accent4"/>
          </a:solidFill>
          <a:ln>
            <a:noFill/>
          </a:ln>
        </p:spPr>
        <p:txBody>
          <a:bodyPr/>
          <a:lstStyle/>
          <a:p>
            <a:pPr eaLnBrk="1" fontAlgn="auto" hangingPunct="1">
              <a:spcBef>
                <a:spcPts val="0"/>
              </a:spcBef>
              <a:spcAft>
                <a:spcPts val="0"/>
              </a:spcAft>
              <a:defRPr/>
            </a:pPr>
            <a:endParaRPr lang="id-ID">
              <a:latin typeface="+mn-lt"/>
            </a:endParaRPr>
          </a:p>
        </p:txBody>
      </p:sp>
      <p:sp>
        <p:nvSpPr>
          <p:cNvPr id="81967" name="Freeform 45"/>
          <p:cNvSpPr>
            <a:spLocks/>
          </p:cNvSpPr>
          <p:nvPr/>
        </p:nvSpPr>
        <p:spPr bwMode="auto">
          <a:xfrm>
            <a:off x="7351713" y="4132263"/>
            <a:ext cx="642937" cy="1363662"/>
          </a:xfrm>
          <a:custGeom>
            <a:avLst/>
            <a:gdLst>
              <a:gd name="T0" fmla="*/ 0 w 405"/>
              <a:gd name="T1" fmla="*/ 0 h 890"/>
              <a:gd name="T2" fmla="*/ 0 w 405"/>
              <a:gd name="T3" fmla="*/ 2147483647 h 890"/>
              <a:gd name="T4" fmla="*/ 2147483647 w 405"/>
              <a:gd name="T5" fmla="*/ 2147483647 h 890"/>
              <a:gd name="T6" fmla="*/ 2147483647 w 405"/>
              <a:gd name="T7" fmla="*/ 2147483647 h 890"/>
              <a:gd name="T8" fmla="*/ 2147483647 w 405"/>
              <a:gd name="T9" fmla="*/ 2147483647 h 890"/>
              <a:gd name="T10" fmla="*/ 0 w 405"/>
              <a:gd name="T11" fmla="*/ 0 h 89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5" h="890">
                <a:moveTo>
                  <a:pt x="0" y="0"/>
                </a:moveTo>
                <a:lnTo>
                  <a:pt x="0" y="249"/>
                </a:lnTo>
                <a:lnTo>
                  <a:pt x="405" y="125"/>
                </a:lnTo>
                <a:lnTo>
                  <a:pt x="405" y="890"/>
                </a:lnTo>
                <a:lnTo>
                  <a:pt x="405" y="12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1968" name="Freeform 46"/>
          <p:cNvSpPr>
            <a:spLocks/>
          </p:cNvSpPr>
          <p:nvPr/>
        </p:nvSpPr>
        <p:spPr bwMode="auto">
          <a:xfrm>
            <a:off x="6707188" y="4324350"/>
            <a:ext cx="0" cy="6350"/>
          </a:xfrm>
          <a:custGeom>
            <a:avLst/>
            <a:gdLst>
              <a:gd name="T0" fmla="*/ 0 h 4"/>
              <a:gd name="T1" fmla="*/ 0 h 4"/>
              <a:gd name="T2" fmla="*/ 2147483647 h 4"/>
              <a:gd name="T3" fmla="*/ 0 h 4"/>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4">
                <a:moveTo>
                  <a:pt x="0" y="0"/>
                </a:moveTo>
                <a:lnTo>
                  <a:pt x="0" y="0"/>
                </a:lnTo>
                <a:lnTo>
                  <a:pt x="0" y="4"/>
                </a:lnTo>
                <a:lnTo>
                  <a:pt x="0" y="0"/>
                </a:lnTo>
                <a:close/>
              </a:path>
            </a:pathLst>
          </a:custGeom>
          <a:solidFill>
            <a:srgbClr val="F9D0B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1969" name="Freeform 47"/>
          <p:cNvSpPr>
            <a:spLocks/>
          </p:cNvSpPr>
          <p:nvPr/>
        </p:nvSpPr>
        <p:spPr bwMode="auto">
          <a:xfrm>
            <a:off x="6707188" y="4324350"/>
            <a:ext cx="0" cy="6350"/>
          </a:xfrm>
          <a:custGeom>
            <a:avLst/>
            <a:gdLst>
              <a:gd name="T0" fmla="*/ 0 h 4"/>
              <a:gd name="T1" fmla="*/ 0 h 4"/>
              <a:gd name="T2" fmla="*/ 2147483647 h 4"/>
              <a:gd name="T3" fmla="*/ 0 h 4"/>
              <a:gd name="T4" fmla="*/ 0 60000 65536"/>
              <a:gd name="T5" fmla="*/ 0 60000 65536"/>
              <a:gd name="T6" fmla="*/ 0 60000 65536"/>
              <a:gd name="T7" fmla="*/ 0 60000 65536"/>
            </a:gdLst>
            <a:ahLst/>
            <a:cxnLst>
              <a:cxn ang="T4">
                <a:pos x="0" y="T0"/>
              </a:cxn>
              <a:cxn ang="T5">
                <a:pos x="0" y="T1"/>
              </a:cxn>
              <a:cxn ang="T6">
                <a:pos x="0" y="T2"/>
              </a:cxn>
              <a:cxn ang="T7">
                <a:pos x="0" y="T3"/>
              </a:cxn>
            </a:cxnLst>
            <a:rect l="0" t="0" r="r" b="b"/>
            <a:pathLst>
              <a:path h="4">
                <a:moveTo>
                  <a:pt x="0" y="0"/>
                </a:moveTo>
                <a:lnTo>
                  <a:pt x="0" y="0"/>
                </a:lnTo>
                <a:lnTo>
                  <a:pt x="0" y="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58" name="Freeform 48"/>
          <p:cNvSpPr>
            <a:spLocks/>
          </p:cNvSpPr>
          <p:nvPr/>
        </p:nvSpPr>
        <p:spPr bwMode="auto">
          <a:xfrm>
            <a:off x="6707188" y="4132263"/>
            <a:ext cx="644525" cy="1116012"/>
          </a:xfrm>
          <a:custGeom>
            <a:avLst/>
            <a:gdLst>
              <a:gd name="T0" fmla="*/ 406 w 406"/>
              <a:gd name="T1" fmla="*/ 0 h 728"/>
              <a:gd name="T2" fmla="*/ 0 w 406"/>
              <a:gd name="T3" fmla="*/ 121 h 728"/>
              <a:gd name="T4" fmla="*/ 0 w 406"/>
              <a:gd name="T5" fmla="*/ 125 h 728"/>
              <a:gd name="T6" fmla="*/ 406 w 406"/>
              <a:gd name="T7" fmla="*/ 249 h 728"/>
              <a:gd name="T8" fmla="*/ 406 w 406"/>
              <a:gd name="T9" fmla="*/ 728 h 728"/>
              <a:gd name="T10" fmla="*/ 406 w 406"/>
              <a:gd name="T11" fmla="*/ 728 h 728"/>
              <a:gd name="T12" fmla="*/ 406 w 406"/>
              <a:gd name="T13" fmla="*/ 249 h 728"/>
              <a:gd name="T14" fmla="*/ 406 w 406"/>
              <a:gd name="T15" fmla="*/ 0 h 7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6" h="728">
                <a:moveTo>
                  <a:pt x="406" y="0"/>
                </a:moveTo>
                <a:lnTo>
                  <a:pt x="0" y="121"/>
                </a:lnTo>
                <a:lnTo>
                  <a:pt x="0" y="125"/>
                </a:lnTo>
                <a:lnTo>
                  <a:pt x="406" y="249"/>
                </a:lnTo>
                <a:lnTo>
                  <a:pt x="406" y="728"/>
                </a:lnTo>
                <a:lnTo>
                  <a:pt x="406" y="728"/>
                </a:lnTo>
                <a:lnTo>
                  <a:pt x="406" y="249"/>
                </a:lnTo>
                <a:lnTo>
                  <a:pt x="406" y="0"/>
                </a:lnTo>
                <a:close/>
              </a:path>
            </a:pathLst>
          </a:custGeom>
          <a:solidFill>
            <a:schemeClr val="accent4">
              <a:lumMod val="75000"/>
            </a:schemeClr>
          </a:solidFill>
          <a:ln>
            <a:noFill/>
          </a:ln>
        </p:spPr>
        <p:txBody>
          <a:bodyPr/>
          <a:lstStyle/>
          <a:p>
            <a:pPr eaLnBrk="1" fontAlgn="auto" hangingPunct="1">
              <a:spcBef>
                <a:spcPts val="0"/>
              </a:spcBef>
              <a:spcAft>
                <a:spcPts val="0"/>
              </a:spcAft>
              <a:defRPr/>
            </a:pPr>
            <a:endParaRPr lang="id-ID">
              <a:latin typeface="+mn-lt"/>
            </a:endParaRPr>
          </a:p>
        </p:txBody>
      </p:sp>
      <p:sp>
        <p:nvSpPr>
          <p:cNvPr id="81971" name="Freeform 49"/>
          <p:cNvSpPr>
            <a:spLocks/>
          </p:cNvSpPr>
          <p:nvPr/>
        </p:nvSpPr>
        <p:spPr bwMode="auto">
          <a:xfrm>
            <a:off x="6707188" y="4132263"/>
            <a:ext cx="644525" cy="1116012"/>
          </a:xfrm>
          <a:custGeom>
            <a:avLst/>
            <a:gdLst>
              <a:gd name="T0" fmla="*/ 2147483647 w 406"/>
              <a:gd name="T1" fmla="*/ 0 h 728"/>
              <a:gd name="T2" fmla="*/ 0 w 406"/>
              <a:gd name="T3" fmla="*/ 2147483647 h 728"/>
              <a:gd name="T4" fmla="*/ 0 w 406"/>
              <a:gd name="T5" fmla="*/ 2147483647 h 728"/>
              <a:gd name="T6" fmla="*/ 2147483647 w 406"/>
              <a:gd name="T7" fmla="*/ 2147483647 h 728"/>
              <a:gd name="T8" fmla="*/ 2147483647 w 406"/>
              <a:gd name="T9" fmla="*/ 2147483647 h 728"/>
              <a:gd name="T10" fmla="*/ 2147483647 w 406"/>
              <a:gd name="T11" fmla="*/ 2147483647 h 728"/>
              <a:gd name="T12" fmla="*/ 2147483647 w 406"/>
              <a:gd name="T13" fmla="*/ 2147483647 h 728"/>
              <a:gd name="T14" fmla="*/ 2147483647 w 406"/>
              <a:gd name="T15" fmla="*/ 0 h 728"/>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06" h="728">
                <a:moveTo>
                  <a:pt x="406" y="0"/>
                </a:moveTo>
                <a:lnTo>
                  <a:pt x="0" y="121"/>
                </a:lnTo>
                <a:lnTo>
                  <a:pt x="0" y="125"/>
                </a:lnTo>
                <a:lnTo>
                  <a:pt x="406" y="249"/>
                </a:lnTo>
                <a:lnTo>
                  <a:pt x="406" y="728"/>
                </a:lnTo>
                <a:lnTo>
                  <a:pt x="406" y="249"/>
                </a:lnTo>
                <a:lnTo>
                  <a:pt x="4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1972" name="Freeform 50"/>
          <p:cNvSpPr>
            <a:spLocks/>
          </p:cNvSpPr>
          <p:nvPr/>
        </p:nvSpPr>
        <p:spPr bwMode="auto">
          <a:xfrm>
            <a:off x="6707188" y="4330700"/>
            <a:ext cx="0" cy="1177925"/>
          </a:xfrm>
          <a:custGeom>
            <a:avLst/>
            <a:gdLst>
              <a:gd name="T0" fmla="*/ 0 h 768"/>
              <a:gd name="T1" fmla="*/ 2147483647 h 768"/>
              <a:gd name="T2" fmla="*/ 2147483647 h 768"/>
              <a:gd name="T3" fmla="*/ 0 h 768"/>
              <a:gd name="T4" fmla="*/ 0 h 768"/>
              <a:gd name="T5" fmla="*/ 0 60000 65536"/>
              <a:gd name="T6" fmla="*/ 0 60000 65536"/>
              <a:gd name="T7" fmla="*/ 0 60000 65536"/>
              <a:gd name="T8" fmla="*/ 0 60000 65536"/>
              <a:gd name="T9" fmla="*/ 0 60000 65536"/>
            </a:gdLst>
            <a:ahLst/>
            <a:cxnLst>
              <a:cxn ang="T5">
                <a:pos x="0" y="T0"/>
              </a:cxn>
              <a:cxn ang="T6">
                <a:pos x="0" y="T1"/>
              </a:cxn>
              <a:cxn ang="T7">
                <a:pos x="0" y="T2"/>
              </a:cxn>
              <a:cxn ang="T8">
                <a:pos x="0" y="T3"/>
              </a:cxn>
              <a:cxn ang="T9">
                <a:pos x="0" y="T4"/>
              </a:cxn>
            </a:cxnLst>
            <a:rect l="0" t="0" r="r" b="b"/>
            <a:pathLst>
              <a:path h="768">
                <a:moveTo>
                  <a:pt x="0" y="0"/>
                </a:moveTo>
                <a:lnTo>
                  <a:pt x="0" y="768"/>
                </a:lnTo>
                <a:lnTo>
                  <a:pt x="0" y="766"/>
                </a:lnTo>
                <a:lnTo>
                  <a:pt x="0" y="0"/>
                </a:lnTo>
                <a:close/>
              </a:path>
            </a:pathLst>
          </a:custGeom>
          <a:solidFill>
            <a:srgbClr val="EFC0AB"/>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1973" name="Freeform 51"/>
          <p:cNvSpPr>
            <a:spLocks/>
          </p:cNvSpPr>
          <p:nvPr/>
        </p:nvSpPr>
        <p:spPr bwMode="auto">
          <a:xfrm>
            <a:off x="6707188" y="4330700"/>
            <a:ext cx="0" cy="1177925"/>
          </a:xfrm>
          <a:custGeom>
            <a:avLst/>
            <a:gdLst>
              <a:gd name="T0" fmla="*/ 0 h 768"/>
              <a:gd name="T1" fmla="*/ 2147483647 h 768"/>
              <a:gd name="T2" fmla="*/ 2147483647 h 768"/>
              <a:gd name="T3" fmla="*/ 0 h 768"/>
              <a:gd name="T4" fmla="*/ 0 h 768"/>
              <a:gd name="T5" fmla="*/ 0 60000 65536"/>
              <a:gd name="T6" fmla="*/ 0 60000 65536"/>
              <a:gd name="T7" fmla="*/ 0 60000 65536"/>
              <a:gd name="T8" fmla="*/ 0 60000 65536"/>
              <a:gd name="T9" fmla="*/ 0 60000 65536"/>
            </a:gdLst>
            <a:ahLst/>
            <a:cxnLst>
              <a:cxn ang="T5">
                <a:pos x="0" y="T0"/>
              </a:cxn>
              <a:cxn ang="T6">
                <a:pos x="0" y="T1"/>
              </a:cxn>
              <a:cxn ang="T7">
                <a:pos x="0" y="T2"/>
              </a:cxn>
              <a:cxn ang="T8">
                <a:pos x="0" y="T3"/>
              </a:cxn>
              <a:cxn ang="T9">
                <a:pos x="0" y="T4"/>
              </a:cxn>
            </a:cxnLst>
            <a:rect l="0" t="0" r="r" b="b"/>
            <a:pathLst>
              <a:path h="768">
                <a:moveTo>
                  <a:pt x="0" y="0"/>
                </a:moveTo>
                <a:lnTo>
                  <a:pt x="0" y="768"/>
                </a:lnTo>
                <a:lnTo>
                  <a:pt x="0" y="766"/>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2" name="Freeform 52"/>
          <p:cNvSpPr>
            <a:spLocks/>
          </p:cNvSpPr>
          <p:nvPr/>
        </p:nvSpPr>
        <p:spPr bwMode="auto">
          <a:xfrm>
            <a:off x="6707188" y="4330700"/>
            <a:ext cx="644525" cy="1431925"/>
          </a:xfrm>
          <a:custGeom>
            <a:avLst/>
            <a:gdLst>
              <a:gd name="T0" fmla="*/ 0 w 406"/>
              <a:gd name="T1" fmla="*/ 0 h 934"/>
              <a:gd name="T2" fmla="*/ 0 w 406"/>
              <a:gd name="T3" fmla="*/ 766 h 934"/>
              <a:gd name="T4" fmla="*/ 0 w 406"/>
              <a:gd name="T5" fmla="*/ 768 h 934"/>
              <a:gd name="T6" fmla="*/ 406 w 406"/>
              <a:gd name="T7" fmla="*/ 934 h 934"/>
              <a:gd name="T8" fmla="*/ 406 w 406"/>
              <a:gd name="T9" fmla="*/ 603 h 934"/>
              <a:gd name="T10" fmla="*/ 406 w 406"/>
              <a:gd name="T11" fmla="*/ 124 h 934"/>
              <a:gd name="T12" fmla="*/ 0 w 406"/>
              <a:gd name="T13" fmla="*/ 0 h 934"/>
            </a:gdLst>
            <a:ahLst/>
            <a:cxnLst>
              <a:cxn ang="0">
                <a:pos x="T0" y="T1"/>
              </a:cxn>
              <a:cxn ang="0">
                <a:pos x="T2" y="T3"/>
              </a:cxn>
              <a:cxn ang="0">
                <a:pos x="T4" y="T5"/>
              </a:cxn>
              <a:cxn ang="0">
                <a:pos x="T6" y="T7"/>
              </a:cxn>
              <a:cxn ang="0">
                <a:pos x="T8" y="T9"/>
              </a:cxn>
              <a:cxn ang="0">
                <a:pos x="T10" y="T11"/>
              </a:cxn>
              <a:cxn ang="0">
                <a:pos x="T12" y="T13"/>
              </a:cxn>
            </a:cxnLst>
            <a:rect l="0" t="0" r="r" b="b"/>
            <a:pathLst>
              <a:path w="406" h="934">
                <a:moveTo>
                  <a:pt x="0" y="0"/>
                </a:moveTo>
                <a:lnTo>
                  <a:pt x="0" y="766"/>
                </a:lnTo>
                <a:lnTo>
                  <a:pt x="0" y="768"/>
                </a:lnTo>
                <a:lnTo>
                  <a:pt x="406" y="934"/>
                </a:lnTo>
                <a:lnTo>
                  <a:pt x="406" y="603"/>
                </a:lnTo>
                <a:lnTo>
                  <a:pt x="406" y="124"/>
                </a:lnTo>
                <a:lnTo>
                  <a:pt x="0" y="0"/>
                </a:lnTo>
                <a:close/>
              </a:path>
            </a:pathLst>
          </a:custGeom>
          <a:solidFill>
            <a:schemeClr val="accent4">
              <a:lumMod val="60000"/>
              <a:lumOff val="40000"/>
            </a:schemeClr>
          </a:solidFill>
          <a:ln>
            <a:noFill/>
          </a:ln>
        </p:spPr>
        <p:txBody>
          <a:bodyPr/>
          <a:lstStyle/>
          <a:p>
            <a:pPr eaLnBrk="1" fontAlgn="auto" hangingPunct="1">
              <a:spcBef>
                <a:spcPts val="0"/>
              </a:spcBef>
              <a:spcAft>
                <a:spcPts val="0"/>
              </a:spcAft>
              <a:defRPr/>
            </a:pPr>
            <a:endParaRPr lang="id-ID">
              <a:latin typeface="+mn-lt"/>
            </a:endParaRPr>
          </a:p>
        </p:txBody>
      </p:sp>
      <p:sp>
        <p:nvSpPr>
          <p:cNvPr id="81975" name="Freeform 53"/>
          <p:cNvSpPr>
            <a:spLocks/>
          </p:cNvSpPr>
          <p:nvPr/>
        </p:nvSpPr>
        <p:spPr bwMode="auto">
          <a:xfrm>
            <a:off x="6707188" y="4330700"/>
            <a:ext cx="644525" cy="1431925"/>
          </a:xfrm>
          <a:custGeom>
            <a:avLst/>
            <a:gdLst>
              <a:gd name="T0" fmla="*/ 0 w 406"/>
              <a:gd name="T1" fmla="*/ 0 h 934"/>
              <a:gd name="T2" fmla="*/ 0 w 406"/>
              <a:gd name="T3" fmla="*/ 2147483647 h 934"/>
              <a:gd name="T4" fmla="*/ 0 w 406"/>
              <a:gd name="T5" fmla="*/ 2147483647 h 934"/>
              <a:gd name="T6" fmla="*/ 2147483647 w 406"/>
              <a:gd name="T7" fmla="*/ 2147483647 h 934"/>
              <a:gd name="T8" fmla="*/ 2147483647 w 406"/>
              <a:gd name="T9" fmla="*/ 2147483647 h 934"/>
              <a:gd name="T10" fmla="*/ 2147483647 w 406"/>
              <a:gd name="T11" fmla="*/ 2147483647 h 934"/>
              <a:gd name="T12" fmla="*/ 0 w 406"/>
              <a:gd name="T13" fmla="*/ 0 h 93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406" h="934">
                <a:moveTo>
                  <a:pt x="0" y="0"/>
                </a:moveTo>
                <a:lnTo>
                  <a:pt x="0" y="766"/>
                </a:lnTo>
                <a:lnTo>
                  <a:pt x="0" y="768"/>
                </a:lnTo>
                <a:lnTo>
                  <a:pt x="406" y="934"/>
                </a:lnTo>
                <a:lnTo>
                  <a:pt x="406" y="603"/>
                </a:lnTo>
                <a:lnTo>
                  <a:pt x="406" y="124"/>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1976" name="Freeform 54"/>
          <p:cNvSpPr>
            <a:spLocks/>
          </p:cNvSpPr>
          <p:nvPr/>
        </p:nvSpPr>
        <p:spPr bwMode="auto">
          <a:xfrm>
            <a:off x="7351713" y="4527550"/>
            <a:ext cx="0" cy="1241425"/>
          </a:xfrm>
          <a:custGeom>
            <a:avLst/>
            <a:gdLst>
              <a:gd name="T0" fmla="*/ 0 h 810"/>
              <a:gd name="T1" fmla="*/ 0 h 810"/>
              <a:gd name="T2" fmla="*/ 2147483647 h 810"/>
              <a:gd name="T3" fmla="*/ 2147483647 h 810"/>
              <a:gd name="T4" fmla="*/ 0 h 810"/>
              <a:gd name="T5" fmla="*/ 0 60000 65536"/>
              <a:gd name="T6" fmla="*/ 0 60000 65536"/>
              <a:gd name="T7" fmla="*/ 0 60000 65536"/>
              <a:gd name="T8" fmla="*/ 0 60000 65536"/>
              <a:gd name="T9" fmla="*/ 0 60000 65536"/>
            </a:gdLst>
            <a:ahLst/>
            <a:cxnLst>
              <a:cxn ang="T5">
                <a:pos x="0" y="T0"/>
              </a:cxn>
              <a:cxn ang="T6">
                <a:pos x="0" y="T1"/>
              </a:cxn>
              <a:cxn ang="T7">
                <a:pos x="0" y="T2"/>
              </a:cxn>
              <a:cxn ang="T8">
                <a:pos x="0" y="T3"/>
              </a:cxn>
              <a:cxn ang="T9">
                <a:pos x="0" y="T4"/>
              </a:cxn>
            </a:cxnLst>
            <a:rect l="0" t="0" r="r" b="b"/>
            <a:pathLst>
              <a:path h="810">
                <a:moveTo>
                  <a:pt x="0" y="0"/>
                </a:moveTo>
                <a:lnTo>
                  <a:pt x="0" y="0"/>
                </a:lnTo>
                <a:lnTo>
                  <a:pt x="0" y="479"/>
                </a:lnTo>
                <a:lnTo>
                  <a:pt x="0" y="810"/>
                </a:lnTo>
                <a:lnTo>
                  <a:pt x="0" y="0"/>
                </a:lnTo>
                <a:close/>
              </a:path>
            </a:pathLst>
          </a:custGeom>
          <a:solidFill>
            <a:srgbClr val="D74E1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1977" name="Freeform 55"/>
          <p:cNvSpPr>
            <a:spLocks/>
          </p:cNvSpPr>
          <p:nvPr/>
        </p:nvSpPr>
        <p:spPr bwMode="auto">
          <a:xfrm>
            <a:off x="7351713" y="4527550"/>
            <a:ext cx="0" cy="1241425"/>
          </a:xfrm>
          <a:custGeom>
            <a:avLst/>
            <a:gdLst>
              <a:gd name="T0" fmla="*/ 0 h 810"/>
              <a:gd name="T1" fmla="*/ 0 h 810"/>
              <a:gd name="T2" fmla="*/ 2147483647 h 810"/>
              <a:gd name="T3" fmla="*/ 2147483647 h 810"/>
              <a:gd name="T4" fmla="*/ 0 h 810"/>
              <a:gd name="T5" fmla="*/ 0 60000 65536"/>
              <a:gd name="T6" fmla="*/ 0 60000 65536"/>
              <a:gd name="T7" fmla="*/ 0 60000 65536"/>
              <a:gd name="T8" fmla="*/ 0 60000 65536"/>
              <a:gd name="T9" fmla="*/ 0 60000 65536"/>
            </a:gdLst>
            <a:ahLst/>
            <a:cxnLst>
              <a:cxn ang="T5">
                <a:pos x="0" y="T0"/>
              </a:cxn>
              <a:cxn ang="T6">
                <a:pos x="0" y="T1"/>
              </a:cxn>
              <a:cxn ang="T7">
                <a:pos x="0" y="T2"/>
              </a:cxn>
              <a:cxn ang="T8">
                <a:pos x="0" y="T3"/>
              </a:cxn>
              <a:cxn ang="T9">
                <a:pos x="0" y="T4"/>
              </a:cxn>
            </a:cxnLst>
            <a:rect l="0" t="0" r="r" b="b"/>
            <a:pathLst>
              <a:path h="810">
                <a:moveTo>
                  <a:pt x="0" y="0"/>
                </a:moveTo>
                <a:lnTo>
                  <a:pt x="0" y="0"/>
                </a:lnTo>
                <a:lnTo>
                  <a:pt x="0" y="479"/>
                </a:lnTo>
                <a:lnTo>
                  <a:pt x="0" y="81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6" name="Freeform 56"/>
          <p:cNvSpPr>
            <a:spLocks/>
          </p:cNvSpPr>
          <p:nvPr/>
        </p:nvSpPr>
        <p:spPr bwMode="auto">
          <a:xfrm>
            <a:off x="7351713" y="4330700"/>
            <a:ext cx="642937" cy="1431925"/>
          </a:xfrm>
          <a:custGeom>
            <a:avLst/>
            <a:gdLst>
              <a:gd name="T0" fmla="*/ 405 w 405"/>
              <a:gd name="T1" fmla="*/ 0 h 934"/>
              <a:gd name="T2" fmla="*/ 0 w 405"/>
              <a:gd name="T3" fmla="*/ 124 h 934"/>
              <a:gd name="T4" fmla="*/ 0 w 405"/>
              <a:gd name="T5" fmla="*/ 934 h 934"/>
              <a:gd name="T6" fmla="*/ 405 w 405"/>
              <a:gd name="T7" fmla="*/ 768 h 934"/>
              <a:gd name="T8" fmla="*/ 405 w 405"/>
              <a:gd name="T9" fmla="*/ 765 h 934"/>
              <a:gd name="T10" fmla="*/ 405 w 405"/>
              <a:gd name="T11" fmla="*/ 0 h 934"/>
            </a:gdLst>
            <a:ahLst/>
            <a:cxnLst>
              <a:cxn ang="0">
                <a:pos x="T0" y="T1"/>
              </a:cxn>
              <a:cxn ang="0">
                <a:pos x="T2" y="T3"/>
              </a:cxn>
              <a:cxn ang="0">
                <a:pos x="T4" y="T5"/>
              </a:cxn>
              <a:cxn ang="0">
                <a:pos x="T6" y="T7"/>
              </a:cxn>
              <a:cxn ang="0">
                <a:pos x="T8" y="T9"/>
              </a:cxn>
              <a:cxn ang="0">
                <a:pos x="T10" y="T11"/>
              </a:cxn>
            </a:cxnLst>
            <a:rect l="0" t="0" r="r" b="b"/>
            <a:pathLst>
              <a:path w="405" h="934">
                <a:moveTo>
                  <a:pt x="405" y="0"/>
                </a:moveTo>
                <a:lnTo>
                  <a:pt x="0" y="124"/>
                </a:lnTo>
                <a:lnTo>
                  <a:pt x="0" y="934"/>
                </a:lnTo>
                <a:lnTo>
                  <a:pt x="405" y="768"/>
                </a:lnTo>
                <a:lnTo>
                  <a:pt x="405" y="765"/>
                </a:lnTo>
                <a:lnTo>
                  <a:pt x="405" y="0"/>
                </a:lnTo>
                <a:close/>
              </a:path>
            </a:pathLst>
          </a:custGeom>
          <a:solidFill>
            <a:schemeClr val="accent4">
              <a:lumMod val="75000"/>
            </a:schemeClr>
          </a:solidFill>
          <a:ln>
            <a:noFill/>
          </a:ln>
        </p:spPr>
        <p:txBody>
          <a:bodyPr/>
          <a:lstStyle/>
          <a:p>
            <a:pPr eaLnBrk="1" fontAlgn="auto" hangingPunct="1">
              <a:spcBef>
                <a:spcPts val="0"/>
              </a:spcBef>
              <a:spcAft>
                <a:spcPts val="0"/>
              </a:spcAft>
              <a:defRPr/>
            </a:pPr>
            <a:endParaRPr lang="id-ID">
              <a:latin typeface="+mn-lt"/>
            </a:endParaRPr>
          </a:p>
        </p:txBody>
      </p:sp>
      <p:sp>
        <p:nvSpPr>
          <p:cNvPr id="81979" name="Freeform 57"/>
          <p:cNvSpPr>
            <a:spLocks/>
          </p:cNvSpPr>
          <p:nvPr/>
        </p:nvSpPr>
        <p:spPr bwMode="auto">
          <a:xfrm>
            <a:off x="7351713" y="4330700"/>
            <a:ext cx="642937" cy="1431925"/>
          </a:xfrm>
          <a:custGeom>
            <a:avLst/>
            <a:gdLst>
              <a:gd name="T0" fmla="*/ 2147483647 w 405"/>
              <a:gd name="T1" fmla="*/ 0 h 934"/>
              <a:gd name="T2" fmla="*/ 0 w 405"/>
              <a:gd name="T3" fmla="*/ 2147483647 h 934"/>
              <a:gd name="T4" fmla="*/ 0 w 405"/>
              <a:gd name="T5" fmla="*/ 2147483647 h 934"/>
              <a:gd name="T6" fmla="*/ 2147483647 w 405"/>
              <a:gd name="T7" fmla="*/ 2147483647 h 934"/>
              <a:gd name="T8" fmla="*/ 2147483647 w 405"/>
              <a:gd name="T9" fmla="*/ 2147483647 h 934"/>
              <a:gd name="T10" fmla="*/ 2147483647 w 405"/>
              <a:gd name="T11" fmla="*/ 0 h 934"/>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5" h="934">
                <a:moveTo>
                  <a:pt x="405" y="0"/>
                </a:moveTo>
                <a:lnTo>
                  <a:pt x="0" y="124"/>
                </a:lnTo>
                <a:lnTo>
                  <a:pt x="0" y="934"/>
                </a:lnTo>
                <a:lnTo>
                  <a:pt x="405" y="768"/>
                </a:lnTo>
                <a:lnTo>
                  <a:pt x="405" y="765"/>
                </a:lnTo>
                <a:lnTo>
                  <a:pt x="40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8" name="Freeform 58"/>
          <p:cNvSpPr>
            <a:spLocks/>
          </p:cNvSpPr>
          <p:nvPr/>
        </p:nvSpPr>
        <p:spPr bwMode="auto">
          <a:xfrm>
            <a:off x="5924550" y="2425700"/>
            <a:ext cx="641350" cy="3011488"/>
          </a:xfrm>
          <a:custGeom>
            <a:avLst/>
            <a:gdLst>
              <a:gd name="T0" fmla="*/ 2147483647 w 404"/>
              <a:gd name="T1" fmla="*/ 2147483647 h 1965"/>
              <a:gd name="T2" fmla="*/ 0 w 404"/>
              <a:gd name="T3" fmla="*/ 2147483647 h 1965"/>
              <a:gd name="T4" fmla="*/ 0 w 404"/>
              <a:gd name="T5" fmla="*/ 0 h 1965"/>
              <a:gd name="T6" fmla="*/ 2147483647 w 404"/>
              <a:gd name="T7" fmla="*/ 2147483647 h 1965"/>
              <a:gd name="T8" fmla="*/ 2147483647 w 404"/>
              <a:gd name="T9" fmla="*/ 2147483647 h 19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4" h="1965">
                <a:moveTo>
                  <a:pt x="404" y="1965"/>
                </a:moveTo>
                <a:lnTo>
                  <a:pt x="0" y="1802"/>
                </a:lnTo>
                <a:lnTo>
                  <a:pt x="0" y="0"/>
                </a:lnTo>
                <a:lnTo>
                  <a:pt x="404" y="121"/>
                </a:lnTo>
                <a:lnTo>
                  <a:pt x="404" y="1965"/>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69" name="Freeform 59"/>
          <p:cNvSpPr>
            <a:spLocks/>
          </p:cNvSpPr>
          <p:nvPr/>
        </p:nvSpPr>
        <p:spPr bwMode="auto">
          <a:xfrm>
            <a:off x="5924550" y="2425700"/>
            <a:ext cx="641350" cy="3011488"/>
          </a:xfrm>
          <a:custGeom>
            <a:avLst/>
            <a:gdLst>
              <a:gd name="T0" fmla="*/ 2147483647 w 404"/>
              <a:gd name="T1" fmla="*/ 2147483647 h 1965"/>
              <a:gd name="T2" fmla="*/ 0 w 404"/>
              <a:gd name="T3" fmla="*/ 2147483647 h 1965"/>
              <a:gd name="T4" fmla="*/ 0 w 404"/>
              <a:gd name="T5" fmla="*/ 0 h 1965"/>
              <a:gd name="T6" fmla="*/ 2147483647 w 404"/>
              <a:gd name="T7" fmla="*/ 2147483647 h 1965"/>
              <a:gd name="T8" fmla="*/ 2147483647 w 404"/>
              <a:gd name="T9" fmla="*/ 2147483647 h 196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4" h="1965">
                <a:moveTo>
                  <a:pt x="404" y="1965"/>
                </a:moveTo>
                <a:lnTo>
                  <a:pt x="0" y="1802"/>
                </a:lnTo>
                <a:lnTo>
                  <a:pt x="0" y="0"/>
                </a:lnTo>
                <a:lnTo>
                  <a:pt x="404" y="121"/>
                </a:lnTo>
                <a:lnTo>
                  <a:pt x="404" y="196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0" name="Freeform 60"/>
          <p:cNvSpPr>
            <a:spLocks/>
          </p:cNvSpPr>
          <p:nvPr/>
        </p:nvSpPr>
        <p:spPr bwMode="auto">
          <a:xfrm>
            <a:off x="5281613" y="2425700"/>
            <a:ext cx="642937" cy="3013075"/>
          </a:xfrm>
          <a:custGeom>
            <a:avLst/>
            <a:gdLst>
              <a:gd name="T0" fmla="*/ 0 w 405"/>
              <a:gd name="T1" fmla="*/ 2147483647 h 1966"/>
              <a:gd name="T2" fmla="*/ 2147483647 w 405"/>
              <a:gd name="T3" fmla="*/ 2147483647 h 1966"/>
              <a:gd name="T4" fmla="*/ 2147483647 w 405"/>
              <a:gd name="T5" fmla="*/ 0 h 1966"/>
              <a:gd name="T6" fmla="*/ 0 w 405"/>
              <a:gd name="T7" fmla="*/ 2147483647 h 1966"/>
              <a:gd name="T8" fmla="*/ 0 w 405"/>
              <a:gd name="T9" fmla="*/ 2147483647 h 196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5" h="1966">
                <a:moveTo>
                  <a:pt x="0" y="1966"/>
                </a:moveTo>
                <a:lnTo>
                  <a:pt x="405" y="1803"/>
                </a:lnTo>
                <a:lnTo>
                  <a:pt x="405" y="0"/>
                </a:lnTo>
                <a:lnTo>
                  <a:pt x="0" y="121"/>
                </a:lnTo>
                <a:lnTo>
                  <a:pt x="0" y="1966"/>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1" name="Freeform 61"/>
          <p:cNvSpPr>
            <a:spLocks/>
          </p:cNvSpPr>
          <p:nvPr/>
        </p:nvSpPr>
        <p:spPr bwMode="auto">
          <a:xfrm>
            <a:off x="5281613" y="2425700"/>
            <a:ext cx="642937" cy="3013075"/>
          </a:xfrm>
          <a:custGeom>
            <a:avLst/>
            <a:gdLst>
              <a:gd name="T0" fmla="*/ 0 w 405"/>
              <a:gd name="T1" fmla="*/ 2147483647 h 1966"/>
              <a:gd name="T2" fmla="*/ 2147483647 w 405"/>
              <a:gd name="T3" fmla="*/ 2147483647 h 1966"/>
              <a:gd name="T4" fmla="*/ 2147483647 w 405"/>
              <a:gd name="T5" fmla="*/ 0 h 1966"/>
              <a:gd name="T6" fmla="*/ 0 w 405"/>
              <a:gd name="T7" fmla="*/ 2147483647 h 1966"/>
              <a:gd name="T8" fmla="*/ 0 w 405"/>
              <a:gd name="T9" fmla="*/ 2147483647 h 196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5" h="1966">
                <a:moveTo>
                  <a:pt x="0" y="1966"/>
                </a:moveTo>
                <a:lnTo>
                  <a:pt x="405" y="1803"/>
                </a:lnTo>
                <a:lnTo>
                  <a:pt x="405" y="0"/>
                </a:lnTo>
                <a:lnTo>
                  <a:pt x="0" y="121"/>
                </a:lnTo>
                <a:lnTo>
                  <a:pt x="0" y="196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2" name="Freeform 62"/>
          <p:cNvSpPr>
            <a:spLocks/>
          </p:cNvSpPr>
          <p:nvPr/>
        </p:nvSpPr>
        <p:spPr bwMode="auto">
          <a:xfrm>
            <a:off x="5281613" y="2624138"/>
            <a:ext cx="642937" cy="3078162"/>
          </a:xfrm>
          <a:custGeom>
            <a:avLst/>
            <a:gdLst>
              <a:gd name="T0" fmla="*/ 2147483647 w 405"/>
              <a:gd name="T1" fmla="*/ 2147483647 h 2009"/>
              <a:gd name="T2" fmla="*/ 0 w 405"/>
              <a:gd name="T3" fmla="*/ 2147483647 h 2009"/>
              <a:gd name="T4" fmla="*/ 0 w 405"/>
              <a:gd name="T5" fmla="*/ 0 h 2009"/>
              <a:gd name="T6" fmla="*/ 2147483647 w 405"/>
              <a:gd name="T7" fmla="*/ 2147483647 h 2009"/>
              <a:gd name="T8" fmla="*/ 2147483647 w 405"/>
              <a:gd name="T9" fmla="*/ 2147483647 h 20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5" h="2009">
                <a:moveTo>
                  <a:pt x="405" y="2009"/>
                </a:moveTo>
                <a:lnTo>
                  <a:pt x="0" y="1843"/>
                </a:lnTo>
                <a:lnTo>
                  <a:pt x="0" y="0"/>
                </a:lnTo>
                <a:lnTo>
                  <a:pt x="405" y="123"/>
                </a:lnTo>
                <a:lnTo>
                  <a:pt x="405" y="2009"/>
                </a:lnTo>
                <a:close/>
              </a:path>
            </a:pathLst>
          </a:custGeom>
          <a:solidFill>
            <a:srgbClr val="FB533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3" name="Freeform 63"/>
          <p:cNvSpPr>
            <a:spLocks/>
          </p:cNvSpPr>
          <p:nvPr/>
        </p:nvSpPr>
        <p:spPr bwMode="auto">
          <a:xfrm>
            <a:off x="5281613" y="2624138"/>
            <a:ext cx="642937" cy="3078162"/>
          </a:xfrm>
          <a:custGeom>
            <a:avLst/>
            <a:gdLst>
              <a:gd name="T0" fmla="*/ 2147483647 w 405"/>
              <a:gd name="T1" fmla="*/ 2147483647 h 2009"/>
              <a:gd name="T2" fmla="*/ 0 w 405"/>
              <a:gd name="T3" fmla="*/ 2147483647 h 2009"/>
              <a:gd name="T4" fmla="*/ 0 w 405"/>
              <a:gd name="T5" fmla="*/ 0 h 2009"/>
              <a:gd name="T6" fmla="*/ 2147483647 w 405"/>
              <a:gd name="T7" fmla="*/ 2147483647 h 2009"/>
              <a:gd name="T8" fmla="*/ 2147483647 w 405"/>
              <a:gd name="T9" fmla="*/ 2147483647 h 20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5" h="2009">
                <a:moveTo>
                  <a:pt x="405" y="2009"/>
                </a:moveTo>
                <a:lnTo>
                  <a:pt x="0" y="1843"/>
                </a:lnTo>
                <a:lnTo>
                  <a:pt x="0" y="0"/>
                </a:lnTo>
                <a:lnTo>
                  <a:pt x="405" y="123"/>
                </a:lnTo>
                <a:lnTo>
                  <a:pt x="405" y="200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4" name="Freeform 64"/>
          <p:cNvSpPr>
            <a:spLocks/>
          </p:cNvSpPr>
          <p:nvPr/>
        </p:nvSpPr>
        <p:spPr bwMode="auto">
          <a:xfrm>
            <a:off x="5924550" y="2624138"/>
            <a:ext cx="641350" cy="3078162"/>
          </a:xfrm>
          <a:custGeom>
            <a:avLst/>
            <a:gdLst>
              <a:gd name="T0" fmla="*/ 0 w 404"/>
              <a:gd name="T1" fmla="*/ 2147483647 h 2009"/>
              <a:gd name="T2" fmla="*/ 2147483647 w 404"/>
              <a:gd name="T3" fmla="*/ 2147483647 h 2009"/>
              <a:gd name="T4" fmla="*/ 2147483647 w 404"/>
              <a:gd name="T5" fmla="*/ 0 h 2009"/>
              <a:gd name="T6" fmla="*/ 0 w 404"/>
              <a:gd name="T7" fmla="*/ 2147483647 h 2009"/>
              <a:gd name="T8" fmla="*/ 0 w 404"/>
              <a:gd name="T9" fmla="*/ 2147483647 h 20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4" h="2009">
                <a:moveTo>
                  <a:pt x="0" y="2009"/>
                </a:moveTo>
                <a:lnTo>
                  <a:pt x="404" y="1843"/>
                </a:lnTo>
                <a:lnTo>
                  <a:pt x="404" y="0"/>
                </a:lnTo>
                <a:lnTo>
                  <a:pt x="0" y="123"/>
                </a:lnTo>
                <a:lnTo>
                  <a:pt x="0" y="2009"/>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5" name="Freeform 65"/>
          <p:cNvSpPr>
            <a:spLocks/>
          </p:cNvSpPr>
          <p:nvPr/>
        </p:nvSpPr>
        <p:spPr bwMode="auto">
          <a:xfrm>
            <a:off x="5924550" y="2624138"/>
            <a:ext cx="641350" cy="3078162"/>
          </a:xfrm>
          <a:custGeom>
            <a:avLst/>
            <a:gdLst>
              <a:gd name="T0" fmla="*/ 0 w 404"/>
              <a:gd name="T1" fmla="*/ 2147483647 h 2009"/>
              <a:gd name="T2" fmla="*/ 2147483647 w 404"/>
              <a:gd name="T3" fmla="*/ 2147483647 h 2009"/>
              <a:gd name="T4" fmla="*/ 2147483647 w 404"/>
              <a:gd name="T5" fmla="*/ 0 h 2009"/>
              <a:gd name="T6" fmla="*/ 0 w 404"/>
              <a:gd name="T7" fmla="*/ 2147483647 h 2009"/>
              <a:gd name="T8" fmla="*/ 0 w 404"/>
              <a:gd name="T9" fmla="*/ 2147483647 h 200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4" h="2009">
                <a:moveTo>
                  <a:pt x="0" y="2009"/>
                </a:moveTo>
                <a:lnTo>
                  <a:pt x="404" y="1843"/>
                </a:lnTo>
                <a:lnTo>
                  <a:pt x="404" y="0"/>
                </a:lnTo>
                <a:lnTo>
                  <a:pt x="0" y="123"/>
                </a:lnTo>
                <a:lnTo>
                  <a:pt x="0" y="200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6" name="Freeform 66"/>
          <p:cNvSpPr>
            <a:spLocks/>
          </p:cNvSpPr>
          <p:nvPr/>
        </p:nvSpPr>
        <p:spPr bwMode="auto">
          <a:xfrm>
            <a:off x="6565900" y="3554413"/>
            <a:ext cx="4763" cy="1903412"/>
          </a:xfrm>
          <a:custGeom>
            <a:avLst/>
            <a:gdLst>
              <a:gd name="T0" fmla="*/ 0 w 3"/>
              <a:gd name="T1" fmla="*/ 0 h 1242"/>
              <a:gd name="T2" fmla="*/ 0 w 3"/>
              <a:gd name="T3" fmla="*/ 2147483647 h 1242"/>
              <a:gd name="T4" fmla="*/ 0 w 3"/>
              <a:gd name="T5" fmla="*/ 2147483647 h 1242"/>
              <a:gd name="T6" fmla="*/ 2147483647 w 3"/>
              <a:gd name="T7" fmla="*/ 2147483647 h 1242"/>
              <a:gd name="T8" fmla="*/ 2147483647 w 3"/>
              <a:gd name="T9" fmla="*/ 0 h 1242"/>
              <a:gd name="T10" fmla="*/ 0 w 3"/>
              <a:gd name="T11" fmla="*/ 0 h 124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242">
                <a:moveTo>
                  <a:pt x="0" y="0"/>
                </a:moveTo>
                <a:lnTo>
                  <a:pt x="0" y="16"/>
                </a:lnTo>
                <a:lnTo>
                  <a:pt x="0" y="1242"/>
                </a:lnTo>
                <a:lnTo>
                  <a:pt x="3" y="1242"/>
                </a:lnTo>
                <a:lnTo>
                  <a:pt x="3" y="0"/>
                </a:lnTo>
                <a:lnTo>
                  <a:pt x="0" y="0"/>
                </a:lnTo>
                <a:close/>
              </a:path>
            </a:pathLst>
          </a:custGeom>
          <a:solidFill>
            <a:srgbClr val="C6E7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7" name="Freeform 67"/>
          <p:cNvSpPr>
            <a:spLocks/>
          </p:cNvSpPr>
          <p:nvPr/>
        </p:nvSpPr>
        <p:spPr bwMode="auto">
          <a:xfrm>
            <a:off x="6565900" y="3554413"/>
            <a:ext cx="4763" cy="1903412"/>
          </a:xfrm>
          <a:custGeom>
            <a:avLst/>
            <a:gdLst>
              <a:gd name="T0" fmla="*/ 0 w 3"/>
              <a:gd name="T1" fmla="*/ 0 h 1242"/>
              <a:gd name="T2" fmla="*/ 0 w 3"/>
              <a:gd name="T3" fmla="*/ 2147483647 h 1242"/>
              <a:gd name="T4" fmla="*/ 0 w 3"/>
              <a:gd name="T5" fmla="*/ 2147483647 h 1242"/>
              <a:gd name="T6" fmla="*/ 2147483647 w 3"/>
              <a:gd name="T7" fmla="*/ 2147483647 h 1242"/>
              <a:gd name="T8" fmla="*/ 2147483647 w 3"/>
              <a:gd name="T9" fmla="*/ 0 h 1242"/>
              <a:gd name="T10" fmla="*/ 0 w 3"/>
              <a:gd name="T11" fmla="*/ 0 h 124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3" h="1242">
                <a:moveTo>
                  <a:pt x="0" y="0"/>
                </a:moveTo>
                <a:lnTo>
                  <a:pt x="0" y="16"/>
                </a:lnTo>
                <a:lnTo>
                  <a:pt x="0" y="1242"/>
                </a:lnTo>
                <a:lnTo>
                  <a:pt x="3" y="1242"/>
                </a:lnTo>
                <a:lnTo>
                  <a:pt x="3"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8" name="Freeform 68"/>
          <p:cNvSpPr>
            <a:spLocks/>
          </p:cNvSpPr>
          <p:nvPr/>
        </p:nvSpPr>
        <p:spPr bwMode="auto">
          <a:xfrm>
            <a:off x="5927725" y="3376613"/>
            <a:ext cx="638175" cy="396875"/>
          </a:xfrm>
          <a:custGeom>
            <a:avLst/>
            <a:gdLst>
              <a:gd name="T0" fmla="*/ 0 w 402"/>
              <a:gd name="T1" fmla="*/ 0 h 259"/>
              <a:gd name="T2" fmla="*/ 0 w 402"/>
              <a:gd name="T3" fmla="*/ 2147483647 h 259"/>
              <a:gd name="T4" fmla="*/ 2147483647 w 402"/>
              <a:gd name="T5" fmla="*/ 2147483647 h 259"/>
              <a:gd name="T6" fmla="*/ 2147483647 w 402"/>
              <a:gd name="T7" fmla="*/ 2147483647 h 259"/>
              <a:gd name="T8" fmla="*/ 0 w 402"/>
              <a:gd name="T9" fmla="*/ 0 h 2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2" h="259">
                <a:moveTo>
                  <a:pt x="0" y="0"/>
                </a:moveTo>
                <a:lnTo>
                  <a:pt x="0" y="259"/>
                </a:lnTo>
                <a:lnTo>
                  <a:pt x="402" y="137"/>
                </a:lnTo>
                <a:lnTo>
                  <a:pt x="402" y="121"/>
                </a:lnTo>
                <a:lnTo>
                  <a:pt x="0" y="0"/>
                </a:lnTo>
                <a:close/>
              </a:path>
            </a:pathLst>
          </a:custGeom>
          <a:solidFill>
            <a:srgbClr val="FB533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79" name="Freeform 69"/>
          <p:cNvSpPr>
            <a:spLocks/>
          </p:cNvSpPr>
          <p:nvPr/>
        </p:nvSpPr>
        <p:spPr bwMode="auto">
          <a:xfrm>
            <a:off x="5927725" y="3362325"/>
            <a:ext cx="638175" cy="396875"/>
          </a:xfrm>
          <a:custGeom>
            <a:avLst/>
            <a:gdLst>
              <a:gd name="T0" fmla="*/ 0 w 402"/>
              <a:gd name="T1" fmla="*/ 0 h 259"/>
              <a:gd name="T2" fmla="*/ 0 w 402"/>
              <a:gd name="T3" fmla="*/ 2147483647 h 259"/>
              <a:gd name="T4" fmla="*/ 2147483647 w 402"/>
              <a:gd name="T5" fmla="*/ 2147483647 h 259"/>
              <a:gd name="T6" fmla="*/ 2147483647 w 402"/>
              <a:gd name="T7" fmla="*/ 2147483647 h 259"/>
              <a:gd name="T8" fmla="*/ 0 w 402"/>
              <a:gd name="T9" fmla="*/ 0 h 259"/>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02" h="259">
                <a:moveTo>
                  <a:pt x="0" y="0"/>
                </a:moveTo>
                <a:lnTo>
                  <a:pt x="0" y="259"/>
                </a:lnTo>
                <a:lnTo>
                  <a:pt x="402" y="137"/>
                </a:lnTo>
                <a:lnTo>
                  <a:pt x="402" y="12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0" name="Freeform 70"/>
          <p:cNvSpPr>
            <a:spLocks/>
          </p:cNvSpPr>
          <p:nvPr/>
        </p:nvSpPr>
        <p:spPr bwMode="auto">
          <a:xfrm>
            <a:off x="5284788" y="3365500"/>
            <a:ext cx="639762" cy="2089150"/>
          </a:xfrm>
          <a:custGeom>
            <a:avLst/>
            <a:gdLst>
              <a:gd name="T0" fmla="*/ 2147483647 w 403"/>
              <a:gd name="T1" fmla="*/ 0 h 1363"/>
              <a:gd name="T2" fmla="*/ 0 w 403"/>
              <a:gd name="T3" fmla="*/ 2147483647 h 1363"/>
              <a:gd name="T4" fmla="*/ 0 w 403"/>
              <a:gd name="T5" fmla="*/ 2147483647 h 1363"/>
              <a:gd name="T6" fmla="*/ 0 w 403"/>
              <a:gd name="T7" fmla="*/ 2147483647 h 1363"/>
              <a:gd name="T8" fmla="*/ 2147483647 w 403"/>
              <a:gd name="T9" fmla="*/ 2147483647 h 1363"/>
              <a:gd name="T10" fmla="*/ 2147483647 w 403"/>
              <a:gd name="T11" fmla="*/ 0 h 136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3" h="1363">
                <a:moveTo>
                  <a:pt x="403" y="0"/>
                </a:moveTo>
                <a:lnTo>
                  <a:pt x="0" y="119"/>
                </a:lnTo>
                <a:lnTo>
                  <a:pt x="0" y="1363"/>
                </a:lnTo>
                <a:lnTo>
                  <a:pt x="0" y="135"/>
                </a:lnTo>
                <a:lnTo>
                  <a:pt x="403" y="257"/>
                </a:lnTo>
                <a:lnTo>
                  <a:pt x="403"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1" name="Freeform 71"/>
          <p:cNvSpPr>
            <a:spLocks/>
          </p:cNvSpPr>
          <p:nvPr/>
        </p:nvSpPr>
        <p:spPr bwMode="auto">
          <a:xfrm>
            <a:off x="5284788" y="3365500"/>
            <a:ext cx="639762" cy="2089150"/>
          </a:xfrm>
          <a:custGeom>
            <a:avLst/>
            <a:gdLst>
              <a:gd name="T0" fmla="*/ 2147483647 w 403"/>
              <a:gd name="T1" fmla="*/ 0 h 1363"/>
              <a:gd name="T2" fmla="*/ 0 w 403"/>
              <a:gd name="T3" fmla="*/ 2147483647 h 1363"/>
              <a:gd name="T4" fmla="*/ 0 w 403"/>
              <a:gd name="T5" fmla="*/ 2147483647 h 1363"/>
              <a:gd name="T6" fmla="*/ 0 w 403"/>
              <a:gd name="T7" fmla="*/ 2147483647 h 1363"/>
              <a:gd name="T8" fmla="*/ 2147483647 w 403"/>
              <a:gd name="T9" fmla="*/ 2147483647 h 1363"/>
              <a:gd name="T10" fmla="*/ 2147483647 w 403"/>
              <a:gd name="T11" fmla="*/ 0 h 1363"/>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3" h="1363">
                <a:moveTo>
                  <a:pt x="403" y="0"/>
                </a:moveTo>
                <a:lnTo>
                  <a:pt x="0" y="119"/>
                </a:lnTo>
                <a:lnTo>
                  <a:pt x="0" y="1363"/>
                </a:lnTo>
                <a:lnTo>
                  <a:pt x="0" y="135"/>
                </a:lnTo>
                <a:lnTo>
                  <a:pt x="403" y="257"/>
                </a:lnTo>
                <a:lnTo>
                  <a:pt x="40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2" name="Freeform 72"/>
          <p:cNvSpPr>
            <a:spLocks/>
          </p:cNvSpPr>
          <p:nvPr/>
        </p:nvSpPr>
        <p:spPr bwMode="auto">
          <a:xfrm>
            <a:off x="5924550" y="3362325"/>
            <a:ext cx="3175" cy="398463"/>
          </a:xfrm>
          <a:custGeom>
            <a:avLst/>
            <a:gdLst>
              <a:gd name="T0" fmla="*/ 2147483647 w 2"/>
              <a:gd name="T1" fmla="*/ 0 h 260"/>
              <a:gd name="T2" fmla="*/ 0 w 2"/>
              <a:gd name="T3" fmla="*/ 2147483647 h 260"/>
              <a:gd name="T4" fmla="*/ 0 w 2"/>
              <a:gd name="T5" fmla="*/ 2147483647 h 260"/>
              <a:gd name="T6" fmla="*/ 2147483647 w 2"/>
              <a:gd name="T7" fmla="*/ 2147483647 h 260"/>
              <a:gd name="T8" fmla="*/ 2147483647 w 2"/>
              <a:gd name="T9" fmla="*/ 2147483647 h 260"/>
              <a:gd name="T10" fmla="*/ 2147483647 w 2"/>
              <a:gd name="T11" fmla="*/ 0 h 26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60">
                <a:moveTo>
                  <a:pt x="2" y="0"/>
                </a:moveTo>
                <a:lnTo>
                  <a:pt x="0" y="2"/>
                </a:lnTo>
                <a:lnTo>
                  <a:pt x="0" y="259"/>
                </a:lnTo>
                <a:lnTo>
                  <a:pt x="1" y="260"/>
                </a:lnTo>
                <a:lnTo>
                  <a:pt x="2" y="259"/>
                </a:lnTo>
                <a:lnTo>
                  <a:pt x="2" y="0"/>
                </a:lnTo>
                <a:close/>
              </a:path>
            </a:pathLst>
          </a:custGeom>
          <a:solidFill>
            <a:srgbClr val="80C8CC"/>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3" name="Freeform 73"/>
          <p:cNvSpPr>
            <a:spLocks/>
          </p:cNvSpPr>
          <p:nvPr/>
        </p:nvSpPr>
        <p:spPr bwMode="auto">
          <a:xfrm>
            <a:off x="5924550" y="3362325"/>
            <a:ext cx="3175" cy="398463"/>
          </a:xfrm>
          <a:custGeom>
            <a:avLst/>
            <a:gdLst>
              <a:gd name="T0" fmla="*/ 2147483647 w 2"/>
              <a:gd name="T1" fmla="*/ 0 h 260"/>
              <a:gd name="T2" fmla="*/ 0 w 2"/>
              <a:gd name="T3" fmla="*/ 2147483647 h 260"/>
              <a:gd name="T4" fmla="*/ 0 w 2"/>
              <a:gd name="T5" fmla="*/ 2147483647 h 260"/>
              <a:gd name="T6" fmla="*/ 2147483647 w 2"/>
              <a:gd name="T7" fmla="*/ 2147483647 h 260"/>
              <a:gd name="T8" fmla="*/ 2147483647 w 2"/>
              <a:gd name="T9" fmla="*/ 2147483647 h 260"/>
              <a:gd name="T10" fmla="*/ 2147483647 w 2"/>
              <a:gd name="T11" fmla="*/ 0 h 260"/>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 h="260">
                <a:moveTo>
                  <a:pt x="2" y="0"/>
                </a:moveTo>
                <a:lnTo>
                  <a:pt x="0" y="2"/>
                </a:lnTo>
                <a:lnTo>
                  <a:pt x="0" y="259"/>
                </a:lnTo>
                <a:lnTo>
                  <a:pt x="1" y="260"/>
                </a:lnTo>
                <a:lnTo>
                  <a:pt x="2" y="259"/>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4" name="Freeform 74"/>
          <p:cNvSpPr>
            <a:spLocks/>
          </p:cNvSpPr>
          <p:nvPr/>
        </p:nvSpPr>
        <p:spPr bwMode="auto">
          <a:xfrm>
            <a:off x="5299075" y="3579813"/>
            <a:ext cx="639763" cy="2155825"/>
          </a:xfrm>
          <a:custGeom>
            <a:avLst/>
            <a:gdLst>
              <a:gd name="T0" fmla="*/ 0 w 403"/>
              <a:gd name="T1" fmla="*/ 0 h 1407"/>
              <a:gd name="T2" fmla="*/ 0 w 403"/>
              <a:gd name="T3" fmla="*/ 2147483647 h 1407"/>
              <a:gd name="T4" fmla="*/ 0 w 403"/>
              <a:gd name="T5" fmla="*/ 2147483647 h 1407"/>
              <a:gd name="T6" fmla="*/ 2147483647 w 403"/>
              <a:gd name="T7" fmla="*/ 2147483647 h 1407"/>
              <a:gd name="T8" fmla="*/ 2147483647 w 403"/>
              <a:gd name="T9" fmla="*/ 2147483647 h 1407"/>
              <a:gd name="T10" fmla="*/ 0 w 403"/>
              <a:gd name="T11" fmla="*/ 0 h 140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3" h="1407">
                <a:moveTo>
                  <a:pt x="0" y="0"/>
                </a:moveTo>
                <a:lnTo>
                  <a:pt x="0" y="1228"/>
                </a:lnTo>
                <a:lnTo>
                  <a:pt x="0" y="1241"/>
                </a:lnTo>
                <a:lnTo>
                  <a:pt x="403" y="1407"/>
                </a:lnTo>
                <a:lnTo>
                  <a:pt x="403" y="122"/>
                </a:lnTo>
                <a:lnTo>
                  <a:pt x="0" y="0"/>
                </a:lnTo>
                <a:close/>
              </a:path>
            </a:pathLst>
          </a:custGeom>
          <a:solidFill>
            <a:srgbClr val="FB533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5" name="Freeform 75"/>
          <p:cNvSpPr>
            <a:spLocks/>
          </p:cNvSpPr>
          <p:nvPr/>
        </p:nvSpPr>
        <p:spPr bwMode="auto">
          <a:xfrm>
            <a:off x="5284788" y="3579813"/>
            <a:ext cx="639762" cy="2155825"/>
          </a:xfrm>
          <a:custGeom>
            <a:avLst/>
            <a:gdLst>
              <a:gd name="T0" fmla="*/ 0 w 403"/>
              <a:gd name="T1" fmla="*/ 0 h 1407"/>
              <a:gd name="T2" fmla="*/ 0 w 403"/>
              <a:gd name="T3" fmla="*/ 2147483647 h 1407"/>
              <a:gd name="T4" fmla="*/ 0 w 403"/>
              <a:gd name="T5" fmla="*/ 2147483647 h 1407"/>
              <a:gd name="T6" fmla="*/ 2147483647 w 403"/>
              <a:gd name="T7" fmla="*/ 2147483647 h 1407"/>
              <a:gd name="T8" fmla="*/ 2147483647 w 403"/>
              <a:gd name="T9" fmla="*/ 2147483647 h 1407"/>
              <a:gd name="T10" fmla="*/ 0 w 403"/>
              <a:gd name="T11" fmla="*/ 0 h 1407"/>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03" h="1407">
                <a:moveTo>
                  <a:pt x="0" y="0"/>
                </a:moveTo>
                <a:lnTo>
                  <a:pt x="0" y="1228"/>
                </a:lnTo>
                <a:lnTo>
                  <a:pt x="0" y="1241"/>
                </a:lnTo>
                <a:lnTo>
                  <a:pt x="403" y="1407"/>
                </a:lnTo>
                <a:lnTo>
                  <a:pt x="403" y="122"/>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6" name="Freeform 76"/>
          <p:cNvSpPr>
            <a:spLocks/>
          </p:cNvSpPr>
          <p:nvPr/>
        </p:nvSpPr>
        <p:spPr bwMode="auto">
          <a:xfrm>
            <a:off x="5924550" y="3773488"/>
            <a:ext cx="1588" cy="1970087"/>
          </a:xfrm>
          <a:custGeom>
            <a:avLst/>
            <a:gdLst>
              <a:gd name="T0" fmla="*/ 0 w 1"/>
              <a:gd name="T1" fmla="*/ 0 h 1285"/>
              <a:gd name="T2" fmla="*/ 0 w 1"/>
              <a:gd name="T3" fmla="*/ 2147483647 h 1285"/>
              <a:gd name="T4" fmla="*/ 0 w 1"/>
              <a:gd name="T5" fmla="*/ 2147483647 h 1285"/>
              <a:gd name="T6" fmla="*/ 2147483647 w 1"/>
              <a:gd name="T7" fmla="*/ 2147483647 h 1285"/>
              <a:gd name="T8" fmla="*/ 0 w 1"/>
              <a:gd name="T9" fmla="*/ 0 h 12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285">
                <a:moveTo>
                  <a:pt x="0" y="0"/>
                </a:moveTo>
                <a:lnTo>
                  <a:pt x="0" y="1285"/>
                </a:lnTo>
                <a:lnTo>
                  <a:pt x="0" y="1"/>
                </a:lnTo>
                <a:lnTo>
                  <a:pt x="1" y="1"/>
                </a:lnTo>
                <a:lnTo>
                  <a:pt x="0" y="0"/>
                </a:lnTo>
                <a:close/>
              </a:path>
            </a:pathLst>
          </a:custGeom>
          <a:solidFill>
            <a:srgbClr val="73C2C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7" name="Freeform 77"/>
          <p:cNvSpPr>
            <a:spLocks/>
          </p:cNvSpPr>
          <p:nvPr/>
        </p:nvSpPr>
        <p:spPr bwMode="auto">
          <a:xfrm>
            <a:off x="5924550" y="3773488"/>
            <a:ext cx="1588" cy="1970087"/>
          </a:xfrm>
          <a:custGeom>
            <a:avLst/>
            <a:gdLst>
              <a:gd name="T0" fmla="*/ 0 w 1"/>
              <a:gd name="T1" fmla="*/ 0 h 1285"/>
              <a:gd name="T2" fmla="*/ 0 w 1"/>
              <a:gd name="T3" fmla="*/ 2147483647 h 1285"/>
              <a:gd name="T4" fmla="*/ 0 w 1"/>
              <a:gd name="T5" fmla="*/ 2147483647 h 1285"/>
              <a:gd name="T6" fmla="*/ 2147483647 w 1"/>
              <a:gd name="T7" fmla="*/ 2147483647 h 1285"/>
              <a:gd name="T8" fmla="*/ 0 w 1"/>
              <a:gd name="T9" fmla="*/ 0 h 128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 h="1285">
                <a:moveTo>
                  <a:pt x="0" y="0"/>
                </a:moveTo>
                <a:lnTo>
                  <a:pt x="0" y="1285"/>
                </a:lnTo>
                <a:lnTo>
                  <a:pt x="0" y="1"/>
                </a:lnTo>
                <a:lnTo>
                  <a:pt x="1" y="1"/>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8" name="Freeform 78"/>
          <p:cNvSpPr>
            <a:spLocks/>
          </p:cNvSpPr>
          <p:nvPr/>
        </p:nvSpPr>
        <p:spPr bwMode="auto">
          <a:xfrm>
            <a:off x="5926138" y="5886450"/>
            <a:ext cx="1587" cy="0"/>
          </a:xfrm>
          <a:custGeom>
            <a:avLst/>
            <a:gdLst>
              <a:gd name="T0" fmla="*/ 2147483647 w 1"/>
              <a:gd name="T1" fmla="*/ 0 w 1"/>
              <a:gd name="T2" fmla="*/ 2147483647 w 1"/>
              <a:gd name="T3" fmla="*/ 2147483647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1" y="0"/>
                </a:moveTo>
                <a:lnTo>
                  <a:pt x="0" y="0"/>
                </a:lnTo>
                <a:lnTo>
                  <a:pt x="1" y="0"/>
                </a:lnTo>
                <a:close/>
              </a:path>
            </a:pathLst>
          </a:custGeom>
          <a:solidFill>
            <a:srgbClr val="C6E7E7"/>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9" name="Freeform 79"/>
          <p:cNvSpPr>
            <a:spLocks/>
          </p:cNvSpPr>
          <p:nvPr/>
        </p:nvSpPr>
        <p:spPr bwMode="auto">
          <a:xfrm>
            <a:off x="5926138" y="5886450"/>
            <a:ext cx="1587" cy="0"/>
          </a:xfrm>
          <a:custGeom>
            <a:avLst/>
            <a:gdLst>
              <a:gd name="T0" fmla="*/ 2147483647 w 1"/>
              <a:gd name="T1" fmla="*/ 0 w 1"/>
              <a:gd name="T2" fmla="*/ 2147483647 w 1"/>
              <a:gd name="T3" fmla="*/ 2147483647 w 1"/>
              <a:gd name="T4" fmla="*/ 0 60000 65536"/>
              <a:gd name="T5" fmla="*/ 0 60000 65536"/>
              <a:gd name="T6" fmla="*/ 0 60000 65536"/>
              <a:gd name="T7" fmla="*/ 0 60000 65536"/>
            </a:gdLst>
            <a:ahLst/>
            <a:cxnLst>
              <a:cxn ang="T4">
                <a:pos x="T0" y="0"/>
              </a:cxn>
              <a:cxn ang="T5">
                <a:pos x="T1" y="0"/>
              </a:cxn>
              <a:cxn ang="T6">
                <a:pos x="T2" y="0"/>
              </a:cxn>
              <a:cxn ang="T7">
                <a:pos x="T3" y="0"/>
              </a:cxn>
            </a:cxnLst>
            <a:rect l="0" t="0" r="r" b="b"/>
            <a:pathLst>
              <a:path w="1">
                <a:moveTo>
                  <a:pt x="1" y="0"/>
                </a:moveTo>
                <a:lnTo>
                  <a:pt x="0" y="0"/>
                </a:lnTo>
                <a:lnTo>
                  <a:pt x="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0" name="Freeform 80"/>
          <p:cNvSpPr>
            <a:spLocks/>
          </p:cNvSpPr>
          <p:nvPr/>
        </p:nvSpPr>
        <p:spPr bwMode="auto">
          <a:xfrm>
            <a:off x="5938838" y="3579813"/>
            <a:ext cx="641350" cy="2155825"/>
          </a:xfrm>
          <a:custGeom>
            <a:avLst/>
            <a:gdLst>
              <a:gd name="T0" fmla="*/ 2147483647 w 404"/>
              <a:gd name="T1" fmla="*/ 0 h 1407"/>
              <a:gd name="T2" fmla="*/ 2147483647 w 404"/>
              <a:gd name="T3" fmla="*/ 2147483647 h 1407"/>
              <a:gd name="T4" fmla="*/ 2147483647 w 404"/>
              <a:gd name="T5" fmla="*/ 2147483647 h 1407"/>
              <a:gd name="T6" fmla="*/ 0 w 404"/>
              <a:gd name="T7" fmla="*/ 2147483647 h 1407"/>
              <a:gd name="T8" fmla="*/ 0 w 404"/>
              <a:gd name="T9" fmla="*/ 2147483647 h 1407"/>
              <a:gd name="T10" fmla="*/ 0 w 404"/>
              <a:gd name="T11" fmla="*/ 2147483647 h 1407"/>
              <a:gd name="T12" fmla="*/ 2147483647 w 404"/>
              <a:gd name="T13" fmla="*/ 2147483647 h 1407"/>
              <a:gd name="T14" fmla="*/ 2147483647 w 404"/>
              <a:gd name="T15" fmla="*/ 0 h 140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04" h="1407">
                <a:moveTo>
                  <a:pt x="404" y="0"/>
                </a:moveTo>
                <a:lnTo>
                  <a:pt x="2" y="122"/>
                </a:lnTo>
                <a:lnTo>
                  <a:pt x="1" y="123"/>
                </a:lnTo>
                <a:lnTo>
                  <a:pt x="0" y="123"/>
                </a:lnTo>
                <a:lnTo>
                  <a:pt x="0" y="1407"/>
                </a:lnTo>
                <a:lnTo>
                  <a:pt x="404" y="1241"/>
                </a:lnTo>
                <a:lnTo>
                  <a:pt x="404"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1" name="Freeform 81"/>
          <p:cNvSpPr>
            <a:spLocks/>
          </p:cNvSpPr>
          <p:nvPr/>
        </p:nvSpPr>
        <p:spPr bwMode="auto">
          <a:xfrm>
            <a:off x="5924550" y="3579813"/>
            <a:ext cx="641350" cy="2155825"/>
          </a:xfrm>
          <a:custGeom>
            <a:avLst/>
            <a:gdLst>
              <a:gd name="T0" fmla="*/ 2147483647 w 404"/>
              <a:gd name="T1" fmla="*/ 0 h 1407"/>
              <a:gd name="T2" fmla="*/ 2147483647 w 404"/>
              <a:gd name="T3" fmla="*/ 2147483647 h 1407"/>
              <a:gd name="T4" fmla="*/ 2147483647 w 404"/>
              <a:gd name="T5" fmla="*/ 2147483647 h 1407"/>
              <a:gd name="T6" fmla="*/ 0 w 404"/>
              <a:gd name="T7" fmla="*/ 2147483647 h 1407"/>
              <a:gd name="T8" fmla="*/ 0 w 404"/>
              <a:gd name="T9" fmla="*/ 2147483647 h 1407"/>
              <a:gd name="T10" fmla="*/ 0 w 404"/>
              <a:gd name="T11" fmla="*/ 2147483647 h 1407"/>
              <a:gd name="T12" fmla="*/ 2147483647 w 404"/>
              <a:gd name="T13" fmla="*/ 2147483647 h 1407"/>
              <a:gd name="T14" fmla="*/ 2147483647 w 404"/>
              <a:gd name="T15" fmla="*/ 0 h 1407"/>
              <a:gd name="T16" fmla="*/ 0 60000 65536"/>
              <a:gd name="T17" fmla="*/ 0 60000 65536"/>
              <a:gd name="T18" fmla="*/ 0 60000 65536"/>
              <a:gd name="T19" fmla="*/ 0 60000 65536"/>
              <a:gd name="T20" fmla="*/ 0 60000 65536"/>
              <a:gd name="T21" fmla="*/ 0 60000 65536"/>
              <a:gd name="T22" fmla="*/ 0 60000 65536"/>
              <a:gd name="T23" fmla="*/ 0 60000 6553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0" t="0" r="r" b="b"/>
            <a:pathLst>
              <a:path w="404" h="1407">
                <a:moveTo>
                  <a:pt x="404" y="0"/>
                </a:moveTo>
                <a:lnTo>
                  <a:pt x="2" y="122"/>
                </a:lnTo>
                <a:lnTo>
                  <a:pt x="1" y="123"/>
                </a:lnTo>
                <a:lnTo>
                  <a:pt x="0" y="123"/>
                </a:lnTo>
                <a:lnTo>
                  <a:pt x="0" y="1407"/>
                </a:lnTo>
                <a:lnTo>
                  <a:pt x="404" y="1241"/>
                </a:lnTo>
                <a:lnTo>
                  <a:pt x="40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2" name="TextBox 91"/>
          <p:cNvSpPr txBox="1">
            <a:spLocks noChangeArrowheads="1"/>
          </p:cNvSpPr>
          <p:nvPr/>
        </p:nvSpPr>
        <p:spPr bwMode="auto">
          <a:xfrm>
            <a:off x="5483225" y="4930775"/>
            <a:ext cx="9302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id-ID" altLang="zh-CN" sz="2800" b="1">
                <a:solidFill>
                  <a:schemeClr val="bg1"/>
                </a:solidFill>
                <a:latin typeface="Diavlo Medium" pitchFamily="50" charset="0"/>
                <a:ea typeface="Roboto" pitchFamily="2" charset="0"/>
                <a:cs typeface="Arial" pitchFamily="34" charset="0"/>
              </a:rPr>
              <a:t>70%</a:t>
            </a:r>
          </a:p>
        </p:txBody>
      </p:sp>
      <p:sp>
        <p:nvSpPr>
          <p:cNvPr id="93" name="TextBox 92"/>
          <p:cNvSpPr txBox="1">
            <a:spLocks noChangeArrowheads="1"/>
          </p:cNvSpPr>
          <p:nvPr/>
        </p:nvSpPr>
        <p:spPr bwMode="auto">
          <a:xfrm>
            <a:off x="6900863" y="4930775"/>
            <a:ext cx="931862"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id-ID" altLang="zh-CN" sz="2800" b="1">
                <a:solidFill>
                  <a:schemeClr val="bg1"/>
                </a:solidFill>
                <a:latin typeface="Diavlo Medium" pitchFamily="50" charset="0"/>
                <a:ea typeface="Roboto" pitchFamily="2" charset="0"/>
                <a:cs typeface="Arial" pitchFamily="34" charset="0"/>
              </a:rPr>
              <a:t>40%</a:t>
            </a:r>
          </a:p>
        </p:txBody>
      </p:sp>
      <p:sp>
        <p:nvSpPr>
          <p:cNvPr id="94" name="TextBox 93"/>
          <p:cNvSpPr txBox="1">
            <a:spLocks noChangeArrowheads="1"/>
          </p:cNvSpPr>
          <p:nvPr/>
        </p:nvSpPr>
        <p:spPr bwMode="auto">
          <a:xfrm>
            <a:off x="9705975" y="4930775"/>
            <a:ext cx="950913"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id-ID" altLang="zh-CN" sz="2800" b="1">
                <a:solidFill>
                  <a:schemeClr val="bg1"/>
                </a:solidFill>
                <a:latin typeface="Diavlo Medium" pitchFamily="50" charset="0"/>
                <a:ea typeface="Roboto" pitchFamily="2" charset="0"/>
                <a:cs typeface="Arial" pitchFamily="34" charset="0"/>
              </a:rPr>
              <a:t>30%</a:t>
            </a:r>
          </a:p>
        </p:txBody>
      </p:sp>
      <p:sp>
        <p:nvSpPr>
          <p:cNvPr id="95" name="TextBox 94"/>
          <p:cNvSpPr txBox="1">
            <a:spLocks noChangeArrowheads="1"/>
          </p:cNvSpPr>
          <p:nvPr/>
        </p:nvSpPr>
        <p:spPr bwMode="auto">
          <a:xfrm>
            <a:off x="8313738" y="4930775"/>
            <a:ext cx="93027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id-ID" altLang="zh-CN" sz="2800" b="1">
                <a:solidFill>
                  <a:schemeClr val="bg1"/>
                </a:solidFill>
                <a:latin typeface="Diavlo Medium" pitchFamily="50" charset="0"/>
                <a:ea typeface="Roboto" pitchFamily="2" charset="0"/>
                <a:cs typeface="Arial" pitchFamily="34" charset="0"/>
              </a:rPr>
              <a:t>70%</a:t>
            </a:r>
          </a:p>
        </p:txBody>
      </p:sp>
      <p:sp>
        <p:nvSpPr>
          <p:cNvPr id="96" name="Isosceles Triangle 95"/>
          <p:cNvSpPr/>
          <p:nvPr/>
        </p:nvSpPr>
        <p:spPr>
          <a:xfrm rot="10800000">
            <a:off x="5792788" y="2117725"/>
            <a:ext cx="263525" cy="168275"/>
          </a:xfrm>
          <a:prstGeom prst="triangle">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97" name="Isosceles Triangle 96"/>
          <p:cNvSpPr/>
          <p:nvPr/>
        </p:nvSpPr>
        <p:spPr>
          <a:xfrm rot="10800000">
            <a:off x="7218363" y="2117725"/>
            <a:ext cx="261937" cy="168275"/>
          </a:xfrm>
          <a:prstGeom prst="triangl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98" name="Isosceles Triangle 97"/>
          <p:cNvSpPr/>
          <p:nvPr/>
        </p:nvSpPr>
        <p:spPr>
          <a:xfrm rot="10800000">
            <a:off x="10031413" y="2117725"/>
            <a:ext cx="263525" cy="168275"/>
          </a:xfrm>
          <a:prstGeom prst="triangl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99" name="Isosceles Triangle 98"/>
          <p:cNvSpPr/>
          <p:nvPr/>
        </p:nvSpPr>
        <p:spPr>
          <a:xfrm rot="10800000">
            <a:off x="8629650" y="2117725"/>
            <a:ext cx="261938" cy="168275"/>
          </a:xfrm>
          <a:prstGeom prst="triangle">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104" name="Content Placeholder 2"/>
          <p:cNvSpPr txBox="1">
            <a:spLocks/>
          </p:cNvSpPr>
          <p:nvPr/>
        </p:nvSpPr>
        <p:spPr bwMode="auto">
          <a:xfrm>
            <a:off x="5475288" y="5819775"/>
            <a:ext cx="95091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algn="ctr" eaLnBrk="1" hangingPunct="1">
              <a:lnSpc>
                <a:spcPct val="80000"/>
              </a:lnSpc>
              <a:spcBef>
                <a:spcPct val="20000"/>
              </a:spcBef>
              <a:spcAft>
                <a:spcPts val="600"/>
              </a:spcAft>
              <a:buClr>
                <a:srgbClr val="2E75B6"/>
              </a:buClr>
              <a:buSzPct val="145000"/>
              <a:buFont typeface="Arial" pitchFamily="34" charset="0"/>
              <a:buNone/>
            </a:pPr>
            <a:r>
              <a:rPr lang="id-ID" altLang="zh-CN" sz="1400" b="1">
                <a:solidFill>
                  <a:srgbClr val="FF0000"/>
                </a:solidFill>
                <a:ea typeface="Roboto" pitchFamily="2" charset="0"/>
                <a:cs typeface="Arial" pitchFamily="34" charset="0"/>
              </a:rPr>
              <a:t>PHOTO</a:t>
            </a:r>
            <a:endParaRPr lang="en-US" altLang="zh-CN" sz="1400" b="1">
              <a:solidFill>
                <a:srgbClr val="FF0000"/>
              </a:solidFill>
              <a:ea typeface="Roboto" pitchFamily="2" charset="0"/>
              <a:cs typeface="Arial" pitchFamily="34" charset="0"/>
            </a:endParaRPr>
          </a:p>
        </p:txBody>
      </p:sp>
      <p:sp>
        <p:nvSpPr>
          <p:cNvPr id="105" name="Content Placeholder 2"/>
          <p:cNvSpPr txBox="1">
            <a:spLocks/>
          </p:cNvSpPr>
          <p:nvPr/>
        </p:nvSpPr>
        <p:spPr bwMode="auto">
          <a:xfrm>
            <a:off x="6873875" y="5816600"/>
            <a:ext cx="950913"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algn="ctr" eaLnBrk="1" hangingPunct="1">
              <a:lnSpc>
                <a:spcPct val="80000"/>
              </a:lnSpc>
              <a:spcBef>
                <a:spcPct val="20000"/>
              </a:spcBef>
              <a:spcAft>
                <a:spcPts val="600"/>
              </a:spcAft>
              <a:buClr>
                <a:srgbClr val="2E75B6"/>
              </a:buClr>
              <a:buSzPct val="145000"/>
              <a:buFont typeface="Arial" pitchFamily="34" charset="0"/>
              <a:buNone/>
            </a:pPr>
            <a:r>
              <a:rPr lang="id-ID" altLang="zh-CN" sz="1400" b="1">
                <a:solidFill>
                  <a:srgbClr val="FFC000"/>
                </a:solidFill>
                <a:ea typeface="Roboto" pitchFamily="2" charset="0"/>
                <a:cs typeface="Arial" pitchFamily="34" charset="0"/>
              </a:rPr>
              <a:t>AUDIO</a:t>
            </a:r>
            <a:endParaRPr lang="en-US" altLang="zh-CN" sz="1400" b="1">
              <a:solidFill>
                <a:srgbClr val="FFC000"/>
              </a:solidFill>
              <a:ea typeface="Roboto" pitchFamily="2" charset="0"/>
              <a:cs typeface="Arial" pitchFamily="34" charset="0"/>
            </a:endParaRPr>
          </a:p>
        </p:txBody>
      </p:sp>
      <p:sp>
        <p:nvSpPr>
          <p:cNvPr id="106" name="Content Placeholder 2"/>
          <p:cNvSpPr txBox="1">
            <a:spLocks/>
          </p:cNvSpPr>
          <p:nvPr/>
        </p:nvSpPr>
        <p:spPr bwMode="auto">
          <a:xfrm>
            <a:off x="8285163" y="5816600"/>
            <a:ext cx="95091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algn="ctr" eaLnBrk="1" hangingPunct="1">
              <a:lnSpc>
                <a:spcPct val="80000"/>
              </a:lnSpc>
              <a:spcBef>
                <a:spcPct val="20000"/>
              </a:spcBef>
              <a:spcAft>
                <a:spcPts val="600"/>
              </a:spcAft>
              <a:buClr>
                <a:srgbClr val="2E75B6"/>
              </a:buClr>
              <a:buSzPct val="145000"/>
              <a:buFont typeface="Arial" pitchFamily="34" charset="0"/>
              <a:buNone/>
            </a:pPr>
            <a:r>
              <a:rPr lang="id-ID" altLang="zh-CN" sz="1400" b="1">
                <a:solidFill>
                  <a:srgbClr val="A568D2"/>
                </a:solidFill>
                <a:ea typeface="Roboto" pitchFamily="2" charset="0"/>
                <a:cs typeface="Arial" pitchFamily="34" charset="0"/>
              </a:rPr>
              <a:t>VIDEO</a:t>
            </a:r>
            <a:endParaRPr lang="en-US" altLang="zh-CN" sz="1400" b="1">
              <a:solidFill>
                <a:srgbClr val="A568D2"/>
              </a:solidFill>
              <a:ea typeface="Roboto" pitchFamily="2" charset="0"/>
              <a:cs typeface="Arial" pitchFamily="34" charset="0"/>
            </a:endParaRPr>
          </a:p>
        </p:txBody>
      </p:sp>
      <p:sp>
        <p:nvSpPr>
          <p:cNvPr id="107" name="Content Placeholder 2"/>
          <p:cNvSpPr txBox="1">
            <a:spLocks/>
          </p:cNvSpPr>
          <p:nvPr/>
        </p:nvSpPr>
        <p:spPr bwMode="auto">
          <a:xfrm>
            <a:off x="9688513" y="5813425"/>
            <a:ext cx="950912" cy="2746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algn="ctr" eaLnBrk="1" hangingPunct="1">
              <a:lnSpc>
                <a:spcPct val="80000"/>
              </a:lnSpc>
              <a:spcBef>
                <a:spcPct val="20000"/>
              </a:spcBef>
              <a:spcAft>
                <a:spcPts val="600"/>
              </a:spcAft>
              <a:buClr>
                <a:srgbClr val="2E75B6"/>
              </a:buClr>
              <a:buSzPct val="145000"/>
              <a:buFont typeface="Arial" pitchFamily="34" charset="0"/>
              <a:buNone/>
            </a:pPr>
            <a:r>
              <a:rPr lang="id-ID" altLang="zh-CN" sz="1400" b="1">
                <a:solidFill>
                  <a:srgbClr val="70AD47"/>
                </a:solidFill>
                <a:ea typeface="Roboto" pitchFamily="2" charset="0"/>
                <a:cs typeface="Arial" pitchFamily="34" charset="0"/>
              </a:rPr>
              <a:t>DESIGN</a:t>
            </a:r>
            <a:endParaRPr lang="en-US" altLang="zh-CN" sz="1400" b="1">
              <a:solidFill>
                <a:srgbClr val="70AD47"/>
              </a:solidFill>
              <a:ea typeface="Roboto" pitchFamily="2" charset="0"/>
              <a:cs typeface="Arial" pitchFamily="34" charset="0"/>
            </a:endParaRPr>
          </a:p>
        </p:txBody>
      </p:sp>
      <p:sp>
        <p:nvSpPr>
          <p:cNvPr id="108" name="TextBox 107"/>
          <p:cNvSpPr txBox="1"/>
          <p:nvPr/>
        </p:nvSpPr>
        <p:spPr>
          <a:xfrm>
            <a:off x="1238250" y="2370138"/>
            <a:ext cx="3438525" cy="461962"/>
          </a:xfrm>
          <a:prstGeom prst="rect">
            <a:avLst/>
          </a:prstGeom>
          <a:noFill/>
        </p:spPr>
        <p:txBody>
          <a:bodyPr>
            <a:spAutoFit/>
          </a:bodyPr>
          <a:lstStyle/>
          <a:p>
            <a:pPr eaLnBrk="1" fontAlgn="auto" hangingPunct="1">
              <a:spcBef>
                <a:spcPts val="0"/>
              </a:spcBef>
              <a:spcAft>
                <a:spcPts val="0"/>
              </a:spcAft>
              <a:defRPr/>
            </a:pPr>
            <a:r>
              <a:rPr lang="id-ID" sz="2400" b="1" dirty="0">
                <a:solidFill>
                  <a:schemeClr val="bg1">
                    <a:lumMod val="95000"/>
                  </a:schemeClr>
                </a:solidFill>
                <a:latin typeface="+mn-lt"/>
                <a:ea typeface="Roboto" panose="02000000000000000000" pitchFamily="2" charset="0"/>
              </a:rPr>
              <a:t>Description</a:t>
            </a:r>
          </a:p>
        </p:txBody>
      </p:sp>
      <p:sp>
        <p:nvSpPr>
          <p:cNvPr id="109" name="Rectangle 108"/>
          <p:cNvSpPr>
            <a:spLocks noChangeArrowheads="1"/>
          </p:cNvSpPr>
          <p:nvPr/>
        </p:nvSpPr>
        <p:spPr bwMode="auto">
          <a:xfrm>
            <a:off x="1254125" y="2782888"/>
            <a:ext cx="3436938" cy="2093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p>
            <a:pPr eaLnBrk="1" hangingPunct="1"/>
            <a:r>
              <a:rPr lang="id-ID" altLang="zh-CN" sz="1300">
                <a:solidFill>
                  <a:srgbClr val="A6A6A6"/>
                </a:solidFill>
                <a:ea typeface="Roboto" pitchFamily="2" charset="0"/>
                <a:cs typeface="Roboto" pitchFamily="2" charset="0"/>
              </a:rPr>
              <a:t>Suitable for all categories business and personal presentation, eaque ipsa quae ab illo inventore veritatis et quasi architecto beatae business and personal presentation, eaque ipsa quae ab illo inventore veritatis et quasi architecto beatae business and personal presentation, eaque ipsa quae ab illo inventore veritatis et quasi architecto beatae</a:t>
            </a:r>
          </a:p>
          <a:p>
            <a:pPr eaLnBrk="1" hangingPunct="1"/>
            <a:endParaRPr lang="id-ID" altLang="zh-CN" sz="1300">
              <a:solidFill>
                <a:srgbClr val="A6A6A6"/>
              </a:solidFill>
              <a:ea typeface="Roboto" pitchFamily="2" charset="0"/>
              <a:cs typeface="Roboto" pitchFamily="2" charset="0"/>
            </a:endParaRPr>
          </a:p>
          <a:p>
            <a:pPr eaLnBrk="1" hangingPunct="1"/>
            <a:endParaRPr lang="id-ID" altLang="zh-CN" sz="1300">
              <a:solidFill>
                <a:srgbClr val="A6A6A6"/>
              </a:solidFill>
              <a:ea typeface="Roboto" pitchFamily="2" charset="0"/>
              <a:cs typeface="Roboto" pitchFamily="2" charset="0"/>
            </a:endParaRPr>
          </a:p>
        </p:txBody>
      </p:sp>
      <p:sp>
        <p:nvSpPr>
          <p:cNvPr id="119" name="Oval 4"/>
          <p:cNvSpPr/>
          <p:nvPr/>
        </p:nvSpPr>
        <p:spPr>
          <a:xfrm>
            <a:off x="5541963" y="1562100"/>
            <a:ext cx="754062" cy="754063"/>
          </a:xfrm>
          <a:prstGeom prst="rect">
            <a:avLst/>
          </a:prstGeom>
        </p:spPr>
        <p:style>
          <a:lnRef idx="0">
            <a:scrgbClr r="0" g="0" b="0"/>
          </a:lnRef>
          <a:fillRef idx="0">
            <a:scrgbClr r="0" g="0" b="0"/>
          </a:fillRef>
          <a:effectRef idx="0">
            <a:scrgbClr r="0" g="0" b="0"/>
          </a:effectRef>
          <a:fontRef idx="minor">
            <a:schemeClr val="tx1"/>
          </a:fontRef>
        </p:style>
        <p:txBody>
          <a:bodyPr lIns="143061" tIns="55880" rIns="143061" bIns="55880" anchor="ctr"/>
          <a:lstStyle/>
          <a:p>
            <a:pPr algn="ctr" defTabSz="1955800" eaLnBrk="1" hangingPunct="1">
              <a:lnSpc>
                <a:spcPct val="90000"/>
              </a:lnSpc>
              <a:spcAft>
                <a:spcPct val="35000"/>
              </a:spcAft>
              <a:defRPr/>
            </a:pPr>
            <a:r>
              <a:rPr lang="id-ID" altLang="zh-CN" sz="2200">
                <a:solidFill>
                  <a:srgbClr val="FF0000"/>
                </a:solidFill>
                <a:latin typeface="FontAwesome" pitchFamily="2" charset="0"/>
              </a:rPr>
              <a:t></a:t>
            </a:r>
          </a:p>
        </p:txBody>
      </p:sp>
      <p:sp>
        <p:nvSpPr>
          <p:cNvPr id="120" name="Oval 4"/>
          <p:cNvSpPr/>
          <p:nvPr/>
        </p:nvSpPr>
        <p:spPr>
          <a:xfrm>
            <a:off x="6969125" y="1552575"/>
            <a:ext cx="754063" cy="754063"/>
          </a:xfrm>
          <a:prstGeom prst="rect">
            <a:avLst/>
          </a:prstGeom>
        </p:spPr>
        <p:style>
          <a:lnRef idx="0">
            <a:scrgbClr r="0" g="0" b="0"/>
          </a:lnRef>
          <a:fillRef idx="0">
            <a:scrgbClr r="0" g="0" b="0"/>
          </a:fillRef>
          <a:effectRef idx="0">
            <a:scrgbClr r="0" g="0" b="0"/>
          </a:effectRef>
          <a:fontRef idx="minor">
            <a:schemeClr val="tx1"/>
          </a:fontRef>
        </p:style>
        <p:txBody>
          <a:bodyPr lIns="143061" tIns="55880" rIns="143061" bIns="55880" anchor="ctr"/>
          <a:lstStyle/>
          <a:p>
            <a:pPr algn="ctr" defTabSz="1955800" eaLnBrk="1" hangingPunct="1">
              <a:lnSpc>
                <a:spcPct val="90000"/>
              </a:lnSpc>
              <a:spcAft>
                <a:spcPct val="35000"/>
              </a:spcAft>
              <a:defRPr/>
            </a:pPr>
            <a:r>
              <a:rPr lang="id-ID" altLang="zh-CN" sz="2600">
                <a:solidFill>
                  <a:srgbClr val="FFC000"/>
                </a:solidFill>
                <a:latin typeface="FontAwesome" pitchFamily="2" charset="0"/>
              </a:rPr>
              <a:t></a:t>
            </a:r>
          </a:p>
        </p:txBody>
      </p:sp>
      <p:sp>
        <p:nvSpPr>
          <p:cNvPr id="121" name="Oval 4"/>
          <p:cNvSpPr/>
          <p:nvPr/>
        </p:nvSpPr>
        <p:spPr>
          <a:xfrm>
            <a:off x="8393113" y="1560513"/>
            <a:ext cx="754062" cy="754062"/>
          </a:xfrm>
          <a:prstGeom prst="rect">
            <a:avLst/>
          </a:prstGeom>
        </p:spPr>
        <p:style>
          <a:lnRef idx="0">
            <a:scrgbClr r="0" g="0" b="0"/>
          </a:lnRef>
          <a:fillRef idx="0">
            <a:scrgbClr r="0" g="0" b="0"/>
          </a:fillRef>
          <a:effectRef idx="0">
            <a:scrgbClr r="0" g="0" b="0"/>
          </a:effectRef>
          <a:fontRef idx="minor">
            <a:schemeClr val="tx1"/>
          </a:fontRef>
        </p:style>
        <p:txBody>
          <a:bodyPr lIns="143061" tIns="55880" rIns="143061" bIns="55880" anchor="ctr"/>
          <a:lstStyle/>
          <a:p>
            <a:pPr algn="ctr" eaLnBrk="1" hangingPunct="1">
              <a:defRPr/>
            </a:pPr>
            <a:r>
              <a:rPr lang="id-ID" altLang="zh-CN" sz="2200">
                <a:solidFill>
                  <a:srgbClr val="7030A0"/>
                </a:solidFill>
                <a:latin typeface="FontAwesome" pitchFamily="2" charset="0"/>
              </a:rPr>
              <a:t></a:t>
            </a:r>
          </a:p>
        </p:txBody>
      </p:sp>
      <p:sp>
        <p:nvSpPr>
          <p:cNvPr id="122" name="Oval 4"/>
          <p:cNvSpPr/>
          <p:nvPr/>
        </p:nvSpPr>
        <p:spPr>
          <a:xfrm>
            <a:off x="9771063" y="1549400"/>
            <a:ext cx="754062" cy="754063"/>
          </a:xfrm>
          <a:prstGeom prst="rect">
            <a:avLst/>
          </a:prstGeom>
        </p:spPr>
        <p:style>
          <a:lnRef idx="0">
            <a:scrgbClr r="0" g="0" b="0"/>
          </a:lnRef>
          <a:fillRef idx="0">
            <a:scrgbClr r="0" g="0" b="0"/>
          </a:fillRef>
          <a:effectRef idx="0">
            <a:scrgbClr r="0" g="0" b="0"/>
          </a:effectRef>
          <a:fontRef idx="minor">
            <a:schemeClr val="tx1"/>
          </a:fontRef>
        </p:style>
        <p:txBody>
          <a:bodyPr lIns="143061" tIns="55880" rIns="143061" bIns="55880" anchor="ctr"/>
          <a:lstStyle/>
          <a:p>
            <a:pPr algn="ctr" defTabSz="1955800" eaLnBrk="1" hangingPunct="1">
              <a:lnSpc>
                <a:spcPct val="90000"/>
              </a:lnSpc>
              <a:spcAft>
                <a:spcPct val="35000"/>
              </a:spcAft>
              <a:defRPr/>
            </a:pPr>
            <a:r>
              <a:rPr lang="id-ID" altLang="zh-CN" sz="2600">
                <a:solidFill>
                  <a:srgbClr val="70AD47"/>
                </a:solidFill>
                <a:latin typeface="FontAwesome" pitchFamily="2" charset="0"/>
              </a:rPr>
              <a:t></a:t>
            </a:r>
          </a:p>
        </p:txBody>
      </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53" presetClass="entr" presetSubtype="16" fill="hold" grpId="0" nodeType="withEffect">
                                  <p:stCondLst>
                                    <p:cond delay="2000"/>
                                  </p:stCondLst>
                                  <p:childTnLst>
                                    <p:set>
                                      <p:cBhvr>
                                        <p:cTn id="28" dur="1" fill="hold">
                                          <p:stCondLst>
                                            <p:cond delay="0"/>
                                          </p:stCondLst>
                                        </p:cTn>
                                        <p:tgtEl>
                                          <p:spTgt spid="96"/>
                                        </p:tgtEl>
                                        <p:attrNameLst>
                                          <p:attrName>style.visibility</p:attrName>
                                        </p:attrNameLst>
                                      </p:cBhvr>
                                      <p:to>
                                        <p:strVal val="visible"/>
                                      </p:to>
                                    </p:set>
                                    <p:anim calcmode="lin" valueType="num">
                                      <p:cBhvr>
                                        <p:cTn id="29" dur="500" fill="hold"/>
                                        <p:tgtEl>
                                          <p:spTgt spid="96"/>
                                        </p:tgtEl>
                                        <p:attrNameLst>
                                          <p:attrName>ppt_w</p:attrName>
                                        </p:attrNameLst>
                                      </p:cBhvr>
                                      <p:tavLst>
                                        <p:tav tm="0">
                                          <p:val>
                                            <p:fltVal val="0"/>
                                          </p:val>
                                        </p:tav>
                                        <p:tav tm="100000">
                                          <p:val>
                                            <p:strVal val="#ppt_w"/>
                                          </p:val>
                                        </p:tav>
                                      </p:tavLst>
                                    </p:anim>
                                    <p:anim calcmode="lin" valueType="num">
                                      <p:cBhvr>
                                        <p:cTn id="30" dur="500" fill="hold"/>
                                        <p:tgtEl>
                                          <p:spTgt spid="96"/>
                                        </p:tgtEl>
                                        <p:attrNameLst>
                                          <p:attrName>ppt_h</p:attrName>
                                        </p:attrNameLst>
                                      </p:cBhvr>
                                      <p:tavLst>
                                        <p:tav tm="0">
                                          <p:val>
                                            <p:fltVal val="0"/>
                                          </p:val>
                                        </p:tav>
                                        <p:tav tm="100000">
                                          <p:val>
                                            <p:strVal val="#ppt_h"/>
                                          </p:val>
                                        </p:tav>
                                      </p:tavLst>
                                    </p:anim>
                                    <p:animEffect transition="in" filter="fade">
                                      <p:cBhvr>
                                        <p:cTn id="31" dur="500"/>
                                        <p:tgtEl>
                                          <p:spTgt spid="96"/>
                                        </p:tgtEl>
                                      </p:cBhvr>
                                    </p:animEffect>
                                  </p:childTnLst>
                                </p:cTn>
                              </p:par>
                            </p:childTnLst>
                          </p:cTn>
                        </p:par>
                        <p:par>
                          <p:cTn id="32" fill="hold" nodeType="afterGroup">
                            <p:stCondLst>
                              <p:cond delay="3750"/>
                            </p:stCondLst>
                            <p:childTnLst>
                              <p:par>
                                <p:cTn id="33" presetID="42" presetClass="entr" presetSubtype="0" fill="hold" grpId="0" nodeType="afterEffect">
                                  <p:stCondLst>
                                    <p:cond delay="0"/>
                                  </p:stCondLst>
                                  <p:childTnLst>
                                    <p:set>
                                      <p:cBhvr>
                                        <p:cTn id="34" dur="1" fill="hold">
                                          <p:stCondLst>
                                            <p:cond delay="0"/>
                                          </p:stCondLst>
                                        </p:cTn>
                                        <p:tgtEl>
                                          <p:spTgt spid="68"/>
                                        </p:tgtEl>
                                        <p:attrNameLst>
                                          <p:attrName>style.visibility</p:attrName>
                                        </p:attrNameLst>
                                      </p:cBhvr>
                                      <p:to>
                                        <p:strVal val="visible"/>
                                      </p:to>
                                    </p:set>
                                    <p:animEffect transition="in" filter="fade">
                                      <p:cBhvr>
                                        <p:cTn id="35" dur="500"/>
                                        <p:tgtEl>
                                          <p:spTgt spid="68"/>
                                        </p:tgtEl>
                                      </p:cBhvr>
                                    </p:animEffect>
                                    <p:anim calcmode="lin" valueType="num">
                                      <p:cBhvr>
                                        <p:cTn id="36" dur="500" fill="hold"/>
                                        <p:tgtEl>
                                          <p:spTgt spid="68"/>
                                        </p:tgtEl>
                                        <p:attrNameLst>
                                          <p:attrName>ppt_x</p:attrName>
                                        </p:attrNameLst>
                                      </p:cBhvr>
                                      <p:tavLst>
                                        <p:tav tm="0">
                                          <p:val>
                                            <p:strVal val="#ppt_x"/>
                                          </p:val>
                                        </p:tav>
                                        <p:tav tm="100000">
                                          <p:val>
                                            <p:strVal val="#ppt_x"/>
                                          </p:val>
                                        </p:tav>
                                      </p:tavLst>
                                    </p:anim>
                                    <p:anim calcmode="lin" valueType="num">
                                      <p:cBhvr>
                                        <p:cTn id="37" dur="500" fill="hold"/>
                                        <p:tgtEl>
                                          <p:spTgt spid="68"/>
                                        </p:tgtEl>
                                        <p:attrNameLst>
                                          <p:attrName>ppt_y</p:attrName>
                                        </p:attrNameLst>
                                      </p:cBhvr>
                                      <p:tavLst>
                                        <p:tav tm="0">
                                          <p:val>
                                            <p:strVal val="#ppt_y+.1"/>
                                          </p:val>
                                        </p:tav>
                                        <p:tav tm="100000">
                                          <p:val>
                                            <p:strVal val="#ppt_y"/>
                                          </p:val>
                                        </p:tav>
                                      </p:tavLst>
                                    </p:anim>
                                  </p:childTnLst>
                                </p:cTn>
                              </p:par>
                              <p:par>
                                <p:cTn id="38" presetID="42" presetClass="entr" presetSubtype="0" fill="hold" grpId="0" nodeType="withEffect" nodePh="1">
                                  <p:stCondLst>
                                    <p:cond delay="0"/>
                                  </p:stCondLst>
                                  <p:endCondLst>
                                    <p:cond evt="begin" delay="0">
                                      <p:tn val="38"/>
                                    </p:cond>
                                  </p:endCondLst>
                                  <p:childTnLst>
                                    <p:set>
                                      <p:cBhvr>
                                        <p:cTn id="39" dur="1" fill="hold">
                                          <p:stCondLst>
                                            <p:cond delay="0"/>
                                          </p:stCondLst>
                                        </p:cTn>
                                        <p:tgtEl>
                                          <p:spTgt spid="69"/>
                                        </p:tgtEl>
                                        <p:attrNameLst>
                                          <p:attrName>style.visibility</p:attrName>
                                        </p:attrNameLst>
                                      </p:cBhvr>
                                      <p:to>
                                        <p:strVal val="visible"/>
                                      </p:to>
                                    </p:set>
                                    <p:animEffect transition="in" filter="fade">
                                      <p:cBhvr>
                                        <p:cTn id="40" dur="500"/>
                                        <p:tgtEl>
                                          <p:spTgt spid="69"/>
                                        </p:tgtEl>
                                      </p:cBhvr>
                                    </p:animEffect>
                                    <p:anim calcmode="lin" valueType="num">
                                      <p:cBhvr>
                                        <p:cTn id="41" dur="500" fill="hold"/>
                                        <p:tgtEl>
                                          <p:spTgt spid="69"/>
                                        </p:tgtEl>
                                        <p:attrNameLst>
                                          <p:attrName>ppt_x</p:attrName>
                                        </p:attrNameLst>
                                      </p:cBhvr>
                                      <p:tavLst>
                                        <p:tav tm="0">
                                          <p:val>
                                            <p:strVal val="#ppt_x"/>
                                          </p:val>
                                        </p:tav>
                                        <p:tav tm="100000">
                                          <p:val>
                                            <p:strVal val="#ppt_x"/>
                                          </p:val>
                                        </p:tav>
                                      </p:tavLst>
                                    </p:anim>
                                    <p:anim calcmode="lin" valueType="num">
                                      <p:cBhvr>
                                        <p:cTn id="42" dur="500" fill="hold"/>
                                        <p:tgtEl>
                                          <p:spTgt spid="69"/>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70"/>
                                        </p:tgtEl>
                                        <p:attrNameLst>
                                          <p:attrName>style.visibility</p:attrName>
                                        </p:attrNameLst>
                                      </p:cBhvr>
                                      <p:to>
                                        <p:strVal val="visible"/>
                                      </p:to>
                                    </p:set>
                                    <p:animEffect transition="in" filter="fade">
                                      <p:cBhvr>
                                        <p:cTn id="45" dur="500"/>
                                        <p:tgtEl>
                                          <p:spTgt spid="70"/>
                                        </p:tgtEl>
                                      </p:cBhvr>
                                    </p:animEffect>
                                    <p:anim calcmode="lin" valueType="num">
                                      <p:cBhvr>
                                        <p:cTn id="46" dur="500" fill="hold"/>
                                        <p:tgtEl>
                                          <p:spTgt spid="70"/>
                                        </p:tgtEl>
                                        <p:attrNameLst>
                                          <p:attrName>ppt_x</p:attrName>
                                        </p:attrNameLst>
                                      </p:cBhvr>
                                      <p:tavLst>
                                        <p:tav tm="0">
                                          <p:val>
                                            <p:strVal val="#ppt_x"/>
                                          </p:val>
                                        </p:tav>
                                        <p:tav tm="100000">
                                          <p:val>
                                            <p:strVal val="#ppt_x"/>
                                          </p:val>
                                        </p:tav>
                                      </p:tavLst>
                                    </p:anim>
                                    <p:anim calcmode="lin" valueType="num">
                                      <p:cBhvr>
                                        <p:cTn id="47" dur="500" fill="hold"/>
                                        <p:tgtEl>
                                          <p:spTgt spid="70"/>
                                        </p:tgtEl>
                                        <p:attrNameLst>
                                          <p:attrName>ppt_y</p:attrName>
                                        </p:attrNameLst>
                                      </p:cBhvr>
                                      <p:tavLst>
                                        <p:tav tm="0">
                                          <p:val>
                                            <p:strVal val="#ppt_y+.1"/>
                                          </p:val>
                                        </p:tav>
                                        <p:tav tm="100000">
                                          <p:val>
                                            <p:strVal val="#ppt_y"/>
                                          </p:val>
                                        </p:tav>
                                      </p:tavLst>
                                    </p:anim>
                                  </p:childTnLst>
                                </p:cTn>
                              </p:par>
                              <p:par>
                                <p:cTn id="48" presetID="42" presetClass="entr" presetSubtype="0" fill="hold" grpId="0" nodeType="withEffect" nodePh="1">
                                  <p:stCondLst>
                                    <p:cond delay="0"/>
                                  </p:stCondLst>
                                  <p:endCondLst>
                                    <p:cond evt="begin" delay="0">
                                      <p:tn val="48"/>
                                    </p:cond>
                                  </p:endCondLst>
                                  <p:childTnLst>
                                    <p:set>
                                      <p:cBhvr>
                                        <p:cTn id="49" dur="1" fill="hold">
                                          <p:stCondLst>
                                            <p:cond delay="0"/>
                                          </p:stCondLst>
                                        </p:cTn>
                                        <p:tgtEl>
                                          <p:spTgt spid="71"/>
                                        </p:tgtEl>
                                        <p:attrNameLst>
                                          <p:attrName>style.visibility</p:attrName>
                                        </p:attrNameLst>
                                      </p:cBhvr>
                                      <p:to>
                                        <p:strVal val="visible"/>
                                      </p:to>
                                    </p:set>
                                    <p:animEffect transition="in" filter="fade">
                                      <p:cBhvr>
                                        <p:cTn id="50" dur="500"/>
                                        <p:tgtEl>
                                          <p:spTgt spid="71"/>
                                        </p:tgtEl>
                                      </p:cBhvr>
                                    </p:animEffect>
                                    <p:anim calcmode="lin" valueType="num">
                                      <p:cBhvr>
                                        <p:cTn id="51" dur="500" fill="hold"/>
                                        <p:tgtEl>
                                          <p:spTgt spid="71"/>
                                        </p:tgtEl>
                                        <p:attrNameLst>
                                          <p:attrName>ppt_x</p:attrName>
                                        </p:attrNameLst>
                                      </p:cBhvr>
                                      <p:tavLst>
                                        <p:tav tm="0">
                                          <p:val>
                                            <p:strVal val="#ppt_x"/>
                                          </p:val>
                                        </p:tav>
                                        <p:tav tm="100000">
                                          <p:val>
                                            <p:strVal val="#ppt_x"/>
                                          </p:val>
                                        </p:tav>
                                      </p:tavLst>
                                    </p:anim>
                                    <p:anim calcmode="lin" valueType="num">
                                      <p:cBhvr>
                                        <p:cTn id="52" dur="500" fill="hold"/>
                                        <p:tgtEl>
                                          <p:spTgt spid="71"/>
                                        </p:tgtEl>
                                        <p:attrNameLst>
                                          <p:attrName>ppt_y</p:attrName>
                                        </p:attrNameLst>
                                      </p:cBhvr>
                                      <p:tavLst>
                                        <p:tav tm="0">
                                          <p:val>
                                            <p:strVal val="#ppt_y+.1"/>
                                          </p:val>
                                        </p:tav>
                                        <p:tav tm="100000">
                                          <p:val>
                                            <p:strVal val="#ppt_y"/>
                                          </p:val>
                                        </p:tav>
                                      </p:tavLst>
                                    </p:anim>
                                  </p:childTnLst>
                                </p:cTn>
                              </p:par>
                              <p:par>
                                <p:cTn id="53" presetID="42" presetClass="entr" presetSubtype="0" fill="hold" grpId="0" nodeType="withEffect">
                                  <p:stCondLst>
                                    <p:cond delay="0"/>
                                  </p:stCondLst>
                                  <p:childTnLst>
                                    <p:set>
                                      <p:cBhvr>
                                        <p:cTn id="54" dur="1" fill="hold">
                                          <p:stCondLst>
                                            <p:cond delay="0"/>
                                          </p:stCondLst>
                                        </p:cTn>
                                        <p:tgtEl>
                                          <p:spTgt spid="72"/>
                                        </p:tgtEl>
                                        <p:attrNameLst>
                                          <p:attrName>style.visibility</p:attrName>
                                        </p:attrNameLst>
                                      </p:cBhvr>
                                      <p:to>
                                        <p:strVal val="visible"/>
                                      </p:to>
                                    </p:set>
                                    <p:animEffect transition="in" filter="fade">
                                      <p:cBhvr>
                                        <p:cTn id="55" dur="500"/>
                                        <p:tgtEl>
                                          <p:spTgt spid="72"/>
                                        </p:tgtEl>
                                      </p:cBhvr>
                                    </p:animEffect>
                                    <p:anim calcmode="lin" valueType="num">
                                      <p:cBhvr>
                                        <p:cTn id="56" dur="500" fill="hold"/>
                                        <p:tgtEl>
                                          <p:spTgt spid="72"/>
                                        </p:tgtEl>
                                        <p:attrNameLst>
                                          <p:attrName>ppt_x</p:attrName>
                                        </p:attrNameLst>
                                      </p:cBhvr>
                                      <p:tavLst>
                                        <p:tav tm="0">
                                          <p:val>
                                            <p:strVal val="#ppt_x"/>
                                          </p:val>
                                        </p:tav>
                                        <p:tav tm="100000">
                                          <p:val>
                                            <p:strVal val="#ppt_x"/>
                                          </p:val>
                                        </p:tav>
                                      </p:tavLst>
                                    </p:anim>
                                    <p:anim calcmode="lin" valueType="num">
                                      <p:cBhvr>
                                        <p:cTn id="57" dur="500" fill="hold"/>
                                        <p:tgtEl>
                                          <p:spTgt spid="72"/>
                                        </p:tgtEl>
                                        <p:attrNameLst>
                                          <p:attrName>ppt_y</p:attrName>
                                        </p:attrNameLst>
                                      </p:cBhvr>
                                      <p:tavLst>
                                        <p:tav tm="0">
                                          <p:val>
                                            <p:strVal val="#ppt_y+.1"/>
                                          </p:val>
                                        </p:tav>
                                        <p:tav tm="100000">
                                          <p:val>
                                            <p:strVal val="#ppt_y"/>
                                          </p:val>
                                        </p:tav>
                                      </p:tavLst>
                                    </p:anim>
                                  </p:childTnLst>
                                </p:cTn>
                              </p:par>
                              <p:par>
                                <p:cTn id="58" presetID="42" presetClass="entr" presetSubtype="0" fill="hold" grpId="0" nodeType="withEffect" nodePh="1">
                                  <p:stCondLst>
                                    <p:cond delay="0"/>
                                  </p:stCondLst>
                                  <p:endCondLst>
                                    <p:cond evt="begin" delay="0">
                                      <p:tn val="58"/>
                                    </p:cond>
                                  </p:endCondLst>
                                  <p:childTnLst>
                                    <p:set>
                                      <p:cBhvr>
                                        <p:cTn id="59" dur="1" fill="hold">
                                          <p:stCondLst>
                                            <p:cond delay="0"/>
                                          </p:stCondLst>
                                        </p:cTn>
                                        <p:tgtEl>
                                          <p:spTgt spid="73"/>
                                        </p:tgtEl>
                                        <p:attrNameLst>
                                          <p:attrName>style.visibility</p:attrName>
                                        </p:attrNameLst>
                                      </p:cBhvr>
                                      <p:to>
                                        <p:strVal val="visible"/>
                                      </p:to>
                                    </p:set>
                                    <p:animEffect transition="in" filter="fade">
                                      <p:cBhvr>
                                        <p:cTn id="60" dur="500"/>
                                        <p:tgtEl>
                                          <p:spTgt spid="73"/>
                                        </p:tgtEl>
                                      </p:cBhvr>
                                    </p:animEffect>
                                    <p:anim calcmode="lin" valueType="num">
                                      <p:cBhvr>
                                        <p:cTn id="61" dur="500" fill="hold"/>
                                        <p:tgtEl>
                                          <p:spTgt spid="73"/>
                                        </p:tgtEl>
                                        <p:attrNameLst>
                                          <p:attrName>ppt_x</p:attrName>
                                        </p:attrNameLst>
                                      </p:cBhvr>
                                      <p:tavLst>
                                        <p:tav tm="0">
                                          <p:val>
                                            <p:strVal val="#ppt_x"/>
                                          </p:val>
                                        </p:tav>
                                        <p:tav tm="100000">
                                          <p:val>
                                            <p:strVal val="#ppt_x"/>
                                          </p:val>
                                        </p:tav>
                                      </p:tavLst>
                                    </p:anim>
                                    <p:anim calcmode="lin" valueType="num">
                                      <p:cBhvr>
                                        <p:cTn id="62" dur="500" fill="hold"/>
                                        <p:tgtEl>
                                          <p:spTgt spid="73"/>
                                        </p:tgtEl>
                                        <p:attrNameLst>
                                          <p:attrName>ppt_y</p:attrName>
                                        </p:attrNameLst>
                                      </p:cBhvr>
                                      <p:tavLst>
                                        <p:tav tm="0">
                                          <p:val>
                                            <p:strVal val="#ppt_y+.1"/>
                                          </p:val>
                                        </p:tav>
                                        <p:tav tm="100000">
                                          <p:val>
                                            <p:strVal val="#ppt_y"/>
                                          </p:val>
                                        </p:tav>
                                      </p:tavLst>
                                    </p:anim>
                                  </p:childTnLst>
                                </p:cTn>
                              </p:par>
                              <p:par>
                                <p:cTn id="63" presetID="42" presetClass="entr" presetSubtype="0" fill="hold" grpId="0" nodeType="withEffect">
                                  <p:stCondLst>
                                    <p:cond delay="0"/>
                                  </p:stCondLst>
                                  <p:childTnLst>
                                    <p:set>
                                      <p:cBhvr>
                                        <p:cTn id="64" dur="1" fill="hold">
                                          <p:stCondLst>
                                            <p:cond delay="0"/>
                                          </p:stCondLst>
                                        </p:cTn>
                                        <p:tgtEl>
                                          <p:spTgt spid="74"/>
                                        </p:tgtEl>
                                        <p:attrNameLst>
                                          <p:attrName>style.visibility</p:attrName>
                                        </p:attrNameLst>
                                      </p:cBhvr>
                                      <p:to>
                                        <p:strVal val="visible"/>
                                      </p:to>
                                    </p:set>
                                    <p:animEffect transition="in" filter="fade">
                                      <p:cBhvr>
                                        <p:cTn id="65" dur="500"/>
                                        <p:tgtEl>
                                          <p:spTgt spid="74"/>
                                        </p:tgtEl>
                                      </p:cBhvr>
                                    </p:animEffect>
                                    <p:anim calcmode="lin" valueType="num">
                                      <p:cBhvr>
                                        <p:cTn id="66" dur="500" fill="hold"/>
                                        <p:tgtEl>
                                          <p:spTgt spid="74"/>
                                        </p:tgtEl>
                                        <p:attrNameLst>
                                          <p:attrName>ppt_x</p:attrName>
                                        </p:attrNameLst>
                                      </p:cBhvr>
                                      <p:tavLst>
                                        <p:tav tm="0">
                                          <p:val>
                                            <p:strVal val="#ppt_x"/>
                                          </p:val>
                                        </p:tav>
                                        <p:tav tm="100000">
                                          <p:val>
                                            <p:strVal val="#ppt_x"/>
                                          </p:val>
                                        </p:tav>
                                      </p:tavLst>
                                    </p:anim>
                                    <p:anim calcmode="lin" valueType="num">
                                      <p:cBhvr>
                                        <p:cTn id="67" dur="500" fill="hold"/>
                                        <p:tgtEl>
                                          <p:spTgt spid="74"/>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nodePh="1">
                                  <p:stCondLst>
                                    <p:cond delay="0"/>
                                  </p:stCondLst>
                                  <p:endCondLst>
                                    <p:cond evt="begin" delay="0">
                                      <p:tn val="68"/>
                                    </p:cond>
                                  </p:endCondLst>
                                  <p:childTnLst>
                                    <p:set>
                                      <p:cBhvr>
                                        <p:cTn id="69" dur="1" fill="hold">
                                          <p:stCondLst>
                                            <p:cond delay="0"/>
                                          </p:stCondLst>
                                        </p:cTn>
                                        <p:tgtEl>
                                          <p:spTgt spid="75"/>
                                        </p:tgtEl>
                                        <p:attrNameLst>
                                          <p:attrName>style.visibility</p:attrName>
                                        </p:attrNameLst>
                                      </p:cBhvr>
                                      <p:to>
                                        <p:strVal val="visible"/>
                                      </p:to>
                                    </p:set>
                                    <p:animEffect transition="in" filter="fade">
                                      <p:cBhvr>
                                        <p:cTn id="70" dur="500"/>
                                        <p:tgtEl>
                                          <p:spTgt spid="75"/>
                                        </p:tgtEl>
                                      </p:cBhvr>
                                    </p:animEffect>
                                    <p:anim calcmode="lin" valueType="num">
                                      <p:cBhvr>
                                        <p:cTn id="71" dur="500" fill="hold"/>
                                        <p:tgtEl>
                                          <p:spTgt spid="75"/>
                                        </p:tgtEl>
                                        <p:attrNameLst>
                                          <p:attrName>ppt_x</p:attrName>
                                        </p:attrNameLst>
                                      </p:cBhvr>
                                      <p:tavLst>
                                        <p:tav tm="0">
                                          <p:val>
                                            <p:strVal val="#ppt_x"/>
                                          </p:val>
                                        </p:tav>
                                        <p:tav tm="100000">
                                          <p:val>
                                            <p:strVal val="#ppt_x"/>
                                          </p:val>
                                        </p:tav>
                                      </p:tavLst>
                                    </p:anim>
                                    <p:anim calcmode="lin" valueType="num">
                                      <p:cBhvr>
                                        <p:cTn id="72" dur="500" fill="hold"/>
                                        <p:tgtEl>
                                          <p:spTgt spid="75"/>
                                        </p:tgtEl>
                                        <p:attrNameLst>
                                          <p:attrName>ppt_y</p:attrName>
                                        </p:attrNameLst>
                                      </p:cBhvr>
                                      <p:tavLst>
                                        <p:tav tm="0">
                                          <p:val>
                                            <p:strVal val="#ppt_y+.1"/>
                                          </p:val>
                                        </p:tav>
                                        <p:tav tm="100000">
                                          <p:val>
                                            <p:strVal val="#ppt_y"/>
                                          </p:val>
                                        </p:tav>
                                      </p:tavLst>
                                    </p:anim>
                                  </p:childTnLst>
                                </p:cTn>
                              </p:par>
                              <p:par>
                                <p:cTn id="73" presetID="42" presetClass="entr" presetSubtype="0" fill="hold" grpId="0" nodeType="withEffect">
                                  <p:stCondLst>
                                    <p:cond delay="0"/>
                                  </p:stCondLst>
                                  <p:childTnLst>
                                    <p:set>
                                      <p:cBhvr>
                                        <p:cTn id="74" dur="1" fill="hold">
                                          <p:stCondLst>
                                            <p:cond delay="0"/>
                                          </p:stCondLst>
                                        </p:cTn>
                                        <p:tgtEl>
                                          <p:spTgt spid="76"/>
                                        </p:tgtEl>
                                        <p:attrNameLst>
                                          <p:attrName>style.visibility</p:attrName>
                                        </p:attrNameLst>
                                      </p:cBhvr>
                                      <p:to>
                                        <p:strVal val="visible"/>
                                      </p:to>
                                    </p:set>
                                    <p:animEffect transition="in" filter="fade">
                                      <p:cBhvr>
                                        <p:cTn id="75" dur="500"/>
                                        <p:tgtEl>
                                          <p:spTgt spid="76"/>
                                        </p:tgtEl>
                                      </p:cBhvr>
                                    </p:animEffect>
                                    <p:anim calcmode="lin" valueType="num">
                                      <p:cBhvr>
                                        <p:cTn id="76" dur="500" fill="hold"/>
                                        <p:tgtEl>
                                          <p:spTgt spid="76"/>
                                        </p:tgtEl>
                                        <p:attrNameLst>
                                          <p:attrName>ppt_x</p:attrName>
                                        </p:attrNameLst>
                                      </p:cBhvr>
                                      <p:tavLst>
                                        <p:tav tm="0">
                                          <p:val>
                                            <p:strVal val="#ppt_x"/>
                                          </p:val>
                                        </p:tav>
                                        <p:tav tm="100000">
                                          <p:val>
                                            <p:strVal val="#ppt_x"/>
                                          </p:val>
                                        </p:tav>
                                      </p:tavLst>
                                    </p:anim>
                                    <p:anim calcmode="lin" valueType="num">
                                      <p:cBhvr>
                                        <p:cTn id="77" dur="500" fill="hold"/>
                                        <p:tgtEl>
                                          <p:spTgt spid="76"/>
                                        </p:tgtEl>
                                        <p:attrNameLst>
                                          <p:attrName>ppt_y</p:attrName>
                                        </p:attrNameLst>
                                      </p:cBhvr>
                                      <p:tavLst>
                                        <p:tav tm="0">
                                          <p:val>
                                            <p:strVal val="#ppt_y+.1"/>
                                          </p:val>
                                        </p:tav>
                                        <p:tav tm="100000">
                                          <p:val>
                                            <p:strVal val="#ppt_y"/>
                                          </p:val>
                                        </p:tav>
                                      </p:tavLst>
                                    </p:anim>
                                  </p:childTnLst>
                                </p:cTn>
                              </p:par>
                              <p:par>
                                <p:cTn id="78" presetID="42" presetClass="entr" presetSubtype="0" fill="hold" grpId="0" nodeType="withEffect" nodePh="1">
                                  <p:stCondLst>
                                    <p:cond delay="0"/>
                                  </p:stCondLst>
                                  <p:endCondLst>
                                    <p:cond evt="begin" delay="0">
                                      <p:tn val="78"/>
                                    </p:cond>
                                  </p:endCondLst>
                                  <p:childTnLst>
                                    <p:set>
                                      <p:cBhvr>
                                        <p:cTn id="79" dur="1" fill="hold">
                                          <p:stCondLst>
                                            <p:cond delay="0"/>
                                          </p:stCondLst>
                                        </p:cTn>
                                        <p:tgtEl>
                                          <p:spTgt spid="77"/>
                                        </p:tgtEl>
                                        <p:attrNameLst>
                                          <p:attrName>style.visibility</p:attrName>
                                        </p:attrNameLst>
                                      </p:cBhvr>
                                      <p:to>
                                        <p:strVal val="visible"/>
                                      </p:to>
                                    </p:set>
                                    <p:animEffect transition="in" filter="fade">
                                      <p:cBhvr>
                                        <p:cTn id="80" dur="500"/>
                                        <p:tgtEl>
                                          <p:spTgt spid="77"/>
                                        </p:tgtEl>
                                      </p:cBhvr>
                                    </p:animEffect>
                                    <p:anim calcmode="lin" valueType="num">
                                      <p:cBhvr>
                                        <p:cTn id="81" dur="500" fill="hold"/>
                                        <p:tgtEl>
                                          <p:spTgt spid="77"/>
                                        </p:tgtEl>
                                        <p:attrNameLst>
                                          <p:attrName>ppt_x</p:attrName>
                                        </p:attrNameLst>
                                      </p:cBhvr>
                                      <p:tavLst>
                                        <p:tav tm="0">
                                          <p:val>
                                            <p:strVal val="#ppt_x"/>
                                          </p:val>
                                        </p:tav>
                                        <p:tav tm="100000">
                                          <p:val>
                                            <p:strVal val="#ppt_x"/>
                                          </p:val>
                                        </p:tav>
                                      </p:tavLst>
                                    </p:anim>
                                    <p:anim calcmode="lin" valueType="num">
                                      <p:cBhvr>
                                        <p:cTn id="82" dur="500" fill="hold"/>
                                        <p:tgtEl>
                                          <p:spTgt spid="77"/>
                                        </p:tgtEl>
                                        <p:attrNameLst>
                                          <p:attrName>ppt_y</p:attrName>
                                        </p:attrNameLst>
                                      </p:cBhvr>
                                      <p:tavLst>
                                        <p:tav tm="0">
                                          <p:val>
                                            <p:strVal val="#ppt_y+.1"/>
                                          </p:val>
                                        </p:tav>
                                        <p:tav tm="100000">
                                          <p:val>
                                            <p:strVal val="#ppt_y"/>
                                          </p:val>
                                        </p:tav>
                                      </p:tavLst>
                                    </p:anim>
                                  </p:childTnLst>
                                </p:cTn>
                              </p:par>
                              <p:par>
                                <p:cTn id="83" presetID="42" presetClass="entr" presetSubtype="0" fill="hold" grpId="0" nodeType="withEffect" nodePh="1">
                                  <p:stCondLst>
                                    <p:cond delay="0"/>
                                  </p:stCondLst>
                                  <p:endCondLst>
                                    <p:cond evt="begin" delay="0">
                                      <p:tn val="83"/>
                                    </p:cond>
                                  </p:endCondLst>
                                  <p:childTnLst>
                                    <p:set>
                                      <p:cBhvr>
                                        <p:cTn id="84" dur="1" fill="hold">
                                          <p:stCondLst>
                                            <p:cond delay="0"/>
                                          </p:stCondLst>
                                        </p:cTn>
                                        <p:tgtEl>
                                          <p:spTgt spid="79"/>
                                        </p:tgtEl>
                                        <p:attrNameLst>
                                          <p:attrName>style.visibility</p:attrName>
                                        </p:attrNameLst>
                                      </p:cBhvr>
                                      <p:to>
                                        <p:strVal val="visible"/>
                                      </p:to>
                                    </p:set>
                                    <p:animEffect transition="in" filter="fade">
                                      <p:cBhvr>
                                        <p:cTn id="85" dur="500"/>
                                        <p:tgtEl>
                                          <p:spTgt spid="79"/>
                                        </p:tgtEl>
                                      </p:cBhvr>
                                    </p:animEffect>
                                    <p:anim calcmode="lin" valueType="num">
                                      <p:cBhvr>
                                        <p:cTn id="86" dur="500" fill="hold"/>
                                        <p:tgtEl>
                                          <p:spTgt spid="79"/>
                                        </p:tgtEl>
                                        <p:attrNameLst>
                                          <p:attrName>ppt_x</p:attrName>
                                        </p:attrNameLst>
                                      </p:cBhvr>
                                      <p:tavLst>
                                        <p:tav tm="0">
                                          <p:val>
                                            <p:strVal val="#ppt_x"/>
                                          </p:val>
                                        </p:tav>
                                        <p:tav tm="100000">
                                          <p:val>
                                            <p:strVal val="#ppt_x"/>
                                          </p:val>
                                        </p:tav>
                                      </p:tavLst>
                                    </p:anim>
                                    <p:anim calcmode="lin" valueType="num">
                                      <p:cBhvr>
                                        <p:cTn id="87" dur="500" fill="hold"/>
                                        <p:tgtEl>
                                          <p:spTgt spid="79"/>
                                        </p:tgtEl>
                                        <p:attrNameLst>
                                          <p:attrName>ppt_y</p:attrName>
                                        </p:attrNameLst>
                                      </p:cBhvr>
                                      <p:tavLst>
                                        <p:tav tm="0">
                                          <p:val>
                                            <p:strVal val="#ppt_y+.1"/>
                                          </p:val>
                                        </p:tav>
                                        <p:tav tm="100000">
                                          <p:val>
                                            <p:strVal val="#ppt_y"/>
                                          </p:val>
                                        </p:tav>
                                      </p:tavLst>
                                    </p:anim>
                                  </p:childTnLst>
                                </p:cTn>
                              </p:par>
                              <p:par>
                                <p:cTn id="88" presetID="42" presetClass="entr" presetSubtype="0" fill="hold" grpId="0" nodeType="withEffect" nodePh="1">
                                  <p:stCondLst>
                                    <p:cond delay="0"/>
                                  </p:stCondLst>
                                  <p:endCondLst>
                                    <p:cond evt="begin" delay="0">
                                      <p:tn val="88"/>
                                    </p:cond>
                                  </p:endCondLst>
                                  <p:childTnLst>
                                    <p:set>
                                      <p:cBhvr>
                                        <p:cTn id="89" dur="1" fill="hold">
                                          <p:stCondLst>
                                            <p:cond delay="0"/>
                                          </p:stCondLst>
                                        </p:cTn>
                                        <p:tgtEl>
                                          <p:spTgt spid="81"/>
                                        </p:tgtEl>
                                        <p:attrNameLst>
                                          <p:attrName>style.visibility</p:attrName>
                                        </p:attrNameLst>
                                      </p:cBhvr>
                                      <p:to>
                                        <p:strVal val="visible"/>
                                      </p:to>
                                    </p:set>
                                    <p:animEffect transition="in" filter="fade">
                                      <p:cBhvr>
                                        <p:cTn id="90" dur="500"/>
                                        <p:tgtEl>
                                          <p:spTgt spid="81"/>
                                        </p:tgtEl>
                                      </p:cBhvr>
                                    </p:animEffect>
                                    <p:anim calcmode="lin" valueType="num">
                                      <p:cBhvr>
                                        <p:cTn id="91" dur="500" fill="hold"/>
                                        <p:tgtEl>
                                          <p:spTgt spid="81"/>
                                        </p:tgtEl>
                                        <p:attrNameLst>
                                          <p:attrName>ppt_x</p:attrName>
                                        </p:attrNameLst>
                                      </p:cBhvr>
                                      <p:tavLst>
                                        <p:tav tm="0">
                                          <p:val>
                                            <p:strVal val="#ppt_x"/>
                                          </p:val>
                                        </p:tav>
                                        <p:tav tm="100000">
                                          <p:val>
                                            <p:strVal val="#ppt_x"/>
                                          </p:val>
                                        </p:tav>
                                      </p:tavLst>
                                    </p:anim>
                                    <p:anim calcmode="lin" valueType="num">
                                      <p:cBhvr>
                                        <p:cTn id="92" dur="500" fill="hold"/>
                                        <p:tgtEl>
                                          <p:spTgt spid="81"/>
                                        </p:tgtEl>
                                        <p:attrNameLst>
                                          <p:attrName>ppt_y</p:attrName>
                                        </p:attrNameLst>
                                      </p:cBhvr>
                                      <p:tavLst>
                                        <p:tav tm="0">
                                          <p:val>
                                            <p:strVal val="#ppt_y+.1"/>
                                          </p:val>
                                        </p:tav>
                                        <p:tav tm="100000">
                                          <p:val>
                                            <p:strVal val="#ppt_y"/>
                                          </p:val>
                                        </p:tav>
                                      </p:tavLst>
                                    </p:anim>
                                  </p:childTnLst>
                                </p:cTn>
                              </p:par>
                              <p:par>
                                <p:cTn id="93" presetID="42" presetClass="entr" presetSubtype="0" fill="hold" grpId="0" nodeType="withEffect">
                                  <p:stCondLst>
                                    <p:cond delay="0"/>
                                  </p:stCondLst>
                                  <p:childTnLst>
                                    <p:set>
                                      <p:cBhvr>
                                        <p:cTn id="94" dur="1" fill="hold">
                                          <p:stCondLst>
                                            <p:cond delay="0"/>
                                          </p:stCondLst>
                                        </p:cTn>
                                        <p:tgtEl>
                                          <p:spTgt spid="82"/>
                                        </p:tgtEl>
                                        <p:attrNameLst>
                                          <p:attrName>style.visibility</p:attrName>
                                        </p:attrNameLst>
                                      </p:cBhvr>
                                      <p:to>
                                        <p:strVal val="visible"/>
                                      </p:to>
                                    </p:set>
                                    <p:animEffect transition="in" filter="fade">
                                      <p:cBhvr>
                                        <p:cTn id="95" dur="500"/>
                                        <p:tgtEl>
                                          <p:spTgt spid="82"/>
                                        </p:tgtEl>
                                      </p:cBhvr>
                                    </p:animEffect>
                                    <p:anim calcmode="lin" valueType="num">
                                      <p:cBhvr>
                                        <p:cTn id="96" dur="500" fill="hold"/>
                                        <p:tgtEl>
                                          <p:spTgt spid="82"/>
                                        </p:tgtEl>
                                        <p:attrNameLst>
                                          <p:attrName>ppt_x</p:attrName>
                                        </p:attrNameLst>
                                      </p:cBhvr>
                                      <p:tavLst>
                                        <p:tav tm="0">
                                          <p:val>
                                            <p:strVal val="#ppt_x"/>
                                          </p:val>
                                        </p:tav>
                                        <p:tav tm="100000">
                                          <p:val>
                                            <p:strVal val="#ppt_x"/>
                                          </p:val>
                                        </p:tav>
                                      </p:tavLst>
                                    </p:anim>
                                    <p:anim calcmode="lin" valueType="num">
                                      <p:cBhvr>
                                        <p:cTn id="97" dur="500" fill="hold"/>
                                        <p:tgtEl>
                                          <p:spTgt spid="82"/>
                                        </p:tgtEl>
                                        <p:attrNameLst>
                                          <p:attrName>ppt_y</p:attrName>
                                        </p:attrNameLst>
                                      </p:cBhvr>
                                      <p:tavLst>
                                        <p:tav tm="0">
                                          <p:val>
                                            <p:strVal val="#ppt_y+.1"/>
                                          </p:val>
                                        </p:tav>
                                        <p:tav tm="100000">
                                          <p:val>
                                            <p:strVal val="#ppt_y"/>
                                          </p:val>
                                        </p:tav>
                                      </p:tavLst>
                                    </p:anim>
                                  </p:childTnLst>
                                </p:cTn>
                              </p:par>
                              <p:par>
                                <p:cTn id="98" presetID="42" presetClass="entr" presetSubtype="0" fill="hold" grpId="0" nodeType="withEffect" nodePh="1">
                                  <p:stCondLst>
                                    <p:cond delay="0"/>
                                  </p:stCondLst>
                                  <p:endCondLst>
                                    <p:cond evt="begin" delay="0">
                                      <p:tn val="98"/>
                                    </p:cond>
                                  </p:endCondLst>
                                  <p:childTnLst>
                                    <p:set>
                                      <p:cBhvr>
                                        <p:cTn id="99" dur="1" fill="hold">
                                          <p:stCondLst>
                                            <p:cond delay="0"/>
                                          </p:stCondLst>
                                        </p:cTn>
                                        <p:tgtEl>
                                          <p:spTgt spid="83"/>
                                        </p:tgtEl>
                                        <p:attrNameLst>
                                          <p:attrName>style.visibility</p:attrName>
                                        </p:attrNameLst>
                                      </p:cBhvr>
                                      <p:to>
                                        <p:strVal val="visible"/>
                                      </p:to>
                                    </p:set>
                                    <p:animEffect transition="in" filter="fade">
                                      <p:cBhvr>
                                        <p:cTn id="100" dur="500"/>
                                        <p:tgtEl>
                                          <p:spTgt spid="83"/>
                                        </p:tgtEl>
                                      </p:cBhvr>
                                    </p:animEffect>
                                    <p:anim calcmode="lin" valueType="num">
                                      <p:cBhvr>
                                        <p:cTn id="101" dur="500" fill="hold"/>
                                        <p:tgtEl>
                                          <p:spTgt spid="83"/>
                                        </p:tgtEl>
                                        <p:attrNameLst>
                                          <p:attrName>ppt_x</p:attrName>
                                        </p:attrNameLst>
                                      </p:cBhvr>
                                      <p:tavLst>
                                        <p:tav tm="0">
                                          <p:val>
                                            <p:strVal val="#ppt_x"/>
                                          </p:val>
                                        </p:tav>
                                        <p:tav tm="100000">
                                          <p:val>
                                            <p:strVal val="#ppt_x"/>
                                          </p:val>
                                        </p:tav>
                                      </p:tavLst>
                                    </p:anim>
                                    <p:anim calcmode="lin" valueType="num">
                                      <p:cBhvr>
                                        <p:cTn id="102" dur="500" fill="hold"/>
                                        <p:tgtEl>
                                          <p:spTgt spid="83"/>
                                        </p:tgtEl>
                                        <p:attrNameLst>
                                          <p:attrName>ppt_y</p:attrName>
                                        </p:attrNameLst>
                                      </p:cBhvr>
                                      <p:tavLst>
                                        <p:tav tm="0">
                                          <p:val>
                                            <p:strVal val="#ppt_y+.1"/>
                                          </p:val>
                                        </p:tav>
                                        <p:tav tm="100000">
                                          <p:val>
                                            <p:strVal val="#ppt_y"/>
                                          </p:val>
                                        </p:tav>
                                      </p:tavLst>
                                    </p:anim>
                                  </p:childTnLst>
                                </p:cTn>
                              </p:par>
                              <p:par>
                                <p:cTn id="103" presetID="42" presetClass="entr" presetSubtype="0" fill="hold" grpId="0" nodeType="withEffect" nodePh="1">
                                  <p:stCondLst>
                                    <p:cond delay="0"/>
                                  </p:stCondLst>
                                  <p:endCondLst>
                                    <p:cond evt="begin" delay="0">
                                      <p:tn val="103"/>
                                    </p:cond>
                                  </p:endCondLst>
                                  <p:childTnLst>
                                    <p:set>
                                      <p:cBhvr>
                                        <p:cTn id="104" dur="1" fill="hold">
                                          <p:stCondLst>
                                            <p:cond delay="0"/>
                                          </p:stCondLst>
                                        </p:cTn>
                                        <p:tgtEl>
                                          <p:spTgt spid="85"/>
                                        </p:tgtEl>
                                        <p:attrNameLst>
                                          <p:attrName>style.visibility</p:attrName>
                                        </p:attrNameLst>
                                      </p:cBhvr>
                                      <p:to>
                                        <p:strVal val="visible"/>
                                      </p:to>
                                    </p:set>
                                    <p:animEffect transition="in" filter="fade">
                                      <p:cBhvr>
                                        <p:cTn id="105" dur="500"/>
                                        <p:tgtEl>
                                          <p:spTgt spid="85"/>
                                        </p:tgtEl>
                                      </p:cBhvr>
                                    </p:animEffect>
                                    <p:anim calcmode="lin" valueType="num">
                                      <p:cBhvr>
                                        <p:cTn id="106" dur="500" fill="hold"/>
                                        <p:tgtEl>
                                          <p:spTgt spid="85"/>
                                        </p:tgtEl>
                                        <p:attrNameLst>
                                          <p:attrName>ppt_x</p:attrName>
                                        </p:attrNameLst>
                                      </p:cBhvr>
                                      <p:tavLst>
                                        <p:tav tm="0">
                                          <p:val>
                                            <p:strVal val="#ppt_x"/>
                                          </p:val>
                                        </p:tav>
                                        <p:tav tm="100000">
                                          <p:val>
                                            <p:strVal val="#ppt_x"/>
                                          </p:val>
                                        </p:tav>
                                      </p:tavLst>
                                    </p:anim>
                                    <p:anim calcmode="lin" valueType="num">
                                      <p:cBhvr>
                                        <p:cTn id="107" dur="500" fill="hold"/>
                                        <p:tgtEl>
                                          <p:spTgt spid="85"/>
                                        </p:tgtEl>
                                        <p:attrNameLst>
                                          <p:attrName>ppt_y</p:attrName>
                                        </p:attrNameLst>
                                      </p:cBhvr>
                                      <p:tavLst>
                                        <p:tav tm="0">
                                          <p:val>
                                            <p:strVal val="#ppt_y+.1"/>
                                          </p:val>
                                        </p:tav>
                                        <p:tav tm="100000">
                                          <p:val>
                                            <p:strVal val="#ppt_y"/>
                                          </p:val>
                                        </p:tav>
                                      </p:tavLst>
                                    </p:anim>
                                  </p:childTnLst>
                                </p:cTn>
                              </p:par>
                              <p:par>
                                <p:cTn id="108" presetID="42" presetClass="entr" presetSubtype="0" fill="hold" grpId="0" nodeType="withEffect">
                                  <p:stCondLst>
                                    <p:cond delay="0"/>
                                  </p:stCondLst>
                                  <p:childTnLst>
                                    <p:set>
                                      <p:cBhvr>
                                        <p:cTn id="109" dur="1" fill="hold">
                                          <p:stCondLst>
                                            <p:cond delay="0"/>
                                          </p:stCondLst>
                                        </p:cTn>
                                        <p:tgtEl>
                                          <p:spTgt spid="86"/>
                                        </p:tgtEl>
                                        <p:attrNameLst>
                                          <p:attrName>style.visibility</p:attrName>
                                        </p:attrNameLst>
                                      </p:cBhvr>
                                      <p:to>
                                        <p:strVal val="visible"/>
                                      </p:to>
                                    </p:set>
                                    <p:animEffect transition="in" filter="fade">
                                      <p:cBhvr>
                                        <p:cTn id="110" dur="500"/>
                                        <p:tgtEl>
                                          <p:spTgt spid="86"/>
                                        </p:tgtEl>
                                      </p:cBhvr>
                                    </p:animEffect>
                                    <p:anim calcmode="lin" valueType="num">
                                      <p:cBhvr>
                                        <p:cTn id="111" dur="500" fill="hold"/>
                                        <p:tgtEl>
                                          <p:spTgt spid="86"/>
                                        </p:tgtEl>
                                        <p:attrNameLst>
                                          <p:attrName>ppt_x</p:attrName>
                                        </p:attrNameLst>
                                      </p:cBhvr>
                                      <p:tavLst>
                                        <p:tav tm="0">
                                          <p:val>
                                            <p:strVal val="#ppt_x"/>
                                          </p:val>
                                        </p:tav>
                                        <p:tav tm="100000">
                                          <p:val>
                                            <p:strVal val="#ppt_x"/>
                                          </p:val>
                                        </p:tav>
                                      </p:tavLst>
                                    </p:anim>
                                    <p:anim calcmode="lin" valueType="num">
                                      <p:cBhvr>
                                        <p:cTn id="112" dur="500" fill="hold"/>
                                        <p:tgtEl>
                                          <p:spTgt spid="86"/>
                                        </p:tgtEl>
                                        <p:attrNameLst>
                                          <p:attrName>ppt_y</p:attrName>
                                        </p:attrNameLst>
                                      </p:cBhvr>
                                      <p:tavLst>
                                        <p:tav tm="0">
                                          <p:val>
                                            <p:strVal val="#ppt_y+.1"/>
                                          </p:val>
                                        </p:tav>
                                        <p:tav tm="100000">
                                          <p:val>
                                            <p:strVal val="#ppt_y"/>
                                          </p:val>
                                        </p:tav>
                                      </p:tavLst>
                                    </p:anim>
                                  </p:childTnLst>
                                </p:cTn>
                              </p:par>
                              <p:par>
                                <p:cTn id="113" presetID="42" presetClass="entr" presetSubtype="0" fill="hold" grpId="0" nodeType="withEffect" nodePh="1">
                                  <p:stCondLst>
                                    <p:cond delay="0"/>
                                  </p:stCondLst>
                                  <p:endCondLst>
                                    <p:cond evt="begin" delay="0">
                                      <p:tn val="113"/>
                                    </p:cond>
                                  </p:endCondLst>
                                  <p:childTnLst>
                                    <p:set>
                                      <p:cBhvr>
                                        <p:cTn id="114" dur="1" fill="hold">
                                          <p:stCondLst>
                                            <p:cond delay="0"/>
                                          </p:stCondLst>
                                        </p:cTn>
                                        <p:tgtEl>
                                          <p:spTgt spid="87"/>
                                        </p:tgtEl>
                                        <p:attrNameLst>
                                          <p:attrName>style.visibility</p:attrName>
                                        </p:attrNameLst>
                                      </p:cBhvr>
                                      <p:to>
                                        <p:strVal val="visible"/>
                                      </p:to>
                                    </p:set>
                                    <p:animEffect transition="in" filter="fade">
                                      <p:cBhvr>
                                        <p:cTn id="115" dur="500"/>
                                        <p:tgtEl>
                                          <p:spTgt spid="87"/>
                                        </p:tgtEl>
                                      </p:cBhvr>
                                    </p:animEffect>
                                    <p:anim calcmode="lin" valueType="num">
                                      <p:cBhvr>
                                        <p:cTn id="116" dur="500" fill="hold"/>
                                        <p:tgtEl>
                                          <p:spTgt spid="87"/>
                                        </p:tgtEl>
                                        <p:attrNameLst>
                                          <p:attrName>ppt_x</p:attrName>
                                        </p:attrNameLst>
                                      </p:cBhvr>
                                      <p:tavLst>
                                        <p:tav tm="0">
                                          <p:val>
                                            <p:strVal val="#ppt_x"/>
                                          </p:val>
                                        </p:tav>
                                        <p:tav tm="100000">
                                          <p:val>
                                            <p:strVal val="#ppt_x"/>
                                          </p:val>
                                        </p:tav>
                                      </p:tavLst>
                                    </p:anim>
                                    <p:anim calcmode="lin" valueType="num">
                                      <p:cBhvr>
                                        <p:cTn id="117" dur="500" fill="hold"/>
                                        <p:tgtEl>
                                          <p:spTgt spid="87"/>
                                        </p:tgtEl>
                                        <p:attrNameLst>
                                          <p:attrName>ppt_y</p:attrName>
                                        </p:attrNameLst>
                                      </p:cBhvr>
                                      <p:tavLst>
                                        <p:tav tm="0">
                                          <p:val>
                                            <p:strVal val="#ppt_y+.1"/>
                                          </p:val>
                                        </p:tav>
                                        <p:tav tm="100000">
                                          <p:val>
                                            <p:strVal val="#ppt_y"/>
                                          </p:val>
                                        </p:tav>
                                      </p:tavLst>
                                    </p:anim>
                                  </p:childTnLst>
                                </p:cTn>
                              </p:par>
                              <p:par>
                                <p:cTn id="118" presetID="42" presetClass="entr" presetSubtype="0" fill="hold" grpId="0" nodeType="withEffect">
                                  <p:stCondLst>
                                    <p:cond delay="0"/>
                                  </p:stCondLst>
                                  <p:childTnLst>
                                    <p:set>
                                      <p:cBhvr>
                                        <p:cTn id="119" dur="1" fill="hold">
                                          <p:stCondLst>
                                            <p:cond delay="0"/>
                                          </p:stCondLst>
                                        </p:cTn>
                                        <p:tgtEl>
                                          <p:spTgt spid="88"/>
                                        </p:tgtEl>
                                        <p:attrNameLst>
                                          <p:attrName>style.visibility</p:attrName>
                                        </p:attrNameLst>
                                      </p:cBhvr>
                                      <p:to>
                                        <p:strVal val="visible"/>
                                      </p:to>
                                    </p:set>
                                    <p:animEffect transition="in" filter="fade">
                                      <p:cBhvr>
                                        <p:cTn id="120" dur="500"/>
                                        <p:tgtEl>
                                          <p:spTgt spid="88"/>
                                        </p:tgtEl>
                                      </p:cBhvr>
                                    </p:animEffect>
                                    <p:anim calcmode="lin" valueType="num">
                                      <p:cBhvr>
                                        <p:cTn id="121" dur="500" fill="hold"/>
                                        <p:tgtEl>
                                          <p:spTgt spid="88"/>
                                        </p:tgtEl>
                                        <p:attrNameLst>
                                          <p:attrName>ppt_x</p:attrName>
                                        </p:attrNameLst>
                                      </p:cBhvr>
                                      <p:tavLst>
                                        <p:tav tm="0">
                                          <p:val>
                                            <p:strVal val="#ppt_x"/>
                                          </p:val>
                                        </p:tav>
                                        <p:tav tm="100000">
                                          <p:val>
                                            <p:strVal val="#ppt_x"/>
                                          </p:val>
                                        </p:tav>
                                      </p:tavLst>
                                    </p:anim>
                                    <p:anim calcmode="lin" valueType="num">
                                      <p:cBhvr>
                                        <p:cTn id="122" dur="500" fill="hold"/>
                                        <p:tgtEl>
                                          <p:spTgt spid="88"/>
                                        </p:tgtEl>
                                        <p:attrNameLst>
                                          <p:attrName>ppt_y</p:attrName>
                                        </p:attrNameLst>
                                      </p:cBhvr>
                                      <p:tavLst>
                                        <p:tav tm="0">
                                          <p:val>
                                            <p:strVal val="#ppt_y+.1"/>
                                          </p:val>
                                        </p:tav>
                                        <p:tav tm="100000">
                                          <p:val>
                                            <p:strVal val="#ppt_y"/>
                                          </p:val>
                                        </p:tav>
                                      </p:tavLst>
                                    </p:anim>
                                  </p:childTnLst>
                                </p:cTn>
                              </p:par>
                              <p:par>
                                <p:cTn id="123" presetID="42" presetClass="entr" presetSubtype="0" fill="hold" grpId="0" nodeType="withEffect" nodePh="1">
                                  <p:stCondLst>
                                    <p:cond delay="0"/>
                                  </p:stCondLst>
                                  <p:endCondLst>
                                    <p:cond evt="begin" delay="0">
                                      <p:tn val="123"/>
                                    </p:cond>
                                  </p:endCondLst>
                                  <p:childTnLst>
                                    <p:set>
                                      <p:cBhvr>
                                        <p:cTn id="124" dur="1" fill="hold">
                                          <p:stCondLst>
                                            <p:cond delay="0"/>
                                          </p:stCondLst>
                                        </p:cTn>
                                        <p:tgtEl>
                                          <p:spTgt spid="89"/>
                                        </p:tgtEl>
                                        <p:attrNameLst>
                                          <p:attrName>style.visibility</p:attrName>
                                        </p:attrNameLst>
                                      </p:cBhvr>
                                      <p:to>
                                        <p:strVal val="visible"/>
                                      </p:to>
                                    </p:set>
                                    <p:animEffect transition="in" filter="fade">
                                      <p:cBhvr>
                                        <p:cTn id="125" dur="500"/>
                                        <p:tgtEl>
                                          <p:spTgt spid="89"/>
                                        </p:tgtEl>
                                      </p:cBhvr>
                                    </p:animEffect>
                                    <p:anim calcmode="lin" valueType="num">
                                      <p:cBhvr>
                                        <p:cTn id="126" dur="500" fill="hold"/>
                                        <p:tgtEl>
                                          <p:spTgt spid="89"/>
                                        </p:tgtEl>
                                        <p:attrNameLst>
                                          <p:attrName>ppt_x</p:attrName>
                                        </p:attrNameLst>
                                      </p:cBhvr>
                                      <p:tavLst>
                                        <p:tav tm="0">
                                          <p:val>
                                            <p:strVal val="#ppt_x"/>
                                          </p:val>
                                        </p:tav>
                                        <p:tav tm="100000">
                                          <p:val>
                                            <p:strVal val="#ppt_x"/>
                                          </p:val>
                                        </p:tav>
                                      </p:tavLst>
                                    </p:anim>
                                    <p:anim calcmode="lin" valueType="num">
                                      <p:cBhvr>
                                        <p:cTn id="127" dur="500" fill="hold"/>
                                        <p:tgtEl>
                                          <p:spTgt spid="89"/>
                                        </p:tgtEl>
                                        <p:attrNameLst>
                                          <p:attrName>ppt_y</p:attrName>
                                        </p:attrNameLst>
                                      </p:cBhvr>
                                      <p:tavLst>
                                        <p:tav tm="0">
                                          <p:val>
                                            <p:strVal val="#ppt_y+.1"/>
                                          </p:val>
                                        </p:tav>
                                        <p:tav tm="100000">
                                          <p:val>
                                            <p:strVal val="#ppt_y"/>
                                          </p:val>
                                        </p:tav>
                                      </p:tavLst>
                                    </p:anim>
                                  </p:childTnLst>
                                </p:cTn>
                              </p:par>
                              <p:par>
                                <p:cTn id="128" presetID="42" presetClass="entr" presetSubtype="0" fill="hold" grpId="0" nodeType="withEffect" nodePh="1">
                                  <p:stCondLst>
                                    <p:cond delay="0"/>
                                  </p:stCondLst>
                                  <p:endCondLst>
                                    <p:cond evt="begin" delay="0">
                                      <p:tn val="128"/>
                                    </p:cond>
                                  </p:endCondLst>
                                  <p:childTnLst>
                                    <p:set>
                                      <p:cBhvr>
                                        <p:cTn id="129" dur="1" fill="hold">
                                          <p:stCondLst>
                                            <p:cond delay="0"/>
                                          </p:stCondLst>
                                        </p:cTn>
                                        <p:tgtEl>
                                          <p:spTgt spid="91"/>
                                        </p:tgtEl>
                                        <p:attrNameLst>
                                          <p:attrName>style.visibility</p:attrName>
                                        </p:attrNameLst>
                                      </p:cBhvr>
                                      <p:to>
                                        <p:strVal val="visible"/>
                                      </p:to>
                                    </p:set>
                                    <p:animEffect transition="in" filter="fade">
                                      <p:cBhvr>
                                        <p:cTn id="130" dur="500"/>
                                        <p:tgtEl>
                                          <p:spTgt spid="91"/>
                                        </p:tgtEl>
                                      </p:cBhvr>
                                    </p:animEffect>
                                    <p:anim calcmode="lin" valueType="num">
                                      <p:cBhvr>
                                        <p:cTn id="131" dur="500" fill="hold"/>
                                        <p:tgtEl>
                                          <p:spTgt spid="91"/>
                                        </p:tgtEl>
                                        <p:attrNameLst>
                                          <p:attrName>ppt_x</p:attrName>
                                        </p:attrNameLst>
                                      </p:cBhvr>
                                      <p:tavLst>
                                        <p:tav tm="0">
                                          <p:val>
                                            <p:strVal val="#ppt_x"/>
                                          </p:val>
                                        </p:tav>
                                        <p:tav tm="100000">
                                          <p:val>
                                            <p:strVal val="#ppt_x"/>
                                          </p:val>
                                        </p:tav>
                                      </p:tavLst>
                                    </p:anim>
                                    <p:anim calcmode="lin" valueType="num">
                                      <p:cBhvr>
                                        <p:cTn id="132" dur="500" fill="hold"/>
                                        <p:tgtEl>
                                          <p:spTgt spid="91"/>
                                        </p:tgtEl>
                                        <p:attrNameLst>
                                          <p:attrName>ppt_y</p:attrName>
                                        </p:attrNameLst>
                                      </p:cBhvr>
                                      <p:tavLst>
                                        <p:tav tm="0">
                                          <p:val>
                                            <p:strVal val="#ppt_y+.1"/>
                                          </p:val>
                                        </p:tav>
                                        <p:tav tm="100000">
                                          <p:val>
                                            <p:strVal val="#ppt_y"/>
                                          </p:val>
                                        </p:tav>
                                      </p:tavLst>
                                    </p:anim>
                                  </p:childTnLst>
                                </p:cTn>
                              </p:par>
                            </p:childTnLst>
                          </p:cTn>
                        </p:par>
                        <p:par>
                          <p:cTn id="133" fill="hold" nodeType="afterGroup">
                            <p:stCondLst>
                              <p:cond delay="4250"/>
                            </p:stCondLst>
                            <p:childTnLst>
                              <p:par>
                                <p:cTn id="134" presetID="47" presetClass="entr" presetSubtype="0" fill="hold" grpId="0" nodeType="afterEffect">
                                  <p:stCondLst>
                                    <p:cond delay="0"/>
                                  </p:stCondLst>
                                  <p:childTnLst>
                                    <p:set>
                                      <p:cBhvr>
                                        <p:cTn id="135" dur="1" fill="hold">
                                          <p:stCondLst>
                                            <p:cond delay="0"/>
                                          </p:stCondLst>
                                        </p:cTn>
                                        <p:tgtEl>
                                          <p:spTgt spid="80"/>
                                        </p:tgtEl>
                                        <p:attrNameLst>
                                          <p:attrName>style.visibility</p:attrName>
                                        </p:attrNameLst>
                                      </p:cBhvr>
                                      <p:to>
                                        <p:strVal val="visible"/>
                                      </p:to>
                                    </p:set>
                                    <p:animEffect transition="in" filter="fade">
                                      <p:cBhvr>
                                        <p:cTn id="136" dur="500"/>
                                        <p:tgtEl>
                                          <p:spTgt spid="80"/>
                                        </p:tgtEl>
                                      </p:cBhvr>
                                    </p:animEffect>
                                    <p:anim calcmode="lin" valueType="num">
                                      <p:cBhvr>
                                        <p:cTn id="137" dur="500" fill="hold"/>
                                        <p:tgtEl>
                                          <p:spTgt spid="80"/>
                                        </p:tgtEl>
                                        <p:attrNameLst>
                                          <p:attrName>ppt_x</p:attrName>
                                        </p:attrNameLst>
                                      </p:cBhvr>
                                      <p:tavLst>
                                        <p:tav tm="0">
                                          <p:val>
                                            <p:strVal val="#ppt_x"/>
                                          </p:val>
                                        </p:tav>
                                        <p:tav tm="100000">
                                          <p:val>
                                            <p:strVal val="#ppt_x"/>
                                          </p:val>
                                        </p:tav>
                                      </p:tavLst>
                                    </p:anim>
                                    <p:anim calcmode="lin" valueType="num">
                                      <p:cBhvr>
                                        <p:cTn id="138" dur="500" fill="hold"/>
                                        <p:tgtEl>
                                          <p:spTgt spid="80"/>
                                        </p:tgtEl>
                                        <p:attrNameLst>
                                          <p:attrName>ppt_y</p:attrName>
                                        </p:attrNameLst>
                                      </p:cBhvr>
                                      <p:tavLst>
                                        <p:tav tm="0">
                                          <p:val>
                                            <p:strVal val="#ppt_y-.1"/>
                                          </p:val>
                                        </p:tav>
                                        <p:tav tm="100000">
                                          <p:val>
                                            <p:strVal val="#ppt_y"/>
                                          </p:val>
                                        </p:tav>
                                      </p:tavLst>
                                    </p:anim>
                                  </p:childTnLst>
                                </p:cTn>
                              </p:par>
                              <p:par>
                                <p:cTn id="139" presetID="47" presetClass="entr" presetSubtype="0" fill="hold" grpId="0" nodeType="withEffect">
                                  <p:stCondLst>
                                    <p:cond delay="0"/>
                                  </p:stCondLst>
                                  <p:childTnLst>
                                    <p:set>
                                      <p:cBhvr>
                                        <p:cTn id="140" dur="1" fill="hold">
                                          <p:stCondLst>
                                            <p:cond delay="0"/>
                                          </p:stCondLst>
                                        </p:cTn>
                                        <p:tgtEl>
                                          <p:spTgt spid="78"/>
                                        </p:tgtEl>
                                        <p:attrNameLst>
                                          <p:attrName>style.visibility</p:attrName>
                                        </p:attrNameLst>
                                      </p:cBhvr>
                                      <p:to>
                                        <p:strVal val="visible"/>
                                      </p:to>
                                    </p:set>
                                    <p:animEffect transition="in" filter="fade">
                                      <p:cBhvr>
                                        <p:cTn id="141" dur="500"/>
                                        <p:tgtEl>
                                          <p:spTgt spid="78"/>
                                        </p:tgtEl>
                                      </p:cBhvr>
                                    </p:animEffect>
                                    <p:anim calcmode="lin" valueType="num">
                                      <p:cBhvr>
                                        <p:cTn id="142" dur="500" fill="hold"/>
                                        <p:tgtEl>
                                          <p:spTgt spid="78"/>
                                        </p:tgtEl>
                                        <p:attrNameLst>
                                          <p:attrName>ppt_x</p:attrName>
                                        </p:attrNameLst>
                                      </p:cBhvr>
                                      <p:tavLst>
                                        <p:tav tm="0">
                                          <p:val>
                                            <p:strVal val="#ppt_x"/>
                                          </p:val>
                                        </p:tav>
                                        <p:tav tm="100000">
                                          <p:val>
                                            <p:strVal val="#ppt_x"/>
                                          </p:val>
                                        </p:tav>
                                      </p:tavLst>
                                    </p:anim>
                                    <p:anim calcmode="lin" valueType="num">
                                      <p:cBhvr>
                                        <p:cTn id="143" dur="500" fill="hold"/>
                                        <p:tgtEl>
                                          <p:spTgt spid="78"/>
                                        </p:tgtEl>
                                        <p:attrNameLst>
                                          <p:attrName>ppt_y</p:attrName>
                                        </p:attrNameLst>
                                      </p:cBhvr>
                                      <p:tavLst>
                                        <p:tav tm="0">
                                          <p:val>
                                            <p:strVal val="#ppt_y-.1"/>
                                          </p:val>
                                        </p:tav>
                                        <p:tav tm="100000">
                                          <p:val>
                                            <p:strVal val="#ppt_y"/>
                                          </p:val>
                                        </p:tav>
                                      </p:tavLst>
                                    </p:anim>
                                  </p:childTnLst>
                                </p:cTn>
                              </p:par>
                              <p:par>
                                <p:cTn id="144" presetID="47" presetClass="entr" presetSubtype="0" fill="hold" grpId="0" nodeType="withEffect">
                                  <p:stCondLst>
                                    <p:cond delay="0"/>
                                  </p:stCondLst>
                                  <p:childTnLst>
                                    <p:set>
                                      <p:cBhvr>
                                        <p:cTn id="145" dur="1" fill="hold">
                                          <p:stCondLst>
                                            <p:cond delay="0"/>
                                          </p:stCondLst>
                                        </p:cTn>
                                        <p:tgtEl>
                                          <p:spTgt spid="84"/>
                                        </p:tgtEl>
                                        <p:attrNameLst>
                                          <p:attrName>style.visibility</p:attrName>
                                        </p:attrNameLst>
                                      </p:cBhvr>
                                      <p:to>
                                        <p:strVal val="visible"/>
                                      </p:to>
                                    </p:set>
                                    <p:animEffect transition="in" filter="fade">
                                      <p:cBhvr>
                                        <p:cTn id="146" dur="500"/>
                                        <p:tgtEl>
                                          <p:spTgt spid="84"/>
                                        </p:tgtEl>
                                      </p:cBhvr>
                                    </p:animEffect>
                                    <p:anim calcmode="lin" valueType="num">
                                      <p:cBhvr>
                                        <p:cTn id="147" dur="500" fill="hold"/>
                                        <p:tgtEl>
                                          <p:spTgt spid="84"/>
                                        </p:tgtEl>
                                        <p:attrNameLst>
                                          <p:attrName>ppt_x</p:attrName>
                                        </p:attrNameLst>
                                      </p:cBhvr>
                                      <p:tavLst>
                                        <p:tav tm="0">
                                          <p:val>
                                            <p:strVal val="#ppt_x"/>
                                          </p:val>
                                        </p:tav>
                                        <p:tav tm="100000">
                                          <p:val>
                                            <p:strVal val="#ppt_x"/>
                                          </p:val>
                                        </p:tav>
                                      </p:tavLst>
                                    </p:anim>
                                    <p:anim calcmode="lin" valueType="num">
                                      <p:cBhvr>
                                        <p:cTn id="148" dur="500" fill="hold"/>
                                        <p:tgtEl>
                                          <p:spTgt spid="84"/>
                                        </p:tgtEl>
                                        <p:attrNameLst>
                                          <p:attrName>ppt_y</p:attrName>
                                        </p:attrNameLst>
                                      </p:cBhvr>
                                      <p:tavLst>
                                        <p:tav tm="0">
                                          <p:val>
                                            <p:strVal val="#ppt_y-.1"/>
                                          </p:val>
                                        </p:tav>
                                        <p:tav tm="100000">
                                          <p:val>
                                            <p:strVal val="#ppt_y"/>
                                          </p:val>
                                        </p:tav>
                                      </p:tavLst>
                                    </p:anim>
                                  </p:childTnLst>
                                </p:cTn>
                              </p:par>
                              <p:par>
                                <p:cTn id="149" presetID="47" presetClass="entr" presetSubtype="0" fill="hold" grpId="0" nodeType="withEffect">
                                  <p:stCondLst>
                                    <p:cond delay="0"/>
                                  </p:stCondLst>
                                  <p:childTnLst>
                                    <p:set>
                                      <p:cBhvr>
                                        <p:cTn id="150" dur="1" fill="hold">
                                          <p:stCondLst>
                                            <p:cond delay="0"/>
                                          </p:stCondLst>
                                        </p:cTn>
                                        <p:tgtEl>
                                          <p:spTgt spid="90"/>
                                        </p:tgtEl>
                                        <p:attrNameLst>
                                          <p:attrName>style.visibility</p:attrName>
                                        </p:attrNameLst>
                                      </p:cBhvr>
                                      <p:to>
                                        <p:strVal val="visible"/>
                                      </p:to>
                                    </p:set>
                                    <p:animEffect transition="in" filter="fade">
                                      <p:cBhvr>
                                        <p:cTn id="151" dur="500"/>
                                        <p:tgtEl>
                                          <p:spTgt spid="90"/>
                                        </p:tgtEl>
                                      </p:cBhvr>
                                    </p:animEffect>
                                    <p:anim calcmode="lin" valueType="num">
                                      <p:cBhvr>
                                        <p:cTn id="152" dur="500" fill="hold"/>
                                        <p:tgtEl>
                                          <p:spTgt spid="90"/>
                                        </p:tgtEl>
                                        <p:attrNameLst>
                                          <p:attrName>ppt_x</p:attrName>
                                        </p:attrNameLst>
                                      </p:cBhvr>
                                      <p:tavLst>
                                        <p:tav tm="0">
                                          <p:val>
                                            <p:strVal val="#ppt_x"/>
                                          </p:val>
                                        </p:tav>
                                        <p:tav tm="100000">
                                          <p:val>
                                            <p:strVal val="#ppt_x"/>
                                          </p:val>
                                        </p:tav>
                                      </p:tavLst>
                                    </p:anim>
                                    <p:anim calcmode="lin" valueType="num">
                                      <p:cBhvr>
                                        <p:cTn id="153" dur="500" fill="hold"/>
                                        <p:tgtEl>
                                          <p:spTgt spid="90"/>
                                        </p:tgtEl>
                                        <p:attrNameLst>
                                          <p:attrName>ppt_y</p:attrName>
                                        </p:attrNameLst>
                                      </p:cBhvr>
                                      <p:tavLst>
                                        <p:tav tm="0">
                                          <p:val>
                                            <p:strVal val="#ppt_y-.1"/>
                                          </p:val>
                                        </p:tav>
                                        <p:tav tm="100000">
                                          <p:val>
                                            <p:strVal val="#ppt_y"/>
                                          </p:val>
                                        </p:tav>
                                      </p:tavLst>
                                    </p:anim>
                                  </p:childTnLst>
                                </p:cTn>
                              </p:par>
                            </p:childTnLst>
                          </p:cTn>
                        </p:par>
                        <p:par>
                          <p:cTn id="154" fill="hold" nodeType="afterGroup">
                            <p:stCondLst>
                              <p:cond delay="4750"/>
                            </p:stCondLst>
                            <p:childTnLst>
                              <p:par>
                                <p:cTn id="155" presetID="53" presetClass="entr" presetSubtype="16" fill="hold" grpId="0" nodeType="afterEffect">
                                  <p:stCondLst>
                                    <p:cond delay="0"/>
                                  </p:stCondLst>
                                  <p:childTnLst>
                                    <p:set>
                                      <p:cBhvr>
                                        <p:cTn id="156" dur="1" fill="hold">
                                          <p:stCondLst>
                                            <p:cond delay="0"/>
                                          </p:stCondLst>
                                        </p:cTn>
                                        <p:tgtEl>
                                          <p:spTgt spid="92"/>
                                        </p:tgtEl>
                                        <p:attrNameLst>
                                          <p:attrName>style.visibility</p:attrName>
                                        </p:attrNameLst>
                                      </p:cBhvr>
                                      <p:to>
                                        <p:strVal val="visible"/>
                                      </p:to>
                                    </p:set>
                                    <p:anim calcmode="lin" valueType="num">
                                      <p:cBhvr>
                                        <p:cTn id="157" dur="500" fill="hold"/>
                                        <p:tgtEl>
                                          <p:spTgt spid="92"/>
                                        </p:tgtEl>
                                        <p:attrNameLst>
                                          <p:attrName>ppt_w</p:attrName>
                                        </p:attrNameLst>
                                      </p:cBhvr>
                                      <p:tavLst>
                                        <p:tav tm="0">
                                          <p:val>
                                            <p:fltVal val="0"/>
                                          </p:val>
                                        </p:tav>
                                        <p:tav tm="100000">
                                          <p:val>
                                            <p:strVal val="#ppt_w"/>
                                          </p:val>
                                        </p:tav>
                                      </p:tavLst>
                                    </p:anim>
                                    <p:anim calcmode="lin" valueType="num">
                                      <p:cBhvr>
                                        <p:cTn id="158" dur="500" fill="hold"/>
                                        <p:tgtEl>
                                          <p:spTgt spid="92"/>
                                        </p:tgtEl>
                                        <p:attrNameLst>
                                          <p:attrName>ppt_h</p:attrName>
                                        </p:attrNameLst>
                                      </p:cBhvr>
                                      <p:tavLst>
                                        <p:tav tm="0">
                                          <p:val>
                                            <p:fltVal val="0"/>
                                          </p:val>
                                        </p:tav>
                                        <p:tav tm="100000">
                                          <p:val>
                                            <p:strVal val="#ppt_h"/>
                                          </p:val>
                                        </p:tav>
                                      </p:tavLst>
                                    </p:anim>
                                    <p:animEffect transition="in" filter="fade">
                                      <p:cBhvr>
                                        <p:cTn id="159" dur="500"/>
                                        <p:tgtEl>
                                          <p:spTgt spid="92"/>
                                        </p:tgtEl>
                                      </p:cBhvr>
                                    </p:animEffect>
                                  </p:childTnLst>
                                </p:cTn>
                              </p:par>
                              <p:par>
                                <p:cTn id="160" presetID="53" presetClass="entr" presetSubtype="16" fill="hold" grpId="0" nodeType="withEffect">
                                  <p:stCondLst>
                                    <p:cond delay="0"/>
                                  </p:stCondLst>
                                  <p:childTnLst>
                                    <p:set>
                                      <p:cBhvr>
                                        <p:cTn id="161" dur="1" fill="hold">
                                          <p:stCondLst>
                                            <p:cond delay="0"/>
                                          </p:stCondLst>
                                        </p:cTn>
                                        <p:tgtEl>
                                          <p:spTgt spid="97"/>
                                        </p:tgtEl>
                                        <p:attrNameLst>
                                          <p:attrName>style.visibility</p:attrName>
                                        </p:attrNameLst>
                                      </p:cBhvr>
                                      <p:to>
                                        <p:strVal val="visible"/>
                                      </p:to>
                                    </p:set>
                                    <p:anim calcmode="lin" valueType="num">
                                      <p:cBhvr>
                                        <p:cTn id="162" dur="500" fill="hold"/>
                                        <p:tgtEl>
                                          <p:spTgt spid="97"/>
                                        </p:tgtEl>
                                        <p:attrNameLst>
                                          <p:attrName>ppt_w</p:attrName>
                                        </p:attrNameLst>
                                      </p:cBhvr>
                                      <p:tavLst>
                                        <p:tav tm="0">
                                          <p:val>
                                            <p:fltVal val="0"/>
                                          </p:val>
                                        </p:tav>
                                        <p:tav tm="100000">
                                          <p:val>
                                            <p:strVal val="#ppt_w"/>
                                          </p:val>
                                        </p:tav>
                                      </p:tavLst>
                                    </p:anim>
                                    <p:anim calcmode="lin" valueType="num">
                                      <p:cBhvr>
                                        <p:cTn id="163" dur="500" fill="hold"/>
                                        <p:tgtEl>
                                          <p:spTgt spid="97"/>
                                        </p:tgtEl>
                                        <p:attrNameLst>
                                          <p:attrName>ppt_h</p:attrName>
                                        </p:attrNameLst>
                                      </p:cBhvr>
                                      <p:tavLst>
                                        <p:tav tm="0">
                                          <p:val>
                                            <p:fltVal val="0"/>
                                          </p:val>
                                        </p:tav>
                                        <p:tav tm="100000">
                                          <p:val>
                                            <p:strVal val="#ppt_h"/>
                                          </p:val>
                                        </p:tav>
                                      </p:tavLst>
                                    </p:anim>
                                    <p:animEffect transition="in" filter="fade">
                                      <p:cBhvr>
                                        <p:cTn id="164" dur="500"/>
                                        <p:tgtEl>
                                          <p:spTgt spid="97"/>
                                        </p:tgtEl>
                                      </p:cBhvr>
                                    </p:animEffect>
                                  </p:childTnLst>
                                </p:cTn>
                              </p:par>
                            </p:childTnLst>
                          </p:cTn>
                        </p:par>
                        <p:par>
                          <p:cTn id="165" fill="hold" nodeType="afterGroup">
                            <p:stCondLst>
                              <p:cond delay="5250"/>
                            </p:stCondLst>
                            <p:childTnLst>
                              <p:par>
                                <p:cTn id="166" presetID="42" presetClass="entr" presetSubtype="0" fill="hold" nodeType="afterEffect">
                                  <p:stCondLst>
                                    <p:cond delay="0"/>
                                  </p:stCondLst>
                                  <p:childTnLst>
                                    <p:set>
                                      <p:cBhvr>
                                        <p:cTn id="167" dur="1" fill="hold">
                                          <p:stCondLst>
                                            <p:cond delay="0"/>
                                          </p:stCondLst>
                                        </p:cTn>
                                        <p:tgtEl>
                                          <p:spTgt spid="46"/>
                                        </p:tgtEl>
                                        <p:attrNameLst>
                                          <p:attrName>style.visibility</p:attrName>
                                        </p:attrNameLst>
                                      </p:cBhvr>
                                      <p:to>
                                        <p:strVal val="visible"/>
                                      </p:to>
                                    </p:set>
                                    <p:animEffect transition="in" filter="fade">
                                      <p:cBhvr>
                                        <p:cTn id="168" dur="500"/>
                                        <p:tgtEl>
                                          <p:spTgt spid="46"/>
                                        </p:tgtEl>
                                      </p:cBhvr>
                                    </p:animEffect>
                                    <p:anim calcmode="lin" valueType="num">
                                      <p:cBhvr>
                                        <p:cTn id="169" dur="500" fill="hold"/>
                                        <p:tgtEl>
                                          <p:spTgt spid="46"/>
                                        </p:tgtEl>
                                        <p:attrNameLst>
                                          <p:attrName>ppt_x</p:attrName>
                                        </p:attrNameLst>
                                      </p:cBhvr>
                                      <p:tavLst>
                                        <p:tav tm="0">
                                          <p:val>
                                            <p:strVal val="#ppt_x"/>
                                          </p:val>
                                        </p:tav>
                                        <p:tav tm="100000">
                                          <p:val>
                                            <p:strVal val="#ppt_x"/>
                                          </p:val>
                                        </p:tav>
                                      </p:tavLst>
                                    </p:anim>
                                    <p:anim calcmode="lin" valueType="num">
                                      <p:cBhvr>
                                        <p:cTn id="170" dur="500" fill="hold"/>
                                        <p:tgtEl>
                                          <p:spTgt spid="46"/>
                                        </p:tgtEl>
                                        <p:attrNameLst>
                                          <p:attrName>ppt_y</p:attrName>
                                        </p:attrNameLst>
                                      </p:cBhvr>
                                      <p:tavLst>
                                        <p:tav tm="0">
                                          <p:val>
                                            <p:strVal val="#ppt_y+.1"/>
                                          </p:val>
                                        </p:tav>
                                        <p:tav tm="100000">
                                          <p:val>
                                            <p:strVal val="#ppt_y"/>
                                          </p:val>
                                        </p:tav>
                                      </p:tavLst>
                                    </p:anim>
                                  </p:childTnLst>
                                </p:cTn>
                              </p:par>
                              <p:par>
                                <p:cTn id="171" presetID="42" presetClass="entr" presetSubtype="0" fill="hold" nodeType="withEffect">
                                  <p:stCondLst>
                                    <p:cond delay="0"/>
                                  </p:stCondLst>
                                  <p:childTnLst>
                                    <p:set>
                                      <p:cBhvr>
                                        <p:cTn id="172" dur="1" fill="hold">
                                          <p:stCondLst>
                                            <p:cond delay="0"/>
                                          </p:stCondLst>
                                        </p:cTn>
                                        <p:tgtEl>
                                          <p:spTgt spid="44"/>
                                        </p:tgtEl>
                                        <p:attrNameLst>
                                          <p:attrName>style.visibility</p:attrName>
                                        </p:attrNameLst>
                                      </p:cBhvr>
                                      <p:to>
                                        <p:strVal val="visible"/>
                                      </p:to>
                                    </p:set>
                                    <p:animEffect transition="in" filter="fade">
                                      <p:cBhvr>
                                        <p:cTn id="173" dur="500"/>
                                        <p:tgtEl>
                                          <p:spTgt spid="44"/>
                                        </p:tgtEl>
                                      </p:cBhvr>
                                    </p:animEffect>
                                    <p:anim calcmode="lin" valueType="num">
                                      <p:cBhvr>
                                        <p:cTn id="174" dur="500" fill="hold"/>
                                        <p:tgtEl>
                                          <p:spTgt spid="44"/>
                                        </p:tgtEl>
                                        <p:attrNameLst>
                                          <p:attrName>ppt_x</p:attrName>
                                        </p:attrNameLst>
                                      </p:cBhvr>
                                      <p:tavLst>
                                        <p:tav tm="0">
                                          <p:val>
                                            <p:strVal val="#ppt_x"/>
                                          </p:val>
                                        </p:tav>
                                        <p:tav tm="100000">
                                          <p:val>
                                            <p:strVal val="#ppt_x"/>
                                          </p:val>
                                        </p:tav>
                                      </p:tavLst>
                                    </p:anim>
                                    <p:anim calcmode="lin" valueType="num">
                                      <p:cBhvr>
                                        <p:cTn id="175" dur="500" fill="hold"/>
                                        <p:tgtEl>
                                          <p:spTgt spid="44"/>
                                        </p:tgtEl>
                                        <p:attrNameLst>
                                          <p:attrName>ppt_y</p:attrName>
                                        </p:attrNameLst>
                                      </p:cBhvr>
                                      <p:tavLst>
                                        <p:tav tm="0">
                                          <p:val>
                                            <p:strVal val="#ppt_y+.1"/>
                                          </p:val>
                                        </p:tav>
                                        <p:tav tm="100000">
                                          <p:val>
                                            <p:strVal val="#ppt_y"/>
                                          </p:val>
                                        </p:tav>
                                      </p:tavLst>
                                    </p:anim>
                                  </p:childTnLst>
                                </p:cTn>
                              </p:par>
                              <p:par>
                                <p:cTn id="176" presetID="42" presetClass="entr" presetSubtype="0" fill="hold" nodeType="withEffect">
                                  <p:stCondLst>
                                    <p:cond delay="0"/>
                                  </p:stCondLst>
                                  <p:childTnLst>
                                    <p:set>
                                      <p:cBhvr>
                                        <p:cTn id="177" dur="1" fill="hold">
                                          <p:stCondLst>
                                            <p:cond delay="0"/>
                                          </p:stCondLst>
                                        </p:cTn>
                                        <p:tgtEl>
                                          <p:spTgt spid="48"/>
                                        </p:tgtEl>
                                        <p:attrNameLst>
                                          <p:attrName>style.visibility</p:attrName>
                                        </p:attrNameLst>
                                      </p:cBhvr>
                                      <p:to>
                                        <p:strVal val="visible"/>
                                      </p:to>
                                    </p:set>
                                    <p:animEffect transition="in" filter="fade">
                                      <p:cBhvr>
                                        <p:cTn id="178" dur="500"/>
                                        <p:tgtEl>
                                          <p:spTgt spid="48"/>
                                        </p:tgtEl>
                                      </p:cBhvr>
                                    </p:animEffect>
                                    <p:anim calcmode="lin" valueType="num">
                                      <p:cBhvr>
                                        <p:cTn id="179" dur="500" fill="hold"/>
                                        <p:tgtEl>
                                          <p:spTgt spid="48"/>
                                        </p:tgtEl>
                                        <p:attrNameLst>
                                          <p:attrName>ppt_x</p:attrName>
                                        </p:attrNameLst>
                                      </p:cBhvr>
                                      <p:tavLst>
                                        <p:tav tm="0">
                                          <p:val>
                                            <p:strVal val="#ppt_x"/>
                                          </p:val>
                                        </p:tav>
                                        <p:tav tm="100000">
                                          <p:val>
                                            <p:strVal val="#ppt_x"/>
                                          </p:val>
                                        </p:tav>
                                      </p:tavLst>
                                    </p:anim>
                                    <p:anim calcmode="lin" valueType="num">
                                      <p:cBhvr>
                                        <p:cTn id="180" dur="500" fill="hold"/>
                                        <p:tgtEl>
                                          <p:spTgt spid="48"/>
                                        </p:tgtEl>
                                        <p:attrNameLst>
                                          <p:attrName>ppt_y</p:attrName>
                                        </p:attrNameLst>
                                      </p:cBhvr>
                                      <p:tavLst>
                                        <p:tav tm="0">
                                          <p:val>
                                            <p:strVal val="#ppt_y+.1"/>
                                          </p:val>
                                        </p:tav>
                                        <p:tav tm="100000">
                                          <p:val>
                                            <p:strVal val="#ppt_y"/>
                                          </p:val>
                                        </p:tav>
                                      </p:tavLst>
                                    </p:anim>
                                  </p:childTnLst>
                                </p:cTn>
                              </p:par>
                              <p:par>
                                <p:cTn id="181" presetID="42" presetClass="entr" presetSubtype="0" fill="hold" nodeType="withEffect">
                                  <p:stCondLst>
                                    <p:cond delay="0"/>
                                  </p:stCondLst>
                                  <p:childTnLst>
                                    <p:set>
                                      <p:cBhvr>
                                        <p:cTn id="182" dur="1" fill="hold">
                                          <p:stCondLst>
                                            <p:cond delay="0"/>
                                          </p:stCondLst>
                                        </p:cTn>
                                        <p:tgtEl>
                                          <p:spTgt spid="50"/>
                                        </p:tgtEl>
                                        <p:attrNameLst>
                                          <p:attrName>style.visibility</p:attrName>
                                        </p:attrNameLst>
                                      </p:cBhvr>
                                      <p:to>
                                        <p:strVal val="visible"/>
                                      </p:to>
                                    </p:set>
                                    <p:animEffect transition="in" filter="fade">
                                      <p:cBhvr>
                                        <p:cTn id="183" dur="500"/>
                                        <p:tgtEl>
                                          <p:spTgt spid="50"/>
                                        </p:tgtEl>
                                      </p:cBhvr>
                                    </p:animEffect>
                                    <p:anim calcmode="lin" valueType="num">
                                      <p:cBhvr>
                                        <p:cTn id="184" dur="500" fill="hold"/>
                                        <p:tgtEl>
                                          <p:spTgt spid="50"/>
                                        </p:tgtEl>
                                        <p:attrNameLst>
                                          <p:attrName>ppt_x</p:attrName>
                                        </p:attrNameLst>
                                      </p:cBhvr>
                                      <p:tavLst>
                                        <p:tav tm="0">
                                          <p:val>
                                            <p:strVal val="#ppt_x"/>
                                          </p:val>
                                        </p:tav>
                                        <p:tav tm="100000">
                                          <p:val>
                                            <p:strVal val="#ppt_x"/>
                                          </p:val>
                                        </p:tav>
                                      </p:tavLst>
                                    </p:anim>
                                    <p:anim calcmode="lin" valueType="num">
                                      <p:cBhvr>
                                        <p:cTn id="185" dur="500" fill="hold"/>
                                        <p:tgtEl>
                                          <p:spTgt spid="50"/>
                                        </p:tgtEl>
                                        <p:attrNameLst>
                                          <p:attrName>ppt_y</p:attrName>
                                        </p:attrNameLst>
                                      </p:cBhvr>
                                      <p:tavLst>
                                        <p:tav tm="0">
                                          <p:val>
                                            <p:strVal val="#ppt_y+.1"/>
                                          </p:val>
                                        </p:tav>
                                        <p:tav tm="100000">
                                          <p:val>
                                            <p:strVal val="#ppt_y"/>
                                          </p:val>
                                        </p:tav>
                                      </p:tavLst>
                                    </p:anim>
                                  </p:childTnLst>
                                </p:cTn>
                              </p:par>
                            </p:childTnLst>
                          </p:cTn>
                        </p:par>
                        <p:par>
                          <p:cTn id="186" fill="hold" nodeType="afterGroup">
                            <p:stCondLst>
                              <p:cond delay="5750"/>
                            </p:stCondLst>
                            <p:childTnLst>
                              <p:par>
                                <p:cTn id="187" presetID="47" presetClass="entr" presetSubtype="0" fill="hold" nodeType="afterEffect">
                                  <p:stCondLst>
                                    <p:cond delay="0"/>
                                  </p:stCondLst>
                                  <p:childTnLst>
                                    <p:set>
                                      <p:cBhvr>
                                        <p:cTn id="188" dur="1" fill="hold">
                                          <p:stCondLst>
                                            <p:cond delay="0"/>
                                          </p:stCondLst>
                                        </p:cTn>
                                        <p:tgtEl>
                                          <p:spTgt spid="58"/>
                                        </p:tgtEl>
                                        <p:attrNameLst>
                                          <p:attrName>style.visibility</p:attrName>
                                        </p:attrNameLst>
                                      </p:cBhvr>
                                      <p:to>
                                        <p:strVal val="visible"/>
                                      </p:to>
                                    </p:set>
                                    <p:animEffect transition="in" filter="fade">
                                      <p:cBhvr>
                                        <p:cTn id="189" dur="500"/>
                                        <p:tgtEl>
                                          <p:spTgt spid="58"/>
                                        </p:tgtEl>
                                      </p:cBhvr>
                                    </p:animEffect>
                                    <p:anim calcmode="lin" valueType="num">
                                      <p:cBhvr>
                                        <p:cTn id="190" dur="500" fill="hold"/>
                                        <p:tgtEl>
                                          <p:spTgt spid="58"/>
                                        </p:tgtEl>
                                        <p:attrNameLst>
                                          <p:attrName>ppt_x</p:attrName>
                                        </p:attrNameLst>
                                      </p:cBhvr>
                                      <p:tavLst>
                                        <p:tav tm="0">
                                          <p:val>
                                            <p:strVal val="#ppt_x"/>
                                          </p:val>
                                        </p:tav>
                                        <p:tav tm="100000">
                                          <p:val>
                                            <p:strVal val="#ppt_x"/>
                                          </p:val>
                                        </p:tav>
                                      </p:tavLst>
                                    </p:anim>
                                    <p:anim calcmode="lin" valueType="num">
                                      <p:cBhvr>
                                        <p:cTn id="191" dur="500" fill="hold"/>
                                        <p:tgtEl>
                                          <p:spTgt spid="58"/>
                                        </p:tgtEl>
                                        <p:attrNameLst>
                                          <p:attrName>ppt_y</p:attrName>
                                        </p:attrNameLst>
                                      </p:cBhvr>
                                      <p:tavLst>
                                        <p:tav tm="0">
                                          <p:val>
                                            <p:strVal val="#ppt_y-.1"/>
                                          </p:val>
                                        </p:tav>
                                        <p:tav tm="100000">
                                          <p:val>
                                            <p:strVal val="#ppt_y"/>
                                          </p:val>
                                        </p:tav>
                                      </p:tavLst>
                                    </p:anim>
                                  </p:childTnLst>
                                </p:cTn>
                              </p:par>
                              <p:par>
                                <p:cTn id="192" presetID="47" presetClass="entr" presetSubtype="0" fill="hold" nodeType="withEffect">
                                  <p:stCondLst>
                                    <p:cond delay="0"/>
                                  </p:stCondLst>
                                  <p:childTnLst>
                                    <p:set>
                                      <p:cBhvr>
                                        <p:cTn id="193" dur="1" fill="hold">
                                          <p:stCondLst>
                                            <p:cond delay="0"/>
                                          </p:stCondLst>
                                        </p:cTn>
                                        <p:tgtEl>
                                          <p:spTgt spid="54"/>
                                        </p:tgtEl>
                                        <p:attrNameLst>
                                          <p:attrName>style.visibility</p:attrName>
                                        </p:attrNameLst>
                                      </p:cBhvr>
                                      <p:to>
                                        <p:strVal val="visible"/>
                                      </p:to>
                                    </p:set>
                                    <p:animEffect transition="in" filter="fade">
                                      <p:cBhvr>
                                        <p:cTn id="194" dur="500"/>
                                        <p:tgtEl>
                                          <p:spTgt spid="54"/>
                                        </p:tgtEl>
                                      </p:cBhvr>
                                    </p:animEffect>
                                    <p:anim calcmode="lin" valueType="num">
                                      <p:cBhvr>
                                        <p:cTn id="195" dur="500" fill="hold"/>
                                        <p:tgtEl>
                                          <p:spTgt spid="54"/>
                                        </p:tgtEl>
                                        <p:attrNameLst>
                                          <p:attrName>ppt_x</p:attrName>
                                        </p:attrNameLst>
                                      </p:cBhvr>
                                      <p:tavLst>
                                        <p:tav tm="0">
                                          <p:val>
                                            <p:strVal val="#ppt_x"/>
                                          </p:val>
                                        </p:tav>
                                        <p:tav tm="100000">
                                          <p:val>
                                            <p:strVal val="#ppt_x"/>
                                          </p:val>
                                        </p:tav>
                                      </p:tavLst>
                                    </p:anim>
                                    <p:anim calcmode="lin" valueType="num">
                                      <p:cBhvr>
                                        <p:cTn id="196" dur="500" fill="hold"/>
                                        <p:tgtEl>
                                          <p:spTgt spid="54"/>
                                        </p:tgtEl>
                                        <p:attrNameLst>
                                          <p:attrName>ppt_y</p:attrName>
                                        </p:attrNameLst>
                                      </p:cBhvr>
                                      <p:tavLst>
                                        <p:tav tm="0">
                                          <p:val>
                                            <p:strVal val="#ppt_y-.1"/>
                                          </p:val>
                                        </p:tav>
                                        <p:tav tm="100000">
                                          <p:val>
                                            <p:strVal val="#ppt_y"/>
                                          </p:val>
                                        </p:tav>
                                      </p:tavLst>
                                    </p:anim>
                                  </p:childTnLst>
                                </p:cTn>
                              </p:par>
                              <p:par>
                                <p:cTn id="197" presetID="47" presetClass="entr" presetSubtype="0" fill="hold" nodeType="withEffect">
                                  <p:stCondLst>
                                    <p:cond delay="0"/>
                                  </p:stCondLst>
                                  <p:childTnLst>
                                    <p:set>
                                      <p:cBhvr>
                                        <p:cTn id="198" dur="1" fill="hold">
                                          <p:stCondLst>
                                            <p:cond delay="0"/>
                                          </p:stCondLst>
                                        </p:cTn>
                                        <p:tgtEl>
                                          <p:spTgt spid="62"/>
                                        </p:tgtEl>
                                        <p:attrNameLst>
                                          <p:attrName>style.visibility</p:attrName>
                                        </p:attrNameLst>
                                      </p:cBhvr>
                                      <p:to>
                                        <p:strVal val="visible"/>
                                      </p:to>
                                    </p:set>
                                    <p:animEffect transition="in" filter="fade">
                                      <p:cBhvr>
                                        <p:cTn id="199" dur="500"/>
                                        <p:tgtEl>
                                          <p:spTgt spid="62"/>
                                        </p:tgtEl>
                                      </p:cBhvr>
                                    </p:animEffect>
                                    <p:anim calcmode="lin" valueType="num">
                                      <p:cBhvr>
                                        <p:cTn id="200" dur="500" fill="hold"/>
                                        <p:tgtEl>
                                          <p:spTgt spid="62"/>
                                        </p:tgtEl>
                                        <p:attrNameLst>
                                          <p:attrName>ppt_x</p:attrName>
                                        </p:attrNameLst>
                                      </p:cBhvr>
                                      <p:tavLst>
                                        <p:tav tm="0">
                                          <p:val>
                                            <p:strVal val="#ppt_x"/>
                                          </p:val>
                                        </p:tav>
                                        <p:tav tm="100000">
                                          <p:val>
                                            <p:strVal val="#ppt_x"/>
                                          </p:val>
                                        </p:tav>
                                      </p:tavLst>
                                    </p:anim>
                                    <p:anim calcmode="lin" valueType="num">
                                      <p:cBhvr>
                                        <p:cTn id="201" dur="500" fill="hold"/>
                                        <p:tgtEl>
                                          <p:spTgt spid="62"/>
                                        </p:tgtEl>
                                        <p:attrNameLst>
                                          <p:attrName>ppt_y</p:attrName>
                                        </p:attrNameLst>
                                      </p:cBhvr>
                                      <p:tavLst>
                                        <p:tav tm="0">
                                          <p:val>
                                            <p:strVal val="#ppt_y-.1"/>
                                          </p:val>
                                        </p:tav>
                                        <p:tav tm="100000">
                                          <p:val>
                                            <p:strVal val="#ppt_y"/>
                                          </p:val>
                                        </p:tav>
                                      </p:tavLst>
                                    </p:anim>
                                  </p:childTnLst>
                                </p:cTn>
                              </p:par>
                              <p:par>
                                <p:cTn id="202" presetID="47" presetClass="entr" presetSubtype="0" fill="hold" nodeType="withEffect">
                                  <p:stCondLst>
                                    <p:cond delay="0"/>
                                  </p:stCondLst>
                                  <p:childTnLst>
                                    <p:set>
                                      <p:cBhvr>
                                        <p:cTn id="203" dur="1" fill="hold">
                                          <p:stCondLst>
                                            <p:cond delay="0"/>
                                          </p:stCondLst>
                                        </p:cTn>
                                        <p:tgtEl>
                                          <p:spTgt spid="66"/>
                                        </p:tgtEl>
                                        <p:attrNameLst>
                                          <p:attrName>style.visibility</p:attrName>
                                        </p:attrNameLst>
                                      </p:cBhvr>
                                      <p:to>
                                        <p:strVal val="visible"/>
                                      </p:to>
                                    </p:set>
                                    <p:animEffect transition="in" filter="fade">
                                      <p:cBhvr>
                                        <p:cTn id="204" dur="500"/>
                                        <p:tgtEl>
                                          <p:spTgt spid="66"/>
                                        </p:tgtEl>
                                      </p:cBhvr>
                                    </p:animEffect>
                                    <p:anim calcmode="lin" valueType="num">
                                      <p:cBhvr>
                                        <p:cTn id="205" dur="500" fill="hold"/>
                                        <p:tgtEl>
                                          <p:spTgt spid="66"/>
                                        </p:tgtEl>
                                        <p:attrNameLst>
                                          <p:attrName>ppt_x</p:attrName>
                                        </p:attrNameLst>
                                      </p:cBhvr>
                                      <p:tavLst>
                                        <p:tav tm="0">
                                          <p:val>
                                            <p:strVal val="#ppt_x"/>
                                          </p:val>
                                        </p:tav>
                                        <p:tav tm="100000">
                                          <p:val>
                                            <p:strVal val="#ppt_x"/>
                                          </p:val>
                                        </p:tav>
                                      </p:tavLst>
                                    </p:anim>
                                    <p:anim calcmode="lin" valueType="num">
                                      <p:cBhvr>
                                        <p:cTn id="206" dur="500" fill="hold"/>
                                        <p:tgtEl>
                                          <p:spTgt spid="66"/>
                                        </p:tgtEl>
                                        <p:attrNameLst>
                                          <p:attrName>ppt_y</p:attrName>
                                        </p:attrNameLst>
                                      </p:cBhvr>
                                      <p:tavLst>
                                        <p:tav tm="0">
                                          <p:val>
                                            <p:strVal val="#ppt_y-.1"/>
                                          </p:val>
                                        </p:tav>
                                        <p:tav tm="100000">
                                          <p:val>
                                            <p:strVal val="#ppt_y"/>
                                          </p:val>
                                        </p:tav>
                                      </p:tavLst>
                                    </p:anim>
                                  </p:childTnLst>
                                </p:cTn>
                              </p:par>
                            </p:childTnLst>
                          </p:cTn>
                        </p:par>
                        <p:par>
                          <p:cTn id="207" fill="hold" nodeType="afterGroup">
                            <p:stCondLst>
                              <p:cond delay="6250"/>
                            </p:stCondLst>
                            <p:childTnLst>
                              <p:par>
                                <p:cTn id="208" presetID="53" presetClass="entr" presetSubtype="16" fill="hold" grpId="0" nodeType="afterEffect">
                                  <p:stCondLst>
                                    <p:cond delay="0"/>
                                  </p:stCondLst>
                                  <p:childTnLst>
                                    <p:set>
                                      <p:cBhvr>
                                        <p:cTn id="209" dur="1" fill="hold">
                                          <p:stCondLst>
                                            <p:cond delay="0"/>
                                          </p:stCondLst>
                                        </p:cTn>
                                        <p:tgtEl>
                                          <p:spTgt spid="93"/>
                                        </p:tgtEl>
                                        <p:attrNameLst>
                                          <p:attrName>style.visibility</p:attrName>
                                        </p:attrNameLst>
                                      </p:cBhvr>
                                      <p:to>
                                        <p:strVal val="visible"/>
                                      </p:to>
                                    </p:set>
                                    <p:anim calcmode="lin" valueType="num">
                                      <p:cBhvr>
                                        <p:cTn id="210" dur="500" fill="hold"/>
                                        <p:tgtEl>
                                          <p:spTgt spid="93"/>
                                        </p:tgtEl>
                                        <p:attrNameLst>
                                          <p:attrName>ppt_w</p:attrName>
                                        </p:attrNameLst>
                                      </p:cBhvr>
                                      <p:tavLst>
                                        <p:tav tm="0">
                                          <p:val>
                                            <p:fltVal val="0"/>
                                          </p:val>
                                        </p:tav>
                                        <p:tav tm="100000">
                                          <p:val>
                                            <p:strVal val="#ppt_w"/>
                                          </p:val>
                                        </p:tav>
                                      </p:tavLst>
                                    </p:anim>
                                    <p:anim calcmode="lin" valueType="num">
                                      <p:cBhvr>
                                        <p:cTn id="211" dur="500" fill="hold"/>
                                        <p:tgtEl>
                                          <p:spTgt spid="93"/>
                                        </p:tgtEl>
                                        <p:attrNameLst>
                                          <p:attrName>ppt_h</p:attrName>
                                        </p:attrNameLst>
                                      </p:cBhvr>
                                      <p:tavLst>
                                        <p:tav tm="0">
                                          <p:val>
                                            <p:fltVal val="0"/>
                                          </p:val>
                                        </p:tav>
                                        <p:tav tm="100000">
                                          <p:val>
                                            <p:strVal val="#ppt_h"/>
                                          </p:val>
                                        </p:tav>
                                      </p:tavLst>
                                    </p:anim>
                                    <p:animEffect transition="in" filter="fade">
                                      <p:cBhvr>
                                        <p:cTn id="212" dur="500"/>
                                        <p:tgtEl>
                                          <p:spTgt spid="93"/>
                                        </p:tgtEl>
                                      </p:cBhvr>
                                    </p:animEffect>
                                  </p:childTnLst>
                                </p:cTn>
                              </p:par>
                              <p:par>
                                <p:cTn id="213" presetID="53" presetClass="entr" presetSubtype="16" fill="hold" grpId="0" nodeType="withEffect">
                                  <p:stCondLst>
                                    <p:cond delay="0"/>
                                  </p:stCondLst>
                                  <p:childTnLst>
                                    <p:set>
                                      <p:cBhvr>
                                        <p:cTn id="214" dur="1" fill="hold">
                                          <p:stCondLst>
                                            <p:cond delay="0"/>
                                          </p:stCondLst>
                                        </p:cTn>
                                        <p:tgtEl>
                                          <p:spTgt spid="98"/>
                                        </p:tgtEl>
                                        <p:attrNameLst>
                                          <p:attrName>style.visibility</p:attrName>
                                        </p:attrNameLst>
                                      </p:cBhvr>
                                      <p:to>
                                        <p:strVal val="visible"/>
                                      </p:to>
                                    </p:set>
                                    <p:anim calcmode="lin" valueType="num">
                                      <p:cBhvr>
                                        <p:cTn id="215" dur="500" fill="hold"/>
                                        <p:tgtEl>
                                          <p:spTgt spid="98"/>
                                        </p:tgtEl>
                                        <p:attrNameLst>
                                          <p:attrName>ppt_w</p:attrName>
                                        </p:attrNameLst>
                                      </p:cBhvr>
                                      <p:tavLst>
                                        <p:tav tm="0">
                                          <p:val>
                                            <p:fltVal val="0"/>
                                          </p:val>
                                        </p:tav>
                                        <p:tav tm="100000">
                                          <p:val>
                                            <p:strVal val="#ppt_w"/>
                                          </p:val>
                                        </p:tav>
                                      </p:tavLst>
                                    </p:anim>
                                    <p:anim calcmode="lin" valueType="num">
                                      <p:cBhvr>
                                        <p:cTn id="216" dur="500" fill="hold"/>
                                        <p:tgtEl>
                                          <p:spTgt spid="98"/>
                                        </p:tgtEl>
                                        <p:attrNameLst>
                                          <p:attrName>ppt_h</p:attrName>
                                        </p:attrNameLst>
                                      </p:cBhvr>
                                      <p:tavLst>
                                        <p:tav tm="0">
                                          <p:val>
                                            <p:fltVal val="0"/>
                                          </p:val>
                                        </p:tav>
                                        <p:tav tm="100000">
                                          <p:val>
                                            <p:strVal val="#ppt_h"/>
                                          </p:val>
                                        </p:tav>
                                      </p:tavLst>
                                    </p:anim>
                                    <p:animEffect transition="in" filter="fade">
                                      <p:cBhvr>
                                        <p:cTn id="217" dur="500"/>
                                        <p:tgtEl>
                                          <p:spTgt spid="98"/>
                                        </p:tgtEl>
                                      </p:cBhvr>
                                    </p:animEffect>
                                  </p:childTnLst>
                                </p:cTn>
                              </p:par>
                            </p:childTnLst>
                          </p:cTn>
                        </p:par>
                        <p:par>
                          <p:cTn id="218" fill="hold" nodeType="afterGroup">
                            <p:stCondLst>
                              <p:cond delay="6750"/>
                            </p:stCondLst>
                            <p:childTnLst>
                              <p:par>
                                <p:cTn id="219" presetID="42" presetClass="entr" presetSubtype="0" fill="hold" nodeType="afterEffect">
                                  <p:stCondLst>
                                    <p:cond delay="0"/>
                                  </p:stCondLst>
                                  <p:childTnLst>
                                    <p:set>
                                      <p:cBhvr>
                                        <p:cTn id="220" dur="1" fill="hold">
                                          <p:stCondLst>
                                            <p:cond delay="0"/>
                                          </p:stCondLst>
                                        </p:cTn>
                                        <p:tgtEl>
                                          <p:spTgt spid="26"/>
                                        </p:tgtEl>
                                        <p:attrNameLst>
                                          <p:attrName>style.visibility</p:attrName>
                                        </p:attrNameLst>
                                      </p:cBhvr>
                                      <p:to>
                                        <p:strVal val="visible"/>
                                      </p:to>
                                    </p:set>
                                    <p:animEffect transition="in" filter="fade">
                                      <p:cBhvr>
                                        <p:cTn id="221" dur="500"/>
                                        <p:tgtEl>
                                          <p:spTgt spid="26"/>
                                        </p:tgtEl>
                                      </p:cBhvr>
                                    </p:animEffect>
                                    <p:anim calcmode="lin" valueType="num">
                                      <p:cBhvr>
                                        <p:cTn id="222" dur="500" fill="hold"/>
                                        <p:tgtEl>
                                          <p:spTgt spid="26"/>
                                        </p:tgtEl>
                                        <p:attrNameLst>
                                          <p:attrName>ppt_x</p:attrName>
                                        </p:attrNameLst>
                                      </p:cBhvr>
                                      <p:tavLst>
                                        <p:tav tm="0">
                                          <p:val>
                                            <p:strVal val="#ppt_x"/>
                                          </p:val>
                                        </p:tav>
                                        <p:tav tm="100000">
                                          <p:val>
                                            <p:strVal val="#ppt_x"/>
                                          </p:val>
                                        </p:tav>
                                      </p:tavLst>
                                    </p:anim>
                                    <p:anim calcmode="lin" valueType="num">
                                      <p:cBhvr>
                                        <p:cTn id="223" dur="500" fill="hold"/>
                                        <p:tgtEl>
                                          <p:spTgt spid="26"/>
                                        </p:tgtEl>
                                        <p:attrNameLst>
                                          <p:attrName>ppt_y</p:attrName>
                                        </p:attrNameLst>
                                      </p:cBhvr>
                                      <p:tavLst>
                                        <p:tav tm="0">
                                          <p:val>
                                            <p:strVal val="#ppt_y+.1"/>
                                          </p:val>
                                        </p:tav>
                                        <p:tav tm="100000">
                                          <p:val>
                                            <p:strVal val="#ppt_y"/>
                                          </p:val>
                                        </p:tav>
                                      </p:tavLst>
                                    </p:anim>
                                  </p:childTnLst>
                                </p:cTn>
                              </p:par>
                              <p:par>
                                <p:cTn id="224" presetID="42" presetClass="entr" presetSubtype="0" fill="hold" nodeType="withEffect">
                                  <p:stCondLst>
                                    <p:cond delay="0"/>
                                  </p:stCondLst>
                                  <p:childTnLst>
                                    <p:set>
                                      <p:cBhvr>
                                        <p:cTn id="225" dur="1" fill="hold">
                                          <p:stCondLst>
                                            <p:cond delay="0"/>
                                          </p:stCondLst>
                                        </p:cTn>
                                        <p:tgtEl>
                                          <p:spTgt spid="24"/>
                                        </p:tgtEl>
                                        <p:attrNameLst>
                                          <p:attrName>style.visibility</p:attrName>
                                        </p:attrNameLst>
                                      </p:cBhvr>
                                      <p:to>
                                        <p:strVal val="visible"/>
                                      </p:to>
                                    </p:set>
                                    <p:animEffect transition="in" filter="fade">
                                      <p:cBhvr>
                                        <p:cTn id="226" dur="500"/>
                                        <p:tgtEl>
                                          <p:spTgt spid="24"/>
                                        </p:tgtEl>
                                      </p:cBhvr>
                                    </p:animEffect>
                                    <p:anim calcmode="lin" valueType="num">
                                      <p:cBhvr>
                                        <p:cTn id="227" dur="500" fill="hold"/>
                                        <p:tgtEl>
                                          <p:spTgt spid="24"/>
                                        </p:tgtEl>
                                        <p:attrNameLst>
                                          <p:attrName>ppt_x</p:attrName>
                                        </p:attrNameLst>
                                      </p:cBhvr>
                                      <p:tavLst>
                                        <p:tav tm="0">
                                          <p:val>
                                            <p:strVal val="#ppt_x"/>
                                          </p:val>
                                        </p:tav>
                                        <p:tav tm="100000">
                                          <p:val>
                                            <p:strVal val="#ppt_x"/>
                                          </p:val>
                                        </p:tav>
                                      </p:tavLst>
                                    </p:anim>
                                    <p:anim calcmode="lin" valueType="num">
                                      <p:cBhvr>
                                        <p:cTn id="228" dur="500" fill="hold"/>
                                        <p:tgtEl>
                                          <p:spTgt spid="24"/>
                                        </p:tgtEl>
                                        <p:attrNameLst>
                                          <p:attrName>ppt_y</p:attrName>
                                        </p:attrNameLst>
                                      </p:cBhvr>
                                      <p:tavLst>
                                        <p:tav tm="0">
                                          <p:val>
                                            <p:strVal val="#ppt_y+.1"/>
                                          </p:val>
                                        </p:tav>
                                        <p:tav tm="100000">
                                          <p:val>
                                            <p:strVal val="#ppt_y"/>
                                          </p:val>
                                        </p:tav>
                                      </p:tavLst>
                                    </p:anim>
                                  </p:childTnLst>
                                </p:cTn>
                              </p:par>
                              <p:par>
                                <p:cTn id="229" presetID="42" presetClass="entr" presetSubtype="0" fill="hold" nodeType="withEffect">
                                  <p:stCondLst>
                                    <p:cond delay="0"/>
                                  </p:stCondLst>
                                  <p:childTnLst>
                                    <p:set>
                                      <p:cBhvr>
                                        <p:cTn id="230" dur="1" fill="hold">
                                          <p:stCondLst>
                                            <p:cond delay="0"/>
                                          </p:stCondLst>
                                        </p:cTn>
                                        <p:tgtEl>
                                          <p:spTgt spid="28"/>
                                        </p:tgtEl>
                                        <p:attrNameLst>
                                          <p:attrName>style.visibility</p:attrName>
                                        </p:attrNameLst>
                                      </p:cBhvr>
                                      <p:to>
                                        <p:strVal val="visible"/>
                                      </p:to>
                                    </p:set>
                                    <p:animEffect transition="in" filter="fade">
                                      <p:cBhvr>
                                        <p:cTn id="231" dur="500"/>
                                        <p:tgtEl>
                                          <p:spTgt spid="28"/>
                                        </p:tgtEl>
                                      </p:cBhvr>
                                    </p:animEffect>
                                    <p:anim calcmode="lin" valueType="num">
                                      <p:cBhvr>
                                        <p:cTn id="232" dur="500" fill="hold"/>
                                        <p:tgtEl>
                                          <p:spTgt spid="28"/>
                                        </p:tgtEl>
                                        <p:attrNameLst>
                                          <p:attrName>ppt_x</p:attrName>
                                        </p:attrNameLst>
                                      </p:cBhvr>
                                      <p:tavLst>
                                        <p:tav tm="0">
                                          <p:val>
                                            <p:strVal val="#ppt_x"/>
                                          </p:val>
                                        </p:tav>
                                        <p:tav tm="100000">
                                          <p:val>
                                            <p:strVal val="#ppt_x"/>
                                          </p:val>
                                        </p:tav>
                                      </p:tavLst>
                                    </p:anim>
                                    <p:anim calcmode="lin" valueType="num">
                                      <p:cBhvr>
                                        <p:cTn id="233" dur="500" fill="hold"/>
                                        <p:tgtEl>
                                          <p:spTgt spid="28"/>
                                        </p:tgtEl>
                                        <p:attrNameLst>
                                          <p:attrName>ppt_y</p:attrName>
                                        </p:attrNameLst>
                                      </p:cBhvr>
                                      <p:tavLst>
                                        <p:tav tm="0">
                                          <p:val>
                                            <p:strVal val="#ppt_y+.1"/>
                                          </p:val>
                                        </p:tav>
                                        <p:tav tm="100000">
                                          <p:val>
                                            <p:strVal val="#ppt_y"/>
                                          </p:val>
                                        </p:tav>
                                      </p:tavLst>
                                    </p:anim>
                                  </p:childTnLst>
                                </p:cTn>
                              </p:par>
                              <p:par>
                                <p:cTn id="234" presetID="42" presetClass="entr" presetSubtype="0" fill="hold" nodeType="withEffect">
                                  <p:stCondLst>
                                    <p:cond delay="0"/>
                                  </p:stCondLst>
                                  <p:childTnLst>
                                    <p:set>
                                      <p:cBhvr>
                                        <p:cTn id="235" dur="1" fill="hold">
                                          <p:stCondLst>
                                            <p:cond delay="0"/>
                                          </p:stCondLst>
                                        </p:cTn>
                                        <p:tgtEl>
                                          <p:spTgt spid="31"/>
                                        </p:tgtEl>
                                        <p:attrNameLst>
                                          <p:attrName>style.visibility</p:attrName>
                                        </p:attrNameLst>
                                      </p:cBhvr>
                                      <p:to>
                                        <p:strVal val="visible"/>
                                      </p:to>
                                    </p:set>
                                    <p:animEffect transition="in" filter="fade">
                                      <p:cBhvr>
                                        <p:cTn id="236" dur="500"/>
                                        <p:tgtEl>
                                          <p:spTgt spid="31"/>
                                        </p:tgtEl>
                                      </p:cBhvr>
                                    </p:animEffect>
                                    <p:anim calcmode="lin" valueType="num">
                                      <p:cBhvr>
                                        <p:cTn id="237" dur="500" fill="hold"/>
                                        <p:tgtEl>
                                          <p:spTgt spid="31"/>
                                        </p:tgtEl>
                                        <p:attrNameLst>
                                          <p:attrName>ppt_x</p:attrName>
                                        </p:attrNameLst>
                                      </p:cBhvr>
                                      <p:tavLst>
                                        <p:tav tm="0">
                                          <p:val>
                                            <p:strVal val="#ppt_x"/>
                                          </p:val>
                                        </p:tav>
                                        <p:tav tm="100000">
                                          <p:val>
                                            <p:strVal val="#ppt_x"/>
                                          </p:val>
                                        </p:tav>
                                      </p:tavLst>
                                    </p:anim>
                                    <p:anim calcmode="lin" valueType="num">
                                      <p:cBhvr>
                                        <p:cTn id="238" dur="500" fill="hold"/>
                                        <p:tgtEl>
                                          <p:spTgt spid="31"/>
                                        </p:tgtEl>
                                        <p:attrNameLst>
                                          <p:attrName>ppt_y</p:attrName>
                                        </p:attrNameLst>
                                      </p:cBhvr>
                                      <p:tavLst>
                                        <p:tav tm="0">
                                          <p:val>
                                            <p:strVal val="#ppt_y+.1"/>
                                          </p:val>
                                        </p:tav>
                                        <p:tav tm="100000">
                                          <p:val>
                                            <p:strVal val="#ppt_y"/>
                                          </p:val>
                                        </p:tav>
                                      </p:tavLst>
                                    </p:anim>
                                  </p:childTnLst>
                                </p:cTn>
                              </p:par>
                            </p:childTnLst>
                          </p:cTn>
                        </p:par>
                        <p:par>
                          <p:cTn id="239" fill="hold" nodeType="afterGroup">
                            <p:stCondLst>
                              <p:cond delay="7250"/>
                            </p:stCondLst>
                            <p:childTnLst>
                              <p:par>
                                <p:cTn id="240" presetID="47" presetClass="entr" presetSubtype="0" fill="hold" nodeType="afterEffect">
                                  <p:stCondLst>
                                    <p:cond delay="0"/>
                                  </p:stCondLst>
                                  <p:childTnLst>
                                    <p:set>
                                      <p:cBhvr>
                                        <p:cTn id="241" dur="1" fill="hold">
                                          <p:stCondLst>
                                            <p:cond delay="0"/>
                                          </p:stCondLst>
                                        </p:cTn>
                                        <p:tgtEl>
                                          <p:spTgt spid="35"/>
                                        </p:tgtEl>
                                        <p:attrNameLst>
                                          <p:attrName>style.visibility</p:attrName>
                                        </p:attrNameLst>
                                      </p:cBhvr>
                                      <p:to>
                                        <p:strVal val="visible"/>
                                      </p:to>
                                    </p:set>
                                    <p:animEffect transition="in" filter="fade">
                                      <p:cBhvr>
                                        <p:cTn id="242" dur="1000"/>
                                        <p:tgtEl>
                                          <p:spTgt spid="35"/>
                                        </p:tgtEl>
                                      </p:cBhvr>
                                    </p:animEffect>
                                    <p:anim calcmode="lin" valueType="num">
                                      <p:cBhvr>
                                        <p:cTn id="243" dur="1000" fill="hold"/>
                                        <p:tgtEl>
                                          <p:spTgt spid="35"/>
                                        </p:tgtEl>
                                        <p:attrNameLst>
                                          <p:attrName>ppt_x</p:attrName>
                                        </p:attrNameLst>
                                      </p:cBhvr>
                                      <p:tavLst>
                                        <p:tav tm="0">
                                          <p:val>
                                            <p:strVal val="#ppt_x"/>
                                          </p:val>
                                        </p:tav>
                                        <p:tav tm="100000">
                                          <p:val>
                                            <p:strVal val="#ppt_x"/>
                                          </p:val>
                                        </p:tav>
                                      </p:tavLst>
                                    </p:anim>
                                    <p:anim calcmode="lin" valueType="num">
                                      <p:cBhvr>
                                        <p:cTn id="244" dur="1000" fill="hold"/>
                                        <p:tgtEl>
                                          <p:spTgt spid="35"/>
                                        </p:tgtEl>
                                        <p:attrNameLst>
                                          <p:attrName>ppt_y</p:attrName>
                                        </p:attrNameLst>
                                      </p:cBhvr>
                                      <p:tavLst>
                                        <p:tav tm="0">
                                          <p:val>
                                            <p:strVal val="#ppt_y-.1"/>
                                          </p:val>
                                        </p:tav>
                                        <p:tav tm="100000">
                                          <p:val>
                                            <p:strVal val="#ppt_y"/>
                                          </p:val>
                                        </p:tav>
                                      </p:tavLst>
                                    </p:anim>
                                  </p:childTnLst>
                                </p:cTn>
                              </p:par>
                              <p:par>
                                <p:cTn id="245" presetID="47" presetClass="entr" presetSubtype="0" fill="hold" nodeType="withEffect">
                                  <p:stCondLst>
                                    <p:cond delay="0"/>
                                  </p:stCondLst>
                                  <p:childTnLst>
                                    <p:set>
                                      <p:cBhvr>
                                        <p:cTn id="246" dur="1" fill="hold">
                                          <p:stCondLst>
                                            <p:cond delay="0"/>
                                          </p:stCondLst>
                                        </p:cTn>
                                        <p:tgtEl>
                                          <p:spTgt spid="33"/>
                                        </p:tgtEl>
                                        <p:attrNameLst>
                                          <p:attrName>style.visibility</p:attrName>
                                        </p:attrNameLst>
                                      </p:cBhvr>
                                      <p:to>
                                        <p:strVal val="visible"/>
                                      </p:to>
                                    </p:set>
                                    <p:animEffect transition="in" filter="fade">
                                      <p:cBhvr>
                                        <p:cTn id="247" dur="1000"/>
                                        <p:tgtEl>
                                          <p:spTgt spid="33"/>
                                        </p:tgtEl>
                                      </p:cBhvr>
                                    </p:animEffect>
                                    <p:anim calcmode="lin" valueType="num">
                                      <p:cBhvr>
                                        <p:cTn id="248" dur="1000" fill="hold"/>
                                        <p:tgtEl>
                                          <p:spTgt spid="33"/>
                                        </p:tgtEl>
                                        <p:attrNameLst>
                                          <p:attrName>ppt_x</p:attrName>
                                        </p:attrNameLst>
                                      </p:cBhvr>
                                      <p:tavLst>
                                        <p:tav tm="0">
                                          <p:val>
                                            <p:strVal val="#ppt_x"/>
                                          </p:val>
                                        </p:tav>
                                        <p:tav tm="100000">
                                          <p:val>
                                            <p:strVal val="#ppt_x"/>
                                          </p:val>
                                        </p:tav>
                                      </p:tavLst>
                                    </p:anim>
                                    <p:anim calcmode="lin" valueType="num">
                                      <p:cBhvr>
                                        <p:cTn id="249" dur="1000" fill="hold"/>
                                        <p:tgtEl>
                                          <p:spTgt spid="33"/>
                                        </p:tgtEl>
                                        <p:attrNameLst>
                                          <p:attrName>ppt_y</p:attrName>
                                        </p:attrNameLst>
                                      </p:cBhvr>
                                      <p:tavLst>
                                        <p:tav tm="0">
                                          <p:val>
                                            <p:strVal val="#ppt_y-.1"/>
                                          </p:val>
                                        </p:tav>
                                        <p:tav tm="100000">
                                          <p:val>
                                            <p:strVal val="#ppt_y"/>
                                          </p:val>
                                        </p:tav>
                                      </p:tavLst>
                                    </p:anim>
                                  </p:childTnLst>
                                </p:cTn>
                              </p:par>
                              <p:par>
                                <p:cTn id="250" presetID="47" presetClass="entr" presetSubtype="0" fill="hold" nodeType="withEffect">
                                  <p:stCondLst>
                                    <p:cond delay="0"/>
                                  </p:stCondLst>
                                  <p:childTnLst>
                                    <p:set>
                                      <p:cBhvr>
                                        <p:cTn id="251" dur="1" fill="hold">
                                          <p:stCondLst>
                                            <p:cond delay="0"/>
                                          </p:stCondLst>
                                        </p:cTn>
                                        <p:tgtEl>
                                          <p:spTgt spid="37"/>
                                        </p:tgtEl>
                                        <p:attrNameLst>
                                          <p:attrName>style.visibility</p:attrName>
                                        </p:attrNameLst>
                                      </p:cBhvr>
                                      <p:to>
                                        <p:strVal val="visible"/>
                                      </p:to>
                                    </p:set>
                                    <p:animEffect transition="in" filter="fade">
                                      <p:cBhvr>
                                        <p:cTn id="252" dur="1000"/>
                                        <p:tgtEl>
                                          <p:spTgt spid="37"/>
                                        </p:tgtEl>
                                      </p:cBhvr>
                                    </p:animEffect>
                                    <p:anim calcmode="lin" valueType="num">
                                      <p:cBhvr>
                                        <p:cTn id="253" dur="1000" fill="hold"/>
                                        <p:tgtEl>
                                          <p:spTgt spid="37"/>
                                        </p:tgtEl>
                                        <p:attrNameLst>
                                          <p:attrName>ppt_x</p:attrName>
                                        </p:attrNameLst>
                                      </p:cBhvr>
                                      <p:tavLst>
                                        <p:tav tm="0">
                                          <p:val>
                                            <p:strVal val="#ppt_x"/>
                                          </p:val>
                                        </p:tav>
                                        <p:tav tm="100000">
                                          <p:val>
                                            <p:strVal val="#ppt_x"/>
                                          </p:val>
                                        </p:tav>
                                      </p:tavLst>
                                    </p:anim>
                                    <p:anim calcmode="lin" valueType="num">
                                      <p:cBhvr>
                                        <p:cTn id="254" dur="1000" fill="hold"/>
                                        <p:tgtEl>
                                          <p:spTgt spid="37"/>
                                        </p:tgtEl>
                                        <p:attrNameLst>
                                          <p:attrName>ppt_y</p:attrName>
                                        </p:attrNameLst>
                                      </p:cBhvr>
                                      <p:tavLst>
                                        <p:tav tm="0">
                                          <p:val>
                                            <p:strVal val="#ppt_y-.1"/>
                                          </p:val>
                                        </p:tav>
                                        <p:tav tm="100000">
                                          <p:val>
                                            <p:strVal val="#ppt_y"/>
                                          </p:val>
                                        </p:tav>
                                      </p:tavLst>
                                    </p:anim>
                                  </p:childTnLst>
                                </p:cTn>
                              </p:par>
                              <p:par>
                                <p:cTn id="255" presetID="47" presetClass="entr" presetSubtype="0" fill="hold" nodeType="withEffect">
                                  <p:stCondLst>
                                    <p:cond delay="0"/>
                                  </p:stCondLst>
                                  <p:childTnLst>
                                    <p:set>
                                      <p:cBhvr>
                                        <p:cTn id="256" dur="1" fill="hold">
                                          <p:stCondLst>
                                            <p:cond delay="0"/>
                                          </p:stCondLst>
                                        </p:cTn>
                                        <p:tgtEl>
                                          <p:spTgt spid="42"/>
                                        </p:tgtEl>
                                        <p:attrNameLst>
                                          <p:attrName>style.visibility</p:attrName>
                                        </p:attrNameLst>
                                      </p:cBhvr>
                                      <p:to>
                                        <p:strVal val="visible"/>
                                      </p:to>
                                    </p:set>
                                    <p:animEffect transition="in" filter="fade">
                                      <p:cBhvr>
                                        <p:cTn id="257" dur="1000"/>
                                        <p:tgtEl>
                                          <p:spTgt spid="42"/>
                                        </p:tgtEl>
                                      </p:cBhvr>
                                    </p:animEffect>
                                    <p:anim calcmode="lin" valueType="num">
                                      <p:cBhvr>
                                        <p:cTn id="258" dur="1000" fill="hold"/>
                                        <p:tgtEl>
                                          <p:spTgt spid="42"/>
                                        </p:tgtEl>
                                        <p:attrNameLst>
                                          <p:attrName>ppt_x</p:attrName>
                                        </p:attrNameLst>
                                      </p:cBhvr>
                                      <p:tavLst>
                                        <p:tav tm="0">
                                          <p:val>
                                            <p:strVal val="#ppt_x"/>
                                          </p:val>
                                        </p:tav>
                                        <p:tav tm="100000">
                                          <p:val>
                                            <p:strVal val="#ppt_x"/>
                                          </p:val>
                                        </p:tav>
                                      </p:tavLst>
                                    </p:anim>
                                    <p:anim calcmode="lin" valueType="num">
                                      <p:cBhvr>
                                        <p:cTn id="259" dur="1000" fill="hold"/>
                                        <p:tgtEl>
                                          <p:spTgt spid="42"/>
                                        </p:tgtEl>
                                        <p:attrNameLst>
                                          <p:attrName>ppt_y</p:attrName>
                                        </p:attrNameLst>
                                      </p:cBhvr>
                                      <p:tavLst>
                                        <p:tav tm="0">
                                          <p:val>
                                            <p:strVal val="#ppt_y-.1"/>
                                          </p:val>
                                        </p:tav>
                                        <p:tav tm="100000">
                                          <p:val>
                                            <p:strVal val="#ppt_y"/>
                                          </p:val>
                                        </p:tav>
                                      </p:tavLst>
                                    </p:anim>
                                  </p:childTnLst>
                                </p:cTn>
                              </p:par>
                            </p:childTnLst>
                          </p:cTn>
                        </p:par>
                        <p:par>
                          <p:cTn id="260" fill="hold" nodeType="afterGroup">
                            <p:stCondLst>
                              <p:cond delay="8250"/>
                            </p:stCondLst>
                            <p:childTnLst>
                              <p:par>
                                <p:cTn id="261" presetID="53" presetClass="entr" presetSubtype="16" fill="hold" grpId="0" nodeType="afterEffect">
                                  <p:stCondLst>
                                    <p:cond delay="0"/>
                                  </p:stCondLst>
                                  <p:childTnLst>
                                    <p:set>
                                      <p:cBhvr>
                                        <p:cTn id="262" dur="1" fill="hold">
                                          <p:stCondLst>
                                            <p:cond delay="0"/>
                                          </p:stCondLst>
                                        </p:cTn>
                                        <p:tgtEl>
                                          <p:spTgt spid="94"/>
                                        </p:tgtEl>
                                        <p:attrNameLst>
                                          <p:attrName>style.visibility</p:attrName>
                                        </p:attrNameLst>
                                      </p:cBhvr>
                                      <p:to>
                                        <p:strVal val="visible"/>
                                      </p:to>
                                    </p:set>
                                    <p:anim calcmode="lin" valueType="num">
                                      <p:cBhvr>
                                        <p:cTn id="263" dur="500" fill="hold"/>
                                        <p:tgtEl>
                                          <p:spTgt spid="94"/>
                                        </p:tgtEl>
                                        <p:attrNameLst>
                                          <p:attrName>ppt_w</p:attrName>
                                        </p:attrNameLst>
                                      </p:cBhvr>
                                      <p:tavLst>
                                        <p:tav tm="0">
                                          <p:val>
                                            <p:fltVal val="0"/>
                                          </p:val>
                                        </p:tav>
                                        <p:tav tm="100000">
                                          <p:val>
                                            <p:strVal val="#ppt_w"/>
                                          </p:val>
                                        </p:tav>
                                      </p:tavLst>
                                    </p:anim>
                                    <p:anim calcmode="lin" valueType="num">
                                      <p:cBhvr>
                                        <p:cTn id="264" dur="500" fill="hold"/>
                                        <p:tgtEl>
                                          <p:spTgt spid="94"/>
                                        </p:tgtEl>
                                        <p:attrNameLst>
                                          <p:attrName>ppt_h</p:attrName>
                                        </p:attrNameLst>
                                      </p:cBhvr>
                                      <p:tavLst>
                                        <p:tav tm="0">
                                          <p:val>
                                            <p:fltVal val="0"/>
                                          </p:val>
                                        </p:tav>
                                        <p:tav tm="100000">
                                          <p:val>
                                            <p:strVal val="#ppt_h"/>
                                          </p:val>
                                        </p:tav>
                                      </p:tavLst>
                                    </p:anim>
                                    <p:animEffect transition="in" filter="fade">
                                      <p:cBhvr>
                                        <p:cTn id="265" dur="500"/>
                                        <p:tgtEl>
                                          <p:spTgt spid="94"/>
                                        </p:tgtEl>
                                      </p:cBhvr>
                                    </p:animEffect>
                                  </p:childTnLst>
                                </p:cTn>
                              </p:par>
                              <p:par>
                                <p:cTn id="266" presetID="53" presetClass="entr" presetSubtype="16" fill="hold" grpId="0" nodeType="withEffect">
                                  <p:stCondLst>
                                    <p:cond delay="0"/>
                                  </p:stCondLst>
                                  <p:childTnLst>
                                    <p:set>
                                      <p:cBhvr>
                                        <p:cTn id="267" dur="1" fill="hold">
                                          <p:stCondLst>
                                            <p:cond delay="0"/>
                                          </p:stCondLst>
                                        </p:cTn>
                                        <p:tgtEl>
                                          <p:spTgt spid="99"/>
                                        </p:tgtEl>
                                        <p:attrNameLst>
                                          <p:attrName>style.visibility</p:attrName>
                                        </p:attrNameLst>
                                      </p:cBhvr>
                                      <p:to>
                                        <p:strVal val="visible"/>
                                      </p:to>
                                    </p:set>
                                    <p:anim calcmode="lin" valueType="num">
                                      <p:cBhvr>
                                        <p:cTn id="268" dur="500" fill="hold"/>
                                        <p:tgtEl>
                                          <p:spTgt spid="99"/>
                                        </p:tgtEl>
                                        <p:attrNameLst>
                                          <p:attrName>ppt_w</p:attrName>
                                        </p:attrNameLst>
                                      </p:cBhvr>
                                      <p:tavLst>
                                        <p:tav tm="0">
                                          <p:val>
                                            <p:fltVal val="0"/>
                                          </p:val>
                                        </p:tav>
                                        <p:tav tm="100000">
                                          <p:val>
                                            <p:strVal val="#ppt_w"/>
                                          </p:val>
                                        </p:tav>
                                      </p:tavLst>
                                    </p:anim>
                                    <p:anim calcmode="lin" valueType="num">
                                      <p:cBhvr>
                                        <p:cTn id="269" dur="500" fill="hold"/>
                                        <p:tgtEl>
                                          <p:spTgt spid="99"/>
                                        </p:tgtEl>
                                        <p:attrNameLst>
                                          <p:attrName>ppt_h</p:attrName>
                                        </p:attrNameLst>
                                      </p:cBhvr>
                                      <p:tavLst>
                                        <p:tav tm="0">
                                          <p:val>
                                            <p:fltVal val="0"/>
                                          </p:val>
                                        </p:tav>
                                        <p:tav tm="100000">
                                          <p:val>
                                            <p:strVal val="#ppt_h"/>
                                          </p:val>
                                        </p:tav>
                                      </p:tavLst>
                                    </p:anim>
                                    <p:animEffect transition="in" filter="fade">
                                      <p:cBhvr>
                                        <p:cTn id="270" dur="500"/>
                                        <p:tgtEl>
                                          <p:spTgt spid="99"/>
                                        </p:tgtEl>
                                      </p:cBhvr>
                                    </p:animEffect>
                                  </p:childTnLst>
                                </p:cTn>
                              </p:par>
                            </p:childTnLst>
                          </p:cTn>
                        </p:par>
                        <p:par>
                          <p:cTn id="271" fill="hold" nodeType="afterGroup">
                            <p:stCondLst>
                              <p:cond delay="8750"/>
                            </p:stCondLst>
                            <p:childTnLst>
                              <p:par>
                                <p:cTn id="272" presetID="42" presetClass="entr" presetSubtype="0" fill="hold" grpId="0" nodeType="afterEffect">
                                  <p:stCondLst>
                                    <p:cond delay="0"/>
                                  </p:stCondLst>
                                  <p:childTnLst>
                                    <p:set>
                                      <p:cBhvr>
                                        <p:cTn id="273" dur="1" fill="hold">
                                          <p:stCondLst>
                                            <p:cond delay="0"/>
                                          </p:stCondLst>
                                        </p:cTn>
                                        <p:tgtEl>
                                          <p:spTgt spid="17"/>
                                        </p:tgtEl>
                                        <p:attrNameLst>
                                          <p:attrName>style.visibility</p:attrName>
                                        </p:attrNameLst>
                                      </p:cBhvr>
                                      <p:to>
                                        <p:strVal val="visible"/>
                                      </p:to>
                                    </p:set>
                                    <p:animEffect transition="in" filter="fade">
                                      <p:cBhvr>
                                        <p:cTn id="274" dur="500"/>
                                        <p:tgtEl>
                                          <p:spTgt spid="17"/>
                                        </p:tgtEl>
                                      </p:cBhvr>
                                    </p:animEffect>
                                    <p:anim calcmode="lin" valueType="num">
                                      <p:cBhvr>
                                        <p:cTn id="275" dur="500" fill="hold"/>
                                        <p:tgtEl>
                                          <p:spTgt spid="17"/>
                                        </p:tgtEl>
                                        <p:attrNameLst>
                                          <p:attrName>ppt_x</p:attrName>
                                        </p:attrNameLst>
                                      </p:cBhvr>
                                      <p:tavLst>
                                        <p:tav tm="0">
                                          <p:val>
                                            <p:strVal val="#ppt_x"/>
                                          </p:val>
                                        </p:tav>
                                        <p:tav tm="100000">
                                          <p:val>
                                            <p:strVal val="#ppt_x"/>
                                          </p:val>
                                        </p:tav>
                                      </p:tavLst>
                                    </p:anim>
                                    <p:anim calcmode="lin" valueType="num">
                                      <p:cBhvr>
                                        <p:cTn id="276" dur="500" fill="hold"/>
                                        <p:tgtEl>
                                          <p:spTgt spid="17"/>
                                        </p:tgtEl>
                                        <p:attrNameLst>
                                          <p:attrName>ppt_y</p:attrName>
                                        </p:attrNameLst>
                                      </p:cBhvr>
                                      <p:tavLst>
                                        <p:tav tm="0">
                                          <p:val>
                                            <p:strVal val="#ppt_y+.1"/>
                                          </p:val>
                                        </p:tav>
                                        <p:tav tm="100000">
                                          <p:val>
                                            <p:strVal val="#ppt_y"/>
                                          </p:val>
                                        </p:tav>
                                      </p:tavLst>
                                    </p:anim>
                                  </p:childTnLst>
                                </p:cTn>
                              </p:par>
                              <p:par>
                                <p:cTn id="277" presetID="42" presetClass="entr" presetSubtype="0" fill="hold" grpId="0" nodeType="withEffect">
                                  <p:stCondLst>
                                    <p:cond delay="0"/>
                                  </p:stCondLst>
                                  <p:childTnLst>
                                    <p:set>
                                      <p:cBhvr>
                                        <p:cTn id="278" dur="1" fill="hold">
                                          <p:stCondLst>
                                            <p:cond delay="0"/>
                                          </p:stCondLst>
                                        </p:cTn>
                                        <p:tgtEl>
                                          <p:spTgt spid="16"/>
                                        </p:tgtEl>
                                        <p:attrNameLst>
                                          <p:attrName>style.visibility</p:attrName>
                                        </p:attrNameLst>
                                      </p:cBhvr>
                                      <p:to>
                                        <p:strVal val="visible"/>
                                      </p:to>
                                    </p:set>
                                    <p:animEffect transition="in" filter="fade">
                                      <p:cBhvr>
                                        <p:cTn id="279" dur="500"/>
                                        <p:tgtEl>
                                          <p:spTgt spid="16"/>
                                        </p:tgtEl>
                                      </p:cBhvr>
                                    </p:animEffect>
                                    <p:anim calcmode="lin" valueType="num">
                                      <p:cBhvr>
                                        <p:cTn id="280" dur="500" fill="hold"/>
                                        <p:tgtEl>
                                          <p:spTgt spid="16"/>
                                        </p:tgtEl>
                                        <p:attrNameLst>
                                          <p:attrName>ppt_x</p:attrName>
                                        </p:attrNameLst>
                                      </p:cBhvr>
                                      <p:tavLst>
                                        <p:tav tm="0">
                                          <p:val>
                                            <p:strVal val="#ppt_x"/>
                                          </p:val>
                                        </p:tav>
                                        <p:tav tm="100000">
                                          <p:val>
                                            <p:strVal val="#ppt_x"/>
                                          </p:val>
                                        </p:tav>
                                      </p:tavLst>
                                    </p:anim>
                                    <p:anim calcmode="lin" valueType="num">
                                      <p:cBhvr>
                                        <p:cTn id="281" dur="500" fill="hold"/>
                                        <p:tgtEl>
                                          <p:spTgt spid="16"/>
                                        </p:tgtEl>
                                        <p:attrNameLst>
                                          <p:attrName>ppt_y</p:attrName>
                                        </p:attrNameLst>
                                      </p:cBhvr>
                                      <p:tavLst>
                                        <p:tav tm="0">
                                          <p:val>
                                            <p:strVal val="#ppt_y+.1"/>
                                          </p:val>
                                        </p:tav>
                                        <p:tav tm="100000">
                                          <p:val>
                                            <p:strVal val="#ppt_y"/>
                                          </p:val>
                                        </p:tav>
                                      </p:tavLst>
                                    </p:anim>
                                  </p:childTnLst>
                                </p:cTn>
                              </p:par>
                              <p:par>
                                <p:cTn id="282" presetID="42" presetClass="entr" presetSubtype="0" fill="hold" grpId="0" nodeType="withEffect">
                                  <p:stCondLst>
                                    <p:cond delay="0"/>
                                  </p:stCondLst>
                                  <p:childTnLst>
                                    <p:set>
                                      <p:cBhvr>
                                        <p:cTn id="283" dur="1" fill="hold">
                                          <p:stCondLst>
                                            <p:cond delay="0"/>
                                          </p:stCondLst>
                                        </p:cTn>
                                        <p:tgtEl>
                                          <p:spTgt spid="18"/>
                                        </p:tgtEl>
                                        <p:attrNameLst>
                                          <p:attrName>style.visibility</p:attrName>
                                        </p:attrNameLst>
                                      </p:cBhvr>
                                      <p:to>
                                        <p:strVal val="visible"/>
                                      </p:to>
                                    </p:set>
                                    <p:animEffect transition="in" filter="fade">
                                      <p:cBhvr>
                                        <p:cTn id="284" dur="500"/>
                                        <p:tgtEl>
                                          <p:spTgt spid="18"/>
                                        </p:tgtEl>
                                      </p:cBhvr>
                                    </p:animEffect>
                                    <p:anim calcmode="lin" valueType="num">
                                      <p:cBhvr>
                                        <p:cTn id="285" dur="500" fill="hold"/>
                                        <p:tgtEl>
                                          <p:spTgt spid="18"/>
                                        </p:tgtEl>
                                        <p:attrNameLst>
                                          <p:attrName>ppt_x</p:attrName>
                                        </p:attrNameLst>
                                      </p:cBhvr>
                                      <p:tavLst>
                                        <p:tav tm="0">
                                          <p:val>
                                            <p:strVal val="#ppt_x"/>
                                          </p:val>
                                        </p:tav>
                                        <p:tav tm="100000">
                                          <p:val>
                                            <p:strVal val="#ppt_x"/>
                                          </p:val>
                                        </p:tav>
                                      </p:tavLst>
                                    </p:anim>
                                    <p:anim calcmode="lin" valueType="num">
                                      <p:cBhvr>
                                        <p:cTn id="286" dur="500" fill="hold"/>
                                        <p:tgtEl>
                                          <p:spTgt spid="18"/>
                                        </p:tgtEl>
                                        <p:attrNameLst>
                                          <p:attrName>ppt_y</p:attrName>
                                        </p:attrNameLst>
                                      </p:cBhvr>
                                      <p:tavLst>
                                        <p:tav tm="0">
                                          <p:val>
                                            <p:strVal val="#ppt_y+.1"/>
                                          </p:val>
                                        </p:tav>
                                        <p:tav tm="100000">
                                          <p:val>
                                            <p:strVal val="#ppt_y"/>
                                          </p:val>
                                        </p:tav>
                                      </p:tavLst>
                                    </p:anim>
                                  </p:childTnLst>
                                </p:cTn>
                              </p:par>
                              <p:par>
                                <p:cTn id="287" presetID="42" presetClass="entr" presetSubtype="0" fill="hold" grpId="0" nodeType="withEffect">
                                  <p:stCondLst>
                                    <p:cond delay="0"/>
                                  </p:stCondLst>
                                  <p:childTnLst>
                                    <p:set>
                                      <p:cBhvr>
                                        <p:cTn id="288" dur="1" fill="hold">
                                          <p:stCondLst>
                                            <p:cond delay="0"/>
                                          </p:stCondLst>
                                        </p:cTn>
                                        <p:tgtEl>
                                          <p:spTgt spid="19"/>
                                        </p:tgtEl>
                                        <p:attrNameLst>
                                          <p:attrName>style.visibility</p:attrName>
                                        </p:attrNameLst>
                                      </p:cBhvr>
                                      <p:to>
                                        <p:strVal val="visible"/>
                                      </p:to>
                                    </p:set>
                                    <p:animEffect transition="in" filter="fade">
                                      <p:cBhvr>
                                        <p:cTn id="289" dur="500"/>
                                        <p:tgtEl>
                                          <p:spTgt spid="19"/>
                                        </p:tgtEl>
                                      </p:cBhvr>
                                    </p:animEffect>
                                    <p:anim calcmode="lin" valueType="num">
                                      <p:cBhvr>
                                        <p:cTn id="290" dur="500" fill="hold"/>
                                        <p:tgtEl>
                                          <p:spTgt spid="19"/>
                                        </p:tgtEl>
                                        <p:attrNameLst>
                                          <p:attrName>ppt_x</p:attrName>
                                        </p:attrNameLst>
                                      </p:cBhvr>
                                      <p:tavLst>
                                        <p:tav tm="0">
                                          <p:val>
                                            <p:strVal val="#ppt_x"/>
                                          </p:val>
                                        </p:tav>
                                        <p:tav tm="100000">
                                          <p:val>
                                            <p:strVal val="#ppt_x"/>
                                          </p:val>
                                        </p:tav>
                                      </p:tavLst>
                                    </p:anim>
                                    <p:anim calcmode="lin" valueType="num">
                                      <p:cBhvr>
                                        <p:cTn id="291" dur="500" fill="hold"/>
                                        <p:tgtEl>
                                          <p:spTgt spid="19"/>
                                        </p:tgtEl>
                                        <p:attrNameLst>
                                          <p:attrName>ppt_y</p:attrName>
                                        </p:attrNameLst>
                                      </p:cBhvr>
                                      <p:tavLst>
                                        <p:tav tm="0">
                                          <p:val>
                                            <p:strVal val="#ppt_y+.1"/>
                                          </p:val>
                                        </p:tav>
                                        <p:tav tm="100000">
                                          <p:val>
                                            <p:strVal val="#ppt_y"/>
                                          </p:val>
                                        </p:tav>
                                      </p:tavLst>
                                    </p:anim>
                                  </p:childTnLst>
                                </p:cTn>
                              </p:par>
                            </p:childTnLst>
                          </p:cTn>
                        </p:par>
                        <p:par>
                          <p:cTn id="292" fill="hold" nodeType="afterGroup">
                            <p:stCondLst>
                              <p:cond delay="9250"/>
                            </p:stCondLst>
                            <p:childTnLst>
                              <p:par>
                                <p:cTn id="293" presetID="47" presetClass="entr" presetSubtype="0" fill="hold" grpId="0" nodeType="afterEffect">
                                  <p:stCondLst>
                                    <p:cond delay="0"/>
                                  </p:stCondLst>
                                  <p:childTnLst>
                                    <p:set>
                                      <p:cBhvr>
                                        <p:cTn id="294" dur="1" fill="hold">
                                          <p:stCondLst>
                                            <p:cond delay="0"/>
                                          </p:stCondLst>
                                        </p:cTn>
                                        <p:tgtEl>
                                          <p:spTgt spid="21"/>
                                        </p:tgtEl>
                                        <p:attrNameLst>
                                          <p:attrName>style.visibility</p:attrName>
                                        </p:attrNameLst>
                                      </p:cBhvr>
                                      <p:to>
                                        <p:strVal val="visible"/>
                                      </p:to>
                                    </p:set>
                                    <p:animEffect transition="in" filter="fade">
                                      <p:cBhvr>
                                        <p:cTn id="295" dur="500"/>
                                        <p:tgtEl>
                                          <p:spTgt spid="21"/>
                                        </p:tgtEl>
                                      </p:cBhvr>
                                    </p:animEffect>
                                    <p:anim calcmode="lin" valueType="num">
                                      <p:cBhvr>
                                        <p:cTn id="296" dur="500" fill="hold"/>
                                        <p:tgtEl>
                                          <p:spTgt spid="21"/>
                                        </p:tgtEl>
                                        <p:attrNameLst>
                                          <p:attrName>ppt_x</p:attrName>
                                        </p:attrNameLst>
                                      </p:cBhvr>
                                      <p:tavLst>
                                        <p:tav tm="0">
                                          <p:val>
                                            <p:strVal val="#ppt_x"/>
                                          </p:val>
                                        </p:tav>
                                        <p:tav tm="100000">
                                          <p:val>
                                            <p:strVal val="#ppt_x"/>
                                          </p:val>
                                        </p:tav>
                                      </p:tavLst>
                                    </p:anim>
                                    <p:anim calcmode="lin" valueType="num">
                                      <p:cBhvr>
                                        <p:cTn id="297" dur="500" fill="hold"/>
                                        <p:tgtEl>
                                          <p:spTgt spid="21"/>
                                        </p:tgtEl>
                                        <p:attrNameLst>
                                          <p:attrName>ppt_y</p:attrName>
                                        </p:attrNameLst>
                                      </p:cBhvr>
                                      <p:tavLst>
                                        <p:tav tm="0">
                                          <p:val>
                                            <p:strVal val="#ppt_y-.1"/>
                                          </p:val>
                                        </p:tav>
                                        <p:tav tm="100000">
                                          <p:val>
                                            <p:strVal val="#ppt_y"/>
                                          </p:val>
                                        </p:tav>
                                      </p:tavLst>
                                    </p:anim>
                                  </p:childTnLst>
                                </p:cTn>
                              </p:par>
                              <p:par>
                                <p:cTn id="298" presetID="47" presetClass="entr" presetSubtype="0" fill="hold" grpId="0" nodeType="withEffect">
                                  <p:stCondLst>
                                    <p:cond delay="0"/>
                                  </p:stCondLst>
                                  <p:childTnLst>
                                    <p:set>
                                      <p:cBhvr>
                                        <p:cTn id="299" dur="1" fill="hold">
                                          <p:stCondLst>
                                            <p:cond delay="0"/>
                                          </p:stCondLst>
                                        </p:cTn>
                                        <p:tgtEl>
                                          <p:spTgt spid="20"/>
                                        </p:tgtEl>
                                        <p:attrNameLst>
                                          <p:attrName>style.visibility</p:attrName>
                                        </p:attrNameLst>
                                      </p:cBhvr>
                                      <p:to>
                                        <p:strVal val="visible"/>
                                      </p:to>
                                    </p:set>
                                    <p:animEffect transition="in" filter="fade">
                                      <p:cBhvr>
                                        <p:cTn id="300" dur="500"/>
                                        <p:tgtEl>
                                          <p:spTgt spid="20"/>
                                        </p:tgtEl>
                                      </p:cBhvr>
                                    </p:animEffect>
                                    <p:anim calcmode="lin" valueType="num">
                                      <p:cBhvr>
                                        <p:cTn id="301" dur="500" fill="hold"/>
                                        <p:tgtEl>
                                          <p:spTgt spid="20"/>
                                        </p:tgtEl>
                                        <p:attrNameLst>
                                          <p:attrName>ppt_x</p:attrName>
                                        </p:attrNameLst>
                                      </p:cBhvr>
                                      <p:tavLst>
                                        <p:tav tm="0">
                                          <p:val>
                                            <p:strVal val="#ppt_x"/>
                                          </p:val>
                                        </p:tav>
                                        <p:tav tm="100000">
                                          <p:val>
                                            <p:strVal val="#ppt_x"/>
                                          </p:val>
                                        </p:tav>
                                      </p:tavLst>
                                    </p:anim>
                                    <p:anim calcmode="lin" valueType="num">
                                      <p:cBhvr>
                                        <p:cTn id="302" dur="500" fill="hold"/>
                                        <p:tgtEl>
                                          <p:spTgt spid="20"/>
                                        </p:tgtEl>
                                        <p:attrNameLst>
                                          <p:attrName>ppt_y</p:attrName>
                                        </p:attrNameLst>
                                      </p:cBhvr>
                                      <p:tavLst>
                                        <p:tav tm="0">
                                          <p:val>
                                            <p:strVal val="#ppt_y-.1"/>
                                          </p:val>
                                        </p:tav>
                                        <p:tav tm="100000">
                                          <p:val>
                                            <p:strVal val="#ppt_y"/>
                                          </p:val>
                                        </p:tav>
                                      </p:tavLst>
                                    </p:anim>
                                  </p:childTnLst>
                                </p:cTn>
                              </p:par>
                              <p:par>
                                <p:cTn id="303" presetID="47" presetClass="entr" presetSubtype="0" fill="hold" grpId="0" nodeType="withEffect">
                                  <p:stCondLst>
                                    <p:cond delay="0"/>
                                  </p:stCondLst>
                                  <p:childTnLst>
                                    <p:set>
                                      <p:cBhvr>
                                        <p:cTn id="304" dur="1" fill="hold">
                                          <p:stCondLst>
                                            <p:cond delay="0"/>
                                          </p:stCondLst>
                                        </p:cTn>
                                        <p:tgtEl>
                                          <p:spTgt spid="22"/>
                                        </p:tgtEl>
                                        <p:attrNameLst>
                                          <p:attrName>style.visibility</p:attrName>
                                        </p:attrNameLst>
                                      </p:cBhvr>
                                      <p:to>
                                        <p:strVal val="visible"/>
                                      </p:to>
                                    </p:set>
                                    <p:animEffect transition="in" filter="fade">
                                      <p:cBhvr>
                                        <p:cTn id="305" dur="500"/>
                                        <p:tgtEl>
                                          <p:spTgt spid="22"/>
                                        </p:tgtEl>
                                      </p:cBhvr>
                                    </p:animEffect>
                                    <p:anim calcmode="lin" valueType="num">
                                      <p:cBhvr>
                                        <p:cTn id="306" dur="500" fill="hold"/>
                                        <p:tgtEl>
                                          <p:spTgt spid="22"/>
                                        </p:tgtEl>
                                        <p:attrNameLst>
                                          <p:attrName>ppt_x</p:attrName>
                                        </p:attrNameLst>
                                      </p:cBhvr>
                                      <p:tavLst>
                                        <p:tav tm="0">
                                          <p:val>
                                            <p:strVal val="#ppt_x"/>
                                          </p:val>
                                        </p:tav>
                                        <p:tav tm="100000">
                                          <p:val>
                                            <p:strVal val="#ppt_x"/>
                                          </p:val>
                                        </p:tav>
                                      </p:tavLst>
                                    </p:anim>
                                    <p:anim calcmode="lin" valueType="num">
                                      <p:cBhvr>
                                        <p:cTn id="307" dur="500" fill="hold"/>
                                        <p:tgtEl>
                                          <p:spTgt spid="22"/>
                                        </p:tgtEl>
                                        <p:attrNameLst>
                                          <p:attrName>ppt_y</p:attrName>
                                        </p:attrNameLst>
                                      </p:cBhvr>
                                      <p:tavLst>
                                        <p:tav tm="0">
                                          <p:val>
                                            <p:strVal val="#ppt_y-.1"/>
                                          </p:val>
                                        </p:tav>
                                        <p:tav tm="100000">
                                          <p:val>
                                            <p:strVal val="#ppt_y"/>
                                          </p:val>
                                        </p:tav>
                                      </p:tavLst>
                                    </p:anim>
                                  </p:childTnLst>
                                </p:cTn>
                              </p:par>
                              <p:par>
                                <p:cTn id="308" presetID="47" presetClass="entr" presetSubtype="0" fill="hold" grpId="0" nodeType="withEffect">
                                  <p:stCondLst>
                                    <p:cond delay="0"/>
                                  </p:stCondLst>
                                  <p:childTnLst>
                                    <p:set>
                                      <p:cBhvr>
                                        <p:cTn id="309" dur="1" fill="hold">
                                          <p:stCondLst>
                                            <p:cond delay="0"/>
                                          </p:stCondLst>
                                        </p:cTn>
                                        <p:tgtEl>
                                          <p:spTgt spid="23"/>
                                        </p:tgtEl>
                                        <p:attrNameLst>
                                          <p:attrName>style.visibility</p:attrName>
                                        </p:attrNameLst>
                                      </p:cBhvr>
                                      <p:to>
                                        <p:strVal val="visible"/>
                                      </p:to>
                                    </p:set>
                                    <p:animEffect transition="in" filter="fade">
                                      <p:cBhvr>
                                        <p:cTn id="310" dur="500"/>
                                        <p:tgtEl>
                                          <p:spTgt spid="23"/>
                                        </p:tgtEl>
                                      </p:cBhvr>
                                    </p:animEffect>
                                    <p:anim calcmode="lin" valueType="num">
                                      <p:cBhvr>
                                        <p:cTn id="311" dur="500" fill="hold"/>
                                        <p:tgtEl>
                                          <p:spTgt spid="23"/>
                                        </p:tgtEl>
                                        <p:attrNameLst>
                                          <p:attrName>ppt_x</p:attrName>
                                        </p:attrNameLst>
                                      </p:cBhvr>
                                      <p:tavLst>
                                        <p:tav tm="0">
                                          <p:val>
                                            <p:strVal val="#ppt_x"/>
                                          </p:val>
                                        </p:tav>
                                        <p:tav tm="100000">
                                          <p:val>
                                            <p:strVal val="#ppt_x"/>
                                          </p:val>
                                        </p:tav>
                                      </p:tavLst>
                                    </p:anim>
                                    <p:anim calcmode="lin" valueType="num">
                                      <p:cBhvr>
                                        <p:cTn id="312" dur="500" fill="hold"/>
                                        <p:tgtEl>
                                          <p:spTgt spid="23"/>
                                        </p:tgtEl>
                                        <p:attrNameLst>
                                          <p:attrName>ppt_y</p:attrName>
                                        </p:attrNameLst>
                                      </p:cBhvr>
                                      <p:tavLst>
                                        <p:tav tm="0">
                                          <p:val>
                                            <p:strVal val="#ppt_y-.1"/>
                                          </p:val>
                                        </p:tav>
                                        <p:tav tm="100000">
                                          <p:val>
                                            <p:strVal val="#ppt_y"/>
                                          </p:val>
                                        </p:tav>
                                      </p:tavLst>
                                    </p:anim>
                                  </p:childTnLst>
                                </p:cTn>
                              </p:par>
                            </p:childTnLst>
                          </p:cTn>
                        </p:par>
                        <p:par>
                          <p:cTn id="313" fill="hold" nodeType="afterGroup">
                            <p:stCondLst>
                              <p:cond delay="9750"/>
                            </p:stCondLst>
                            <p:childTnLst>
                              <p:par>
                                <p:cTn id="314" presetID="53" presetClass="entr" presetSubtype="16" fill="hold" grpId="0" nodeType="afterEffect">
                                  <p:stCondLst>
                                    <p:cond delay="0"/>
                                  </p:stCondLst>
                                  <p:childTnLst>
                                    <p:set>
                                      <p:cBhvr>
                                        <p:cTn id="315" dur="1" fill="hold">
                                          <p:stCondLst>
                                            <p:cond delay="0"/>
                                          </p:stCondLst>
                                        </p:cTn>
                                        <p:tgtEl>
                                          <p:spTgt spid="95"/>
                                        </p:tgtEl>
                                        <p:attrNameLst>
                                          <p:attrName>style.visibility</p:attrName>
                                        </p:attrNameLst>
                                      </p:cBhvr>
                                      <p:to>
                                        <p:strVal val="visible"/>
                                      </p:to>
                                    </p:set>
                                    <p:anim calcmode="lin" valueType="num">
                                      <p:cBhvr>
                                        <p:cTn id="316" dur="500" fill="hold"/>
                                        <p:tgtEl>
                                          <p:spTgt spid="95"/>
                                        </p:tgtEl>
                                        <p:attrNameLst>
                                          <p:attrName>ppt_w</p:attrName>
                                        </p:attrNameLst>
                                      </p:cBhvr>
                                      <p:tavLst>
                                        <p:tav tm="0">
                                          <p:val>
                                            <p:fltVal val="0"/>
                                          </p:val>
                                        </p:tav>
                                        <p:tav tm="100000">
                                          <p:val>
                                            <p:strVal val="#ppt_w"/>
                                          </p:val>
                                        </p:tav>
                                      </p:tavLst>
                                    </p:anim>
                                    <p:anim calcmode="lin" valueType="num">
                                      <p:cBhvr>
                                        <p:cTn id="317" dur="500" fill="hold"/>
                                        <p:tgtEl>
                                          <p:spTgt spid="95"/>
                                        </p:tgtEl>
                                        <p:attrNameLst>
                                          <p:attrName>ppt_h</p:attrName>
                                        </p:attrNameLst>
                                      </p:cBhvr>
                                      <p:tavLst>
                                        <p:tav tm="0">
                                          <p:val>
                                            <p:fltVal val="0"/>
                                          </p:val>
                                        </p:tav>
                                        <p:tav tm="100000">
                                          <p:val>
                                            <p:strVal val="#ppt_h"/>
                                          </p:val>
                                        </p:tav>
                                      </p:tavLst>
                                    </p:anim>
                                    <p:animEffect transition="in" filter="fade">
                                      <p:cBhvr>
                                        <p:cTn id="318" dur="500"/>
                                        <p:tgtEl>
                                          <p:spTgt spid="95"/>
                                        </p:tgtEl>
                                      </p:cBhvr>
                                    </p:animEffect>
                                  </p:childTnLst>
                                </p:cTn>
                              </p:par>
                              <p:par>
                                <p:cTn id="319" presetID="22" presetClass="entr" presetSubtype="8" fill="hold" grpId="0" nodeType="withEffect">
                                  <p:stCondLst>
                                    <p:cond delay="500"/>
                                  </p:stCondLst>
                                  <p:childTnLst>
                                    <p:set>
                                      <p:cBhvr>
                                        <p:cTn id="320" dur="1" fill="hold">
                                          <p:stCondLst>
                                            <p:cond delay="0"/>
                                          </p:stCondLst>
                                        </p:cTn>
                                        <p:tgtEl>
                                          <p:spTgt spid="104"/>
                                        </p:tgtEl>
                                        <p:attrNameLst>
                                          <p:attrName>style.visibility</p:attrName>
                                        </p:attrNameLst>
                                      </p:cBhvr>
                                      <p:to>
                                        <p:strVal val="visible"/>
                                      </p:to>
                                    </p:set>
                                    <p:animEffect transition="in" filter="wipe(left)">
                                      <p:cBhvr>
                                        <p:cTn id="321" dur="750"/>
                                        <p:tgtEl>
                                          <p:spTgt spid="104"/>
                                        </p:tgtEl>
                                      </p:cBhvr>
                                    </p:animEffect>
                                  </p:childTnLst>
                                </p:cTn>
                              </p:par>
                              <p:par>
                                <p:cTn id="322" presetID="22" presetClass="entr" presetSubtype="8" fill="hold" grpId="0" nodeType="withEffect">
                                  <p:stCondLst>
                                    <p:cond delay="500"/>
                                  </p:stCondLst>
                                  <p:childTnLst>
                                    <p:set>
                                      <p:cBhvr>
                                        <p:cTn id="323" dur="1" fill="hold">
                                          <p:stCondLst>
                                            <p:cond delay="0"/>
                                          </p:stCondLst>
                                        </p:cTn>
                                        <p:tgtEl>
                                          <p:spTgt spid="105"/>
                                        </p:tgtEl>
                                        <p:attrNameLst>
                                          <p:attrName>style.visibility</p:attrName>
                                        </p:attrNameLst>
                                      </p:cBhvr>
                                      <p:to>
                                        <p:strVal val="visible"/>
                                      </p:to>
                                    </p:set>
                                    <p:animEffect transition="in" filter="wipe(left)">
                                      <p:cBhvr>
                                        <p:cTn id="324" dur="750"/>
                                        <p:tgtEl>
                                          <p:spTgt spid="105"/>
                                        </p:tgtEl>
                                      </p:cBhvr>
                                    </p:animEffect>
                                  </p:childTnLst>
                                </p:cTn>
                              </p:par>
                              <p:par>
                                <p:cTn id="325" presetID="22" presetClass="entr" presetSubtype="8" fill="hold" grpId="0" nodeType="withEffect">
                                  <p:stCondLst>
                                    <p:cond delay="500"/>
                                  </p:stCondLst>
                                  <p:childTnLst>
                                    <p:set>
                                      <p:cBhvr>
                                        <p:cTn id="326" dur="1" fill="hold">
                                          <p:stCondLst>
                                            <p:cond delay="0"/>
                                          </p:stCondLst>
                                        </p:cTn>
                                        <p:tgtEl>
                                          <p:spTgt spid="106"/>
                                        </p:tgtEl>
                                        <p:attrNameLst>
                                          <p:attrName>style.visibility</p:attrName>
                                        </p:attrNameLst>
                                      </p:cBhvr>
                                      <p:to>
                                        <p:strVal val="visible"/>
                                      </p:to>
                                    </p:set>
                                    <p:animEffect transition="in" filter="wipe(left)">
                                      <p:cBhvr>
                                        <p:cTn id="327" dur="750"/>
                                        <p:tgtEl>
                                          <p:spTgt spid="106"/>
                                        </p:tgtEl>
                                      </p:cBhvr>
                                    </p:animEffect>
                                  </p:childTnLst>
                                </p:cTn>
                              </p:par>
                              <p:par>
                                <p:cTn id="328" presetID="22" presetClass="entr" presetSubtype="8" fill="hold" grpId="0" nodeType="withEffect">
                                  <p:stCondLst>
                                    <p:cond delay="500"/>
                                  </p:stCondLst>
                                  <p:childTnLst>
                                    <p:set>
                                      <p:cBhvr>
                                        <p:cTn id="329" dur="1" fill="hold">
                                          <p:stCondLst>
                                            <p:cond delay="0"/>
                                          </p:stCondLst>
                                        </p:cTn>
                                        <p:tgtEl>
                                          <p:spTgt spid="107"/>
                                        </p:tgtEl>
                                        <p:attrNameLst>
                                          <p:attrName>style.visibility</p:attrName>
                                        </p:attrNameLst>
                                      </p:cBhvr>
                                      <p:to>
                                        <p:strVal val="visible"/>
                                      </p:to>
                                    </p:set>
                                    <p:animEffect transition="in" filter="wipe(left)">
                                      <p:cBhvr>
                                        <p:cTn id="330" dur="750"/>
                                        <p:tgtEl>
                                          <p:spTgt spid="107"/>
                                        </p:tgtEl>
                                      </p:cBhvr>
                                    </p:animEffect>
                                  </p:childTnLst>
                                </p:cTn>
                              </p:par>
                            </p:childTnLst>
                          </p:cTn>
                        </p:par>
                        <p:par>
                          <p:cTn id="331" fill="hold" nodeType="afterGroup">
                            <p:stCondLst>
                              <p:cond delay="11000"/>
                            </p:stCondLst>
                            <p:childTnLst>
                              <p:par>
                                <p:cTn id="332" presetID="10" presetClass="entr" presetSubtype="0" fill="hold" grpId="0" nodeType="afterEffect">
                                  <p:stCondLst>
                                    <p:cond delay="0"/>
                                  </p:stCondLst>
                                  <p:childTnLst>
                                    <p:set>
                                      <p:cBhvr>
                                        <p:cTn id="333" dur="1" fill="hold">
                                          <p:stCondLst>
                                            <p:cond delay="0"/>
                                          </p:stCondLst>
                                        </p:cTn>
                                        <p:tgtEl>
                                          <p:spTgt spid="108"/>
                                        </p:tgtEl>
                                        <p:attrNameLst>
                                          <p:attrName>style.visibility</p:attrName>
                                        </p:attrNameLst>
                                      </p:cBhvr>
                                      <p:to>
                                        <p:strVal val="visible"/>
                                      </p:to>
                                    </p:set>
                                    <p:animEffect transition="in" filter="fade">
                                      <p:cBhvr>
                                        <p:cTn id="334" dur="500"/>
                                        <p:tgtEl>
                                          <p:spTgt spid="108"/>
                                        </p:tgtEl>
                                      </p:cBhvr>
                                    </p:animEffect>
                                  </p:childTnLst>
                                </p:cTn>
                              </p:par>
                              <p:par>
                                <p:cTn id="335" presetID="10" presetClass="entr" presetSubtype="0" fill="hold" grpId="0" nodeType="withEffect">
                                  <p:stCondLst>
                                    <p:cond delay="0"/>
                                  </p:stCondLst>
                                  <p:childTnLst>
                                    <p:set>
                                      <p:cBhvr>
                                        <p:cTn id="336" dur="1" fill="hold">
                                          <p:stCondLst>
                                            <p:cond delay="0"/>
                                          </p:stCondLst>
                                        </p:cTn>
                                        <p:tgtEl>
                                          <p:spTgt spid="109"/>
                                        </p:tgtEl>
                                        <p:attrNameLst>
                                          <p:attrName>style.visibility</p:attrName>
                                        </p:attrNameLst>
                                      </p:cBhvr>
                                      <p:to>
                                        <p:strVal val="visible"/>
                                      </p:to>
                                    </p:set>
                                    <p:animEffect transition="in" filter="fade">
                                      <p:cBhvr>
                                        <p:cTn id="337" dur="500"/>
                                        <p:tgtEl>
                                          <p:spTgt spid="109"/>
                                        </p:tgtEl>
                                      </p:cBhvr>
                                    </p:animEffect>
                                  </p:childTnLst>
                                </p:cTn>
                              </p:par>
                              <p:par>
                                <p:cTn id="338" presetID="2" presetClass="entr" presetSubtype="4" fill="hold" grpId="0" nodeType="withEffect">
                                  <p:stCondLst>
                                    <p:cond delay="3000"/>
                                  </p:stCondLst>
                                  <p:childTnLst>
                                    <p:set>
                                      <p:cBhvr>
                                        <p:cTn id="339" dur="1" fill="hold">
                                          <p:stCondLst>
                                            <p:cond delay="0"/>
                                          </p:stCondLst>
                                        </p:cTn>
                                        <p:tgtEl>
                                          <p:spTgt spid="110"/>
                                        </p:tgtEl>
                                        <p:attrNameLst>
                                          <p:attrName>style.visibility</p:attrName>
                                        </p:attrNameLst>
                                      </p:cBhvr>
                                      <p:to>
                                        <p:strVal val="visible"/>
                                      </p:to>
                                    </p:set>
                                    <p:anim calcmode="lin" valueType="num">
                                      <p:cBhvr additive="base">
                                        <p:cTn id="340" dur="1000" fill="hold"/>
                                        <p:tgtEl>
                                          <p:spTgt spid="110"/>
                                        </p:tgtEl>
                                        <p:attrNameLst>
                                          <p:attrName>ppt_x</p:attrName>
                                        </p:attrNameLst>
                                      </p:cBhvr>
                                      <p:tavLst>
                                        <p:tav tm="0">
                                          <p:val>
                                            <p:strVal val="#ppt_x"/>
                                          </p:val>
                                        </p:tav>
                                        <p:tav tm="100000">
                                          <p:val>
                                            <p:strVal val="#ppt_x"/>
                                          </p:val>
                                        </p:tav>
                                      </p:tavLst>
                                    </p:anim>
                                    <p:anim calcmode="lin" valueType="num">
                                      <p:cBhvr additive="base">
                                        <p:cTn id="341" dur="1000" fill="hold"/>
                                        <p:tgtEl>
                                          <p:spTgt spid="110"/>
                                        </p:tgtEl>
                                        <p:attrNameLst>
                                          <p:attrName>ppt_y</p:attrName>
                                        </p:attrNameLst>
                                      </p:cBhvr>
                                      <p:tavLst>
                                        <p:tav tm="0">
                                          <p:val>
                                            <p:strVal val="1+#ppt_h/2"/>
                                          </p:val>
                                        </p:tav>
                                        <p:tav tm="100000">
                                          <p:val>
                                            <p:strVal val="#ppt_y"/>
                                          </p:val>
                                        </p:tav>
                                      </p:tavLst>
                                    </p:anim>
                                  </p:childTnLst>
                                </p:cTn>
                              </p:par>
                              <p:par>
                                <p:cTn id="342" presetID="21" presetClass="entr" presetSubtype="1" fill="hold" grpId="0" nodeType="withEffect">
                                  <p:stCondLst>
                                    <p:cond delay="500"/>
                                  </p:stCondLst>
                                  <p:childTnLst>
                                    <p:set>
                                      <p:cBhvr>
                                        <p:cTn id="343" dur="1" fill="hold">
                                          <p:stCondLst>
                                            <p:cond delay="0"/>
                                          </p:stCondLst>
                                        </p:cTn>
                                        <p:tgtEl>
                                          <p:spTgt spid="119"/>
                                        </p:tgtEl>
                                        <p:attrNameLst>
                                          <p:attrName>style.visibility</p:attrName>
                                        </p:attrNameLst>
                                      </p:cBhvr>
                                      <p:to>
                                        <p:strVal val="visible"/>
                                      </p:to>
                                    </p:set>
                                    <p:animEffect transition="in" filter="wheel(1)">
                                      <p:cBhvr>
                                        <p:cTn id="344" dur="2000"/>
                                        <p:tgtEl>
                                          <p:spTgt spid="119"/>
                                        </p:tgtEl>
                                      </p:cBhvr>
                                    </p:animEffect>
                                  </p:childTnLst>
                                </p:cTn>
                              </p:par>
                              <p:par>
                                <p:cTn id="345" presetID="21" presetClass="entr" presetSubtype="1" fill="hold" grpId="0" nodeType="withEffect">
                                  <p:stCondLst>
                                    <p:cond delay="500"/>
                                  </p:stCondLst>
                                  <p:childTnLst>
                                    <p:set>
                                      <p:cBhvr>
                                        <p:cTn id="346" dur="1" fill="hold">
                                          <p:stCondLst>
                                            <p:cond delay="0"/>
                                          </p:stCondLst>
                                        </p:cTn>
                                        <p:tgtEl>
                                          <p:spTgt spid="120"/>
                                        </p:tgtEl>
                                        <p:attrNameLst>
                                          <p:attrName>style.visibility</p:attrName>
                                        </p:attrNameLst>
                                      </p:cBhvr>
                                      <p:to>
                                        <p:strVal val="visible"/>
                                      </p:to>
                                    </p:set>
                                    <p:animEffect transition="in" filter="wheel(1)">
                                      <p:cBhvr>
                                        <p:cTn id="347" dur="2000"/>
                                        <p:tgtEl>
                                          <p:spTgt spid="120"/>
                                        </p:tgtEl>
                                      </p:cBhvr>
                                    </p:animEffect>
                                  </p:childTnLst>
                                </p:cTn>
                              </p:par>
                              <p:par>
                                <p:cTn id="348" presetID="21" presetClass="entr" presetSubtype="1" fill="hold" grpId="0" nodeType="withEffect">
                                  <p:stCondLst>
                                    <p:cond delay="500"/>
                                  </p:stCondLst>
                                  <p:childTnLst>
                                    <p:set>
                                      <p:cBhvr>
                                        <p:cTn id="349" dur="1" fill="hold">
                                          <p:stCondLst>
                                            <p:cond delay="0"/>
                                          </p:stCondLst>
                                        </p:cTn>
                                        <p:tgtEl>
                                          <p:spTgt spid="121"/>
                                        </p:tgtEl>
                                        <p:attrNameLst>
                                          <p:attrName>style.visibility</p:attrName>
                                        </p:attrNameLst>
                                      </p:cBhvr>
                                      <p:to>
                                        <p:strVal val="visible"/>
                                      </p:to>
                                    </p:set>
                                    <p:animEffect transition="in" filter="wheel(1)">
                                      <p:cBhvr>
                                        <p:cTn id="350" dur="2000"/>
                                        <p:tgtEl>
                                          <p:spTgt spid="121"/>
                                        </p:tgtEl>
                                      </p:cBhvr>
                                    </p:animEffect>
                                  </p:childTnLst>
                                </p:cTn>
                              </p:par>
                              <p:par>
                                <p:cTn id="351" presetID="21" presetClass="entr" presetSubtype="1" fill="hold" grpId="0" nodeType="withEffect">
                                  <p:stCondLst>
                                    <p:cond delay="500"/>
                                  </p:stCondLst>
                                  <p:childTnLst>
                                    <p:set>
                                      <p:cBhvr>
                                        <p:cTn id="352" dur="1" fill="hold">
                                          <p:stCondLst>
                                            <p:cond delay="0"/>
                                          </p:stCondLst>
                                        </p:cTn>
                                        <p:tgtEl>
                                          <p:spTgt spid="122"/>
                                        </p:tgtEl>
                                        <p:attrNameLst>
                                          <p:attrName>style.visibility</p:attrName>
                                        </p:attrNameLst>
                                      </p:cBhvr>
                                      <p:to>
                                        <p:strVal val="visible"/>
                                      </p:to>
                                    </p:set>
                                    <p:animEffect transition="in" filter="wheel(1)">
                                      <p:cBhvr>
                                        <p:cTn id="353" dur="2000"/>
                                        <p:tgtEl>
                                          <p:spTgt spid="1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animBg="1"/>
      <p:bldP spid="29" grpId="0" animBg="1"/>
      <p:bldP spid="40" grpId="0" build="p"/>
      <p:bldP spid="410" grpId="0" build="p"/>
      <p:bldP spid="411" grpId="0"/>
      <p:bldP spid="412" grpId="0"/>
      <p:bldP spid="16" grpId="0" animBg="1"/>
      <p:bldP spid="17" grpId="0" animBg="1"/>
      <p:bldP spid="18" grpId="0" animBg="1"/>
      <p:bldP spid="19" grpId="0" animBg="1"/>
      <p:bldP spid="20" grpId="0" animBg="1"/>
      <p:bldP spid="21" grpId="0" animBg="1"/>
      <p:bldP spid="22" grpId="0" animBg="1"/>
      <p:bldP spid="23"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p:bldP spid="93" grpId="0"/>
      <p:bldP spid="94" grpId="0"/>
      <p:bldP spid="95" grpId="0"/>
      <p:bldP spid="96" grpId="0" animBg="1"/>
      <p:bldP spid="97" grpId="0" animBg="1"/>
      <p:bldP spid="98" grpId="0" animBg="1"/>
      <p:bldP spid="99" grpId="0" animBg="1"/>
      <p:bldP spid="104" grpId="0"/>
      <p:bldP spid="105" grpId="0"/>
      <p:bldP spid="106" grpId="0"/>
      <p:bldP spid="107" grpId="0"/>
      <p:bldP spid="108" grpId="0"/>
      <p:bldP spid="109" grpId="0"/>
      <p:bldP spid="119" grpId="0"/>
      <p:bldP spid="120" grpId="0"/>
      <p:bldP spid="121" grpId="0"/>
      <p:bldP spid="122"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5" name="Straight Connector 54"/>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53825" y="6299200"/>
            <a:ext cx="376238" cy="420688"/>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53825" y="6342063"/>
            <a:ext cx="376238"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B2FC6549-0E28-4E86-811E-C11FC2BA0373}"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8</a:t>
            </a:fld>
            <a:endParaRPr lang="en-US" altLang="zh-CN" sz="1600">
              <a:solidFill>
                <a:srgbClr val="F2F2F2"/>
              </a:solidFill>
              <a:latin typeface="Calibri Light" pitchFamily="34" charset="0"/>
            </a:endParaRPr>
          </a:p>
        </p:txBody>
      </p:sp>
      <p:sp>
        <p:nvSpPr>
          <p:cNvPr id="30" name="Content Placeholder 7"/>
          <p:cNvSpPr txBox="1">
            <a:spLocks/>
          </p:cNvSpPr>
          <p:nvPr/>
        </p:nvSpPr>
        <p:spPr bwMode="auto">
          <a:xfrm>
            <a:off x="519113" y="330200"/>
            <a:ext cx="4125912"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The Mission</a:t>
            </a:r>
            <a:endParaRPr lang="en-US" altLang="zh-CN" sz="3600">
              <a:solidFill>
                <a:srgbClr val="767171"/>
              </a:solidFill>
              <a:latin typeface="Calibri Light" pitchFamily="34" charset="0"/>
            </a:endParaRPr>
          </a:p>
        </p:txBody>
      </p:sp>
      <p:sp>
        <p:nvSpPr>
          <p:cNvPr id="41"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sp>
        <p:nvSpPr>
          <p:cNvPr id="42" name="Rectangle 41"/>
          <p:cNvSpPr/>
          <p:nvPr/>
        </p:nvSpPr>
        <p:spPr>
          <a:xfrm>
            <a:off x="638175" y="1673225"/>
            <a:ext cx="3614738" cy="4303713"/>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43" name="Rectangle 42"/>
          <p:cNvSpPr/>
          <p:nvPr/>
        </p:nvSpPr>
        <p:spPr>
          <a:xfrm>
            <a:off x="4354513" y="4151313"/>
            <a:ext cx="7837487" cy="1825625"/>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44" name="Content Placeholder 2"/>
          <p:cNvSpPr txBox="1">
            <a:spLocks/>
          </p:cNvSpPr>
          <p:nvPr/>
        </p:nvSpPr>
        <p:spPr>
          <a:xfrm>
            <a:off x="4645025" y="2101850"/>
            <a:ext cx="6734175" cy="1657350"/>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fontAlgn="auto">
              <a:defRPr/>
            </a:pPr>
            <a:r>
              <a:rPr lang="en-US" sz="1400" dirty="0" smtClean="0">
                <a:solidFill>
                  <a:schemeClr val="bg2">
                    <a:lumMod val="50000"/>
                  </a:schemeClr>
                </a:solidFill>
                <a:ea typeface="Roboto" panose="02000000000000000000" pitchFamily="2" charset="0"/>
              </a:rPr>
              <a:t>Lorem Ipsum has been the industry's standard</a:t>
            </a:r>
            <a:r>
              <a:rPr lang="en-US" sz="1400" dirty="0" smtClean="0">
                <a:solidFill>
                  <a:schemeClr val="bg2">
                    <a:lumMod val="75000"/>
                  </a:schemeClr>
                </a:solidFill>
                <a:ea typeface="Roboto" panose="02000000000000000000" pitchFamily="2" charset="0"/>
              </a:rPr>
              <a:t> dummy text ever since the 1500s, when an unknown printer took a galley of type and scrambled it to make a type specimen book. It has survived not only five centuries, but also the leap into electronic typesetting.</a:t>
            </a:r>
          </a:p>
          <a:p>
            <a:pPr algn="l" fontAlgn="auto">
              <a:defRPr/>
            </a:pPr>
            <a:r>
              <a:rPr lang="en-US" sz="1400" dirty="0" smtClean="0">
                <a:solidFill>
                  <a:schemeClr val="bg2">
                    <a:lumMod val="75000"/>
                  </a:schemeClr>
                </a:solidFill>
                <a:ea typeface="Roboto" panose="02000000000000000000" pitchFamily="2" charset="0"/>
              </a:rPr>
              <a:t>It was </a:t>
            </a:r>
            <a:r>
              <a:rPr lang="en-US" sz="1400" dirty="0" err="1" smtClean="0">
                <a:solidFill>
                  <a:schemeClr val="bg2">
                    <a:lumMod val="75000"/>
                  </a:schemeClr>
                </a:solidFill>
                <a:ea typeface="Roboto" panose="02000000000000000000" pitchFamily="2" charset="0"/>
              </a:rPr>
              <a:t>popularised</a:t>
            </a:r>
            <a:r>
              <a:rPr lang="en-US" sz="1400" dirty="0" smtClean="0">
                <a:solidFill>
                  <a:schemeClr val="bg2">
                    <a:lumMod val="75000"/>
                  </a:schemeClr>
                </a:solidFill>
                <a:ea typeface="Roboto" panose="02000000000000000000" pitchFamily="2" charset="0"/>
              </a:rPr>
              <a:t> in the 1960s with the release of </a:t>
            </a:r>
            <a:r>
              <a:rPr lang="en-US" sz="1400" dirty="0" err="1" smtClean="0">
                <a:solidFill>
                  <a:schemeClr val="bg2">
                    <a:lumMod val="75000"/>
                  </a:schemeClr>
                </a:solidFill>
                <a:ea typeface="Roboto" panose="02000000000000000000" pitchFamily="2" charset="0"/>
              </a:rPr>
              <a:t>Letraset</a:t>
            </a:r>
            <a:r>
              <a:rPr lang="en-US" sz="1400" dirty="0" smtClean="0">
                <a:solidFill>
                  <a:schemeClr val="bg2">
                    <a:lumMod val="75000"/>
                  </a:schemeClr>
                </a:solidFill>
                <a:ea typeface="Roboto" panose="02000000000000000000" pitchFamily="2" charset="0"/>
              </a:rPr>
              <a:t> sheets containing Lorem Ipsum passages, and more recently with desktop publishing software like Aldus PageMaker including versions of Lorem Ipsum.</a:t>
            </a:r>
            <a:endParaRPr lang="en-US" sz="1400" dirty="0">
              <a:solidFill>
                <a:schemeClr val="bg2">
                  <a:lumMod val="75000"/>
                </a:schemeClr>
              </a:solidFill>
              <a:ea typeface="Roboto" panose="02000000000000000000" pitchFamily="2" charset="0"/>
            </a:endParaRPr>
          </a:p>
        </p:txBody>
      </p:sp>
      <p:sp>
        <p:nvSpPr>
          <p:cNvPr id="45" name="Content Placeholder 2"/>
          <p:cNvSpPr txBox="1">
            <a:spLocks/>
          </p:cNvSpPr>
          <p:nvPr/>
        </p:nvSpPr>
        <p:spPr bwMode="auto">
          <a:xfrm>
            <a:off x="4645025" y="4310063"/>
            <a:ext cx="7097713" cy="1452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spcAft>
                <a:spcPts val="600"/>
              </a:spcAft>
              <a:buClr>
                <a:srgbClr val="2E75B6"/>
              </a:buClr>
              <a:buSzPct val="145000"/>
              <a:buFont typeface="Arial" pitchFamily="34" charset="0"/>
              <a:buNone/>
            </a:pPr>
            <a:r>
              <a:rPr lang="id-ID" altLang="zh-CN" sz="1600">
                <a:solidFill>
                  <a:srgbClr val="F2F2F2"/>
                </a:solidFill>
                <a:ea typeface="Roboto" pitchFamily="2" charset="0"/>
                <a:cs typeface="Roboto" pitchFamily="2" charset="0"/>
              </a:rPr>
              <a:t>Du</a:t>
            </a:r>
            <a:r>
              <a:rPr lang="en-US" altLang="zh-CN" sz="1600">
                <a:solidFill>
                  <a:srgbClr val="F2F2F2"/>
                </a:solidFill>
              </a:rPr>
              <a:t>mmy text ever since the 1500s, when an unknown printer took a galley of type and scrambled it to make a type specimen book. It has survived not only five centuries, but also the leap into electronic typesetting.</a:t>
            </a:r>
            <a:endParaRPr lang="id-ID" altLang="zh-CN" sz="1600">
              <a:solidFill>
                <a:srgbClr val="F2F2F2"/>
              </a:solidFill>
              <a:ea typeface="Roboto" pitchFamily="2" charset="0"/>
              <a:cs typeface="Roboto" pitchFamily="2" charset="0"/>
            </a:endParaRPr>
          </a:p>
          <a:p>
            <a:pPr eaLnBrk="1" hangingPunct="1">
              <a:spcBef>
                <a:spcPct val="20000"/>
              </a:spcBef>
              <a:spcAft>
                <a:spcPts val="600"/>
              </a:spcAft>
              <a:buClr>
                <a:srgbClr val="2E75B6"/>
              </a:buClr>
              <a:buSzPct val="145000"/>
              <a:buFont typeface="Arial" pitchFamily="34" charset="0"/>
              <a:buNone/>
            </a:pPr>
            <a:endParaRPr lang="id-ID" altLang="zh-CN" sz="1600">
              <a:solidFill>
                <a:srgbClr val="F2F2F2"/>
              </a:solidFill>
              <a:ea typeface="Roboto" pitchFamily="2" charset="0"/>
              <a:cs typeface="Roboto" pitchFamily="2" charset="0"/>
            </a:endParaRPr>
          </a:p>
          <a:p>
            <a:pPr eaLnBrk="1" hangingPunct="1">
              <a:spcBef>
                <a:spcPct val="20000"/>
              </a:spcBef>
              <a:spcAft>
                <a:spcPts val="600"/>
              </a:spcAft>
              <a:buClr>
                <a:srgbClr val="2E75B6"/>
              </a:buClr>
              <a:buSzPct val="145000"/>
              <a:buFont typeface="Arial" pitchFamily="34" charset="0"/>
              <a:buNone/>
            </a:pPr>
            <a:r>
              <a:rPr lang="id-ID" altLang="zh-CN" sz="1600">
                <a:solidFill>
                  <a:srgbClr val="F2F2F2"/>
                </a:solidFill>
                <a:ea typeface="Roboto" pitchFamily="2" charset="0"/>
                <a:cs typeface="Roboto" pitchFamily="2" charset="0"/>
              </a:rPr>
              <a:t>Mr. John Banteng</a:t>
            </a:r>
            <a:endParaRPr lang="en-US" altLang="zh-CN" sz="1600">
              <a:solidFill>
                <a:srgbClr val="F2F2F2"/>
              </a:solidFill>
            </a:endParaRPr>
          </a:p>
        </p:txBody>
      </p:sp>
      <p:grpSp>
        <p:nvGrpSpPr>
          <p:cNvPr id="32" name="Group 31"/>
          <p:cNvGrpSpPr>
            <a:grpSpLocks/>
          </p:cNvGrpSpPr>
          <p:nvPr/>
        </p:nvGrpSpPr>
        <p:grpSpPr bwMode="auto">
          <a:xfrm>
            <a:off x="5567363" y="6581775"/>
            <a:ext cx="1154112" cy="142875"/>
            <a:chOff x="7536566" y="6291405"/>
            <a:chExt cx="1154910" cy="144000"/>
          </a:xfrm>
        </p:grpSpPr>
        <p:sp>
          <p:nvSpPr>
            <p:cNvPr id="33" name="Oval 3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4" name="Oval 3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5" name="Oval 3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6" name="Oval 3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7" name="Oval 3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8" name="Oval 3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39" name="Oval 3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56"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0"/>
                                        </p:tgtEl>
                                        <p:attrNameLst>
                                          <p:attrName>style.visibility</p:attrName>
                                        </p:attrNameLst>
                                      </p:cBhvr>
                                      <p:to>
                                        <p:strVal val="visible"/>
                                      </p:to>
                                    </p:set>
                                    <p:animEffect transition="in" filter="wipe(up)">
                                      <p:cBhvr>
                                        <p:cTn id="13" dur="1000"/>
                                        <p:tgtEl>
                                          <p:spTgt spid="30"/>
                                        </p:tgtEl>
                                      </p:cBhvr>
                                    </p:animEffect>
                                  </p:childTnLst>
                                </p:cTn>
                              </p:par>
                              <p:par>
                                <p:cTn id="14" presetID="22" presetClass="entr" presetSubtype="4" fill="hold" grpId="0" nodeType="withEffect">
                                  <p:stCondLst>
                                    <p:cond delay="1000"/>
                                  </p:stCondLst>
                                  <p:childTnLst>
                                    <p:set>
                                      <p:cBhvr>
                                        <p:cTn id="15" dur="1" fill="hold">
                                          <p:stCondLst>
                                            <p:cond delay="0"/>
                                          </p:stCondLst>
                                        </p:cTn>
                                        <p:tgtEl>
                                          <p:spTgt spid="41"/>
                                        </p:tgtEl>
                                        <p:attrNameLst>
                                          <p:attrName>style.visibility</p:attrName>
                                        </p:attrNameLst>
                                      </p:cBhvr>
                                      <p:to>
                                        <p:strVal val="visible"/>
                                      </p:to>
                                    </p:set>
                                    <p:animEffect transition="in" filter="wipe(down)">
                                      <p:cBhvr>
                                        <p:cTn id="16" dur="1000"/>
                                        <p:tgtEl>
                                          <p:spTgt spid="41"/>
                                        </p:tgtEl>
                                      </p:cBhvr>
                                    </p:animEffect>
                                  </p:childTnLst>
                                </p:cTn>
                              </p:par>
                              <p:par>
                                <p:cTn id="17" presetID="2" presetClass="entr" presetSubtype="4" fill="hold" grpId="0" nodeType="withEffect">
                                  <p:stCondLst>
                                    <p:cond delay="2000"/>
                                  </p:stCondLst>
                                  <p:childTnLst>
                                    <p:set>
                                      <p:cBhvr>
                                        <p:cTn id="18" dur="1" fill="hold">
                                          <p:stCondLst>
                                            <p:cond delay="0"/>
                                          </p:stCondLst>
                                        </p:cTn>
                                        <p:tgtEl>
                                          <p:spTgt spid="42"/>
                                        </p:tgtEl>
                                        <p:attrNameLst>
                                          <p:attrName>style.visibility</p:attrName>
                                        </p:attrNameLst>
                                      </p:cBhvr>
                                      <p:to>
                                        <p:strVal val="visible"/>
                                      </p:to>
                                    </p:set>
                                    <p:anim calcmode="lin" valueType="num">
                                      <p:cBhvr additive="base">
                                        <p:cTn id="19" dur="500" fill="hold"/>
                                        <p:tgtEl>
                                          <p:spTgt spid="42"/>
                                        </p:tgtEl>
                                        <p:attrNameLst>
                                          <p:attrName>ppt_x</p:attrName>
                                        </p:attrNameLst>
                                      </p:cBhvr>
                                      <p:tavLst>
                                        <p:tav tm="0">
                                          <p:val>
                                            <p:strVal val="#ppt_x"/>
                                          </p:val>
                                        </p:tav>
                                        <p:tav tm="100000">
                                          <p:val>
                                            <p:strVal val="#ppt_x"/>
                                          </p:val>
                                        </p:tav>
                                      </p:tavLst>
                                    </p:anim>
                                    <p:anim calcmode="lin" valueType="num">
                                      <p:cBhvr additive="base">
                                        <p:cTn id="20" dur="500" fill="hold"/>
                                        <p:tgtEl>
                                          <p:spTgt spid="42"/>
                                        </p:tgtEl>
                                        <p:attrNameLst>
                                          <p:attrName>ppt_y</p:attrName>
                                        </p:attrNameLst>
                                      </p:cBhvr>
                                      <p:tavLst>
                                        <p:tav tm="0">
                                          <p:val>
                                            <p:strVal val="1+#ppt_h/2"/>
                                          </p:val>
                                        </p:tav>
                                        <p:tav tm="100000">
                                          <p:val>
                                            <p:strVal val="#ppt_y"/>
                                          </p:val>
                                        </p:tav>
                                      </p:tavLst>
                                    </p:anim>
                                  </p:childTnLst>
                                </p:cTn>
                              </p:par>
                              <p:par>
                                <p:cTn id="21" presetID="22" presetClass="entr" presetSubtype="8" fill="hold" grpId="0" nodeType="withEffect">
                                  <p:stCondLst>
                                    <p:cond delay="2500"/>
                                  </p:stCondLst>
                                  <p:childTnLst>
                                    <p:set>
                                      <p:cBhvr>
                                        <p:cTn id="22" dur="1" fill="hold">
                                          <p:stCondLst>
                                            <p:cond delay="0"/>
                                          </p:stCondLst>
                                        </p:cTn>
                                        <p:tgtEl>
                                          <p:spTgt spid="44"/>
                                        </p:tgtEl>
                                        <p:attrNameLst>
                                          <p:attrName>style.visibility</p:attrName>
                                        </p:attrNameLst>
                                      </p:cBhvr>
                                      <p:to>
                                        <p:strVal val="visible"/>
                                      </p:to>
                                    </p:set>
                                    <p:animEffect transition="in" filter="wipe(left)">
                                      <p:cBhvr>
                                        <p:cTn id="23" dur="750"/>
                                        <p:tgtEl>
                                          <p:spTgt spid="44"/>
                                        </p:tgtEl>
                                      </p:cBhvr>
                                    </p:animEffect>
                                  </p:childTnLst>
                                </p:cTn>
                              </p:par>
                              <p:par>
                                <p:cTn id="24" presetID="2" presetClass="entr" presetSubtype="4" fill="hold" grpId="0" nodeType="withEffect">
                                  <p:stCondLst>
                                    <p:cond delay="3000"/>
                                  </p:stCondLst>
                                  <p:childTnLst>
                                    <p:set>
                                      <p:cBhvr>
                                        <p:cTn id="25" dur="1" fill="hold">
                                          <p:stCondLst>
                                            <p:cond delay="0"/>
                                          </p:stCondLst>
                                        </p:cTn>
                                        <p:tgtEl>
                                          <p:spTgt spid="43"/>
                                        </p:tgtEl>
                                        <p:attrNameLst>
                                          <p:attrName>style.visibility</p:attrName>
                                        </p:attrNameLst>
                                      </p:cBhvr>
                                      <p:to>
                                        <p:strVal val="visible"/>
                                      </p:to>
                                    </p:set>
                                    <p:anim calcmode="lin" valueType="num">
                                      <p:cBhvr additive="base">
                                        <p:cTn id="26" dur="500" fill="hold"/>
                                        <p:tgtEl>
                                          <p:spTgt spid="43"/>
                                        </p:tgtEl>
                                        <p:attrNameLst>
                                          <p:attrName>ppt_x</p:attrName>
                                        </p:attrNameLst>
                                      </p:cBhvr>
                                      <p:tavLst>
                                        <p:tav tm="0">
                                          <p:val>
                                            <p:strVal val="#ppt_x"/>
                                          </p:val>
                                        </p:tav>
                                        <p:tav tm="100000">
                                          <p:val>
                                            <p:strVal val="#ppt_x"/>
                                          </p:val>
                                        </p:tav>
                                      </p:tavLst>
                                    </p:anim>
                                    <p:anim calcmode="lin" valueType="num">
                                      <p:cBhvr additive="base">
                                        <p:cTn id="27" dur="500" fill="hold"/>
                                        <p:tgtEl>
                                          <p:spTgt spid="43"/>
                                        </p:tgtEl>
                                        <p:attrNameLst>
                                          <p:attrName>ppt_y</p:attrName>
                                        </p:attrNameLst>
                                      </p:cBhvr>
                                      <p:tavLst>
                                        <p:tav tm="0">
                                          <p:val>
                                            <p:strVal val="1+#ppt_h/2"/>
                                          </p:val>
                                        </p:tav>
                                        <p:tav tm="100000">
                                          <p:val>
                                            <p:strVal val="#ppt_y"/>
                                          </p:val>
                                        </p:tav>
                                      </p:tavLst>
                                    </p:anim>
                                  </p:childTnLst>
                                </p:cTn>
                              </p:par>
                              <p:par>
                                <p:cTn id="28" presetID="22" presetClass="entr" presetSubtype="1" fill="hold" grpId="0" nodeType="withEffect">
                                  <p:stCondLst>
                                    <p:cond delay="3400"/>
                                  </p:stCondLst>
                                  <p:childTnLst>
                                    <p:set>
                                      <p:cBhvr>
                                        <p:cTn id="29" dur="1" fill="hold">
                                          <p:stCondLst>
                                            <p:cond delay="0"/>
                                          </p:stCondLst>
                                        </p:cTn>
                                        <p:tgtEl>
                                          <p:spTgt spid="45"/>
                                        </p:tgtEl>
                                        <p:attrNameLst>
                                          <p:attrName>style.visibility</p:attrName>
                                        </p:attrNameLst>
                                      </p:cBhvr>
                                      <p:to>
                                        <p:strVal val="visible"/>
                                      </p:to>
                                    </p:set>
                                    <p:animEffect transition="in" filter="wipe(up)">
                                      <p:cBhvr>
                                        <p:cTn id="30" dur="500"/>
                                        <p:tgtEl>
                                          <p:spTgt spid="45"/>
                                        </p:tgtEl>
                                      </p:cBhvr>
                                    </p:animEffect>
                                  </p:childTnLst>
                                </p:cTn>
                              </p:par>
                              <p:par>
                                <p:cTn id="31" presetID="2" presetClass="entr" presetSubtype="4" fill="hold" nodeType="withEffect">
                                  <p:stCondLst>
                                    <p:cond delay="3250"/>
                                  </p:stCondLst>
                                  <p:childTnLst>
                                    <p:set>
                                      <p:cBhvr>
                                        <p:cTn id="32" dur="1" fill="hold">
                                          <p:stCondLst>
                                            <p:cond delay="0"/>
                                          </p:stCondLst>
                                        </p:cTn>
                                        <p:tgtEl>
                                          <p:spTgt spid="55"/>
                                        </p:tgtEl>
                                        <p:attrNameLst>
                                          <p:attrName>style.visibility</p:attrName>
                                        </p:attrNameLst>
                                      </p:cBhvr>
                                      <p:to>
                                        <p:strVal val="visible"/>
                                      </p:to>
                                    </p:set>
                                    <p:anim calcmode="lin" valueType="num">
                                      <p:cBhvr additive="base">
                                        <p:cTn id="33" dur="500" fill="hold"/>
                                        <p:tgtEl>
                                          <p:spTgt spid="55"/>
                                        </p:tgtEl>
                                        <p:attrNameLst>
                                          <p:attrName>ppt_x</p:attrName>
                                        </p:attrNameLst>
                                      </p:cBhvr>
                                      <p:tavLst>
                                        <p:tav tm="0">
                                          <p:val>
                                            <p:strVal val="#ppt_x"/>
                                          </p:val>
                                        </p:tav>
                                        <p:tav tm="100000">
                                          <p:val>
                                            <p:strVal val="#ppt_x"/>
                                          </p:val>
                                        </p:tav>
                                      </p:tavLst>
                                    </p:anim>
                                    <p:anim calcmode="lin" valueType="num">
                                      <p:cBhvr additive="base">
                                        <p:cTn id="34" dur="500" fill="hold"/>
                                        <p:tgtEl>
                                          <p:spTgt spid="55"/>
                                        </p:tgtEl>
                                        <p:attrNameLst>
                                          <p:attrName>ppt_y</p:attrName>
                                        </p:attrNameLst>
                                      </p:cBhvr>
                                      <p:tavLst>
                                        <p:tav tm="0">
                                          <p:val>
                                            <p:strVal val="1+#ppt_h/2"/>
                                          </p:val>
                                        </p:tav>
                                        <p:tav tm="100000">
                                          <p:val>
                                            <p:strVal val="#ppt_y"/>
                                          </p:val>
                                        </p:tav>
                                      </p:tavLst>
                                    </p:anim>
                                  </p:childTnLst>
                                </p:cTn>
                              </p:par>
                              <p:par>
                                <p:cTn id="35" presetID="22" presetClass="entr" presetSubtype="8" fill="hold" nodeType="withEffect">
                                  <p:stCondLst>
                                    <p:cond delay="1500"/>
                                  </p:stCondLst>
                                  <p:childTnLst>
                                    <p:set>
                                      <p:cBhvr>
                                        <p:cTn id="36" dur="1" fill="hold">
                                          <p:stCondLst>
                                            <p:cond delay="0"/>
                                          </p:stCondLst>
                                        </p:cTn>
                                        <p:tgtEl>
                                          <p:spTgt spid="32"/>
                                        </p:tgtEl>
                                        <p:attrNameLst>
                                          <p:attrName>style.visibility</p:attrName>
                                        </p:attrNameLst>
                                      </p:cBhvr>
                                      <p:to>
                                        <p:strVal val="visible"/>
                                      </p:to>
                                    </p:set>
                                    <p:animEffect transition="in" filter="wipe(left)">
                                      <p:cBhvr>
                                        <p:cTn id="37" dur="500"/>
                                        <p:tgtEl>
                                          <p:spTgt spid="32"/>
                                        </p:tgtEl>
                                      </p:cBhvr>
                                    </p:animEffect>
                                  </p:childTnLst>
                                </p:cTn>
                              </p:par>
                              <p:par>
                                <p:cTn id="38" presetID="22" presetClass="entr" presetSubtype="8" fill="hold" grpId="0" nodeType="withEffect">
                                  <p:stCondLst>
                                    <p:cond delay="2000"/>
                                  </p:stCondLst>
                                  <p:childTnLst>
                                    <p:set>
                                      <p:cBhvr>
                                        <p:cTn id="39" dur="1" fill="hold">
                                          <p:stCondLst>
                                            <p:cond delay="0"/>
                                          </p:stCondLst>
                                        </p:cTn>
                                        <p:tgtEl>
                                          <p:spTgt spid="56">
                                            <p:txEl>
                                              <p:pRg st="0" end="0"/>
                                            </p:txEl>
                                          </p:spTgt>
                                        </p:tgtEl>
                                        <p:attrNameLst>
                                          <p:attrName>style.visibility</p:attrName>
                                        </p:attrNameLst>
                                      </p:cBhvr>
                                      <p:to>
                                        <p:strVal val="visible"/>
                                      </p:to>
                                    </p:set>
                                    <p:animEffect transition="in" filter="wipe(left)">
                                      <p:cBhvr>
                                        <p:cTn id="40" dur="500"/>
                                        <p:tgtEl>
                                          <p:spTgt spid="5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30" grpId="0"/>
      <p:bldP spid="41" grpId="0"/>
      <p:bldP spid="42" grpId="0" animBg="1"/>
      <p:bldP spid="43" grpId="0" animBg="1"/>
      <p:bldP spid="44" grpId="0"/>
      <p:bldP spid="45" grpId="0"/>
      <p:bldP spid="56" grpId="0" build="p"/>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0" name="Rectangle 199"/>
          <p:cNvSpPr/>
          <p:nvPr/>
        </p:nvSpPr>
        <p:spPr>
          <a:xfrm>
            <a:off x="-30163" y="5243513"/>
            <a:ext cx="12222163" cy="1652587"/>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BAED8421-8786-495D-B3A8-96CA6DB8BCE7}"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80</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519113" y="330200"/>
            <a:ext cx="6034087" cy="836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3D Variation Infographic</a:t>
            </a:r>
            <a:endParaRPr lang="en-US" altLang="zh-CN" sz="3600">
              <a:solidFill>
                <a:srgbClr val="767171"/>
              </a:solidFill>
              <a:latin typeface="Calibri Light" pitchFamily="34" charset="0"/>
            </a:endParaRPr>
          </a:p>
        </p:txBody>
      </p:sp>
      <p:sp>
        <p:nvSpPr>
          <p:cNvPr id="412"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grpSp>
        <p:nvGrpSpPr>
          <p:cNvPr id="142" name="Group 141"/>
          <p:cNvGrpSpPr>
            <a:grpSpLocks/>
          </p:cNvGrpSpPr>
          <p:nvPr/>
        </p:nvGrpSpPr>
        <p:grpSpPr bwMode="auto">
          <a:xfrm>
            <a:off x="895350" y="1651000"/>
            <a:ext cx="2814638" cy="2933700"/>
            <a:chOff x="3515803" y="1491549"/>
            <a:chExt cx="2814292" cy="2933010"/>
          </a:xfrm>
        </p:grpSpPr>
        <p:sp>
          <p:nvSpPr>
            <p:cNvPr id="143" name="Freeform 6"/>
            <p:cNvSpPr>
              <a:spLocks/>
            </p:cNvSpPr>
            <p:nvPr/>
          </p:nvSpPr>
          <p:spPr bwMode="auto">
            <a:xfrm>
              <a:off x="4136440" y="2421605"/>
              <a:ext cx="1568257" cy="785628"/>
            </a:xfrm>
            <a:custGeom>
              <a:avLst/>
              <a:gdLst>
                <a:gd name="T0" fmla="*/ 864 w 1729"/>
                <a:gd name="T1" fmla="*/ 0 h 660"/>
                <a:gd name="T2" fmla="*/ 0 w 1729"/>
                <a:gd name="T3" fmla="*/ 351 h 660"/>
                <a:gd name="T4" fmla="*/ 864 w 1729"/>
                <a:gd name="T5" fmla="*/ 660 h 660"/>
                <a:gd name="T6" fmla="*/ 1729 w 1729"/>
                <a:gd name="T7" fmla="*/ 351 h 660"/>
                <a:gd name="T8" fmla="*/ 864 w 1729"/>
                <a:gd name="T9" fmla="*/ 0 h 660"/>
              </a:gdLst>
              <a:ahLst/>
              <a:cxnLst>
                <a:cxn ang="0">
                  <a:pos x="T0" y="T1"/>
                </a:cxn>
                <a:cxn ang="0">
                  <a:pos x="T2" y="T3"/>
                </a:cxn>
                <a:cxn ang="0">
                  <a:pos x="T4" y="T5"/>
                </a:cxn>
                <a:cxn ang="0">
                  <a:pos x="T6" y="T7"/>
                </a:cxn>
                <a:cxn ang="0">
                  <a:pos x="T8" y="T9"/>
                </a:cxn>
              </a:cxnLst>
              <a:rect l="0" t="0" r="r" b="b"/>
              <a:pathLst>
                <a:path w="1729" h="660">
                  <a:moveTo>
                    <a:pt x="864" y="0"/>
                  </a:moveTo>
                  <a:lnTo>
                    <a:pt x="0" y="351"/>
                  </a:lnTo>
                  <a:lnTo>
                    <a:pt x="864" y="660"/>
                  </a:lnTo>
                  <a:lnTo>
                    <a:pt x="1729" y="351"/>
                  </a:lnTo>
                  <a:lnTo>
                    <a:pt x="864" y="0"/>
                  </a:lnTo>
                  <a:close/>
                </a:path>
              </a:pathLst>
            </a:custGeom>
            <a:solidFill>
              <a:schemeClr val="tx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44" name="Freeform 5"/>
            <p:cNvSpPr>
              <a:spLocks/>
            </p:cNvSpPr>
            <p:nvPr/>
          </p:nvSpPr>
          <p:spPr bwMode="auto">
            <a:xfrm>
              <a:off x="3515803" y="3624647"/>
              <a:ext cx="2814292" cy="799912"/>
            </a:xfrm>
            <a:custGeom>
              <a:avLst/>
              <a:gdLst>
                <a:gd name="T0" fmla="*/ 1166 w 2364"/>
                <a:gd name="T1" fmla="*/ 0 h 672"/>
                <a:gd name="T2" fmla="*/ 0 w 2364"/>
                <a:gd name="T3" fmla="*/ 246 h 672"/>
                <a:gd name="T4" fmla="*/ 1182 w 2364"/>
                <a:gd name="T5" fmla="*/ 672 h 672"/>
                <a:gd name="T6" fmla="*/ 2364 w 2364"/>
                <a:gd name="T7" fmla="*/ 246 h 672"/>
                <a:gd name="T8" fmla="*/ 1166 w 2364"/>
                <a:gd name="T9" fmla="*/ 0 h 672"/>
              </a:gdLst>
              <a:ahLst/>
              <a:cxnLst>
                <a:cxn ang="0">
                  <a:pos x="T0" y="T1"/>
                </a:cxn>
                <a:cxn ang="0">
                  <a:pos x="T2" y="T3"/>
                </a:cxn>
                <a:cxn ang="0">
                  <a:pos x="T4" y="T5"/>
                </a:cxn>
                <a:cxn ang="0">
                  <a:pos x="T6" y="T7"/>
                </a:cxn>
                <a:cxn ang="0">
                  <a:pos x="T8" y="T9"/>
                </a:cxn>
              </a:cxnLst>
              <a:rect l="0" t="0" r="r" b="b"/>
              <a:pathLst>
                <a:path w="2364" h="672">
                  <a:moveTo>
                    <a:pt x="1166" y="0"/>
                  </a:moveTo>
                  <a:lnTo>
                    <a:pt x="0" y="246"/>
                  </a:lnTo>
                  <a:lnTo>
                    <a:pt x="1182" y="672"/>
                  </a:lnTo>
                  <a:lnTo>
                    <a:pt x="2364" y="246"/>
                  </a:lnTo>
                  <a:lnTo>
                    <a:pt x="1166" y="0"/>
                  </a:lnTo>
                  <a:close/>
                </a:path>
              </a:pathLst>
            </a:custGeom>
            <a:solidFill>
              <a:schemeClr val="tx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45" name="Freeform 6"/>
            <p:cNvSpPr>
              <a:spLocks/>
            </p:cNvSpPr>
            <p:nvPr/>
          </p:nvSpPr>
          <p:spPr bwMode="auto">
            <a:xfrm>
              <a:off x="3895169" y="2886634"/>
              <a:ext cx="2057147" cy="785627"/>
            </a:xfrm>
            <a:custGeom>
              <a:avLst/>
              <a:gdLst>
                <a:gd name="T0" fmla="*/ 864 w 1729"/>
                <a:gd name="T1" fmla="*/ 0 h 660"/>
                <a:gd name="T2" fmla="*/ 0 w 1729"/>
                <a:gd name="T3" fmla="*/ 351 h 660"/>
                <a:gd name="T4" fmla="*/ 864 w 1729"/>
                <a:gd name="T5" fmla="*/ 660 h 660"/>
                <a:gd name="T6" fmla="*/ 1729 w 1729"/>
                <a:gd name="T7" fmla="*/ 351 h 660"/>
                <a:gd name="T8" fmla="*/ 864 w 1729"/>
                <a:gd name="T9" fmla="*/ 0 h 660"/>
              </a:gdLst>
              <a:ahLst/>
              <a:cxnLst>
                <a:cxn ang="0">
                  <a:pos x="T0" y="T1"/>
                </a:cxn>
                <a:cxn ang="0">
                  <a:pos x="T2" y="T3"/>
                </a:cxn>
                <a:cxn ang="0">
                  <a:pos x="T4" y="T5"/>
                </a:cxn>
                <a:cxn ang="0">
                  <a:pos x="T6" y="T7"/>
                </a:cxn>
                <a:cxn ang="0">
                  <a:pos x="T8" y="T9"/>
                </a:cxn>
              </a:cxnLst>
              <a:rect l="0" t="0" r="r" b="b"/>
              <a:pathLst>
                <a:path w="1729" h="660">
                  <a:moveTo>
                    <a:pt x="864" y="0"/>
                  </a:moveTo>
                  <a:lnTo>
                    <a:pt x="0" y="351"/>
                  </a:lnTo>
                  <a:lnTo>
                    <a:pt x="864" y="660"/>
                  </a:lnTo>
                  <a:lnTo>
                    <a:pt x="1729" y="351"/>
                  </a:lnTo>
                  <a:lnTo>
                    <a:pt x="864" y="0"/>
                  </a:lnTo>
                  <a:close/>
                </a:path>
              </a:pathLst>
            </a:custGeom>
            <a:solidFill>
              <a:schemeClr val="tx1"/>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grpSp>
          <p:nvGrpSpPr>
            <p:cNvPr id="146" name="Group 145"/>
            <p:cNvGrpSpPr>
              <a:grpSpLocks noChangeAspect="1"/>
            </p:cNvGrpSpPr>
            <p:nvPr/>
          </p:nvGrpSpPr>
          <p:grpSpPr>
            <a:xfrm>
              <a:off x="4194627" y="1491549"/>
              <a:ext cx="1438122" cy="1513769"/>
              <a:chOff x="3938424" y="1520110"/>
              <a:chExt cx="1969051" cy="2072624"/>
            </a:xfrm>
            <a:solidFill>
              <a:srgbClr val="36648B"/>
            </a:solidFill>
          </p:grpSpPr>
          <p:sp>
            <p:nvSpPr>
              <p:cNvPr id="156" name="Freeform 7"/>
              <p:cNvSpPr>
                <a:spLocks/>
              </p:cNvSpPr>
              <p:nvPr/>
            </p:nvSpPr>
            <p:spPr bwMode="auto">
              <a:xfrm>
                <a:off x="4922950" y="1520110"/>
                <a:ext cx="984525" cy="2072624"/>
              </a:xfrm>
              <a:custGeom>
                <a:avLst/>
                <a:gdLst>
                  <a:gd name="T0" fmla="*/ 0 w 827"/>
                  <a:gd name="T1" fmla="*/ 0 h 1741"/>
                  <a:gd name="T2" fmla="*/ 0 w 827"/>
                  <a:gd name="T3" fmla="*/ 1741 h 1741"/>
                  <a:gd name="T4" fmla="*/ 827 w 827"/>
                  <a:gd name="T5" fmla="*/ 1445 h 1741"/>
                  <a:gd name="T6" fmla="*/ 0 w 827"/>
                  <a:gd name="T7" fmla="*/ 0 h 1741"/>
                </a:gdLst>
                <a:ahLst/>
                <a:cxnLst>
                  <a:cxn ang="0">
                    <a:pos x="T0" y="T1"/>
                  </a:cxn>
                  <a:cxn ang="0">
                    <a:pos x="T2" y="T3"/>
                  </a:cxn>
                  <a:cxn ang="0">
                    <a:pos x="T4" y="T5"/>
                  </a:cxn>
                  <a:cxn ang="0">
                    <a:pos x="T6" y="T7"/>
                  </a:cxn>
                </a:cxnLst>
                <a:rect l="0" t="0" r="r" b="b"/>
                <a:pathLst>
                  <a:path w="827" h="1741">
                    <a:moveTo>
                      <a:pt x="0" y="0"/>
                    </a:moveTo>
                    <a:lnTo>
                      <a:pt x="0" y="1741"/>
                    </a:lnTo>
                    <a:lnTo>
                      <a:pt x="827" y="1445"/>
                    </a:lnTo>
                    <a:lnTo>
                      <a:pt x="0" y="0"/>
                    </a:lnTo>
                    <a:close/>
                  </a:path>
                </a:pathLst>
              </a:custGeom>
              <a:solidFill>
                <a:srgbClr val="954ECA"/>
              </a:solidFill>
              <a:ln>
                <a:noFill/>
              </a:ln>
              <a:effec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57" name="Freeform 8"/>
              <p:cNvSpPr>
                <a:spLocks/>
              </p:cNvSpPr>
              <p:nvPr/>
            </p:nvSpPr>
            <p:spPr bwMode="auto">
              <a:xfrm>
                <a:off x="3938424" y="1520110"/>
                <a:ext cx="984525" cy="2072624"/>
              </a:xfrm>
              <a:custGeom>
                <a:avLst/>
                <a:gdLst>
                  <a:gd name="T0" fmla="*/ 827 w 827"/>
                  <a:gd name="T1" fmla="*/ 1741 h 1741"/>
                  <a:gd name="T2" fmla="*/ 827 w 827"/>
                  <a:gd name="T3" fmla="*/ 0 h 1741"/>
                  <a:gd name="T4" fmla="*/ 0 w 827"/>
                  <a:gd name="T5" fmla="*/ 1445 h 1741"/>
                  <a:gd name="T6" fmla="*/ 827 w 827"/>
                  <a:gd name="T7" fmla="*/ 1741 h 1741"/>
                </a:gdLst>
                <a:ahLst/>
                <a:cxnLst>
                  <a:cxn ang="0">
                    <a:pos x="T0" y="T1"/>
                  </a:cxn>
                  <a:cxn ang="0">
                    <a:pos x="T2" y="T3"/>
                  </a:cxn>
                  <a:cxn ang="0">
                    <a:pos x="T4" y="T5"/>
                  </a:cxn>
                  <a:cxn ang="0">
                    <a:pos x="T6" y="T7"/>
                  </a:cxn>
                </a:cxnLst>
                <a:rect l="0" t="0" r="r" b="b"/>
                <a:pathLst>
                  <a:path w="827" h="1741">
                    <a:moveTo>
                      <a:pt x="827" y="1741"/>
                    </a:moveTo>
                    <a:lnTo>
                      <a:pt x="827" y="0"/>
                    </a:lnTo>
                    <a:lnTo>
                      <a:pt x="0" y="1445"/>
                    </a:lnTo>
                    <a:lnTo>
                      <a:pt x="827" y="1741"/>
                    </a:lnTo>
                    <a:close/>
                  </a:path>
                </a:pathLst>
              </a:custGeom>
              <a:solidFill>
                <a:srgbClr val="7030A0"/>
              </a:solidFill>
              <a:ln>
                <a:noFill/>
              </a:ln>
              <a:effectLst/>
            </p:spPr>
            <p:txBody>
              <a:bodyPr lIns="68580" tIns="34290" rIns="68580" bIns="34290"/>
              <a:lstStyle/>
              <a:p>
                <a:pPr eaLnBrk="1" fontAlgn="auto" hangingPunct="1">
                  <a:spcBef>
                    <a:spcPts val="0"/>
                  </a:spcBef>
                  <a:spcAft>
                    <a:spcPts val="0"/>
                  </a:spcAft>
                  <a:defRPr/>
                </a:pPr>
                <a:endParaRPr lang="id-ID" sz="1350">
                  <a:latin typeface="+mn-lt"/>
                </a:endParaRPr>
              </a:p>
            </p:txBody>
          </p:sp>
        </p:grpSp>
        <p:grpSp>
          <p:nvGrpSpPr>
            <p:cNvPr id="148" name="Group 147"/>
            <p:cNvGrpSpPr/>
            <p:nvPr/>
          </p:nvGrpSpPr>
          <p:grpSpPr>
            <a:xfrm>
              <a:off x="3561042" y="3305003"/>
              <a:ext cx="2725005" cy="1064289"/>
              <a:chOff x="3561042" y="3305003"/>
              <a:chExt cx="2725005" cy="1064289"/>
            </a:xfrm>
            <a:solidFill>
              <a:schemeClr val="bg2">
                <a:lumMod val="75000"/>
              </a:schemeClr>
            </a:solidFill>
          </p:grpSpPr>
          <p:sp>
            <p:nvSpPr>
              <p:cNvPr id="152" name="Freeform 11"/>
              <p:cNvSpPr>
                <a:spLocks/>
              </p:cNvSpPr>
              <p:nvPr/>
            </p:nvSpPr>
            <p:spPr bwMode="auto">
              <a:xfrm>
                <a:off x="4922949" y="3305003"/>
                <a:ext cx="1363098" cy="1064289"/>
              </a:xfrm>
              <a:custGeom>
                <a:avLst/>
                <a:gdLst>
                  <a:gd name="T0" fmla="*/ 865 w 1145"/>
                  <a:gd name="T1" fmla="*/ 0 h 894"/>
                  <a:gd name="T2" fmla="*/ 0 w 1145"/>
                  <a:gd name="T3" fmla="*/ 309 h 894"/>
                  <a:gd name="T4" fmla="*/ 0 w 1145"/>
                  <a:gd name="T5" fmla="*/ 894 h 894"/>
                  <a:gd name="T6" fmla="*/ 1145 w 1145"/>
                  <a:gd name="T7" fmla="*/ 484 h 894"/>
                  <a:gd name="T8" fmla="*/ 865 w 1145"/>
                  <a:gd name="T9" fmla="*/ 0 h 894"/>
                </a:gdLst>
                <a:ahLst/>
                <a:cxnLst>
                  <a:cxn ang="0">
                    <a:pos x="T0" y="T1"/>
                  </a:cxn>
                  <a:cxn ang="0">
                    <a:pos x="T2" y="T3"/>
                  </a:cxn>
                  <a:cxn ang="0">
                    <a:pos x="T4" y="T5"/>
                  </a:cxn>
                  <a:cxn ang="0">
                    <a:pos x="T6" y="T7"/>
                  </a:cxn>
                  <a:cxn ang="0">
                    <a:pos x="T8" y="T9"/>
                  </a:cxn>
                </a:cxnLst>
                <a:rect l="0" t="0" r="r" b="b"/>
                <a:pathLst>
                  <a:path w="1145" h="894">
                    <a:moveTo>
                      <a:pt x="865" y="0"/>
                    </a:moveTo>
                    <a:lnTo>
                      <a:pt x="0" y="309"/>
                    </a:lnTo>
                    <a:lnTo>
                      <a:pt x="0" y="894"/>
                    </a:lnTo>
                    <a:lnTo>
                      <a:pt x="1145" y="484"/>
                    </a:lnTo>
                    <a:lnTo>
                      <a:pt x="865" y="0"/>
                    </a:lnTo>
                    <a:close/>
                  </a:path>
                </a:pathLst>
              </a:custGeom>
              <a:solidFill>
                <a:srgbClr val="FF0000"/>
              </a:solidFill>
              <a:ln>
                <a:noFill/>
              </a:ln>
              <a:effec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53" name="Freeform 12"/>
              <p:cNvSpPr>
                <a:spLocks/>
              </p:cNvSpPr>
              <p:nvPr/>
            </p:nvSpPr>
            <p:spPr bwMode="auto">
              <a:xfrm>
                <a:off x="3561042" y="3305003"/>
                <a:ext cx="1361908" cy="1064289"/>
              </a:xfrm>
              <a:custGeom>
                <a:avLst/>
                <a:gdLst>
                  <a:gd name="T0" fmla="*/ 0 w 1144"/>
                  <a:gd name="T1" fmla="*/ 484 h 894"/>
                  <a:gd name="T2" fmla="*/ 1144 w 1144"/>
                  <a:gd name="T3" fmla="*/ 894 h 894"/>
                  <a:gd name="T4" fmla="*/ 1144 w 1144"/>
                  <a:gd name="T5" fmla="*/ 309 h 894"/>
                  <a:gd name="T6" fmla="*/ 280 w 1144"/>
                  <a:gd name="T7" fmla="*/ 0 h 894"/>
                  <a:gd name="T8" fmla="*/ 0 w 1144"/>
                  <a:gd name="T9" fmla="*/ 484 h 894"/>
                </a:gdLst>
                <a:ahLst/>
                <a:cxnLst>
                  <a:cxn ang="0">
                    <a:pos x="T0" y="T1"/>
                  </a:cxn>
                  <a:cxn ang="0">
                    <a:pos x="T2" y="T3"/>
                  </a:cxn>
                  <a:cxn ang="0">
                    <a:pos x="T4" y="T5"/>
                  </a:cxn>
                  <a:cxn ang="0">
                    <a:pos x="T6" y="T7"/>
                  </a:cxn>
                  <a:cxn ang="0">
                    <a:pos x="T8" y="T9"/>
                  </a:cxn>
                </a:cxnLst>
                <a:rect l="0" t="0" r="r" b="b"/>
                <a:pathLst>
                  <a:path w="1144" h="894">
                    <a:moveTo>
                      <a:pt x="0" y="484"/>
                    </a:moveTo>
                    <a:lnTo>
                      <a:pt x="1144" y="894"/>
                    </a:lnTo>
                    <a:lnTo>
                      <a:pt x="1144" y="309"/>
                    </a:lnTo>
                    <a:lnTo>
                      <a:pt x="280" y="0"/>
                    </a:lnTo>
                    <a:lnTo>
                      <a:pt x="0" y="484"/>
                    </a:lnTo>
                    <a:close/>
                  </a:path>
                </a:pathLst>
              </a:custGeom>
              <a:solidFill>
                <a:srgbClr val="C00000"/>
              </a:solidFill>
              <a:ln>
                <a:noFill/>
              </a:ln>
              <a:effectLst/>
            </p:spPr>
            <p:txBody>
              <a:bodyPr lIns="68580" tIns="34290" rIns="68580" bIns="34290"/>
              <a:lstStyle/>
              <a:p>
                <a:pPr eaLnBrk="1" fontAlgn="auto" hangingPunct="1">
                  <a:spcBef>
                    <a:spcPts val="0"/>
                  </a:spcBef>
                  <a:spcAft>
                    <a:spcPts val="0"/>
                  </a:spcAft>
                  <a:defRPr/>
                </a:pPr>
                <a:endParaRPr lang="id-ID" sz="1350">
                  <a:latin typeface="+mn-lt"/>
                </a:endParaRPr>
              </a:p>
            </p:txBody>
          </p:sp>
        </p:grpSp>
        <p:grpSp>
          <p:nvGrpSpPr>
            <p:cNvPr id="82995" name="Group 148"/>
            <p:cNvGrpSpPr>
              <a:grpSpLocks/>
            </p:cNvGrpSpPr>
            <p:nvPr/>
          </p:nvGrpSpPr>
          <p:grpSpPr bwMode="auto">
            <a:xfrm>
              <a:off x="3921849" y="2819564"/>
              <a:ext cx="2002197" cy="782984"/>
              <a:chOff x="3912306" y="2469051"/>
              <a:chExt cx="2002197" cy="782984"/>
            </a:xfrm>
          </p:grpSpPr>
          <p:sp>
            <p:nvSpPr>
              <p:cNvPr id="150" name="Freeform 11"/>
              <p:cNvSpPr>
                <a:spLocks noChangeAspect="1"/>
              </p:cNvSpPr>
              <p:nvPr/>
            </p:nvSpPr>
            <p:spPr bwMode="auto">
              <a:xfrm>
                <a:off x="4911025" y="2469462"/>
                <a:ext cx="1003177" cy="782453"/>
              </a:xfrm>
              <a:custGeom>
                <a:avLst/>
                <a:gdLst>
                  <a:gd name="T0" fmla="*/ 865 w 1145"/>
                  <a:gd name="T1" fmla="*/ 0 h 894"/>
                  <a:gd name="T2" fmla="*/ 0 w 1145"/>
                  <a:gd name="T3" fmla="*/ 309 h 894"/>
                  <a:gd name="T4" fmla="*/ 0 w 1145"/>
                  <a:gd name="T5" fmla="*/ 894 h 894"/>
                  <a:gd name="T6" fmla="*/ 1145 w 1145"/>
                  <a:gd name="T7" fmla="*/ 484 h 894"/>
                  <a:gd name="T8" fmla="*/ 865 w 1145"/>
                  <a:gd name="T9" fmla="*/ 0 h 894"/>
                </a:gdLst>
                <a:ahLst/>
                <a:cxnLst>
                  <a:cxn ang="0">
                    <a:pos x="T0" y="T1"/>
                  </a:cxn>
                  <a:cxn ang="0">
                    <a:pos x="T2" y="T3"/>
                  </a:cxn>
                  <a:cxn ang="0">
                    <a:pos x="T4" y="T5"/>
                  </a:cxn>
                  <a:cxn ang="0">
                    <a:pos x="T6" y="T7"/>
                  </a:cxn>
                  <a:cxn ang="0">
                    <a:pos x="T8" y="T9"/>
                  </a:cxn>
                </a:cxnLst>
                <a:rect l="0" t="0" r="r" b="b"/>
                <a:pathLst>
                  <a:path w="1145" h="894">
                    <a:moveTo>
                      <a:pt x="865" y="0"/>
                    </a:moveTo>
                    <a:lnTo>
                      <a:pt x="0" y="309"/>
                    </a:lnTo>
                    <a:lnTo>
                      <a:pt x="0" y="894"/>
                    </a:lnTo>
                    <a:lnTo>
                      <a:pt x="1145" y="484"/>
                    </a:lnTo>
                    <a:lnTo>
                      <a:pt x="865" y="0"/>
                    </a:lnTo>
                    <a:close/>
                  </a:path>
                </a:pathLst>
              </a:custGeom>
              <a:solidFill>
                <a:schemeClr val="accent4"/>
              </a:solidFill>
              <a:ln>
                <a:noFill/>
              </a:ln>
              <a:effec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51" name="Freeform 12"/>
              <p:cNvSpPr>
                <a:spLocks noChangeAspect="1"/>
              </p:cNvSpPr>
              <p:nvPr/>
            </p:nvSpPr>
            <p:spPr bwMode="auto">
              <a:xfrm>
                <a:off x="3912610" y="2469462"/>
                <a:ext cx="1001590" cy="782453"/>
              </a:xfrm>
              <a:custGeom>
                <a:avLst/>
                <a:gdLst>
                  <a:gd name="T0" fmla="*/ 0 w 1144"/>
                  <a:gd name="T1" fmla="*/ 484 h 894"/>
                  <a:gd name="T2" fmla="*/ 1144 w 1144"/>
                  <a:gd name="T3" fmla="*/ 894 h 894"/>
                  <a:gd name="T4" fmla="*/ 1144 w 1144"/>
                  <a:gd name="T5" fmla="*/ 309 h 894"/>
                  <a:gd name="T6" fmla="*/ 280 w 1144"/>
                  <a:gd name="T7" fmla="*/ 0 h 894"/>
                  <a:gd name="T8" fmla="*/ 0 w 1144"/>
                  <a:gd name="T9" fmla="*/ 484 h 894"/>
                </a:gdLst>
                <a:ahLst/>
                <a:cxnLst>
                  <a:cxn ang="0">
                    <a:pos x="T0" y="T1"/>
                  </a:cxn>
                  <a:cxn ang="0">
                    <a:pos x="T2" y="T3"/>
                  </a:cxn>
                  <a:cxn ang="0">
                    <a:pos x="T4" y="T5"/>
                  </a:cxn>
                  <a:cxn ang="0">
                    <a:pos x="T6" y="T7"/>
                  </a:cxn>
                  <a:cxn ang="0">
                    <a:pos x="T8" y="T9"/>
                  </a:cxn>
                </a:cxnLst>
                <a:rect l="0" t="0" r="r" b="b"/>
                <a:pathLst>
                  <a:path w="1144" h="894">
                    <a:moveTo>
                      <a:pt x="0" y="484"/>
                    </a:moveTo>
                    <a:lnTo>
                      <a:pt x="1144" y="894"/>
                    </a:lnTo>
                    <a:lnTo>
                      <a:pt x="1144" y="309"/>
                    </a:lnTo>
                    <a:lnTo>
                      <a:pt x="280" y="0"/>
                    </a:lnTo>
                    <a:lnTo>
                      <a:pt x="0" y="484"/>
                    </a:lnTo>
                    <a:close/>
                  </a:path>
                </a:pathLst>
              </a:custGeom>
              <a:solidFill>
                <a:schemeClr val="accent4">
                  <a:lumMod val="75000"/>
                </a:schemeClr>
              </a:solidFill>
              <a:ln>
                <a:noFill/>
              </a:ln>
              <a:effectLst/>
            </p:spPr>
            <p:txBody>
              <a:bodyPr lIns="68580" tIns="34290" rIns="68580" bIns="34290"/>
              <a:lstStyle/>
              <a:p>
                <a:pPr eaLnBrk="1" fontAlgn="auto" hangingPunct="1">
                  <a:spcBef>
                    <a:spcPts val="0"/>
                  </a:spcBef>
                  <a:spcAft>
                    <a:spcPts val="0"/>
                  </a:spcAft>
                  <a:defRPr/>
                </a:pPr>
                <a:endParaRPr lang="id-ID" sz="1350">
                  <a:latin typeface="+mn-lt"/>
                </a:endParaRPr>
              </a:p>
            </p:txBody>
          </p:sp>
        </p:grpSp>
      </p:grpSp>
      <p:grpSp>
        <p:nvGrpSpPr>
          <p:cNvPr id="162" name="Group 161"/>
          <p:cNvGrpSpPr>
            <a:grpSpLocks/>
          </p:cNvGrpSpPr>
          <p:nvPr/>
        </p:nvGrpSpPr>
        <p:grpSpPr bwMode="auto">
          <a:xfrm>
            <a:off x="4470400" y="3273425"/>
            <a:ext cx="2798763" cy="1317625"/>
            <a:chOff x="6724539" y="1872152"/>
            <a:chExt cx="2057954" cy="967954"/>
          </a:xfrm>
        </p:grpSpPr>
        <p:sp>
          <p:nvSpPr>
            <p:cNvPr id="82987" name="Freeform 5"/>
            <p:cNvSpPr>
              <a:spLocks/>
            </p:cNvSpPr>
            <p:nvPr/>
          </p:nvSpPr>
          <p:spPr bwMode="auto">
            <a:xfrm>
              <a:off x="6724539" y="2161336"/>
              <a:ext cx="2057954" cy="678770"/>
            </a:xfrm>
            <a:custGeom>
              <a:avLst/>
              <a:gdLst>
                <a:gd name="T0" fmla="*/ 2147483647 w 1446"/>
                <a:gd name="T1" fmla="*/ 0 h 475"/>
                <a:gd name="T2" fmla="*/ 2147483647 w 1446"/>
                <a:gd name="T3" fmla="*/ 2147483647 h 475"/>
                <a:gd name="T4" fmla="*/ 2147483647 w 1446"/>
                <a:gd name="T5" fmla="*/ 2147483647 h 475"/>
                <a:gd name="T6" fmla="*/ 0 w 1446"/>
                <a:gd name="T7" fmla="*/ 2147483647 h 475"/>
                <a:gd name="T8" fmla="*/ 0 w 1446"/>
                <a:gd name="T9" fmla="*/ 0 h 475"/>
                <a:gd name="T10" fmla="*/ 2147483647 w 1446"/>
                <a:gd name="T11" fmla="*/ 2147483647 h 475"/>
                <a:gd name="T12" fmla="*/ 2147483647 w 1446"/>
                <a:gd name="T13" fmla="*/ 0 h 4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46" h="475">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rgbClr val="703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2988" name="Oval 9"/>
            <p:cNvSpPr>
              <a:spLocks noChangeArrowheads="1"/>
            </p:cNvSpPr>
            <p:nvPr/>
          </p:nvSpPr>
          <p:spPr bwMode="auto">
            <a:xfrm>
              <a:off x="6724539" y="1872152"/>
              <a:ext cx="2057954" cy="578367"/>
            </a:xfrm>
            <a:prstGeom prst="ellipse">
              <a:avLst/>
            </a:prstGeom>
            <a:solidFill>
              <a:srgbClr val="954E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endParaRPr lang="zh-CN" altLang="zh-CN"/>
            </a:p>
          </p:txBody>
        </p:sp>
        <p:sp>
          <p:nvSpPr>
            <p:cNvPr id="82989" name="Oval 17"/>
            <p:cNvSpPr>
              <a:spLocks noChangeArrowheads="1"/>
            </p:cNvSpPr>
            <p:nvPr/>
          </p:nvSpPr>
          <p:spPr bwMode="auto">
            <a:xfrm>
              <a:off x="7207013" y="2117595"/>
              <a:ext cx="1093006" cy="22004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endParaRPr lang="zh-CN" altLang="zh-CN"/>
            </a:p>
          </p:txBody>
        </p:sp>
      </p:grpSp>
      <p:grpSp>
        <p:nvGrpSpPr>
          <p:cNvPr id="166" name="Group 165"/>
          <p:cNvGrpSpPr>
            <a:grpSpLocks/>
          </p:cNvGrpSpPr>
          <p:nvPr/>
        </p:nvGrpSpPr>
        <p:grpSpPr bwMode="auto">
          <a:xfrm>
            <a:off x="4470400" y="2506663"/>
            <a:ext cx="2798763" cy="1316037"/>
            <a:chOff x="6724539" y="1872152"/>
            <a:chExt cx="2057954" cy="967954"/>
          </a:xfrm>
        </p:grpSpPr>
        <p:sp>
          <p:nvSpPr>
            <p:cNvPr id="82984" name="Freeform 5"/>
            <p:cNvSpPr>
              <a:spLocks/>
            </p:cNvSpPr>
            <p:nvPr/>
          </p:nvSpPr>
          <p:spPr bwMode="auto">
            <a:xfrm>
              <a:off x="6724539" y="2161336"/>
              <a:ext cx="2057954" cy="678770"/>
            </a:xfrm>
            <a:custGeom>
              <a:avLst/>
              <a:gdLst>
                <a:gd name="T0" fmla="*/ 2147483647 w 1446"/>
                <a:gd name="T1" fmla="*/ 0 h 475"/>
                <a:gd name="T2" fmla="*/ 2147483647 w 1446"/>
                <a:gd name="T3" fmla="*/ 2147483647 h 475"/>
                <a:gd name="T4" fmla="*/ 2147483647 w 1446"/>
                <a:gd name="T5" fmla="*/ 2147483647 h 475"/>
                <a:gd name="T6" fmla="*/ 0 w 1446"/>
                <a:gd name="T7" fmla="*/ 2147483647 h 475"/>
                <a:gd name="T8" fmla="*/ 0 w 1446"/>
                <a:gd name="T9" fmla="*/ 0 h 475"/>
                <a:gd name="T10" fmla="*/ 2147483647 w 1446"/>
                <a:gd name="T11" fmla="*/ 2147483647 h 475"/>
                <a:gd name="T12" fmla="*/ 2147483647 w 1446"/>
                <a:gd name="T13" fmla="*/ 0 h 475"/>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446" h="475">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2985" name="Oval 9"/>
            <p:cNvSpPr>
              <a:spLocks noChangeArrowheads="1"/>
            </p:cNvSpPr>
            <p:nvPr/>
          </p:nvSpPr>
          <p:spPr bwMode="auto">
            <a:xfrm>
              <a:off x="6724539" y="1872152"/>
              <a:ext cx="2057954" cy="578367"/>
            </a:xfrm>
            <a:prstGeom prst="ellipse">
              <a:avLst/>
            </a:pr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endParaRPr lang="zh-CN" altLang="zh-CN"/>
            </a:p>
          </p:txBody>
        </p:sp>
        <p:sp>
          <p:nvSpPr>
            <p:cNvPr id="82986" name="Oval 17"/>
            <p:cNvSpPr>
              <a:spLocks noChangeArrowheads="1"/>
            </p:cNvSpPr>
            <p:nvPr/>
          </p:nvSpPr>
          <p:spPr bwMode="auto">
            <a:xfrm>
              <a:off x="7207013" y="2117595"/>
              <a:ext cx="1093006" cy="22004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endParaRPr lang="zh-CN" altLang="zh-CN"/>
            </a:p>
          </p:txBody>
        </p:sp>
      </p:grpSp>
      <p:grpSp>
        <p:nvGrpSpPr>
          <p:cNvPr id="170" name="Group 169"/>
          <p:cNvGrpSpPr>
            <a:grpSpLocks/>
          </p:cNvGrpSpPr>
          <p:nvPr/>
        </p:nvGrpSpPr>
        <p:grpSpPr bwMode="auto">
          <a:xfrm>
            <a:off x="4470400" y="1728788"/>
            <a:ext cx="2798763" cy="1316037"/>
            <a:chOff x="7064781" y="1349909"/>
            <a:chExt cx="2057954" cy="967954"/>
          </a:xfrm>
        </p:grpSpPr>
        <p:sp>
          <p:nvSpPr>
            <p:cNvPr id="171" name="Freeform 5"/>
            <p:cNvSpPr>
              <a:spLocks/>
            </p:cNvSpPr>
            <p:nvPr/>
          </p:nvSpPr>
          <p:spPr bwMode="auto">
            <a:xfrm>
              <a:off x="7064781" y="1639478"/>
              <a:ext cx="2057954" cy="678385"/>
            </a:xfrm>
            <a:custGeom>
              <a:avLst/>
              <a:gdLst>
                <a:gd name="T0" fmla="*/ 1446 w 1446"/>
                <a:gd name="T1" fmla="*/ 0 h 475"/>
                <a:gd name="T2" fmla="*/ 1446 w 1446"/>
                <a:gd name="T3" fmla="*/ 273 h 475"/>
                <a:gd name="T4" fmla="*/ 723 w 1446"/>
                <a:gd name="T5" fmla="*/ 475 h 475"/>
                <a:gd name="T6" fmla="*/ 0 w 1446"/>
                <a:gd name="T7" fmla="*/ 273 h 475"/>
                <a:gd name="T8" fmla="*/ 0 w 1446"/>
                <a:gd name="T9" fmla="*/ 0 h 475"/>
                <a:gd name="T10" fmla="*/ 723 w 1446"/>
                <a:gd name="T11" fmla="*/ 84 h 475"/>
                <a:gd name="T12" fmla="*/ 1446 w 1446"/>
                <a:gd name="T13" fmla="*/ 0 h 475"/>
              </a:gdLst>
              <a:ahLst/>
              <a:cxnLst>
                <a:cxn ang="0">
                  <a:pos x="T0" y="T1"/>
                </a:cxn>
                <a:cxn ang="0">
                  <a:pos x="T2" y="T3"/>
                </a:cxn>
                <a:cxn ang="0">
                  <a:pos x="T4" y="T5"/>
                </a:cxn>
                <a:cxn ang="0">
                  <a:pos x="T6" y="T7"/>
                </a:cxn>
                <a:cxn ang="0">
                  <a:pos x="T8" y="T9"/>
                </a:cxn>
                <a:cxn ang="0">
                  <a:pos x="T10" y="T11"/>
                </a:cxn>
                <a:cxn ang="0">
                  <a:pos x="T12" y="T13"/>
                </a:cxn>
              </a:cxnLst>
              <a:rect l="0" t="0" r="r" b="b"/>
              <a:pathLst>
                <a:path w="1446" h="475">
                  <a:moveTo>
                    <a:pt x="1446" y="0"/>
                  </a:moveTo>
                  <a:cubicBezTo>
                    <a:pt x="1446" y="273"/>
                    <a:pt x="1446" y="273"/>
                    <a:pt x="1446" y="273"/>
                  </a:cubicBezTo>
                  <a:cubicBezTo>
                    <a:pt x="1446" y="384"/>
                    <a:pt x="1122" y="475"/>
                    <a:pt x="723" y="475"/>
                  </a:cubicBezTo>
                  <a:cubicBezTo>
                    <a:pt x="324" y="475"/>
                    <a:pt x="0" y="384"/>
                    <a:pt x="0" y="273"/>
                  </a:cubicBezTo>
                  <a:cubicBezTo>
                    <a:pt x="0" y="0"/>
                    <a:pt x="0" y="0"/>
                    <a:pt x="0" y="0"/>
                  </a:cubicBezTo>
                  <a:cubicBezTo>
                    <a:pt x="0" y="0"/>
                    <a:pt x="440" y="84"/>
                    <a:pt x="723" y="84"/>
                  </a:cubicBezTo>
                  <a:cubicBezTo>
                    <a:pt x="967" y="84"/>
                    <a:pt x="1446" y="0"/>
                    <a:pt x="1446" y="0"/>
                  </a:cubicBezTo>
                </a:path>
              </a:pathLst>
            </a:custGeom>
            <a:solidFill>
              <a:schemeClr val="accent4">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id-ID">
                <a:latin typeface="+mn-lt"/>
              </a:endParaRPr>
            </a:p>
          </p:txBody>
        </p:sp>
        <p:sp>
          <p:nvSpPr>
            <p:cNvPr id="172" name="Oval 9"/>
            <p:cNvSpPr>
              <a:spLocks noChangeArrowheads="1"/>
            </p:cNvSpPr>
            <p:nvPr/>
          </p:nvSpPr>
          <p:spPr bwMode="auto">
            <a:xfrm>
              <a:off x="7064781" y="1349909"/>
              <a:ext cx="2057954" cy="577970"/>
            </a:xfrm>
            <a:prstGeom prst="ellipse">
              <a:avLst/>
            </a:pr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defRPr/>
              </a:pPr>
              <a:endParaRPr lang="zh-CN" altLang="zh-CN"/>
            </a:p>
          </p:txBody>
        </p:sp>
        <p:sp>
          <p:nvSpPr>
            <p:cNvPr id="82983" name="Oval 17"/>
            <p:cNvSpPr>
              <a:spLocks noChangeArrowheads="1"/>
            </p:cNvSpPr>
            <p:nvPr/>
          </p:nvSpPr>
          <p:spPr bwMode="auto">
            <a:xfrm>
              <a:off x="7547255" y="1595352"/>
              <a:ext cx="1093006" cy="220044"/>
            </a:xfrm>
            <a:prstGeom prst="ellipse">
              <a:avLst/>
            </a:prstGeom>
            <a:solidFill>
              <a:schemeClr val="tx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hangingPunct="1"/>
              <a:endParaRPr lang="zh-CN" altLang="zh-CN"/>
            </a:p>
          </p:txBody>
        </p:sp>
      </p:grpSp>
      <p:grpSp>
        <p:nvGrpSpPr>
          <p:cNvPr id="181" name="Group 180"/>
          <p:cNvGrpSpPr>
            <a:grpSpLocks noChangeAspect="1"/>
          </p:cNvGrpSpPr>
          <p:nvPr/>
        </p:nvGrpSpPr>
        <p:grpSpPr bwMode="auto">
          <a:xfrm>
            <a:off x="8042275" y="3346450"/>
            <a:ext cx="3265488" cy="1085850"/>
            <a:chOff x="6213792" y="4114590"/>
            <a:chExt cx="3394232" cy="814592"/>
          </a:xfrm>
        </p:grpSpPr>
        <p:sp>
          <p:nvSpPr>
            <p:cNvPr id="182" name="Freeform 23"/>
            <p:cNvSpPr>
              <a:spLocks/>
            </p:cNvSpPr>
            <p:nvPr/>
          </p:nvSpPr>
          <p:spPr bwMode="auto">
            <a:xfrm>
              <a:off x="8218650" y="4189619"/>
              <a:ext cx="674886" cy="533534"/>
            </a:xfrm>
            <a:custGeom>
              <a:avLst/>
              <a:gdLst>
                <a:gd name="T0" fmla="*/ 752 w 752"/>
                <a:gd name="T1" fmla="*/ 88 h 595"/>
                <a:gd name="T2" fmla="*/ 752 w 752"/>
                <a:gd name="T3" fmla="*/ 595 h 595"/>
                <a:gd name="T4" fmla="*/ 0 w 752"/>
                <a:gd name="T5" fmla="*/ 395 h 595"/>
                <a:gd name="T6" fmla="*/ 0 w 752"/>
                <a:gd name="T7" fmla="*/ 0 h 595"/>
                <a:gd name="T8" fmla="*/ 752 w 752"/>
                <a:gd name="T9" fmla="*/ 88 h 595"/>
              </a:gdLst>
              <a:ahLst/>
              <a:cxnLst>
                <a:cxn ang="0">
                  <a:pos x="T0" y="T1"/>
                </a:cxn>
                <a:cxn ang="0">
                  <a:pos x="T2" y="T3"/>
                </a:cxn>
                <a:cxn ang="0">
                  <a:pos x="T4" y="T5"/>
                </a:cxn>
                <a:cxn ang="0">
                  <a:pos x="T6" y="T7"/>
                </a:cxn>
                <a:cxn ang="0">
                  <a:pos x="T8" y="T9"/>
                </a:cxn>
              </a:cxnLst>
              <a:rect l="0" t="0" r="r" b="b"/>
              <a:pathLst>
                <a:path w="752" h="595">
                  <a:moveTo>
                    <a:pt x="752" y="88"/>
                  </a:moveTo>
                  <a:lnTo>
                    <a:pt x="752" y="595"/>
                  </a:lnTo>
                  <a:lnTo>
                    <a:pt x="0" y="395"/>
                  </a:lnTo>
                  <a:lnTo>
                    <a:pt x="0" y="0"/>
                  </a:lnTo>
                  <a:lnTo>
                    <a:pt x="752" y="88"/>
                  </a:lnTo>
                  <a:close/>
                </a:path>
              </a:pathLst>
            </a:custGeom>
            <a:solidFill>
              <a:schemeClr val="accent4">
                <a:lumMod val="75000"/>
              </a:schemeClr>
            </a:solidFill>
            <a:ln>
              <a:noFill/>
            </a:ln>
          </p:spPr>
          <p:txBody>
            <a:bodyPr/>
            <a:lstStyle/>
            <a:p>
              <a:pPr eaLnBrk="1" fontAlgn="auto" hangingPunct="1">
                <a:spcBef>
                  <a:spcPts val="0"/>
                </a:spcBef>
                <a:spcAft>
                  <a:spcPts val="0"/>
                </a:spcAft>
                <a:defRPr/>
              </a:pPr>
              <a:endParaRPr lang="id-ID">
                <a:latin typeface="+mn-lt"/>
              </a:endParaRPr>
            </a:p>
          </p:txBody>
        </p:sp>
        <p:sp>
          <p:nvSpPr>
            <p:cNvPr id="183" name="Freeform 24"/>
            <p:cNvSpPr>
              <a:spLocks/>
            </p:cNvSpPr>
            <p:nvPr/>
          </p:nvSpPr>
          <p:spPr bwMode="auto">
            <a:xfrm>
              <a:off x="6929930" y="4194382"/>
              <a:ext cx="1288719" cy="570452"/>
            </a:xfrm>
            <a:custGeom>
              <a:avLst/>
              <a:gdLst>
                <a:gd name="T0" fmla="*/ 1437 w 1437"/>
                <a:gd name="T1" fmla="*/ 0 h 636"/>
                <a:gd name="T2" fmla="*/ 1437 w 1437"/>
                <a:gd name="T3" fmla="*/ 395 h 636"/>
                <a:gd name="T4" fmla="*/ 0 w 1437"/>
                <a:gd name="T5" fmla="*/ 636 h 636"/>
                <a:gd name="T6" fmla="*/ 0 w 1437"/>
                <a:gd name="T7" fmla="*/ 129 h 636"/>
                <a:gd name="T8" fmla="*/ 1437 w 1437"/>
                <a:gd name="T9" fmla="*/ 0 h 636"/>
              </a:gdLst>
              <a:ahLst/>
              <a:cxnLst>
                <a:cxn ang="0">
                  <a:pos x="T0" y="T1"/>
                </a:cxn>
                <a:cxn ang="0">
                  <a:pos x="T2" y="T3"/>
                </a:cxn>
                <a:cxn ang="0">
                  <a:pos x="T4" y="T5"/>
                </a:cxn>
                <a:cxn ang="0">
                  <a:pos x="T6" y="T7"/>
                </a:cxn>
                <a:cxn ang="0">
                  <a:pos x="T8" y="T9"/>
                </a:cxn>
              </a:cxnLst>
              <a:rect l="0" t="0" r="r" b="b"/>
              <a:pathLst>
                <a:path w="1437" h="636">
                  <a:moveTo>
                    <a:pt x="1437" y="0"/>
                  </a:moveTo>
                  <a:lnTo>
                    <a:pt x="1437" y="395"/>
                  </a:lnTo>
                  <a:lnTo>
                    <a:pt x="0" y="636"/>
                  </a:lnTo>
                  <a:lnTo>
                    <a:pt x="0" y="129"/>
                  </a:lnTo>
                  <a:lnTo>
                    <a:pt x="1437" y="0"/>
                  </a:lnTo>
                  <a:close/>
                </a:path>
              </a:pathLst>
            </a:custGeom>
            <a:solidFill>
              <a:schemeClr val="accent4"/>
            </a:solidFill>
            <a:ln>
              <a:noFill/>
            </a:ln>
          </p:spPr>
          <p:txBody>
            <a:bodyPr/>
            <a:lstStyle/>
            <a:p>
              <a:pPr eaLnBrk="1" fontAlgn="auto" hangingPunct="1">
                <a:spcBef>
                  <a:spcPts val="0"/>
                </a:spcBef>
                <a:spcAft>
                  <a:spcPts val="0"/>
                </a:spcAft>
                <a:defRPr/>
              </a:pPr>
              <a:endParaRPr lang="id-ID">
                <a:latin typeface="+mn-lt"/>
              </a:endParaRPr>
            </a:p>
          </p:txBody>
        </p:sp>
        <p:sp>
          <p:nvSpPr>
            <p:cNvPr id="184" name="Freeform 25"/>
            <p:cNvSpPr>
              <a:spLocks/>
            </p:cNvSpPr>
            <p:nvPr/>
          </p:nvSpPr>
          <p:spPr bwMode="auto">
            <a:xfrm>
              <a:off x="6213792" y="4300374"/>
              <a:ext cx="1389374" cy="619280"/>
            </a:xfrm>
            <a:custGeom>
              <a:avLst/>
              <a:gdLst>
                <a:gd name="T0" fmla="*/ 1547 w 1547"/>
                <a:gd name="T1" fmla="*/ 183 h 690"/>
                <a:gd name="T2" fmla="*/ 1547 w 1547"/>
                <a:gd name="T3" fmla="*/ 690 h 690"/>
                <a:gd name="T4" fmla="*/ 0 w 1547"/>
                <a:gd name="T5" fmla="*/ 504 h 690"/>
                <a:gd name="T6" fmla="*/ 0 w 1547"/>
                <a:gd name="T7" fmla="*/ 0 h 690"/>
                <a:gd name="T8" fmla="*/ 1547 w 1547"/>
                <a:gd name="T9" fmla="*/ 183 h 690"/>
              </a:gdLst>
              <a:ahLst/>
              <a:cxnLst>
                <a:cxn ang="0">
                  <a:pos x="T0" y="T1"/>
                </a:cxn>
                <a:cxn ang="0">
                  <a:pos x="T2" y="T3"/>
                </a:cxn>
                <a:cxn ang="0">
                  <a:pos x="T4" y="T5"/>
                </a:cxn>
                <a:cxn ang="0">
                  <a:pos x="T6" y="T7"/>
                </a:cxn>
                <a:cxn ang="0">
                  <a:pos x="T8" y="T9"/>
                </a:cxn>
              </a:cxnLst>
              <a:rect l="0" t="0" r="r" b="b"/>
              <a:pathLst>
                <a:path w="1547" h="690">
                  <a:moveTo>
                    <a:pt x="1547" y="183"/>
                  </a:moveTo>
                  <a:lnTo>
                    <a:pt x="1547" y="690"/>
                  </a:lnTo>
                  <a:lnTo>
                    <a:pt x="0" y="504"/>
                  </a:lnTo>
                  <a:lnTo>
                    <a:pt x="0" y="0"/>
                  </a:lnTo>
                  <a:lnTo>
                    <a:pt x="1547" y="183"/>
                  </a:lnTo>
                  <a:close/>
                </a:path>
              </a:pathLst>
            </a:custGeom>
            <a:solidFill>
              <a:schemeClr val="accent4"/>
            </a:solidFill>
            <a:ln>
              <a:noFill/>
            </a:ln>
            <a:effectLst/>
          </p:spPr>
          <p:txBody>
            <a:bodyPr/>
            <a:lstStyle/>
            <a:p>
              <a:pPr eaLnBrk="1" fontAlgn="auto" hangingPunct="1">
                <a:spcBef>
                  <a:spcPts val="0"/>
                </a:spcBef>
                <a:spcAft>
                  <a:spcPts val="0"/>
                </a:spcAft>
                <a:defRPr/>
              </a:pPr>
              <a:endParaRPr lang="id-ID">
                <a:latin typeface="+mn-lt"/>
              </a:endParaRPr>
            </a:p>
          </p:txBody>
        </p:sp>
        <p:sp>
          <p:nvSpPr>
            <p:cNvPr id="185" name="Freeform 26"/>
            <p:cNvSpPr>
              <a:spLocks/>
            </p:cNvSpPr>
            <p:nvPr/>
          </p:nvSpPr>
          <p:spPr bwMode="auto">
            <a:xfrm>
              <a:off x="7603166" y="4275365"/>
              <a:ext cx="2004858" cy="653817"/>
            </a:xfrm>
            <a:custGeom>
              <a:avLst/>
              <a:gdLst>
                <a:gd name="T0" fmla="*/ 2234 w 2234"/>
                <a:gd name="T1" fmla="*/ 0 h 728"/>
                <a:gd name="T2" fmla="*/ 2234 w 2234"/>
                <a:gd name="T3" fmla="*/ 507 h 728"/>
                <a:gd name="T4" fmla="*/ 0 w 2234"/>
                <a:gd name="T5" fmla="*/ 728 h 728"/>
                <a:gd name="T6" fmla="*/ 0 w 2234"/>
                <a:gd name="T7" fmla="*/ 221 h 728"/>
                <a:gd name="T8" fmla="*/ 2234 w 2234"/>
                <a:gd name="T9" fmla="*/ 0 h 728"/>
              </a:gdLst>
              <a:ahLst/>
              <a:cxnLst>
                <a:cxn ang="0">
                  <a:pos x="T0" y="T1"/>
                </a:cxn>
                <a:cxn ang="0">
                  <a:pos x="T2" y="T3"/>
                </a:cxn>
                <a:cxn ang="0">
                  <a:pos x="T4" y="T5"/>
                </a:cxn>
                <a:cxn ang="0">
                  <a:pos x="T6" y="T7"/>
                </a:cxn>
                <a:cxn ang="0">
                  <a:pos x="T8" y="T9"/>
                </a:cxn>
              </a:cxnLst>
              <a:rect l="0" t="0" r="r" b="b"/>
              <a:pathLst>
                <a:path w="2234" h="728">
                  <a:moveTo>
                    <a:pt x="2234" y="0"/>
                  </a:moveTo>
                  <a:lnTo>
                    <a:pt x="2234" y="507"/>
                  </a:lnTo>
                  <a:lnTo>
                    <a:pt x="0" y="728"/>
                  </a:lnTo>
                  <a:lnTo>
                    <a:pt x="0" y="221"/>
                  </a:lnTo>
                  <a:lnTo>
                    <a:pt x="2234" y="0"/>
                  </a:lnTo>
                  <a:close/>
                </a:path>
              </a:pathLst>
            </a:custGeom>
            <a:solidFill>
              <a:schemeClr val="accent4">
                <a:lumMod val="75000"/>
              </a:schemeClr>
            </a:solidFill>
            <a:ln>
              <a:noFill/>
            </a:ln>
            <a:effectLst/>
          </p:spPr>
          <p:txBody>
            <a:bodyPr/>
            <a:lstStyle/>
            <a:p>
              <a:pPr eaLnBrk="1" fontAlgn="auto" hangingPunct="1">
                <a:spcBef>
                  <a:spcPts val="0"/>
                </a:spcBef>
                <a:spcAft>
                  <a:spcPts val="0"/>
                </a:spcAft>
                <a:defRPr/>
              </a:pPr>
              <a:endParaRPr lang="id-ID">
                <a:latin typeface="+mn-lt"/>
              </a:endParaRPr>
            </a:p>
          </p:txBody>
        </p:sp>
        <p:sp>
          <p:nvSpPr>
            <p:cNvPr id="186" name="Freeform 27"/>
            <p:cNvSpPr>
              <a:spLocks noEditPoints="1"/>
            </p:cNvSpPr>
            <p:nvPr/>
          </p:nvSpPr>
          <p:spPr bwMode="auto">
            <a:xfrm>
              <a:off x="6213792" y="4114590"/>
              <a:ext cx="3394232" cy="363232"/>
            </a:xfrm>
            <a:custGeom>
              <a:avLst/>
              <a:gdLst>
                <a:gd name="T0" fmla="*/ 2236 w 3781"/>
                <a:gd name="T1" fmla="*/ 0 h 405"/>
                <a:gd name="T2" fmla="*/ 3781 w 3781"/>
                <a:gd name="T3" fmla="*/ 184 h 405"/>
                <a:gd name="T4" fmla="*/ 1547 w 3781"/>
                <a:gd name="T5" fmla="*/ 405 h 405"/>
                <a:gd name="T6" fmla="*/ 0 w 3781"/>
                <a:gd name="T7" fmla="*/ 222 h 405"/>
                <a:gd name="T8" fmla="*/ 2236 w 3781"/>
                <a:gd name="T9" fmla="*/ 0 h 405"/>
                <a:gd name="T10" fmla="*/ 797 w 3781"/>
                <a:gd name="T11" fmla="*/ 222 h 405"/>
                <a:gd name="T12" fmla="*/ 1550 w 3781"/>
                <a:gd name="T13" fmla="*/ 312 h 405"/>
                <a:gd name="T14" fmla="*/ 2986 w 3781"/>
                <a:gd name="T15" fmla="*/ 181 h 405"/>
                <a:gd name="T16" fmla="*/ 2234 w 3781"/>
                <a:gd name="T17" fmla="*/ 93 h 405"/>
                <a:gd name="T18" fmla="*/ 797 w 3781"/>
                <a:gd name="T19" fmla="*/ 222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781" h="405">
                  <a:moveTo>
                    <a:pt x="2236" y="0"/>
                  </a:moveTo>
                  <a:lnTo>
                    <a:pt x="3781" y="184"/>
                  </a:lnTo>
                  <a:lnTo>
                    <a:pt x="1547" y="405"/>
                  </a:lnTo>
                  <a:lnTo>
                    <a:pt x="0" y="222"/>
                  </a:lnTo>
                  <a:lnTo>
                    <a:pt x="2236" y="0"/>
                  </a:lnTo>
                  <a:close/>
                  <a:moveTo>
                    <a:pt x="797" y="222"/>
                  </a:moveTo>
                  <a:lnTo>
                    <a:pt x="1550" y="312"/>
                  </a:lnTo>
                  <a:lnTo>
                    <a:pt x="2986" y="181"/>
                  </a:lnTo>
                  <a:lnTo>
                    <a:pt x="2234" y="93"/>
                  </a:lnTo>
                  <a:lnTo>
                    <a:pt x="797" y="222"/>
                  </a:lnTo>
                  <a:close/>
                </a:path>
              </a:pathLst>
            </a:custGeom>
            <a:solidFill>
              <a:schemeClr val="accent4">
                <a:lumMod val="60000"/>
                <a:lumOff val="40000"/>
              </a:schemeClr>
            </a:solidFill>
            <a:ln>
              <a:noFill/>
            </a:ln>
          </p:spPr>
          <p:txBody>
            <a:bodyPr/>
            <a:lstStyle/>
            <a:p>
              <a:pPr eaLnBrk="1" fontAlgn="auto" hangingPunct="1">
                <a:spcBef>
                  <a:spcPts val="0"/>
                </a:spcBef>
                <a:spcAft>
                  <a:spcPts val="0"/>
                </a:spcAft>
                <a:defRPr/>
              </a:pPr>
              <a:endParaRPr lang="id-ID">
                <a:latin typeface="+mn-lt"/>
              </a:endParaRPr>
            </a:p>
          </p:txBody>
        </p:sp>
        <p:sp>
          <p:nvSpPr>
            <p:cNvPr id="82980" name="Freeform 28"/>
            <p:cNvSpPr>
              <a:spLocks noEditPoints="1"/>
            </p:cNvSpPr>
            <p:nvPr/>
          </p:nvSpPr>
          <p:spPr bwMode="auto">
            <a:xfrm>
              <a:off x="6213792" y="4114590"/>
              <a:ext cx="3394232" cy="363572"/>
            </a:xfrm>
            <a:custGeom>
              <a:avLst/>
              <a:gdLst>
                <a:gd name="T0" fmla="*/ 2147483647 w 3781"/>
                <a:gd name="T1" fmla="*/ 0 h 405"/>
                <a:gd name="T2" fmla="*/ 2147483647 w 3781"/>
                <a:gd name="T3" fmla="*/ 2147483647 h 405"/>
                <a:gd name="T4" fmla="*/ 2147483647 w 3781"/>
                <a:gd name="T5" fmla="*/ 2147483647 h 405"/>
                <a:gd name="T6" fmla="*/ 0 w 3781"/>
                <a:gd name="T7" fmla="*/ 2147483647 h 405"/>
                <a:gd name="T8" fmla="*/ 2147483647 w 3781"/>
                <a:gd name="T9" fmla="*/ 0 h 405"/>
                <a:gd name="T10" fmla="*/ 2147483647 w 3781"/>
                <a:gd name="T11" fmla="*/ 2147483647 h 405"/>
                <a:gd name="T12" fmla="*/ 2147483647 w 3781"/>
                <a:gd name="T13" fmla="*/ 2147483647 h 405"/>
                <a:gd name="T14" fmla="*/ 2147483647 w 3781"/>
                <a:gd name="T15" fmla="*/ 2147483647 h 405"/>
                <a:gd name="T16" fmla="*/ 2147483647 w 3781"/>
                <a:gd name="T17" fmla="*/ 2147483647 h 405"/>
                <a:gd name="T18" fmla="*/ 2147483647 w 3781"/>
                <a:gd name="T19" fmla="*/ 2147483647 h 4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781" h="405">
                  <a:moveTo>
                    <a:pt x="2236" y="0"/>
                  </a:moveTo>
                  <a:lnTo>
                    <a:pt x="3781" y="184"/>
                  </a:lnTo>
                  <a:lnTo>
                    <a:pt x="1547" y="405"/>
                  </a:lnTo>
                  <a:lnTo>
                    <a:pt x="0" y="222"/>
                  </a:lnTo>
                  <a:lnTo>
                    <a:pt x="2236" y="0"/>
                  </a:lnTo>
                  <a:moveTo>
                    <a:pt x="797" y="222"/>
                  </a:moveTo>
                  <a:lnTo>
                    <a:pt x="1550" y="312"/>
                  </a:lnTo>
                  <a:lnTo>
                    <a:pt x="2986" y="181"/>
                  </a:lnTo>
                  <a:lnTo>
                    <a:pt x="2234" y="93"/>
                  </a:lnTo>
                  <a:lnTo>
                    <a:pt x="797" y="2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188" name="Group 187"/>
          <p:cNvGrpSpPr>
            <a:grpSpLocks noChangeAspect="1"/>
          </p:cNvGrpSpPr>
          <p:nvPr/>
        </p:nvGrpSpPr>
        <p:grpSpPr bwMode="auto">
          <a:xfrm>
            <a:off x="8269288" y="2676525"/>
            <a:ext cx="2890837" cy="962025"/>
            <a:chOff x="6213792" y="4114590"/>
            <a:chExt cx="3394232" cy="816016"/>
          </a:xfrm>
        </p:grpSpPr>
        <p:sp>
          <p:nvSpPr>
            <p:cNvPr id="82969" name="Freeform 23"/>
            <p:cNvSpPr>
              <a:spLocks/>
            </p:cNvSpPr>
            <p:nvPr/>
          </p:nvSpPr>
          <p:spPr bwMode="auto">
            <a:xfrm>
              <a:off x="8219270" y="4189034"/>
              <a:ext cx="675076" cy="534136"/>
            </a:xfrm>
            <a:custGeom>
              <a:avLst/>
              <a:gdLst>
                <a:gd name="T0" fmla="*/ 2147483647 w 752"/>
                <a:gd name="T1" fmla="*/ 2147483647 h 595"/>
                <a:gd name="T2" fmla="*/ 2147483647 w 752"/>
                <a:gd name="T3" fmla="*/ 2147483647 h 595"/>
                <a:gd name="T4" fmla="*/ 0 w 752"/>
                <a:gd name="T5" fmla="*/ 2147483647 h 595"/>
                <a:gd name="T6" fmla="*/ 0 w 752"/>
                <a:gd name="T7" fmla="*/ 0 h 595"/>
                <a:gd name="T8" fmla="*/ 2147483647 w 752"/>
                <a:gd name="T9" fmla="*/ 2147483647 h 59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52" h="595">
                  <a:moveTo>
                    <a:pt x="752" y="88"/>
                  </a:moveTo>
                  <a:lnTo>
                    <a:pt x="752" y="595"/>
                  </a:lnTo>
                  <a:lnTo>
                    <a:pt x="0" y="395"/>
                  </a:lnTo>
                  <a:lnTo>
                    <a:pt x="0" y="0"/>
                  </a:lnTo>
                  <a:lnTo>
                    <a:pt x="752" y="88"/>
                  </a:lnTo>
                  <a:close/>
                </a:path>
              </a:pathLst>
            </a:custGeom>
            <a:solidFill>
              <a:srgbClr val="703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2970" name="Freeform 24"/>
            <p:cNvSpPr>
              <a:spLocks/>
            </p:cNvSpPr>
            <p:nvPr/>
          </p:nvSpPr>
          <p:spPr bwMode="auto">
            <a:xfrm>
              <a:off x="6929265" y="4193426"/>
              <a:ext cx="1290006" cy="570942"/>
            </a:xfrm>
            <a:custGeom>
              <a:avLst/>
              <a:gdLst>
                <a:gd name="T0" fmla="*/ 2147483647 w 1437"/>
                <a:gd name="T1" fmla="*/ 0 h 636"/>
                <a:gd name="T2" fmla="*/ 2147483647 w 1437"/>
                <a:gd name="T3" fmla="*/ 2147483647 h 636"/>
                <a:gd name="T4" fmla="*/ 0 w 1437"/>
                <a:gd name="T5" fmla="*/ 2147483647 h 636"/>
                <a:gd name="T6" fmla="*/ 0 w 1437"/>
                <a:gd name="T7" fmla="*/ 2147483647 h 636"/>
                <a:gd name="T8" fmla="*/ 2147483647 w 1437"/>
                <a:gd name="T9" fmla="*/ 0 h 63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437" h="636">
                  <a:moveTo>
                    <a:pt x="1437" y="0"/>
                  </a:moveTo>
                  <a:lnTo>
                    <a:pt x="1437" y="395"/>
                  </a:lnTo>
                  <a:lnTo>
                    <a:pt x="0" y="636"/>
                  </a:lnTo>
                  <a:lnTo>
                    <a:pt x="0" y="129"/>
                  </a:lnTo>
                  <a:lnTo>
                    <a:pt x="1437" y="0"/>
                  </a:lnTo>
                  <a:close/>
                </a:path>
              </a:pathLst>
            </a:custGeom>
            <a:solidFill>
              <a:srgbClr val="954E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2971" name="Freeform 25"/>
            <p:cNvSpPr>
              <a:spLocks/>
            </p:cNvSpPr>
            <p:nvPr/>
          </p:nvSpPr>
          <p:spPr bwMode="auto">
            <a:xfrm>
              <a:off x="6213792" y="4311188"/>
              <a:ext cx="1388754" cy="619418"/>
            </a:xfrm>
            <a:custGeom>
              <a:avLst/>
              <a:gdLst>
                <a:gd name="T0" fmla="*/ 2147483647 w 1547"/>
                <a:gd name="T1" fmla="*/ 2147483647 h 690"/>
                <a:gd name="T2" fmla="*/ 2147483647 w 1547"/>
                <a:gd name="T3" fmla="*/ 2147483647 h 690"/>
                <a:gd name="T4" fmla="*/ 0 w 1547"/>
                <a:gd name="T5" fmla="*/ 2147483647 h 690"/>
                <a:gd name="T6" fmla="*/ 0 w 1547"/>
                <a:gd name="T7" fmla="*/ 0 h 690"/>
                <a:gd name="T8" fmla="*/ 2147483647 w 1547"/>
                <a:gd name="T9" fmla="*/ 2147483647 h 69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47" h="690">
                  <a:moveTo>
                    <a:pt x="1547" y="183"/>
                  </a:moveTo>
                  <a:lnTo>
                    <a:pt x="1547" y="690"/>
                  </a:lnTo>
                  <a:lnTo>
                    <a:pt x="0" y="504"/>
                  </a:lnTo>
                  <a:lnTo>
                    <a:pt x="0" y="0"/>
                  </a:lnTo>
                  <a:lnTo>
                    <a:pt x="1547" y="183"/>
                  </a:lnTo>
                  <a:close/>
                </a:path>
              </a:pathLst>
            </a:custGeom>
            <a:solidFill>
              <a:srgbClr val="954ECA"/>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2972" name="Freeform 26"/>
            <p:cNvSpPr>
              <a:spLocks/>
            </p:cNvSpPr>
            <p:nvPr/>
          </p:nvSpPr>
          <p:spPr bwMode="auto">
            <a:xfrm>
              <a:off x="7602546" y="4275117"/>
              <a:ext cx="2005478" cy="653531"/>
            </a:xfrm>
            <a:custGeom>
              <a:avLst/>
              <a:gdLst>
                <a:gd name="T0" fmla="*/ 2147483647 w 2234"/>
                <a:gd name="T1" fmla="*/ 0 h 728"/>
                <a:gd name="T2" fmla="*/ 2147483647 w 2234"/>
                <a:gd name="T3" fmla="*/ 2147483647 h 728"/>
                <a:gd name="T4" fmla="*/ 0 w 2234"/>
                <a:gd name="T5" fmla="*/ 2147483647 h 728"/>
                <a:gd name="T6" fmla="*/ 0 w 2234"/>
                <a:gd name="T7" fmla="*/ 2147483647 h 728"/>
                <a:gd name="T8" fmla="*/ 2147483647 w 2234"/>
                <a:gd name="T9" fmla="*/ 0 h 7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34" h="728">
                  <a:moveTo>
                    <a:pt x="2234" y="0"/>
                  </a:moveTo>
                  <a:lnTo>
                    <a:pt x="2234" y="507"/>
                  </a:lnTo>
                  <a:lnTo>
                    <a:pt x="0" y="728"/>
                  </a:lnTo>
                  <a:lnTo>
                    <a:pt x="0" y="221"/>
                  </a:lnTo>
                  <a:lnTo>
                    <a:pt x="2234" y="0"/>
                  </a:lnTo>
                  <a:close/>
                </a:path>
              </a:pathLst>
            </a:custGeom>
            <a:solidFill>
              <a:srgbClr val="703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2973" name="Freeform 27"/>
            <p:cNvSpPr>
              <a:spLocks noEditPoints="1"/>
            </p:cNvSpPr>
            <p:nvPr/>
          </p:nvSpPr>
          <p:spPr bwMode="auto">
            <a:xfrm>
              <a:off x="6213792" y="4114590"/>
              <a:ext cx="3394232" cy="363572"/>
            </a:xfrm>
            <a:custGeom>
              <a:avLst/>
              <a:gdLst>
                <a:gd name="T0" fmla="*/ 2147483647 w 3781"/>
                <a:gd name="T1" fmla="*/ 0 h 405"/>
                <a:gd name="T2" fmla="*/ 2147483647 w 3781"/>
                <a:gd name="T3" fmla="*/ 2147483647 h 405"/>
                <a:gd name="T4" fmla="*/ 2147483647 w 3781"/>
                <a:gd name="T5" fmla="*/ 2147483647 h 405"/>
                <a:gd name="T6" fmla="*/ 0 w 3781"/>
                <a:gd name="T7" fmla="*/ 2147483647 h 405"/>
                <a:gd name="T8" fmla="*/ 2147483647 w 3781"/>
                <a:gd name="T9" fmla="*/ 0 h 405"/>
                <a:gd name="T10" fmla="*/ 2147483647 w 3781"/>
                <a:gd name="T11" fmla="*/ 2147483647 h 405"/>
                <a:gd name="T12" fmla="*/ 2147483647 w 3781"/>
                <a:gd name="T13" fmla="*/ 2147483647 h 405"/>
                <a:gd name="T14" fmla="*/ 2147483647 w 3781"/>
                <a:gd name="T15" fmla="*/ 2147483647 h 405"/>
                <a:gd name="T16" fmla="*/ 2147483647 w 3781"/>
                <a:gd name="T17" fmla="*/ 2147483647 h 405"/>
                <a:gd name="T18" fmla="*/ 2147483647 w 3781"/>
                <a:gd name="T19" fmla="*/ 2147483647 h 4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781" h="405">
                  <a:moveTo>
                    <a:pt x="2236" y="0"/>
                  </a:moveTo>
                  <a:lnTo>
                    <a:pt x="3781" y="184"/>
                  </a:lnTo>
                  <a:lnTo>
                    <a:pt x="1547" y="405"/>
                  </a:lnTo>
                  <a:lnTo>
                    <a:pt x="0" y="222"/>
                  </a:lnTo>
                  <a:lnTo>
                    <a:pt x="2236" y="0"/>
                  </a:lnTo>
                  <a:close/>
                  <a:moveTo>
                    <a:pt x="797" y="222"/>
                  </a:moveTo>
                  <a:lnTo>
                    <a:pt x="1550" y="312"/>
                  </a:lnTo>
                  <a:lnTo>
                    <a:pt x="2986" y="181"/>
                  </a:lnTo>
                  <a:lnTo>
                    <a:pt x="2234" y="93"/>
                  </a:lnTo>
                  <a:lnTo>
                    <a:pt x="797" y="222"/>
                  </a:lnTo>
                  <a:close/>
                </a:path>
              </a:pathLst>
            </a:custGeom>
            <a:solidFill>
              <a:srgbClr val="A568D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2974" name="Freeform 28"/>
            <p:cNvSpPr>
              <a:spLocks noEditPoints="1"/>
            </p:cNvSpPr>
            <p:nvPr/>
          </p:nvSpPr>
          <p:spPr bwMode="auto">
            <a:xfrm>
              <a:off x="6213792" y="4114590"/>
              <a:ext cx="3394232" cy="363572"/>
            </a:xfrm>
            <a:custGeom>
              <a:avLst/>
              <a:gdLst>
                <a:gd name="T0" fmla="*/ 2147483647 w 3781"/>
                <a:gd name="T1" fmla="*/ 0 h 405"/>
                <a:gd name="T2" fmla="*/ 2147483647 w 3781"/>
                <a:gd name="T3" fmla="*/ 2147483647 h 405"/>
                <a:gd name="T4" fmla="*/ 2147483647 w 3781"/>
                <a:gd name="T5" fmla="*/ 2147483647 h 405"/>
                <a:gd name="T6" fmla="*/ 0 w 3781"/>
                <a:gd name="T7" fmla="*/ 2147483647 h 405"/>
                <a:gd name="T8" fmla="*/ 2147483647 w 3781"/>
                <a:gd name="T9" fmla="*/ 0 h 405"/>
                <a:gd name="T10" fmla="*/ 2147483647 w 3781"/>
                <a:gd name="T11" fmla="*/ 2147483647 h 405"/>
                <a:gd name="T12" fmla="*/ 2147483647 w 3781"/>
                <a:gd name="T13" fmla="*/ 2147483647 h 405"/>
                <a:gd name="T14" fmla="*/ 2147483647 w 3781"/>
                <a:gd name="T15" fmla="*/ 2147483647 h 405"/>
                <a:gd name="T16" fmla="*/ 2147483647 w 3781"/>
                <a:gd name="T17" fmla="*/ 2147483647 h 405"/>
                <a:gd name="T18" fmla="*/ 2147483647 w 3781"/>
                <a:gd name="T19" fmla="*/ 2147483647 h 4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781" h="405">
                  <a:moveTo>
                    <a:pt x="2236" y="0"/>
                  </a:moveTo>
                  <a:lnTo>
                    <a:pt x="3781" y="184"/>
                  </a:lnTo>
                  <a:lnTo>
                    <a:pt x="1547" y="405"/>
                  </a:lnTo>
                  <a:lnTo>
                    <a:pt x="0" y="222"/>
                  </a:lnTo>
                  <a:lnTo>
                    <a:pt x="2236" y="0"/>
                  </a:lnTo>
                  <a:moveTo>
                    <a:pt x="797" y="222"/>
                  </a:moveTo>
                  <a:lnTo>
                    <a:pt x="1550" y="312"/>
                  </a:lnTo>
                  <a:lnTo>
                    <a:pt x="2986" y="181"/>
                  </a:lnTo>
                  <a:lnTo>
                    <a:pt x="2234" y="93"/>
                  </a:lnTo>
                  <a:lnTo>
                    <a:pt x="797" y="22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195" name="Group 194"/>
          <p:cNvGrpSpPr>
            <a:grpSpLocks noChangeAspect="1"/>
          </p:cNvGrpSpPr>
          <p:nvPr/>
        </p:nvGrpSpPr>
        <p:grpSpPr bwMode="auto">
          <a:xfrm>
            <a:off x="8526463" y="2138363"/>
            <a:ext cx="2363787" cy="790575"/>
            <a:chOff x="6998409" y="1864492"/>
            <a:chExt cx="2777130" cy="761319"/>
          </a:xfrm>
        </p:grpSpPr>
        <p:sp>
          <p:nvSpPr>
            <p:cNvPr id="82965" name="Freeform 25"/>
            <p:cNvSpPr>
              <a:spLocks/>
            </p:cNvSpPr>
            <p:nvPr/>
          </p:nvSpPr>
          <p:spPr bwMode="auto">
            <a:xfrm>
              <a:off x="6998409" y="2047309"/>
              <a:ext cx="1136266" cy="575998"/>
            </a:xfrm>
            <a:custGeom>
              <a:avLst/>
              <a:gdLst>
                <a:gd name="T0" fmla="*/ 2147483647 w 1547"/>
                <a:gd name="T1" fmla="*/ 2147483647 h 690"/>
                <a:gd name="T2" fmla="*/ 2147483647 w 1547"/>
                <a:gd name="T3" fmla="*/ 2147483647 h 690"/>
                <a:gd name="T4" fmla="*/ 0 w 1547"/>
                <a:gd name="T5" fmla="*/ 2147483647 h 690"/>
                <a:gd name="T6" fmla="*/ 0 w 1547"/>
                <a:gd name="T7" fmla="*/ 0 h 690"/>
                <a:gd name="T8" fmla="*/ 2147483647 w 1547"/>
                <a:gd name="T9" fmla="*/ 2147483647 h 69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547" h="690">
                  <a:moveTo>
                    <a:pt x="1547" y="183"/>
                  </a:moveTo>
                  <a:lnTo>
                    <a:pt x="1547" y="690"/>
                  </a:lnTo>
                  <a:lnTo>
                    <a:pt x="0" y="504"/>
                  </a:lnTo>
                  <a:lnTo>
                    <a:pt x="0" y="0"/>
                  </a:lnTo>
                  <a:lnTo>
                    <a:pt x="1547" y="18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2966" name="Freeform 26"/>
            <p:cNvSpPr>
              <a:spLocks/>
            </p:cNvSpPr>
            <p:nvPr/>
          </p:nvSpPr>
          <p:spPr bwMode="auto">
            <a:xfrm>
              <a:off x="8134675" y="2018091"/>
              <a:ext cx="1640864" cy="607720"/>
            </a:xfrm>
            <a:custGeom>
              <a:avLst/>
              <a:gdLst>
                <a:gd name="T0" fmla="*/ 2147483647 w 2234"/>
                <a:gd name="T1" fmla="*/ 0 h 728"/>
                <a:gd name="T2" fmla="*/ 2147483647 w 2234"/>
                <a:gd name="T3" fmla="*/ 2147483647 h 728"/>
                <a:gd name="T4" fmla="*/ 0 w 2234"/>
                <a:gd name="T5" fmla="*/ 2147483647 h 728"/>
                <a:gd name="T6" fmla="*/ 0 w 2234"/>
                <a:gd name="T7" fmla="*/ 2147483647 h 728"/>
                <a:gd name="T8" fmla="*/ 2147483647 w 2234"/>
                <a:gd name="T9" fmla="*/ 0 h 72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234" h="728">
                  <a:moveTo>
                    <a:pt x="2234" y="0"/>
                  </a:moveTo>
                  <a:lnTo>
                    <a:pt x="2234" y="507"/>
                  </a:lnTo>
                  <a:lnTo>
                    <a:pt x="0" y="728"/>
                  </a:lnTo>
                  <a:lnTo>
                    <a:pt x="0" y="221"/>
                  </a:lnTo>
                  <a:lnTo>
                    <a:pt x="2234" y="0"/>
                  </a:lnTo>
                  <a:close/>
                </a:path>
              </a:pathLst>
            </a:custGeom>
            <a:solidFill>
              <a:srgbClr val="C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82967" name="Freeform 27"/>
            <p:cNvSpPr>
              <a:spLocks noEditPoints="1"/>
            </p:cNvSpPr>
            <p:nvPr/>
          </p:nvSpPr>
          <p:spPr bwMode="auto">
            <a:xfrm>
              <a:off x="6998409" y="1864492"/>
              <a:ext cx="2777130" cy="338086"/>
            </a:xfrm>
            <a:custGeom>
              <a:avLst/>
              <a:gdLst>
                <a:gd name="T0" fmla="*/ 2147483647 w 3781"/>
                <a:gd name="T1" fmla="*/ 0 h 405"/>
                <a:gd name="T2" fmla="*/ 2147483647 w 3781"/>
                <a:gd name="T3" fmla="*/ 2147483647 h 405"/>
                <a:gd name="T4" fmla="*/ 2147483647 w 3781"/>
                <a:gd name="T5" fmla="*/ 2147483647 h 405"/>
                <a:gd name="T6" fmla="*/ 0 w 3781"/>
                <a:gd name="T7" fmla="*/ 2147483647 h 405"/>
                <a:gd name="T8" fmla="*/ 2147483647 w 3781"/>
                <a:gd name="T9" fmla="*/ 0 h 405"/>
                <a:gd name="T10" fmla="*/ 2147483647 w 3781"/>
                <a:gd name="T11" fmla="*/ 2147483647 h 405"/>
                <a:gd name="T12" fmla="*/ 2147483647 w 3781"/>
                <a:gd name="T13" fmla="*/ 2147483647 h 405"/>
                <a:gd name="T14" fmla="*/ 2147483647 w 3781"/>
                <a:gd name="T15" fmla="*/ 2147483647 h 405"/>
                <a:gd name="T16" fmla="*/ 2147483647 w 3781"/>
                <a:gd name="T17" fmla="*/ 2147483647 h 405"/>
                <a:gd name="T18" fmla="*/ 2147483647 w 3781"/>
                <a:gd name="T19" fmla="*/ 2147483647 h 40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781" h="405">
                  <a:moveTo>
                    <a:pt x="2236" y="0"/>
                  </a:moveTo>
                  <a:lnTo>
                    <a:pt x="3781" y="184"/>
                  </a:lnTo>
                  <a:lnTo>
                    <a:pt x="1547" y="405"/>
                  </a:lnTo>
                  <a:lnTo>
                    <a:pt x="0" y="222"/>
                  </a:lnTo>
                  <a:lnTo>
                    <a:pt x="2236" y="0"/>
                  </a:lnTo>
                  <a:close/>
                  <a:moveTo>
                    <a:pt x="797" y="222"/>
                  </a:moveTo>
                  <a:lnTo>
                    <a:pt x="1550" y="312"/>
                  </a:lnTo>
                  <a:lnTo>
                    <a:pt x="2986" y="181"/>
                  </a:lnTo>
                  <a:lnTo>
                    <a:pt x="2234" y="93"/>
                  </a:lnTo>
                  <a:lnTo>
                    <a:pt x="797" y="222"/>
                  </a:lnTo>
                  <a:close/>
                </a:path>
              </a:pathLst>
            </a:custGeom>
            <a:solidFill>
              <a:srgbClr val="FF33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99" name="Freeform 198"/>
            <p:cNvSpPr/>
            <p:nvPr/>
          </p:nvSpPr>
          <p:spPr>
            <a:xfrm>
              <a:off x="7434842" y="1898125"/>
              <a:ext cx="1941566" cy="273646"/>
            </a:xfrm>
            <a:custGeom>
              <a:avLst/>
              <a:gdLst>
                <a:gd name="connsiteX0" fmla="*/ 0 w 1902798"/>
                <a:gd name="connsiteY0" fmla="*/ 121568 h 274849"/>
                <a:gd name="connsiteX1" fmla="*/ 655409 w 1902798"/>
                <a:gd name="connsiteY1" fmla="*/ 274849 h 274849"/>
                <a:gd name="connsiteX2" fmla="*/ 1115251 w 1902798"/>
                <a:gd name="connsiteY2" fmla="*/ 232564 h 274849"/>
                <a:gd name="connsiteX3" fmla="*/ 1902798 w 1902798"/>
                <a:gd name="connsiteY3" fmla="*/ 126853 h 274849"/>
                <a:gd name="connsiteX4" fmla="*/ 1501096 w 1902798"/>
                <a:gd name="connsiteY4" fmla="*/ 52856 h 274849"/>
                <a:gd name="connsiteX5" fmla="*/ 1157536 w 1902798"/>
                <a:gd name="connsiteY5" fmla="*/ 0 h 274849"/>
                <a:gd name="connsiteX6" fmla="*/ 73998 w 1902798"/>
                <a:gd name="connsiteY6" fmla="*/ 121568 h 274849"/>
                <a:gd name="connsiteX7" fmla="*/ 0 w 1902798"/>
                <a:gd name="connsiteY7" fmla="*/ 121568 h 274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2798" h="274849">
                  <a:moveTo>
                    <a:pt x="0" y="121568"/>
                  </a:moveTo>
                  <a:lnTo>
                    <a:pt x="655409" y="274849"/>
                  </a:lnTo>
                  <a:lnTo>
                    <a:pt x="1115251" y="232564"/>
                  </a:lnTo>
                  <a:lnTo>
                    <a:pt x="1902798" y="126853"/>
                  </a:lnTo>
                  <a:lnTo>
                    <a:pt x="1501096" y="52856"/>
                  </a:lnTo>
                  <a:lnTo>
                    <a:pt x="1157536" y="0"/>
                  </a:lnTo>
                  <a:lnTo>
                    <a:pt x="73998" y="121568"/>
                  </a:lnTo>
                  <a:lnTo>
                    <a:pt x="0" y="121568"/>
                  </a:lnTo>
                  <a:close/>
                </a:path>
              </a:pathLst>
            </a:custGeom>
            <a:solidFill>
              <a:srgbClr val="FF33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id-ID"/>
            </a:p>
          </p:txBody>
        </p:sp>
      </p:grpSp>
      <p:sp>
        <p:nvSpPr>
          <p:cNvPr id="201" name="Rectangle 200"/>
          <p:cNvSpPr/>
          <p:nvPr/>
        </p:nvSpPr>
        <p:spPr>
          <a:xfrm>
            <a:off x="4543425" y="4454525"/>
            <a:ext cx="2597150" cy="752475"/>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106680" tIns="106680" rIns="106680" bIns="106680" spcCol="1270" anchor="ctr"/>
          <a:lstStyle/>
          <a:p>
            <a:pPr algn="ctr" defTabSz="666750" eaLnBrk="1" fontAlgn="auto" hangingPunct="1">
              <a:lnSpc>
                <a:spcPct val="90000"/>
              </a:lnSpc>
              <a:spcAft>
                <a:spcPct val="35000"/>
              </a:spcAft>
              <a:defRPr/>
            </a:pPr>
            <a:r>
              <a:rPr lang="id-ID" sz="1600" b="1" dirty="0">
                <a:solidFill>
                  <a:schemeClr val="bg1">
                    <a:lumMod val="95000"/>
                  </a:schemeClr>
                </a:solidFill>
                <a:ea typeface="Roboto" panose="02000000000000000000" pitchFamily="2" charset="0"/>
              </a:rPr>
              <a:t>( </a:t>
            </a:r>
            <a:r>
              <a:rPr lang="id-ID" sz="1600" b="1" dirty="0">
                <a:solidFill>
                  <a:srgbClr val="7030A0"/>
                </a:solidFill>
                <a:ea typeface="Roboto" panose="02000000000000000000" pitchFamily="2" charset="0"/>
              </a:rPr>
              <a:t>DONUTS </a:t>
            </a:r>
            <a:r>
              <a:rPr lang="id-ID" sz="1600" b="1" dirty="0">
                <a:solidFill>
                  <a:schemeClr val="bg1">
                    <a:lumMod val="95000"/>
                  </a:schemeClr>
                </a:solidFill>
                <a:ea typeface="Roboto" panose="02000000000000000000" pitchFamily="2" charset="0"/>
              </a:rPr>
              <a:t>)</a:t>
            </a:r>
          </a:p>
        </p:txBody>
      </p:sp>
      <p:sp>
        <p:nvSpPr>
          <p:cNvPr id="202" name="Rectangle 201"/>
          <p:cNvSpPr/>
          <p:nvPr/>
        </p:nvSpPr>
        <p:spPr>
          <a:xfrm>
            <a:off x="847725" y="4454525"/>
            <a:ext cx="2598738" cy="752475"/>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106680" tIns="106680" rIns="106680" bIns="106680" spcCol="1270" anchor="ctr"/>
          <a:lstStyle/>
          <a:p>
            <a:pPr algn="ctr" defTabSz="666750" eaLnBrk="1" fontAlgn="auto" hangingPunct="1">
              <a:lnSpc>
                <a:spcPct val="90000"/>
              </a:lnSpc>
              <a:spcAft>
                <a:spcPct val="35000"/>
              </a:spcAft>
              <a:defRPr/>
            </a:pPr>
            <a:r>
              <a:rPr lang="id-ID" sz="1600" b="1" dirty="0">
                <a:solidFill>
                  <a:schemeClr val="bg1">
                    <a:lumMod val="95000"/>
                  </a:schemeClr>
                </a:solidFill>
                <a:ea typeface="Roboto" panose="02000000000000000000" pitchFamily="2" charset="0"/>
              </a:rPr>
              <a:t> (</a:t>
            </a:r>
            <a:r>
              <a:rPr lang="id-ID" sz="1600" b="1" dirty="0">
                <a:solidFill>
                  <a:schemeClr val="tx1">
                    <a:lumMod val="85000"/>
                    <a:lumOff val="15000"/>
                  </a:schemeClr>
                </a:solidFill>
                <a:ea typeface="Roboto" panose="02000000000000000000" pitchFamily="2" charset="0"/>
              </a:rPr>
              <a:t> </a:t>
            </a:r>
            <a:r>
              <a:rPr lang="id-ID" sz="1600" b="1" dirty="0">
                <a:solidFill>
                  <a:srgbClr val="FF0000"/>
                </a:solidFill>
                <a:ea typeface="Roboto" panose="02000000000000000000" pitchFamily="2" charset="0"/>
              </a:rPr>
              <a:t>TRIANGLE </a:t>
            </a:r>
            <a:r>
              <a:rPr lang="id-ID" sz="1600" b="1" dirty="0">
                <a:solidFill>
                  <a:schemeClr val="bg1">
                    <a:lumMod val="95000"/>
                  </a:schemeClr>
                </a:solidFill>
                <a:ea typeface="Roboto" panose="02000000000000000000" pitchFamily="2" charset="0"/>
              </a:rPr>
              <a:t>)</a:t>
            </a:r>
          </a:p>
        </p:txBody>
      </p:sp>
      <p:sp>
        <p:nvSpPr>
          <p:cNvPr id="203" name="Rectangle 202"/>
          <p:cNvSpPr/>
          <p:nvPr/>
        </p:nvSpPr>
        <p:spPr>
          <a:xfrm>
            <a:off x="8443913" y="4454525"/>
            <a:ext cx="2597150" cy="752475"/>
          </a:xfrm>
          <a:prstGeom prst="rect">
            <a:avLst/>
          </a:prstGeom>
        </p:spPr>
        <p:style>
          <a:lnRef idx="0">
            <a:scrgbClr r="0" g="0" b="0"/>
          </a:lnRef>
          <a:fillRef idx="0">
            <a:scrgbClr r="0" g="0" b="0"/>
          </a:fillRef>
          <a:effectRef idx="0">
            <a:scrgbClr r="0" g="0" b="0"/>
          </a:effectRef>
          <a:fontRef idx="minor">
            <a:schemeClr val="tx1">
              <a:hueOff val="0"/>
              <a:satOff val="0"/>
              <a:lumOff val="0"/>
              <a:alphaOff val="0"/>
            </a:schemeClr>
          </a:fontRef>
        </p:style>
        <p:txBody>
          <a:bodyPr lIns="106680" tIns="106680" rIns="106680" bIns="106680" spcCol="1270" anchor="ctr"/>
          <a:lstStyle/>
          <a:p>
            <a:pPr algn="ctr" defTabSz="666750" eaLnBrk="1" fontAlgn="auto" hangingPunct="1">
              <a:lnSpc>
                <a:spcPct val="90000"/>
              </a:lnSpc>
              <a:spcAft>
                <a:spcPct val="35000"/>
              </a:spcAft>
              <a:defRPr/>
            </a:pPr>
            <a:r>
              <a:rPr lang="id-ID" sz="1600" b="1" dirty="0">
                <a:solidFill>
                  <a:schemeClr val="bg1">
                    <a:lumMod val="95000"/>
                  </a:schemeClr>
                </a:solidFill>
                <a:ea typeface="Roboto" panose="02000000000000000000" pitchFamily="2" charset="0"/>
              </a:rPr>
              <a:t>( </a:t>
            </a:r>
            <a:r>
              <a:rPr lang="id-ID" sz="1600" b="1" dirty="0">
                <a:solidFill>
                  <a:schemeClr val="accent4"/>
                </a:solidFill>
                <a:ea typeface="Roboto" panose="02000000000000000000" pitchFamily="2" charset="0"/>
              </a:rPr>
              <a:t>KUBUS </a:t>
            </a:r>
            <a:r>
              <a:rPr lang="id-ID" sz="1600" b="1" dirty="0">
                <a:solidFill>
                  <a:schemeClr val="bg1">
                    <a:lumMod val="95000"/>
                  </a:schemeClr>
                </a:solidFill>
                <a:ea typeface="Roboto" panose="02000000000000000000" pitchFamily="2" charset="0"/>
              </a:rPr>
              <a:t>)</a:t>
            </a:r>
          </a:p>
        </p:txBody>
      </p:sp>
      <p:sp>
        <p:nvSpPr>
          <p:cNvPr id="220" name="Content Placeholder 2"/>
          <p:cNvSpPr txBox="1">
            <a:spLocks/>
          </p:cNvSpPr>
          <p:nvPr/>
        </p:nvSpPr>
        <p:spPr>
          <a:xfrm>
            <a:off x="608013" y="5521325"/>
            <a:ext cx="10782300" cy="817563"/>
          </a:xfrm>
          <a:prstGeom prst="rect">
            <a:avLst/>
          </a:prstGeom>
        </p:spPr>
        <p:txBody>
          <a:bodyPr>
            <a:norm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lnSpc>
                <a:spcPct val="110000"/>
              </a:lnSpc>
              <a:spcAft>
                <a:spcPts val="0"/>
              </a:spcAft>
              <a:buFont typeface="Arial" pitchFamily="34" charset="0"/>
              <a:buNone/>
              <a:defRPr/>
            </a:pPr>
            <a:r>
              <a:rPr lang="en-US" sz="1100" dirty="0">
                <a:solidFill>
                  <a:schemeClr val="bg1">
                    <a:lumMod val="95000"/>
                  </a:schemeClr>
                </a:solidFill>
              </a:rPr>
              <a:t>Lorem ipsum dolor sit amet, consectetur adipiscing elit. </a:t>
            </a:r>
            <a:r>
              <a:rPr lang="en-US" sz="1100" b="1" dirty="0">
                <a:solidFill>
                  <a:schemeClr val="bg1">
                    <a:lumMod val="95000"/>
                  </a:schemeClr>
                </a:solidFill>
              </a:rPr>
              <a:t>Fusce suscipit neque non libero aliquam</a:t>
            </a:r>
            <a:r>
              <a:rPr lang="en-US" sz="1100" dirty="0">
                <a:solidFill>
                  <a:schemeClr val="bg1">
                    <a:lumMod val="95000"/>
                  </a:schemeClr>
                </a:solidFill>
              </a:rPr>
              <a:t>, ut facilisis lacus pretium. Sed imperdiet tincidunt velit laoreet facilisis. Praesent tempus ipsum suscipit, dictum nulla a, sagittis sapien. Curabitur a nisl facilisis lectus posuere pharetra porta sed neque. Fusce porttitor venenatis ipsum at ullamcorper. Suspendisse sodales leo vehicula libero pharetra, ac porttitor metus mollis</a:t>
            </a:r>
            <a:r>
              <a:rPr lang="en-US" sz="1100" dirty="0" smtClean="0">
                <a:solidFill>
                  <a:schemeClr val="bg1">
                    <a:lumMod val="95000"/>
                  </a:schemeClr>
                </a:solidFill>
              </a:rPr>
              <a:t>.</a:t>
            </a:r>
            <a:endParaRPr lang="en-US" sz="1100" dirty="0">
              <a:solidFill>
                <a:schemeClr val="bg1">
                  <a:lumMod val="95000"/>
                </a:schemeClr>
              </a:solidFill>
            </a:endParaRPr>
          </a:p>
        </p:txBody>
      </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22" presetClass="entr" presetSubtype="4" fill="hold" nodeType="withEffect">
                                  <p:stCondLst>
                                    <p:cond delay="2000"/>
                                  </p:stCondLst>
                                  <p:childTnLst>
                                    <p:set>
                                      <p:cBhvr>
                                        <p:cTn id="28" dur="1" fill="hold">
                                          <p:stCondLst>
                                            <p:cond delay="0"/>
                                          </p:stCondLst>
                                        </p:cTn>
                                        <p:tgtEl>
                                          <p:spTgt spid="142"/>
                                        </p:tgtEl>
                                        <p:attrNameLst>
                                          <p:attrName>style.visibility</p:attrName>
                                        </p:attrNameLst>
                                      </p:cBhvr>
                                      <p:to>
                                        <p:strVal val="visible"/>
                                      </p:to>
                                    </p:set>
                                    <p:animEffect transition="in" filter="wipe(down)">
                                      <p:cBhvr>
                                        <p:cTn id="29" dur="2000"/>
                                        <p:tgtEl>
                                          <p:spTgt spid="142"/>
                                        </p:tgtEl>
                                      </p:cBhvr>
                                    </p:animEffect>
                                  </p:childTnLst>
                                </p:cTn>
                              </p:par>
                            </p:childTnLst>
                          </p:cTn>
                        </p:par>
                        <p:par>
                          <p:cTn id="30" fill="hold" nodeType="afterGroup">
                            <p:stCondLst>
                              <p:cond delay="4000"/>
                            </p:stCondLst>
                            <p:childTnLst>
                              <p:par>
                                <p:cTn id="31" presetID="42" presetClass="entr" presetSubtype="0" fill="hold" nodeType="afterEffect">
                                  <p:stCondLst>
                                    <p:cond delay="0"/>
                                  </p:stCondLst>
                                  <p:childTnLst>
                                    <p:set>
                                      <p:cBhvr>
                                        <p:cTn id="32" dur="1" fill="hold">
                                          <p:stCondLst>
                                            <p:cond delay="0"/>
                                          </p:stCondLst>
                                        </p:cTn>
                                        <p:tgtEl>
                                          <p:spTgt spid="162"/>
                                        </p:tgtEl>
                                        <p:attrNameLst>
                                          <p:attrName>style.visibility</p:attrName>
                                        </p:attrNameLst>
                                      </p:cBhvr>
                                      <p:to>
                                        <p:strVal val="visible"/>
                                      </p:to>
                                    </p:set>
                                    <p:animEffect transition="in" filter="fade">
                                      <p:cBhvr>
                                        <p:cTn id="33" dur="500"/>
                                        <p:tgtEl>
                                          <p:spTgt spid="162"/>
                                        </p:tgtEl>
                                      </p:cBhvr>
                                    </p:animEffect>
                                    <p:anim calcmode="lin" valueType="num">
                                      <p:cBhvr>
                                        <p:cTn id="34" dur="500" fill="hold"/>
                                        <p:tgtEl>
                                          <p:spTgt spid="162"/>
                                        </p:tgtEl>
                                        <p:attrNameLst>
                                          <p:attrName>ppt_x</p:attrName>
                                        </p:attrNameLst>
                                      </p:cBhvr>
                                      <p:tavLst>
                                        <p:tav tm="0">
                                          <p:val>
                                            <p:strVal val="#ppt_x"/>
                                          </p:val>
                                        </p:tav>
                                        <p:tav tm="100000">
                                          <p:val>
                                            <p:strVal val="#ppt_x"/>
                                          </p:val>
                                        </p:tav>
                                      </p:tavLst>
                                    </p:anim>
                                    <p:anim calcmode="lin" valueType="num">
                                      <p:cBhvr>
                                        <p:cTn id="35" dur="500" fill="hold"/>
                                        <p:tgtEl>
                                          <p:spTgt spid="162"/>
                                        </p:tgtEl>
                                        <p:attrNameLst>
                                          <p:attrName>ppt_y</p:attrName>
                                        </p:attrNameLst>
                                      </p:cBhvr>
                                      <p:tavLst>
                                        <p:tav tm="0">
                                          <p:val>
                                            <p:strVal val="#ppt_y+.1"/>
                                          </p:val>
                                        </p:tav>
                                        <p:tav tm="100000">
                                          <p:val>
                                            <p:strVal val="#ppt_y"/>
                                          </p:val>
                                        </p:tav>
                                      </p:tavLst>
                                    </p:anim>
                                  </p:childTnLst>
                                </p:cTn>
                              </p:par>
                            </p:childTnLst>
                          </p:cTn>
                        </p:par>
                        <p:par>
                          <p:cTn id="36" fill="hold" nodeType="afterGroup">
                            <p:stCondLst>
                              <p:cond delay="4500"/>
                            </p:stCondLst>
                            <p:childTnLst>
                              <p:par>
                                <p:cTn id="37" presetID="42" presetClass="entr" presetSubtype="0" fill="hold" nodeType="afterEffect">
                                  <p:stCondLst>
                                    <p:cond delay="0"/>
                                  </p:stCondLst>
                                  <p:childTnLst>
                                    <p:set>
                                      <p:cBhvr>
                                        <p:cTn id="38" dur="1" fill="hold">
                                          <p:stCondLst>
                                            <p:cond delay="0"/>
                                          </p:stCondLst>
                                        </p:cTn>
                                        <p:tgtEl>
                                          <p:spTgt spid="166"/>
                                        </p:tgtEl>
                                        <p:attrNameLst>
                                          <p:attrName>style.visibility</p:attrName>
                                        </p:attrNameLst>
                                      </p:cBhvr>
                                      <p:to>
                                        <p:strVal val="visible"/>
                                      </p:to>
                                    </p:set>
                                    <p:animEffect transition="in" filter="fade">
                                      <p:cBhvr>
                                        <p:cTn id="39" dur="500"/>
                                        <p:tgtEl>
                                          <p:spTgt spid="166"/>
                                        </p:tgtEl>
                                      </p:cBhvr>
                                    </p:animEffect>
                                    <p:anim calcmode="lin" valueType="num">
                                      <p:cBhvr>
                                        <p:cTn id="40" dur="500" fill="hold"/>
                                        <p:tgtEl>
                                          <p:spTgt spid="166"/>
                                        </p:tgtEl>
                                        <p:attrNameLst>
                                          <p:attrName>ppt_x</p:attrName>
                                        </p:attrNameLst>
                                      </p:cBhvr>
                                      <p:tavLst>
                                        <p:tav tm="0">
                                          <p:val>
                                            <p:strVal val="#ppt_x"/>
                                          </p:val>
                                        </p:tav>
                                        <p:tav tm="100000">
                                          <p:val>
                                            <p:strVal val="#ppt_x"/>
                                          </p:val>
                                        </p:tav>
                                      </p:tavLst>
                                    </p:anim>
                                    <p:anim calcmode="lin" valueType="num">
                                      <p:cBhvr>
                                        <p:cTn id="41" dur="500" fill="hold"/>
                                        <p:tgtEl>
                                          <p:spTgt spid="166"/>
                                        </p:tgtEl>
                                        <p:attrNameLst>
                                          <p:attrName>ppt_y</p:attrName>
                                        </p:attrNameLst>
                                      </p:cBhvr>
                                      <p:tavLst>
                                        <p:tav tm="0">
                                          <p:val>
                                            <p:strVal val="#ppt_y+.1"/>
                                          </p:val>
                                        </p:tav>
                                        <p:tav tm="100000">
                                          <p:val>
                                            <p:strVal val="#ppt_y"/>
                                          </p:val>
                                        </p:tav>
                                      </p:tavLst>
                                    </p:anim>
                                  </p:childTnLst>
                                </p:cTn>
                              </p:par>
                            </p:childTnLst>
                          </p:cTn>
                        </p:par>
                        <p:par>
                          <p:cTn id="42" fill="hold" nodeType="afterGroup">
                            <p:stCondLst>
                              <p:cond delay="5000"/>
                            </p:stCondLst>
                            <p:childTnLst>
                              <p:par>
                                <p:cTn id="43" presetID="42" presetClass="entr" presetSubtype="0" fill="hold" nodeType="afterEffect">
                                  <p:stCondLst>
                                    <p:cond delay="0"/>
                                  </p:stCondLst>
                                  <p:childTnLst>
                                    <p:set>
                                      <p:cBhvr>
                                        <p:cTn id="44" dur="1" fill="hold">
                                          <p:stCondLst>
                                            <p:cond delay="0"/>
                                          </p:stCondLst>
                                        </p:cTn>
                                        <p:tgtEl>
                                          <p:spTgt spid="170"/>
                                        </p:tgtEl>
                                        <p:attrNameLst>
                                          <p:attrName>style.visibility</p:attrName>
                                        </p:attrNameLst>
                                      </p:cBhvr>
                                      <p:to>
                                        <p:strVal val="visible"/>
                                      </p:to>
                                    </p:set>
                                    <p:animEffect transition="in" filter="fade">
                                      <p:cBhvr>
                                        <p:cTn id="45" dur="500"/>
                                        <p:tgtEl>
                                          <p:spTgt spid="170"/>
                                        </p:tgtEl>
                                      </p:cBhvr>
                                    </p:animEffect>
                                    <p:anim calcmode="lin" valueType="num">
                                      <p:cBhvr>
                                        <p:cTn id="46" dur="500" fill="hold"/>
                                        <p:tgtEl>
                                          <p:spTgt spid="170"/>
                                        </p:tgtEl>
                                        <p:attrNameLst>
                                          <p:attrName>ppt_x</p:attrName>
                                        </p:attrNameLst>
                                      </p:cBhvr>
                                      <p:tavLst>
                                        <p:tav tm="0">
                                          <p:val>
                                            <p:strVal val="#ppt_x"/>
                                          </p:val>
                                        </p:tav>
                                        <p:tav tm="100000">
                                          <p:val>
                                            <p:strVal val="#ppt_x"/>
                                          </p:val>
                                        </p:tav>
                                      </p:tavLst>
                                    </p:anim>
                                    <p:anim calcmode="lin" valueType="num">
                                      <p:cBhvr>
                                        <p:cTn id="47" dur="500" fill="hold"/>
                                        <p:tgtEl>
                                          <p:spTgt spid="170"/>
                                        </p:tgtEl>
                                        <p:attrNameLst>
                                          <p:attrName>ppt_y</p:attrName>
                                        </p:attrNameLst>
                                      </p:cBhvr>
                                      <p:tavLst>
                                        <p:tav tm="0">
                                          <p:val>
                                            <p:strVal val="#ppt_y+.1"/>
                                          </p:val>
                                        </p:tav>
                                        <p:tav tm="100000">
                                          <p:val>
                                            <p:strVal val="#ppt_y"/>
                                          </p:val>
                                        </p:tav>
                                      </p:tavLst>
                                    </p:anim>
                                  </p:childTnLst>
                                </p:cTn>
                              </p:par>
                            </p:childTnLst>
                          </p:cTn>
                        </p:par>
                        <p:par>
                          <p:cTn id="48" fill="hold" nodeType="afterGroup">
                            <p:stCondLst>
                              <p:cond delay="5500"/>
                            </p:stCondLst>
                            <p:childTnLst>
                              <p:par>
                                <p:cTn id="49" presetID="42" presetClass="entr" presetSubtype="0" fill="hold" nodeType="afterEffect">
                                  <p:stCondLst>
                                    <p:cond delay="0"/>
                                  </p:stCondLst>
                                  <p:childTnLst>
                                    <p:set>
                                      <p:cBhvr>
                                        <p:cTn id="50" dur="1" fill="hold">
                                          <p:stCondLst>
                                            <p:cond delay="0"/>
                                          </p:stCondLst>
                                        </p:cTn>
                                        <p:tgtEl>
                                          <p:spTgt spid="195"/>
                                        </p:tgtEl>
                                        <p:attrNameLst>
                                          <p:attrName>style.visibility</p:attrName>
                                        </p:attrNameLst>
                                      </p:cBhvr>
                                      <p:to>
                                        <p:strVal val="visible"/>
                                      </p:to>
                                    </p:set>
                                    <p:animEffect transition="in" filter="fade">
                                      <p:cBhvr>
                                        <p:cTn id="51" dur="750"/>
                                        <p:tgtEl>
                                          <p:spTgt spid="195"/>
                                        </p:tgtEl>
                                      </p:cBhvr>
                                    </p:animEffect>
                                    <p:anim calcmode="lin" valueType="num">
                                      <p:cBhvr>
                                        <p:cTn id="52" dur="750" fill="hold"/>
                                        <p:tgtEl>
                                          <p:spTgt spid="195"/>
                                        </p:tgtEl>
                                        <p:attrNameLst>
                                          <p:attrName>ppt_x</p:attrName>
                                        </p:attrNameLst>
                                      </p:cBhvr>
                                      <p:tavLst>
                                        <p:tav tm="0">
                                          <p:val>
                                            <p:strVal val="#ppt_x"/>
                                          </p:val>
                                        </p:tav>
                                        <p:tav tm="100000">
                                          <p:val>
                                            <p:strVal val="#ppt_x"/>
                                          </p:val>
                                        </p:tav>
                                      </p:tavLst>
                                    </p:anim>
                                    <p:anim calcmode="lin" valueType="num">
                                      <p:cBhvr>
                                        <p:cTn id="53" dur="750" fill="hold"/>
                                        <p:tgtEl>
                                          <p:spTgt spid="195"/>
                                        </p:tgtEl>
                                        <p:attrNameLst>
                                          <p:attrName>ppt_y</p:attrName>
                                        </p:attrNameLst>
                                      </p:cBhvr>
                                      <p:tavLst>
                                        <p:tav tm="0">
                                          <p:val>
                                            <p:strVal val="#ppt_y+.1"/>
                                          </p:val>
                                        </p:tav>
                                        <p:tav tm="100000">
                                          <p:val>
                                            <p:strVal val="#ppt_y"/>
                                          </p:val>
                                        </p:tav>
                                      </p:tavLst>
                                    </p:anim>
                                  </p:childTnLst>
                                </p:cTn>
                              </p:par>
                            </p:childTnLst>
                          </p:cTn>
                        </p:par>
                        <p:par>
                          <p:cTn id="54" fill="hold" nodeType="afterGroup">
                            <p:stCondLst>
                              <p:cond delay="6250"/>
                            </p:stCondLst>
                            <p:childTnLst>
                              <p:par>
                                <p:cTn id="55" presetID="42" presetClass="entr" presetSubtype="0" fill="hold" nodeType="afterEffect">
                                  <p:stCondLst>
                                    <p:cond delay="0"/>
                                  </p:stCondLst>
                                  <p:childTnLst>
                                    <p:set>
                                      <p:cBhvr>
                                        <p:cTn id="56" dur="1" fill="hold">
                                          <p:stCondLst>
                                            <p:cond delay="0"/>
                                          </p:stCondLst>
                                        </p:cTn>
                                        <p:tgtEl>
                                          <p:spTgt spid="188"/>
                                        </p:tgtEl>
                                        <p:attrNameLst>
                                          <p:attrName>style.visibility</p:attrName>
                                        </p:attrNameLst>
                                      </p:cBhvr>
                                      <p:to>
                                        <p:strVal val="visible"/>
                                      </p:to>
                                    </p:set>
                                    <p:animEffect transition="in" filter="fade">
                                      <p:cBhvr>
                                        <p:cTn id="57" dur="750"/>
                                        <p:tgtEl>
                                          <p:spTgt spid="188"/>
                                        </p:tgtEl>
                                      </p:cBhvr>
                                    </p:animEffect>
                                    <p:anim calcmode="lin" valueType="num">
                                      <p:cBhvr>
                                        <p:cTn id="58" dur="750" fill="hold"/>
                                        <p:tgtEl>
                                          <p:spTgt spid="188"/>
                                        </p:tgtEl>
                                        <p:attrNameLst>
                                          <p:attrName>ppt_x</p:attrName>
                                        </p:attrNameLst>
                                      </p:cBhvr>
                                      <p:tavLst>
                                        <p:tav tm="0">
                                          <p:val>
                                            <p:strVal val="#ppt_x"/>
                                          </p:val>
                                        </p:tav>
                                        <p:tav tm="100000">
                                          <p:val>
                                            <p:strVal val="#ppt_x"/>
                                          </p:val>
                                        </p:tav>
                                      </p:tavLst>
                                    </p:anim>
                                    <p:anim calcmode="lin" valueType="num">
                                      <p:cBhvr>
                                        <p:cTn id="59" dur="750" fill="hold"/>
                                        <p:tgtEl>
                                          <p:spTgt spid="188"/>
                                        </p:tgtEl>
                                        <p:attrNameLst>
                                          <p:attrName>ppt_y</p:attrName>
                                        </p:attrNameLst>
                                      </p:cBhvr>
                                      <p:tavLst>
                                        <p:tav tm="0">
                                          <p:val>
                                            <p:strVal val="#ppt_y+.1"/>
                                          </p:val>
                                        </p:tav>
                                        <p:tav tm="100000">
                                          <p:val>
                                            <p:strVal val="#ppt_y"/>
                                          </p:val>
                                        </p:tav>
                                      </p:tavLst>
                                    </p:anim>
                                  </p:childTnLst>
                                </p:cTn>
                              </p:par>
                            </p:childTnLst>
                          </p:cTn>
                        </p:par>
                        <p:par>
                          <p:cTn id="60" fill="hold" nodeType="afterGroup">
                            <p:stCondLst>
                              <p:cond delay="7000"/>
                            </p:stCondLst>
                            <p:childTnLst>
                              <p:par>
                                <p:cTn id="61" presetID="42" presetClass="entr" presetSubtype="0" fill="hold" nodeType="afterEffect">
                                  <p:stCondLst>
                                    <p:cond delay="0"/>
                                  </p:stCondLst>
                                  <p:childTnLst>
                                    <p:set>
                                      <p:cBhvr>
                                        <p:cTn id="62" dur="1" fill="hold">
                                          <p:stCondLst>
                                            <p:cond delay="0"/>
                                          </p:stCondLst>
                                        </p:cTn>
                                        <p:tgtEl>
                                          <p:spTgt spid="181"/>
                                        </p:tgtEl>
                                        <p:attrNameLst>
                                          <p:attrName>style.visibility</p:attrName>
                                        </p:attrNameLst>
                                      </p:cBhvr>
                                      <p:to>
                                        <p:strVal val="visible"/>
                                      </p:to>
                                    </p:set>
                                    <p:animEffect transition="in" filter="fade">
                                      <p:cBhvr>
                                        <p:cTn id="63" dur="750"/>
                                        <p:tgtEl>
                                          <p:spTgt spid="181"/>
                                        </p:tgtEl>
                                      </p:cBhvr>
                                    </p:animEffect>
                                    <p:anim calcmode="lin" valueType="num">
                                      <p:cBhvr>
                                        <p:cTn id="64" dur="750" fill="hold"/>
                                        <p:tgtEl>
                                          <p:spTgt spid="181"/>
                                        </p:tgtEl>
                                        <p:attrNameLst>
                                          <p:attrName>ppt_x</p:attrName>
                                        </p:attrNameLst>
                                      </p:cBhvr>
                                      <p:tavLst>
                                        <p:tav tm="0">
                                          <p:val>
                                            <p:strVal val="#ppt_x"/>
                                          </p:val>
                                        </p:tav>
                                        <p:tav tm="100000">
                                          <p:val>
                                            <p:strVal val="#ppt_x"/>
                                          </p:val>
                                        </p:tav>
                                      </p:tavLst>
                                    </p:anim>
                                    <p:anim calcmode="lin" valueType="num">
                                      <p:cBhvr>
                                        <p:cTn id="65" dur="750" fill="hold"/>
                                        <p:tgtEl>
                                          <p:spTgt spid="181"/>
                                        </p:tgtEl>
                                        <p:attrNameLst>
                                          <p:attrName>ppt_y</p:attrName>
                                        </p:attrNameLst>
                                      </p:cBhvr>
                                      <p:tavLst>
                                        <p:tav tm="0">
                                          <p:val>
                                            <p:strVal val="#ppt_y+.1"/>
                                          </p:val>
                                        </p:tav>
                                        <p:tav tm="100000">
                                          <p:val>
                                            <p:strVal val="#ppt_y"/>
                                          </p:val>
                                        </p:tav>
                                      </p:tavLst>
                                    </p:anim>
                                  </p:childTnLst>
                                </p:cTn>
                              </p:par>
                              <p:par>
                                <p:cTn id="66" presetID="2" presetClass="entr" presetSubtype="4" fill="hold" grpId="0" nodeType="withEffect">
                                  <p:stCondLst>
                                    <p:cond delay="2500"/>
                                  </p:stCondLst>
                                  <p:childTnLst>
                                    <p:set>
                                      <p:cBhvr>
                                        <p:cTn id="67" dur="1" fill="hold">
                                          <p:stCondLst>
                                            <p:cond delay="0"/>
                                          </p:stCondLst>
                                        </p:cTn>
                                        <p:tgtEl>
                                          <p:spTgt spid="201"/>
                                        </p:tgtEl>
                                        <p:attrNameLst>
                                          <p:attrName>style.visibility</p:attrName>
                                        </p:attrNameLst>
                                      </p:cBhvr>
                                      <p:to>
                                        <p:strVal val="visible"/>
                                      </p:to>
                                    </p:set>
                                    <p:anim calcmode="lin" valueType="num">
                                      <p:cBhvr additive="base">
                                        <p:cTn id="68" dur="500" fill="hold"/>
                                        <p:tgtEl>
                                          <p:spTgt spid="201"/>
                                        </p:tgtEl>
                                        <p:attrNameLst>
                                          <p:attrName>ppt_x</p:attrName>
                                        </p:attrNameLst>
                                      </p:cBhvr>
                                      <p:tavLst>
                                        <p:tav tm="0">
                                          <p:val>
                                            <p:strVal val="#ppt_x"/>
                                          </p:val>
                                        </p:tav>
                                        <p:tav tm="100000">
                                          <p:val>
                                            <p:strVal val="#ppt_x"/>
                                          </p:val>
                                        </p:tav>
                                      </p:tavLst>
                                    </p:anim>
                                    <p:anim calcmode="lin" valueType="num">
                                      <p:cBhvr additive="base">
                                        <p:cTn id="69" dur="500" fill="hold"/>
                                        <p:tgtEl>
                                          <p:spTgt spid="201"/>
                                        </p:tgtEl>
                                        <p:attrNameLst>
                                          <p:attrName>ppt_y</p:attrName>
                                        </p:attrNameLst>
                                      </p:cBhvr>
                                      <p:tavLst>
                                        <p:tav tm="0">
                                          <p:val>
                                            <p:strVal val="1+#ppt_h/2"/>
                                          </p:val>
                                        </p:tav>
                                        <p:tav tm="100000">
                                          <p:val>
                                            <p:strVal val="#ppt_y"/>
                                          </p:val>
                                        </p:tav>
                                      </p:tavLst>
                                    </p:anim>
                                  </p:childTnLst>
                                </p:cTn>
                              </p:par>
                              <p:par>
                                <p:cTn id="70" presetID="2" presetClass="entr" presetSubtype="4" fill="hold" grpId="0" nodeType="withEffect">
                                  <p:stCondLst>
                                    <p:cond delay="2500"/>
                                  </p:stCondLst>
                                  <p:childTnLst>
                                    <p:set>
                                      <p:cBhvr>
                                        <p:cTn id="71" dur="1" fill="hold">
                                          <p:stCondLst>
                                            <p:cond delay="0"/>
                                          </p:stCondLst>
                                        </p:cTn>
                                        <p:tgtEl>
                                          <p:spTgt spid="202"/>
                                        </p:tgtEl>
                                        <p:attrNameLst>
                                          <p:attrName>style.visibility</p:attrName>
                                        </p:attrNameLst>
                                      </p:cBhvr>
                                      <p:to>
                                        <p:strVal val="visible"/>
                                      </p:to>
                                    </p:set>
                                    <p:anim calcmode="lin" valueType="num">
                                      <p:cBhvr additive="base">
                                        <p:cTn id="72" dur="500" fill="hold"/>
                                        <p:tgtEl>
                                          <p:spTgt spid="202"/>
                                        </p:tgtEl>
                                        <p:attrNameLst>
                                          <p:attrName>ppt_x</p:attrName>
                                        </p:attrNameLst>
                                      </p:cBhvr>
                                      <p:tavLst>
                                        <p:tav tm="0">
                                          <p:val>
                                            <p:strVal val="#ppt_x"/>
                                          </p:val>
                                        </p:tav>
                                        <p:tav tm="100000">
                                          <p:val>
                                            <p:strVal val="#ppt_x"/>
                                          </p:val>
                                        </p:tav>
                                      </p:tavLst>
                                    </p:anim>
                                    <p:anim calcmode="lin" valueType="num">
                                      <p:cBhvr additive="base">
                                        <p:cTn id="73" dur="500" fill="hold"/>
                                        <p:tgtEl>
                                          <p:spTgt spid="202"/>
                                        </p:tgtEl>
                                        <p:attrNameLst>
                                          <p:attrName>ppt_y</p:attrName>
                                        </p:attrNameLst>
                                      </p:cBhvr>
                                      <p:tavLst>
                                        <p:tav tm="0">
                                          <p:val>
                                            <p:strVal val="1+#ppt_h/2"/>
                                          </p:val>
                                        </p:tav>
                                        <p:tav tm="100000">
                                          <p:val>
                                            <p:strVal val="#ppt_y"/>
                                          </p:val>
                                        </p:tav>
                                      </p:tavLst>
                                    </p:anim>
                                  </p:childTnLst>
                                </p:cTn>
                              </p:par>
                              <p:par>
                                <p:cTn id="74" presetID="2" presetClass="entr" presetSubtype="4" fill="hold" grpId="0" nodeType="withEffect">
                                  <p:stCondLst>
                                    <p:cond delay="2500"/>
                                  </p:stCondLst>
                                  <p:childTnLst>
                                    <p:set>
                                      <p:cBhvr>
                                        <p:cTn id="75" dur="1" fill="hold">
                                          <p:stCondLst>
                                            <p:cond delay="0"/>
                                          </p:stCondLst>
                                        </p:cTn>
                                        <p:tgtEl>
                                          <p:spTgt spid="203"/>
                                        </p:tgtEl>
                                        <p:attrNameLst>
                                          <p:attrName>style.visibility</p:attrName>
                                        </p:attrNameLst>
                                      </p:cBhvr>
                                      <p:to>
                                        <p:strVal val="visible"/>
                                      </p:to>
                                    </p:set>
                                    <p:anim calcmode="lin" valueType="num">
                                      <p:cBhvr additive="base">
                                        <p:cTn id="76" dur="500" fill="hold"/>
                                        <p:tgtEl>
                                          <p:spTgt spid="203"/>
                                        </p:tgtEl>
                                        <p:attrNameLst>
                                          <p:attrName>ppt_x</p:attrName>
                                        </p:attrNameLst>
                                      </p:cBhvr>
                                      <p:tavLst>
                                        <p:tav tm="0">
                                          <p:val>
                                            <p:strVal val="#ppt_x"/>
                                          </p:val>
                                        </p:tav>
                                        <p:tav tm="100000">
                                          <p:val>
                                            <p:strVal val="#ppt_x"/>
                                          </p:val>
                                        </p:tav>
                                      </p:tavLst>
                                    </p:anim>
                                    <p:anim calcmode="lin" valueType="num">
                                      <p:cBhvr additive="base">
                                        <p:cTn id="77" dur="500" fill="hold"/>
                                        <p:tgtEl>
                                          <p:spTgt spid="203"/>
                                        </p:tgtEl>
                                        <p:attrNameLst>
                                          <p:attrName>ppt_y</p:attrName>
                                        </p:attrNameLst>
                                      </p:cBhvr>
                                      <p:tavLst>
                                        <p:tav tm="0">
                                          <p:val>
                                            <p:strVal val="1+#ppt_h/2"/>
                                          </p:val>
                                        </p:tav>
                                        <p:tav tm="100000">
                                          <p:val>
                                            <p:strVal val="#ppt_y"/>
                                          </p:val>
                                        </p:tav>
                                      </p:tavLst>
                                    </p:anim>
                                  </p:childTnLst>
                                </p:cTn>
                              </p:par>
                            </p:childTnLst>
                          </p:cTn>
                        </p:par>
                        <p:par>
                          <p:cTn id="78" fill="hold" nodeType="afterGroup">
                            <p:stCondLst>
                              <p:cond delay="10000"/>
                            </p:stCondLst>
                            <p:childTnLst>
                              <p:par>
                                <p:cTn id="79" presetID="10" presetClass="entr" presetSubtype="0" fill="hold" grpId="0" nodeType="afterEffect">
                                  <p:stCondLst>
                                    <p:cond delay="0"/>
                                  </p:stCondLst>
                                  <p:childTnLst>
                                    <p:set>
                                      <p:cBhvr>
                                        <p:cTn id="80" dur="1" fill="hold">
                                          <p:stCondLst>
                                            <p:cond delay="0"/>
                                          </p:stCondLst>
                                        </p:cTn>
                                        <p:tgtEl>
                                          <p:spTgt spid="220"/>
                                        </p:tgtEl>
                                        <p:attrNameLst>
                                          <p:attrName>style.visibility</p:attrName>
                                        </p:attrNameLst>
                                      </p:cBhvr>
                                      <p:to>
                                        <p:strVal val="visible"/>
                                      </p:to>
                                    </p:set>
                                    <p:animEffect transition="in" filter="fade">
                                      <p:cBhvr>
                                        <p:cTn id="81" dur="500"/>
                                        <p:tgtEl>
                                          <p:spTgt spid="2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201" grpId="0"/>
      <p:bldP spid="202" grpId="0"/>
      <p:bldP spid="203" grpId="0"/>
      <p:bldP spid="220"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890118E9-943C-4FC9-9829-37B3B4CDD584}"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81</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519113" y="330200"/>
            <a:ext cx="6034087" cy="836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Contong Infographic</a:t>
            </a:r>
            <a:endParaRPr lang="en-US" altLang="zh-CN" sz="3600">
              <a:solidFill>
                <a:srgbClr val="767171"/>
              </a:solidFill>
              <a:latin typeface="Calibri Light" pitchFamily="34" charset="0"/>
            </a:endParaRPr>
          </a:p>
        </p:txBody>
      </p:sp>
      <p:sp>
        <p:nvSpPr>
          <p:cNvPr id="412"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sp>
        <p:nvSpPr>
          <p:cNvPr id="16" name="Content Placeholder 2"/>
          <p:cNvSpPr txBox="1">
            <a:spLocks/>
          </p:cNvSpPr>
          <p:nvPr/>
        </p:nvSpPr>
        <p:spPr>
          <a:xfrm>
            <a:off x="519113" y="2759075"/>
            <a:ext cx="4237037" cy="1522413"/>
          </a:xfrm>
          <a:prstGeom prst="rect">
            <a:avLst/>
          </a:prstGeom>
        </p:spPr>
        <p:txBody>
          <a:bodyPr/>
          <a:lstStyle>
            <a:lvl1pPr marL="0" indent="0" algn="r" defTabSz="457200" rtl="0" eaLnBrk="1" latinLnBrk="0" hangingPunct="1">
              <a:spcBef>
                <a:spcPct val="20000"/>
              </a:spcBef>
              <a:spcAft>
                <a:spcPts val="600"/>
              </a:spcAft>
              <a:buClr>
                <a:schemeClr val="accent1">
                  <a:lumMod val="75000"/>
                </a:schemeClr>
              </a:buClr>
              <a:buSzPct val="145000"/>
              <a:buFont typeface="Arial"/>
              <a:buNone/>
              <a:defRPr sz="2100" kern="1200" cap="none">
                <a:solidFill>
                  <a:schemeClr val="tx1"/>
                </a:solidFill>
                <a:effectLst/>
                <a:latin typeface="+mn-lt"/>
                <a:ea typeface="+mn-ea"/>
                <a:cs typeface="+mn-cs"/>
              </a:defRPr>
            </a:lvl1pPr>
            <a:lvl2pPr marL="457200" indent="0" algn="ctr" defTabSz="457200" rtl="0" eaLnBrk="1" latinLnBrk="0" hangingPunct="1">
              <a:spcBef>
                <a:spcPct val="20000"/>
              </a:spcBef>
              <a:spcAft>
                <a:spcPts val="600"/>
              </a:spcAft>
              <a:buClr>
                <a:schemeClr val="accent1">
                  <a:lumMod val="75000"/>
                </a:schemeClr>
              </a:buClr>
              <a:buSzPct val="145000"/>
              <a:buFont typeface="Arial"/>
              <a:buNone/>
              <a:defRPr sz="2000" kern="1200" cap="none">
                <a:solidFill>
                  <a:schemeClr val="tx1">
                    <a:tint val="75000"/>
                  </a:schemeClr>
                </a:solidFill>
                <a:effectLst/>
                <a:latin typeface="+mn-lt"/>
                <a:ea typeface="+mn-ea"/>
                <a:cs typeface="+mn-cs"/>
              </a:defRPr>
            </a:lvl2pPr>
            <a:lvl3pPr marL="914400" indent="0" algn="ctr" defTabSz="457200" rtl="0" eaLnBrk="1" latinLnBrk="0" hangingPunct="1">
              <a:spcBef>
                <a:spcPct val="20000"/>
              </a:spcBef>
              <a:spcAft>
                <a:spcPts val="600"/>
              </a:spcAft>
              <a:buClr>
                <a:schemeClr val="accent1">
                  <a:lumMod val="75000"/>
                </a:schemeClr>
              </a:buClr>
              <a:buSzPct val="145000"/>
              <a:buFont typeface="Arial"/>
              <a:buNone/>
              <a:defRPr sz="1800" kern="1200" cap="none">
                <a:solidFill>
                  <a:schemeClr val="tx1">
                    <a:tint val="75000"/>
                  </a:schemeClr>
                </a:solidFill>
                <a:effectLst/>
                <a:latin typeface="+mn-lt"/>
                <a:ea typeface="+mn-ea"/>
                <a:cs typeface="+mn-cs"/>
              </a:defRPr>
            </a:lvl3pPr>
            <a:lvl4pPr marL="1371600" indent="0" algn="ctr" defTabSz="457200" rtl="0" eaLnBrk="1" latinLnBrk="0" hangingPunct="1">
              <a:spcBef>
                <a:spcPct val="20000"/>
              </a:spcBef>
              <a:spcAft>
                <a:spcPts val="600"/>
              </a:spcAft>
              <a:buClr>
                <a:schemeClr val="accent1">
                  <a:lumMod val="75000"/>
                </a:schemeClr>
              </a:buClr>
              <a:buSzPct val="145000"/>
              <a:buFont typeface="Arial"/>
              <a:buNone/>
              <a:defRPr sz="1600" kern="1200" cap="none">
                <a:solidFill>
                  <a:schemeClr val="tx1">
                    <a:tint val="75000"/>
                  </a:schemeClr>
                </a:solidFill>
                <a:effectLst/>
                <a:latin typeface="+mn-lt"/>
                <a:ea typeface="+mn-ea"/>
                <a:cs typeface="+mn-cs"/>
              </a:defRPr>
            </a:lvl4pPr>
            <a:lvl5pPr marL="18288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5pPr>
            <a:lvl6pPr marL="22860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6pPr>
            <a:lvl7pPr marL="27432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7pPr>
            <a:lvl8pPr marL="32004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8pPr>
            <a:lvl9pPr marL="3657600" indent="0" algn="ctr" defTabSz="457200" rtl="0" eaLnBrk="1" latinLnBrk="0" hangingPunct="1">
              <a:spcBef>
                <a:spcPct val="20000"/>
              </a:spcBef>
              <a:spcAft>
                <a:spcPts val="600"/>
              </a:spcAft>
              <a:buClr>
                <a:schemeClr val="accent1">
                  <a:lumMod val="75000"/>
                </a:schemeClr>
              </a:buClr>
              <a:buSzPct val="145000"/>
              <a:buFont typeface="Arial"/>
              <a:buNone/>
              <a:defRPr sz="1400" kern="1200" cap="none">
                <a:solidFill>
                  <a:schemeClr val="tx1">
                    <a:tint val="75000"/>
                  </a:schemeClr>
                </a:solidFill>
                <a:effectLst/>
                <a:latin typeface="+mn-lt"/>
                <a:ea typeface="+mn-ea"/>
                <a:cs typeface="+mn-cs"/>
              </a:defRPr>
            </a:lvl9pPr>
          </a:lstStyle>
          <a:p>
            <a:pPr algn="l" fontAlgn="auto">
              <a:defRPr/>
            </a:pPr>
            <a:r>
              <a:rPr lang="id-ID" sz="2800" b="1" dirty="0" smtClean="0">
                <a:solidFill>
                  <a:schemeClr val="bg1">
                    <a:lumMod val="95000"/>
                  </a:schemeClr>
                </a:solidFill>
                <a:ea typeface="Roboto" panose="02000000000000000000" pitchFamily="2" charset="0"/>
              </a:rPr>
              <a:t>Description</a:t>
            </a:r>
          </a:p>
          <a:p>
            <a:pPr algn="l" fontAlgn="auto">
              <a:defRPr/>
            </a:pPr>
            <a:r>
              <a:rPr lang="id-ID" sz="1200" dirty="0" smtClean="0">
                <a:solidFill>
                  <a:schemeClr val="bg1">
                    <a:lumMod val="65000"/>
                  </a:schemeClr>
                </a:solidFill>
                <a:ea typeface="Roboto" panose="02000000000000000000" pitchFamily="2" charset="0"/>
              </a:rPr>
              <a:t>Du</a:t>
            </a:r>
            <a:r>
              <a:rPr lang="en-US" sz="1200" dirty="0" err="1" smtClean="0">
                <a:solidFill>
                  <a:schemeClr val="bg1">
                    <a:lumMod val="65000"/>
                  </a:schemeClr>
                </a:solidFill>
                <a:ea typeface="Roboto" panose="02000000000000000000" pitchFamily="2" charset="0"/>
              </a:rPr>
              <a:t>mmy</a:t>
            </a:r>
            <a:r>
              <a:rPr lang="en-US" sz="1200" dirty="0" smtClean="0">
                <a:solidFill>
                  <a:schemeClr val="bg1">
                    <a:lumMod val="65000"/>
                  </a:schemeClr>
                </a:solidFill>
                <a:ea typeface="Roboto" panose="02000000000000000000" pitchFamily="2" charset="0"/>
              </a:rPr>
              <a:t> text ever since the 1500s, when an unknown printer took a galley of type and scrambled it to make a type specimen book. It has survived not only five centuries, but also the leap into electronic typesetting.</a:t>
            </a:r>
            <a:endParaRPr lang="en-US" sz="1200" dirty="0">
              <a:solidFill>
                <a:schemeClr val="bg1">
                  <a:lumMod val="65000"/>
                </a:schemeClr>
              </a:solidFill>
              <a:ea typeface="Roboto" panose="02000000000000000000" pitchFamily="2" charset="0"/>
            </a:endParaRPr>
          </a:p>
        </p:txBody>
      </p:sp>
      <p:grpSp>
        <p:nvGrpSpPr>
          <p:cNvPr id="17" name="Group 16"/>
          <p:cNvGrpSpPr>
            <a:grpSpLocks/>
          </p:cNvGrpSpPr>
          <p:nvPr/>
        </p:nvGrpSpPr>
        <p:grpSpPr bwMode="auto">
          <a:xfrm>
            <a:off x="9328150" y="2327275"/>
            <a:ext cx="1881188" cy="2278063"/>
            <a:chOff x="9683156" y="2245342"/>
            <a:chExt cx="1880262" cy="2278603"/>
          </a:xfrm>
        </p:grpSpPr>
        <p:sp>
          <p:nvSpPr>
            <p:cNvPr id="83997" name="Freeform 17"/>
            <p:cNvSpPr>
              <a:spLocks/>
            </p:cNvSpPr>
            <p:nvPr/>
          </p:nvSpPr>
          <p:spPr bwMode="auto">
            <a:xfrm>
              <a:off x="9697382" y="2584406"/>
              <a:ext cx="1851810" cy="1939539"/>
            </a:xfrm>
            <a:custGeom>
              <a:avLst/>
              <a:gdLst>
                <a:gd name="T0" fmla="*/ 2147483647 w 1562"/>
                <a:gd name="T1" fmla="*/ 0 h 1636"/>
                <a:gd name="T2" fmla="*/ 2147483647 w 1562"/>
                <a:gd name="T3" fmla="*/ 2147483647 h 1636"/>
                <a:gd name="T4" fmla="*/ 2147483647 w 1562"/>
                <a:gd name="T5" fmla="*/ 2147483647 h 1636"/>
                <a:gd name="T6" fmla="*/ 0 w 1562"/>
                <a:gd name="T7" fmla="*/ 2147483647 h 1636"/>
                <a:gd name="T8" fmla="*/ 2147483647 w 1562"/>
                <a:gd name="T9" fmla="*/ 0 h 1636"/>
                <a:gd name="T10" fmla="*/ 2147483647 w 1562"/>
                <a:gd name="T11" fmla="*/ 0 h 163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62" h="1636">
                  <a:moveTo>
                    <a:pt x="1516" y="0"/>
                  </a:moveTo>
                  <a:lnTo>
                    <a:pt x="1562" y="11"/>
                  </a:lnTo>
                  <a:lnTo>
                    <a:pt x="781" y="1636"/>
                  </a:lnTo>
                  <a:lnTo>
                    <a:pt x="0" y="11"/>
                  </a:lnTo>
                  <a:lnTo>
                    <a:pt x="57" y="0"/>
                  </a:lnTo>
                  <a:lnTo>
                    <a:pt x="1516" y="0"/>
                  </a:lnTo>
                  <a:close/>
                </a:path>
              </a:pathLst>
            </a:custGeom>
            <a:solidFill>
              <a:srgbClr val="703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19" name="Oval 6"/>
            <p:cNvSpPr>
              <a:spLocks noChangeArrowheads="1"/>
            </p:cNvSpPr>
            <p:nvPr/>
          </p:nvSpPr>
          <p:spPr bwMode="auto">
            <a:xfrm>
              <a:off x="9683156" y="2245342"/>
              <a:ext cx="1880262" cy="611333"/>
            </a:xfrm>
            <a:prstGeom prst="ellipse">
              <a:avLst/>
            </a:prstGeom>
            <a:gradFill>
              <a:gsLst>
                <a:gs pos="0">
                  <a:schemeClr val="tx2">
                    <a:lumMod val="20000"/>
                    <a:lumOff val="80000"/>
                  </a:schemeClr>
                </a:gs>
                <a:gs pos="53000">
                  <a:schemeClr val="tx2">
                    <a:lumMod val="40000"/>
                    <a:lumOff val="60000"/>
                  </a:schemeClr>
                </a:gs>
                <a:gs pos="100000">
                  <a:srgbClr val="7030A0"/>
                </a:gs>
              </a:gsLst>
              <a:lin ang="16800000" scaled="0"/>
            </a:gradFill>
            <a:ln>
              <a:noFill/>
            </a:ln>
          </p:spPr>
          <p:txBody>
            <a:bodyPr/>
            <a:lstStyle/>
            <a:p>
              <a:pPr eaLnBrk="1" hangingPunct="1">
                <a:defRPr/>
              </a:pPr>
              <a:endParaRPr lang="zh-CN" altLang="zh-CN"/>
            </a:p>
          </p:txBody>
        </p:sp>
      </p:grpSp>
      <p:grpSp>
        <p:nvGrpSpPr>
          <p:cNvPr id="20" name="Group 19"/>
          <p:cNvGrpSpPr>
            <a:grpSpLocks/>
          </p:cNvGrpSpPr>
          <p:nvPr/>
        </p:nvGrpSpPr>
        <p:grpSpPr bwMode="auto">
          <a:xfrm>
            <a:off x="7173913" y="2347913"/>
            <a:ext cx="1879600" cy="2278062"/>
            <a:chOff x="4666657" y="2245342"/>
            <a:chExt cx="1880262" cy="2278603"/>
          </a:xfrm>
        </p:grpSpPr>
        <p:sp>
          <p:nvSpPr>
            <p:cNvPr id="83995" name="Freeform 20"/>
            <p:cNvSpPr>
              <a:spLocks/>
            </p:cNvSpPr>
            <p:nvPr/>
          </p:nvSpPr>
          <p:spPr bwMode="auto">
            <a:xfrm>
              <a:off x="4680883" y="2584406"/>
              <a:ext cx="1851810" cy="1939539"/>
            </a:xfrm>
            <a:custGeom>
              <a:avLst/>
              <a:gdLst>
                <a:gd name="T0" fmla="*/ 2147483647 w 1562"/>
                <a:gd name="T1" fmla="*/ 0 h 1636"/>
                <a:gd name="T2" fmla="*/ 2147483647 w 1562"/>
                <a:gd name="T3" fmla="*/ 2147483647 h 1636"/>
                <a:gd name="T4" fmla="*/ 2147483647 w 1562"/>
                <a:gd name="T5" fmla="*/ 2147483647 h 1636"/>
                <a:gd name="T6" fmla="*/ 0 w 1562"/>
                <a:gd name="T7" fmla="*/ 2147483647 h 1636"/>
                <a:gd name="T8" fmla="*/ 2147483647 w 1562"/>
                <a:gd name="T9" fmla="*/ 0 h 1636"/>
                <a:gd name="T10" fmla="*/ 2147483647 w 1562"/>
                <a:gd name="T11" fmla="*/ 0 h 163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62" h="1636">
                  <a:moveTo>
                    <a:pt x="1516" y="0"/>
                  </a:moveTo>
                  <a:lnTo>
                    <a:pt x="1562" y="11"/>
                  </a:lnTo>
                  <a:lnTo>
                    <a:pt x="781" y="1636"/>
                  </a:lnTo>
                  <a:lnTo>
                    <a:pt x="0" y="11"/>
                  </a:lnTo>
                  <a:lnTo>
                    <a:pt x="57" y="0"/>
                  </a:lnTo>
                  <a:lnTo>
                    <a:pt x="1516" y="0"/>
                  </a:lnTo>
                  <a:close/>
                </a:path>
              </a:pathLst>
            </a:custGeom>
            <a:solidFill>
              <a:srgbClr val="F6AC1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2" name="Oval 6"/>
            <p:cNvSpPr>
              <a:spLocks noChangeArrowheads="1"/>
            </p:cNvSpPr>
            <p:nvPr/>
          </p:nvSpPr>
          <p:spPr bwMode="auto">
            <a:xfrm>
              <a:off x="4666657" y="2245342"/>
              <a:ext cx="1880262" cy="611332"/>
            </a:xfrm>
            <a:prstGeom prst="ellipse">
              <a:avLst/>
            </a:prstGeom>
            <a:gradFill>
              <a:gsLst>
                <a:gs pos="0">
                  <a:schemeClr val="accent4">
                    <a:lumMod val="20000"/>
                    <a:lumOff val="80000"/>
                  </a:schemeClr>
                </a:gs>
                <a:gs pos="53000">
                  <a:schemeClr val="accent4">
                    <a:lumMod val="40000"/>
                    <a:lumOff val="60000"/>
                  </a:schemeClr>
                </a:gs>
                <a:gs pos="100000">
                  <a:schemeClr val="accent4"/>
                </a:gs>
              </a:gsLst>
              <a:lin ang="16800000" scaled="0"/>
            </a:gradFill>
            <a:ln>
              <a:noFill/>
            </a:ln>
          </p:spPr>
          <p:txBody>
            <a:bodyPr/>
            <a:lstStyle/>
            <a:p>
              <a:pPr eaLnBrk="1" hangingPunct="1">
                <a:defRPr/>
              </a:pPr>
              <a:endParaRPr lang="zh-CN" altLang="zh-CN"/>
            </a:p>
          </p:txBody>
        </p:sp>
      </p:grpSp>
      <p:grpSp>
        <p:nvGrpSpPr>
          <p:cNvPr id="23" name="Group 22"/>
          <p:cNvGrpSpPr>
            <a:grpSpLocks/>
          </p:cNvGrpSpPr>
          <p:nvPr/>
        </p:nvGrpSpPr>
        <p:grpSpPr bwMode="auto">
          <a:xfrm>
            <a:off x="4997450" y="2390775"/>
            <a:ext cx="1881188" cy="2278063"/>
            <a:chOff x="7146332" y="2245342"/>
            <a:chExt cx="1880262" cy="2278603"/>
          </a:xfrm>
        </p:grpSpPr>
        <p:sp>
          <p:nvSpPr>
            <p:cNvPr id="83993" name="Freeform 23"/>
            <p:cNvSpPr>
              <a:spLocks/>
            </p:cNvSpPr>
            <p:nvPr/>
          </p:nvSpPr>
          <p:spPr bwMode="auto">
            <a:xfrm>
              <a:off x="7160558" y="2584406"/>
              <a:ext cx="1851810" cy="1939539"/>
            </a:xfrm>
            <a:custGeom>
              <a:avLst/>
              <a:gdLst>
                <a:gd name="T0" fmla="*/ 2147483647 w 1562"/>
                <a:gd name="T1" fmla="*/ 0 h 1636"/>
                <a:gd name="T2" fmla="*/ 2147483647 w 1562"/>
                <a:gd name="T3" fmla="*/ 2147483647 h 1636"/>
                <a:gd name="T4" fmla="*/ 2147483647 w 1562"/>
                <a:gd name="T5" fmla="*/ 2147483647 h 1636"/>
                <a:gd name="T6" fmla="*/ 0 w 1562"/>
                <a:gd name="T7" fmla="*/ 2147483647 h 1636"/>
                <a:gd name="T8" fmla="*/ 2147483647 w 1562"/>
                <a:gd name="T9" fmla="*/ 0 h 1636"/>
                <a:gd name="T10" fmla="*/ 2147483647 w 1562"/>
                <a:gd name="T11" fmla="*/ 0 h 163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62" h="1636">
                  <a:moveTo>
                    <a:pt x="1516" y="0"/>
                  </a:moveTo>
                  <a:lnTo>
                    <a:pt x="1562" y="11"/>
                  </a:lnTo>
                  <a:lnTo>
                    <a:pt x="781" y="1636"/>
                  </a:lnTo>
                  <a:lnTo>
                    <a:pt x="0" y="11"/>
                  </a:lnTo>
                  <a:lnTo>
                    <a:pt x="57" y="0"/>
                  </a:lnTo>
                  <a:lnTo>
                    <a:pt x="1516"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25" name="Oval 6"/>
            <p:cNvSpPr>
              <a:spLocks noChangeArrowheads="1"/>
            </p:cNvSpPr>
            <p:nvPr/>
          </p:nvSpPr>
          <p:spPr bwMode="auto">
            <a:xfrm>
              <a:off x="7146332" y="2245342"/>
              <a:ext cx="1880262" cy="611333"/>
            </a:xfrm>
            <a:prstGeom prst="ellipse">
              <a:avLst/>
            </a:prstGeom>
            <a:gradFill>
              <a:gsLst>
                <a:gs pos="0">
                  <a:schemeClr val="accent2">
                    <a:lumMod val="20000"/>
                    <a:lumOff val="80000"/>
                  </a:schemeClr>
                </a:gs>
                <a:gs pos="53000">
                  <a:schemeClr val="accent2">
                    <a:lumMod val="40000"/>
                    <a:lumOff val="60000"/>
                  </a:schemeClr>
                </a:gs>
                <a:gs pos="100000">
                  <a:srgbClr val="FF0000"/>
                </a:gs>
              </a:gsLst>
              <a:lin ang="16800000" scaled="0"/>
            </a:gradFill>
            <a:ln>
              <a:noFill/>
            </a:ln>
          </p:spPr>
          <p:txBody>
            <a:bodyPr/>
            <a:lstStyle/>
            <a:p>
              <a:pPr eaLnBrk="1" hangingPunct="1">
                <a:defRPr/>
              </a:pPr>
              <a:endParaRPr lang="zh-CN" altLang="zh-CN"/>
            </a:p>
          </p:txBody>
        </p:sp>
      </p:grpSp>
      <p:sp>
        <p:nvSpPr>
          <p:cNvPr id="26" name="TextBox 25"/>
          <p:cNvSpPr txBox="1">
            <a:spLocks noChangeArrowheads="1"/>
          </p:cNvSpPr>
          <p:nvPr/>
        </p:nvSpPr>
        <p:spPr bwMode="auto">
          <a:xfrm>
            <a:off x="5303838" y="1808163"/>
            <a:ext cx="1231900" cy="1108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sz="6600" b="1">
                <a:solidFill>
                  <a:schemeClr val="bg1"/>
                </a:solidFill>
                <a:latin typeface="Diavlo Medium" pitchFamily="50" charset="0"/>
                <a:ea typeface="Roboto" pitchFamily="2" charset="0"/>
                <a:cs typeface="Arial" pitchFamily="34" charset="0"/>
              </a:rPr>
              <a:t>01</a:t>
            </a:r>
          </a:p>
        </p:txBody>
      </p:sp>
      <p:sp>
        <p:nvSpPr>
          <p:cNvPr id="27" name="TextBox 26"/>
          <p:cNvSpPr txBox="1">
            <a:spLocks noChangeArrowheads="1"/>
          </p:cNvSpPr>
          <p:nvPr/>
        </p:nvSpPr>
        <p:spPr bwMode="auto">
          <a:xfrm>
            <a:off x="7453313" y="1765300"/>
            <a:ext cx="1287462" cy="1108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sz="6600" b="1">
                <a:solidFill>
                  <a:schemeClr val="bg1"/>
                </a:solidFill>
                <a:latin typeface="Diavlo Medium" pitchFamily="50" charset="0"/>
                <a:ea typeface="Roboto" pitchFamily="2" charset="0"/>
                <a:cs typeface="Arial" pitchFamily="34" charset="0"/>
              </a:rPr>
              <a:t>02</a:t>
            </a:r>
          </a:p>
        </p:txBody>
      </p:sp>
      <p:sp>
        <p:nvSpPr>
          <p:cNvPr id="28" name="TextBox 27"/>
          <p:cNvSpPr txBox="1">
            <a:spLocks noChangeArrowheads="1"/>
          </p:cNvSpPr>
          <p:nvPr/>
        </p:nvSpPr>
        <p:spPr bwMode="auto">
          <a:xfrm>
            <a:off x="9637713" y="1771650"/>
            <a:ext cx="1296987" cy="1108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sz="6600" b="1">
                <a:solidFill>
                  <a:schemeClr val="bg1"/>
                </a:solidFill>
                <a:latin typeface="Diavlo Medium" pitchFamily="50" charset="0"/>
                <a:ea typeface="Roboto" pitchFamily="2" charset="0"/>
                <a:cs typeface="Arial" pitchFamily="34" charset="0"/>
              </a:rPr>
              <a:t>03</a:t>
            </a:r>
          </a:p>
        </p:txBody>
      </p:sp>
      <p:sp>
        <p:nvSpPr>
          <p:cNvPr id="30" name="Freeform 29"/>
          <p:cNvSpPr>
            <a:spLocks noEditPoints="1"/>
          </p:cNvSpPr>
          <p:nvPr/>
        </p:nvSpPr>
        <p:spPr bwMode="auto">
          <a:xfrm>
            <a:off x="10113963" y="3451225"/>
            <a:ext cx="328612" cy="230188"/>
          </a:xfrm>
          <a:custGeom>
            <a:avLst/>
            <a:gdLst>
              <a:gd name="T0" fmla="*/ 0 w 530"/>
              <a:gd name="T1" fmla="*/ 2147483647 h 373"/>
              <a:gd name="T2" fmla="*/ 2147483647 w 530"/>
              <a:gd name="T3" fmla="*/ 2147483647 h 373"/>
              <a:gd name="T4" fmla="*/ 2147483647 w 530"/>
              <a:gd name="T5" fmla="*/ 0 h 373"/>
              <a:gd name="T6" fmla="*/ 0 w 530"/>
              <a:gd name="T7" fmla="*/ 0 h 373"/>
              <a:gd name="T8" fmla="*/ 0 w 530"/>
              <a:gd name="T9" fmla="*/ 2147483647 h 373"/>
              <a:gd name="T10" fmla="*/ 2147483647 w 530"/>
              <a:gd name="T11" fmla="*/ 2147483647 h 373"/>
              <a:gd name="T12" fmla="*/ 2147483647 w 530"/>
              <a:gd name="T13" fmla="*/ 2147483647 h 373"/>
              <a:gd name="T14" fmla="*/ 2147483647 w 530"/>
              <a:gd name="T15" fmla="*/ 2147483647 h 373"/>
              <a:gd name="T16" fmla="*/ 2147483647 w 530"/>
              <a:gd name="T17" fmla="*/ 2147483647 h 373"/>
              <a:gd name="T18" fmla="*/ 2147483647 w 530"/>
              <a:gd name="T19" fmla="*/ 2147483647 h 373"/>
              <a:gd name="T20" fmla="*/ 2147483647 w 530"/>
              <a:gd name="T21" fmla="*/ 2147483647 h 373"/>
              <a:gd name="T22" fmla="*/ 2147483647 w 530"/>
              <a:gd name="T23" fmla="*/ 2147483647 h 373"/>
              <a:gd name="T24" fmla="*/ 2147483647 w 530"/>
              <a:gd name="T25" fmla="*/ 2147483647 h 373"/>
              <a:gd name="T26" fmla="*/ 2147483647 w 530"/>
              <a:gd name="T27" fmla="*/ 2147483647 h 373"/>
              <a:gd name="T28" fmla="*/ 2147483647 w 530"/>
              <a:gd name="T29" fmla="*/ 2147483647 h 373"/>
              <a:gd name="T30" fmla="*/ 2147483647 w 530"/>
              <a:gd name="T31" fmla="*/ 2147483647 h 373"/>
              <a:gd name="T32" fmla="*/ 2147483647 w 530"/>
              <a:gd name="T33" fmla="*/ 2147483647 h 373"/>
              <a:gd name="T34" fmla="*/ 2147483647 w 530"/>
              <a:gd name="T35" fmla="*/ 2147483647 h 373"/>
              <a:gd name="T36" fmla="*/ 2147483647 w 530"/>
              <a:gd name="T37" fmla="*/ 2147483647 h 373"/>
              <a:gd name="T38" fmla="*/ 2147483647 w 530"/>
              <a:gd name="T39" fmla="*/ 2147483647 h 373"/>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530" h="373">
                <a:moveTo>
                  <a:pt x="0" y="373"/>
                </a:moveTo>
                <a:lnTo>
                  <a:pt x="530" y="373"/>
                </a:lnTo>
                <a:lnTo>
                  <a:pt x="530" y="0"/>
                </a:lnTo>
                <a:lnTo>
                  <a:pt x="0" y="0"/>
                </a:lnTo>
                <a:lnTo>
                  <a:pt x="0" y="373"/>
                </a:lnTo>
                <a:close/>
                <a:moveTo>
                  <a:pt x="510" y="36"/>
                </a:moveTo>
                <a:lnTo>
                  <a:pt x="343" y="183"/>
                </a:lnTo>
                <a:lnTo>
                  <a:pt x="510" y="337"/>
                </a:lnTo>
                <a:lnTo>
                  <a:pt x="510" y="354"/>
                </a:lnTo>
                <a:lnTo>
                  <a:pt x="321" y="200"/>
                </a:lnTo>
                <a:lnTo>
                  <a:pt x="264" y="248"/>
                </a:lnTo>
                <a:lnTo>
                  <a:pt x="206" y="200"/>
                </a:lnTo>
                <a:lnTo>
                  <a:pt x="17" y="354"/>
                </a:lnTo>
                <a:lnTo>
                  <a:pt x="17" y="337"/>
                </a:lnTo>
                <a:lnTo>
                  <a:pt x="187" y="183"/>
                </a:lnTo>
                <a:lnTo>
                  <a:pt x="17" y="36"/>
                </a:lnTo>
                <a:lnTo>
                  <a:pt x="17" y="19"/>
                </a:lnTo>
                <a:lnTo>
                  <a:pt x="264" y="195"/>
                </a:lnTo>
                <a:lnTo>
                  <a:pt x="510" y="19"/>
                </a:lnTo>
                <a:lnTo>
                  <a:pt x="510" y="36"/>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nvGrpSpPr>
          <p:cNvPr id="37" name="Group 36"/>
          <p:cNvGrpSpPr>
            <a:grpSpLocks noChangeAspect="1"/>
          </p:cNvGrpSpPr>
          <p:nvPr/>
        </p:nvGrpSpPr>
        <p:grpSpPr>
          <a:xfrm>
            <a:off x="7913586" y="3346958"/>
            <a:ext cx="379962" cy="356018"/>
            <a:chOff x="4763" y="0"/>
            <a:chExt cx="957262" cy="896938"/>
          </a:xfrm>
          <a:solidFill>
            <a:schemeClr val="bg1"/>
          </a:solidFill>
        </p:grpSpPr>
        <p:sp>
          <p:nvSpPr>
            <p:cNvPr id="38" name="Freeform 37"/>
            <p:cNvSpPr>
              <a:spLocks noEditPoints="1"/>
            </p:cNvSpPr>
            <p:nvPr/>
          </p:nvSpPr>
          <p:spPr bwMode="auto">
            <a:xfrm>
              <a:off x="244475" y="596900"/>
              <a:ext cx="477837" cy="300038"/>
            </a:xfrm>
            <a:custGeom>
              <a:avLst/>
              <a:gdLst>
                <a:gd name="T0" fmla="*/ 0 w 301"/>
                <a:gd name="T1" fmla="*/ 76 h 189"/>
                <a:gd name="T2" fmla="*/ 0 w 301"/>
                <a:gd name="T3" fmla="*/ 189 h 189"/>
                <a:gd name="T4" fmla="*/ 301 w 301"/>
                <a:gd name="T5" fmla="*/ 189 h 189"/>
                <a:gd name="T6" fmla="*/ 301 w 301"/>
                <a:gd name="T7" fmla="*/ 76 h 189"/>
                <a:gd name="T8" fmla="*/ 301 w 301"/>
                <a:gd name="T9" fmla="*/ 0 h 189"/>
                <a:gd name="T10" fmla="*/ 0 w 301"/>
                <a:gd name="T11" fmla="*/ 0 h 189"/>
                <a:gd name="T12" fmla="*/ 0 w 301"/>
                <a:gd name="T13" fmla="*/ 76 h 189"/>
                <a:gd name="T14" fmla="*/ 38 w 301"/>
                <a:gd name="T15" fmla="*/ 38 h 189"/>
                <a:gd name="T16" fmla="*/ 263 w 301"/>
                <a:gd name="T17" fmla="*/ 38 h 189"/>
                <a:gd name="T18" fmla="*/ 263 w 301"/>
                <a:gd name="T19" fmla="*/ 76 h 189"/>
                <a:gd name="T20" fmla="*/ 38 w 301"/>
                <a:gd name="T21" fmla="*/ 76 h 189"/>
                <a:gd name="T22" fmla="*/ 38 w 301"/>
                <a:gd name="T23" fmla="*/ 38 h 189"/>
                <a:gd name="T24" fmla="*/ 38 w 301"/>
                <a:gd name="T25" fmla="*/ 114 h 189"/>
                <a:gd name="T26" fmla="*/ 263 w 301"/>
                <a:gd name="T27" fmla="*/ 114 h 189"/>
                <a:gd name="T28" fmla="*/ 263 w 301"/>
                <a:gd name="T29" fmla="*/ 150 h 189"/>
                <a:gd name="T30" fmla="*/ 38 w 301"/>
                <a:gd name="T31" fmla="*/ 150 h 189"/>
                <a:gd name="T32" fmla="*/ 38 w 301"/>
                <a:gd name="T33" fmla="*/ 114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1" h="189">
                  <a:moveTo>
                    <a:pt x="0" y="76"/>
                  </a:moveTo>
                  <a:lnTo>
                    <a:pt x="0" y="189"/>
                  </a:lnTo>
                  <a:lnTo>
                    <a:pt x="301" y="189"/>
                  </a:lnTo>
                  <a:lnTo>
                    <a:pt x="301" y="76"/>
                  </a:lnTo>
                  <a:lnTo>
                    <a:pt x="301" y="0"/>
                  </a:lnTo>
                  <a:lnTo>
                    <a:pt x="0" y="0"/>
                  </a:lnTo>
                  <a:lnTo>
                    <a:pt x="0" y="76"/>
                  </a:lnTo>
                  <a:close/>
                  <a:moveTo>
                    <a:pt x="38" y="38"/>
                  </a:moveTo>
                  <a:lnTo>
                    <a:pt x="263" y="38"/>
                  </a:lnTo>
                  <a:lnTo>
                    <a:pt x="263" y="76"/>
                  </a:lnTo>
                  <a:lnTo>
                    <a:pt x="38" y="76"/>
                  </a:lnTo>
                  <a:lnTo>
                    <a:pt x="38" y="38"/>
                  </a:lnTo>
                  <a:close/>
                  <a:moveTo>
                    <a:pt x="38" y="114"/>
                  </a:moveTo>
                  <a:lnTo>
                    <a:pt x="263" y="114"/>
                  </a:lnTo>
                  <a:lnTo>
                    <a:pt x="263" y="150"/>
                  </a:lnTo>
                  <a:lnTo>
                    <a:pt x="38" y="150"/>
                  </a:lnTo>
                  <a:lnTo>
                    <a:pt x="38" y="1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eaLnBrk="1" fontAlgn="auto" hangingPunct="1">
                <a:spcBef>
                  <a:spcPts val="0"/>
                </a:spcBef>
                <a:spcAft>
                  <a:spcPts val="0"/>
                </a:spcAft>
                <a:defRPr/>
              </a:pPr>
              <a:endParaRPr lang="id-ID" sz="2400">
                <a:solidFill>
                  <a:schemeClr val="bg1"/>
                </a:solidFill>
                <a:latin typeface="+mn-lt"/>
              </a:endParaRPr>
            </a:p>
          </p:txBody>
        </p:sp>
        <p:sp>
          <p:nvSpPr>
            <p:cNvPr id="39" name="Freeform 38"/>
            <p:cNvSpPr>
              <a:spLocks/>
            </p:cNvSpPr>
            <p:nvPr/>
          </p:nvSpPr>
          <p:spPr bwMode="auto">
            <a:xfrm>
              <a:off x="244475" y="0"/>
              <a:ext cx="477837" cy="300038"/>
            </a:xfrm>
            <a:custGeom>
              <a:avLst/>
              <a:gdLst>
                <a:gd name="T0" fmla="*/ 301 w 301"/>
                <a:gd name="T1" fmla="*/ 112 h 189"/>
                <a:gd name="T2" fmla="*/ 301 w 301"/>
                <a:gd name="T3" fmla="*/ 0 h 189"/>
                <a:gd name="T4" fmla="*/ 0 w 301"/>
                <a:gd name="T5" fmla="*/ 0 h 189"/>
                <a:gd name="T6" fmla="*/ 0 w 301"/>
                <a:gd name="T7" fmla="*/ 112 h 189"/>
                <a:gd name="T8" fmla="*/ 0 w 301"/>
                <a:gd name="T9" fmla="*/ 189 h 189"/>
                <a:gd name="T10" fmla="*/ 301 w 301"/>
                <a:gd name="T11" fmla="*/ 189 h 189"/>
                <a:gd name="T12" fmla="*/ 301 w 301"/>
                <a:gd name="T13" fmla="*/ 112 h 189"/>
              </a:gdLst>
              <a:ahLst/>
              <a:cxnLst>
                <a:cxn ang="0">
                  <a:pos x="T0" y="T1"/>
                </a:cxn>
                <a:cxn ang="0">
                  <a:pos x="T2" y="T3"/>
                </a:cxn>
                <a:cxn ang="0">
                  <a:pos x="T4" y="T5"/>
                </a:cxn>
                <a:cxn ang="0">
                  <a:pos x="T6" y="T7"/>
                </a:cxn>
                <a:cxn ang="0">
                  <a:pos x="T8" y="T9"/>
                </a:cxn>
                <a:cxn ang="0">
                  <a:pos x="T10" y="T11"/>
                </a:cxn>
                <a:cxn ang="0">
                  <a:pos x="T12" y="T13"/>
                </a:cxn>
              </a:cxnLst>
              <a:rect l="0" t="0" r="r" b="b"/>
              <a:pathLst>
                <a:path w="301" h="189">
                  <a:moveTo>
                    <a:pt x="301" y="112"/>
                  </a:moveTo>
                  <a:lnTo>
                    <a:pt x="301" y="0"/>
                  </a:lnTo>
                  <a:lnTo>
                    <a:pt x="0" y="0"/>
                  </a:lnTo>
                  <a:lnTo>
                    <a:pt x="0" y="112"/>
                  </a:lnTo>
                  <a:lnTo>
                    <a:pt x="0" y="189"/>
                  </a:lnTo>
                  <a:lnTo>
                    <a:pt x="301" y="189"/>
                  </a:lnTo>
                  <a:lnTo>
                    <a:pt x="301"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eaLnBrk="1" fontAlgn="auto" hangingPunct="1">
                <a:spcBef>
                  <a:spcPts val="0"/>
                </a:spcBef>
                <a:spcAft>
                  <a:spcPts val="0"/>
                </a:spcAft>
                <a:defRPr/>
              </a:pPr>
              <a:endParaRPr lang="id-ID" sz="2400">
                <a:solidFill>
                  <a:schemeClr val="bg1"/>
                </a:solidFill>
                <a:latin typeface="+mn-lt"/>
              </a:endParaRPr>
            </a:p>
          </p:txBody>
        </p:sp>
        <p:sp>
          <p:nvSpPr>
            <p:cNvPr id="41" name="Freeform 39"/>
            <p:cNvSpPr>
              <a:spLocks/>
            </p:cNvSpPr>
            <p:nvPr/>
          </p:nvSpPr>
          <p:spPr bwMode="auto">
            <a:xfrm>
              <a:off x="4763" y="177800"/>
              <a:ext cx="957262" cy="539750"/>
            </a:xfrm>
            <a:custGeom>
              <a:avLst/>
              <a:gdLst>
                <a:gd name="T0" fmla="*/ 220 w 252"/>
                <a:gd name="T1" fmla="*/ 0 h 142"/>
                <a:gd name="T2" fmla="*/ 205 w 252"/>
                <a:gd name="T3" fmla="*/ 0 h 142"/>
                <a:gd name="T4" fmla="*/ 205 w 252"/>
                <a:gd name="T5" fmla="*/ 32 h 142"/>
                <a:gd name="T6" fmla="*/ 205 w 252"/>
                <a:gd name="T7" fmla="*/ 48 h 142"/>
                <a:gd name="T8" fmla="*/ 47 w 252"/>
                <a:gd name="T9" fmla="*/ 48 h 142"/>
                <a:gd name="T10" fmla="*/ 47 w 252"/>
                <a:gd name="T11" fmla="*/ 32 h 142"/>
                <a:gd name="T12" fmla="*/ 47 w 252"/>
                <a:gd name="T13" fmla="*/ 0 h 142"/>
                <a:gd name="T14" fmla="*/ 32 w 252"/>
                <a:gd name="T15" fmla="*/ 0 h 142"/>
                <a:gd name="T16" fmla="*/ 0 w 252"/>
                <a:gd name="T17" fmla="*/ 32 h 142"/>
                <a:gd name="T18" fmla="*/ 0 w 252"/>
                <a:gd name="T19" fmla="*/ 110 h 142"/>
                <a:gd name="T20" fmla="*/ 32 w 252"/>
                <a:gd name="T21" fmla="*/ 142 h 142"/>
                <a:gd name="T22" fmla="*/ 47 w 252"/>
                <a:gd name="T23" fmla="*/ 142 h 142"/>
                <a:gd name="T24" fmla="*/ 47 w 252"/>
                <a:gd name="T25" fmla="*/ 110 h 142"/>
                <a:gd name="T26" fmla="*/ 47 w 252"/>
                <a:gd name="T27" fmla="*/ 95 h 142"/>
                <a:gd name="T28" fmla="*/ 205 w 252"/>
                <a:gd name="T29" fmla="*/ 95 h 142"/>
                <a:gd name="T30" fmla="*/ 205 w 252"/>
                <a:gd name="T31" fmla="*/ 110 h 142"/>
                <a:gd name="T32" fmla="*/ 205 w 252"/>
                <a:gd name="T33" fmla="*/ 142 h 142"/>
                <a:gd name="T34" fmla="*/ 220 w 252"/>
                <a:gd name="T35" fmla="*/ 142 h 142"/>
                <a:gd name="T36" fmla="*/ 252 w 252"/>
                <a:gd name="T37" fmla="*/ 110 h 142"/>
                <a:gd name="T38" fmla="*/ 252 w 252"/>
                <a:gd name="T39" fmla="*/ 32 h 142"/>
                <a:gd name="T40" fmla="*/ 220 w 252"/>
                <a:gd name="T41"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52" h="142">
                  <a:moveTo>
                    <a:pt x="220" y="0"/>
                  </a:moveTo>
                  <a:cubicBezTo>
                    <a:pt x="205" y="0"/>
                    <a:pt x="205" y="0"/>
                    <a:pt x="205" y="0"/>
                  </a:cubicBezTo>
                  <a:cubicBezTo>
                    <a:pt x="205" y="32"/>
                    <a:pt x="205" y="32"/>
                    <a:pt x="205" y="32"/>
                  </a:cubicBezTo>
                  <a:cubicBezTo>
                    <a:pt x="205" y="48"/>
                    <a:pt x="205" y="48"/>
                    <a:pt x="205" y="48"/>
                  </a:cubicBezTo>
                  <a:cubicBezTo>
                    <a:pt x="47" y="48"/>
                    <a:pt x="47" y="48"/>
                    <a:pt x="47" y="48"/>
                  </a:cubicBezTo>
                  <a:cubicBezTo>
                    <a:pt x="47" y="32"/>
                    <a:pt x="47" y="32"/>
                    <a:pt x="47" y="32"/>
                  </a:cubicBezTo>
                  <a:cubicBezTo>
                    <a:pt x="47" y="0"/>
                    <a:pt x="47" y="0"/>
                    <a:pt x="47" y="0"/>
                  </a:cubicBezTo>
                  <a:cubicBezTo>
                    <a:pt x="32" y="0"/>
                    <a:pt x="32" y="0"/>
                    <a:pt x="32" y="0"/>
                  </a:cubicBezTo>
                  <a:cubicBezTo>
                    <a:pt x="16" y="0"/>
                    <a:pt x="0" y="16"/>
                    <a:pt x="0" y="32"/>
                  </a:cubicBezTo>
                  <a:cubicBezTo>
                    <a:pt x="0" y="110"/>
                    <a:pt x="0" y="110"/>
                    <a:pt x="0" y="110"/>
                  </a:cubicBezTo>
                  <a:cubicBezTo>
                    <a:pt x="0" y="126"/>
                    <a:pt x="16" y="142"/>
                    <a:pt x="32" y="142"/>
                  </a:cubicBezTo>
                  <a:cubicBezTo>
                    <a:pt x="47" y="142"/>
                    <a:pt x="47" y="142"/>
                    <a:pt x="47" y="142"/>
                  </a:cubicBezTo>
                  <a:cubicBezTo>
                    <a:pt x="47" y="110"/>
                    <a:pt x="47" y="110"/>
                    <a:pt x="47" y="110"/>
                  </a:cubicBezTo>
                  <a:cubicBezTo>
                    <a:pt x="47" y="95"/>
                    <a:pt x="47" y="95"/>
                    <a:pt x="47" y="95"/>
                  </a:cubicBezTo>
                  <a:cubicBezTo>
                    <a:pt x="205" y="95"/>
                    <a:pt x="205" y="95"/>
                    <a:pt x="205" y="95"/>
                  </a:cubicBezTo>
                  <a:cubicBezTo>
                    <a:pt x="205" y="110"/>
                    <a:pt x="205" y="110"/>
                    <a:pt x="205" y="110"/>
                  </a:cubicBezTo>
                  <a:cubicBezTo>
                    <a:pt x="205" y="142"/>
                    <a:pt x="205" y="142"/>
                    <a:pt x="205" y="142"/>
                  </a:cubicBezTo>
                  <a:cubicBezTo>
                    <a:pt x="220" y="142"/>
                    <a:pt x="220" y="142"/>
                    <a:pt x="220" y="142"/>
                  </a:cubicBezTo>
                  <a:cubicBezTo>
                    <a:pt x="236" y="142"/>
                    <a:pt x="252" y="126"/>
                    <a:pt x="252" y="110"/>
                  </a:cubicBezTo>
                  <a:cubicBezTo>
                    <a:pt x="252" y="32"/>
                    <a:pt x="252" y="32"/>
                    <a:pt x="252" y="32"/>
                  </a:cubicBezTo>
                  <a:cubicBezTo>
                    <a:pt x="252" y="16"/>
                    <a:pt x="236" y="0"/>
                    <a:pt x="22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121920" tIns="60960" rIns="121920" bIns="60960"/>
            <a:lstStyle/>
            <a:p>
              <a:pPr eaLnBrk="1" fontAlgn="auto" hangingPunct="1">
                <a:spcBef>
                  <a:spcPts val="0"/>
                </a:spcBef>
                <a:spcAft>
                  <a:spcPts val="0"/>
                </a:spcAft>
                <a:defRPr/>
              </a:pPr>
              <a:endParaRPr lang="id-ID" sz="2400">
                <a:solidFill>
                  <a:schemeClr val="bg1"/>
                </a:solidFill>
                <a:latin typeface="+mn-lt"/>
              </a:endParaRPr>
            </a:p>
          </p:txBody>
        </p:sp>
      </p:grpSp>
      <p:grpSp>
        <p:nvGrpSpPr>
          <p:cNvPr id="42" name="Group 41"/>
          <p:cNvGrpSpPr/>
          <p:nvPr/>
        </p:nvGrpSpPr>
        <p:grpSpPr>
          <a:xfrm>
            <a:off x="5774161" y="3487353"/>
            <a:ext cx="320707" cy="345872"/>
            <a:chOff x="3997325" y="3846513"/>
            <a:chExt cx="788988" cy="850900"/>
          </a:xfrm>
          <a:noFill/>
        </p:grpSpPr>
        <p:sp>
          <p:nvSpPr>
            <p:cNvPr id="43" name="Freeform 20"/>
            <p:cNvSpPr>
              <a:spLocks/>
            </p:cNvSpPr>
            <p:nvPr/>
          </p:nvSpPr>
          <p:spPr bwMode="auto">
            <a:xfrm>
              <a:off x="3997325" y="3906838"/>
              <a:ext cx="788988" cy="790575"/>
            </a:xfrm>
            <a:custGeom>
              <a:avLst/>
              <a:gdLst>
                <a:gd name="T0" fmla="*/ 248 w 497"/>
                <a:gd name="T1" fmla="*/ 115 h 498"/>
                <a:gd name="T2" fmla="*/ 497 w 497"/>
                <a:gd name="T3" fmla="*/ 0 h 498"/>
                <a:gd name="T4" fmla="*/ 497 w 497"/>
                <a:gd name="T5" fmla="*/ 373 h 498"/>
                <a:gd name="T6" fmla="*/ 248 w 497"/>
                <a:gd name="T7" fmla="*/ 498 h 498"/>
                <a:gd name="T8" fmla="*/ 0 w 497"/>
                <a:gd name="T9" fmla="*/ 373 h 498"/>
                <a:gd name="T10" fmla="*/ 0 w 497"/>
                <a:gd name="T11" fmla="*/ 0 h 498"/>
                <a:gd name="T12" fmla="*/ 248 w 497"/>
                <a:gd name="T13" fmla="*/ 115 h 498"/>
              </a:gdLst>
              <a:ahLst/>
              <a:cxnLst>
                <a:cxn ang="0">
                  <a:pos x="T0" y="T1"/>
                </a:cxn>
                <a:cxn ang="0">
                  <a:pos x="T2" y="T3"/>
                </a:cxn>
                <a:cxn ang="0">
                  <a:pos x="T4" y="T5"/>
                </a:cxn>
                <a:cxn ang="0">
                  <a:pos x="T6" y="T7"/>
                </a:cxn>
                <a:cxn ang="0">
                  <a:pos x="T8" y="T9"/>
                </a:cxn>
                <a:cxn ang="0">
                  <a:pos x="T10" y="T11"/>
                </a:cxn>
                <a:cxn ang="0">
                  <a:pos x="T12" y="T13"/>
                </a:cxn>
              </a:cxnLst>
              <a:rect l="0" t="0" r="r" b="b"/>
              <a:pathLst>
                <a:path w="497" h="498">
                  <a:moveTo>
                    <a:pt x="248" y="115"/>
                  </a:moveTo>
                  <a:lnTo>
                    <a:pt x="497" y="0"/>
                  </a:lnTo>
                  <a:lnTo>
                    <a:pt x="497" y="373"/>
                  </a:lnTo>
                  <a:lnTo>
                    <a:pt x="248" y="498"/>
                  </a:lnTo>
                  <a:lnTo>
                    <a:pt x="0" y="373"/>
                  </a:lnTo>
                  <a:lnTo>
                    <a:pt x="0" y="0"/>
                  </a:lnTo>
                  <a:lnTo>
                    <a:pt x="248" y="115"/>
                  </a:lnTo>
                  <a:close/>
                </a:path>
              </a:pathLst>
            </a:custGeom>
            <a:grpFill/>
            <a:ln w="22225" cap="rnd">
              <a:solidFill>
                <a:schemeClr val="bg1"/>
              </a:solidFill>
              <a:prstDash val="solid"/>
              <a:round/>
              <a:headEnd/>
              <a:tailEnd/>
            </a:ln>
            <a:extLst/>
          </p:spPr>
          <p:txBody>
            <a:bodyPr lIns="121920" tIns="60960" rIns="121920" bIns="60960"/>
            <a:lstStyle/>
            <a:p>
              <a:pPr eaLnBrk="1" fontAlgn="auto" hangingPunct="1">
                <a:spcBef>
                  <a:spcPts val="0"/>
                </a:spcBef>
                <a:spcAft>
                  <a:spcPts val="0"/>
                </a:spcAft>
                <a:defRPr/>
              </a:pPr>
              <a:endParaRPr lang="id-ID" sz="2400">
                <a:latin typeface="+mn-lt"/>
              </a:endParaRPr>
            </a:p>
          </p:txBody>
        </p:sp>
        <p:sp>
          <p:nvSpPr>
            <p:cNvPr id="44" name="Freeform 21"/>
            <p:cNvSpPr>
              <a:spLocks/>
            </p:cNvSpPr>
            <p:nvPr/>
          </p:nvSpPr>
          <p:spPr bwMode="auto">
            <a:xfrm>
              <a:off x="4087813" y="3846513"/>
              <a:ext cx="608013" cy="150812"/>
            </a:xfrm>
            <a:custGeom>
              <a:avLst/>
              <a:gdLst>
                <a:gd name="T0" fmla="*/ 383 w 383"/>
                <a:gd name="T1" fmla="*/ 0 h 95"/>
                <a:gd name="T2" fmla="*/ 191 w 383"/>
                <a:gd name="T3" fmla="*/ 95 h 95"/>
                <a:gd name="T4" fmla="*/ 0 w 383"/>
                <a:gd name="T5" fmla="*/ 0 h 95"/>
              </a:gdLst>
              <a:ahLst/>
              <a:cxnLst>
                <a:cxn ang="0">
                  <a:pos x="T0" y="T1"/>
                </a:cxn>
                <a:cxn ang="0">
                  <a:pos x="T2" y="T3"/>
                </a:cxn>
                <a:cxn ang="0">
                  <a:pos x="T4" y="T5"/>
                </a:cxn>
              </a:cxnLst>
              <a:rect l="0" t="0" r="r" b="b"/>
              <a:pathLst>
                <a:path w="383" h="95">
                  <a:moveTo>
                    <a:pt x="383" y="0"/>
                  </a:moveTo>
                  <a:lnTo>
                    <a:pt x="191" y="95"/>
                  </a:lnTo>
                  <a:lnTo>
                    <a:pt x="0" y="0"/>
                  </a:lnTo>
                </a:path>
              </a:pathLst>
            </a:custGeom>
            <a:grpFill/>
            <a:ln w="22225" cap="rnd">
              <a:solidFill>
                <a:schemeClr val="bg1"/>
              </a:solidFill>
              <a:prstDash val="solid"/>
              <a:round/>
              <a:headEnd/>
              <a:tailEnd/>
            </a:ln>
            <a:extLst/>
          </p:spPr>
          <p:txBody>
            <a:bodyPr lIns="121920" tIns="60960" rIns="121920" bIns="60960"/>
            <a:lstStyle/>
            <a:p>
              <a:pPr eaLnBrk="1" fontAlgn="auto" hangingPunct="1">
                <a:spcBef>
                  <a:spcPts val="0"/>
                </a:spcBef>
                <a:spcAft>
                  <a:spcPts val="0"/>
                </a:spcAft>
                <a:defRPr/>
              </a:pPr>
              <a:endParaRPr lang="id-ID" sz="2400">
                <a:latin typeface="+mn-lt"/>
              </a:endParaRPr>
            </a:p>
          </p:txBody>
        </p:sp>
        <p:sp>
          <p:nvSpPr>
            <p:cNvPr id="45" name="Line 22"/>
            <p:cNvSpPr>
              <a:spLocks noChangeShapeType="1"/>
            </p:cNvSpPr>
            <p:nvPr/>
          </p:nvSpPr>
          <p:spPr bwMode="auto">
            <a:xfrm>
              <a:off x="4391025" y="4089400"/>
              <a:ext cx="0" cy="608012"/>
            </a:xfrm>
            <a:prstGeom prst="line">
              <a:avLst/>
            </a:prstGeom>
            <a:grpFill/>
            <a:ln w="22225" cap="rnd">
              <a:solidFill>
                <a:schemeClr val="bg1"/>
              </a:solidFill>
              <a:prstDash val="solid"/>
              <a:round/>
              <a:headEnd/>
              <a:tailEnd/>
            </a:ln>
            <a:extLst/>
          </p:spPr>
          <p:txBody>
            <a:bodyPr lIns="121920" tIns="60960" rIns="121920" bIns="60960"/>
            <a:lstStyle/>
            <a:p>
              <a:pPr eaLnBrk="1" fontAlgn="auto" hangingPunct="1">
                <a:spcBef>
                  <a:spcPts val="0"/>
                </a:spcBef>
                <a:spcAft>
                  <a:spcPts val="0"/>
                </a:spcAft>
                <a:defRPr/>
              </a:pPr>
              <a:endParaRPr lang="id-ID" sz="2400">
                <a:latin typeface="+mn-lt"/>
              </a:endParaRPr>
            </a:p>
          </p:txBody>
        </p:sp>
      </p:grpSp>
      <p:sp>
        <p:nvSpPr>
          <p:cNvPr id="46" name="Flowchart: Terminator 45"/>
          <p:cNvSpPr/>
          <p:nvPr/>
        </p:nvSpPr>
        <p:spPr>
          <a:xfrm>
            <a:off x="5318125" y="4908550"/>
            <a:ext cx="1258888" cy="252413"/>
          </a:xfrm>
          <a:prstGeom prst="flowChartTerminator">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7" name="Content Placeholder 2"/>
          <p:cNvSpPr txBox="1">
            <a:spLocks/>
          </p:cNvSpPr>
          <p:nvPr/>
        </p:nvSpPr>
        <p:spPr bwMode="auto">
          <a:xfrm>
            <a:off x="5040313" y="4913313"/>
            <a:ext cx="1782762" cy="657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algn="ctr" eaLnBrk="1" hangingPunct="1">
              <a:lnSpc>
                <a:spcPct val="80000"/>
              </a:lnSpc>
              <a:spcBef>
                <a:spcPct val="20000"/>
              </a:spcBef>
              <a:spcAft>
                <a:spcPts val="600"/>
              </a:spcAft>
              <a:buClr>
                <a:srgbClr val="2E75B6"/>
              </a:buClr>
              <a:buSzPct val="145000"/>
              <a:buFont typeface="Arial" pitchFamily="34" charset="0"/>
              <a:buNone/>
            </a:pPr>
            <a:r>
              <a:rPr lang="id-ID" altLang="zh-CN" sz="1200" b="1">
                <a:solidFill>
                  <a:srgbClr val="F2F2F2"/>
                </a:solidFill>
                <a:ea typeface="Roboto" pitchFamily="2" charset="0"/>
                <a:cs typeface="Arial" pitchFamily="34" charset="0"/>
              </a:rPr>
              <a:t>BOOKLET</a:t>
            </a:r>
          </a:p>
          <a:p>
            <a:pPr algn="ctr" eaLnBrk="1" hangingPunct="1">
              <a:lnSpc>
                <a:spcPct val="80000"/>
              </a:lnSpc>
              <a:spcBef>
                <a:spcPct val="20000"/>
              </a:spcBef>
              <a:spcAft>
                <a:spcPts val="600"/>
              </a:spcAft>
              <a:buClr>
                <a:srgbClr val="2E75B6"/>
              </a:buClr>
              <a:buSzPct val="145000"/>
              <a:buFont typeface="Arial" pitchFamily="34" charset="0"/>
              <a:buNone/>
            </a:pPr>
            <a:endParaRPr lang="id-ID" altLang="zh-CN" sz="1200" b="1">
              <a:solidFill>
                <a:srgbClr val="F2F2F2"/>
              </a:solidFill>
              <a:ea typeface="Roboto" pitchFamily="2" charset="0"/>
              <a:cs typeface="Arial" pitchFamily="34" charset="0"/>
            </a:endParaRPr>
          </a:p>
          <a:p>
            <a:pPr algn="ctr" eaLnBrk="1" hangingPunct="1">
              <a:lnSpc>
                <a:spcPct val="80000"/>
              </a:lnSpc>
              <a:spcBef>
                <a:spcPct val="20000"/>
              </a:spcBef>
              <a:spcAft>
                <a:spcPts val="600"/>
              </a:spcAft>
              <a:buClr>
                <a:srgbClr val="2E75B6"/>
              </a:buClr>
              <a:buSzPct val="145000"/>
              <a:buFont typeface="Arial" pitchFamily="34" charset="0"/>
              <a:buNone/>
            </a:pPr>
            <a:r>
              <a:rPr lang="en-US" altLang="zh-CN" sz="1100">
                <a:solidFill>
                  <a:srgbClr val="A6A6A6"/>
                </a:solidFill>
                <a:ea typeface="Roboto" pitchFamily="2" charset="0"/>
                <a:cs typeface="Arial" pitchFamily="34" charset="0"/>
              </a:rPr>
              <a:t>Lorem Ipsum has been the industry's standard dummy text ever since the 1500s</a:t>
            </a:r>
            <a:endParaRPr lang="en-US" altLang="zh-CN" sz="1100" b="1">
              <a:solidFill>
                <a:srgbClr val="A6A6A6"/>
              </a:solidFill>
              <a:ea typeface="Roboto" pitchFamily="2" charset="0"/>
              <a:cs typeface="Arial" pitchFamily="34" charset="0"/>
            </a:endParaRPr>
          </a:p>
        </p:txBody>
      </p:sp>
      <p:sp>
        <p:nvSpPr>
          <p:cNvPr id="48" name="Flowchart: Terminator 47"/>
          <p:cNvSpPr/>
          <p:nvPr/>
        </p:nvSpPr>
        <p:spPr>
          <a:xfrm>
            <a:off x="7480300" y="4908550"/>
            <a:ext cx="1258888" cy="252413"/>
          </a:xfrm>
          <a:prstGeom prst="flowChartTerminator">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9" name="Content Placeholder 2"/>
          <p:cNvSpPr txBox="1">
            <a:spLocks/>
          </p:cNvSpPr>
          <p:nvPr/>
        </p:nvSpPr>
        <p:spPr bwMode="auto">
          <a:xfrm>
            <a:off x="7202488" y="4913313"/>
            <a:ext cx="1784350" cy="657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algn="ctr" eaLnBrk="1" hangingPunct="1">
              <a:lnSpc>
                <a:spcPct val="80000"/>
              </a:lnSpc>
              <a:spcBef>
                <a:spcPct val="20000"/>
              </a:spcBef>
              <a:spcAft>
                <a:spcPts val="600"/>
              </a:spcAft>
              <a:buClr>
                <a:srgbClr val="2E75B6"/>
              </a:buClr>
              <a:buSzPct val="145000"/>
              <a:buFont typeface="Arial" pitchFamily="34" charset="0"/>
              <a:buNone/>
            </a:pPr>
            <a:r>
              <a:rPr lang="id-ID" altLang="zh-CN" sz="1200" b="1">
                <a:solidFill>
                  <a:srgbClr val="F2F2F2"/>
                </a:solidFill>
                <a:ea typeface="Roboto" pitchFamily="2" charset="0"/>
                <a:cs typeface="Arial" pitchFamily="34" charset="0"/>
              </a:rPr>
              <a:t>PRINT READY</a:t>
            </a:r>
          </a:p>
          <a:p>
            <a:pPr algn="ctr" eaLnBrk="1" hangingPunct="1">
              <a:lnSpc>
                <a:spcPct val="80000"/>
              </a:lnSpc>
              <a:spcBef>
                <a:spcPct val="20000"/>
              </a:spcBef>
              <a:spcAft>
                <a:spcPts val="600"/>
              </a:spcAft>
              <a:buClr>
                <a:srgbClr val="2E75B6"/>
              </a:buClr>
              <a:buSzPct val="145000"/>
              <a:buFont typeface="Arial" pitchFamily="34" charset="0"/>
              <a:buNone/>
            </a:pPr>
            <a:endParaRPr lang="id-ID" altLang="zh-CN" sz="1200" b="1">
              <a:solidFill>
                <a:srgbClr val="F2F2F2"/>
              </a:solidFill>
              <a:ea typeface="Roboto" pitchFamily="2" charset="0"/>
              <a:cs typeface="Arial" pitchFamily="34" charset="0"/>
            </a:endParaRPr>
          </a:p>
          <a:p>
            <a:pPr algn="ctr" eaLnBrk="1" hangingPunct="1">
              <a:lnSpc>
                <a:spcPct val="80000"/>
              </a:lnSpc>
              <a:spcBef>
                <a:spcPct val="20000"/>
              </a:spcBef>
              <a:spcAft>
                <a:spcPts val="600"/>
              </a:spcAft>
              <a:buClr>
                <a:srgbClr val="2E75B6"/>
              </a:buClr>
              <a:buSzPct val="145000"/>
              <a:buFont typeface="Arial" pitchFamily="34" charset="0"/>
              <a:buNone/>
            </a:pPr>
            <a:r>
              <a:rPr lang="en-US" altLang="zh-CN" sz="1100">
                <a:solidFill>
                  <a:srgbClr val="A6A6A6"/>
                </a:solidFill>
                <a:ea typeface="Roboto" pitchFamily="2" charset="0"/>
                <a:cs typeface="Arial" pitchFamily="34" charset="0"/>
              </a:rPr>
              <a:t>Lorem Ipsum has been the industry's standard dummy text ever since the 1500s</a:t>
            </a:r>
            <a:endParaRPr lang="en-US" altLang="zh-CN" sz="1100" b="1">
              <a:solidFill>
                <a:srgbClr val="A6A6A6"/>
              </a:solidFill>
              <a:ea typeface="Roboto" pitchFamily="2" charset="0"/>
              <a:cs typeface="Arial" pitchFamily="34" charset="0"/>
            </a:endParaRPr>
          </a:p>
        </p:txBody>
      </p:sp>
      <p:sp>
        <p:nvSpPr>
          <p:cNvPr id="50" name="Flowchart: Terminator 49"/>
          <p:cNvSpPr/>
          <p:nvPr/>
        </p:nvSpPr>
        <p:spPr>
          <a:xfrm>
            <a:off x="9645650" y="4908550"/>
            <a:ext cx="1258888" cy="252413"/>
          </a:xfrm>
          <a:prstGeom prst="flowChartTerminator">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51" name="Content Placeholder 2"/>
          <p:cNvSpPr txBox="1">
            <a:spLocks/>
          </p:cNvSpPr>
          <p:nvPr/>
        </p:nvSpPr>
        <p:spPr bwMode="auto">
          <a:xfrm>
            <a:off x="9367838" y="4913313"/>
            <a:ext cx="1782762" cy="657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algn="ctr" eaLnBrk="1" hangingPunct="1">
              <a:lnSpc>
                <a:spcPct val="80000"/>
              </a:lnSpc>
              <a:spcBef>
                <a:spcPct val="20000"/>
              </a:spcBef>
              <a:spcAft>
                <a:spcPts val="600"/>
              </a:spcAft>
              <a:buClr>
                <a:srgbClr val="2E75B6"/>
              </a:buClr>
              <a:buSzPct val="145000"/>
              <a:buFont typeface="Arial" pitchFamily="34" charset="0"/>
              <a:buNone/>
            </a:pPr>
            <a:r>
              <a:rPr lang="id-ID" altLang="zh-CN" sz="1200" b="1">
                <a:solidFill>
                  <a:srgbClr val="F2F2F2"/>
                </a:solidFill>
                <a:ea typeface="Roboto" pitchFamily="2" charset="0"/>
                <a:cs typeface="Arial" pitchFamily="34" charset="0"/>
              </a:rPr>
              <a:t>MAIL SUPPORT</a:t>
            </a:r>
          </a:p>
          <a:p>
            <a:pPr algn="ctr" eaLnBrk="1" hangingPunct="1">
              <a:lnSpc>
                <a:spcPct val="80000"/>
              </a:lnSpc>
              <a:spcBef>
                <a:spcPct val="20000"/>
              </a:spcBef>
              <a:spcAft>
                <a:spcPts val="600"/>
              </a:spcAft>
              <a:buClr>
                <a:srgbClr val="2E75B6"/>
              </a:buClr>
              <a:buSzPct val="145000"/>
              <a:buFont typeface="Arial" pitchFamily="34" charset="0"/>
              <a:buNone/>
            </a:pPr>
            <a:endParaRPr lang="id-ID" altLang="zh-CN" sz="1200" b="1">
              <a:solidFill>
                <a:srgbClr val="F2F2F2"/>
              </a:solidFill>
              <a:ea typeface="Roboto" pitchFamily="2" charset="0"/>
              <a:cs typeface="Arial" pitchFamily="34" charset="0"/>
            </a:endParaRPr>
          </a:p>
          <a:p>
            <a:pPr algn="ctr" eaLnBrk="1" hangingPunct="1">
              <a:lnSpc>
                <a:spcPct val="80000"/>
              </a:lnSpc>
              <a:spcBef>
                <a:spcPct val="20000"/>
              </a:spcBef>
              <a:spcAft>
                <a:spcPts val="600"/>
              </a:spcAft>
              <a:buClr>
                <a:srgbClr val="2E75B6"/>
              </a:buClr>
              <a:buSzPct val="145000"/>
              <a:buFont typeface="Arial" pitchFamily="34" charset="0"/>
              <a:buNone/>
            </a:pPr>
            <a:r>
              <a:rPr lang="en-US" altLang="zh-CN" sz="1100">
                <a:solidFill>
                  <a:srgbClr val="A6A6A6"/>
                </a:solidFill>
                <a:ea typeface="Roboto" pitchFamily="2" charset="0"/>
                <a:cs typeface="Arial" pitchFamily="34" charset="0"/>
              </a:rPr>
              <a:t>Lorem Ipsum has been the industry's standard dummy text ever since the 1500s</a:t>
            </a:r>
            <a:endParaRPr lang="en-US" altLang="zh-CN" sz="1100" b="1">
              <a:solidFill>
                <a:srgbClr val="A6A6A6"/>
              </a:solidFill>
              <a:ea typeface="Roboto" pitchFamily="2" charset="0"/>
              <a:cs typeface="Arial" pitchFamily="34" charset="0"/>
            </a:endParaRPr>
          </a:p>
        </p:txBody>
      </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45" presetClass="entr" presetSubtype="0" fill="hold" grpId="0" nodeType="withEffect">
                                  <p:stCondLst>
                                    <p:cond delay="500"/>
                                  </p:stCondLst>
                                  <p:childTnLst>
                                    <p:set>
                                      <p:cBhvr>
                                        <p:cTn id="28" dur="1" fill="hold">
                                          <p:stCondLst>
                                            <p:cond delay="0"/>
                                          </p:stCondLst>
                                        </p:cTn>
                                        <p:tgtEl>
                                          <p:spTgt spid="16"/>
                                        </p:tgtEl>
                                        <p:attrNameLst>
                                          <p:attrName>style.visibility</p:attrName>
                                        </p:attrNameLst>
                                      </p:cBhvr>
                                      <p:to>
                                        <p:strVal val="visible"/>
                                      </p:to>
                                    </p:set>
                                    <p:animEffect transition="in" filter="fade">
                                      <p:cBhvr>
                                        <p:cTn id="29" dur="2250"/>
                                        <p:tgtEl>
                                          <p:spTgt spid="16"/>
                                        </p:tgtEl>
                                      </p:cBhvr>
                                    </p:animEffect>
                                    <p:anim calcmode="lin" valueType="num">
                                      <p:cBhvr>
                                        <p:cTn id="30" dur="2250" fill="hold"/>
                                        <p:tgtEl>
                                          <p:spTgt spid="16"/>
                                        </p:tgtEl>
                                        <p:attrNameLst>
                                          <p:attrName>ppt_w</p:attrName>
                                        </p:attrNameLst>
                                      </p:cBhvr>
                                      <p:tavLst>
                                        <p:tav tm="0" fmla="#ppt_w*sin(2.5*pi*$)">
                                          <p:val>
                                            <p:fltVal val="0"/>
                                          </p:val>
                                        </p:tav>
                                        <p:tav tm="100000">
                                          <p:val>
                                            <p:fltVal val="1"/>
                                          </p:val>
                                        </p:tav>
                                      </p:tavLst>
                                    </p:anim>
                                    <p:anim calcmode="lin" valueType="num">
                                      <p:cBhvr>
                                        <p:cTn id="31" dur="2250" fill="hold"/>
                                        <p:tgtEl>
                                          <p:spTgt spid="16"/>
                                        </p:tgtEl>
                                        <p:attrNameLst>
                                          <p:attrName>ppt_h</p:attrName>
                                        </p:attrNameLst>
                                      </p:cBhvr>
                                      <p:tavLst>
                                        <p:tav tm="0">
                                          <p:val>
                                            <p:strVal val="#ppt_h"/>
                                          </p:val>
                                        </p:tav>
                                        <p:tav tm="100000">
                                          <p:val>
                                            <p:strVal val="#ppt_h"/>
                                          </p:val>
                                        </p:tav>
                                      </p:tavLst>
                                    </p:anim>
                                  </p:childTnLst>
                                </p:cTn>
                              </p:par>
                              <p:par>
                                <p:cTn id="32" presetID="47" presetClass="entr" presetSubtype="0" fill="hold" nodeType="withEffect">
                                  <p:stCondLst>
                                    <p:cond delay="3300"/>
                                  </p:stCondLst>
                                  <p:childTnLst>
                                    <p:set>
                                      <p:cBhvr>
                                        <p:cTn id="33" dur="1" fill="hold">
                                          <p:stCondLst>
                                            <p:cond delay="0"/>
                                          </p:stCondLst>
                                        </p:cTn>
                                        <p:tgtEl>
                                          <p:spTgt spid="23"/>
                                        </p:tgtEl>
                                        <p:attrNameLst>
                                          <p:attrName>style.visibility</p:attrName>
                                        </p:attrNameLst>
                                      </p:cBhvr>
                                      <p:to>
                                        <p:strVal val="visible"/>
                                      </p:to>
                                    </p:set>
                                    <p:animEffect transition="in" filter="fade">
                                      <p:cBhvr>
                                        <p:cTn id="34" dur="500"/>
                                        <p:tgtEl>
                                          <p:spTgt spid="23"/>
                                        </p:tgtEl>
                                      </p:cBhvr>
                                    </p:animEffect>
                                    <p:anim calcmode="lin" valueType="num">
                                      <p:cBhvr>
                                        <p:cTn id="35" dur="500" fill="hold"/>
                                        <p:tgtEl>
                                          <p:spTgt spid="23"/>
                                        </p:tgtEl>
                                        <p:attrNameLst>
                                          <p:attrName>ppt_x</p:attrName>
                                        </p:attrNameLst>
                                      </p:cBhvr>
                                      <p:tavLst>
                                        <p:tav tm="0">
                                          <p:val>
                                            <p:strVal val="#ppt_x"/>
                                          </p:val>
                                        </p:tav>
                                        <p:tav tm="100000">
                                          <p:val>
                                            <p:strVal val="#ppt_x"/>
                                          </p:val>
                                        </p:tav>
                                      </p:tavLst>
                                    </p:anim>
                                    <p:anim calcmode="lin" valueType="num">
                                      <p:cBhvr>
                                        <p:cTn id="36" dur="500" fill="hold"/>
                                        <p:tgtEl>
                                          <p:spTgt spid="23"/>
                                        </p:tgtEl>
                                        <p:attrNameLst>
                                          <p:attrName>ppt_y</p:attrName>
                                        </p:attrNameLst>
                                      </p:cBhvr>
                                      <p:tavLst>
                                        <p:tav tm="0">
                                          <p:val>
                                            <p:strVal val="#ppt_y-.1"/>
                                          </p:val>
                                        </p:tav>
                                        <p:tav tm="100000">
                                          <p:val>
                                            <p:strVal val="#ppt_y"/>
                                          </p:val>
                                        </p:tav>
                                      </p:tavLst>
                                    </p:anim>
                                  </p:childTnLst>
                                </p:cTn>
                              </p:par>
                            </p:childTnLst>
                          </p:cTn>
                        </p:par>
                        <p:par>
                          <p:cTn id="37" fill="hold" nodeType="afterGroup">
                            <p:stCondLst>
                              <p:cond delay="3800"/>
                            </p:stCondLst>
                            <p:childTnLst>
                              <p:par>
                                <p:cTn id="38" presetID="10" presetClass="entr" presetSubtype="0" fill="hold" grpId="0" nodeType="afterEffect">
                                  <p:stCondLst>
                                    <p:cond delay="0"/>
                                  </p:stCondLst>
                                  <p:childTnLst>
                                    <p:set>
                                      <p:cBhvr>
                                        <p:cTn id="39" dur="1" fill="hold">
                                          <p:stCondLst>
                                            <p:cond delay="0"/>
                                          </p:stCondLst>
                                        </p:cTn>
                                        <p:tgtEl>
                                          <p:spTgt spid="26"/>
                                        </p:tgtEl>
                                        <p:attrNameLst>
                                          <p:attrName>style.visibility</p:attrName>
                                        </p:attrNameLst>
                                      </p:cBhvr>
                                      <p:to>
                                        <p:strVal val="visible"/>
                                      </p:to>
                                    </p:set>
                                    <p:animEffect transition="in" filter="fade">
                                      <p:cBhvr>
                                        <p:cTn id="40" dur="500"/>
                                        <p:tgtEl>
                                          <p:spTgt spid="26"/>
                                        </p:tgtEl>
                                      </p:cBhvr>
                                    </p:animEffect>
                                  </p:childTnLst>
                                </p:cTn>
                              </p:par>
                            </p:childTnLst>
                          </p:cTn>
                        </p:par>
                        <p:par>
                          <p:cTn id="41" fill="hold" nodeType="afterGroup">
                            <p:stCondLst>
                              <p:cond delay="4300"/>
                            </p:stCondLst>
                            <p:childTnLst>
                              <p:par>
                                <p:cTn id="42" presetID="47" presetClass="entr" presetSubtype="0" fill="hold" nodeType="afterEffect">
                                  <p:stCondLst>
                                    <p:cond delay="0"/>
                                  </p:stCondLst>
                                  <p:childTnLst>
                                    <p:set>
                                      <p:cBhvr>
                                        <p:cTn id="43" dur="1" fill="hold">
                                          <p:stCondLst>
                                            <p:cond delay="0"/>
                                          </p:stCondLst>
                                        </p:cTn>
                                        <p:tgtEl>
                                          <p:spTgt spid="20"/>
                                        </p:tgtEl>
                                        <p:attrNameLst>
                                          <p:attrName>style.visibility</p:attrName>
                                        </p:attrNameLst>
                                      </p:cBhvr>
                                      <p:to>
                                        <p:strVal val="visible"/>
                                      </p:to>
                                    </p:set>
                                    <p:animEffect transition="in" filter="fade">
                                      <p:cBhvr>
                                        <p:cTn id="44" dur="500"/>
                                        <p:tgtEl>
                                          <p:spTgt spid="20"/>
                                        </p:tgtEl>
                                      </p:cBhvr>
                                    </p:animEffect>
                                    <p:anim calcmode="lin" valueType="num">
                                      <p:cBhvr>
                                        <p:cTn id="45" dur="500" fill="hold"/>
                                        <p:tgtEl>
                                          <p:spTgt spid="20"/>
                                        </p:tgtEl>
                                        <p:attrNameLst>
                                          <p:attrName>ppt_x</p:attrName>
                                        </p:attrNameLst>
                                      </p:cBhvr>
                                      <p:tavLst>
                                        <p:tav tm="0">
                                          <p:val>
                                            <p:strVal val="#ppt_x"/>
                                          </p:val>
                                        </p:tav>
                                        <p:tav tm="100000">
                                          <p:val>
                                            <p:strVal val="#ppt_x"/>
                                          </p:val>
                                        </p:tav>
                                      </p:tavLst>
                                    </p:anim>
                                    <p:anim calcmode="lin" valueType="num">
                                      <p:cBhvr>
                                        <p:cTn id="46" dur="500" fill="hold"/>
                                        <p:tgtEl>
                                          <p:spTgt spid="20"/>
                                        </p:tgtEl>
                                        <p:attrNameLst>
                                          <p:attrName>ppt_y</p:attrName>
                                        </p:attrNameLst>
                                      </p:cBhvr>
                                      <p:tavLst>
                                        <p:tav tm="0">
                                          <p:val>
                                            <p:strVal val="#ppt_y-.1"/>
                                          </p:val>
                                        </p:tav>
                                        <p:tav tm="100000">
                                          <p:val>
                                            <p:strVal val="#ppt_y"/>
                                          </p:val>
                                        </p:tav>
                                      </p:tavLst>
                                    </p:anim>
                                  </p:childTnLst>
                                </p:cTn>
                              </p:par>
                            </p:childTnLst>
                          </p:cTn>
                        </p:par>
                        <p:par>
                          <p:cTn id="47" fill="hold" nodeType="afterGroup">
                            <p:stCondLst>
                              <p:cond delay="4800"/>
                            </p:stCondLst>
                            <p:childTnLst>
                              <p:par>
                                <p:cTn id="48" presetID="10" presetClass="entr" presetSubtype="0" fill="hold" grpId="0" nodeType="afterEffect">
                                  <p:stCondLst>
                                    <p:cond delay="0"/>
                                  </p:stCondLst>
                                  <p:childTnLst>
                                    <p:set>
                                      <p:cBhvr>
                                        <p:cTn id="49" dur="1" fill="hold">
                                          <p:stCondLst>
                                            <p:cond delay="0"/>
                                          </p:stCondLst>
                                        </p:cTn>
                                        <p:tgtEl>
                                          <p:spTgt spid="27"/>
                                        </p:tgtEl>
                                        <p:attrNameLst>
                                          <p:attrName>style.visibility</p:attrName>
                                        </p:attrNameLst>
                                      </p:cBhvr>
                                      <p:to>
                                        <p:strVal val="visible"/>
                                      </p:to>
                                    </p:set>
                                    <p:animEffect transition="in" filter="fade">
                                      <p:cBhvr>
                                        <p:cTn id="50" dur="500"/>
                                        <p:tgtEl>
                                          <p:spTgt spid="27"/>
                                        </p:tgtEl>
                                      </p:cBhvr>
                                    </p:animEffect>
                                  </p:childTnLst>
                                </p:cTn>
                              </p:par>
                            </p:childTnLst>
                          </p:cTn>
                        </p:par>
                        <p:par>
                          <p:cTn id="51" fill="hold" nodeType="afterGroup">
                            <p:stCondLst>
                              <p:cond delay="5300"/>
                            </p:stCondLst>
                            <p:childTnLst>
                              <p:par>
                                <p:cTn id="52" presetID="47" presetClass="entr" presetSubtype="0" fill="hold" nodeType="afterEffect">
                                  <p:stCondLst>
                                    <p:cond delay="0"/>
                                  </p:stCondLst>
                                  <p:childTnLst>
                                    <p:set>
                                      <p:cBhvr>
                                        <p:cTn id="53" dur="1" fill="hold">
                                          <p:stCondLst>
                                            <p:cond delay="0"/>
                                          </p:stCondLst>
                                        </p:cTn>
                                        <p:tgtEl>
                                          <p:spTgt spid="17"/>
                                        </p:tgtEl>
                                        <p:attrNameLst>
                                          <p:attrName>style.visibility</p:attrName>
                                        </p:attrNameLst>
                                      </p:cBhvr>
                                      <p:to>
                                        <p:strVal val="visible"/>
                                      </p:to>
                                    </p:set>
                                    <p:animEffect transition="in" filter="fade">
                                      <p:cBhvr>
                                        <p:cTn id="54" dur="500"/>
                                        <p:tgtEl>
                                          <p:spTgt spid="17"/>
                                        </p:tgtEl>
                                      </p:cBhvr>
                                    </p:animEffect>
                                    <p:anim calcmode="lin" valueType="num">
                                      <p:cBhvr>
                                        <p:cTn id="55" dur="500" fill="hold"/>
                                        <p:tgtEl>
                                          <p:spTgt spid="17"/>
                                        </p:tgtEl>
                                        <p:attrNameLst>
                                          <p:attrName>ppt_x</p:attrName>
                                        </p:attrNameLst>
                                      </p:cBhvr>
                                      <p:tavLst>
                                        <p:tav tm="0">
                                          <p:val>
                                            <p:strVal val="#ppt_x"/>
                                          </p:val>
                                        </p:tav>
                                        <p:tav tm="100000">
                                          <p:val>
                                            <p:strVal val="#ppt_x"/>
                                          </p:val>
                                        </p:tav>
                                      </p:tavLst>
                                    </p:anim>
                                    <p:anim calcmode="lin" valueType="num">
                                      <p:cBhvr>
                                        <p:cTn id="56" dur="500" fill="hold"/>
                                        <p:tgtEl>
                                          <p:spTgt spid="17"/>
                                        </p:tgtEl>
                                        <p:attrNameLst>
                                          <p:attrName>ppt_y</p:attrName>
                                        </p:attrNameLst>
                                      </p:cBhvr>
                                      <p:tavLst>
                                        <p:tav tm="0">
                                          <p:val>
                                            <p:strVal val="#ppt_y-.1"/>
                                          </p:val>
                                        </p:tav>
                                        <p:tav tm="100000">
                                          <p:val>
                                            <p:strVal val="#ppt_y"/>
                                          </p:val>
                                        </p:tav>
                                      </p:tavLst>
                                    </p:anim>
                                  </p:childTnLst>
                                </p:cTn>
                              </p:par>
                            </p:childTnLst>
                          </p:cTn>
                        </p:par>
                        <p:par>
                          <p:cTn id="57" fill="hold" nodeType="afterGroup">
                            <p:stCondLst>
                              <p:cond delay="5800"/>
                            </p:stCondLst>
                            <p:childTnLst>
                              <p:par>
                                <p:cTn id="58" presetID="10" presetClass="entr" presetSubtype="0" fill="hold" grpId="0" nodeType="afterEffect">
                                  <p:stCondLst>
                                    <p:cond delay="0"/>
                                  </p:stCondLst>
                                  <p:childTnLst>
                                    <p:set>
                                      <p:cBhvr>
                                        <p:cTn id="59" dur="1" fill="hold">
                                          <p:stCondLst>
                                            <p:cond delay="0"/>
                                          </p:stCondLst>
                                        </p:cTn>
                                        <p:tgtEl>
                                          <p:spTgt spid="28"/>
                                        </p:tgtEl>
                                        <p:attrNameLst>
                                          <p:attrName>style.visibility</p:attrName>
                                        </p:attrNameLst>
                                      </p:cBhvr>
                                      <p:to>
                                        <p:strVal val="visible"/>
                                      </p:to>
                                    </p:set>
                                    <p:animEffect transition="in" filter="fade">
                                      <p:cBhvr>
                                        <p:cTn id="60" dur="500"/>
                                        <p:tgtEl>
                                          <p:spTgt spid="28"/>
                                        </p:tgtEl>
                                      </p:cBhvr>
                                    </p:animEffect>
                                  </p:childTnLst>
                                </p:cTn>
                              </p:par>
                              <p:par>
                                <p:cTn id="61" presetID="53" presetClass="entr" presetSubtype="16" fill="hold" grpId="0" nodeType="withEffect">
                                  <p:stCondLst>
                                    <p:cond delay="0"/>
                                  </p:stCondLst>
                                  <p:childTnLst>
                                    <p:set>
                                      <p:cBhvr>
                                        <p:cTn id="62" dur="1" fill="hold">
                                          <p:stCondLst>
                                            <p:cond delay="0"/>
                                          </p:stCondLst>
                                        </p:cTn>
                                        <p:tgtEl>
                                          <p:spTgt spid="30"/>
                                        </p:tgtEl>
                                        <p:attrNameLst>
                                          <p:attrName>style.visibility</p:attrName>
                                        </p:attrNameLst>
                                      </p:cBhvr>
                                      <p:to>
                                        <p:strVal val="visible"/>
                                      </p:to>
                                    </p:set>
                                    <p:anim calcmode="lin" valueType="num">
                                      <p:cBhvr>
                                        <p:cTn id="63" dur="500" fill="hold"/>
                                        <p:tgtEl>
                                          <p:spTgt spid="30"/>
                                        </p:tgtEl>
                                        <p:attrNameLst>
                                          <p:attrName>ppt_w</p:attrName>
                                        </p:attrNameLst>
                                      </p:cBhvr>
                                      <p:tavLst>
                                        <p:tav tm="0">
                                          <p:val>
                                            <p:fltVal val="0"/>
                                          </p:val>
                                        </p:tav>
                                        <p:tav tm="100000">
                                          <p:val>
                                            <p:strVal val="#ppt_w"/>
                                          </p:val>
                                        </p:tav>
                                      </p:tavLst>
                                    </p:anim>
                                    <p:anim calcmode="lin" valueType="num">
                                      <p:cBhvr>
                                        <p:cTn id="64" dur="500" fill="hold"/>
                                        <p:tgtEl>
                                          <p:spTgt spid="30"/>
                                        </p:tgtEl>
                                        <p:attrNameLst>
                                          <p:attrName>ppt_h</p:attrName>
                                        </p:attrNameLst>
                                      </p:cBhvr>
                                      <p:tavLst>
                                        <p:tav tm="0">
                                          <p:val>
                                            <p:fltVal val="0"/>
                                          </p:val>
                                        </p:tav>
                                        <p:tav tm="100000">
                                          <p:val>
                                            <p:strVal val="#ppt_h"/>
                                          </p:val>
                                        </p:tav>
                                      </p:tavLst>
                                    </p:anim>
                                    <p:animEffect transition="in" filter="fade">
                                      <p:cBhvr>
                                        <p:cTn id="65" dur="500"/>
                                        <p:tgtEl>
                                          <p:spTgt spid="30"/>
                                        </p:tgtEl>
                                      </p:cBhvr>
                                    </p:animEffect>
                                  </p:childTnLst>
                                </p:cTn>
                              </p:par>
                            </p:childTnLst>
                          </p:cTn>
                        </p:par>
                        <p:par>
                          <p:cTn id="66" fill="hold" nodeType="afterGroup">
                            <p:stCondLst>
                              <p:cond delay="6300"/>
                            </p:stCondLst>
                            <p:childTnLst>
                              <p:par>
                                <p:cTn id="67" presetID="10" presetClass="entr" presetSubtype="0" fill="hold" nodeType="afterEffect">
                                  <p:stCondLst>
                                    <p:cond delay="0"/>
                                  </p:stCondLst>
                                  <p:childTnLst>
                                    <p:set>
                                      <p:cBhvr>
                                        <p:cTn id="68" dur="1" fill="hold">
                                          <p:stCondLst>
                                            <p:cond delay="0"/>
                                          </p:stCondLst>
                                        </p:cTn>
                                        <p:tgtEl>
                                          <p:spTgt spid="37"/>
                                        </p:tgtEl>
                                        <p:attrNameLst>
                                          <p:attrName>style.visibility</p:attrName>
                                        </p:attrNameLst>
                                      </p:cBhvr>
                                      <p:to>
                                        <p:strVal val="visible"/>
                                      </p:to>
                                    </p:set>
                                    <p:animEffect transition="in" filter="fade">
                                      <p:cBhvr>
                                        <p:cTn id="69" dur="500"/>
                                        <p:tgtEl>
                                          <p:spTgt spid="37"/>
                                        </p:tgtEl>
                                      </p:cBhvr>
                                    </p:animEffect>
                                  </p:childTnLst>
                                </p:cTn>
                              </p:par>
                            </p:childTnLst>
                          </p:cTn>
                        </p:par>
                        <p:par>
                          <p:cTn id="70" fill="hold" nodeType="afterGroup">
                            <p:stCondLst>
                              <p:cond delay="6800"/>
                            </p:stCondLst>
                            <p:childTnLst>
                              <p:par>
                                <p:cTn id="71" presetID="53" presetClass="entr" presetSubtype="16" fill="hold" nodeType="afterEffect">
                                  <p:stCondLst>
                                    <p:cond delay="0"/>
                                  </p:stCondLst>
                                  <p:childTnLst>
                                    <p:set>
                                      <p:cBhvr>
                                        <p:cTn id="72" dur="1" fill="hold">
                                          <p:stCondLst>
                                            <p:cond delay="0"/>
                                          </p:stCondLst>
                                        </p:cTn>
                                        <p:tgtEl>
                                          <p:spTgt spid="42"/>
                                        </p:tgtEl>
                                        <p:attrNameLst>
                                          <p:attrName>style.visibility</p:attrName>
                                        </p:attrNameLst>
                                      </p:cBhvr>
                                      <p:to>
                                        <p:strVal val="visible"/>
                                      </p:to>
                                    </p:set>
                                    <p:anim calcmode="lin" valueType="num">
                                      <p:cBhvr>
                                        <p:cTn id="73" dur="500" fill="hold"/>
                                        <p:tgtEl>
                                          <p:spTgt spid="42"/>
                                        </p:tgtEl>
                                        <p:attrNameLst>
                                          <p:attrName>ppt_w</p:attrName>
                                        </p:attrNameLst>
                                      </p:cBhvr>
                                      <p:tavLst>
                                        <p:tav tm="0">
                                          <p:val>
                                            <p:fltVal val="0"/>
                                          </p:val>
                                        </p:tav>
                                        <p:tav tm="100000">
                                          <p:val>
                                            <p:strVal val="#ppt_w"/>
                                          </p:val>
                                        </p:tav>
                                      </p:tavLst>
                                    </p:anim>
                                    <p:anim calcmode="lin" valueType="num">
                                      <p:cBhvr>
                                        <p:cTn id="74" dur="500" fill="hold"/>
                                        <p:tgtEl>
                                          <p:spTgt spid="42"/>
                                        </p:tgtEl>
                                        <p:attrNameLst>
                                          <p:attrName>ppt_h</p:attrName>
                                        </p:attrNameLst>
                                      </p:cBhvr>
                                      <p:tavLst>
                                        <p:tav tm="0">
                                          <p:val>
                                            <p:fltVal val="0"/>
                                          </p:val>
                                        </p:tav>
                                        <p:tav tm="100000">
                                          <p:val>
                                            <p:strVal val="#ppt_h"/>
                                          </p:val>
                                        </p:tav>
                                      </p:tavLst>
                                    </p:anim>
                                    <p:animEffect transition="in" filter="fade">
                                      <p:cBhvr>
                                        <p:cTn id="75" dur="500"/>
                                        <p:tgtEl>
                                          <p:spTgt spid="42"/>
                                        </p:tgtEl>
                                      </p:cBhvr>
                                    </p:animEffect>
                                  </p:childTnLst>
                                </p:cTn>
                              </p:par>
                              <p:par>
                                <p:cTn id="76" presetID="53" presetClass="entr" presetSubtype="16" fill="hold" grpId="0" nodeType="withEffect">
                                  <p:stCondLst>
                                    <p:cond delay="500"/>
                                  </p:stCondLst>
                                  <p:childTnLst>
                                    <p:set>
                                      <p:cBhvr>
                                        <p:cTn id="77" dur="1" fill="hold">
                                          <p:stCondLst>
                                            <p:cond delay="0"/>
                                          </p:stCondLst>
                                        </p:cTn>
                                        <p:tgtEl>
                                          <p:spTgt spid="46"/>
                                        </p:tgtEl>
                                        <p:attrNameLst>
                                          <p:attrName>style.visibility</p:attrName>
                                        </p:attrNameLst>
                                      </p:cBhvr>
                                      <p:to>
                                        <p:strVal val="visible"/>
                                      </p:to>
                                    </p:set>
                                    <p:anim calcmode="lin" valueType="num">
                                      <p:cBhvr>
                                        <p:cTn id="78" dur="1000" fill="hold"/>
                                        <p:tgtEl>
                                          <p:spTgt spid="46"/>
                                        </p:tgtEl>
                                        <p:attrNameLst>
                                          <p:attrName>ppt_w</p:attrName>
                                        </p:attrNameLst>
                                      </p:cBhvr>
                                      <p:tavLst>
                                        <p:tav tm="0">
                                          <p:val>
                                            <p:fltVal val="0"/>
                                          </p:val>
                                        </p:tav>
                                        <p:tav tm="100000">
                                          <p:val>
                                            <p:strVal val="#ppt_w"/>
                                          </p:val>
                                        </p:tav>
                                      </p:tavLst>
                                    </p:anim>
                                    <p:anim calcmode="lin" valueType="num">
                                      <p:cBhvr>
                                        <p:cTn id="79" dur="1000" fill="hold"/>
                                        <p:tgtEl>
                                          <p:spTgt spid="46"/>
                                        </p:tgtEl>
                                        <p:attrNameLst>
                                          <p:attrName>ppt_h</p:attrName>
                                        </p:attrNameLst>
                                      </p:cBhvr>
                                      <p:tavLst>
                                        <p:tav tm="0">
                                          <p:val>
                                            <p:fltVal val="0"/>
                                          </p:val>
                                        </p:tav>
                                        <p:tav tm="100000">
                                          <p:val>
                                            <p:strVal val="#ppt_h"/>
                                          </p:val>
                                        </p:tav>
                                      </p:tavLst>
                                    </p:anim>
                                    <p:animEffect transition="in" filter="fade">
                                      <p:cBhvr>
                                        <p:cTn id="80" dur="1000"/>
                                        <p:tgtEl>
                                          <p:spTgt spid="46"/>
                                        </p:tgtEl>
                                      </p:cBhvr>
                                    </p:animEffect>
                                  </p:childTnLst>
                                </p:cTn>
                              </p:par>
                              <p:par>
                                <p:cTn id="81" presetID="22" presetClass="entr" presetSubtype="4" fill="hold" grpId="0" nodeType="withEffect">
                                  <p:stCondLst>
                                    <p:cond delay="1500"/>
                                  </p:stCondLst>
                                  <p:childTnLst>
                                    <p:set>
                                      <p:cBhvr>
                                        <p:cTn id="82" dur="1" fill="hold">
                                          <p:stCondLst>
                                            <p:cond delay="0"/>
                                          </p:stCondLst>
                                        </p:cTn>
                                        <p:tgtEl>
                                          <p:spTgt spid="47"/>
                                        </p:tgtEl>
                                        <p:attrNameLst>
                                          <p:attrName>style.visibility</p:attrName>
                                        </p:attrNameLst>
                                      </p:cBhvr>
                                      <p:to>
                                        <p:strVal val="visible"/>
                                      </p:to>
                                    </p:set>
                                    <p:animEffect transition="in" filter="wipe(down)">
                                      <p:cBhvr>
                                        <p:cTn id="83" dur="750"/>
                                        <p:tgtEl>
                                          <p:spTgt spid="47"/>
                                        </p:tgtEl>
                                      </p:cBhvr>
                                    </p:animEffect>
                                  </p:childTnLst>
                                </p:cTn>
                              </p:par>
                              <p:par>
                                <p:cTn id="84" presetID="53" presetClass="entr" presetSubtype="16" fill="hold" grpId="0" nodeType="withEffect">
                                  <p:stCondLst>
                                    <p:cond delay="500"/>
                                  </p:stCondLst>
                                  <p:childTnLst>
                                    <p:set>
                                      <p:cBhvr>
                                        <p:cTn id="85" dur="1" fill="hold">
                                          <p:stCondLst>
                                            <p:cond delay="0"/>
                                          </p:stCondLst>
                                        </p:cTn>
                                        <p:tgtEl>
                                          <p:spTgt spid="48"/>
                                        </p:tgtEl>
                                        <p:attrNameLst>
                                          <p:attrName>style.visibility</p:attrName>
                                        </p:attrNameLst>
                                      </p:cBhvr>
                                      <p:to>
                                        <p:strVal val="visible"/>
                                      </p:to>
                                    </p:set>
                                    <p:anim calcmode="lin" valueType="num">
                                      <p:cBhvr>
                                        <p:cTn id="86" dur="1000" fill="hold"/>
                                        <p:tgtEl>
                                          <p:spTgt spid="48"/>
                                        </p:tgtEl>
                                        <p:attrNameLst>
                                          <p:attrName>ppt_w</p:attrName>
                                        </p:attrNameLst>
                                      </p:cBhvr>
                                      <p:tavLst>
                                        <p:tav tm="0">
                                          <p:val>
                                            <p:fltVal val="0"/>
                                          </p:val>
                                        </p:tav>
                                        <p:tav tm="100000">
                                          <p:val>
                                            <p:strVal val="#ppt_w"/>
                                          </p:val>
                                        </p:tav>
                                      </p:tavLst>
                                    </p:anim>
                                    <p:anim calcmode="lin" valueType="num">
                                      <p:cBhvr>
                                        <p:cTn id="87" dur="1000" fill="hold"/>
                                        <p:tgtEl>
                                          <p:spTgt spid="48"/>
                                        </p:tgtEl>
                                        <p:attrNameLst>
                                          <p:attrName>ppt_h</p:attrName>
                                        </p:attrNameLst>
                                      </p:cBhvr>
                                      <p:tavLst>
                                        <p:tav tm="0">
                                          <p:val>
                                            <p:fltVal val="0"/>
                                          </p:val>
                                        </p:tav>
                                        <p:tav tm="100000">
                                          <p:val>
                                            <p:strVal val="#ppt_h"/>
                                          </p:val>
                                        </p:tav>
                                      </p:tavLst>
                                    </p:anim>
                                    <p:animEffect transition="in" filter="fade">
                                      <p:cBhvr>
                                        <p:cTn id="88" dur="1000"/>
                                        <p:tgtEl>
                                          <p:spTgt spid="48"/>
                                        </p:tgtEl>
                                      </p:cBhvr>
                                    </p:animEffect>
                                  </p:childTnLst>
                                </p:cTn>
                              </p:par>
                              <p:par>
                                <p:cTn id="89" presetID="22" presetClass="entr" presetSubtype="4" fill="hold" grpId="0" nodeType="withEffect">
                                  <p:stCondLst>
                                    <p:cond delay="1500"/>
                                  </p:stCondLst>
                                  <p:childTnLst>
                                    <p:set>
                                      <p:cBhvr>
                                        <p:cTn id="90" dur="1" fill="hold">
                                          <p:stCondLst>
                                            <p:cond delay="0"/>
                                          </p:stCondLst>
                                        </p:cTn>
                                        <p:tgtEl>
                                          <p:spTgt spid="49"/>
                                        </p:tgtEl>
                                        <p:attrNameLst>
                                          <p:attrName>style.visibility</p:attrName>
                                        </p:attrNameLst>
                                      </p:cBhvr>
                                      <p:to>
                                        <p:strVal val="visible"/>
                                      </p:to>
                                    </p:set>
                                    <p:animEffect transition="in" filter="wipe(down)">
                                      <p:cBhvr>
                                        <p:cTn id="91" dur="750"/>
                                        <p:tgtEl>
                                          <p:spTgt spid="49"/>
                                        </p:tgtEl>
                                      </p:cBhvr>
                                    </p:animEffect>
                                  </p:childTnLst>
                                </p:cTn>
                              </p:par>
                              <p:par>
                                <p:cTn id="92" presetID="53" presetClass="entr" presetSubtype="16" fill="hold" grpId="0" nodeType="withEffect">
                                  <p:stCondLst>
                                    <p:cond delay="500"/>
                                  </p:stCondLst>
                                  <p:childTnLst>
                                    <p:set>
                                      <p:cBhvr>
                                        <p:cTn id="93" dur="1" fill="hold">
                                          <p:stCondLst>
                                            <p:cond delay="0"/>
                                          </p:stCondLst>
                                        </p:cTn>
                                        <p:tgtEl>
                                          <p:spTgt spid="50"/>
                                        </p:tgtEl>
                                        <p:attrNameLst>
                                          <p:attrName>style.visibility</p:attrName>
                                        </p:attrNameLst>
                                      </p:cBhvr>
                                      <p:to>
                                        <p:strVal val="visible"/>
                                      </p:to>
                                    </p:set>
                                    <p:anim calcmode="lin" valueType="num">
                                      <p:cBhvr>
                                        <p:cTn id="94" dur="1000" fill="hold"/>
                                        <p:tgtEl>
                                          <p:spTgt spid="50"/>
                                        </p:tgtEl>
                                        <p:attrNameLst>
                                          <p:attrName>ppt_w</p:attrName>
                                        </p:attrNameLst>
                                      </p:cBhvr>
                                      <p:tavLst>
                                        <p:tav tm="0">
                                          <p:val>
                                            <p:fltVal val="0"/>
                                          </p:val>
                                        </p:tav>
                                        <p:tav tm="100000">
                                          <p:val>
                                            <p:strVal val="#ppt_w"/>
                                          </p:val>
                                        </p:tav>
                                      </p:tavLst>
                                    </p:anim>
                                    <p:anim calcmode="lin" valueType="num">
                                      <p:cBhvr>
                                        <p:cTn id="95" dur="1000" fill="hold"/>
                                        <p:tgtEl>
                                          <p:spTgt spid="50"/>
                                        </p:tgtEl>
                                        <p:attrNameLst>
                                          <p:attrName>ppt_h</p:attrName>
                                        </p:attrNameLst>
                                      </p:cBhvr>
                                      <p:tavLst>
                                        <p:tav tm="0">
                                          <p:val>
                                            <p:fltVal val="0"/>
                                          </p:val>
                                        </p:tav>
                                        <p:tav tm="100000">
                                          <p:val>
                                            <p:strVal val="#ppt_h"/>
                                          </p:val>
                                        </p:tav>
                                      </p:tavLst>
                                    </p:anim>
                                    <p:animEffect transition="in" filter="fade">
                                      <p:cBhvr>
                                        <p:cTn id="96" dur="1000"/>
                                        <p:tgtEl>
                                          <p:spTgt spid="50"/>
                                        </p:tgtEl>
                                      </p:cBhvr>
                                    </p:animEffect>
                                  </p:childTnLst>
                                </p:cTn>
                              </p:par>
                              <p:par>
                                <p:cTn id="97" presetID="22" presetClass="entr" presetSubtype="4" fill="hold" grpId="0" nodeType="withEffect">
                                  <p:stCondLst>
                                    <p:cond delay="1500"/>
                                  </p:stCondLst>
                                  <p:childTnLst>
                                    <p:set>
                                      <p:cBhvr>
                                        <p:cTn id="98" dur="1" fill="hold">
                                          <p:stCondLst>
                                            <p:cond delay="0"/>
                                          </p:stCondLst>
                                        </p:cTn>
                                        <p:tgtEl>
                                          <p:spTgt spid="51"/>
                                        </p:tgtEl>
                                        <p:attrNameLst>
                                          <p:attrName>style.visibility</p:attrName>
                                        </p:attrNameLst>
                                      </p:cBhvr>
                                      <p:to>
                                        <p:strVal val="visible"/>
                                      </p:to>
                                    </p:set>
                                    <p:animEffect transition="in" filter="wipe(down)">
                                      <p:cBhvr>
                                        <p:cTn id="99" dur="750"/>
                                        <p:tgtEl>
                                          <p:spTgt spid="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16" grpId="0"/>
      <p:bldP spid="26" grpId="0"/>
      <p:bldP spid="27" grpId="0"/>
      <p:bldP spid="28" grpId="0"/>
      <p:bldP spid="30" grpId="0" animBg="1"/>
      <p:bldP spid="46" grpId="0" animBg="1"/>
      <p:bldP spid="47" grpId="0"/>
      <p:bldP spid="48" grpId="0" animBg="1"/>
      <p:bldP spid="49" grpId="0"/>
      <p:bldP spid="50" grpId="0" animBg="1"/>
      <p:bldP spid="51"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1" name="Content Placeholder 7"/>
          <p:cNvSpPr txBox="1">
            <a:spLocks/>
          </p:cNvSpPr>
          <p:nvPr/>
        </p:nvSpPr>
        <p:spPr bwMode="auto">
          <a:xfrm>
            <a:off x="519113" y="330200"/>
            <a:ext cx="4384675"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Structure Organisation</a:t>
            </a:r>
            <a:endParaRPr lang="en-US" altLang="zh-CN" sz="3600">
              <a:solidFill>
                <a:srgbClr val="767171"/>
              </a:solidFill>
              <a:latin typeface="Calibri Light" pitchFamily="34" charset="0"/>
            </a:endParaRPr>
          </a:p>
        </p:txBody>
      </p:sp>
      <p:sp>
        <p:nvSpPr>
          <p:cNvPr id="412"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sp>
        <p:nvSpPr>
          <p:cNvPr id="44" name="TextBox 43"/>
          <p:cNvSpPr txBox="1"/>
          <p:nvPr/>
        </p:nvSpPr>
        <p:spPr>
          <a:xfrm flipH="1">
            <a:off x="7637463" y="3805238"/>
            <a:ext cx="325437" cy="369887"/>
          </a:xfrm>
          <a:prstGeom prst="rect">
            <a:avLst/>
          </a:prstGeom>
          <a:noFill/>
        </p:spPr>
        <p:txBody>
          <a:bodyPr wrap="none">
            <a:spAutoFit/>
          </a:bodyPr>
          <a:lstStyle/>
          <a:p>
            <a:pPr eaLnBrk="1" fontAlgn="auto" hangingPunct="1">
              <a:spcBef>
                <a:spcPts val="0"/>
              </a:spcBef>
              <a:spcAft>
                <a:spcPts val="0"/>
              </a:spcAft>
              <a:defRPr/>
            </a:pPr>
            <a:r>
              <a:rPr lang="id-ID" b="1" dirty="0">
                <a:solidFill>
                  <a:schemeClr val="accent4"/>
                </a:solidFill>
                <a:latin typeface="Diavlo Medium" panose="02000000000000000000" pitchFamily="50" charset="0"/>
              </a:rPr>
              <a:t>5</a:t>
            </a:r>
          </a:p>
        </p:txBody>
      </p:sp>
      <p:sp>
        <p:nvSpPr>
          <p:cNvPr id="45" name="TextBox 44"/>
          <p:cNvSpPr txBox="1"/>
          <p:nvPr/>
        </p:nvSpPr>
        <p:spPr>
          <a:xfrm flipH="1">
            <a:off x="7627938" y="2312988"/>
            <a:ext cx="328612" cy="369887"/>
          </a:xfrm>
          <a:prstGeom prst="rect">
            <a:avLst/>
          </a:prstGeom>
          <a:noFill/>
        </p:spPr>
        <p:txBody>
          <a:bodyPr wrap="none">
            <a:spAutoFit/>
          </a:bodyPr>
          <a:lstStyle/>
          <a:p>
            <a:pPr eaLnBrk="1" fontAlgn="auto" hangingPunct="1">
              <a:spcBef>
                <a:spcPts val="0"/>
              </a:spcBef>
              <a:spcAft>
                <a:spcPts val="0"/>
              </a:spcAft>
              <a:defRPr/>
            </a:pPr>
            <a:r>
              <a:rPr lang="id-ID" b="1" dirty="0">
                <a:solidFill>
                  <a:schemeClr val="accent5"/>
                </a:solidFill>
                <a:latin typeface="Diavlo Medium" panose="02000000000000000000" pitchFamily="50" charset="0"/>
              </a:rPr>
              <a:t>3</a:t>
            </a:r>
          </a:p>
        </p:txBody>
      </p:sp>
      <p:sp>
        <p:nvSpPr>
          <p:cNvPr id="46" name="TextBox 45"/>
          <p:cNvSpPr txBox="1">
            <a:spLocks noChangeAspect="1"/>
          </p:cNvSpPr>
          <p:nvPr/>
        </p:nvSpPr>
        <p:spPr bwMode="auto">
          <a:xfrm flipH="1">
            <a:off x="7637463" y="793750"/>
            <a:ext cx="31432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b="1">
                <a:solidFill>
                  <a:srgbClr val="FF0000"/>
                </a:solidFill>
                <a:latin typeface="Diavlo Medium" pitchFamily="50" charset="0"/>
              </a:rPr>
              <a:t>1</a:t>
            </a:r>
          </a:p>
        </p:txBody>
      </p:sp>
      <p:sp>
        <p:nvSpPr>
          <p:cNvPr id="47" name="TextBox 46"/>
          <p:cNvSpPr txBox="1"/>
          <p:nvPr/>
        </p:nvSpPr>
        <p:spPr>
          <a:xfrm flipH="1">
            <a:off x="4295775" y="3078163"/>
            <a:ext cx="325438" cy="369887"/>
          </a:xfrm>
          <a:prstGeom prst="rect">
            <a:avLst/>
          </a:prstGeom>
          <a:noFill/>
        </p:spPr>
        <p:txBody>
          <a:bodyPr wrap="none">
            <a:spAutoFit/>
          </a:bodyPr>
          <a:lstStyle/>
          <a:p>
            <a:pPr eaLnBrk="1" fontAlgn="auto" hangingPunct="1">
              <a:spcBef>
                <a:spcPts val="0"/>
              </a:spcBef>
              <a:spcAft>
                <a:spcPts val="0"/>
              </a:spcAft>
              <a:defRPr/>
            </a:pPr>
            <a:r>
              <a:rPr lang="id-ID" b="1" dirty="0">
                <a:solidFill>
                  <a:schemeClr val="accent6"/>
                </a:solidFill>
                <a:latin typeface="Diavlo Medium" panose="02000000000000000000" pitchFamily="50" charset="0"/>
              </a:rPr>
              <a:t>4</a:t>
            </a:r>
          </a:p>
        </p:txBody>
      </p:sp>
      <p:sp>
        <p:nvSpPr>
          <p:cNvPr id="48" name="TextBox 47"/>
          <p:cNvSpPr txBox="1">
            <a:spLocks noChangeArrowheads="1"/>
          </p:cNvSpPr>
          <p:nvPr/>
        </p:nvSpPr>
        <p:spPr bwMode="auto">
          <a:xfrm flipH="1">
            <a:off x="4297363" y="1577975"/>
            <a:ext cx="328612"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id-ID" altLang="zh-CN" b="1">
                <a:solidFill>
                  <a:srgbClr val="7030A0"/>
                </a:solidFill>
                <a:latin typeface="Diavlo Medium" pitchFamily="50" charset="0"/>
              </a:rPr>
              <a:t>2</a:t>
            </a:r>
          </a:p>
        </p:txBody>
      </p:sp>
      <p:sp>
        <p:nvSpPr>
          <p:cNvPr id="58" name="TextBox 57"/>
          <p:cNvSpPr txBox="1"/>
          <p:nvPr/>
        </p:nvSpPr>
        <p:spPr>
          <a:xfrm flipH="1">
            <a:off x="6648450" y="1309688"/>
            <a:ext cx="1282700" cy="307975"/>
          </a:xfrm>
          <a:prstGeom prst="rect">
            <a:avLst/>
          </a:prstGeom>
          <a:noFill/>
        </p:spPr>
        <p:txBody>
          <a:bodyPr>
            <a:spAutoFit/>
          </a:bodyPr>
          <a:lstStyle/>
          <a:p>
            <a:pPr algn="r" eaLnBrk="1" fontAlgn="auto" hangingPunct="1">
              <a:spcBef>
                <a:spcPts val="0"/>
              </a:spcBef>
              <a:spcAft>
                <a:spcPts val="0"/>
              </a:spcAft>
              <a:defRPr/>
            </a:pPr>
            <a:r>
              <a:rPr lang="id-ID" sz="1400" b="1" dirty="0">
                <a:solidFill>
                  <a:schemeClr val="bg1">
                    <a:lumMod val="95000"/>
                  </a:schemeClr>
                </a:solidFill>
                <a:latin typeface="+mn-lt"/>
              </a:rPr>
              <a:t>CEO</a:t>
            </a:r>
          </a:p>
        </p:txBody>
      </p:sp>
      <p:sp>
        <p:nvSpPr>
          <p:cNvPr id="59" name="TextBox 58"/>
          <p:cNvSpPr txBox="1">
            <a:spLocks noChangeArrowheads="1"/>
          </p:cNvSpPr>
          <p:nvPr/>
        </p:nvSpPr>
        <p:spPr bwMode="auto">
          <a:xfrm flipH="1">
            <a:off x="6678613" y="1511300"/>
            <a:ext cx="125253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r" eaLnBrk="1" hangingPunct="1"/>
            <a:r>
              <a:rPr lang="id-ID" altLang="zh-CN" sz="900">
                <a:solidFill>
                  <a:srgbClr val="A6A6A6"/>
                </a:solidFill>
              </a:rPr>
              <a:t>Suitable for all category</a:t>
            </a:r>
            <a:r>
              <a:rPr lang="en-US" altLang="zh-CN" sz="900">
                <a:solidFill>
                  <a:srgbClr val="A6A6A6"/>
                </a:solidFill>
              </a:rPr>
              <a:t>, Lorem Ipsum is not simply random text.</a:t>
            </a:r>
            <a:endParaRPr lang="en-US" altLang="zh-CN" sz="900" b="1">
              <a:solidFill>
                <a:srgbClr val="A6A6A6"/>
              </a:solidFill>
              <a:latin typeface="Signika Negative"/>
            </a:endParaRPr>
          </a:p>
        </p:txBody>
      </p:sp>
      <p:sp>
        <p:nvSpPr>
          <p:cNvPr id="89" name="TextBox 88"/>
          <p:cNvSpPr txBox="1"/>
          <p:nvPr/>
        </p:nvSpPr>
        <p:spPr>
          <a:xfrm flipH="1">
            <a:off x="6689725" y="2811463"/>
            <a:ext cx="1281113" cy="307975"/>
          </a:xfrm>
          <a:prstGeom prst="rect">
            <a:avLst/>
          </a:prstGeom>
          <a:noFill/>
        </p:spPr>
        <p:txBody>
          <a:bodyPr>
            <a:spAutoFit/>
          </a:bodyPr>
          <a:lstStyle/>
          <a:p>
            <a:pPr algn="r" eaLnBrk="1" fontAlgn="auto" hangingPunct="1">
              <a:spcBef>
                <a:spcPts val="0"/>
              </a:spcBef>
              <a:spcAft>
                <a:spcPts val="0"/>
              </a:spcAft>
              <a:defRPr/>
            </a:pPr>
            <a:r>
              <a:rPr lang="id-ID" sz="1400" b="1" dirty="0">
                <a:solidFill>
                  <a:schemeClr val="bg1">
                    <a:lumMod val="95000"/>
                  </a:schemeClr>
                </a:solidFill>
                <a:latin typeface="+mn-lt"/>
              </a:rPr>
              <a:t>MANAGER</a:t>
            </a:r>
          </a:p>
        </p:txBody>
      </p:sp>
      <p:sp>
        <p:nvSpPr>
          <p:cNvPr id="90" name="TextBox 89"/>
          <p:cNvSpPr txBox="1">
            <a:spLocks noChangeArrowheads="1"/>
          </p:cNvSpPr>
          <p:nvPr/>
        </p:nvSpPr>
        <p:spPr bwMode="auto">
          <a:xfrm flipH="1">
            <a:off x="6718300" y="3011488"/>
            <a:ext cx="1252538" cy="6461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r" eaLnBrk="1" hangingPunct="1"/>
            <a:r>
              <a:rPr lang="id-ID" altLang="zh-CN" sz="900">
                <a:solidFill>
                  <a:srgbClr val="A6A6A6"/>
                </a:solidFill>
              </a:rPr>
              <a:t>Suitable for all category</a:t>
            </a:r>
            <a:r>
              <a:rPr lang="en-US" altLang="zh-CN" sz="900">
                <a:solidFill>
                  <a:srgbClr val="A6A6A6"/>
                </a:solidFill>
              </a:rPr>
              <a:t>, Lorem Ipsum is not simply random text.</a:t>
            </a:r>
            <a:endParaRPr lang="en-US" altLang="zh-CN" sz="900" b="1">
              <a:solidFill>
                <a:srgbClr val="A6A6A6"/>
              </a:solidFill>
              <a:latin typeface="Signika Negative"/>
            </a:endParaRPr>
          </a:p>
        </p:txBody>
      </p:sp>
      <p:sp>
        <p:nvSpPr>
          <p:cNvPr id="91" name="TextBox 90"/>
          <p:cNvSpPr txBox="1"/>
          <p:nvPr/>
        </p:nvSpPr>
        <p:spPr>
          <a:xfrm flipH="1">
            <a:off x="6684963" y="4310063"/>
            <a:ext cx="1281112" cy="307975"/>
          </a:xfrm>
          <a:prstGeom prst="rect">
            <a:avLst/>
          </a:prstGeom>
          <a:noFill/>
        </p:spPr>
        <p:txBody>
          <a:bodyPr>
            <a:spAutoFit/>
          </a:bodyPr>
          <a:lstStyle/>
          <a:p>
            <a:pPr algn="r" eaLnBrk="1" fontAlgn="auto" hangingPunct="1">
              <a:spcBef>
                <a:spcPts val="0"/>
              </a:spcBef>
              <a:spcAft>
                <a:spcPts val="0"/>
              </a:spcAft>
              <a:defRPr/>
            </a:pPr>
            <a:r>
              <a:rPr lang="id-ID" sz="1400" b="1" dirty="0">
                <a:solidFill>
                  <a:schemeClr val="bg1">
                    <a:lumMod val="95000"/>
                  </a:schemeClr>
                </a:solidFill>
                <a:latin typeface="+mn-lt"/>
              </a:rPr>
              <a:t>DIRECTOR</a:t>
            </a:r>
          </a:p>
        </p:txBody>
      </p:sp>
      <p:sp>
        <p:nvSpPr>
          <p:cNvPr id="92" name="TextBox 91"/>
          <p:cNvSpPr txBox="1">
            <a:spLocks noChangeArrowheads="1"/>
          </p:cNvSpPr>
          <p:nvPr/>
        </p:nvSpPr>
        <p:spPr bwMode="auto">
          <a:xfrm flipH="1">
            <a:off x="6713538" y="4511675"/>
            <a:ext cx="125253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r" eaLnBrk="1" hangingPunct="1"/>
            <a:r>
              <a:rPr lang="id-ID" altLang="zh-CN" sz="900">
                <a:solidFill>
                  <a:srgbClr val="A6A6A6"/>
                </a:solidFill>
              </a:rPr>
              <a:t>Suitable for all category</a:t>
            </a:r>
            <a:r>
              <a:rPr lang="en-US" altLang="zh-CN" sz="900">
                <a:solidFill>
                  <a:srgbClr val="A6A6A6"/>
                </a:solidFill>
              </a:rPr>
              <a:t>, Lorem Ipsum is not simply random text.</a:t>
            </a:r>
            <a:endParaRPr lang="en-US" altLang="zh-CN" sz="900" b="1">
              <a:solidFill>
                <a:srgbClr val="A6A6A6"/>
              </a:solidFill>
              <a:latin typeface="Signika Negative"/>
            </a:endParaRPr>
          </a:p>
        </p:txBody>
      </p:sp>
      <p:sp>
        <p:nvSpPr>
          <p:cNvPr id="93" name="TextBox 92"/>
          <p:cNvSpPr txBox="1"/>
          <p:nvPr/>
        </p:nvSpPr>
        <p:spPr>
          <a:xfrm flipH="1">
            <a:off x="4308475" y="2084388"/>
            <a:ext cx="863600" cy="307975"/>
          </a:xfrm>
          <a:prstGeom prst="rect">
            <a:avLst/>
          </a:prstGeom>
          <a:noFill/>
        </p:spPr>
        <p:txBody>
          <a:bodyPr wrap="none">
            <a:spAutoFit/>
          </a:bodyPr>
          <a:lstStyle/>
          <a:p>
            <a:pPr eaLnBrk="1" fontAlgn="auto" hangingPunct="1">
              <a:spcBef>
                <a:spcPts val="0"/>
              </a:spcBef>
              <a:spcAft>
                <a:spcPts val="0"/>
              </a:spcAft>
              <a:defRPr/>
            </a:pPr>
            <a:r>
              <a:rPr lang="id-ID" sz="1400" b="1" dirty="0">
                <a:solidFill>
                  <a:schemeClr val="bg1">
                    <a:lumMod val="95000"/>
                  </a:schemeClr>
                </a:solidFill>
                <a:latin typeface="+mn-lt"/>
              </a:rPr>
              <a:t>PRES.DIR</a:t>
            </a:r>
          </a:p>
        </p:txBody>
      </p:sp>
      <p:sp>
        <p:nvSpPr>
          <p:cNvPr id="94" name="TextBox 93"/>
          <p:cNvSpPr txBox="1">
            <a:spLocks noChangeArrowheads="1"/>
          </p:cNvSpPr>
          <p:nvPr/>
        </p:nvSpPr>
        <p:spPr bwMode="auto">
          <a:xfrm flipH="1">
            <a:off x="4322763" y="2301875"/>
            <a:ext cx="1252537"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sz="900">
                <a:solidFill>
                  <a:srgbClr val="A6A6A6"/>
                </a:solidFill>
              </a:rPr>
              <a:t>Suitable for all category</a:t>
            </a:r>
            <a:r>
              <a:rPr lang="en-US" altLang="zh-CN" sz="900">
                <a:solidFill>
                  <a:srgbClr val="A6A6A6"/>
                </a:solidFill>
              </a:rPr>
              <a:t>, Lorem Ipsum is not simply random text.</a:t>
            </a:r>
            <a:endParaRPr lang="en-US" altLang="zh-CN" sz="900" b="1">
              <a:solidFill>
                <a:srgbClr val="A6A6A6"/>
              </a:solidFill>
              <a:latin typeface="Signika Negative"/>
            </a:endParaRPr>
          </a:p>
        </p:txBody>
      </p:sp>
      <p:sp>
        <p:nvSpPr>
          <p:cNvPr id="95" name="TextBox 94"/>
          <p:cNvSpPr txBox="1">
            <a:spLocks noChangeArrowheads="1"/>
          </p:cNvSpPr>
          <p:nvPr/>
        </p:nvSpPr>
        <p:spPr bwMode="auto">
          <a:xfrm flipH="1">
            <a:off x="4335463" y="3578225"/>
            <a:ext cx="514350"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sz="1400" b="1">
                <a:solidFill>
                  <a:srgbClr val="F2F2F2"/>
                </a:solidFill>
              </a:rPr>
              <a:t>HRD</a:t>
            </a:r>
          </a:p>
          <a:p>
            <a:pPr eaLnBrk="1" hangingPunct="1"/>
            <a:endParaRPr lang="id-ID" altLang="zh-CN" sz="1400" b="1">
              <a:solidFill>
                <a:srgbClr val="F2F2F2"/>
              </a:solidFill>
            </a:endParaRPr>
          </a:p>
        </p:txBody>
      </p:sp>
      <p:sp>
        <p:nvSpPr>
          <p:cNvPr id="96" name="TextBox 95"/>
          <p:cNvSpPr txBox="1">
            <a:spLocks noChangeArrowheads="1"/>
          </p:cNvSpPr>
          <p:nvPr/>
        </p:nvSpPr>
        <p:spPr bwMode="auto">
          <a:xfrm flipH="1">
            <a:off x="4348163" y="3797300"/>
            <a:ext cx="125095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sz="900">
                <a:solidFill>
                  <a:srgbClr val="A6A6A6"/>
                </a:solidFill>
              </a:rPr>
              <a:t>Suitable for all category</a:t>
            </a:r>
            <a:r>
              <a:rPr lang="en-US" altLang="zh-CN" sz="900">
                <a:solidFill>
                  <a:srgbClr val="A6A6A6"/>
                </a:solidFill>
              </a:rPr>
              <a:t>, Lorem Ipsum is not simply random text.</a:t>
            </a:r>
            <a:endParaRPr lang="en-US" altLang="zh-CN" sz="900" b="1">
              <a:solidFill>
                <a:srgbClr val="A6A6A6"/>
              </a:solidFill>
              <a:latin typeface="Signika Negative"/>
            </a:endParaRPr>
          </a:p>
        </p:txBody>
      </p:sp>
      <p:grpSp>
        <p:nvGrpSpPr>
          <p:cNvPr id="9" name="Group 8"/>
          <p:cNvGrpSpPr>
            <a:grpSpLocks/>
          </p:cNvGrpSpPr>
          <p:nvPr/>
        </p:nvGrpSpPr>
        <p:grpSpPr bwMode="auto">
          <a:xfrm>
            <a:off x="3781425" y="2971800"/>
            <a:ext cx="2035175" cy="3486150"/>
            <a:chOff x="3781959" y="2971655"/>
            <a:chExt cx="2034997" cy="3486401"/>
          </a:xfrm>
        </p:grpSpPr>
        <p:sp>
          <p:nvSpPr>
            <p:cNvPr id="26" name="Rectangle 41"/>
            <p:cNvSpPr>
              <a:spLocks noChangeArrowheads="1"/>
            </p:cNvSpPr>
            <p:nvPr/>
          </p:nvSpPr>
          <p:spPr bwMode="auto">
            <a:xfrm rot="5400000" flipH="1">
              <a:off x="3743808" y="5808771"/>
              <a:ext cx="687436" cy="611135"/>
            </a:xfrm>
            <a:prstGeom prst="rect">
              <a:avLst/>
            </a:prstGeom>
            <a:solidFill>
              <a:schemeClr val="accent6"/>
            </a:solidFill>
            <a:ln>
              <a:noFill/>
            </a:ln>
          </p:spPr>
          <p:txBody>
            <a:bodyPr lIns="68580" tIns="34290" rIns="68580" bIns="34290"/>
            <a:lstStyle/>
            <a:p>
              <a:pPr eaLnBrk="1" hangingPunct="1">
                <a:defRPr/>
              </a:pPr>
              <a:endParaRPr lang="zh-CN" altLang="zh-CN" sz="1300"/>
            </a:p>
          </p:txBody>
        </p:sp>
        <p:grpSp>
          <p:nvGrpSpPr>
            <p:cNvPr id="85059" name="Group 4"/>
            <p:cNvGrpSpPr>
              <a:grpSpLocks/>
            </p:cNvGrpSpPr>
            <p:nvPr/>
          </p:nvGrpSpPr>
          <p:grpSpPr bwMode="auto">
            <a:xfrm>
              <a:off x="3787271" y="2971655"/>
              <a:ext cx="2029685" cy="2798328"/>
              <a:chOff x="3787271" y="2971655"/>
              <a:chExt cx="2029685" cy="2798328"/>
            </a:xfrm>
          </p:grpSpPr>
          <p:sp>
            <p:nvSpPr>
              <p:cNvPr id="21" name="Freeform 20"/>
              <p:cNvSpPr>
                <a:spLocks/>
              </p:cNvSpPr>
              <p:nvPr/>
            </p:nvSpPr>
            <p:spPr bwMode="auto">
              <a:xfrm rot="5400000" flipH="1">
                <a:off x="4531945" y="4485608"/>
                <a:ext cx="539789" cy="2030234"/>
              </a:xfrm>
              <a:custGeom>
                <a:avLst/>
                <a:gdLst>
                  <a:gd name="T0" fmla="*/ 203 w 203"/>
                  <a:gd name="T1" fmla="*/ 0 h 764"/>
                  <a:gd name="T2" fmla="*/ 0 w 203"/>
                  <a:gd name="T3" fmla="*/ 536 h 764"/>
                  <a:gd name="T4" fmla="*/ 0 w 203"/>
                  <a:gd name="T5" fmla="*/ 764 h 764"/>
                  <a:gd name="T6" fmla="*/ 203 w 203"/>
                  <a:gd name="T7" fmla="*/ 35 h 764"/>
                  <a:gd name="T8" fmla="*/ 203 w 203"/>
                  <a:gd name="T9" fmla="*/ 0 h 764"/>
                </a:gdLst>
                <a:ahLst/>
                <a:cxnLst>
                  <a:cxn ang="0">
                    <a:pos x="T0" y="T1"/>
                  </a:cxn>
                  <a:cxn ang="0">
                    <a:pos x="T2" y="T3"/>
                  </a:cxn>
                  <a:cxn ang="0">
                    <a:pos x="T4" y="T5"/>
                  </a:cxn>
                  <a:cxn ang="0">
                    <a:pos x="T6" y="T7"/>
                  </a:cxn>
                  <a:cxn ang="0">
                    <a:pos x="T8" y="T9"/>
                  </a:cxn>
                </a:cxnLst>
                <a:rect l="0" t="0" r="r" b="b"/>
                <a:pathLst>
                  <a:path w="203" h="764">
                    <a:moveTo>
                      <a:pt x="203" y="0"/>
                    </a:moveTo>
                    <a:lnTo>
                      <a:pt x="0" y="536"/>
                    </a:lnTo>
                    <a:lnTo>
                      <a:pt x="0" y="764"/>
                    </a:lnTo>
                    <a:lnTo>
                      <a:pt x="203" y="35"/>
                    </a:lnTo>
                    <a:lnTo>
                      <a:pt x="203" y="0"/>
                    </a:lnTo>
                    <a:close/>
                  </a:path>
                </a:pathLst>
              </a:custGeom>
              <a:solidFill>
                <a:schemeClr val="accent6"/>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1" name="Freeform 54"/>
              <p:cNvSpPr>
                <a:spLocks/>
              </p:cNvSpPr>
              <p:nvPr/>
            </p:nvSpPr>
            <p:spPr bwMode="auto">
              <a:xfrm rot="5400000" flipH="1">
                <a:off x="5393097" y="3213005"/>
                <a:ext cx="433419" cy="414301"/>
              </a:xfrm>
              <a:custGeom>
                <a:avLst/>
                <a:gdLst>
                  <a:gd name="T0" fmla="*/ 69 w 69"/>
                  <a:gd name="T1" fmla="*/ 64 h 66"/>
                  <a:gd name="T2" fmla="*/ 1 w 69"/>
                  <a:gd name="T3" fmla="*/ 0 h 66"/>
                  <a:gd name="T4" fmla="*/ 0 w 69"/>
                  <a:gd name="T5" fmla="*/ 0 h 66"/>
                  <a:gd name="T6" fmla="*/ 0 w 69"/>
                  <a:gd name="T7" fmla="*/ 15 h 66"/>
                  <a:gd name="T8" fmla="*/ 1 w 69"/>
                  <a:gd name="T9" fmla="*/ 15 h 66"/>
                  <a:gd name="T10" fmla="*/ 53 w 69"/>
                  <a:gd name="T11" fmla="*/ 64 h 66"/>
                  <a:gd name="T12" fmla="*/ 53 w 69"/>
                  <a:gd name="T13" fmla="*/ 66 h 66"/>
                  <a:gd name="T14" fmla="*/ 69 w 69"/>
                  <a:gd name="T15" fmla="*/ 66 h 66"/>
                  <a:gd name="T16" fmla="*/ 69 w 69"/>
                  <a:gd name="T17" fmla="*/ 6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66">
                    <a:moveTo>
                      <a:pt x="69" y="64"/>
                    </a:moveTo>
                    <a:cubicBezTo>
                      <a:pt x="69" y="28"/>
                      <a:pt x="31" y="0"/>
                      <a:pt x="1" y="0"/>
                    </a:cubicBezTo>
                    <a:cubicBezTo>
                      <a:pt x="0" y="0"/>
                      <a:pt x="0" y="0"/>
                      <a:pt x="0" y="0"/>
                    </a:cubicBezTo>
                    <a:cubicBezTo>
                      <a:pt x="0" y="15"/>
                      <a:pt x="0" y="15"/>
                      <a:pt x="0" y="15"/>
                    </a:cubicBezTo>
                    <a:cubicBezTo>
                      <a:pt x="1" y="15"/>
                      <a:pt x="1" y="15"/>
                      <a:pt x="1" y="15"/>
                    </a:cubicBezTo>
                    <a:cubicBezTo>
                      <a:pt x="21" y="15"/>
                      <a:pt x="53" y="36"/>
                      <a:pt x="53" y="64"/>
                    </a:cubicBezTo>
                    <a:cubicBezTo>
                      <a:pt x="53" y="65"/>
                      <a:pt x="53" y="66"/>
                      <a:pt x="53" y="66"/>
                    </a:cubicBezTo>
                    <a:cubicBezTo>
                      <a:pt x="69" y="66"/>
                      <a:pt x="69" y="66"/>
                      <a:pt x="69" y="66"/>
                    </a:cubicBezTo>
                    <a:cubicBezTo>
                      <a:pt x="69" y="66"/>
                      <a:pt x="69" y="65"/>
                      <a:pt x="69" y="64"/>
                    </a:cubicBezTo>
                    <a:close/>
                  </a:path>
                </a:pathLst>
              </a:custGeom>
              <a:solidFill>
                <a:schemeClr val="accent6"/>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2" name="Rectangle 55"/>
              <p:cNvSpPr>
                <a:spLocks noChangeArrowheads="1"/>
              </p:cNvSpPr>
              <p:nvPr/>
            </p:nvSpPr>
            <p:spPr bwMode="auto">
              <a:xfrm rot="5400000" flipH="1">
                <a:off x="4973147" y="4387021"/>
                <a:ext cx="1593964" cy="93654"/>
              </a:xfrm>
              <a:prstGeom prst="rect">
                <a:avLst/>
              </a:prstGeom>
              <a:solidFill>
                <a:schemeClr val="accent6"/>
              </a:solidFill>
              <a:ln>
                <a:noFill/>
              </a:ln>
            </p:spPr>
            <p:txBody>
              <a:bodyPr lIns="68580" tIns="34290" rIns="68580" bIns="34290"/>
              <a:lstStyle/>
              <a:p>
                <a:pPr eaLnBrk="1" hangingPunct="1">
                  <a:defRPr/>
                </a:pPr>
                <a:endParaRPr lang="zh-CN" altLang="zh-CN" sz="1300"/>
              </a:p>
            </p:txBody>
          </p:sp>
          <p:sp>
            <p:nvSpPr>
              <p:cNvPr id="43" name="Freeform 56"/>
              <p:cNvSpPr>
                <a:spLocks noEditPoints="1"/>
              </p:cNvSpPr>
              <p:nvPr/>
            </p:nvSpPr>
            <p:spPr bwMode="auto">
              <a:xfrm rot="5400000" flipH="1">
                <a:off x="4495432" y="2648673"/>
                <a:ext cx="584242" cy="1230205"/>
              </a:xfrm>
              <a:custGeom>
                <a:avLst/>
                <a:gdLst>
                  <a:gd name="T0" fmla="*/ 55 w 93"/>
                  <a:gd name="T1" fmla="*/ 103 h 195"/>
                  <a:gd name="T2" fmla="*/ 56 w 93"/>
                  <a:gd name="T3" fmla="*/ 0 h 195"/>
                  <a:gd name="T4" fmla="*/ 40 w 93"/>
                  <a:gd name="T5" fmla="*/ 0 h 195"/>
                  <a:gd name="T6" fmla="*/ 39 w 93"/>
                  <a:gd name="T7" fmla="*/ 102 h 195"/>
                  <a:gd name="T8" fmla="*/ 0 w 93"/>
                  <a:gd name="T9" fmla="*/ 148 h 195"/>
                  <a:gd name="T10" fmla="*/ 47 w 93"/>
                  <a:gd name="T11" fmla="*/ 195 h 195"/>
                  <a:gd name="T12" fmla="*/ 93 w 93"/>
                  <a:gd name="T13" fmla="*/ 148 h 195"/>
                  <a:gd name="T14" fmla="*/ 55 w 93"/>
                  <a:gd name="T15" fmla="*/ 103 h 195"/>
                  <a:gd name="T16" fmla="*/ 47 w 93"/>
                  <a:gd name="T17" fmla="*/ 176 h 195"/>
                  <a:gd name="T18" fmla="*/ 19 w 93"/>
                  <a:gd name="T19" fmla="*/ 148 h 195"/>
                  <a:gd name="T20" fmla="*/ 47 w 93"/>
                  <a:gd name="T21" fmla="*/ 121 h 195"/>
                  <a:gd name="T22" fmla="*/ 74 w 93"/>
                  <a:gd name="T23" fmla="*/ 148 h 195"/>
                  <a:gd name="T24" fmla="*/ 47 w 93"/>
                  <a:gd name="T25" fmla="*/ 176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195">
                    <a:moveTo>
                      <a:pt x="55" y="103"/>
                    </a:moveTo>
                    <a:cubicBezTo>
                      <a:pt x="55" y="81"/>
                      <a:pt x="56" y="27"/>
                      <a:pt x="56" y="0"/>
                    </a:cubicBezTo>
                    <a:cubicBezTo>
                      <a:pt x="40" y="0"/>
                      <a:pt x="40" y="0"/>
                      <a:pt x="40" y="0"/>
                    </a:cubicBezTo>
                    <a:cubicBezTo>
                      <a:pt x="40" y="27"/>
                      <a:pt x="39" y="81"/>
                      <a:pt x="39" y="102"/>
                    </a:cubicBezTo>
                    <a:cubicBezTo>
                      <a:pt x="17" y="106"/>
                      <a:pt x="0" y="125"/>
                      <a:pt x="0" y="148"/>
                    </a:cubicBezTo>
                    <a:cubicBezTo>
                      <a:pt x="0" y="174"/>
                      <a:pt x="21" y="195"/>
                      <a:pt x="47" y="195"/>
                    </a:cubicBezTo>
                    <a:cubicBezTo>
                      <a:pt x="72" y="195"/>
                      <a:pt x="93" y="174"/>
                      <a:pt x="93" y="148"/>
                    </a:cubicBezTo>
                    <a:cubicBezTo>
                      <a:pt x="93" y="125"/>
                      <a:pt x="77" y="106"/>
                      <a:pt x="55" y="103"/>
                    </a:cubicBezTo>
                    <a:close/>
                    <a:moveTo>
                      <a:pt x="47" y="176"/>
                    </a:moveTo>
                    <a:cubicBezTo>
                      <a:pt x="32" y="176"/>
                      <a:pt x="19" y="163"/>
                      <a:pt x="19" y="148"/>
                    </a:cubicBezTo>
                    <a:cubicBezTo>
                      <a:pt x="19" y="133"/>
                      <a:pt x="32" y="121"/>
                      <a:pt x="47" y="121"/>
                    </a:cubicBezTo>
                    <a:cubicBezTo>
                      <a:pt x="62" y="121"/>
                      <a:pt x="74" y="133"/>
                      <a:pt x="74" y="148"/>
                    </a:cubicBezTo>
                    <a:cubicBezTo>
                      <a:pt x="74" y="163"/>
                      <a:pt x="62" y="176"/>
                      <a:pt x="47" y="176"/>
                    </a:cubicBezTo>
                    <a:close/>
                  </a:path>
                </a:pathLst>
              </a:custGeom>
              <a:solidFill>
                <a:schemeClr val="accent6"/>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grpSp>
      </p:grpSp>
      <p:grpSp>
        <p:nvGrpSpPr>
          <p:cNvPr id="10" name="Group 9"/>
          <p:cNvGrpSpPr>
            <a:grpSpLocks/>
          </p:cNvGrpSpPr>
          <p:nvPr/>
        </p:nvGrpSpPr>
        <p:grpSpPr bwMode="auto">
          <a:xfrm>
            <a:off x="4170363" y="1470025"/>
            <a:ext cx="1835150" cy="4987925"/>
            <a:chOff x="4169689" y="1469775"/>
            <a:chExt cx="1835747" cy="4988282"/>
          </a:xfrm>
        </p:grpSpPr>
        <p:sp>
          <p:nvSpPr>
            <p:cNvPr id="85052" name="Rectangle 40"/>
            <p:cNvSpPr>
              <a:spLocks noChangeArrowheads="1"/>
            </p:cNvSpPr>
            <p:nvPr/>
          </p:nvSpPr>
          <p:spPr bwMode="auto">
            <a:xfrm rot="5400000" flipH="1">
              <a:off x="4765283" y="5810235"/>
              <a:ext cx="698550" cy="597094"/>
            </a:xfrm>
            <a:prstGeom prst="rect">
              <a:avLst/>
            </a:prstGeom>
            <a:solidFill>
              <a:srgbClr val="7030A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hangingPunct="1"/>
              <a:endParaRPr lang="zh-CN" altLang="zh-CN" sz="1300"/>
            </a:p>
          </p:txBody>
        </p:sp>
        <p:grpSp>
          <p:nvGrpSpPr>
            <p:cNvPr id="85053" name="Group 2"/>
            <p:cNvGrpSpPr>
              <a:grpSpLocks/>
            </p:cNvGrpSpPr>
            <p:nvPr/>
          </p:nvGrpSpPr>
          <p:grpSpPr bwMode="auto">
            <a:xfrm>
              <a:off x="4169689" y="1469775"/>
              <a:ext cx="1835747" cy="4294893"/>
              <a:chOff x="4169689" y="1469775"/>
              <a:chExt cx="1835747" cy="4294893"/>
            </a:xfrm>
          </p:grpSpPr>
          <p:sp>
            <p:nvSpPr>
              <p:cNvPr id="20" name="Freeform 19"/>
              <p:cNvSpPr>
                <a:spLocks/>
              </p:cNvSpPr>
              <p:nvPr/>
            </p:nvSpPr>
            <p:spPr bwMode="auto">
              <a:xfrm rot="5400000" flipH="1">
                <a:off x="5133682" y="4911572"/>
                <a:ext cx="528676" cy="1176721"/>
              </a:xfrm>
              <a:custGeom>
                <a:avLst/>
                <a:gdLst>
                  <a:gd name="T0" fmla="*/ 199 w 199"/>
                  <a:gd name="T1" fmla="*/ 0 h 443"/>
                  <a:gd name="T2" fmla="*/ 0 w 199"/>
                  <a:gd name="T3" fmla="*/ 218 h 443"/>
                  <a:gd name="T4" fmla="*/ 0 w 199"/>
                  <a:gd name="T5" fmla="*/ 443 h 443"/>
                  <a:gd name="T6" fmla="*/ 199 w 199"/>
                  <a:gd name="T7" fmla="*/ 35 h 443"/>
                  <a:gd name="T8" fmla="*/ 199 w 199"/>
                  <a:gd name="T9" fmla="*/ 0 h 443"/>
                </a:gdLst>
                <a:ahLst/>
                <a:cxnLst>
                  <a:cxn ang="0">
                    <a:pos x="T0" y="T1"/>
                  </a:cxn>
                  <a:cxn ang="0">
                    <a:pos x="T2" y="T3"/>
                  </a:cxn>
                  <a:cxn ang="0">
                    <a:pos x="T4" y="T5"/>
                  </a:cxn>
                  <a:cxn ang="0">
                    <a:pos x="T6" y="T7"/>
                  </a:cxn>
                  <a:cxn ang="0">
                    <a:pos x="T8" y="T9"/>
                  </a:cxn>
                </a:cxnLst>
                <a:rect l="0" t="0" r="r" b="b"/>
                <a:pathLst>
                  <a:path w="199" h="443">
                    <a:moveTo>
                      <a:pt x="199" y="0"/>
                    </a:moveTo>
                    <a:lnTo>
                      <a:pt x="0" y="218"/>
                    </a:lnTo>
                    <a:lnTo>
                      <a:pt x="0" y="443"/>
                    </a:lnTo>
                    <a:lnTo>
                      <a:pt x="199" y="35"/>
                    </a:lnTo>
                    <a:lnTo>
                      <a:pt x="199" y="0"/>
                    </a:lnTo>
                    <a:close/>
                  </a:path>
                </a:pathLst>
              </a:custGeom>
              <a:solidFill>
                <a:srgbClr val="7030A0"/>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7" name="Freeform 51"/>
              <p:cNvSpPr>
                <a:spLocks/>
              </p:cNvSpPr>
              <p:nvPr/>
            </p:nvSpPr>
            <p:spPr bwMode="auto">
              <a:xfrm rot="5400000" flipH="1">
                <a:off x="5561634" y="1640379"/>
                <a:ext cx="382615" cy="504989"/>
              </a:xfrm>
              <a:custGeom>
                <a:avLst/>
                <a:gdLst>
                  <a:gd name="T0" fmla="*/ 61 w 61"/>
                  <a:gd name="T1" fmla="*/ 78 h 80"/>
                  <a:gd name="T2" fmla="*/ 4 w 61"/>
                  <a:gd name="T3" fmla="*/ 1 h 80"/>
                  <a:gd name="T4" fmla="*/ 0 w 61"/>
                  <a:gd name="T5" fmla="*/ 0 h 80"/>
                  <a:gd name="T6" fmla="*/ 0 w 61"/>
                  <a:gd name="T7" fmla="*/ 16 h 80"/>
                  <a:gd name="T8" fmla="*/ 3 w 61"/>
                  <a:gd name="T9" fmla="*/ 16 h 80"/>
                  <a:gd name="T10" fmla="*/ 46 w 61"/>
                  <a:gd name="T11" fmla="*/ 78 h 80"/>
                  <a:gd name="T12" fmla="*/ 46 w 61"/>
                  <a:gd name="T13" fmla="*/ 80 h 80"/>
                  <a:gd name="T14" fmla="*/ 61 w 61"/>
                  <a:gd name="T15" fmla="*/ 80 h 80"/>
                  <a:gd name="T16" fmla="*/ 61 w 61"/>
                  <a:gd name="T17" fmla="*/ 7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80">
                    <a:moveTo>
                      <a:pt x="61" y="78"/>
                    </a:moveTo>
                    <a:cubicBezTo>
                      <a:pt x="61" y="26"/>
                      <a:pt x="45" y="3"/>
                      <a:pt x="4" y="1"/>
                    </a:cubicBezTo>
                    <a:cubicBezTo>
                      <a:pt x="3" y="1"/>
                      <a:pt x="2" y="1"/>
                      <a:pt x="0" y="0"/>
                    </a:cubicBezTo>
                    <a:cubicBezTo>
                      <a:pt x="0" y="16"/>
                      <a:pt x="0" y="16"/>
                      <a:pt x="0" y="16"/>
                    </a:cubicBezTo>
                    <a:cubicBezTo>
                      <a:pt x="1" y="16"/>
                      <a:pt x="2" y="16"/>
                      <a:pt x="3" y="16"/>
                    </a:cubicBezTo>
                    <a:cubicBezTo>
                      <a:pt x="26" y="18"/>
                      <a:pt x="46" y="24"/>
                      <a:pt x="46" y="78"/>
                    </a:cubicBezTo>
                    <a:cubicBezTo>
                      <a:pt x="46" y="80"/>
                      <a:pt x="46" y="80"/>
                      <a:pt x="46" y="80"/>
                    </a:cubicBezTo>
                    <a:cubicBezTo>
                      <a:pt x="61" y="80"/>
                      <a:pt x="61" y="80"/>
                      <a:pt x="61" y="80"/>
                    </a:cubicBezTo>
                    <a:lnTo>
                      <a:pt x="61" y="78"/>
                    </a:lnTo>
                    <a:close/>
                  </a:path>
                </a:pathLst>
              </a:custGeom>
              <a:solidFill>
                <a:srgbClr val="7030A0"/>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8" name="Freeform 52"/>
              <p:cNvSpPr>
                <a:spLocks/>
              </p:cNvSpPr>
              <p:nvPr/>
            </p:nvSpPr>
            <p:spPr bwMode="auto">
              <a:xfrm rot="5400000" flipH="1">
                <a:off x="4370972" y="3605896"/>
                <a:ext cx="3153000" cy="106397"/>
              </a:xfrm>
              <a:custGeom>
                <a:avLst/>
                <a:gdLst>
                  <a:gd name="T0" fmla="*/ 0 w 501"/>
                  <a:gd name="T1" fmla="*/ 2 h 17"/>
                  <a:gd name="T2" fmla="*/ 0 w 501"/>
                  <a:gd name="T3" fmla="*/ 17 h 17"/>
                  <a:gd name="T4" fmla="*/ 501 w 501"/>
                  <a:gd name="T5" fmla="*/ 17 h 17"/>
                  <a:gd name="T6" fmla="*/ 501 w 501"/>
                  <a:gd name="T7" fmla="*/ 1 h 17"/>
                  <a:gd name="T8" fmla="*/ 0 w 501"/>
                  <a:gd name="T9" fmla="*/ 2 h 17"/>
                </a:gdLst>
                <a:ahLst/>
                <a:cxnLst>
                  <a:cxn ang="0">
                    <a:pos x="T0" y="T1"/>
                  </a:cxn>
                  <a:cxn ang="0">
                    <a:pos x="T2" y="T3"/>
                  </a:cxn>
                  <a:cxn ang="0">
                    <a:pos x="T4" y="T5"/>
                  </a:cxn>
                  <a:cxn ang="0">
                    <a:pos x="T6" y="T7"/>
                  </a:cxn>
                  <a:cxn ang="0">
                    <a:pos x="T8" y="T9"/>
                  </a:cxn>
                </a:cxnLst>
                <a:rect l="0" t="0" r="r" b="b"/>
                <a:pathLst>
                  <a:path w="501" h="17">
                    <a:moveTo>
                      <a:pt x="0" y="2"/>
                    </a:moveTo>
                    <a:cubicBezTo>
                      <a:pt x="0" y="17"/>
                      <a:pt x="0" y="17"/>
                      <a:pt x="0" y="17"/>
                    </a:cubicBezTo>
                    <a:cubicBezTo>
                      <a:pt x="4" y="17"/>
                      <a:pt x="447" y="15"/>
                      <a:pt x="501" y="17"/>
                    </a:cubicBezTo>
                    <a:cubicBezTo>
                      <a:pt x="501" y="1"/>
                      <a:pt x="501" y="1"/>
                      <a:pt x="501" y="1"/>
                    </a:cubicBezTo>
                    <a:cubicBezTo>
                      <a:pt x="443" y="0"/>
                      <a:pt x="18" y="2"/>
                      <a:pt x="0" y="2"/>
                    </a:cubicBezTo>
                    <a:close/>
                  </a:path>
                </a:pathLst>
              </a:custGeom>
              <a:solidFill>
                <a:srgbClr val="7030A0"/>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9" name="Freeform 53"/>
              <p:cNvSpPr>
                <a:spLocks noEditPoints="1"/>
              </p:cNvSpPr>
              <p:nvPr/>
            </p:nvSpPr>
            <p:spPr bwMode="auto">
              <a:xfrm rot="5400000" flipH="1">
                <a:off x="4542948" y="1096516"/>
                <a:ext cx="584242" cy="1330758"/>
              </a:xfrm>
              <a:custGeom>
                <a:avLst/>
                <a:gdLst>
                  <a:gd name="T0" fmla="*/ 56 w 93"/>
                  <a:gd name="T1" fmla="*/ 119 h 211"/>
                  <a:gd name="T2" fmla="*/ 56 w 93"/>
                  <a:gd name="T3" fmla="*/ 0 h 211"/>
                  <a:gd name="T4" fmla="*/ 41 w 93"/>
                  <a:gd name="T5" fmla="*/ 0 h 211"/>
                  <a:gd name="T6" fmla="*/ 41 w 93"/>
                  <a:gd name="T7" fmla="*/ 118 h 211"/>
                  <a:gd name="T8" fmla="*/ 0 w 93"/>
                  <a:gd name="T9" fmla="*/ 164 h 211"/>
                  <a:gd name="T10" fmla="*/ 46 w 93"/>
                  <a:gd name="T11" fmla="*/ 211 h 211"/>
                  <a:gd name="T12" fmla="*/ 93 w 93"/>
                  <a:gd name="T13" fmla="*/ 164 h 211"/>
                  <a:gd name="T14" fmla="*/ 56 w 93"/>
                  <a:gd name="T15" fmla="*/ 119 h 211"/>
                  <a:gd name="T16" fmla="*/ 46 w 93"/>
                  <a:gd name="T17" fmla="*/ 191 h 211"/>
                  <a:gd name="T18" fmla="*/ 19 w 93"/>
                  <a:gd name="T19" fmla="*/ 164 h 211"/>
                  <a:gd name="T20" fmla="*/ 46 w 93"/>
                  <a:gd name="T21" fmla="*/ 137 h 211"/>
                  <a:gd name="T22" fmla="*/ 74 w 93"/>
                  <a:gd name="T23" fmla="*/ 164 h 211"/>
                  <a:gd name="T24" fmla="*/ 46 w 93"/>
                  <a:gd name="T25" fmla="*/ 19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211">
                    <a:moveTo>
                      <a:pt x="56" y="119"/>
                    </a:moveTo>
                    <a:cubicBezTo>
                      <a:pt x="56" y="0"/>
                      <a:pt x="56" y="0"/>
                      <a:pt x="56" y="0"/>
                    </a:cubicBezTo>
                    <a:cubicBezTo>
                      <a:pt x="41" y="0"/>
                      <a:pt x="41" y="0"/>
                      <a:pt x="41" y="0"/>
                    </a:cubicBezTo>
                    <a:cubicBezTo>
                      <a:pt x="41" y="118"/>
                      <a:pt x="41" y="118"/>
                      <a:pt x="41" y="118"/>
                    </a:cubicBezTo>
                    <a:cubicBezTo>
                      <a:pt x="18" y="121"/>
                      <a:pt x="0" y="141"/>
                      <a:pt x="0" y="164"/>
                    </a:cubicBezTo>
                    <a:cubicBezTo>
                      <a:pt x="0" y="190"/>
                      <a:pt x="21" y="211"/>
                      <a:pt x="46" y="211"/>
                    </a:cubicBezTo>
                    <a:cubicBezTo>
                      <a:pt x="72" y="211"/>
                      <a:pt x="93" y="190"/>
                      <a:pt x="93" y="164"/>
                    </a:cubicBezTo>
                    <a:cubicBezTo>
                      <a:pt x="93" y="142"/>
                      <a:pt x="77" y="123"/>
                      <a:pt x="56" y="119"/>
                    </a:cubicBezTo>
                    <a:close/>
                    <a:moveTo>
                      <a:pt x="46" y="191"/>
                    </a:moveTo>
                    <a:cubicBezTo>
                      <a:pt x="31" y="191"/>
                      <a:pt x="19" y="179"/>
                      <a:pt x="19" y="164"/>
                    </a:cubicBezTo>
                    <a:cubicBezTo>
                      <a:pt x="19" y="149"/>
                      <a:pt x="31" y="137"/>
                      <a:pt x="46" y="137"/>
                    </a:cubicBezTo>
                    <a:cubicBezTo>
                      <a:pt x="61" y="137"/>
                      <a:pt x="74" y="149"/>
                      <a:pt x="74" y="164"/>
                    </a:cubicBezTo>
                    <a:cubicBezTo>
                      <a:pt x="74" y="179"/>
                      <a:pt x="61" y="191"/>
                      <a:pt x="46" y="191"/>
                    </a:cubicBezTo>
                    <a:close/>
                  </a:path>
                </a:pathLst>
              </a:custGeom>
              <a:solidFill>
                <a:srgbClr val="7030A0"/>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grpSp>
      </p:grpSp>
      <p:grpSp>
        <p:nvGrpSpPr>
          <p:cNvPr id="2" name="Group 1"/>
          <p:cNvGrpSpPr>
            <a:grpSpLocks/>
          </p:cNvGrpSpPr>
          <p:nvPr/>
        </p:nvGrpSpPr>
        <p:grpSpPr bwMode="auto">
          <a:xfrm>
            <a:off x="5811838" y="687388"/>
            <a:ext cx="2281237" cy="5784850"/>
            <a:chOff x="5812204" y="686933"/>
            <a:chExt cx="2281503" cy="5785637"/>
          </a:xfrm>
        </p:grpSpPr>
        <p:sp>
          <p:nvSpPr>
            <p:cNvPr id="19" name="Freeform 18"/>
            <p:cNvSpPr>
              <a:spLocks/>
            </p:cNvSpPr>
            <p:nvPr/>
          </p:nvSpPr>
          <p:spPr bwMode="auto">
            <a:xfrm rot="5400000" flipH="1">
              <a:off x="5878882" y="5207166"/>
              <a:ext cx="514420" cy="600145"/>
            </a:xfrm>
            <a:custGeom>
              <a:avLst/>
              <a:gdLst>
                <a:gd name="T0" fmla="*/ 194 w 194"/>
                <a:gd name="T1" fmla="*/ 98 h 226"/>
                <a:gd name="T2" fmla="*/ 0 w 194"/>
                <a:gd name="T3" fmla="*/ 0 h 226"/>
                <a:gd name="T4" fmla="*/ 0 w 194"/>
                <a:gd name="T5" fmla="*/ 226 h 226"/>
                <a:gd name="T6" fmla="*/ 194 w 194"/>
                <a:gd name="T7" fmla="*/ 133 h 226"/>
                <a:gd name="T8" fmla="*/ 194 w 194"/>
                <a:gd name="T9" fmla="*/ 98 h 226"/>
              </a:gdLst>
              <a:ahLst/>
              <a:cxnLst>
                <a:cxn ang="0">
                  <a:pos x="T0" y="T1"/>
                </a:cxn>
                <a:cxn ang="0">
                  <a:pos x="T2" y="T3"/>
                </a:cxn>
                <a:cxn ang="0">
                  <a:pos x="T4" y="T5"/>
                </a:cxn>
                <a:cxn ang="0">
                  <a:pos x="T6" y="T7"/>
                </a:cxn>
                <a:cxn ang="0">
                  <a:pos x="T8" y="T9"/>
                </a:cxn>
              </a:cxnLst>
              <a:rect l="0" t="0" r="r" b="b"/>
              <a:pathLst>
                <a:path w="194" h="226">
                  <a:moveTo>
                    <a:pt x="194" y="98"/>
                  </a:moveTo>
                  <a:lnTo>
                    <a:pt x="0" y="0"/>
                  </a:lnTo>
                  <a:lnTo>
                    <a:pt x="0" y="226"/>
                  </a:lnTo>
                  <a:lnTo>
                    <a:pt x="194" y="133"/>
                  </a:lnTo>
                  <a:lnTo>
                    <a:pt x="194" y="98"/>
                  </a:lnTo>
                  <a:close/>
                </a:path>
              </a:pathLst>
            </a:custGeom>
            <a:solidFill>
              <a:srgbClr val="FF0000"/>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85048" name="Rectangle 48"/>
            <p:cNvSpPr>
              <a:spLocks noChangeArrowheads="1"/>
            </p:cNvSpPr>
            <p:nvPr/>
          </p:nvSpPr>
          <p:spPr bwMode="auto">
            <a:xfrm rot="5400000" flipH="1">
              <a:off x="4198284" y="3272530"/>
              <a:ext cx="3861325" cy="93673"/>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hangingPunct="1"/>
              <a:endParaRPr lang="zh-CN" altLang="zh-CN" sz="1300"/>
            </a:p>
          </p:txBody>
        </p:sp>
        <p:sp>
          <p:nvSpPr>
            <p:cNvPr id="35" name="Freeform 49"/>
            <p:cNvSpPr>
              <a:spLocks noEditPoints="1"/>
            </p:cNvSpPr>
            <p:nvPr/>
          </p:nvSpPr>
          <p:spPr bwMode="auto">
            <a:xfrm rot="5400000" flipH="1">
              <a:off x="7075996" y="253500"/>
              <a:ext cx="584279" cy="1451144"/>
            </a:xfrm>
            <a:custGeom>
              <a:avLst/>
              <a:gdLst>
                <a:gd name="T0" fmla="*/ 54 w 93"/>
                <a:gd name="T1" fmla="*/ 92 h 230"/>
                <a:gd name="T2" fmla="*/ 93 w 93"/>
                <a:gd name="T3" fmla="*/ 47 h 230"/>
                <a:gd name="T4" fmla="*/ 47 w 93"/>
                <a:gd name="T5" fmla="*/ 0 h 230"/>
                <a:gd name="T6" fmla="*/ 0 w 93"/>
                <a:gd name="T7" fmla="*/ 47 h 230"/>
                <a:gd name="T8" fmla="*/ 39 w 93"/>
                <a:gd name="T9" fmla="*/ 92 h 230"/>
                <a:gd name="T10" fmla="*/ 39 w 93"/>
                <a:gd name="T11" fmla="*/ 230 h 230"/>
                <a:gd name="T12" fmla="*/ 54 w 93"/>
                <a:gd name="T13" fmla="*/ 230 h 230"/>
                <a:gd name="T14" fmla="*/ 54 w 93"/>
                <a:gd name="T15" fmla="*/ 92 h 230"/>
                <a:gd name="T16" fmla="*/ 19 w 93"/>
                <a:gd name="T17" fmla="*/ 47 h 230"/>
                <a:gd name="T18" fmla="*/ 47 w 93"/>
                <a:gd name="T19" fmla="*/ 19 h 230"/>
                <a:gd name="T20" fmla="*/ 74 w 93"/>
                <a:gd name="T21" fmla="*/ 47 h 230"/>
                <a:gd name="T22" fmla="*/ 47 w 93"/>
                <a:gd name="T23" fmla="*/ 74 h 230"/>
                <a:gd name="T24" fmla="*/ 19 w 93"/>
                <a:gd name="T25" fmla="*/ 47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230">
                  <a:moveTo>
                    <a:pt x="54" y="92"/>
                  </a:moveTo>
                  <a:cubicBezTo>
                    <a:pt x="76" y="89"/>
                    <a:pt x="93" y="70"/>
                    <a:pt x="93" y="47"/>
                  </a:cubicBezTo>
                  <a:cubicBezTo>
                    <a:pt x="93" y="21"/>
                    <a:pt x="72" y="0"/>
                    <a:pt x="47" y="0"/>
                  </a:cubicBezTo>
                  <a:cubicBezTo>
                    <a:pt x="21" y="0"/>
                    <a:pt x="0" y="21"/>
                    <a:pt x="0" y="47"/>
                  </a:cubicBezTo>
                  <a:cubicBezTo>
                    <a:pt x="0" y="70"/>
                    <a:pt x="17" y="89"/>
                    <a:pt x="39" y="92"/>
                  </a:cubicBezTo>
                  <a:cubicBezTo>
                    <a:pt x="39" y="230"/>
                    <a:pt x="39" y="230"/>
                    <a:pt x="39" y="230"/>
                  </a:cubicBezTo>
                  <a:cubicBezTo>
                    <a:pt x="54" y="230"/>
                    <a:pt x="54" y="230"/>
                    <a:pt x="54" y="230"/>
                  </a:cubicBezTo>
                  <a:lnTo>
                    <a:pt x="54" y="92"/>
                  </a:lnTo>
                  <a:close/>
                  <a:moveTo>
                    <a:pt x="19" y="47"/>
                  </a:moveTo>
                  <a:cubicBezTo>
                    <a:pt x="19" y="32"/>
                    <a:pt x="31" y="19"/>
                    <a:pt x="47" y="19"/>
                  </a:cubicBezTo>
                  <a:cubicBezTo>
                    <a:pt x="62" y="19"/>
                    <a:pt x="74" y="32"/>
                    <a:pt x="74" y="47"/>
                  </a:cubicBezTo>
                  <a:cubicBezTo>
                    <a:pt x="74" y="62"/>
                    <a:pt x="62" y="74"/>
                    <a:pt x="47" y="74"/>
                  </a:cubicBezTo>
                  <a:cubicBezTo>
                    <a:pt x="31" y="74"/>
                    <a:pt x="19" y="62"/>
                    <a:pt x="19" y="47"/>
                  </a:cubicBezTo>
                  <a:close/>
                </a:path>
              </a:pathLst>
            </a:custGeom>
            <a:solidFill>
              <a:srgbClr val="FF0000"/>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6" name="Freeform 50"/>
            <p:cNvSpPr>
              <a:spLocks/>
            </p:cNvSpPr>
            <p:nvPr/>
          </p:nvSpPr>
          <p:spPr bwMode="auto">
            <a:xfrm rot="5400000" flipH="1">
              <a:off x="6133706" y="879846"/>
              <a:ext cx="457262" cy="560452"/>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rgbClr val="FF0000"/>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85051" name="Rectangle 41"/>
            <p:cNvSpPr>
              <a:spLocks noChangeAspect="1" noChangeArrowheads="1"/>
            </p:cNvSpPr>
            <p:nvPr/>
          </p:nvSpPr>
          <p:spPr bwMode="auto">
            <a:xfrm flipH="1">
              <a:off x="5812204" y="5762860"/>
              <a:ext cx="627135" cy="709710"/>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hangingPunct="1"/>
              <a:endParaRPr lang="zh-CN" altLang="zh-CN" sz="1300"/>
            </a:p>
          </p:txBody>
        </p:sp>
      </p:grpSp>
      <p:grpSp>
        <p:nvGrpSpPr>
          <p:cNvPr id="11" name="Group 10"/>
          <p:cNvGrpSpPr>
            <a:grpSpLocks/>
          </p:cNvGrpSpPr>
          <p:nvPr/>
        </p:nvGrpSpPr>
        <p:grpSpPr bwMode="auto">
          <a:xfrm>
            <a:off x="6264275" y="2209800"/>
            <a:ext cx="1822450" cy="4248150"/>
            <a:chOff x="6263504" y="2209195"/>
            <a:chExt cx="1822464" cy="4248863"/>
          </a:xfrm>
        </p:grpSpPr>
        <p:sp>
          <p:nvSpPr>
            <p:cNvPr id="85041" name="Rectangle 38"/>
            <p:cNvSpPr>
              <a:spLocks noChangeArrowheads="1"/>
            </p:cNvSpPr>
            <p:nvPr/>
          </p:nvSpPr>
          <p:spPr bwMode="auto">
            <a:xfrm rot="5400000" flipH="1">
              <a:off x="6800822" y="5807916"/>
              <a:ext cx="693853" cy="606430"/>
            </a:xfrm>
            <a:prstGeom prst="rect">
              <a:avLst/>
            </a:prstGeom>
            <a:solidFill>
              <a:srgbClr val="3082BA"/>
            </a:solid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hangingPunct="1"/>
              <a:endParaRPr lang="zh-CN" altLang="zh-CN" sz="1300"/>
            </a:p>
          </p:txBody>
        </p:sp>
        <p:grpSp>
          <p:nvGrpSpPr>
            <p:cNvPr id="85042" name="Group 5"/>
            <p:cNvGrpSpPr>
              <a:grpSpLocks/>
            </p:cNvGrpSpPr>
            <p:nvPr/>
          </p:nvGrpSpPr>
          <p:grpSpPr bwMode="auto">
            <a:xfrm>
              <a:off x="6263504" y="2209195"/>
              <a:ext cx="1822464" cy="3555473"/>
              <a:chOff x="6263504" y="2209195"/>
              <a:chExt cx="1822464" cy="3555473"/>
            </a:xfrm>
          </p:grpSpPr>
          <p:sp>
            <p:nvSpPr>
              <p:cNvPr id="18" name="Freeform 17"/>
              <p:cNvSpPr>
                <a:spLocks/>
              </p:cNvSpPr>
              <p:nvPr/>
            </p:nvSpPr>
            <p:spPr bwMode="auto">
              <a:xfrm rot="5400000" flipH="1">
                <a:off x="6596839" y="4910081"/>
                <a:ext cx="528727" cy="1179521"/>
              </a:xfrm>
              <a:custGeom>
                <a:avLst/>
                <a:gdLst>
                  <a:gd name="T0" fmla="*/ 199 w 199"/>
                  <a:gd name="T1" fmla="*/ 408 h 444"/>
                  <a:gd name="T2" fmla="*/ 0 w 199"/>
                  <a:gd name="T3" fmla="*/ 0 h 444"/>
                  <a:gd name="T4" fmla="*/ 0 w 199"/>
                  <a:gd name="T5" fmla="*/ 228 h 444"/>
                  <a:gd name="T6" fmla="*/ 199 w 199"/>
                  <a:gd name="T7" fmla="*/ 444 h 444"/>
                  <a:gd name="T8" fmla="*/ 199 w 199"/>
                  <a:gd name="T9" fmla="*/ 408 h 444"/>
                </a:gdLst>
                <a:ahLst/>
                <a:cxnLst>
                  <a:cxn ang="0">
                    <a:pos x="T0" y="T1"/>
                  </a:cxn>
                  <a:cxn ang="0">
                    <a:pos x="T2" y="T3"/>
                  </a:cxn>
                  <a:cxn ang="0">
                    <a:pos x="T4" y="T5"/>
                  </a:cxn>
                  <a:cxn ang="0">
                    <a:pos x="T6" y="T7"/>
                  </a:cxn>
                  <a:cxn ang="0">
                    <a:pos x="T8" y="T9"/>
                  </a:cxn>
                </a:cxnLst>
                <a:rect l="0" t="0" r="r" b="b"/>
                <a:pathLst>
                  <a:path w="199" h="444">
                    <a:moveTo>
                      <a:pt x="199" y="408"/>
                    </a:moveTo>
                    <a:lnTo>
                      <a:pt x="0" y="0"/>
                    </a:lnTo>
                    <a:lnTo>
                      <a:pt x="0" y="228"/>
                    </a:lnTo>
                    <a:lnTo>
                      <a:pt x="199" y="444"/>
                    </a:lnTo>
                    <a:lnTo>
                      <a:pt x="199" y="408"/>
                    </a:ln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1" name="Rectangle 45"/>
              <p:cNvSpPr>
                <a:spLocks noChangeArrowheads="1"/>
              </p:cNvSpPr>
              <p:nvPr/>
            </p:nvSpPr>
            <p:spPr bwMode="auto">
              <a:xfrm rot="5400000" flipH="1">
                <a:off x="5123479" y="3992265"/>
                <a:ext cx="2391177" cy="95251"/>
              </a:xfrm>
              <a:prstGeom prst="rect">
                <a:avLst/>
              </a:prstGeom>
              <a:solidFill>
                <a:schemeClr val="accent5"/>
              </a:solidFill>
              <a:ln>
                <a:noFill/>
              </a:ln>
            </p:spPr>
            <p:txBody>
              <a:bodyPr lIns="68580" tIns="34290" rIns="68580" bIns="34290"/>
              <a:lstStyle/>
              <a:p>
                <a:pPr eaLnBrk="1" hangingPunct="1">
                  <a:defRPr/>
                </a:pPr>
                <a:endParaRPr lang="zh-CN" altLang="zh-CN" sz="1300"/>
              </a:p>
            </p:txBody>
          </p:sp>
          <p:sp>
            <p:nvSpPr>
              <p:cNvPr id="32" name="Freeform 46"/>
              <p:cNvSpPr>
                <a:spLocks/>
              </p:cNvSpPr>
              <p:nvPr/>
            </p:nvSpPr>
            <p:spPr bwMode="auto">
              <a:xfrm rot="5400000" flipH="1">
                <a:off x="6307129" y="2410086"/>
                <a:ext cx="390591" cy="477842"/>
              </a:xfrm>
              <a:custGeom>
                <a:avLst/>
                <a:gdLst>
                  <a:gd name="T0" fmla="*/ 46 w 62"/>
                  <a:gd name="T1" fmla="*/ 0 h 76"/>
                  <a:gd name="T2" fmla="*/ 46 w 62"/>
                  <a:gd name="T3" fmla="*/ 0 h 76"/>
                  <a:gd name="T4" fmla="*/ 1 w 62"/>
                  <a:gd name="T5" fmla="*/ 61 h 76"/>
                  <a:gd name="T6" fmla="*/ 0 w 62"/>
                  <a:gd name="T7" fmla="*/ 61 h 76"/>
                  <a:gd name="T8" fmla="*/ 0 w 62"/>
                  <a:gd name="T9" fmla="*/ 76 h 76"/>
                  <a:gd name="T10" fmla="*/ 1 w 62"/>
                  <a:gd name="T11" fmla="*/ 76 h 76"/>
                  <a:gd name="T12" fmla="*/ 62 w 62"/>
                  <a:gd name="T13" fmla="*/ 0 h 76"/>
                  <a:gd name="T14" fmla="*/ 62 w 62"/>
                  <a:gd name="T15" fmla="*/ 0 h 76"/>
                  <a:gd name="T16" fmla="*/ 46 w 62"/>
                  <a:gd name="T1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76">
                    <a:moveTo>
                      <a:pt x="46" y="0"/>
                    </a:moveTo>
                    <a:cubicBezTo>
                      <a:pt x="46" y="0"/>
                      <a:pt x="46" y="0"/>
                      <a:pt x="46" y="0"/>
                    </a:cubicBezTo>
                    <a:cubicBezTo>
                      <a:pt x="46" y="55"/>
                      <a:pt x="14" y="61"/>
                      <a:pt x="1" y="61"/>
                    </a:cubicBezTo>
                    <a:cubicBezTo>
                      <a:pt x="0" y="61"/>
                      <a:pt x="0" y="61"/>
                      <a:pt x="0" y="61"/>
                    </a:cubicBezTo>
                    <a:cubicBezTo>
                      <a:pt x="0" y="76"/>
                      <a:pt x="0" y="76"/>
                      <a:pt x="0" y="76"/>
                    </a:cubicBezTo>
                    <a:cubicBezTo>
                      <a:pt x="1" y="76"/>
                      <a:pt x="1" y="76"/>
                      <a:pt x="1" y="76"/>
                    </a:cubicBezTo>
                    <a:cubicBezTo>
                      <a:pt x="38" y="76"/>
                      <a:pt x="62" y="47"/>
                      <a:pt x="62" y="0"/>
                    </a:cubicBezTo>
                    <a:cubicBezTo>
                      <a:pt x="62" y="0"/>
                      <a:pt x="62" y="0"/>
                      <a:pt x="62" y="0"/>
                    </a:cubicBezTo>
                    <a:lnTo>
                      <a:pt x="46" y="0"/>
                    </a:ln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3" name="Freeform 47"/>
              <p:cNvSpPr>
                <a:spLocks noEditPoints="1"/>
              </p:cNvSpPr>
              <p:nvPr/>
            </p:nvSpPr>
            <p:spPr bwMode="auto">
              <a:xfrm rot="5400000" flipH="1">
                <a:off x="7123889" y="1826651"/>
                <a:ext cx="579535" cy="1344622"/>
              </a:xfrm>
              <a:custGeom>
                <a:avLst/>
                <a:gdLst>
                  <a:gd name="T0" fmla="*/ 53 w 92"/>
                  <a:gd name="T1" fmla="*/ 93 h 213"/>
                  <a:gd name="T2" fmla="*/ 92 w 92"/>
                  <a:gd name="T3" fmla="*/ 47 h 213"/>
                  <a:gd name="T4" fmla="*/ 46 w 92"/>
                  <a:gd name="T5" fmla="*/ 0 h 213"/>
                  <a:gd name="T6" fmla="*/ 0 w 92"/>
                  <a:gd name="T7" fmla="*/ 47 h 213"/>
                  <a:gd name="T8" fmla="*/ 37 w 92"/>
                  <a:gd name="T9" fmla="*/ 92 h 213"/>
                  <a:gd name="T10" fmla="*/ 37 w 92"/>
                  <a:gd name="T11" fmla="*/ 213 h 213"/>
                  <a:gd name="T12" fmla="*/ 53 w 92"/>
                  <a:gd name="T13" fmla="*/ 213 h 213"/>
                  <a:gd name="T14" fmla="*/ 53 w 92"/>
                  <a:gd name="T15" fmla="*/ 93 h 213"/>
                  <a:gd name="T16" fmla="*/ 19 w 92"/>
                  <a:gd name="T17" fmla="*/ 47 h 213"/>
                  <a:gd name="T18" fmla="*/ 46 w 92"/>
                  <a:gd name="T19" fmla="*/ 19 h 213"/>
                  <a:gd name="T20" fmla="*/ 73 w 92"/>
                  <a:gd name="T21" fmla="*/ 47 h 213"/>
                  <a:gd name="T22" fmla="*/ 46 w 92"/>
                  <a:gd name="T23" fmla="*/ 74 h 213"/>
                  <a:gd name="T24" fmla="*/ 19 w 92"/>
                  <a:gd name="T25" fmla="*/ 47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213">
                    <a:moveTo>
                      <a:pt x="53" y="93"/>
                    </a:moveTo>
                    <a:cubicBezTo>
                      <a:pt x="75" y="89"/>
                      <a:pt x="92" y="70"/>
                      <a:pt x="92" y="47"/>
                    </a:cubicBezTo>
                    <a:cubicBezTo>
                      <a:pt x="92" y="21"/>
                      <a:pt x="72" y="0"/>
                      <a:pt x="46" y="0"/>
                    </a:cubicBezTo>
                    <a:cubicBezTo>
                      <a:pt x="20" y="0"/>
                      <a:pt x="0" y="21"/>
                      <a:pt x="0" y="47"/>
                    </a:cubicBezTo>
                    <a:cubicBezTo>
                      <a:pt x="0" y="69"/>
                      <a:pt x="16" y="88"/>
                      <a:pt x="37" y="92"/>
                    </a:cubicBezTo>
                    <a:cubicBezTo>
                      <a:pt x="37" y="213"/>
                      <a:pt x="37" y="213"/>
                      <a:pt x="37" y="213"/>
                    </a:cubicBezTo>
                    <a:cubicBezTo>
                      <a:pt x="53" y="213"/>
                      <a:pt x="53" y="213"/>
                      <a:pt x="53" y="213"/>
                    </a:cubicBezTo>
                    <a:lnTo>
                      <a:pt x="53" y="93"/>
                    </a:lnTo>
                    <a:close/>
                    <a:moveTo>
                      <a:pt x="19" y="47"/>
                    </a:moveTo>
                    <a:cubicBezTo>
                      <a:pt x="19" y="32"/>
                      <a:pt x="31" y="19"/>
                      <a:pt x="46" y="19"/>
                    </a:cubicBezTo>
                    <a:cubicBezTo>
                      <a:pt x="61" y="19"/>
                      <a:pt x="73" y="32"/>
                      <a:pt x="73" y="47"/>
                    </a:cubicBezTo>
                    <a:cubicBezTo>
                      <a:pt x="73" y="62"/>
                      <a:pt x="61" y="74"/>
                      <a:pt x="46" y="74"/>
                    </a:cubicBezTo>
                    <a:cubicBezTo>
                      <a:pt x="31" y="74"/>
                      <a:pt x="19" y="62"/>
                      <a:pt x="19" y="47"/>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grpSp>
      </p:grpSp>
      <p:grpSp>
        <p:nvGrpSpPr>
          <p:cNvPr id="12" name="Group 11"/>
          <p:cNvGrpSpPr>
            <a:grpSpLocks/>
          </p:cNvGrpSpPr>
          <p:nvPr/>
        </p:nvGrpSpPr>
        <p:grpSpPr bwMode="auto">
          <a:xfrm>
            <a:off x="6450013" y="3698875"/>
            <a:ext cx="2020887" cy="2759075"/>
            <a:chOff x="6449239" y="3698665"/>
            <a:chExt cx="2021713" cy="2759392"/>
          </a:xfrm>
        </p:grpSpPr>
        <p:sp>
          <p:nvSpPr>
            <p:cNvPr id="22" name="Rectangle 37"/>
            <p:cNvSpPr>
              <a:spLocks noChangeArrowheads="1"/>
            </p:cNvSpPr>
            <p:nvPr/>
          </p:nvSpPr>
          <p:spPr bwMode="auto">
            <a:xfrm rot="5400000" flipH="1">
              <a:off x="7821503" y="5808608"/>
              <a:ext cx="706518" cy="592379"/>
            </a:xfrm>
            <a:prstGeom prst="rect">
              <a:avLst/>
            </a:prstGeom>
            <a:solidFill>
              <a:schemeClr val="accent4"/>
            </a:solidFill>
            <a:ln>
              <a:noFill/>
            </a:ln>
          </p:spPr>
          <p:txBody>
            <a:bodyPr lIns="68580" tIns="34290" rIns="68580" bIns="34290"/>
            <a:lstStyle/>
            <a:p>
              <a:pPr eaLnBrk="1" hangingPunct="1">
                <a:defRPr/>
              </a:pPr>
              <a:endParaRPr lang="zh-CN" altLang="zh-CN" sz="1300"/>
            </a:p>
          </p:txBody>
        </p:sp>
        <p:grpSp>
          <p:nvGrpSpPr>
            <p:cNvPr id="85036" name="Group 6"/>
            <p:cNvGrpSpPr>
              <a:grpSpLocks/>
            </p:cNvGrpSpPr>
            <p:nvPr/>
          </p:nvGrpSpPr>
          <p:grpSpPr bwMode="auto">
            <a:xfrm>
              <a:off x="6449239" y="3698665"/>
              <a:ext cx="2021713" cy="2052721"/>
              <a:chOff x="6449239" y="3698665"/>
              <a:chExt cx="2021713" cy="2052721"/>
            </a:xfrm>
          </p:grpSpPr>
          <p:sp>
            <p:nvSpPr>
              <p:cNvPr id="17" name="Freeform 16"/>
              <p:cNvSpPr>
                <a:spLocks/>
              </p:cNvSpPr>
              <p:nvPr/>
            </p:nvSpPr>
            <p:spPr bwMode="auto">
              <a:xfrm rot="5400000" flipH="1">
                <a:off x="7205273" y="4485859"/>
                <a:ext cx="509647" cy="2021713"/>
              </a:xfrm>
              <a:custGeom>
                <a:avLst/>
                <a:gdLst>
                  <a:gd name="T0" fmla="*/ 192 w 192"/>
                  <a:gd name="T1" fmla="*/ 724 h 761"/>
                  <a:gd name="T2" fmla="*/ 0 w 192"/>
                  <a:gd name="T3" fmla="*/ 0 h 761"/>
                  <a:gd name="T4" fmla="*/ 0 w 192"/>
                  <a:gd name="T5" fmla="*/ 223 h 761"/>
                  <a:gd name="T6" fmla="*/ 192 w 192"/>
                  <a:gd name="T7" fmla="*/ 761 h 761"/>
                  <a:gd name="T8" fmla="*/ 192 w 192"/>
                  <a:gd name="T9" fmla="*/ 724 h 761"/>
                </a:gdLst>
                <a:ahLst/>
                <a:cxnLst>
                  <a:cxn ang="0">
                    <a:pos x="T0" y="T1"/>
                  </a:cxn>
                  <a:cxn ang="0">
                    <a:pos x="T2" y="T3"/>
                  </a:cxn>
                  <a:cxn ang="0">
                    <a:pos x="T4" y="T5"/>
                  </a:cxn>
                  <a:cxn ang="0">
                    <a:pos x="T6" y="T7"/>
                  </a:cxn>
                  <a:cxn ang="0">
                    <a:pos x="T8" y="T9"/>
                  </a:cxn>
                </a:cxnLst>
                <a:rect l="0" t="0" r="r" b="b"/>
                <a:pathLst>
                  <a:path w="192" h="761">
                    <a:moveTo>
                      <a:pt x="192" y="724"/>
                    </a:moveTo>
                    <a:lnTo>
                      <a:pt x="0" y="0"/>
                    </a:lnTo>
                    <a:lnTo>
                      <a:pt x="0" y="223"/>
                    </a:lnTo>
                    <a:lnTo>
                      <a:pt x="192" y="761"/>
                    </a:lnTo>
                    <a:lnTo>
                      <a:pt x="192" y="724"/>
                    </a:ln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7" name="Rectangle 42"/>
              <p:cNvSpPr>
                <a:spLocks noChangeArrowheads="1"/>
              </p:cNvSpPr>
              <p:nvPr/>
            </p:nvSpPr>
            <p:spPr bwMode="auto">
              <a:xfrm rot="5400000" flipH="1">
                <a:off x="6063447" y="4757634"/>
                <a:ext cx="870050" cy="98465"/>
              </a:xfrm>
              <a:prstGeom prst="rect">
                <a:avLst/>
              </a:prstGeom>
              <a:solidFill>
                <a:schemeClr val="accent4"/>
              </a:solidFill>
              <a:ln>
                <a:noFill/>
              </a:ln>
            </p:spPr>
            <p:txBody>
              <a:bodyPr lIns="68580" tIns="34290" rIns="68580" bIns="34290"/>
              <a:lstStyle/>
              <a:p>
                <a:pPr eaLnBrk="1" hangingPunct="1">
                  <a:defRPr/>
                </a:pPr>
                <a:endParaRPr lang="zh-CN" altLang="zh-CN" sz="1300"/>
              </a:p>
            </p:txBody>
          </p:sp>
          <p:sp>
            <p:nvSpPr>
              <p:cNvPr id="28" name="Freeform 43"/>
              <p:cNvSpPr>
                <a:spLocks noEditPoints="1"/>
              </p:cNvSpPr>
              <p:nvPr/>
            </p:nvSpPr>
            <p:spPr bwMode="auto">
              <a:xfrm rot="5400000" flipH="1">
                <a:off x="7220371" y="3410330"/>
                <a:ext cx="584267" cy="1160936"/>
              </a:xfrm>
              <a:custGeom>
                <a:avLst/>
                <a:gdLst>
                  <a:gd name="T0" fmla="*/ 51 w 93"/>
                  <a:gd name="T1" fmla="*/ 93 h 184"/>
                  <a:gd name="T2" fmla="*/ 93 w 93"/>
                  <a:gd name="T3" fmla="*/ 47 h 184"/>
                  <a:gd name="T4" fmla="*/ 46 w 93"/>
                  <a:gd name="T5" fmla="*/ 0 h 184"/>
                  <a:gd name="T6" fmla="*/ 0 w 93"/>
                  <a:gd name="T7" fmla="*/ 47 h 184"/>
                  <a:gd name="T8" fmla="*/ 36 w 93"/>
                  <a:gd name="T9" fmla="*/ 92 h 184"/>
                  <a:gd name="T10" fmla="*/ 36 w 93"/>
                  <a:gd name="T11" fmla="*/ 184 h 184"/>
                  <a:gd name="T12" fmla="*/ 51 w 93"/>
                  <a:gd name="T13" fmla="*/ 184 h 184"/>
                  <a:gd name="T14" fmla="*/ 51 w 93"/>
                  <a:gd name="T15" fmla="*/ 93 h 184"/>
                  <a:gd name="T16" fmla="*/ 19 w 93"/>
                  <a:gd name="T17" fmla="*/ 47 h 184"/>
                  <a:gd name="T18" fmla="*/ 46 w 93"/>
                  <a:gd name="T19" fmla="*/ 19 h 184"/>
                  <a:gd name="T20" fmla="*/ 74 w 93"/>
                  <a:gd name="T21" fmla="*/ 47 h 184"/>
                  <a:gd name="T22" fmla="*/ 46 w 93"/>
                  <a:gd name="T23" fmla="*/ 74 h 184"/>
                  <a:gd name="T24" fmla="*/ 19 w 93"/>
                  <a:gd name="T25" fmla="*/ 4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184">
                    <a:moveTo>
                      <a:pt x="51" y="93"/>
                    </a:moveTo>
                    <a:cubicBezTo>
                      <a:pt x="75" y="90"/>
                      <a:pt x="93" y="71"/>
                      <a:pt x="93" y="47"/>
                    </a:cubicBezTo>
                    <a:cubicBezTo>
                      <a:pt x="93" y="21"/>
                      <a:pt x="72" y="0"/>
                      <a:pt x="46" y="0"/>
                    </a:cubicBezTo>
                    <a:cubicBezTo>
                      <a:pt x="21" y="0"/>
                      <a:pt x="0" y="21"/>
                      <a:pt x="0" y="47"/>
                    </a:cubicBezTo>
                    <a:cubicBezTo>
                      <a:pt x="0" y="69"/>
                      <a:pt x="15" y="87"/>
                      <a:pt x="36" y="92"/>
                    </a:cubicBezTo>
                    <a:cubicBezTo>
                      <a:pt x="36" y="184"/>
                      <a:pt x="36" y="184"/>
                      <a:pt x="36" y="184"/>
                    </a:cubicBezTo>
                    <a:cubicBezTo>
                      <a:pt x="51" y="184"/>
                      <a:pt x="51" y="184"/>
                      <a:pt x="51" y="184"/>
                    </a:cubicBezTo>
                    <a:lnTo>
                      <a:pt x="51" y="93"/>
                    </a:lnTo>
                    <a:close/>
                    <a:moveTo>
                      <a:pt x="19" y="47"/>
                    </a:moveTo>
                    <a:cubicBezTo>
                      <a:pt x="19" y="32"/>
                      <a:pt x="31" y="19"/>
                      <a:pt x="46" y="19"/>
                    </a:cubicBezTo>
                    <a:cubicBezTo>
                      <a:pt x="61" y="19"/>
                      <a:pt x="74" y="32"/>
                      <a:pt x="74" y="47"/>
                    </a:cubicBezTo>
                    <a:cubicBezTo>
                      <a:pt x="74" y="62"/>
                      <a:pt x="61" y="74"/>
                      <a:pt x="46" y="74"/>
                    </a:cubicBezTo>
                    <a:cubicBezTo>
                      <a:pt x="31" y="74"/>
                      <a:pt x="19" y="62"/>
                      <a:pt x="19" y="47"/>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0" name="Freeform 44"/>
              <p:cNvSpPr>
                <a:spLocks/>
              </p:cNvSpPr>
              <p:nvPr/>
            </p:nvSpPr>
            <p:spPr bwMode="auto">
              <a:xfrm rot="5400000" flipH="1">
                <a:off x="6486620" y="3926427"/>
                <a:ext cx="408034" cy="482797"/>
              </a:xfrm>
              <a:custGeom>
                <a:avLst/>
                <a:gdLst>
                  <a:gd name="T0" fmla="*/ 50 w 65"/>
                  <a:gd name="T1" fmla="*/ 0 h 77"/>
                  <a:gd name="T2" fmla="*/ 50 w 65"/>
                  <a:gd name="T3" fmla="*/ 0 h 77"/>
                  <a:gd name="T4" fmla="*/ 2 w 65"/>
                  <a:gd name="T5" fmla="*/ 61 h 77"/>
                  <a:gd name="T6" fmla="*/ 0 w 65"/>
                  <a:gd name="T7" fmla="*/ 61 h 77"/>
                  <a:gd name="T8" fmla="*/ 0 w 65"/>
                  <a:gd name="T9" fmla="*/ 77 h 77"/>
                  <a:gd name="T10" fmla="*/ 2 w 65"/>
                  <a:gd name="T11" fmla="*/ 77 h 77"/>
                  <a:gd name="T12" fmla="*/ 43 w 65"/>
                  <a:gd name="T13" fmla="*/ 63 h 77"/>
                  <a:gd name="T14" fmla="*/ 65 w 65"/>
                  <a:gd name="T15" fmla="*/ 0 h 77"/>
                  <a:gd name="T16" fmla="*/ 65 w 65"/>
                  <a:gd name="T17" fmla="*/ 0 h 77"/>
                  <a:gd name="T18" fmla="*/ 50 w 65"/>
                  <a:gd name="T1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77">
                    <a:moveTo>
                      <a:pt x="50" y="0"/>
                    </a:moveTo>
                    <a:cubicBezTo>
                      <a:pt x="50" y="0"/>
                      <a:pt x="50" y="0"/>
                      <a:pt x="50" y="0"/>
                    </a:cubicBezTo>
                    <a:cubicBezTo>
                      <a:pt x="50" y="23"/>
                      <a:pt x="44" y="61"/>
                      <a:pt x="2" y="61"/>
                    </a:cubicBezTo>
                    <a:cubicBezTo>
                      <a:pt x="0" y="61"/>
                      <a:pt x="0" y="61"/>
                      <a:pt x="0" y="61"/>
                    </a:cubicBezTo>
                    <a:cubicBezTo>
                      <a:pt x="0" y="77"/>
                      <a:pt x="0" y="77"/>
                      <a:pt x="0" y="77"/>
                    </a:cubicBezTo>
                    <a:cubicBezTo>
                      <a:pt x="2" y="77"/>
                      <a:pt x="2" y="77"/>
                      <a:pt x="2" y="77"/>
                    </a:cubicBezTo>
                    <a:cubicBezTo>
                      <a:pt x="13" y="77"/>
                      <a:pt x="29" y="75"/>
                      <a:pt x="43" y="63"/>
                    </a:cubicBezTo>
                    <a:cubicBezTo>
                      <a:pt x="58" y="50"/>
                      <a:pt x="65" y="29"/>
                      <a:pt x="65" y="0"/>
                    </a:cubicBezTo>
                    <a:cubicBezTo>
                      <a:pt x="65" y="0"/>
                      <a:pt x="65" y="0"/>
                      <a:pt x="65" y="0"/>
                    </a:cubicBezTo>
                    <a:lnTo>
                      <a:pt x="50" y="0"/>
                    </a:ln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grpSp>
      </p:grpSp>
      <p:grpSp>
        <p:nvGrpSpPr>
          <p:cNvPr id="4" name="Group 3"/>
          <p:cNvGrpSpPr>
            <a:grpSpLocks/>
          </p:cNvGrpSpPr>
          <p:nvPr/>
        </p:nvGrpSpPr>
        <p:grpSpPr bwMode="auto">
          <a:xfrm>
            <a:off x="3956050" y="5805488"/>
            <a:ext cx="4408488" cy="1155700"/>
            <a:chOff x="3956823" y="5804970"/>
            <a:chExt cx="4408001" cy="1155909"/>
          </a:xfrm>
        </p:grpSpPr>
        <p:sp>
          <p:nvSpPr>
            <p:cNvPr id="117" name="Freeform 204"/>
            <p:cNvSpPr>
              <a:spLocks noEditPoints="1"/>
            </p:cNvSpPr>
            <p:nvPr/>
          </p:nvSpPr>
          <p:spPr bwMode="auto">
            <a:xfrm>
              <a:off x="3956823" y="5811321"/>
              <a:ext cx="292068" cy="1025710"/>
            </a:xfrm>
            <a:custGeom>
              <a:avLst/>
              <a:gdLst>
                <a:gd name="T0" fmla="*/ 280 w 287"/>
                <a:gd name="T1" fmla="*/ 271 h 1160"/>
                <a:gd name="T2" fmla="*/ 247 w 287"/>
                <a:gd name="T3" fmla="*/ 188 h 1160"/>
                <a:gd name="T4" fmla="*/ 213 w 287"/>
                <a:gd name="T5" fmla="*/ 135 h 1160"/>
                <a:gd name="T6" fmla="*/ 181 w 287"/>
                <a:gd name="T7" fmla="*/ 23 h 1160"/>
                <a:gd name="T8" fmla="*/ 82 w 287"/>
                <a:gd name="T9" fmla="*/ 57 h 1160"/>
                <a:gd name="T10" fmla="*/ 76 w 287"/>
                <a:gd name="T11" fmla="*/ 189 h 1160"/>
                <a:gd name="T12" fmla="*/ 40 w 287"/>
                <a:gd name="T13" fmla="*/ 237 h 1160"/>
                <a:gd name="T14" fmla="*/ 4 w 287"/>
                <a:gd name="T15" fmla="*/ 366 h 1160"/>
                <a:gd name="T16" fmla="*/ 7 w 287"/>
                <a:gd name="T17" fmla="*/ 412 h 1160"/>
                <a:gd name="T18" fmla="*/ 40 w 287"/>
                <a:gd name="T19" fmla="*/ 467 h 1160"/>
                <a:gd name="T20" fmla="*/ 35 w 287"/>
                <a:gd name="T21" fmla="*/ 546 h 1160"/>
                <a:gd name="T22" fmla="*/ 27 w 287"/>
                <a:gd name="T23" fmla="*/ 759 h 1160"/>
                <a:gd name="T24" fmla="*/ 47 w 287"/>
                <a:gd name="T25" fmla="*/ 843 h 1160"/>
                <a:gd name="T26" fmla="*/ 75 w 287"/>
                <a:gd name="T27" fmla="*/ 1036 h 1160"/>
                <a:gd name="T28" fmla="*/ 44 w 287"/>
                <a:gd name="T29" fmla="*/ 1127 h 1160"/>
                <a:gd name="T30" fmla="*/ 70 w 287"/>
                <a:gd name="T31" fmla="*/ 1155 h 1160"/>
                <a:gd name="T32" fmla="*/ 108 w 287"/>
                <a:gd name="T33" fmla="*/ 1107 h 1160"/>
                <a:gd name="T34" fmla="*/ 107 w 287"/>
                <a:gd name="T35" fmla="*/ 1141 h 1160"/>
                <a:gd name="T36" fmla="*/ 119 w 287"/>
                <a:gd name="T37" fmla="*/ 1132 h 1160"/>
                <a:gd name="T38" fmla="*/ 117 w 287"/>
                <a:gd name="T39" fmla="*/ 1050 h 1160"/>
                <a:gd name="T40" fmla="*/ 115 w 287"/>
                <a:gd name="T41" fmla="*/ 885 h 1160"/>
                <a:gd name="T42" fmla="*/ 167 w 287"/>
                <a:gd name="T43" fmla="*/ 851 h 1160"/>
                <a:gd name="T44" fmla="*/ 169 w 287"/>
                <a:gd name="T45" fmla="*/ 977 h 1160"/>
                <a:gd name="T46" fmla="*/ 154 w 287"/>
                <a:gd name="T47" fmla="*/ 1096 h 1160"/>
                <a:gd name="T48" fmla="*/ 148 w 287"/>
                <a:gd name="T49" fmla="*/ 1159 h 1160"/>
                <a:gd name="T50" fmla="*/ 205 w 287"/>
                <a:gd name="T51" fmla="*/ 1104 h 1160"/>
                <a:gd name="T52" fmla="*/ 202 w 287"/>
                <a:gd name="T53" fmla="*/ 1043 h 1160"/>
                <a:gd name="T54" fmla="*/ 234 w 287"/>
                <a:gd name="T55" fmla="*/ 852 h 1160"/>
                <a:gd name="T56" fmla="*/ 251 w 287"/>
                <a:gd name="T57" fmla="*/ 721 h 1160"/>
                <a:gd name="T58" fmla="*/ 265 w 287"/>
                <a:gd name="T59" fmla="*/ 535 h 1160"/>
                <a:gd name="T60" fmla="*/ 258 w 287"/>
                <a:gd name="T61" fmla="*/ 449 h 1160"/>
                <a:gd name="T62" fmla="*/ 244 w 287"/>
                <a:gd name="T63" fmla="*/ 388 h 1160"/>
                <a:gd name="T64" fmla="*/ 102 w 287"/>
                <a:gd name="T65" fmla="*/ 452 h 1160"/>
                <a:gd name="T66" fmla="*/ 114 w 287"/>
                <a:gd name="T67" fmla="*/ 452 h 1160"/>
                <a:gd name="T68" fmla="*/ 168 w 287"/>
                <a:gd name="T69" fmla="*/ 213 h 1160"/>
                <a:gd name="T70" fmla="*/ 117 w 287"/>
                <a:gd name="T71" fmla="*/ 344 h 1160"/>
                <a:gd name="T72" fmla="*/ 114 w 287"/>
                <a:gd name="T73" fmla="*/ 257 h 1160"/>
                <a:gd name="T74" fmla="*/ 102 w 287"/>
                <a:gd name="T75" fmla="*/ 205 h 1160"/>
                <a:gd name="T76" fmla="*/ 134 w 287"/>
                <a:gd name="T77" fmla="*/ 223 h 1160"/>
                <a:gd name="T78" fmla="*/ 152 w 287"/>
                <a:gd name="T79" fmla="*/ 222 h 1160"/>
                <a:gd name="T80" fmla="*/ 159 w 287"/>
                <a:gd name="T81" fmla="*/ 184 h 1160"/>
                <a:gd name="T82" fmla="*/ 189 w 287"/>
                <a:gd name="T83" fmla="*/ 176 h 1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7" h="1160">
                  <a:moveTo>
                    <a:pt x="257" y="366"/>
                  </a:moveTo>
                  <a:cubicBezTo>
                    <a:pt x="258" y="353"/>
                    <a:pt x="279" y="285"/>
                    <a:pt x="280" y="271"/>
                  </a:cubicBezTo>
                  <a:cubicBezTo>
                    <a:pt x="281" y="257"/>
                    <a:pt x="287" y="214"/>
                    <a:pt x="282" y="199"/>
                  </a:cubicBezTo>
                  <a:cubicBezTo>
                    <a:pt x="277" y="183"/>
                    <a:pt x="247" y="188"/>
                    <a:pt x="247" y="188"/>
                  </a:cubicBezTo>
                  <a:cubicBezTo>
                    <a:pt x="247" y="188"/>
                    <a:pt x="240" y="172"/>
                    <a:pt x="226" y="168"/>
                  </a:cubicBezTo>
                  <a:cubicBezTo>
                    <a:pt x="211" y="164"/>
                    <a:pt x="229" y="145"/>
                    <a:pt x="213" y="135"/>
                  </a:cubicBezTo>
                  <a:cubicBezTo>
                    <a:pt x="203" y="128"/>
                    <a:pt x="206" y="92"/>
                    <a:pt x="202" y="78"/>
                  </a:cubicBezTo>
                  <a:cubicBezTo>
                    <a:pt x="199" y="64"/>
                    <a:pt x="190" y="35"/>
                    <a:pt x="181" y="23"/>
                  </a:cubicBezTo>
                  <a:cubicBezTo>
                    <a:pt x="171" y="10"/>
                    <a:pt x="152" y="17"/>
                    <a:pt x="152" y="17"/>
                  </a:cubicBezTo>
                  <a:cubicBezTo>
                    <a:pt x="108" y="0"/>
                    <a:pt x="86" y="37"/>
                    <a:pt x="82" y="57"/>
                  </a:cubicBezTo>
                  <a:cubicBezTo>
                    <a:pt x="79" y="77"/>
                    <a:pt x="89" y="114"/>
                    <a:pt x="77" y="140"/>
                  </a:cubicBezTo>
                  <a:cubicBezTo>
                    <a:pt x="66" y="165"/>
                    <a:pt x="91" y="174"/>
                    <a:pt x="76" y="189"/>
                  </a:cubicBezTo>
                  <a:cubicBezTo>
                    <a:pt x="60" y="203"/>
                    <a:pt x="74" y="208"/>
                    <a:pt x="59" y="215"/>
                  </a:cubicBezTo>
                  <a:cubicBezTo>
                    <a:pt x="45" y="221"/>
                    <a:pt x="40" y="224"/>
                    <a:pt x="40" y="237"/>
                  </a:cubicBezTo>
                  <a:cubicBezTo>
                    <a:pt x="40" y="250"/>
                    <a:pt x="28" y="284"/>
                    <a:pt x="22" y="314"/>
                  </a:cubicBezTo>
                  <a:cubicBezTo>
                    <a:pt x="15" y="344"/>
                    <a:pt x="8" y="355"/>
                    <a:pt x="4" y="366"/>
                  </a:cubicBezTo>
                  <a:cubicBezTo>
                    <a:pt x="0" y="378"/>
                    <a:pt x="2" y="382"/>
                    <a:pt x="4" y="388"/>
                  </a:cubicBezTo>
                  <a:cubicBezTo>
                    <a:pt x="6" y="393"/>
                    <a:pt x="7" y="394"/>
                    <a:pt x="7" y="412"/>
                  </a:cubicBezTo>
                  <a:cubicBezTo>
                    <a:pt x="7" y="431"/>
                    <a:pt x="38" y="434"/>
                    <a:pt x="38" y="434"/>
                  </a:cubicBezTo>
                  <a:cubicBezTo>
                    <a:pt x="38" y="434"/>
                    <a:pt x="40" y="451"/>
                    <a:pt x="40" y="467"/>
                  </a:cubicBezTo>
                  <a:cubicBezTo>
                    <a:pt x="40" y="482"/>
                    <a:pt x="30" y="526"/>
                    <a:pt x="28" y="538"/>
                  </a:cubicBezTo>
                  <a:cubicBezTo>
                    <a:pt x="26" y="550"/>
                    <a:pt x="35" y="546"/>
                    <a:pt x="35" y="546"/>
                  </a:cubicBezTo>
                  <a:cubicBezTo>
                    <a:pt x="35" y="546"/>
                    <a:pt x="35" y="559"/>
                    <a:pt x="33" y="578"/>
                  </a:cubicBezTo>
                  <a:cubicBezTo>
                    <a:pt x="30" y="597"/>
                    <a:pt x="27" y="724"/>
                    <a:pt x="27" y="759"/>
                  </a:cubicBezTo>
                  <a:cubicBezTo>
                    <a:pt x="27" y="794"/>
                    <a:pt x="23" y="842"/>
                    <a:pt x="27" y="842"/>
                  </a:cubicBezTo>
                  <a:cubicBezTo>
                    <a:pt x="32" y="842"/>
                    <a:pt x="47" y="843"/>
                    <a:pt x="47" y="843"/>
                  </a:cubicBezTo>
                  <a:cubicBezTo>
                    <a:pt x="47" y="843"/>
                    <a:pt x="45" y="866"/>
                    <a:pt x="46" y="895"/>
                  </a:cubicBezTo>
                  <a:cubicBezTo>
                    <a:pt x="47" y="923"/>
                    <a:pt x="70" y="1014"/>
                    <a:pt x="75" y="1036"/>
                  </a:cubicBezTo>
                  <a:cubicBezTo>
                    <a:pt x="79" y="1059"/>
                    <a:pt x="78" y="1079"/>
                    <a:pt x="70" y="1091"/>
                  </a:cubicBezTo>
                  <a:cubicBezTo>
                    <a:pt x="63" y="1103"/>
                    <a:pt x="57" y="1118"/>
                    <a:pt x="44" y="1127"/>
                  </a:cubicBezTo>
                  <a:cubicBezTo>
                    <a:pt x="31" y="1137"/>
                    <a:pt x="26" y="1141"/>
                    <a:pt x="28" y="1150"/>
                  </a:cubicBezTo>
                  <a:cubicBezTo>
                    <a:pt x="30" y="1158"/>
                    <a:pt x="46" y="1156"/>
                    <a:pt x="70" y="1155"/>
                  </a:cubicBezTo>
                  <a:cubicBezTo>
                    <a:pt x="94" y="1154"/>
                    <a:pt x="91" y="1139"/>
                    <a:pt x="94" y="1132"/>
                  </a:cubicBezTo>
                  <a:cubicBezTo>
                    <a:pt x="97" y="1125"/>
                    <a:pt x="108" y="1107"/>
                    <a:pt x="108" y="1107"/>
                  </a:cubicBezTo>
                  <a:cubicBezTo>
                    <a:pt x="108" y="1107"/>
                    <a:pt x="111" y="1110"/>
                    <a:pt x="111" y="1118"/>
                  </a:cubicBezTo>
                  <a:cubicBezTo>
                    <a:pt x="111" y="1127"/>
                    <a:pt x="107" y="1141"/>
                    <a:pt x="107" y="1141"/>
                  </a:cubicBezTo>
                  <a:cubicBezTo>
                    <a:pt x="117" y="1141"/>
                    <a:pt x="117" y="1141"/>
                    <a:pt x="117" y="1141"/>
                  </a:cubicBezTo>
                  <a:cubicBezTo>
                    <a:pt x="117" y="1141"/>
                    <a:pt x="120" y="1140"/>
                    <a:pt x="119" y="1132"/>
                  </a:cubicBezTo>
                  <a:cubicBezTo>
                    <a:pt x="118" y="1124"/>
                    <a:pt x="123" y="1106"/>
                    <a:pt x="127" y="1091"/>
                  </a:cubicBezTo>
                  <a:cubicBezTo>
                    <a:pt x="132" y="1075"/>
                    <a:pt x="123" y="1057"/>
                    <a:pt x="117" y="1050"/>
                  </a:cubicBezTo>
                  <a:cubicBezTo>
                    <a:pt x="112" y="1044"/>
                    <a:pt x="114" y="1009"/>
                    <a:pt x="115" y="974"/>
                  </a:cubicBezTo>
                  <a:cubicBezTo>
                    <a:pt x="117" y="939"/>
                    <a:pt x="119" y="901"/>
                    <a:pt x="115" y="885"/>
                  </a:cubicBezTo>
                  <a:cubicBezTo>
                    <a:pt x="112" y="868"/>
                    <a:pt x="107" y="846"/>
                    <a:pt x="107" y="846"/>
                  </a:cubicBezTo>
                  <a:cubicBezTo>
                    <a:pt x="167" y="851"/>
                    <a:pt x="167" y="851"/>
                    <a:pt x="167" y="851"/>
                  </a:cubicBezTo>
                  <a:cubicBezTo>
                    <a:pt x="167" y="851"/>
                    <a:pt x="169" y="863"/>
                    <a:pt x="169" y="889"/>
                  </a:cubicBezTo>
                  <a:cubicBezTo>
                    <a:pt x="169" y="916"/>
                    <a:pt x="169" y="934"/>
                    <a:pt x="169" y="977"/>
                  </a:cubicBezTo>
                  <a:cubicBezTo>
                    <a:pt x="169" y="1019"/>
                    <a:pt x="165" y="1035"/>
                    <a:pt x="160" y="1051"/>
                  </a:cubicBezTo>
                  <a:cubicBezTo>
                    <a:pt x="156" y="1068"/>
                    <a:pt x="159" y="1080"/>
                    <a:pt x="154" y="1096"/>
                  </a:cubicBezTo>
                  <a:cubicBezTo>
                    <a:pt x="149" y="1113"/>
                    <a:pt x="140" y="1125"/>
                    <a:pt x="135" y="1134"/>
                  </a:cubicBezTo>
                  <a:cubicBezTo>
                    <a:pt x="129" y="1143"/>
                    <a:pt x="127" y="1158"/>
                    <a:pt x="148" y="1159"/>
                  </a:cubicBezTo>
                  <a:cubicBezTo>
                    <a:pt x="170" y="1160"/>
                    <a:pt x="196" y="1150"/>
                    <a:pt x="196" y="1140"/>
                  </a:cubicBezTo>
                  <a:cubicBezTo>
                    <a:pt x="196" y="1131"/>
                    <a:pt x="198" y="1119"/>
                    <a:pt x="205" y="1104"/>
                  </a:cubicBezTo>
                  <a:cubicBezTo>
                    <a:pt x="213" y="1088"/>
                    <a:pt x="206" y="1075"/>
                    <a:pt x="204" y="1069"/>
                  </a:cubicBezTo>
                  <a:cubicBezTo>
                    <a:pt x="201" y="1062"/>
                    <a:pt x="202" y="1055"/>
                    <a:pt x="202" y="1043"/>
                  </a:cubicBezTo>
                  <a:cubicBezTo>
                    <a:pt x="202" y="1031"/>
                    <a:pt x="213" y="991"/>
                    <a:pt x="225" y="947"/>
                  </a:cubicBezTo>
                  <a:cubicBezTo>
                    <a:pt x="237" y="903"/>
                    <a:pt x="234" y="852"/>
                    <a:pt x="234" y="852"/>
                  </a:cubicBezTo>
                  <a:cubicBezTo>
                    <a:pt x="243" y="852"/>
                    <a:pt x="243" y="852"/>
                    <a:pt x="243" y="852"/>
                  </a:cubicBezTo>
                  <a:cubicBezTo>
                    <a:pt x="243" y="852"/>
                    <a:pt x="244" y="787"/>
                    <a:pt x="251" y="721"/>
                  </a:cubicBezTo>
                  <a:cubicBezTo>
                    <a:pt x="258" y="654"/>
                    <a:pt x="248" y="585"/>
                    <a:pt x="248" y="566"/>
                  </a:cubicBezTo>
                  <a:cubicBezTo>
                    <a:pt x="248" y="547"/>
                    <a:pt x="255" y="539"/>
                    <a:pt x="265" y="535"/>
                  </a:cubicBezTo>
                  <a:cubicBezTo>
                    <a:pt x="276" y="530"/>
                    <a:pt x="277" y="528"/>
                    <a:pt x="272" y="510"/>
                  </a:cubicBezTo>
                  <a:cubicBezTo>
                    <a:pt x="266" y="492"/>
                    <a:pt x="258" y="449"/>
                    <a:pt x="258" y="449"/>
                  </a:cubicBezTo>
                  <a:cubicBezTo>
                    <a:pt x="258" y="449"/>
                    <a:pt x="257" y="443"/>
                    <a:pt x="251" y="424"/>
                  </a:cubicBezTo>
                  <a:cubicBezTo>
                    <a:pt x="244" y="406"/>
                    <a:pt x="244" y="388"/>
                    <a:pt x="244" y="388"/>
                  </a:cubicBezTo>
                  <a:cubicBezTo>
                    <a:pt x="244" y="388"/>
                    <a:pt x="256" y="378"/>
                    <a:pt x="257" y="366"/>
                  </a:cubicBezTo>
                  <a:close/>
                  <a:moveTo>
                    <a:pt x="102" y="452"/>
                  </a:moveTo>
                  <a:cubicBezTo>
                    <a:pt x="110" y="434"/>
                    <a:pt x="110" y="434"/>
                    <a:pt x="110" y="434"/>
                  </a:cubicBezTo>
                  <a:cubicBezTo>
                    <a:pt x="114" y="452"/>
                    <a:pt x="114" y="452"/>
                    <a:pt x="114" y="452"/>
                  </a:cubicBezTo>
                  <a:lnTo>
                    <a:pt x="102" y="452"/>
                  </a:lnTo>
                  <a:close/>
                  <a:moveTo>
                    <a:pt x="168" y="213"/>
                  </a:moveTo>
                  <a:cubicBezTo>
                    <a:pt x="158" y="230"/>
                    <a:pt x="141" y="260"/>
                    <a:pt x="135" y="285"/>
                  </a:cubicBezTo>
                  <a:cubicBezTo>
                    <a:pt x="128" y="309"/>
                    <a:pt x="117" y="344"/>
                    <a:pt x="117" y="344"/>
                  </a:cubicBezTo>
                  <a:cubicBezTo>
                    <a:pt x="117" y="344"/>
                    <a:pt x="116" y="338"/>
                    <a:pt x="115" y="329"/>
                  </a:cubicBezTo>
                  <a:cubicBezTo>
                    <a:pt x="114" y="320"/>
                    <a:pt x="114" y="277"/>
                    <a:pt x="114" y="257"/>
                  </a:cubicBezTo>
                  <a:cubicBezTo>
                    <a:pt x="114" y="237"/>
                    <a:pt x="115" y="220"/>
                    <a:pt x="112" y="219"/>
                  </a:cubicBezTo>
                  <a:cubicBezTo>
                    <a:pt x="108" y="217"/>
                    <a:pt x="102" y="205"/>
                    <a:pt x="102" y="205"/>
                  </a:cubicBezTo>
                  <a:cubicBezTo>
                    <a:pt x="124" y="175"/>
                    <a:pt x="124" y="175"/>
                    <a:pt x="124" y="175"/>
                  </a:cubicBezTo>
                  <a:cubicBezTo>
                    <a:pt x="117" y="218"/>
                    <a:pt x="129" y="210"/>
                    <a:pt x="134" y="223"/>
                  </a:cubicBezTo>
                  <a:cubicBezTo>
                    <a:pt x="138" y="236"/>
                    <a:pt x="133" y="269"/>
                    <a:pt x="136" y="253"/>
                  </a:cubicBezTo>
                  <a:cubicBezTo>
                    <a:pt x="138" y="238"/>
                    <a:pt x="146" y="237"/>
                    <a:pt x="152" y="222"/>
                  </a:cubicBezTo>
                  <a:cubicBezTo>
                    <a:pt x="159" y="207"/>
                    <a:pt x="139" y="196"/>
                    <a:pt x="139" y="196"/>
                  </a:cubicBezTo>
                  <a:cubicBezTo>
                    <a:pt x="139" y="196"/>
                    <a:pt x="150" y="192"/>
                    <a:pt x="159" y="184"/>
                  </a:cubicBezTo>
                  <a:cubicBezTo>
                    <a:pt x="169" y="175"/>
                    <a:pt x="182" y="164"/>
                    <a:pt x="182" y="164"/>
                  </a:cubicBezTo>
                  <a:cubicBezTo>
                    <a:pt x="189" y="176"/>
                    <a:pt x="189" y="176"/>
                    <a:pt x="189" y="176"/>
                  </a:cubicBezTo>
                  <a:cubicBezTo>
                    <a:pt x="189" y="176"/>
                    <a:pt x="178" y="196"/>
                    <a:pt x="168" y="213"/>
                  </a:cubicBezTo>
                  <a:close/>
                </a:path>
              </a:pathLst>
            </a:custGeom>
            <a:solidFill>
              <a:schemeClr val="tx1">
                <a:lumMod val="95000"/>
                <a:lumOff val="5000"/>
              </a:schemeClr>
            </a:solidFill>
            <a:ln>
              <a:noFill/>
            </a:ln>
            <a:effectLst>
              <a:outerShdw blurRad="76200" dir="13500000" sy="23000" kx="1200000" algn="br" rotWithShape="0">
                <a:prstClr val="black">
                  <a:alpha val="6000"/>
                </a:prstClr>
              </a:outerShdw>
            </a:effectLst>
          </p:spPr>
          <p:txBody>
            <a:bodyPr/>
            <a:lstStyle/>
            <a:p>
              <a:pPr eaLnBrk="1" fontAlgn="auto" hangingPunct="1">
                <a:spcBef>
                  <a:spcPts val="0"/>
                </a:spcBef>
                <a:spcAft>
                  <a:spcPts val="0"/>
                </a:spcAft>
                <a:defRPr/>
              </a:pPr>
              <a:endParaRPr lang="id-ID">
                <a:latin typeface="+mn-lt"/>
              </a:endParaRPr>
            </a:p>
          </p:txBody>
        </p:sp>
        <p:sp>
          <p:nvSpPr>
            <p:cNvPr id="118" name="Freeform 196"/>
            <p:cNvSpPr>
              <a:spLocks noEditPoints="1"/>
            </p:cNvSpPr>
            <p:nvPr/>
          </p:nvSpPr>
          <p:spPr bwMode="auto">
            <a:xfrm>
              <a:off x="4902868" y="5811321"/>
              <a:ext cx="398419" cy="1087634"/>
            </a:xfrm>
            <a:custGeom>
              <a:avLst/>
              <a:gdLst>
                <a:gd name="T0" fmla="*/ 379 w 386"/>
                <a:gd name="T1" fmla="*/ 464 h 1210"/>
                <a:gd name="T2" fmla="*/ 364 w 386"/>
                <a:gd name="T3" fmla="*/ 267 h 1210"/>
                <a:gd name="T4" fmla="*/ 269 w 386"/>
                <a:gd name="T5" fmla="*/ 191 h 1210"/>
                <a:gd name="T6" fmla="*/ 251 w 386"/>
                <a:gd name="T7" fmla="*/ 145 h 1210"/>
                <a:gd name="T8" fmla="*/ 266 w 386"/>
                <a:gd name="T9" fmla="*/ 116 h 1210"/>
                <a:gd name="T10" fmla="*/ 263 w 386"/>
                <a:gd name="T11" fmla="*/ 82 h 1210"/>
                <a:gd name="T12" fmla="*/ 205 w 386"/>
                <a:gd name="T13" fmla="*/ 0 h 1210"/>
                <a:gd name="T14" fmla="*/ 155 w 386"/>
                <a:gd name="T15" fmla="*/ 90 h 1210"/>
                <a:gd name="T16" fmla="*/ 174 w 386"/>
                <a:gd name="T17" fmla="*/ 126 h 1210"/>
                <a:gd name="T18" fmla="*/ 176 w 386"/>
                <a:gd name="T19" fmla="*/ 167 h 1210"/>
                <a:gd name="T20" fmla="*/ 177 w 386"/>
                <a:gd name="T21" fmla="*/ 167 h 1210"/>
                <a:gd name="T22" fmla="*/ 156 w 386"/>
                <a:gd name="T23" fmla="*/ 186 h 1210"/>
                <a:gd name="T24" fmla="*/ 99 w 386"/>
                <a:gd name="T25" fmla="*/ 207 h 1210"/>
                <a:gd name="T26" fmla="*/ 57 w 386"/>
                <a:gd name="T27" fmla="*/ 370 h 1210"/>
                <a:gd name="T28" fmla="*/ 38 w 386"/>
                <a:gd name="T29" fmla="*/ 604 h 1210"/>
                <a:gd name="T30" fmla="*/ 68 w 386"/>
                <a:gd name="T31" fmla="*/ 598 h 1210"/>
                <a:gd name="T32" fmla="*/ 68 w 386"/>
                <a:gd name="T33" fmla="*/ 607 h 1210"/>
                <a:gd name="T34" fmla="*/ 41 w 386"/>
                <a:gd name="T35" fmla="*/ 619 h 1210"/>
                <a:gd name="T36" fmla="*/ 47 w 386"/>
                <a:gd name="T37" fmla="*/ 662 h 1210"/>
                <a:gd name="T38" fmla="*/ 3 w 386"/>
                <a:gd name="T39" fmla="*/ 849 h 1210"/>
                <a:gd name="T40" fmla="*/ 99 w 386"/>
                <a:gd name="T41" fmla="*/ 898 h 1210"/>
                <a:gd name="T42" fmla="*/ 118 w 386"/>
                <a:gd name="T43" fmla="*/ 899 h 1210"/>
                <a:gd name="T44" fmla="*/ 127 w 386"/>
                <a:gd name="T45" fmla="*/ 1051 h 1210"/>
                <a:gd name="T46" fmla="*/ 118 w 386"/>
                <a:gd name="T47" fmla="*/ 1153 h 1210"/>
                <a:gd name="T48" fmla="*/ 181 w 386"/>
                <a:gd name="T49" fmla="*/ 1159 h 1210"/>
                <a:gd name="T50" fmla="*/ 194 w 386"/>
                <a:gd name="T51" fmla="*/ 1084 h 1210"/>
                <a:gd name="T52" fmla="*/ 192 w 386"/>
                <a:gd name="T53" fmla="*/ 968 h 1210"/>
                <a:gd name="T54" fmla="*/ 222 w 386"/>
                <a:gd name="T55" fmla="*/ 712 h 1210"/>
                <a:gd name="T56" fmla="*/ 252 w 386"/>
                <a:gd name="T57" fmla="*/ 767 h 1210"/>
                <a:gd name="T58" fmla="*/ 285 w 386"/>
                <a:gd name="T59" fmla="*/ 1024 h 1210"/>
                <a:gd name="T60" fmla="*/ 277 w 386"/>
                <a:gd name="T61" fmla="*/ 1067 h 1210"/>
                <a:gd name="T62" fmla="*/ 298 w 386"/>
                <a:gd name="T63" fmla="*/ 1146 h 1210"/>
                <a:gd name="T64" fmla="*/ 355 w 386"/>
                <a:gd name="T65" fmla="*/ 1205 h 1210"/>
                <a:gd name="T66" fmla="*/ 347 w 386"/>
                <a:gd name="T67" fmla="*/ 1105 h 1210"/>
                <a:gd name="T68" fmla="*/ 351 w 386"/>
                <a:gd name="T69" fmla="*/ 1046 h 1210"/>
                <a:gd name="T70" fmla="*/ 356 w 386"/>
                <a:gd name="T71" fmla="*/ 829 h 1210"/>
                <a:gd name="T72" fmla="*/ 354 w 386"/>
                <a:gd name="T73" fmla="*/ 603 h 1210"/>
                <a:gd name="T74" fmla="*/ 367 w 386"/>
                <a:gd name="T75" fmla="*/ 565 h 1210"/>
                <a:gd name="T76" fmla="*/ 109 w 386"/>
                <a:gd name="T77" fmla="*/ 669 h 1210"/>
                <a:gd name="T78" fmla="*/ 91 w 386"/>
                <a:gd name="T79" fmla="*/ 666 h 1210"/>
                <a:gd name="T80" fmla="*/ 90 w 386"/>
                <a:gd name="T81" fmla="*/ 617 h 1210"/>
                <a:gd name="T82" fmla="*/ 101 w 386"/>
                <a:gd name="T83" fmla="*/ 628 h 1210"/>
                <a:gd name="T84" fmla="*/ 108 w 386"/>
                <a:gd name="T85" fmla="*/ 649 h 1210"/>
                <a:gd name="T86" fmla="*/ 223 w 386"/>
                <a:gd name="T87" fmla="*/ 505 h 1210"/>
                <a:gd name="T88" fmla="*/ 221 w 386"/>
                <a:gd name="T89" fmla="*/ 232 h 1210"/>
                <a:gd name="T90" fmla="*/ 215 w 386"/>
                <a:gd name="T91" fmla="*/ 208 h 1210"/>
                <a:gd name="T92" fmla="*/ 205 w 386"/>
                <a:gd name="T93" fmla="*/ 231 h 1210"/>
                <a:gd name="T94" fmla="*/ 199 w 386"/>
                <a:gd name="T95" fmla="*/ 505 h 1210"/>
                <a:gd name="T96" fmla="*/ 190 w 386"/>
                <a:gd name="T97" fmla="*/ 325 h 1210"/>
                <a:gd name="T98" fmla="*/ 173 w 386"/>
                <a:gd name="T99" fmla="*/ 188 h 1210"/>
                <a:gd name="T100" fmla="*/ 182 w 386"/>
                <a:gd name="T101" fmla="*/ 176 h 1210"/>
                <a:gd name="T102" fmla="*/ 248 w 386"/>
                <a:gd name="T103" fmla="*/ 179 h 1210"/>
                <a:gd name="T104" fmla="*/ 259 w 386"/>
                <a:gd name="T105" fmla="*/ 196 h 1210"/>
                <a:gd name="T106" fmla="*/ 258 w 386"/>
                <a:gd name="T107" fmla="*/ 201 h 1210"/>
                <a:gd name="T108" fmla="*/ 260 w 386"/>
                <a:gd name="T109" fmla="*/ 256 h 1210"/>
                <a:gd name="T110" fmla="*/ 301 w 386"/>
                <a:gd name="T111" fmla="*/ 488 h 1210"/>
                <a:gd name="T112" fmla="*/ 360 w 386"/>
                <a:gd name="T113" fmla="*/ 585 h 1210"/>
                <a:gd name="T114" fmla="*/ 328 w 386"/>
                <a:gd name="T115" fmla="*/ 554 h 1210"/>
                <a:gd name="T116" fmla="*/ 360 w 386"/>
                <a:gd name="T117" fmla="*/ 585 h 1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86" h="1210">
                  <a:moveTo>
                    <a:pt x="379" y="512"/>
                  </a:moveTo>
                  <a:cubicBezTo>
                    <a:pt x="385" y="497"/>
                    <a:pt x="386" y="471"/>
                    <a:pt x="379" y="464"/>
                  </a:cubicBezTo>
                  <a:cubicBezTo>
                    <a:pt x="372" y="456"/>
                    <a:pt x="383" y="413"/>
                    <a:pt x="376" y="380"/>
                  </a:cubicBezTo>
                  <a:cubicBezTo>
                    <a:pt x="370" y="347"/>
                    <a:pt x="365" y="295"/>
                    <a:pt x="364" y="267"/>
                  </a:cubicBezTo>
                  <a:cubicBezTo>
                    <a:pt x="364" y="239"/>
                    <a:pt x="362" y="219"/>
                    <a:pt x="326" y="210"/>
                  </a:cubicBezTo>
                  <a:cubicBezTo>
                    <a:pt x="302" y="204"/>
                    <a:pt x="282" y="197"/>
                    <a:pt x="269" y="191"/>
                  </a:cubicBezTo>
                  <a:cubicBezTo>
                    <a:pt x="269" y="191"/>
                    <a:pt x="255" y="179"/>
                    <a:pt x="252" y="168"/>
                  </a:cubicBezTo>
                  <a:cubicBezTo>
                    <a:pt x="251" y="159"/>
                    <a:pt x="251" y="150"/>
                    <a:pt x="251" y="145"/>
                  </a:cubicBezTo>
                  <a:cubicBezTo>
                    <a:pt x="253" y="136"/>
                    <a:pt x="253" y="129"/>
                    <a:pt x="253" y="124"/>
                  </a:cubicBezTo>
                  <a:cubicBezTo>
                    <a:pt x="253" y="118"/>
                    <a:pt x="264" y="126"/>
                    <a:pt x="266" y="116"/>
                  </a:cubicBezTo>
                  <a:cubicBezTo>
                    <a:pt x="269" y="107"/>
                    <a:pt x="271" y="85"/>
                    <a:pt x="269" y="84"/>
                  </a:cubicBezTo>
                  <a:cubicBezTo>
                    <a:pt x="267" y="82"/>
                    <a:pt x="265" y="82"/>
                    <a:pt x="263" y="82"/>
                  </a:cubicBezTo>
                  <a:cubicBezTo>
                    <a:pt x="263" y="79"/>
                    <a:pt x="265" y="59"/>
                    <a:pt x="263" y="38"/>
                  </a:cubicBezTo>
                  <a:cubicBezTo>
                    <a:pt x="262" y="18"/>
                    <a:pt x="242" y="2"/>
                    <a:pt x="205" y="0"/>
                  </a:cubicBezTo>
                  <a:cubicBezTo>
                    <a:pt x="184" y="0"/>
                    <a:pt x="160" y="16"/>
                    <a:pt x="157" y="38"/>
                  </a:cubicBezTo>
                  <a:cubicBezTo>
                    <a:pt x="154" y="60"/>
                    <a:pt x="155" y="90"/>
                    <a:pt x="155" y="90"/>
                  </a:cubicBezTo>
                  <a:cubicBezTo>
                    <a:pt x="155" y="90"/>
                    <a:pt x="148" y="105"/>
                    <a:pt x="154" y="117"/>
                  </a:cubicBezTo>
                  <a:cubicBezTo>
                    <a:pt x="160" y="129"/>
                    <a:pt x="174" y="126"/>
                    <a:pt x="174" y="126"/>
                  </a:cubicBezTo>
                  <a:cubicBezTo>
                    <a:pt x="174" y="126"/>
                    <a:pt x="177" y="145"/>
                    <a:pt x="177" y="155"/>
                  </a:cubicBezTo>
                  <a:cubicBezTo>
                    <a:pt x="177" y="160"/>
                    <a:pt x="177" y="164"/>
                    <a:pt x="176" y="167"/>
                  </a:cubicBezTo>
                  <a:cubicBezTo>
                    <a:pt x="176" y="167"/>
                    <a:pt x="176" y="167"/>
                    <a:pt x="176" y="167"/>
                  </a:cubicBezTo>
                  <a:cubicBezTo>
                    <a:pt x="176" y="167"/>
                    <a:pt x="177" y="167"/>
                    <a:pt x="177" y="167"/>
                  </a:cubicBezTo>
                  <a:cubicBezTo>
                    <a:pt x="176" y="167"/>
                    <a:pt x="176" y="167"/>
                    <a:pt x="176" y="167"/>
                  </a:cubicBezTo>
                  <a:cubicBezTo>
                    <a:pt x="176" y="167"/>
                    <a:pt x="164" y="182"/>
                    <a:pt x="156" y="186"/>
                  </a:cubicBezTo>
                  <a:cubicBezTo>
                    <a:pt x="143" y="192"/>
                    <a:pt x="123" y="200"/>
                    <a:pt x="107" y="205"/>
                  </a:cubicBezTo>
                  <a:cubicBezTo>
                    <a:pt x="104" y="206"/>
                    <a:pt x="102" y="206"/>
                    <a:pt x="99" y="207"/>
                  </a:cubicBezTo>
                  <a:cubicBezTo>
                    <a:pt x="80" y="213"/>
                    <a:pt x="65" y="218"/>
                    <a:pt x="65" y="244"/>
                  </a:cubicBezTo>
                  <a:cubicBezTo>
                    <a:pt x="64" y="274"/>
                    <a:pt x="61" y="331"/>
                    <a:pt x="57" y="370"/>
                  </a:cubicBezTo>
                  <a:cubicBezTo>
                    <a:pt x="53" y="408"/>
                    <a:pt x="41" y="490"/>
                    <a:pt x="41" y="516"/>
                  </a:cubicBezTo>
                  <a:cubicBezTo>
                    <a:pt x="40" y="542"/>
                    <a:pt x="37" y="598"/>
                    <a:pt x="38" y="604"/>
                  </a:cubicBezTo>
                  <a:cubicBezTo>
                    <a:pt x="38" y="609"/>
                    <a:pt x="42" y="609"/>
                    <a:pt x="42" y="615"/>
                  </a:cubicBezTo>
                  <a:cubicBezTo>
                    <a:pt x="43" y="612"/>
                    <a:pt x="48" y="598"/>
                    <a:pt x="68" y="598"/>
                  </a:cubicBezTo>
                  <a:cubicBezTo>
                    <a:pt x="90" y="598"/>
                    <a:pt x="90" y="614"/>
                    <a:pt x="90" y="614"/>
                  </a:cubicBezTo>
                  <a:cubicBezTo>
                    <a:pt x="83" y="607"/>
                    <a:pt x="83" y="607"/>
                    <a:pt x="68" y="607"/>
                  </a:cubicBezTo>
                  <a:cubicBezTo>
                    <a:pt x="54" y="606"/>
                    <a:pt x="43" y="614"/>
                    <a:pt x="42" y="615"/>
                  </a:cubicBezTo>
                  <a:cubicBezTo>
                    <a:pt x="42" y="616"/>
                    <a:pt x="42" y="618"/>
                    <a:pt x="41" y="619"/>
                  </a:cubicBezTo>
                  <a:cubicBezTo>
                    <a:pt x="39" y="630"/>
                    <a:pt x="39" y="639"/>
                    <a:pt x="45" y="646"/>
                  </a:cubicBezTo>
                  <a:cubicBezTo>
                    <a:pt x="50" y="653"/>
                    <a:pt x="47" y="662"/>
                    <a:pt x="47" y="662"/>
                  </a:cubicBezTo>
                  <a:cubicBezTo>
                    <a:pt x="0" y="660"/>
                    <a:pt x="0" y="660"/>
                    <a:pt x="0" y="660"/>
                  </a:cubicBezTo>
                  <a:cubicBezTo>
                    <a:pt x="3" y="849"/>
                    <a:pt x="3" y="849"/>
                    <a:pt x="3" y="849"/>
                  </a:cubicBezTo>
                  <a:cubicBezTo>
                    <a:pt x="78" y="907"/>
                    <a:pt x="78" y="907"/>
                    <a:pt x="78" y="907"/>
                  </a:cubicBezTo>
                  <a:cubicBezTo>
                    <a:pt x="78" y="907"/>
                    <a:pt x="89" y="899"/>
                    <a:pt x="99" y="898"/>
                  </a:cubicBezTo>
                  <a:cubicBezTo>
                    <a:pt x="100" y="898"/>
                    <a:pt x="101" y="898"/>
                    <a:pt x="101" y="898"/>
                  </a:cubicBezTo>
                  <a:cubicBezTo>
                    <a:pt x="112" y="898"/>
                    <a:pt x="118" y="899"/>
                    <a:pt x="118" y="899"/>
                  </a:cubicBezTo>
                  <a:cubicBezTo>
                    <a:pt x="118" y="899"/>
                    <a:pt x="115" y="955"/>
                    <a:pt x="115" y="977"/>
                  </a:cubicBezTo>
                  <a:cubicBezTo>
                    <a:pt x="115" y="1000"/>
                    <a:pt x="117" y="1035"/>
                    <a:pt x="127" y="1051"/>
                  </a:cubicBezTo>
                  <a:cubicBezTo>
                    <a:pt x="136" y="1067"/>
                    <a:pt x="138" y="1073"/>
                    <a:pt x="138" y="1087"/>
                  </a:cubicBezTo>
                  <a:cubicBezTo>
                    <a:pt x="138" y="1101"/>
                    <a:pt x="117" y="1140"/>
                    <a:pt x="118" y="1153"/>
                  </a:cubicBezTo>
                  <a:cubicBezTo>
                    <a:pt x="118" y="1166"/>
                    <a:pt x="121" y="1186"/>
                    <a:pt x="143" y="1186"/>
                  </a:cubicBezTo>
                  <a:cubicBezTo>
                    <a:pt x="165" y="1185"/>
                    <a:pt x="181" y="1176"/>
                    <a:pt x="181" y="1159"/>
                  </a:cubicBezTo>
                  <a:cubicBezTo>
                    <a:pt x="181" y="1141"/>
                    <a:pt x="178" y="1130"/>
                    <a:pt x="185" y="1124"/>
                  </a:cubicBezTo>
                  <a:cubicBezTo>
                    <a:pt x="193" y="1117"/>
                    <a:pt x="181" y="1101"/>
                    <a:pt x="194" y="1084"/>
                  </a:cubicBezTo>
                  <a:cubicBezTo>
                    <a:pt x="206" y="1067"/>
                    <a:pt x="193" y="1066"/>
                    <a:pt x="196" y="1050"/>
                  </a:cubicBezTo>
                  <a:cubicBezTo>
                    <a:pt x="199" y="1034"/>
                    <a:pt x="193" y="987"/>
                    <a:pt x="192" y="968"/>
                  </a:cubicBezTo>
                  <a:cubicBezTo>
                    <a:pt x="191" y="949"/>
                    <a:pt x="194" y="926"/>
                    <a:pt x="204" y="846"/>
                  </a:cubicBezTo>
                  <a:cubicBezTo>
                    <a:pt x="213" y="765"/>
                    <a:pt x="219" y="729"/>
                    <a:pt x="222" y="712"/>
                  </a:cubicBezTo>
                  <a:cubicBezTo>
                    <a:pt x="225" y="694"/>
                    <a:pt x="229" y="672"/>
                    <a:pt x="229" y="672"/>
                  </a:cubicBezTo>
                  <a:cubicBezTo>
                    <a:pt x="229" y="672"/>
                    <a:pt x="242" y="748"/>
                    <a:pt x="252" y="767"/>
                  </a:cubicBezTo>
                  <a:cubicBezTo>
                    <a:pt x="262" y="785"/>
                    <a:pt x="274" y="879"/>
                    <a:pt x="277" y="907"/>
                  </a:cubicBezTo>
                  <a:cubicBezTo>
                    <a:pt x="280" y="934"/>
                    <a:pt x="278" y="1015"/>
                    <a:pt x="285" y="1024"/>
                  </a:cubicBezTo>
                  <a:cubicBezTo>
                    <a:pt x="291" y="1032"/>
                    <a:pt x="294" y="1044"/>
                    <a:pt x="294" y="1044"/>
                  </a:cubicBezTo>
                  <a:cubicBezTo>
                    <a:pt x="294" y="1044"/>
                    <a:pt x="277" y="1054"/>
                    <a:pt x="277" y="1067"/>
                  </a:cubicBezTo>
                  <a:cubicBezTo>
                    <a:pt x="277" y="1081"/>
                    <a:pt x="290" y="1092"/>
                    <a:pt x="289" y="1110"/>
                  </a:cubicBezTo>
                  <a:cubicBezTo>
                    <a:pt x="289" y="1128"/>
                    <a:pt x="291" y="1143"/>
                    <a:pt x="298" y="1146"/>
                  </a:cubicBezTo>
                  <a:cubicBezTo>
                    <a:pt x="305" y="1150"/>
                    <a:pt x="304" y="1180"/>
                    <a:pt x="313" y="1191"/>
                  </a:cubicBezTo>
                  <a:cubicBezTo>
                    <a:pt x="322" y="1201"/>
                    <a:pt x="337" y="1210"/>
                    <a:pt x="355" y="1205"/>
                  </a:cubicBezTo>
                  <a:cubicBezTo>
                    <a:pt x="373" y="1199"/>
                    <a:pt x="373" y="1175"/>
                    <a:pt x="364" y="1152"/>
                  </a:cubicBezTo>
                  <a:cubicBezTo>
                    <a:pt x="355" y="1129"/>
                    <a:pt x="344" y="1114"/>
                    <a:pt x="347" y="1105"/>
                  </a:cubicBezTo>
                  <a:cubicBezTo>
                    <a:pt x="351" y="1096"/>
                    <a:pt x="354" y="1082"/>
                    <a:pt x="345" y="1073"/>
                  </a:cubicBezTo>
                  <a:cubicBezTo>
                    <a:pt x="336" y="1064"/>
                    <a:pt x="345" y="1054"/>
                    <a:pt x="351" y="1046"/>
                  </a:cubicBezTo>
                  <a:cubicBezTo>
                    <a:pt x="357" y="1038"/>
                    <a:pt x="356" y="1002"/>
                    <a:pt x="356" y="982"/>
                  </a:cubicBezTo>
                  <a:cubicBezTo>
                    <a:pt x="357" y="962"/>
                    <a:pt x="354" y="864"/>
                    <a:pt x="356" y="829"/>
                  </a:cubicBezTo>
                  <a:cubicBezTo>
                    <a:pt x="357" y="793"/>
                    <a:pt x="360" y="685"/>
                    <a:pt x="355" y="655"/>
                  </a:cubicBezTo>
                  <a:cubicBezTo>
                    <a:pt x="350" y="625"/>
                    <a:pt x="354" y="603"/>
                    <a:pt x="354" y="603"/>
                  </a:cubicBezTo>
                  <a:cubicBezTo>
                    <a:pt x="354" y="603"/>
                    <a:pt x="366" y="609"/>
                    <a:pt x="366" y="597"/>
                  </a:cubicBezTo>
                  <a:cubicBezTo>
                    <a:pt x="366" y="586"/>
                    <a:pt x="362" y="584"/>
                    <a:pt x="367" y="565"/>
                  </a:cubicBezTo>
                  <a:cubicBezTo>
                    <a:pt x="372" y="545"/>
                    <a:pt x="373" y="527"/>
                    <a:pt x="379" y="512"/>
                  </a:cubicBezTo>
                  <a:close/>
                  <a:moveTo>
                    <a:pt x="109" y="669"/>
                  </a:moveTo>
                  <a:cubicBezTo>
                    <a:pt x="99" y="668"/>
                    <a:pt x="99" y="668"/>
                    <a:pt x="99" y="668"/>
                  </a:cubicBezTo>
                  <a:cubicBezTo>
                    <a:pt x="91" y="666"/>
                    <a:pt x="91" y="666"/>
                    <a:pt x="91" y="666"/>
                  </a:cubicBezTo>
                  <a:cubicBezTo>
                    <a:pt x="91" y="666"/>
                    <a:pt x="93" y="653"/>
                    <a:pt x="90" y="644"/>
                  </a:cubicBezTo>
                  <a:cubicBezTo>
                    <a:pt x="87" y="635"/>
                    <a:pt x="88" y="627"/>
                    <a:pt x="90" y="617"/>
                  </a:cubicBezTo>
                  <a:cubicBezTo>
                    <a:pt x="90" y="617"/>
                    <a:pt x="93" y="627"/>
                    <a:pt x="99" y="628"/>
                  </a:cubicBezTo>
                  <a:cubicBezTo>
                    <a:pt x="100" y="628"/>
                    <a:pt x="100" y="628"/>
                    <a:pt x="101" y="628"/>
                  </a:cubicBezTo>
                  <a:cubicBezTo>
                    <a:pt x="108" y="628"/>
                    <a:pt x="111" y="629"/>
                    <a:pt x="111" y="629"/>
                  </a:cubicBezTo>
                  <a:cubicBezTo>
                    <a:pt x="111" y="629"/>
                    <a:pt x="108" y="640"/>
                    <a:pt x="108" y="649"/>
                  </a:cubicBezTo>
                  <a:cubicBezTo>
                    <a:pt x="108" y="659"/>
                    <a:pt x="109" y="669"/>
                    <a:pt x="109" y="669"/>
                  </a:cubicBezTo>
                  <a:close/>
                  <a:moveTo>
                    <a:pt x="223" y="505"/>
                  </a:moveTo>
                  <a:cubicBezTo>
                    <a:pt x="225" y="464"/>
                    <a:pt x="224" y="347"/>
                    <a:pt x="223" y="322"/>
                  </a:cubicBezTo>
                  <a:cubicBezTo>
                    <a:pt x="223" y="296"/>
                    <a:pt x="218" y="239"/>
                    <a:pt x="221" y="232"/>
                  </a:cubicBezTo>
                  <a:cubicBezTo>
                    <a:pt x="224" y="224"/>
                    <a:pt x="232" y="218"/>
                    <a:pt x="241" y="223"/>
                  </a:cubicBezTo>
                  <a:cubicBezTo>
                    <a:pt x="241" y="223"/>
                    <a:pt x="231" y="208"/>
                    <a:pt x="215" y="208"/>
                  </a:cubicBezTo>
                  <a:cubicBezTo>
                    <a:pt x="199" y="208"/>
                    <a:pt x="188" y="223"/>
                    <a:pt x="188" y="223"/>
                  </a:cubicBezTo>
                  <a:cubicBezTo>
                    <a:pt x="188" y="223"/>
                    <a:pt x="206" y="219"/>
                    <a:pt x="205" y="231"/>
                  </a:cubicBezTo>
                  <a:cubicBezTo>
                    <a:pt x="205" y="243"/>
                    <a:pt x="199" y="305"/>
                    <a:pt x="199" y="346"/>
                  </a:cubicBezTo>
                  <a:cubicBezTo>
                    <a:pt x="199" y="383"/>
                    <a:pt x="196" y="472"/>
                    <a:pt x="199" y="505"/>
                  </a:cubicBezTo>
                  <a:cubicBezTo>
                    <a:pt x="187" y="504"/>
                    <a:pt x="183" y="503"/>
                    <a:pt x="183" y="503"/>
                  </a:cubicBezTo>
                  <a:cubicBezTo>
                    <a:pt x="183" y="503"/>
                    <a:pt x="194" y="386"/>
                    <a:pt x="190" y="325"/>
                  </a:cubicBezTo>
                  <a:cubicBezTo>
                    <a:pt x="186" y="279"/>
                    <a:pt x="178" y="220"/>
                    <a:pt x="173" y="188"/>
                  </a:cubicBezTo>
                  <a:cubicBezTo>
                    <a:pt x="173" y="188"/>
                    <a:pt x="173" y="188"/>
                    <a:pt x="173" y="188"/>
                  </a:cubicBezTo>
                  <a:cubicBezTo>
                    <a:pt x="173" y="188"/>
                    <a:pt x="178" y="170"/>
                    <a:pt x="182" y="176"/>
                  </a:cubicBezTo>
                  <a:cubicBezTo>
                    <a:pt x="182" y="176"/>
                    <a:pt x="182" y="176"/>
                    <a:pt x="182" y="176"/>
                  </a:cubicBezTo>
                  <a:cubicBezTo>
                    <a:pt x="190" y="189"/>
                    <a:pt x="203" y="204"/>
                    <a:pt x="212" y="204"/>
                  </a:cubicBezTo>
                  <a:cubicBezTo>
                    <a:pt x="222" y="204"/>
                    <a:pt x="238" y="193"/>
                    <a:pt x="248" y="179"/>
                  </a:cubicBezTo>
                  <a:cubicBezTo>
                    <a:pt x="248" y="179"/>
                    <a:pt x="248" y="179"/>
                    <a:pt x="248" y="179"/>
                  </a:cubicBezTo>
                  <a:cubicBezTo>
                    <a:pt x="248" y="179"/>
                    <a:pt x="258" y="182"/>
                    <a:pt x="259" y="196"/>
                  </a:cubicBezTo>
                  <a:cubicBezTo>
                    <a:pt x="259" y="197"/>
                    <a:pt x="258" y="199"/>
                    <a:pt x="258" y="201"/>
                  </a:cubicBezTo>
                  <a:cubicBezTo>
                    <a:pt x="258" y="201"/>
                    <a:pt x="258" y="201"/>
                    <a:pt x="258" y="201"/>
                  </a:cubicBezTo>
                  <a:cubicBezTo>
                    <a:pt x="258" y="201"/>
                    <a:pt x="258" y="201"/>
                    <a:pt x="258" y="201"/>
                  </a:cubicBezTo>
                  <a:cubicBezTo>
                    <a:pt x="258" y="213"/>
                    <a:pt x="258" y="230"/>
                    <a:pt x="260" y="256"/>
                  </a:cubicBezTo>
                  <a:cubicBezTo>
                    <a:pt x="263" y="335"/>
                    <a:pt x="277" y="429"/>
                    <a:pt x="284" y="450"/>
                  </a:cubicBezTo>
                  <a:cubicBezTo>
                    <a:pt x="292" y="472"/>
                    <a:pt x="301" y="488"/>
                    <a:pt x="301" y="488"/>
                  </a:cubicBezTo>
                  <a:cubicBezTo>
                    <a:pt x="301" y="488"/>
                    <a:pt x="251" y="504"/>
                    <a:pt x="223" y="505"/>
                  </a:cubicBezTo>
                  <a:close/>
                  <a:moveTo>
                    <a:pt x="360" y="585"/>
                  </a:moveTo>
                  <a:cubicBezTo>
                    <a:pt x="358" y="573"/>
                    <a:pt x="361" y="568"/>
                    <a:pt x="352" y="561"/>
                  </a:cubicBezTo>
                  <a:cubicBezTo>
                    <a:pt x="343" y="554"/>
                    <a:pt x="328" y="554"/>
                    <a:pt x="328" y="554"/>
                  </a:cubicBezTo>
                  <a:cubicBezTo>
                    <a:pt x="328" y="554"/>
                    <a:pt x="350" y="545"/>
                    <a:pt x="360" y="557"/>
                  </a:cubicBezTo>
                  <a:cubicBezTo>
                    <a:pt x="369" y="570"/>
                    <a:pt x="360" y="585"/>
                    <a:pt x="360" y="585"/>
                  </a:cubicBezTo>
                  <a:close/>
                </a:path>
              </a:pathLst>
            </a:custGeom>
            <a:solidFill>
              <a:schemeClr val="tx1">
                <a:lumMod val="95000"/>
                <a:lumOff val="5000"/>
              </a:schemeClr>
            </a:solidFill>
            <a:ln>
              <a:noFill/>
            </a:ln>
            <a:effectLst>
              <a:outerShdw blurRad="76200" dir="13500000" sy="23000" kx="1200000" algn="br" rotWithShape="0">
                <a:prstClr val="black">
                  <a:alpha val="6000"/>
                </a:prstClr>
              </a:outerShdw>
            </a:effectLst>
          </p:spPr>
          <p:txBody>
            <a:bodyPr/>
            <a:lstStyle/>
            <a:p>
              <a:pPr eaLnBrk="1" fontAlgn="auto" hangingPunct="1">
                <a:spcBef>
                  <a:spcPts val="0"/>
                </a:spcBef>
                <a:spcAft>
                  <a:spcPts val="0"/>
                </a:spcAft>
                <a:defRPr/>
              </a:pPr>
              <a:endParaRPr lang="id-ID">
                <a:latin typeface="+mn-lt"/>
              </a:endParaRPr>
            </a:p>
          </p:txBody>
        </p:sp>
        <p:sp>
          <p:nvSpPr>
            <p:cNvPr id="119" name="Freeform 200"/>
            <p:cNvSpPr>
              <a:spLocks noEditPoints="1"/>
            </p:cNvSpPr>
            <p:nvPr/>
          </p:nvSpPr>
          <p:spPr bwMode="auto">
            <a:xfrm>
              <a:off x="7983866" y="5811321"/>
              <a:ext cx="380958" cy="1051115"/>
            </a:xfrm>
            <a:custGeom>
              <a:avLst/>
              <a:gdLst>
                <a:gd name="T0" fmla="*/ 412 w 463"/>
                <a:gd name="T1" fmla="*/ 379 h 1470"/>
                <a:gd name="T2" fmla="*/ 323 w 463"/>
                <a:gd name="T3" fmla="*/ 262 h 1470"/>
                <a:gd name="T4" fmla="*/ 285 w 463"/>
                <a:gd name="T5" fmla="*/ 285 h 1470"/>
                <a:gd name="T6" fmla="*/ 267 w 463"/>
                <a:gd name="T7" fmla="*/ 261 h 1470"/>
                <a:gd name="T8" fmla="*/ 184 w 463"/>
                <a:gd name="T9" fmla="*/ 204 h 1470"/>
                <a:gd name="T10" fmla="*/ 217 w 463"/>
                <a:gd name="T11" fmla="*/ 229 h 1470"/>
                <a:gd name="T12" fmla="*/ 275 w 463"/>
                <a:gd name="T13" fmla="*/ 231 h 1470"/>
                <a:gd name="T14" fmla="*/ 275 w 463"/>
                <a:gd name="T15" fmla="*/ 231 h 1470"/>
                <a:gd name="T16" fmla="*/ 280 w 463"/>
                <a:gd name="T17" fmla="*/ 213 h 1470"/>
                <a:gd name="T18" fmla="*/ 313 w 463"/>
                <a:gd name="T19" fmla="*/ 121 h 1470"/>
                <a:gd name="T20" fmla="*/ 312 w 463"/>
                <a:gd name="T21" fmla="*/ 65 h 1470"/>
                <a:gd name="T22" fmla="*/ 194 w 463"/>
                <a:gd name="T23" fmla="*/ 42 h 1470"/>
                <a:gd name="T24" fmla="*/ 186 w 463"/>
                <a:gd name="T25" fmla="*/ 51 h 1470"/>
                <a:gd name="T26" fmla="*/ 175 w 463"/>
                <a:gd name="T27" fmla="*/ 119 h 1470"/>
                <a:gd name="T28" fmla="*/ 178 w 463"/>
                <a:gd name="T29" fmla="*/ 165 h 1470"/>
                <a:gd name="T30" fmla="*/ 181 w 463"/>
                <a:gd name="T31" fmla="*/ 201 h 1470"/>
                <a:gd name="T32" fmla="*/ 175 w 463"/>
                <a:gd name="T33" fmla="*/ 217 h 1470"/>
                <a:gd name="T34" fmla="*/ 79 w 463"/>
                <a:gd name="T35" fmla="*/ 333 h 1470"/>
                <a:gd name="T36" fmla="*/ 104 w 463"/>
                <a:gd name="T37" fmla="*/ 477 h 1470"/>
                <a:gd name="T38" fmla="*/ 99 w 463"/>
                <a:gd name="T39" fmla="*/ 610 h 1470"/>
                <a:gd name="T40" fmla="*/ 85 w 463"/>
                <a:gd name="T41" fmla="*/ 763 h 1470"/>
                <a:gd name="T42" fmla="*/ 69 w 463"/>
                <a:gd name="T43" fmla="*/ 975 h 1470"/>
                <a:gd name="T44" fmla="*/ 8 w 463"/>
                <a:gd name="T45" fmla="*/ 1383 h 1470"/>
                <a:gd name="T46" fmla="*/ 11 w 463"/>
                <a:gd name="T47" fmla="*/ 1423 h 1470"/>
                <a:gd name="T48" fmla="*/ 108 w 463"/>
                <a:gd name="T49" fmla="*/ 1468 h 1470"/>
                <a:gd name="T50" fmla="*/ 96 w 463"/>
                <a:gd name="T51" fmla="*/ 1398 h 1470"/>
                <a:gd name="T52" fmla="*/ 153 w 463"/>
                <a:gd name="T53" fmla="*/ 1231 h 1470"/>
                <a:gd name="T54" fmla="*/ 220 w 463"/>
                <a:gd name="T55" fmla="*/ 1100 h 1470"/>
                <a:gd name="T56" fmla="*/ 215 w 463"/>
                <a:gd name="T57" fmla="*/ 1363 h 1470"/>
                <a:gd name="T58" fmla="*/ 242 w 463"/>
                <a:gd name="T59" fmla="*/ 1391 h 1470"/>
                <a:gd name="T60" fmla="*/ 297 w 463"/>
                <a:gd name="T61" fmla="*/ 1388 h 1470"/>
                <a:gd name="T62" fmla="*/ 429 w 463"/>
                <a:gd name="T63" fmla="*/ 1397 h 1470"/>
                <a:gd name="T64" fmla="*/ 342 w 463"/>
                <a:gd name="T65" fmla="*/ 1344 h 1470"/>
                <a:gd name="T66" fmla="*/ 316 w 463"/>
                <a:gd name="T67" fmla="*/ 1300 h 1470"/>
                <a:gd name="T68" fmla="*/ 337 w 463"/>
                <a:gd name="T69" fmla="*/ 1080 h 1470"/>
                <a:gd name="T70" fmla="*/ 376 w 463"/>
                <a:gd name="T71" fmla="*/ 792 h 1470"/>
                <a:gd name="T72" fmla="*/ 388 w 463"/>
                <a:gd name="T73" fmla="*/ 747 h 1470"/>
                <a:gd name="T74" fmla="*/ 359 w 463"/>
                <a:gd name="T75" fmla="*/ 534 h 1470"/>
                <a:gd name="T76" fmla="*/ 385 w 463"/>
                <a:gd name="T77" fmla="*/ 500 h 1470"/>
                <a:gd name="T78" fmla="*/ 454 w 463"/>
                <a:gd name="T79" fmla="*/ 422 h 1470"/>
                <a:gd name="T80" fmla="*/ 330 w 463"/>
                <a:gd name="T81" fmla="*/ 437 h 1470"/>
                <a:gd name="T82" fmla="*/ 327 w 463"/>
                <a:gd name="T83" fmla="*/ 411 h 1470"/>
                <a:gd name="T84" fmla="*/ 311 w 463"/>
                <a:gd name="T85" fmla="*/ 458 h 1470"/>
                <a:gd name="T86" fmla="*/ 353 w 463"/>
                <a:gd name="T87" fmla="*/ 483 h 1470"/>
                <a:gd name="T88" fmla="*/ 350 w 463"/>
                <a:gd name="T89" fmla="*/ 540 h 1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63" h="1470">
                  <a:moveTo>
                    <a:pt x="454" y="422"/>
                  </a:moveTo>
                  <a:cubicBezTo>
                    <a:pt x="448" y="394"/>
                    <a:pt x="430" y="395"/>
                    <a:pt x="412" y="379"/>
                  </a:cubicBezTo>
                  <a:cubicBezTo>
                    <a:pt x="395" y="363"/>
                    <a:pt x="381" y="350"/>
                    <a:pt x="379" y="321"/>
                  </a:cubicBezTo>
                  <a:cubicBezTo>
                    <a:pt x="376" y="291"/>
                    <a:pt x="344" y="267"/>
                    <a:pt x="323" y="262"/>
                  </a:cubicBezTo>
                  <a:cubicBezTo>
                    <a:pt x="304" y="258"/>
                    <a:pt x="286" y="248"/>
                    <a:pt x="281" y="246"/>
                  </a:cubicBezTo>
                  <a:cubicBezTo>
                    <a:pt x="280" y="254"/>
                    <a:pt x="283" y="272"/>
                    <a:pt x="285" y="285"/>
                  </a:cubicBezTo>
                  <a:cubicBezTo>
                    <a:pt x="284" y="286"/>
                    <a:pt x="282" y="284"/>
                    <a:pt x="281" y="281"/>
                  </a:cubicBezTo>
                  <a:cubicBezTo>
                    <a:pt x="274" y="266"/>
                    <a:pt x="272" y="258"/>
                    <a:pt x="267" y="261"/>
                  </a:cubicBezTo>
                  <a:cubicBezTo>
                    <a:pt x="263" y="263"/>
                    <a:pt x="260" y="273"/>
                    <a:pt x="257" y="282"/>
                  </a:cubicBezTo>
                  <a:cubicBezTo>
                    <a:pt x="241" y="262"/>
                    <a:pt x="203" y="221"/>
                    <a:pt x="184" y="204"/>
                  </a:cubicBezTo>
                  <a:cubicBezTo>
                    <a:pt x="185" y="202"/>
                    <a:pt x="187" y="200"/>
                    <a:pt x="189" y="199"/>
                  </a:cubicBezTo>
                  <a:cubicBezTo>
                    <a:pt x="194" y="208"/>
                    <a:pt x="205" y="223"/>
                    <a:pt x="217" y="229"/>
                  </a:cubicBezTo>
                  <a:cubicBezTo>
                    <a:pt x="232" y="237"/>
                    <a:pt x="266" y="257"/>
                    <a:pt x="266" y="257"/>
                  </a:cubicBezTo>
                  <a:cubicBezTo>
                    <a:pt x="266" y="257"/>
                    <a:pt x="273" y="241"/>
                    <a:pt x="275" y="231"/>
                  </a:cubicBezTo>
                  <a:cubicBezTo>
                    <a:pt x="275" y="230"/>
                    <a:pt x="275" y="230"/>
                    <a:pt x="275" y="230"/>
                  </a:cubicBezTo>
                  <a:cubicBezTo>
                    <a:pt x="275" y="231"/>
                    <a:pt x="275" y="231"/>
                    <a:pt x="275" y="231"/>
                  </a:cubicBezTo>
                  <a:cubicBezTo>
                    <a:pt x="275" y="230"/>
                    <a:pt x="275" y="228"/>
                    <a:pt x="275" y="227"/>
                  </a:cubicBezTo>
                  <a:cubicBezTo>
                    <a:pt x="275" y="220"/>
                    <a:pt x="273" y="215"/>
                    <a:pt x="280" y="213"/>
                  </a:cubicBezTo>
                  <a:cubicBezTo>
                    <a:pt x="288" y="211"/>
                    <a:pt x="299" y="185"/>
                    <a:pt x="302" y="169"/>
                  </a:cubicBezTo>
                  <a:cubicBezTo>
                    <a:pt x="306" y="153"/>
                    <a:pt x="306" y="139"/>
                    <a:pt x="313" y="121"/>
                  </a:cubicBezTo>
                  <a:cubicBezTo>
                    <a:pt x="321" y="104"/>
                    <a:pt x="320" y="87"/>
                    <a:pt x="312" y="65"/>
                  </a:cubicBezTo>
                  <a:cubicBezTo>
                    <a:pt x="312" y="65"/>
                    <a:pt x="312" y="65"/>
                    <a:pt x="312" y="65"/>
                  </a:cubicBezTo>
                  <a:cubicBezTo>
                    <a:pt x="300" y="14"/>
                    <a:pt x="277" y="28"/>
                    <a:pt x="277" y="28"/>
                  </a:cubicBezTo>
                  <a:cubicBezTo>
                    <a:pt x="246" y="0"/>
                    <a:pt x="210" y="26"/>
                    <a:pt x="194" y="42"/>
                  </a:cubicBezTo>
                  <a:cubicBezTo>
                    <a:pt x="194" y="42"/>
                    <a:pt x="194" y="42"/>
                    <a:pt x="193" y="42"/>
                  </a:cubicBezTo>
                  <a:cubicBezTo>
                    <a:pt x="190" y="44"/>
                    <a:pt x="188" y="47"/>
                    <a:pt x="186" y="51"/>
                  </a:cubicBezTo>
                  <a:cubicBezTo>
                    <a:pt x="186" y="51"/>
                    <a:pt x="186" y="51"/>
                    <a:pt x="186" y="51"/>
                  </a:cubicBezTo>
                  <a:cubicBezTo>
                    <a:pt x="171" y="73"/>
                    <a:pt x="175" y="119"/>
                    <a:pt x="175" y="119"/>
                  </a:cubicBezTo>
                  <a:cubicBezTo>
                    <a:pt x="175" y="119"/>
                    <a:pt x="173" y="120"/>
                    <a:pt x="171" y="131"/>
                  </a:cubicBezTo>
                  <a:cubicBezTo>
                    <a:pt x="170" y="142"/>
                    <a:pt x="175" y="159"/>
                    <a:pt x="178" y="165"/>
                  </a:cubicBezTo>
                  <a:cubicBezTo>
                    <a:pt x="180" y="171"/>
                    <a:pt x="185" y="172"/>
                    <a:pt x="186" y="177"/>
                  </a:cubicBezTo>
                  <a:cubicBezTo>
                    <a:pt x="186" y="177"/>
                    <a:pt x="184" y="189"/>
                    <a:pt x="181" y="201"/>
                  </a:cubicBezTo>
                  <a:cubicBezTo>
                    <a:pt x="181" y="201"/>
                    <a:pt x="181" y="201"/>
                    <a:pt x="180" y="201"/>
                  </a:cubicBezTo>
                  <a:cubicBezTo>
                    <a:pt x="179" y="203"/>
                    <a:pt x="181" y="206"/>
                    <a:pt x="175" y="217"/>
                  </a:cubicBezTo>
                  <a:cubicBezTo>
                    <a:pt x="166" y="231"/>
                    <a:pt x="153" y="236"/>
                    <a:pt x="121" y="253"/>
                  </a:cubicBezTo>
                  <a:cubicBezTo>
                    <a:pt x="90" y="269"/>
                    <a:pt x="82" y="302"/>
                    <a:pt x="79" y="333"/>
                  </a:cubicBezTo>
                  <a:cubicBezTo>
                    <a:pt x="76" y="365"/>
                    <a:pt x="71" y="389"/>
                    <a:pt x="76" y="396"/>
                  </a:cubicBezTo>
                  <a:cubicBezTo>
                    <a:pt x="81" y="403"/>
                    <a:pt x="93" y="443"/>
                    <a:pt x="104" y="477"/>
                  </a:cubicBezTo>
                  <a:cubicBezTo>
                    <a:pt x="116" y="510"/>
                    <a:pt x="111" y="549"/>
                    <a:pt x="109" y="564"/>
                  </a:cubicBezTo>
                  <a:cubicBezTo>
                    <a:pt x="107" y="578"/>
                    <a:pt x="98" y="591"/>
                    <a:pt x="99" y="610"/>
                  </a:cubicBezTo>
                  <a:cubicBezTo>
                    <a:pt x="100" y="629"/>
                    <a:pt x="98" y="648"/>
                    <a:pt x="95" y="677"/>
                  </a:cubicBezTo>
                  <a:cubicBezTo>
                    <a:pt x="93" y="705"/>
                    <a:pt x="76" y="759"/>
                    <a:pt x="85" y="763"/>
                  </a:cubicBezTo>
                  <a:cubicBezTo>
                    <a:pt x="93" y="768"/>
                    <a:pt x="96" y="767"/>
                    <a:pt x="96" y="780"/>
                  </a:cubicBezTo>
                  <a:cubicBezTo>
                    <a:pt x="96" y="793"/>
                    <a:pt x="90" y="876"/>
                    <a:pt x="69" y="975"/>
                  </a:cubicBezTo>
                  <a:cubicBezTo>
                    <a:pt x="48" y="1075"/>
                    <a:pt x="16" y="1296"/>
                    <a:pt x="9" y="1338"/>
                  </a:cubicBezTo>
                  <a:cubicBezTo>
                    <a:pt x="2" y="1379"/>
                    <a:pt x="8" y="1383"/>
                    <a:pt x="8" y="1383"/>
                  </a:cubicBezTo>
                  <a:cubicBezTo>
                    <a:pt x="8" y="1383"/>
                    <a:pt x="8" y="1386"/>
                    <a:pt x="4" y="1398"/>
                  </a:cubicBezTo>
                  <a:cubicBezTo>
                    <a:pt x="0" y="1410"/>
                    <a:pt x="4" y="1418"/>
                    <a:pt x="11" y="1423"/>
                  </a:cubicBezTo>
                  <a:cubicBezTo>
                    <a:pt x="18" y="1428"/>
                    <a:pt x="19" y="1438"/>
                    <a:pt x="34" y="1449"/>
                  </a:cubicBezTo>
                  <a:cubicBezTo>
                    <a:pt x="48" y="1460"/>
                    <a:pt x="90" y="1470"/>
                    <a:pt x="108" y="1468"/>
                  </a:cubicBezTo>
                  <a:cubicBezTo>
                    <a:pt x="126" y="1466"/>
                    <a:pt x="121" y="1460"/>
                    <a:pt x="120" y="1442"/>
                  </a:cubicBezTo>
                  <a:cubicBezTo>
                    <a:pt x="119" y="1424"/>
                    <a:pt x="96" y="1398"/>
                    <a:pt x="96" y="1398"/>
                  </a:cubicBezTo>
                  <a:cubicBezTo>
                    <a:pt x="96" y="1398"/>
                    <a:pt x="95" y="1393"/>
                    <a:pt x="101" y="1390"/>
                  </a:cubicBezTo>
                  <a:cubicBezTo>
                    <a:pt x="107" y="1386"/>
                    <a:pt x="132" y="1306"/>
                    <a:pt x="153" y="1231"/>
                  </a:cubicBezTo>
                  <a:cubicBezTo>
                    <a:pt x="175" y="1157"/>
                    <a:pt x="214" y="1022"/>
                    <a:pt x="214" y="1022"/>
                  </a:cubicBezTo>
                  <a:cubicBezTo>
                    <a:pt x="214" y="1022"/>
                    <a:pt x="217" y="1061"/>
                    <a:pt x="220" y="1100"/>
                  </a:cubicBezTo>
                  <a:cubicBezTo>
                    <a:pt x="222" y="1139"/>
                    <a:pt x="224" y="1267"/>
                    <a:pt x="220" y="1300"/>
                  </a:cubicBezTo>
                  <a:cubicBezTo>
                    <a:pt x="215" y="1333"/>
                    <a:pt x="215" y="1363"/>
                    <a:pt x="215" y="1363"/>
                  </a:cubicBezTo>
                  <a:cubicBezTo>
                    <a:pt x="215" y="1363"/>
                    <a:pt x="215" y="1367"/>
                    <a:pt x="215" y="1378"/>
                  </a:cubicBezTo>
                  <a:cubicBezTo>
                    <a:pt x="215" y="1389"/>
                    <a:pt x="223" y="1389"/>
                    <a:pt x="242" y="1391"/>
                  </a:cubicBezTo>
                  <a:cubicBezTo>
                    <a:pt x="261" y="1393"/>
                    <a:pt x="287" y="1392"/>
                    <a:pt x="287" y="1392"/>
                  </a:cubicBezTo>
                  <a:cubicBezTo>
                    <a:pt x="287" y="1392"/>
                    <a:pt x="286" y="1383"/>
                    <a:pt x="297" y="1388"/>
                  </a:cubicBezTo>
                  <a:cubicBezTo>
                    <a:pt x="307" y="1392"/>
                    <a:pt x="329" y="1403"/>
                    <a:pt x="349" y="1403"/>
                  </a:cubicBezTo>
                  <a:cubicBezTo>
                    <a:pt x="369" y="1403"/>
                    <a:pt x="429" y="1412"/>
                    <a:pt x="429" y="1397"/>
                  </a:cubicBezTo>
                  <a:cubicBezTo>
                    <a:pt x="429" y="1382"/>
                    <a:pt x="406" y="1376"/>
                    <a:pt x="385" y="1376"/>
                  </a:cubicBezTo>
                  <a:cubicBezTo>
                    <a:pt x="365" y="1376"/>
                    <a:pt x="342" y="1344"/>
                    <a:pt x="342" y="1344"/>
                  </a:cubicBezTo>
                  <a:cubicBezTo>
                    <a:pt x="342" y="1344"/>
                    <a:pt x="342" y="1344"/>
                    <a:pt x="348" y="1340"/>
                  </a:cubicBezTo>
                  <a:cubicBezTo>
                    <a:pt x="353" y="1337"/>
                    <a:pt x="320" y="1312"/>
                    <a:pt x="316" y="1300"/>
                  </a:cubicBezTo>
                  <a:cubicBezTo>
                    <a:pt x="311" y="1288"/>
                    <a:pt x="312" y="1286"/>
                    <a:pt x="316" y="1257"/>
                  </a:cubicBezTo>
                  <a:cubicBezTo>
                    <a:pt x="319" y="1229"/>
                    <a:pt x="327" y="1136"/>
                    <a:pt x="337" y="1080"/>
                  </a:cubicBezTo>
                  <a:cubicBezTo>
                    <a:pt x="346" y="1023"/>
                    <a:pt x="358" y="968"/>
                    <a:pt x="365" y="920"/>
                  </a:cubicBezTo>
                  <a:cubicBezTo>
                    <a:pt x="372" y="871"/>
                    <a:pt x="376" y="792"/>
                    <a:pt x="376" y="792"/>
                  </a:cubicBezTo>
                  <a:cubicBezTo>
                    <a:pt x="376" y="792"/>
                    <a:pt x="380" y="791"/>
                    <a:pt x="387" y="785"/>
                  </a:cubicBezTo>
                  <a:cubicBezTo>
                    <a:pt x="394" y="779"/>
                    <a:pt x="392" y="764"/>
                    <a:pt x="388" y="747"/>
                  </a:cubicBezTo>
                  <a:cubicBezTo>
                    <a:pt x="385" y="729"/>
                    <a:pt x="380" y="656"/>
                    <a:pt x="377" y="621"/>
                  </a:cubicBezTo>
                  <a:cubicBezTo>
                    <a:pt x="373" y="586"/>
                    <a:pt x="359" y="534"/>
                    <a:pt x="359" y="534"/>
                  </a:cubicBezTo>
                  <a:cubicBezTo>
                    <a:pt x="359" y="534"/>
                    <a:pt x="370" y="529"/>
                    <a:pt x="377" y="522"/>
                  </a:cubicBezTo>
                  <a:cubicBezTo>
                    <a:pt x="384" y="516"/>
                    <a:pt x="385" y="500"/>
                    <a:pt x="385" y="500"/>
                  </a:cubicBezTo>
                  <a:cubicBezTo>
                    <a:pt x="385" y="500"/>
                    <a:pt x="428" y="504"/>
                    <a:pt x="446" y="496"/>
                  </a:cubicBezTo>
                  <a:cubicBezTo>
                    <a:pt x="463" y="489"/>
                    <a:pt x="460" y="450"/>
                    <a:pt x="454" y="422"/>
                  </a:cubicBezTo>
                  <a:close/>
                  <a:moveTo>
                    <a:pt x="311" y="458"/>
                  </a:moveTo>
                  <a:cubicBezTo>
                    <a:pt x="311" y="458"/>
                    <a:pt x="330" y="452"/>
                    <a:pt x="330" y="437"/>
                  </a:cubicBezTo>
                  <a:cubicBezTo>
                    <a:pt x="330" y="421"/>
                    <a:pt x="315" y="411"/>
                    <a:pt x="308" y="410"/>
                  </a:cubicBezTo>
                  <a:cubicBezTo>
                    <a:pt x="301" y="410"/>
                    <a:pt x="313" y="399"/>
                    <a:pt x="327" y="411"/>
                  </a:cubicBezTo>
                  <a:cubicBezTo>
                    <a:pt x="342" y="423"/>
                    <a:pt x="353" y="475"/>
                    <a:pt x="353" y="475"/>
                  </a:cubicBezTo>
                  <a:cubicBezTo>
                    <a:pt x="353" y="475"/>
                    <a:pt x="323" y="463"/>
                    <a:pt x="311" y="458"/>
                  </a:cubicBezTo>
                  <a:close/>
                  <a:moveTo>
                    <a:pt x="350" y="540"/>
                  </a:moveTo>
                  <a:cubicBezTo>
                    <a:pt x="350" y="540"/>
                    <a:pt x="352" y="500"/>
                    <a:pt x="353" y="483"/>
                  </a:cubicBezTo>
                  <a:cubicBezTo>
                    <a:pt x="362" y="531"/>
                    <a:pt x="362" y="531"/>
                    <a:pt x="362" y="531"/>
                  </a:cubicBezTo>
                  <a:lnTo>
                    <a:pt x="350" y="540"/>
                  </a:lnTo>
                  <a:close/>
                </a:path>
              </a:pathLst>
            </a:custGeom>
            <a:solidFill>
              <a:schemeClr val="tx1">
                <a:lumMod val="95000"/>
                <a:lumOff val="5000"/>
              </a:schemeClr>
            </a:solidFill>
            <a:ln>
              <a:noFill/>
            </a:ln>
            <a:effectLst>
              <a:outerShdw blurRad="76200" dir="13500000" sy="23000" kx="1200000" algn="br" rotWithShape="0">
                <a:prstClr val="black">
                  <a:alpha val="6000"/>
                </a:prstClr>
              </a:outerShdw>
            </a:effectLst>
          </p:spPr>
          <p:txBody>
            <a:bodyPr/>
            <a:lstStyle/>
            <a:p>
              <a:pPr eaLnBrk="1" fontAlgn="auto" hangingPunct="1">
                <a:spcBef>
                  <a:spcPts val="0"/>
                </a:spcBef>
                <a:spcAft>
                  <a:spcPts val="0"/>
                </a:spcAft>
                <a:defRPr/>
              </a:pPr>
              <a:endParaRPr lang="id-ID">
                <a:latin typeface="+mn-lt"/>
              </a:endParaRPr>
            </a:p>
          </p:txBody>
        </p:sp>
        <p:sp>
          <p:nvSpPr>
            <p:cNvPr id="120" name="Freeform 208"/>
            <p:cNvSpPr>
              <a:spLocks noEditPoints="1"/>
            </p:cNvSpPr>
            <p:nvPr/>
          </p:nvSpPr>
          <p:spPr bwMode="auto">
            <a:xfrm>
              <a:off x="6966391" y="5812908"/>
              <a:ext cx="338101" cy="1101924"/>
            </a:xfrm>
            <a:custGeom>
              <a:avLst/>
              <a:gdLst>
                <a:gd name="T0" fmla="*/ 221 w 224"/>
                <a:gd name="T1" fmla="*/ 237 h 906"/>
                <a:gd name="T2" fmla="*/ 178 w 224"/>
                <a:gd name="T3" fmla="*/ 151 h 906"/>
                <a:gd name="T4" fmla="*/ 161 w 224"/>
                <a:gd name="T5" fmla="*/ 98 h 906"/>
                <a:gd name="T6" fmla="*/ 148 w 224"/>
                <a:gd name="T7" fmla="*/ 36 h 906"/>
                <a:gd name="T8" fmla="*/ 107 w 224"/>
                <a:gd name="T9" fmla="*/ 0 h 906"/>
                <a:gd name="T10" fmla="*/ 63 w 224"/>
                <a:gd name="T11" fmla="*/ 101 h 906"/>
                <a:gd name="T12" fmla="*/ 48 w 224"/>
                <a:gd name="T13" fmla="*/ 145 h 906"/>
                <a:gd name="T14" fmla="*/ 7 w 224"/>
                <a:gd name="T15" fmla="*/ 204 h 906"/>
                <a:gd name="T16" fmla="*/ 2 w 224"/>
                <a:gd name="T17" fmla="*/ 302 h 906"/>
                <a:gd name="T18" fmla="*/ 28 w 224"/>
                <a:gd name="T19" fmla="*/ 360 h 906"/>
                <a:gd name="T20" fmla="*/ 31 w 224"/>
                <a:gd name="T21" fmla="*/ 411 h 906"/>
                <a:gd name="T22" fmla="*/ 35 w 224"/>
                <a:gd name="T23" fmla="*/ 565 h 906"/>
                <a:gd name="T24" fmla="*/ 54 w 224"/>
                <a:gd name="T25" fmla="*/ 607 h 906"/>
                <a:gd name="T26" fmla="*/ 81 w 224"/>
                <a:gd name="T27" fmla="*/ 790 h 906"/>
                <a:gd name="T28" fmla="*/ 89 w 224"/>
                <a:gd name="T29" fmla="*/ 869 h 906"/>
                <a:gd name="T30" fmla="*/ 112 w 224"/>
                <a:gd name="T31" fmla="*/ 906 h 906"/>
                <a:gd name="T32" fmla="*/ 122 w 224"/>
                <a:gd name="T33" fmla="*/ 847 h 906"/>
                <a:gd name="T34" fmla="*/ 157 w 224"/>
                <a:gd name="T35" fmla="*/ 853 h 906"/>
                <a:gd name="T36" fmla="*/ 124 w 224"/>
                <a:gd name="T37" fmla="*/ 764 h 906"/>
                <a:gd name="T38" fmla="*/ 156 w 224"/>
                <a:gd name="T39" fmla="*/ 611 h 906"/>
                <a:gd name="T40" fmla="*/ 166 w 224"/>
                <a:gd name="T41" fmla="*/ 582 h 906"/>
                <a:gd name="T42" fmla="*/ 190 w 224"/>
                <a:gd name="T43" fmla="*/ 474 h 906"/>
                <a:gd name="T44" fmla="*/ 206 w 224"/>
                <a:gd name="T45" fmla="*/ 414 h 906"/>
                <a:gd name="T46" fmla="*/ 192 w 224"/>
                <a:gd name="T47" fmla="*/ 313 h 906"/>
                <a:gd name="T48" fmla="*/ 73 w 224"/>
                <a:gd name="T49" fmla="*/ 279 h 906"/>
                <a:gd name="T50" fmla="*/ 63 w 224"/>
                <a:gd name="T51" fmla="*/ 289 h 906"/>
                <a:gd name="T52" fmla="*/ 73 w 224"/>
                <a:gd name="T53" fmla="*/ 269 h 906"/>
                <a:gd name="T54" fmla="*/ 110 w 224"/>
                <a:gd name="T55" fmla="*/ 621 h 906"/>
                <a:gd name="T56" fmla="*/ 107 w 224"/>
                <a:gd name="T57" fmla="*/ 646 h 906"/>
                <a:gd name="T58" fmla="*/ 104 w 224"/>
                <a:gd name="T59" fmla="*/ 612 h 906"/>
                <a:gd name="T60" fmla="*/ 110 w 224"/>
                <a:gd name="T61" fmla="*/ 580 h 906"/>
                <a:gd name="T62" fmla="*/ 116 w 224"/>
                <a:gd name="T63" fmla="*/ 225 h 906"/>
                <a:gd name="T64" fmla="*/ 91 w 224"/>
                <a:gd name="T65" fmla="*/ 130 h 906"/>
                <a:gd name="T66" fmla="*/ 115 w 224"/>
                <a:gd name="T67" fmla="*/ 200 h 906"/>
                <a:gd name="T68" fmla="*/ 128 w 224"/>
                <a:gd name="T69" fmla="*/ 156 h 906"/>
                <a:gd name="T70" fmla="*/ 143 w 224"/>
                <a:gd name="T71" fmla="*/ 147 h 906"/>
                <a:gd name="T72" fmla="*/ 116 w 224"/>
                <a:gd name="T73" fmla="*/ 225 h 906"/>
                <a:gd name="T74" fmla="*/ 138 w 224"/>
                <a:gd name="T75" fmla="*/ 333 h 906"/>
                <a:gd name="T76" fmla="*/ 149 w 224"/>
                <a:gd name="T77" fmla="*/ 315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24" h="906">
                  <a:moveTo>
                    <a:pt x="215" y="296"/>
                  </a:moveTo>
                  <a:cubicBezTo>
                    <a:pt x="222" y="281"/>
                    <a:pt x="224" y="258"/>
                    <a:pt x="221" y="237"/>
                  </a:cubicBezTo>
                  <a:cubicBezTo>
                    <a:pt x="219" y="217"/>
                    <a:pt x="217" y="187"/>
                    <a:pt x="211" y="170"/>
                  </a:cubicBezTo>
                  <a:cubicBezTo>
                    <a:pt x="204" y="152"/>
                    <a:pt x="178" y="151"/>
                    <a:pt x="178" y="151"/>
                  </a:cubicBezTo>
                  <a:cubicBezTo>
                    <a:pt x="178" y="151"/>
                    <a:pt x="180" y="142"/>
                    <a:pt x="172" y="133"/>
                  </a:cubicBezTo>
                  <a:cubicBezTo>
                    <a:pt x="164" y="124"/>
                    <a:pt x="163" y="113"/>
                    <a:pt x="161" y="98"/>
                  </a:cubicBezTo>
                  <a:cubicBezTo>
                    <a:pt x="159" y="82"/>
                    <a:pt x="155" y="72"/>
                    <a:pt x="155" y="62"/>
                  </a:cubicBezTo>
                  <a:cubicBezTo>
                    <a:pt x="155" y="52"/>
                    <a:pt x="152" y="53"/>
                    <a:pt x="148" y="36"/>
                  </a:cubicBezTo>
                  <a:cubicBezTo>
                    <a:pt x="144" y="19"/>
                    <a:pt x="127" y="0"/>
                    <a:pt x="107" y="0"/>
                  </a:cubicBezTo>
                  <a:cubicBezTo>
                    <a:pt x="107" y="0"/>
                    <a:pt x="107" y="0"/>
                    <a:pt x="107" y="0"/>
                  </a:cubicBezTo>
                  <a:cubicBezTo>
                    <a:pt x="75" y="0"/>
                    <a:pt x="67" y="48"/>
                    <a:pt x="64" y="64"/>
                  </a:cubicBezTo>
                  <a:cubicBezTo>
                    <a:pt x="62" y="79"/>
                    <a:pt x="58" y="89"/>
                    <a:pt x="63" y="101"/>
                  </a:cubicBezTo>
                  <a:cubicBezTo>
                    <a:pt x="68" y="113"/>
                    <a:pt x="62" y="116"/>
                    <a:pt x="50" y="125"/>
                  </a:cubicBezTo>
                  <a:cubicBezTo>
                    <a:pt x="39" y="135"/>
                    <a:pt x="48" y="145"/>
                    <a:pt x="48" y="145"/>
                  </a:cubicBezTo>
                  <a:cubicBezTo>
                    <a:pt x="48" y="145"/>
                    <a:pt x="37" y="152"/>
                    <a:pt x="28" y="154"/>
                  </a:cubicBezTo>
                  <a:cubicBezTo>
                    <a:pt x="19" y="155"/>
                    <a:pt x="9" y="186"/>
                    <a:pt x="7" y="204"/>
                  </a:cubicBezTo>
                  <a:cubicBezTo>
                    <a:pt x="5" y="221"/>
                    <a:pt x="4" y="220"/>
                    <a:pt x="2" y="233"/>
                  </a:cubicBezTo>
                  <a:cubicBezTo>
                    <a:pt x="0" y="247"/>
                    <a:pt x="1" y="279"/>
                    <a:pt x="2" y="302"/>
                  </a:cubicBezTo>
                  <a:cubicBezTo>
                    <a:pt x="4" y="324"/>
                    <a:pt x="31" y="326"/>
                    <a:pt x="31" y="326"/>
                  </a:cubicBezTo>
                  <a:cubicBezTo>
                    <a:pt x="31" y="326"/>
                    <a:pt x="31" y="348"/>
                    <a:pt x="28" y="360"/>
                  </a:cubicBezTo>
                  <a:cubicBezTo>
                    <a:pt x="24" y="373"/>
                    <a:pt x="7" y="405"/>
                    <a:pt x="12" y="407"/>
                  </a:cubicBezTo>
                  <a:cubicBezTo>
                    <a:pt x="16" y="409"/>
                    <a:pt x="31" y="411"/>
                    <a:pt x="31" y="411"/>
                  </a:cubicBezTo>
                  <a:cubicBezTo>
                    <a:pt x="31" y="411"/>
                    <a:pt x="28" y="447"/>
                    <a:pt x="30" y="465"/>
                  </a:cubicBezTo>
                  <a:cubicBezTo>
                    <a:pt x="31" y="483"/>
                    <a:pt x="35" y="544"/>
                    <a:pt x="35" y="565"/>
                  </a:cubicBezTo>
                  <a:cubicBezTo>
                    <a:pt x="35" y="586"/>
                    <a:pt x="50" y="579"/>
                    <a:pt x="50" y="579"/>
                  </a:cubicBezTo>
                  <a:cubicBezTo>
                    <a:pt x="50" y="579"/>
                    <a:pt x="52" y="592"/>
                    <a:pt x="54" y="607"/>
                  </a:cubicBezTo>
                  <a:cubicBezTo>
                    <a:pt x="56" y="622"/>
                    <a:pt x="54" y="641"/>
                    <a:pt x="52" y="663"/>
                  </a:cubicBezTo>
                  <a:cubicBezTo>
                    <a:pt x="51" y="685"/>
                    <a:pt x="75" y="770"/>
                    <a:pt x="81" y="790"/>
                  </a:cubicBezTo>
                  <a:cubicBezTo>
                    <a:pt x="88" y="809"/>
                    <a:pt x="92" y="819"/>
                    <a:pt x="88" y="831"/>
                  </a:cubicBezTo>
                  <a:cubicBezTo>
                    <a:pt x="85" y="844"/>
                    <a:pt x="90" y="848"/>
                    <a:pt x="89" y="869"/>
                  </a:cubicBezTo>
                  <a:cubicBezTo>
                    <a:pt x="89" y="888"/>
                    <a:pt x="96" y="902"/>
                    <a:pt x="107" y="905"/>
                  </a:cubicBezTo>
                  <a:cubicBezTo>
                    <a:pt x="109" y="906"/>
                    <a:pt x="111" y="906"/>
                    <a:pt x="112" y="906"/>
                  </a:cubicBezTo>
                  <a:cubicBezTo>
                    <a:pt x="126" y="906"/>
                    <a:pt x="129" y="872"/>
                    <a:pt x="126" y="865"/>
                  </a:cubicBezTo>
                  <a:cubicBezTo>
                    <a:pt x="123" y="857"/>
                    <a:pt x="122" y="847"/>
                    <a:pt x="122" y="847"/>
                  </a:cubicBezTo>
                  <a:cubicBezTo>
                    <a:pt x="122" y="847"/>
                    <a:pt x="127" y="853"/>
                    <a:pt x="134" y="855"/>
                  </a:cubicBezTo>
                  <a:cubicBezTo>
                    <a:pt x="140" y="857"/>
                    <a:pt x="150" y="857"/>
                    <a:pt x="157" y="853"/>
                  </a:cubicBezTo>
                  <a:cubicBezTo>
                    <a:pt x="164" y="848"/>
                    <a:pt x="151" y="828"/>
                    <a:pt x="141" y="818"/>
                  </a:cubicBezTo>
                  <a:cubicBezTo>
                    <a:pt x="132" y="808"/>
                    <a:pt x="124" y="784"/>
                    <a:pt x="124" y="764"/>
                  </a:cubicBezTo>
                  <a:cubicBezTo>
                    <a:pt x="124" y="745"/>
                    <a:pt x="141" y="698"/>
                    <a:pt x="149" y="670"/>
                  </a:cubicBezTo>
                  <a:cubicBezTo>
                    <a:pt x="158" y="643"/>
                    <a:pt x="153" y="617"/>
                    <a:pt x="156" y="611"/>
                  </a:cubicBezTo>
                  <a:cubicBezTo>
                    <a:pt x="158" y="605"/>
                    <a:pt x="158" y="582"/>
                    <a:pt x="158" y="582"/>
                  </a:cubicBezTo>
                  <a:cubicBezTo>
                    <a:pt x="158" y="582"/>
                    <a:pt x="160" y="582"/>
                    <a:pt x="166" y="582"/>
                  </a:cubicBezTo>
                  <a:cubicBezTo>
                    <a:pt x="172" y="582"/>
                    <a:pt x="172" y="585"/>
                    <a:pt x="172" y="570"/>
                  </a:cubicBezTo>
                  <a:cubicBezTo>
                    <a:pt x="172" y="555"/>
                    <a:pt x="184" y="497"/>
                    <a:pt x="190" y="474"/>
                  </a:cubicBezTo>
                  <a:cubicBezTo>
                    <a:pt x="195" y="452"/>
                    <a:pt x="195" y="416"/>
                    <a:pt x="195" y="416"/>
                  </a:cubicBezTo>
                  <a:cubicBezTo>
                    <a:pt x="195" y="416"/>
                    <a:pt x="199" y="416"/>
                    <a:pt x="206" y="414"/>
                  </a:cubicBezTo>
                  <a:cubicBezTo>
                    <a:pt x="214" y="413"/>
                    <a:pt x="208" y="399"/>
                    <a:pt x="199" y="371"/>
                  </a:cubicBezTo>
                  <a:cubicBezTo>
                    <a:pt x="189" y="344"/>
                    <a:pt x="192" y="313"/>
                    <a:pt x="192" y="313"/>
                  </a:cubicBezTo>
                  <a:cubicBezTo>
                    <a:pt x="192" y="313"/>
                    <a:pt x="208" y="311"/>
                    <a:pt x="215" y="296"/>
                  </a:cubicBezTo>
                  <a:close/>
                  <a:moveTo>
                    <a:pt x="73" y="279"/>
                  </a:moveTo>
                  <a:cubicBezTo>
                    <a:pt x="73" y="286"/>
                    <a:pt x="71" y="292"/>
                    <a:pt x="71" y="292"/>
                  </a:cubicBezTo>
                  <a:cubicBezTo>
                    <a:pt x="71" y="292"/>
                    <a:pt x="67" y="292"/>
                    <a:pt x="63" y="289"/>
                  </a:cubicBezTo>
                  <a:cubicBezTo>
                    <a:pt x="65" y="285"/>
                    <a:pt x="65" y="271"/>
                    <a:pt x="65" y="271"/>
                  </a:cubicBezTo>
                  <a:cubicBezTo>
                    <a:pt x="73" y="269"/>
                    <a:pt x="73" y="269"/>
                    <a:pt x="73" y="269"/>
                  </a:cubicBezTo>
                  <a:cubicBezTo>
                    <a:pt x="73" y="269"/>
                    <a:pt x="73" y="272"/>
                    <a:pt x="73" y="279"/>
                  </a:cubicBezTo>
                  <a:close/>
                  <a:moveTo>
                    <a:pt x="110" y="621"/>
                  </a:moveTo>
                  <a:cubicBezTo>
                    <a:pt x="109" y="625"/>
                    <a:pt x="108" y="631"/>
                    <a:pt x="107" y="637"/>
                  </a:cubicBezTo>
                  <a:cubicBezTo>
                    <a:pt x="107" y="642"/>
                    <a:pt x="107" y="646"/>
                    <a:pt x="107" y="646"/>
                  </a:cubicBezTo>
                  <a:cubicBezTo>
                    <a:pt x="107" y="646"/>
                    <a:pt x="106" y="638"/>
                    <a:pt x="106" y="632"/>
                  </a:cubicBezTo>
                  <a:cubicBezTo>
                    <a:pt x="106" y="626"/>
                    <a:pt x="102" y="620"/>
                    <a:pt x="104" y="612"/>
                  </a:cubicBezTo>
                  <a:cubicBezTo>
                    <a:pt x="105" y="608"/>
                    <a:pt x="106" y="602"/>
                    <a:pt x="107" y="596"/>
                  </a:cubicBezTo>
                  <a:cubicBezTo>
                    <a:pt x="109" y="588"/>
                    <a:pt x="110" y="580"/>
                    <a:pt x="110" y="580"/>
                  </a:cubicBezTo>
                  <a:cubicBezTo>
                    <a:pt x="110" y="601"/>
                    <a:pt x="112" y="615"/>
                    <a:pt x="110" y="621"/>
                  </a:cubicBezTo>
                  <a:close/>
                  <a:moveTo>
                    <a:pt x="116" y="225"/>
                  </a:moveTo>
                  <a:cubicBezTo>
                    <a:pt x="115" y="231"/>
                    <a:pt x="108" y="214"/>
                    <a:pt x="103" y="195"/>
                  </a:cubicBezTo>
                  <a:cubicBezTo>
                    <a:pt x="99" y="176"/>
                    <a:pt x="91" y="148"/>
                    <a:pt x="91" y="130"/>
                  </a:cubicBezTo>
                  <a:cubicBezTo>
                    <a:pt x="91" y="130"/>
                    <a:pt x="105" y="142"/>
                    <a:pt x="105" y="151"/>
                  </a:cubicBezTo>
                  <a:cubicBezTo>
                    <a:pt x="105" y="161"/>
                    <a:pt x="112" y="191"/>
                    <a:pt x="115" y="200"/>
                  </a:cubicBezTo>
                  <a:cubicBezTo>
                    <a:pt x="117" y="209"/>
                    <a:pt x="119" y="189"/>
                    <a:pt x="124" y="180"/>
                  </a:cubicBezTo>
                  <a:cubicBezTo>
                    <a:pt x="129" y="171"/>
                    <a:pt x="131" y="163"/>
                    <a:pt x="128" y="156"/>
                  </a:cubicBezTo>
                  <a:cubicBezTo>
                    <a:pt x="125" y="149"/>
                    <a:pt x="136" y="146"/>
                    <a:pt x="143" y="128"/>
                  </a:cubicBezTo>
                  <a:cubicBezTo>
                    <a:pt x="144" y="135"/>
                    <a:pt x="144" y="140"/>
                    <a:pt x="143" y="147"/>
                  </a:cubicBezTo>
                  <a:cubicBezTo>
                    <a:pt x="143" y="153"/>
                    <a:pt x="132" y="186"/>
                    <a:pt x="129" y="192"/>
                  </a:cubicBezTo>
                  <a:cubicBezTo>
                    <a:pt x="125" y="199"/>
                    <a:pt x="117" y="219"/>
                    <a:pt x="116" y="225"/>
                  </a:cubicBezTo>
                  <a:close/>
                  <a:moveTo>
                    <a:pt x="149" y="333"/>
                  </a:moveTo>
                  <a:cubicBezTo>
                    <a:pt x="149" y="333"/>
                    <a:pt x="138" y="338"/>
                    <a:pt x="138" y="333"/>
                  </a:cubicBezTo>
                  <a:cubicBezTo>
                    <a:pt x="139" y="329"/>
                    <a:pt x="141" y="315"/>
                    <a:pt x="141" y="315"/>
                  </a:cubicBezTo>
                  <a:cubicBezTo>
                    <a:pt x="149" y="315"/>
                    <a:pt x="149" y="315"/>
                    <a:pt x="149" y="315"/>
                  </a:cubicBezTo>
                  <a:lnTo>
                    <a:pt x="149" y="333"/>
                  </a:lnTo>
                  <a:close/>
                </a:path>
              </a:pathLst>
            </a:custGeom>
            <a:solidFill>
              <a:schemeClr val="tx1">
                <a:lumMod val="95000"/>
                <a:lumOff val="5000"/>
              </a:schemeClr>
            </a:solidFill>
            <a:ln>
              <a:noFill/>
            </a:ln>
            <a:effectLst>
              <a:outerShdw blurRad="76200" dir="13500000" sy="23000" kx="1200000" algn="br" rotWithShape="0">
                <a:prstClr val="black">
                  <a:alpha val="6000"/>
                </a:prstClr>
              </a:outerShdw>
            </a:effectLst>
          </p:spPr>
          <p:txBody>
            <a:bodyPr/>
            <a:lstStyle/>
            <a:p>
              <a:pPr eaLnBrk="1" fontAlgn="auto" hangingPunct="1">
                <a:spcBef>
                  <a:spcPts val="0"/>
                </a:spcBef>
                <a:spcAft>
                  <a:spcPts val="0"/>
                </a:spcAft>
                <a:defRPr/>
              </a:pPr>
              <a:endParaRPr lang="id-ID">
                <a:latin typeface="+mn-lt"/>
              </a:endParaRPr>
            </a:p>
          </p:txBody>
        </p:sp>
        <p:sp>
          <p:nvSpPr>
            <p:cNvPr id="121" name="Freeform 192"/>
            <p:cNvSpPr>
              <a:spLocks noEditPoints="1"/>
            </p:cNvSpPr>
            <p:nvPr/>
          </p:nvSpPr>
          <p:spPr bwMode="auto">
            <a:xfrm>
              <a:off x="5877486" y="5804970"/>
              <a:ext cx="558738" cy="1155909"/>
            </a:xfrm>
            <a:custGeom>
              <a:avLst/>
              <a:gdLst>
                <a:gd name="T0" fmla="*/ 625 w 693"/>
                <a:gd name="T1" fmla="*/ 1522 h 1641"/>
                <a:gd name="T2" fmla="*/ 520 w 693"/>
                <a:gd name="T3" fmla="*/ 985 h 1641"/>
                <a:gd name="T4" fmla="*/ 498 w 693"/>
                <a:gd name="T5" fmla="*/ 789 h 1641"/>
                <a:gd name="T6" fmla="*/ 532 w 693"/>
                <a:gd name="T7" fmla="*/ 760 h 1641"/>
                <a:gd name="T8" fmla="*/ 571 w 693"/>
                <a:gd name="T9" fmla="*/ 506 h 1641"/>
                <a:gd name="T10" fmla="*/ 505 w 693"/>
                <a:gd name="T11" fmla="*/ 282 h 1641"/>
                <a:gd name="T12" fmla="*/ 394 w 693"/>
                <a:gd name="T13" fmla="*/ 243 h 1641"/>
                <a:gd name="T14" fmla="*/ 344 w 693"/>
                <a:gd name="T15" fmla="*/ 214 h 1641"/>
                <a:gd name="T16" fmla="*/ 341 w 693"/>
                <a:gd name="T17" fmla="*/ 204 h 1641"/>
                <a:gd name="T18" fmla="*/ 354 w 693"/>
                <a:gd name="T19" fmla="*/ 65 h 1641"/>
                <a:gd name="T20" fmla="*/ 313 w 693"/>
                <a:gd name="T21" fmla="*/ 0 h 1641"/>
                <a:gd name="T22" fmla="*/ 228 w 693"/>
                <a:gd name="T23" fmla="*/ 24 h 1641"/>
                <a:gd name="T24" fmla="*/ 214 w 693"/>
                <a:gd name="T25" fmla="*/ 121 h 1641"/>
                <a:gd name="T26" fmla="*/ 240 w 693"/>
                <a:gd name="T27" fmla="*/ 200 h 1641"/>
                <a:gd name="T28" fmla="*/ 240 w 693"/>
                <a:gd name="T29" fmla="*/ 215 h 1641"/>
                <a:gd name="T30" fmla="*/ 147 w 693"/>
                <a:gd name="T31" fmla="*/ 272 h 1641"/>
                <a:gd name="T32" fmla="*/ 22 w 693"/>
                <a:gd name="T33" fmla="*/ 531 h 1641"/>
                <a:gd name="T34" fmla="*/ 113 w 693"/>
                <a:gd name="T35" fmla="*/ 777 h 1641"/>
                <a:gd name="T36" fmla="*/ 143 w 693"/>
                <a:gd name="T37" fmla="*/ 802 h 1641"/>
                <a:gd name="T38" fmla="*/ 220 w 693"/>
                <a:gd name="T39" fmla="*/ 1183 h 1641"/>
                <a:gd name="T40" fmla="*/ 267 w 693"/>
                <a:gd name="T41" fmla="*/ 1470 h 1641"/>
                <a:gd name="T42" fmla="*/ 231 w 693"/>
                <a:gd name="T43" fmla="*/ 1602 h 1641"/>
                <a:gd name="T44" fmla="*/ 343 w 693"/>
                <a:gd name="T45" fmla="*/ 1595 h 1641"/>
                <a:gd name="T46" fmla="*/ 351 w 693"/>
                <a:gd name="T47" fmla="*/ 1504 h 1641"/>
                <a:gd name="T48" fmla="*/ 342 w 693"/>
                <a:gd name="T49" fmla="*/ 1327 h 1641"/>
                <a:gd name="T50" fmla="*/ 334 w 693"/>
                <a:gd name="T51" fmla="*/ 1168 h 1641"/>
                <a:gd name="T52" fmla="*/ 372 w 693"/>
                <a:gd name="T53" fmla="*/ 991 h 1641"/>
                <a:gd name="T54" fmla="*/ 495 w 693"/>
                <a:gd name="T55" fmla="*/ 1455 h 1641"/>
                <a:gd name="T56" fmla="*/ 553 w 693"/>
                <a:gd name="T57" fmla="*/ 1595 h 1641"/>
                <a:gd name="T58" fmla="*/ 693 w 693"/>
                <a:gd name="T59" fmla="*/ 1628 h 1641"/>
                <a:gd name="T60" fmla="*/ 115 w 693"/>
                <a:gd name="T61" fmla="*/ 608 h 1641"/>
                <a:gd name="T62" fmla="*/ 125 w 693"/>
                <a:gd name="T63" fmla="*/ 524 h 1641"/>
                <a:gd name="T64" fmla="*/ 395 w 693"/>
                <a:gd name="T65" fmla="*/ 690 h 1641"/>
                <a:gd name="T66" fmla="*/ 314 w 693"/>
                <a:gd name="T67" fmla="*/ 307 h 1641"/>
                <a:gd name="T68" fmla="*/ 280 w 693"/>
                <a:gd name="T69" fmla="*/ 291 h 1641"/>
                <a:gd name="T70" fmla="*/ 295 w 693"/>
                <a:gd name="T71" fmla="*/ 485 h 1641"/>
                <a:gd name="T72" fmla="*/ 274 w 693"/>
                <a:gd name="T73" fmla="*/ 687 h 1641"/>
                <a:gd name="T74" fmla="*/ 235 w 693"/>
                <a:gd name="T75" fmla="*/ 542 h 1641"/>
                <a:gd name="T76" fmla="*/ 248 w 693"/>
                <a:gd name="T77" fmla="*/ 225 h 1641"/>
                <a:gd name="T78" fmla="*/ 334 w 693"/>
                <a:gd name="T79" fmla="*/ 227 h 1641"/>
                <a:gd name="T80" fmla="*/ 381 w 693"/>
                <a:gd name="T81" fmla="*/ 413 h 1641"/>
                <a:gd name="T82" fmla="*/ 411 w 693"/>
                <a:gd name="T83" fmla="*/ 689 h 1641"/>
                <a:gd name="T84" fmla="*/ 473 w 693"/>
                <a:gd name="T85" fmla="*/ 485 h 1641"/>
                <a:gd name="T86" fmla="*/ 501 w 693"/>
                <a:gd name="T87" fmla="*/ 576 h 1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93" h="1641">
                  <a:moveTo>
                    <a:pt x="669" y="1590"/>
                  </a:moveTo>
                  <a:cubicBezTo>
                    <a:pt x="650" y="1579"/>
                    <a:pt x="636" y="1550"/>
                    <a:pt x="629" y="1542"/>
                  </a:cubicBezTo>
                  <a:cubicBezTo>
                    <a:pt x="622" y="1535"/>
                    <a:pt x="631" y="1537"/>
                    <a:pt x="625" y="1522"/>
                  </a:cubicBezTo>
                  <a:cubicBezTo>
                    <a:pt x="619" y="1507"/>
                    <a:pt x="600" y="1419"/>
                    <a:pt x="597" y="1391"/>
                  </a:cubicBezTo>
                  <a:cubicBezTo>
                    <a:pt x="593" y="1362"/>
                    <a:pt x="595" y="1265"/>
                    <a:pt x="582" y="1219"/>
                  </a:cubicBezTo>
                  <a:cubicBezTo>
                    <a:pt x="568" y="1173"/>
                    <a:pt x="526" y="1025"/>
                    <a:pt x="520" y="985"/>
                  </a:cubicBezTo>
                  <a:cubicBezTo>
                    <a:pt x="514" y="944"/>
                    <a:pt x="505" y="903"/>
                    <a:pt x="505" y="881"/>
                  </a:cubicBezTo>
                  <a:cubicBezTo>
                    <a:pt x="505" y="858"/>
                    <a:pt x="503" y="843"/>
                    <a:pt x="496" y="827"/>
                  </a:cubicBezTo>
                  <a:cubicBezTo>
                    <a:pt x="490" y="811"/>
                    <a:pt x="498" y="789"/>
                    <a:pt x="498" y="789"/>
                  </a:cubicBezTo>
                  <a:cubicBezTo>
                    <a:pt x="498" y="789"/>
                    <a:pt x="514" y="801"/>
                    <a:pt x="524" y="810"/>
                  </a:cubicBezTo>
                  <a:cubicBezTo>
                    <a:pt x="534" y="819"/>
                    <a:pt x="534" y="805"/>
                    <a:pt x="529" y="785"/>
                  </a:cubicBezTo>
                  <a:cubicBezTo>
                    <a:pt x="524" y="765"/>
                    <a:pt x="527" y="754"/>
                    <a:pt x="532" y="760"/>
                  </a:cubicBezTo>
                  <a:cubicBezTo>
                    <a:pt x="537" y="767"/>
                    <a:pt x="541" y="728"/>
                    <a:pt x="553" y="705"/>
                  </a:cubicBezTo>
                  <a:cubicBezTo>
                    <a:pt x="566" y="681"/>
                    <a:pt x="593" y="633"/>
                    <a:pt x="587" y="606"/>
                  </a:cubicBezTo>
                  <a:cubicBezTo>
                    <a:pt x="581" y="578"/>
                    <a:pt x="578" y="530"/>
                    <a:pt x="571" y="506"/>
                  </a:cubicBezTo>
                  <a:cubicBezTo>
                    <a:pt x="563" y="483"/>
                    <a:pt x="556" y="441"/>
                    <a:pt x="547" y="415"/>
                  </a:cubicBezTo>
                  <a:cubicBezTo>
                    <a:pt x="538" y="389"/>
                    <a:pt x="540" y="376"/>
                    <a:pt x="529" y="350"/>
                  </a:cubicBezTo>
                  <a:cubicBezTo>
                    <a:pt x="517" y="324"/>
                    <a:pt x="505" y="295"/>
                    <a:pt x="505" y="282"/>
                  </a:cubicBezTo>
                  <a:cubicBezTo>
                    <a:pt x="505" y="275"/>
                    <a:pt x="502" y="269"/>
                    <a:pt x="491" y="265"/>
                  </a:cubicBezTo>
                  <a:cubicBezTo>
                    <a:pt x="483" y="261"/>
                    <a:pt x="469" y="258"/>
                    <a:pt x="449" y="255"/>
                  </a:cubicBezTo>
                  <a:cubicBezTo>
                    <a:pt x="428" y="252"/>
                    <a:pt x="409" y="248"/>
                    <a:pt x="394" y="243"/>
                  </a:cubicBezTo>
                  <a:cubicBezTo>
                    <a:pt x="393" y="243"/>
                    <a:pt x="392" y="242"/>
                    <a:pt x="391" y="242"/>
                  </a:cubicBezTo>
                  <a:cubicBezTo>
                    <a:pt x="391" y="242"/>
                    <a:pt x="390" y="242"/>
                    <a:pt x="390" y="242"/>
                  </a:cubicBezTo>
                  <a:cubicBezTo>
                    <a:pt x="370" y="235"/>
                    <a:pt x="344" y="214"/>
                    <a:pt x="344" y="214"/>
                  </a:cubicBezTo>
                  <a:cubicBezTo>
                    <a:pt x="336" y="225"/>
                    <a:pt x="336" y="225"/>
                    <a:pt x="336" y="225"/>
                  </a:cubicBezTo>
                  <a:cubicBezTo>
                    <a:pt x="339" y="221"/>
                    <a:pt x="341" y="218"/>
                    <a:pt x="344" y="214"/>
                  </a:cubicBezTo>
                  <a:cubicBezTo>
                    <a:pt x="341" y="211"/>
                    <a:pt x="336" y="204"/>
                    <a:pt x="341" y="204"/>
                  </a:cubicBezTo>
                  <a:cubicBezTo>
                    <a:pt x="352" y="203"/>
                    <a:pt x="354" y="159"/>
                    <a:pt x="360" y="146"/>
                  </a:cubicBezTo>
                  <a:cubicBezTo>
                    <a:pt x="366" y="133"/>
                    <a:pt x="364" y="124"/>
                    <a:pt x="360" y="112"/>
                  </a:cubicBezTo>
                  <a:cubicBezTo>
                    <a:pt x="356" y="101"/>
                    <a:pt x="364" y="84"/>
                    <a:pt x="354" y="65"/>
                  </a:cubicBezTo>
                  <a:cubicBezTo>
                    <a:pt x="344" y="47"/>
                    <a:pt x="358" y="24"/>
                    <a:pt x="344" y="22"/>
                  </a:cubicBezTo>
                  <a:cubicBezTo>
                    <a:pt x="330" y="20"/>
                    <a:pt x="335" y="3"/>
                    <a:pt x="322" y="3"/>
                  </a:cubicBezTo>
                  <a:cubicBezTo>
                    <a:pt x="318" y="3"/>
                    <a:pt x="315" y="2"/>
                    <a:pt x="313" y="0"/>
                  </a:cubicBezTo>
                  <a:cubicBezTo>
                    <a:pt x="302" y="21"/>
                    <a:pt x="285" y="14"/>
                    <a:pt x="285" y="14"/>
                  </a:cubicBezTo>
                  <a:cubicBezTo>
                    <a:pt x="259" y="8"/>
                    <a:pt x="242" y="14"/>
                    <a:pt x="230" y="23"/>
                  </a:cubicBezTo>
                  <a:cubicBezTo>
                    <a:pt x="230" y="23"/>
                    <a:pt x="229" y="24"/>
                    <a:pt x="228" y="24"/>
                  </a:cubicBezTo>
                  <a:cubicBezTo>
                    <a:pt x="213" y="38"/>
                    <a:pt x="208" y="57"/>
                    <a:pt x="208" y="58"/>
                  </a:cubicBezTo>
                  <a:cubicBezTo>
                    <a:pt x="207" y="65"/>
                    <a:pt x="206" y="72"/>
                    <a:pt x="206" y="77"/>
                  </a:cubicBezTo>
                  <a:cubicBezTo>
                    <a:pt x="208" y="95"/>
                    <a:pt x="213" y="113"/>
                    <a:pt x="214" y="121"/>
                  </a:cubicBezTo>
                  <a:cubicBezTo>
                    <a:pt x="215" y="128"/>
                    <a:pt x="219" y="158"/>
                    <a:pt x="225" y="158"/>
                  </a:cubicBezTo>
                  <a:cubicBezTo>
                    <a:pt x="231" y="158"/>
                    <a:pt x="233" y="159"/>
                    <a:pt x="233" y="159"/>
                  </a:cubicBezTo>
                  <a:cubicBezTo>
                    <a:pt x="233" y="159"/>
                    <a:pt x="240" y="182"/>
                    <a:pt x="240" y="200"/>
                  </a:cubicBezTo>
                  <a:cubicBezTo>
                    <a:pt x="240" y="208"/>
                    <a:pt x="240" y="212"/>
                    <a:pt x="240" y="215"/>
                  </a:cubicBezTo>
                  <a:cubicBezTo>
                    <a:pt x="240" y="215"/>
                    <a:pt x="240" y="215"/>
                    <a:pt x="240" y="215"/>
                  </a:cubicBezTo>
                  <a:cubicBezTo>
                    <a:pt x="240" y="215"/>
                    <a:pt x="240" y="215"/>
                    <a:pt x="240" y="215"/>
                  </a:cubicBezTo>
                  <a:cubicBezTo>
                    <a:pt x="240" y="215"/>
                    <a:pt x="240" y="215"/>
                    <a:pt x="240" y="215"/>
                  </a:cubicBezTo>
                  <a:cubicBezTo>
                    <a:pt x="240" y="215"/>
                    <a:pt x="224" y="238"/>
                    <a:pt x="206" y="246"/>
                  </a:cubicBezTo>
                  <a:cubicBezTo>
                    <a:pt x="188" y="255"/>
                    <a:pt x="162" y="268"/>
                    <a:pt x="147" y="272"/>
                  </a:cubicBezTo>
                  <a:cubicBezTo>
                    <a:pt x="136" y="275"/>
                    <a:pt x="124" y="279"/>
                    <a:pt x="115" y="285"/>
                  </a:cubicBezTo>
                  <a:cubicBezTo>
                    <a:pt x="103" y="293"/>
                    <a:pt x="93" y="305"/>
                    <a:pt x="89" y="326"/>
                  </a:cubicBezTo>
                  <a:cubicBezTo>
                    <a:pt x="82" y="365"/>
                    <a:pt x="42" y="495"/>
                    <a:pt x="22" y="531"/>
                  </a:cubicBezTo>
                  <a:cubicBezTo>
                    <a:pt x="3" y="567"/>
                    <a:pt x="0" y="616"/>
                    <a:pt x="20" y="646"/>
                  </a:cubicBezTo>
                  <a:cubicBezTo>
                    <a:pt x="39" y="676"/>
                    <a:pt x="86" y="750"/>
                    <a:pt x="93" y="760"/>
                  </a:cubicBezTo>
                  <a:cubicBezTo>
                    <a:pt x="100" y="770"/>
                    <a:pt x="102" y="778"/>
                    <a:pt x="113" y="777"/>
                  </a:cubicBezTo>
                  <a:cubicBezTo>
                    <a:pt x="113" y="777"/>
                    <a:pt x="114" y="776"/>
                    <a:pt x="115" y="776"/>
                  </a:cubicBezTo>
                  <a:cubicBezTo>
                    <a:pt x="124" y="776"/>
                    <a:pt x="130" y="777"/>
                    <a:pt x="130" y="777"/>
                  </a:cubicBezTo>
                  <a:cubicBezTo>
                    <a:pt x="130" y="777"/>
                    <a:pt x="135" y="796"/>
                    <a:pt x="143" y="802"/>
                  </a:cubicBezTo>
                  <a:cubicBezTo>
                    <a:pt x="151" y="808"/>
                    <a:pt x="161" y="828"/>
                    <a:pt x="163" y="821"/>
                  </a:cubicBezTo>
                  <a:cubicBezTo>
                    <a:pt x="166" y="814"/>
                    <a:pt x="173" y="872"/>
                    <a:pt x="180" y="903"/>
                  </a:cubicBezTo>
                  <a:cubicBezTo>
                    <a:pt x="187" y="934"/>
                    <a:pt x="220" y="1152"/>
                    <a:pt x="220" y="1183"/>
                  </a:cubicBezTo>
                  <a:cubicBezTo>
                    <a:pt x="220" y="1214"/>
                    <a:pt x="232" y="1246"/>
                    <a:pt x="231" y="1268"/>
                  </a:cubicBezTo>
                  <a:cubicBezTo>
                    <a:pt x="230" y="1291"/>
                    <a:pt x="235" y="1349"/>
                    <a:pt x="236" y="1381"/>
                  </a:cubicBezTo>
                  <a:cubicBezTo>
                    <a:pt x="237" y="1413"/>
                    <a:pt x="267" y="1447"/>
                    <a:pt x="267" y="1470"/>
                  </a:cubicBezTo>
                  <a:cubicBezTo>
                    <a:pt x="267" y="1494"/>
                    <a:pt x="260" y="1505"/>
                    <a:pt x="263" y="1519"/>
                  </a:cubicBezTo>
                  <a:cubicBezTo>
                    <a:pt x="267" y="1532"/>
                    <a:pt x="266" y="1542"/>
                    <a:pt x="251" y="1558"/>
                  </a:cubicBezTo>
                  <a:cubicBezTo>
                    <a:pt x="236" y="1574"/>
                    <a:pt x="230" y="1589"/>
                    <a:pt x="231" y="1602"/>
                  </a:cubicBezTo>
                  <a:cubicBezTo>
                    <a:pt x="232" y="1614"/>
                    <a:pt x="236" y="1619"/>
                    <a:pt x="266" y="1620"/>
                  </a:cubicBezTo>
                  <a:cubicBezTo>
                    <a:pt x="296" y="1621"/>
                    <a:pt x="324" y="1613"/>
                    <a:pt x="324" y="1605"/>
                  </a:cubicBezTo>
                  <a:cubicBezTo>
                    <a:pt x="324" y="1598"/>
                    <a:pt x="334" y="1595"/>
                    <a:pt x="343" y="1595"/>
                  </a:cubicBezTo>
                  <a:cubicBezTo>
                    <a:pt x="351" y="1595"/>
                    <a:pt x="350" y="1587"/>
                    <a:pt x="346" y="1569"/>
                  </a:cubicBezTo>
                  <a:cubicBezTo>
                    <a:pt x="343" y="1552"/>
                    <a:pt x="330" y="1528"/>
                    <a:pt x="338" y="1531"/>
                  </a:cubicBezTo>
                  <a:cubicBezTo>
                    <a:pt x="345" y="1533"/>
                    <a:pt x="351" y="1528"/>
                    <a:pt x="351" y="1504"/>
                  </a:cubicBezTo>
                  <a:cubicBezTo>
                    <a:pt x="351" y="1479"/>
                    <a:pt x="355" y="1471"/>
                    <a:pt x="344" y="1457"/>
                  </a:cubicBezTo>
                  <a:cubicBezTo>
                    <a:pt x="333" y="1442"/>
                    <a:pt x="335" y="1415"/>
                    <a:pt x="338" y="1392"/>
                  </a:cubicBezTo>
                  <a:cubicBezTo>
                    <a:pt x="340" y="1370"/>
                    <a:pt x="348" y="1354"/>
                    <a:pt x="342" y="1327"/>
                  </a:cubicBezTo>
                  <a:cubicBezTo>
                    <a:pt x="335" y="1299"/>
                    <a:pt x="334" y="1266"/>
                    <a:pt x="338" y="1252"/>
                  </a:cubicBezTo>
                  <a:cubicBezTo>
                    <a:pt x="342" y="1239"/>
                    <a:pt x="339" y="1222"/>
                    <a:pt x="329" y="1211"/>
                  </a:cubicBezTo>
                  <a:cubicBezTo>
                    <a:pt x="319" y="1200"/>
                    <a:pt x="334" y="1180"/>
                    <a:pt x="334" y="1168"/>
                  </a:cubicBezTo>
                  <a:cubicBezTo>
                    <a:pt x="334" y="1156"/>
                    <a:pt x="330" y="1104"/>
                    <a:pt x="337" y="1052"/>
                  </a:cubicBezTo>
                  <a:cubicBezTo>
                    <a:pt x="343" y="999"/>
                    <a:pt x="344" y="960"/>
                    <a:pt x="345" y="946"/>
                  </a:cubicBezTo>
                  <a:cubicBezTo>
                    <a:pt x="346" y="933"/>
                    <a:pt x="354" y="939"/>
                    <a:pt x="372" y="991"/>
                  </a:cubicBezTo>
                  <a:cubicBezTo>
                    <a:pt x="391" y="1043"/>
                    <a:pt x="438" y="1205"/>
                    <a:pt x="447" y="1241"/>
                  </a:cubicBezTo>
                  <a:cubicBezTo>
                    <a:pt x="454" y="1272"/>
                    <a:pt x="480" y="1385"/>
                    <a:pt x="491" y="1436"/>
                  </a:cubicBezTo>
                  <a:cubicBezTo>
                    <a:pt x="493" y="1444"/>
                    <a:pt x="494" y="1451"/>
                    <a:pt x="495" y="1455"/>
                  </a:cubicBezTo>
                  <a:cubicBezTo>
                    <a:pt x="501" y="1486"/>
                    <a:pt x="509" y="1548"/>
                    <a:pt x="517" y="1548"/>
                  </a:cubicBezTo>
                  <a:cubicBezTo>
                    <a:pt x="526" y="1548"/>
                    <a:pt x="524" y="1554"/>
                    <a:pt x="525" y="1572"/>
                  </a:cubicBezTo>
                  <a:cubicBezTo>
                    <a:pt x="526" y="1589"/>
                    <a:pt x="543" y="1592"/>
                    <a:pt x="553" y="1595"/>
                  </a:cubicBezTo>
                  <a:cubicBezTo>
                    <a:pt x="563" y="1599"/>
                    <a:pt x="566" y="1589"/>
                    <a:pt x="566" y="1589"/>
                  </a:cubicBezTo>
                  <a:cubicBezTo>
                    <a:pt x="566" y="1589"/>
                    <a:pt x="582" y="1623"/>
                    <a:pt x="610" y="1626"/>
                  </a:cubicBezTo>
                  <a:cubicBezTo>
                    <a:pt x="639" y="1630"/>
                    <a:pt x="693" y="1641"/>
                    <a:pt x="693" y="1628"/>
                  </a:cubicBezTo>
                  <a:cubicBezTo>
                    <a:pt x="693" y="1614"/>
                    <a:pt x="687" y="1602"/>
                    <a:pt x="669" y="1590"/>
                  </a:cubicBezTo>
                  <a:close/>
                  <a:moveTo>
                    <a:pt x="128" y="644"/>
                  </a:moveTo>
                  <a:cubicBezTo>
                    <a:pt x="128" y="632"/>
                    <a:pt x="122" y="619"/>
                    <a:pt x="115" y="608"/>
                  </a:cubicBezTo>
                  <a:cubicBezTo>
                    <a:pt x="105" y="594"/>
                    <a:pt x="95" y="582"/>
                    <a:pt x="99" y="575"/>
                  </a:cubicBezTo>
                  <a:cubicBezTo>
                    <a:pt x="105" y="563"/>
                    <a:pt x="110" y="563"/>
                    <a:pt x="115" y="554"/>
                  </a:cubicBezTo>
                  <a:cubicBezTo>
                    <a:pt x="118" y="549"/>
                    <a:pt x="121" y="541"/>
                    <a:pt x="125" y="524"/>
                  </a:cubicBezTo>
                  <a:cubicBezTo>
                    <a:pt x="124" y="559"/>
                    <a:pt x="136" y="611"/>
                    <a:pt x="128" y="644"/>
                  </a:cubicBezTo>
                  <a:close/>
                  <a:moveTo>
                    <a:pt x="411" y="689"/>
                  </a:moveTo>
                  <a:cubicBezTo>
                    <a:pt x="407" y="690"/>
                    <a:pt x="402" y="690"/>
                    <a:pt x="395" y="690"/>
                  </a:cubicBezTo>
                  <a:cubicBezTo>
                    <a:pt x="395" y="685"/>
                    <a:pt x="395" y="680"/>
                    <a:pt x="393" y="674"/>
                  </a:cubicBezTo>
                  <a:cubicBezTo>
                    <a:pt x="389" y="655"/>
                    <a:pt x="367" y="523"/>
                    <a:pt x="351" y="448"/>
                  </a:cubicBezTo>
                  <a:cubicBezTo>
                    <a:pt x="335" y="373"/>
                    <a:pt x="318" y="317"/>
                    <a:pt x="314" y="307"/>
                  </a:cubicBezTo>
                  <a:cubicBezTo>
                    <a:pt x="310" y="297"/>
                    <a:pt x="323" y="293"/>
                    <a:pt x="323" y="293"/>
                  </a:cubicBezTo>
                  <a:cubicBezTo>
                    <a:pt x="299" y="269"/>
                    <a:pt x="299" y="269"/>
                    <a:pt x="299" y="269"/>
                  </a:cubicBezTo>
                  <a:cubicBezTo>
                    <a:pt x="288" y="274"/>
                    <a:pt x="280" y="291"/>
                    <a:pt x="280" y="291"/>
                  </a:cubicBezTo>
                  <a:cubicBezTo>
                    <a:pt x="280" y="291"/>
                    <a:pt x="292" y="299"/>
                    <a:pt x="294" y="307"/>
                  </a:cubicBezTo>
                  <a:cubicBezTo>
                    <a:pt x="296" y="315"/>
                    <a:pt x="292" y="325"/>
                    <a:pt x="286" y="343"/>
                  </a:cubicBezTo>
                  <a:cubicBezTo>
                    <a:pt x="281" y="362"/>
                    <a:pt x="288" y="443"/>
                    <a:pt x="295" y="485"/>
                  </a:cubicBezTo>
                  <a:cubicBezTo>
                    <a:pt x="302" y="527"/>
                    <a:pt x="315" y="621"/>
                    <a:pt x="323" y="669"/>
                  </a:cubicBezTo>
                  <a:cubicBezTo>
                    <a:pt x="324" y="677"/>
                    <a:pt x="326" y="683"/>
                    <a:pt x="327" y="689"/>
                  </a:cubicBezTo>
                  <a:cubicBezTo>
                    <a:pt x="308" y="688"/>
                    <a:pt x="289" y="687"/>
                    <a:pt x="274" y="687"/>
                  </a:cubicBezTo>
                  <a:cubicBezTo>
                    <a:pt x="232" y="687"/>
                    <a:pt x="191" y="692"/>
                    <a:pt x="191" y="692"/>
                  </a:cubicBezTo>
                  <a:cubicBezTo>
                    <a:pt x="191" y="692"/>
                    <a:pt x="199" y="672"/>
                    <a:pt x="212" y="643"/>
                  </a:cubicBezTo>
                  <a:cubicBezTo>
                    <a:pt x="224" y="615"/>
                    <a:pt x="226" y="589"/>
                    <a:pt x="235" y="542"/>
                  </a:cubicBezTo>
                  <a:cubicBezTo>
                    <a:pt x="245" y="495"/>
                    <a:pt x="237" y="463"/>
                    <a:pt x="237" y="406"/>
                  </a:cubicBezTo>
                  <a:cubicBezTo>
                    <a:pt x="237" y="361"/>
                    <a:pt x="234" y="300"/>
                    <a:pt x="231" y="263"/>
                  </a:cubicBezTo>
                  <a:cubicBezTo>
                    <a:pt x="231" y="257"/>
                    <a:pt x="231" y="235"/>
                    <a:pt x="248" y="225"/>
                  </a:cubicBezTo>
                  <a:cubicBezTo>
                    <a:pt x="257" y="236"/>
                    <a:pt x="268" y="248"/>
                    <a:pt x="281" y="257"/>
                  </a:cubicBezTo>
                  <a:cubicBezTo>
                    <a:pt x="304" y="273"/>
                    <a:pt x="306" y="261"/>
                    <a:pt x="320" y="244"/>
                  </a:cubicBezTo>
                  <a:cubicBezTo>
                    <a:pt x="326" y="237"/>
                    <a:pt x="330" y="232"/>
                    <a:pt x="334" y="227"/>
                  </a:cubicBezTo>
                  <a:cubicBezTo>
                    <a:pt x="334" y="227"/>
                    <a:pt x="334" y="227"/>
                    <a:pt x="334" y="227"/>
                  </a:cubicBezTo>
                  <a:cubicBezTo>
                    <a:pt x="353" y="218"/>
                    <a:pt x="370" y="255"/>
                    <a:pt x="370" y="255"/>
                  </a:cubicBezTo>
                  <a:cubicBezTo>
                    <a:pt x="382" y="288"/>
                    <a:pt x="381" y="349"/>
                    <a:pt x="381" y="413"/>
                  </a:cubicBezTo>
                  <a:cubicBezTo>
                    <a:pt x="381" y="478"/>
                    <a:pt x="393" y="542"/>
                    <a:pt x="406" y="589"/>
                  </a:cubicBezTo>
                  <a:cubicBezTo>
                    <a:pt x="418" y="636"/>
                    <a:pt x="437" y="678"/>
                    <a:pt x="437" y="678"/>
                  </a:cubicBezTo>
                  <a:cubicBezTo>
                    <a:pt x="437" y="678"/>
                    <a:pt x="426" y="684"/>
                    <a:pt x="411" y="689"/>
                  </a:cubicBezTo>
                  <a:close/>
                  <a:moveTo>
                    <a:pt x="491" y="631"/>
                  </a:moveTo>
                  <a:cubicBezTo>
                    <a:pt x="489" y="627"/>
                    <a:pt x="490" y="600"/>
                    <a:pt x="484" y="579"/>
                  </a:cubicBezTo>
                  <a:cubicBezTo>
                    <a:pt x="477" y="556"/>
                    <a:pt x="474" y="524"/>
                    <a:pt x="473" y="485"/>
                  </a:cubicBezTo>
                  <a:cubicBezTo>
                    <a:pt x="473" y="485"/>
                    <a:pt x="482" y="518"/>
                    <a:pt x="491" y="538"/>
                  </a:cubicBezTo>
                  <a:cubicBezTo>
                    <a:pt x="495" y="547"/>
                    <a:pt x="498" y="553"/>
                    <a:pt x="501" y="553"/>
                  </a:cubicBezTo>
                  <a:cubicBezTo>
                    <a:pt x="511" y="556"/>
                    <a:pt x="512" y="570"/>
                    <a:pt x="501" y="576"/>
                  </a:cubicBezTo>
                  <a:cubicBezTo>
                    <a:pt x="490" y="582"/>
                    <a:pt x="498" y="624"/>
                    <a:pt x="493" y="630"/>
                  </a:cubicBezTo>
                  <a:cubicBezTo>
                    <a:pt x="492" y="631"/>
                    <a:pt x="491" y="631"/>
                    <a:pt x="491" y="631"/>
                  </a:cubicBezTo>
                  <a:close/>
                </a:path>
              </a:pathLst>
            </a:custGeom>
            <a:solidFill>
              <a:schemeClr val="tx1">
                <a:lumMod val="95000"/>
                <a:lumOff val="5000"/>
              </a:schemeClr>
            </a:solidFill>
            <a:ln>
              <a:noFill/>
            </a:ln>
            <a:effectLst>
              <a:outerShdw blurRad="76200" dir="13500000" sy="23000" kx="1200000" algn="br" rotWithShape="0">
                <a:prstClr val="black">
                  <a:alpha val="6000"/>
                </a:prstClr>
              </a:outerShdw>
            </a:effectLst>
          </p:spPr>
          <p:txBody>
            <a:bodyPr/>
            <a:lstStyle/>
            <a:p>
              <a:pPr eaLnBrk="1" fontAlgn="auto" hangingPunct="1">
                <a:spcBef>
                  <a:spcPts val="0"/>
                </a:spcBef>
                <a:spcAft>
                  <a:spcPts val="0"/>
                </a:spcAft>
                <a:defRPr/>
              </a:pPr>
              <a:endParaRPr lang="id-ID">
                <a:latin typeface="+mn-lt"/>
              </a:endParaRPr>
            </a:p>
          </p:txBody>
        </p:sp>
      </p:grpSp>
      <p:sp>
        <p:nvSpPr>
          <p:cNvPr id="15" name="Rectangle 14"/>
          <p:cNvSpPr/>
          <p:nvPr/>
        </p:nvSpPr>
        <p:spPr>
          <a:xfrm>
            <a:off x="0" y="6472238"/>
            <a:ext cx="12192000" cy="536575"/>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137" name="Flowchart: Off-page Connector 136"/>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138"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CE978FDD-9828-4814-92A1-BF6FD8BE68D0}"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82</a:t>
            </a:fld>
            <a:endParaRPr lang="en-US" altLang="zh-CN" sz="1600">
              <a:solidFill>
                <a:srgbClr val="F2F2F2"/>
              </a:solidFill>
              <a:latin typeface="Calibri Light" pitchFamily="34" charset="0"/>
            </a:endParaRPr>
          </a:p>
        </p:txBody>
      </p:sp>
      <p:grpSp>
        <p:nvGrpSpPr>
          <p:cNvPr id="139" name="Group 138"/>
          <p:cNvGrpSpPr>
            <a:grpSpLocks/>
          </p:cNvGrpSpPr>
          <p:nvPr/>
        </p:nvGrpSpPr>
        <p:grpSpPr bwMode="auto">
          <a:xfrm>
            <a:off x="5567363" y="6581775"/>
            <a:ext cx="1154112" cy="142875"/>
            <a:chOff x="7536566" y="6291405"/>
            <a:chExt cx="1154910" cy="144000"/>
          </a:xfrm>
        </p:grpSpPr>
        <p:sp>
          <p:nvSpPr>
            <p:cNvPr id="140" name="Oval 139"/>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141" name="Oval 140"/>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142" name="Oval 141"/>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143" name="Oval 142"/>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144" name="Oval 143"/>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145" name="Oval 144"/>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146" name="Oval 145"/>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147"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3250"/>
                                  </p:stCondLst>
                                  <p:childTnLst>
                                    <p:set>
                                      <p:cBhvr>
                                        <p:cTn id="6" dur="1" fill="hold">
                                          <p:stCondLst>
                                            <p:cond delay="0"/>
                                          </p:stCondLst>
                                        </p:cTn>
                                        <p:tgtEl>
                                          <p:spTgt spid="401"/>
                                        </p:tgtEl>
                                        <p:attrNameLst>
                                          <p:attrName>style.visibility</p:attrName>
                                        </p:attrNameLst>
                                      </p:cBhvr>
                                      <p:to>
                                        <p:strVal val="visible"/>
                                      </p:to>
                                    </p:set>
                                    <p:anim calcmode="lin" valueType="num">
                                      <p:cBhvr additive="base">
                                        <p:cTn id="7" dur="500" fill="hold"/>
                                        <p:tgtEl>
                                          <p:spTgt spid="401"/>
                                        </p:tgtEl>
                                        <p:attrNameLst>
                                          <p:attrName>ppt_x</p:attrName>
                                        </p:attrNameLst>
                                      </p:cBhvr>
                                      <p:tavLst>
                                        <p:tav tm="0">
                                          <p:val>
                                            <p:strVal val="#ppt_x"/>
                                          </p:val>
                                        </p:tav>
                                        <p:tav tm="100000">
                                          <p:val>
                                            <p:strVal val="#ppt_x"/>
                                          </p:val>
                                        </p:tav>
                                      </p:tavLst>
                                    </p:anim>
                                    <p:anim calcmode="lin" valueType="num">
                                      <p:cBhvr additive="base">
                                        <p:cTn id="8" dur="500" fill="hold"/>
                                        <p:tgtEl>
                                          <p:spTgt spid="401"/>
                                        </p:tgtEl>
                                        <p:attrNameLst>
                                          <p:attrName>ppt_y</p:attrName>
                                        </p:attrNameLst>
                                      </p:cBhvr>
                                      <p:tavLst>
                                        <p:tav tm="0">
                                          <p:val>
                                            <p:strVal val="1+#ppt_h/2"/>
                                          </p:val>
                                        </p:tav>
                                        <p:tav tm="100000">
                                          <p:val>
                                            <p:strVal val="#ppt_y"/>
                                          </p:val>
                                        </p:tav>
                                      </p:tavLst>
                                    </p:anim>
                                  </p:childTnLst>
                                </p:cTn>
                              </p:par>
                              <p:par>
                                <p:cTn id="9" presetID="22" presetClass="entr" presetSubtype="1" fill="hold" grpId="0" nodeType="withEffect">
                                  <p:stCondLst>
                                    <p:cond delay="1000"/>
                                  </p:stCondLst>
                                  <p:childTnLst>
                                    <p:set>
                                      <p:cBhvr>
                                        <p:cTn id="10" dur="1" fill="hold">
                                          <p:stCondLst>
                                            <p:cond delay="0"/>
                                          </p:stCondLst>
                                        </p:cTn>
                                        <p:tgtEl>
                                          <p:spTgt spid="411"/>
                                        </p:tgtEl>
                                        <p:attrNameLst>
                                          <p:attrName>style.visibility</p:attrName>
                                        </p:attrNameLst>
                                      </p:cBhvr>
                                      <p:to>
                                        <p:strVal val="visible"/>
                                      </p:to>
                                    </p:set>
                                    <p:animEffect transition="in" filter="wipe(up)">
                                      <p:cBhvr>
                                        <p:cTn id="11" dur="1000"/>
                                        <p:tgtEl>
                                          <p:spTgt spid="411"/>
                                        </p:tgtEl>
                                      </p:cBhvr>
                                    </p:animEffect>
                                  </p:childTnLst>
                                </p:cTn>
                              </p:par>
                              <p:par>
                                <p:cTn id="12" presetID="22" presetClass="entr" presetSubtype="4" fill="hold" grpId="0" nodeType="withEffect">
                                  <p:stCondLst>
                                    <p:cond delay="1000"/>
                                  </p:stCondLst>
                                  <p:childTnLst>
                                    <p:set>
                                      <p:cBhvr>
                                        <p:cTn id="13" dur="1" fill="hold">
                                          <p:stCondLst>
                                            <p:cond delay="0"/>
                                          </p:stCondLst>
                                        </p:cTn>
                                        <p:tgtEl>
                                          <p:spTgt spid="412"/>
                                        </p:tgtEl>
                                        <p:attrNameLst>
                                          <p:attrName>style.visibility</p:attrName>
                                        </p:attrNameLst>
                                      </p:cBhvr>
                                      <p:to>
                                        <p:strVal val="visible"/>
                                      </p:to>
                                    </p:set>
                                    <p:animEffect transition="in" filter="wipe(down)">
                                      <p:cBhvr>
                                        <p:cTn id="14" dur="1000"/>
                                        <p:tgtEl>
                                          <p:spTgt spid="412"/>
                                        </p:tgtEl>
                                      </p:cBhvr>
                                    </p:animEffect>
                                  </p:childTnLst>
                                </p:cTn>
                              </p:par>
                              <p:par>
                                <p:cTn id="15" presetID="22" presetClass="entr" presetSubtype="4" fill="hold" nodeType="withEffect">
                                  <p:stCondLst>
                                    <p:cond delay="2000"/>
                                  </p:stCondLst>
                                  <p:childTnLst>
                                    <p:set>
                                      <p:cBhvr>
                                        <p:cTn id="16" dur="1" fill="hold">
                                          <p:stCondLst>
                                            <p:cond delay="0"/>
                                          </p:stCondLst>
                                        </p:cTn>
                                        <p:tgtEl>
                                          <p:spTgt spid="2"/>
                                        </p:tgtEl>
                                        <p:attrNameLst>
                                          <p:attrName>style.visibility</p:attrName>
                                        </p:attrNameLst>
                                      </p:cBhvr>
                                      <p:to>
                                        <p:strVal val="visible"/>
                                      </p:to>
                                    </p:set>
                                    <p:animEffect transition="in" filter="wipe(down)">
                                      <p:cBhvr>
                                        <p:cTn id="17" dur="1000"/>
                                        <p:tgtEl>
                                          <p:spTgt spid="2"/>
                                        </p:tgtEl>
                                      </p:cBhvr>
                                    </p:animEffect>
                                  </p:childTnLst>
                                </p:cTn>
                              </p:par>
                              <p:par>
                                <p:cTn id="18" presetID="22" presetClass="entr" presetSubtype="4" fill="hold" nodeType="withEffect">
                                  <p:stCondLst>
                                    <p:cond delay="2000"/>
                                  </p:stCondLst>
                                  <p:childTnLst>
                                    <p:set>
                                      <p:cBhvr>
                                        <p:cTn id="19" dur="1" fill="hold">
                                          <p:stCondLst>
                                            <p:cond delay="0"/>
                                          </p:stCondLst>
                                        </p:cTn>
                                        <p:tgtEl>
                                          <p:spTgt spid="10"/>
                                        </p:tgtEl>
                                        <p:attrNameLst>
                                          <p:attrName>style.visibility</p:attrName>
                                        </p:attrNameLst>
                                      </p:cBhvr>
                                      <p:to>
                                        <p:strVal val="visible"/>
                                      </p:to>
                                    </p:set>
                                    <p:animEffect transition="in" filter="wipe(down)">
                                      <p:cBhvr>
                                        <p:cTn id="20" dur="1000"/>
                                        <p:tgtEl>
                                          <p:spTgt spid="10"/>
                                        </p:tgtEl>
                                      </p:cBhvr>
                                    </p:animEffect>
                                  </p:childTnLst>
                                </p:cTn>
                              </p:par>
                              <p:par>
                                <p:cTn id="21" presetID="22" presetClass="entr" presetSubtype="4" fill="hold" nodeType="withEffect">
                                  <p:stCondLst>
                                    <p:cond delay="2000"/>
                                  </p:stCondLst>
                                  <p:childTnLst>
                                    <p:set>
                                      <p:cBhvr>
                                        <p:cTn id="22" dur="1" fill="hold">
                                          <p:stCondLst>
                                            <p:cond delay="0"/>
                                          </p:stCondLst>
                                        </p:cTn>
                                        <p:tgtEl>
                                          <p:spTgt spid="9"/>
                                        </p:tgtEl>
                                        <p:attrNameLst>
                                          <p:attrName>style.visibility</p:attrName>
                                        </p:attrNameLst>
                                      </p:cBhvr>
                                      <p:to>
                                        <p:strVal val="visible"/>
                                      </p:to>
                                    </p:set>
                                    <p:animEffect transition="in" filter="wipe(down)">
                                      <p:cBhvr>
                                        <p:cTn id="23" dur="1000"/>
                                        <p:tgtEl>
                                          <p:spTgt spid="9"/>
                                        </p:tgtEl>
                                      </p:cBhvr>
                                    </p:animEffect>
                                  </p:childTnLst>
                                </p:cTn>
                              </p:par>
                              <p:par>
                                <p:cTn id="24" presetID="22" presetClass="entr" presetSubtype="4" fill="hold" nodeType="withEffect">
                                  <p:stCondLst>
                                    <p:cond delay="2000"/>
                                  </p:stCondLst>
                                  <p:childTnLst>
                                    <p:set>
                                      <p:cBhvr>
                                        <p:cTn id="25" dur="1" fill="hold">
                                          <p:stCondLst>
                                            <p:cond delay="0"/>
                                          </p:stCondLst>
                                        </p:cTn>
                                        <p:tgtEl>
                                          <p:spTgt spid="11"/>
                                        </p:tgtEl>
                                        <p:attrNameLst>
                                          <p:attrName>style.visibility</p:attrName>
                                        </p:attrNameLst>
                                      </p:cBhvr>
                                      <p:to>
                                        <p:strVal val="visible"/>
                                      </p:to>
                                    </p:set>
                                    <p:animEffect transition="in" filter="wipe(down)">
                                      <p:cBhvr>
                                        <p:cTn id="26" dur="1000"/>
                                        <p:tgtEl>
                                          <p:spTgt spid="11"/>
                                        </p:tgtEl>
                                      </p:cBhvr>
                                    </p:animEffect>
                                  </p:childTnLst>
                                </p:cTn>
                              </p:par>
                              <p:par>
                                <p:cTn id="27" presetID="22" presetClass="entr" presetSubtype="4" fill="hold" nodeType="withEffect">
                                  <p:stCondLst>
                                    <p:cond delay="2000"/>
                                  </p:stCondLst>
                                  <p:childTnLst>
                                    <p:set>
                                      <p:cBhvr>
                                        <p:cTn id="28" dur="1" fill="hold">
                                          <p:stCondLst>
                                            <p:cond delay="0"/>
                                          </p:stCondLst>
                                        </p:cTn>
                                        <p:tgtEl>
                                          <p:spTgt spid="12"/>
                                        </p:tgtEl>
                                        <p:attrNameLst>
                                          <p:attrName>style.visibility</p:attrName>
                                        </p:attrNameLst>
                                      </p:cBhvr>
                                      <p:to>
                                        <p:strVal val="visible"/>
                                      </p:to>
                                    </p:set>
                                    <p:animEffect transition="in" filter="wipe(down)">
                                      <p:cBhvr>
                                        <p:cTn id="29" dur="1000"/>
                                        <p:tgtEl>
                                          <p:spTgt spid="12"/>
                                        </p:tgtEl>
                                      </p:cBhvr>
                                    </p:animEffect>
                                  </p:childTnLst>
                                </p:cTn>
                              </p:par>
                              <p:par>
                                <p:cTn id="30" presetID="21" presetClass="entr" presetSubtype="1" fill="hold" grpId="0" nodeType="withEffect">
                                  <p:stCondLst>
                                    <p:cond delay="0"/>
                                  </p:stCondLst>
                                  <p:childTnLst>
                                    <p:set>
                                      <p:cBhvr>
                                        <p:cTn id="31" dur="1" fill="hold">
                                          <p:stCondLst>
                                            <p:cond delay="0"/>
                                          </p:stCondLst>
                                        </p:cTn>
                                        <p:tgtEl>
                                          <p:spTgt spid="137"/>
                                        </p:tgtEl>
                                        <p:attrNameLst>
                                          <p:attrName>style.visibility</p:attrName>
                                        </p:attrNameLst>
                                      </p:cBhvr>
                                      <p:to>
                                        <p:strVal val="visible"/>
                                      </p:to>
                                    </p:set>
                                    <p:animEffect transition="in" filter="wheel(1)">
                                      <p:cBhvr>
                                        <p:cTn id="32" dur="2000"/>
                                        <p:tgtEl>
                                          <p:spTgt spid="137"/>
                                        </p:tgtEl>
                                      </p:cBhvr>
                                    </p:animEffect>
                                  </p:childTnLst>
                                </p:cTn>
                              </p:par>
                              <p:par>
                                <p:cTn id="33" presetID="22" presetClass="entr" presetSubtype="8" fill="hold" grpId="0" nodeType="withEffect">
                                  <p:stCondLst>
                                    <p:cond delay="2000"/>
                                  </p:stCondLst>
                                  <p:childTnLst>
                                    <p:set>
                                      <p:cBhvr>
                                        <p:cTn id="34" dur="1" fill="hold">
                                          <p:stCondLst>
                                            <p:cond delay="0"/>
                                          </p:stCondLst>
                                        </p:cTn>
                                        <p:tgtEl>
                                          <p:spTgt spid="138">
                                            <p:txEl>
                                              <p:pRg st="0" end="0"/>
                                            </p:txEl>
                                          </p:spTgt>
                                        </p:tgtEl>
                                        <p:attrNameLst>
                                          <p:attrName>style.visibility</p:attrName>
                                        </p:attrNameLst>
                                      </p:cBhvr>
                                      <p:to>
                                        <p:strVal val="visible"/>
                                      </p:to>
                                    </p:set>
                                    <p:animEffect transition="in" filter="wipe(left)">
                                      <p:cBhvr>
                                        <p:cTn id="35" dur="500"/>
                                        <p:tgtEl>
                                          <p:spTgt spid="138">
                                            <p:txEl>
                                              <p:pRg st="0" end="0"/>
                                            </p:txEl>
                                          </p:spTgt>
                                        </p:tgtEl>
                                      </p:cBhvr>
                                    </p:animEffect>
                                  </p:childTnLst>
                                </p:cTn>
                              </p:par>
                              <p:par>
                                <p:cTn id="36" presetID="22" presetClass="entr" presetSubtype="8" fill="hold" nodeType="withEffect">
                                  <p:stCondLst>
                                    <p:cond delay="1500"/>
                                  </p:stCondLst>
                                  <p:childTnLst>
                                    <p:set>
                                      <p:cBhvr>
                                        <p:cTn id="37" dur="1" fill="hold">
                                          <p:stCondLst>
                                            <p:cond delay="0"/>
                                          </p:stCondLst>
                                        </p:cTn>
                                        <p:tgtEl>
                                          <p:spTgt spid="139"/>
                                        </p:tgtEl>
                                        <p:attrNameLst>
                                          <p:attrName>style.visibility</p:attrName>
                                        </p:attrNameLst>
                                      </p:cBhvr>
                                      <p:to>
                                        <p:strVal val="visible"/>
                                      </p:to>
                                    </p:set>
                                    <p:animEffect transition="in" filter="wipe(left)">
                                      <p:cBhvr>
                                        <p:cTn id="38" dur="500"/>
                                        <p:tgtEl>
                                          <p:spTgt spid="139"/>
                                        </p:tgtEl>
                                      </p:cBhvr>
                                    </p:animEffect>
                                  </p:childTnLst>
                                </p:cTn>
                              </p:par>
                              <p:par>
                                <p:cTn id="39" presetID="22" presetClass="entr" presetSubtype="8" fill="hold" grpId="0" nodeType="withEffect">
                                  <p:stCondLst>
                                    <p:cond delay="2000"/>
                                  </p:stCondLst>
                                  <p:childTnLst>
                                    <p:set>
                                      <p:cBhvr>
                                        <p:cTn id="40" dur="1" fill="hold">
                                          <p:stCondLst>
                                            <p:cond delay="0"/>
                                          </p:stCondLst>
                                        </p:cTn>
                                        <p:tgtEl>
                                          <p:spTgt spid="147">
                                            <p:txEl>
                                              <p:pRg st="0" end="0"/>
                                            </p:txEl>
                                          </p:spTgt>
                                        </p:tgtEl>
                                        <p:attrNameLst>
                                          <p:attrName>style.visibility</p:attrName>
                                        </p:attrNameLst>
                                      </p:cBhvr>
                                      <p:to>
                                        <p:strVal val="visible"/>
                                      </p:to>
                                    </p:set>
                                    <p:animEffect transition="in" filter="wipe(left)">
                                      <p:cBhvr>
                                        <p:cTn id="41" dur="500"/>
                                        <p:tgtEl>
                                          <p:spTgt spid="147">
                                            <p:txEl>
                                              <p:pRg st="0" end="0"/>
                                            </p:txEl>
                                          </p:spTgt>
                                        </p:tgtEl>
                                      </p:cBhvr>
                                    </p:animEffect>
                                  </p:childTnLst>
                                </p:cTn>
                              </p:par>
                              <p:par>
                                <p:cTn id="42" presetID="21" presetClass="entr" presetSubtype="1" fill="hold" grpId="0" nodeType="withEffect">
                                  <p:stCondLst>
                                    <p:cond delay="2000"/>
                                  </p:stCondLst>
                                  <p:childTnLst>
                                    <p:set>
                                      <p:cBhvr>
                                        <p:cTn id="43" dur="1" fill="hold">
                                          <p:stCondLst>
                                            <p:cond delay="0"/>
                                          </p:stCondLst>
                                        </p:cTn>
                                        <p:tgtEl>
                                          <p:spTgt spid="48"/>
                                        </p:tgtEl>
                                        <p:attrNameLst>
                                          <p:attrName>style.visibility</p:attrName>
                                        </p:attrNameLst>
                                      </p:cBhvr>
                                      <p:to>
                                        <p:strVal val="visible"/>
                                      </p:to>
                                    </p:set>
                                    <p:animEffect transition="in" filter="wheel(1)">
                                      <p:cBhvr>
                                        <p:cTn id="44" dur="2000"/>
                                        <p:tgtEl>
                                          <p:spTgt spid="48"/>
                                        </p:tgtEl>
                                      </p:cBhvr>
                                    </p:animEffect>
                                  </p:childTnLst>
                                </p:cTn>
                              </p:par>
                              <p:par>
                                <p:cTn id="45" presetID="21" presetClass="entr" presetSubtype="1" fill="hold" grpId="0" nodeType="withEffect">
                                  <p:stCondLst>
                                    <p:cond delay="2000"/>
                                  </p:stCondLst>
                                  <p:childTnLst>
                                    <p:set>
                                      <p:cBhvr>
                                        <p:cTn id="46" dur="1" fill="hold">
                                          <p:stCondLst>
                                            <p:cond delay="0"/>
                                          </p:stCondLst>
                                        </p:cTn>
                                        <p:tgtEl>
                                          <p:spTgt spid="94"/>
                                        </p:tgtEl>
                                        <p:attrNameLst>
                                          <p:attrName>style.visibility</p:attrName>
                                        </p:attrNameLst>
                                      </p:cBhvr>
                                      <p:to>
                                        <p:strVal val="visible"/>
                                      </p:to>
                                    </p:set>
                                    <p:animEffect transition="in" filter="wheel(1)">
                                      <p:cBhvr>
                                        <p:cTn id="47" dur="2000"/>
                                        <p:tgtEl>
                                          <p:spTgt spid="94"/>
                                        </p:tgtEl>
                                      </p:cBhvr>
                                    </p:animEffect>
                                  </p:childTnLst>
                                </p:cTn>
                              </p:par>
                              <p:par>
                                <p:cTn id="48" presetID="21" presetClass="entr" presetSubtype="1" fill="hold" grpId="0" nodeType="withEffect">
                                  <p:stCondLst>
                                    <p:cond delay="2000"/>
                                  </p:stCondLst>
                                  <p:childTnLst>
                                    <p:set>
                                      <p:cBhvr>
                                        <p:cTn id="49" dur="1" fill="hold">
                                          <p:stCondLst>
                                            <p:cond delay="0"/>
                                          </p:stCondLst>
                                        </p:cTn>
                                        <p:tgtEl>
                                          <p:spTgt spid="93"/>
                                        </p:tgtEl>
                                        <p:attrNameLst>
                                          <p:attrName>style.visibility</p:attrName>
                                        </p:attrNameLst>
                                      </p:cBhvr>
                                      <p:to>
                                        <p:strVal val="visible"/>
                                      </p:to>
                                    </p:set>
                                    <p:animEffect transition="in" filter="wheel(1)">
                                      <p:cBhvr>
                                        <p:cTn id="50" dur="2000"/>
                                        <p:tgtEl>
                                          <p:spTgt spid="93"/>
                                        </p:tgtEl>
                                      </p:cBhvr>
                                    </p:animEffect>
                                  </p:childTnLst>
                                </p:cTn>
                              </p:par>
                              <p:par>
                                <p:cTn id="51" presetID="21" presetClass="entr" presetSubtype="1" fill="hold" grpId="0" nodeType="withEffect">
                                  <p:stCondLst>
                                    <p:cond delay="2000"/>
                                  </p:stCondLst>
                                  <p:childTnLst>
                                    <p:set>
                                      <p:cBhvr>
                                        <p:cTn id="52" dur="1" fill="hold">
                                          <p:stCondLst>
                                            <p:cond delay="0"/>
                                          </p:stCondLst>
                                        </p:cTn>
                                        <p:tgtEl>
                                          <p:spTgt spid="95"/>
                                        </p:tgtEl>
                                        <p:attrNameLst>
                                          <p:attrName>style.visibility</p:attrName>
                                        </p:attrNameLst>
                                      </p:cBhvr>
                                      <p:to>
                                        <p:strVal val="visible"/>
                                      </p:to>
                                    </p:set>
                                    <p:animEffect transition="in" filter="wheel(1)">
                                      <p:cBhvr>
                                        <p:cTn id="53" dur="2000"/>
                                        <p:tgtEl>
                                          <p:spTgt spid="95"/>
                                        </p:tgtEl>
                                      </p:cBhvr>
                                    </p:animEffect>
                                  </p:childTnLst>
                                </p:cTn>
                              </p:par>
                              <p:par>
                                <p:cTn id="54" presetID="21" presetClass="entr" presetSubtype="1" fill="hold" grpId="0" nodeType="withEffect">
                                  <p:stCondLst>
                                    <p:cond delay="2000"/>
                                  </p:stCondLst>
                                  <p:childTnLst>
                                    <p:set>
                                      <p:cBhvr>
                                        <p:cTn id="55" dur="1" fill="hold">
                                          <p:stCondLst>
                                            <p:cond delay="0"/>
                                          </p:stCondLst>
                                        </p:cTn>
                                        <p:tgtEl>
                                          <p:spTgt spid="96"/>
                                        </p:tgtEl>
                                        <p:attrNameLst>
                                          <p:attrName>style.visibility</p:attrName>
                                        </p:attrNameLst>
                                      </p:cBhvr>
                                      <p:to>
                                        <p:strVal val="visible"/>
                                      </p:to>
                                    </p:set>
                                    <p:animEffect transition="in" filter="wheel(1)">
                                      <p:cBhvr>
                                        <p:cTn id="56" dur="2000"/>
                                        <p:tgtEl>
                                          <p:spTgt spid="96"/>
                                        </p:tgtEl>
                                      </p:cBhvr>
                                    </p:animEffect>
                                  </p:childTnLst>
                                </p:cTn>
                              </p:par>
                              <p:par>
                                <p:cTn id="57" presetID="21" presetClass="entr" presetSubtype="1" fill="hold" grpId="0" nodeType="withEffect">
                                  <p:stCondLst>
                                    <p:cond delay="2000"/>
                                  </p:stCondLst>
                                  <p:childTnLst>
                                    <p:set>
                                      <p:cBhvr>
                                        <p:cTn id="58" dur="1" fill="hold">
                                          <p:stCondLst>
                                            <p:cond delay="0"/>
                                          </p:stCondLst>
                                        </p:cTn>
                                        <p:tgtEl>
                                          <p:spTgt spid="92"/>
                                        </p:tgtEl>
                                        <p:attrNameLst>
                                          <p:attrName>style.visibility</p:attrName>
                                        </p:attrNameLst>
                                      </p:cBhvr>
                                      <p:to>
                                        <p:strVal val="visible"/>
                                      </p:to>
                                    </p:set>
                                    <p:animEffect transition="in" filter="wheel(1)">
                                      <p:cBhvr>
                                        <p:cTn id="59" dur="2000"/>
                                        <p:tgtEl>
                                          <p:spTgt spid="92"/>
                                        </p:tgtEl>
                                      </p:cBhvr>
                                    </p:animEffect>
                                  </p:childTnLst>
                                </p:cTn>
                              </p:par>
                              <p:par>
                                <p:cTn id="60" presetID="21" presetClass="entr" presetSubtype="1" fill="hold" grpId="0" nodeType="withEffect">
                                  <p:stCondLst>
                                    <p:cond delay="2000"/>
                                  </p:stCondLst>
                                  <p:childTnLst>
                                    <p:set>
                                      <p:cBhvr>
                                        <p:cTn id="61" dur="1" fill="hold">
                                          <p:stCondLst>
                                            <p:cond delay="0"/>
                                          </p:stCondLst>
                                        </p:cTn>
                                        <p:tgtEl>
                                          <p:spTgt spid="91"/>
                                        </p:tgtEl>
                                        <p:attrNameLst>
                                          <p:attrName>style.visibility</p:attrName>
                                        </p:attrNameLst>
                                      </p:cBhvr>
                                      <p:to>
                                        <p:strVal val="visible"/>
                                      </p:to>
                                    </p:set>
                                    <p:animEffect transition="in" filter="wheel(1)">
                                      <p:cBhvr>
                                        <p:cTn id="62" dur="2000"/>
                                        <p:tgtEl>
                                          <p:spTgt spid="91"/>
                                        </p:tgtEl>
                                      </p:cBhvr>
                                    </p:animEffect>
                                  </p:childTnLst>
                                </p:cTn>
                              </p:par>
                              <p:par>
                                <p:cTn id="63" presetID="21" presetClass="entr" presetSubtype="1" fill="hold" grpId="0" nodeType="withEffect">
                                  <p:stCondLst>
                                    <p:cond delay="2000"/>
                                  </p:stCondLst>
                                  <p:childTnLst>
                                    <p:set>
                                      <p:cBhvr>
                                        <p:cTn id="64" dur="1" fill="hold">
                                          <p:stCondLst>
                                            <p:cond delay="0"/>
                                          </p:stCondLst>
                                        </p:cTn>
                                        <p:tgtEl>
                                          <p:spTgt spid="44"/>
                                        </p:tgtEl>
                                        <p:attrNameLst>
                                          <p:attrName>style.visibility</p:attrName>
                                        </p:attrNameLst>
                                      </p:cBhvr>
                                      <p:to>
                                        <p:strVal val="visible"/>
                                      </p:to>
                                    </p:set>
                                    <p:animEffect transition="in" filter="wheel(1)">
                                      <p:cBhvr>
                                        <p:cTn id="65" dur="2000"/>
                                        <p:tgtEl>
                                          <p:spTgt spid="44"/>
                                        </p:tgtEl>
                                      </p:cBhvr>
                                    </p:animEffect>
                                  </p:childTnLst>
                                </p:cTn>
                              </p:par>
                              <p:par>
                                <p:cTn id="66" presetID="21" presetClass="entr" presetSubtype="1" fill="hold" grpId="0" nodeType="withEffect">
                                  <p:stCondLst>
                                    <p:cond delay="2000"/>
                                  </p:stCondLst>
                                  <p:childTnLst>
                                    <p:set>
                                      <p:cBhvr>
                                        <p:cTn id="67" dur="1" fill="hold">
                                          <p:stCondLst>
                                            <p:cond delay="0"/>
                                          </p:stCondLst>
                                        </p:cTn>
                                        <p:tgtEl>
                                          <p:spTgt spid="47"/>
                                        </p:tgtEl>
                                        <p:attrNameLst>
                                          <p:attrName>style.visibility</p:attrName>
                                        </p:attrNameLst>
                                      </p:cBhvr>
                                      <p:to>
                                        <p:strVal val="visible"/>
                                      </p:to>
                                    </p:set>
                                    <p:animEffect transition="in" filter="wheel(1)">
                                      <p:cBhvr>
                                        <p:cTn id="68" dur="2000"/>
                                        <p:tgtEl>
                                          <p:spTgt spid="47"/>
                                        </p:tgtEl>
                                      </p:cBhvr>
                                    </p:animEffect>
                                  </p:childTnLst>
                                </p:cTn>
                              </p:par>
                              <p:par>
                                <p:cTn id="69" presetID="21" presetClass="entr" presetSubtype="1" fill="hold" grpId="0" nodeType="withEffect">
                                  <p:stCondLst>
                                    <p:cond delay="2000"/>
                                  </p:stCondLst>
                                  <p:childTnLst>
                                    <p:set>
                                      <p:cBhvr>
                                        <p:cTn id="70" dur="1" fill="hold">
                                          <p:stCondLst>
                                            <p:cond delay="0"/>
                                          </p:stCondLst>
                                        </p:cTn>
                                        <p:tgtEl>
                                          <p:spTgt spid="90"/>
                                        </p:tgtEl>
                                        <p:attrNameLst>
                                          <p:attrName>style.visibility</p:attrName>
                                        </p:attrNameLst>
                                      </p:cBhvr>
                                      <p:to>
                                        <p:strVal val="visible"/>
                                      </p:to>
                                    </p:set>
                                    <p:animEffect transition="in" filter="wheel(1)">
                                      <p:cBhvr>
                                        <p:cTn id="71" dur="2000"/>
                                        <p:tgtEl>
                                          <p:spTgt spid="90"/>
                                        </p:tgtEl>
                                      </p:cBhvr>
                                    </p:animEffect>
                                  </p:childTnLst>
                                </p:cTn>
                              </p:par>
                              <p:par>
                                <p:cTn id="72" presetID="21" presetClass="entr" presetSubtype="1" fill="hold" grpId="0" nodeType="withEffect">
                                  <p:stCondLst>
                                    <p:cond delay="2000"/>
                                  </p:stCondLst>
                                  <p:childTnLst>
                                    <p:set>
                                      <p:cBhvr>
                                        <p:cTn id="73" dur="1" fill="hold">
                                          <p:stCondLst>
                                            <p:cond delay="0"/>
                                          </p:stCondLst>
                                        </p:cTn>
                                        <p:tgtEl>
                                          <p:spTgt spid="89"/>
                                        </p:tgtEl>
                                        <p:attrNameLst>
                                          <p:attrName>style.visibility</p:attrName>
                                        </p:attrNameLst>
                                      </p:cBhvr>
                                      <p:to>
                                        <p:strVal val="visible"/>
                                      </p:to>
                                    </p:set>
                                    <p:animEffect transition="in" filter="wheel(1)">
                                      <p:cBhvr>
                                        <p:cTn id="74" dur="2000"/>
                                        <p:tgtEl>
                                          <p:spTgt spid="89"/>
                                        </p:tgtEl>
                                      </p:cBhvr>
                                    </p:animEffect>
                                  </p:childTnLst>
                                </p:cTn>
                              </p:par>
                              <p:par>
                                <p:cTn id="75" presetID="21" presetClass="entr" presetSubtype="1" fill="hold" grpId="0" nodeType="withEffect">
                                  <p:stCondLst>
                                    <p:cond delay="2000"/>
                                  </p:stCondLst>
                                  <p:childTnLst>
                                    <p:set>
                                      <p:cBhvr>
                                        <p:cTn id="76" dur="1" fill="hold">
                                          <p:stCondLst>
                                            <p:cond delay="0"/>
                                          </p:stCondLst>
                                        </p:cTn>
                                        <p:tgtEl>
                                          <p:spTgt spid="45"/>
                                        </p:tgtEl>
                                        <p:attrNameLst>
                                          <p:attrName>style.visibility</p:attrName>
                                        </p:attrNameLst>
                                      </p:cBhvr>
                                      <p:to>
                                        <p:strVal val="visible"/>
                                      </p:to>
                                    </p:set>
                                    <p:animEffect transition="in" filter="wheel(1)">
                                      <p:cBhvr>
                                        <p:cTn id="77" dur="2000"/>
                                        <p:tgtEl>
                                          <p:spTgt spid="45"/>
                                        </p:tgtEl>
                                      </p:cBhvr>
                                    </p:animEffect>
                                  </p:childTnLst>
                                </p:cTn>
                              </p:par>
                              <p:par>
                                <p:cTn id="78" presetID="21" presetClass="entr" presetSubtype="1" fill="hold" grpId="0" nodeType="withEffect">
                                  <p:stCondLst>
                                    <p:cond delay="2000"/>
                                  </p:stCondLst>
                                  <p:childTnLst>
                                    <p:set>
                                      <p:cBhvr>
                                        <p:cTn id="79" dur="1" fill="hold">
                                          <p:stCondLst>
                                            <p:cond delay="0"/>
                                          </p:stCondLst>
                                        </p:cTn>
                                        <p:tgtEl>
                                          <p:spTgt spid="59"/>
                                        </p:tgtEl>
                                        <p:attrNameLst>
                                          <p:attrName>style.visibility</p:attrName>
                                        </p:attrNameLst>
                                      </p:cBhvr>
                                      <p:to>
                                        <p:strVal val="visible"/>
                                      </p:to>
                                    </p:set>
                                    <p:animEffect transition="in" filter="wheel(1)">
                                      <p:cBhvr>
                                        <p:cTn id="80" dur="2000"/>
                                        <p:tgtEl>
                                          <p:spTgt spid="59"/>
                                        </p:tgtEl>
                                      </p:cBhvr>
                                    </p:animEffect>
                                  </p:childTnLst>
                                </p:cTn>
                              </p:par>
                              <p:par>
                                <p:cTn id="81" presetID="21" presetClass="entr" presetSubtype="1" fill="hold" grpId="0" nodeType="withEffect">
                                  <p:stCondLst>
                                    <p:cond delay="2000"/>
                                  </p:stCondLst>
                                  <p:childTnLst>
                                    <p:set>
                                      <p:cBhvr>
                                        <p:cTn id="82" dur="1" fill="hold">
                                          <p:stCondLst>
                                            <p:cond delay="0"/>
                                          </p:stCondLst>
                                        </p:cTn>
                                        <p:tgtEl>
                                          <p:spTgt spid="58"/>
                                        </p:tgtEl>
                                        <p:attrNameLst>
                                          <p:attrName>style.visibility</p:attrName>
                                        </p:attrNameLst>
                                      </p:cBhvr>
                                      <p:to>
                                        <p:strVal val="visible"/>
                                      </p:to>
                                    </p:set>
                                    <p:animEffect transition="in" filter="wheel(1)">
                                      <p:cBhvr>
                                        <p:cTn id="83" dur="2000"/>
                                        <p:tgtEl>
                                          <p:spTgt spid="58"/>
                                        </p:tgtEl>
                                      </p:cBhvr>
                                    </p:animEffect>
                                  </p:childTnLst>
                                </p:cTn>
                              </p:par>
                              <p:par>
                                <p:cTn id="84" presetID="21" presetClass="entr" presetSubtype="1" fill="hold" grpId="0" nodeType="withEffect">
                                  <p:stCondLst>
                                    <p:cond delay="2000"/>
                                  </p:stCondLst>
                                  <p:childTnLst>
                                    <p:set>
                                      <p:cBhvr>
                                        <p:cTn id="85" dur="1" fill="hold">
                                          <p:stCondLst>
                                            <p:cond delay="0"/>
                                          </p:stCondLst>
                                        </p:cTn>
                                        <p:tgtEl>
                                          <p:spTgt spid="46"/>
                                        </p:tgtEl>
                                        <p:attrNameLst>
                                          <p:attrName>style.visibility</p:attrName>
                                        </p:attrNameLst>
                                      </p:cBhvr>
                                      <p:to>
                                        <p:strVal val="visible"/>
                                      </p:to>
                                    </p:set>
                                    <p:animEffect transition="in" filter="wheel(1)">
                                      <p:cBhvr>
                                        <p:cTn id="86" dur="2000"/>
                                        <p:tgtEl>
                                          <p:spTgt spid="46"/>
                                        </p:tgtEl>
                                      </p:cBhvr>
                                    </p:animEffect>
                                  </p:childTnLst>
                                </p:cTn>
                              </p:par>
                              <p:par>
                                <p:cTn id="87" presetID="42" presetClass="entr" presetSubtype="0" fill="hold" nodeType="withEffect">
                                  <p:stCondLst>
                                    <p:cond delay="4000"/>
                                  </p:stCondLst>
                                  <p:childTnLst>
                                    <p:set>
                                      <p:cBhvr>
                                        <p:cTn id="88" dur="1" fill="hold">
                                          <p:stCondLst>
                                            <p:cond delay="0"/>
                                          </p:stCondLst>
                                        </p:cTn>
                                        <p:tgtEl>
                                          <p:spTgt spid="4"/>
                                        </p:tgtEl>
                                        <p:attrNameLst>
                                          <p:attrName>style.visibility</p:attrName>
                                        </p:attrNameLst>
                                      </p:cBhvr>
                                      <p:to>
                                        <p:strVal val="visible"/>
                                      </p:to>
                                    </p:set>
                                    <p:animEffect transition="in" filter="fade">
                                      <p:cBhvr>
                                        <p:cTn id="89" dur="1000"/>
                                        <p:tgtEl>
                                          <p:spTgt spid="4"/>
                                        </p:tgtEl>
                                      </p:cBhvr>
                                    </p:animEffect>
                                    <p:anim calcmode="lin" valueType="num">
                                      <p:cBhvr>
                                        <p:cTn id="90" dur="1000" fill="hold"/>
                                        <p:tgtEl>
                                          <p:spTgt spid="4"/>
                                        </p:tgtEl>
                                        <p:attrNameLst>
                                          <p:attrName>ppt_x</p:attrName>
                                        </p:attrNameLst>
                                      </p:cBhvr>
                                      <p:tavLst>
                                        <p:tav tm="0">
                                          <p:val>
                                            <p:strVal val="#ppt_x"/>
                                          </p:val>
                                        </p:tav>
                                        <p:tav tm="100000">
                                          <p:val>
                                            <p:strVal val="#ppt_x"/>
                                          </p:val>
                                        </p:tav>
                                      </p:tavLst>
                                    </p:anim>
                                    <p:anim calcmode="lin" valueType="num">
                                      <p:cBhvr>
                                        <p:cTn id="91"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1" grpId="0"/>
      <p:bldP spid="412" grpId="0"/>
      <p:bldP spid="44" grpId="0"/>
      <p:bldP spid="45" grpId="0"/>
      <p:bldP spid="46" grpId="0"/>
      <p:bldP spid="47" grpId="0"/>
      <p:bldP spid="48" grpId="0"/>
      <p:bldP spid="58" grpId="0"/>
      <p:bldP spid="59" grpId="0"/>
      <p:bldP spid="89" grpId="0"/>
      <p:bldP spid="90" grpId="0"/>
      <p:bldP spid="91" grpId="0"/>
      <p:bldP spid="92" grpId="0"/>
      <p:bldP spid="93" grpId="0"/>
      <p:bldP spid="94" grpId="0"/>
      <p:bldP spid="95" grpId="0"/>
      <p:bldP spid="96" grpId="0"/>
      <p:bldP spid="137" grpId="0" animBg="1"/>
      <p:bldP spid="138" grpId="0" build="p"/>
      <p:bldP spid="147" grpId="0" build="p"/>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F9947962-6DCB-45C7-A467-FE4B647BC38A}"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83</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grpSp>
        <p:nvGrpSpPr>
          <p:cNvPr id="2" name="Group 1"/>
          <p:cNvGrpSpPr>
            <a:grpSpLocks/>
          </p:cNvGrpSpPr>
          <p:nvPr/>
        </p:nvGrpSpPr>
        <p:grpSpPr bwMode="auto">
          <a:xfrm rot="10800000">
            <a:off x="3773488" y="-23813"/>
            <a:ext cx="4727575" cy="5792788"/>
            <a:chOff x="3773987" y="686933"/>
            <a:chExt cx="4726549" cy="5792762"/>
          </a:xfrm>
        </p:grpSpPr>
        <p:sp>
          <p:nvSpPr>
            <p:cNvPr id="58" name="TextBox 57"/>
            <p:cNvSpPr txBox="1">
              <a:spLocks/>
            </p:cNvSpPr>
            <p:nvPr/>
          </p:nvSpPr>
          <p:spPr>
            <a:xfrm rot="10800000" flipH="1">
              <a:off x="7649821" y="3800006"/>
              <a:ext cx="325367" cy="368298"/>
            </a:xfrm>
            <a:prstGeom prst="rect">
              <a:avLst/>
            </a:prstGeom>
            <a:noFill/>
          </p:spPr>
          <p:txBody>
            <a:bodyPr wrap="none">
              <a:spAutoFit/>
            </a:bodyPr>
            <a:lstStyle/>
            <a:p>
              <a:pPr eaLnBrk="1" fontAlgn="auto" hangingPunct="1">
                <a:spcBef>
                  <a:spcPts val="0"/>
                </a:spcBef>
                <a:spcAft>
                  <a:spcPts val="0"/>
                </a:spcAft>
                <a:defRPr/>
              </a:pPr>
              <a:r>
                <a:rPr lang="id-ID" b="1" dirty="0">
                  <a:solidFill>
                    <a:schemeClr val="accent4"/>
                  </a:solidFill>
                  <a:latin typeface="Diavlo Medium" panose="02000000000000000000" pitchFamily="50" charset="0"/>
                </a:rPr>
                <a:t>5</a:t>
              </a:r>
            </a:p>
          </p:txBody>
        </p:sp>
        <p:sp>
          <p:nvSpPr>
            <p:cNvPr id="59" name="TextBox 58"/>
            <p:cNvSpPr txBox="1">
              <a:spLocks/>
            </p:cNvSpPr>
            <p:nvPr/>
          </p:nvSpPr>
          <p:spPr>
            <a:xfrm rot="10800000" flipH="1">
              <a:off x="7643472" y="2307763"/>
              <a:ext cx="328542" cy="368298"/>
            </a:xfrm>
            <a:prstGeom prst="rect">
              <a:avLst/>
            </a:prstGeom>
            <a:noFill/>
          </p:spPr>
          <p:txBody>
            <a:bodyPr wrap="none">
              <a:spAutoFit/>
            </a:bodyPr>
            <a:lstStyle/>
            <a:p>
              <a:pPr eaLnBrk="1" fontAlgn="auto" hangingPunct="1">
                <a:spcBef>
                  <a:spcPts val="0"/>
                </a:spcBef>
                <a:spcAft>
                  <a:spcPts val="0"/>
                </a:spcAft>
                <a:defRPr/>
              </a:pPr>
              <a:r>
                <a:rPr lang="id-ID" b="1" dirty="0">
                  <a:solidFill>
                    <a:schemeClr val="accent5"/>
                  </a:solidFill>
                  <a:latin typeface="Diavlo Medium" panose="02000000000000000000" pitchFamily="50" charset="0"/>
                </a:rPr>
                <a:t>3</a:t>
              </a:r>
            </a:p>
          </p:txBody>
        </p:sp>
        <p:sp>
          <p:nvSpPr>
            <p:cNvPr id="86036" name="TextBox 59"/>
            <p:cNvSpPr txBox="1">
              <a:spLocks/>
            </p:cNvSpPr>
            <p:nvPr/>
          </p:nvSpPr>
          <p:spPr bwMode="auto">
            <a:xfrm rot="10800000" flipH="1">
              <a:off x="7637188" y="794098"/>
              <a:ext cx="31451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b="1">
                  <a:solidFill>
                    <a:srgbClr val="FF0000"/>
                  </a:solidFill>
                  <a:latin typeface="Diavlo Medium" pitchFamily="50" charset="0"/>
                </a:rPr>
                <a:t>1</a:t>
              </a:r>
            </a:p>
          </p:txBody>
        </p:sp>
        <p:sp>
          <p:nvSpPr>
            <p:cNvPr id="61" name="TextBox 60"/>
            <p:cNvSpPr txBox="1">
              <a:spLocks/>
            </p:cNvSpPr>
            <p:nvPr/>
          </p:nvSpPr>
          <p:spPr>
            <a:xfrm rot="10800000" flipH="1">
              <a:off x="4302510" y="3072934"/>
              <a:ext cx="325366" cy="368298"/>
            </a:xfrm>
            <a:prstGeom prst="rect">
              <a:avLst/>
            </a:prstGeom>
            <a:noFill/>
          </p:spPr>
          <p:txBody>
            <a:bodyPr wrap="none">
              <a:spAutoFit/>
            </a:bodyPr>
            <a:lstStyle/>
            <a:p>
              <a:pPr eaLnBrk="1" fontAlgn="auto" hangingPunct="1">
                <a:spcBef>
                  <a:spcPts val="0"/>
                </a:spcBef>
                <a:spcAft>
                  <a:spcPts val="0"/>
                </a:spcAft>
                <a:defRPr/>
              </a:pPr>
              <a:r>
                <a:rPr lang="id-ID" b="1" dirty="0">
                  <a:solidFill>
                    <a:schemeClr val="accent6"/>
                  </a:solidFill>
                  <a:latin typeface="Diavlo Medium" panose="02000000000000000000" pitchFamily="50" charset="0"/>
                </a:rPr>
                <a:t>4</a:t>
              </a:r>
            </a:p>
          </p:txBody>
        </p:sp>
        <p:sp>
          <p:nvSpPr>
            <p:cNvPr id="86038" name="TextBox 61"/>
            <p:cNvSpPr txBox="1">
              <a:spLocks/>
            </p:cNvSpPr>
            <p:nvPr/>
          </p:nvSpPr>
          <p:spPr bwMode="auto">
            <a:xfrm rot="10800000" flipH="1">
              <a:off x="4288103" y="1578277"/>
              <a:ext cx="328936"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b="1">
                  <a:solidFill>
                    <a:srgbClr val="7030A0"/>
                  </a:solidFill>
                  <a:latin typeface="Diavlo Medium" pitchFamily="50" charset="0"/>
                </a:rPr>
                <a:t>2</a:t>
              </a:r>
            </a:p>
          </p:txBody>
        </p:sp>
        <p:grpSp>
          <p:nvGrpSpPr>
            <p:cNvPr id="86039" name="Group 62"/>
            <p:cNvGrpSpPr>
              <a:grpSpLocks/>
            </p:cNvGrpSpPr>
            <p:nvPr/>
          </p:nvGrpSpPr>
          <p:grpSpPr bwMode="auto">
            <a:xfrm>
              <a:off x="3773987" y="2971655"/>
              <a:ext cx="2042969" cy="3508040"/>
              <a:chOff x="3773987" y="2971655"/>
              <a:chExt cx="2042969" cy="3508040"/>
            </a:xfrm>
          </p:grpSpPr>
          <p:sp>
            <p:nvSpPr>
              <p:cNvPr id="64" name="Freeform 63"/>
              <p:cNvSpPr>
                <a:spLocks/>
              </p:cNvSpPr>
              <p:nvPr/>
            </p:nvSpPr>
            <p:spPr bwMode="auto">
              <a:xfrm rot="5400000" flipH="1">
                <a:off x="4538145" y="4485226"/>
                <a:ext cx="539748" cy="2029973"/>
              </a:xfrm>
              <a:custGeom>
                <a:avLst/>
                <a:gdLst>
                  <a:gd name="T0" fmla="*/ 203 w 203"/>
                  <a:gd name="T1" fmla="*/ 0 h 764"/>
                  <a:gd name="T2" fmla="*/ 0 w 203"/>
                  <a:gd name="T3" fmla="*/ 536 h 764"/>
                  <a:gd name="T4" fmla="*/ 0 w 203"/>
                  <a:gd name="T5" fmla="*/ 764 h 764"/>
                  <a:gd name="T6" fmla="*/ 203 w 203"/>
                  <a:gd name="T7" fmla="*/ 35 h 764"/>
                  <a:gd name="T8" fmla="*/ 203 w 203"/>
                  <a:gd name="T9" fmla="*/ 0 h 764"/>
                </a:gdLst>
                <a:ahLst/>
                <a:cxnLst>
                  <a:cxn ang="0">
                    <a:pos x="T0" y="T1"/>
                  </a:cxn>
                  <a:cxn ang="0">
                    <a:pos x="T2" y="T3"/>
                  </a:cxn>
                  <a:cxn ang="0">
                    <a:pos x="T4" y="T5"/>
                  </a:cxn>
                  <a:cxn ang="0">
                    <a:pos x="T6" y="T7"/>
                  </a:cxn>
                  <a:cxn ang="0">
                    <a:pos x="T8" y="T9"/>
                  </a:cxn>
                </a:cxnLst>
                <a:rect l="0" t="0" r="r" b="b"/>
                <a:pathLst>
                  <a:path w="203" h="764">
                    <a:moveTo>
                      <a:pt x="203" y="0"/>
                    </a:moveTo>
                    <a:lnTo>
                      <a:pt x="0" y="536"/>
                    </a:lnTo>
                    <a:lnTo>
                      <a:pt x="0" y="764"/>
                    </a:lnTo>
                    <a:lnTo>
                      <a:pt x="203" y="35"/>
                    </a:lnTo>
                    <a:lnTo>
                      <a:pt x="203" y="0"/>
                    </a:lnTo>
                    <a:close/>
                  </a:path>
                </a:pathLst>
              </a:custGeom>
              <a:solidFill>
                <a:schemeClr val="accent6"/>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65" name="Freeform 54"/>
              <p:cNvSpPr>
                <a:spLocks/>
              </p:cNvSpPr>
              <p:nvPr/>
            </p:nvSpPr>
            <p:spPr bwMode="auto">
              <a:xfrm rot="5400000" flipH="1">
                <a:off x="5399189" y="3219028"/>
                <a:ext cx="433386" cy="414248"/>
              </a:xfrm>
              <a:custGeom>
                <a:avLst/>
                <a:gdLst>
                  <a:gd name="T0" fmla="*/ 69 w 69"/>
                  <a:gd name="T1" fmla="*/ 64 h 66"/>
                  <a:gd name="T2" fmla="*/ 1 w 69"/>
                  <a:gd name="T3" fmla="*/ 0 h 66"/>
                  <a:gd name="T4" fmla="*/ 0 w 69"/>
                  <a:gd name="T5" fmla="*/ 0 h 66"/>
                  <a:gd name="T6" fmla="*/ 0 w 69"/>
                  <a:gd name="T7" fmla="*/ 15 h 66"/>
                  <a:gd name="T8" fmla="*/ 1 w 69"/>
                  <a:gd name="T9" fmla="*/ 15 h 66"/>
                  <a:gd name="T10" fmla="*/ 53 w 69"/>
                  <a:gd name="T11" fmla="*/ 64 h 66"/>
                  <a:gd name="T12" fmla="*/ 53 w 69"/>
                  <a:gd name="T13" fmla="*/ 66 h 66"/>
                  <a:gd name="T14" fmla="*/ 69 w 69"/>
                  <a:gd name="T15" fmla="*/ 66 h 66"/>
                  <a:gd name="T16" fmla="*/ 69 w 69"/>
                  <a:gd name="T17" fmla="*/ 64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9" h="66">
                    <a:moveTo>
                      <a:pt x="69" y="64"/>
                    </a:moveTo>
                    <a:cubicBezTo>
                      <a:pt x="69" y="28"/>
                      <a:pt x="31" y="0"/>
                      <a:pt x="1" y="0"/>
                    </a:cubicBezTo>
                    <a:cubicBezTo>
                      <a:pt x="0" y="0"/>
                      <a:pt x="0" y="0"/>
                      <a:pt x="0" y="0"/>
                    </a:cubicBezTo>
                    <a:cubicBezTo>
                      <a:pt x="0" y="15"/>
                      <a:pt x="0" y="15"/>
                      <a:pt x="0" y="15"/>
                    </a:cubicBezTo>
                    <a:cubicBezTo>
                      <a:pt x="1" y="15"/>
                      <a:pt x="1" y="15"/>
                      <a:pt x="1" y="15"/>
                    </a:cubicBezTo>
                    <a:cubicBezTo>
                      <a:pt x="21" y="15"/>
                      <a:pt x="53" y="36"/>
                      <a:pt x="53" y="64"/>
                    </a:cubicBezTo>
                    <a:cubicBezTo>
                      <a:pt x="53" y="65"/>
                      <a:pt x="53" y="66"/>
                      <a:pt x="53" y="66"/>
                    </a:cubicBezTo>
                    <a:cubicBezTo>
                      <a:pt x="69" y="66"/>
                      <a:pt x="69" y="66"/>
                      <a:pt x="69" y="66"/>
                    </a:cubicBezTo>
                    <a:cubicBezTo>
                      <a:pt x="69" y="66"/>
                      <a:pt x="69" y="65"/>
                      <a:pt x="69" y="64"/>
                    </a:cubicBezTo>
                    <a:close/>
                  </a:path>
                </a:pathLst>
              </a:custGeom>
              <a:solidFill>
                <a:schemeClr val="accent6"/>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66" name="Rectangle 55"/>
              <p:cNvSpPr>
                <a:spLocks noChangeArrowheads="1"/>
              </p:cNvSpPr>
              <p:nvPr/>
            </p:nvSpPr>
            <p:spPr bwMode="auto">
              <a:xfrm rot="5400000" flipH="1">
                <a:off x="4979262" y="4386595"/>
                <a:ext cx="1593843" cy="93643"/>
              </a:xfrm>
              <a:prstGeom prst="rect">
                <a:avLst/>
              </a:prstGeom>
              <a:solidFill>
                <a:schemeClr val="accent6"/>
              </a:solidFill>
              <a:ln>
                <a:noFill/>
              </a:ln>
            </p:spPr>
            <p:txBody>
              <a:bodyPr lIns="68580" tIns="34290" rIns="68580" bIns="34290"/>
              <a:lstStyle/>
              <a:p>
                <a:pPr eaLnBrk="1" hangingPunct="1">
                  <a:defRPr/>
                </a:pPr>
                <a:endParaRPr lang="zh-CN" altLang="zh-CN" sz="1300"/>
              </a:p>
            </p:txBody>
          </p:sp>
          <p:sp>
            <p:nvSpPr>
              <p:cNvPr id="67" name="Freeform 56"/>
              <p:cNvSpPr>
                <a:spLocks noEditPoints="1"/>
              </p:cNvSpPr>
              <p:nvPr/>
            </p:nvSpPr>
            <p:spPr bwMode="auto">
              <a:xfrm rot="5400000" flipH="1">
                <a:off x="4501636" y="2648411"/>
                <a:ext cx="584197" cy="1230045"/>
              </a:xfrm>
              <a:custGeom>
                <a:avLst/>
                <a:gdLst>
                  <a:gd name="T0" fmla="*/ 55 w 93"/>
                  <a:gd name="T1" fmla="*/ 103 h 195"/>
                  <a:gd name="T2" fmla="*/ 56 w 93"/>
                  <a:gd name="T3" fmla="*/ 0 h 195"/>
                  <a:gd name="T4" fmla="*/ 40 w 93"/>
                  <a:gd name="T5" fmla="*/ 0 h 195"/>
                  <a:gd name="T6" fmla="*/ 39 w 93"/>
                  <a:gd name="T7" fmla="*/ 102 h 195"/>
                  <a:gd name="T8" fmla="*/ 0 w 93"/>
                  <a:gd name="T9" fmla="*/ 148 h 195"/>
                  <a:gd name="T10" fmla="*/ 47 w 93"/>
                  <a:gd name="T11" fmla="*/ 195 h 195"/>
                  <a:gd name="T12" fmla="*/ 93 w 93"/>
                  <a:gd name="T13" fmla="*/ 148 h 195"/>
                  <a:gd name="T14" fmla="*/ 55 w 93"/>
                  <a:gd name="T15" fmla="*/ 103 h 195"/>
                  <a:gd name="T16" fmla="*/ 47 w 93"/>
                  <a:gd name="T17" fmla="*/ 176 h 195"/>
                  <a:gd name="T18" fmla="*/ 19 w 93"/>
                  <a:gd name="T19" fmla="*/ 148 h 195"/>
                  <a:gd name="T20" fmla="*/ 47 w 93"/>
                  <a:gd name="T21" fmla="*/ 121 h 195"/>
                  <a:gd name="T22" fmla="*/ 74 w 93"/>
                  <a:gd name="T23" fmla="*/ 148 h 195"/>
                  <a:gd name="T24" fmla="*/ 47 w 93"/>
                  <a:gd name="T25" fmla="*/ 176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195">
                    <a:moveTo>
                      <a:pt x="55" y="103"/>
                    </a:moveTo>
                    <a:cubicBezTo>
                      <a:pt x="55" y="81"/>
                      <a:pt x="56" y="27"/>
                      <a:pt x="56" y="0"/>
                    </a:cubicBezTo>
                    <a:cubicBezTo>
                      <a:pt x="40" y="0"/>
                      <a:pt x="40" y="0"/>
                      <a:pt x="40" y="0"/>
                    </a:cubicBezTo>
                    <a:cubicBezTo>
                      <a:pt x="40" y="27"/>
                      <a:pt x="39" y="81"/>
                      <a:pt x="39" y="102"/>
                    </a:cubicBezTo>
                    <a:cubicBezTo>
                      <a:pt x="17" y="106"/>
                      <a:pt x="0" y="125"/>
                      <a:pt x="0" y="148"/>
                    </a:cubicBezTo>
                    <a:cubicBezTo>
                      <a:pt x="0" y="174"/>
                      <a:pt x="21" y="195"/>
                      <a:pt x="47" y="195"/>
                    </a:cubicBezTo>
                    <a:cubicBezTo>
                      <a:pt x="72" y="195"/>
                      <a:pt x="93" y="174"/>
                      <a:pt x="93" y="148"/>
                    </a:cubicBezTo>
                    <a:cubicBezTo>
                      <a:pt x="93" y="125"/>
                      <a:pt x="77" y="106"/>
                      <a:pt x="55" y="103"/>
                    </a:cubicBezTo>
                    <a:close/>
                    <a:moveTo>
                      <a:pt x="47" y="176"/>
                    </a:moveTo>
                    <a:cubicBezTo>
                      <a:pt x="32" y="176"/>
                      <a:pt x="19" y="163"/>
                      <a:pt x="19" y="148"/>
                    </a:cubicBezTo>
                    <a:cubicBezTo>
                      <a:pt x="19" y="133"/>
                      <a:pt x="32" y="121"/>
                      <a:pt x="47" y="121"/>
                    </a:cubicBezTo>
                    <a:cubicBezTo>
                      <a:pt x="62" y="121"/>
                      <a:pt x="74" y="133"/>
                      <a:pt x="74" y="148"/>
                    </a:cubicBezTo>
                    <a:cubicBezTo>
                      <a:pt x="74" y="163"/>
                      <a:pt x="62" y="176"/>
                      <a:pt x="47" y="176"/>
                    </a:cubicBezTo>
                    <a:close/>
                  </a:path>
                </a:pathLst>
              </a:custGeom>
              <a:solidFill>
                <a:schemeClr val="accent6"/>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68" name="Rectangle 41"/>
              <p:cNvSpPr>
                <a:spLocks noChangeAspect="1" noChangeArrowheads="1"/>
              </p:cNvSpPr>
              <p:nvPr/>
            </p:nvSpPr>
            <p:spPr bwMode="auto">
              <a:xfrm flipH="1">
                <a:off x="3780336" y="5776435"/>
                <a:ext cx="626927" cy="709610"/>
              </a:xfrm>
              <a:prstGeom prst="rect">
                <a:avLst/>
              </a:prstGeom>
              <a:solidFill>
                <a:schemeClr val="accent6"/>
              </a:solidFill>
              <a:ln>
                <a:noFill/>
              </a:ln>
            </p:spPr>
            <p:txBody>
              <a:bodyPr lIns="68580" tIns="34290" rIns="68580" bIns="34290"/>
              <a:lstStyle/>
              <a:p>
                <a:pPr eaLnBrk="1" hangingPunct="1">
                  <a:defRPr/>
                </a:pPr>
                <a:endParaRPr lang="zh-CN" altLang="zh-CN" sz="1300"/>
              </a:p>
            </p:txBody>
          </p:sp>
        </p:grpSp>
        <p:grpSp>
          <p:nvGrpSpPr>
            <p:cNvPr id="86040" name="Group 68"/>
            <p:cNvGrpSpPr>
              <a:grpSpLocks/>
            </p:cNvGrpSpPr>
            <p:nvPr/>
          </p:nvGrpSpPr>
          <p:grpSpPr bwMode="auto">
            <a:xfrm>
              <a:off x="4160164" y="1469775"/>
              <a:ext cx="1840101" cy="5003177"/>
              <a:chOff x="4160164" y="1469775"/>
              <a:chExt cx="1840101" cy="5003177"/>
            </a:xfrm>
          </p:grpSpPr>
          <p:grpSp>
            <p:nvGrpSpPr>
              <p:cNvPr id="86059" name="Group 69"/>
              <p:cNvGrpSpPr>
                <a:grpSpLocks/>
              </p:cNvGrpSpPr>
              <p:nvPr/>
            </p:nvGrpSpPr>
            <p:grpSpPr bwMode="auto">
              <a:xfrm>
                <a:off x="4160164" y="1469775"/>
                <a:ext cx="1840101" cy="4294893"/>
                <a:chOff x="4160164" y="1469775"/>
                <a:chExt cx="1840101" cy="4294893"/>
              </a:xfrm>
            </p:grpSpPr>
            <p:sp>
              <p:nvSpPr>
                <p:cNvPr id="72" name="Freeform 71"/>
                <p:cNvSpPr>
                  <a:spLocks/>
                </p:cNvSpPr>
                <p:nvPr/>
              </p:nvSpPr>
              <p:spPr bwMode="auto">
                <a:xfrm rot="5400000" flipH="1">
                  <a:off x="5134917" y="4912170"/>
                  <a:ext cx="528635" cy="1177670"/>
                </a:xfrm>
                <a:custGeom>
                  <a:avLst/>
                  <a:gdLst>
                    <a:gd name="T0" fmla="*/ 199 w 199"/>
                    <a:gd name="T1" fmla="*/ 0 h 443"/>
                    <a:gd name="T2" fmla="*/ 0 w 199"/>
                    <a:gd name="T3" fmla="*/ 218 h 443"/>
                    <a:gd name="T4" fmla="*/ 0 w 199"/>
                    <a:gd name="T5" fmla="*/ 443 h 443"/>
                    <a:gd name="T6" fmla="*/ 199 w 199"/>
                    <a:gd name="T7" fmla="*/ 35 h 443"/>
                    <a:gd name="T8" fmla="*/ 199 w 199"/>
                    <a:gd name="T9" fmla="*/ 0 h 443"/>
                  </a:gdLst>
                  <a:ahLst/>
                  <a:cxnLst>
                    <a:cxn ang="0">
                      <a:pos x="T0" y="T1"/>
                    </a:cxn>
                    <a:cxn ang="0">
                      <a:pos x="T2" y="T3"/>
                    </a:cxn>
                    <a:cxn ang="0">
                      <a:pos x="T4" y="T5"/>
                    </a:cxn>
                    <a:cxn ang="0">
                      <a:pos x="T6" y="T7"/>
                    </a:cxn>
                    <a:cxn ang="0">
                      <a:pos x="T8" y="T9"/>
                    </a:cxn>
                  </a:cxnLst>
                  <a:rect l="0" t="0" r="r" b="b"/>
                  <a:pathLst>
                    <a:path w="199" h="443">
                      <a:moveTo>
                        <a:pt x="199" y="0"/>
                      </a:moveTo>
                      <a:lnTo>
                        <a:pt x="0" y="218"/>
                      </a:lnTo>
                      <a:lnTo>
                        <a:pt x="0" y="443"/>
                      </a:lnTo>
                      <a:lnTo>
                        <a:pt x="199" y="35"/>
                      </a:lnTo>
                      <a:lnTo>
                        <a:pt x="199" y="0"/>
                      </a:lnTo>
                      <a:close/>
                    </a:path>
                  </a:pathLst>
                </a:custGeom>
                <a:solidFill>
                  <a:srgbClr val="7030A0"/>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3" name="Freeform 51"/>
                <p:cNvSpPr>
                  <a:spLocks/>
                </p:cNvSpPr>
                <p:nvPr/>
              </p:nvSpPr>
              <p:spPr bwMode="auto">
                <a:xfrm rot="5400000" flipH="1">
                  <a:off x="5552353" y="1640276"/>
                  <a:ext cx="382586" cy="504716"/>
                </a:xfrm>
                <a:custGeom>
                  <a:avLst/>
                  <a:gdLst>
                    <a:gd name="T0" fmla="*/ 61 w 61"/>
                    <a:gd name="T1" fmla="*/ 78 h 80"/>
                    <a:gd name="T2" fmla="*/ 4 w 61"/>
                    <a:gd name="T3" fmla="*/ 1 h 80"/>
                    <a:gd name="T4" fmla="*/ 0 w 61"/>
                    <a:gd name="T5" fmla="*/ 0 h 80"/>
                    <a:gd name="T6" fmla="*/ 0 w 61"/>
                    <a:gd name="T7" fmla="*/ 16 h 80"/>
                    <a:gd name="T8" fmla="*/ 3 w 61"/>
                    <a:gd name="T9" fmla="*/ 16 h 80"/>
                    <a:gd name="T10" fmla="*/ 46 w 61"/>
                    <a:gd name="T11" fmla="*/ 78 h 80"/>
                    <a:gd name="T12" fmla="*/ 46 w 61"/>
                    <a:gd name="T13" fmla="*/ 80 h 80"/>
                    <a:gd name="T14" fmla="*/ 61 w 61"/>
                    <a:gd name="T15" fmla="*/ 80 h 80"/>
                    <a:gd name="T16" fmla="*/ 61 w 61"/>
                    <a:gd name="T17" fmla="*/ 78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1" h="80">
                      <a:moveTo>
                        <a:pt x="61" y="78"/>
                      </a:moveTo>
                      <a:cubicBezTo>
                        <a:pt x="61" y="26"/>
                        <a:pt x="45" y="3"/>
                        <a:pt x="4" y="1"/>
                      </a:cubicBezTo>
                      <a:cubicBezTo>
                        <a:pt x="3" y="1"/>
                        <a:pt x="2" y="1"/>
                        <a:pt x="0" y="0"/>
                      </a:cubicBezTo>
                      <a:cubicBezTo>
                        <a:pt x="0" y="16"/>
                        <a:pt x="0" y="16"/>
                        <a:pt x="0" y="16"/>
                      </a:cubicBezTo>
                      <a:cubicBezTo>
                        <a:pt x="1" y="16"/>
                        <a:pt x="2" y="16"/>
                        <a:pt x="3" y="16"/>
                      </a:cubicBezTo>
                      <a:cubicBezTo>
                        <a:pt x="26" y="18"/>
                        <a:pt x="46" y="24"/>
                        <a:pt x="46" y="78"/>
                      </a:cubicBezTo>
                      <a:cubicBezTo>
                        <a:pt x="46" y="80"/>
                        <a:pt x="46" y="80"/>
                        <a:pt x="46" y="80"/>
                      </a:cubicBezTo>
                      <a:cubicBezTo>
                        <a:pt x="61" y="80"/>
                        <a:pt x="61" y="80"/>
                        <a:pt x="61" y="80"/>
                      </a:cubicBezTo>
                      <a:lnTo>
                        <a:pt x="61" y="78"/>
                      </a:lnTo>
                      <a:close/>
                    </a:path>
                  </a:pathLst>
                </a:custGeom>
                <a:solidFill>
                  <a:srgbClr val="7030A0"/>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4" name="Freeform 52"/>
                <p:cNvSpPr>
                  <a:spLocks/>
                </p:cNvSpPr>
                <p:nvPr/>
              </p:nvSpPr>
              <p:spPr bwMode="auto">
                <a:xfrm rot="5400000" flipH="1">
                  <a:off x="4376771" y="3606343"/>
                  <a:ext cx="3154349" cy="106340"/>
                </a:xfrm>
                <a:custGeom>
                  <a:avLst/>
                  <a:gdLst>
                    <a:gd name="T0" fmla="*/ 0 w 501"/>
                    <a:gd name="T1" fmla="*/ 2 h 17"/>
                    <a:gd name="T2" fmla="*/ 0 w 501"/>
                    <a:gd name="T3" fmla="*/ 17 h 17"/>
                    <a:gd name="T4" fmla="*/ 501 w 501"/>
                    <a:gd name="T5" fmla="*/ 17 h 17"/>
                    <a:gd name="T6" fmla="*/ 501 w 501"/>
                    <a:gd name="T7" fmla="*/ 1 h 17"/>
                    <a:gd name="T8" fmla="*/ 0 w 501"/>
                    <a:gd name="T9" fmla="*/ 2 h 17"/>
                  </a:gdLst>
                  <a:ahLst/>
                  <a:cxnLst>
                    <a:cxn ang="0">
                      <a:pos x="T0" y="T1"/>
                    </a:cxn>
                    <a:cxn ang="0">
                      <a:pos x="T2" y="T3"/>
                    </a:cxn>
                    <a:cxn ang="0">
                      <a:pos x="T4" y="T5"/>
                    </a:cxn>
                    <a:cxn ang="0">
                      <a:pos x="T6" y="T7"/>
                    </a:cxn>
                    <a:cxn ang="0">
                      <a:pos x="T8" y="T9"/>
                    </a:cxn>
                  </a:cxnLst>
                  <a:rect l="0" t="0" r="r" b="b"/>
                  <a:pathLst>
                    <a:path w="501" h="17">
                      <a:moveTo>
                        <a:pt x="0" y="2"/>
                      </a:moveTo>
                      <a:cubicBezTo>
                        <a:pt x="0" y="17"/>
                        <a:pt x="0" y="17"/>
                        <a:pt x="0" y="17"/>
                      </a:cubicBezTo>
                      <a:cubicBezTo>
                        <a:pt x="4" y="17"/>
                        <a:pt x="447" y="15"/>
                        <a:pt x="501" y="17"/>
                      </a:cubicBezTo>
                      <a:cubicBezTo>
                        <a:pt x="501" y="1"/>
                        <a:pt x="501" y="1"/>
                        <a:pt x="501" y="1"/>
                      </a:cubicBezTo>
                      <a:cubicBezTo>
                        <a:pt x="443" y="0"/>
                        <a:pt x="18" y="2"/>
                        <a:pt x="0" y="2"/>
                      </a:cubicBezTo>
                      <a:close/>
                    </a:path>
                  </a:pathLst>
                </a:custGeom>
                <a:solidFill>
                  <a:srgbClr val="7030A0"/>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5" name="Freeform 53"/>
                <p:cNvSpPr>
                  <a:spLocks noEditPoints="1"/>
                </p:cNvSpPr>
                <p:nvPr/>
              </p:nvSpPr>
              <p:spPr bwMode="auto">
                <a:xfrm rot="5400000" flipH="1">
                  <a:off x="4539728" y="1089503"/>
                  <a:ext cx="584197" cy="1331623"/>
                </a:xfrm>
                <a:custGeom>
                  <a:avLst/>
                  <a:gdLst>
                    <a:gd name="T0" fmla="*/ 56 w 93"/>
                    <a:gd name="T1" fmla="*/ 119 h 211"/>
                    <a:gd name="T2" fmla="*/ 56 w 93"/>
                    <a:gd name="T3" fmla="*/ 0 h 211"/>
                    <a:gd name="T4" fmla="*/ 41 w 93"/>
                    <a:gd name="T5" fmla="*/ 0 h 211"/>
                    <a:gd name="T6" fmla="*/ 41 w 93"/>
                    <a:gd name="T7" fmla="*/ 118 h 211"/>
                    <a:gd name="T8" fmla="*/ 0 w 93"/>
                    <a:gd name="T9" fmla="*/ 164 h 211"/>
                    <a:gd name="T10" fmla="*/ 46 w 93"/>
                    <a:gd name="T11" fmla="*/ 211 h 211"/>
                    <a:gd name="T12" fmla="*/ 93 w 93"/>
                    <a:gd name="T13" fmla="*/ 164 h 211"/>
                    <a:gd name="T14" fmla="*/ 56 w 93"/>
                    <a:gd name="T15" fmla="*/ 119 h 211"/>
                    <a:gd name="T16" fmla="*/ 46 w 93"/>
                    <a:gd name="T17" fmla="*/ 191 h 211"/>
                    <a:gd name="T18" fmla="*/ 19 w 93"/>
                    <a:gd name="T19" fmla="*/ 164 h 211"/>
                    <a:gd name="T20" fmla="*/ 46 w 93"/>
                    <a:gd name="T21" fmla="*/ 137 h 211"/>
                    <a:gd name="T22" fmla="*/ 74 w 93"/>
                    <a:gd name="T23" fmla="*/ 164 h 211"/>
                    <a:gd name="T24" fmla="*/ 46 w 93"/>
                    <a:gd name="T25" fmla="*/ 191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211">
                      <a:moveTo>
                        <a:pt x="56" y="119"/>
                      </a:moveTo>
                      <a:cubicBezTo>
                        <a:pt x="56" y="0"/>
                        <a:pt x="56" y="0"/>
                        <a:pt x="56" y="0"/>
                      </a:cubicBezTo>
                      <a:cubicBezTo>
                        <a:pt x="41" y="0"/>
                        <a:pt x="41" y="0"/>
                        <a:pt x="41" y="0"/>
                      </a:cubicBezTo>
                      <a:cubicBezTo>
                        <a:pt x="41" y="118"/>
                        <a:pt x="41" y="118"/>
                        <a:pt x="41" y="118"/>
                      </a:cubicBezTo>
                      <a:cubicBezTo>
                        <a:pt x="18" y="121"/>
                        <a:pt x="0" y="141"/>
                        <a:pt x="0" y="164"/>
                      </a:cubicBezTo>
                      <a:cubicBezTo>
                        <a:pt x="0" y="190"/>
                        <a:pt x="21" y="211"/>
                        <a:pt x="46" y="211"/>
                      </a:cubicBezTo>
                      <a:cubicBezTo>
                        <a:pt x="72" y="211"/>
                        <a:pt x="93" y="190"/>
                        <a:pt x="93" y="164"/>
                      </a:cubicBezTo>
                      <a:cubicBezTo>
                        <a:pt x="93" y="142"/>
                        <a:pt x="77" y="123"/>
                        <a:pt x="56" y="119"/>
                      </a:cubicBezTo>
                      <a:close/>
                      <a:moveTo>
                        <a:pt x="46" y="191"/>
                      </a:moveTo>
                      <a:cubicBezTo>
                        <a:pt x="31" y="191"/>
                        <a:pt x="19" y="179"/>
                        <a:pt x="19" y="164"/>
                      </a:cubicBezTo>
                      <a:cubicBezTo>
                        <a:pt x="19" y="149"/>
                        <a:pt x="31" y="137"/>
                        <a:pt x="46" y="137"/>
                      </a:cubicBezTo>
                      <a:cubicBezTo>
                        <a:pt x="61" y="137"/>
                        <a:pt x="74" y="149"/>
                        <a:pt x="74" y="164"/>
                      </a:cubicBezTo>
                      <a:cubicBezTo>
                        <a:pt x="74" y="179"/>
                        <a:pt x="61" y="191"/>
                        <a:pt x="46" y="191"/>
                      </a:cubicBezTo>
                      <a:close/>
                    </a:path>
                  </a:pathLst>
                </a:custGeom>
                <a:solidFill>
                  <a:srgbClr val="7030A0"/>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grpSp>
          <p:sp>
            <p:nvSpPr>
              <p:cNvPr id="86060" name="Rectangle 41"/>
              <p:cNvSpPr>
                <a:spLocks noChangeAspect="1" noChangeArrowheads="1"/>
              </p:cNvSpPr>
              <p:nvPr/>
            </p:nvSpPr>
            <p:spPr bwMode="auto">
              <a:xfrm flipH="1">
                <a:off x="4780244" y="5763735"/>
                <a:ext cx="628514" cy="709610"/>
              </a:xfrm>
              <a:prstGeom prst="rect">
                <a:avLst/>
              </a:prstGeom>
              <a:solidFill>
                <a:srgbClr val="7030A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hangingPunct="1"/>
                <a:endParaRPr lang="zh-CN" altLang="zh-CN" sz="1300"/>
              </a:p>
            </p:txBody>
          </p:sp>
        </p:grpSp>
        <p:grpSp>
          <p:nvGrpSpPr>
            <p:cNvPr id="86041" name="Group 75"/>
            <p:cNvGrpSpPr>
              <a:grpSpLocks/>
            </p:cNvGrpSpPr>
            <p:nvPr/>
          </p:nvGrpSpPr>
          <p:grpSpPr bwMode="auto">
            <a:xfrm>
              <a:off x="5821729" y="686933"/>
              <a:ext cx="2271978" cy="5785637"/>
              <a:chOff x="5821729" y="686933"/>
              <a:chExt cx="2271978" cy="5785637"/>
            </a:xfrm>
          </p:grpSpPr>
          <p:sp>
            <p:nvSpPr>
              <p:cNvPr id="77" name="Freeform 76"/>
              <p:cNvSpPr>
                <a:spLocks/>
              </p:cNvSpPr>
              <p:nvPr/>
            </p:nvSpPr>
            <p:spPr bwMode="auto">
              <a:xfrm rot="5400000" flipH="1">
                <a:off x="5884056" y="5213732"/>
                <a:ext cx="515935" cy="599945"/>
              </a:xfrm>
              <a:custGeom>
                <a:avLst/>
                <a:gdLst>
                  <a:gd name="T0" fmla="*/ 194 w 194"/>
                  <a:gd name="T1" fmla="*/ 98 h 226"/>
                  <a:gd name="T2" fmla="*/ 0 w 194"/>
                  <a:gd name="T3" fmla="*/ 0 h 226"/>
                  <a:gd name="T4" fmla="*/ 0 w 194"/>
                  <a:gd name="T5" fmla="*/ 226 h 226"/>
                  <a:gd name="T6" fmla="*/ 194 w 194"/>
                  <a:gd name="T7" fmla="*/ 133 h 226"/>
                  <a:gd name="T8" fmla="*/ 194 w 194"/>
                  <a:gd name="T9" fmla="*/ 98 h 226"/>
                </a:gdLst>
                <a:ahLst/>
                <a:cxnLst>
                  <a:cxn ang="0">
                    <a:pos x="T0" y="T1"/>
                  </a:cxn>
                  <a:cxn ang="0">
                    <a:pos x="T2" y="T3"/>
                  </a:cxn>
                  <a:cxn ang="0">
                    <a:pos x="T4" y="T5"/>
                  </a:cxn>
                  <a:cxn ang="0">
                    <a:pos x="T6" y="T7"/>
                  </a:cxn>
                  <a:cxn ang="0">
                    <a:pos x="T8" y="T9"/>
                  </a:cxn>
                </a:cxnLst>
                <a:rect l="0" t="0" r="r" b="b"/>
                <a:pathLst>
                  <a:path w="194" h="226">
                    <a:moveTo>
                      <a:pt x="194" y="98"/>
                    </a:moveTo>
                    <a:lnTo>
                      <a:pt x="0" y="0"/>
                    </a:lnTo>
                    <a:lnTo>
                      <a:pt x="0" y="226"/>
                    </a:lnTo>
                    <a:lnTo>
                      <a:pt x="194" y="133"/>
                    </a:lnTo>
                    <a:lnTo>
                      <a:pt x="194" y="98"/>
                    </a:lnTo>
                    <a:close/>
                  </a:path>
                </a:pathLst>
              </a:custGeom>
              <a:solidFill>
                <a:srgbClr val="FF0000"/>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86055" name="Rectangle 48"/>
              <p:cNvSpPr>
                <a:spLocks noChangeArrowheads="1"/>
              </p:cNvSpPr>
              <p:nvPr/>
            </p:nvSpPr>
            <p:spPr bwMode="auto">
              <a:xfrm rot="5400000" flipH="1">
                <a:off x="4199728" y="3270587"/>
                <a:ext cx="3860783" cy="93642"/>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hangingPunct="1"/>
                <a:endParaRPr lang="zh-CN" altLang="zh-CN" sz="1300"/>
              </a:p>
            </p:txBody>
          </p:sp>
          <p:sp>
            <p:nvSpPr>
              <p:cNvPr id="79" name="Freeform 49"/>
              <p:cNvSpPr>
                <a:spLocks noEditPoints="1"/>
              </p:cNvSpPr>
              <p:nvPr/>
            </p:nvSpPr>
            <p:spPr bwMode="auto">
              <a:xfrm rot="5400000" flipH="1">
                <a:off x="7076795" y="247352"/>
                <a:ext cx="584197" cy="1450660"/>
              </a:xfrm>
              <a:custGeom>
                <a:avLst/>
                <a:gdLst>
                  <a:gd name="T0" fmla="*/ 54 w 93"/>
                  <a:gd name="T1" fmla="*/ 92 h 230"/>
                  <a:gd name="T2" fmla="*/ 93 w 93"/>
                  <a:gd name="T3" fmla="*/ 47 h 230"/>
                  <a:gd name="T4" fmla="*/ 47 w 93"/>
                  <a:gd name="T5" fmla="*/ 0 h 230"/>
                  <a:gd name="T6" fmla="*/ 0 w 93"/>
                  <a:gd name="T7" fmla="*/ 47 h 230"/>
                  <a:gd name="T8" fmla="*/ 39 w 93"/>
                  <a:gd name="T9" fmla="*/ 92 h 230"/>
                  <a:gd name="T10" fmla="*/ 39 w 93"/>
                  <a:gd name="T11" fmla="*/ 230 h 230"/>
                  <a:gd name="T12" fmla="*/ 54 w 93"/>
                  <a:gd name="T13" fmla="*/ 230 h 230"/>
                  <a:gd name="T14" fmla="*/ 54 w 93"/>
                  <a:gd name="T15" fmla="*/ 92 h 230"/>
                  <a:gd name="T16" fmla="*/ 19 w 93"/>
                  <a:gd name="T17" fmla="*/ 47 h 230"/>
                  <a:gd name="T18" fmla="*/ 47 w 93"/>
                  <a:gd name="T19" fmla="*/ 19 h 230"/>
                  <a:gd name="T20" fmla="*/ 74 w 93"/>
                  <a:gd name="T21" fmla="*/ 47 h 230"/>
                  <a:gd name="T22" fmla="*/ 47 w 93"/>
                  <a:gd name="T23" fmla="*/ 74 h 230"/>
                  <a:gd name="T24" fmla="*/ 19 w 93"/>
                  <a:gd name="T25" fmla="*/ 47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230">
                    <a:moveTo>
                      <a:pt x="54" y="92"/>
                    </a:moveTo>
                    <a:cubicBezTo>
                      <a:pt x="76" y="89"/>
                      <a:pt x="93" y="70"/>
                      <a:pt x="93" y="47"/>
                    </a:cubicBezTo>
                    <a:cubicBezTo>
                      <a:pt x="93" y="21"/>
                      <a:pt x="72" y="0"/>
                      <a:pt x="47" y="0"/>
                    </a:cubicBezTo>
                    <a:cubicBezTo>
                      <a:pt x="21" y="0"/>
                      <a:pt x="0" y="21"/>
                      <a:pt x="0" y="47"/>
                    </a:cubicBezTo>
                    <a:cubicBezTo>
                      <a:pt x="0" y="70"/>
                      <a:pt x="17" y="89"/>
                      <a:pt x="39" y="92"/>
                    </a:cubicBezTo>
                    <a:cubicBezTo>
                      <a:pt x="39" y="230"/>
                      <a:pt x="39" y="230"/>
                      <a:pt x="39" y="230"/>
                    </a:cubicBezTo>
                    <a:cubicBezTo>
                      <a:pt x="54" y="230"/>
                      <a:pt x="54" y="230"/>
                      <a:pt x="54" y="230"/>
                    </a:cubicBezTo>
                    <a:lnTo>
                      <a:pt x="54" y="92"/>
                    </a:lnTo>
                    <a:close/>
                    <a:moveTo>
                      <a:pt x="19" y="47"/>
                    </a:moveTo>
                    <a:cubicBezTo>
                      <a:pt x="19" y="32"/>
                      <a:pt x="31" y="19"/>
                      <a:pt x="47" y="19"/>
                    </a:cubicBezTo>
                    <a:cubicBezTo>
                      <a:pt x="62" y="19"/>
                      <a:pt x="74" y="32"/>
                      <a:pt x="74" y="47"/>
                    </a:cubicBezTo>
                    <a:cubicBezTo>
                      <a:pt x="74" y="62"/>
                      <a:pt x="62" y="74"/>
                      <a:pt x="47" y="74"/>
                    </a:cubicBezTo>
                    <a:cubicBezTo>
                      <a:pt x="31" y="74"/>
                      <a:pt x="19" y="62"/>
                      <a:pt x="19" y="47"/>
                    </a:cubicBezTo>
                    <a:close/>
                  </a:path>
                </a:pathLst>
              </a:custGeom>
              <a:solidFill>
                <a:srgbClr val="FF0000"/>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80" name="Freeform 50"/>
              <p:cNvSpPr>
                <a:spLocks/>
              </p:cNvSpPr>
              <p:nvPr/>
            </p:nvSpPr>
            <p:spPr bwMode="auto">
              <a:xfrm rot="5400000" flipH="1">
                <a:off x="6134832" y="879873"/>
                <a:ext cx="455611" cy="561853"/>
              </a:xfrm>
              <a:custGeom>
                <a:avLst/>
                <a:gdLst>
                  <a:gd name="T0" fmla="*/ 58 w 73"/>
                  <a:gd name="T1" fmla="*/ 0 h 89"/>
                  <a:gd name="T2" fmla="*/ 58 w 73"/>
                  <a:gd name="T3" fmla="*/ 1 h 89"/>
                  <a:gd name="T4" fmla="*/ 1 w 73"/>
                  <a:gd name="T5" fmla="*/ 74 h 89"/>
                  <a:gd name="T6" fmla="*/ 0 w 73"/>
                  <a:gd name="T7" fmla="*/ 74 h 89"/>
                  <a:gd name="T8" fmla="*/ 0 w 73"/>
                  <a:gd name="T9" fmla="*/ 89 h 89"/>
                  <a:gd name="T10" fmla="*/ 1 w 73"/>
                  <a:gd name="T11" fmla="*/ 89 h 89"/>
                  <a:gd name="T12" fmla="*/ 58 w 73"/>
                  <a:gd name="T13" fmla="*/ 60 h 89"/>
                  <a:gd name="T14" fmla="*/ 73 w 73"/>
                  <a:gd name="T15" fmla="*/ 1 h 89"/>
                  <a:gd name="T16" fmla="*/ 73 w 73"/>
                  <a:gd name="T17" fmla="*/ 0 h 89"/>
                  <a:gd name="T18" fmla="*/ 58 w 73"/>
                  <a:gd name="T19"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3" h="89">
                    <a:moveTo>
                      <a:pt x="58" y="0"/>
                    </a:moveTo>
                    <a:cubicBezTo>
                      <a:pt x="58" y="1"/>
                      <a:pt x="58" y="1"/>
                      <a:pt x="58" y="1"/>
                    </a:cubicBezTo>
                    <a:cubicBezTo>
                      <a:pt x="58" y="23"/>
                      <a:pt x="52" y="74"/>
                      <a:pt x="1" y="74"/>
                    </a:cubicBezTo>
                    <a:cubicBezTo>
                      <a:pt x="0" y="74"/>
                      <a:pt x="0" y="74"/>
                      <a:pt x="0" y="74"/>
                    </a:cubicBezTo>
                    <a:cubicBezTo>
                      <a:pt x="0" y="89"/>
                      <a:pt x="0" y="89"/>
                      <a:pt x="0" y="89"/>
                    </a:cubicBezTo>
                    <a:cubicBezTo>
                      <a:pt x="1" y="89"/>
                      <a:pt x="1" y="89"/>
                      <a:pt x="1" y="89"/>
                    </a:cubicBezTo>
                    <a:cubicBezTo>
                      <a:pt x="26" y="89"/>
                      <a:pt x="45" y="79"/>
                      <a:pt x="58" y="60"/>
                    </a:cubicBezTo>
                    <a:cubicBezTo>
                      <a:pt x="71" y="41"/>
                      <a:pt x="73" y="17"/>
                      <a:pt x="73" y="1"/>
                    </a:cubicBezTo>
                    <a:cubicBezTo>
                      <a:pt x="73" y="0"/>
                      <a:pt x="73" y="0"/>
                      <a:pt x="73" y="0"/>
                    </a:cubicBezTo>
                    <a:lnTo>
                      <a:pt x="58" y="0"/>
                    </a:lnTo>
                    <a:close/>
                  </a:path>
                </a:pathLst>
              </a:custGeom>
              <a:solidFill>
                <a:srgbClr val="FF0000"/>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86058" name="Rectangle 41"/>
              <p:cNvSpPr>
                <a:spLocks noChangeAspect="1" noChangeArrowheads="1"/>
              </p:cNvSpPr>
              <p:nvPr/>
            </p:nvSpPr>
            <p:spPr bwMode="auto">
              <a:xfrm flipH="1">
                <a:off x="5824591" y="5765322"/>
                <a:ext cx="626927" cy="709610"/>
              </a:xfrm>
              <a:prstGeom prst="rect">
                <a:avLst/>
              </a:prstGeom>
              <a:solidFill>
                <a:srgbClr val="FF0000"/>
              </a:solid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hangingPunct="1"/>
                <a:endParaRPr lang="zh-CN" altLang="zh-CN" sz="1300"/>
              </a:p>
            </p:txBody>
          </p:sp>
        </p:grpSp>
        <p:grpSp>
          <p:nvGrpSpPr>
            <p:cNvPr id="86042" name="Group 81"/>
            <p:cNvGrpSpPr>
              <a:grpSpLocks/>
            </p:cNvGrpSpPr>
            <p:nvPr/>
          </p:nvGrpSpPr>
          <p:grpSpPr bwMode="auto">
            <a:xfrm>
              <a:off x="6271243" y="2209195"/>
              <a:ext cx="1824250" cy="4263184"/>
              <a:chOff x="6271243" y="2209195"/>
              <a:chExt cx="1824250" cy="4263184"/>
            </a:xfrm>
          </p:grpSpPr>
          <p:sp>
            <p:nvSpPr>
              <p:cNvPr id="83" name="Freeform 82"/>
              <p:cNvSpPr>
                <a:spLocks/>
              </p:cNvSpPr>
              <p:nvPr/>
            </p:nvSpPr>
            <p:spPr bwMode="auto">
              <a:xfrm rot="5400000" flipH="1">
                <a:off x="6609384" y="4915345"/>
                <a:ext cx="528636" cy="1180844"/>
              </a:xfrm>
              <a:custGeom>
                <a:avLst/>
                <a:gdLst>
                  <a:gd name="T0" fmla="*/ 199 w 199"/>
                  <a:gd name="T1" fmla="*/ 408 h 444"/>
                  <a:gd name="T2" fmla="*/ 0 w 199"/>
                  <a:gd name="T3" fmla="*/ 0 h 444"/>
                  <a:gd name="T4" fmla="*/ 0 w 199"/>
                  <a:gd name="T5" fmla="*/ 228 h 444"/>
                  <a:gd name="T6" fmla="*/ 199 w 199"/>
                  <a:gd name="T7" fmla="*/ 444 h 444"/>
                  <a:gd name="T8" fmla="*/ 199 w 199"/>
                  <a:gd name="T9" fmla="*/ 408 h 444"/>
                </a:gdLst>
                <a:ahLst/>
                <a:cxnLst>
                  <a:cxn ang="0">
                    <a:pos x="T0" y="T1"/>
                  </a:cxn>
                  <a:cxn ang="0">
                    <a:pos x="T2" y="T3"/>
                  </a:cxn>
                  <a:cxn ang="0">
                    <a:pos x="T4" y="T5"/>
                  </a:cxn>
                  <a:cxn ang="0">
                    <a:pos x="T6" y="T7"/>
                  </a:cxn>
                  <a:cxn ang="0">
                    <a:pos x="T8" y="T9"/>
                  </a:cxn>
                </a:cxnLst>
                <a:rect l="0" t="0" r="r" b="b"/>
                <a:pathLst>
                  <a:path w="199" h="444">
                    <a:moveTo>
                      <a:pt x="199" y="408"/>
                    </a:moveTo>
                    <a:lnTo>
                      <a:pt x="0" y="0"/>
                    </a:lnTo>
                    <a:lnTo>
                      <a:pt x="0" y="228"/>
                    </a:lnTo>
                    <a:lnTo>
                      <a:pt x="199" y="444"/>
                    </a:lnTo>
                    <a:lnTo>
                      <a:pt x="199" y="408"/>
                    </a:ln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84" name="Rectangle 45"/>
              <p:cNvSpPr>
                <a:spLocks noChangeArrowheads="1"/>
              </p:cNvSpPr>
              <p:nvPr/>
            </p:nvSpPr>
            <p:spPr bwMode="auto">
              <a:xfrm rot="5400000" flipH="1">
                <a:off x="5129165" y="3992102"/>
                <a:ext cx="2390764" cy="95229"/>
              </a:xfrm>
              <a:prstGeom prst="rect">
                <a:avLst/>
              </a:prstGeom>
              <a:solidFill>
                <a:schemeClr val="accent5"/>
              </a:solidFill>
              <a:ln>
                <a:noFill/>
              </a:ln>
            </p:spPr>
            <p:txBody>
              <a:bodyPr lIns="68580" tIns="34290" rIns="68580" bIns="34290"/>
              <a:lstStyle/>
              <a:p>
                <a:pPr eaLnBrk="1" hangingPunct="1">
                  <a:defRPr/>
                </a:pPr>
                <a:endParaRPr lang="zh-CN" altLang="zh-CN" sz="1300"/>
              </a:p>
            </p:txBody>
          </p:sp>
          <p:sp>
            <p:nvSpPr>
              <p:cNvPr id="85" name="Freeform 46"/>
              <p:cNvSpPr>
                <a:spLocks/>
              </p:cNvSpPr>
              <p:nvPr/>
            </p:nvSpPr>
            <p:spPr bwMode="auto">
              <a:xfrm rot="5400000" flipH="1">
                <a:off x="6322917" y="2403063"/>
                <a:ext cx="390523" cy="479321"/>
              </a:xfrm>
              <a:custGeom>
                <a:avLst/>
                <a:gdLst>
                  <a:gd name="T0" fmla="*/ 46 w 62"/>
                  <a:gd name="T1" fmla="*/ 0 h 76"/>
                  <a:gd name="T2" fmla="*/ 46 w 62"/>
                  <a:gd name="T3" fmla="*/ 0 h 76"/>
                  <a:gd name="T4" fmla="*/ 1 w 62"/>
                  <a:gd name="T5" fmla="*/ 61 h 76"/>
                  <a:gd name="T6" fmla="*/ 0 w 62"/>
                  <a:gd name="T7" fmla="*/ 61 h 76"/>
                  <a:gd name="T8" fmla="*/ 0 w 62"/>
                  <a:gd name="T9" fmla="*/ 76 h 76"/>
                  <a:gd name="T10" fmla="*/ 1 w 62"/>
                  <a:gd name="T11" fmla="*/ 76 h 76"/>
                  <a:gd name="T12" fmla="*/ 62 w 62"/>
                  <a:gd name="T13" fmla="*/ 0 h 76"/>
                  <a:gd name="T14" fmla="*/ 62 w 62"/>
                  <a:gd name="T15" fmla="*/ 0 h 76"/>
                  <a:gd name="T16" fmla="*/ 46 w 62"/>
                  <a:gd name="T17" fmla="*/ 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 h="76">
                    <a:moveTo>
                      <a:pt x="46" y="0"/>
                    </a:moveTo>
                    <a:cubicBezTo>
                      <a:pt x="46" y="0"/>
                      <a:pt x="46" y="0"/>
                      <a:pt x="46" y="0"/>
                    </a:cubicBezTo>
                    <a:cubicBezTo>
                      <a:pt x="46" y="55"/>
                      <a:pt x="14" y="61"/>
                      <a:pt x="1" y="61"/>
                    </a:cubicBezTo>
                    <a:cubicBezTo>
                      <a:pt x="0" y="61"/>
                      <a:pt x="0" y="61"/>
                      <a:pt x="0" y="61"/>
                    </a:cubicBezTo>
                    <a:cubicBezTo>
                      <a:pt x="0" y="76"/>
                      <a:pt x="0" y="76"/>
                      <a:pt x="0" y="76"/>
                    </a:cubicBezTo>
                    <a:cubicBezTo>
                      <a:pt x="1" y="76"/>
                      <a:pt x="1" y="76"/>
                      <a:pt x="1" y="76"/>
                    </a:cubicBezTo>
                    <a:cubicBezTo>
                      <a:pt x="38" y="76"/>
                      <a:pt x="62" y="47"/>
                      <a:pt x="62" y="0"/>
                    </a:cubicBezTo>
                    <a:cubicBezTo>
                      <a:pt x="62" y="0"/>
                      <a:pt x="62" y="0"/>
                      <a:pt x="62" y="0"/>
                    </a:cubicBezTo>
                    <a:lnTo>
                      <a:pt x="46" y="0"/>
                    </a:ln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86" name="Freeform 47"/>
              <p:cNvSpPr>
                <a:spLocks noEditPoints="1"/>
              </p:cNvSpPr>
              <p:nvPr/>
            </p:nvSpPr>
            <p:spPr bwMode="auto">
              <a:xfrm rot="5400000" flipH="1">
                <a:off x="7146630" y="1826896"/>
                <a:ext cx="579435" cy="1344321"/>
              </a:xfrm>
              <a:custGeom>
                <a:avLst/>
                <a:gdLst>
                  <a:gd name="T0" fmla="*/ 53 w 92"/>
                  <a:gd name="T1" fmla="*/ 93 h 213"/>
                  <a:gd name="T2" fmla="*/ 92 w 92"/>
                  <a:gd name="T3" fmla="*/ 47 h 213"/>
                  <a:gd name="T4" fmla="*/ 46 w 92"/>
                  <a:gd name="T5" fmla="*/ 0 h 213"/>
                  <a:gd name="T6" fmla="*/ 0 w 92"/>
                  <a:gd name="T7" fmla="*/ 47 h 213"/>
                  <a:gd name="T8" fmla="*/ 37 w 92"/>
                  <a:gd name="T9" fmla="*/ 92 h 213"/>
                  <a:gd name="T10" fmla="*/ 37 w 92"/>
                  <a:gd name="T11" fmla="*/ 213 h 213"/>
                  <a:gd name="T12" fmla="*/ 53 w 92"/>
                  <a:gd name="T13" fmla="*/ 213 h 213"/>
                  <a:gd name="T14" fmla="*/ 53 w 92"/>
                  <a:gd name="T15" fmla="*/ 93 h 213"/>
                  <a:gd name="T16" fmla="*/ 19 w 92"/>
                  <a:gd name="T17" fmla="*/ 47 h 213"/>
                  <a:gd name="T18" fmla="*/ 46 w 92"/>
                  <a:gd name="T19" fmla="*/ 19 h 213"/>
                  <a:gd name="T20" fmla="*/ 73 w 92"/>
                  <a:gd name="T21" fmla="*/ 47 h 213"/>
                  <a:gd name="T22" fmla="*/ 46 w 92"/>
                  <a:gd name="T23" fmla="*/ 74 h 213"/>
                  <a:gd name="T24" fmla="*/ 19 w 92"/>
                  <a:gd name="T25" fmla="*/ 47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2" h="213">
                    <a:moveTo>
                      <a:pt x="53" y="93"/>
                    </a:moveTo>
                    <a:cubicBezTo>
                      <a:pt x="75" y="89"/>
                      <a:pt x="92" y="70"/>
                      <a:pt x="92" y="47"/>
                    </a:cubicBezTo>
                    <a:cubicBezTo>
                      <a:pt x="92" y="21"/>
                      <a:pt x="72" y="0"/>
                      <a:pt x="46" y="0"/>
                    </a:cubicBezTo>
                    <a:cubicBezTo>
                      <a:pt x="20" y="0"/>
                      <a:pt x="0" y="21"/>
                      <a:pt x="0" y="47"/>
                    </a:cubicBezTo>
                    <a:cubicBezTo>
                      <a:pt x="0" y="69"/>
                      <a:pt x="16" y="88"/>
                      <a:pt x="37" y="92"/>
                    </a:cubicBezTo>
                    <a:cubicBezTo>
                      <a:pt x="37" y="213"/>
                      <a:pt x="37" y="213"/>
                      <a:pt x="37" y="213"/>
                    </a:cubicBezTo>
                    <a:cubicBezTo>
                      <a:pt x="53" y="213"/>
                      <a:pt x="53" y="213"/>
                      <a:pt x="53" y="213"/>
                    </a:cubicBezTo>
                    <a:lnTo>
                      <a:pt x="53" y="93"/>
                    </a:lnTo>
                    <a:close/>
                    <a:moveTo>
                      <a:pt x="19" y="47"/>
                    </a:moveTo>
                    <a:cubicBezTo>
                      <a:pt x="19" y="32"/>
                      <a:pt x="31" y="19"/>
                      <a:pt x="46" y="19"/>
                    </a:cubicBezTo>
                    <a:cubicBezTo>
                      <a:pt x="61" y="19"/>
                      <a:pt x="73" y="32"/>
                      <a:pt x="73" y="47"/>
                    </a:cubicBezTo>
                    <a:cubicBezTo>
                      <a:pt x="73" y="62"/>
                      <a:pt x="61" y="74"/>
                      <a:pt x="46" y="74"/>
                    </a:cubicBezTo>
                    <a:cubicBezTo>
                      <a:pt x="31" y="74"/>
                      <a:pt x="19" y="62"/>
                      <a:pt x="19" y="47"/>
                    </a:cubicBezTo>
                    <a:close/>
                  </a:path>
                </a:pathLst>
              </a:custGeom>
              <a:solidFill>
                <a:schemeClr val="accent5"/>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87" name="Rectangle 41"/>
              <p:cNvSpPr>
                <a:spLocks noChangeAspect="1" noChangeArrowheads="1"/>
              </p:cNvSpPr>
              <p:nvPr/>
            </p:nvSpPr>
            <p:spPr bwMode="auto">
              <a:xfrm flipH="1">
                <a:off x="6864179" y="5768497"/>
                <a:ext cx="626926" cy="709610"/>
              </a:xfrm>
              <a:prstGeom prst="rect">
                <a:avLst/>
              </a:prstGeom>
              <a:solidFill>
                <a:schemeClr val="accent5"/>
              </a:solidFill>
              <a:ln>
                <a:noFill/>
              </a:ln>
            </p:spPr>
            <p:txBody>
              <a:bodyPr lIns="68580" tIns="34290" rIns="68580" bIns="34290"/>
              <a:lstStyle/>
              <a:p>
                <a:pPr eaLnBrk="1" hangingPunct="1">
                  <a:defRPr/>
                </a:pPr>
                <a:endParaRPr lang="zh-CN" altLang="zh-CN" sz="1300"/>
              </a:p>
            </p:txBody>
          </p:sp>
        </p:grpSp>
        <p:grpSp>
          <p:nvGrpSpPr>
            <p:cNvPr id="86043" name="Group 87"/>
            <p:cNvGrpSpPr>
              <a:grpSpLocks/>
            </p:cNvGrpSpPr>
            <p:nvPr/>
          </p:nvGrpSpPr>
          <p:grpSpPr bwMode="auto">
            <a:xfrm>
              <a:off x="6449239" y="3698665"/>
              <a:ext cx="2051297" cy="2759391"/>
              <a:chOff x="6449239" y="3698665"/>
              <a:chExt cx="2051297" cy="2759391"/>
            </a:xfrm>
          </p:grpSpPr>
          <p:sp>
            <p:nvSpPr>
              <p:cNvPr id="89" name="Freeform 88"/>
              <p:cNvSpPr>
                <a:spLocks/>
              </p:cNvSpPr>
              <p:nvPr/>
            </p:nvSpPr>
            <p:spPr bwMode="auto">
              <a:xfrm rot="5400000" flipH="1">
                <a:off x="7218060" y="4492367"/>
                <a:ext cx="509586" cy="2020450"/>
              </a:xfrm>
              <a:custGeom>
                <a:avLst/>
                <a:gdLst>
                  <a:gd name="T0" fmla="*/ 192 w 192"/>
                  <a:gd name="T1" fmla="*/ 724 h 761"/>
                  <a:gd name="T2" fmla="*/ 0 w 192"/>
                  <a:gd name="T3" fmla="*/ 0 h 761"/>
                  <a:gd name="T4" fmla="*/ 0 w 192"/>
                  <a:gd name="T5" fmla="*/ 223 h 761"/>
                  <a:gd name="T6" fmla="*/ 192 w 192"/>
                  <a:gd name="T7" fmla="*/ 761 h 761"/>
                  <a:gd name="T8" fmla="*/ 192 w 192"/>
                  <a:gd name="T9" fmla="*/ 724 h 761"/>
                </a:gdLst>
                <a:ahLst/>
                <a:cxnLst>
                  <a:cxn ang="0">
                    <a:pos x="T0" y="T1"/>
                  </a:cxn>
                  <a:cxn ang="0">
                    <a:pos x="T2" y="T3"/>
                  </a:cxn>
                  <a:cxn ang="0">
                    <a:pos x="T4" y="T5"/>
                  </a:cxn>
                  <a:cxn ang="0">
                    <a:pos x="T6" y="T7"/>
                  </a:cxn>
                  <a:cxn ang="0">
                    <a:pos x="T8" y="T9"/>
                  </a:cxn>
                </a:cxnLst>
                <a:rect l="0" t="0" r="r" b="b"/>
                <a:pathLst>
                  <a:path w="192" h="761">
                    <a:moveTo>
                      <a:pt x="192" y="724"/>
                    </a:moveTo>
                    <a:lnTo>
                      <a:pt x="0" y="0"/>
                    </a:lnTo>
                    <a:lnTo>
                      <a:pt x="0" y="223"/>
                    </a:lnTo>
                    <a:lnTo>
                      <a:pt x="192" y="761"/>
                    </a:lnTo>
                    <a:lnTo>
                      <a:pt x="192" y="724"/>
                    </a:ln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90" name="Rectangle 42"/>
              <p:cNvSpPr>
                <a:spLocks noChangeArrowheads="1"/>
              </p:cNvSpPr>
              <p:nvPr/>
            </p:nvSpPr>
            <p:spPr bwMode="auto">
              <a:xfrm rot="5400000" flipH="1">
                <a:off x="6070508" y="4757275"/>
                <a:ext cx="869946" cy="98404"/>
              </a:xfrm>
              <a:prstGeom prst="rect">
                <a:avLst/>
              </a:prstGeom>
              <a:solidFill>
                <a:schemeClr val="accent4"/>
              </a:solidFill>
              <a:ln>
                <a:noFill/>
              </a:ln>
            </p:spPr>
            <p:txBody>
              <a:bodyPr lIns="68580" tIns="34290" rIns="68580" bIns="34290"/>
              <a:lstStyle/>
              <a:p>
                <a:pPr eaLnBrk="1" hangingPunct="1">
                  <a:defRPr/>
                </a:pPr>
                <a:endParaRPr lang="zh-CN" altLang="zh-CN" sz="1300"/>
              </a:p>
            </p:txBody>
          </p:sp>
          <p:sp>
            <p:nvSpPr>
              <p:cNvPr id="91" name="Freeform 43"/>
              <p:cNvSpPr>
                <a:spLocks noEditPoints="1"/>
              </p:cNvSpPr>
              <p:nvPr/>
            </p:nvSpPr>
            <p:spPr bwMode="auto">
              <a:xfrm rot="5400000" flipH="1">
                <a:off x="7234718" y="3404050"/>
                <a:ext cx="584197" cy="1160210"/>
              </a:xfrm>
              <a:custGeom>
                <a:avLst/>
                <a:gdLst>
                  <a:gd name="T0" fmla="*/ 51 w 93"/>
                  <a:gd name="T1" fmla="*/ 93 h 184"/>
                  <a:gd name="T2" fmla="*/ 93 w 93"/>
                  <a:gd name="T3" fmla="*/ 47 h 184"/>
                  <a:gd name="T4" fmla="*/ 46 w 93"/>
                  <a:gd name="T5" fmla="*/ 0 h 184"/>
                  <a:gd name="T6" fmla="*/ 0 w 93"/>
                  <a:gd name="T7" fmla="*/ 47 h 184"/>
                  <a:gd name="T8" fmla="*/ 36 w 93"/>
                  <a:gd name="T9" fmla="*/ 92 h 184"/>
                  <a:gd name="T10" fmla="*/ 36 w 93"/>
                  <a:gd name="T11" fmla="*/ 184 h 184"/>
                  <a:gd name="T12" fmla="*/ 51 w 93"/>
                  <a:gd name="T13" fmla="*/ 184 h 184"/>
                  <a:gd name="T14" fmla="*/ 51 w 93"/>
                  <a:gd name="T15" fmla="*/ 93 h 184"/>
                  <a:gd name="T16" fmla="*/ 19 w 93"/>
                  <a:gd name="T17" fmla="*/ 47 h 184"/>
                  <a:gd name="T18" fmla="*/ 46 w 93"/>
                  <a:gd name="T19" fmla="*/ 19 h 184"/>
                  <a:gd name="T20" fmla="*/ 74 w 93"/>
                  <a:gd name="T21" fmla="*/ 47 h 184"/>
                  <a:gd name="T22" fmla="*/ 46 w 93"/>
                  <a:gd name="T23" fmla="*/ 74 h 184"/>
                  <a:gd name="T24" fmla="*/ 19 w 93"/>
                  <a:gd name="T25" fmla="*/ 47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184">
                    <a:moveTo>
                      <a:pt x="51" y="93"/>
                    </a:moveTo>
                    <a:cubicBezTo>
                      <a:pt x="75" y="90"/>
                      <a:pt x="93" y="71"/>
                      <a:pt x="93" y="47"/>
                    </a:cubicBezTo>
                    <a:cubicBezTo>
                      <a:pt x="93" y="21"/>
                      <a:pt x="72" y="0"/>
                      <a:pt x="46" y="0"/>
                    </a:cubicBezTo>
                    <a:cubicBezTo>
                      <a:pt x="21" y="0"/>
                      <a:pt x="0" y="21"/>
                      <a:pt x="0" y="47"/>
                    </a:cubicBezTo>
                    <a:cubicBezTo>
                      <a:pt x="0" y="69"/>
                      <a:pt x="15" y="87"/>
                      <a:pt x="36" y="92"/>
                    </a:cubicBezTo>
                    <a:cubicBezTo>
                      <a:pt x="36" y="184"/>
                      <a:pt x="36" y="184"/>
                      <a:pt x="36" y="184"/>
                    </a:cubicBezTo>
                    <a:cubicBezTo>
                      <a:pt x="51" y="184"/>
                      <a:pt x="51" y="184"/>
                      <a:pt x="51" y="184"/>
                    </a:cubicBezTo>
                    <a:lnTo>
                      <a:pt x="51" y="93"/>
                    </a:lnTo>
                    <a:close/>
                    <a:moveTo>
                      <a:pt x="19" y="47"/>
                    </a:moveTo>
                    <a:cubicBezTo>
                      <a:pt x="19" y="32"/>
                      <a:pt x="31" y="19"/>
                      <a:pt x="46" y="19"/>
                    </a:cubicBezTo>
                    <a:cubicBezTo>
                      <a:pt x="61" y="19"/>
                      <a:pt x="74" y="32"/>
                      <a:pt x="74" y="47"/>
                    </a:cubicBezTo>
                    <a:cubicBezTo>
                      <a:pt x="74" y="62"/>
                      <a:pt x="61" y="74"/>
                      <a:pt x="46" y="74"/>
                    </a:cubicBezTo>
                    <a:cubicBezTo>
                      <a:pt x="31" y="74"/>
                      <a:pt x="19" y="62"/>
                      <a:pt x="19" y="47"/>
                    </a:cubicBez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92" name="Freeform 44"/>
              <p:cNvSpPr>
                <a:spLocks/>
              </p:cNvSpPr>
              <p:nvPr/>
            </p:nvSpPr>
            <p:spPr bwMode="auto">
              <a:xfrm rot="5400000" flipH="1">
                <a:off x="6500677" y="3931818"/>
                <a:ext cx="407985" cy="484083"/>
              </a:xfrm>
              <a:custGeom>
                <a:avLst/>
                <a:gdLst>
                  <a:gd name="T0" fmla="*/ 50 w 65"/>
                  <a:gd name="T1" fmla="*/ 0 h 77"/>
                  <a:gd name="T2" fmla="*/ 50 w 65"/>
                  <a:gd name="T3" fmla="*/ 0 h 77"/>
                  <a:gd name="T4" fmla="*/ 2 w 65"/>
                  <a:gd name="T5" fmla="*/ 61 h 77"/>
                  <a:gd name="T6" fmla="*/ 0 w 65"/>
                  <a:gd name="T7" fmla="*/ 61 h 77"/>
                  <a:gd name="T8" fmla="*/ 0 w 65"/>
                  <a:gd name="T9" fmla="*/ 77 h 77"/>
                  <a:gd name="T10" fmla="*/ 2 w 65"/>
                  <a:gd name="T11" fmla="*/ 77 h 77"/>
                  <a:gd name="T12" fmla="*/ 43 w 65"/>
                  <a:gd name="T13" fmla="*/ 63 h 77"/>
                  <a:gd name="T14" fmla="*/ 65 w 65"/>
                  <a:gd name="T15" fmla="*/ 0 h 77"/>
                  <a:gd name="T16" fmla="*/ 65 w 65"/>
                  <a:gd name="T17" fmla="*/ 0 h 77"/>
                  <a:gd name="T18" fmla="*/ 50 w 65"/>
                  <a:gd name="T19"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5" h="77">
                    <a:moveTo>
                      <a:pt x="50" y="0"/>
                    </a:moveTo>
                    <a:cubicBezTo>
                      <a:pt x="50" y="0"/>
                      <a:pt x="50" y="0"/>
                      <a:pt x="50" y="0"/>
                    </a:cubicBezTo>
                    <a:cubicBezTo>
                      <a:pt x="50" y="23"/>
                      <a:pt x="44" y="61"/>
                      <a:pt x="2" y="61"/>
                    </a:cubicBezTo>
                    <a:cubicBezTo>
                      <a:pt x="0" y="61"/>
                      <a:pt x="0" y="61"/>
                      <a:pt x="0" y="61"/>
                    </a:cubicBezTo>
                    <a:cubicBezTo>
                      <a:pt x="0" y="77"/>
                      <a:pt x="0" y="77"/>
                      <a:pt x="0" y="77"/>
                    </a:cubicBezTo>
                    <a:cubicBezTo>
                      <a:pt x="2" y="77"/>
                      <a:pt x="2" y="77"/>
                      <a:pt x="2" y="77"/>
                    </a:cubicBezTo>
                    <a:cubicBezTo>
                      <a:pt x="13" y="77"/>
                      <a:pt x="29" y="75"/>
                      <a:pt x="43" y="63"/>
                    </a:cubicBezTo>
                    <a:cubicBezTo>
                      <a:pt x="58" y="50"/>
                      <a:pt x="65" y="29"/>
                      <a:pt x="65" y="0"/>
                    </a:cubicBezTo>
                    <a:cubicBezTo>
                      <a:pt x="65" y="0"/>
                      <a:pt x="65" y="0"/>
                      <a:pt x="65" y="0"/>
                    </a:cubicBezTo>
                    <a:lnTo>
                      <a:pt x="50" y="0"/>
                    </a:lnTo>
                    <a:close/>
                  </a:path>
                </a:pathLst>
              </a:custGeom>
              <a:solidFill>
                <a:schemeClr val="accent4"/>
              </a:solidFill>
              <a:ln>
                <a:noFill/>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93" name="Rectangle 41"/>
              <p:cNvSpPr>
                <a:spLocks noChangeAspect="1" noChangeArrowheads="1"/>
              </p:cNvSpPr>
              <p:nvPr/>
            </p:nvSpPr>
            <p:spPr bwMode="auto">
              <a:xfrm flipH="1">
                <a:off x="7886307" y="5754210"/>
                <a:ext cx="626926" cy="709610"/>
              </a:xfrm>
              <a:prstGeom prst="rect">
                <a:avLst/>
              </a:prstGeom>
              <a:solidFill>
                <a:schemeClr val="accent4"/>
              </a:solidFill>
              <a:ln>
                <a:noFill/>
              </a:ln>
            </p:spPr>
            <p:txBody>
              <a:bodyPr lIns="68580" tIns="34290" rIns="68580" bIns="34290"/>
              <a:lstStyle/>
              <a:p>
                <a:pPr eaLnBrk="1" hangingPunct="1">
                  <a:defRPr/>
                </a:pPr>
                <a:endParaRPr lang="zh-CN" altLang="zh-CN" sz="1300"/>
              </a:p>
            </p:txBody>
          </p:sp>
        </p:grpSp>
      </p:grpSp>
      <p:sp>
        <p:nvSpPr>
          <p:cNvPr id="100" name="TextBox 99"/>
          <p:cNvSpPr txBox="1">
            <a:spLocks noChangeArrowheads="1"/>
          </p:cNvSpPr>
          <p:nvPr/>
        </p:nvSpPr>
        <p:spPr bwMode="auto">
          <a:xfrm flipH="1">
            <a:off x="2879725" y="5191125"/>
            <a:ext cx="12811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r" eaLnBrk="1" hangingPunct="1"/>
            <a:r>
              <a:rPr lang="id-ID" altLang="zh-CN" sz="1400" b="1">
                <a:solidFill>
                  <a:srgbClr val="7F7F7F"/>
                </a:solidFill>
              </a:rPr>
              <a:t>CEO</a:t>
            </a:r>
            <a:endParaRPr lang="id-ID" altLang="zh-CN" sz="1200" b="1">
              <a:solidFill>
                <a:srgbClr val="7F7F7F"/>
              </a:solidFill>
            </a:endParaRPr>
          </a:p>
        </p:txBody>
      </p:sp>
      <p:sp>
        <p:nvSpPr>
          <p:cNvPr id="101" name="TextBox 100"/>
          <p:cNvSpPr txBox="1">
            <a:spLocks noChangeArrowheads="1"/>
          </p:cNvSpPr>
          <p:nvPr/>
        </p:nvSpPr>
        <p:spPr bwMode="auto">
          <a:xfrm flipH="1">
            <a:off x="2511425" y="5392738"/>
            <a:ext cx="16494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r" eaLnBrk="1" hangingPunct="1"/>
            <a:r>
              <a:rPr lang="id-ID" altLang="zh-CN" sz="1400" b="1">
                <a:solidFill>
                  <a:srgbClr val="FF0000"/>
                </a:solidFill>
                <a:latin typeface="Diavlo Medium" pitchFamily="50" charset="0"/>
              </a:rPr>
              <a:t>EIRICK </a:t>
            </a:r>
            <a:r>
              <a:rPr lang="id-ID" altLang="zh-CN" sz="1400" b="1">
                <a:solidFill>
                  <a:srgbClr val="F2F2F2"/>
                </a:solidFill>
                <a:latin typeface="Diavlo Medium" pitchFamily="50" charset="0"/>
              </a:rPr>
              <a:t>BAKKE</a:t>
            </a:r>
            <a:endParaRPr lang="en-US" altLang="zh-CN" sz="1400" b="1">
              <a:solidFill>
                <a:srgbClr val="F2F2F2"/>
              </a:solidFill>
              <a:latin typeface="Diavlo Medium" pitchFamily="50" charset="0"/>
            </a:endParaRPr>
          </a:p>
        </p:txBody>
      </p:sp>
      <p:sp>
        <p:nvSpPr>
          <p:cNvPr id="102" name="TextBox 101"/>
          <p:cNvSpPr txBox="1"/>
          <p:nvPr/>
        </p:nvSpPr>
        <p:spPr>
          <a:xfrm flipH="1">
            <a:off x="8175625" y="4406900"/>
            <a:ext cx="1171575" cy="307975"/>
          </a:xfrm>
          <a:prstGeom prst="rect">
            <a:avLst/>
          </a:prstGeom>
          <a:noFill/>
        </p:spPr>
        <p:txBody>
          <a:bodyPr wrap="none">
            <a:spAutoFit/>
          </a:bodyPr>
          <a:lstStyle/>
          <a:p>
            <a:pPr eaLnBrk="1" fontAlgn="auto" hangingPunct="1">
              <a:spcBef>
                <a:spcPts val="0"/>
              </a:spcBef>
              <a:spcAft>
                <a:spcPts val="0"/>
              </a:spcAft>
              <a:defRPr/>
            </a:pPr>
            <a:r>
              <a:rPr lang="id-ID" sz="1400" b="1" spc="300" dirty="0">
                <a:solidFill>
                  <a:schemeClr val="bg1">
                    <a:lumMod val="50000"/>
                  </a:schemeClr>
                </a:solidFill>
                <a:latin typeface="+mn-lt"/>
              </a:rPr>
              <a:t>PRES.DIR</a:t>
            </a:r>
          </a:p>
        </p:txBody>
      </p:sp>
      <p:sp>
        <p:nvSpPr>
          <p:cNvPr id="103" name="TextBox 102"/>
          <p:cNvSpPr txBox="1">
            <a:spLocks noChangeArrowheads="1"/>
          </p:cNvSpPr>
          <p:nvPr/>
        </p:nvSpPr>
        <p:spPr bwMode="auto">
          <a:xfrm flipH="1">
            <a:off x="8175625" y="4625975"/>
            <a:ext cx="1854200" cy="3063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sz="1400" b="1">
                <a:solidFill>
                  <a:srgbClr val="F2F2F2"/>
                </a:solidFill>
                <a:latin typeface="Diavlo Medium" pitchFamily="50" charset="0"/>
              </a:rPr>
              <a:t>MARTO</a:t>
            </a:r>
            <a:r>
              <a:rPr lang="id-ID" altLang="zh-CN" sz="1400" b="1">
                <a:solidFill>
                  <a:srgbClr val="404040"/>
                </a:solidFill>
                <a:latin typeface="Diavlo Medium" pitchFamily="50" charset="0"/>
              </a:rPr>
              <a:t> </a:t>
            </a:r>
            <a:r>
              <a:rPr lang="id-ID" altLang="zh-CN" sz="1400" b="1">
                <a:solidFill>
                  <a:srgbClr val="7030A0"/>
                </a:solidFill>
                <a:latin typeface="Diavlo Medium" pitchFamily="50" charset="0"/>
              </a:rPr>
              <a:t>WARDOYO</a:t>
            </a:r>
            <a:endParaRPr lang="en-US" altLang="zh-CN" sz="1400" b="1">
              <a:solidFill>
                <a:srgbClr val="7030A0"/>
              </a:solidFill>
              <a:latin typeface="Diavlo Medium" pitchFamily="50" charset="0"/>
            </a:endParaRPr>
          </a:p>
        </p:txBody>
      </p:sp>
      <p:sp>
        <p:nvSpPr>
          <p:cNvPr id="109" name="TextBox 108"/>
          <p:cNvSpPr txBox="1">
            <a:spLocks noChangeArrowheads="1"/>
          </p:cNvSpPr>
          <p:nvPr/>
        </p:nvSpPr>
        <p:spPr bwMode="auto">
          <a:xfrm flipH="1">
            <a:off x="2876550" y="3667125"/>
            <a:ext cx="12811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r" eaLnBrk="1" hangingPunct="1"/>
            <a:r>
              <a:rPr lang="id-ID" altLang="zh-CN" sz="1400" b="1">
                <a:solidFill>
                  <a:srgbClr val="7F7F7F"/>
                </a:solidFill>
              </a:rPr>
              <a:t>MANAGER</a:t>
            </a:r>
            <a:endParaRPr lang="id-ID" altLang="zh-CN" sz="1200" b="1">
              <a:solidFill>
                <a:srgbClr val="7F7F7F"/>
              </a:solidFill>
            </a:endParaRPr>
          </a:p>
        </p:txBody>
      </p:sp>
      <p:sp>
        <p:nvSpPr>
          <p:cNvPr id="110" name="TextBox 109"/>
          <p:cNvSpPr txBox="1">
            <a:spLocks noChangeArrowheads="1"/>
          </p:cNvSpPr>
          <p:nvPr/>
        </p:nvSpPr>
        <p:spPr bwMode="auto">
          <a:xfrm flipH="1">
            <a:off x="2379663" y="3868738"/>
            <a:ext cx="1778000" cy="3063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r" eaLnBrk="1" hangingPunct="1"/>
            <a:r>
              <a:rPr lang="id-ID" altLang="zh-CN" sz="1400" b="1">
                <a:solidFill>
                  <a:srgbClr val="4472C4"/>
                </a:solidFill>
                <a:latin typeface="Diavlo Medium" pitchFamily="50" charset="0"/>
              </a:rPr>
              <a:t>BONBIN</a:t>
            </a:r>
            <a:r>
              <a:rPr lang="id-ID" altLang="zh-CN" sz="1400" b="1">
                <a:solidFill>
                  <a:srgbClr val="404040"/>
                </a:solidFill>
                <a:latin typeface="Diavlo Medium" pitchFamily="50" charset="0"/>
              </a:rPr>
              <a:t> </a:t>
            </a:r>
            <a:r>
              <a:rPr lang="id-ID" altLang="zh-CN" sz="1400" b="1">
                <a:solidFill>
                  <a:srgbClr val="F2F2F2"/>
                </a:solidFill>
                <a:latin typeface="Diavlo Medium" pitchFamily="50" charset="0"/>
              </a:rPr>
              <a:t>ORAISHO</a:t>
            </a:r>
            <a:endParaRPr lang="en-US" altLang="zh-CN" sz="1400" b="1">
              <a:solidFill>
                <a:srgbClr val="F2F2F2"/>
              </a:solidFill>
              <a:latin typeface="Diavlo Medium" pitchFamily="50" charset="0"/>
            </a:endParaRPr>
          </a:p>
        </p:txBody>
      </p:sp>
      <p:sp>
        <p:nvSpPr>
          <p:cNvPr id="111" name="TextBox 110"/>
          <p:cNvSpPr txBox="1">
            <a:spLocks noChangeArrowheads="1"/>
          </p:cNvSpPr>
          <p:nvPr/>
        </p:nvSpPr>
        <p:spPr bwMode="auto">
          <a:xfrm flipH="1">
            <a:off x="2882900" y="2192338"/>
            <a:ext cx="1281113"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r" eaLnBrk="1" hangingPunct="1"/>
            <a:r>
              <a:rPr lang="id-ID" altLang="zh-CN" sz="1400" b="1">
                <a:solidFill>
                  <a:srgbClr val="7F7F7F"/>
                </a:solidFill>
              </a:rPr>
              <a:t>DIRECTOR</a:t>
            </a:r>
            <a:endParaRPr lang="id-ID" altLang="zh-CN" sz="1200" b="1">
              <a:solidFill>
                <a:srgbClr val="7F7F7F"/>
              </a:solidFill>
            </a:endParaRPr>
          </a:p>
        </p:txBody>
      </p:sp>
      <p:sp>
        <p:nvSpPr>
          <p:cNvPr id="112" name="TextBox 111"/>
          <p:cNvSpPr txBox="1">
            <a:spLocks noChangeArrowheads="1"/>
          </p:cNvSpPr>
          <p:nvPr/>
        </p:nvSpPr>
        <p:spPr bwMode="auto">
          <a:xfrm flipH="1">
            <a:off x="2513013" y="2393950"/>
            <a:ext cx="16510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r" eaLnBrk="1" hangingPunct="1"/>
            <a:r>
              <a:rPr lang="id-ID" altLang="zh-CN" sz="1400" b="1">
                <a:solidFill>
                  <a:srgbClr val="FFC000"/>
                </a:solidFill>
                <a:latin typeface="Diavlo Medium" pitchFamily="50" charset="0"/>
              </a:rPr>
              <a:t>BUKAN</a:t>
            </a:r>
            <a:r>
              <a:rPr lang="id-ID" altLang="zh-CN" sz="1400" b="1">
                <a:solidFill>
                  <a:srgbClr val="404040"/>
                </a:solidFill>
                <a:latin typeface="Diavlo Medium" pitchFamily="50" charset="0"/>
              </a:rPr>
              <a:t> </a:t>
            </a:r>
            <a:r>
              <a:rPr lang="id-ID" altLang="zh-CN" sz="1400" b="1">
                <a:solidFill>
                  <a:srgbClr val="F2F2F2"/>
                </a:solidFill>
                <a:latin typeface="Diavlo Medium" pitchFamily="50" charset="0"/>
              </a:rPr>
              <a:t>DIRIMU</a:t>
            </a:r>
            <a:endParaRPr lang="en-US" altLang="zh-CN" sz="1400" b="1">
              <a:solidFill>
                <a:srgbClr val="F2F2F2"/>
              </a:solidFill>
              <a:latin typeface="Diavlo Medium" pitchFamily="50" charset="0"/>
            </a:endParaRPr>
          </a:p>
        </p:txBody>
      </p:sp>
      <p:sp>
        <p:nvSpPr>
          <p:cNvPr id="113" name="TextBox 112"/>
          <p:cNvSpPr txBox="1"/>
          <p:nvPr/>
        </p:nvSpPr>
        <p:spPr>
          <a:xfrm flipH="1">
            <a:off x="8175625" y="2913063"/>
            <a:ext cx="628650" cy="307975"/>
          </a:xfrm>
          <a:prstGeom prst="rect">
            <a:avLst/>
          </a:prstGeom>
          <a:noFill/>
        </p:spPr>
        <p:txBody>
          <a:bodyPr wrap="none">
            <a:spAutoFit/>
          </a:bodyPr>
          <a:lstStyle/>
          <a:p>
            <a:pPr eaLnBrk="1" fontAlgn="auto" hangingPunct="1">
              <a:spcBef>
                <a:spcPts val="0"/>
              </a:spcBef>
              <a:spcAft>
                <a:spcPts val="0"/>
              </a:spcAft>
              <a:defRPr/>
            </a:pPr>
            <a:r>
              <a:rPr lang="id-ID" sz="1400" b="1" spc="300" dirty="0">
                <a:solidFill>
                  <a:schemeClr val="bg1">
                    <a:lumMod val="50000"/>
                  </a:schemeClr>
                </a:solidFill>
                <a:latin typeface="+mn-lt"/>
              </a:rPr>
              <a:t>HRD</a:t>
            </a:r>
          </a:p>
        </p:txBody>
      </p:sp>
      <p:sp>
        <p:nvSpPr>
          <p:cNvPr id="114" name="TextBox 113"/>
          <p:cNvSpPr txBox="1">
            <a:spLocks noChangeArrowheads="1"/>
          </p:cNvSpPr>
          <p:nvPr/>
        </p:nvSpPr>
        <p:spPr bwMode="auto">
          <a:xfrm flipH="1">
            <a:off x="8175625" y="3132138"/>
            <a:ext cx="1854200" cy="307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sz="1400" b="1">
                <a:solidFill>
                  <a:srgbClr val="F2F2F2"/>
                </a:solidFill>
                <a:latin typeface="Diavlo Medium" pitchFamily="50" charset="0"/>
              </a:rPr>
              <a:t>MARDJITO</a:t>
            </a:r>
            <a:r>
              <a:rPr lang="id-ID" altLang="zh-CN" sz="1400" b="1">
                <a:solidFill>
                  <a:srgbClr val="404040"/>
                </a:solidFill>
                <a:latin typeface="Diavlo Medium" pitchFamily="50" charset="0"/>
              </a:rPr>
              <a:t> </a:t>
            </a:r>
            <a:r>
              <a:rPr lang="id-ID" altLang="zh-CN" sz="1400" b="1">
                <a:solidFill>
                  <a:srgbClr val="70AD47"/>
                </a:solidFill>
                <a:latin typeface="Diavlo Medium" pitchFamily="50" charset="0"/>
              </a:rPr>
              <a:t>NOLLI</a:t>
            </a:r>
            <a:endParaRPr lang="en-US" altLang="zh-CN" sz="1400" b="1">
              <a:solidFill>
                <a:srgbClr val="70AD47"/>
              </a:solidFill>
              <a:latin typeface="Diavlo Medium" pitchFamily="50" charset="0"/>
            </a:endParaRPr>
          </a:p>
        </p:txBody>
      </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nodeType="withEffect">
                                  <p:stCondLst>
                                    <p:cond delay="2500"/>
                                  </p:stCondLst>
                                  <p:childTnLst>
                                    <p:set>
                                      <p:cBhvr>
                                        <p:cTn id="22" dur="1" fill="hold">
                                          <p:stCondLst>
                                            <p:cond delay="0"/>
                                          </p:stCondLst>
                                        </p:cTn>
                                        <p:tgtEl>
                                          <p:spTgt spid="2"/>
                                        </p:tgtEl>
                                        <p:attrNameLst>
                                          <p:attrName>style.visibility</p:attrName>
                                        </p:attrNameLst>
                                      </p:cBhvr>
                                      <p:to>
                                        <p:strVal val="visible"/>
                                      </p:to>
                                    </p:set>
                                    <p:animEffect transition="in" filter="wipe(up)">
                                      <p:cBhvr>
                                        <p:cTn id="23" dur="1000"/>
                                        <p:tgtEl>
                                          <p:spTgt spid="2"/>
                                        </p:tgtEl>
                                      </p:cBhvr>
                                    </p:animEffect>
                                  </p:childTnLst>
                                </p:cTn>
                              </p:par>
                              <p:par>
                                <p:cTn id="24" presetID="31" presetClass="entr" presetSubtype="0" fill="hold" grpId="0" nodeType="withEffect">
                                  <p:stCondLst>
                                    <p:cond delay="3500"/>
                                  </p:stCondLst>
                                  <p:childTnLst>
                                    <p:set>
                                      <p:cBhvr>
                                        <p:cTn id="25" dur="1" fill="hold">
                                          <p:stCondLst>
                                            <p:cond delay="0"/>
                                          </p:stCondLst>
                                        </p:cTn>
                                        <p:tgtEl>
                                          <p:spTgt spid="112"/>
                                        </p:tgtEl>
                                        <p:attrNameLst>
                                          <p:attrName>style.visibility</p:attrName>
                                        </p:attrNameLst>
                                      </p:cBhvr>
                                      <p:to>
                                        <p:strVal val="visible"/>
                                      </p:to>
                                    </p:set>
                                    <p:anim calcmode="lin" valueType="num">
                                      <p:cBhvr>
                                        <p:cTn id="26" dur="1000" fill="hold"/>
                                        <p:tgtEl>
                                          <p:spTgt spid="112"/>
                                        </p:tgtEl>
                                        <p:attrNameLst>
                                          <p:attrName>ppt_w</p:attrName>
                                        </p:attrNameLst>
                                      </p:cBhvr>
                                      <p:tavLst>
                                        <p:tav tm="0">
                                          <p:val>
                                            <p:fltVal val="0"/>
                                          </p:val>
                                        </p:tav>
                                        <p:tav tm="100000">
                                          <p:val>
                                            <p:strVal val="#ppt_w"/>
                                          </p:val>
                                        </p:tav>
                                      </p:tavLst>
                                    </p:anim>
                                    <p:anim calcmode="lin" valueType="num">
                                      <p:cBhvr>
                                        <p:cTn id="27" dur="1000" fill="hold"/>
                                        <p:tgtEl>
                                          <p:spTgt spid="112"/>
                                        </p:tgtEl>
                                        <p:attrNameLst>
                                          <p:attrName>ppt_h</p:attrName>
                                        </p:attrNameLst>
                                      </p:cBhvr>
                                      <p:tavLst>
                                        <p:tav tm="0">
                                          <p:val>
                                            <p:fltVal val="0"/>
                                          </p:val>
                                        </p:tav>
                                        <p:tav tm="100000">
                                          <p:val>
                                            <p:strVal val="#ppt_h"/>
                                          </p:val>
                                        </p:tav>
                                      </p:tavLst>
                                    </p:anim>
                                    <p:anim calcmode="lin" valueType="num">
                                      <p:cBhvr>
                                        <p:cTn id="28" dur="1000" fill="hold"/>
                                        <p:tgtEl>
                                          <p:spTgt spid="112"/>
                                        </p:tgtEl>
                                        <p:attrNameLst>
                                          <p:attrName>style.rotation</p:attrName>
                                        </p:attrNameLst>
                                      </p:cBhvr>
                                      <p:tavLst>
                                        <p:tav tm="0">
                                          <p:val>
                                            <p:fltVal val="90"/>
                                          </p:val>
                                        </p:tav>
                                        <p:tav tm="100000">
                                          <p:val>
                                            <p:fltVal val="0"/>
                                          </p:val>
                                        </p:tav>
                                      </p:tavLst>
                                    </p:anim>
                                    <p:animEffect transition="in" filter="fade">
                                      <p:cBhvr>
                                        <p:cTn id="29" dur="1000"/>
                                        <p:tgtEl>
                                          <p:spTgt spid="112"/>
                                        </p:tgtEl>
                                      </p:cBhvr>
                                    </p:animEffect>
                                  </p:childTnLst>
                                </p:cTn>
                              </p:par>
                              <p:par>
                                <p:cTn id="30" presetID="31" presetClass="entr" presetSubtype="0" fill="hold" grpId="0" nodeType="withEffect">
                                  <p:stCondLst>
                                    <p:cond delay="3500"/>
                                  </p:stCondLst>
                                  <p:childTnLst>
                                    <p:set>
                                      <p:cBhvr>
                                        <p:cTn id="31" dur="1" fill="hold">
                                          <p:stCondLst>
                                            <p:cond delay="0"/>
                                          </p:stCondLst>
                                        </p:cTn>
                                        <p:tgtEl>
                                          <p:spTgt spid="111"/>
                                        </p:tgtEl>
                                        <p:attrNameLst>
                                          <p:attrName>style.visibility</p:attrName>
                                        </p:attrNameLst>
                                      </p:cBhvr>
                                      <p:to>
                                        <p:strVal val="visible"/>
                                      </p:to>
                                    </p:set>
                                    <p:anim calcmode="lin" valueType="num">
                                      <p:cBhvr>
                                        <p:cTn id="32" dur="1000" fill="hold"/>
                                        <p:tgtEl>
                                          <p:spTgt spid="111"/>
                                        </p:tgtEl>
                                        <p:attrNameLst>
                                          <p:attrName>ppt_w</p:attrName>
                                        </p:attrNameLst>
                                      </p:cBhvr>
                                      <p:tavLst>
                                        <p:tav tm="0">
                                          <p:val>
                                            <p:fltVal val="0"/>
                                          </p:val>
                                        </p:tav>
                                        <p:tav tm="100000">
                                          <p:val>
                                            <p:strVal val="#ppt_w"/>
                                          </p:val>
                                        </p:tav>
                                      </p:tavLst>
                                    </p:anim>
                                    <p:anim calcmode="lin" valueType="num">
                                      <p:cBhvr>
                                        <p:cTn id="33" dur="1000" fill="hold"/>
                                        <p:tgtEl>
                                          <p:spTgt spid="111"/>
                                        </p:tgtEl>
                                        <p:attrNameLst>
                                          <p:attrName>ppt_h</p:attrName>
                                        </p:attrNameLst>
                                      </p:cBhvr>
                                      <p:tavLst>
                                        <p:tav tm="0">
                                          <p:val>
                                            <p:fltVal val="0"/>
                                          </p:val>
                                        </p:tav>
                                        <p:tav tm="100000">
                                          <p:val>
                                            <p:strVal val="#ppt_h"/>
                                          </p:val>
                                        </p:tav>
                                      </p:tavLst>
                                    </p:anim>
                                    <p:anim calcmode="lin" valueType="num">
                                      <p:cBhvr>
                                        <p:cTn id="34" dur="1000" fill="hold"/>
                                        <p:tgtEl>
                                          <p:spTgt spid="111"/>
                                        </p:tgtEl>
                                        <p:attrNameLst>
                                          <p:attrName>style.rotation</p:attrName>
                                        </p:attrNameLst>
                                      </p:cBhvr>
                                      <p:tavLst>
                                        <p:tav tm="0">
                                          <p:val>
                                            <p:fltVal val="90"/>
                                          </p:val>
                                        </p:tav>
                                        <p:tav tm="100000">
                                          <p:val>
                                            <p:fltVal val="0"/>
                                          </p:val>
                                        </p:tav>
                                      </p:tavLst>
                                    </p:anim>
                                    <p:animEffect transition="in" filter="fade">
                                      <p:cBhvr>
                                        <p:cTn id="35" dur="1000"/>
                                        <p:tgtEl>
                                          <p:spTgt spid="111"/>
                                        </p:tgtEl>
                                      </p:cBhvr>
                                    </p:animEffect>
                                  </p:childTnLst>
                                </p:cTn>
                              </p:par>
                              <p:par>
                                <p:cTn id="36" presetID="31" presetClass="entr" presetSubtype="0" fill="hold" grpId="0" nodeType="withEffect">
                                  <p:stCondLst>
                                    <p:cond delay="3500"/>
                                  </p:stCondLst>
                                  <p:childTnLst>
                                    <p:set>
                                      <p:cBhvr>
                                        <p:cTn id="37" dur="1" fill="hold">
                                          <p:stCondLst>
                                            <p:cond delay="0"/>
                                          </p:stCondLst>
                                        </p:cTn>
                                        <p:tgtEl>
                                          <p:spTgt spid="109"/>
                                        </p:tgtEl>
                                        <p:attrNameLst>
                                          <p:attrName>style.visibility</p:attrName>
                                        </p:attrNameLst>
                                      </p:cBhvr>
                                      <p:to>
                                        <p:strVal val="visible"/>
                                      </p:to>
                                    </p:set>
                                    <p:anim calcmode="lin" valueType="num">
                                      <p:cBhvr>
                                        <p:cTn id="38" dur="1000" fill="hold"/>
                                        <p:tgtEl>
                                          <p:spTgt spid="109"/>
                                        </p:tgtEl>
                                        <p:attrNameLst>
                                          <p:attrName>ppt_w</p:attrName>
                                        </p:attrNameLst>
                                      </p:cBhvr>
                                      <p:tavLst>
                                        <p:tav tm="0">
                                          <p:val>
                                            <p:fltVal val="0"/>
                                          </p:val>
                                        </p:tav>
                                        <p:tav tm="100000">
                                          <p:val>
                                            <p:strVal val="#ppt_w"/>
                                          </p:val>
                                        </p:tav>
                                      </p:tavLst>
                                    </p:anim>
                                    <p:anim calcmode="lin" valueType="num">
                                      <p:cBhvr>
                                        <p:cTn id="39" dur="1000" fill="hold"/>
                                        <p:tgtEl>
                                          <p:spTgt spid="109"/>
                                        </p:tgtEl>
                                        <p:attrNameLst>
                                          <p:attrName>ppt_h</p:attrName>
                                        </p:attrNameLst>
                                      </p:cBhvr>
                                      <p:tavLst>
                                        <p:tav tm="0">
                                          <p:val>
                                            <p:fltVal val="0"/>
                                          </p:val>
                                        </p:tav>
                                        <p:tav tm="100000">
                                          <p:val>
                                            <p:strVal val="#ppt_h"/>
                                          </p:val>
                                        </p:tav>
                                      </p:tavLst>
                                    </p:anim>
                                    <p:anim calcmode="lin" valueType="num">
                                      <p:cBhvr>
                                        <p:cTn id="40" dur="1000" fill="hold"/>
                                        <p:tgtEl>
                                          <p:spTgt spid="109"/>
                                        </p:tgtEl>
                                        <p:attrNameLst>
                                          <p:attrName>style.rotation</p:attrName>
                                        </p:attrNameLst>
                                      </p:cBhvr>
                                      <p:tavLst>
                                        <p:tav tm="0">
                                          <p:val>
                                            <p:fltVal val="90"/>
                                          </p:val>
                                        </p:tav>
                                        <p:tav tm="100000">
                                          <p:val>
                                            <p:fltVal val="0"/>
                                          </p:val>
                                        </p:tav>
                                      </p:tavLst>
                                    </p:anim>
                                    <p:animEffect transition="in" filter="fade">
                                      <p:cBhvr>
                                        <p:cTn id="41" dur="1000"/>
                                        <p:tgtEl>
                                          <p:spTgt spid="109"/>
                                        </p:tgtEl>
                                      </p:cBhvr>
                                    </p:animEffect>
                                  </p:childTnLst>
                                </p:cTn>
                              </p:par>
                              <p:par>
                                <p:cTn id="42" presetID="31" presetClass="entr" presetSubtype="0" fill="hold" grpId="0" nodeType="withEffect">
                                  <p:stCondLst>
                                    <p:cond delay="3500"/>
                                  </p:stCondLst>
                                  <p:childTnLst>
                                    <p:set>
                                      <p:cBhvr>
                                        <p:cTn id="43" dur="1" fill="hold">
                                          <p:stCondLst>
                                            <p:cond delay="0"/>
                                          </p:stCondLst>
                                        </p:cTn>
                                        <p:tgtEl>
                                          <p:spTgt spid="110"/>
                                        </p:tgtEl>
                                        <p:attrNameLst>
                                          <p:attrName>style.visibility</p:attrName>
                                        </p:attrNameLst>
                                      </p:cBhvr>
                                      <p:to>
                                        <p:strVal val="visible"/>
                                      </p:to>
                                    </p:set>
                                    <p:anim calcmode="lin" valueType="num">
                                      <p:cBhvr>
                                        <p:cTn id="44" dur="1000" fill="hold"/>
                                        <p:tgtEl>
                                          <p:spTgt spid="110"/>
                                        </p:tgtEl>
                                        <p:attrNameLst>
                                          <p:attrName>ppt_w</p:attrName>
                                        </p:attrNameLst>
                                      </p:cBhvr>
                                      <p:tavLst>
                                        <p:tav tm="0">
                                          <p:val>
                                            <p:fltVal val="0"/>
                                          </p:val>
                                        </p:tav>
                                        <p:tav tm="100000">
                                          <p:val>
                                            <p:strVal val="#ppt_w"/>
                                          </p:val>
                                        </p:tav>
                                      </p:tavLst>
                                    </p:anim>
                                    <p:anim calcmode="lin" valueType="num">
                                      <p:cBhvr>
                                        <p:cTn id="45" dur="1000" fill="hold"/>
                                        <p:tgtEl>
                                          <p:spTgt spid="110"/>
                                        </p:tgtEl>
                                        <p:attrNameLst>
                                          <p:attrName>ppt_h</p:attrName>
                                        </p:attrNameLst>
                                      </p:cBhvr>
                                      <p:tavLst>
                                        <p:tav tm="0">
                                          <p:val>
                                            <p:fltVal val="0"/>
                                          </p:val>
                                        </p:tav>
                                        <p:tav tm="100000">
                                          <p:val>
                                            <p:strVal val="#ppt_h"/>
                                          </p:val>
                                        </p:tav>
                                      </p:tavLst>
                                    </p:anim>
                                    <p:anim calcmode="lin" valueType="num">
                                      <p:cBhvr>
                                        <p:cTn id="46" dur="1000" fill="hold"/>
                                        <p:tgtEl>
                                          <p:spTgt spid="110"/>
                                        </p:tgtEl>
                                        <p:attrNameLst>
                                          <p:attrName>style.rotation</p:attrName>
                                        </p:attrNameLst>
                                      </p:cBhvr>
                                      <p:tavLst>
                                        <p:tav tm="0">
                                          <p:val>
                                            <p:fltVal val="90"/>
                                          </p:val>
                                        </p:tav>
                                        <p:tav tm="100000">
                                          <p:val>
                                            <p:fltVal val="0"/>
                                          </p:val>
                                        </p:tav>
                                      </p:tavLst>
                                    </p:anim>
                                    <p:animEffect transition="in" filter="fade">
                                      <p:cBhvr>
                                        <p:cTn id="47" dur="1000"/>
                                        <p:tgtEl>
                                          <p:spTgt spid="110"/>
                                        </p:tgtEl>
                                      </p:cBhvr>
                                    </p:animEffect>
                                  </p:childTnLst>
                                </p:cTn>
                              </p:par>
                              <p:par>
                                <p:cTn id="48" presetID="31" presetClass="entr" presetSubtype="0" fill="hold" grpId="0" nodeType="withEffect">
                                  <p:stCondLst>
                                    <p:cond delay="3500"/>
                                  </p:stCondLst>
                                  <p:childTnLst>
                                    <p:set>
                                      <p:cBhvr>
                                        <p:cTn id="49" dur="1" fill="hold">
                                          <p:stCondLst>
                                            <p:cond delay="0"/>
                                          </p:stCondLst>
                                        </p:cTn>
                                        <p:tgtEl>
                                          <p:spTgt spid="100"/>
                                        </p:tgtEl>
                                        <p:attrNameLst>
                                          <p:attrName>style.visibility</p:attrName>
                                        </p:attrNameLst>
                                      </p:cBhvr>
                                      <p:to>
                                        <p:strVal val="visible"/>
                                      </p:to>
                                    </p:set>
                                    <p:anim calcmode="lin" valueType="num">
                                      <p:cBhvr>
                                        <p:cTn id="50" dur="1000" fill="hold"/>
                                        <p:tgtEl>
                                          <p:spTgt spid="100"/>
                                        </p:tgtEl>
                                        <p:attrNameLst>
                                          <p:attrName>ppt_w</p:attrName>
                                        </p:attrNameLst>
                                      </p:cBhvr>
                                      <p:tavLst>
                                        <p:tav tm="0">
                                          <p:val>
                                            <p:fltVal val="0"/>
                                          </p:val>
                                        </p:tav>
                                        <p:tav tm="100000">
                                          <p:val>
                                            <p:strVal val="#ppt_w"/>
                                          </p:val>
                                        </p:tav>
                                      </p:tavLst>
                                    </p:anim>
                                    <p:anim calcmode="lin" valueType="num">
                                      <p:cBhvr>
                                        <p:cTn id="51" dur="1000" fill="hold"/>
                                        <p:tgtEl>
                                          <p:spTgt spid="100"/>
                                        </p:tgtEl>
                                        <p:attrNameLst>
                                          <p:attrName>ppt_h</p:attrName>
                                        </p:attrNameLst>
                                      </p:cBhvr>
                                      <p:tavLst>
                                        <p:tav tm="0">
                                          <p:val>
                                            <p:fltVal val="0"/>
                                          </p:val>
                                        </p:tav>
                                        <p:tav tm="100000">
                                          <p:val>
                                            <p:strVal val="#ppt_h"/>
                                          </p:val>
                                        </p:tav>
                                      </p:tavLst>
                                    </p:anim>
                                    <p:anim calcmode="lin" valueType="num">
                                      <p:cBhvr>
                                        <p:cTn id="52" dur="1000" fill="hold"/>
                                        <p:tgtEl>
                                          <p:spTgt spid="100"/>
                                        </p:tgtEl>
                                        <p:attrNameLst>
                                          <p:attrName>style.rotation</p:attrName>
                                        </p:attrNameLst>
                                      </p:cBhvr>
                                      <p:tavLst>
                                        <p:tav tm="0">
                                          <p:val>
                                            <p:fltVal val="90"/>
                                          </p:val>
                                        </p:tav>
                                        <p:tav tm="100000">
                                          <p:val>
                                            <p:fltVal val="0"/>
                                          </p:val>
                                        </p:tav>
                                      </p:tavLst>
                                    </p:anim>
                                    <p:animEffect transition="in" filter="fade">
                                      <p:cBhvr>
                                        <p:cTn id="53" dur="1000"/>
                                        <p:tgtEl>
                                          <p:spTgt spid="100"/>
                                        </p:tgtEl>
                                      </p:cBhvr>
                                    </p:animEffect>
                                  </p:childTnLst>
                                </p:cTn>
                              </p:par>
                              <p:par>
                                <p:cTn id="54" presetID="31" presetClass="entr" presetSubtype="0" fill="hold" grpId="0" nodeType="withEffect">
                                  <p:stCondLst>
                                    <p:cond delay="3500"/>
                                  </p:stCondLst>
                                  <p:childTnLst>
                                    <p:set>
                                      <p:cBhvr>
                                        <p:cTn id="55" dur="1" fill="hold">
                                          <p:stCondLst>
                                            <p:cond delay="0"/>
                                          </p:stCondLst>
                                        </p:cTn>
                                        <p:tgtEl>
                                          <p:spTgt spid="101"/>
                                        </p:tgtEl>
                                        <p:attrNameLst>
                                          <p:attrName>style.visibility</p:attrName>
                                        </p:attrNameLst>
                                      </p:cBhvr>
                                      <p:to>
                                        <p:strVal val="visible"/>
                                      </p:to>
                                    </p:set>
                                    <p:anim calcmode="lin" valueType="num">
                                      <p:cBhvr>
                                        <p:cTn id="56" dur="1000" fill="hold"/>
                                        <p:tgtEl>
                                          <p:spTgt spid="101"/>
                                        </p:tgtEl>
                                        <p:attrNameLst>
                                          <p:attrName>ppt_w</p:attrName>
                                        </p:attrNameLst>
                                      </p:cBhvr>
                                      <p:tavLst>
                                        <p:tav tm="0">
                                          <p:val>
                                            <p:fltVal val="0"/>
                                          </p:val>
                                        </p:tav>
                                        <p:tav tm="100000">
                                          <p:val>
                                            <p:strVal val="#ppt_w"/>
                                          </p:val>
                                        </p:tav>
                                      </p:tavLst>
                                    </p:anim>
                                    <p:anim calcmode="lin" valueType="num">
                                      <p:cBhvr>
                                        <p:cTn id="57" dur="1000" fill="hold"/>
                                        <p:tgtEl>
                                          <p:spTgt spid="101"/>
                                        </p:tgtEl>
                                        <p:attrNameLst>
                                          <p:attrName>ppt_h</p:attrName>
                                        </p:attrNameLst>
                                      </p:cBhvr>
                                      <p:tavLst>
                                        <p:tav tm="0">
                                          <p:val>
                                            <p:fltVal val="0"/>
                                          </p:val>
                                        </p:tav>
                                        <p:tav tm="100000">
                                          <p:val>
                                            <p:strVal val="#ppt_h"/>
                                          </p:val>
                                        </p:tav>
                                      </p:tavLst>
                                    </p:anim>
                                    <p:anim calcmode="lin" valueType="num">
                                      <p:cBhvr>
                                        <p:cTn id="58" dur="1000" fill="hold"/>
                                        <p:tgtEl>
                                          <p:spTgt spid="101"/>
                                        </p:tgtEl>
                                        <p:attrNameLst>
                                          <p:attrName>style.rotation</p:attrName>
                                        </p:attrNameLst>
                                      </p:cBhvr>
                                      <p:tavLst>
                                        <p:tav tm="0">
                                          <p:val>
                                            <p:fltVal val="90"/>
                                          </p:val>
                                        </p:tav>
                                        <p:tav tm="100000">
                                          <p:val>
                                            <p:fltVal val="0"/>
                                          </p:val>
                                        </p:tav>
                                      </p:tavLst>
                                    </p:anim>
                                    <p:animEffect transition="in" filter="fade">
                                      <p:cBhvr>
                                        <p:cTn id="59" dur="1000"/>
                                        <p:tgtEl>
                                          <p:spTgt spid="101"/>
                                        </p:tgtEl>
                                      </p:cBhvr>
                                    </p:animEffect>
                                  </p:childTnLst>
                                </p:cTn>
                              </p:par>
                              <p:par>
                                <p:cTn id="60" presetID="31" presetClass="entr" presetSubtype="0" fill="hold" grpId="0" nodeType="withEffect">
                                  <p:stCondLst>
                                    <p:cond delay="3500"/>
                                  </p:stCondLst>
                                  <p:childTnLst>
                                    <p:set>
                                      <p:cBhvr>
                                        <p:cTn id="61" dur="1" fill="hold">
                                          <p:stCondLst>
                                            <p:cond delay="0"/>
                                          </p:stCondLst>
                                        </p:cTn>
                                        <p:tgtEl>
                                          <p:spTgt spid="113"/>
                                        </p:tgtEl>
                                        <p:attrNameLst>
                                          <p:attrName>style.visibility</p:attrName>
                                        </p:attrNameLst>
                                      </p:cBhvr>
                                      <p:to>
                                        <p:strVal val="visible"/>
                                      </p:to>
                                    </p:set>
                                    <p:anim calcmode="lin" valueType="num">
                                      <p:cBhvr>
                                        <p:cTn id="62" dur="1000" fill="hold"/>
                                        <p:tgtEl>
                                          <p:spTgt spid="113"/>
                                        </p:tgtEl>
                                        <p:attrNameLst>
                                          <p:attrName>ppt_w</p:attrName>
                                        </p:attrNameLst>
                                      </p:cBhvr>
                                      <p:tavLst>
                                        <p:tav tm="0">
                                          <p:val>
                                            <p:fltVal val="0"/>
                                          </p:val>
                                        </p:tav>
                                        <p:tav tm="100000">
                                          <p:val>
                                            <p:strVal val="#ppt_w"/>
                                          </p:val>
                                        </p:tav>
                                      </p:tavLst>
                                    </p:anim>
                                    <p:anim calcmode="lin" valueType="num">
                                      <p:cBhvr>
                                        <p:cTn id="63" dur="1000" fill="hold"/>
                                        <p:tgtEl>
                                          <p:spTgt spid="113"/>
                                        </p:tgtEl>
                                        <p:attrNameLst>
                                          <p:attrName>ppt_h</p:attrName>
                                        </p:attrNameLst>
                                      </p:cBhvr>
                                      <p:tavLst>
                                        <p:tav tm="0">
                                          <p:val>
                                            <p:fltVal val="0"/>
                                          </p:val>
                                        </p:tav>
                                        <p:tav tm="100000">
                                          <p:val>
                                            <p:strVal val="#ppt_h"/>
                                          </p:val>
                                        </p:tav>
                                      </p:tavLst>
                                    </p:anim>
                                    <p:anim calcmode="lin" valueType="num">
                                      <p:cBhvr>
                                        <p:cTn id="64" dur="1000" fill="hold"/>
                                        <p:tgtEl>
                                          <p:spTgt spid="113"/>
                                        </p:tgtEl>
                                        <p:attrNameLst>
                                          <p:attrName>style.rotation</p:attrName>
                                        </p:attrNameLst>
                                      </p:cBhvr>
                                      <p:tavLst>
                                        <p:tav tm="0">
                                          <p:val>
                                            <p:fltVal val="90"/>
                                          </p:val>
                                        </p:tav>
                                        <p:tav tm="100000">
                                          <p:val>
                                            <p:fltVal val="0"/>
                                          </p:val>
                                        </p:tav>
                                      </p:tavLst>
                                    </p:anim>
                                    <p:animEffect transition="in" filter="fade">
                                      <p:cBhvr>
                                        <p:cTn id="65" dur="1000"/>
                                        <p:tgtEl>
                                          <p:spTgt spid="113"/>
                                        </p:tgtEl>
                                      </p:cBhvr>
                                    </p:animEffect>
                                  </p:childTnLst>
                                </p:cTn>
                              </p:par>
                              <p:par>
                                <p:cTn id="66" presetID="31" presetClass="entr" presetSubtype="0" fill="hold" grpId="0" nodeType="withEffect">
                                  <p:stCondLst>
                                    <p:cond delay="3500"/>
                                  </p:stCondLst>
                                  <p:childTnLst>
                                    <p:set>
                                      <p:cBhvr>
                                        <p:cTn id="67" dur="1" fill="hold">
                                          <p:stCondLst>
                                            <p:cond delay="0"/>
                                          </p:stCondLst>
                                        </p:cTn>
                                        <p:tgtEl>
                                          <p:spTgt spid="114"/>
                                        </p:tgtEl>
                                        <p:attrNameLst>
                                          <p:attrName>style.visibility</p:attrName>
                                        </p:attrNameLst>
                                      </p:cBhvr>
                                      <p:to>
                                        <p:strVal val="visible"/>
                                      </p:to>
                                    </p:set>
                                    <p:anim calcmode="lin" valueType="num">
                                      <p:cBhvr>
                                        <p:cTn id="68" dur="1000" fill="hold"/>
                                        <p:tgtEl>
                                          <p:spTgt spid="114"/>
                                        </p:tgtEl>
                                        <p:attrNameLst>
                                          <p:attrName>ppt_w</p:attrName>
                                        </p:attrNameLst>
                                      </p:cBhvr>
                                      <p:tavLst>
                                        <p:tav tm="0">
                                          <p:val>
                                            <p:fltVal val="0"/>
                                          </p:val>
                                        </p:tav>
                                        <p:tav tm="100000">
                                          <p:val>
                                            <p:strVal val="#ppt_w"/>
                                          </p:val>
                                        </p:tav>
                                      </p:tavLst>
                                    </p:anim>
                                    <p:anim calcmode="lin" valueType="num">
                                      <p:cBhvr>
                                        <p:cTn id="69" dur="1000" fill="hold"/>
                                        <p:tgtEl>
                                          <p:spTgt spid="114"/>
                                        </p:tgtEl>
                                        <p:attrNameLst>
                                          <p:attrName>ppt_h</p:attrName>
                                        </p:attrNameLst>
                                      </p:cBhvr>
                                      <p:tavLst>
                                        <p:tav tm="0">
                                          <p:val>
                                            <p:fltVal val="0"/>
                                          </p:val>
                                        </p:tav>
                                        <p:tav tm="100000">
                                          <p:val>
                                            <p:strVal val="#ppt_h"/>
                                          </p:val>
                                        </p:tav>
                                      </p:tavLst>
                                    </p:anim>
                                    <p:anim calcmode="lin" valueType="num">
                                      <p:cBhvr>
                                        <p:cTn id="70" dur="1000" fill="hold"/>
                                        <p:tgtEl>
                                          <p:spTgt spid="114"/>
                                        </p:tgtEl>
                                        <p:attrNameLst>
                                          <p:attrName>style.rotation</p:attrName>
                                        </p:attrNameLst>
                                      </p:cBhvr>
                                      <p:tavLst>
                                        <p:tav tm="0">
                                          <p:val>
                                            <p:fltVal val="90"/>
                                          </p:val>
                                        </p:tav>
                                        <p:tav tm="100000">
                                          <p:val>
                                            <p:fltVal val="0"/>
                                          </p:val>
                                        </p:tav>
                                      </p:tavLst>
                                    </p:anim>
                                    <p:animEffect transition="in" filter="fade">
                                      <p:cBhvr>
                                        <p:cTn id="71" dur="1000"/>
                                        <p:tgtEl>
                                          <p:spTgt spid="114"/>
                                        </p:tgtEl>
                                      </p:cBhvr>
                                    </p:animEffect>
                                  </p:childTnLst>
                                </p:cTn>
                              </p:par>
                              <p:par>
                                <p:cTn id="72" presetID="31" presetClass="entr" presetSubtype="0" fill="hold" grpId="0" nodeType="withEffect">
                                  <p:stCondLst>
                                    <p:cond delay="3500"/>
                                  </p:stCondLst>
                                  <p:childTnLst>
                                    <p:set>
                                      <p:cBhvr>
                                        <p:cTn id="73" dur="1" fill="hold">
                                          <p:stCondLst>
                                            <p:cond delay="0"/>
                                          </p:stCondLst>
                                        </p:cTn>
                                        <p:tgtEl>
                                          <p:spTgt spid="102"/>
                                        </p:tgtEl>
                                        <p:attrNameLst>
                                          <p:attrName>style.visibility</p:attrName>
                                        </p:attrNameLst>
                                      </p:cBhvr>
                                      <p:to>
                                        <p:strVal val="visible"/>
                                      </p:to>
                                    </p:set>
                                    <p:anim calcmode="lin" valueType="num">
                                      <p:cBhvr>
                                        <p:cTn id="74" dur="1000" fill="hold"/>
                                        <p:tgtEl>
                                          <p:spTgt spid="102"/>
                                        </p:tgtEl>
                                        <p:attrNameLst>
                                          <p:attrName>ppt_w</p:attrName>
                                        </p:attrNameLst>
                                      </p:cBhvr>
                                      <p:tavLst>
                                        <p:tav tm="0">
                                          <p:val>
                                            <p:fltVal val="0"/>
                                          </p:val>
                                        </p:tav>
                                        <p:tav tm="100000">
                                          <p:val>
                                            <p:strVal val="#ppt_w"/>
                                          </p:val>
                                        </p:tav>
                                      </p:tavLst>
                                    </p:anim>
                                    <p:anim calcmode="lin" valueType="num">
                                      <p:cBhvr>
                                        <p:cTn id="75" dur="1000" fill="hold"/>
                                        <p:tgtEl>
                                          <p:spTgt spid="102"/>
                                        </p:tgtEl>
                                        <p:attrNameLst>
                                          <p:attrName>ppt_h</p:attrName>
                                        </p:attrNameLst>
                                      </p:cBhvr>
                                      <p:tavLst>
                                        <p:tav tm="0">
                                          <p:val>
                                            <p:fltVal val="0"/>
                                          </p:val>
                                        </p:tav>
                                        <p:tav tm="100000">
                                          <p:val>
                                            <p:strVal val="#ppt_h"/>
                                          </p:val>
                                        </p:tav>
                                      </p:tavLst>
                                    </p:anim>
                                    <p:anim calcmode="lin" valueType="num">
                                      <p:cBhvr>
                                        <p:cTn id="76" dur="1000" fill="hold"/>
                                        <p:tgtEl>
                                          <p:spTgt spid="102"/>
                                        </p:tgtEl>
                                        <p:attrNameLst>
                                          <p:attrName>style.rotation</p:attrName>
                                        </p:attrNameLst>
                                      </p:cBhvr>
                                      <p:tavLst>
                                        <p:tav tm="0">
                                          <p:val>
                                            <p:fltVal val="90"/>
                                          </p:val>
                                        </p:tav>
                                        <p:tav tm="100000">
                                          <p:val>
                                            <p:fltVal val="0"/>
                                          </p:val>
                                        </p:tav>
                                      </p:tavLst>
                                    </p:anim>
                                    <p:animEffect transition="in" filter="fade">
                                      <p:cBhvr>
                                        <p:cTn id="77" dur="1000"/>
                                        <p:tgtEl>
                                          <p:spTgt spid="102"/>
                                        </p:tgtEl>
                                      </p:cBhvr>
                                    </p:animEffect>
                                  </p:childTnLst>
                                </p:cTn>
                              </p:par>
                              <p:par>
                                <p:cTn id="78" presetID="31" presetClass="entr" presetSubtype="0" fill="hold" grpId="0" nodeType="withEffect">
                                  <p:stCondLst>
                                    <p:cond delay="3500"/>
                                  </p:stCondLst>
                                  <p:childTnLst>
                                    <p:set>
                                      <p:cBhvr>
                                        <p:cTn id="79" dur="1" fill="hold">
                                          <p:stCondLst>
                                            <p:cond delay="0"/>
                                          </p:stCondLst>
                                        </p:cTn>
                                        <p:tgtEl>
                                          <p:spTgt spid="103"/>
                                        </p:tgtEl>
                                        <p:attrNameLst>
                                          <p:attrName>style.visibility</p:attrName>
                                        </p:attrNameLst>
                                      </p:cBhvr>
                                      <p:to>
                                        <p:strVal val="visible"/>
                                      </p:to>
                                    </p:set>
                                    <p:anim calcmode="lin" valueType="num">
                                      <p:cBhvr>
                                        <p:cTn id="80" dur="1000" fill="hold"/>
                                        <p:tgtEl>
                                          <p:spTgt spid="103"/>
                                        </p:tgtEl>
                                        <p:attrNameLst>
                                          <p:attrName>ppt_w</p:attrName>
                                        </p:attrNameLst>
                                      </p:cBhvr>
                                      <p:tavLst>
                                        <p:tav tm="0">
                                          <p:val>
                                            <p:fltVal val="0"/>
                                          </p:val>
                                        </p:tav>
                                        <p:tav tm="100000">
                                          <p:val>
                                            <p:strVal val="#ppt_w"/>
                                          </p:val>
                                        </p:tav>
                                      </p:tavLst>
                                    </p:anim>
                                    <p:anim calcmode="lin" valueType="num">
                                      <p:cBhvr>
                                        <p:cTn id="81" dur="1000" fill="hold"/>
                                        <p:tgtEl>
                                          <p:spTgt spid="103"/>
                                        </p:tgtEl>
                                        <p:attrNameLst>
                                          <p:attrName>ppt_h</p:attrName>
                                        </p:attrNameLst>
                                      </p:cBhvr>
                                      <p:tavLst>
                                        <p:tav tm="0">
                                          <p:val>
                                            <p:fltVal val="0"/>
                                          </p:val>
                                        </p:tav>
                                        <p:tav tm="100000">
                                          <p:val>
                                            <p:strVal val="#ppt_h"/>
                                          </p:val>
                                        </p:tav>
                                      </p:tavLst>
                                    </p:anim>
                                    <p:anim calcmode="lin" valueType="num">
                                      <p:cBhvr>
                                        <p:cTn id="82" dur="1000" fill="hold"/>
                                        <p:tgtEl>
                                          <p:spTgt spid="103"/>
                                        </p:tgtEl>
                                        <p:attrNameLst>
                                          <p:attrName>style.rotation</p:attrName>
                                        </p:attrNameLst>
                                      </p:cBhvr>
                                      <p:tavLst>
                                        <p:tav tm="0">
                                          <p:val>
                                            <p:fltVal val="90"/>
                                          </p:val>
                                        </p:tav>
                                        <p:tav tm="100000">
                                          <p:val>
                                            <p:fltVal val="0"/>
                                          </p:val>
                                        </p:tav>
                                      </p:tavLst>
                                    </p:anim>
                                    <p:animEffect transition="in" filter="fade">
                                      <p:cBhvr>
                                        <p:cTn id="83" dur="1000"/>
                                        <p:tgtEl>
                                          <p:spTgt spid="1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100" grpId="0"/>
      <p:bldP spid="101" grpId="0"/>
      <p:bldP spid="102" grpId="0"/>
      <p:bldP spid="103" grpId="0"/>
      <p:bldP spid="109" grpId="0"/>
      <p:bldP spid="110" grpId="0"/>
      <p:bldP spid="111" grpId="0"/>
      <p:bldP spid="112" grpId="0"/>
      <p:bldP spid="113" grpId="0"/>
      <p:bldP spid="114"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86381F31-5793-4ADD-87A9-CBFE0EF160D1}"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84</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graphicFrame>
        <p:nvGraphicFramePr>
          <p:cNvPr id="16" name="Diagram 15"/>
          <p:cNvGraphicFramePr/>
          <p:nvPr/>
        </p:nvGraphicFramePr>
        <p:xfrm>
          <a:off x="2032364" y="1566638"/>
          <a:ext cx="8200205" cy="3484336"/>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7" name="Content Placeholder 7"/>
          <p:cNvSpPr txBox="1">
            <a:spLocks/>
          </p:cNvSpPr>
          <p:nvPr/>
        </p:nvSpPr>
        <p:spPr bwMode="auto">
          <a:xfrm>
            <a:off x="3146425" y="315913"/>
            <a:ext cx="6034088" cy="922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Extended Organization Map</a:t>
            </a:r>
            <a:endParaRPr lang="en-US" altLang="zh-CN" sz="3600">
              <a:solidFill>
                <a:srgbClr val="767171"/>
              </a:solidFill>
              <a:latin typeface="Calibri Light" pitchFamily="34" charset="0"/>
            </a:endParaRPr>
          </a:p>
        </p:txBody>
      </p:sp>
      <p:sp>
        <p:nvSpPr>
          <p:cNvPr id="18" name="Title 1"/>
          <p:cNvSpPr txBox="1">
            <a:spLocks/>
          </p:cNvSpPr>
          <p:nvPr/>
        </p:nvSpPr>
        <p:spPr>
          <a:xfrm>
            <a:off x="4725988" y="1003300"/>
            <a:ext cx="2890837" cy="363538"/>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cxnSp>
        <p:nvCxnSpPr>
          <p:cNvPr id="20" name="Straight Connector 19"/>
          <p:cNvCxnSpPr/>
          <p:nvPr/>
        </p:nvCxnSpPr>
        <p:spPr>
          <a:xfrm flipH="1">
            <a:off x="728663" y="5335588"/>
            <a:ext cx="10534650" cy="0"/>
          </a:xfrm>
          <a:prstGeom prst="line">
            <a:avLst/>
          </a:prstGeom>
          <a:ln w="1270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sp>
        <p:nvSpPr>
          <p:cNvPr id="22" name="Content Placeholder 2"/>
          <p:cNvSpPr txBox="1">
            <a:spLocks/>
          </p:cNvSpPr>
          <p:nvPr/>
        </p:nvSpPr>
        <p:spPr>
          <a:xfrm>
            <a:off x="608013" y="5391150"/>
            <a:ext cx="10782300" cy="817563"/>
          </a:xfrm>
          <a:prstGeom prst="rect">
            <a:avLst/>
          </a:prstGeom>
        </p:spPr>
        <p:txBody>
          <a:bodyPr>
            <a:normAutofit lnSpcReduction="10000"/>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fontAlgn="auto">
              <a:lnSpc>
                <a:spcPct val="150000"/>
              </a:lnSpc>
              <a:spcAft>
                <a:spcPts val="0"/>
              </a:spcAft>
              <a:buFont typeface="Arial" pitchFamily="34" charset="0"/>
              <a:buNone/>
              <a:defRPr/>
            </a:pPr>
            <a:r>
              <a:rPr lang="en-US" sz="1100" dirty="0">
                <a:solidFill>
                  <a:schemeClr val="bg1">
                    <a:lumMod val="95000"/>
                  </a:schemeClr>
                </a:solidFill>
              </a:rPr>
              <a:t>Lorem ipsum dolor sit amet, consectetur adipiscing elit. </a:t>
            </a:r>
            <a:r>
              <a:rPr lang="en-US" sz="1100" b="1" dirty="0">
                <a:solidFill>
                  <a:schemeClr val="bg1">
                    <a:lumMod val="95000"/>
                  </a:schemeClr>
                </a:solidFill>
              </a:rPr>
              <a:t>Fusce suscipit neque non libero aliquam</a:t>
            </a:r>
            <a:r>
              <a:rPr lang="en-US" sz="1100" dirty="0">
                <a:solidFill>
                  <a:schemeClr val="bg1">
                    <a:lumMod val="95000"/>
                  </a:schemeClr>
                </a:solidFill>
              </a:rPr>
              <a:t>, ut facilisis lacus pretium. Sed imperdiet tincidunt velit laoreet facilisis. Praesent tempus ipsum suscipit, dictum nulla a, sagittis sapien. Curabitur a nisl facilisis lectus posuere pharetra porta sed neque. Fusce porttitor venenatis ipsum at ullamcorper. Suspendisse sodales leo vehicula libero pharetra, ac porttitor metus mollis</a:t>
            </a:r>
            <a:r>
              <a:rPr lang="en-US" sz="1100" dirty="0" smtClean="0">
                <a:solidFill>
                  <a:schemeClr val="bg1">
                    <a:lumMod val="95000"/>
                  </a:schemeClr>
                </a:solidFill>
              </a:rPr>
              <a:t>.</a:t>
            </a:r>
            <a:endParaRPr lang="en-US" sz="1100" dirty="0">
              <a:solidFill>
                <a:schemeClr val="bg1">
                  <a:lumMod val="95000"/>
                </a:schemeClr>
              </a:solidFill>
            </a:endParaRPr>
          </a:p>
        </p:txBody>
      </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17"/>
                                        </p:tgtEl>
                                        <p:attrNameLst>
                                          <p:attrName>style.visibility</p:attrName>
                                        </p:attrNameLst>
                                      </p:cBhvr>
                                      <p:to>
                                        <p:strVal val="visible"/>
                                      </p:to>
                                    </p:set>
                                    <p:animEffect transition="in" filter="wipe(up)">
                                      <p:cBhvr>
                                        <p:cTn id="23" dur="1000"/>
                                        <p:tgtEl>
                                          <p:spTgt spid="17"/>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18"/>
                                        </p:tgtEl>
                                        <p:attrNameLst>
                                          <p:attrName>style.visibility</p:attrName>
                                        </p:attrNameLst>
                                      </p:cBhvr>
                                      <p:to>
                                        <p:strVal val="visible"/>
                                      </p:to>
                                    </p:set>
                                    <p:animEffect transition="in" filter="wipe(down)">
                                      <p:cBhvr>
                                        <p:cTn id="26" dur="1000"/>
                                        <p:tgtEl>
                                          <p:spTgt spid="18"/>
                                        </p:tgtEl>
                                      </p:cBhvr>
                                    </p:animEffect>
                                  </p:childTnLst>
                                </p:cTn>
                              </p:par>
                            </p:childTnLst>
                          </p:cTn>
                        </p:par>
                        <p:par>
                          <p:cTn id="27" fill="hold" nodeType="afterGroup">
                            <p:stCondLst>
                              <p:cond delay="3750"/>
                            </p:stCondLst>
                            <p:childTnLst>
                              <p:par>
                                <p:cTn id="28" presetID="16" presetClass="entr" presetSubtype="37" fill="hold"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barn(outVertical)">
                                      <p:cBhvr>
                                        <p:cTn id="30" dur="500"/>
                                        <p:tgtEl>
                                          <p:spTgt spid="20"/>
                                        </p:tgtEl>
                                      </p:cBhvr>
                                    </p:animEffect>
                                  </p:childTnLst>
                                </p:cTn>
                              </p:par>
                            </p:childTnLst>
                          </p:cTn>
                        </p:par>
                        <p:par>
                          <p:cTn id="31" fill="hold" nodeType="afterGroup">
                            <p:stCondLst>
                              <p:cond delay="4250"/>
                            </p:stCondLst>
                            <p:childTnLst>
                              <p:par>
                                <p:cTn id="32" presetID="10" presetClass="entr" presetSubtype="0" fill="hold" grpId="0" nodeType="afterEffect">
                                  <p:stCondLst>
                                    <p:cond delay="0"/>
                                  </p:stCondLst>
                                  <p:childTnLst>
                                    <p:set>
                                      <p:cBhvr>
                                        <p:cTn id="33" dur="1" fill="hold">
                                          <p:stCondLst>
                                            <p:cond delay="0"/>
                                          </p:stCondLst>
                                        </p:cTn>
                                        <p:tgtEl>
                                          <p:spTgt spid="22"/>
                                        </p:tgtEl>
                                        <p:attrNameLst>
                                          <p:attrName>style.visibility</p:attrName>
                                        </p:attrNameLst>
                                      </p:cBhvr>
                                      <p:to>
                                        <p:strVal val="visible"/>
                                      </p:to>
                                    </p:set>
                                    <p:animEffect transition="in" filter="fade">
                                      <p:cBhvr>
                                        <p:cTn id="34"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17" grpId="0"/>
      <p:bldP spid="18" grpId="0"/>
      <p:bldP spid="22"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63262874-5B61-4B35-8031-A2349D94DC8D}"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85</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16" name="Content Placeholder 7"/>
          <p:cNvSpPr txBox="1">
            <a:spLocks/>
          </p:cNvSpPr>
          <p:nvPr/>
        </p:nvSpPr>
        <p:spPr bwMode="auto">
          <a:xfrm>
            <a:off x="3146425" y="315913"/>
            <a:ext cx="6034088" cy="9223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Hierarchy Organization Map</a:t>
            </a:r>
            <a:endParaRPr lang="en-US" altLang="zh-CN" sz="3600">
              <a:solidFill>
                <a:srgbClr val="767171"/>
              </a:solidFill>
              <a:latin typeface="Calibri Light" pitchFamily="34" charset="0"/>
            </a:endParaRPr>
          </a:p>
        </p:txBody>
      </p:sp>
      <p:sp>
        <p:nvSpPr>
          <p:cNvPr id="17" name="Title 1"/>
          <p:cNvSpPr txBox="1">
            <a:spLocks/>
          </p:cNvSpPr>
          <p:nvPr/>
        </p:nvSpPr>
        <p:spPr>
          <a:xfrm>
            <a:off x="4725988" y="1003300"/>
            <a:ext cx="2890837" cy="363538"/>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cxnSp>
        <p:nvCxnSpPr>
          <p:cNvPr id="18" name="Straight Connector 17"/>
          <p:cNvCxnSpPr/>
          <p:nvPr/>
        </p:nvCxnSpPr>
        <p:spPr>
          <a:xfrm flipH="1">
            <a:off x="728663" y="5335588"/>
            <a:ext cx="10534650" cy="0"/>
          </a:xfrm>
          <a:prstGeom prst="line">
            <a:avLst/>
          </a:prstGeom>
          <a:ln w="12700">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sp>
        <p:nvSpPr>
          <p:cNvPr id="19" name="Content Placeholder 2"/>
          <p:cNvSpPr txBox="1">
            <a:spLocks/>
          </p:cNvSpPr>
          <p:nvPr/>
        </p:nvSpPr>
        <p:spPr>
          <a:xfrm>
            <a:off x="608013" y="5391150"/>
            <a:ext cx="10782300" cy="817563"/>
          </a:xfrm>
          <a:prstGeom prst="rect">
            <a:avLst/>
          </a:prstGeom>
        </p:spPr>
        <p:txBody>
          <a:bodyPr>
            <a:normAutofit lnSpcReduction="10000"/>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fontAlgn="auto">
              <a:lnSpc>
                <a:spcPct val="150000"/>
              </a:lnSpc>
              <a:spcAft>
                <a:spcPts val="0"/>
              </a:spcAft>
              <a:buFont typeface="Arial" pitchFamily="34" charset="0"/>
              <a:buNone/>
              <a:defRPr/>
            </a:pPr>
            <a:r>
              <a:rPr lang="en-US" sz="1100" dirty="0">
                <a:solidFill>
                  <a:schemeClr val="bg1">
                    <a:lumMod val="95000"/>
                  </a:schemeClr>
                </a:solidFill>
              </a:rPr>
              <a:t>Lorem ipsum dolor sit amet, consectetur adipiscing elit. </a:t>
            </a:r>
            <a:r>
              <a:rPr lang="en-US" sz="1100" b="1" dirty="0">
                <a:solidFill>
                  <a:schemeClr val="bg1">
                    <a:lumMod val="95000"/>
                  </a:schemeClr>
                </a:solidFill>
              </a:rPr>
              <a:t>Fusce suscipit neque non libero aliquam</a:t>
            </a:r>
            <a:r>
              <a:rPr lang="en-US" sz="1100" dirty="0">
                <a:solidFill>
                  <a:schemeClr val="bg1">
                    <a:lumMod val="95000"/>
                  </a:schemeClr>
                </a:solidFill>
              </a:rPr>
              <a:t>, ut facilisis lacus pretium. Sed imperdiet tincidunt velit laoreet facilisis. Praesent tempus ipsum suscipit, dictum nulla a, sagittis sapien. Curabitur a nisl facilisis lectus posuere pharetra porta sed neque. Fusce porttitor venenatis ipsum at ullamcorper. Suspendisse sodales leo vehicula libero pharetra, ac porttitor metus mollis</a:t>
            </a:r>
            <a:r>
              <a:rPr lang="en-US" sz="1100" dirty="0" smtClean="0">
                <a:solidFill>
                  <a:schemeClr val="bg1">
                    <a:lumMod val="95000"/>
                  </a:schemeClr>
                </a:solidFill>
              </a:rPr>
              <a:t>.</a:t>
            </a:r>
            <a:endParaRPr lang="en-US" sz="1100" dirty="0">
              <a:solidFill>
                <a:schemeClr val="bg1">
                  <a:lumMod val="95000"/>
                </a:schemeClr>
              </a:solidFill>
            </a:endParaRPr>
          </a:p>
        </p:txBody>
      </p:sp>
      <p:graphicFrame>
        <p:nvGraphicFramePr>
          <p:cNvPr id="20" name="Diagram 19"/>
          <p:cNvGraphicFramePr/>
          <p:nvPr/>
        </p:nvGraphicFramePr>
        <p:xfrm>
          <a:off x="1669662" y="699407"/>
          <a:ext cx="8922415" cy="4351564"/>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16"/>
                                        </p:tgtEl>
                                        <p:attrNameLst>
                                          <p:attrName>style.visibility</p:attrName>
                                        </p:attrNameLst>
                                      </p:cBhvr>
                                      <p:to>
                                        <p:strVal val="visible"/>
                                      </p:to>
                                    </p:set>
                                    <p:animEffect transition="in" filter="wipe(up)">
                                      <p:cBhvr>
                                        <p:cTn id="23" dur="1000"/>
                                        <p:tgtEl>
                                          <p:spTgt spid="16"/>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17"/>
                                        </p:tgtEl>
                                        <p:attrNameLst>
                                          <p:attrName>style.visibility</p:attrName>
                                        </p:attrNameLst>
                                      </p:cBhvr>
                                      <p:to>
                                        <p:strVal val="visible"/>
                                      </p:to>
                                    </p:set>
                                    <p:animEffect transition="in" filter="wipe(down)">
                                      <p:cBhvr>
                                        <p:cTn id="26" dur="1000"/>
                                        <p:tgtEl>
                                          <p:spTgt spid="17"/>
                                        </p:tgtEl>
                                      </p:cBhvr>
                                    </p:animEffect>
                                  </p:childTnLst>
                                </p:cTn>
                              </p:par>
                            </p:childTnLst>
                          </p:cTn>
                        </p:par>
                        <p:par>
                          <p:cTn id="27" fill="hold" nodeType="afterGroup">
                            <p:stCondLst>
                              <p:cond delay="3750"/>
                            </p:stCondLst>
                            <p:childTnLst>
                              <p:par>
                                <p:cTn id="28" presetID="16" presetClass="entr" presetSubtype="37" fill="hold"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barn(outVertical)">
                                      <p:cBhvr>
                                        <p:cTn id="30" dur="500"/>
                                        <p:tgtEl>
                                          <p:spTgt spid="18"/>
                                        </p:tgtEl>
                                      </p:cBhvr>
                                    </p:animEffect>
                                  </p:childTnLst>
                                </p:cTn>
                              </p:par>
                            </p:childTnLst>
                          </p:cTn>
                        </p:par>
                        <p:par>
                          <p:cTn id="31" fill="hold" nodeType="afterGroup">
                            <p:stCondLst>
                              <p:cond delay="4250"/>
                            </p:stCondLst>
                            <p:childTnLst>
                              <p:par>
                                <p:cTn id="32" presetID="10" presetClass="entr" presetSubtype="0" fill="hold" grpId="0" nodeType="after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fade">
                                      <p:cBhvr>
                                        <p:cTn id="34"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16" grpId="0"/>
      <p:bldP spid="17" grpId="0"/>
      <p:bldP spid="19" grpId="0"/>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p:cNvSpPr/>
          <p:nvPr/>
        </p:nvSpPr>
        <p:spPr>
          <a:xfrm>
            <a:off x="0" y="0"/>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25" name="Rectangle 24"/>
          <p:cNvSpPr/>
          <p:nvPr/>
        </p:nvSpPr>
        <p:spPr>
          <a:xfrm>
            <a:off x="0" y="3951288"/>
            <a:ext cx="12192000" cy="1825625"/>
          </a:xfrm>
          <a:prstGeom prst="rect">
            <a:avLst/>
          </a:prstGeom>
          <a:solidFill>
            <a:schemeClr val="tx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chemeClr val="tx1"/>
              </a:solidFill>
            </a:endParaRPr>
          </a:p>
        </p:txBody>
      </p:sp>
      <p:sp>
        <p:nvSpPr>
          <p:cNvPr id="23" name="Title 1"/>
          <p:cNvSpPr txBox="1">
            <a:spLocks/>
          </p:cNvSpPr>
          <p:nvPr/>
        </p:nvSpPr>
        <p:spPr bwMode="auto">
          <a:xfrm>
            <a:off x="1971675" y="4976813"/>
            <a:ext cx="82296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pPr>
            <a:r>
              <a:rPr lang="id-ID" altLang="zh-CN" sz="1900">
                <a:solidFill>
                  <a:srgbClr val="FF0000"/>
                </a:solidFill>
              </a:rPr>
              <a:t>Cekintung wak to kemat, petuntang petuntung watuke kumat</a:t>
            </a:r>
            <a:endParaRPr lang="en-US" altLang="zh-CN" sz="1900">
              <a:solidFill>
                <a:srgbClr val="FF0000"/>
              </a:solidFill>
            </a:endParaRPr>
          </a:p>
        </p:txBody>
      </p:sp>
      <p:sp>
        <p:nvSpPr>
          <p:cNvPr id="24" name="Title 13"/>
          <p:cNvSpPr txBox="1">
            <a:spLocks/>
          </p:cNvSpPr>
          <p:nvPr/>
        </p:nvSpPr>
        <p:spPr bwMode="auto">
          <a:xfrm>
            <a:off x="1976438" y="4273550"/>
            <a:ext cx="8229600"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pPr>
            <a:r>
              <a:rPr lang="id-ID" altLang="zh-CN" sz="5400">
                <a:solidFill>
                  <a:schemeClr val="bg1"/>
                </a:solidFill>
              </a:rPr>
              <a:t>Simple Portfolio</a:t>
            </a:r>
            <a:endParaRPr lang="en-US" altLang="zh-CN" sz="5400">
              <a:solidFill>
                <a:schemeClr val="bg1"/>
              </a:solidFill>
            </a:endParaRPr>
          </a:p>
        </p:txBody>
      </p:sp>
    </p:spTree>
  </p:cSld>
  <p:clrMapOvr>
    <a:masterClrMapping/>
  </p:clrMapOvr>
  <p:transition spd="slow">
    <p:blinds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heel(1)">
                                      <p:cBhvr>
                                        <p:cTn id="7" dur="2000"/>
                                        <p:tgtEl>
                                          <p:spTgt spid="18"/>
                                        </p:tgtEl>
                                      </p:cBhvr>
                                    </p:animEffect>
                                  </p:childTnLst>
                                </p:cTn>
                              </p:par>
                              <p:par>
                                <p:cTn id="8" presetID="16" presetClass="entr" presetSubtype="21" fill="hold" grpId="0" nodeType="withEffect">
                                  <p:stCondLst>
                                    <p:cond delay="2400"/>
                                  </p:stCondLst>
                                  <p:childTnLst>
                                    <p:set>
                                      <p:cBhvr>
                                        <p:cTn id="9" dur="1" fill="hold">
                                          <p:stCondLst>
                                            <p:cond delay="0"/>
                                          </p:stCondLst>
                                        </p:cTn>
                                        <p:tgtEl>
                                          <p:spTgt spid="24"/>
                                        </p:tgtEl>
                                        <p:attrNameLst>
                                          <p:attrName>style.visibility</p:attrName>
                                        </p:attrNameLst>
                                      </p:cBhvr>
                                      <p:to>
                                        <p:strVal val="visible"/>
                                      </p:to>
                                    </p:set>
                                    <p:animEffect transition="in" filter="barn(inVertical)">
                                      <p:cBhvr>
                                        <p:cTn id="10" dur="500"/>
                                        <p:tgtEl>
                                          <p:spTgt spid="24"/>
                                        </p:tgtEl>
                                      </p:cBhvr>
                                    </p:animEffect>
                                  </p:childTnLst>
                                </p:cTn>
                              </p:par>
                              <p:par>
                                <p:cTn id="11" presetID="16" presetClass="entr" presetSubtype="21" fill="hold" grpId="0" nodeType="withEffect">
                                  <p:stCondLst>
                                    <p:cond delay="3000"/>
                                  </p:stCondLst>
                                  <p:childTnLst>
                                    <p:set>
                                      <p:cBhvr>
                                        <p:cTn id="12" dur="1" fill="hold">
                                          <p:stCondLst>
                                            <p:cond delay="0"/>
                                          </p:stCondLst>
                                        </p:cTn>
                                        <p:tgtEl>
                                          <p:spTgt spid="23"/>
                                        </p:tgtEl>
                                        <p:attrNameLst>
                                          <p:attrName>style.visibility</p:attrName>
                                        </p:attrNameLst>
                                      </p:cBhvr>
                                      <p:to>
                                        <p:strVal val="visible"/>
                                      </p:to>
                                    </p:set>
                                    <p:animEffect transition="in" filter="barn(inVertical)">
                                      <p:cBhvr>
                                        <p:cTn id="13" dur="500"/>
                                        <p:tgtEl>
                                          <p:spTgt spid="23"/>
                                        </p:tgtEl>
                                      </p:cBhvr>
                                    </p:animEffect>
                                  </p:childTnLst>
                                </p:cTn>
                              </p:par>
                              <p:par>
                                <p:cTn id="14" presetID="2" presetClass="entr" presetSubtype="4" fill="hold" grpId="0" nodeType="withEffect">
                                  <p:stCondLst>
                                    <p:cond delay="2000"/>
                                  </p:stCondLst>
                                  <p:childTnLst>
                                    <p:set>
                                      <p:cBhvr>
                                        <p:cTn id="15" dur="1" fill="hold">
                                          <p:stCondLst>
                                            <p:cond delay="0"/>
                                          </p:stCondLst>
                                        </p:cTn>
                                        <p:tgtEl>
                                          <p:spTgt spid="25"/>
                                        </p:tgtEl>
                                        <p:attrNameLst>
                                          <p:attrName>style.visibility</p:attrName>
                                        </p:attrNameLst>
                                      </p:cBhvr>
                                      <p:to>
                                        <p:strVal val="visible"/>
                                      </p:to>
                                    </p:set>
                                    <p:anim calcmode="lin" valueType="num">
                                      <p:cBhvr additive="base">
                                        <p:cTn id="16" dur="500" fill="hold"/>
                                        <p:tgtEl>
                                          <p:spTgt spid="25"/>
                                        </p:tgtEl>
                                        <p:attrNameLst>
                                          <p:attrName>ppt_x</p:attrName>
                                        </p:attrNameLst>
                                      </p:cBhvr>
                                      <p:tavLst>
                                        <p:tav tm="0">
                                          <p:val>
                                            <p:strVal val="#ppt_x"/>
                                          </p:val>
                                        </p:tav>
                                        <p:tav tm="100000">
                                          <p:val>
                                            <p:strVal val="#ppt_x"/>
                                          </p:val>
                                        </p:tav>
                                      </p:tavLst>
                                    </p:anim>
                                    <p:anim calcmode="lin" valueType="num">
                                      <p:cBhvr additive="base">
                                        <p:cTn id="17"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25" grpId="0" animBg="1"/>
      <p:bldP spid="23" grpId="0"/>
      <p:bldP spid="24"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Group 25"/>
          <p:cNvGrpSpPr>
            <a:grpSpLocks noChangeAspect="1"/>
          </p:cNvGrpSpPr>
          <p:nvPr/>
        </p:nvGrpSpPr>
        <p:grpSpPr bwMode="auto">
          <a:xfrm>
            <a:off x="6908800" y="-9525"/>
            <a:ext cx="3236913" cy="4916488"/>
            <a:chOff x="5210258" y="-456"/>
            <a:chExt cx="2367243" cy="2972218"/>
          </a:xfrm>
        </p:grpSpPr>
        <p:sp>
          <p:nvSpPr>
            <p:cNvPr id="27" name="Rectangle 26"/>
            <p:cNvSpPr/>
            <p:nvPr/>
          </p:nvSpPr>
          <p:spPr>
            <a:xfrm>
              <a:off x="5485411" y="-456"/>
              <a:ext cx="1829708" cy="148658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28" name="Rectangle 27"/>
            <p:cNvSpPr/>
            <p:nvPr/>
          </p:nvSpPr>
          <p:spPr>
            <a:xfrm>
              <a:off x="5210258" y="1486133"/>
              <a:ext cx="2367243" cy="1485629"/>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90150" name="Content Placeholder 2"/>
            <p:cNvSpPr txBox="1">
              <a:spLocks/>
            </p:cNvSpPr>
            <p:nvPr/>
          </p:nvSpPr>
          <p:spPr bwMode="auto">
            <a:xfrm>
              <a:off x="5690540" y="556866"/>
              <a:ext cx="1614581" cy="6467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en-US" altLang="zh-CN" sz="1000">
                  <a:solidFill>
                    <a:schemeClr val="bg1"/>
                  </a:solidFill>
                </a:rPr>
                <a:t>Lorem Ipsum has been the industry's standard dummy text ever since the 1500s, when an unknown.</a:t>
              </a:r>
            </a:p>
          </p:txBody>
        </p:sp>
        <p:sp>
          <p:nvSpPr>
            <p:cNvPr id="90151" name="Title 13"/>
            <p:cNvSpPr txBox="1">
              <a:spLocks/>
            </p:cNvSpPr>
            <p:nvPr/>
          </p:nvSpPr>
          <p:spPr bwMode="auto">
            <a:xfrm>
              <a:off x="5689141" y="315200"/>
              <a:ext cx="1615980" cy="2731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en-US" altLang="zh-CN" sz="1400">
                  <a:solidFill>
                    <a:schemeClr val="bg1"/>
                  </a:solidFill>
                  <a:latin typeface="Diavlo Medium" pitchFamily="50" charset="0"/>
                </a:rPr>
                <a:t>Business Cards</a:t>
              </a:r>
            </a:p>
          </p:txBody>
        </p:sp>
      </p:grpSp>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572E719E-E202-4519-A2F1-1E53AC89AC3A}"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87</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grpSp>
        <p:nvGrpSpPr>
          <p:cNvPr id="16" name="Group 15"/>
          <p:cNvGrpSpPr>
            <a:grpSpLocks noChangeAspect="1"/>
          </p:cNvGrpSpPr>
          <p:nvPr/>
        </p:nvGrpSpPr>
        <p:grpSpPr bwMode="auto">
          <a:xfrm>
            <a:off x="-203200" y="-9525"/>
            <a:ext cx="2500313" cy="4916488"/>
            <a:chOff x="0" y="-456"/>
            <a:chExt cx="1829061" cy="2972218"/>
          </a:xfrm>
        </p:grpSpPr>
        <p:sp>
          <p:nvSpPr>
            <p:cNvPr id="17" name="Rectangle 16"/>
            <p:cNvSpPr/>
            <p:nvPr/>
          </p:nvSpPr>
          <p:spPr>
            <a:xfrm>
              <a:off x="0" y="-456"/>
              <a:ext cx="1829061" cy="1486589"/>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8" name="Rectangle 17"/>
            <p:cNvSpPr/>
            <p:nvPr/>
          </p:nvSpPr>
          <p:spPr>
            <a:xfrm>
              <a:off x="0" y="1486133"/>
              <a:ext cx="1829061" cy="148562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90139" name="Content Placeholder 2"/>
            <p:cNvSpPr txBox="1">
              <a:spLocks/>
            </p:cNvSpPr>
            <p:nvPr/>
          </p:nvSpPr>
          <p:spPr bwMode="auto">
            <a:xfrm>
              <a:off x="189311" y="2059743"/>
              <a:ext cx="1614581" cy="6467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en-US" altLang="zh-CN" sz="1000">
                  <a:solidFill>
                    <a:schemeClr val="bg1"/>
                  </a:solidFill>
                </a:rPr>
                <a:t>Lorem Ipsum has been the industry's standard dummy text ever since the 1500s, when an unknown.</a:t>
              </a:r>
            </a:p>
          </p:txBody>
        </p:sp>
        <p:sp>
          <p:nvSpPr>
            <p:cNvPr id="90140" name="Title 13"/>
            <p:cNvSpPr txBox="1">
              <a:spLocks/>
            </p:cNvSpPr>
            <p:nvPr/>
          </p:nvSpPr>
          <p:spPr bwMode="auto">
            <a:xfrm>
              <a:off x="187912" y="1818077"/>
              <a:ext cx="883343" cy="2731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en-US" altLang="zh-CN" sz="1400">
                  <a:solidFill>
                    <a:schemeClr val="bg1"/>
                  </a:solidFill>
                  <a:latin typeface="Diavlo Medium" pitchFamily="50" charset="0"/>
                </a:rPr>
                <a:t>Foster</a:t>
              </a:r>
              <a:endParaRPr lang="en-US" altLang="zh-CN" sz="1100">
                <a:solidFill>
                  <a:schemeClr val="bg1"/>
                </a:solidFill>
                <a:latin typeface="Diavlo Medium" pitchFamily="50" charset="0"/>
              </a:endParaRPr>
            </a:p>
          </p:txBody>
        </p:sp>
      </p:grpSp>
      <p:grpSp>
        <p:nvGrpSpPr>
          <p:cNvPr id="21" name="Group 20"/>
          <p:cNvGrpSpPr>
            <a:grpSpLocks noChangeAspect="1"/>
          </p:cNvGrpSpPr>
          <p:nvPr/>
        </p:nvGrpSpPr>
        <p:grpSpPr bwMode="auto">
          <a:xfrm>
            <a:off x="4789488" y="-9525"/>
            <a:ext cx="2501900" cy="4916488"/>
            <a:chOff x="3656820" y="-456"/>
            <a:chExt cx="1830362" cy="2972218"/>
          </a:xfrm>
        </p:grpSpPr>
        <p:sp>
          <p:nvSpPr>
            <p:cNvPr id="22" name="Rectangle 21"/>
            <p:cNvSpPr/>
            <p:nvPr/>
          </p:nvSpPr>
          <p:spPr>
            <a:xfrm>
              <a:off x="3656820" y="-456"/>
              <a:ext cx="1829200" cy="1486589"/>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23" name="Rectangle 22"/>
            <p:cNvSpPr/>
            <p:nvPr/>
          </p:nvSpPr>
          <p:spPr>
            <a:xfrm>
              <a:off x="3657981" y="1486133"/>
              <a:ext cx="1829201" cy="1485629"/>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90135" name="Content Placeholder 2"/>
            <p:cNvSpPr txBox="1">
              <a:spLocks/>
            </p:cNvSpPr>
            <p:nvPr/>
          </p:nvSpPr>
          <p:spPr bwMode="auto">
            <a:xfrm>
              <a:off x="3800713" y="2059743"/>
              <a:ext cx="1614581" cy="6467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en-US" altLang="zh-CN" sz="1000">
                  <a:solidFill>
                    <a:schemeClr val="bg1"/>
                  </a:solidFill>
                </a:rPr>
                <a:t>Lorem Ipsum has been the industry's standard dummy text ever since the 1500s, when an unknown.</a:t>
              </a:r>
            </a:p>
          </p:txBody>
        </p:sp>
        <p:sp>
          <p:nvSpPr>
            <p:cNvPr id="90136" name="Title 13"/>
            <p:cNvSpPr txBox="1">
              <a:spLocks/>
            </p:cNvSpPr>
            <p:nvPr/>
          </p:nvSpPr>
          <p:spPr bwMode="auto">
            <a:xfrm>
              <a:off x="3799314" y="1818077"/>
              <a:ext cx="883343" cy="2731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en-US" altLang="zh-CN" sz="1400">
                  <a:solidFill>
                    <a:schemeClr val="bg1"/>
                  </a:solidFill>
                  <a:latin typeface="Diavlo Medium" pitchFamily="50" charset="0"/>
                </a:rPr>
                <a:t>Magazine</a:t>
              </a:r>
              <a:endParaRPr lang="en-US" altLang="zh-CN" sz="1600">
                <a:solidFill>
                  <a:schemeClr val="bg1"/>
                </a:solidFill>
                <a:latin typeface="Diavlo Medium" pitchFamily="50" charset="0"/>
              </a:endParaRPr>
            </a:p>
          </p:txBody>
        </p:sp>
      </p:grpSp>
      <p:grpSp>
        <p:nvGrpSpPr>
          <p:cNvPr id="32" name="Group 31"/>
          <p:cNvGrpSpPr>
            <a:grpSpLocks noChangeAspect="1"/>
          </p:cNvGrpSpPr>
          <p:nvPr/>
        </p:nvGrpSpPr>
        <p:grpSpPr bwMode="auto">
          <a:xfrm>
            <a:off x="9782175" y="4763"/>
            <a:ext cx="2500313" cy="4918075"/>
            <a:chOff x="7314938" y="-456"/>
            <a:chExt cx="1829061" cy="2972218"/>
          </a:xfrm>
        </p:grpSpPr>
        <p:sp>
          <p:nvSpPr>
            <p:cNvPr id="33" name="Rectangle 32"/>
            <p:cNvSpPr/>
            <p:nvPr/>
          </p:nvSpPr>
          <p:spPr>
            <a:xfrm>
              <a:off x="7314938" y="-456"/>
              <a:ext cx="1829061" cy="1486109"/>
            </a:xfrm>
            <a:prstGeom prst="rect">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34" name="Rectangle 33"/>
            <p:cNvSpPr/>
            <p:nvPr/>
          </p:nvSpPr>
          <p:spPr>
            <a:xfrm>
              <a:off x="7314938" y="1485653"/>
              <a:ext cx="1829061" cy="1486109"/>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90131" name="Content Placeholder 2"/>
            <p:cNvSpPr txBox="1">
              <a:spLocks/>
            </p:cNvSpPr>
            <p:nvPr/>
          </p:nvSpPr>
          <p:spPr bwMode="auto">
            <a:xfrm>
              <a:off x="7494186" y="2059743"/>
              <a:ext cx="1614581" cy="6467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en-US" altLang="zh-CN" sz="1000">
                  <a:solidFill>
                    <a:schemeClr val="bg1"/>
                  </a:solidFill>
                </a:rPr>
                <a:t>Lorem Ipsum has been the industry's standard dummy text ever since the 1500s, when an unknown.</a:t>
              </a:r>
            </a:p>
          </p:txBody>
        </p:sp>
        <p:sp>
          <p:nvSpPr>
            <p:cNvPr id="90132" name="Title 13"/>
            <p:cNvSpPr txBox="1">
              <a:spLocks/>
            </p:cNvSpPr>
            <p:nvPr/>
          </p:nvSpPr>
          <p:spPr bwMode="auto">
            <a:xfrm>
              <a:off x="7492787" y="1818077"/>
              <a:ext cx="1471701" cy="2731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en-US" altLang="zh-CN" sz="1400">
                  <a:solidFill>
                    <a:schemeClr val="bg1"/>
                  </a:solidFill>
                  <a:latin typeface="Diavlo Medium" pitchFamily="50" charset="0"/>
                </a:rPr>
                <a:t>Book Cover</a:t>
              </a:r>
            </a:p>
          </p:txBody>
        </p:sp>
      </p:grpSp>
      <p:grpSp>
        <p:nvGrpSpPr>
          <p:cNvPr id="37" name="Group 36"/>
          <p:cNvGrpSpPr>
            <a:grpSpLocks noChangeAspect="1"/>
          </p:cNvGrpSpPr>
          <p:nvPr/>
        </p:nvGrpSpPr>
        <p:grpSpPr bwMode="auto">
          <a:xfrm>
            <a:off x="2290763" y="-9525"/>
            <a:ext cx="2500312" cy="4916488"/>
            <a:chOff x="5485879" y="-456"/>
            <a:chExt cx="1829061" cy="2972218"/>
          </a:xfrm>
        </p:grpSpPr>
        <p:sp>
          <p:nvSpPr>
            <p:cNvPr id="38" name="Rectangle 37"/>
            <p:cNvSpPr/>
            <p:nvPr/>
          </p:nvSpPr>
          <p:spPr>
            <a:xfrm>
              <a:off x="5485879" y="-456"/>
              <a:ext cx="1829061" cy="148658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39" name="Rectangle 38"/>
            <p:cNvSpPr/>
            <p:nvPr/>
          </p:nvSpPr>
          <p:spPr>
            <a:xfrm>
              <a:off x="5485879" y="1486133"/>
              <a:ext cx="1829061" cy="1485629"/>
            </a:xfrm>
            <a:prstGeom prst="rect">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90127" name="Content Placeholder 2"/>
            <p:cNvSpPr txBox="1">
              <a:spLocks/>
            </p:cNvSpPr>
            <p:nvPr/>
          </p:nvSpPr>
          <p:spPr bwMode="auto">
            <a:xfrm>
              <a:off x="5690540" y="556866"/>
              <a:ext cx="1614581" cy="6467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en-US" altLang="zh-CN" sz="1000">
                  <a:solidFill>
                    <a:schemeClr val="bg1"/>
                  </a:solidFill>
                </a:rPr>
                <a:t>Lorem Ipsum has been the industry's standard dummy text ever since the 1500s, when an unknown.</a:t>
              </a:r>
            </a:p>
          </p:txBody>
        </p:sp>
        <p:sp>
          <p:nvSpPr>
            <p:cNvPr id="90128" name="Title 13"/>
            <p:cNvSpPr txBox="1">
              <a:spLocks/>
            </p:cNvSpPr>
            <p:nvPr/>
          </p:nvSpPr>
          <p:spPr bwMode="auto">
            <a:xfrm>
              <a:off x="5689141" y="315200"/>
              <a:ext cx="1615980" cy="2731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en-US" altLang="zh-CN" sz="1400">
                  <a:solidFill>
                    <a:schemeClr val="bg1"/>
                  </a:solidFill>
                  <a:latin typeface="Diavlo Medium" pitchFamily="50" charset="0"/>
                </a:rPr>
                <a:t>Sketch</a:t>
              </a:r>
              <a:endParaRPr lang="en-US" altLang="zh-CN" sz="1100">
                <a:solidFill>
                  <a:schemeClr val="bg1"/>
                </a:solidFill>
                <a:latin typeface="Diavlo Medium" pitchFamily="50" charset="0"/>
              </a:endParaRPr>
            </a:p>
          </p:txBody>
        </p:sp>
      </p:grpSp>
      <p:sp>
        <p:nvSpPr>
          <p:cNvPr id="43" name="Content Placeholder 2"/>
          <p:cNvSpPr txBox="1">
            <a:spLocks noChangeAspect="1"/>
          </p:cNvSpPr>
          <p:nvPr/>
        </p:nvSpPr>
        <p:spPr>
          <a:xfrm>
            <a:off x="608013" y="5216525"/>
            <a:ext cx="10990262" cy="989013"/>
          </a:xfrm>
          <a:prstGeom prst="rect">
            <a:avLst/>
          </a:prstGeom>
        </p:spPr>
        <p:txBody>
          <a:bodyPr>
            <a:norm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fontAlgn="auto">
              <a:lnSpc>
                <a:spcPct val="150000"/>
              </a:lnSpc>
              <a:spcAft>
                <a:spcPts val="0"/>
              </a:spcAft>
              <a:buFont typeface="Arial" pitchFamily="34" charset="0"/>
              <a:buNone/>
              <a:defRPr/>
            </a:pPr>
            <a:r>
              <a:rPr lang="en-US" sz="1100" dirty="0">
                <a:solidFill>
                  <a:schemeClr val="bg1">
                    <a:lumMod val="50000"/>
                  </a:schemeClr>
                </a:solidFill>
              </a:rPr>
              <a:t>Lorem ipsum dolor sit amet, consectetur adipiscing elit. Fusce suscipit neque non libero aliquam, ut facilisis lacus pretium. Sed imperdiet tincidunt velit laoreet facilisis. Praesent tempus ipsum suscipit, dictum nulla a, sagittis sapien. Curabitur a nisl facilisis lectus posuere pharetra porta sed neque. Fusce porttitor venenatis ipsum at ullamcorper. Suspendisse sodales leo vehicula libero pharetra, ac porttitor metus mollis</a:t>
            </a:r>
            <a:r>
              <a:rPr lang="en-US" sz="1100" dirty="0" smtClean="0">
                <a:solidFill>
                  <a:schemeClr val="bg1">
                    <a:lumMod val="50000"/>
                  </a:schemeClr>
                </a:solidFill>
              </a:rPr>
              <a:t>.</a:t>
            </a:r>
            <a:endParaRPr lang="en-US" sz="1100" dirty="0">
              <a:solidFill>
                <a:schemeClr val="bg1">
                  <a:lumMod val="50000"/>
                </a:schemeClr>
              </a:solidFill>
            </a:endParaRP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childTnLst>
                          </p:cTn>
                        </p:par>
                        <p:par>
                          <p:cTn id="21" fill="hold" nodeType="afterGroup">
                            <p:stCondLst>
                              <p:cond delay="3750"/>
                            </p:stCondLst>
                            <p:childTnLst>
                              <p:par>
                                <p:cTn id="22" presetID="22" presetClass="entr" presetSubtype="1" fill="hold" nodeType="after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wipe(up)">
                                      <p:cBhvr>
                                        <p:cTn id="24" dur="500"/>
                                        <p:tgtEl>
                                          <p:spTgt spid="16"/>
                                        </p:tgtEl>
                                      </p:cBhvr>
                                    </p:animEffect>
                                  </p:childTnLst>
                                </p:cTn>
                              </p:par>
                            </p:childTnLst>
                          </p:cTn>
                        </p:par>
                        <p:par>
                          <p:cTn id="25" fill="hold" nodeType="afterGroup">
                            <p:stCondLst>
                              <p:cond delay="4250"/>
                            </p:stCondLst>
                            <p:childTnLst>
                              <p:par>
                                <p:cTn id="26" presetID="22" presetClass="entr" presetSubtype="4" fill="hold" nodeType="after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wipe(down)">
                                      <p:cBhvr>
                                        <p:cTn id="28" dur="500"/>
                                        <p:tgtEl>
                                          <p:spTgt spid="37"/>
                                        </p:tgtEl>
                                      </p:cBhvr>
                                    </p:animEffect>
                                  </p:childTnLst>
                                </p:cTn>
                              </p:par>
                            </p:childTnLst>
                          </p:cTn>
                        </p:par>
                        <p:par>
                          <p:cTn id="29" fill="hold" nodeType="afterGroup">
                            <p:stCondLst>
                              <p:cond delay="4750"/>
                            </p:stCondLst>
                            <p:childTnLst>
                              <p:par>
                                <p:cTn id="30" presetID="22" presetClass="entr" presetSubtype="1" fill="hold" nodeType="afterEffect">
                                  <p:stCondLst>
                                    <p:cond delay="0"/>
                                  </p:stCondLst>
                                  <p:childTnLst>
                                    <p:set>
                                      <p:cBhvr>
                                        <p:cTn id="31" dur="1" fill="hold">
                                          <p:stCondLst>
                                            <p:cond delay="0"/>
                                          </p:stCondLst>
                                        </p:cTn>
                                        <p:tgtEl>
                                          <p:spTgt spid="21"/>
                                        </p:tgtEl>
                                        <p:attrNameLst>
                                          <p:attrName>style.visibility</p:attrName>
                                        </p:attrNameLst>
                                      </p:cBhvr>
                                      <p:to>
                                        <p:strVal val="visible"/>
                                      </p:to>
                                    </p:set>
                                    <p:animEffect transition="in" filter="wipe(up)">
                                      <p:cBhvr>
                                        <p:cTn id="32" dur="500"/>
                                        <p:tgtEl>
                                          <p:spTgt spid="21"/>
                                        </p:tgtEl>
                                      </p:cBhvr>
                                    </p:animEffect>
                                  </p:childTnLst>
                                </p:cTn>
                              </p:par>
                            </p:childTnLst>
                          </p:cTn>
                        </p:par>
                        <p:par>
                          <p:cTn id="33" fill="hold" nodeType="afterGroup">
                            <p:stCondLst>
                              <p:cond delay="5250"/>
                            </p:stCondLst>
                            <p:childTnLst>
                              <p:par>
                                <p:cTn id="34" presetID="22" presetClass="entr" presetSubtype="4" fill="hold"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wipe(down)">
                                      <p:cBhvr>
                                        <p:cTn id="36" dur="500"/>
                                        <p:tgtEl>
                                          <p:spTgt spid="26"/>
                                        </p:tgtEl>
                                      </p:cBhvr>
                                    </p:animEffect>
                                  </p:childTnLst>
                                </p:cTn>
                              </p:par>
                            </p:childTnLst>
                          </p:cTn>
                        </p:par>
                        <p:par>
                          <p:cTn id="37" fill="hold" nodeType="afterGroup">
                            <p:stCondLst>
                              <p:cond delay="5750"/>
                            </p:stCondLst>
                            <p:childTnLst>
                              <p:par>
                                <p:cTn id="38" presetID="22" presetClass="entr" presetSubtype="1" fill="hold" nodeType="afterEffect">
                                  <p:stCondLst>
                                    <p:cond delay="0"/>
                                  </p:stCondLst>
                                  <p:childTnLst>
                                    <p:set>
                                      <p:cBhvr>
                                        <p:cTn id="39" dur="1" fill="hold">
                                          <p:stCondLst>
                                            <p:cond delay="0"/>
                                          </p:stCondLst>
                                        </p:cTn>
                                        <p:tgtEl>
                                          <p:spTgt spid="32"/>
                                        </p:tgtEl>
                                        <p:attrNameLst>
                                          <p:attrName>style.visibility</p:attrName>
                                        </p:attrNameLst>
                                      </p:cBhvr>
                                      <p:to>
                                        <p:strVal val="visible"/>
                                      </p:to>
                                    </p:set>
                                    <p:animEffect transition="in" filter="wipe(up)">
                                      <p:cBhvr>
                                        <p:cTn id="40" dur="500"/>
                                        <p:tgtEl>
                                          <p:spTgt spid="32"/>
                                        </p:tgtEl>
                                      </p:cBhvr>
                                    </p:animEffect>
                                  </p:childTnLst>
                                </p:cTn>
                              </p:par>
                            </p:childTnLst>
                          </p:cTn>
                        </p:par>
                        <p:par>
                          <p:cTn id="41" fill="hold" nodeType="afterGroup">
                            <p:stCondLst>
                              <p:cond delay="6250"/>
                            </p:stCondLst>
                            <p:childTnLst>
                              <p:par>
                                <p:cTn id="42" presetID="10" presetClass="entr" presetSubtype="0" fill="hold" grpId="0" nodeType="afterEffect">
                                  <p:stCondLst>
                                    <p:cond delay="0"/>
                                  </p:stCondLst>
                                  <p:childTnLst>
                                    <p:set>
                                      <p:cBhvr>
                                        <p:cTn id="43" dur="1" fill="hold">
                                          <p:stCondLst>
                                            <p:cond delay="0"/>
                                          </p:stCondLst>
                                        </p:cTn>
                                        <p:tgtEl>
                                          <p:spTgt spid="43"/>
                                        </p:tgtEl>
                                        <p:attrNameLst>
                                          <p:attrName>style.visibility</p:attrName>
                                        </p:attrNameLst>
                                      </p:cBhvr>
                                      <p:to>
                                        <p:strVal val="visible"/>
                                      </p:to>
                                    </p:set>
                                    <p:animEffect transition="in" filter="fade">
                                      <p:cBhvr>
                                        <p:cTn id="44" dur="500"/>
                                        <p:tgtEl>
                                          <p:spTgt spid="4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3"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FEB75E3B-26EC-4C3D-B86F-13B08D0A6E92}"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88</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61138"/>
            <a:ext cx="1154112" cy="144462"/>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49128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Portfolio Sample</a:t>
            </a:r>
            <a:endParaRPr lang="en-US" altLang="zh-CN" sz="3600">
              <a:solidFill>
                <a:srgbClr val="767171"/>
              </a:solidFill>
              <a:latin typeface="Calibri Light" pitchFamily="34" charset="0"/>
            </a:endParaRPr>
          </a:p>
        </p:txBody>
      </p:sp>
      <p:sp>
        <p:nvSpPr>
          <p:cNvPr id="412"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sp>
        <p:nvSpPr>
          <p:cNvPr id="16" name="Rectangle 15"/>
          <p:cNvSpPr>
            <a:spLocks noChangeAspect="1"/>
          </p:cNvSpPr>
          <p:nvPr/>
        </p:nvSpPr>
        <p:spPr>
          <a:xfrm>
            <a:off x="836613" y="2085975"/>
            <a:ext cx="3098800" cy="3046413"/>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grpSp>
        <p:nvGrpSpPr>
          <p:cNvPr id="17" name="Group 16"/>
          <p:cNvGrpSpPr>
            <a:grpSpLocks noChangeAspect="1"/>
          </p:cNvGrpSpPr>
          <p:nvPr/>
        </p:nvGrpSpPr>
        <p:grpSpPr bwMode="auto">
          <a:xfrm>
            <a:off x="836613" y="5235575"/>
            <a:ext cx="3098800" cy="260350"/>
            <a:chOff x="593829" y="4296001"/>
            <a:chExt cx="2426497" cy="204879"/>
          </a:xfrm>
        </p:grpSpPr>
        <p:sp>
          <p:nvSpPr>
            <p:cNvPr id="18" name="Rectangle 17"/>
            <p:cNvSpPr/>
            <p:nvPr/>
          </p:nvSpPr>
          <p:spPr>
            <a:xfrm>
              <a:off x="593829" y="4296001"/>
              <a:ext cx="1014355" cy="204879"/>
            </a:xfrm>
            <a:prstGeom prst="rect">
              <a:avLst/>
            </a:prstGeom>
          </p:spPr>
          <p:txBody>
            <a:bodyPr>
              <a:spAutoFit/>
            </a:bodyPr>
            <a:lstStyle/>
            <a:p>
              <a:pPr eaLnBrk="1" hangingPunct="1">
                <a:spcBef>
                  <a:spcPts val="0"/>
                </a:spcBef>
                <a:spcAft>
                  <a:spcPts val="0"/>
                </a:spcAft>
                <a:defRPr/>
              </a:pPr>
              <a:r>
                <a:rPr lang="en-US" sz="1100" b="1" dirty="0">
                  <a:solidFill>
                    <a:srgbClr val="FF0000"/>
                  </a:solidFill>
                  <a:latin typeface="+mn-lt"/>
                </a:rPr>
                <a:t>Client</a:t>
              </a:r>
              <a:r>
                <a:rPr lang="id-ID" sz="1100" b="1" dirty="0">
                  <a:solidFill>
                    <a:srgbClr val="FF0000"/>
                  </a:solidFill>
                  <a:latin typeface="+mn-lt"/>
                </a:rPr>
                <a:t> </a:t>
              </a:r>
              <a:r>
                <a:rPr lang="en-US" sz="1100" b="1" dirty="0">
                  <a:solidFill>
                    <a:srgbClr val="FF0000"/>
                  </a:solidFill>
                  <a:latin typeface="+mn-lt"/>
                </a:rPr>
                <a:t>: </a:t>
              </a:r>
              <a:r>
                <a:rPr lang="en-US" sz="1100" dirty="0">
                  <a:solidFill>
                    <a:schemeClr val="bg1">
                      <a:lumMod val="65000"/>
                    </a:schemeClr>
                  </a:solidFill>
                  <a:latin typeface="+mn-lt"/>
                </a:rPr>
                <a:t>Cactus</a:t>
              </a:r>
            </a:p>
          </p:txBody>
        </p:sp>
        <p:sp>
          <p:nvSpPr>
            <p:cNvPr id="19" name="Rectangle 18"/>
            <p:cNvSpPr/>
            <p:nvPr/>
          </p:nvSpPr>
          <p:spPr>
            <a:xfrm>
              <a:off x="1603212" y="4296001"/>
              <a:ext cx="1417114" cy="204879"/>
            </a:xfrm>
            <a:prstGeom prst="rect">
              <a:avLst/>
            </a:prstGeom>
          </p:spPr>
          <p:txBody>
            <a:bodyPr>
              <a:spAutoFit/>
            </a:bodyPr>
            <a:lstStyle/>
            <a:p>
              <a:pPr algn="r" eaLnBrk="1" hangingPunct="1">
                <a:spcBef>
                  <a:spcPts val="0"/>
                </a:spcBef>
                <a:spcAft>
                  <a:spcPts val="0"/>
                </a:spcAft>
                <a:defRPr/>
              </a:pPr>
              <a:r>
                <a:rPr lang="en-US" sz="1100" b="1" dirty="0">
                  <a:solidFill>
                    <a:srgbClr val="FF0000"/>
                  </a:solidFill>
                  <a:latin typeface="+mn-lt"/>
                </a:rPr>
                <a:t>Task</a:t>
              </a:r>
              <a:r>
                <a:rPr lang="id-ID" sz="1100" b="1" dirty="0">
                  <a:solidFill>
                    <a:srgbClr val="FF0000"/>
                  </a:solidFill>
                  <a:latin typeface="+mn-lt"/>
                </a:rPr>
                <a:t> </a:t>
              </a:r>
              <a:r>
                <a:rPr lang="en-US" sz="1100" b="1" dirty="0">
                  <a:solidFill>
                    <a:srgbClr val="FF0000"/>
                  </a:solidFill>
                  <a:latin typeface="+mn-lt"/>
                </a:rPr>
                <a:t>: </a:t>
              </a:r>
              <a:r>
                <a:rPr lang="en-US" sz="1100" dirty="0">
                  <a:solidFill>
                    <a:schemeClr val="bg1">
                      <a:lumMod val="65000"/>
                    </a:schemeClr>
                  </a:solidFill>
                  <a:latin typeface="+mn-lt"/>
                </a:rPr>
                <a:t>Book Design</a:t>
              </a:r>
            </a:p>
          </p:txBody>
        </p:sp>
      </p:grpSp>
      <p:sp>
        <p:nvSpPr>
          <p:cNvPr id="20" name="Rectangle 19"/>
          <p:cNvSpPr>
            <a:spLocks noChangeAspect="1"/>
          </p:cNvSpPr>
          <p:nvPr/>
        </p:nvSpPr>
        <p:spPr>
          <a:xfrm>
            <a:off x="4552950" y="2085975"/>
            <a:ext cx="3098800" cy="3046413"/>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grpSp>
        <p:nvGrpSpPr>
          <p:cNvPr id="21" name="Group 20"/>
          <p:cNvGrpSpPr>
            <a:grpSpLocks noChangeAspect="1"/>
          </p:cNvGrpSpPr>
          <p:nvPr/>
        </p:nvGrpSpPr>
        <p:grpSpPr bwMode="auto">
          <a:xfrm>
            <a:off x="4552950" y="5235575"/>
            <a:ext cx="3098800" cy="260350"/>
            <a:chOff x="4964634" y="4296002"/>
            <a:chExt cx="2426495" cy="204874"/>
          </a:xfrm>
        </p:grpSpPr>
        <p:sp>
          <p:nvSpPr>
            <p:cNvPr id="22" name="Rectangle 21"/>
            <p:cNvSpPr/>
            <p:nvPr/>
          </p:nvSpPr>
          <p:spPr>
            <a:xfrm>
              <a:off x="4964634" y="4296002"/>
              <a:ext cx="1004410" cy="204874"/>
            </a:xfrm>
            <a:prstGeom prst="rect">
              <a:avLst/>
            </a:prstGeom>
          </p:spPr>
          <p:txBody>
            <a:bodyPr>
              <a:spAutoFit/>
            </a:bodyPr>
            <a:lstStyle/>
            <a:p>
              <a:pPr eaLnBrk="1" hangingPunct="1">
                <a:spcBef>
                  <a:spcPts val="0"/>
                </a:spcBef>
                <a:spcAft>
                  <a:spcPts val="0"/>
                </a:spcAft>
                <a:defRPr/>
              </a:pPr>
              <a:r>
                <a:rPr lang="en-US" sz="1100" b="1" dirty="0">
                  <a:solidFill>
                    <a:srgbClr val="FF0000"/>
                  </a:solidFill>
                  <a:latin typeface="+mn-lt"/>
                </a:rPr>
                <a:t>Client</a:t>
              </a:r>
              <a:r>
                <a:rPr lang="id-ID" sz="1100" b="1" dirty="0">
                  <a:solidFill>
                    <a:srgbClr val="FF0000"/>
                  </a:solidFill>
                  <a:latin typeface="+mn-lt"/>
                </a:rPr>
                <a:t> </a:t>
              </a:r>
              <a:r>
                <a:rPr lang="en-US" sz="1100" b="1" dirty="0">
                  <a:solidFill>
                    <a:srgbClr val="FF0000"/>
                  </a:solidFill>
                  <a:latin typeface="+mn-lt"/>
                </a:rPr>
                <a:t>:</a:t>
              </a:r>
              <a:r>
                <a:rPr lang="en-US" sz="1100" b="1" dirty="0">
                  <a:solidFill>
                    <a:schemeClr val="accent2"/>
                  </a:solidFill>
                  <a:latin typeface="+mn-lt"/>
                </a:rPr>
                <a:t> </a:t>
              </a:r>
              <a:r>
                <a:rPr lang="en-US" sz="1100" dirty="0">
                  <a:solidFill>
                    <a:schemeClr val="bg1">
                      <a:lumMod val="65000"/>
                    </a:schemeClr>
                  </a:solidFill>
                  <a:latin typeface="+mn-lt"/>
                </a:rPr>
                <a:t>Foster</a:t>
              </a:r>
            </a:p>
          </p:txBody>
        </p:sp>
        <p:sp>
          <p:nvSpPr>
            <p:cNvPr id="23" name="Rectangle 22"/>
            <p:cNvSpPr/>
            <p:nvPr/>
          </p:nvSpPr>
          <p:spPr>
            <a:xfrm>
              <a:off x="5964071" y="4296002"/>
              <a:ext cx="1427058" cy="204874"/>
            </a:xfrm>
            <a:prstGeom prst="rect">
              <a:avLst/>
            </a:prstGeom>
          </p:spPr>
          <p:txBody>
            <a:bodyPr>
              <a:spAutoFit/>
            </a:bodyPr>
            <a:lstStyle/>
            <a:p>
              <a:pPr algn="r" eaLnBrk="1" hangingPunct="1">
                <a:spcBef>
                  <a:spcPts val="0"/>
                </a:spcBef>
                <a:spcAft>
                  <a:spcPts val="0"/>
                </a:spcAft>
                <a:defRPr/>
              </a:pPr>
              <a:r>
                <a:rPr lang="en-US" sz="1100" b="1" dirty="0">
                  <a:solidFill>
                    <a:srgbClr val="FF0000"/>
                  </a:solidFill>
                  <a:latin typeface="+mn-lt"/>
                </a:rPr>
                <a:t>Task</a:t>
              </a:r>
              <a:r>
                <a:rPr lang="id-ID" sz="1100" b="1" dirty="0">
                  <a:solidFill>
                    <a:srgbClr val="FF0000"/>
                  </a:solidFill>
                  <a:latin typeface="+mn-lt"/>
                </a:rPr>
                <a:t> </a:t>
              </a:r>
              <a:r>
                <a:rPr lang="en-US" sz="1100" b="1" dirty="0">
                  <a:solidFill>
                    <a:srgbClr val="FF0000"/>
                  </a:solidFill>
                  <a:latin typeface="+mn-lt"/>
                </a:rPr>
                <a:t>:</a:t>
              </a:r>
              <a:r>
                <a:rPr lang="en-US" sz="1100" b="1" dirty="0">
                  <a:solidFill>
                    <a:schemeClr val="accent2"/>
                  </a:solidFill>
                  <a:latin typeface="+mn-lt"/>
                </a:rPr>
                <a:t> </a:t>
              </a:r>
              <a:r>
                <a:rPr lang="en-US" sz="1100" dirty="0">
                  <a:solidFill>
                    <a:schemeClr val="bg1">
                      <a:lumMod val="65000"/>
                    </a:schemeClr>
                  </a:solidFill>
                  <a:latin typeface="+mn-lt"/>
                </a:rPr>
                <a:t>Cover Disc</a:t>
              </a:r>
            </a:p>
          </p:txBody>
        </p:sp>
      </p:grpSp>
      <p:sp>
        <p:nvSpPr>
          <p:cNvPr id="24" name="Rectangle 23"/>
          <p:cNvSpPr>
            <a:spLocks noChangeAspect="1"/>
          </p:cNvSpPr>
          <p:nvPr/>
        </p:nvSpPr>
        <p:spPr>
          <a:xfrm>
            <a:off x="8269288" y="2085975"/>
            <a:ext cx="3122612" cy="3046413"/>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grpSp>
        <p:nvGrpSpPr>
          <p:cNvPr id="25" name="Group 24"/>
          <p:cNvGrpSpPr>
            <a:grpSpLocks noChangeAspect="1"/>
          </p:cNvGrpSpPr>
          <p:nvPr/>
        </p:nvGrpSpPr>
        <p:grpSpPr bwMode="auto">
          <a:xfrm>
            <a:off x="8293100" y="5235575"/>
            <a:ext cx="3098800" cy="260350"/>
            <a:chOff x="4907799" y="4296002"/>
            <a:chExt cx="2426496" cy="204879"/>
          </a:xfrm>
        </p:grpSpPr>
        <p:sp>
          <p:nvSpPr>
            <p:cNvPr id="26" name="Rectangle 25"/>
            <p:cNvSpPr/>
            <p:nvPr/>
          </p:nvSpPr>
          <p:spPr>
            <a:xfrm>
              <a:off x="4907799" y="4296002"/>
              <a:ext cx="1061592" cy="204879"/>
            </a:xfrm>
            <a:prstGeom prst="rect">
              <a:avLst/>
            </a:prstGeom>
          </p:spPr>
          <p:txBody>
            <a:bodyPr>
              <a:spAutoFit/>
            </a:bodyPr>
            <a:lstStyle/>
            <a:p>
              <a:pPr eaLnBrk="1" hangingPunct="1">
                <a:spcBef>
                  <a:spcPts val="0"/>
                </a:spcBef>
                <a:spcAft>
                  <a:spcPts val="0"/>
                </a:spcAft>
                <a:defRPr/>
              </a:pPr>
              <a:r>
                <a:rPr lang="en-US" sz="1100" b="1" dirty="0">
                  <a:solidFill>
                    <a:srgbClr val="FF0000"/>
                  </a:solidFill>
                  <a:latin typeface="+mn-lt"/>
                </a:rPr>
                <a:t>Client</a:t>
              </a:r>
              <a:r>
                <a:rPr lang="id-ID" sz="1100" b="1" dirty="0">
                  <a:solidFill>
                    <a:srgbClr val="FF0000"/>
                  </a:solidFill>
                  <a:latin typeface="+mn-lt"/>
                </a:rPr>
                <a:t> </a:t>
              </a:r>
              <a:r>
                <a:rPr lang="en-US" sz="1100" b="1" dirty="0">
                  <a:solidFill>
                    <a:srgbClr val="FF0000"/>
                  </a:solidFill>
                  <a:latin typeface="+mn-lt"/>
                </a:rPr>
                <a:t>: </a:t>
              </a:r>
              <a:r>
                <a:rPr lang="en-US" sz="1100" dirty="0" err="1">
                  <a:solidFill>
                    <a:schemeClr val="bg1">
                      <a:lumMod val="65000"/>
                    </a:schemeClr>
                  </a:solidFill>
                  <a:latin typeface="+mn-lt"/>
                </a:rPr>
                <a:t>Corcho</a:t>
              </a:r>
              <a:endParaRPr lang="en-US" sz="1100" dirty="0">
                <a:solidFill>
                  <a:schemeClr val="bg1">
                    <a:lumMod val="65000"/>
                  </a:schemeClr>
                </a:solidFill>
                <a:latin typeface="+mn-lt"/>
              </a:endParaRPr>
            </a:p>
          </p:txBody>
        </p:sp>
        <p:sp>
          <p:nvSpPr>
            <p:cNvPr id="27" name="Rectangle 26"/>
            <p:cNvSpPr/>
            <p:nvPr/>
          </p:nvSpPr>
          <p:spPr>
            <a:xfrm>
              <a:off x="5899778" y="4296002"/>
              <a:ext cx="1434517" cy="204879"/>
            </a:xfrm>
            <a:prstGeom prst="rect">
              <a:avLst/>
            </a:prstGeom>
          </p:spPr>
          <p:txBody>
            <a:bodyPr>
              <a:spAutoFit/>
            </a:bodyPr>
            <a:lstStyle/>
            <a:p>
              <a:pPr algn="r" eaLnBrk="1" hangingPunct="1">
                <a:spcBef>
                  <a:spcPts val="0"/>
                </a:spcBef>
                <a:spcAft>
                  <a:spcPts val="0"/>
                </a:spcAft>
                <a:defRPr/>
              </a:pPr>
              <a:r>
                <a:rPr lang="en-US" sz="1100" b="1" dirty="0">
                  <a:solidFill>
                    <a:srgbClr val="FF0000"/>
                  </a:solidFill>
                  <a:latin typeface="+mn-lt"/>
                </a:rPr>
                <a:t>Task</a:t>
              </a:r>
              <a:r>
                <a:rPr lang="id-ID" sz="1100" b="1" dirty="0">
                  <a:solidFill>
                    <a:srgbClr val="FF0000"/>
                  </a:solidFill>
                  <a:latin typeface="+mn-lt"/>
                </a:rPr>
                <a:t> </a:t>
              </a:r>
              <a:r>
                <a:rPr lang="en-US" sz="1100" b="1" dirty="0">
                  <a:solidFill>
                    <a:srgbClr val="FF0000"/>
                  </a:solidFill>
                  <a:latin typeface="+mn-lt"/>
                </a:rPr>
                <a:t>:</a:t>
              </a:r>
              <a:r>
                <a:rPr lang="en-US" sz="1100" b="1" dirty="0">
                  <a:solidFill>
                    <a:schemeClr val="accent2"/>
                  </a:solidFill>
                  <a:latin typeface="+mn-lt"/>
                </a:rPr>
                <a:t> </a:t>
              </a:r>
              <a:r>
                <a:rPr lang="en-US" sz="1100" dirty="0">
                  <a:solidFill>
                    <a:schemeClr val="bg1">
                      <a:lumMod val="65000"/>
                    </a:schemeClr>
                  </a:solidFill>
                  <a:latin typeface="+mn-lt"/>
                </a:rPr>
                <a:t>Business Cards</a:t>
              </a:r>
            </a:p>
          </p:txBody>
        </p:sp>
      </p:grpSp>
    </p:spTree>
  </p:cSld>
  <p:clrMapOvr>
    <a:masterClrMapping/>
  </p:clrMapOvr>
  <p:transition spd="slow">
    <p:dissolv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childTnLst>
                          </p:cTn>
                        </p:par>
                        <p:par>
                          <p:cTn id="27" fill="hold" nodeType="afterGroup">
                            <p:stCondLst>
                              <p:cond delay="3750"/>
                            </p:stCondLst>
                            <p:childTnLst>
                              <p:par>
                                <p:cTn id="28" presetID="10" presetClass="entr" presetSubtype="0" fill="hold" grpId="0" nodeType="after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fade">
                                      <p:cBhvr>
                                        <p:cTn id="30" dur="500"/>
                                        <p:tgtEl>
                                          <p:spTgt spid="16"/>
                                        </p:tgtEl>
                                      </p:cBhvr>
                                    </p:animEffect>
                                  </p:childTnLst>
                                </p:cTn>
                              </p:par>
                            </p:childTnLst>
                          </p:cTn>
                        </p:par>
                        <p:par>
                          <p:cTn id="31" fill="hold" nodeType="afterGroup">
                            <p:stCondLst>
                              <p:cond delay="4250"/>
                            </p:stCondLst>
                            <p:childTnLst>
                              <p:par>
                                <p:cTn id="32" presetID="10" presetClass="entr" presetSubtype="0" fill="hold" nodeType="afterEffect">
                                  <p:stCondLst>
                                    <p:cond delay="0"/>
                                  </p:stCondLst>
                                  <p:childTnLst>
                                    <p:set>
                                      <p:cBhvr>
                                        <p:cTn id="33" dur="1" fill="hold">
                                          <p:stCondLst>
                                            <p:cond delay="0"/>
                                          </p:stCondLst>
                                        </p:cTn>
                                        <p:tgtEl>
                                          <p:spTgt spid="17"/>
                                        </p:tgtEl>
                                        <p:attrNameLst>
                                          <p:attrName>style.visibility</p:attrName>
                                        </p:attrNameLst>
                                      </p:cBhvr>
                                      <p:to>
                                        <p:strVal val="visible"/>
                                      </p:to>
                                    </p:set>
                                    <p:animEffect transition="in" filter="fade">
                                      <p:cBhvr>
                                        <p:cTn id="34" dur="500"/>
                                        <p:tgtEl>
                                          <p:spTgt spid="17"/>
                                        </p:tgtEl>
                                      </p:cBhvr>
                                    </p:animEffect>
                                  </p:childTnLst>
                                </p:cTn>
                              </p:par>
                            </p:childTnLst>
                          </p:cTn>
                        </p:par>
                        <p:par>
                          <p:cTn id="35" fill="hold" nodeType="afterGroup">
                            <p:stCondLst>
                              <p:cond delay="4750"/>
                            </p:stCondLst>
                            <p:childTnLst>
                              <p:par>
                                <p:cTn id="36" presetID="10" presetClass="entr" presetSubtype="0" fill="hold" grpId="0" nodeType="afterEffect">
                                  <p:stCondLst>
                                    <p:cond delay="0"/>
                                  </p:stCondLst>
                                  <p:childTnLst>
                                    <p:set>
                                      <p:cBhvr>
                                        <p:cTn id="37" dur="1" fill="hold">
                                          <p:stCondLst>
                                            <p:cond delay="0"/>
                                          </p:stCondLst>
                                        </p:cTn>
                                        <p:tgtEl>
                                          <p:spTgt spid="20"/>
                                        </p:tgtEl>
                                        <p:attrNameLst>
                                          <p:attrName>style.visibility</p:attrName>
                                        </p:attrNameLst>
                                      </p:cBhvr>
                                      <p:to>
                                        <p:strVal val="visible"/>
                                      </p:to>
                                    </p:set>
                                    <p:animEffect transition="in" filter="fade">
                                      <p:cBhvr>
                                        <p:cTn id="38" dur="500"/>
                                        <p:tgtEl>
                                          <p:spTgt spid="20"/>
                                        </p:tgtEl>
                                      </p:cBhvr>
                                    </p:animEffect>
                                  </p:childTnLst>
                                </p:cTn>
                              </p:par>
                            </p:childTnLst>
                          </p:cTn>
                        </p:par>
                        <p:par>
                          <p:cTn id="39" fill="hold" nodeType="afterGroup">
                            <p:stCondLst>
                              <p:cond delay="5250"/>
                            </p:stCondLst>
                            <p:childTnLst>
                              <p:par>
                                <p:cTn id="40" presetID="10" presetClass="entr" presetSubtype="0" fill="hold" nodeType="after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fade">
                                      <p:cBhvr>
                                        <p:cTn id="42" dur="500"/>
                                        <p:tgtEl>
                                          <p:spTgt spid="21"/>
                                        </p:tgtEl>
                                      </p:cBhvr>
                                    </p:animEffect>
                                  </p:childTnLst>
                                </p:cTn>
                              </p:par>
                            </p:childTnLst>
                          </p:cTn>
                        </p:par>
                        <p:par>
                          <p:cTn id="43" fill="hold" nodeType="afterGroup">
                            <p:stCondLst>
                              <p:cond delay="5750"/>
                            </p:stCondLst>
                            <p:childTnLst>
                              <p:par>
                                <p:cTn id="44" presetID="10" presetClass="entr" presetSubtype="0" fill="hold" grpId="0" nodeType="afterEffect">
                                  <p:stCondLst>
                                    <p:cond delay="0"/>
                                  </p:stCondLst>
                                  <p:childTnLst>
                                    <p:set>
                                      <p:cBhvr>
                                        <p:cTn id="45" dur="1" fill="hold">
                                          <p:stCondLst>
                                            <p:cond delay="0"/>
                                          </p:stCondLst>
                                        </p:cTn>
                                        <p:tgtEl>
                                          <p:spTgt spid="24"/>
                                        </p:tgtEl>
                                        <p:attrNameLst>
                                          <p:attrName>style.visibility</p:attrName>
                                        </p:attrNameLst>
                                      </p:cBhvr>
                                      <p:to>
                                        <p:strVal val="visible"/>
                                      </p:to>
                                    </p:set>
                                    <p:animEffect transition="in" filter="fade">
                                      <p:cBhvr>
                                        <p:cTn id="46" dur="500"/>
                                        <p:tgtEl>
                                          <p:spTgt spid="24"/>
                                        </p:tgtEl>
                                      </p:cBhvr>
                                    </p:animEffect>
                                  </p:childTnLst>
                                </p:cTn>
                              </p:par>
                            </p:childTnLst>
                          </p:cTn>
                        </p:par>
                        <p:par>
                          <p:cTn id="47" fill="hold" nodeType="afterGroup">
                            <p:stCondLst>
                              <p:cond delay="6250"/>
                            </p:stCondLst>
                            <p:childTnLst>
                              <p:par>
                                <p:cTn id="48" presetID="10" presetClass="entr" presetSubtype="0" fill="hold" nodeType="afterEffect">
                                  <p:stCondLst>
                                    <p:cond delay="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16" grpId="0" animBg="1"/>
      <p:bldP spid="20" grpId="0" animBg="1"/>
      <p:bldP spid="24"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ADA91FBD-6824-4E90-8B6B-A5118D7E1D08}"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89</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Portfolio Two Slide</a:t>
            </a:r>
            <a:endParaRPr lang="en-US" altLang="zh-CN" sz="3600">
              <a:solidFill>
                <a:srgbClr val="767171"/>
              </a:solidFill>
              <a:latin typeface="Calibri Light" pitchFamily="34" charset="0"/>
            </a:endParaRPr>
          </a:p>
        </p:txBody>
      </p:sp>
      <p:sp>
        <p:nvSpPr>
          <p:cNvPr id="412"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sp>
        <p:nvSpPr>
          <p:cNvPr id="16" name="Rectangle 15"/>
          <p:cNvSpPr>
            <a:spLocks noChangeAspect="1"/>
          </p:cNvSpPr>
          <p:nvPr/>
        </p:nvSpPr>
        <p:spPr>
          <a:xfrm>
            <a:off x="676275" y="1463675"/>
            <a:ext cx="4727575" cy="4021138"/>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cxnSp>
        <p:nvCxnSpPr>
          <p:cNvPr id="17" name="Straight Connector 16"/>
          <p:cNvCxnSpPr>
            <a:cxnSpLocks noChangeAspect="1"/>
          </p:cNvCxnSpPr>
          <p:nvPr/>
        </p:nvCxnSpPr>
        <p:spPr>
          <a:xfrm>
            <a:off x="5905500" y="1473200"/>
            <a:ext cx="0" cy="4006850"/>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18" name="Group 17"/>
          <p:cNvGrpSpPr>
            <a:grpSpLocks noChangeAspect="1"/>
          </p:cNvGrpSpPr>
          <p:nvPr/>
        </p:nvGrpSpPr>
        <p:grpSpPr bwMode="auto">
          <a:xfrm>
            <a:off x="676275" y="5588000"/>
            <a:ext cx="5049838" cy="261938"/>
            <a:chOff x="546375" y="4296002"/>
            <a:chExt cx="3624641" cy="187807"/>
          </a:xfrm>
        </p:grpSpPr>
        <p:sp>
          <p:nvSpPr>
            <p:cNvPr id="19" name="Rectangle 18"/>
            <p:cNvSpPr/>
            <p:nvPr/>
          </p:nvSpPr>
          <p:spPr>
            <a:xfrm>
              <a:off x="546375" y="4296002"/>
              <a:ext cx="1061982" cy="187807"/>
            </a:xfrm>
            <a:prstGeom prst="rect">
              <a:avLst/>
            </a:prstGeom>
          </p:spPr>
          <p:txBody>
            <a:bodyPr>
              <a:spAutoFit/>
            </a:bodyPr>
            <a:lstStyle/>
            <a:p>
              <a:pPr eaLnBrk="1" hangingPunct="1">
                <a:spcBef>
                  <a:spcPts val="0"/>
                </a:spcBef>
                <a:spcAft>
                  <a:spcPts val="0"/>
                </a:spcAft>
                <a:defRPr/>
              </a:pPr>
              <a:r>
                <a:rPr lang="en-US" sz="1100" b="1" dirty="0">
                  <a:solidFill>
                    <a:srgbClr val="FF0000"/>
                  </a:solidFill>
                  <a:latin typeface="+mn-lt"/>
                </a:rPr>
                <a:t>Client</a:t>
              </a:r>
              <a:r>
                <a:rPr lang="id-ID" sz="1100" b="1" dirty="0">
                  <a:solidFill>
                    <a:srgbClr val="FF0000"/>
                  </a:solidFill>
                  <a:latin typeface="+mn-lt"/>
                </a:rPr>
                <a:t> </a:t>
              </a:r>
              <a:r>
                <a:rPr lang="en-US" sz="1100" b="1" dirty="0">
                  <a:solidFill>
                    <a:srgbClr val="FF0000"/>
                  </a:solidFill>
                  <a:latin typeface="+mn-lt"/>
                </a:rPr>
                <a:t>:</a:t>
              </a:r>
              <a:r>
                <a:rPr lang="en-US" sz="1100" b="1" dirty="0">
                  <a:solidFill>
                    <a:schemeClr val="accent2"/>
                  </a:solidFill>
                  <a:latin typeface="+mn-lt"/>
                </a:rPr>
                <a:t> </a:t>
              </a:r>
              <a:r>
                <a:rPr lang="en-US" sz="1100" dirty="0">
                  <a:solidFill>
                    <a:schemeClr val="bg1">
                      <a:lumMod val="65000"/>
                    </a:schemeClr>
                  </a:solidFill>
                  <a:latin typeface="+mn-lt"/>
                </a:rPr>
                <a:t>18 Conejos</a:t>
              </a:r>
            </a:p>
          </p:txBody>
        </p:sp>
        <p:sp>
          <p:nvSpPr>
            <p:cNvPr id="20" name="Rectangle 19"/>
            <p:cNvSpPr/>
            <p:nvPr/>
          </p:nvSpPr>
          <p:spPr>
            <a:xfrm>
              <a:off x="1602660" y="4296002"/>
              <a:ext cx="1061982" cy="187807"/>
            </a:xfrm>
            <a:prstGeom prst="rect">
              <a:avLst/>
            </a:prstGeom>
          </p:spPr>
          <p:txBody>
            <a:bodyPr>
              <a:spAutoFit/>
            </a:bodyPr>
            <a:lstStyle/>
            <a:p>
              <a:pPr eaLnBrk="1" hangingPunct="1">
                <a:spcBef>
                  <a:spcPts val="0"/>
                </a:spcBef>
                <a:spcAft>
                  <a:spcPts val="0"/>
                </a:spcAft>
                <a:defRPr/>
              </a:pPr>
              <a:r>
                <a:rPr lang="en-US" sz="1100" b="1" dirty="0">
                  <a:solidFill>
                    <a:srgbClr val="FF0000"/>
                  </a:solidFill>
                  <a:latin typeface="+mn-lt"/>
                </a:rPr>
                <a:t>Task</a:t>
              </a:r>
              <a:r>
                <a:rPr lang="id-ID" sz="1100" b="1" dirty="0">
                  <a:solidFill>
                    <a:srgbClr val="FF0000"/>
                  </a:solidFill>
                  <a:latin typeface="+mn-lt"/>
                </a:rPr>
                <a:t> </a:t>
              </a:r>
              <a:r>
                <a:rPr lang="en-US" sz="1100" b="1" dirty="0">
                  <a:solidFill>
                    <a:srgbClr val="FF0000"/>
                  </a:solidFill>
                  <a:latin typeface="+mn-lt"/>
                </a:rPr>
                <a:t>:</a:t>
              </a:r>
              <a:r>
                <a:rPr lang="en-US" sz="1100" b="1" dirty="0">
                  <a:solidFill>
                    <a:schemeClr val="accent2"/>
                  </a:solidFill>
                  <a:latin typeface="+mn-lt"/>
                </a:rPr>
                <a:t> </a:t>
              </a:r>
              <a:r>
                <a:rPr lang="en-US" sz="1100" dirty="0">
                  <a:solidFill>
                    <a:schemeClr val="bg1">
                      <a:lumMod val="65000"/>
                    </a:schemeClr>
                  </a:solidFill>
                  <a:latin typeface="+mn-lt"/>
                </a:rPr>
                <a:t>Logo Design</a:t>
              </a:r>
            </a:p>
          </p:txBody>
        </p:sp>
        <p:sp>
          <p:nvSpPr>
            <p:cNvPr id="21" name="Rectangle 20"/>
            <p:cNvSpPr/>
            <p:nvPr/>
          </p:nvSpPr>
          <p:spPr>
            <a:xfrm>
              <a:off x="2658945" y="4296002"/>
              <a:ext cx="1512071" cy="187807"/>
            </a:xfrm>
            <a:prstGeom prst="rect">
              <a:avLst/>
            </a:prstGeom>
          </p:spPr>
          <p:txBody>
            <a:bodyPr>
              <a:spAutoFit/>
            </a:bodyPr>
            <a:lstStyle/>
            <a:p>
              <a:pPr eaLnBrk="1" hangingPunct="1">
                <a:spcBef>
                  <a:spcPts val="0"/>
                </a:spcBef>
                <a:spcAft>
                  <a:spcPts val="0"/>
                </a:spcAft>
                <a:defRPr/>
              </a:pPr>
              <a:r>
                <a:rPr lang="en-US" sz="1100" b="1" dirty="0">
                  <a:solidFill>
                    <a:srgbClr val="FF0000"/>
                  </a:solidFill>
                  <a:latin typeface="+mn-lt"/>
                </a:rPr>
                <a:t>Skills</a:t>
              </a:r>
              <a:r>
                <a:rPr lang="id-ID" sz="1100" b="1" dirty="0">
                  <a:solidFill>
                    <a:srgbClr val="FF0000"/>
                  </a:solidFill>
                  <a:latin typeface="+mn-lt"/>
                </a:rPr>
                <a:t> </a:t>
              </a:r>
              <a:r>
                <a:rPr lang="en-US" sz="1100" b="1" dirty="0">
                  <a:solidFill>
                    <a:srgbClr val="FF0000"/>
                  </a:solidFill>
                  <a:latin typeface="+mn-lt"/>
                </a:rPr>
                <a:t>:</a:t>
              </a:r>
              <a:r>
                <a:rPr lang="en-US" sz="1100" b="1" dirty="0">
                  <a:solidFill>
                    <a:schemeClr val="accent2"/>
                  </a:solidFill>
                  <a:latin typeface="+mn-lt"/>
                </a:rPr>
                <a:t> </a:t>
              </a:r>
              <a:r>
                <a:rPr lang="en-US" sz="1100" dirty="0">
                  <a:solidFill>
                    <a:schemeClr val="bg1">
                      <a:lumMod val="65000"/>
                    </a:schemeClr>
                  </a:solidFill>
                  <a:latin typeface="+mn-lt"/>
                </a:rPr>
                <a:t>Photoshop, Illustrator</a:t>
              </a:r>
            </a:p>
          </p:txBody>
        </p:sp>
      </p:grpSp>
      <p:sp>
        <p:nvSpPr>
          <p:cNvPr id="22" name="Rectangle 21"/>
          <p:cNvSpPr>
            <a:spLocks noChangeAspect="1"/>
          </p:cNvSpPr>
          <p:nvPr/>
        </p:nvSpPr>
        <p:spPr>
          <a:xfrm>
            <a:off x="6416675" y="1463675"/>
            <a:ext cx="4733925" cy="4021138"/>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grpSp>
        <p:nvGrpSpPr>
          <p:cNvPr id="23" name="Group 22"/>
          <p:cNvGrpSpPr>
            <a:grpSpLocks noChangeAspect="1"/>
          </p:cNvGrpSpPr>
          <p:nvPr/>
        </p:nvGrpSpPr>
        <p:grpSpPr bwMode="auto">
          <a:xfrm>
            <a:off x="6416675" y="5588000"/>
            <a:ext cx="5049838" cy="261938"/>
            <a:chOff x="4907799" y="4296002"/>
            <a:chExt cx="3624641" cy="187807"/>
          </a:xfrm>
        </p:grpSpPr>
        <p:sp>
          <p:nvSpPr>
            <p:cNvPr id="24" name="Rectangle 23"/>
            <p:cNvSpPr/>
            <p:nvPr/>
          </p:nvSpPr>
          <p:spPr>
            <a:xfrm>
              <a:off x="4907799" y="4296002"/>
              <a:ext cx="1061982" cy="187807"/>
            </a:xfrm>
            <a:prstGeom prst="rect">
              <a:avLst/>
            </a:prstGeom>
          </p:spPr>
          <p:txBody>
            <a:bodyPr>
              <a:spAutoFit/>
            </a:bodyPr>
            <a:lstStyle/>
            <a:p>
              <a:pPr eaLnBrk="1" hangingPunct="1">
                <a:spcBef>
                  <a:spcPts val="0"/>
                </a:spcBef>
                <a:spcAft>
                  <a:spcPts val="0"/>
                </a:spcAft>
                <a:defRPr/>
              </a:pPr>
              <a:r>
                <a:rPr lang="en-US" sz="1100" b="1" dirty="0">
                  <a:solidFill>
                    <a:srgbClr val="FF0000"/>
                  </a:solidFill>
                  <a:latin typeface="+mn-lt"/>
                </a:rPr>
                <a:t>Client</a:t>
              </a:r>
              <a:r>
                <a:rPr lang="id-ID" sz="1100" b="1" dirty="0">
                  <a:solidFill>
                    <a:srgbClr val="FF0000"/>
                  </a:solidFill>
                  <a:latin typeface="+mn-lt"/>
                </a:rPr>
                <a:t> </a:t>
              </a:r>
              <a:r>
                <a:rPr lang="en-US" sz="1100" b="1" dirty="0">
                  <a:solidFill>
                    <a:srgbClr val="FF0000"/>
                  </a:solidFill>
                  <a:latin typeface="+mn-lt"/>
                </a:rPr>
                <a:t>:</a:t>
              </a:r>
              <a:r>
                <a:rPr lang="en-US" sz="1100" b="1" dirty="0">
                  <a:solidFill>
                    <a:schemeClr val="accent2"/>
                  </a:solidFill>
                  <a:latin typeface="+mn-lt"/>
                </a:rPr>
                <a:t> </a:t>
              </a:r>
              <a:r>
                <a:rPr lang="en-US" sz="1100" dirty="0">
                  <a:solidFill>
                    <a:schemeClr val="bg1">
                      <a:lumMod val="65000"/>
                    </a:schemeClr>
                  </a:solidFill>
                  <a:latin typeface="+mn-lt"/>
                </a:rPr>
                <a:t>Bullpen</a:t>
              </a:r>
            </a:p>
          </p:txBody>
        </p:sp>
        <p:sp>
          <p:nvSpPr>
            <p:cNvPr id="25" name="Rectangle 24"/>
            <p:cNvSpPr/>
            <p:nvPr/>
          </p:nvSpPr>
          <p:spPr>
            <a:xfrm>
              <a:off x="5964084" y="4296002"/>
              <a:ext cx="1061982" cy="187807"/>
            </a:xfrm>
            <a:prstGeom prst="rect">
              <a:avLst/>
            </a:prstGeom>
          </p:spPr>
          <p:txBody>
            <a:bodyPr>
              <a:spAutoFit/>
            </a:bodyPr>
            <a:lstStyle/>
            <a:p>
              <a:pPr eaLnBrk="1" hangingPunct="1">
                <a:spcBef>
                  <a:spcPts val="0"/>
                </a:spcBef>
                <a:spcAft>
                  <a:spcPts val="0"/>
                </a:spcAft>
                <a:defRPr/>
              </a:pPr>
              <a:r>
                <a:rPr lang="en-US" sz="1100" b="1" dirty="0">
                  <a:solidFill>
                    <a:srgbClr val="FF0000"/>
                  </a:solidFill>
                  <a:latin typeface="+mn-lt"/>
                </a:rPr>
                <a:t>Task</a:t>
              </a:r>
              <a:r>
                <a:rPr lang="id-ID" sz="1100" b="1" dirty="0">
                  <a:solidFill>
                    <a:srgbClr val="FF0000"/>
                  </a:solidFill>
                  <a:latin typeface="+mn-lt"/>
                </a:rPr>
                <a:t> </a:t>
              </a:r>
              <a:r>
                <a:rPr lang="en-US" sz="1100" b="1" dirty="0">
                  <a:solidFill>
                    <a:srgbClr val="FF0000"/>
                  </a:solidFill>
                  <a:latin typeface="+mn-lt"/>
                </a:rPr>
                <a:t>:</a:t>
              </a:r>
              <a:r>
                <a:rPr lang="en-US" sz="1100" b="1" dirty="0">
                  <a:solidFill>
                    <a:schemeClr val="accent2"/>
                  </a:solidFill>
                  <a:latin typeface="+mn-lt"/>
                </a:rPr>
                <a:t> </a:t>
              </a:r>
              <a:r>
                <a:rPr lang="en-US" sz="1100" dirty="0">
                  <a:solidFill>
                    <a:schemeClr val="bg1">
                      <a:lumMod val="65000"/>
                    </a:schemeClr>
                  </a:solidFill>
                  <a:latin typeface="+mn-lt"/>
                </a:rPr>
                <a:t>Logo Design</a:t>
              </a:r>
            </a:p>
          </p:txBody>
        </p:sp>
        <p:sp>
          <p:nvSpPr>
            <p:cNvPr id="26" name="Rectangle 25"/>
            <p:cNvSpPr/>
            <p:nvPr/>
          </p:nvSpPr>
          <p:spPr>
            <a:xfrm>
              <a:off x="7020369" y="4296002"/>
              <a:ext cx="1512071" cy="187807"/>
            </a:xfrm>
            <a:prstGeom prst="rect">
              <a:avLst/>
            </a:prstGeom>
          </p:spPr>
          <p:txBody>
            <a:bodyPr>
              <a:spAutoFit/>
            </a:bodyPr>
            <a:lstStyle/>
            <a:p>
              <a:pPr eaLnBrk="1" hangingPunct="1">
                <a:spcBef>
                  <a:spcPts val="0"/>
                </a:spcBef>
                <a:spcAft>
                  <a:spcPts val="0"/>
                </a:spcAft>
                <a:defRPr/>
              </a:pPr>
              <a:r>
                <a:rPr lang="en-US" sz="1100" b="1" dirty="0">
                  <a:solidFill>
                    <a:srgbClr val="FF0000"/>
                  </a:solidFill>
                  <a:latin typeface="+mn-lt"/>
                </a:rPr>
                <a:t>Skills</a:t>
              </a:r>
              <a:r>
                <a:rPr lang="id-ID" sz="1100" b="1" dirty="0">
                  <a:solidFill>
                    <a:srgbClr val="FF0000"/>
                  </a:solidFill>
                  <a:latin typeface="+mn-lt"/>
                </a:rPr>
                <a:t> </a:t>
              </a:r>
              <a:r>
                <a:rPr lang="en-US" sz="1100" b="1" dirty="0">
                  <a:solidFill>
                    <a:srgbClr val="FF0000"/>
                  </a:solidFill>
                  <a:latin typeface="+mn-lt"/>
                </a:rPr>
                <a:t>:</a:t>
              </a:r>
              <a:r>
                <a:rPr lang="en-US" sz="1100" b="1" dirty="0">
                  <a:solidFill>
                    <a:schemeClr val="accent2"/>
                  </a:solidFill>
                  <a:latin typeface="+mn-lt"/>
                </a:rPr>
                <a:t> </a:t>
              </a:r>
              <a:r>
                <a:rPr lang="en-US" sz="1100" dirty="0">
                  <a:solidFill>
                    <a:schemeClr val="bg1">
                      <a:lumMod val="65000"/>
                    </a:schemeClr>
                  </a:solidFill>
                  <a:latin typeface="+mn-lt"/>
                </a:rPr>
                <a:t>Photoshop, Illustrator</a:t>
              </a:r>
            </a:p>
          </p:txBody>
        </p:sp>
      </p:grpSp>
    </p:spTree>
  </p:cSld>
  <p:clrMapOvr>
    <a:masterClrMapping/>
  </p:clrMapOvr>
  <p:transition spd="slow">
    <p:dissolv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childTnLst>
                          </p:cTn>
                        </p:par>
                        <p:par>
                          <p:cTn id="27" fill="hold" nodeType="afterGroup">
                            <p:stCondLst>
                              <p:cond delay="3750"/>
                            </p:stCondLst>
                            <p:childTnLst>
                              <p:par>
                                <p:cTn id="28" presetID="10" presetClass="entr" presetSubtype="0" fill="hold" grpId="0" nodeType="after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fade">
                                      <p:cBhvr>
                                        <p:cTn id="30" dur="500"/>
                                        <p:tgtEl>
                                          <p:spTgt spid="16"/>
                                        </p:tgtEl>
                                      </p:cBhvr>
                                    </p:animEffect>
                                  </p:childTnLst>
                                </p:cTn>
                              </p:par>
                            </p:childTnLst>
                          </p:cTn>
                        </p:par>
                        <p:par>
                          <p:cTn id="31" fill="hold" nodeType="afterGroup">
                            <p:stCondLst>
                              <p:cond delay="4250"/>
                            </p:stCondLst>
                            <p:childTnLst>
                              <p:par>
                                <p:cTn id="32" presetID="22" presetClass="entr" presetSubtype="8" fill="hold" nodeType="afterEffect">
                                  <p:stCondLst>
                                    <p:cond delay="0"/>
                                  </p:stCondLst>
                                  <p:childTnLst>
                                    <p:set>
                                      <p:cBhvr>
                                        <p:cTn id="33" dur="1" fill="hold">
                                          <p:stCondLst>
                                            <p:cond delay="0"/>
                                          </p:stCondLst>
                                        </p:cTn>
                                        <p:tgtEl>
                                          <p:spTgt spid="18"/>
                                        </p:tgtEl>
                                        <p:attrNameLst>
                                          <p:attrName>style.visibility</p:attrName>
                                        </p:attrNameLst>
                                      </p:cBhvr>
                                      <p:to>
                                        <p:strVal val="visible"/>
                                      </p:to>
                                    </p:set>
                                    <p:animEffect transition="in" filter="wipe(left)">
                                      <p:cBhvr>
                                        <p:cTn id="34" dur="500"/>
                                        <p:tgtEl>
                                          <p:spTgt spid="18"/>
                                        </p:tgtEl>
                                      </p:cBhvr>
                                    </p:animEffect>
                                  </p:childTnLst>
                                </p:cTn>
                              </p:par>
                            </p:childTnLst>
                          </p:cTn>
                        </p:par>
                        <p:par>
                          <p:cTn id="35" fill="hold" nodeType="afterGroup">
                            <p:stCondLst>
                              <p:cond delay="4750"/>
                            </p:stCondLst>
                            <p:childTnLst>
                              <p:par>
                                <p:cTn id="36" presetID="22" presetClass="entr" presetSubtype="4" fill="hold" nodeType="afterEffect">
                                  <p:stCondLst>
                                    <p:cond delay="0"/>
                                  </p:stCondLst>
                                  <p:childTnLst>
                                    <p:set>
                                      <p:cBhvr>
                                        <p:cTn id="37" dur="1" fill="hold">
                                          <p:stCondLst>
                                            <p:cond delay="0"/>
                                          </p:stCondLst>
                                        </p:cTn>
                                        <p:tgtEl>
                                          <p:spTgt spid="17"/>
                                        </p:tgtEl>
                                        <p:attrNameLst>
                                          <p:attrName>style.visibility</p:attrName>
                                        </p:attrNameLst>
                                      </p:cBhvr>
                                      <p:to>
                                        <p:strVal val="visible"/>
                                      </p:to>
                                    </p:set>
                                    <p:animEffect transition="in" filter="wipe(down)">
                                      <p:cBhvr>
                                        <p:cTn id="38" dur="500"/>
                                        <p:tgtEl>
                                          <p:spTgt spid="17"/>
                                        </p:tgtEl>
                                      </p:cBhvr>
                                    </p:animEffect>
                                  </p:childTnLst>
                                </p:cTn>
                              </p:par>
                            </p:childTnLst>
                          </p:cTn>
                        </p:par>
                        <p:par>
                          <p:cTn id="39" fill="hold" nodeType="afterGroup">
                            <p:stCondLst>
                              <p:cond delay="5250"/>
                            </p:stCondLst>
                            <p:childTnLst>
                              <p:par>
                                <p:cTn id="40" presetID="10" presetClass="entr" presetSubtype="0" fill="hold" grpId="0"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childTnLst>
                                </p:cTn>
                              </p:par>
                            </p:childTnLst>
                          </p:cTn>
                        </p:par>
                        <p:par>
                          <p:cTn id="43" fill="hold" nodeType="afterGroup">
                            <p:stCondLst>
                              <p:cond delay="5750"/>
                            </p:stCondLst>
                            <p:childTnLst>
                              <p:par>
                                <p:cTn id="44" presetID="22" presetClass="entr" presetSubtype="8" fill="hold" nodeType="afterEffect">
                                  <p:stCondLst>
                                    <p:cond delay="0"/>
                                  </p:stCondLst>
                                  <p:childTnLst>
                                    <p:set>
                                      <p:cBhvr>
                                        <p:cTn id="45" dur="1" fill="hold">
                                          <p:stCondLst>
                                            <p:cond delay="0"/>
                                          </p:stCondLst>
                                        </p:cTn>
                                        <p:tgtEl>
                                          <p:spTgt spid="23"/>
                                        </p:tgtEl>
                                        <p:attrNameLst>
                                          <p:attrName>style.visibility</p:attrName>
                                        </p:attrNameLst>
                                      </p:cBhvr>
                                      <p:to>
                                        <p:strVal val="visible"/>
                                      </p:to>
                                    </p:set>
                                    <p:animEffect transition="in" filter="wipe(left)">
                                      <p:cBhvr>
                                        <p:cTn id="46"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16" grpId="0" animBg="1"/>
      <p:bldP spid="22"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9" name="Straight Connector 58"/>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633200" y="6261100"/>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633200" y="6303963"/>
            <a:ext cx="377825"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8178E982-00AD-4960-AD6B-4DD523B39463}"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9</a:t>
            </a:fld>
            <a:endParaRPr lang="en-US" altLang="zh-CN" sz="1600">
              <a:solidFill>
                <a:srgbClr val="F2F2F2"/>
              </a:solidFill>
              <a:latin typeface="Calibri Light" pitchFamily="34" charset="0"/>
            </a:endParaRPr>
          </a:p>
        </p:txBody>
      </p:sp>
      <p:sp>
        <p:nvSpPr>
          <p:cNvPr id="30" name="Content Placeholder 7"/>
          <p:cNvSpPr txBox="1">
            <a:spLocks/>
          </p:cNvSpPr>
          <p:nvPr/>
        </p:nvSpPr>
        <p:spPr bwMode="auto">
          <a:xfrm>
            <a:off x="1082675" y="209550"/>
            <a:ext cx="2689225" cy="922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The Vision</a:t>
            </a:r>
            <a:endParaRPr lang="en-US" altLang="zh-CN" sz="3600">
              <a:solidFill>
                <a:srgbClr val="767171"/>
              </a:solidFill>
              <a:latin typeface="Calibri Light" pitchFamily="34" charset="0"/>
            </a:endParaRPr>
          </a:p>
        </p:txBody>
      </p:sp>
      <p:sp>
        <p:nvSpPr>
          <p:cNvPr id="41" name="Title 1"/>
          <p:cNvSpPr txBox="1">
            <a:spLocks/>
          </p:cNvSpPr>
          <p:nvPr/>
        </p:nvSpPr>
        <p:spPr>
          <a:xfrm>
            <a:off x="1082675" y="885825"/>
            <a:ext cx="2689225" cy="363538"/>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grpSp>
        <p:nvGrpSpPr>
          <p:cNvPr id="16" name="Group 15"/>
          <p:cNvGrpSpPr>
            <a:grpSpLocks noChangeAspect="1"/>
          </p:cNvGrpSpPr>
          <p:nvPr/>
        </p:nvGrpSpPr>
        <p:grpSpPr bwMode="auto">
          <a:xfrm>
            <a:off x="1487488" y="2120900"/>
            <a:ext cx="711200" cy="711200"/>
            <a:chOff x="6560456" y="2515733"/>
            <a:chExt cx="359999" cy="359998"/>
          </a:xfrm>
        </p:grpSpPr>
        <p:sp>
          <p:nvSpPr>
            <p:cNvPr id="17" name="Oval 16"/>
            <p:cNvSpPr/>
            <p:nvPr/>
          </p:nvSpPr>
          <p:spPr>
            <a:xfrm>
              <a:off x="6560456" y="2515733"/>
              <a:ext cx="359999" cy="359998"/>
            </a:xfrm>
            <a:prstGeom prst="ellipse">
              <a:avLst/>
            </a:prstGeom>
            <a:solidFill>
              <a:schemeClr val="accent6"/>
            </a:solidFill>
            <a:ln>
              <a:noFill/>
            </a:ln>
          </p:spPr>
          <p:style>
            <a:lnRef idx="2">
              <a:schemeClr val="accent3">
                <a:hueOff val="552171"/>
                <a:satOff val="28263"/>
                <a:lumOff val="11872"/>
                <a:alphaOff val="0"/>
              </a:schemeClr>
            </a:lnRef>
            <a:fillRef idx="1">
              <a:schemeClr val="accent3">
                <a:hueOff val="552171"/>
                <a:satOff val="28263"/>
                <a:lumOff val="11872"/>
                <a:alphaOff val="0"/>
              </a:schemeClr>
            </a:fillRef>
            <a:effectRef idx="0">
              <a:schemeClr val="accent3">
                <a:hueOff val="552171"/>
                <a:satOff val="28263"/>
                <a:lumOff val="11872"/>
                <a:alphaOff val="0"/>
              </a:schemeClr>
            </a:effectRef>
            <a:fontRef idx="minor">
              <a:schemeClr val="lt1"/>
            </a:fontRef>
          </p:style>
        </p:sp>
        <p:grpSp>
          <p:nvGrpSpPr>
            <p:cNvPr id="18" name="Group 17"/>
            <p:cNvGrpSpPr>
              <a:grpSpLocks noChangeAspect="1"/>
            </p:cNvGrpSpPr>
            <p:nvPr/>
          </p:nvGrpSpPr>
          <p:grpSpPr>
            <a:xfrm>
              <a:off x="6653303" y="2610240"/>
              <a:ext cx="174299" cy="177740"/>
              <a:chOff x="7160655" y="2178006"/>
              <a:chExt cx="379359" cy="386846"/>
            </a:xfrm>
            <a:solidFill>
              <a:schemeClr val="bg1">
                <a:lumMod val="95000"/>
              </a:schemeClr>
            </a:solidFill>
          </p:grpSpPr>
          <p:sp>
            <p:nvSpPr>
              <p:cNvPr id="19" name="Freeform 36"/>
              <p:cNvSpPr>
                <a:spLocks noEditPoints="1"/>
              </p:cNvSpPr>
              <p:nvPr/>
            </p:nvSpPr>
            <p:spPr bwMode="auto">
              <a:xfrm>
                <a:off x="7277956" y="2178006"/>
                <a:ext cx="262058" cy="262058"/>
              </a:xfrm>
              <a:custGeom>
                <a:avLst/>
                <a:gdLst>
                  <a:gd name="T0" fmla="*/ 65 w 79"/>
                  <a:gd name="T1" fmla="*/ 14 h 79"/>
                  <a:gd name="T2" fmla="*/ 14 w 79"/>
                  <a:gd name="T3" fmla="*/ 14 h 79"/>
                  <a:gd name="T4" fmla="*/ 11 w 79"/>
                  <a:gd name="T5" fmla="*/ 63 h 79"/>
                  <a:gd name="T6" fmla="*/ 11 w 79"/>
                  <a:gd name="T7" fmla="*/ 63 h 79"/>
                  <a:gd name="T8" fmla="*/ 17 w 79"/>
                  <a:gd name="T9" fmla="*/ 68 h 79"/>
                  <a:gd name="T10" fmla="*/ 64 w 79"/>
                  <a:gd name="T11" fmla="*/ 65 h 79"/>
                  <a:gd name="T12" fmla="*/ 65 w 79"/>
                  <a:gd name="T13" fmla="*/ 14 h 79"/>
                  <a:gd name="T14" fmla="*/ 58 w 79"/>
                  <a:gd name="T15" fmla="*/ 59 h 79"/>
                  <a:gd name="T16" fmla="*/ 20 w 79"/>
                  <a:gd name="T17" fmla="*/ 59 h 79"/>
                  <a:gd name="T18" fmla="*/ 20 w 79"/>
                  <a:gd name="T19" fmla="*/ 21 h 79"/>
                  <a:gd name="T20" fmla="*/ 58 w 79"/>
                  <a:gd name="T21" fmla="*/ 21 h 79"/>
                  <a:gd name="T22" fmla="*/ 58 w 79"/>
                  <a:gd name="T23" fmla="*/ 5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9" h="79">
                    <a:moveTo>
                      <a:pt x="65" y="14"/>
                    </a:moveTo>
                    <a:cubicBezTo>
                      <a:pt x="51" y="0"/>
                      <a:pt x="28" y="0"/>
                      <a:pt x="14" y="14"/>
                    </a:cubicBezTo>
                    <a:cubicBezTo>
                      <a:pt x="0" y="28"/>
                      <a:pt x="0" y="49"/>
                      <a:pt x="11" y="63"/>
                    </a:cubicBezTo>
                    <a:cubicBezTo>
                      <a:pt x="11" y="63"/>
                      <a:pt x="11" y="63"/>
                      <a:pt x="11" y="63"/>
                    </a:cubicBezTo>
                    <a:cubicBezTo>
                      <a:pt x="14" y="66"/>
                      <a:pt x="15" y="67"/>
                      <a:pt x="17" y="68"/>
                    </a:cubicBezTo>
                    <a:cubicBezTo>
                      <a:pt x="31" y="79"/>
                      <a:pt x="51" y="78"/>
                      <a:pt x="64" y="65"/>
                    </a:cubicBezTo>
                    <a:cubicBezTo>
                      <a:pt x="78" y="51"/>
                      <a:pt x="79" y="29"/>
                      <a:pt x="65" y="14"/>
                    </a:cubicBezTo>
                    <a:close/>
                    <a:moveTo>
                      <a:pt x="58" y="59"/>
                    </a:moveTo>
                    <a:cubicBezTo>
                      <a:pt x="47" y="69"/>
                      <a:pt x="30" y="69"/>
                      <a:pt x="20" y="59"/>
                    </a:cubicBezTo>
                    <a:cubicBezTo>
                      <a:pt x="9" y="48"/>
                      <a:pt x="9" y="31"/>
                      <a:pt x="20" y="21"/>
                    </a:cubicBezTo>
                    <a:cubicBezTo>
                      <a:pt x="31" y="10"/>
                      <a:pt x="48" y="10"/>
                      <a:pt x="58" y="21"/>
                    </a:cubicBezTo>
                    <a:cubicBezTo>
                      <a:pt x="69" y="31"/>
                      <a:pt x="69" y="48"/>
                      <a:pt x="58" y="59"/>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20" name="Freeform 37"/>
              <p:cNvSpPr>
                <a:spLocks/>
              </p:cNvSpPr>
              <p:nvPr/>
            </p:nvSpPr>
            <p:spPr bwMode="auto">
              <a:xfrm>
                <a:off x="7160655" y="2400130"/>
                <a:ext cx="159730" cy="164722"/>
              </a:xfrm>
              <a:custGeom>
                <a:avLst/>
                <a:gdLst>
                  <a:gd name="T0" fmla="*/ 0 w 64"/>
                  <a:gd name="T1" fmla="*/ 52 h 66"/>
                  <a:gd name="T2" fmla="*/ 12 w 64"/>
                  <a:gd name="T3" fmla="*/ 66 h 66"/>
                  <a:gd name="T4" fmla="*/ 64 w 64"/>
                  <a:gd name="T5" fmla="*/ 8 h 66"/>
                  <a:gd name="T6" fmla="*/ 55 w 64"/>
                  <a:gd name="T7" fmla="*/ 0 h 66"/>
                  <a:gd name="T8" fmla="*/ 0 w 64"/>
                  <a:gd name="T9" fmla="*/ 52 h 66"/>
                </a:gdLst>
                <a:ahLst/>
                <a:cxnLst>
                  <a:cxn ang="0">
                    <a:pos x="T0" y="T1"/>
                  </a:cxn>
                  <a:cxn ang="0">
                    <a:pos x="T2" y="T3"/>
                  </a:cxn>
                  <a:cxn ang="0">
                    <a:pos x="T4" y="T5"/>
                  </a:cxn>
                  <a:cxn ang="0">
                    <a:pos x="T6" y="T7"/>
                  </a:cxn>
                  <a:cxn ang="0">
                    <a:pos x="T8" y="T9"/>
                  </a:cxn>
                </a:cxnLst>
                <a:rect l="0" t="0" r="r" b="b"/>
                <a:pathLst>
                  <a:path w="64" h="66">
                    <a:moveTo>
                      <a:pt x="0" y="52"/>
                    </a:moveTo>
                    <a:lnTo>
                      <a:pt x="12" y="66"/>
                    </a:lnTo>
                    <a:lnTo>
                      <a:pt x="64" y="8"/>
                    </a:lnTo>
                    <a:lnTo>
                      <a:pt x="55" y="0"/>
                    </a:lnTo>
                    <a:lnTo>
                      <a:pt x="0" y="5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21" name="Freeform 38"/>
              <p:cNvSpPr>
                <a:spLocks/>
              </p:cNvSpPr>
              <p:nvPr/>
            </p:nvSpPr>
            <p:spPr bwMode="auto">
              <a:xfrm>
                <a:off x="7412728" y="2265358"/>
                <a:ext cx="99831" cy="119797"/>
              </a:xfrm>
              <a:custGeom>
                <a:avLst/>
                <a:gdLst>
                  <a:gd name="T0" fmla="*/ 16 w 30"/>
                  <a:gd name="T1" fmla="*/ 0 h 36"/>
                  <a:gd name="T2" fmla="*/ 0 w 30"/>
                  <a:gd name="T3" fmla="*/ 34 h 36"/>
                  <a:gd name="T4" fmla="*/ 6 w 30"/>
                  <a:gd name="T5" fmla="*/ 36 h 36"/>
                  <a:gd name="T6" fmla="*/ 16 w 30"/>
                  <a:gd name="T7" fmla="*/ 0 h 36"/>
                </a:gdLst>
                <a:ahLst/>
                <a:cxnLst>
                  <a:cxn ang="0">
                    <a:pos x="T0" y="T1"/>
                  </a:cxn>
                  <a:cxn ang="0">
                    <a:pos x="T2" y="T3"/>
                  </a:cxn>
                  <a:cxn ang="0">
                    <a:pos x="T4" y="T5"/>
                  </a:cxn>
                  <a:cxn ang="0">
                    <a:pos x="T6" y="T7"/>
                  </a:cxn>
                </a:cxnLst>
                <a:rect l="0" t="0" r="r" b="b"/>
                <a:pathLst>
                  <a:path w="30" h="36">
                    <a:moveTo>
                      <a:pt x="16" y="0"/>
                    </a:moveTo>
                    <a:cubicBezTo>
                      <a:pt x="20" y="26"/>
                      <a:pt x="0" y="34"/>
                      <a:pt x="0" y="34"/>
                    </a:cubicBezTo>
                    <a:cubicBezTo>
                      <a:pt x="6" y="36"/>
                      <a:pt x="6" y="36"/>
                      <a:pt x="6" y="36"/>
                    </a:cubicBezTo>
                    <a:cubicBezTo>
                      <a:pt x="30" y="21"/>
                      <a:pt x="16" y="0"/>
                      <a:pt x="16"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grpSp>
      </p:grpSp>
      <p:grpSp>
        <p:nvGrpSpPr>
          <p:cNvPr id="22" name="Group 21"/>
          <p:cNvGrpSpPr>
            <a:grpSpLocks noChangeAspect="1"/>
          </p:cNvGrpSpPr>
          <p:nvPr/>
        </p:nvGrpSpPr>
        <p:grpSpPr bwMode="auto">
          <a:xfrm>
            <a:off x="5584825" y="2106613"/>
            <a:ext cx="711200" cy="711200"/>
            <a:chOff x="6560455" y="4169941"/>
            <a:chExt cx="359999" cy="359998"/>
          </a:xfrm>
        </p:grpSpPr>
        <p:sp>
          <p:nvSpPr>
            <p:cNvPr id="23" name="Oval 22"/>
            <p:cNvSpPr/>
            <p:nvPr/>
          </p:nvSpPr>
          <p:spPr>
            <a:xfrm>
              <a:off x="6560455" y="4169941"/>
              <a:ext cx="359999" cy="359998"/>
            </a:xfrm>
            <a:prstGeom prst="ellipse">
              <a:avLst/>
            </a:prstGeom>
            <a:solidFill>
              <a:schemeClr val="accent4"/>
            </a:solidFill>
            <a:ln>
              <a:noFill/>
            </a:ln>
          </p:spPr>
          <p:style>
            <a:lnRef idx="2">
              <a:schemeClr val="accent3">
                <a:hueOff val="552171"/>
                <a:satOff val="28263"/>
                <a:lumOff val="11872"/>
                <a:alphaOff val="0"/>
              </a:schemeClr>
            </a:lnRef>
            <a:fillRef idx="1">
              <a:schemeClr val="accent3">
                <a:hueOff val="552171"/>
                <a:satOff val="28263"/>
                <a:lumOff val="11872"/>
                <a:alphaOff val="0"/>
              </a:schemeClr>
            </a:fillRef>
            <a:effectRef idx="0">
              <a:schemeClr val="accent3">
                <a:hueOff val="552171"/>
                <a:satOff val="28263"/>
                <a:lumOff val="11872"/>
                <a:alphaOff val="0"/>
              </a:schemeClr>
            </a:effectRef>
            <a:fontRef idx="minor">
              <a:schemeClr val="lt1"/>
            </a:fontRef>
          </p:style>
        </p:sp>
        <p:grpSp>
          <p:nvGrpSpPr>
            <p:cNvPr id="24" name="Group 23"/>
            <p:cNvGrpSpPr>
              <a:grpSpLocks noChangeAspect="1"/>
            </p:cNvGrpSpPr>
            <p:nvPr/>
          </p:nvGrpSpPr>
          <p:grpSpPr>
            <a:xfrm>
              <a:off x="6649416" y="4269792"/>
              <a:ext cx="182074" cy="160295"/>
              <a:chOff x="6040049" y="4182118"/>
              <a:chExt cx="521619" cy="459224"/>
            </a:xfrm>
            <a:solidFill>
              <a:schemeClr val="bg1">
                <a:lumMod val="95000"/>
              </a:schemeClr>
            </a:solidFill>
          </p:grpSpPr>
          <p:sp>
            <p:nvSpPr>
              <p:cNvPr id="25" name="Freeform 84"/>
              <p:cNvSpPr>
                <a:spLocks/>
              </p:cNvSpPr>
              <p:nvPr/>
            </p:nvSpPr>
            <p:spPr bwMode="auto">
              <a:xfrm>
                <a:off x="6087469" y="4202084"/>
                <a:ext cx="194671" cy="419291"/>
              </a:xfrm>
              <a:custGeom>
                <a:avLst/>
                <a:gdLst>
                  <a:gd name="T0" fmla="*/ 52 w 59"/>
                  <a:gd name="T1" fmla="*/ 5 h 126"/>
                  <a:gd name="T2" fmla="*/ 9 w 59"/>
                  <a:gd name="T3" fmla="*/ 38 h 126"/>
                  <a:gd name="T4" fmla="*/ 0 w 59"/>
                  <a:gd name="T5" fmla="*/ 39 h 126"/>
                  <a:gd name="T6" fmla="*/ 0 w 59"/>
                  <a:gd name="T7" fmla="*/ 86 h 126"/>
                  <a:gd name="T8" fmla="*/ 9 w 59"/>
                  <a:gd name="T9" fmla="*/ 88 h 126"/>
                  <a:gd name="T10" fmla="*/ 51 w 59"/>
                  <a:gd name="T11" fmla="*/ 119 h 126"/>
                  <a:gd name="T12" fmla="*/ 59 w 59"/>
                  <a:gd name="T13" fmla="*/ 119 h 126"/>
                  <a:gd name="T14" fmla="*/ 59 w 59"/>
                  <a:gd name="T15" fmla="*/ 5 h 126"/>
                  <a:gd name="T16" fmla="*/ 52 w 59"/>
                  <a:gd name="T17" fmla="*/ 5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 h="126">
                    <a:moveTo>
                      <a:pt x="52" y="5"/>
                    </a:moveTo>
                    <a:cubicBezTo>
                      <a:pt x="9" y="38"/>
                      <a:pt x="9" y="38"/>
                      <a:pt x="9" y="38"/>
                    </a:cubicBezTo>
                    <a:cubicBezTo>
                      <a:pt x="9" y="38"/>
                      <a:pt x="5" y="38"/>
                      <a:pt x="0" y="39"/>
                    </a:cubicBezTo>
                    <a:cubicBezTo>
                      <a:pt x="0" y="86"/>
                      <a:pt x="0" y="86"/>
                      <a:pt x="0" y="86"/>
                    </a:cubicBezTo>
                    <a:cubicBezTo>
                      <a:pt x="5" y="87"/>
                      <a:pt x="9" y="88"/>
                      <a:pt x="9" y="88"/>
                    </a:cubicBezTo>
                    <a:cubicBezTo>
                      <a:pt x="51" y="119"/>
                      <a:pt x="51" y="119"/>
                      <a:pt x="51" y="119"/>
                    </a:cubicBezTo>
                    <a:cubicBezTo>
                      <a:pt x="51" y="119"/>
                      <a:pt x="59" y="126"/>
                      <a:pt x="59" y="119"/>
                    </a:cubicBezTo>
                    <a:cubicBezTo>
                      <a:pt x="59" y="112"/>
                      <a:pt x="59" y="11"/>
                      <a:pt x="59" y="5"/>
                    </a:cubicBezTo>
                    <a:cubicBezTo>
                      <a:pt x="59" y="0"/>
                      <a:pt x="52" y="5"/>
                      <a:pt x="52" y="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26" name="Freeform 85"/>
              <p:cNvSpPr>
                <a:spLocks/>
              </p:cNvSpPr>
              <p:nvPr/>
            </p:nvSpPr>
            <p:spPr bwMode="auto">
              <a:xfrm>
                <a:off x="6040049" y="4339353"/>
                <a:ext cx="27454" cy="147252"/>
              </a:xfrm>
              <a:custGeom>
                <a:avLst/>
                <a:gdLst>
                  <a:gd name="T0" fmla="*/ 0 w 8"/>
                  <a:gd name="T1" fmla="*/ 8 h 44"/>
                  <a:gd name="T2" fmla="*/ 0 w 8"/>
                  <a:gd name="T3" fmla="*/ 38 h 44"/>
                  <a:gd name="T4" fmla="*/ 8 w 8"/>
                  <a:gd name="T5" fmla="*/ 44 h 44"/>
                  <a:gd name="T6" fmla="*/ 8 w 8"/>
                  <a:gd name="T7" fmla="*/ 0 h 44"/>
                  <a:gd name="T8" fmla="*/ 0 w 8"/>
                  <a:gd name="T9" fmla="*/ 8 h 44"/>
                </a:gdLst>
                <a:ahLst/>
                <a:cxnLst>
                  <a:cxn ang="0">
                    <a:pos x="T0" y="T1"/>
                  </a:cxn>
                  <a:cxn ang="0">
                    <a:pos x="T2" y="T3"/>
                  </a:cxn>
                  <a:cxn ang="0">
                    <a:pos x="T4" y="T5"/>
                  </a:cxn>
                  <a:cxn ang="0">
                    <a:pos x="T6" y="T7"/>
                  </a:cxn>
                  <a:cxn ang="0">
                    <a:pos x="T8" y="T9"/>
                  </a:cxn>
                </a:cxnLst>
                <a:rect l="0" t="0" r="r" b="b"/>
                <a:pathLst>
                  <a:path w="8" h="44">
                    <a:moveTo>
                      <a:pt x="0" y="8"/>
                    </a:moveTo>
                    <a:cubicBezTo>
                      <a:pt x="0" y="16"/>
                      <a:pt x="0" y="32"/>
                      <a:pt x="0" y="38"/>
                    </a:cubicBezTo>
                    <a:cubicBezTo>
                      <a:pt x="0" y="40"/>
                      <a:pt x="4" y="42"/>
                      <a:pt x="8" y="44"/>
                    </a:cubicBezTo>
                    <a:cubicBezTo>
                      <a:pt x="8" y="0"/>
                      <a:pt x="8" y="0"/>
                      <a:pt x="8" y="0"/>
                    </a:cubicBezTo>
                    <a:cubicBezTo>
                      <a:pt x="4" y="2"/>
                      <a:pt x="0" y="4"/>
                      <a:pt x="0" y="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27" name="Freeform 86"/>
              <p:cNvSpPr>
                <a:spLocks/>
              </p:cNvSpPr>
              <p:nvPr/>
            </p:nvSpPr>
            <p:spPr bwMode="auto">
              <a:xfrm>
                <a:off x="6329559" y="4296924"/>
                <a:ext cx="77370" cy="229612"/>
              </a:xfrm>
              <a:custGeom>
                <a:avLst/>
                <a:gdLst>
                  <a:gd name="T0" fmla="*/ 10 w 23"/>
                  <a:gd name="T1" fmla="*/ 2 h 69"/>
                  <a:gd name="T2" fmla="*/ 2 w 23"/>
                  <a:gd name="T3" fmla="*/ 2 h 69"/>
                  <a:gd name="T4" fmla="*/ 2 w 23"/>
                  <a:gd name="T5" fmla="*/ 10 h 69"/>
                  <a:gd name="T6" fmla="*/ 12 w 23"/>
                  <a:gd name="T7" fmla="*/ 35 h 69"/>
                  <a:gd name="T8" fmla="*/ 2 w 23"/>
                  <a:gd name="T9" fmla="*/ 60 h 69"/>
                  <a:gd name="T10" fmla="*/ 2 w 23"/>
                  <a:gd name="T11" fmla="*/ 67 h 69"/>
                  <a:gd name="T12" fmla="*/ 6 w 23"/>
                  <a:gd name="T13" fmla="*/ 69 h 69"/>
                  <a:gd name="T14" fmla="*/ 10 w 23"/>
                  <a:gd name="T15" fmla="*/ 67 h 69"/>
                  <a:gd name="T16" fmla="*/ 23 w 23"/>
                  <a:gd name="T17" fmla="*/ 35 h 69"/>
                  <a:gd name="T18" fmla="*/ 10 w 23"/>
                  <a:gd name="T19" fmla="*/ 2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3" h="69">
                    <a:moveTo>
                      <a:pt x="10" y="2"/>
                    </a:moveTo>
                    <a:cubicBezTo>
                      <a:pt x="7" y="0"/>
                      <a:pt x="4" y="0"/>
                      <a:pt x="2" y="2"/>
                    </a:cubicBezTo>
                    <a:cubicBezTo>
                      <a:pt x="0" y="4"/>
                      <a:pt x="0" y="8"/>
                      <a:pt x="2" y="10"/>
                    </a:cubicBezTo>
                    <a:cubicBezTo>
                      <a:pt x="9" y="17"/>
                      <a:pt x="12" y="26"/>
                      <a:pt x="12" y="35"/>
                    </a:cubicBezTo>
                    <a:cubicBezTo>
                      <a:pt x="12" y="44"/>
                      <a:pt x="9" y="53"/>
                      <a:pt x="2" y="60"/>
                    </a:cubicBezTo>
                    <a:cubicBezTo>
                      <a:pt x="0" y="62"/>
                      <a:pt x="0" y="65"/>
                      <a:pt x="2" y="67"/>
                    </a:cubicBezTo>
                    <a:cubicBezTo>
                      <a:pt x="3" y="68"/>
                      <a:pt x="4" y="69"/>
                      <a:pt x="6" y="69"/>
                    </a:cubicBezTo>
                    <a:cubicBezTo>
                      <a:pt x="7" y="69"/>
                      <a:pt x="9" y="68"/>
                      <a:pt x="10" y="67"/>
                    </a:cubicBezTo>
                    <a:cubicBezTo>
                      <a:pt x="19" y="58"/>
                      <a:pt x="23" y="47"/>
                      <a:pt x="23" y="35"/>
                    </a:cubicBezTo>
                    <a:cubicBezTo>
                      <a:pt x="23" y="23"/>
                      <a:pt x="19" y="11"/>
                      <a:pt x="10"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28" name="Freeform 87"/>
              <p:cNvSpPr>
                <a:spLocks/>
              </p:cNvSpPr>
              <p:nvPr/>
            </p:nvSpPr>
            <p:spPr bwMode="auto">
              <a:xfrm>
                <a:off x="6376980" y="4239521"/>
                <a:ext cx="102328" cy="341923"/>
              </a:xfrm>
              <a:custGeom>
                <a:avLst/>
                <a:gdLst>
                  <a:gd name="T0" fmla="*/ 10 w 31"/>
                  <a:gd name="T1" fmla="*/ 2 h 103"/>
                  <a:gd name="T2" fmla="*/ 3 w 31"/>
                  <a:gd name="T3" fmla="*/ 2 h 103"/>
                  <a:gd name="T4" fmla="*/ 3 w 31"/>
                  <a:gd name="T5" fmla="*/ 10 h 103"/>
                  <a:gd name="T6" fmla="*/ 20 w 31"/>
                  <a:gd name="T7" fmla="*/ 52 h 103"/>
                  <a:gd name="T8" fmla="*/ 3 w 31"/>
                  <a:gd name="T9" fmla="*/ 94 h 103"/>
                  <a:gd name="T10" fmla="*/ 3 w 31"/>
                  <a:gd name="T11" fmla="*/ 102 h 103"/>
                  <a:gd name="T12" fmla="*/ 6 w 31"/>
                  <a:gd name="T13" fmla="*/ 103 h 103"/>
                  <a:gd name="T14" fmla="*/ 10 w 31"/>
                  <a:gd name="T15" fmla="*/ 102 h 103"/>
                  <a:gd name="T16" fmla="*/ 31 w 31"/>
                  <a:gd name="T17" fmla="*/ 52 h 103"/>
                  <a:gd name="T18" fmla="*/ 10 w 31"/>
                  <a:gd name="T19" fmla="*/ 2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103">
                    <a:moveTo>
                      <a:pt x="10" y="2"/>
                    </a:moveTo>
                    <a:cubicBezTo>
                      <a:pt x="8" y="0"/>
                      <a:pt x="5" y="0"/>
                      <a:pt x="3" y="2"/>
                    </a:cubicBezTo>
                    <a:cubicBezTo>
                      <a:pt x="0" y="4"/>
                      <a:pt x="0" y="8"/>
                      <a:pt x="3" y="10"/>
                    </a:cubicBezTo>
                    <a:cubicBezTo>
                      <a:pt x="14" y="21"/>
                      <a:pt x="20" y="37"/>
                      <a:pt x="20" y="52"/>
                    </a:cubicBezTo>
                    <a:cubicBezTo>
                      <a:pt x="20" y="67"/>
                      <a:pt x="14" y="82"/>
                      <a:pt x="3" y="94"/>
                    </a:cubicBezTo>
                    <a:cubicBezTo>
                      <a:pt x="0" y="96"/>
                      <a:pt x="0" y="100"/>
                      <a:pt x="3" y="102"/>
                    </a:cubicBezTo>
                    <a:cubicBezTo>
                      <a:pt x="4" y="103"/>
                      <a:pt x="5" y="103"/>
                      <a:pt x="6" y="103"/>
                    </a:cubicBezTo>
                    <a:cubicBezTo>
                      <a:pt x="8" y="103"/>
                      <a:pt x="9" y="103"/>
                      <a:pt x="10" y="102"/>
                    </a:cubicBezTo>
                    <a:cubicBezTo>
                      <a:pt x="24" y="88"/>
                      <a:pt x="31" y="70"/>
                      <a:pt x="31" y="52"/>
                    </a:cubicBezTo>
                    <a:cubicBezTo>
                      <a:pt x="31" y="34"/>
                      <a:pt x="24" y="16"/>
                      <a:pt x="10"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sp>
            <p:nvSpPr>
              <p:cNvPr id="42" name="Freeform 88"/>
              <p:cNvSpPr>
                <a:spLocks/>
              </p:cNvSpPr>
              <p:nvPr/>
            </p:nvSpPr>
            <p:spPr bwMode="auto">
              <a:xfrm>
                <a:off x="6436879" y="4182118"/>
                <a:ext cx="124789" cy="459224"/>
              </a:xfrm>
              <a:custGeom>
                <a:avLst/>
                <a:gdLst>
                  <a:gd name="T0" fmla="*/ 10 w 38"/>
                  <a:gd name="T1" fmla="*/ 2 h 138"/>
                  <a:gd name="T2" fmla="*/ 2 w 38"/>
                  <a:gd name="T3" fmla="*/ 2 h 138"/>
                  <a:gd name="T4" fmla="*/ 2 w 38"/>
                  <a:gd name="T5" fmla="*/ 9 h 138"/>
                  <a:gd name="T6" fmla="*/ 27 w 38"/>
                  <a:gd name="T7" fmla="*/ 69 h 138"/>
                  <a:gd name="T8" fmla="*/ 2 w 38"/>
                  <a:gd name="T9" fmla="*/ 128 h 138"/>
                  <a:gd name="T10" fmla="*/ 2 w 38"/>
                  <a:gd name="T11" fmla="*/ 136 h 138"/>
                  <a:gd name="T12" fmla="*/ 6 w 38"/>
                  <a:gd name="T13" fmla="*/ 138 h 138"/>
                  <a:gd name="T14" fmla="*/ 10 w 38"/>
                  <a:gd name="T15" fmla="*/ 136 h 138"/>
                  <a:gd name="T16" fmla="*/ 38 w 38"/>
                  <a:gd name="T17" fmla="*/ 69 h 138"/>
                  <a:gd name="T18" fmla="*/ 10 w 38"/>
                  <a:gd name="T19"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 h="138">
                    <a:moveTo>
                      <a:pt x="10" y="2"/>
                    </a:moveTo>
                    <a:cubicBezTo>
                      <a:pt x="8" y="0"/>
                      <a:pt x="5" y="0"/>
                      <a:pt x="2" y="2"/>
                    </a:cubicBezTo>
                    <a:cubicBezTo>
                      <a:pt x="0" y="4"/>
                      <a:pt x="0" y="7"/>
                      <a:pt x="2" y="9"/>
                    </a:cubicBezTo>
                    <a:cubicBezTo>
                      <a:pt x="19" y="26"/>
                      <a:pt x="27" y="47"/>
                      <a:pt x="27" y="69"/>
                    </a:cubicBezTo>
                    <a:cubicBezTo>
                      <a:pt x="27" y="90"/>
                      <a:pt x="19" y="112"/>
                      <a:pt x="2" y="128"/>
                    </a:cubicBezTo>
                    <a:cubicBezTo>
                      <a:pt x="0" y="130"/>
                      <a:pt x="0" y="134"/>
                      <a:pt x="2" y="136"/>
                    </a:cubicBezTo>
                    <a:cubicBezTo>
                      <a:pt x="4" y="137"/>
                      <a:pt x="5" y="138"/>
                      <a:pt x="6" y="138"/>
                    </a:cubicBezTo>
                    <a:cubicBezTo>
                      <a:pt x="8" y="138"/>
                      <a:pt x="9" y="137"/>
                      <a:pt x="10" y="136"/>
                    </a:cubicBezTo>
                    <a:cubicBezTo>
                      <a:pt x="29" y="117"/>
                      <a:pt x="38" y="93"/>
                      <a:pt x="38" y="69"/>
                    </a:cubicBezTo>
                    <a:cubicBezTo>
                      <a:pt x="38" y="45"/>
                      <a:pt x="29" y="20"/>
                      <a:pt x="10" y="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a:latin typeface="+mn-lt"/>
                </a:endParaRPr>
              </a:p>
            </p:txBody>
          </p:sp>
        </p:grpSp>
      </p:grpSp>
      <p:grpSp>
        <p:nvGrpSpPr>
          <p:cNvPr id="43" name="Group 42"/>
          <p:cNvGrpSpPr>
            <a:grpSpLocks noChangeAspect="1"/>
          </p:cNvGrpSpPr>
          <p:nvPr/>
        </p:nvGrpSpPr>
        <p:grpSpPr bwMode="auto">
          <a:xfrm>
            <a:off x="7618413" y="2120900"/>
            <a:ext cx="711200" cy="711200"/>
            <a:chOff x="6560454" y="4997045"/>
            <a:chExt cx="359999" cy="359998"/>
          </a:xfrm>
        </p:grpSpPr>
        <p:sp>
          <p:nvSpPr>
            <p:cNvPr id="44" name="Oval 43"/>
            <p:cNvSpPr/>
            <p:nvPr/>
          </p:nvSpPr>
          <p:spPr>
            <a:xfrm>
              <a:off x="6560454" y="4997045"/>
              <a:ext cx="359999" cy="359998"/>
            </a:xfrm>
            <a:prstGeom prst="ellipse">
              <a:avLst/>
            </a:prstGeom>
            <a:solidFill>
              <a:srgbClr val="FF0000"/>
            </a:solidFill>
            <a:ln>
              <a:noFill/>
            </a:ln>
          </p:spPr>
          <p:style>
            <a:lnRef idx="2">
              <a:schemeClr val="accent3">
                <a:hueOff val="552171"/>
                <a:satOff val="28263"/>
                <a:lumOff val="11872"/>
                <a:alphaOff val="0"/>
              </a:schemeClr>
            </a:lnRef>
            <a:fillRef idx="1">
              <a:schemeClr val="accent3">
                <a:hueOff val="552171"/>
                <a:satOff val="28263"/>
                <a:lumOff val="11872"/>
                <a:alphaOff val="0"/>
              </a:schemeClr>
            </a:fillRef>
            <a:effectRef idx="0">
              <a:schemeClr val="accent3">
                <a:hueOff val="552171"/>
                <a:satOff val="28263"/>
                <a:lumOff val="11872"/>
                <a:alphaOff val="0"/>
              </a:schemeClr>
            </a:effectRef>
            <a:fontRef idx="minor">
              <a:schemeClr val="lt1"/>
            </a:fontRef>
          </p:style>
        </p:sp>
        <p:sp>
          <p:nvSpPr>
            <p:cNvPr id="10273" name="Freeform 16"/>
            <p:cNvSpPr>
              <a:spLocks noChangeAspect="1" noEditPoints="1"/>
            </p:cNvSpPr>
            <p:nvPr/>
          </p:nvSpPr>
          <p:spPr bwMode="auto">
            <a:xfrm>
              <a:off x="6643957" y="5058288"/>
              <a:ext cx="179924" cy="208483"/>
            </a:xfrm>
            <a:custGeom>
              <a:avLst/>
              <a:gdLst>
                <a:gd name="T0" fmla="*/ 2147483647 w 320"/>
                <a:gd name="T1" fmla="*/ 2147483647 h 371"/>
                <a:gd name="T2" fmla="*/ 2147483647 w 320"/>
                <a:gd name="T3" fmla="*/ 2147483647 h 371"/>
                <a:gd name="T4" fmla="*/ 2147483647 w 320"/>
                <a:gd name="T5" fmla="*/ 2147483647 h 371"/>
                <a:gd name="T6" fmla="*/ 2147483647 w 320"/>
                <a:gd name="T7" fmla="*/ 2147483647 h 371"/>
                <a:gd name="T8" fmla="*/ 2147483647 w 320"/>
                <a:gd name="T9" fmla="*/ 2147483647 h 371"/>
                <a:gd name="T10" fmla="*/ 2147483647 w 320"/>
                <a:gd name="T11" fmla="*/ 2147483647 h 371"/>
                <a:gd name="T12" fmla="*/ 2147483647 w 320"/>
                <a:gd name="T13" fmla="*/ 2147483647 h 371"/>
                <a:gd name="T14" fmla="*/ 2147483647 w 320"/>
                <a:gd name="T15" fmla="*/ 2147483647 h 371"/>
                <a:gd name="T16" fmla="*/ 2147483647 w 320"/>
                <a:gd name="T17" fmla="*/ 2147483647 h 371"/>
                <a:gd name="T18" fmla="*/ 0 w 320"/>
                <a:gd name="T19" fmla="*/ 2147483647 h 371"/>
                <a:gd name="T20" fmla="*/ 0 w 320"/>
                <a:gd name="T21" fmla="*/ 2147483647 h 371"/>
                <a:gd name="T22" fmla="*/ 2147483647 w 320"/>
                <a:gd name="T23" fmla="*/ 2147483647 h 371"/>
                <a:gd name="T24" fmla="*/ 2147483647 w 320"/>
                <a:gd name="T25" fmla="*/ 2147483647 h 371"/>
                <a:gd name="T26" fmla="*/ 2147483647 w 320"/>
                <a:gd name="T27" fmla="*/ 2147483647 h 371"/>
                <a:gd name="T28" fmla="*/ 2147483647 w 320"/>
                <a:gd name="T29" fmla="*/ 2147483647 h 371"/>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0" t="0" r="r" b="b"/>
              <a:pathLst>
                <a:path w="320" h="371">
                  <a:moveTo>
                    <a:pt x="233" y="138"/>
                  </a:moveTo>
                  <a:cubicBezTo>
                    <a:pt x="230" y="131"/>
                    <a:pt x="304" y="65"/>
                    <a:pt x="261" y="12"/>
                  </a:cubicBezTo>
                  <a:cubicBezTo>
                    <a:pt x="251" y="0"/>
                    <a:pt x="217" y="72"/>
                    <a:pt x="168" y="104"/>
                  </a:cubicBezTo>
                  <a:cubicBezTo>
                    <a:pt x="142" y="122"/>
                    <a:pt x="80" y="161"/>
                    <a:pt x="80" y="182"/>
                  </a:cubicBezTo>
                  <a:cubicBezTo>
                    <a:pt x="80" y="319"/>
                    <a:pt x="80" y="319"/>
                    <a:pt x="80" y="319"/>
                  </a:cubicBezTo>
                  <a:cubicBezTo>
                    <a:pt x="80" y="344"/>
                    <a:pt x="178" y="371"/>
                    <a:pt x="253" y="371"/>
                  </a:cubicBezTo>
                  <a:cubicBezTo>
                    <a:pt x="280" y="371"/>
                    <a:pt x="320" y="199"/>
                    <a:pt x="320" y="172"/>
                  </a:cubicBezTo>
                  <a:cubicBezTo>
                    <a:pt x="320" y="145"/>
                    <a:pt x="235" y="145"/>
                    <a:pt x="233" y="138"/>
                  </a:cubicBezTo>
                  <a:close/>
                  <a:moveTo>
                    <a:pt x="60" y="140"/>
                  </a:moveTo>
                  <a:cubicBezTo>
                    <a:pt x="47" y="140"/>
                    <a:pt x="0" y="148"/>
                    <a:pt x="0" y="202"/>
                  </a:cubicBezTo>
                  <a:cubicBezTo>
                    <a:pt x="0" y="299"/>
                    <a:pt x="0" y="299"/>
                    <a:pt x="0" y="299"/>
                  </a:cubicBezTo>
                  <a:cubicBezTo>
                    <a:pt x="0" y="354"/>
                    <a:pt x="47" y="360"/>
                    <a:pt x="60" y="360"/>
                  </a:cubicBezTo>
                  <a:cubicBezTo>
                    <a:pt x="73" y="360"/>
                    <a:pt x="40" y="348"/>
                    <a:pt x="40" y="315"/>
                  </a:cubicBezTo>
                  <a:cubicBezTo>
                    <a:pt x="40" y="187"/>
                    <a:pt x="40" y="187"/>
                    <a:pt x="40" y="187"/>
                  </a:cubicBezTo>
                  <a:cubicBezTo>
                    <a:pt x="40" y="152"/>
                    <a:pt x="73" y="140"/>
                    <a:pt x="60" y="14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46" name="Group 45"/>
          <p:cNvGrpSpPr>
            <a:grpSpLocks noChangeAspect="1"/>
          </p:cNvGrpSpPr>
          <p:nvPr/>
        </p:nvGrpSpPr>
        <p:grpSpPr bwMode="auto">
          <a:xfrm>
            <a:off x="3565525" y="2106613"/>
            <a:ext cx="711200" cy="711200"/>
            <a:chOff x="6560456" y="3342837"/>
            <a:chExt cx="359999" cy="359998"/>
          </a:xfrm>
        </p:grpSpPr>
        <p:sp>
          <p:nvSpPr>
            <p:cNvPr id="47" name="Oval 46"/>
            <p:cNvSpPr/>
            <p:nvPr/>
          </p:nvSpPr>
          <p:spPr>
            <a:xfrm>
              <a:off x="6560456" y="3342837"/>
              <a:ext cx="359999" cy="359998"/>
            </a:xfrm>
            <a:prstGeom prst="ellipse">
              <a:avLst/>
            </a:prstGeom>
            <a:solidFill>
              <a:schemeClr val="accent1"/>
            </a:solidFill>
            <a:ln>
              <a:noFill/>
            </a:ln>
          </p:spPr>
          <p:style>
            <a:lnRef idx="2">
              <a:schemeClr val="accent3">
                <a:hueOff val="552171"/>
                <a:satOff val="28263"/>
                <a:lumOff val="11872"/>
                <a:alphaOff val="0"/>
              </a:schemeClr>
            </a:lnRef>
            <a:fillRef idx="1">
              <a:schemeClr val="accent3">
                <a:hueOff val="552171"/>
                <a:satOff val="28263"/>
                <a:lumOff val="11872"/>
                <a:alphaOff val="0"/>
              </a:schemeClr>
            </a:fillRef>
            <a:effectRef idx="0">
              <a:schemeClr val="accent3">
                <a:hueOff val="552171"/>
                <a:satOff val="28263"/>
                <a:lumOff val="11872"/>
                <a:alphaOff val="0"/>
              </a:schemeClr>
            </a:effectRef>
            <a:fontRef idx="minor">
              <a:schemeClr val="lt1"/>
            </a:fontRef>
          </p:style>
        </p:sp>
        <p:sp>
          <p:nvSpPr>
            <p:cNvPr id="10271" name="Freeform 6"/>
            <p:cNvSpPr>
              <a:spLocks noEditPoints="1"/>
            </p:cNvSpPr>
            <p:nvPr/>
          </p:nvSpPr>
          <p:spPr bwMode="auto">
            <a:xfrm>
              <a:off x="6664380" y="3422532"/>
              <a:ext cx="167110" cy="146795"/>
            </a:xfrm>
            <a:custGeom>
              <a:avLst/>
              <a:gdLst>
                <a:gd name="T0" fmla="*/ 2147483647 w 400"/>
                <a:gd name="T1" fmla="*/ 2147483647 h 352"/>
                <a:gd name="T2" fmla="*/ 2147483647 w 400"/>
                <a:gd name="T3" fmla="*/ 2147483647 h 352"/>
                <a:gd name="T4" fmla="*/ 2147483647 w 400"/>
                <a:gd name="T5" fmla="*/ 2147483647 h 352"/>
                <a:gd name="T6" fmla="*/ 2147483647 w 400"/>
                <a:gd name="T7" fmla="*/ 2147483647 h 352"/>
                <a:gd name="T8" fmla="*/ 2147483647 w 400"/>
                <a:gd name="T9" fmla="*/ 2147483647 h 352"/>
                <a:gd name="T10" fmla="*/ 2147483647 w 400"/>
                <a:gd name="T11" fmla="*/ 2147483647 h 352"/>
                <a:gd name="T12" fmla="*/ 2147483647 w 400"/>
                <a:gd name="T13" fmla="*/ 2147483647 h 352"/>
                <a:gd name="T14" fmla="*/ 2147483647 w 400"/>
                <a:gd name="T15" fmla="*/ 2147483647 h 352"/>
                <a:gd name="T16" fmla="*/ 2147483647 w 400"/>
                <a:gd name="T17" fmla="*/ 2147483647 h 352"/>
                <a:gd name="T18" fmla="*/ 2147483647 w 400"/>
                <a:gd name="T19" fmla="*/ 2147483647 h 352"/>
                <a:gd name="T20" fmla="*/ 2147483647 w 400"/>
                <a:gd name="T21" fmla="*/ 2147483647 h 352"/>
                <a:gd name="T22" fmla="*/ 2147483647 w 400"/>
                <a:gd name="T23" fmla="*/ 2147483647 h 352"/>
                <a:gd name="T24" fmla="*/ 2147483647 w 400"/>
                <a:gd name="T25" fmla="*/ 2147483647 h 352"/>
                <a:gd name="T26" fmla="*/ 2147483647 w 400"/>
                <a:gd name="T27" fmla="*/ 2147483647 h 352"/>
                <a:gd name="T28" fmla="*/ 2147483647 w 400"/>
                <a:gd name="T29" fmla="*/ 2147483647 h 352"/>
                <a:gd name="T30" fmla="*/ 2147483647 w 400"/>
                <a:gd name="T31" fmla="*/ 2147483647 h 352"/>
                <a:gd name="T32" fmla="*/ 2147483647 w 400"/>
                <a:gd name="T33" fmla="*/ 2147483647 h 352"/>
                <a:gd name="T34" fmla="*/ 2147483647 w 400"/>
                <a:gd name="T35" fmla="*/ 2147483647 h 352"/>
                <a:gd name="T36" fmla="*/ 2147483647 w 400"/>
                <a:gd name="T37" fmla="*/ 2147483647 h 352"/>
                <a:gd name="T38" fmla="*/ 2147483647 w 400"/>
                <a:gd name="T39" fmla="*/ 2147483647 h 352"/>
                <a:gd name="T40" fmla="*/ 2147483647 w 400"/>
                <a:gd name="T41" fmla="*/ 2147483647 h 352"/>
                <a:gd name="T42" fmla="*/ 2147483647 w 400"/>
                <a:gd name="T43" fmla="*/ 2147483647 h 352"/>
                <a:gd name="T44" fmla="*/ 2147483647 w 400"/>
                <a:gd name="T45" fmla="*/ 2147483647 h 352"/>
                <a:gd name="T46" fmla="*/ 2147483647 w 400"/>
                <a:gd name="T47" fmla="*/ 2147483647 h 352"/>
                <a:gd name="T48" fmla="*/ 2147483647 w 400"/>
                <a:gd name="T49" fmla="*/ 0 h 352"/>
                <a:gd name="T50" fmla="*/ 2147483647 w 400"/>
                <a:gd name="T51" fmla="*/ 2147483647 h 352"/>
                <a:gd name="T52" fmla="*/ 2147483647 w 400"/>
                <a:gd name="T53" fmla="*/ 2147483647 h 352"/>
                <a:gd name="T54" fmla="*/ 2147483647 w 400"/>
                <a:gd name="T55" fmla="*/ 2147483647 h 352"/>
                <a:gd name="T56" fmla="*/ 2147483647 w 400"/>
                <a:gd name="T57" fmla="*/ 2147483647 h 352"/>
                <a:gd name="T58" fmla="*/ 2147483647 w 400"/>
                <a:gd name="T59" fmla="*/ 2147483647 h 352"/>
                <a:gd name="T60" fmla="*/ 2147483647 w 400"/>
                <a:gd name="T61" fmla="*/ 2147483647 h 352"/>
                <a:gd name="T62" fmla="*/ 0 w 400"/>
                <a:gd name="T63" fmla="*/ 2147483647 h 352"/>
                <a:gd name="T64" fmla="*/ 0 w 400"/>
                <a:gd name="T65" fmla="*/ 2147483647 h 352"/>
                <a:gd name="T66" fmla="*/ 2147483647 w 400"/>
                <a:gd name="T67" fmla="*/ 2147483647 h 352"/>
                <a:gd name="T68" fmla="*/ 2147483647 w 400"/>
                <a:gd name="T69" fmla="*/ 2147483647 h 352"/>
                <a:gd name="T70" fmla="*/ 2147483647 w 400"/>
                <a:gd name="T71" fmla="*/ 2147483647 h 3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00" h="352">
                  <a:moveTo>
                    <a:pt x="400" y="352"/>
                  </a:moveTo>
                  <a:cubicBezTo>
                    <a:pt x="400" y="352"/>
                    <a:pt x="399" y="276"/>
                    <a:pt x="394" y="268"/>
                  </a:cubicBezTo>
                  <a:cubicBezTo>
                    <a:pt x="387" y="257"/>
                    <a:pt x="371" y="249"/>
                    <a:pt x="342" y="236"/>
                  </a:cubicBezTo>
                  <a:cubicBezTo>
                    <a:pt x="312" y="224"/>
                    <a:pt x="303" y="213"/>
                    <a:pt x="303" y="191"/>
                  </a:cubicBezTo>
                  <a:cubicBezTo>
                    <a:pt x="303" y="177"/>
                    <a:pt x="312" y="182"/>
                    <a:pt x="316" y="157"/>
                  </a:cubicBezTo>
                  <a:cubicBezTo>
                    <a:pt x="317" y="147"/>
                    <a:pt x="325" y="157"/>
                    <a:pt x="327" y="134"/>
                  </a:cubicBezTo>
                  <a:cubicBezTo>
                    <a:pt x="327" y="124"/>
                    <a:pt x="322" y="122"/>
                    <a:pt x="322" y="122"/>
                  </a:cubicBezTo>
                  <a:cubicBezTo>
                    <a:pt x="322" y="122"/>
                    <a:pt x="325" y="108"/>
                    <a:pt x="325" y="98"/>
                  </a:cubicBezTo>
                  <a:cubicBezTo>
                    <a:pt x="327" y="85"/>
                    <a:pt x="319" y="51"/>
                    <a:pt x="278" y="51"/>
                  </a:cubicBezTo>
                  <a:cubicBezTo>
                    <a:pt x="236" y="51"/>
                    <a:pt x="229" y="85"/>
                    <a:pt x="230" y="98"/>
                  </a:cubicBezTo>
                  <a:cubicBezTo>
                    <a:pt x="231" y="108"/>
                    <a:pt x="233" y="122"/>
                    <a:pt x="233" y="122"/>
                  </a:cubicBezTo>
                  <a:cubicBezTo>
                    <a:pt x="233" y="122"/>
                    <a:pt x="229" y="124"/>
                    <a:pt x="229" y="134"/>
                  </a:cubicBezTo>
                  <a:cubicBezTo>
                    <a:pt x="230" y="157"/>
                    <a:pt x="238" y="147"/>
                    <a:pt x="240" y="157"/>
                  </a:cubicBezTo>
                  <a:cubicBezTo>
                    <a:pt x="244" y="182"/>
                    <a:pt x="253" y="177"/>
                    <a:pt x="253" y="191"/>
                  </a:cubicBezTo>
                  <a:cubicBezTo>
                    <a:pt x="253" y="206"/>
                    <a:pt x="248" y="216"/>
                    <a:pt x="236" y="224"/>
                  </a:cubicBezTo>
                  <a:cubicBezTo>
                    <a:pt x="301" y="257"/>
                    <a:pt x="310" y="263"/>
                    <a:pt x="310" y="292"/>
                  </a:cubicBezTo>
                  <a:cubicBezTo>
                    <a:pt x="310" y="352"/>
                    <a:pt x="310" y="352"/>
                    <a:pt x="310" y="352"/>
                  </a:cubicBezTo>
                  <a:lnTo>
                    <a:pt x="400" y="352"/>
                  </a:lnTo>
                  <a:close/>
                  <a:moveTo>
                    <a:pt x="204" y="247"/>
                  </a:moveTo>
                  <a:cubicBezTo>
                    <a:pt x="165" y="231"/>
                    <a:pt x="152" y="217"/>
                    <a:pt x="152" y="187"/>
                  </a:cubicBezTo>
                  <a:cubicBezTo>
                    <a:pt x="152" y="169"/>
                    <a:pt x="164" y="175"/>
                    <a:pt x="169" y="142"/>
                  </a:cubicBezTo>
                  <a:cubicBezTo>
                    <a:pt x="172" y="129"/>
                    <a:pt x="182" y="142"/>
                    <a:pt x="184" y="111"/>
                  </a:cubicBezTo>
                  <a:cubicBezTo>
                    <a:pt x="184" y="98"/>
                    <a:pt x="179" y="95"/>
                    <a:pt x="179" y="95"/>
                  </a:cubicBezTo>
                  <a:cubicBezTo>
                    <a:pt x="179" y="95"/>
                    <a:pt x="181" y="77"/>
                    <a:pt x="183" y="63"/>
                  </a:cubicBezTo>
                  <a:cubicBezTo>
                    <a:pt x="184" y="45"/>
                    <a:pt x="174" y="0"/>
                    <a:pt x="119" y="0"/>
                  </a:cubicBezTo>
                  <a:cubicBezTo>
                    <a:pt x="64" y="0"/>
                    <a:pt x="54" y="45"/>
                    <a:pt x="55" y="63"/>
                  </a:cubicBezTo>
                  <a:cubicBezTo>
                    <a:pt x="56" y="77"/>
                    <a:pt x="59" y="95"/>
                    <a:pt x="59" y="95"/>
                  </a:cubicBezTo>
                  <a:cubicBezTo>
                    <a:pt x="59" y="95"/>
                    <a:pt x="53" y="98"/>
                    <a:pt x="53" y="111"/>
                  </a:cubicBezTo>
                  <a:cubicBezTo>
                    <a:pt x="55" y="142"/>
                    <a:pt x="66" y="129"/>
                    <a:pt x="68" y="142"/>
                  </a:cubicBezTo>
                  <a:cubicBezTo>
                    <a:pt x="74" y="175"/>
                    <a:pt x="86" y="169"/>
                    <a:pt x="86" y="187"/>
                  </a:cubicBezTo>
                  <a:cubicBezTo>
                    <a:pt x="86" y="217"/>
                    <a:pt x="73" y="231"/>
                    <a:pt x="33" y="247"/>
                  </a:cubicBezTo>
                  <a:cubicBezTo>
                    <a:pt x="21" y="252"/>
                    <a:pt x="0" y="260"/>
                    <a:pt x="0" y="279"/>
                  </a:cubicBezTo>
                  <a:cubicBezTo>
                    <a:pt x="0" y="352"/>
                    <a:pt x="0" y="352"/>
                    <a:pt x="0" y="352"/>
                  </a:cubicBezTo>
                  <a:cubicBezTo>
                    <a:pt x="278" y="352"/>
                    <a:pt x="278" y="352"/>
                    <a:pt x="278" y="352"/>
                  </a:cubicBezTo>
                  <a:cubicBezTo>
                    <a:pt x="278" y="352"/>
                    <a:pt x="278" y="309"/>
                    <a:pt x="278" y="297"/>
                  </a:cubicBezTo>
                  <a:cubicBezTo>
                    <a:pt x="278" y="280"/>
                    <a:pt x="244" y="264"/>
                    <a:pt x="204" y="24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sp>
        <p:nvSpPr>
          <p:cNvPr id="49" name="Content Placeholder 2"/>
          <p:cNvSpPr txBox="1">
            <a:spLocks/>
          </p:cNvSpPr>
          <p:nvPr/>
        </p:nvSpPr>
        <p:spPr bwMode="auto">
          <a:xfrm>
            <a:off x="2327275" y="3265488"/>
            <a:ext cx="1528763" cy="904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eaLnBrk="1" hangingPunct="1">
              <a:lnSpc>
                <a:spcPct val="80000"/>
              </a:lnSpc>
              <a:spcBef>
                <a:spcPct val="20000"/>
              </a:spcBef>
              <a:spcAft>
                <a:spcPts val="600"/>
              </a:spcAft>
              <a:buClr>
                <a:srgbClr val="2E75B6"/>
              </a:buClr>
              <a:buSzPct val="145000"/>
              <a:buFont typeface="Arial" pitchFamily="34" charset="0"/>
              <a:buNone/>
            </a:pPr>
            <a:r>
              <a:rPr lang="id-ID" altLang="zh-CN" sz="1400" b="1">
                <a:solidFill>
                  <a:srgbClr val="F2F2F2"/>
                </a:solidFill>
                <a:ea typeface="Roboto" pitchFamily="2" charset="0"/>
                <a:cs typeface="Arial" pitchFamily="34" charset="0"/>
              </a:rPr>
              <a:t>Searching</a:t>
            </a:r>
          </a:p>
          <a:p>
            <a:pPr eaLnBrk="1" hangingPunct="1">
              <a:lnSpc>
                <a:spcPct val="80000"/>
              </a:lnSpc>
              <a:spcBef>
                <a:spcPct val="20000"/>
              </a:spcBef>
              <a:spcAft>
                <a:spcPts val="600"/>
              </a:spcAft>
              <a:buClr>
                <a:srgbClr val="2E75B6"/>
              </a:buClr>
              <a:buSzPct val="145000"/>
              <a:buFont typeface="Arial" pitchFamily="34" charset="0"/>
              <a:buNone/>
            </a:pPr>
            <a:r>
              <a:rPr lang="en-US" altLang="zh-CN" sz="1100">
                <a:solidFill>
                  <a:srgbClr val="A6A6A6"/>
                </a:solidFill>
                <a:ea typeface="Roboto" pitchFamily="2" charset="0"/>
                <a:cs typeface="Arial" pitchFamily="34" charset="0"/>
              </a:rPr>
              <a:t>Lorem Ipsum has been the industry's standard dummy text ever since the 1500s</a:t>
            </a:r>
            <a:endParaRPr lang="en-US" altLang="zh-CN" sz="1100" b="1">
              <a:solidFill>
                <a:srgbClr val="A6A6A6"/>
              </a:solidFill>
              <a:ea typeface="Roboto" pitchFamily="2" charset="0"/>
              <a:cs typeface="Arial" pitchFamily="34" charset="0"/>
            </a:endParaRPr>
          </a:p>
        </p:txBody>
      </p:sp>
      <p:sp>
        <p:nvSpPr>
          <p:cNvPr id="50" name="Content Placeholder 2"/>
          <p:cNvSpPr txBox="1">
            <a:spLocks/>
          </p:cNvSpPr>
          <p:nvPr/>
        </p:nvSpPr>
        <p:spPr bwMode="auto">
          <a:xfrm>
            <a:off x="4389438" y="3265488"/>
            <a:ext cx="1527175" cy="904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eaLnBrk="1" hangingPunct="1">
              <a:lnSpc>
                <a:spcPct val="80000"/>
              </a:lnSpc>
              <a:spcBef>
                <a:spcPct val="20000"/>
              </a:spcBef>
              <a:spcAft>
                <a:spcPts val="600"/>
              </a:spcAft>
              <a:buClr>
                <a:srgbClr val="2E75B6"/>
              </a:buClr>
              <a:buSzPct val="145000"/>
              <a:buFont typeface="Arial" pitchFamily="34" charset="0"/>
              <a:buNone/>
            </a:pPr>
            <a:r>
              <a:rPr lang="id-ID" altLang="zh-CN" sz="1400" b="1">
                <a:solidFill>
                  <a:srgbClr val="F2F2F2"/>
                </a:solidFill>
                <a:ea typeface="Roboto" pitchFamily="2" charset="0"/>
                <a:cs typeface="Arial" pitchFamily="34" charset="0"/>
              </a:rPr>
              <a:t>Community</a:t>
            </a:r>
          </a:p>
          <a:p>
            <a:pPr eaLnBrk="1" hangingPunct="1">
              <a:lnSpc>
                <a:spcPct val="80000"/>
              </a:lnSpc>
              <a:spcBef>
                <a:spcPct val="20000"/>
              </a:spcBef>
              <a:spcAft>
                <a:spcPts val="600"/>
              </a:spcAft>
              <a:buClr>
                <a:srgbClr val="2E75B6"/>
              </a:buClr>
              <a:buSzPct val="145000"/>
              <a:buFont typeface="Arial" pitchFamily="34" charset="0"/>
              <a:buNone/>
            </a:pPr>
            <a:r>
              <a:rPr lang="en-US" altLang="zh-CN" sz="1100">
                <a:solidFill>
                  <a:srgbClr val="A6A6A6"/>
                </a:solidFill>
                <a:ea typeface="Roboto" pitchFamily="2" charset="0"/>
                <a:cs typeface="Arial" pitchFamily="34" charset="0"/>
              </a:rPr>
              <a:t>Lorem Ipsum has been the industry's standard dummy text ever since the 1500s</a:t>
            </a:r>
            <a:endParaRPr lang="en-US" altLang="zh-CN" sz="1100" b="1">
              <a:solidFill>
                <a:srgbClr val="A6A6A6"/>
              </a:solidFill>
              <a:ea typeface="Roboto" pitchFamily="2" charset="0"/>
              <a:cs typeface="Arial" pitchFamily="34" charset="0"/>
            </a:endParaRPr>
          </a:p>
        </p:txBody>
      </p:sp>
      <p:sp>
        <p:nvSpPr>
          <p:cNvPr id="51" name="Content Placeholder 2"/>
          <p:cNvSpPr txBox="1">
            <a:spLocks/>
          </p:cNvSpPr>
          <p:nvPr/>
        </p:nvSpPr>
        <p:spPr bwMode="auto">
          <a:xfrm>
            <a:off x="6423025" y="3265488"/>
            <a:ext cx="1527175" cy="904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eaLnBrk="1" hangingPunct="1">
              <a:lnSpc>
                <a:spcPct val="80000"/>
              </a:lnSpc>
              <a:spcBef>
                <a:spcPct val="20000"/>
              </a:spcBef>
              <a:spcAft>
                <a:spcPts val="600"/>
              </a:spcAft>
              <a:buClr>
                <a:srgbClr val="2E75B6"/>
              </a:buClr>
              <a:buSzPct val="145000"/>
              <a:buFont typeface="Arial" pitchFamily="34" charset="0"/>
              <a:buNone/>
            </a:pPr>
            <a:r>
              <a:rPr lang="id-ID" altLang="zh-CN" sz="1400" b="1">
                <a:solidFill>
                  <a:srgbClr val="F2F2F2"/>
                </a:solidFill>
                <a:ea typeface="Roboto" pitchFamily="2" charset="0"/>
                <a:cs typeface="Arial" pitchFamily="34" charset="0"/>
              </a:rPr>
              <a:t>Sounding</a:t>
            </a:r>
          </a:p>
          <a:p>
            <a:pPr eaLnBrk="1" hangingPunct="1">
              <a:lnSpc>
                <a:spcPct val="80000"/>
              </a:lnSpc>
              <a:spcBef>
                <a:spcPct val="20000"/>
              </a:spcBef>
              <a:spcAft>
                <a:spcPts val="600"/>
              </a:spcAft>
              <a:buClr>
                <a:srgbClr val="2E75B6"/>
              </a:buClr>
              <a:buSzPct val="145000"/>
              <a:buFont typeface="Arial" pitchFamily="34" charset="0"/>
              <a:buNone/>
            </a:pPr>
            <a:r>
              <a:rPr lang="en-US" altLang="zh-CN" sz="1100">
                <a:solidFill>
                  <a:srgbClr val="A6A6A6"/>
                </a:solidFill>
                <a:ea typeface="Roboto" pitchFamily="2" charset="0"/>
                <a:cs typeface="Arial" pitchFamily="34" charset="0"/>
              </a:rPr>
              <a:t>Lorem Ipsum has been the industry's standard dummy text ever since the 1500s</a:t>
            </a:r>
            <a:endParaRPr lang="en-US" altLang="zh-CN" sz="1100" b="1">
              <a:solidFill>
                <a:srgbClr val="A6A6A6"/>
              </a:solidFill>
              <a:ea typeface="Roboto" pitchFamily="2" charset="0"/>
              <a:cs typeface="Arial" pitchFamily="34" charset="0"/>
            </a:endParaRPr>
          </a:p>
        </p:txBody>
      </p:sp>
      <p:sp>
        <p:nvSpPr>
          <p:cNvPr id="52" name="Content Placeholder 2"/>
          <p:cNvSpPr txBox="1">
            <a:spLocks/>
          </p:cNvSpPr>
          <p:nvPr/>
        </p:nvSpPr>
        <p:spPr bwMode="auto">
          <a:xfrm>
            <a:off x="8458200" y="3265488"/>
            <a:ext cx="1527175" cy="904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eaLnBrk="1" hangingPunct="1">
              <a:lnSpc>
                <a:spcPct val="80000"/>
              </a:lnSpc>
              <a:spcBef>
                <a:spcPct val="20000"/>
              </a:spcBef>
              <a:spcAft>
                <a:spcPts val="600"/>
              </a:spcAft>
              <a:buClr>
                <a:srgbClr val="2E75B6"/>
              </a:buClr>
              <a:buSzPct val="145000"/>
              <a:buFont typeface="Arial" pitchFamily="34" charset="0"/>
              <a:buNone/>
            </a:pPr>
            <a:r>
              <a:rPr lang="id-ID" altLang="zh-CN" sz="1400" b="1">
                <a:solidFill>
                  <a:srgbClr val="F2F2F2"/>
                </a:solidFill>
                <a:ea typeface="Roboto" pitchFamily="2" charset="0"/>
                <a:cs typeface="Arial" pitchFamily="34" charset="0"/>
              </a:rPr>
              <a:t>Satisfaction</a:t>
            </a:r>
          </a:p>
          <a:p>
            <a:pPr eaLnBrk="1" hangingPunct="1">
              <a:lnSpc>
                <a:spcPct val="80000"/>
              </a:lnSpc>
              <a:spcBef>
                <a:spcPct val="20000"/>
              </a:spcBef>
              <a:spcAft>
                <a:spcPts val="600"/>
              </a:spcAft>
              <a:buClr>
                <a:srgbClr val="2E75B6"/>
              </a:buClr>
              <a:buSzPct val="145000"/>
              <a:buFont typeface="Arial" pitchFamily="34" charset="0"/>
              <a:buNone/>
            </a:pPr>
            <a:r>
              <a:rPr lang="en-US" altLang="zh-CN" sz="1100">
                <a:solidFill>
                  <a:srgbClr val="A6A6A6"/>
                </a:solidFill>
                <a:ea typeface="Roboto" pitchFamily="2" charset="0"/>
                <a:cs typeface="Arial" pitchFamily="34" charset="0"/>
              </a:rPr>
              <a:t>Lorem Ipsum has been the industry's standard dummy text ever since the 1500s</a:t>
            </a:r>
            <a:endParaRPr lang="en-US" altLang="zh-CN" sz="1100" b="1">
              <a:solidFill>
                <a:srgbClr val="A6A6A6"/>
              </a:solidFill>
              <a:ea typeface="Roboto" pitchFamily="2" charset="0"/>
              <a:cs typeface="Arial" pitchFamily="34" charset="0"/>
            </a:endParaRPr>
          </a:p>
        </p:txBody>
      </p:sp>
      <p:cxnSp>
        <p:nvCxnSpPr>
          <p:cNvPr id="53" name="Elbow Connector 52"/>
          <p:cNvCxnSpPr/>
          <p:nvPr/>
        </p:nvCxnSpPr>
        <p:spPr>
          <a:xfrm rot="5400000" flipV="1">
            <a:off x="1786731" y="2869407"/>
            <a:ext cx="554037" cy="450850"/>
          </a:xfrm>
          <a:prstGeom prst="bentConnector3">
            <a:avLst>
              <a:gd name="adj1" fmla="val 170412"/>
            </a:avLst>
          </a:prstGeom>
          <a:ln w="6350">
            <a:solidFill>
              <a:schemeClr val="accent6"/>
            </a:solidFill>
            <a:prstDash val="solid"/>
            <a:headEnd type="none" w="lg" len="lg"/>
            <a:tailEnd type="oval" w="lg" len="lg"/>
          </a:ln>
        </p:spPr>
        <p:style>
          <a:lnRef idx="1">
            <a:schemeClr val="accent1"/>
          </a:lnRef>
          <a:fillRef idx="0">
            <a:schemeClr val="accent1"/>
          </a:fillRef>
          <a:effectRef idx="0">
            <a:schemeClr val="accent1"/>
          </a:effectRef>
          <a:fontRef idx="minor">
            <a:schemeClr val="tx1"/>
          </a:fontRef>
        </p:style>
      </p:cxnSp>
      <p:cxnSp>
        <p:nvCxnSpPr>
          <p:cNvPr id="54" name="Elbow Connector 53"/>
          <p:cNvCxnSpPr/>
          <p:nvPr/>
        </p:nvCxnSpPr>
        <p:spPr>
          <a:xfrm rot="5400000" flipV="1">
            <a:off x="3853656" y="2861469"/>
            <a:ext cx="554038" cy="450850"/>
          </a:xfrm>
          <a:prstGeom prst="bentConnector3">
            <a:avLst>
              <a:gd name="adj1" fmla="val 170412"/>
            </a:avLst>
          </a:prstGeom>
          <a:ln w="6350">
            <a:solidFill>
              <a:schemeClr val="accent1"/>
            </a:solidFill>
            <a:prstDash val="solid"/>
            <a:headEnd type="none" w="lg" len="lg"/>
            <a:tailEnd type="oval" w="lg" len="lg"/>
          </a:ln>
        </p:spPr>
        <p:style>
          <a:lnRef idx="1">
            <a:schemeClr val="accent1"/>
          </a:lnRef>
          <a:fillRef idx="0">
            <a:schemeClr val="accent1"/>
          </a:fillRef>
          <a:effectRef idx="0">
            <a:schemeClr val="accent1"/>
          </a:effectRef>
          <a:fontRef idx="minor">
            <a:schemeClr val="tx1"/>
          </a:fontRef>
        </p:style>
      </p:cxnSp>
      <p:cxnSp>
        <p:nvCxnSpPr>
          <p:cNvPr id="55" name="Elbow Connector 54"/>
          <p:cNvCxnSpPr/>
          <p:nvPr/>
        </p:nvCxnSpPr>
        <p:spPr>
          <a:xfrm rot="5400000" flipV="1">
            <a:off x="5876925" y="2867026"/>
            <a:ext cx="555625" cy="450850"/>
          </a:xfrm>
          <a:prstGeom prst="bentConnector3">
            <a:avLst>
              <a:gd name="adj1" fmla="val 170412"/>
            </a:avLst>
          </a:prstGeom>
          <a:ln w="6350">
            <a:solidFill>
              <a:schemeClr val="accent4"/>
            </a:solidFill>
            <a:prstDash val="solid"/>
            <a:headEnd type="none" w="lg" len="lg"/>
            <a:tailEnd type="oval" w="lg" len="lg"/>
          </a:ln>
        </p:spPr>
        <p:style>
          <a:lnRef idx="1">
            <a:schemeClr val="accent1"/>
          </a:lnRef>
          <a:fillRef idx="0">
            <a:schemeClr val="accent1"/>
          </a:fillRef>
          <a:effectRef idx="0">
            <a:schemeClr val="accent1"/>
          </a:effectRef>
          <a:fontRef idx="minor">
            <a:schemeClr val="tx1"/>
          </a:fontRef>
        </p:style>
      </p:cxnSp>
      <p:cxnSp>
        <p:nvCxnSpPr>
          <p:cNvPr id="56" name="Elbow Connector 55"/>
          <p:cNvCxnSpPr/>
          <p:nvPr/>
        </p:nvCxnSpPr>
        <p:spPr>
          <a:xfrm rot="5400000" flipV="1">
            <a:off x="7906544" y="2861469"/>
            <a:ext cx="554038" cy="450850"/>
          </a:xfrm>
          <a:prstGeom prst="bentConnector3">
            <a:avLst>
              <a:gd name="adj1" fmla="val 170412"/>
            </a:avLst>
          </a:prstGeom>
          <a:ln w="6350">
            <a:solidFill>
              <a:srgbClr val="FF0000"/>
            </a:solidFill>
            <a:prstDash val="solid"/>
            <a:headEnd type="none" w="lg" len="lg"/>
            <a:tailEnd type="oval" w="lg" len="lg"/>
          </a:ln>
        </p:spPr>
        <p:style>
          <a:lnRef idx="1">
            <a:schemeClr val="accent1"/>
          </a:lnRef>
          <a:fillRef idx="0">
            <a:schemeClr val="accent1"/>
          </a:fillRef>
          <a:effectRef idx="0">
            <a:schemeClr val="accent1"/>
          </a:effectRef>
          <a:fontRef idx="minor">
            <a:schemeClr val="tx1"/>
          </a:fontRef>
        </p:style>
      </p:cxnSp>
      <p:sp>
        <p:nvSpPr>
          <p:cNvPr id="57" name="Content Placeholder 2"/>
          <p:cNvSpPr txBox="1">
            <a:spLocks/>
          </p:cNvSpPr>
          <p:nvPr/>
        </p:nvSpPr>
        <p:spPr bwMode="auto">
          <a:xfrm>
            <a:off x="2327275" y="4764088"/>
            <a:ext cx="7773988" cy="1236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defTabSz="457200">
              <a:defRPr>
                <a:solidFill>
                  <a:schemeClr val="tx1"/>
                </a:solidFill>
                <a:latin typeface="Calibri" pitchFamily="34" charset="0"/>
              </a:defRPr>
            </a:lvl1pPr>
            <a:lvl2pPr marL="742950" indent="-285750" defTabSz="457200">
              <a:defRPr>
                <a:solidFill>
                  <a:schemeClr val="tx1"/>
                </a:solidFill>
                <a:latin typeface="Calibri" pitchFamily="34" charset="0"/>
              </a:defRPr>
            </a:lvl2pPr>
            <a:lvl3pPr marL="1143000" indent="-228600" defTabSz="457200">
              <a:defRPr>
                <a:solidFill>
                  <a:schemeClr val="tx1"/>
                </a:solidFill>
                <a:latin typeface="Calibri" pitchFamily="34" charset="0"/>
              </a:defRPr>
            </a:lvl3pPr>
            <a:lvl4pPr marL="1600200" indent="-228600" defTabSz="457200">
              <a:defRPr>
                <a:solidFill>
                  <a:schemeClr val="tx1"/>
                </a:solidFill>
                <a:latin typeface="Calibri" pitchFamily="34" charset="0"/>
              </a:defRPr>
            </a:lvl4pPr>
            <a:lvl5pPr marL="2057400" indent="-228600" defTabSz="457200">
              <a:defRPr>
                <a:solidFill>
                  <a:schemeClr val="tx1"/>
                </a:solidFill>
                <a:latin typeface="Calibri" pitchFamily="34" charset="0"/>
              </a:defRPr>
            </a:lvl5pPr>
            <a:lvl6pPr marL="2514600" indent="-228600" defTabSz="457200" eaLnBrk="0" fontAlgn="base" hangingPunct="0">
              <a:spcBef>
                <a:spcPct val="0"/>
              </a:spcBef>
              <a:spcAft>
                <a:spcPct val="0"/>
              </a:spcAft>
              <a:defRPr>
                <a:solidFill>
                  <a:schemeClr val="tx1"/>
                </a:solidFill>
                <a:latin typeface="Calibri" pitchFamily="34" charset="0"/>
              </a:defRPr>
            </a:lvl6pPr>
            <a:lvl7pPr marL="2971800" indent="-228600" defTabSz="457200" eaLnBrk="0" fontAlgn="base" hangingPunct="0">
              <a:spcBef>
                <a:spcPct val="0"/>
              </a:spcBef>
              <a:spcAft>
                <a:spcPct val="0"/>
              </a:spcAft>
              <a:defRPr>
                <a:solidFill>
                  <a:schemeClr val="tx1"/>
                </a:solidFill>
                <a:latin typeface="Calibri" pitchFamily="34" charset="0"/>
              </a:defRPr>
            </a:lvl7pPr>
            <a:lvl8pPr marL="3429000" indent="-228600" defTabSz="457200" eaLnBrk="0" fontAlgn="base" hangingPunct="0">
              <a:spcBef>
                <a:spcPct val="0"/>
              </a:spcBef>
              <a:spcAft>
                <a:spcPct val="0"/>
              </a:spcAft>
              <a:defRPr>
                <a:solidFill>
                  <a:schemeClr val="tx1"/>
                </a:solidFill>
                <a:latin typeface="Calibri" pitchFamily="34" charset="0"/>
              </a:defRPr>
            </a:lvl8pPr>
            <a:lvl9pPr marL="3886200" indent="-228600" defTabSz="4572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spcAft>
                <a:spcPts val="600"/>
              </a:spcAft>
              <a:buClr>
                <a:srgbClr val="2E75B6"/>
              </a:buClr>
              <a:buSzPct val="145000"/>
              <a:buFont typeface="Arial" pitchFamily="34" charset="0"/>
              <a:buNone/>
            </a:pPr>
            <a:r>
              <a:rPr lang="id-ID" altLang="zh-CN" sz="2000" b="1">
                <a:solidFill>
                  <a:schemeClr val="bg1"/>
                </a:solidFill>
                <a:ea typeface="Roboto" pitchFamily="2" charset="0"/>
                <a:cs typeface="Roboto" pitchFamily="2" charset="0"/>
              </a:rPr>
              <a:t>Descrition</a:t>
            </a:r>
          </a:p>
          <a:p>
            <a:pPr eaLnBrk="1" hangingPunct="1">
              <a:spcBef>
                <a:spcPct val="20000"/>
              </a:spcBef>
              <a:spcAft>
                <a:spcPts val="600"/>
              </a:spcAft>
              <a:buClr>
                <a:srgbClr val="2E75B6"/>
              </a:buClr>
              <a:buSzPct val="145000"/>
              <a:buFont typeface="Arial" pitchFamily="34" charset="0"/>
              <a:buNone/>
            </a:pPr>
            <a:r>
              <a:rPr lang="en-US" altLang="zh-CN" sz="1100">
                <a:solidFill>
                  <a:srgbClr val="595959"/>
                </a:solidFill>
              </a:rPr>
              <a:t>Lorem Ipsum has been the industry's standard dummy text ever since the 1500s</a:t>
            </a:r>
            <a:r>
              <a:rPr lang="id-ID" altLang="zh-CN" sz="1100">
                <a:solidFill>
                  <a:srgbClr val="595959"/>
                </a:solidFill>
                <a:ea typeface="Roboto" pitchFamily="2" charset="0"/>
                <a:cs typeface="Roboto" pitchFamily="2" charset="0"/>
              </a:rPr>
              <a:t>. </a:t>
            </a:r>
            <a:r>
              <a:rPr lang="id-ID" altLang="zh-CN" sz="1100" b="1">
                <a:solidFill>
                  <a:srgbClr val="595959"/>
                </a:solidFill>
                <a:ea typeface="Roboto" pitchFamily="2" charset="0"/>
                <a:cs typeface="Roboto" pitchFamily="2" charset="0"/>
              </a:rPr>
              <a:t>Fusce som libero topi </a:t>
            </a:r>
            <a:r>
              <a:rPr lang="id-ID" altLang="zh-CN" sz="1200" b="1">
                <a:solidFill>
                  <a:srgbClr val="595959"/>
                </a:solidFill>
                <a:ea typeface="Roboto" pitchFamily="2" charset="0"/>
                <a:cs typeface="Roboto" pitchFamily="2" charset="0"/>
              </a:rPr>
              <a:t>sombrero</a:t>
            </a:r>
            <a:r>
              <a:rPr lang="id-ID" altLang="zh-CN" sz="1100" b="1">
                <a:solidFill>
                  <a:srgbClr val="595959"/>
                </a:solidFill>
                <a:ea typeface="Roboto" pitchFamily="2" charset="0"/>
                <a:cs typeface="Roboto" pitchFamily="2" charset="0"/>
              </a:rPr>
              <a:t> bikinan meksiko</a:t>
            </a:r>
            <a:r>
              <a:rPr lang="en-US" altLang="zh-CN" sz="1100">
                <a:solidFill>
                  <a:srgbClr val="595959"/>
                </a:solidFill>
              </a:rPr>
              <a:t> when an unknown printer took a galley of type and scrambled it to make a type specimen book. It has survived not only five centuries, but also the leap into electronic typesetting</a:t>
            </a:r>
            <a:endParaRPr lang="id-ID" altLang="zh-CN" sz="1100">
              <a:solidFill>
                <a:srgbClr val="595959"/>
              </a:solidFill>
              <a:ea typeface="Roboto" pitchFamily="2" charset="0"/>
              <a:cs typeface="Roboto" pitchFamily="2" charset="0"/>
            </a:endParaRPr>
          </a:p>
        </p:txBody>
      </p:sp>
      <p:grpSp>
        <p:nvGrpSpPr>
          <p:cNvPr id="58" name="Group 57"/>
          <p:cNvGrpSpPr>
            <a:grpSpLocks/>
          </p:cNvGrpSpPr>
          <p:nvPr/>
        </p:nvGrpSpPr>
        <p:grpSpPr bwMode="auto">
          <a:xfrm>
            <a:off x="5567363" y="6581775"/>
            <a:ext cx="1154112" cy="142875"/>
            <a:chOff x="7536566" y="6291405"/>
            <a:chExt cx="1154910" cy="144000"/>
          </a:xfrm>
        </p:grpSpPr>
        <p:sp>
          <p:nvSpPr>
            <p:cNvPr id="60" name="Oval 59"/>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61" name="Oval 60"/>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62" name="Oval 61"/>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63" name="Oval 62"/>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64" name="Oval 63"/>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65" name="Oval 64"/>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66" name="Oval 65"/>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67" name="Subtitle 2"/>
          <p:cNvSpPr txBox="1">
            <a:spLocks/>
          </p:cNvSpPr>
          <p:nvPr/>
        </p:nvSpPr>
        <p:spPr bwMode="auto">
          <a:xfrm>
            <a:off x="219075" y="6510338"/>
            <a:ext cx="1946275" cy="2857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90000"/>
              </a:lnSpc>
              <a:spcBef>
                <a:spcPts val="1000"/>
              </a:spcBef>
              <a:buFont typeface="Arial" pitchFamily="34" charset="0"/>
              <a:buNone/>
            </a:pPr>
            <a:r>
              <a:rPr lang="id-ID" altLang="zh-CN" sz="1400">
                <a:solidFill>
                  <a:srgbClr val="A6A6A6"/>
                </a:solidFill>
                <a:latin typeface="Calibri Light" pitchFamily="34" charset="0"/>
              </a:rPr>
              <a:t>www.uninemerdu.com</a:t>
            </a:r>
            <a:endParaRPr lang="en-US" altLang="zh-CN" sz="1400">
              <a:solidFill>
                <a:srgbClr val="A6A6A6"/>
              </a:solidFill>
              <a:latin typeface="Calibri Light" pitchFamily="34" charset="0"/>
            </a:endParaRPr>
          </a:p>
        </p:txBody>
      </p:sp>
      <p:cxnSp>
        <p:nvCxnSpPr>
          <p:cNvPr id="68" name="Straight Connector 67"/>
          <p:cNvCxnSpPr/>
          <p:nvPr/>
        </p:nvCxnSpPr>
        <p:spPr>
          <a:xfrm>
            <a:off x="2447925" y="4518025"/>
            <a:ext cx="7385050" cy="0"/>
          </a:xfrm>
          <a:prstGeom prst="line">
            <a:avLst/>
          </a:prstGeom>
          <a:ln w="22225">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2" presetClass="entr" presetSubtype="1" fill="hold" grpId="0" nodeType="withEffect">
                                  <p:stCondLst>
                                    <p:cond delay="1000"/>
                                  </p:stCondLst>
                                  <p:childTnLst>
                                    <p:set>
                                      <p:cBhvr>
                                        <p:cTn id="12" dur="1" fill="hold">
                                          <p:stCondLst>
                                            <p:cond delay="0"/>
                                          </p:stCondLst>
                                        </p:cTn>
                                        <p:tgtEl>
                                          <p:spTgt spid="30"/>
                                        </p:tgtEl>
                                        <p:attrNameLst>
                                          <p:attrName>style.visibility</p:attrName>
                                        </p:attrNameLst>
                                      </p:cBhvr>
                                      <p:to>
                                        <p:strVal val="visible"/>
                                      </p:to>
                                    </p:set>
                                    <p:animEffect transition="in" filter="wipe(up)">
                                      <p:cBhvr>
                                        <p:cTn id="13" dur="1000"/>
                                        <p:tgtEl>
                                          <p:spTgt spid="30"/>
                                        </p:tgtEl>
                                      </p:cBhvr>
                                    </p:animEffect>
                                  </p:childTnLst>
                                </p:cTn>
                              </p:par>
                              <p:par>
                                <p:cTn id="14" presetID="22" presetClass="entr" presetSubtype="4" fill="hold" grpId="0" nodeType="withEffect">
                                  <p:stCondLst>
                                    <p:cond delay="1000"/>
                                  </p:stCondLst>
                                  <p:childTnLst>
                                    <p:set>
                                      <p:cBhvr>
                                        <p:cTn id="15" dur="1" fill="hold">
                                          <p:stCondLst>
                                            <p:cond delay="0"/>
                                          </p:stCondLst>
                                        </p:cTn>
                                        <p:tgtEl>
                                          <p:spTgt spid="41"/>
                                        </p:tgtEl>
                                        <p:attrNameLst>
                                          <p:attrName>style.visibility</p:attrName>
                                        </p:attrNameLst>
                                      </p:cBhvr>
                                      <p:to>
                                        <p:strVal val="visible"/>
                                      </p:to>
                                    </p:set>
                                    <p:animEffect transition="in" filter="wipe(down)">
                                      <p:cBhvr>
                                        <p:cTn id="16" dur="1000"/>
                                        <p:tgtEl>
                                          <p:spTgt spid="41"/>
                                        </p:tgtEl>
                                      </p:cBhvr>
                                    </p:animEffect>
                                  </p:childTnLst>
                                </p:cTn>
                              </p:par>
                              <p:par>
                                <p:cTn id="17" presetID="53" presetClass="entr" presetSubtype="16" fill="hold" nodeType="withEffect">
                                  <p:stCondLst>
                                    <p:cond delay="2250"/>
                                  </p:stCondLst>
                                  <p:childTnLst>
                                    <p:set>
                                      <p:cBhvr>
                                        <p:cTn id="18" dur="1" fill="hold">
                                          <p:stCondLst>
                                            <p:cond delay="0"/>
                                          </p:stCondLst>
                                        </p:cTn>
                                        <p:tgtEl>
                                          <p:spTgt spid="16"/>
                                        </p:tgtEl>
                                        <p:attrNameLst>
                                          <p:attrName>style.visibility</p:attrName>
                                        </p:attrNameLst>
                                      </p:cBhvr>
                                      <p:to>
                                        <p:strVal val="visible"/>
                                      </p:to>
                                    </p:set>
                                    <p:anim calcmode="lin" valueType="num">
                                      <p:cBhvr>
                                        <p:cTn id="19" dur="1000" fill="hold"/>
                                        <p:tgtEl>
                                          <p:spTgt spid="16"/>
                                        </p:tgtEl>
                                        <p:attrNameLst>
                                          <p:attrName>ppt_w</p:attrName>
                                        </p:attrNameLst>
                                      </p:cBhvr>
                                      <p:tavLst>
                                        <p:tav tm="0">
                                          <p:val>
                                            <p:fltVal val="0"/>
                                          </p:val>
                                        </p:tav>
                                        <p:tav tm="100000">
                                          <p:val>
                                            <p:strVal val="#ppt_w"/>
                                          </p:val>
                                        </p:tav>
                                      </p:tavLst>
                                    </p:anim>
                                    <p:anim calcmode="lin" valueType="num">
                                      <p:cBhvr>
                                        <p:cTn id="20" dur="1000" fill="hold"/>
                                        <p:tgtEl>
                                          <p:spTgt spid="16"/>
                                        </p:tgtEl>
                                        <p:attrNameLst>
                                          <p:attrName>ppt_h</p:attrName>
                                        </p:attrNameLst>
                                      </p:cBhvr>
                                      <p:tavLst>
                                        <p:tav tm="0">
                                          <p:val>
                                            <p:fltVal val="0"/>
                                          </p:val>
                                        </p:tav>
                                        <p:tav tm="100000">
                                          <p:val>
                                            <p:strVal val="#ppt_h"/>
                                          </p:val>
                                        </p:tav>
                                      </p:tavLst>
                                    </p:anim>
                                    <p:animEffect transition="in" filter="fade">
                                      <p:cBhvr>
                                        <p:cTn id="21" dur="1000"/>
                                        <p:tgtEl>
                                          <p:spTgt spid="16"/>
                                        </p:tgtEl>
                                      </p:cBhvr>
                                    </p:animEffect>
                                  </p:childTnLst>
                                </p:cTn>
                              </p:par>
                              <p:par>
                                <p:cTn id="22" presetID="53" presetClass="entr" presetSubtype="16" fill="hold" nodeType="withEffect">
                                  <p:stCondLst>
                                    <p:cond delay="2250"/>
                                  </p:stCondLst>
                                  <p:childTnLst>
                                    <p:set>
                                      <p:cBhvr>
                                        <p:cTn id="23" dur="1" fill="hold">
                                          <p:stCondLst>
                                            <p:cond delay="0"/>
                                          </p:stCondLst>
                                        </p:cTn>
                                        <p:tgtEl>
                                          <p:spTgt spid="46"/>
                                        </p:tgtEl>
                                        <p:attrNameLst>
                                          <p:attrName>style.visibility</p:attrName>
                                        </p:attrNameLst>
                                      </p:cBhvr>
                                      <p:to>
                                        <p:strVal val="visible"/>
                                      </p:to>
                                    </p:set>
                                    <p:anim calcmode="lin" valueType="num">
                                      <p:cBhvr>
                                        <p:cTn id="24" dur="1000" fill="hold"/>
                                        <p:tgtEl>
                                          <p:spTgt spid="46"/>
                                        </p:tgtEl>
                                        <p:attrNameLst>
                                          <p:attrName>ppt_w</p:attrName>
                                        </p:attrNameLst>
                                      </p:cBhvr>
                                      <p:tavLst>
                                        <p:tav tm="0">
                                          <p:val>
                                            <p:fltVal val="0"/>
                                          </p:val>
                                        </p:tav>
                                        <p:tav tm="100000">
                                          <p:val>
                                            <p:strVal val="#ppt_w"/>
                                          </p:val>
                                        </p:tav>
                                      </p:tavLst>
                                    </p:anim>
                                    <p:anim calcmode="lin" valueType="num">
                                      <p:cBhvr>
                                        <p:cTn id="25" dur="1000" fill="hold"/>
                                        <p:tgtEl>
                                          <p:spTgt spid="46"/>
                                        </p:tgtEl>
                                        <p:attrNameLst>
                                          <p:attrName>ppt_h</p:attrName>
                                        </p:attrNameLst>
                                      </p:cBhvr>
                                      <p:tavLst>
                                        <p:tav tm="0">
                                          <p:val>
                                            <p:fltVal val="0"/>
                                          </p:val>
                                        </p:tav>
                                        <p:tav tm="100000">
                                          <p:val>
                                            <p:strVal val="#ppt_h"/>
                                          </p:val>
                                        </p:tav>
                                      </p:tavLst>
                                    </p:anim>
                                    <p:animEffect transition="in" filter="fade">
                                      <p:cBhvr>
                                        <p:cTn id="26" dur="1000"/>
                                        <p:tgtEl>
                                          <p:spTgt spid="46"/>
                                        </p:tgtEl>
                                      </p:cBhvr>
                                    </p:animEffect>
                                  </p:childTnLst>
                                </p:cTn>
                              </p:par>
                              <p:par>
                                <p:cTn id="27" presetID="53" presetClass="entr" presetSubtype="16" fill="hold" nodeType="withEffect">
                                  <p:stCondLst>
                                    <p:cond delay="2250"/>
                                  </p:stCondLst>
                                  <p:childTnLst>
                                    <p:set>
                                      <p:cBhvr>
                                        <p:cTn id="28" dur="1" fill="hold">
                                          <p:stCondLst>
                                            <p:cond delay="0"/>
                                          </p:stCondLst>
                                        </p:cTn>
                                        <p:tgtEl>
                                          <p:spTgt spid="22"/>
                                        </p:tgtEl>
                                        <p:attrNameLst>
                                          <p:attrName>style.visibility</p:attrName>
                                        </p:attrNameLst>
                                      </p:cBhvr>
                                      <p:to>
                                        <p:strVal val="visible"/>
                                      </p:to>
                                    </p:set>
                                    <p:anim calcmode="lin" valueType="num">
                                      <p:cBhvr>
                                        <p:cTn id="29" dur="1000" fill="hold"/>
                                        <p:tgtEl>
                                          <p:spTgt spid="22"/>
                                        </p:tgtEl>
                                        <p:attrNameLst>
                                          <p:attrName>ppt_w</p:attrName>
                                        </p:attrNameLst>
                                      </p:cBhvr>
                                      <p:tavLst>
                                        <p:tav tm="0">
                                          <p:val>
                                            <p:fltVal val="0"/>
                                          </p:val>
                                        </p:tav>
                                        <p:tav tm="100000">
                                          <p:val>
                                            <p:strVal val="#ppt_w"/>
                                          </p:val>
                                        </p:tav>
                                      </p:tavLst>
                                    </p:anim>
                                    <p:anim calcmode="lin" valueType="num">
                                      <p:cBhvr>
                                        <p:cTn id="30" dur="1000" fill="hold"/>
                                        <p:tgtEl>
                                          <p:spTgt spid="22"/>
                                        </p:tgtEl>
                                        <p:attrNameLst>
                                          <p:attrName>ppt_h</p:attrName>
                                        </p:attrNameLst>
                                      </p:cBhvr>
                                      <p:tavLst>
                                        <p:tav tm="0">
                                          <p:val>
                                            <p:fltVal val="0"/>
                                          </p:val>
                                        </p:tav>
                                        <p:tav tm="100000">
                                          <p:val>
                                            <p:strVal val="#ppt_h"/>
                                          </p:val>
                                        </p:tav>
                                      </p:tavLst>
                                    </p:anim>
                                    <p:animEffect transition="in" filter="fade">
                                      <p:cBhvr>
                                        <p:cTn id="31" dur="1000"/>
                                        <p:tgtEl>
                                          <p:spTgt spid="22"/>
                                        </p:tgtEl>
                                      </p:cBhvr>
                                    </p:animEffect>
                                  </p:childTnLst>
                                </p:cTn>
                              </p:par>
                              <p:par>
                                <p:cTn id="32" presetID="53" presetClass="entr" presetSubtype="16" fill="hold" nodeType="withEffect">
                                  <p:stCondLst>
                                    <p:cond delay="2250"/>
                                  </p:stCondLst>
                                  <p:childTnLst>
                                    <p:set>
                                      <p:cBhvr>
                                        <p:cTn id="33" dur="1" fill="hold">
                                          <p:stCondLst>
                                            <p:cond delay="0"/>
                                          </p:stCondLst>
                                        </p:cTn>
                                        <p:tgtEl>
                                          <p:spTgt spid="43"/>
                                        </p:tgtEl>
                                        <p:attrNameLst>
                                          <p:attrName>style.visibility</p:attrName>
                                        </p:attrNameLst>
                                      </p:cBhvr>
                                      <p:to>
                                        <p:strVal val="visible"/>
                                      </p:to>
                                    </p:set>
                                    <p:anim calcmode="lin" valueType="num">
                                      <p:cBhvr>
                                        <p:cTn id="34" dur="1000" fill="hold"/>
                                        <p:tgtEl>
                                          <p:spTgt spid="43"/>
                                        </p:tgtEl>
                                        <p:attrNameLst>
                                          <p:attrName>ppt_w</p:attrName>
                                        </p:attrNameLst>
                                      </p:cBhvr>
                                      <p:tavLst>
                                        <p:tav tm="0">
                                          <p:val>
                                            <p:fltVal val="0"/>
                                          </p:val>
                                        </p:tav>
                                        <p:tav tm="100000">
                                          <p:val>
                                            <p:strVal val="#ppt_w"/>
                                          </p:val>
                                        </p:tav>
                                      </p:tavLst>
                                    </p:anim>
                                    <p:anim calcmode="lin" valueType="num">
                                      <p:cBhvr>
                                        <p:cTn id="35" dur="1000" fill="hold"/>
                                        <p:tgtEl>
                                          <p:spTgt spid="43"/>
                                        </p:tgtEl>
                                        <p:attrNameLst>
                                          <p:attrName>ppt_h</p:attrName>
                                        </p:attrNameLst>
                                      </p:cBhvr>
                                      <p:tavLst>
                                        <p:tav tm="0">
                                          <p:val>
                                            <p:fltVal val="0"/>
                                          </p:val>
                                        </p:tav>
                                        <p:tav tm="100000">
                                          <p:val>
                                            <p:strVal val="#ppt_h"/>
                                          </p:val>
                                        </p:tav>
                                      </p:tavLst>
                                    </p:anim>
                                    <p:animEffect transition="in" filter="fade">
                                      <p:cBhvr>
                                        <p:cTn id="36" dur="1000"/>
                                        <p:tgtEl>
                                          <p:spTgt spid="43"/>
                                        </p:tgtEl>
                                      </p:cBhvr>
                                    </p:animEffect>
                                  </p:childTnLst>
                                </p:cTn>
                              </p:par>
                              <p:par>
                                <p:cTn id="37" presetID="22" presetClass="entr" presetSubtype="1" fill="hold" nodeType="withEffect">
                                  <p:stCondLst>
                                    <p:cond delay="3250"/>
                                  </p:stCondLst>
                                  <p:childTnLst>
                                    <p:set>
                                      <p:cBhvr>
                                        <p:cTn id="38" dur="1" fill="hold">
                                          <p:stCondLst>
                                            <p:cond delay="0"/>
                                          </p:stCondLst>
                                        </p:cTn>
                                        <p:tgtEl>
                                          <p:spTgt spid="53"/>
                                        </p:tgtEl>
                                        <p:attrNameLst>
                                          <p:attrName>style.visibility</p:attrName>
                                        </p:attrNameLst>
                                      </p:cBhvr>
                                      <p:to>
                                        <p:strVal val="visible"/>
                                      </p:to>
                                    </p:set>
                                    <p:animEffect transition="in" filter="wipe(up)">
                                      <p:cBhvr>
                                        <p:cTn id="39" dur="500"/>
                                        <p:tgtEl>
                                          <p:spTgt spid="53"/>
                                        </p:tgtEl>
                                      </p:cBhvr>
                                    </p:animEffect>
                                  </p:childTnLst>
                                </p:cTn>
                              </p:par>
                              <p:par>
                                <p:cTn id="40" presetID="22" presetClass="entr" presetSubtype="1" fill="hold" nodeType="withEffect">
                                  <p:stCondLst>
                                    <p:cond delay="3250"/>
                                  </p:stCondLst>
                                  <p:childTnLst>
                                    <p:set>
                                      <p:cBhvr>
                                        <p:cTn id="41" dur="1" fill="hold">
                                          <p:stCondLst>
                                            <p:cond delay="0"/>
                                          </p:stCondLst>
                                        </p:cTn>
                                        <p:tgtEl>
                                          <p:spTgt spid="54"/>
                                        </p:tgtEl>
                                        <p:attrNameLst>
                                          <p:attrName>style.visibility</p:attrName>
                                        </p:attrNameLst>
                                      </p:cBhvr>
                                      <p:to>
                                        <p:strVal val="visible"/>
                                      </p:to>
                                    </p:set>
                                    <p:animEffect transition="in" filter="wipe(up)">
                                      <p:cBhvr>
                                        <p:cTn id="42" dur="500"/>
                                        <p:tgtEl>
                                          <p:spTgt spid="54"/>
                                        </p:tgtEl>
                                      </p:cBhvr>
                                    </p:animEffect>
                                  </p:childTnLst>
                                </p:cTn>
                              </p:par>
                              <p:par>
                                <p:cTn id="43" presetID="22" presetClass="entr" presetSubtype="1" fill="hold" nodeType="withEffect">
                                  <p:stCondLst>
                                    <p:cond delay="3250"/>
                                  </p:stCondLst>
                                  <p:childTnLst>
                                    <p:set>
                                      <p:cBhvr>
                                        <p:cTn id="44" dur="1" fill="hold">
                                          <p:stCondLst>
                                            <p:cond delay="0"/>
                                          </p:stCondLst>
                                        </p:cTn>
                                        <p:tgtEl>
                                          <p:spTgt spid="55"/>
                                        </p:tgtEl>
                                        <p:attrNameLst>
                                          <p:attrName>style.visibility</p:attrName>
                                        </p:attrNameLst>
                                      </p:cBhvr>
                                      <p:to>
                                        <p:strVal val="visible"/>
                                      </p:to>
                                    </p:set>
                                    <p:animEffect transition="in" filter="wipe(up)">
                                      <p:cBhvr>
                                        <p:cTn id="45" dur="500"/>
                                        <p:tgtEl>
                                          <p:spTgt spid="55"/>
                                        </p:tgtEl>
                                      </p:cBhvr>
                                    </p:animEffect>
                                  </p:childTnLst>
                                </p:cTn>
                              </p:par>
                              <p:par>
                                <p:cTn id="46" presetID="22" presetClass="entr" presetSubtype="1" fill="hold" nodeType="withEffect">
                                  <p:stCondLst>
                                    <p:cond delay="3250"/>
                                  </p:stCondLst>
                                  <p:childTnLst>
                                    <p:set>
                                      <p:cBhvr>
                                        <p:cTn id="47" dur="1" fill="hold">
                                          <p:stCondLst>
                                            <p:cond delay="0"/>
                                          </p:stCondLst>
                                        </p:cTn>
                                        <p:tgtEl>
                                          <p:spTgt spid="56"/>
                                        </p:tgtEl>
                                        <p:attrNameLst>
                                          <p:attrName>style.visibility</p:attrName>
                                        </p:attrNameLst>
                                      </p:cBhvr>
                                      <p:to>
                                        <p:strVal val="visible"/>
                                      </p:to>
                                    </p:set>
                                    <p:animEffect transition="in" filter="wipe(up)">
                                      <p:cBhvr>
                                        <p:cTn id="48" dur="500"/>
                                        <p:tgtEl>
                                          <p:spTgt spid="56"/>
                                        </p:tgtEl>
                                      </p:cBhvr>
                                    </p:animEffect>
                                  </p:childTnLst>
                                </p:cTn>
                              </p:par>
                              <p:par>
                                <p:cTn id="49" presetID="22" presetClass="entr" presetSubtype="8" fill="hold" grpId="0" nodeType="withEffect">
                                  <p:stCondLst>
                                    <p:cond delay="3250"/>
                                  </p:stCondLst>
                                  <p:childTnLst>
                                    <p:set>
                                      <p:cBhvr>
                                        <p:cTn id="50" dur="1" fill="hold">
                                          <p:stCondLst>
                                            <p:cond delay="0"/>
                                          </p:stCondLst>
                                        </p:cTn>
                                        <p:tgtEl>
                                          <p:spTgt spid="49"/>
                                        </p:tgtEl>
                                        <p:attrNameLst>
                                          <p:attrName>style.visibility</p:attrName>
                                        </p:attrNameLst>
                                      </p:cBhvr>
                                      <p:to>
                                        <p:strVal val="visible"/>
                                      </p:to>
                                    </p:set>
                                    <p:animEffect transition="in" filter="wipe(left)">
                                      <p:cBhvr>
                                        <p:cTn id="51" dur="750"/>
                                        <p:tgtEl>
                                          <p:spTgt spid="49"/>
                                        </p:tgtEl>
                                      </p:cBhvr>
                                    </p:animEffect>
                                  </p:childTnLst>
                                </p:cTn>
                              </p:par>
                              <p:par>
                                <p:cTn id="52" presetID="22" presetClass="entr" presetSubtype="8" fill="hold" grpId="0" nodeType="withEffect">
                                  <p:stCondLst>
                                    <p:cond delay="3250"/>
                                  </p:stCondLst>
                                  <p:childTnLst>
                                    <p:set>
                                      <p:cBhvr>
                                        <p:cTn id="53" dur="1" fill="hold">
                                          <p:stCondLst>
                                            <p:cond delay="0"/>
                                          </p:stCondLst>
                                        </p:cTn>
                                        <p:tgtEl>
                                          <p:spTgt spid="50"/>
                                        </p:tgtEl>
                                        <p:attrNameLst>
                                          <p:attrName>style.visibility</p:attrName>
                                        </p:attrNameLst>
                                      </p:cBhvr>
                                      <p:to>
                                        <p:strVal val="visible"/>
                                      </p:to>
                                    </p:set>
                                    <p:animEffect transition="in" filter="wipe(left)">
                                      <p:cBhvr>
                                        <p:cTn id="54" dur="750"/>
                                        <p:tgtEl>
                                          <p:spTgt spid="50"/>
                                        </p:tgtEl>
                                      </p:cBhvr>
                                    </p:animEffect>
                                  </p:childTnLst>
                                </p:cTn>
                              </p:par>
                              <p:par>
                                <p:cTn id="55" presetID="22" presetClass="entr" presetSubtype="8" fill="hold" grpId="0" nodeType="withEffect">
                                  <p:stCondLst>
                                    <p:cond delay="3250"/>
                                  </p:stCondLst>
                                  <p:childTnLst>
                                    <p:set>
                                      <p:cBhvr>
                                        <p:cTn id="56" dur="1" fill="hold">
                                          <p:stCondLst>
                                            <p:cond delay="0"/>
                                          </p:stCondLst>
                                        </p:cTn>
                                        <p:tgtEl>
                                          <p:spTgt spid="51"/>
                                        </p:tgtEl>
                                        <p:attrNameLst>
                                          <p:attrName>style.visibility</p:attrName>
                                        </p:attrNameLst>
                                      </p:cBhvr>
                                      <p:to>
                                        <p:strVal val="visible"/>
                                      </p:to>
                                    </p:set>
                                    <p:animEffect transition="in" filter="wipe(left)">
                                      <p:cBhvr>
                                        <p:cTn id="57" dur="750"/>
                                        <p:tgtEl>
                                          <p:spTgt spid="51"/>
                                        </p:tgtEl>
                                      </p:cBhvr>
                                    </p:animEffect>
                                  </p:childTnLst>
                                </p:cTn>
                              </p:par>
                              <p:par>
                                <p:cTn id="58" presetID="22" presetClass="entr" presetSubtype="8" fill="hold" grpId="0" nodeType="withEffect">
                                  <p:stCondLst>
                                    <p:cond delay="3250"/>
                                  </p:stCondLst>
                                  <p:childTnLst>
                                    <p:set>
                                      <p:cBhvr>
                                        <p:cTn id="59" dur="1" fill="hold">
                                          <p:stCondLst>
                                            <p:cond delay="0"/>
                                          </p:stCondLst>
                                        </p:cTn>
                                        <p:tgtEl>
                                          <p:spTgt spid="52"/>
                                        </p:tgtEl>
                                        <p:attrNameLst>
                                          <p:attrName>style.visibility</p:attrName>
                                        </p:attrNameLst>
                                      </p:cBhvr>
                                      <p:to>
                                        <p:strVal val="visible"/>
                                      </p:to>
                                    </p:set>
                                    <p:animEffect transition="in" filter="wipe(left)">
                                      <p:cBhvr>
                                        <p:cTn id="60" dur="750"/>
                                        <p:tgtEl>
                                          <p:spTgt spid="52"/>
                                        </p:tgtEl>
                                      </p:cBhvr>
                                    </p:animEffect>
                                  </p:childTnLst>
                                </p:cTn>
                              </p:par>
                              <p:par>
                                <p:cTn id="61" presetID="45" presetClass="entr" presetSubtype="0" fill="hold" grpId="0" nodeType="withEffect">
                                  <p:stCondLst>
                                    <p:cond delay="1500"/>
                                  </p:stCondLst>
                                  <p:childTnLst>
                                    <p:set>
                                      <p:cBhvr>
                                        <p:cTn id="62" dur="1" fill="hold">
                                          <p:stCondLst>
                                            <p:cond delay="0"/>
                                          </p:stCondLst>
                                        </p:cTn>
                                        <p:tgtEl>
                                          <p:spTgt spid="57"/>
                                        </p:tgtEl>
                                        <p:attrNameLst>
                                          <p:attrName>style.visibility</p:attrName>
                                        </p:attrNameLst>
                                      </p:cBhvr>
                                      <p:to>
                                        <p:strVal val="visible"/>
                                      </p:to>
                                    </p:set>
                                    <p:animEffect transition="in" filter="fade">
                                      <p:cBhvr>
                                        <p:cTn id="63" dur="2000"/>
                                        <p:tgtEl>
                                          <p:spTgt spid="57"/>
                                        </p:tgtEl>
                                      </p:cBhvr>
                                    </p:animEffect>
                                    <p:anim calcmode="lin" valueType="num">
                                      <p:cBhvr>
                                        <p:cTn id="64" dur="2000" fill="hold"/>
                                        <p:tgtEl>
                                          <p:spTgt spid="57"/>
                                        </p:tgtEl>
                                        <p:attrNameLst>
                                          <p:attrName>ppt_w</p:attrName>
                                        </p:attrNameLst>
                                      </p:cBhvr>
                                      <p:tavLst>
                                        <p:tav tm="0" fmla="#ppt_w*sin(2.5*pi*$)">
                                          <p:val>
                                            <p:fltVal val="0"/>
                                          </p:val>
                                        </p:tav>
                                        <p:tav tm="100000">
                                          <p:val>
                                            <p:fltVal val="1"/>
                                          </p:val>
                                        </p:tav>
                                      </p:tavLst>
                                    </p:anim>
                                    <p:anim calcmode="lin" valueType="num">
                                      <p:cBhvr>
                                        <p:cTn id="65" dur="2000" fill="hold"/>
                                        <p:tgtEl>
                                          <p:spTgt spid="57"/>
                                        </p:tgtEl>
                                        <p:attrNameLst>
                                          <p:attrName>ppt_h</p:attrName>
                                        </p:attrNameLst>
                                      </p:cBhvr>
                                      <p:tavLst>
                                        <p:tav tm="0">
                                          <p:val>
                                            <p:strVal val="#ppt_h"/>
                                          </p:val>
                                        </p:tav>
                                        <p:tav tm="100000">
                                          <p:val>
                                            <p:strVal val="#ppt_h"/>
                                          </p:val>
                                        </p:tav>
                                      </p:tavLst>
                                    </p:anim>
                                  </p:childTnLst>
                                </p:cTn>
                              </p:par>
                              <p:par>
                                <p:cTn id="66" presetID="2" presetClass="entr" presetSubtype="4" fill="hold" nodeType="withEffect">
                                  <p:stCondLst>
                                    <p:cond delay="3250"/>
                                  </p:stCondLst>
                                  <p:childTnLst>
                                    <p:set>
                                      <p:cBhvr>
                                        <p:cTn id="67" dur="1" fill="hold">
                                          <p:stCondLst>
                                            <p:cond delay="0"/>
                                          </p:stCondLst>
                                        </p:cTn>
                                        <p:tgtEl>
                                          <p:spTgt spid="59"/>
                                        </p:tgtEl>
                                        <p:attrNameLst>
                                          <p:attrName>style.visibility</p:attrName>
                                        </p:attrNameLst>
                                      </p:cBhvr>
                                      <p:to>
                                        <p:strVal val="visible"/>
                                      </p:to>
                                    </p:set>
                                    <p:anim calcmode="lin" valueType="num">
                                      <p:cBhvr additive="base">
                                        <p:cTn id="68" dur="500" fill="hold"/>
                                        <p:tgtEl>
                                          <p:spTgt spid="59"/>
                                        </p:tgtEl>
                                        <p:attrNameLst>
                                          <p:attrName>ppt_x</p:attrName>
                                        </p:attrNameLst>
                                      </p:cBhvr>
                                      <p:tavLst>
                                        <p:tav tm="0">
                                          <p:val>
                                            <p:strVal val="#ppt_x"/>
                                          </p:val>
                                        </p:tav>
                                        <p:tav tm="100000">
                                          <p:val>
                                            <p:strVal val="#ppt_x"/>
                                          </p:val>
                                        </p:tav>
                                      </p:tavLst>
                                    </p:anim>
                                    <p:anim calcmode="lin" valueType="num">
                                      <p:cBhvr additive="base">
                                        <p:cTn id="69" dur="500" fill="hold"/>
                                        <p:tgtEl>
                                          <p:spTgt spid="59"/>
                                        </p:tgtEl>
                                        <p:attrNameLst>
                                          <p:attrName>ppt_y</p:attrName>
                                        </p:attrNameLst>
                                      </p:cBhvr>
                                      <p:tavLst>
                                        <p:tav tm="0">
                                          <p:val>
                                            <p:strVal val="1+#ppt_h/2"/>
                                          </p:val>
                                        </p:tav>
                                        <p:tav tm="100000">
                                          <p:val>
                                            <p:strVal val="#ppt_y"/>
                                          </p:val>
                                        </p:tav>
                                      </p:tavLst>
                                    </p:anim>
                                  </p:childTnLst>
                                </p:cTn>
                              </p:par>
                              <p:par>
                                <p:cTn id="70" presetID="22" presetClass="entr" presetSubtype="8" fill="hold" nodeType="withEffect">
                                  <p:stCondLst>
                                    <p:cond delay="1500"/>
                                  </p:stCondLst>
                                  <p:childTnLst>
                                    <p:set>
                                      <p:cBhvr>
                                        <p:cTn id="71" dur="1" fill="hold">
                                          <p:stCondLst>
                                            <p:cond delay="0"/>
                                          </p:stCondLst>
                                        </p:cTn>
                                        <p:tgtEl>
                                          <p:spTgt spid="58"/>
                                        </p:tgtEl>
                                        <p:attrNameLst>
                                          <p:attrName>style.visibility</p:attrName>
                                        </p:attrNameLst>
                                      </p:cBhvr>
                                      <p:to>
                                        <p:strVal val="visible"/>
                                      </p:to>
                                    </p:set>
                                    <p:animEffect transition="in" filter="wipe(left)">
                                      <p:cBhvr>
                                        <p:cTn id="72" dur="500"/>
                                        <p:tgtEl>
                                          <p:spTgt spid="58"/>
                                        </p:tgtEl>
                                      </p:cBhvr>
                                    </p:animEffect>
                                  </p:childTnLst>
                                </p:cTn>
                              </p:par>
                              <p:par>
                                <p:cTn id="73" presetID="22" presetClass="entr" presetSubtype="8" fill="hold" grpId="0" nodeType="withEffect">
                                  <p:stCondLst>
                                    <p:cond delay="2000"/>
                                  </p:stCondLst>
                                  <p:childTnLst>
                                    <p:set>
                                      <p:cBhvr>
                                        <p:cTn id="74" dur="1" fill="hold">
                                          <p:stCondLst>
                                            <p:cond delay="0"/>
                                          </p:stCondLst>
                                        </p:cTn>
                                        <p:tgtEl>
                                          <p:spTgt spid="67">
                                            <p:txEl>
                                              <p:pRg st="0" end="0"/>
                                            </p:txEl>
                                          </p:spTgt>
                                        </p:tgtEl>
                                        <p:attrNameLst>
                                          <p:attrName>style.visibility</p:attrName>
                                        </p:attrNameLst>
                                      </p:cBhvr>
                                      <p:to>
                                        <p:strVal val="visible"/>
                                      </p:to>
                                    </p:set>
                                    <p:animEffect transition="in" filter="wipe(left)">
                                      <p:cBhvr>
                                        <p:cTn id="75" dur="500"/>
                                        <p:tgtEl>
                                          <p:spTgt spid="67">
                                            <p:txEl>
                                              <p:pRg st="0" end="0"/>
                                            </p:txEl>
                                          </p:spTgt>
                                        </p:tgtEl>
                                      </p:cBhvr>
                                    </p:animEffect>
                                  </p:childTnLst>
                                </p:cTn>
                              </p:par>
                              <p:par>
                                <p:cTn id="76" presetID="2" presetClass="entr" presetSubtype="4" fill="hold" nodeType="withEffect">
                                  <p:stCondLst>
                                    <p:cond delay="3250"/>
                                  </p:stCondLst>
                                  <p:childTnLst>
                                    <p:set>
                                      <p:cBhvr>
                                        <p:cTn id="77" dur="1" fill="hold">
                                          <p:stCondLst>
                                            <p:cond delay="0"/>
                                          </p:stCondLst>
                                        </p:cTn>
                                        <p:tgtEl>
                                          <p:spTgt spid="68"/>
                                        </p:tgtEl>
                                        <p:attrNameLst>
                                          <p:attrName>style.visibility</p:attrName>
                                        </p:attrNameLst>
                                      </p:cBhvr>
                                      <p:to>
                                        <p:strVal val="visible"/>
                                      </p:to>
                                    </p:set>
                                    <p:anim calcmode="lin" valueType="num">
                                      <p:cBhvr additive="base">
                                        <p:cTn id="78" dur="500" fill="hold"/>
                                        <p:tgtEl>
                                          <p:spTgt spid="68"/>
                                        </p:tgtEl>
                                        <p:attrNameLst>
                                          <p:attrName>ppt_x</p:attrName>
                                        </p:attrNameLst>
                                      </p:cBhvr>
                                      <p:tavLst>
                                        <p:tav tm="0">
                                          <p:val>
                                            <p:strVal val="#ppt_x"/>
                                          </p:val>
                                        </p:tav>
                                        <p:tav tm="100000">
                                          <p:val>
                                            <p:strVal val="#ppt_x"/>
                                          </p:val>
                                        </p:tav>
                                      </p:tavLst>
                                    </p:anim>
                                    <p:anim calcmode="lin" valueType="num">
                                      <p:cBhvr additive="base">
                                        <p:cTn id="79" dur="500" fill="hold"/>
                                        <p:tgtEl>
                                          <p:spTgt spid="6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30" grpId="0"/>
      <p:bldP spid="41" grpId="0"/>
      <p:bldP spid="49" grpId="0"/>
      <p:bldP spid="50" grpId="0"/>
      <p:bldP spid="51" grpId="0"/>
      <p:bldP spid="52" grpId="0"/>
      <p:bldP spid="57" grpId="0"/>
      <p:bldP spid="67" grpId="0" build="p"/>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591C9A21-7490-4C99-88F1-6C72DD9F8380}"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90</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519113" y="330200"/>
            <a:ext cx="6034087" cy="836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Single Portfolio</a:t>
            </a:r>
            <a:endParaRPr lang="en-US" altLang="zh-CN" sz="3600">
              <a:solidFill>
                <a:srgbClr val="767171"/>
              </a:solidFill>
              <a:latin typeface="Calibri Light" pitchFamily="34" charset="0"/>
            </a:endParaRPr>
          </a:p>
        </p:txBody>
      </p:sp>
      <p:sp>
        <p:nvSpPr>
          <p:cNvPr id="412"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sp>
        <p:nvSpPr>
          <p:cNvPr id="16" name="Rectangle 15"/>
          <p:cNvSpPr>
            <a:spLocks noChangeAspect="1"/>
          </p:cNvSpPr>
          <p:nvPr/>
        </p:nvSpPr>
        <p:spPr>
          <a:xfrm>
            <a:off x="674688" y="1782763"/>
            <a:ext cx="4779962" cy="3883025"/>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cxnSp>
        <p:nvCxnSpPr>
          <p:cNvPr id="17" name="Straight Connector 16"/>
          <p:cNvCxnSpPr>
            <a:cxnSpLocks noChangeAspect="1"/>
          </p:cNvCxnSpPr>
          <p:nvPr/>
        </p:nvCxnSpPr>
        <p:spPr>
          <a:xfrm>
            <a:off x="5883275" y="1793875"/>
            <a:ext cx="0" cy="3868738"/>
          </a:xfrm>
          <a:prstGeom prst="line">
            <a:avLst/>
          </a:prstGeom>
          <a:ln>
            <a:solidFill>
              <a:schemeClr val="bg1">
                <a:lumMod val="85000"/>
              </a:schemeClr>
            </a:solidFill>
            <a:prstDash val="sysDot"/>
          </a:ln>
        </p:spPr>
        <p:style>
          <a:lnRef idx="1">
            <a:schemeClr val="accent1"/>
          </a:lnRef>
          <a:fillRef idx="0">
            <a:schemeClr val="accent1"/>
          </a:fillRef>
          <a:effectRef idx="0">
            <a:schemeClr val="accent1"/>
          </a:effectRef>
          <a:fontRef idx="minor">
            <a:schemeClr val="tx1"/>
          </a:fontRef>
        </p:style>
      </p:cxnSp>
      <p:grpSp>
        <p:nvGrpSpPr>
          <p:cNvPr id="18" name="Group 17"/>
          <p:cNvGrpSpPr>
            <a:grpSpLocks noChangeAspect="1"/>
          </p:cNvGrpSpPr>
          <p:nvPr/>
        </p:nvGrpSpPr>
        <p:grpSpPr bwMode="auto">
          <a:xfrm>
            <a:off x="633413" y="5762625"/>
            <a:ext cx="4876800" cy="260350"/>
            <a:chOff x="546375" y="4296002"/>
            <a:chExt cx="3624641" cy="194450"/>
          </a:xfrm>
        </p:grpSpPr>
        <p:sp>
          <p:nvSpPr>
            <p:cNvPr id="19" name="Rectangle 18"/>
            <p:cNvSpPr/>
            <p:nvPr/>
          </p:nvSpPr>
          <p:spPr>
            <a:xfrm>
              <a:off x="546375" y="4296002"/>
              <a:ext cx="1061907" cy="194450"/>
            </a:xfrm>
            <a:prstGeom prst="rect">
              <a:avLst/>
            </a:prstGeom>
          </p:spPr>
          <p:txBody>
            <a:bodyPr>
              <a:spAutoFit/>
            </a:bodyPr>
            <a:lstStyle/>
            <a:p>
              <a:pPr eaLnBrk="1" hangingPunct="1">
                <a:spcBef>
                  <a:spcPts val="0"/>
                </a:spcBef>
                <a:spcAft>
                  <a:spcPts val="0"/>
                </a:spcAft>
                <a:defRPr/>
              </a:pPr>
              <a:r>
                <a:rPr lang="en-US" sz="1100" b="1" dirty="0">
                  <a:solidFill>
                    <a:srgbClr val="FF0000"/>
                  </a:solidFill>
                  <a:latin typeface="+mn-lt"/>
                </a:rPr>
                <a:t>Client</a:t>
              </a:r>
              <a:r>
                <a:rPr lang="id-ID" sz="1100" b="1" dirty="0">
                  <a:solidFill>
                    <a:srgbClr val="FF0000"/>
                  </a:solidFill>
                  <a:latin typeface="+mn-lt"/>
                </a:rPr>
                <a:t> </a:t>
              </a:r>
              <a:r>
                <a:rPr lang="en-US" sz="1100" b="1" dirty="0">
                  <a:solidFill>
                    <a:srgbClr val="FF0000"/>
                  </a:solidFill>
                  <a:latin typeface="+mn-lt"/>
                </a:rPr>
                <a:t>:</a:t>
              </a:r>
              <a:r>
                <a:rPr lang="en-US" sz="1100" b="1" dirty="0">
                  <a:solidFill>
                    <a:schemeClr val="accent2"/>
                  </a:solidFill>
                  <a:latin typeface="+mn-lt"/>
                </a:rPr>
                <a:t> </a:t>
              </a:r>
              <a:r>
                <a:rPr lang="en-US" sz="1100" dirty="0">
                  <a:solidFill>
                    <a:schemeClr val="bg1">
                      <a:lumMod val="65000"/>
                    </a:schemeClr>
                  </a:solidFill>
                  <a:latin typeface="+mn-lt"/>
                </a:rPr>
                <a:t>18 Conejos</a:t>
              </a:r>
            </a:p>
          </p:txBody>
        </p:sp>
        <p:sp>
          <p:nvSpPr>
            <p:cNvPr id="20" name="Rectangle 19"/>
            <p:cNvSpPr/>
            <p:nvPr/>
          </p:nvSpPr>
          <p:spPr>
            <a:xfrm>
              <a:off x="1602382" y="4296002"/>
              <a:ext cx="1061907" cy="194450"/>
            </a:xfrm>
            <a:prstGeom prst="rect">
              <a:avLst/>
            </a:prstGeom>
          </p:spPr>
          <p:txBody>
            <a:bodyPr>
              <a:spAutoFit/>
            </a:bodyPr>
            <a:lstStyle/>
            <a:p>
              <a:pPr eaLnBrk="1" hangingPunct="1">
                <a:spcBef>
                  <a:spcPts val="0"/>
                </a:spcBef>
                <a:spcAft>
                  <a:spcPts val="0"/>
                </a:spcAft>
                <a:defRPr/>
              </a:pPr>
              <a:r>
                <a:rPr lang="en-US" sz="1100" b="1" dirty="0">
                  <a:solidFill>
                    <a:srgbClr val="FF0000"/>
                  </a:solidFill>
                  <a:latin typeface="+mn-lt"/>
                </a:rPr>
                <a:t>Task</a:t>
              </a:r>
              <a:r>
                <a:rPr lang="id-ID" sz="1100" b="1" dirty="0">
                  <a:solidFill>
                    <a:srgbClr val="FF0000"/>
                  </a:solidFill>
                  <a:latin typeface="+mn-lt"/>
                </a:rPr>
                <a:t> </a:t>
              </a:r>
              <a:r>
                <a:rPr lang="en-US" sz="1100" b="1" dirty="0">
                  <a:solidFill>
                    <a:srgbClr val="FF0000"/>
                  </a:solidFill>
                  <a:latin typeface="+mn-lt"/>
                </a:rPr>
                <a:t>:</a:t>
              </a:r>
              <a:r>
                <a:rPr lang="en-US" sz="1100" b="1" dirty="0">
                  <a:solidFill>
                    <a:schemeClr val="accent2"/>
                  </a:solidFill>
                  <a:latin typeface="+mn-lt"/>
                </a:rPr>
                <a:t> </a:t>
              </a:r>
              <a:r>
                <a:rPr lang="en-US" sz="1100" dirty="0">
                  <a:solidFill>
                    <a:schemeClr val="bg1">
                      <a:lumMod val="65000"/>
                    </a:schemeClr>
                  </a:solidFill>
                  <a:latin typeface="+mn-lt"/>
                </a:rPr>
                <a:t>Logo Design</a:t>
              </a:r>
            </a:p>
          </p:txBody>
        </p:sp>
        <p:sp>
          <p:nvSpPr>
            <p:cNvPr id="21" name="Rectangle 20"/>
            <p:cNvSpPr/>
            <p:nvPr/>
          </p:nvSpPr>
          <p:spPr>
            <a:xfrm>
              <a:off x="2658389" y="4296002"/>
              <a:ext cx="1512627" cy="194450"/>
            </a:xfrm>
            <a:prstGeom prst="rect">
              <a:avLst/>
            </a:prstGeom>
          </p:spPr>
          <p:txBody>
            <a:bodyPr>
              <a:spAutoFit/>
            </a:bodyPr>
            <a:lstStyle/>
            <a:p>
              <a:pPr eaLnBrk="1" hangingPunct="1">
                <a:spcBef>
                  <a:spcPts val="0"/>
                </a:spcBef>
                <a:spcAft>
                  <a:spcPts val="0"/>
                </a:spcAft>
                <a:defRPr/>
              </a:pPr>
              <a:r>
                <a:rPr lang="en-US" sz="1100" b="1" dirty="0">
                  <a:solidFill>
                    <a:srgbClr val="FF0000"/>
                  </a:solidFill>
                  <a:latin typeface="+mn-lt"/>
                </a:rPr>
                <a:t>Skills</a:t>
              </a:r>
              <a:r>
                <a:rPr lang="id-ID" sz="1100" b="1" dirty="0">
                  <a:solidFill>
                    <a:srgbClr val="FF0000"/>
                  </a:solidFill>
                  <a:latin typeface="+mn-lt"/>
                </a:rPr>
                <a:t> </a:t>
              </a:r>
              <a:r>
                <a:rPr lang="en-US" sz="1100" b="1" dirty="0">
                  <a:solidFill>
                    <a:srgbClr val="FF0000"/>
                  </a:solidFill>
                  <a:latin typeface="+mn-lt"/>
                </a:rPr>
                <a:t>:</a:t>
              </a:r>
              <a:r>
                <a:rPr lang="en-US" sz="1100" b="1" dirty="0">
                  <a:solidFill>
                    <a:schemeClr val="accent2"/>
                  </a:solidFill>
                  <a:latin typeface="+mn-lt"/>
                </a:rPr>
                <a:t> </a:t>
              </a:r>
              <a:r>
                <a:rPr lang="en-US" sz="1100" dirty="0">
                  <a:solidFill>
                    <a:schemeClr val="bg1">
                      <a:lumMod val="65000"/>
                    </a:schemeClr>
                  </a:solidFill>
                  <a:latin typeface="+mn-lt"/>
                </a:rPr>
                <a:t>Photoshop, Illustrator</a:t>
              </a:r>
            </a:p>
          </p:txBody>
        </p:sp>
      </p:grpSp>
      <p:sp>
        <p:nvSpPr>
          <p:cNvPr id="22" name="Content Placeholder 2"/>
          <p:cNvSpPr txBox="1">
            <a:spLocks noChangeAspect="1"/>
          </p:cNvSpPr>
          <p:nvPr/>
        </p:nvSpPr>
        <p:spPr bwMode="auto">
          <a:xfrm>
            <a:off x="6346825" y="2770188"/>
            <a:ext cx="5048250" cy="2393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90000"/>
              </a:lnSpc>
              <a:spcBef>
                <a:spcPts val="1000"/>
              </a:spcBef>
              <a:buFont typeface="Arial" pitchFamily="34" charset="0"/>
              <a:buNone/>
            </a:pPr>
            <a:r>
              <a:rPr lang="en-US" altLang="zh-CN" sz="1200">
                <a:solidFill>
                  <a:srgbClr val="F2F2F2"/>
                </a:solidFill>
              </a:rPr>
              <a:t>Some text about the project, </a:t>
            </a:r>
            <a:r>
              <a:rPr lang="en-US" altLang="zh-CN" sz="1200" b="1">
                <a:solidFill>
                  <a:srgbClr val="F2F2F2"/>
                </a:solidFill>
              </a:rPr>
              <a:t>consectetur adipiscing elit. </a:t>
            </a:r>
          </a:p>
          <a:p>
            <a:pPr eaLnBrk="1" hangingPunct="1">
              <a:lnSpc>
                <a:spcPct val="90000"/>
              </a:lnSpc>
              <a:spcBef>
                <a:spcPts val="1000"/>
              </a:spcBef>
              <a:buFont typeface="Arial" pitchFamily="34" charset="0"/>
              <a:buNone/>
            </a:pPr>
            <a:endParaRPr lang="id-ID" altLang="zh-CN" sz="1100">
              <a:solidFill>
                <a:srgbClr val="7F7F7F"/>
              </a:solidFill>
            </a:endParaRPr>
          </a:p>
          <a:p>
            <a:pPr eaLnBrk="1" hangingPunct="1">
              <a:lnSpc>
                <a:spcPct val="90000"/>
              </a:lnSpc>
              <a:spcBef>
                <a:spcPts val="1000"/>
              </a:spcBef>
              <a:buFont typeface="Arial" pitchFamily="34" charset="0"/>
              <a:buNone/>
            </a:pPr>
            <a:r>
              <a:rPr lang="en-US" altLang="zh-CN" sz="1100">
                <a:solidFill>
                  <a:srgbClr val="7F7F7F"/>
                </a:solidFill>
              </a:rPr>
              <a:t>Lorem Ipsum has been the industry's standard dummy text ever since the 1500s, when an unknown printer took a galley of type and scrambled it to make a type specimen book. It has survived not only five centuries, but also the leap into electronic typesetting.</a:t>
            </a:r>
          </a:p>
          <a:p>
            <a:pPr eaLnBrk="1" hangingPunct="1">
              <a:lnSpc>
                <a:spcPct val="90000"/>
              </a:lnSpc>
              <a:spcBef>
                <a:spcPts val="1000"/>
              </a:spcBef>
              <a:buFont typeface="Arial" pitchFamily="34" charset="0"/>
              <a:buNone/>
            </a:pPr>
            <a:r>
              <a:rPr lang="en-US" altLang="zh-CN" sz="1100">
                <a:solidFill>
                  <a:srgbClr val="7F7F7F"/>
                </a:solidFill>
              </a:rPr>
              <a:t>It was popularised in the 1960s with the release of Letraset sheets containing Lorem Ipsum passages, and more recently with desktop publishing software like Aldus PageMaker including versions of Lorem Ipsum.</a:t>
            </a:r>
          </a:p>
        </p:txBody>
      </p:sp>
      <p:sp>
        <p:nvSpPr>
          <p:cNvPr id="23" name="Title 13"/>
          <p:cNvSpPr txBox="1">
            <a:spLocks noChangeAspect="1"/>
          </p:cNvSpPr>
          <p:nvPr/>
        </p:nvSpPr>
        <p:spPr>
          <a:xfrm>
            <a:off x="6354763" y="2236788"/>
            <a:ext cx="3390900" cy="715962"/>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2400" dirty="0" smtClean="0">
                <a:solidFill>
                  <a:srgbClr val="FF0000"/>
                </a:solidFill>
                <a:latin typeface="+mn-lt"/>
              </a:rPr>
              <a:t>The Bullpen Project</a:t>
            </a:r>
            <a:endParaRPr lang="en-US" sz="2400" dirty="0">
              <a:solidFill>
                <a:srgbClr val="FF0000"/>
              </a:solidFill>
              <a:latin typeface="+mn-lt"/>
            </a:endParaRPr>
          </a:p>
        </p:txBody>
      </p:sp>
    </p:spTree>
  </p:cSld>
  <p:clrMapOvr>
    <a:masterClrMapping/>
  </p:clrMapOvr>
  <p:transition spd="slow">
    <p:dissolv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childTnLst>
                          </p:cTn>
                        </p:par>
                        <p:par>
                          <p:cTn id="27" fill="hold" nodeType="afterGroup">
                            <p:stCondLst>
                              <p:cond delay="3750"/>
                            </p:stCondLst>
                            <p:childTnLst>
                              <p:par>
                                <p:cTn id="28" presetID="10" presetClass="entr" presetSubtype="0" fill="hold" grpId="0" nodeType="afterEffect">
                                  <p:stCondLst>
                                    <p:cond delay="0"/>
                                  </p:stCondLst>
                                  <p:childTnLst>
                                    <p:set>
                                      <p:cBhvr>
                                        <p:cTn id="29" dur="1" fill="hold">
                                          <p:stCondLst>
                                            <p:cond delay="0"/>
                                          </p:stCondLst>
                                        </p:cTn>
                                        <p:tgtEl>
                                          <p:spTgt spid="16"/>
                                        </p:tgtEl>
                                        <p:attrNameLst>
                                          <p:attrName>style.visibility</p:attrName>
                                        </p:attrNameLst>
                                      </p:cBhvr>
                                      <p:to>
                                        <p:strVal val="visible"/>
                                      </p:to>
                                    </p:set>
                                    <p:animEffect transition="in" filter="fade">
                                      <p:cBhvr>
                                        <p:cTn id="30" dur="500"/>
                                        <p:tgtEl>
                                          <p:spTgt spid="16"/>
                                        </p:tgtEl>
                                      </p:cBhvr>
                                    </p:animEffect>
                                  </p:childTnLst>
                                </p:cTn>
                              </p:par>
                            </p:childTnLst>
                          </p:cTn>
                        </p:par>
                        <p:par>
                          <p:cTn id="31" fill="hold" nodeType="afterGroup">
                            <p:stCondLst>
                              <p:cond delay="4250"/>
                            </p:stCondLst>
                            <p:childTnLst>
                              <p:par>
                                <p:cTn id="32" presetID="22" presetClass="entr" presetSubtype="8" fill="hold" nodeType="afterEffect">
                                  <p:stCondLst>
                                    <p:cond delay="0"/>
                                  </p:stCondLst>
                                  <p:childTnLst>
                                    <p:set>
                                      <p:cBhvr>
                                        <p:cTn id="33" dur="1" fill="hold">
                                          <p:stCondLst>
                                            <p:cond delay="0"/>
                                          </p:stCondLst>
                                        </p:cTn>
                                        <p:tgtEl>
                                          <p:spTgt spid="18"/>
                                        </p:tgtEl>
                                        <p:attrNameLst>
                                          <p:attrName>style.visibility</p:attrName>
                                        </p:attrNameLst>
                                      </p:cBhvr>
                                      <p:to>
                                        <p:strVal val="visible"/>
                                      </p:to>
                                    </p:set>
                                    <p:animEffect transition="in" filter="wipe(left)">
                                      <p:cBhvr>
                                        <p:cTn id="34" dur="500"/>
                                        <p:tgtEl>
                                          <p:spTgt spid="18"/>
                                        </p:tgtEl>
                                      </p:cBhvr>
                                    </p:animEffect>
                                  </p:childTnLst>
                                </p:cTn>
                              </p:par>
                            </p:childTnLst>
                          </p:cTn>
                        </p:par>
                        <p:par>
                          <p:cTn id="35" fill="hold" nodeType="afterGroup">
                            <p:stCondLst>
                              <p:cond delay="4750"/>
                            </p:stCondLst>
                            <p:childTnLst>
                              <p:par>
                                <p:cTn id="36" presetID="22" presetClass="entr" presetSubtype="4" fill="hold" nodeType="afterEffect">
                                  <p:stCondLst>
                                    <p:cond delay="0"/>
                                  </p:stCondLst>
                                  <p:childTnLst>
                                    <p:set>
                                      <p:cBhvr>
                                        <p:cTn id="37" dur="1" fill="hold">
                                          <p:stCondLst>
                                            <p:cond delay="0"/>
                                          </p:stCondLst>
                                        </p:cTn>
                                        <p:tgtEl>
                                          <p:spTgt spid="17"/>
                                        </p:tgtEl>
                                        <p:attrNameLst>
                                          <p:attrName>style.visibility</p:attrName>
                                        </p:attrNameLst>
                                      </p:cBhvr>
                                      <p:to>
                                        <p:strVal val="visible"/>
                                      </p:to>
                                    </p:set>
                                    <p:animEffect transition="in" filter="wipe(down)">
                                      <p:cBhvr>
                                        <p:cTn id="38" dur="500"/>
                                        <p:tgtEl>
                                          <p:spTgt spid="17"/>
                                        </p:tgtEl>
                                      </p:cBhvr>
                                    </p:animEffect>
                                  </p:childTnLst>
                                </p:cTn>
                              </p:par>
                            </p:childTnLst>
                          </p:cTn>
                        </p:par>
                        <p:par>
                          <p:cTn id="39" fill="hold" nodeType="afterGroup">
                            <p:stCondLst>
                              <p:cond delay="5250"/>
                            </p:stCondLst>
                            <p:childTnLst>
                              <p:par>
                                <p:cTn id="40" presetID="10" presetClass="entr" presetSubtype="0" fill="hold" grpId="0" nodeType="after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fade">
                                      <p:cBhvr>
                                        <p:cTn id="42" dur="500"/>
                                        <p:tgtEl>
                                          <p:spTgt spid="23"/>
                                        </p:tgtEl>
                                      </p:cBhvr>
                                    </p:animEffect>
                                  </p:childTnLst>
                                </p:cTn>
                              </p:par>
                            </p:childTnLst>
                          </p:cTn>
                        </p:par>
                        <p:par>
                          <p:cTn id="43" fill="hold" nodeType="afterGroup">
                            <p:stCondLst>
                              <p:cond delay="5750"/>
                            </p:stCondLst>
                            <p:childTnLst>
                              <p:par>
                                <p:cTn id="44" presetID="10" presetClass="entr" presetSubtype="0" fill="hold" grpId="0" nodeType="afterEffect">
                                  <p:stCondLst>
                                    <p:cond delay="0"/>
                                  </p:stCondLst>
                                  <p:childTnLst>
                                    <p:set>
                                      <p:cBhvr>
                                        <p:cTn id="45" dur="1" fill="hold">
                                          <p:stCondLst>
                                            <p:cond delay="0"/>
                                          </p:stCondLst>
                                        </p:cTn>
                                        <p:tgtEl>
                                          <p:spTgt spid="22"/>
                                        </p:tgtEl>
                                        <p:attrNameLst>
                                          <p:attrName>style.visibility</p:attrName>
                                        </p:attrNameLst>
                                      </p:cBhvr>
                                      <p:to>
                                        <p:strVal val="visible"/>
                                      </p:to>
                                    </p:set>
                                    <p:animEffect transition="in" filter="fade">
                                      <p:cBhvr>
                                        <p:cTn id="46"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16" grpId="0" animBg="1"/>
      <p:bldP spid="22" grpId="0"/>
      <p:bldP spid="23"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a:spLocks noChangeAspect="1"/>
          </p:cNvSpPr>
          <p:nvPr/>
        </p:nvSpPr>
        <p:spPr>
          <a:xfrm>
            <a:off x="-128588" y="1684338"/>
            <a:ext cx="8169276" cy="3883025"/>
          </a:xfrm>
          <a:prstGeom prst="rect">
            <a:avLst/>
          </a:prstGeom>
          <a:blipFill>
            <a:blip r:embed="rId3"/>
            <a:stretch>
              <a:fillRect/>
            </a:stretch>
          </a:blipFill>
          <a:ln w="6350">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endParaRPr lang="en-US" altLang="zh-CN">
              <a:solidFill>
                <a:srgbClr val="FFFFFF"/>
              </a:solidFill>
            </a:endParaRPr>
          </a:p>
        </p:txBody>
      </p:sp>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A7C8779A-9858-464A-AFB1-4CD72E2189C8}"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91</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519113" y="330200"/>
            <a:ext cx="6034087"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Web Project Sample</a:t>
            </a:r>
            <a:endParaRPr lang="en-US" altLang="zh-CN" sz="3600">
              <a:solidFill>
                <a:srgbClr val="767171"/>
              </a:solidFill>
              <a:latin typeface="Calibri Light" pitchFamily="34" charset="0"/>
            </a:endParaRPr>
          </a:p>
        </p:txBody>
      </p:sp>
      <p:sp>
        <p:nvSpPr>
          <p:cNvPr id="412" name="Title 1"/>
          <p:cNvSpPr txBox="1">
            <a:spLocks/>
          </p:cNvSpPr>
          <p:nvPr/>
        </p:nvSpPr>
        <p:spPr>
          <a:xfrm>
            <a:off x="561975" y="1017588"/>
            <a:ext cx="2890838"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sp>
        <p:nvSpPr>
          <p:cNvPr id="16" name="Rectangle 15"/>
          <p:cNvSpPr>
            <a:spLocks noChangeAspect="1"/>
          </p:cNvSpPr>
          <p:nvPr/>
        </p:nvSpPr>
        <p:spPr>
          <a:xfrm>
            <a:off x="8053388" y="1684338"/>
            <a:ext cx="4138612" cy="3883025"/>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eaLnBrk="1" hangingPunct="1">
              <a:defRPr/>
            </a:pPr>
            <a:endParaRPr lang="en-US" altLang="zh-CN">
              <a:solidFill>
                <a:srgbClr val="FFFFFF"/>
              </a:solidFill>
            </a:endParaRPr>
          </a:p>
        </p:txBody>
      </p:sp>
      <p:sp>
        <p:nvSpPr>
          <p:cNvPr id="17" name="Content Placeholder 2"/>
          <p:cNvSpPr txBox="1">
            <a:spLocks noChangeAspect="1"/>
          </p:cNvSpPr>
          <p:nvPr/>
        </p:nvSpPr>
        <p:spPr bwMode="auto">
          <a:xfrm>
            <a:off x="8475663" y="2938463"/>
            <a:ext cx="2901950" cy="243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ts val="1000"/>
              </a:spcBef>
              <a:buFont typeface="Arial" pitchFamily="34" charset="0"/>
              <a:buNone/>
            </a:pPr>
            <a:r>
              <a:rPr lang="en-US" altLang="zh-CN" sz="1100">
                <a:solidFill>
                  <a:schemeClr val="bg1"/>
                </a:solidFill>
              </a:rPr>
              <a:t>Some text about the project, </a:t>
            </a:r>
            <a:r>
              <a:rPr lang="en-US" altLang="zh-CN" sz="1100" b="1">
                <a:solidFill>
                  <a:schemeClr val="bg1"/>
                </a:solidFill>
              </a:rPr>
              <a:t>consectetur adipiscing elit. </a:t>
            </a:r>
          </a:p>
          <a:p>
            <a:pPr eaLnBrk="1" hangingPunct="1">
              <a:spcBef>
                <a:spcPts val="1000"/>
              </a:spcBef>
              <a:buFont typeface="Arial" pitchFamily="34" charset="0"/>
              <a:buNone/>
            </a:pPr>
            <a:endParaRPr lang="en-US" altLang="zh-CN" sz="1100">
              <a:solidFill>
                <a:schemeClr val="bg1"/>
              </a:solidFill>
            </a:endParaRPr>
          </a:p>
          <a:p>
            <a:pPr eaLnBrk="1" hangingPunct="1">
              <a:spcBef>
                <a:spcPts val="1000"/>
              </a:spcBef>
              <a:buFont typeface="Arial" pitchFamily="34" charset="0"/>
              <a:buNone/>
            </a:pPr>
            <a:r>
              <a:rPr lang="en-US" altLang="zh-CN" sz="1100">
                <a:solidFill>
                  <a:srgbClr val="F2F2F2"/>
                </a:solidFill>
              </a:rPr>
              <a:t>Lorem Ipsum has been the industry's standard dummy text ever since the 1500s, when an unknown printer took a galley of type and scrambled it to make a type specimen book. It has survived not only five centuries, but also the leap into electronic typesetting.</a:t>
            </a:r>
          </a:p>
        </p:txBody>
      </p:sp>
      <p:sp>
        <p:nvSpPr>
          <p:cNvPr id="18" name="Title 13"/>
          <p:cNvSpPr txBox="1">
            <a:spLocks noChangeAspect="1"/>
          </p:cNvSpPr>
          <p:nvPr/>
        </p:nvSpPr>
        <p:spPr>
          <a:xfrm>
            <a:off x="8458200" y="2374900"/>
            <a:ext cx="2865438" cy="730250"/>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2400" dirty="0" smtClean="0">
                <a:solidFill>
                  <a:schemeClr val="bg1"/>
                </a:solidFill>
                <a:latin typeface="+mn-lt"/>
              </a:rPr>
              <a:t>The Dash Project</a:t>
            </a:r>
            <a:endParaRPr lang="en-US" sz="2400" dirty="0">
              <a:solidFill>
                <a:schemeClr val="bg1"/>
              </a:solidFill>
              <a:latin typeface="+mn-lt"/>
            </a:endParaRPr>
          </a:p>
        </p:txBody>
      </p:sp>
      <p:grpSp>
        <p:nvGrpSpPr>
          <p:cNvPr id="19" name="Group 18"/>
          <p:cNvGrpSpPr>
            <a:grpSpLocks noChangeAspect="1"/>
          </p:cNvGrpSpPr>
          <p:nvPr/>
        </p:nvGrpSpPr>
        <p:grpSpPr bwMode="auto">
          <a:xfrm>
            <a:off x="1192213" y="5727700"/>
            <a:ext cx="6800850" cy="261938"/>
            <a:chOff x="539552" y="4296002"/>
            <a:chExt cx="4961729" cy="190894"/>
          </a:xfrm>
        </p:grpSpPr>
        <p:sp>
          <p:nvSpPr>
            <p:cNvPr id="20" name="Rectangle 19"/>
            <p:cNvSpPr/>
            <p:nvPr/>
          </p:nvSpPr>
          <p:spPr>
            <a:xfrm>
              <a:off x="539552" y="4296002"/>
              <a:ext cx="1062069" cy="190894"/>
            </a:xfrm>
            <a:prstGeom prst="rect">
              <a:avLst/>
            </a:prstGeom>
          </p:spPr>
          <p:txBody>
            <a:bodyPr>
              <a:spAutoFit/>
            </a:bodyPr>
            <a:lstStyle/>
            <a:p>
              <a:pPr eaLnBrk="1" hangingPunct="1">
                <a:spcBef>
                  <a:spcPts val="0"/>
                </a:spcBef>
                <a:spcAft>
                  <a:spcPts val="0"/>
                </a:spcAft>
                <a:defRPr/>
              </a:pPr>
              <a:r>
                <a:rPr lang="en-US" sz="1100" b="1" dirty="0">
                  <a:solidFill>
                    <a:srgbClr val="FF0000"/>
                  </a:solidFill>
                  <a:latin typeface="+mn-lt"/>
                </a:rPr>
                <a:t>Client</a:t>
              </a:r>
              <a:r>
                <a:rPr lang="id-ID" sz="1100" b="1" dirty="0">
                  <a:solidFill>
                    <a:srgbClr val="FF0000"/>
                  </a:solidFill>
                  <a:latin typeface="+mn-lt"/>
                </a:rPr>
                <a:t> </a:t>
              </a:r>
              <a:r>
                <a:rPr lang="en-US" sz="1100" b="1" dirty="0">
                  <a:solidFill>
                    <a:srgbClr val="FF0000"/>
                  </a:solidFill>
                  <a:latin typeface="+mn-lt"/>
                </a:rPr>
                <a:t>:</a:t>
              </a:r>
              <a:r>
                <a:rPr lang="en-US" sz="1100" b="1" dirty="0">
                  <a:solidFill>
                    <a:schemeClr val="accent2"/>
                  </a:solidFill>
                  <a:latin typeface="+mn-lt"/>
                </a:rPr>
                <a:t> </a:t>
              </a:r>
              <a:r>
                <a:rPr lang="en-US" sz="1100" dirty="0">
                  <a:solidFill>
                    <a:schemeClr val="bg1">
                      <a:lumMod val="65000"/>
                    </a:schemeClr>
                  </a:solidFill>
                  <a:latin typeface="+mn-lt"/>
                </a:rPr>
                <a:t>18 Conejos</a:t>
              </a:r>
            </a:p>
          </p:txBody>
        </p:sp>
        <p:sp>
          <p:nvSpPr>
            <p:cNvPr id="21" name="Rectangle 20"/>
            <p:cNvSpPr/>
            <p:nvPr/>
          </p:nvSpPr>
          <p:spPr>
            <a:xfrm>
              <a:off x="1595830" y="4296002"/>
              <a:ext cx="1062069" cy="190894"/>
            </a:xfrm>
            <a:prstGeom prst="rect">
              <a:avLst/>
            </a:prstGeom>
          </p:spPr>
          <p:txBody>
            <a:bodyPr>
              <a:spAutoFit/>
            </a:bodyPr>
            <a:lstStyle/>
            <a:p>
              <a:pPr eaLnBrk="1" hangingPunct="1">
                <a:spcBef>
                  <a:spcPts val="0"/>
                </a:spcBef>
                <a:spcAft>
                  <a:spcPts val="0"/>
                </a:spcAft>
                <a:defRPr/>
              </a:pPr>
              <a:r>
                <a:rPr lang="en-US" sz="1100" b="1" dirty="0">
                  <a:solidFill>
                    <a:srgbClr val="FF0000"/>
                  </a:solidFill>
                  <a:latin typeface="+mn-lt"/>
                </a:rPr>
                <a:t>Task</a:t>
              </a:r>
              <a:r>
                <a:rPr lang="id-ID" sz="1100" b="1" dirty="0">
                  <a:solidFill>
                    <a:srgbClr val="FF0000"/>
                  </a:solidFill>
                  <a:latin typeface="+mn-lt"/>
                </a:rPr>
                <a:t> </a:t>
              </a:r>
              <a:r>
                <a:rPr lang="en-US" sz="1100" b="1" dirty="0">
                  <a:solidFill>
                    <a:srgbClr val="FF0000"/>
                  </a:solidFill>
                  <a:latin typeface="+mn-lt"/>
                </a:rPr>
                <a:t>:</a:t>
              </a:r>
              <a:r>
                <a:rPr lang="en-US" sz="1100" b="1" dirty="0">
                  <a:solidFill>
                    <a:schemeClr val="accent2"/>
                  </a:solidFill>
                  <a:latin typeface="+mn-lt"/>
                </a:rPr>
                <a:t> </a:t>
              </a:r>
              <a:r>
                <a:rPr lang="en-US" sz="1100" dirty="0">
                  <a:solidFill>
                    <a:schemeClr val="bg1">
                      <a:lumMod val="65000"/>
                    </a:schemeClr>
                  </a:solidFill>
                  <a:latin typeface="+mn-lt"/>
                </a:rPr>
                <a:t>UI Design</a:t>
              </a:r>
            </a:p>
          </p:txBody>
        </p:sp>
        <p:sp>
          <p:nvSpPr>
            <p:cNvPr id="22" name="Rectangle 21"/>
            <p:cNvSpPr/>
            <p:nvPr/>
          </p:nvSpPr>
          <p:spPr>
            <a:xfrm>
              <a:off x="2652109" y="4296002"/>
              <a:ext cx="2849172" cy="190894"/>
            </a:xfrm>
            <a:prstGeom prst="rect">
              <a:avLst/>
            </a:prstGeom>
          </p:spPr>
          <p:txBody>
            <a:bodyPr>
              <a:spAutoFit/>
            </a:bodyPr>
            <a:lstStyle/>
            <a:p>
              <a:pPr eaLnBrk="1" hangingPunct="1">
                <a:spcBef>
                  <a:spcPts val="0"/>
                </a:spcBef>
                <a:spcAft>
                  <a:spcPts val="0"/>
                </a:spcAft>
                <a:defRPr/>
              </a:pPr>
              <a:r>
                <a:rPr lang="en-US" sz="1100" b="1" dirty="0">
                  <a:solidFill>
                    <a:srgbClr val="FF0000"/>
                  </a:solidFill>
                  <a:latin typeface="+mn-lt"/>
                </a:rPr>
                <a:t>Skills</a:t>
              </a:r>
              <a:r>
                <a:rPr lang="id-ID" sz="1100" b="1" dirty="0">
                  <a:solidFill>
                    <a:srgbClr val="FF0000"/>
                  </a:solidFill>
                  <a:latin typeface="+mn-lt"/>
                </a:rPr>
                <a:t> </a:t>
              </a:r>
              <a:r>
                <a:rPr lang="en-US" sz="1100" b="1" dirty="0">
                  <a:solidFill>
                    <a:srgbClr val="FF0000"/>
                  </a:solidFill>
                  <a:latin typeface="+mn-lt"/>
                </a:rPr>
                <a:t>:</a:t>
              </a:r>
              <a:r>
                <a:rPr lang="en-US" sz="1100" b="1" dirty="0">
                  <a:solidFill>
                    <a:schemeClr val="accent2"/>
                  </a:solidFill>
                  <a:latin typeface="+mn-lt"/>
                </a:rPr>
                <a:t> </a:t>
              </a:r>
              <a:r>
                <a:rPr lang="en-US" sz="1100" dirty="0">
                  <a:solidFill>
                    <a:schemeClr val="bg1">
                      <a:lumMod val="65000"/>
                    </a:schemeClr>
                  </a:solidFill>
                  <a:latin typeface="+mn-lt"/>
                </a:rPr>
                <a:t>Photoshop, Illustrator, Html, CSS, JavaScript</a:t>
              </a:r>
            </a:p>
          </p:txBody>
        </p:sp>
      </p:grpSp>
    </p:spTree>
  </p:cSld>
  <p:clrMapOvr>
    <a:masterClrMapping/>
  </p:clrMapOvr>
  <p:transition spd="slow">
    <p:dissolv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6"/>
                                        </p:tgtEl>
                                        <p:attrNameLst>
                                          <p:attrName>style.visibility</p:attrName>
                                        </p:attrNameLst>
                                      </p:cBhvr>
                                      <p:to>
                                        <p:strVal val="visible"/>
                                      </p:to>
                                    </p:set>
                                    <p:animEffect transition="in" filter="fade">
                                      <p:cBhvr>
                                        <p:cTn id="29" dur="500"/>
                                        <p:tgtEl>
                                          <p:spTgt spid="16"/>
                                        </p:tgtEl>
                                      </p:cBhvr>
                                    </p:animEffect>
                                  </p:childTnLst>
                                </p:cTn>
                              </p:par>
                            </p:childTnLst>
                          </p:cTn>
                        </p:par>
                        <p:par>
                          <p:cTn id="30" fill="hold" nodeType="afterGroup">
                            <p:stCondLst>
                              <p:cond delay="3750"/>
                            </p:stCondLst>
                            <p:childTnLst>
                              <p:par>
                                <p:cTn id="31" presetID="10" presetClass="entr" presetSubtype="0" fill="hold" grpId="0" nodeType="afterEffect">
                                  <p:stCondLst>
                                    <p:cond delay="0"/>
                                  </p:stCondLst>
                                  <p:childTnLst>
                                    <p:set>
                                      <p:cBhvr>
                                        <p:cTn id="32" dur="1" fill="hold">
                                          <p:stCondLst>
                                            <p:cond delay="0"/>
                                          </p:stCondLst>
                                        </p:cTn>
                                        <p:tgtEl>
                                          <p:spTgt spid="18"/>
                                        </p:tgtEl>
                                        <p:attrNameLst>
                                          <p:attrName>style.visibility</p:attrName>
                                        </p:attrNameLst>
                                      </p:cBhvr>
                                      <p:to>
                                        <p:strVal val="visible"/>
                                      </p:to>
                                    </p:set>
                                    <p:animEffect transition="in" filter="fade">
                                      <p:cBhvr>
                                        <p:cTn id="33" dur="500"/>
                                        <p:tgtEl>
                                          <p:spTgt spid="18"/>
                                        </p:tgtEl>
                                      </p:cBhvr>
                                    </p:animEffect>
                                  </p:childTnLst>
                                </p:cTn>
                              </p:par>
                            </p:childTnLst>
                          </p:cTn>
                        </p:par>
                        <p:par>
                          <p:cTn id="34" fill="hold" nodeType="afterGroup">
                            <p:stCondLst>
                              <p:cond delay="4250"/>
                            </p:stCondLst>
                            <p:childTnLst>
                              <p:par>
                                <p:cTn id="35" presetID="10" presetClass="entr" presetSubtype="0" fill="hold" grpId="0" nodeType="after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fade">
                                      <p:cBhvr>
                                        <p:cTn id="37" dur="500"/>
                                        <p:tgtEl>
                                          <p:spTgt spid="17"/>
                                        </p:tgtEl>
                                      </p:cBhvr>
                                    </p:animEffect>
                                  </p:childTnLst>
                                </p:cTn>
                              </p:par>
                            </p:childTnLst>
                          </p:cTn>
                        </p:par>
                        <p:par>
                          <p:cTn id="38" fill="hold" nodeType="afterGroup">
                            <p:stCondLst>
                              <p:cond delay="4750"/>
                            </p:stCondLst>
                            <p:childTnLst>
                              <p:par>
                                <p:cTn id="39" presetID="22" presetClass="entr" presetSubtype="8" fill="hold" nodeType="afterEffect">
                                  <p:stCondLst>
                                    <p:cond delay="0"/>
                                  </p:stCondLst>
                                  <p:childTnLst>
                                    <p:set>
                                      <p:cBhvr>
                                        <p:cTn id="40" dur="1" fill="hold">
                                          <p:stCondLst>
                                            <p:cond delay="0"/>
                                          </p:stCondLst>
                                        </p:cTn>
                                        <p:tgtEl>
                                          <p:spTgt spid="19"/>
                                        </p:tgtEl>
                                        <p:attrNameLst>
                                          <p:attrName>style.visibility</p:attrName>
                                        </p:attrNameLst>
                                      </p:cBhvr>
                                      <p:to>
                                        <p:strVal val="visible"/>
                                      </p:to>
                                    </p:set>
                                    <p:animEffect transition="in" filter="wipe(left)">
                                      <p:cBhvr>
                                        <p:cTn id="41" dur="500"/>
                                        <p:tgtEl>
                                          <p:spTgt spid="19"/>
                                        </p:tgtEl>
                                      </p:cBhvr>
                                    </p:animEffect>
                                  </p:childTnLst>
                                </p:cTn>
                              </p:par>
                            </p:childTnLst>
                          </p:cTn>
                        </p:par>
                        <p:par>
                          <p:cTn id="42" fill="hold" nodeType="afterGroup">
                            <p:stCondLst>
                              <p:cond delay="5250"/>
                            </p:stCondLst>
                            <p:childTnLst>
                              <p:par>
                                <p:cTn id="43" presetID="10" presetClass="entr" presetSubtype="0" fill="hold" grpId="0" nodeType="afterEffect">
                                  <p:stCondLst>
                                    <p:cond delay="0"/>
                                  </p:stCondLst>
                                  <p:childTnLst>
                                    <p:set>
                                      <p:cBhvr>
                                        <p:cTn id="44" dur="1" fill="hold">
                                          <p:stCondLst>
                                            <p:cond delay="0"/>
                                          </p:stCondLst>
                                        </p:cTn>
                                        <p:tgtEl>
                                          <p:spTgt spid="24"/>
                                        </p:tgtEl>
                                        <p:attrNameLst>
                                          <p:attrName>style.visibility</p:attrName>
                                        </p:attrNameLst>
                                      </p:cBhvr>
                                      <p:to>
                                        <p:strVal val="visible"/>
                                      </p:to>
                                    </p:set>
                                    <p:animEffect transition="in" filter="fade">
                                      <p:cBhvr>
                                        <p:cTn id="45"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9" grpId="0" animBg="1"/>
      <p:bldP spid="40" grpId="0" build="p"/>
      <p:bldP spid="410" grpId="0" build="p"/>
      <p:bldP spid="411" grpId="0"/>
      <p:bldP spid="412" grpId="0"/>
      <p:bldP spid="16" grpId="0" animBg="1"/>
      <p:bldP spid="17" grpId="0"/>
      <p:bldP spid="18"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p:nvPr/>
        </p:nvSpPr>
        <p:spPr>
          <a:xfrm>
            <a:off x="0" y="4546600"/>
            <a:ext cx="12192000" cy="2449513"/>
          </a:xfrm>
          <a:prstGeom prst="rect">
            <a:avLst/>
          </a:prstGeom>
          <a:solidFill>
            <a:schemeClr val="tx1">
              <a:alpha val="75000"/>
            </a:schemeClr>
          </a:solidFill>
          <a:ln>
            <a:noFill/>
          </a:ln>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eaLnBrk="1" hangingPunct="1">
              <a:defRPr/>
            </a:pPr>
            <a:endParaRPr lang="en-US" altLang="zh-CN">
              <a:solidFill>
                <a:srgbClr val="FFFFFF"/>
              </a:solidFill>
            </a:endParaRPr>
          </a:p>
        </p:txBody>
      </p:sp>
      <p:grpSp>
        <p:nvGrpSpPr>
          <p:cNvPr id="85" name="Group 84"/>
          <p:cNvGrpSpPr>
            <a:grpSpLocks noChangeAspect="1"/>
          </p:cNvGrpSpPr>
          <p:nvPr/>
        </p:nvGrpSpPr>
        <p:grpSpPr bwMode="auto">
          <a:xfrm>
            <a:off x="3535363" y="1322388"/>
            <a:ext cx="4999037" cy="3921125"/>
            <a:chOff x="79008" y="521986"/>
            <a:chExt cx="5041160" cy="3953705"/>
          </a:xfrm>
        </p:grpSpPr>
        <p:grpSp>
          <p:nvGrpSpPr>
            <p:cNvPr id="95277" name="Group 85"/>
            <p:cNvGrpSpPr>
              <a:grpSpLocks/>
            </p:cNvGrpSpPr>
            <p:nvPr/>
          </p:nvGrpSpPr>
          <p:grpSpPr bwMode="auto">
            <a:xfrm>
              <a:off x="2456168" y="692384"/>
              <a:ext cx="2664000" cy="3528000"/>
              <a:chOff x="1117637" y="526977"/>
              <a:chExt cx="2915859" cy="3953705"/>
            </a:xfrm>
          </p:grpSpPr>
          <p:pic>
            <p:nvPicPr>
              <p:cNvPr id="95288" name="Picture 105"/>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117637" y="526977"/>
                <a:ext cx="2915859" cy="39537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7" name="Rectangle 106"/>
              <p:cNvSpPr/>
              <p:nvPr/>
            </p:nvSpPr>
            <p:spPr>
              <a:xfrm>
                <a:off x="1385672" y="969109"/>
                <a:ext cx="2034861" cy="2868246"/>
              </a:xfrm>
              <a:prstGeom prst="rect">
                <a:avLst/>
              </a:prstGeom>
              <a:blipFill>
                <a:blip r:embed="rId4"/>
                <a:stretch>
                  <a:fillRect/>
                </a:stretch>
              </a:blipFill>
              <a:ln>
                <a:noFill/>
              </a:ln>
              <a:effectLst>
                <a:innerShdw blurRad="63500">
                  <a:prstClr val="black">
                    <a:alpha val="58000"/>
                  </a:prstClr>
                </a:innerShdw>
                <a:softEdge rad="0"/>
              </a:effectLst>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algn="ctr" eaLnBrk="1" hangingPunct="1">
                  <a:defRPr/>
                </a:pPr>
                <a:endParaRPr lang="pl-PL" smtClean="0">
                  <a:solidFill>
                    <a:srgbClr val="FFFFFF"/>
                  </a:solidFill>
                  <a:latin typeface="Ubuntu"/>
                </a:endParaRPr>
              </a:p>
            </p:txBody>
          </p:sp>
        </p:grpSp>
        <p:grpSp>
          <p:nvGrpSpPr>
            <p:cNvPr id="95278" name="Group 86"/>
            <p:cNvGrpSpPr>
              <a:grpSpLocks/>
            </p:cNvGrpSpPr>
            <p:nvPr/>
          </p:nvGrpSpPr>
          <p:grpSpPr bwMode="auto">
            <a:xfrm>
              <a:off x="79008" y="692384"/>
              <a:ext cx="2664000" cy="3528000"/>
              <a:chOff x="1117637" y="526977"/>
              <a:chExt cx="2915859" cy="3953705"/>
            </a:xfrm>
          </p:grpSpPr>
          <p:pic>
            <p:nvPicPr>
              <p:cNvPr id="95284" name="Picture 96"/>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117637" y="526977"/>
                <a:ext cx="2915859" cy="39537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8" name="Rectangle 97"/>
              <p:cNvSpPr/>
              <p:nvPr/>
            </p:nvSpPr>
            <p:spPr>
              <a:xfrm>
                <a:off x="1766277" y="969109"/>
                <a:ext cx="1654256" cy="2868246"/>
              </a:xfrm>
              <a:prstGeom prst="rect">
                <a:avLst/>
              </a:prstGeom>
              <a:blipFill>
                <a:blip r:embed="rId4"/>
                <a:stretch>
                  <a:fillRect/>
                </a:stretch>
              </a:blipFill>
              <a:ln>
                <a:noFill/>
              </a:ln>
              <a:effectLst>
                <a:innerShdw blurRad="63500">
                  <a:prstClr val="black">
                    <a:alpha val="58000"/>
                  </a:prstClr>
                </a:innerShdw>
                <a:softEdge rad="0"/>
              </a:effectLst>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algn="ctr" eaLnBrk="1" hangingPunct="1">
                  <a:defRPr/>
                </a:pPr>
                <a:endParaRPr lang="pl-PL" smtClean="0">
                  <a:solidFill>
                    <a:srgbClr val="FFFFFF"/>
                  </a:solidFill>
                  <a:latin typeface="Ubuntu"/>
                </a:endParaRPr>
              </a:p>
            </p:txBody>
          </p:sp>
        </p:grpSp>
        <p:grpSp>
          <p:nvGrpSpPr>
            <p:cNvPr id="95279" name="Group 87"/>
            <p:cNvGrpSpPr>
              <a:grpSpLocks/>
            </p:cNvGrpSpPr>
            <p:nvPr/>
          </p:nvGrpSpPr>
          <p:grpSpPr bwMode="auto">
            <a:xfrm>
              <a:off x="1102111" y="521986"/>
              <a:ext cx="2915859" cy="3953705"/>
              <a:chOff x="1102111" y="521986"/>
              <a:chExt cx="2915859" cy="3953705"/>
            </a:xfrm>
          </p:grpSpPr>
          <p:pic>
            <p:nvPicPr>
              <p:cNvPr id="95280" name="Picture 88"/>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102111" y="521986"/>
                <a:ext cx="2915859" cy="39537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0" name="Rectangle 89"/>
              <p:cNvSpPr/>
              <p:nvPr/>
            </p:nvSpPr>
            <p:spPr>
              <a:xfrm>
                <a:off x="1766277" y="978625"/>
                <a:ext cx="1654256" cy="2868246"/>
              </a:xfrm>
              <a:prstGeom prst="rect">
                <a:avLst/>
              </a:prstGeom>
              <a:blipFill>
                <a:blip r:embed="rId4"/>
                <a:stretch>
                  <a:fillRect/>
                </a:stretch>
              </a:blipFill>
              <a:ln>
                <a:noFill/>
              </a:ln>
              <a:effectLst>
                <a:innerShdw blurRad="63500">
                  <a:prstClr val="black">
                    <a:alpha val="58000"/>
                  </a:prstClr>
                </a:innerShdw>
                <a:softEdge rad="0"/>
              </a:effectLst>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fontAlgn="base">
                  <a:spcBef>
                    <a:spcPct val="0"/>
                  </a:spcBef>
                  <a:spcAft>
                    <a:spcPct val="0"/>
                  </a:spcAft>
                  <a:defRPr>
                    <a:solidFill>
                      <a:schemeClr val="tx1"/>
                    </a:solidFill>
                    <a:latin typeface="Calibri" pitchFamily="34" charset="0"/>
                  </a:defRPr>
                </a:lvl6pPr>
                <a:lvl7pPr marL="2971800" indent="-228600" fontAlgn="base">
                  <a:spcBef>
                    <a:spcPct val="0"/>
                  </a:spcBef>
                  <a:spcAft>
                    <a:spcPct val="0"/>
                  </a:spcAft>
                  <a:defRPr>
                    <a:solidFill>
                      <a:schemeClr val="tx1"/>
                    </a:solidFill>
                    <a:latin typeface="Calibri" pitchFamily="34" charset="0"/>
                  </a:defRPr>
                </a:lvl7pPr>
                <a:lvl8pPr marL="3429000" indent="-228600" fontAlgn="base">
                  <a:spcBef>
                    <a:spcPct val="0"/>
                  </a:spcBef>
                  <a:spcAft>
                    <a:spcPct val="0"/>
                  </a:spcAft>
                  <a:defRPr>
                    <a:solidFill>
                      <a:schemeClr val="tx1"/>
                    </a:solidFill>
                    <a:latin typeface="Calibri" pitchFamily="34" charset="0"/>
                  </a:defRPr>
                </a:lvl8pPr>
                <a:lvl9pPr marL="3886200" indent="-228600" fontAlgn="base">
                  <a:spcBef>
                    <a:spcPct val="0"/>
                  </a:spcBef>
                  <a:spcAft>
                    <a:spcPct val="0"/>
                  </a:spcAft>
                  <a:defRPr>
                    <a:solidFill>
                      <a:schemeClr val="tx1"/>
                    </a:solidFill>
                    <a:latin typeface="Calibri" pitchFamily="34" charset="0"/>
                  </a:defRPr>
                </a:lvl9pPr>
              </a:lstStyle>
              <a:p>
                <a:pPr algn="ctr" eaLnBrk="1" hangingPunct="1">
                  <a:defRPr/>
                </a:pPr>
                <a:endParaRPr lang="pl-PL" smtClean="0">
                  <a:solidFill>
                    <a:srgbClr val="FFFFFF"/>
                  </a:solidFill>
                  <a:latin typeface="Ubuntu"/>
                </a:endParaRPr>
              </a:p>
            </p:txBody>
          </p:sp>
        </p:grpSp>
      </p:grpSp>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CE451B07-7D7F-4804-9329-2BD89078E368}"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92</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62" name="Content Placeholder 2"/>
          <p:cNvSpPr txBox="1">
            <a:spLocks/>
          </p:cNvSpPr>
          <p:nvPr/>
        </p:nvSpPr>
        <p:spPr>
          <a:xfrm>
            <a:off x="795338" y="5332413"/>
            <a:ext cx="10572750" cy="1146175"/>
          </a:xfrm>
          <a:prstGeom prst="rect">
            <a:avLst/>
          </a:prstGeom>
        </p:spPr>
        <p:txBody>
          <a:bodyPr>
            <a:norm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ctr" fontAlgn="auto">
              <a:lnSpc>
                <a:spcPct val="150000"/>
              </a:lnSpc>
              <a:spcAft>
                <a:spcPts val="0"/>
              </a:spcAft>
              <a:buFont typeface="Arial" pitchFamily="34" charset="0"/>
              <a:buNone/>
              <a:defRPr/>
            </a:pPr>
            <a:r>
              <a:rPr lang="en-US" sz="1100" dirty="0">
                <a:solidFill>
                  <a:schemeClr val="bg1">
                    <a:lumMod val="95000"/>
                  </a:schemeClr>
                </a:solidFill>
              </a:rPr>
              <a:t>Lorem ipsum dolor sit amet, consectetur adipiscing elit. Fusce suscipit neque non libero aliquam, ut facilisis lacus pretium. Sed imperdiet tincidunt velit laoreet facilisis. Praesent tempus ipsum suscipit, dictum nulla a, sagittis sapien. Curabitur a nisl facilisis lectus posuere pharetra porta sed neque. Fusce porttitor venenatis ipsum at ullamcorper. Suspendisse sodales leo vehicula libero pharetra, ac porttitor metus mollis</a:t>
            </a:r>
            <a:r>
              <a:rPr lang="en-US" sz="1100" dirty="0" smtClean="0">
                <a:solidFill>
                  <a:schemeClr val="bg1">
                    <a:lumMod val="95000"/>
                  </a:schemeClr>
                </a:solidFill>
              </a:rPr>
              <a:t>.</a:t>
            </a:r>
            <a:endParaRPr lang="en-US" sz="1100" dirty="0">
              <a:solidFill>
                <a:schemeClr val="bg1">
                  <a:lumMod val="95000"/>
                </a:schemeClr>
              </a:solidFill>
            </a:endParaRPr>
          </a:p>
        </p:txBody>
      </p:sp>
      <p:sp>
        <p:nvSpPr>
          <p:cNvPr id="115" name="Title 1"/>
          <p:cNvSpPr txBox="1">
            <a:spLocks/>
          </p:cNvSpPr>
          <p:nvPr/>
        </p:nvSpPr>
        <p:spPr>
          <a:xfrm>
            <a:off x="654050" y="285750"/>
            <a:ext cx="10969625" cy="708025"/>
          </a:xfrm>
          <a:prstGeom prst="rect">
            <a:avLst/>
          </a:prstGeom>
        </p:spPr>
        <p:txBody>
          <a:bodyPr anchor="ctr">
            <a:spAutoFit/>
          </a:bodyPr>
          <a:lstStyle>
            <a:lvl1pPr algn="ctr" defTabSz="914400" rtl="0" eaLnBrk="1" latinLnBrk="0" hangingPunct="1">
              <a:spcBef>
                <a:spcPct val="0"/>
              </a:spcBef>
              <a:buNone/>
              <a:defRPr sz="2800" kern="1200">
                <a:solidFill>
                  <a:schemeClr val="tx1"/>
                </a:solidFill>
                <a:latin typeface="+mj-lt"/>
                <a:ea typeface="+mj-ea"/>
                <a:cs typeface="+mj-cs"/>
              </a:defRPr>
            </a:lvl1pPr>
          </a:lstStyle>
          <a:p>
            <a:pPr fontAlgn="auto">
              <a:spcAft>
                <a:spcPts val="0"/>
              </a:spcAft>
              <a:defRPr/>
            </a:pPr>
            <a:r>
              <a:rPr lang="id-ID" sz="4000" dirty="0" smtClean="0">
                <a:solidFill>
                  <a:schemeClr val="bg1">
                    <a:lumMod val="50000"/>
                  </a:schemeClr>
                </a:solidFill>
                <a:latin typeface="+mn-lt"/>
              </a:rPr>
              <a:t>Mobile</a:t>
            </a:r>
            <a:r>
              <a:rPr lang="en-US" sz="4000" dirty="0" smtClean="0">
                <a:solidFill>
                  <a:schemeClr val="bg1">
                    <a:lumMod val="50000"/>
                  </a:schemeClr>
                </a:solidFill>
                <a:latin typeface="+mn-lt"/>
              </a:rPr>
              <a:t> Project Variation</a:t>
            </a:r>
            <a:endParaRPr lang="en-US" sz="4000" dirty="0">
              <a:solidFill>
                <a:schemeClr val="bg1">
                  <a:lumMod val="50000"/>
                </a:schemeClr>
              </a:solidFill>
              <a:latin typeface="+mn-lt"/>
            </a:endParaRPr>
          </a:p>
        </p:txBody>
      </p:sp>
      <p:grpSp>
        <p:nvGrpSpPr>
          <p:cNvPr id="116" name="Group 115"/>
          <p:cNvGrpSpPr>
            <a:grpSpLocks/>
          </p:cNvGrpSpPr>
          <p:nvPr/>
        </p:nvGrpSpPr>
        <p:grpSpPr bwMode="auto">
          <a:xfrm>
            <a:off x="8882063" y="2282825"/>
            <a:ext cx="2439987" cy="735013"/>
            <a:chOff x="6627304" y="2143218"/>
            <a:chExt cx="1830896" cy="551027"/>
          </a:xfrm>
        </p:grpSpPr>
        <p:grpSp>
          <p:nvGrpSpPr>
            <p:cNvPr id="95266" name="Group 116"/>
            <p:cNvGrpSpPr>
              <a:grpSpLocks/>
            </p:cNvGrpSpPr>
            <p:nvPr/>
          </p:nvGrpSpPr>
          <p:grpSpPr bwMode="auto">
            <a:xfrm>
              <a:off x="6627304" y="2166263"/>
              <a:ext cx="401025" cy="401024"/>
              <a:chOff x="6665323" y="3562825"/>
              <a:chExt cx="587140" cy="587140"/>
            </a:xfrm>
          </p:grpSpPr>
          <p:sp>
            <p:nvSpPr>
              <p:cNvPr id="95268" name="Freeform 19"/>
              <p:cNvSpPr>
                <a:spLocks noEditPoints="1"/>
              </p:cNvSpPr>
              <p:nvPr/>
            </p:nvSpPr>
            <p:spPr bwMode="auto">
              <a:xfrm>
                <a:off x="6808144" y="3735126"/>
                <a:ext cx="301499" cy="242538"/>
              </a:xfrm>
              <a:custGeom>
                <a:avLst/>
                <a:gdLst>
                  <a:gd name="T0" fmla="*/ 2147483647 w 400"/>
                  <a:gd name="T1" fmla="*/ 2147483647 h 322"/>
                  <a:gd name="T2" fmla="*/ 2147483647 w 400"/>
                  <a:gd name="T3" fmla="*/ 2147483647 h 322"/>
                  <a:gd name="T4" fmla="*/ 2147483647 w 400"/>
                  <a:gd name="T5" fmla="*/ 2147483647 h 322"/>
                  <a:gd name="T6" fmla="*/ 2147483647 w 400"/>
                  <a:gd name="T7" fmla="*/ 2147483647 h 322"/>
                  <a:gd name="T8" fmla="*/ 2147483647 w 400"/>
                  <a:gd name="T9" fmla="*/ 2147483647 h 322"/>
                  <a:gd name="T10" fmla="*/ 2147483647 w 400"/>
                  <a:gd name="T11" fmla="*/ 2147483647 h 322"/>
                  <a:gd name="T12" fmla="*/ 2147483647 w 400"/>
                  <a:gd name="T13" fmla="*/ 2147483647 h 322"/>
                  <a:gd name="T14" fmla="*/ 0 w 400"/>
                  <a:gd name="T15" fmla="*/ 2147483647 h 322"/>
                  <a:gd name="T16" fmla="*/ 0 w 400"/>
                  <a:gd name="T17" fmla="*/ 2147483647 h 322"/>
                  <a:gd name="T18" fmla="*/ 2147483647 w 400"/>
                  <a:gd name="T19" fmla="*/ 2147483647 h 322"/>
                  <a:gd name="T20" fmla="*/ 2147483647 w 400"/>
                  <a:gd name="T21" fmla="*/ 2147483647 h 322"/>
                  <a:gd name="T22" fmla="*/ 2147483647 w 400"/>
                  <a:gd name="T23" fmla="*/ 2147483647 h 322"/>
                  <a:gd name="T24" fmla="*/ 2147483647 w 400"/>
                  <a:gd name="T25" fmla="*/ 2147483647 h 322"/>
                  <a:gd name="T26" fmla="*/ 2147483647 w 400"/>
                  <a:gd name="T27" fmla="*/ 2147483647 h 322"/>
                  <a:gd name="T28" fmla="*/ 2147483647 w 400"/>
                  <a:gd name="T29" fmla="*/ 2147483647 h 322"/>
                  <a:gd name="T30" fmla="*/ 2147483647 w 400"/>
                  <a:gd name="T31" fmla="*/ 2147483647 h 322"/>
                  <a:gd name="T32" fmla="*/ 2147483647 w 400"/>
                  <a:gd name="T33" fmla="*/ 2147483647 h 322"/>
                  <a:gd name="T34" fmla="*/ 2147483647 w 400"/>
                  <a:gd name="T35" fmla="*/ 2147483647 h 322"/>
                  <a:gd name="T36" fmla="*/ 2147483647 w 400"/>
                  <a:gd name="T37" fmla="*/ 2147483647 h 322"/>
                  <a:gd name="T38" fmla="*/ 2147483647 w 400"/>
                  <a:gd name="T39" fmla="*/ 2147483647 h 322"/>
                  <a:gd name="T40" fmla="*/ 2147483647 w 400"/>
                  <a:gd name="T41" fmla="*/ 2147483647 h 322"/>
                  <a:gd name="T42" fmla="*/ 2147483647 w 400"/>
                  <a:gd name="T43" fmla="*/ 2147483647 h 322"/>
                  <a:gd name="T44" fmla="*/ 2147483647 w 400"/>
                  <a:gd name="T45" fmla="*/ 2147483647 h 322"/>
                  <a:gd name="T46" fmla="*/ 2147483647 w 400"/>
                  <a:gd name="T47" fmla="*/ 2147483647 h 322"/>
                  <a:gd name="T48" fmla="*/ 2147483647 w 400"/>
                  <a:gd name="T49" fmla="*/ 2147483647 h 322"/>
                  <a:gd name="T50" fmla="*/ 2147483647 w 400"/>
                  <a:gd name="T51" fmla="*/ 2147483647 h 322"/>
                  <a:gd name="T52" fmla="*/ 2147483647 w 400"/>
                  <a:gd name="T53" fmla="*/ 2147483647 h 322"/>
                  <a:gd name="T54" fmla="*/ 2147483647 w 400"/>
                  <a:gd name="T55" fmla="*/ 2147483647 h 322"/>
                  <a:gd name="T56" fmla="*/ 2147483647 w 400"/>
                  <a:gd name="T57" fmla="*/ 2147483647 h 322"/>
                  <a:gd name="T58" fmla="*/ 2147483647 w 400"/>
                  <a:gd name="T59" fmla="*/ 2147483647 h 322"/>
                  <a:gd name="T60" fmla="*/ 2147483647 w 400"/>
                  <a:gd name="T61" fmla="*/ 2147483647 h 322"/>
                  <a:gd name="T62" fmla="*/ 2147483647 w 400"/>
                  <a:gd name="T63" fmla="*/ 2147483647 h 322"/>
                  <a:gd name="T64" fmla="*/ 2147483647 w 400"/>
                  <a:gd name="T65" fmla="*/ 2147483647 h 322"/>
                  <a:gd name="T66" fmla="*/ 2147483647 w 400"/>
                  <a:gd name="T67" fmla="*/ 2147483647 h 322"/>
                  <a:gd name="T68" fmla="*/ 2147483647 w 400"/>
                  <a:gd name="T69" fmla="*/ 2147483647 h 322"/>
                  <a:gd name="T70" fmla="*/ 2147483647 w 400"/>
                  <a:gd name="T71" fmla="*/ 2147483647 h 322"/>
                  <a:gd name="T72" fmla="*/ 2147483647 w 400"/>
                  <a:gd name="T73" fmla="*/ 2147483647 h 322"/>
                  <a:gd name="T74" fmla="*/ 2147483647 w 400"/>
                  <a:gd name="T75" fmla="*/ 2147483647 h 322"/>
                  <a:gd name="T76" fmla="*/ 2147483647 w 400"/>
                  <a:gd name="T77" fmla="*/ 2147483647 h 322"/>
                  <a:gd name="T78" fmla="*/ 2147483647 w 400"/>
                  <a:gd name="T79" fmla="*/ 2147483647 h 322"/>
                  <a:gd name="T80" fmla="*/ 2147483647 w 400"/>
                  <a:gd name="T81" fmla="*/ 2147483647 h 32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00" h="322">
                    <a:moveTo>
                      <a:pt x="393" y="61"/>
                    </a:moveTo>
                    <a:cubicBezTo>
                      <a:pt x="300" y="3"/>
                      <a:pt x="300" y="3"/>
                      <a:pt x="300" y="3"/>
                    </a:cubicBezTo>
                    <a:cubicBezTo>
                      <a:pt x="296" y="0"/>
                      <a:pt x="291" y="0"/>
                      <a:pt x="286" y="3"/>
                    </a:cubicBezTo>
                    <a:cubicBezTo>
                      <a:pt x="200" y="57"/>
                      <a:pt x="200" y="57"/>
                      <a:pt x="200" y="57"/>
                    </a:cubicBezTo>
                    <a:cubicBezTo>
                      <a:pt x="113" y="3"/>
                      <a:pt x="113" y="3"/>
                      <a:pt x="113" y="3"/>
                    </a:cubicBezTo>
                    <a:cubicBezTo>
                      <a:pt x="109" y="0"/>
                      <a:pt x="104" y="0"/>
                      <a:pt x="100" y="3"/>
                    </a:cubicBezTo>
                    <a:cubicBezTo>
                      <a:pt x="6" y="61"/>
                      <a:pt x="6" y="61"/>
                      <a:pt x="6" y="61"/>
                    </a:cubicBezTo>
                    <a:cubicBezTo>
                      <a:pt x="2" y="64"/>
                      <a:pt x="0" y="68"/>
                      <a:pt x="0" y="73"/>
                    </a:cubicBezTo>
                    <a:cubicBezTo>
                      <a:pt x="0" y="307"/>
                      <a:pt x="0" y="307"/>
                      <a:pt x="0" y="307"/>
                    </a:cubicBezTo>
                    <a:cubicBezTo>
                      <a:pt x="0" y="312"/>
                      <a:pt x="2" y="317"/>
                      <a:pt x="6" y="319"/>
                    </a:cubicBezTo>
                    <a:cubicBezTo>
                      <a:pt x="11" y="322"/>
                      <a:pt x="16" y="321"/>
                      <a:pt x="20" y="319"/>
                    </a:cubicBezTo>
                    <a:cubicBezTo>
                      <a:pt x="106" y="265"/>
                      <a:pt x="106" y="265"/>
                      <a:pt x="106" y="265"/>
                    </a:cubicBezTo>
                    <a:cubicBezTo>
                      <a:pt x="193" y="319"/>
                      <a:pt x="193" y="319"/>
                      <a:pt x="193" y="319"/>
                    </a:cubicBezTo>
                    <a:cubicBezTo>
                      <a:pt x="197" y="322"/>
                      <a:pt x="202" y="322"/>
                      <a:pt x="207" y="319"/>
                    </a:cubicBezTo>
                    <a:cubicBezTo>
                      <a:pt x="293" y="265"/>
                      <a:pt x="293" y="265"/>
                      <a:pt x="293" y="265"/>
                    </a:cubicBezTo>
                    <a:cubicBezTo>
                      <a:pt x="380" y="319"/>
                      <a:pt x="380" y="319"/>
                      <a:pt x="380" y="319"/>
                    </a:cubicBezTo>
                    <a:cubicBezTo>
                      <a:pt x="382" y="320"/>
                      <a:pt x="384" y="321"/>
                      <a:pt x="387" y="321"/>
                    </a:cubicBezTo>
                    <a:cubicBezTo>
                      <a:pt x="389" y="321"/>
                      <a:pt x="391" y="320"/>
                      <a:pt x="393" y="319"/>
                    </a:cubicBezTo>
                    <a:cubicBezTo>
                      <a:pt x="397" y="317"/>
                      <a:pt x="400" y="312"/>
                      <a:pt x="400" y="307"/>
                    </a:cubicBezTo>
                    <a:cubicBezTo>
                      <a:pt x="400" y="73"/>
                      <a:pt x="400" y="73"/>
                      <a:pt x="400" y="73"/>
                    </a:cubicBezTo>
                    <a:cubicBezTo>
                      <a:pt x="400" y="68"/>
                      <a:pt x="397" y="64"/>
                      <a:pt x="393" y="61"/>
                    </a:cubicBezTo>
                    <a:close/>
                    <a:moveTo>
                      <a:pt x="93" y="241"/>
                    </a:moveTo>
                    <a:cubicBezTo>
                      <a:pt x="26" y="283"/>
                      <a:pt x="26" y="283"/>
                      <a:pt x="26" y="283"/>
                    </a:cubicBezTo>
                    <a:cubicBezTo>
                      <a:pt x="26" y="81"/>
                      <a:pt x="26" y="81"/>
                      <a:pt x="26" y="81"/>
                    </a:cubicBezTo>
                    <a:cubicBezTo>
                      <a:pt x="93" y="39"/>
                      <a:pt x="93" y="39"/>
                      <a:pt x="93" y="39"/>
                    </a:cubicBezTo>
                    <a:lnTo>
                      <a:pt x="93" y="241"/>
                    </a:lnTo>
                    <a:close/>
                    <a:moveTo>
                      <a:pt x="187" y="283"/>
                    </a:moveTo>
                    <a:cubicBezTo>
                      <a:pt x="119" y="241"/>
                      <a:pt x="119" y="241"/>
                      <a:pt x="119" y="241"/>
                    </a:cubicBezTo>
                    <a:cubicBezTo>
                      <a:pt x="119" y="39"/>
                      <a:pt x="119" y="39"/>
                      <a:pt x="119" y="39"/>
                    </a:cubicBezTo>
                    <a:cubicBezTo>
                      <a:pt x="187" y="81"/>
                      <a:pt x="187" y="81"/>
                      <a:pt x="187" y="81"/>
                    </a:cubicBezTo>
                    <a:lnTo>
                      <a:pt x="187" y="283"/>
                    </a:lnTo>
                    <a:close/>
                    <a:moveTo>
                      <a:pt x="280" y="241"/>
                    </a:moveTo>
                    <a:cubicBezTo>
                      <a:pt x="213" y="283"/>
                      <a:pt x="213" y="283"/>
                      <a:pt x="213" y="283"/>
                    </a:cubicBezTo>
                    <a:cubicBezTo>
                      <a:pt x="213" y="81"/>
                      <a:pt x="213" y="81"/>
                      <a:pt x="213" y="81"/>
                    </a:cubicBezTo>
                    <a:cubicBezTo>
                      <a:pt x="280" y="39"/>
                      <a:pt x="280" y="39"/>
                      <a:pt x="280" y="39"/>
                    </a:cubicBezTo>
                    <a:lnTo>
                      <a:pt x="280" y="241"/>
                    </a:lnTo>
                    <a:close/>
                    <a:moveTo>
                      <a:pt x="374" y="283"/>
                    </a:moveTo>
                    <a:cubicBezTo>
                      <a:pt x="306" y="241"/>
                      <a:pt x="306" y="241"/>
                      <a:pt x="306" y="241"/>
                    </a:cubicBezTo>
                    <a:cubicBezTo>
                      <a:pt x="306" y="39"/>
                      <a:pt x="306" y="39"/>
                      <a:pt x="306" y="39"/>
                    </a:cubicBezTo>
                    <a:cubicBezTo>
                      <a:pt x="374" y="81"/>
                      <a:pt x="374" y="81"/>
                      <a:pt x="374" y="81"/>
                    </a:cubicBezTo>
                    <a:lnTo>
                      <a:pt x="374" y="28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5269" name="Freeform 119"/>
              <p:cNvSpPr>
                <a:spLocks noEditPoints="1"/>
              </p:cNvSpPr>
              <p:nvPr/>
            </p:nvSpPr>
            <p:spPr bwMode="auto">
              <a:xfrm>
                <a:off x="6665323" y="3562825"/>
                <a:ext cx="587140" cy="587140"/>
              </a:xfrm>
              <a:custGeom>
                <a:avLst/>
                <a:gdLst>
                  <a:gd name="T0" fmla="*/ 2147483647 w 384"/>
                  <a:gd name="T1" fmla="*/ 0 h 384"/>
                  <a:gd name="T2" fmla="*/ 0 w 384"/>
                  <a:gd name="T3" fmla="*/ 2147483647 h 384"/>
                  <a:gd name="T4" fmla="*/ 2147483647 w 384"/>
                  <a:gd name="T5" fmla="*/ 2147483647 h 384"/>
                  <a:gd name="T6" fmla="*/ 2147483647 w 384"/>
                  <a:gd name="T7" fmla="*/ 2147483647 h 384"/>
                  <a:gd name="T8" fmla="*/ 2147483647 w 384"/>
                  <a:gd name="T9" fmla="*/ 0 h 384"/>
                  <a:gd name="T10" fmla="*/ 2147483647 w 384"/>
                  <a:gd name="T11" fmla="*/ 2147483647 h 384"/>
                  <a:gd name="T12" fmla="*/ 2147483647 w 384"/>
                  <a:gd name="T13" fmla="*/ 2147483647 h 384"/>
                  <a:gd name="T14" fmla="*/ 2147483647 w 384"/>
                  <a:gd name="T15" fmla="*/ 2147483647 h 384"/>
                  <a:gd name="T16" fmla="*/ 2147483647 w 384"/>
                  <a:gd name="T17" fmla="*/ 2147483647 h 384"/>
                  <a:gd name="T18" fmla="*/ 2147483647 w 384"/>
                  <a:gd name="T19" fmla="*/ 2147483647 h 38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sp>
          <p:nvSpPr>
            <p:cNvPr id="118" name="Content Placeholder 2"/>
            <p:cNvSpPr txBox="1">
              <a:spLocks/>
            </p:cNvSpPr>
            <p:nvPr/>
          </p:nvSpPr>
          <p:spPr>
            <a:xfrm>
              <a:off x="7085921" y="2143218"/>
              <a:ext cx="1372279" cy="55102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en-US" sz="1200" b="1" dirty="0" smtClean="0">
                  <a:solidFill>
                    <a:schemeClr val="bg1">
                      <a:lumMod val="50000"/>
                    </a:schemeClr>
                  </a:solidFill>
                </a:rPr>
                <a:t>Feature 4</a:t>
              </a:r>
            </a:p>
            <a:p>
              <a:pPr marL="0" indent="0" fontAlgn="auto">
                <a:spcAft>
                  <a:spcPts val="0"/>
                </a:spcAft>
                <a:buFont typeface="Arial" pitchFamily="34" charset="0"/>
                <a:buNone/>
                <a:defRPr/>
              </a:pPr>
              <a:r>
                <a:rPr lang="en-US" sz="900" dirty="0" smtClean="0">
                  <a:solidFill>
                    <a:schemeClr val="bg1">
                      <a:lumMod val="50000"/>
                    </a:schemeClr>
                  </a:solidFill>
                </a:rPr>
                <a:t>Lorem ipsum dolor sit amet, consectetur adipiscing.</a:t>
              </a:r>
              <a:endParaRPr lang="en-US" sz="900" dirty="0">
                <a:solidFill>
                  <a:schemeClr val="bg1">
                    <a:lumMod val="50000"/>
                  </a:schemeClr>
                </a:solidFill>
              </a:endParaRPr>
            </a:p>
          </p:txBody>
        </p:sp>
      </p:grpSp>
      <p:grpSp>
        <p:nvGrpSpPr>
          <p:cNvPr id="121" name="Group 120"/>
          <p:cNvGrpSpPr>
            <a:grpSpLocks/>
          </p:cNvGrpSpPr>
          <p:nvPr/>
        </p:nvGrpSpPr>
        <p:grpSpPr bwMode="auto">
          <a:xfrm>
            <a:off x="8882063" y="3074988"/>
            <a:ext cx="2439987" cy="735012"/>
            <a:chOff x="6627304" y="2936279"/>
            <a:chExt cx="1830896" cy="551027"/>
          </a:xfrm>
        </p:grpSpPr>
        <p:grpSp>
          <p:nvGrpSpPr>
            <p:cNvPr id="95262" name="Group 121"/>
            <p:cNvGrpSpPr>
              <a:grpSpLocks/>
            </p:cNvGrpSpPr>
            <p:nvPr/>
          </p:nvGrpSpPr>
          <p:grpSpPr bwMode="auto">
            <a:xfrm>
              <a:off x="6627304" y="2959325"/>
              <a:ext cx="401025" cy="401025"/>
              <a:chOff x="7740352" y="3562825"/>
              <a:chExt cx="587140" cy="587140"/>
            </a:xfrm>
          </p:grpSpPr>
          <p:sp>
            <p:nvSpPr>
              <p:cNvPr id="124" name="Freeform 23"/>
              <p:cNvSpPr>
                <a:spLocks noEditPoints="1"/>
              </p:cNvSpPr>
              <p:nvPr/>
            </p:nvSpPr>
            <p:spPr bwMode="auto">
              <a:xfrm>
                <a:off x="7740352" y="3562189"/>
                <a:ext cx="587746" cy="587209"/>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4"/>
              </a:solidFill>
              <a:ln>
                <a:noFill/>
              </a:ln>
            </p:spPr>
            <p:txBody>
              <a:bodyPr/>
              <a:lstStyle/>
              <a:p>
                <a:pPr eaLnBrk="1" fontAlgn="auto" hangingPunct="1">
                  <a:spcBef>
                    <a:spcPts val="0"/>
                  </a:spcBef>
                  <a:spcAft>
                    <a:spcPts val="0"/>
                  </a:spcAft>
                  <a:defRPr/>
                </a:pPr>
                <a:endParaRPr lang="en-US" sz="1400" dirty="0">
                  <a:solidFill>
                    <a:schemeClr val="bg1"/>
                  </a:solidFill>
                  <a:latin typeface="+mn-lt"/>
                </a:endParaRPr>
              </a:p>
            </p:txBody>
          </p:sp>
          <p:sp>
            <p:nvSpPr>
              <p:cNvPr id="125" name="Freeform 27"/>
              <p:cNvSpPr>
                <a:spLocks noEditPoints="1"/>
              </p:cNvSpPr>
              <p:nvPr/>
            </p:nvSpPr>
            <p:spPr bwMode="auto">
              <a:xfrm>
                <a:off x="7932198" y="3720754"/>
                <a:ext cx="204054" cy="270081"/>
              </a:xfrm>
              <a:custGeom>
                <a:avLst/>
                <a:gdLst>
                  <a:gd name="T0" fmla="*/ 96 w 256"/>
                  <a:gd name="T1" fmla="*/ 48 h 336"/>
                  <a:gd name="T2" fmla="*/ 48 w 256"/>
                  <a:gd name="T3" fmla="*/ 0 h 336"/>
                  <a:gd name="T4" fmla="*/ 0 w 256"/>
                  <a:gd name="T5" fmla="*/ 48 h 336"/>
                  <a:gd name="T6" fmla="*/ 29 w 256"/>
                  <a:gd name="T7" fmla="*/ 92 h 336"/>
                  <a:gd name="T8" fmla="*/ 29 w 256"/>
                  <a:gd name="T9" fmla="*/ 244 h 336"/>
                  <a:gd name="T10" fmla="*/ 0 w 256"/>
                  <a:gd name="T11" fmla="*/ 288 h 336"/>
                  <a:gd name="T12" fmla="*/ 48 w 256"/>
                  <a:gd name="T13" fmla="*/ 336 h 336"/>
                  <a:gd name="T14" fmla="*/ 96 w 256"/>
                  <a:gd name="T15" fmla="*/ 288 h 336"/>
                  <a:gd name="T16" fmla="*/ 67 w 256"/>
                  <a:gd name="T17" fmla="*/ 244 h 336"/>
                  <a:gd name="T18" fmla="*/ 67 w 256"/>
                  <a:gd name="T19" fmla="*/ 92 h 336"/>
                  <a:gd name="T20" fmla="*/ 96 w 256"/>
                  <a:gd name="T21" fmla="*/ 48 h 336"/>
                  <a:gd name="T22" fmla="*/ 75 w 256"/>
                  <a:gd name="T23" fmla="*/ 288 h 336"/>
                  <a:gd name="T24" fmla="*/ 48 w 256"/>
                  <a:gd name="T25" fmla="*/ 316 h 336"/>
                  <a:gd name="T26" fmla="*/ 20 w 256"/>
                  <a:gd name="T27" fmla="*/ 288 h 336"/>
                  <a:gd name="T28" fmla="*/ 48 w 256"/>
                  <a:gd name="T29" fmla="*/ 260 h 336"/>
                  <a:gd name="T30" fmla="*/ 75 w 256"/>
                  <a:gd name="T31" fmla="*/ 288 h 336"/>
                  <a:gd name="T32" fmla="*/ 48 w 256"/>
                  <a:gd name="T33" fmla="*/ 76 h 336"/>
                  <a:gd name="T34" fmla="*/ 20 w 256"/>
                  <a:gd name="T35" fmla="*/ 48 h 336"/>
                  <a:gd name="T36" fmla="*/ 48 w 256"/>
                  <a:gd name="T37" fmla="*/ 20 h 336"/>
                  <a:gd name="T38" fmla="*/ 75 w 256"/>
                  <a:gd name="T39" fmla="*/ 48 h 336"/>
                  <a:gd name="T40" fmla="*/ 48 w 256"/>
                  <a:gd name="T41" fmla="*/ 76 h 336"/>
                  <a:gd name="T42" fmla="*/ 227 w 256"/>
                  <a:gd name="T43" fmla="*/ 244 h 336"/>
                  <a:gd name="T44" fmla="*/ 227 w 256"/>
                  <a:gd name="T45" fmla="*/ 92 h 336"/>
                  <a:gd name="T46" fmla="*/ 256 w 256"/>
                  <a:gd name="T47" fmla="*/ 48 h 336"/>
                  <a:gd name="T48" fmla="*/ 208 w 256"/>
                  <a:gd name="T49" fmla="*/ 0 h 336"/>
                  <a:gd name="T50" fmla="*/ 160 w 256"/>
                  <a:gd name="T51" fmla="*/ 48 h 336"/>
                  <a:gd name="T52" fmla="*/ 189 w 256"/>
                  <a:gd name="T53" fmla="*/ 92 h 336"/>
                  <a:gd name="T54" fmla="*/ 189 w 256"/>
                  <a:gd name="T55" fmla="*/ 244 h 336"/>
                  <a:gd name="T56" fmla="*/ 160 w 256"/>
                  <a:gd name="T57" fmla="*/ 288 h 336"/>
                  <a:gd name="T58" fmla="*/ 208 w 256"/>
                  <a:gd name="T59" fmla="*/ 336 h 336"/>
                  <a:gd name="T60" fmla="*/ 256 w 256"/>
                  <a:gd name="T61" fmla="*/ 288 h 336"/>
                  <a:gd name="T62" fmla="*/ 227 w 256"/>
                  <a:gd name="T63" fmla="*/ 244 h 336"/>
                  <a:gd name="T64" fmla="*/ 180 w 256"/>
                  <a:gd name="T65" fmla="*/ 48 h 336"/>
                  <a:gd name="T66" fmla="*/ 208 w 256"/>
                  <a:gd name="T67" fmla="*/ 20 h 336"/>
                  <a:gd name="T68" fmla="*/ 235 w 256"/>
                  <a:gd name="T69" fmla="*/ 48 h 336"/>
                  <a:gd name="T70" fmla="*/ 208 w 256"/>
                  <a:gd name="T71" fmla="*/ 76 h 336"/>
                  <a:gd name="T72" fmla="*/ 180 w 256"/>
                  <a:gd name="T73" fmla="*/ 48 h 336"/>
                  <a:gd name="T74" fmla="*/ 208 w 256"/>
                  <a:gd name="T75" fmla="*/ 316 h 336"/>
                  <a:gd name="T76" fmla="*/ 180 w 256"/>
                  <a:gd name="T77" fmla="*/ 288 h 336"/>
                  <a:gd name="T78" fmla="*/ 208 w 256"/>
                  <a:gd name="T79" fmla="*/ 260 h 336"/>
                  <a:gd name="T80" fmla="*/ 235 w 256"/>
                  <a:gd name="T81" fmla="*/ 288 h 336"/>
                  <a:gd name="T82" fmla="*/ 208 w 256"/>
                  <a:gd name="T83" fmla="*/ 31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6" h="336">
                    <a:moveTo>
                      <a:pt x="96" y="48"/>
                    </a:moveTo>
                    <a:cubicBezTo>
                      <a:pt x="96" y="21"/>
                      <a:pt x="74" y="0"/>
                      <a:pt x="48" y="0"/>
                    </a:cubicBezTo>
                    <a:cubicBezTo>
                      <a:pt x="21" y="0"/>
                      <a:pt x="0" y="21"/>
                      <a:pt x="0" y="48"/>
                    </a:cubicBezTo>
                    <a:cubicBezTo>
                      <a:pt x="0" y="68"/>
                      <a:pt x="12" y="85"/>
                      <a:pt x="29" y="92"/>
                    </a:cubicBezTo>
                    <a:cubicBezTo>
                      <a:pt x="29" y="244"/>
                      <a:pt x="29" y="244"/>
                      <a:pt x="29" y="244"/>
                    </a:cubicBezTo>
                    <a:cubicBezTo>
                      <a:pt x="12" y="251"/>
                      <a:pt x="0" y="268"/>
                      <a:pt x="0" y="288"/>
                    </a:cubicBezTo>
                    <a:cubicBezTo>
                      <a:pt x="0" y="314"/>
                      <a:pt x="21" y="336"/>
                      <a:pt x="48" y="336"/>
                    </a:cubicBezTo>
                    <a:cubicBezTo>
                      <a:pt x="74" y="336"/>
                      <a:pt x="96" y="314"/>
                      <a:pt x="96" y="288"/>
                    </a:cubicBezTo>
                    <a:cubicBezTo>
                      <a:pt x="96" y="268"/>
                      <a:pt x="84" y="251"/>
                      <a:pt x="67" y="244"/>
                    </a:cubicBezTo>
                    <a:cubicBezTo>
                      <a:pt x="67" y="92"/>
                      <a:pt x="67" y="92"/>
                      <a:pt x="67" y="92"/>
                    </a:cubicBezTo>
                    <a:cubicBezTo>
                      <a:pt x="84" y="85"/>
                      <a:pt x="96" y="68"/>
                      <a:pt x="96" y="48"/>
                    </a:cubicBezTo>
                    <a:close/>
                    <a:moveTo>
                      <a:pt x="75" y="288"/>
                    </a:moveTo>
                    <a:cubicBezTo>
                      <a:pt x="75" y="303"/>
                      <a:pt x="63" y="316"/>
                      <a:pt x="48" y="316"/>
                    </a:cubicBezTo>
                    <a:cubicBezTo>
                      <a:pt x="32" y="316"/>
                      <a:pt x="20" y="303"/>
                      <a:pt x="20" y="288"/>
                    </a:cubicBezTo>
                    <a:cubicBezTo>
                      <a:pt x="20" y="273"/>
                      <a:pt x="32" y="260"/>
                      <a:pt x="48" y="260"/>
                    </a:cubicBezTo>
                    <a:cubicBezTo>
                      <a:pt x="63" y="260"/>
                      <a:pt x="75" y="273"/>
                      <a:pt x="75" y="288"/>
                    </a:cubicBezTo>
                    <a:close/>
                    <a:moveTo>
                      <a:pt x="48" y="76"/>
                    </a:moveTo>
                    <a:cubicBezTo>
                      <a:pt x="32" y="76"/>
                      <a:pt x="20" y="63"/>
                      <a:pt x="20" y="48"/>
                    </a:cubicBezTo>
                    <a:cubicBezTo>
                      <a:pt x="20" y="33"/>
                      <a:pt x="32" y="20"/>
                      <a:pt x="48" y="20"/>
                    </a:cubicBezTo>
                    <a:cubicBezTo>
                      <a:pt x="63" y="20"/>
                      <a:pt x="75" y="33"/>
                      <a:pt x="75" y="48"/>
                    </a:cubicBezTo>
                    <a:cubicBezTo>
                      <a:pt x="75" y="63"/>
                      <a:pt x="63" y="76"/>
                      <a:pt x="48" y="76"/>
                    </a:cubicBezTo>
                    <a:close/>
                    <a:moveTo>
                      <a:pt x="227" y="244"/>
                    </a:moveTo>
                    <a:cubicBezTo>
                      <a:pt x="227" y="92"/>
                      <a:pt x="227" y="92"/>
                      <a:pt x="227" y="92"/>
                    </a:cubicBezTo>
                    <a:cubicBezTo>
                      <a:pt x="244" y="85"/>
                      <a:pt x="256" y="68"/>
                      <a:pt x="256" y="48"/>
                    </a:cubicBezTo>
                    <a:cubicBezTo>
                      <a:pt x="256" y="21"/>
                      <a:pt x="234" y="0"/>
                      <a:pt x="208" y="0"/>
                    </a:cubicBezTo>
                    <a:cubicBezTo>
                      <a:pt x="181" y="0"/>
                      <a:pt x="160" y="21"/>
                      <a:pt x="160" y="48"/>
                    </a:cubicBezTo>
                    <a:cubicBezTo>
                      <a:pt x="160" y="68"/>
                      <a:pt x="172" y="85"/>
                      <a:pt x="189" y="92"/>
                    </a:cubicBezTo>
                    <a:cubicBezTo>
                      <a:pt x="189" y="244"/>
                      <a:pt x="189" y="244"/>
                      <a:pt x="189" y="244"/>
                    </a:cubicBezTo>
                    <a:cubicBezTo>
                      <a:pt x="172" y="251"/>
                      <a:pt x="160" y="268"/>
                      <a:pt x="160" y="288"/>
                    </a:cubicBezTo>
                    <a:cubicBezTo>
                      <a:pt x="160" y="314"/>
                      <a:pt x="181" y="336"/>
                      <a:pt x="208" y="336"/>
                    </a:cubicBezTo>
                    <a:cubicBezTo>
                      <a:pt x="234" y="336"/>
                      <a:pt x="256" y="314"/>
                      <a:pt x="256" y="288"/>
                    </a:cubicBezTo>
                    <a:cubicBezTo>
                      <a:pt x="256" y="268"/>
                      <a:pt x="244" y="251"/>
                      <a:pt x="227" y="244"/>
                    </a:cubicBezTo>
                    <a:close/>
                    <a:moveTo>
                      <a:pt x="180" y="48"/>
                    </a:moveTo>
                    <a:cubicBezTo>
                      <a:pt x="180" y="33"/>
                      <a:pt x="192" y="20"/>
                      <a:pt x="208" y="20"/>
                    </a:cubicBezTo>
                    <a:cubicBezTo>
                      <a:pt x="223" y="20"/>
                      <a:pt x="235" y="33"/>
                      <a:pt x="235" y="48"/>
                    </a:cubicBezTo>
                    <a:cubicBezTo>
                      <a:pt x="235" y="63"/>
                      <a:pt x="223" y="76"/>
                      <a:pt x="208" y="76"/>
                    </a:cubicBezTo>
                    <a:cubicBezTo>
                      <a:pt x="192" y="76"/>
                      <a:pt x="180" y="63"/>
                      <a:pt x="180" y="48"/>
                    </a:cubicBezTo>
                    <a:close/>
                    <a:moveTo>
                      <a:pt x="208" y="316"/>
                    </a:moveTo>
                    <a:cubicBezTo>
                      <a:pt x="192" y="316"/>
                      <a:pt x="180" y="303"/>
                      <a:pt x="180" y="288"/>
                    </a:cubicBezTo>
                    <a:cubicBezTo>
                      <a:pt x="180" y="273"/>
                      <a:pt x="192" y="260"/>
                      <a:pt x="208" y="260"/>
                    </a:cubicBezTo>
                    <a:cubicBezTo>
                      <a:pt x="223" y="260"/>
                      <a:pt x="235" y="273"/>
                      <a:pt x="235" y="288"/>
                    </a:cubicBezTo>
                    <a:cubicBezTo>
                      <a:pt x="235" y="303"/>
                      <a:pt x="223" y="316"/>
                      <a:pt x="208" y="316"/>
                    </a:cubicBezTo>
                    <a:close/>
                  </a:path>
                </a:pathLst>
              </a:custGeom>
              <a:solidFill>
                <a:schemeClr val="accent4"/>
              </a:solidFill>
              <a:ln>
                <a:noFill/>
              </a:ln>
            </p:spPr>
            <p:txBody>
              <a:bodyPr/>
              <a:lstStyle/>
              <a:p>
                <a:pPr eaLnBrk="1" fontAlgn="auto" hangingPunct="1">
                  <a:spcBef>
                    <a:spcPts val="0"/>
                  </a:spcBef>
                  <a:spcAft>
                    <a:spcPts val="0"/>
                  </a:spcAft>
                  <a:defRPr/>
                </a:pPr>
                <a:endParaRPr lang="en-US" sz="1400" dirty="0">
                  <a:solidFill>
                    <a:schemeClr val="bg1"/>
                  </a:solidFill>
                  <a:latin typeface="+mn-lt"/>
                </a:endParaRPr>
              </a:p>
            </p:txBody>
          </p:sp>
        </p:grpSp>
        <p:sp>
          <p:nvSpPr>
            <p:cNvPr id="123" name="Content Placeholder 2"/>
            <p:cNvSpPr txBox="1">
              <a:spLocks/>
            </p:cNvSpPr>
            <p:nvPr/>
          </p:nvSpPr>
          <p:spPr>
            <a:xfrm>
              <a:off x="7085921" y="2936279"/>
              <a:ext cx="1372279" cy="55102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en-US" sz="1200" b="1" dirty="0" smtClean="0">
                  <a:solidFill>
                    <a:schemeClr val="bg1">
                      <a:lumMod val="50000"/>
                    </a:schemeClr>
                  </a:solidFill>
                </a:rPr>
                <a:t>Feature 5</a:t>
              </a:r>
            </a:p>
            <a:p>
              <a:pPr marL="0" indent="0" fontAlgn="auto">
                <a:spcAft>
                  <a:spcPts val="0"/>
                </a:spcAft>
                <a:buFont typeface="Arial" pitchFamily="34" charset="0"/>
                <a:buNone/>
                <a:defRPr/>
              </a:pPr>
              <a:r>
                <a:rPr lang="en-US" sz="900" dirty="0" smtClean="0">
                  <a:solidFill>
                    <a:schemeClr val="bg1">
                      <a:lumMod val="50000"/>
                    </a:schemeClr>
                  </a:solidFill>
                </a:rPr>
                <a:t>Lorem ipsum dolor sit amet, consectetur adipiscing.</a:t>
              </a:r>
              <a:endParaRPr lang="en-US" sz="900" dirty="0">
                <a:solidFill>
                  <a:schemeClr val="bg1">
                    <a:lumMod val="50000"/>
                  </a:schemeClr>
                </a:solidFill>
              </a:endParaRPr>
            </a:p>
          </p:txBody>
        </p:sp>
      </p:grpSp>
      <p:grpSp>
        <p:nvGrpSpPr>
          <p:cNvPr id="126" name="Group 125"/>
          <p:cNvGrpSpPr>
            <a:grpSpLocks/>
          </p:cNvGrpSpPr>
          <p:nvPr/>
        </p:nvGrpSpPr>
        <p:grpSpPr bwMode="auto">
          <a:xfrm>
            <a:off x="8882063" y="3811588"/>
            <a:ext cx="2439987" cy="735012"/>
            <a:chOff x="6627304" y="3672878"/>
            <a:chExt cx="1830896" cy="551027"/>
          </a:xfrm>
        </p:grpSpPr>
        <p:grpSp>
          <p:nvGrpSpPr>
            <p:cNvPr id="95258" name="Group 126"/>
            <p:cNvGrpSpPr>
              <a:grpSpLocks/>
            </p:cNvGrpSpPr>
            <p:nvPr/>
          </p:nvGrpSpPr>
          <p:grpSpPr bwMode="auto">
            <a:xfrm>
              <a:off x="6627304" y="3695926"/>
              <a:ext cx="401025" cy="401024"/>
              <a:chOff x="5607375" y="3562825"/>
              <a:chExt cx="587140" cy="587140"/>
            </a:xfrm>
          </p:grpSpPr>
          <p:sp>
            <p:nvSpPr>
              <p:cNvPr id="95260" name="Freeform 15"/>
              <p:cNvSpPr>
                <a:spLocks noEditPoints="1"/>
              </p:cNvSpPr>
              <p:nvPr/>
            </p:nvSpPr>
            <p:spPr bwMode="auto">
              <a:xfrm>
                <a:off x="5746497" y="3702123"/>
                <a:ext cx="308897" cy="308544"/>
              </a:xfrm>
              <a:custGeom>
                <a:avLst/>
                <a:gdLst>
                  <a:gd name="T0" fmla="*/ 2147483647 w 371"/>
                  <a:gd name="T1" fmla="*/ 2147483647 h 370"/>
                  <a:gd name="T2" fmla="*/ 2147483647 w 371"/>
                  <a:gd name="T3" fmla="*/ 2147483647 h 370"/>
                  <a:gd name="T4" fmla="*/ 2147483647 w 371"/>
                  <a:gd name="T5" fmla="*/ 2147483647 h 370"/>
                  <a:gd name="T6" fmla="*/ 2147483647 w 371"/>
                  <a:gd name="T7" fmla="*/ 2147483647 h 370"/>
                  <a:gd name="T8" fmla="*/ 2147483647 w 371"/>
                  <a:gd name="T9" fmla="*/ 2147483647 h 370"/>
                  <a:gd name="T10" fmla="*/ 2147483647 w 371"/>
                  <a:gd name="T11" fmla="*/ 2147483647 h 370"/>
                  <a:gd name="T12" fmla="*/ 2147483647 w 371"/>
                  <a:gd name="T13" fmla="*/ 2147483647 h 370"/>
                  <a:gd name="T14" fmla="*/ 2147483647 w 371"/>
                  <a:gd name="T15" fmla="*/ 2147483647 h 370"/>
                  <a:gd name="T16" fmla="*/ 2147483647 w 371"/>
                  <a:gd name="T17" fmla="*/ 2147483647 h 370"/>
                  <a:gd name="T18" fmla="*/ 2147483647 w 371"/>
                  <a:gd name="T19" fmla="*/ 2147483647 h 370"/>
                  <a:gd name="T20" fmla="*/ 2147483647 w 371"/>
                  <a:gd name="T21" fmla="*/ 2147483647 h 370"/>
                  <a:gd name="T22" fmla="*/ 2147483647 w 371"/>
                  <a:gd name="T23" fmla="*/ 2147483647 h 370"/>
                  <a:gd name="T24" fmla="*/ 2147483647 w 371"/>
                  <a:gd name="T25" fmla="*/ 2147483647 h 370"/>
                  <a:gd name="T26" fmla="*/ 2147483647 w 371"/>
                  <a:gd name="T27" fmla="*/ 2147483647 h 370"/>
                  <a:gd name="T28" fmla="*/ 2147483647 w 371"/>
                  <a:gd name="T29" fmla="*/ 2147483647 h 370"/>
                  <a:gd name="T30" fmla="*/ 2147483647 w 371"/>
                  <a:gd name="T31" fmla="*/ 2147483647 h 370"/>
                  <a:gd name="T32" fmla="*/ 2147483647 w 371"/>
                  <a:gd name="T33" fmla="*/ 2147483647 h 370"/>
                  <a:gd name="T34" fmla="*/ 2147483647 w 371"/>
                  <a:gd name="T35" fmla="*/ 2147483647 h 370"/>
                  <a:gd name="T36" fmla="*/ 2147483647 w 371"/>
                  <a:gd name="T37" fmla="*/ 2147483647 h 370"/>
                  <a:gd name="T38" fmla="*/ 2147483647 w 371"/>
                  <a:gd name="T39" fmla="*/ 2147483647 h 370"/>
                  <a:gd name="T40" fmla="*/ 2147483647 w 371"/>
                  <a:gd name="T41" fmla="*/ 2147483647 h 370"/>
                  <a:gd name="T42" fmla="*/ 2147483647 w 371"/>
                  <a:gd name="T43" fmla="*/ 2147483647 h 370"/>
                  <a:gd name="T44" fmla="*/ 2147483647 w 371"/>
                  <a:gd name="T45" fmla="*/ 2147483647 h 370"/>
                  <a:gd name="T46" fmla="*/ 2147483647 w 371"/>
                  <a:gd name="T47" fmla="*/ 2147483647 h 370"/>
                  <a:gd name="T48" fmla="*/ 2147483647 w 371"/>
                  <a:gd name="T49" fmla="*/ 2147483647 h 370"/>
                  <a:gd name="T50" fmla="*/ 2147483647 w 371"/>
                  <a:gd name="T51" fmla="*/ 2147483647 h 370"/>
                  <a:gd name="T52" fmla="*/ 2147483647 w 371"/>
                  <a:gd name="T53" fmla="*/ 2147483647 h 370"/>
                  <a:gd name="T54" fmla="*/ 2147483647 w 371"/>
                  <a:gd name="T55" fmla="*/ 2147483647 h 370"/>
                  <a:gd name="T56" fmla="*/ 2147483647 w 371"/>
                  <a:gd name="T57" fmla="*/ 2147483647 h 370"/>
                  <a:gd name="T58" fmla="*/ 2147483647 w 371"/>
                  <a:gd name="T59" fmla="*/ 2147483647 h 370"/>
                  <a:gd name="T60" fmla="*/ 2147483647 w 371"/>
                  <a:gd name="T61" fmla="*/ 2147483647 h 370"/>
                  <a:gd name="T62" fmla="*/ 2147483647 w 371"/>
                  <a:gd name="T63" fmla="*/ 2147483647 h 370"/>
                  <a:gd name="T64" fmla="*/ 2147483647 w 371"/>
                  <a:gd name="T65" fmla="*/ 2147483647 h 370"/>
                  <a:gd name="T66" fmla="*/ 2147483647 w 371"/>
                  <a:gd name="T67" fmla="*/ 2147483647 h 370"/>
                  <a:gd name="T68" fmla="*/ 2147483647 w 371"/>
                  <a:gd name="T69" fmla="*/ 2147483647 h 370"/>
                  <a:gd name="T70" fmla="*/ 2147483647 w 371"/>
                  <a:gd name="T71" fmla="*/ 2147483647 h 370"/>
                  <a:gd name="T72" fmla="*/ 2147483647 w 371"/>
                  <a:gd name="T73" fmla="*/ 2147483647 h 370"/>
                  <a:gd name="T74" fmla="*/ 2147483647 w 371"/>
                  <a:gd name="T75" fmla="*/ 2147483647 h 37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71" h="370">
                    <a:moveTo>
                      <a:pt x="183" y="1"/>
                    </a:moveTo>
                    <a:cubicBezTo>
                      <a:pt x="82" y="2"/>
                      <a:pt x="0" y="86"/>
                      <a:pt x="2" y="187"/>
                    </a:cubicBezTo>
                    <a:cubicBezTo>
                      <a:pt x="3" y="289"/>
                      <a:pt x="87" y="370"/>
                      <a:pt x="188" y="369"/>
                    </a:cubicBezTo>
                    <a:cubicBezTo>
                      <a:pt x="290" y="368"/>
                      <a:pt x="371" y="284"/>
                      <a:pt x="370" y="182"/>
                    </a:cubicBezTo>
                    <a:cubicBezTo>
                      <a:pt x="368" y="81"/>
                      <a:pt x="285" y="0"/>
                      <a:pt x="183" y="1"/>
                    </a:cubicBezTo>
                    <a:close/>
                    <a:moveTo>
                      <a:pt x="184" y="25"/>
                    </a:moveTo>
                    <a:cubicBezTo>
                      <a:pt x="211" y="25"/>
                      <a:pt x="237" y="31"/>
                      <a:pt x="260" y="43"/>
                    </a:cubicBezTo>
                    <a:cubicBezTo>
                      <a:pt x="235" y="84"/>
                      <a:pt x="235" y="84"/>
                      <a:pt x="235" y="84"/>
                    </a:cubicBezTo>
                    <a:cubicBezTo>
                      <a:pt x="220" y="77"/>
                      <a:pt x="203" y="73"/>
                      <a:pt x="186" y="73"/>
                    </a:cubicBezTo>
                    <a:cubicBezTo>
                      <a:pt x="168" y="73"/>
                      <a:pt x="151" y="77"/>
                      <a:pt x="137" y="84"/>
                    </a:cubicBezTo>
                    <a:cubicBezTo>
                      <a:pt x="112" y="43"/>
                      <a:pt x="112" y="43"/>
                      <a:pt x="112" y="43"/>
                    </a:cubicBezTo>
                    <a:cubicBezTo>
                      <a:pt x="133" y="32"/>
                      <a:pt x="158" y="25"/>
                      <a:pt x="184" y="25"/>
                    </a:cubicBezTo>
                    <a:close/>
                    <a:moveTo>
                      <a:pt x="85" y="234"/>
                    </a:moveTo>
                    <a:cubicBezTo>
                      <a:pt x="44" y="259"/>
                      <a:pt x="44" y="259"/>
                      <a:pt x="44" y="259"/>
                    </a:cubicBezTo>
                    <a:cubicBezTo>
                      <a:pt x="33" y="237"/>
                      <a:pt x="26" y="213"/>
                      <a:pt x="26" y="187"/>
                    </a:cubicBezTo>
                    <a:cubicBezTo>
                      <a:pt x="25" y="160"/>
                      <a:pt x="32" y="134"/>
                      <a:pt x="44" y="111"/>
                    </a:cubicBezTo>
                    <a:cubicBezTo>
                      <a:pt x="85" y="136"/>
                      <a:pt x="85" y="136"/>
                      <a:pt x="85" y="136"/>
                    </a:cubicBezTo>
                    <a:cubicBezTo>
                      <a:pt x="78" y="151"/>
                      <a:pt x="74" y="167"/>
                      <a:pt x="74" y="185"/>
                    </a:cubicBezTo>
                    <a:cubicBezTo>
                      <a:pt x="74" y="203"/>
                      <a:pt x="78" y="219"/>
                      <a:pt x="85" y="234"/>
                    </a:cubicBezTo>
                    <a:close/>
                    <a:moveTo>
                      <a:pt x="188" y="345"/>
                    </a:moveTo>
                    <a:cubicBezTo>
                      <a:pt x="161" y="345"/>
                      <a:pt x="135" y="339"/>
                      <a:pt x="112" y="327"/>
                    </a:cubicBezTo>
                    <a:cubicBezTo>
                      <a:pt x="137" y="286"/>
                      <a:pt x="137" y="286"/>
                      <a:pt x="137" y="286"/>
                    </a:cubicBezTo>
                    <a:cubicBezTo>
                      <a:pt x="151" y="293"/>
                      <a:pt x="168" y="297"/>
                      <a:pt x="186" y="297"/>
                    </a:cubicBezTo>
                    <a:cubicBezTo>
                      <a:pt x="203" y="297"/>
                      <a:pt x="220" y="293"/>
                      <a:pt x="235" y="286"/>
                    </a:cubicBezTo>
                    <a:cubicBezTo>
                      <a:pt x="260" y="327"/>
                      <a:pt x="260" y="327"/>
                      <a:pt x="260" y="327"/>
                    </a:cubicBezTo>
                    <a:cubicBezTo>
                      <a:pt x="238" y="338"/>
                      <a:pt x="214" y="345"/>
                      <a:pt x="188" y="345"/>
                    </a:cubicBezTo>
                    <a:close/>
                    <a:moveTo>
                      <a:pt x="186" y="273"/>
                    </a:moveTo>
                    <a:cubicBezTo>
                      <a:pt x="137" y="273"/>
                      <a:pt x="98" y="233"/>
                      <a:pt x="98" y="185"/>
                    </a:cubicBezTo>
                    <a:cubicBezTo>
                      <a:pt x="98" y="136"/>
                      <a:pt x="137" y="97"/>
                      <a:pt x="186" y="97"/>
                    </a:cubicBezTo>
                    <a:cubicBezTo>
                      <a:pt x="234" y="97"/>
                      <a:pt x="274" y="136"/>
                      <a:pt x="274" y="185"/>
                    </a:cubicBezTo>
                    <a:cubicBezTo>
                      <a:pt x="274" y="233"/>
                      <a:pt x="234" y="273"/>
                      <a:pt x="186" y="273"/>
                    </a:cubicBezTo>
                    <a:close/>
                    <a:moveTo>
                      <a:pt x="286" y="234"/>
                    </a:moveTo>
                    <a:cubicBezTo>
                      <a:pt x="294" y="219"/>
                      <a:pt x="298" y="203"/>
                      <a:pt x="298" y="185"/>
                    </a:cubicBezTo>
                    <a:cubicBezTo>
                      <a:pt x="298" y="167"/>
                      <a:pt x="294" y="151"/>
                      <a:pt x="286" y="136"/>
                    </a:cubicBezTo>
                    <a:cubicBezTo>
                      <a:pt x="328" y="111"/>
                      <a:pt x="328" y="111"/>
                      <a:pt x="328" y="111"/>
                    </a:cubicBezTo>
                    <a:cubicBezTo>
                      <a:pt x="339" y="133"/>
                      <a:pt x="345" y="157"/>
                      <a:pt x="346" y="183"/>
                    </a:cubicBezTo>
                    <a:cubicBezTo>
                      <a:pt x="346" y="210"/>
                      <a:pt x="340" y="236"/>
                      <a:pt x="328" y="259"/>
                    </a:cubicBezTo>
                    <a:lnTo>
                      <a:pt x="286" y="23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5261" name="Freeform 23"/>
              <p:cNvSpPr>
                <a:spLocks noEditPoints="1"/>
              </p:cNvSpPr>
              <p:nvPr/>
            </p:nvSpPr>
            <p:spPr bwMode="auto">
              <a:xfrm>
                <a:off x="5607375" y="3562825"/>
                <a:ext cx="587140" cy="587140"/>
              </a:xfrm>
              <a:custGeom>
                <a:avLst/>
                <a:gdLst>
                  <a:gd name="T0" fmla="*/ 2147483647 w 384"/>
                  <a:gd name="T1" fmla="*/ 0 h 384"/>
                  <a:gd name="T2" fmla="*/ 0 w 384"/>
                  <a:gd name="T3" fmla="*/ 2147483647 h 384"/>
                  <a:gd name="T4" fmla="*/ 2147483647 w 384"/>
                  <a:gd name="T5" fmla="*/ 2147483647 h 384"/>
                  <a:gd name="T6" fmla="*/ 2147483647 w 384"/>
                  <a:gd name="T7" fmla="*/ 2147483647 h 384"/>
                  <a:gd name="T8" fmla="*/ 2147483647 w 384"/>
                  <a:gd name="T9" fmla="*/ 0 h 384"/>
                  <a:gd name="T10" fmla="*/ 2147483647 w 384"/>
                  <a:gd name="T11" fmla="*/ 2147483647 h 384"/>
                  <a:gd name="T12" fmla="*/ 2147483647 w 384"/>
                  <a:gd name="T13" fmla="*/ 2147483647 h 384"/>
                  <a:gd name="T14" fmla="*/ 2147483647 w 384"/>
                  <a:gd name="T15" fmla="*/ 2147483647 h 384"/>
                  <a:gd name="T16" fmla="*/ 2147483647 w 384"/>
                  <a:gd name="T17" fmla="*/ 2147483647 h 384"/>
                  <a:gd name="T18" fmla="*/ 2147483647 w 384"/>
                  <a:gd name="T19" fmla="*/ 2147483647 h 38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sp>
          <p:nvSpPr>
            <p:cNvPr id="128" name="Content Placeholder 2"/>
            <p:cNvSpPr txBox="1">
              <a:spLocks/>
            </p:cNvSpPr>
            <p:nvPr/>
          </p:nvSpPr>
          <p:spPr>
            <a:xfrm>
              <a:off x="7085921" y="3672878"/>
              <a:ext cx="1372279" cy="55102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en-US" sz="1200" b="1" dirty="0" smtClean="0">
                  <a:solidFill>
                    <a:schemeClr val="bg1">
                      <a:lumMod val="50000"/>
                    </a:schemeClr>
                  </a:solidFill>
                </a:rPr>
                <a:t>Feature 6</a:t>
              </a:r>
            </a:p>
            <a:p>
              <a:pPr marL="0" indent="0" fontAlgn="auto">
                <a:spcAft>
                  <a:spcPts val="0"/>
                </a:spcAft>
                <a:buFont typeface="Arial" pitchFamily="34" charset="0"/>
                <a:buNone/>
                <a:defRPr/>
              </a:pPr>
              <a:r>
                <a:rPr lang="en-US" sz="900" dirty="0" smtClean="0">
                  <a:solidFill>
                    <a:schemeClr val="bg1">
                      <a:lumMod val="50000"/>
                    </a:schemeClr>
                  </a:solidFill>
                </a:rPr>
                <a:t>Lorem ipsum dolor sit amet, consectetur adipiscing.</a:t>
              </a:r>
              <a:endParaRPr lang="en-US" sz="900" dirty="0">
                <a:solidFill>
                  <a:schemeClr val="bg1">
                    <a:lumMod val="50000"/>
                  </a:schemeClr>
                </a:solidFill>
              </a:endParaRPr>
            </a:p>
          </p:txBody>
        </p:sp>
      </p:grpSp>
      <p:grpSp>
        <p:nvGrpSpPr>
          <p:cNvPr id="131" name="Group 130"/>
          <p:cNvGrpSpPr>
            <a:grpSpLocks/>
          </p:cNvGrpSpPr>
          <p:nvPr/>
        </p:nvGrpSpPr>
        <p:grpSpPr bwMode="auto">
          <a:xfrm>
            <a:off x="771525" y="2309813"/>
            <a:ext cx="2463800" cy="735012"/>
            <a:chOff x="685800" y="2143218"/>
            <a:chExt cx="1848824" cy="551027"/>
          </a:xfrm>
        </p:grpSpPr>
        <p:grpSp>
          <p:nvGrpSpPr>
            <p:cNvPr id="132" name="Group 131"/>
            <p:cNvGrpSpPr/>
            <p:nvPr/>
          </p:nvGrpSpPr>
          <p:grpSpPr>
            <a:xfrm>
              <a:off x="2133599" y="2170725"/>
              <a:ext cx="401025" cy="401025"/>
              <a:chOff x="3707904" y="1338582"/>
              <a:chExt cx="587140" cy="587140"/>
            </a:xfrm>
            <a:solidFill>
              <a:schemeClr val="accent2"/>
            </a:solidFill>
          </p:grpSpPr>
          <p:sp>
            <p:nvSpPr>
              <p:cNvPr id="134" name="Freeform 133"/>
              <p:cNvSpPr>
                <a:spLocks noEditPoints="1"/>
              </p:cNvSpPr>
              <p:nvPr/>
            </p:nvSpPr>
            <p:spPr bwMode="auto">
              <a:xfrm>
                <a:off x="3869342" y="1489799"/>
                <a:ext cx="232459" cy="261709"/>
              </a:xfrm>
              <a:custGeom>
                <a:avLst/>
                <a:gdLst>
                  <a:gd name="T0" fmla="*/ 300 w 320"/>
                  <a:gd name="T1" fmla="*/ 0 h 360"/>
                  <a:gd name="T2" fmla="*/ 256 w 320"/>
                  <a:gd name="T3" fmla="*/ 0 h 360"/>
                  <a:gd name="T4" fmla="*/ 240 w 320"/>
                  <a:gd name="T5" fmla="*/ 20 h 360"/>
                  <a:gd name="T6" fmla="*/ 240 w 320"/>
                  <a:gd name="T7" fmla="*/ 360 h 360"/>
                  <a:gd name="T8" fmla="*/ 320 w 320"/>
                  <a:gd name="T9" fmla="*/ 360 h 360"/>
                  <a:gd name="T10" fmla="*/ 320 w 320"/>
                  <a:gd name="T11" fmla="*/ 20 h 360"/>
                  <a:gd name="T12" fmla="*/ 300 w 320"/>
                  <a:gd name="T13" fmla="*/ 0 h 360"/>
                  <a:gd name="T14" fmla="*/ 180 w 320"/>
                  <a:gd name="T15" fmla="*/ 120 h 360"/>
                  <a:gd name="T16" fmla="*/ 136 w 320"/>
                  <a:gd name="T17" fmla="*/ 120 h 360"/>
                  <a:gd name="T18" fmla="*/ 120 w 320"/>
                  <a:gd name="T19" fmla="*/ 140 h 360"/>
                  <a:gd name="T20" fmla="*/ 120 w 320"/>
                  <a:gd name="T21" fmla="*/ 360 h 360"/>
                  <a:gd name="T22" fmla="*/ 200 w 320"/>
                  <a:gd name="T23" fmla="*/ 360 h 360"/>
                  <a:gd name="T24" fmla="*/ 200 w 320"/>
                  <a:gd name="T25" fmla="*/ 140 h 360"/>
                  <a:gd name="T26" fmla="*/ 180 w 320"/>
                  <a:gd name="T27" fmla="*/ 120 h 360"/>
                  <a:gd name="T28" fmla="*/ 60 w 320"/>
                  <a:gd name="T29" fmla="*/ 240 h 360"/>
                  <a:gd name="T30" fmla="*/ 16 w 320"/>
                  <a:gd name="T31" fmla="*/ 240 h 360"/>
                  <a:gd name="T32" fmla="*/ 0 w 320"/>
                  <a:gd name="T33" fmla="*/ 260 h 360"/>
                  <a:gd name="T34" fmla="*/ 0 w 320"/>
                  <a:gd name="T35" fmla="*/ 360 h 360"/>
                  <a:gd name="T36" fmla="*/ 80 w 320"/>
                  <a:gd name="T37" fmla="*/ 360 h 360"/>
                  <a:gd name="T38" fmla="*/ 80 w 320"/>
                  <a:gd name="T39" fmla="*/ 260 h 360"/>
                  <a:gd name="T40" fmla="*/ 60 w 320"/>
                  <a:gd name="T41" fmla="*/ 24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0" h="360">
                    <a:moveTo>
                      <a:pt x="300" y="0"/>
                    </a:moveTo>
                    <a:cubicBezTo>
                      <a:pt x="256" y="0"/>
                      <a:pt x="256" y="0"/>
                      <a:pt x="256" y="0"/>
                    </a:cubicBezTo>
                    <a:cubicBezTo>
                      <a:pt x="245" y="0"/>
                      <a:pt x="240" y="9"/>
                      <a:pt x="240" y="20"/>
                    </a:cubicBezTo>
                    <a:cubicBezTo>
                      <a:pt x="240" y="360"/>
                      <a:pt x="240" y="360"/>
                      <a:pt x="240" y="360"/>
                    </a:cubicBezTo>
                    <a:cubicBezTo>
                      <a:pt x="320" y="360"/>
                      <a:pt x="320" y="360"/>
                      <a:pt x="320" y="360"/>
                    </a:cubicBezTo>
                    <a:cubicBezTo>
                      <a:pt x="320" y="20"/>
                      <a:pt x="320" y="20"/>
                      <a:pt x="320" y="20"/>
                    </a:cubicBezTo>
                    <a:cubicBezTo>
                      <a:pt x="320" y="9"/>
                      <a:pt x="311" y="0"/>
                      <a:pt x="300" y="0"/>
                    </a:cubicBezTo>
                    <a:close/>
                    <a:moveTo>
                      <a:pt x="180" y="120"/>
                    </a:moveTo>
                    <a:cubicBezTo>
                      <a:pt x="136" y="120"/>
                      <a:pt x="136" y="120"/>
                      <a:pt x="136" y="120"/>
                    </a:cubicBezTo>
                    <a:cubicBezTo>
                      <a:pt x="125" y="120"/>
                      <a:pt x="120" y="129"/>
                      <a:pt x="120" y="140"/>
                    </a:cubicBezTo>
                    <a:cubicBezTo>
                      <a:pt x="120" y="360"/>
                      <a:pt x="120" y="360"/>
                      <a:pt x="120" y="360"/>
                    </a:cubicBezTo>
                    <a:cubicBezTo>
                      <a:pt x="200" y="360"/>
                      <a:pt x="200" y="360"/>
                      <a:pt x="200" y="360"/>
                    </a:cubicBezTo>
                    <a:cubicBezTo>
                      <a:pt x="200" y="140"/>
                      <a:pt x="200" y="140"/>
                      <a:pt x="200" y="140"/>
                    </a:cubicBezTo>
                    <a:cubicBezTo>
                      <a:pt x="200" y="129"/>
                      <a:pt x="191" y="120"/>
                      <a:pt x="180" y="120"/>
                    </a:cubicBezTo>
                    <a:close/>
                    <a:moveTo>
                      <a:pt x="60" y="240"/>
                    </a:moveTo>
                    <a:cubicBezTo>
                      <a:pt x="16" y="240"/>
                      <a:pt x="16" y="240"/>
                      <a:pt x="16" y="240"/>
                    </a:cubicBezTo>
                    <a:cubicBezTo>
                      <a:pt x="5" y="240"/>
                      <a:pt x="0" y="249"/>
                      <a:pt x="0" y="260"/>
                    </a:cubicBezTo>
                    <a:cubicBezTo>
                      <a:pt x="0" y="360"/>
                      <a:pt x="0" y="360"/>
                      <a:pt x="0" y="360"/>
                    </a:cubicBezTo>
                    <a:cubicBezTo>
                      <a:pt x="80" y="360"/>
                      <a:pt x="80" y="360"/>
                      <a:pt x="80" y="360"/>
                    </a:cubicBezTo>
                    <a:cubicBezTo>
                      <a:pt x="80" y="260"/>
                      <a:pt x="80" y="260"/>
                      <a:pt x="80" y="260"/>
                    </a:cubicBezTo>
                    <a:cubicBezTo>
                      <a:pt x="80" y="249"/>
                      <a:pt x="71" y="240"/>
                      <a:pt x="60" y="240"/>
                    </a:cubicBezTo>
                    <a:close/>
                  </a:path>
                </a:pathLst>
              </a:custGeom>
              <a:solidFill>
                <a:schemeClr val="accent1"/>
              </a:solidFill>
              <a:ln>
                <a:noFill/>
              </a:ln>
            </p:spPr>
            <p:txBody>
              <a:bodyPr/>
              <a:lstStyle/>
              <a:p>
                <a:pPr eaLnBrk="1" fontAlgn="auto" hangingPunct="1">
                  <a:spcBef>
                    <a:spcPts val="0"/>
                  </a:spcBef>
                  <a:spcAft>
                    <a:spcPts val="0"/>
                  </a:spcAft>
                  <a:defRPr/>
                </a:pPr>
                <a:endParaRPr lang="en-US" sz="1400" dirty="0">
                  <a:solidFill>
                    <a:schemeClr val="bg1"/>
                  </a:solidFill>
                  <a:latin typeface="+mn-lt"/>
                </a:endParaRPr>
              </a:p>
            </p:txBody>
          </p:sp>
          <p:sp>
            <p:nvSpPr>
              <p:cNvPr id="135" name="Freeform 23"/>
              <p:cNvSpPr>
                <a:spLocks noEditPoints="1"/>
              </p:cNvSpPr>
              <p:nvPr/>
            </p:nvSpPr>
            <p:spPr bwMode="auto">
              <a:xfrm>
                <a:off x="3707904" y="1338582"/>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1"/>
              </a:solidFill>
              <a:ln>
                <a:noFill/>
              </a:ln>
            </p:spPr>
            <p:txBody>
              <a:bodyPr/>
              <a:lstStyle/>
              <a:p>
                <a:pPr eaLnBrk="1" fontAlgn="auto" hangingPunct="1">
                  <a:spcBef>
                    <a:spcPts val="0"/>
                  </a:spcBef>
                  <a:spcAft>
                    <a:spcPts val="0"/>
                  </a:spcAft>
                  <a:defRPr/>
                </a:pPr>
                <a:endParaRPr lang="en-US" sz="1400" dirty="0">
                  <a:solidFill>
                    <a:schemeClr val="bg1"/>
                  </a:solidFill>
                  <a:latin typeface="+mn-lt"/>
                </a:endParaRPr>
              </a:p>
            </p:txBody>
          </p:sp>
        </p:grpSp>
        <p:sp>
          <p:nvSpPr>
            <p:cNvPr id="133" name="Content Placeholder 2"/>
            <p:cNvSpPr txBox="1">
              <a:spLocks/>
            </p:cNvSpPr>
            <p:nvPr/>
          </p:nvSpPr>
          <p:spPr>
            <a:xfrm>
              <a:off x="685800" y="2143218"/>
              <a:ext cx="1372323" cy="55102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fontAlgn="auto">
                <a:spcAft>
                  <a:spcPts val="0"/>
                </a:spcAft>
                <a:buFont typeface="Arial" pitchFamily="34" charset="0"/>
                <a:buNone/>
                <a:defRPr/>
              </a:pPr>
              <a:r>
                <a:rPr lang="en-US" sz="1200" b="1" dirty="0" smtClean="0">
                  <a:solidFill>
                    <a:schemeClr val="bg1">
                      <a:lumMod val="50000"/>
                    </a:schemeClr>
                  </a:solidFill>
                </a:rPr>
                <a:t>Feature 1</a:t>
              </a:r>
            </a:p>
            <a:p>
              <a:pPr marL="0" indent="0" algn="r" fontAlgn="auto">
                <a:spcAft>
                  <a:spcPts val="0"/>
                </a:spcAft>
                <a:buFont typeface="Arial" pitchFamily="34" charset="0"/>
                <a:buNone/>
                <a:defRPr/>
              </a:pPr>
              <a:r>
                <a:rPr lang="en-US" sz="900" dirty="0" smtClean="0">
                  <a:solidFill>
                    <a:schemeClr val="bg1">
                      <a:lumMod val="50000"/>
                    </a:schemeClr>
                  </a:solidFill>
                </a:rPr>
                <a:t>Lorem ipsum dolor sit amet, consectetur adipiscing.</a:t>
              </a:r>
              <a:endParaRPr lang="en-US" sz="900" dirty="0">
                <a:solidFill>
                  <a:schemeClr val="bg1">
                    <a:lumMod val="50000"/>
                  </a:schemeClr>
                </a:solidFill>
              </a:endParaRPr>
            </a:p>
          </p:txBody>
        </p:sp>
      </p:grpSp>
      <p:grpSp>
        <p:nvGrpSpPr>
          <p:cNvPr id="136" name="Group 135"/>
          <p:cNvGrpSpPr>
            <a:grpSpLocks/>
          </p:cNvGrpSpPr>
          <p:nvPr/>
        </p:nvGrpSpPr>
        <p:grpSpPr bwMode="auto">
          <a:xfrm>
            <a:off x="771525" y="3103563"/>
            <a:ext cx="2463800" cy="735012"/>
            <a:chOff x="685800" y="2936279"/>
            <a:chExt cx="1848825" cy="551027"/>
          </a:xfrm>
        </p:grpSpPr>
        <p:sp>
          <p:nvSpPr>
            <p:cNvPr id="137" name="Content Placeholder 2"/>
            <p:cNvSpPr txBox="1">
              <a:spLocks/>
            </p:cNvSpPr>
            <p:nvPr/>
          </p:nvSpPr>
          <p:spPr>
            <a:xfrm>
              <a:off x="685800" y="2936279"/>
              <a:ext cx="1372324" cy="55102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fontAlgn="auto">
                <a:spcAft>
                  <a:spcPts val="0"/>
                </a:spcAft>
                <a:buFont typeface="Arial" pitchFamily="34" charset="0"/>
                <a:buNone/>
                <a:defRPr/>
              </a:pPr>
              <a:r>
                <a:rPr lang="en-US" sz="1200" b="1" dirty="0" smtClean="0">
                  <a:solidFill>
                    <a:schemeClr val="bg1">
                      <a:lumMod val="50000"/>
                    </a:schemeClr>
                  </a:solidFill>
                </a:rPr>
                <a:t>Feature 2</a:t>
              </a:r>
            </a:p>
            <a:p>
              <a:pPr marL="0" indent="0" algn="r" fontAlgn="auto">
                <a:spcAft>
                  <a:spcPts val="0"/>
                </a:spcAft>
                <a:buFont typeface="Arial" pitchFamily="34" charset="0"/>
                <a:buNone/>
                <a:defRPr/>
              </a:pPr>
              <a:r>
                <a:rPr lang="en-US" sz="900" dirty="0" smtClean="0">
                  <a:solidFill>
                    <a:schemeClr val="bg1">
                      <a:lumMod val="50000"/>
                    </a:schemeClr>
                  </a:solidFill>
                </a:rPr>
                <a:t>Lorem ipsum dolor sit amet, consectetur adipiscing.</a:t>
              </a:r>
              <a:endParaRPr lang="en-US" sz="900" dirty="0">
                <a:solidFill>
                  <a:schemeClr val="bg1">
                    <a:lumMod val="50000"/>
                  </a:schemeClr>
                </a:solidFill>
              </a:endParaRPr>
            </a:p>
          </p:txBody>
        </p:sp>
        <p:grpSp>
          <p:nvGrpSpPr>
            <p:cNvPr id="138" name="Group 137"/>
            <p:cNvGrpSpPr/>
            <p:nvPr/>
          </p:nvGrpSpPr>
          <p:grpSpPr>
            <a:xfrm>
              <a:off x="2133600" y="2959325"/>
              <a:ext cx="401025" cy="401025"/>
              <a:chOff x="2133600" y="2959325"/>
              <a:chExt cx="401025" cy="401025"/>
            </a:xfrm>
            <a:solidFill>
              <a:schemeClr val="accent2"/>
            </a:solidFill>
          </p:grpSpPr>
          <p:sp>
            <p:nvSpPr>
              <p:cNvPr id="139" name="Freeform 23"/>
              <p:cNvSpPr>
                <a:spLocks noEditPoints="1"/>
              </p:cNvSpPr>
              <p:nvPr/>
            </p:nvSpPr>
            <p:spPr bwMode="auto">
              <a:xfrm>
                <a:off x="2133600" y="2959325"/>
                <a:ext cx="401025" cy="401025"/>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6"/>
              </a:solidFill>
              <a:ln>
                <a:noFill/>
              </a:ln>
            </p:spPr>
            <p:txBody>
              <a:bodyPr/>
              <a:lstStyle/>
              <a:p>
                <a:pPr eaLnBrk="1" fontAlgn="auto" hangingPunct="1">
                  <a:spcBef>
                    <a:spcPts val="0"/>
                  </a:spcBef>
                  <a:spcAft>
                    <a:spcPts val="0"/>
                  </a:spcAft>
                  <a:defRPr/>
                </a:pPr>
                <a:endParaRPr lang="en-US" sz="1400" dirty="0">
                  <a:solidFill>
                    <a:schemeClr val="bg1"/>
                  </a:solidFill>
                  <a:latin typeface="+mn-lt"/>
                </a:endParaRPr>
              </a:p>
            </p:txBody>
          </p:sp>
          <p:sp>
            <p:nvSpPr>
              <p:cNvPr id="140" name="Freeform 21"/>
              <p:cNvSpPr>
                <a:spLocks noEditPoints="1"/>
              </p:cNvSpPr>
              <p:nvPr/>
            </p:nvSpPr>
            <p:spPr bwMode="auto">
              <a:xfrm>
                <a:off x="2261806" y="3069313"/>
                <a:ext cx="144612" cy="181051"/>
              </a:xfrm>
              <a:custGeom>
                <a:avLst/>
                <a:gdLst>
                  <a:gd name="T0" fmla="*/ 311 w 321"/>
                  <a:gd name="T1" fmla="*/ 99 h 402"/>
                  <a:gd name="T2" fmla="*/ 189 w 321"/>
                  <a:gd name="T3" fmla="*/ 11 h 402"/>
                  <a:gd name="T4" fmla="*/ 94 w 321"/>
                  <a:gd name="T5" fmla="*/ 126 h 402"/>
                  <a:gd name="T6" fmla="*/ 109 w 321"/>
                  <a:gd name="T7" fmla="*/ 174 h 402"/>
                  <a:gd name="T8" fmla="*/ 6 w 321"/>
                  <a:gd name="T9" fmla="*/ 328 h 402"/>
                  <a:gd name="T10" fmla="*/ 1 w 321"/>
                  <a:gd name="T11" fmla="*/ 351 h 402"/>
                  <a:gd name="T12" fmla="*/ 8 w 321"/>
                  <a:gd name="T13" fmla="*/ 390 h 402"/>
                  <a:gd name="T14" fmla="*/ 22 w 321"/>
                  <a:gd name="T15" fmla="*/ 401 h 402"/>
                  <a:gd name="T16" fmla="*/ 52 w 321"/>
                  <a:gd name="T17" fmla="*/ 395 h 402"/>
                  <a:gd name="T18" fmla="*/ 71 w 321"/>
                  <a:gd name="T19" fmla="*/ 382 h 402"/>
                  <a:gd name="T20" fmla="*/ 111 w 321"/>
                  <a:gd name="T21" fmla="*/ 316 h 402"/>
                  <a:gd name="T22" fmla="*/ 112 w 321"/>
                  <a:gd name="T23" fmla="*/ 316 h 402"/>
                  <a:gd name="T24" fmla="*/ 140 w 321"/>
                  <a:gd name="T25" fmla="*/ 311 h 402"/>
                  <a:gd name="T26" fmla="*/ 187 w 321"/>
                  <a:gd name="T27" fmla="*/ 233 h 402"/>
                  <a:gd name="T28" fmla="*/ 239 w 321"/>
                  <a:gd name="T29" fmla="*/ 232 h 402"/>
                  <a:gd name="T30" fmla="*/ 311 w 321"/>
                  <a:gd name="T31" fmla="*/ 99 h 402"/>
                  <a:gd name="T32" fmla="*/ 260 w 321"/>
                  <a:gd name="T33" fmla="*/ 130 h 402"/>
                  <a:gd name="T34" fmla="*/ 206 w 321"/>
                  <a:gd name="T35" fmla="*/ 120 h 402"/>
                  <a:gd name="T36" fmla="*/ 179 w 321"/>
                  <a:gd name="T37" fmla="*/ 71 h 402"/>
                  <a:gd name="T38" fmla="*/ 248 w 321"/>
                  <a:gd name="T39" fmla="*/ 58 h 402"/>
                  <a:gd name="T40" fmla="*/ 260 w 321"/>
                  <a:gd name="T41" fmla="*/ 13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1" h="402">
                    <a:moveTo>
                      <a:pt x="311" y="99"/>
                    </a:moveTo>
                    <a:cubicBezTo>
                      <a:pt x="301" y="40"/>
                      <a:pt x="246" y="0"/>
                      <a:pt x="189" y="11"/>
                    </a:cubicBezTo>
                    <a:cubicBezTo>
                      <a:pt x="132" y="21"/>
                      <a:pt x="84" y="67"/>
                      <a:pt x="94" y="126"/>
                    </a:cubicBezTo>
                    <a:cubicBezTo>
                      <a:pt x="96" y="139"/>
                      <a:pt x="102" y="159"/>
                      <a:pt x="109" y="174"/>
                    </a:cubicBezTo>
                    <a:cubicBezTo>
                      <a:pt x="6" y="328"/>
                      <a:pt x="6" y="328"/>
                      <a:pt x="6" y="328"/>
                    </a:cubicBezTo>
                    <a:cubicBezTo>
                      <a:pt x="2" y="334"/>
                      <a:pt x="0" y="344"/>
                      <a:pt x="1" y="351"/>
                    </a:cubicBezTo>
                    <a:cubicBezTo>
                      <a:pt x="8" y="390"/>
                      <a:pt x="8" y="390"/>
                      <a:pt x="8" y="390"/>
                    </a:cubicBezTo>
                    <a:cubicBezTo>
                      <a:pt x="9" y="397"/>
                      <a:pt x="15" y="402"/>
                      <a:pt x="22" y="401"/>
                    </a:cubicBezTo>
                    <a:cubicBezTo>
                      <a:pt x="52" y="395"/>
                      <a:pt x="52" y="395"/>
                      <a:pt x="52" y="395"/>
                    </a:cubicBezTo>
                    <a:cubicBezTo>
                      <a:pt x="59" y="394"/>
                      <a:pt x="67" y="388"/>
                      <a:pt x="71" y="382"/>
                    </a:cubicBezTo>
                    <a:cubicBezTo>
                      <a:pt x="111" y="316"/>
                      <a:pt x="111" y="316"/>
                      <a:pt x="111" y="316"/>
                    </a:cubicBezTo>
                    <a:cubicBezTo>
                      <a:pt x="112" y="316"/>
                      <a:pt x="112" y="316"/>
                      <a:pt x="112" y="316"/>
                    </a:cubicBezTo>
                    <a:cubicBezTo>
                      <a:pt x="140" y="311"/>
                      <a:pt x="140" y="311"/>
                      <a:pt x="140" y="311"/>
                    </a:cubicBezTo>
                    <a:cubicBezTo>
                      <a:pt x="187" y="233"/>
                      <a:pt x="187" y="233"/>
                      <a:pt x="187" y="233"/>
                    </a:cubicBezTo>
                    <a:cubicBezTo>
                      <a:pt x="203" y="236"/>
                      <a:pt x="226" y="235"/>
                      <a:pt x="239" y="232"/>
                    </a:cubicBezTo>
                    <a:cubicBezTo>
                      <a:pt x="296" y="222"/>
                      <a:pt x="321" y="159"/>
                      <a:pt x="311" y="99"/>
                    </a:cubicBezTo>
                    <a:close/>
                    <a:moveTo>
                      <a:pt x="260" y="130"/>
                    </a:moveTo>
                    <a:cubicBezTo>
                      <a:pt x="244" y="153"/>
                      <a:pt x="228" y="137"/>
                      <a:pt x="206" y="120"/>
                    </a:cubicBezTo>
                    <a:cubicBezTo>
                      <a:pt x="184" y="104"/>
                      <a:pt x="163" y="94"/>
                      <a:pt x="179" y="71"/>
                    </a:cubicBezTo>
                    <a:cubicBezTo>
                      <a:pt x="195" y="47"/>
                      <a:pt x="226" y="42"/>
                      <a:pt x="248" y="58"/>
                    </a:cubicBezTo>
                    <a:cubicBezTo>
                      <a:pt x="270" y="74"/>
                      <a:pt x="276" y="107"/>
                      <a:pt x="260" y="130"/>
                    </a:cubicBezTo>
                    <a:close/>
                  </a:path>
                </a:pathLst>
              </a:custGeom>
              <a:solidFill>
                <a:schemeClr val="accent6"/>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solidFill>
                    <a:schemeClr val="bg1"/>
                  </a:solidFill>
                  <a:latin typeface="+mn-lt"/>
                </a:endParaRPr>
              </a:p>
            </p:txBody>
          </p:sp>
        </p:grpSp>
      </p:grpSp>
      <p:grpSp>
        <p:nvGrpSpPr>
          <p:cNvPr id="141" name="Group 140"/>
          <p:cNvGrpSpPr>
            <a:grpSpLocks/>
          </p:cNvGrpSpPr>
          <p:nvPr/>
        </p:nvGrpSpPr>
        <p:grpSpPr bwMode="auto">
          <a:xfrm>
            <a:off x="771525" y="3840163"/>
            <a:ext cx="2463800" cy="735012"/>
            <a:chOff x="685800" y="3672878"/>
            <a:chExt cx="1848825" cy="551027"/>
          </a:xfrm>
        </p:grpSpPr>
        <p:sp>
          <p:nvSpPr>
            <p:cNvPr id="142" name="Content Placeholder 2"/>
            <p:cNvSpPr txBox="1">
              <a:spLocks/>
            </p:cNvSpPr>
            <p:nvPr/>
          </p:nvSpPr>
          <p:spPr>
            <a:xfrm>
              <a:off x="685800" y="3672878"/>
              <a:ext cx="1372324" cy="55102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algn="r" fontAlgn="auto">
                <a:spcAft>
                  <a:spcPts val="0"/>
                </a:spcAft>
                <a:buFont typeface="Arial" pitchFamily="34" charset="0"/>
                <a:buNone/>
                <a:defRPr/>
              </a:pPr>
              <a:r>
                <a:rPr lang="en-US" sz="1200" b="1" dirty="0" smtClean="0">
                  <a:solidFill>
                    <a:schemeClr val="bg1">
                      <a:lumMod val="50000"/>
                    </a:schemeClr>
                  </a:solidFill>
                </a:rPr>
                <a:t>Feature 3</a:t>
              </a:r>
            </a:p>
            <a:p>
              <a:pPr marL="0" indent="0" algn="r" fontAlgn="auto">
                <a:spcAft>
                  <a:spcPts val="0"/>
                </a:spcAft>
                <a:buFont typeface="Arial" pitchFamily="34" charset="0"/>
                <a:buNone/>
                <a:defRPr/>
              </a:pPr>
              <a:r>
                <a:rPr lang="en-US" sz="900" dirty="0" smtClean="0">
                  <a:solidFill>
                    <a:schemeClr val="bg1">
                      <a:lumMod val="50000"/>
                    </a:schemeClr>
                  </a:solidFill>
                </a:rPr>
                <a:t>Lorem ipsum dolor sit amet, consectetur adipiscing.</a:t>
              </a:r>
              <a:endParaRPr lang="en-US" sz="900" dirty="0">
                <a:solidFill>
                  <a:schemeClr val="bg1">
                    <a:lumMod val="50000"/>
                  </a:schemeClr>
                </a:solidFill>
              </a:endParaRPr>
            </a:p>
          </p:txBody>
        </p:sp>
        <p:grpSp>
          <p:nvGrpSpPr>
            <p:cNvPr id="95251" name="Group 142"/>
            <p:cNvGrpSpPr>
              <a:grpSpLocks/>
            </p:cNvGrpSpPr>
            <p:nvPr/>
          </p:nvGrpSpPr>
          <p:grpSpPr bwMode="auto">
            <a:xfrm>
              <a:off x="2133600" y="3695926"/>
              <a:ext cx="401025" cy="401024"/>
              <a:chOff x="2133600" y="3695926"/>
              <a:chExt cx="401025" cy="401024"/>
            </a:xfrm>
          </p:grpSpPr>
          <p:sp>
            <p:nvSpPr>
              <p:cNvPr id="95252" name="Freeform 23"/>
              <p:cNvSpPr>
                <a:spLocks noEditPoints="1"/>
              </p:cNvSpPr>
              <p:nvPr/>
            </p:nvSpPr>
            <p:spPr bwMode="auto">
              <a:xfrm>
                <a:off x="2133600" y="3695926"/>
                <a:ext cx="401025" cy="401024"/>
              </a:xfrm>
              <a:custGeom>
                <a:avLst/>
                <a:gdLst>
                  <a:gd name="T0" fmla="*/ 2147483647 w 384"/>
                  <a:gd name="T1" fmla="*/ 0 h 384"/>
                  <a:gd name="T2" fmla="*/ 0 w 384"/>
                  <a:gd name="T3" fmla="*/ 2147483647 h 384"/>
                  <a:gd name="T4" fmla="*/ 2147483647 w 384"/>
                  <a:gd name="T5" fmla="*/ 2147483647 h 384"/>
                  <a:gd name="T6" fmla="*/ 2147483647 w 384"/>
                  <a:gd name="T7" fmla="*/ 2147483647 h 384"/>
                  <a:gd name="T8" fmla="*/ 2147483647 w 384"/>
                  <a:gd name="T9" fmla="*/ 0 h 384"/>
                  <a:gd name="T10" fmla="*/ 2147483647 w 384"/>
                  <a:gd name="T11" fmla="*/ 2147483647 h 384"/>
                  <a:gd name="T12" fmla="*/ 2147483647 w 384"/>
                  <a:gd name="T13" fmla="*/ 2147483647 h 384"/>
                  <a:gd name="T14" fmla="*/ 2147483647 w 384"/>
                  <a:gd name="T15" fmla="*/ 2147483647 h 384"/>
                  <a:gd name="T16" fmla="*/ 2147483647 w 384"/>
                  <a:gd name="T17" fmla="*/ 2147483647 h 384"/>
                  <a:gd name="T18" fmla="*/ 2147483647 w 384"/>
                  <a:gd name="T19" fmla="*/ 2147483647 h 38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rgbClr val="703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5253" name="Freeform 26"/>
              <p:cNvSpPr>
                <a:spLocks noEditPoints="1"/>
              </p:cNvSpPr>
              <p:nvPr/>
            </p:nvSpPr>
            <p:spPr bwMode="auto">
              <a:xfrm>
                <a:off x="2246237" y="3846283"/>
                <a:ext cx="167008" cy="100311"/>
              </a:xfrm>
              <a:custGeom>
                <a:avLst/>
                <a:gdLst>
                  <a:gd name="T0" fmla="*/ 2147483647 w 400"/>
                  <a:gd name="T1" fmla="*/ 2147483647 h 240"/>
                  <a:gd name="T2" fmla="*/ 2147483647 w 400"/>
                  <a:gd name="T3" fmla="*/ 2147483647 h 240"/>
                  <a:gd name="T4" fmla="*/ 2147483647 w 400"/>
                  <a:gd name="T5" fmla="*/ 2147483647 h 240"/>
                  <a:gd name="T6" fmla="*/ 2147483647 w 400"/>
                  <a:gd name="T7" fmla="*/ 0 h 240"/>
                  <a:gd name="T8" fmla="*/ 2147483647 w 400"/>
                  <a:gd name="T9" fmla="*/ 0 h 240"/>
                  <a:gd name="T10" fmla="*/ 0 w 400"/>
                  <a:gd name="T11" fmla="*/ 2147483647 h 240"/>
                  <a:gd name="T12" fmla="*/ 2147483647 w 400"/>
                  <a:gd name="T13" fmla="*/ 2147483647 h 240"/>
                  <a:gd name="T14" fmla="*/ 2147483647 w 400"/>
                  <a:gd name="T15" fmla="*/ 2147483647 h 240"/>
                  <a:gd name="T16" fmla="*/ 2147483647 w 400"/>
                  <a:gd name="T17" fmla="*/ 2147483647 h 240"/>
                  <a:gd name="T18" fmla="*/ 2147483647 w 400"/>
                  <a:gd name="T19" fmla="*/ 2147483647 h 240"/>
                  <a:gd name="T20" fmla="*/ 2147483647 w 400"/>
                  <a:gd name="T21" fmla="*/ 2147483647 h 240"/>
                  <a:gd name="T22" fmla="*/ 2147483647 w 400"/>
                  <a:gd name="T23" fmla="*/ 2147483647 h 240"/>
                  <a:gd name="T24" fmla="*/ 2147483647 w 400"/>
                  <a:gd name="T25" fmla="*/ 2147483647 h 240"/>
                  <a:gd name="T26" fmla="*/ 2147483647 w 400"/>
                  <a:gd name="T27" fmla="*/ 2147483647 h 240"/>
                  <a:gd name="T28" fmla="*/ 2147483647 w 400"/>
                  <a:gd name="T29" fmla="*/ 2147483647 h 240"/>
                  <a:gd name="T30" fmla="*/ 2147483647 w 400"/>
                  <a:gd name="T31" fmla="*/ 2147483647 h 240"/>
                  <a:gd name="T32" fmla="*/ 2147483647 w 400"/>
                  <a:gd name="T33" fmla="*/ 2147483647 h 240"/>
                  <a:gd name="T34" fmla="*/ 2147483647 w 400"/>
                  <a:gd name="T35" fmla="*/ 2147483647 h 240"/>
                  <a:gd name="T36" fmla="*/ 2147483647 w 400"/>
                  <a:gd name="T37" fmla="*/ 2147483647 h 240"/>
                  <a:gd name="T38" fmla="*/ 2147483647 w 400"/>
                  <a:gd name="T39" fmla="*/ 2147483647 h 240"/>
                  <a:gd name="T40" fmla="*/ 2147483647 w 400"/>
                  <a:gd name="T41" fmla="*/ 2147483647 h 240"/>
                  <a:gd name="T42" fmla="*/ 2147483647 w 400"/>
                  <a:gd name="T43" fmla="*/ 2147483647 h 240"/>
                  <a:gd name="T44" fmla="*/ 2147483647 w 400"/>
                  <a:gd name="T45" fmla="*/ 2147483647 h 240"/>
                  <a:gd name="T46" fmla="*/ 2147483647 w 400"/>
                  <a:gd name="T47" fmla="*/ 2147483647 h 240"/>
                  <a:gd name="T48" fmla="*/ 2147483647 w 400"/>
                  <a:gd name="T49" fmla="*/ 2147483647 h 240"/>
                  <a:gd name="T50" fmla="*/ 2147483647 w 400"/>
                  <a:gd name="T51" fmla="*/ 2147483647 h 240"/>
                  <a:gd name="T52" fmla="*/ 2147483647 w 400"/>
                  <a:gd name="T53" fmla="*/ 2147483647 h 240"/>
                  <a:gd name="T54" fmla="*/ 2147483647 w 400"/>
                  <a:gd name="T55" fmla="*/ 2147483647 h 240"/>
                  <a:gd name="T56" fmla="*/ 2147483647 w 400"/>
                  <a:gd name="T57" fmla="*/ 2147483647 h 240"/>
                  <a:gd name="T58" fmla="*/ 2147483647 w 400"/>
                  <a:gd name="T59" fmla="*/ 2147483647 h 240"/>
                  <a:gd name="T60" fmla="*/ 2147483647 w 400"/>
                  <a:gd name="T61" fmla="*/ 2147483647 h 240"/>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0" t="0" r="r" b="b"/>
                <a:pathLst>
                  <a:path w="400" h="240">
                    <a:moveTo>
                      <a:pt x="308" y="120"/>
                    </a:moveTo>
                    <a:cubicBezTo>
                      <a:pt x="308" y="65"/>
                      <a:pt x="333" y="33"/>
                      <a:pt x="353" y="33"/>
                    </a:cubicBezTo>
                    <a:cubicBezTo>
                      <a:pt x="361" y="33"/>
                      <a:pt x="380" y="33"/>
                      <a:pt x="380" y="33"/>
                    </a:cubicBezTo>
                    <a:cubicBezTo>
                      <a:pt x="366" y="12"/>
                      <a:pt x="355" y="0"/>
                      <a:pt x="307" y="0"/>
                    </a:cubicBezTo>
                    <a:cubicBezTo>
                      <a:pt x="106" y="0"/>
                      <a:pt x="106" y="0"/>
                      <a:pt x="106" y="0"/>
                    </a:cubicBezTo>
                    <a:cubicBezTo>
                      <a:pt x="32" y="0"/>
                      <a:pt x="0" y="69"/>
                      <a:pt x="0" y="120"/>
                    </a:cubicBezTo>
                    <a:cubicBezTo>
                      <a:pt x="0" y="171"/>
                      <a:pt x="32" y="240"/>
                      <a:pt x="106" y="240"/>
                    </a:cubicBezTo>
                    <a:cubicBezTo>
                      <a:pt x="307" y="240"/>
                      <a:pt x="307" y="240"/>
                      <a:pt x="307" y="240"/>
                    </a:cubicBezTo>
                    <a:cubicBezTo>
                      <a:pt x="355" y="240"/>
                      <a:pt x="366" y="227"/>
                      <a:pt x="380" y="206"/>
                    </a:cubicBezTo>
                    <a:cubicBezTo>
                      <a:pt x="380" y="206"/>
                      <a:pt x="373" y="206"/>
                      <a:pt x="353" y="206"/>
                    </a:cubicBezTo>
                    <a:cubicBezTo>
                      <a:pt x="333" y="206"/>
                      <a:pt x="308" y="175"/>
                      <a:pt x="308" y="120"/>
                    </a:cubicBezTo>
                    <a:close/>
                    <a:moveTo>
                      <a:pt x="254" y="156"/>
                    </a:moveTo>
                    <a:cubicBezTo>
                      <a:pt x="250" y="161"/>
                      <a:pt x="240" y="156"/>
                      <a:pt x="240" y="156"/>
                    </a:cubicBezTo>
                    <a:cubicBezTo>
                      <a:pt x="181" y="129"/>
                      <a:pt x="181" y="129"/>
                      <a:pt x="181" y="129"/>
                    </a:cubicBezTo>
                    <a:cubicBezTo>
                      <a:pt x="181" y="129"/>
                      <a:pt x="176" y="143"/>
                      <a:pt x="172" y="152"/>
                    </a:cubicBezTo>
                    <a:cubicBezTo>
                      <a:pt x="167" y="162"/>
                      <a:pt x="164" y="172"/>
                      <a:pt x="147" y="160"/>
                    </a:cubicBezTo>
                    <a:cubicBezTo>
                      <a:pt x="130" y="148"/>
                      <a:pt x="76" y="95"/>
                      <a:pt x="76" y="95"/>
                    </a:cubicBezTo>
                    <a:cubicBezTo>
                      <a:pt x="76" y="95"/>
                      <a:pt x="69" y="90"/>
                      <a:pt x="72" y="84"/>
                    </a:cubicBezTo>
                    <a:cubicBezTo>
                      <a:pt x="76" y="79"/>
                      <a:pt x="86" y="84"/>
                      <a:pt x="86" y="84"/>
                    </a:cubicBezTo>
                    <a:cubicBezTo>
                      <a:pt x="145" y="111"/>
                      <a:pt x="145" y="111"/>
                      <a:pt x="145" y="111"/>
                    </a:cubicBezTo>
                    <a:cubicBezTo>
                      <a:pt x="145" y="111"/>
                      <a:pt x="150" y="97"/>
                      <a:pt x="154" y="88"/>
                    </a:cubicBezTo>
                    <a:cubicBezTo>
                      <a:pt x="158" y="79"/>
                      <a:pt x="161" y="68"/>
                      <a:pt x="178" y="80"/>
                    </a:cubicBezTo>
                    <a:cubicBezTo>
                      <a:pt x="195" y="92"/>
                      <a:pt x="250" y="145"/>
                      <a:pt x="250" y="145"/>
                    </a:cubicBezTo>
                    <a:cubicBezTo>
                      <a:pt x="250" y="145"/>
                      <a:pt x="257" y="150"/>
                      <a:pt x="254" y="156"/>
                    </a:cubicBezTo>
                    <a:close/>
                    <a:moveTo>
                      <a:pt x="377" y="78"/>
                    </a:moveTo>
                    <a:cubicBezTo>
                      <a:pt x="362" y="78"/>
                      <a:pt x="362" y="78"/>
                      <a:pt x="362" y="78"/>
                    </a:cubicBezTo>
                    <a:cubicBezTo>
                      <a:pt x="351" y="78"/>
                      <a:pt x="340" y="94"/>
                      <a:pt x="340" y="118"/>
                    </a:cubicBezTo>
                    <a:cubicBezTo>
                      <a:pt x="340" y="143"/>
                      <a:pt x="351" y="158"/>
                      <a:pt x="362" y="158"/>
                    </a:cubicBezTo>
                    <a:cubicBezTo>
                      <a:pt x="377" y="158"/>
                      <a:pt x="377" y="158"/>
                      <a:pt x="377" y="158"/>
                    </a:cubicBezTo>
                    <a:cubicBezTo>
                      <a:pt x="388" y="158"/>
                      <a:pt x="400" y="143"/>
                      <a:pt x="400" y="118"/>
                    </a:cubicBezTo>
                    <a:cubicBezTo>
                      <a:pt x="400" y="94"/>
                      <a:pt x="388" y="78"/>
                      <a:pt x="377" y="78"/>
                    </a:cubicBezTo>
                    <a:close/>
                  </a:path>
                </a:pathLst>
              </a:custGeom>
              <a:solidFill>
                <a:srgbClr val="703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sp>
        <p:nvSpPr>
          <p:cNvPr id="146" name="Title 1"/>
          <p:cNvSpPr txBox="1">
            <a:spLocks/>
          </p:cNvSpPr>
          <p:nvPr/>
        </p:nvSpPr>
        <p:spPr>
          <a:xfrm>
            <a:off x="4725988" y="887413"/>
            <a:ext cx="2890837"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spTree>
  </p:cSld>
  <p:clrMapOvr>
    <a:masterClrMapping/>
  </p:clrMapOvr>
  <p:transition spd="slow">
    <p:dissolv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randombar(horizontal)">
                                      <p:cBhvr>
                                        <p:cTn id="7" dur="1000"/>
                                        <p:tgtEl>
                                          <p:spTgt spid="24"/>
                                        </p:tgtEl>
                                      </p:cBhvr>
                                    </p:animEffect>
                                  </p:childTnLst>
                                </p:cTn>
                              </p:par>
                              <p:par>
                                <p:cTn id="8" presetID="21" presetClass="entr" presetSubtype="1" fill="hold" grpId="0" nodeType="withEffect">
                                  <p:stCondLst>
                                    <p:cond delay="1000"/>
                                  </p:stCondLst>
                                  <p:childTnLst>
                                    <p:set>
                                      <p:cBhvr>
                                        <p:cTn id="9" dur="1" fill="hold">
                                          <p:stCondLst>
                                            <p:cond delay="0"/>
                                          </p:stCondLst>
                                        </p:cTn>
                                        <p:tgtEl>
                                          <p:spTgt spid="29"/>
                                        </p:tgtEl>
                                        <p:attrNameLst>
                                          <p:attrName>style.visibility</p:attrName>
                                        </p:attrNameLst>
                                      </p:cBhvr>
                                      <p:to>
                                        <p:strVal val="visible"/>
                                      </p:to>
                                    </p:set>
                                    <p:animEffect transition="in" filter="wheel(1)">
                                      <p:cBhvr>
                                        <p:cTn id="10" dur="2000"/>
                                        <p:tgtEl>
                                          <p:spTgt spid="29"/>
                                        </p:tgtEl>
                                      </p:cBhvr>
                                    </p:animEffect>
                                  </p:childTnLst>
                                </p:cTn>
                              </p:par>
                              <p:par>
                                <p:cTn id="11" presetID="22" presetClass="entr" presetSubtype="8" fill="hold" grpId="0" nodeType="withEffect">
                                  <p:stCondLst>
                                    <p:cond delay="3000"/>
                                  </p:stCondLst>
                                  <p:childTnLst>
                                    <p:set>
                                      <p:cBhvr>
                                        <p:cTn id="12" dur="1" fill="hold">
                                          <p:stCondLst>
                                            <p:cond delay="0"/>
                                          </p:stCondLst>
                                        </p:cTn>
                                        <p:tgtEl>
                                          <p:spTgt spid="40">
                                            <p:txEl>
                                              <p:pRg st="0" end="0"/>
                                            </p:txEl>
                                          </p:spTgt>
                                        </p:tgtEl>
                                        <p:attrNameLst>
                                          <p:attrName>style.visibility</p:attrName>
                                        </p:attrNameLst>
                                      </p:cBhvr>
                                      <p:to>
                                        <p:strVal val="visible"/>
                                      </p:to>
                                    </p:set>
                                    <p:animEffect transition="in" filter="wipe(left)">
                                      <p:cBhvr>
                                        <p:cTn id="13" dur="500"/>
                                        <p:tgtEl>
                                          <p:spTgt spid="40">
                                            <p:txEl>
                                              <p:pRg st="0" end="0"/>
                                            </p:txEl>
                                          </p:spTgt>
                                        </p:tgtEl>
                                      </p:cBhvr>
                                    </p:animEffect>
                                  </p:childTnLst>
                                </p:cTn>
                              </p:par>
                              <p:par>
                                <p:cTn id="14" presetID="2" presetClass="entr" presetSubtype="4" fill="hold" nodeType="withEffect">
                                  <p:stCondLst>
                                    <p:cond delay="3500"/>
                                  </p:stCondLst>
                                  <p:childTnLst>
                                    <p:set>
                                      <p:cBhvr>
                                        <p:cTn id="15" dur="1" fill="hold">
                                          <p:stCondLst>
                                            <p:cond delay="0"/>
                                          </p:stCondLst>
                                        </p:cTn>
                                        <p:tgtEl>
                                          <p:spTgt spid="401"/>
                                        </p:tgtEl>
                                        <p:attrNameLst>
                                          <p:attrName>style.visibility</p:attrName>
                                        </p:attrNameLst>
                                      </p:cBhvr>
                                      <p:to>
                                        <p:strVal val="visible"/>
                                      </p:to>
                                    </p:set>
                                    <p:anim calcmode="lin" valueType="num">
                                      <p:cBhvr additive="base">
                                        <p:cTn id="16" dur="500" fill="hold"/>
                                        <p:tgtEl>
                                          <p:spTgt spid="401"/>
                                        </p:tgtEl>
                                        <p:attrNameLst>
                                          <p:attrName>ppt_x</p:attrName>
                                        </p:attrNameLst>
                                      </p:cBhvr>
                                      <p:tavLst>
                                        <p:tav tm="0">
                                          <p:val>
                                            <p:strVal val="#ppt_x"/>
                                          </p:val>
                                        </p:tav>
                                        <p:tav tm="100000">
                                          <p:val>
                                            <p:strVal val="#ppt_x"/>
                                          </p:val>
                                        </p:tav>
                                      </p:tavLst>
                                    </p:anim>
                                    <p:anim calcmode="lin" valueType="num">
                                      <p:cBhvr additive="base">
                                        <p:cTn id="17" dur="500" fill="hold"/>
                                        <p:tgtEl>
                                          <p:spTgt spid="401"/>
                                        </p:tgtEl>
                                        <p:attrNameLst>
                                          <p:attrName>ppt_y</p:attrName>
                                        </p:attrNameLst>
                                      </p:cBhvr>
                                      <p:tavLst>
                                        <p:tav tm="0">
                                          <p:val>
                                            <p:strVal val="1+#ppt_h/2"/>
                                          </p:val>
                                        </p:tav>
                                        <p:tav tm="100000">
                                          <p:val>
                                            <p:strVal val="#ppt_y"/>
                                          </p:val>
                                        </p:tav>
                                      </p:tavLst>
                                    </p:anim>
                                  </p:childTnLst>
                                </p:cTn>
                              </p:par>
                              <p:par>
                                <p:cTn id="18" presetID="22" presetClass="entr" presetSubtype="8" fill="hold" nodeType="withEffect">
                                  <p:stCondLst>
                                    <p:cond delay="3000"/>
                                  </p:stCondLst>
                                  <p:childTnLst>
                                    <p:set>
                                      <p:cBhvr>
                                        <p:cTn id="19" dur="1" fill="hold">
                                          <p:stCondLst>
                                            <p:cond delay="0"/>
                                          </p:stCondLst>
                                        </p:cTn>
                                        <p:tgtEl>
                                          <p:spTgt spid="402"/>
                                        </p:tgtEl>
                                        <p:attrNameLst>
                                          <p:attrName>style.visibility</p:attrName>
                                        </p:attrNameLst>
                                      </p:cBhvr>
                                      <p:to>
                                        <p:strVal val="visible"/>
                                      </p:to>
                                    </p:set>
                                    <p:animEffect transition="in" filter="wipe(left)">
                                      <p:cBhvr>
                                        <p:cTn id="20" dur="500"/>
                                        <p:tgtEl>
                                          <p:spTgt spid="402"/>
                                        </p:tgtEl>
                                      </p:cBhvr>
                                    </p:animEffect>
                                  </p:childTnLst>
                                </p:cTn>
                              </p:par>
                              <p:par>
                                <p:cTn id="21" presetID="22" presetClass="entr" presetSubtype="8" fill="hold" grpId="0" nodeType="withEffect">
                                  <p:stCondLst>
                                    <p:cond delay="3000"/>
                                  </p:stCondLst>
                                  <p:childTnLst>
                                    <p:set>
                                      <p:cBhvr>
                                        <p:cTn id="22" dur="1" fill="hold">
                                          <p:stCondLst>
                                            <p:cond delay="0"/>
                                          </p:stCondLst>
                                        </p:cTn>
                                        <p:tgtEl>
                                          <p:spTgt spid="410">
                                            <p:txEl>
                                              <p:pRg st="0" end="0"/>
                                            </p:txEl>
                                          </p:spTgt>
                                        </p:tgtEl>
                                        <p:attrNameLst>
                                          <p:attrName>style.visibility</p:attrName>
                                        </p:attrNameLst>
                                      </p:cBhvr>
                                      <p:to>
                                        <p:strVal val="visible"/>
                                      </p:to>
                                    </p:set>
                                    <p:animEffect transition="in" filter="wipe(left)">
                                      <p:cBhvr>
                                        <p:cTn id="23" dur="500"/>
                                        <p:tgtEl>
                                          <p:spTgt spid="410">
                                            <p:txEl>
                                              <p:pRg st="0" end="0"/>
                                            </p:txEl>
                                          </p:spTgt>
                                        </p:tgtEl>
                                      </p:cBhvr>
                                    </p:animEffect>
                                  </p:childTnLst>
                                </p:cTn>
                              </p:par>
                              <p:par>
                                <p:cTn id="24" presetID="16" presetClass="entr" presetSubtype="21" fill="hold" grpId="0" nodeType="withEffect">
                                  <p:stCondLst>
                                    <p:cond delay="3500"/>
                                  </p:stCondLst>
                                  <p:childTnLst>
                                    <p:set>
                                      <p:cBhvr>
                                        <p:cTn id="25" dur="1" fill="hold">
                                          <p:stCondLst>
                                            <p:cond delay="0"/>
                                          </p:stCondLst>
                                        </p:cTn>
                                        <p:tgtEl>
                                          <p:spTgt spid="115"/>
                                        </p:tgtEl>
                                        <p:attrNameLst>
                                          <p:attrName>style.visibility</p:attrName>
                                        </p:attrNameLst>
                                      </p:cBhvr>
                                      <p:to>
                                        <p:strVal val="visible"/>
                                      </p:to>
                                    </p:set>
                                    <p:animEffect transition="in" filter="barn(inVertical)">
                                      <p:cBhvr>
                                        <p:cTn id="26" dur="1000"/>
                                        <p:tgtEl>
                                          <p:spTgt spid="115"/>
                                        </p:tgtEl>
                                      </p:cBhvr>
                                    </p:animEffect>
                                  </p:childTnLst>
                                </p:cTn>
                              </p:par>
                              <p:par>
                                <p:cTn id="27" presetID="22" presetClass="entr" presetSubtype="4" fill="hold" grpId="0" nodeType="withEffect">
                                  <p:stCondLst>
                                    <p:cond delay="4500"/>
                                  </p:stCondLst>
                                  <p:childTnLst>
                                    <p:set>
                                      <p:cBhvr>
                                        <p:cTn id="28" dur="1" fill="hold">
                                          <p:stCondLst>
                                            <p:cond delay="0"/>
                                          </p:stCondLst>
                                        </p:cTn>
                                        <p:tgtEl>
                                          <p:spTgt spid="146"/>
                                        </p:tgtEl>
                                        <p:attrNameLst>
                                          <p:attrName>style.visibility</p:attrName>
                                        </p:attrNameLst>
                                      </p:cBhvr>
                                      <p:to>
                                        <p:strVal val="visible"/>
                                      </p:to>
                                    </p:set>
                                    <p:animEffect transition="in" filter="wipe(down)">
                                      <p:cBhvr>
                                        <p:cTn id="29" dur="1000"/>
                                        <p:tgtEl>
                                          <p:spTgt spid="146"/>
                                        </p:tgtEl>
                                      </p:cBhvr>
                                    </p:animEffect>
                                  </p:childTnLst>
                                </p:cTn>
                              </p:par>
                              <p:par>
                                <p:cTn id="30" presetID="21" presetClass="entr" presetSubtype="1" fill="hold" nodeType="withEffect">
                                  <p:stCondLst>
                                    <p:cond delay="5500"/>
                                  </p:stCondLst>
                                  <p:childTnLst>
                                    <p:set>
                                      <p:cBhvr>
                                        <p:cTn id="31" dur="1" fill="hold">
                                          <p:stCondLst>
                                            <p:cond delay="0"/>
                                          </p:stCondLst>
                                        </p:cTn>
                                        <p:tgtEl>
                                          <p:spTgt spid="85"/>
                                        </p:tgtEl>
                                        <p:attrNameLst>
                                          <p:attrName>style.visibility</p:attrName>
                                        </p:attrNameLst>
                                      </p:cBhvr>
                                      <p:to>
                                        <p:strVal val="visible"/>
                                      </p:to>
                                    </p:set>
                                    <p:animEffect transition="in" filter="wheel(1)">
                                      <p:cBhvr>
                                        <p:cTn id="32" dur="2000"/>
                                        <p:tgtEl>
                                          <p:spTgt spid="85"/>
                                        </p:tgtEl>
                                      </p:cBhvr>
                                    </p:animEffect>
                                  </p:childTnLst>
                                </p:cTn>
                              </p:par>
                            </p:childTnLst>
                          </p:cTn>
                        </p:par>
                        <p:par>
                          <p:cTn id="33" fill="hold" nodeType="afterGroup">
                            <p:stCondLst>
                              <p:cond delay="7500"/>
                            </p:stCondLst>
                            <p:childTnLst>
                              <p:par>
                                <p:cTn id="34" presetID="10" presetClass="entr" presetSubtype="0" fill="hold" grpId="0" nodeType="afterEffect">
                                  <p:stCondLst>
                                    <p:cond delay="0"/>
                                  </p:stCondLst>
                                  <p:childTnLst>
                                    <p:set>
                                      <p:cBhvr>
                                        <p:cTn id="35" dur="1" fill="hold">
                                          <p:stCondLst>
                                            <p:cond delay="0"/>
                                          </p:stCondLst>
                                        </p:cTn>
                                        <p:tgtEl>
                                          <p:spTgt spid="62"/>
                                        </p:tgtEl>
                                        <p:attrNameLst>
                                          <p:attrName>style.visibility</p:attrName>
                                        </p:attrNameLst>
                                      </p:cBhvr>
                                      <p:to>
                                        <p:strVal val="visible"/>
                                      </p:to>
                                    </p:set>
                                    <p:animEffect transition="in" filter="fade">
                                      <p:cBhvr>
                                        <p:cTn id="36" dur="500"/>
                                        <p:tgtEl>
                                          <p:spTgt spid="62"/>
                                        </p:tgtEl>
                                      </p:cBhvr>
                                    </p:animEffect>
                                  </p:childTnLst>
                                </p:cTn>
                              </p:par>
                            </p:childTnLst>
                          </p:cTn>
                        </p:par>
                        <p:par>
                          <p:cTn id="37" fill="hold" nodeType="afterGroup">
                            <p:stCondLst>
                              <p:cond delay="8000"/>
                            </p:stCondLst>
                            <p:childTnLst>
                              <p:par>
                                <p:cTn id="38" presetID="2" presetClass="entr" presetSubtype="8" fill="hold" nodeType="afterEffect">
                                  <p:stCondLst>
                                    <p:cond delay="0"/>
                                  </p:stCondLst>
                                  <p:childTnLst>
                                    <p:set>
                                      <p:cBhvr>
                                        <p:cTn id="39" dur="1" fill="hold">
                                          <p:stCondLst>
                                            <p:cond delay="0"/>
                                          </p:stCondLst>
                                        </p:cTn>
                                        <p:tgtEl>
                                          <p:spTgt spid="131"/>
                                        </p:tgtEl>
                                        <p:attrNameLst>
                                          <p:attrName>style.visibility</p:attrName>
                                        </p:attrNameLst>
                                      </p:cBhvr>
                                      <p:to>
                                        <p:strVal val="visible"/>
                                      </p:to>
                                    </p:set>
                                    <p:anim calcmode="lin" valueType="num">
                                      <p:cBhvr additive="base">
                                        <p:cTn id="40" dur="1000" fill="hold"/>
                                        <p:tgtEl>
                                          <p:spTgt spid="131"/>
                                        </p:tgtEl>
                                        <p:attrNameLst>
                                          <p:attrName>ppt_x</p:attrName>
                                        </p:attrNameLst>
                                      </p:cBhvr>
                                      <p:tavLst>
                                        <p:tav tm="0">
                                          <p:val>
                                            <p:strVal val="0-#ppt_w/2"/>
                                          </p:val>
                                        </p:tav>
                                        <p:tav tm="100000">
                                          <p:val>
                                            <p:strVal val="#ppt_x"/>
                                          </p:val>
                                        </p:tav>
                                      </p:tavLst>
                                    </p:anim>
                                    <p:anim calcmode="lin" valueType="num">
                                      <p:cBhvr additive="base">
                                        <p:cTn id="41" dur="1000" fill="hold"/>
                                        <p:tgtEl>
                                          <p:spTgt spid="131"/>
                                        </p:tgtEl>
                                        <p:attrNameLst>
                                          <p:attrName>ppt_y</p:attrName>
                                        </p:attrNameLst>
                                      </p:cBhvr>
                                      <p:tavLst>
                                        <p:tav tm="0">
                                          <p:val>
                                            <p:strVal val="#ppt_y"/>
                                          </p:val>
                                        </p:tav>
                                        <p:tav tm="100000">
                                          <p:val>
                                            <p:strVal val="#ppt_y"/>
                                          </p:val>
                                        </p:tav>
                                      </p:tavLst>
                                    </p:anim>
                                  </p:childTnLst>
                                </p:cTn>
                              </p:par>
                              <p:par>
                                <p:cTn id="42" presetID="2" presetClass="entr" presetSubtype="2" fill="hold" nodeType="withEffect">
                                  <p:stCondLst>
                                    <p:cond delay="0"/>
                                  </p:stCondLst>
                                  <p:childTnLst>
                                    <p:set>
                                      <p:cBhvr>
                                        <p:cTn id="43" dur="1" fill="hold">
                                          <p:stCondLst>
                                            <p:cond delay="0"/>
                                          </p:stCondLst>
                                        </p:cTn>
                                        <p:tgtEl>
                                          <p:spTgt spid="116"/>
                                        </p:tgtEl>
                                        <p:attrNameLst>
                                          <p:attrName>style.visibility</p:attrName>
                                        </p:attrNameLst>
                                      </p:cBhvr>
                                      <p:to>
                                        <p:strVal val="visible"/>
                                      </p:to>
                                    </p:set>
                                    <p:anim calcmode="lin" valueType="num">
                                      <p:cBhvr additive="base">
                                        <p:cTn id="44" dur="1000" fill="hold"/>
                                        <p:tgtEl>
                                          <p:spTgt spid="116"/>
                                        </p:tgtEl>
                                        <p:attrNameLst>
                                          <p:attrName>ppt_x</p:attrName>
                                        </p:attrNameLst>
                                      </p:cBhvr>
                                      <p:tavLst>
                                        <p:tav tm="0">
                                          <p:val>
                                            <p:strVal val="1+#ppt_w/2"/>
                                          </p:val>
                                        </p:tav>
                                        <p:tav tm="100000">
                                          <p:val>
                                            <p:strVal val="#ppt_x"/>
                                          </p:val>
                                        </p:tav>
                                      </p:tavLst>
                                    </p:anim>
                                    <p:anim calcmode="lin" valueType="num">
                                      <p:cBhvr additive="base">
                                        <p:cTn id="45" dur="1000" fill="hold"/>
                                        <p:tgtEl>
                                          <p:spTgt spid="116"/>
                                        </p:tgtEl>
                                        <p:attrNameLst>
                                          <p:attrName>ppt_y</p:attrName>
                                        </p:attrNameLst>
                                      </p:cBhvr>
                                      <p:tavLst>
                                        <p:tav tm="0">
                                          <p:val>
                                            <p:strVal val="#ppt_y"/>
                                          </p:val>
                                        </p:tav>
                                        <p:tav tm="100000">
                                          <p:val>
                                            <p:strVal val="#ppt_y"/>
                                          </p:val>
                                        </p:tav>
                                      </p:tavLst>
                                    </p:anim>
                                  </p:childTnLst>
                                </p:cTn>
                              </p:par>
                            </p:childTnLst>
                          </p:cTn>
                        </p:par>
                        <p:par>
                          <p:cTn id="46" fill="hold" nodeType="afterGroup">
                            <p:stCondLst>
                              <p:cond delay="9000"/>
                            </p:stCondLst>
                            <p:childTnLst>
                              <p:par>
                                <p:cTn id="47" presetID="2" presetClass="entr" presetSubtype="8" fill="hold" nodeType="afterEffect">
                                  <p:stCondLst>
                                    <p:cond delay="0"/>
                                  </p:stCondLst>
                                  <p:childTnLst>
                                    <p:set>
                                      <p:cBhvr>
                                        <p:cTn id="48" dur="1" fill="hold">
                                          <p:stCondLst>
                                            <p:cond delay="0"/>
                                          </p:stCondLst>
                                        </p:cTn>
                                        <p:tgtEl>
                                          <p:spTgt spid="136"/>
                                        </p:tgtEl>
                                        <p:attrNameLst>
                                          <p:attrName>style.visibility</p:attrName>
                                        </p:attrNameLst>
                                      </p:cBhvr>
                                      <p:to>
                                        <p:strVal val="visible"/>
                                      </p:to>
                                    </p:set>
                                    <p:anim calcmode="lin" valueType="num">
                                      <p:cBhvr additive="base">
                                        <p:cTn id="49" dur="1000" fill="hold"/>
                                        <p:tgtEl>
                                          <p:spTgt spid="136"/>
                                        </p:tgtEl>
                                        <p:attrNameLst>
                                          <p:attrName>ppt_x</p:attrName>
                                        </p:attrNameLst>
                                      </p:cBhvr>
                                      <p:tavLst>
                                        <p:tav tm="0">
                                          <p:val>
                                            <p:strVal val="0-#ppt_w/2"/>
                                          </p:val>
                                        </p:tav>
                                        <p:tav tm="100000">
                                          <p:val>
                                            <p:strVal val="#ppt_x"/>
                                          </p:val>
                                        </p:tav>
                                      </p:tavLst>
                                    </p:anim>
                                    <p:anim calcmode="lin" valueType="num">
                                      <p:cBhvr additive="base">
                                        <p:cTn id="50" dur="1000" fill="hold"/>
                                        <p:tgtEl>
                                          <p:spTgt spid="136"/>
                                        </p:tgtEl>
                                        <p:attrNameLst>
                                          <p:attrName>ppt_y</p:attrName>
                                        </p:attrNameLst>
                                      </p:cBhvr>
                                      <p:tavLst>
                                        <p:tav tm="0">
                                          <p:val>
                                            <p:strVal val="#ppt_y"/>
                                          </p:val>
                                        </p:tav>
                                        <p:tav tm="100000">
                                          <p:val>
                                            <p:strVal val="#ppt_y"/>
                                          </p:val>
                                        </p:tav>
                                      </p:tavLst>
                                    </p:anim>
                                  </p:childTnLst>
                                </p:cTn>
                              </p:par>
                              <p:par>
                                <p:cTn id="51" presetID="2" presetClass="entr" presetSubtype="2" fill="hold" nodeType="withEffect">
                                  <p:stCondLst>
                                    <p:cond delay="0"/>
                                  </p:stCondLst>
                                  <p:childTnLst>
                                    <p:set>
                                      <p:cBhvr>
                                        <p:cTn id="52" dur="1" fill="hold">
                                          <p:stCondLst>
                                            <p:cond delay="0"/>
                                          </p:stCondLst>
                                        </p:cTn>
                                        <p:tgtEl>
                                          <p:spTgt spid="121"/>
                                        </p:tgtEl>
                                        <p:attrNameLst>
                                          <p:attrName>style.visibility</p:attrName>
                                        </p:attrNameLst>
                                      </p:cBhvr>
                                      <p:to>
                                        <p:strVal val="visible"/>
                                      </p:to>
                                    </p:set>
                                    <p:anim calcmode="lin" valueType="num">
                                      <p:cBhvr additive="base">
                                        <p:cTn id="53" dur="1000" fill="hold"/>
                                        <p:tgtEl>
                                          <p:spTgt spid="121"/>
                                        </p:tgtEl>
                                        <p:attrNameLst>
                                          <p:attrName>ppt_x</p:attrName>
                                        </p:attrNameLst>
                                      </p:cBhvr>
                                      <p:tavLst>
                                        <p:tav tm="0">
                                          <p:val>
                                            <p:strVal val="1+#ppt_w/2"/>
                                          </p:val>
                                        </p:tav>
                                        <p:tav tm="100000">
                                          <p:val>
                                            <p:strVal val="#ppt_x"/>
                                          </p:val>
                                        </p:tav>
                                      </p:tavLst>
                                    </p:anim>
                                    <p:anim calcmode="lin" valueType="num">
                                      <p:cBhvr additive="base">
                                        <p:cTn id="54" dur="1000" fill="hold"/>
                                        <p:tgtEl>
                                          <p:spTgt spid="121"/>
                                        </p:tgtEl>
                                        <p:attrNameLst>
                                          <p:attrName>ppt_y</p:attrName>
                                        </p:attrNameLst>
                                      </p:cBhvr>
                                      <p:tavLst>
                                        <p:tav tm="0">
                                          <p:val>
                                            <p:strVal val="#ppt_y"/>
                                          </p:val>
                                        </p:tav>
                                        <p:tav tm="100000">
                                          <p:val>
                                            <p:strVal val="#ppt_y"/>
                                          </p:val>
                                        </p:tav>
                                      </p:tavLst>
                                    </p:anim>
                                  </p:childTnLst>
                                </p:cTn>
                              </p:par>
                            </p:childTnLst>
                          </p:cTn>
                        </p:par>
                        <p:par>
                          <p:cTn id="55" fill="hold" nodeType="afterGroup">
                            <p:stCondLst>
                              <p:cond delay="10000"/>
                            </p:stCondLst>
                            <p:childTnLst>
                              <p:par>
                                <p:cTn id="56" presetID="2" presetClass="entr" presetSubtype="8" fill="hold" nodeType="afterEffect">
                                  <p:stCondLst>
                                    <p:cond delay="0"/>
                                  </p:stCondLst>
                                  <p:childTnLst>
                                    <p:set>
                                      <p:cBhvr>
                                        <p:cTn id="57" dur="1" fill="hold">
                                          <p:stCondLst>
                                            <p:cond delay="0"/>
                                          </p:stCondLst>
                                        </p:cTn>
                                        <p:tgtEl>
                                          <p:spTgt spid="141"/>
                                        </p:tgtEl>
                                        <p:attrNameLst>
                                          <p:attrName>style.visibility</p:attrName>
                                        </p:attrNameLst>
                                      </p:cBhvr>
                                      <p:to>
                                        <p:strVal val="visible"/>
                                      </p:to>
                                    </p:set>
                                    <p:anim calcmode="lin" valueType="num">
                                      <p:cBhvr additive="base">
                                        <p:cTn id="58" dur="1000" fill="hold"/>
                                        <p:tgtEl>
                                          <p:spTgt spid="141"/>
                                        </p:tgtEl>
                                        <p:attrNameLst>
                                          <p:attrName>ppt_x</p:attrName>
                                        </p:attrNameLst>
                                      </p:cBhvr>
                                      <p:tavLst>
                                        <p:tav tm="0">
                                          <p:val>
                                            <p:strVal val="0-#ppt_w/2"/>
                                          </p:val>
                                        </p:tav>
                                        <p:tav tm="100000">
                                          <p:val>
                                            <p:strVal val="#ppt_x"/>
                                          </p:val>
                                        </p:tav>
                                      </p:tavLst>
                                    </p:anim>
                                    <p:anim calcmode="lin" valueType="num">
                                      <p:cBhvr additive="base">
                                        <p:cTn id="59" dur="1000" fill="hold"/>
                                        <p:tgtEl>
                                          <p:spTgt spid="141"/>
                                        </p:tgtEl>
                                        <p:attrNameLst>
                                          <p:attrName>ppt_y</p:attrName>
                                        </p:attrNameLst>
                                      </p:cBhvr>
                                      <p:tavLst>
                                        <p:tav tm="0">
                                          <p:val>
                                            <p:strVal val="#ppt_y"/>
                                          </p:val>
                                        </p:tav>
                                        <p:tav tm="100000">
                                          <p:val>
                                            <p:strVal val="#ppt_y"/>
                                          </p:val>
                                        </p:tav>
                                      </p:tavLst>
                                    </p:anim>
                                  </p:childTnLst>
                                </p:cTn>
                              </p:par>
                              <p:par>
                                <p:cTn id="60" presetID="2" presetClass="entr" presetSubtype="2" fill="hold" nodeType="withEffect">
                                  <p:stCondLst>
                                    <p:cond delay="0"/>
                                  </p:stCondLst>
                                  <p:childTnLst>
                                    <p:set>
                                      <p:cBhvr>
                                        <p:cTn id="61" dur="1" fill="hold">
                                          <p:stCondLst>
                                            <p:cond delay="0"/>
                                          </p:stCondLst>
                                        </p:cTn>
                                        <p:tgtEl>
                                          <p:spTgt spid="126"/>
                                        </p:tgtEl>
                                        <p:attrNameLst>
                                          <p:attrName>style.visibility</p:attrName>
                                        </p:attrNameLst>
                                      </p:cBhvr>
                                      <p:to>
                                        <p:strVal val="visible"/>
                                      </p:to>
                                    </p:set>
                                    <p:anim calcmode="lin" valueType="num">
                                      <p:cBhvr additive="base">
                                        <p:cTn id="62" dur="1000" fill="hold"/>
                                        <p:tgtEl>
                                          <p:spTgt spid="126"/>
                                        </p:tgtEl>
                                        <p:attrNameLst>
                                          <p:attrName>ppt_x</p:attrName>
                                        </p:attrNameLst>
                                      </p:cBhvr>
                                      <p:tavLst>
                                        <p:tav tm="0">
                                          <p:val>
                                            <p:strVal val="1+#ppt_w/2"/>
                                          </p:val>
                                        </p:tav>
                                        <p:tav tm="100000">
                                          <p:val>
                                            <p:strVal val="#ppt_x"/>
                                          </p:val>
                                        </p:tav>
                                      </p:tavLst>
                                    </p:anim>
                                    <p:anim calcmode="lin" valueType="num">
                                      <p:cBhvr additive="base">
                                        <p:cTn id="63" dur="1000" fill="hold"/>
                                        <p:tgtEl>
                                          <p:spTgt spid="12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9" grpId="0" animBg="1"/>
      <p:bldP spid="40" grpId="0" build="p"/>
      <p:bldP spid="410" grpId="0" build="p"/>
      <p:bldP spid="62" grpId="0"/>
      <p:bldP spid="115" grpId="0"/>
      <p:bldP spid="146"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 name="Rectangle 60"/>
          <p:cNvSpPr/>
          <p:nvPr/>
        </p:nvSpPr>
        <p:spPr>
          <a:xfrm>
            <a:off x="0" y="0"/>
            <a:ext cx="12192000" cy="5373688"/>
          </a:xfrm>
          <a:prstGeom prst="rect">
            <a:avLst/>
          </a:prstGeom>
          <a:blipFill>
            <a:blip r:embed="rId3"/>
            <a:stretch>
              <a:fillRect/>
            </a:stretch>
          </a:blipFill>
          <a:ln>
            <a:noFill/>
          </a:ln>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eaLnBrk="1" hangingPunct="1">
              <a:defRPr/>
            </a:pPr>
            <a:endParaRPr lang="en-US" altLang="zh-CN">
              <a:solidFill>
                <a:srgbClr val="FFFFFF"/>
              </a:solidFill>
            </a:endParaRPr>
          </a:p>
        </p:txBody>
      </p:sp>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F8E6F4A9-ED11-4DAA-B344-0B88ACE87D20}"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93</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19" name="Title 1"/>
          <p:cNvSpPr txBox="1">
            <a:spLocks/>
          </p:cNvSpPr>
          <p:nvPr/>
        </p:nvSpPr>
        <p:spPr>
          <a:xfrm>
            <a:off x="654050" y="398463"/>
            <a:ext cx="10969625" cy="585787"/>
          </a:xfrm>
          <a:prstGeom prst="rect">
            <a:avLst/>
          </a:prstGeom>
        </p:spPr>
        <p:txBody>
          <a:bodyPr anchor="ctr">
            <a:spAutoFit/>
          </a:bodyPr>
          <a:lstStyle>
            <a:lvl1pPr algn="ctr" defTabSz="914400" rtl="0" eaLnBrk="1" latinLnBrk="0" hangingPunct="1">
              <a:spcBef>
                <a:spcPct val="0"/>
              </a:spcBef>
              <a:buNone/>
              <a:defRPr sz="2800" kern="1200">
                <a:solidFill>
                  <a:schemeClr val="tx1"/>
                </a:solidFill>
                <a:latin typeface="+mj-lt"/>
                <a:ea typeface="+mj-ea"/>
                <a:cs typeface="+mj-cs"/>
              </a:defRPr>
            </a:lvl1pPr>
          </a:lstStyle>
          <a:p>
            <a:pPr fontAlgn="auto">
              <a:spcAft>
                <a:spcPts val="0"/>
              </a:spcAft>
              <a:defRPr/>
            </a:pPr>
            <a:r>
              <a:rPr lang="en-US" sz="3200" dirty="0" smtClean="0">
                <a:solidFill>
                  <a:schemeClr val="bg1">
                    <a:lumMod val="95000"/>
                  </a:schemeClr>
                </a:solidFill>
                <a:latin typeface="+mn-lt"/>
              </a:rPr>
              <a:t>Tablet Project Variation</a:t>
            </a:r>
            <a:endParaRPr lang="en-US" sz="3200" dirty="0">
              <a:solidFill>
                <a:schemeClr val="bg1">
                  <a:lumMod val="95000"/>
                </a:schemeClr>
              </a:solidFill>
              <a:latin typeface="+mn-lt"/>
            </a:endParaRPr>
          </a:p>
        </p:txBody>
      </p:sp>
      <p:sp>
        <p:nvSpPr>
          <p:cNvPr id="59" name="Content Placeholder 2"/>
          <p:cNvSpPr txBox="1">
            <a:spLocks/>
          </p:cNvSpPr>
          <p:nvPr/>
        </p:nvSpPr>
        <p:spPr>
          <a:xfrm>
            <a:off x="6529388" y="2301875"/>
            <a:ext cx="4435475" cy="741363"/>
          </a:xfrm>
          <a:prstGeom prst="rect">
            <a:avLst/>
          </a:prstGeom>
        </p:spPr>
        <p:txBody>
          <a:bodyPr>
            <a:normAutofit fontScale="92500" lnSpcReduction="10000"/>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id-ID" sz="2400" b="1" dirty="0" smtClean="0">
                <a:solidFill>
                  <a:schemeClr val="tx1">
                    <a:lumMod val="75000"/>
                    <a:lumOff val="25000"/>
                  </a:schemeClr>
                </a:solidFill>
              </a:rPr>
              <a:t>Description</a:t>
            </a:r>
          </a:p>
          <a:p>
            <a:pPr marL="0" indent="0" fontAlgn="auto">
              <a:spcAft>
                <a:spcPts val="0"/>
              </a:spcAft>
              <a:buFont typeface="Arial" pitchFamily="34" charset="0"/>
              <a:buNone/>
              <a:defRPr/>
            </a:pPr>
            <a:r>
              <a:rPr lang="en-US" sz="1200" dirty="0" err="1" smtClean="0">
                <a:solidFill>
                  <a:schemeClr val="bg1"/>
                </a:solidFill>
              </a:rPr>
              <a:t>Lorem</a:t>
            </a:r>
            <a:r>
              <a:rPr lang="en-US" sz="1200" dirty="0" smtClean="0">
                <a:solidFill>
                  <a:schemeClr val="bg1"/>
                </a:solidFill>
              </a:rPr>
              <a:t> </a:t>
            </a:r>
            <a:r>
              <a:rPr lang="en-US" sz="1200" dirty="0">
                <a:solidFill>
                  <a:schemeClr val="bg1"/>
                </a:solidFill>
              </a:rPr>
              <a:t>ipsum dolor sit amet, consectetur adipiscing elit. Fusce suscipit neque non libero aliquam, ut facilisis lacus </a:t>
            </a:r>
            <a:r>
              <a:rPr lang="en-US" sz="1200" dirty="0" err="1">
                <a:solidFill>
                  <a:schemeClr val="bg1"/>
                </a:solidFill>
              </a:rPr>
              <a:t>pretium</a:t>
            </a:r>
            <a:r>
              <a:rPr lang="en-US" sz="1200" dirty="0" smtClean="0">
                <a:solidFill>
                  <a:schemeClr val="bg1"/>
                </a:solidFill>
              </a:rPr>
              <a:t>.</a:t>
            </a:r>
            <a:endParaRPr lang="en-US" sz="1200" dirty="0">
              <a:solidFill>
                <a:schemeClr val="bg1"/>
              </a:solidFill>
            </a:endParaRPr>
          </a:p>
        </p:txBody>
      </p:sp>
      <p:sp>
        <p:nvSpPr>
          <p:cNvPr id="60" name="Title 1"/>
          <p:cNvSpPr txBox="1">
            <a:spLocks/>
          </p:cNvSpPr>
          <p:nvPr/>
        </p:nvSpPr>
        <p:spPr>
          <a:xfrm>
            <a:off x="4732338" y="865188"/>
            <a:ext cx="2890837"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algn="ct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1"/>
                </a:solidFill>
                <a:latin typeface="+mn-lt"/>
                <a:ea typeface="Roboto" panose="02000000000000000000" pitchFamily="2" charset="0"/>
              </a:rPr>
              <a:t>in this line</a:t>
            </a:r>
            <a:endParaRPr lang="en-US" sz="1400" dirty="0">
              <a:solidFill>
                <a:schemeClr val="accent1"/>
              </a:solidFill>
              <a:latin typeface="+mn-lt"/>
              <a:ea typeface="Roboto" panose="02000000000000000000" pitchFamily="2" charset="0"/>
            </a:endParaRPr>
          </a:p>
        </p:txBody>
      </p:sp>
      <p:sp>
        <p:nvSpPr>
          <p:cNvPr id="62" name="Content Placeholder 2"/>
          <p:cNvSpPr txBox="1">
            <a:spLocks/>
          </p:cNvSpPr>
          <p:nvPr/>
        </p:nvSpPr>
        <p:spPr bwMode="auto">
          <a:xfrm>
            <a:off x="6567488" y="3054350"/>
            <a:ext cx="4511675" cy="1400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Clr>
                <a:srgbClr val="FF0000"/>
              </a:buClr>
              <a:buFont typeface="Wingdings" pitchFamily="2" charset="2"/>
              <a:buChar char="Ø"/>
            </a:pPr>
            <a:r>
              <a:rPr lang="en-US" altLang="zh-CN" sz="1000">
                <a:solidFill>
                  <a:schemeClr val="bg1"/>
                </a:solidFill>
              </a:rPr>
              <a:t>Lorem ipsum dolor sit amet, </a:t>
            </a:r>
            <a:r>
              <a:rPr lang="en-US" altLang="zh-CN" sz="1000">
                <a:solidFill>
                  <a:srgbClr val="FF0000"/>
                </a:solidFill>
              </a:rPr>
              <a:t>consectetur</a:t>
            </a:r>
            <a:r>
              <a:rPr lang="en-US" altLang="zh-CN" sz="1000">
                <a:solidFill>
                  <a:schemeClr val="bg1"/>
                </a:solidFill>
              </a:rPr>
              <a:t> adipiscing elit.</a:t>
            </a:r>
          </a:p>
          <a:p>
            <a:pPr eaLnBrk="1" hangingPunct="1">
              <a:lnSpc>
                <a:spcPct val="150000"/>
              </a:lnSpc>
              <a:spcBef>
                <a:spcPct val="20000"/>
              </a:spcBef>
              <a:buClr>
                <a:srgbClr val="FF0000"/>
              </a:buClr>
              <a:buFont typeface="Wingdings" pitchFamily="2" charset="2"/>
              <a:buChar char="Ø"/>
            </a:pPr>
            <a:r>
              <a:rPr lang="en-US" altLang="zh-CN" sz="1000">
                <a:solidFill>
                  <a:schemeClr val="bg1"/>
                </a:solidFill>
              </a:rPr>
              <a:t>Curabitur elementum posuere pretium.</a:t>
            </a:r>
          </a:p>
          <a:p>
            <a:pPr eaLnBrk="1" hangingPunct="1">
              <a:lnSpc>
                <a:spcPct val="150000"/>
              </a:lnSpc>
              <a:spcBef>
                <a:spcPct val="20000"/>
              </a:spcBef>
              <a:buClr>
                <a:srgbClr val="FF0000"/>
              </a:buClr>
              <a:buFont typeface="Wingdings" pitchFamily="2" charset="2"/>
              <a:buChar char="Ø"/>
            </a:pPr>
            <a:r>
              <a:rPr lang="en-US" altLang="zh-CN" sz="1000">
                <a:solidFill>
                  <a:schemeClr val="bg1"/>
                </a:solidFill>
              </a:rPr>
              <a:t>Quisque nibh dolor, </a:t>
            </a:r>
            <a:r>
              <a:rPr lang="en-US" altLang="zh-CN" sz="1000" b="1">
                <a:solidFill>
                  <a:schemeClr val="bg1"/>
                </a:solidFill>
              </a:rPr>
              <a:t>dignissim ac dignissim ut</a:t>
            </a:r>
            <a:r>
              <a:rPr lang="en-US" altLang="zh-CN" sz="1000">
                <a:solidFill>
                  <a:schemeClr val="bg1"/>
                </a:solidFill>
              </a:rPr>
              <a:t>, luctus ac urna.</a:t>
            </a:r>
          </a:p>
          <a:p>
            <a:pPr eaLnBrk="1" hangingPunct="1">
              <a:lnSpc>
                <a:spcPct val="150000"/>
              </a:lnSpc>
              <a:spcBef>
                <a:spcPct val="20000"/>
              </a:spcBef>
              <a:buClr>
                <a:srgbClr val="FF0000"/>
              </a:buClr>
              <a:buFont typeface="Wingdings" pitchFamily="2" charset="2"/>
              <a:buChar char="Ø"/>
            </a:pPr>
            <a:r>
              <a:rPr lang="en-US" altLang="zh-CN" sz="1000">
                <a:solidFill>
                  <a:schemeClr val="bg1"/>
                </a:solidFill>
              </a:rPr>
              <a:t>Aliquam aliquet non massa quis tincidunt.</a:t>
            </a:r>
          </a:p>
          <a:p>
            <a:pPr eaLnBrk="1" hangingPunct="1">
              <a:lnSpc>
                <a:spcPct val="150000"/>
              </a:lnSpc>
              <a:spcBef>
                <a:spcPct val="20000"/>
              </a:spcBef>
              <a:buClr>
                <a:srgbClr val="FF0000"/>
              </a:buClr>
              <a:buFont typeface="Wingdings" pitchFamily="2" charset="2"/>
              <a:buChar char="Ø"/>
            </a:pPr>
            <a:r>
              <a:rPr lang="en-US" altLang="zh-CN" sz="1000">
                <a:solidFill>
                  <a:schemeClr val="bg1"/>
                </a:solidFill>
              </a:rPr>
              <a:t>Quisque nibh dolor, </a:t>
            </a:r>
            <a:r>
              <a:rPr lang="en-US" altLang="zh-CN" sz="1000" b="1">
                <a:solidFill>
                  <a:schemeClr val="bg1"/>
                </a:solidFill>
              </a:rPr>
              <a:t>dignissim ac.</a:t>
            </a:r>
            <a:endParaRPr lang="en-US" altLang="zh-CN" sz="1000">
              <a:solidFill>
                <a:schemeClr val="bg1"/>
              </a:solidFill>
            </a:endParaRPr>
          </a:p>
        </p:txBody>
      </p:sp>
      <p:grpSp>
        <p:nvGrpSpPr>
          <p:cNvPr id="63" name="Group 62"/>
          <p:cNvGrpSpPr>
            <a:grpSpLocks/>
          </p:cNvGrpSpPr>
          <p:nvPr/>
        </p:nvGrpSpPr>
        <p:grpSpPr bwMode="auto">
          <a:xfrm>
            <a:off x="2933700" y="5549900"/>
            <a:ext cx="2370138" cy="735013"/>
            <a:chOff x="6627304" y="2163999"/>
            <a:chExt cx="1778926" cy="551027"/>
          </a:xfrm>
        </p:grpSpPr>
        <p:grpSp>
          <p:nvGrpSpPr>
            <p:cNvPr id="96287" name="Group 63"/>
            <p:cNvGrpSpPr>
              <a:grpSpLocks/>
            </p:cNvGrpSpPr>
            <p:nvPr/>
          </p:nvGrpSpPr>
          <p:grpSpPr bwMode="auto">
            <a:xfrm>
              <a:off x="6627304" y="2166263"/>
              <a:ext cx="401025" cy="401024"/>
              <a:chOff x="6665323" y="3562825"/>
              <a:chExt cx="587140" cy="587140"/>
            </a:xfrm>
          </p:grpSpPr>
          <p:sp>
            <p:nvSpPr>
              <p:cNvPr id="96289" name="Freeform 19"/>
              <p:cNvSpPr>
                <a:spLocks noEditPoints="1"/>
              </p:cNvSpPr>
              <p:nvPr/>
            </p:nvSpPr>
            <p:spPr bwMode="auto">
              <a:xfrm>
                <a:off x="6808144" y="3735126"/>
                <a:ext cx="301499" cy="242538"/>
              </a:xfrm>
              <a:custGeom>
                <a:avLst/>
                <a:gdLst>
                  <a:gd name="T0" fmla="*/ 2147483647 w 400"/>
                  <a:gd name="T1" fmla="*/ 2147483647 h 322"/>
                  <a:gd name="T2" fmla="*/ 2147483647 w 400"/>
                  <a:gd name="T3" fmla="*/ 2147483647 h 322"/>
                  <a:gd name="T4" fmla="*/ 2147483647 w 400"/>
                  <a:gd name="T5" fmla="*/ 2147483647 h 322"/>
                  <a:gd name="T6" fmla="*/ 2147483647 w 400"/>
                  <a:gd name="T7" fmla="*/ 2147483647 h 322"/>
                  <a:gd name="T8" fmla="*/ 2147483647 w 400"/>
                  <a:gd name="T9" fmla="*/ 2147483647 h 322"/>
                  <a:gd name="T10" fmla="*/ 2147483647 w 400"/>
                  <a:gd name="T11" fmla="*/ 2147483647 h 322"/>
                  <a:gd name="T12" fmla="*/ 2147483647 w 400"/>
                  <a:gd name="T13" fmla="*/ 2147483647 h 322"/>
                  <a:gd name="T14" fmla="*/ 0 w 400"/>
                  <a:gd name="T15" fmla="*/ 2147483647 h 322"/>
                  <a:gd name="T16" fmla="*/ 0 w 400"/>
                  <a:gd name="T17" fmla="*/ 2147483647 h 322"/>
                  <a:gd name="T18" fmla="*/ 2147483647 w 400"/>
                  <a:gd name="T19" fmla="*/ 2147483647 h 322"/>
                  <a:gd name="T20" fmla="*/ 2147483647 w 400"/>
                  <a:gd name="T21" fmla="*/ 2147483647 h 322"/>
                  <a:gd name="T22" fmla="*/ 2147483647 w 400"/>
                  <a:gd name="T23" fmla="*/ 2147483647 h 322"/>
                  <a:gd name="T24" fmla="*/ 2147483647 w 400"/>
                  <a:gd name="T25" fmla="*/ 2147483647 h 322"/>
                  <a:gd name="T26" fmla="*/ 2147483647 w 400"/>
                  <a:gd name="T27" fmla="*/ 2147483647 h 322"/>
                  <a:gd name="T28" fmla="*/ 2147483647 w 400"/>
                  <a:gd name="T29" fmla="*/ 2147483647 h 322"/>
                  <a:gd name="T30" fmla="*/ 2147483647 w 400"/>
                  <a:gd name="T31" fmla="*/ 2147483647 h 322"/>
                  <a:gd name="T32" fmla="*/ 2147483647 w 400"/>
                  <a:gd name="T33" fmla="*/ 2147483647 h 322"/>
                  <a:gd name="T34" fmla="*/ 2147483647 w 400"/>
                  <a:gd name="T35" fmla="*/ 2147483647 h 322"/>
                  <a:gd name="T36" fmla="*/ 2147483647 w 400"/>
                  <a:gd name="T37" fmla="*/ 2147483647 h 322"/>
                  <a:gd name="T38" fmla="*/ 2147483647 w 400"/>
                  <a:gd name="T39" fmla="*/ 2147483647 h 322"/>
                  <a:gd name="T40" fmla="*/ 2147483647 w 400"/>
                  <a:gd name="T41" fmla="*/ 2147483647 h 322"/>
                  <a:gd name="T42" fmla="*/ 2147483647 w 400"/>
                  <a:gd name="T43" fmla="*/ 2147483647 h 322"/>
                  <a:gd name="T44" fmla="*/ 2147483647 w 400"/>
                  <a:gd name="T45" fmla="*/ 2147483647 h 322"/>
                  <a:gd name="T46" fmla="*/ 2147483647 w 400"/>
                  <a:gd name="T47" fmla="*/ 2147483647 h 322"/>
                  <a:gd name="T48" fmla="*/ 2147483647 w 400"/>
                  <a:gd name="T49" fmla="*/ 2147483647 h 322"/>
                  <a:gd name="T50" fmla="*/ 2147483647 w 400"/>
                  <a:gd name="T51" fmla="*/ 2147483647 h 322"/>
                  <a:gd name="T52" fmla="*/ 2147483647 w 400"/>
                  <a:gd name="T53" fmla="*/ 2147483647 h 322"/>
                  <a:gd name="T54" fmla="*/ 2147483647 w 400"/>
                  <a:gd name="T55" fmla="*/ 2147483647 h 322"/>
                  <a:gd name="T56" fmla="*/ 2147483647 w 400"/>
                  <a:gd name="T57" fmla="*/ 2147483647 h 322"/>
                  <a:gd name="T58" fmla="*/ 2147483647 w 400"/>
                  <a:gd name="T59" fmla="*/ 2147483647 h 322"/>
                  <a:gd name="T60" fmla="*/ 2147483647 w 400"/>
                  <a:gd name="T61" fmla="*/ 2147483647 h 322"/>
                  <a:gd name="T62" fmla="*/ 2147483647 w 400"/>
                  <a:gd name="T63" fmla="*/ 2147483647 h 322"/>
                  <a:gd name="T64" fmla="*/ 2147483647 w 400"/>
                  <a:gd name="T65" fmla="*/ 2147483647 h 322"/>
                  <a:gd name="T66" fmla="*/ 2147483647 w 400"/>
                  <a:gd name="T67" fmla="*/ 2147483647 h 322"/>
                  <a:gd name="T68" fmla="*/ 2147483647 w 400"/>
                  <a:gd name="T69" fmla="*/ 2147483647 h 322"/>
                  <a:gd name="T70" fmla="*/ 2147483647 w 400"/>
                  <a:gd name="T71" fmla="*/ 2147483647 h 322"/>
                  <a:gd name="T72" fmla="*/ 2147483647 w 400"/>
                  <a:gd name="T73" fmla="*/ 2147483647 h 322"/>
                  <a:gd name="T74" fmla="*/ 2147483647 w 400"/>
                  <a:gd name="T75" fmla="*/ 2147483647 h 322"/>
                  <a:gd name="T76" fmla="*/ 2147483647 w 400"/>
                  <a:gd name="T77" fmla="*/ 2147483647 h 322"/>
                  <a:gd name="T78" fmla="*/ 2147483647 w 400"/>
                  <a:gd name="T79" fmla="*/ 2147483647 h 322"/>
                  <a:gd name="T80" fmla="*/ 2147483647 w 400"/>
                  <a:gd name="T81" fmla="*/ 2147483647 h 32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00" h="322">
                    <a:moveTo>
                      <a:pt x="393" y="61"/>
                    </a:moveTo>
                    <a:cubicBezTo>
                      <a:pt x="300" y="3"/>
                      <a:pt x="300" y="3"/>
                      <a:pt x="300" y="3"/>
                    </a:cubicBezTo>
                    <a:cubicBezTo>
                      <a:pt x="296" y="0"/>
                      <a:pt x="291" y="0"/>
                      <a:pt x="286" y="3"/>
                    </a:cubicBezTo>
                    <a:cubicBezTo>
                      <a:pt x="200" y="57"/>
                      <a:pt x="200" y="57"/>
                      <a:pt x="200" y="57"/>
                    </a:cubicBezTo>
                    <a:cubicBezTo>
                      <a:pt x="113" y="3"/>
                      <a:pt x="113" y="3"/>
                      <a:pt x="113" y="3"/>
                    </a:cubicBezTo>
                    <a:cubicBezTo>
                      <a:pt x="109" y="0"/>
                      <a:pt x="104" y="0"/>
                      <a:pt x="100" y="3"/>
                    </a:cubicBezTo>
                    <a:cubicBezTo>
                      <a:pt x="6" y="61"/>
                      <a:pt x="6" y="61"/>
                      <a:pt x="6" y="61"/>
                    </a:cubicBezTo>
                    <a:cubicBezTo>
                      <a:pt x="2" y="64"/>
                      <a:pt x="0" y="68"/>
                      <a:pt x="0" y="73"/>
                    </a:cubicBezTo>
                    <a:cubicBezTo>
                      <a:pt x="0" y="307"/>
                      <a:pt x="0" y="307"/>
                      <a:pt x="0" y="307"/>
                    </a:cubicBezTo>
                    <a:cubicBezTo>
                      <a:pt x="0" y="312"/>
                      <a:pt x="2" y="317"/>
                      <a:pt x="6" y="319"/>
                    </a:cubicBezTo>
                    <a:cubicBezTo>
                      <a:pt x="11" y="322"/>
                      <a:pt x="16" y="321"/>
                      <a:pt x="20" y="319"/>
                    </a:cubicBezTo>
                    <a:cubicBezTo>
                      <a:pt x="106" y="265"/>
                      <a:pt x="106" y="265"/>
                      <a:pt x="106" y="265"/>
                    </a:cubicBezTo>
                    <a:cubicBezTo>
                      <a:pt x="193" y="319"/>
                      <a:pt x="193" y="319"/>
                      <a:pt x="193" y="319"/>
                    </a:cubicBezTo>
                    <a:cubicBezTo>
                      <a:pt x="197" y="322"/>
                      <a:pt x="202" y="322"/>
                      <a:pt x="207" y="319"/>
                    </a:cubicBezTo>
                    <a:cubicBezTo>
                      <a:pt x="293" y="265"/>
                      <a:pt x="293" y="265"/>
                      <a:pt x="293" y="265"/>
                    </a:cubicBezTo>
                    <a:cubicBezTo>
                      <a:pt x="380" y="319"/>
                      <a:pt x="380" y="319"/>
                      <a:pt x="380" y="319"/>
                    </a:cubicBezTo>
                    <a:cubicBezTo>
                      <a:pt x="382" y="320"/>
                      <a:pt x="384" y="321"/>
                      <a:pt x="387" y="321"/>
                    </a:cubicBezTo>
                    <a:cubicBezTo>
                      <a:pt x="389" y="321"/>
                      <a:pt x="391" y="320"/>
                      <a:pt x="393" y="319"/>
                    </a:cubicBezTo>
                    <a:cubicBezTo>
                      <a:pt x="397" y="317"/>
                      <a:pt x="400" y="312"/>
                      <a:pt x="400" y="307"/>
                    </a:cubicBezTo>
                    <a:cubicBezTo>
                      <a:pt x="400" y="73"/>
                      <a:pt x="400" y="73"/>
                      <a:pt x="400" y="73"/>
                    </a:cubicBezTo>
                    <a:cubicBezTo>
                      <a:pt x="400" y="68"/>
                      <a:pt x="397" y="64"/>
                      <a:pt x="393" y="61"/>
                    </a:cubicBezTo>
                    <a:close/>
                    <a:moveTo>
                      <a:pt x="93" y="241"/>
                    </a:moveTo>
                    <a:cubicBezTo>
                      <a:pt x="26" y="283"/>
                      <a:pt x="26" y="283"/>
                      <a:pt x="26" y="283"/>
                    </a:cubicBezTo>
                    <a:cubicBezTo>
                      <a:pt x="26" y="81"/>
                      <a:pt x="26" y="81"/>
                      <a:pt x="26" y="81"/>
                    </a:cubicBezTo>
                    <a:cubicBezTo>
                      <a:pt x="93" y="39"/>
                      <a:pt x="93" y="39"/>
                      <a:pt x="93" y="39"/>
                    </a:cubicBezTo>
                    <a:lnTo>
                      <a:pt x="93" y="241"/>
                    </a:lnTo>
                    <a:close/>
                    <a:moveTo>
                      <a:pt x="187" y="283"/>
                    </a:moveTo>
                    <a:cubicBezTo>
                      <a:pt x="119" y="241"/>
                      <a:pt x="119" y="241"/>
                      <a:pt x="119" y="241"/>
                    </a:cubicBezTo>
                    <a:cubicBezTo>
                      <a:pt x="119" y="39"/>
                      <a:pt x="119" y="39"/>
                      <a:pt x="119" y="39"/>
                    </a:cubicBezTo>
                    <a:cubicBezTo>
                      <a:pt x="187" y="81"/>
                      <a:pt x="187" y="81"/>
                      <a:pt x="187" y="81"/>
                    </a:cubicBezTo>
                    <a:lnTo>
                      <a:pt x="187" y="283"/>
                    </a:lnTo>
                    <a:close/>
                    <a:moveTo>
                      <a:pt x="280" y="241"/>
                    </a:moveTo>
                    <a:cubicBezTo>
                      <a:pt x="213" y="283"/>
                      <a:pt x="213" y="283"/>
                      <a:pt x="213" y="283"/>
                    </a:cubicBezTo>
                    <a:cubicBezTo>
                      <a:pt x="213" y="81"/>
                      <a:pt x="213" y="81"/>
                      <a:pt x="213" y="81"/>
                    </a:cubicBezTo>
                    <a:cubicBezTo>
                      <a:pt x="280" y="39"/>
                      <a:pt x="280" y="39"/>
                      <a:pt x="280" y="39"/>
                    </a:cubicBezTo>
                    <a:lnTo>
                      <a:pt x="280" y="241"/>
                    </a:lnTo>
                    <a:close/>
                    <a:moveTo>
                      <a:pt x="374" y="283"/>
                    </a:moveTo>
                    <a:cubicBezTo>
                      <a:pt x="306" y="241"/>
                      <a:pt x="306" y="241"/>
                      <a:pt x="306" y="241"/>
                    </a:cubicBezTo>
                    <a:cubicBezTo>
                      <a:pt x="306" y="39"/>
                      <a:pt x="306" y="39"/>
                      <a:pt x="306" y="39"/>
                    </a:cubicBezTo>
                    <a:cubicBezTo>
                      <a:pt x="374" y="81"/>
                      <a:pt x="374" y="81"/>
                      <a:pt x="374" y="81"/>
                    </a:cubicBezTo>
                    <a:lnTo>
                      <a:pt x="374" y="283"/>
                    </a:lnTo>
                    <a:close/>
                  </a:path>
                </a:pathLst>
              </a:custGeom>
              <a:solidFill>
                <a:srgbClr val="703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6290" name="Freeform 66"/>
              <p:cNvSpPr>
                <a:spLocks noEditPoints="1"/>
              </p:cNvSpPr>
              <p:nvPr/>
            </p:nvSpPr>
            <p:spPr bwMode="auto">
              <a:xfrm>
                <a:off x="6665323" y="3562825"/>
                <a:ext cx="587140" cy="587140"/>
              </a:xfrm>
              <a:custGeom>
                <a:avLst/>
                <a:gdLst>
                  <a:gd name="T0" fmla="*/ 2147483647 w 384"/>
                  <a:gd name="T1" fmla="*/ 0 h 384"/>
                  <a:gd name="T2" fmla="*/ 0 w 384"/>
                  <a:gd name="T3" fmla="*/ 2147483647 h 384"/>
                  <a:gd name="T4" fmla="*/ 2147483647 w 384"/>
                  <a:gd name="T5" fmla="*/ 2147483647 h 384"/>
                  <a:gd name="T6" fmla="*/ 2147483647 w 384"/>
                  <a:gd name="T7" fmla="*/ 2147483647 h 384"/>
                  <a:gd name="T8" fmla="*/ 2147483647 w 384"/>
                  <a:gd name="T9" fmla="*/ 0 h 384"/>
                  <a:gd name="T10" fmla="*/ 2147483647 w 384"/>
                  <a:gd name="T11" fmla="*/ 2147483647 h 384"/>
                  <a:gd name="T12" fmla="*/ 2147483647 w 384"/>
                  <a:gd name="T13" fmla="*/ 2147483647 h 384"/>
                  <a:gd name="T14" fmla="*/ 2147483647 w 384"/>
                  <a:gd name="T15" fmla="*/ 2147483647 h 384"/>
                  <a:gd name="T16" fmla="*/ 2147483647 w 384"/>
                  <a:gd name="T17" fmla="*/ 2147483647 h 384"/>
                  <a:gd name="T18" fmla="*/ 2147483647 w 384"/>
                  <a:gd name="T19" fmla="*/ 2147483647 h 38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rgbClr val="703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sp>
          <p:nvSpPr>
            <p:cNvPr id="65" name="Content Placeholder 2"/>
            <p:cNvSpPr txBox="1">
              <a:spLocks/>
            </p:cNvSpPr>
            <p:nvPr/>
          </p:nvSpPr>
          <p:spPr>
            <a:xfrm>
              <a:off x="7034801" y="2163999"/>
              <a:ext cx="1371429" cy="55102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en-US" sz="1200" b="1" dirty="0" smtClean="0">
                  <a:solidFill>
                    <a:schemeClr val="bg1">
                      <a:lumMod val="50000"/>
                    </a:schemeClr>
                  </a:solidFill>
                </a:rPr>
                <a:t>Feature 4</a:t>
              </a:r>
            </a:p>
            <a:p>
              <a:pPr marL="0" indent="0" fontAlgn="auto">
                <a:spcAft>
                  <a:spcPts val="0"/>
                </a:spcAft>
                <a:buFont typeface="Arial" pitchFamily="34" charset="0"/>
                <a:buNone/>
                <a:defRPr/>
              </a:pPr>
              <a:r>
                <a:rPr lang="en-US" sz="900" dirty="0" smtClean="0">
                  <a:solidFill>
                    <a:schemeClr val="bg1">
                      <a:lumMod val="50000"/>
                    </a:schemeClr>
                  </a:solidFill>
                </a:rPr>
                <a:t>Lorem ipsum dolor sit amet, consectetur adipiscing.</a:t>
              </a:r>
              <a:endParaRPr lang="en-US" sz="900" dirty="0">
                <a:solidFill>
                  <a:schemeClr val="bg1">
                    <a:lumMod val="50000"/>
                  </a:schemeClr>
                </a:solidFill>
              </a:endParaRPr>
            </a:p>
          </p:txBody>
        </p:sp>
      </p:grpSp>
      <p:grpSp>
        <p:nvGrpSpPr>
          <p:cNvPr id="68" name="Group 67"/>
          <p:cNvGrpSpPr>
            <a:grpSpLocks/>
          </p:cNvGrpSpPr>
          <p:nvPr/>
        </p:nvGrpSpPr>
        <p:grpSpPr bwMode="auto">
          <a:xfrm>
            <a:off x="7143750" y="5508625"/>
            <a:ext cx="2371725" cy="735013"/>
            <a:chOff x="6627304" y="2936279"/>
            <a:chExt cx="1778926" cy="551027"/>
          </a:xfrm>
        </p:grpSpPr>
        <p:grpSp>
          <p:nvGrpSpPr>
            <p:cNvPr id="96283" name="Group 68"/>
            <p:cNvGrpSpPr>
              <a:grpSpLocks/>
            </p:cNvGrpSpPr>
            <p:nvPr/>
          </p:nvGrpSpPr>
          <p:grpSpPr bwMode="auto">
            <a:xfrm>
              <a:off x="6627304" y="2959325"/>
              <a:ext cx="401025" cy="401025"/>
              <a:chOff x="7740352" y="3562825"/>
              <a:chExt cx="587140" cy="587140"/>
            </a:xfrm>
          </p:grpSpPr>
          <p:sp>
            <p:nvSpPr>
              <p:cNvPr id="96285" name="Freeform 23"/>
              <p:cNvSpPr>
                <a:spLocks noEditPoints="1"/>
              </p:cNvSpPr>
              <p:nvPr/>
            </p:nvSpPr>
            <p:spPr bwMode="auto">
              <a:xfrm>
                <a:off x="7740352" y="3562825"/>
                <a:ext cx="587140" cy="587140"/>
              </a:xfrm>
              <a:custGeom>
                <a:avLst/>
                <a:gdLst>
                  <a:gd name="T0" fmla="*/ 2147483647 w 384"/>
                  <a:gd name="T1" fmla="*/ 0 h 384"/>
                  <a:gd name="T2" fmla="*/ 0 w 384"/>
                  <a:gd name="T3" fmla="*/ 2147483647 h 384"/>
                  <a:gd name="T4" fmla="*/ 2147483647 w 384"/>
                  <a:gd name="T5" fmla="*/ 2147483647 h 384"/>
                  <a:gd name="T6" fmla="*/ 2147483647 w 384"/>
                  <a:gd name="T7" fmla="*/ 2147483647 h 384"/>
                  <a:gd name="T8" fmla="*/ 2147483647 w 384"/>
                  <a:gd name="T9" fmla="*/ 0 h 384"/>
                  <a:gd name="T10" fmla="*/ 2147483647 w 384"/>
                  <a:gd name="T11" fmla="*/ 2147483647 h 384"/>
                  <a:gd name="T12" fmla="*/ 2147483647 w 384"/>
                  <a:gd name="T13" fmla="*/ 2147483647 h 384"/>
                  <a:gd name="T14" fmla="*/ 2147483647 w 384"/>
                  <a:gd name="T15" fmla="*/ 2147483647 h 384"/>
                  <a:gd name="T16" fmla="*/ 2147483647 w 384"/>
                  <a:gd name="T17" fmla="*/ 2147483647 h 384"/>
                  <a:gd name="T18" fmla="*/ 2147483647 w 384"/>
                  <a:gd name="T19" fmla="*/ 2147483647 h 38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6286" name="Freeform 27"/>
              <p:cNvSpPr>
                <a:spLocks noEditPoints="1"/>
              </p:cNvSpPr>
              <p:nvPr/>
            </p:nvSpPr>
            <p:spPr bwMode="auto">
              <a:xfrm>
                <a:off x="7931746" y="3722078"/>
                <a:ext cx="204352" cy="268635"/>
              </a:xfrm>
              <a:custGeom>
                <a:avLst/>
                <a:gdLst>
                  <a:gd name="T0" fmla="*/ 2147483647 w 256"/>
                  <a:gd name="T1" fmla="*/ 2147483647 h 336"/>
                  <a:gd name="T2" fmla="*/ 2147483647 w 256"/>
                  <a:gd name="T3" fmla="*/ 0 h 336"/>
                  <a:gd name="T4" fmla="*/ 0 w 256"/>
                  <a:gd name="T5" fmla="*/ 2147483647 h 336"/>
                  <a:gd name="T6" fmla="*/ 2147483647 w 256"/>
                  <a:gd name="T7" fmla="*/ 2147483647 h 336"/>
                  <a:gd name="T8" fmla="*/ 2147483647 w 256"/>
                  <a:gd name="T9" fmla="*/ 2147483647 h 336"/>
                  <a:gd name="T10" fmla="*/ 0 w 256"/>
                  <a:gd name="T11" fmla="*/ 2147483647 h 336"/>
                  <a:gd name="T12" fmla="*/ 2147483647 w 256"/>
                  <a:gd name="T13" fmla="*/ 2147483647 h 336"/>
                  <a:gd name="T14" fmla="*/ 2147483647 w 256"/>
                  <a:gd name="T15" fmla="*/ 2147483647 h 336"/>
                  <a:gd name="T16" fmla="*/ 2147483647 w 256"/>
                  <a:gd name="T17" fmla="*/ 2147483647 h 336"/>
                  <a:gd name="T18" fmla="*/ 2147483647 w 256"/>
                  <a:gd name="T19" fmla="*/ 2147483647 h 336"/>
                  <a:gd name="T20" fmla="*/ 2147483647 w 256"/>
                  <a:gd name="T21" fmla="*/ 2147483647 h 336"/>
                  <a:gd name="T22" fmla="*/ 2147483647 w 256"/>
                  <a:gd name="T23" fmla="*/ 2147483647 h 336"/>
                  <a:gd name="T24" fmla="*/ 2147483647 w 256"/>
                  <a:gd name="T25" fmla="*/ 2147483647 h 336"/>
                  <a:gd name="T26" fmla="*/ 2147483647 w 256"/>
                  <a:gd name="T27" fmla="*/ 2147483647 h 336"/>
                  <a:gd name="T28" fmla="*/ 2147483647 w 256"/>
                  <a:gd name="T29" fmla="*/ 2147483647 h 336"/>
                  <a:gd name="T30" fmla="*/ 2147483647 w 256"/>
                  <a:gd name="T31" fmla="*/ 2147483647 h 336"/>
                  <a:gd name="T32" fmla="*/ 2147483647 w 256"/>
                  <a:gd name="T33" fmla="*/ 2147483647 h 336"/>
                  <a:gd name="T34" fmla="*/ 2147483647 w 256"/>
                  <a:gd name="T35" fmla="*/ 2147483647 h 336"/>
                  <a:gd name="T36" fmla="*/ 2147483647 w 256"/>
                  <a:gd name="T37" fmla="*/ 2147483647 h 336"/>
                  <a:gd name="T38" fmla="*/ 2147483647 w 256"/>
                  <a:gd name="T39" fmla="*/ 2147483647 h 336"/>
                  <a:gd name="T40" fmla="*/ 2147483647 w 256"/>
                  <a:gd name="T41" fmla="*/ 2147483647 h 336"/>
                  <a:gd name="T42" fmla="*/ 2147483647 w 256"/>
                  <a:gd name="T43" fmla="*/ 2147483647 h 336"/>
                  <a:gd name="T44" fmla="*/ 2147483647 w 256"/>
                  <a:gd name="T45" fmla="*/ 2147483647 h 336"/>
                  <a:gd name="T46" fmla="*/ 2147483647 w 256"/>
                  <a:gd name="T47" fmla="*/ 2147483647 h 336"/>
                  <a:gd name="T48" fmla="*/ 2147483647 w 256"/>
                  <a:gd name="T49" fmla="*/ 0 h 336"/>
                  <a:gd name="T50" fmla="*/ 2147483647 w 256"/>
                  <a:gd name="T51" fmla="*/ 2147483647 h 336"/>
                  <a:gd name="T52" fmla="*/ 2147483647 w 256"/>
                  <a:gd name="T53" fmla="*/ 2147483647 h 336"/>
                  <a:gd name="T54" fmla="*/ 2147483647 w 256"/>
                  <a:gd name="T55" fmla="*/ 2147483647 h 336"/>
                  <a:gd name="T56" fmla="*/ 2147483647 w 256"/>
                  <a:gd name="T57" fmla="*/ 2147483647 h 336"/>
                  <a:gd name="T58" fmla="*/ 2147483647 w 256"/>
                  <a:gd name="T59" fmla="*/ 2147483647 h 336"/>
                  <a:gd name="T60" fmla="*/ 2147483647 w 256"/>
                  <a:gd name="T61" fmla="*/ 2147483647 h 336"/>
                  <a:gd name="T62" fmla="*/ 2147483647 w 256"/>
                  <a:gd name="T63" fmla="*/ 2147483647 h 336"/>
                  <a:gd name="T64" fmla="*/ 2147483647 w 256"/>
                  <a:gd name="T65" fmla="*/ 2147483647 h 336"/>
                  <a:gd name="T66" fmla="*/ 2147483647 w 256"/>
                  <a:gd name="T67" fmla="*/ 2147483647 h 336"/>
                  <a:gd name="T68" fmla="*/ 2147483647 w 256"/>
                  <a:gd name="T69" fmla="*/ 2147483647 h 336"/>
                  <a:gd name="T70" fmla="*/ 2147483647 w 256"/>
                  <a:gd name="T71" fmla="*/ 2147483647 h 336"/>
                  <a:gd name="T72" fmla="*/ 2147483647 w 256"/>
                  <a:gd name="T73" fmla="*/ 2147483647 h 336"/>
                  <a:gd name="T74" fmla="*/ 2147483647 w 256"/>
                  <a:gd name="T75" fmla="*/ 2147483647 h 336"/>
                  <a:gd name="T76" fmla="*/ 2147483647 w 256"/>
                  <a:gd name="T77" fmla="*/ 2147483647 h 336"/>
                  <a:gd name="T78" fmla="*/ 2147483647 w 256"/>
                  <a:gd name="T79" fmla="*/ 2147483647 h 336"/>
                  <a:gd name="T80" fmla="*/ 2147483647 w 256"/>
                  <a:gd name="T81" fmla="*/ 2147483647 h 336"/>
                  <a:gd name="T82" fmla="*/ 2147483647 w 256"/>
                  <a:gd name="T83" fmla="*/ 2147483647 h 3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256" h="336">
                    <a:moveTo>
                      <a:pt x="96" y="48"/>
                    </a:moveTo>
                    <a:cubicBezTo>
                      <a:pt x="96" y="21"/>
                      <a:pt x="74" y="0"/>
                      <a:pt x="48" y="0"/>
                    </a:cubicBezTo>
                    <a:cubicBezTo>
                      <a:pt x="21" y="0"/>
                      <a:pt x="0" y="21"/>
                      <a:pt x="0" y="48"/>
                    </a:cubicBezTo>
                    <a:cubicBezTo>
                      <a:pt x="0" y="68"/>
                      <a:pt x="12" y="85"/>
                      <a:pt x="29" y="92"/>
                    </a:cubicBezTo>
                    <a:cubicBezTo>
                      <a:pt x="29" y="244"/>
                      <a:pt x="29" y="244"/>
                      <a:pt x="29" y="244"/>
                    </a:cubicBezTo>
                    <a:cubicBezTo>
                      <a:pt x="12" y="251"/>
                      <a:pt x="0" y="268"/>
                      <a:pt x="0" y="288"/>
                    </a:cubicBezTo>
                    <a:cubicBezTo>
                      <a:pt x="0" y="314"/>
                      <a:pt x="21" y="336"/>
                      <a:pt x="48" y="336"/>
                    </a:cubicBezTo>
                    <a:cubicBezTo>
                      <a:pt x="74" y="336"/>
                      <a:pt x="96" y="314"/>
                      <a:pt x="96" y="288"/>
                    </a:cubicBezTo>
                    <a:cubicBezTo>
                      <a:pt x="96" y="268"/>
                      <a:pt x="84" y="251"/>
                      <a:pt x="67" y="244"/>
                    </a:cubicBezTo>
                    <a:cubicBezTo>
                      <a:pt x="67" y="92"/>
                      <a:pt x="67" y="92"/>
                      <a:pt x="67" y="92"/>
                    </a:cubicBezTo>
                    <a:cubicBezTo>
                      <a:pt x="84" y="85"/>
                      <a:pt x="96" y="68"/>
                      <a:pt x="96" y="48"/>
                    </a:cubicBezTo>
                    <a:close/>
                    <a:moveTo>
                      <a:pt x="75" y="288"/>
                    </a:moveTo>
                    <a:cubicBezTo>
                      <a:pt x="75" y="303"/>
                      <a:pt x="63" y="316"/>
                      <a:pt x="48" y="316"/>
                    </a:cubicBezTo>
                    <a:cubicBezTo>
                      <a:pt x="32" y="316"/>
                      <a:pt x="20" y="303"/>
                      <a:pt x="20" y="288"/>
                    </a:cubicBezTo>
                    <a:cubicBezTo>
                      <a:pt x="20" y="273"/>
                      <a:pt x="32" y="260"/>
                      <a:pt x="48" y="260"/>
                    </a:cubicBezTo>
                    <a:cubicBezTo>
                      <a:pt x="63" y="260"/>
                      <a:pt x="75" y="273"/>
                      <a:pt x="75" y="288"/>
                    </a:cubicBezTo>
                    <a:close/>
                    <a:moveTo>
                      <a:pt x="48" y="76"/>
                    </a:moveTo>
                    <a:cubicBezTo>
                      <a:pt x="32" y="76"/>
                      <a:pt x="20" y="63"/>
                      <a:pt x="20" y="48"/>
                    </a:cubicBezTo>
                    <a:cubicBezTo>
                      <a:pt x="20" y="33"/>
                      <a:pt x="32" y="20"/>
                      <a:pt x="48" y="20"/>
                    </a:cubicBezTo>
                    <a:cubicBezTo>
                      <a:pt x="63" y="20"/>
                      <a:pt x="75" y="33"/>
                      <a:pt x="75" y="48"/>
                    </a:cubicBezTo>
                    <a:cubicBezTo>
                      <a:pt x="75" y="63"/>
                      <a:pt x="63" y="76"/>
                      <a:pt x="48" y="76"/>
                    </a:cubicBezTo>
                    <a:close/>
                    <a:moveTo>
                      <a:pt x="227" y="244"/>
                    </a:moveTo>
                    <a:cubicBezTo>
                      <a:pt x="227" y="92"/>
                      <a:pt x="227" y="92"/>
                      <a:pt x="227" y="92"/>
                    </a:cubicBezTo>
                    <a:cubicBezTo>
                      <a:pt x="244" y="85"/>
                      <a:pt x="256" y="68"/>
                      <a:pt x="256" y="48"/>
                    </a:cubicBezTo>
                    <a:cubicBezTo>
                      <a:pt x="256" y="21"/>
                      <a:pt x="234" y="0"/>
                      <a:pt x="208" y="0"/>
                    </a:cubicBezTo>
                    <a:cubicBezTo>
                      <a:pt x="181" y="0"/>
                      <a:pt x="160" y="21"/>
                      <a:pt x="160" y="48"/>
                    </a:cubicBezTo>
                    <a:cubicBezTo>
                      <a:pt x="160" y="68"/>
                      <a:pt x="172" y="85"/>
                      <a:pt x="189" y="92"/>
                    </a:cubicBezTo>
                    <a:cubicBezTo>
                      <a:pt x="189" y="244"/>
                      <a:pt x="189" y="244"/>
                      <a:pt x="189" y="244"/>
                    </a:cubicBezTo>
                    <a:cubicBezTo>
                      <a:pt x="172" y="251"/>
                      <a:pt x="160" y="268"/>
                      <a:pt x="160" y="288"/>
                    </a:cubicBezTo>
                    <a:cubicBezTo>
                      <a:pt x="160" y="314"/>
                      <a:pt x="181" y="336"/>
                      <a:pt x="208" y="336"/>
                    </a:cubicBezTo>
                    <a:cubicBezTo>
                      <a:pt x="234" y="336"/>
                      <a:pt x="256" y="314"/>
                      <a:pt x="256" y="288"/>
                    </a:cubicBezTo>
                    <a:cubicBezTo>
                      <a:pt x="256" y="268"/>
                      <a:pt x="244" y="251"/>
                      <a:pt x="227" y="244"/>
                    </a:cubicBezTo>
                    <a:close/>
                    <a:moveTo>
                      <a:pt x="180" y="48"/>
                    </a:moveTo>
                    <a:cubicBezTo>
                      <a:pt x="180" y="33"/>
                      <a:pt x="192" y="20"/>
                      <a:pt x="208" y="20"/>
                    </a:cubicBezTo>
                    <a:cubicBezTo>
                      <a:pt x="223" y="20"/>
                      <a:pt x="235" y="33"/>
                      <a:pt x="235" y="48"/>
                    </a:cubicBezTo>
                    <a:cubicBezTo>
                      <a:pt x="235" y="63"/>
                      <a:pt x="223" y="76"/>
                      <a:pt x="208" y="76"/>
                    </a:cubicBezTo>
                    <a:cubicBezTo>
                      <a:pt x="192" y="76"/>
                      <a:pt x="180" y="63"/>
                      <a:pt x="180" y="48"/>
                    </a:cubicBezTo>
                    <a:close/>
                    <a:moveTo>
                      <a:pt x="208" y="316"/>
                    </a:moveTo>
                    <a:cubicBezTo>
                      <a:pt x="192" y="316"/>
                      <a:pt x="180" y="303"/>
                      <a:pt x="180" y="288"/>
                    </a:cubicBezTo>
                    <a:cubicBezTo>
                      <a:pt x="180" y="273"/>
                      <a:pt x="192" y="260"/>
                      <a:pt x="208" y="260"/>
                    </a:cubicBezTo>
                    <a:cubicBezTo>
                      <a:pt x="223" y="260"/>
                      <a:pt x="235" y="273"/>
                      <a:pt x="235" y="288"/>
                    </a:cubicBezTo>
                    <a:cubicBezTo>
                      <a:pt x="235" y="303"/>
                      <a:pt x="223" y="316"/>
                      <a:pt x="208" y="316"/>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sp>
          <p:nvSpPr>
            <p:cNvPr id="70" name="Content Placeholder 2"/>
            <p:cNvSpPr txBox="1">
              <a:spLocks/>
            </p:cNvSpPr>
            <p:nvPr/>
          </p:nvSpPr>
          <p:spPr>
            <a:xfrm>
              <a:off x="7034528" y="2936279"/>
              <a:ext cx="1371702" cy="55102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en-US" sz="1200" b="1" dirty="0" smtClean="0">
                  <a:solidFill>
                    <a:schemeClr val="bg1">
                      <a:lumMod val="50000"/>
                    </a:schemeClr>
                  </a:solidFill>
                </a:rPr>
                <a:t>Feature 5</a:t>
              </a:r>
            </a:p>
            <a:p>
              <a:pPr marL="0" indent="0" fontAlgn="auto">
                <a:spcAft>
                  <a:spcPts val="0"/>
                </a:spcAft>
                <a:buFont typeface="Arial" pitchFamily="34" charset="0"/>
                <a:buNone/>
                <a:defRPr/>
              </a:pPr>
              <a:r>
                <a:rPr lang="en-US" sz="900" dirty="0" smtClean="0">
                  <a:solidFill>
                    <a:schemeClr val="bg1">
                      <a:lumMod val="50000"/>
                    </a:schemeClr>
                  </a:solidFill>
                </a:rPr>
                <a:t>Lorem ipsum dolor sit amet, consectetur adipiscing.</a:t>
              </a:r>
              <a:endParaRPr lang="en-US" sz="900" dirty="0">
                <a:solidFill>
                  <a:schemeClr val="bg1">
                    <a:lumMod val="50000"/>
                  </a:schemeClr>
                </a:solidFill>
              </a:endParaRPr>
            </a:p>
          </p:txBody>
        </p:sp>
      </p:grpSp>
      <p:grpSp>
        <p:nvGrpSpPr>
          <p:cNvPr id="78" name="Group 77"/>
          <p:cNvGrpSpPr>
            <a:grpSpLocks/>
          </p:cNvGrpSpPr>
          <p:nvPr/>
        </p:nvGrpSpPr>
        <p:grpSpPr bwMode="auto">
          <a:xfrm>
            <a:off x="815975" y="5549900"/>
            <a:ext cx="2379663" cy="735013"/>
            <a:chOff x="2133599" y="2164000"/>
            <a:chExt cx="1784571" cy="551027"/>
          </a:xfrm>
        </p:grpSpPr>
        <p:grpSp>
          <p:nvGrpSpPr>
            <p:cNvPr id="79" name="Group 78"/>
            <p:cNvGrpSpPr/>
            <p:nvPr/>
          </p:nvGrpSpPr>
          <p:grpSpPr>
            <a:xfrm>
              <a:off x="2133599" y="2170725"/>
              <a:ext cx="401025" cy="401025"/>
              <a:chOff x="3707904" y="1338582"/>
              <a:chExt cx="587140" cy="587140"/>
            </a:xfrm>
            <a:solidFill>
              <a:schemeClr val="accent2"/>
            </a:solidFill>
          </p:grpSpPr>
          <p:sp>
            <p:nvSpPr>
              <p:cNvPr id="81" name="Freeform 80"/>
              <p:cNvSpPr>
                <a:spLocks noEditPoints="1"/>
              </p:cNvSpPr>
              <p:nvPr/>
            </p:nvSpPr>
            <p:spPr bwMode="auto">
              <a:xfrm>
                <a:off x="3869342" y="1489799"/>
                <a:ext cx="232459" cy="261709"/>
              </a:xfrm>
              <a:custGeom>
                <a:avLst/>
                <a:gdLst>
                  <a:gd name="T0" fmla="*/ 300 w 320"/>
                  <a:gd name="T1" fmla="*/ 0 h 360"/>
                  <a:gd name="T2" fmla="*/ 256 w 320"/>
                  <a:gd name="T3" fmla="*/ 0 h 360"/>
                  <a:gd name="T4" fmla="*/ 240 w 320"/>
                  <a:gd name="T5" fmla="*/ 20 h 360"/>
                  <a:gd name="T6" fmla="*/ 240 w 320"/>
                  <a:gd name="T7" fmla="*/ 360 h 360"/>
                  <a:gd name="T8" fmla="*/ 320 w 320"/>
                  <a:gd name="T9" fmla="*/ 360 h 360"/>
                  <a:gd name="T10" fmla="*/ 320 w 320"/>
                  <a:gd name="T11" fmla="*/ 20 h 360"/>
                  <a:gd name="T12" fmla="*/ 300 w 320"/>
                  <a:gd name="T13" fmla="*/ 0 h 360"/>
                  <a:gd name="T14" fmla="*/ 180 w 320"/>
                  <a:gd name="T15" fmla="*/ 120 h 360"/>
                  <a:gd name="T16" fmla="*/ 136 w 320"/>
                  <a:gd name="T17" fmla="*/ 120 h 360"/>
                  <a:gd name="T18" fmla="*/ 120 w 320"/>
                  <a:gd name="T19" fmla="*/ 140 h 360"/>
                  <a:gd name="T20" fmla="*/ 120 w 320"/>
                  <a:gd name="T21" fmla="*/ 360 h 360"/>
                  <a:gd name="T22" fmla="*/ 200 w 320"/>
                  <a:gd name="T23" fmla="*/ 360 h 360"/>
                  <a:gd name="T24" fmla="*/ 200 w 320"/>
                  <a:gd name="T25" fmla="*/ 140 h 360"/>
                  <a:gd name="T26" fmla="*/ 180 w 320"/>
                  <a:gd name="T27" fmla="*/ 120 h 360"/>
                  <a:gd name="T28" fmla="*/ 60 w 320"/>
                  <a:gd name="T29" fmla="*/ 240 h 360"/>
                  <a:gd name="T30" fmla="*/ 16 w 320"/>
                  <a:gd name="T31" fmla="*/ 240 h 360"/>
                  <a:gd name="T32" fmla="*/ 0 w 320"/>
                  <a:gd name="T33" fmla="*/ 260 h 360"/>
                  <a:gd name="T34" fmla="*/ 0 w 320"/>
                  <a:gd name="T35" fmla="*/ 360 h 360"/>
                  <a:gd name="T36" fmla="*/ 80 w 320"/>
                  <a:gd name="T37" fmla="*/ 360 h 360"/>
                  <a:gd name="T38" fmla="*/ 80 w 320"/>
                  <a:gd name="T39" fmla="*/ 260 h 360"/>
                  <a:gd name="T40" fmla="*/ 60 w 320"/>
                  <a:gd name="T41" fmla="*/ 24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0" h="360">
                    <a:moveTo>
                      <a:pt x="300" y="0"/>
                    </a:moveTo>
                    <a:cubicBezTo>
                      <a:pt x="256" y="0"/>
                      <a:pt x="256" y="0"/>
                      <a:pt x="256" y="0"/>
                    </a:cubicBezTo>
                    <a:cubicBezTo>
                      <a:pt x="245" y="0"/>
                      <a:pt x="240" y="9"/>
                      <a:pt x="240" y="20"/>
                    </a:cubicBezTo>
                    <a:cubicBezTo>
                      <a:pt x="240" y="360"/>
                      <a:pt x="240" y="360"/>
                      <a:pt x="240" y="360"/>
                    </a:cubicBezTo>
                    <a:cubicBezTo>
                      <a:pt x="320" y="360"/>
                      <a:pt x="320" y="360"/>
                      <a:pt x="320" y="360"/>
                    </a:cubicBezTo>
                    <a:cubicBezTo>
                      <a:pt x="320" y="20"/>
                      <a:pt x="320" y="20"/>
                      <a:pt x="320" y="20"/>
                    </a:cubicBezTo>
                    <a:cubicBezTo>
                      <a:pt x="320" y="9"/>
                      <a:pt x="311" y="0"/>
                      <a:pt x="300" y="0"/>
                    </a:cubicBezTo>
                    <a:close/>
                    <a:moveTo>
                      <a:pt x="180" y="120"/>
                    </a:moveTo>
                    <a:cubicBezTo>
                      <a:pt x="136" y="120"/>
                      <a:pt x="136" y="120"/>
                      <a:pt x="136" y="120"/>
                    </a:cubicBezTo>
                    <a:cubicBezTo>
                      <a:pt x="125" y="120"/>
                      <a:pt x="120" y="129"/>
                      <a:pt x="120" y="140"/>
                    </a:cubicBezTo>
                    <a:cubicBezTo>
                      <a:pt x="120" y="360"/>
                      <a:pt x="120" y="360"/>
                      <a:pt x="120" y="360"/>
                    </a:cubicBezTo>
                    <a:cubicBezTo>
                      <a:pt x="200" y="360"/>
                      <a:pt x="200" y="360"/>
                      <a:pt x="200" y="360"/>
                    </a:cubicBezTo>
                    <a:cubicBezTo>
                      <a:pt x="200" y="140"/>
                      <a:pt x="200" y="140"/>
                      <a:pt x="200" y="140"/>
                    </a:cubicBezTo>
                    <a:cubicBezTo>
                      <a:pt x="200" y="129"/>
                      <a:pt x="191" y="120"/>
                      <a:pt x="180" y="120"/>
                    </a:cubicBezTo>
                    <a:close/>
                    <a:moveTo>
                      <a:pt x="60" y="240"/>
                    </a:moveTo>
                    <a:cubicBezTo>
                      <a:pt x="16" y="240"/>
                      <a:pt x="16" y="240"/>
                      <a:pt x="16" y="240"/>
                    </a:cubicBezTo>
                    <a:cubicBezTo>
                      <a:pt x="5" y="240"/>
                      <a:pt x="0" y="249"/>
                      <a:pt x="0" y="260"/>
                    </a:cubicBezTo>
                    <a:cubicBezTo>
                      <a:pt x="0" y="360"/>
                      <a:pt x="0" y="360"/>
                      <a:pt x="0" y="360"/>
                    </a:cubicBezTo>
                    <a:cubicBezTo>
                      <a:pt x="80" y="360"/>
                      <a:pt x="80" y="360"/>
                      <a:pt x="80" y="360"/>
                    </a:cubicBezTo>
                    <a:cubicBezTo>
                      <a:pt x="80" y="260"/>
                      <a:pt x="80" y="260"/>
                      <a:pt x="80" y="260"/>
                    </a:cubicBezTo>
                    <a:cubicBezTo>
                      <a:pt x="80" y="249"/>
                      <a:pt x="71" y="240"/>
                      <a:pt x="60" y="240"/>
                    </a:cubicBezTo>
                    <a:close/>
                  </a:path>
                </a:pathLst>
              </a:custGeom>
              <a:solidFill>
                <a:schemeClr val="accent1"/>
              </a:solidFill>
              <a:ln>
                <a:noFill/>
              </a:ln>
            </p:spPr>
            <p:txBody>
              <a:bodyPr/>
              <a:lstStyle/>
              <a:p>
                <a:pPr eaLnBrk="1" fontAlgn="auto" hangingPunct="1">
                  <a:spcBef>
                    <a:spcPts val="0"/>
                  </a:spcBef>
                  <a:spcAft>
                    <a:spcPts val="0"/>
                  </a:spcAft>
                  <a:defRPr/>
                </a:pPr>
                <a:endParaRPr lang="en-US" sz="1400" dirty="0">
                  <a:solidFill>
                    <a:schemeClr val="bg1"/>
                  </a:solidFill>
                  <a:latin typeface="+mn-lt"/>
                </a:endParaRPr>
              </a:p>
            </p:txBody>
          </p:sp>
          <p:sp>
            <p:nvSpPr>
              <p:cNvPr id="82" name="Freeform 23"/>
              <p:cNvSpPr>
                <a:spLocks noEditPoints="1"/>
              </p:cNvSpPr>
              <p:nvPr/>
            </p:nvSpPr>
            <p:spPr bwMode="auto">
              <a:xfrm>
                <a:off x="3707904" y="1338582"/>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1"/>
              </a:solidFill>
              <a:ln>
                <a:noFill/>
              </a:ln>
            </p:spPr>
            <p:txBody>
              <a:bodyPr/>
              <a:lstStyle/>
              <a:p>
                <a:pPr eaLnBrk="1" fontAlgn="auto" hangingPunct="1">
                  <a:spcBef>
                    <a:spcPts val="0"/>
                  </a:spcBef>
                  <a:spcAft>
                    <a:spcPts val="0"/>
                  </a:spcAft>
                  <a:defRPr/>
                </a:pPr>
                <a:endParaRPr lang="en-US" sz="1400" dirty="0">
                  <a:solidFill>
                    <a:schemeClr val="bg1"/>
                  </a:solidFill>
                  <a:latin typeface="+mn-lt"/>
                </a:endParaRPr>
              </a:p>
            </p:txBody>
          </p:sp>
        </p:grpSp>
        <p:sp>
          <p:nvSpPr>
            <p:cNvPr id="80" name="Content Placeholder 2"/>
            <p:cNvSpPr txBox="1">
              <a:spLocks/>
            </p:cNvSpPr>
            <p:nvPr/>
          </p:nvSpPr>
          <p:spPr>
            <a:xfrm>
              <a:off x="2546705" y="2164000"/>
              <a:ext cx="1371465" cy="55102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en-US" sz="1200" b="1" dirty="0" smtClean="0">
                  <a:solidFill>
                    <a:schemeClr val="bg1">
                      <a:lumMod val="50000"/>
                    </a:schemeClr>
                  </a:solidFill>
                </a:rPr>
                <a:t>Feature 1</a:t>
              </a:r>
            </a:p>
            <a:p>
              <a:pPr marL="0" indent="0" fontAlgn="auto">
                <a:spcAft>
                  <a:spcPts val="0"/>
                </a:spcAft>
                <a:buFont typeface="Arial" pitchFamily="34" charset="0"/>
                <a:buNone/>
                <a:defRPr/>
              </a:pPr>
              <a:r>
                <a:rPr lang="en-US" sz="900" dirty="0" smtClean="0">
                  <a:solidFill>
                    <a:schemeClr val="bg1">
                      <a:lumMod val="50000"/>
                    </a:schemeClr>
                  </a:solidFill>
                </a:rPr>
                <a:t>Lorem ipsum dolor sit amet, consectetur adipiscing.</a:t>
              </a:r>
              <a:endParaRPr lang="en-US" sz="900" dirty="0">
                <a:solidFill>
                  <a:schemeClr val="bg1">
                    <a:lumMod val="50000"/>
                  </a:schemeClr>
                </a:solidFill>
              </a:endParaRPr>
            </a:p>
          </p:txBody>
        </p:sp>
      </p:grpSp>
      <p:grpSp>
        <p:nvGrpSpPr>
          <p:cNvPr id="83" name="Group 82"/>
          <p:cNvGrpSpPr>
            <a:grpSpLocks/>
          </p:cNvGrpSpPr>
          <p:nvPr/>
        </p:nvGrpSpPr>
        <p:grpSpPr bwMode="auto">
          <a:xfrm>
            <a:off x="5040313" y="5522913"/>
            <a:ext cx="2365375" cy="735012"/>
            <a:chOff x="2133600" y="2946670"/>
            <a:chExt cx="1774182" cy="551027"/>
          </a:xfrm>
        </p:grpSpPr>
        <p:sp>
          <p:nvSpPr>
            <p:cNvPr id="84" name="Content Placeholder 2"/>
            <p:cNvSpPr txBox="1">
              <a:spLocks/>
            </p:cNvSpPr>
            <p:nvPr/>
          </p:nvSpPr>
          <p:spPr>
            <a:xfrm>
              <a:off x="2536065" y="2946670"/>
              <a:ext cx="1371717" cy="55102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en-US" sz="1200" b="1" dirty="0" smtClean="0">
                  <a:solidFill>
                    <a:schemeClr val="bg1">
                      <a:lumMod val="50000"/>
                    </a:schemeClr>
                  </a:solidFill>
                </a:rPr>
                <a:t>Feature 2</a:t>
              </a:r>
            </a:p>
            <a:p>
              <a:pPr marL="0" indent="0" fontAlgn="auto">
                <a:spcAft>
                  <a:spcPts val="0"/>
                </a:spcAft>
                <a:buFont typeface="Arial" pitchFamily="34" charset="0"/>
                <a:buNone/>
                <a:defRPr/>
              </a:pPr>
              <a:r>
                <a:rPr lang="en-US" sz="900" dirty="0" smtClean="0">
                  <a:solidFill>
                    <a:schemeClr val="bg1">
                      <a:lumMod val="50000"/>
                    </a:schemeClr>
                  </a:solidFill>
                </a:rPr>
                <a:t>Lorem ipsum dolor sit amet, consectetur adipiscing.</a:t>
              </a:r>
              <a:endParaRPr lang="en-US" sz="900" dirty="0">
                <a:solidFill>
                  <a:schemeClr val="bg1">
                    <a:lumMod val="50000"/>
                  </a:schemeClr>
                </a:solidFill>
              </a:endParaRPr>
            </a:p>
          </p:txBody>
        </p:sp>
        <p:grpSp>
          <p:nvGrpSpPr>
            <p:cNvPr id="85" name="Group 84"/>
            <p:cNvGrpSpPr/>
            <p:nvPr/>
          </p:nvGrpSpPr>
          <p:grpSpPr>
            <a:xfrm>
              <a:off x="2133600" y="2959325"/>
              <a:ext cx="401025" cy="401025"/>
              <a:chOff x="2133600" y="2959325"/>
              <a:chExt cx="401025" cy="401025"/>
            </a:xfrm>
            <a:solidFill>
              <a:schemeClr val="accent2"/>
            </a:solidFill>
          </p:grpSpPr>
          <p:sp>
            <p:nvSpPr>
              <p:cNvPr id="86" name="Freeform 23"/>
              <p:cNvSpPr>
                <a:spLocks noEditPoints="1"/>
              </p:cNvSpPr>
              <p:nvPr/>
            </p:nvSpPr>
            <p:spPr bwMode="auto">
              <a:xfrm>
                <a:off x="2133600" y="2959325"/>
                <a:ext cx="401025" cy="401025"/>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4"/>
              </a:solidFill>
              <a:ln>
                <a:noFill/>
              </a:ln>
            </p:spPr>
            <p:txBody>
              <a:bodyPr/>
              <a:lstStyle/>
              <a:p>
                <a:pPr eaLnBrk="1" fontAlgn="auto" hangingPunct="1">
                  <a:spcBef>
                    <a:spcPts val="0"/>
                  </a:spcBef>
                  <a:spcAft>
                    <a:spcPts val="0"/>
                  </a:spcAft>
                  <a:defRPr/>
                </a:pPr>
                <a:endParaRPr lang="en-US" sz="1400" dirty="0">
                  <a:solidFill>
                    <a:schemeClr val="bg1"/>
                  </a:solidFill>
                  <a:latin typeface="+mn-lt"/>
                </a:endParaRPr>
              </a:p>
            </p:txBody>
          </p:sp>
          <p:sp>
            <p:nvSpPr>
              <p:cNvPr id="87" name="Freeform 21"/>
              <p:cNvSpPr>
                <a:spLocks noEditPoints="1"/>
              </p:cNvSpPr>
              <p:nvPr/>
            </p:nvSpPr>
            <p:spPr bwMode="auto">
              <a:xfrm>
                <a:off x="2261806" y="3069313"/>
                <a:ext cx="144612" cy="181051"/>
              </a:xfrm>
              <a:custGeom>
                <a:avLst/>
                <a:gdLst>
                  <a:gd name="T0" fmla="*/ 311 w 321"/>
                  <a:gd name="T1" fmla="*/ 99 h 402"/>
                  <a:gd name="T2" fmla="*/ 189 w 321"/>
                  <a:gd name="T3" fmla="*/ 11 h 402"/>
                  <a:gd name="T4" fmla="*/ 94 w 321"/>
                  <a:gd name="T5" fmla="*/ 126 h 402"/>
                  <a:gd name="T6" fmla="*/ 109 w 321"/>
                  <a:gd name="T7" fmla="*/ 174 h 402"/>
                  <a:gd name="T8" fmla="*/ 6 w 321"/>
                  <a:gd name="T9" fmla="*/ 328 h 402"/>
                  <a:gd name="T10" fmla="*/ 1 w 321"/>
                  <a:gd name="T11" fmla="*/ 351 h 402"/>
                  <a:gd name="T12" fmla="*/ 8 w 321"/>
                  <a:gd name="T13" fmla="*/ 390 h 402"/>
                  <a:gd name="T14" fmla="*/ 22 w 321"/>
                  <a:gd name="T15" fmla="*/ 401 h 402"/>
                  <a:gd name="T16" fmla="*/ 52 w 321"/>
                  <a:gd name="T17" fmla="*/ 395 h 402"/>
                  <a:gd name="T18" fmla="*/ 71 w 321"/>
                  <a:gd name="T19" fmla="*/ 382 h 402"/>
                  <a:gd name="T20" fmla="*/ 111 w 321"/>
                  <a:gd name="T21" fmla="*/ 316 h 402"/>
                  <a:gd name="T22" fmla="*/ 112 w 321"/>
                  <a:gd name="T23" fmla="*/ 316 h 402"/>
                  <a:gd name="T24" fmla="*/ 140 w 321"/>
                  <a:gd name="T25" fmla="*/ 311 h 402"/>
                  <a:gd name="T26" fmla="*/ 187 w 321"/>
                  <a:gd name="T27" fmla="*/ 233 h 402"/>
                  <a:gd name="T28" fmla="*/ 239 w 321"/>
                  <a:gd name="T29" fmla="*/ 232 h 402"/>
                  <a:gd name="T30" fmla="*/ 311 w 321"/>
                  <a:gd name="T31" fmla="*/ 99 h 402"/>
                  <a:gd name="T32" fmla="*/ 260 w 321"/>
                  <a:gd name="T33" fmla="*/ 130 h 402"/>
                  <a:gd name="T34" fmla="*/ 206 w 321"/>
                  <a:gd name="T35" fmla="*/ 120 h 402"/>
                  <a:gd name="T36" fmla="*/ 179 w 321"/>
                  <a:gd name="T37" fmla="*/ 71 h 402"/>
                  <a:gd name="T38" fmla="*/ 248 w 321"/>
                  <a:gd name="T39" fmla="*/ 58 h 402"/>
                  <a:gd name="T40" fmla="*/ 260 w 321"/>
                  <a:gd name="T41" fmla="*/ 13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1" h="402">
                    <a:moveTo>
                      <a:pt x="311" y="99"/>
                    </a:moveTo>
                    <a:cubicBezTo>
                      <a:pt x="301" y="40"/>
                      <a:pt x="246" y="0"/>
                      <a:pt x="189" y="11"/>
                    </a:cubicBezTo>
                    <a:cubicBezTo>
                      <a:pt x="132" y="21"/>
                      <a:pt x="84" y="67"/>
                      <a:pt x="94" y="126"/>
                    </a:cubicBezTo>
                    <a:cubicBezTo>
                      <a:pt x="96" y="139"/>
                      <a:pt x="102" y="159"/>
                      <a:pt x="109" y="174"/>
                    </a:cubicBezTo>
                    <a:cubicBezTo>
                      <a:pt x="6" y="328"/>
                      <a:pt x="6" y="328"/>
                      <a:pt x="6" y="328"/>
                    </a:cubicBezTo>
                    <a:cubicBezTo>
                      <a:pt x="2" y="334"/>
                      <a:pt x="0" y="344"/>
                      <a:pt x="1" y="351"/>
                    </a:cubicBezTo>
                    <a:cubicBezTo>
                      <a:pt x="8" y="390"/>
                      <a:pt x="8" y="390"/>
                      <a:pt x="8" y="390"/>
                    </a:cubicBezTo>
                    <a:cubicBezTo>
                      <a:pt x="9" y="397"/>
                      <a:pt x="15" y="402"/>
                      <a:pt x="22" y="401"/>
                    </a:cubicBezTo>
                    <a:cubicBezTo>
                      <a:pt x="52" y="395"/>
                      <a:pt x="52" y="395"/>
                      <a:pt x="52" y="395"/>
                    </a:cubicBezTo>
                    <a:cubicBezTo>
                      <a:pt x="59" y="394"/>
                      <a:pt x="67" y="388"/>
                      <a:pt x="71" y="382"/>
                    </a:cubicBezTo>
                    <a:cubicBezTo>
                      <a:pt x="111" y="316"/>
                      <a:pt x="111" y="316"/>
                      <a:pt x="111" y="316"/>
                    </a:cubicBezTo>
                    <a:cubicBezTo>
                      <a:pt x="112" y="316"/>
                      <a:pt x="112" y="316"/>
                      <a:pt x="112" y="316"/>
                    </a:cubicBezTo>
                    <a:cubicBezTo>
                      <a:pt x="140" y="311"/>
                      <a:pt x="140" y="311"/>
                      <a:pt x="140" y="311"/>
                    </a:cubicBezTo>
                    <a:cubicBezTo>
                      <a:pt x="187" y="233"/>
                      <a:pt x="187" y="233"/>
                      <a:pt x="187" y="233"/>
                    </a:cubicBezTo>
                    <a:cubicBezTo>
                      <a:pt x="203" y="236"/>
                      <a:pt x="226" y="235"/>
                      <a:pt x="239" y="232"/>
                    </a:cubicBezTo>
                    <a:cubicBezTo>
                      <a:pt x="296" y="222"/>
                      <a:pt x="321" y="159"/>
                      <a:pt x="311" y="99"/>
                    </a:cubicBezTo>
                    <a:close/>
                    <a:moveTo>
                      <a:pt x="260" y="130"/>
                    </a:moveTo>
                    <a:cubicBezTo>
                      <a:pt x="244" y="153"/>
                      <a:pt x="228" y="137"/>
                      <a:pt x="206" y="120"/>
                    </a:cubicBezTo>
                    <a:cubicBezTo>
                      <a:pt x="184" y="104"/>
                      <a:pt x="163" y="94"/>
                      <a:pt x="179" y="71"/>
                    </a:cubicBezTo>
                    <a:cubicBezTo>
                      <a:pt x="195" y="47"/>
                      <a:pt x="226" y="42"/>
                      <a:pt x="248" y="58"/>
                    </a:cubicBezTo>
                    <a:cubicBezTo>
                      <a:pt x="270" y="74"/>
                      <a:pt x="276" y="107"/>
                      <a:pt x="260" y="130"/>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solidFill>
                    <a:schemeClr val="bg1"/>
                  </a:solidFill>
                  <a:latin typeface="+mn-lt"/>
                </a:endParaRPr>
              </a:p>
            </p:txBody>
          </p:sp>
        </p:grpSp>
      </p:grpSp>
      <p:grpSp>
        <p:nvGrpSpPr>
          <p:cNvPr id="88" name="Group 87"/>
          <p:cNvGrpSpPr>
            <a:grpSpLocks/>
          </p:cNvGrpSpPr>
          <p:nvPr/>
        </p:nvGrpSpPr>
        <p:grpSpPr bwMode="auto">
          <a:xfrm>
            <a:off x="9253538" y="5526088"/>
            <a:ext cx="2379662" cy="735012"/>
            <a:chOff x="2133600" y="3683268"/>
            <a:chExt cx="1784565" cy="551027"/>
          </a:xfrm>
        </p:grpSpPr>
        <p:sp>
          <p:nvSpPr>
            <p:cNvPr id="89" name="Content Placeholder 2"/>
            <p:cNvSpPr txBox="1">
              <a:spLocks/>
            </p:cNvSpPr>
            <p:nvPr/>
          </p:nvSpPr>
          <p:spPr>
            <a:xfrm>
              <a:off x="2546704" y="3683268"/>
              <a:ext cx="1371461" cy="551027"/>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en-US" sz="1200" b="1" dirty="0" smtClean="0">
                  <a:solidFill>
                    <a:schemeClr val="bg1">
                      <a:lumMod val="50000"/>
                    </a:schemeClr>
                  </a:solidFill>
                </a:rPr>
                <a:t>Feature 3</a:t>
              </a:r>
            </a:p>
            <a:p>
              <a:pPr marL="0" indent="0" fontAlgn="auto">
                <a:spcAft>
                  <a:spcPts val="0"/>
                </a:spcAft>
                <a:buFont typeface="Arial" pitchFamily="34" charset="0"/>
                <a:buNone/>
                <a:defRPr/>
              </a:pPr>
              <a:r>
                <a:rPr lang="en-US" sz="900" dirty="0" smtClean="0">
                  <a:solidFill>
                    <a:schemeClr val="bg1">
                      <a:lumMod val="50000"/>
                    </a:schemeClr>
                  </a:solidFill>
                </a:rPr>
                <a:t>Lorem ipsum dolor sit amet, consectetur adipiscing.</a:t>
              </a:r>
              <a:endParaRPr lang="en-US" sz="900" dirty="0">
                <a:solidFill>
                  <a:schemeClr val="bg1">
                    <a:lumMod val="50000"/>
                  </a:schemeClr>
                </a:solidFill>
              </a:endParaRPr>
            </a:p>
          </p:txBody>
        </p:sp>
        <p:grpSp>
          <p:nvGrpSpPr>
            <p:cNvPr id="96276" name="Group 89"/>
            <p:cNvGrpSpPr>
              <a:grpSpLocks/>
            </p:cNvGrpSpPr>
            <p:nvPr/>
          </p:nvGrpSpPr>
          <p:grpSpPr bwMode="auto">
            <a:xfrm>
              <a:off x="2133600" y="3695926"/>
              <a:ext cx="401025" cy="401024"/>
              <a:chOff x="2133600" y="3695926"/>
              <a:chExt cx="401025" cy="401024"/>
            </a:xfrm>
          </p:grpSpPr>
          <p:sp>
            <p:nvSpPr>
              <p:cNvPr id="91" name="Freeform 23"/>
              <p:cNvSpPr>
                <a:spLocks noEditPoints="1"/>
              </p:cNvSpPr>
              <p:nvPr/>
            </p:nvSpPr>
            <p:spPr bwMode="auto">
              <a:xfrm>
                <a:off x="2133600" y="3696359"/>
                <a:ext cx="401200" cy="401072"/>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6"/>
              </a:solidFill>
              <a:ln>
                <a:noFill/>
              </a:ln>
            </p:spPr>
            <p:txBody>
              <a:bodyPr/>
              <a:lstStyle/>
              <a:p>
                <a:pPr eaLnBrk="1" fontAlgn="auto" hangingPunct="1">
                  <a:spcBef>
                    <a:spcPts val="0"/>
                  </a:spcBef>
                  <a:spcAft>
                    <a:spcPts val="0"/>
                  </a:spcAft>
                  <a:defRPr/>
                </a:pPr>
                <a:endParaRPr lang="en-US" sz="1400" dirty="0">
                  <a:solidFill>
                    <a:schemeClr val="bg1"/>
                  </a:solidFill>
                  <a:latin typeface="+mn-lt"/>
                </a:endParaRPr>
              </a:p>
            </p:txBody>
          </p:sp>
          <p:sp>
            <p:nvSpPr>
              <p:cNvPr id="92" name="Freeform 26"/>
              <p:cNvSpPr>
                <a:spLocks noEditPoints="1"/>
              </p:cNvSpPr>
              <p:nvPr/>
            </p:nvSpPr>
            <p:spPr bwMode="auto">
              <a:xfrm>
                <a:off x="2246698" y="3846315"/>
                <a:ext cx="166671" cy="101161"/>
              </a:xfrm>
              <a:custGeom>
                <a:avLst/>
                <a:gdLst>
                  <a:gd name="T0" fmla="*/ 308 w 400"/>
                  <a:gd name="T1" fmla="*/ 120 h 240"/>
                  <a:gd name="T2" fmla="*/ 353 w 400"/>
                  <a:gd name="T3" fmla="*/ 33 h 240"/>
                  <a:gd name="T4" fmla="*/ 380 w 400"/>
                  <a:gd name="T5" fmla="*/ 33 h 240"/>
                  <a:gd name="T6" fmla="*/ 307 w 400"/>
                  <a:gd name="T7" fmla="*/ 0 h 240"/>
                  <a:gd name="T8" fmla="*/ 106 w 400"/>
                  <a:gd name="T9" fmla="*/ 0 h 240"/>
                  <a:gd name="T10" fmla="*/ 0 w 400"/>
                  <a:gd name="T11" fmla="*/ 120 h 240"/>
                  <a:gd name="T12" fmla="*/ 106 w 400"/>
                  <a:gd name="T13" fmla="*/ 240 h 240"/>
                  <a:gd name="T14" fmla="*/ 307 w 400"/>
                  <a:gd name="T15" fmla="*/ 240 h 240"/>
                  <a:gd name="T16" fmla="*/ 380 w 400"/>
                  <a:gd name="T17" fmla="*/ 206 h 240"/>
                  <a:gd name="T18" fmla="*/ 353 w 400"/>
                  <a:gd name="T19" fmla="*/ 206 h 240"/>
                  <a:gd name="T20" fmla="*/ 308 w 400"/>
                  <a:gd name="T21" fmla="*/ 120 h 240"/>
                  <a:gd name="T22" fmla="*/ 254 w 400"/>
                  <a:gd name="T23" fmla="*/ 156 h 240"/>
                  <a:gd name="T24" fmla="*/ 240 w 400"/>
                  <a:gd name="T25" fmla="*/ 156 h 240"/>
                  <a:gd name="T26" fmla="*/ 181 w 400"/>
                  <a:gd name="T27" fmla="*/ 129 h 240"/>
                  <a:gd name="T28" fmla="*/ 172 w 400"/>
                  <a:gd name="T29" fmla="*/ 152 h 240"/>
                  <a:gd name="T30" fmla="*/ 147 w 400"/>
                  <a:gd name="T31" fmla="*/ 160 h 240"/>
                  <a:gd name="T32" fmla="*/ 76 w 400"/>
                  <a:gd name="T33" fmla="*/ 95 h 240"/>
                  <a:gd name="T34" fmla="*/ 72 w 400"/>
                  <a:gd name="T35" fmla="*/ 84 h 240"/>
                  <a:gd name="T36" fmla="*/ 86 w 400"/>
                  <a:gd name="T37" fmla="*/ 84 h 240"/>
                  <a:gd name="T38" fmla="*/ 145 w 400"/>
                  <a:gd name="T39" fmla="*/ 111 h 240"/>
                  <a:gd name="T40" fmla="*/ 154 w 400"/>
                  <a:gd name="T41" fmla="*/ 88 h 240"/>
                  <a:gd name="T42" fmla="*/ 178 w 400"/>
                  <a:gd name="T43" fmla="*/ 80 h 240"/>
                  <a:gd name="T44" fmla="*/ 250 w 400"/>
                  <a:gd name="T45" fmla="*/ 145 h 240"/>
                  <a:gd name="T46" fmla="*/ 254 w 400"/>
                  <a:gd name="T47" fmla="*/ 156 h 240"/>
                  <a:gd name="T48" fmla="*/ 377 w 400"/>
                  <a:gd name="T49" fmla="*/ 78 h 240"/>
                  <a:gd name="T50" fmla="*/ 362 w 400"/>
                  <a:gd name="T51" fmla="*/ 78 h 240"/>
                  <a:gd name="T52" fmla="*/ 340 w 400"/>
                  <a:gd name="T53" fmla="*/ 118 h 240"/>
                  <a:gd name="T54" fmla="*/ 362 w 400"/>
                  <a:gd name="T55" fmla="*/ 158 h 240"/>
                  <a:gd name="T56" fmla="*/ 377 w 400"/>
                  <a:gd name="T57" fmla="*/ 158 h 240"/>
                  <a:gd name="T58" fmla="*/ 400 w 400"/>
                  <a:gd name="T59" fmla="*/ 118 h 240"/>
                  <a:gd name="T60" fmla="*/ 377 w 400"/>
                  <a:gd name="T61" fmla="*/ 78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0" h="240">
                    <a:moveTo>
                      <a:pt x="308" y="120"/>
                    </a:moveTo>
                    <a:cubicBezTo>
                      <a:pt x="308" y="65"/>
                      <a:pt x="333" y="33"/>
                      <a:pt x="353" y="33"/>
                    </a:cubicBezTo>
                    <a:cubicBezTo>
                      <a:pt x="361" y="33"/>
                      <a:pt x="380" y="33"/>
                      <a:pt x="380" y="33"/>
                    </a:cubicBezTo>
                    <a:cubicBezTo>
                      <a:pt x="366" y="12"/>
                      <a:pt x="355" y="0"/>
                      <a:pt x="307" y="0"/>
                    </a:cubicBezTo>
                    <a:cubicBezTo>
                      <a:pt x="106" y="0"/>
                      <a:pt x="106" y="0"/>
                      <a:pt x="106" y="0"/>
                    </a:cubicBezTo>
                    <a:cubicBezTo>
                      <a:pt x="32" y="0"/>
                      <a:pt x="0" y="69"/>
                      <a:pt x="0" y="120"/>
                    </a:cubicBezTo>
                    <a:cubicBezTo>
                      <a:pt x="0" y="171"/>
                      <a:pt x="32" y="240"/>
                      <a:pt x="106" y="240"/>
                    </a:cubicBezTo>
                    <a:cubicBezTo>
                      <a:pt x="307" y="240"/>
                      <a:pt x="307" y="240"/>
                      <a:pt x="307" y="240"/>
                    </a:cubicBezTo>
                    <a:cubicBezTo>
                      <a:pt x="355" y="240"/>
                      <a:pt x="366" y="227"/>
                      <a:pt x="380" y="206"/>
                    </a:cubicBezTo>
                    <a:cubicBezTo>
                      <a:pt x="380" y="206"/>
                      <a:pt x="373" y="206"/>
                      <a:pt x="353" y="206"/>
                    </a:cubicBezTo>
                    <a:cubicBezTo>
                      <a:pt x="333" y="206"/>
                      <a:pt x="308" y="175"/>
                      <a:pt x="308" y="120"/>
                    </a:cubicBezTo>
                    <a:close/>
                    <a:moveTo>
                      <a:pt x="254" y="156"/>
                    </a:moveTo>
                    <a:cubicBezTo>
                      <a:pt x="250" y="161"/>
                      <a:pt x="240" y="156"/>
                      <a:pt x="240" y="156"/>
                    </a:cubicBezTo>
                    <a:cubicBezTo>
                      <a:pt x="181" y="129"/>
                      <a:pt x="181" y="129"/>
                      <a:pt x="181" y="129"/>
                    </a:cubicBezTo>
                    <a:cubicBezTo>
                      <a:pt x="181" y="129"/>
                      <a:pt x="176" y="143"/>
                      <a:pt x="172" y="152"/>
                    </a:cubicBezTo>
                    <a:cubicBezTo>
                      <a:pt x="167" y="162"/>
                      <a:pt x="164" y="172"/>
                      <a:pt x="147" y="160"/>
                    </a:cubicBezTo>
                    <a:cubicBezTo>
                      <a:pt x="130" y="148"/>
                      <a:pt x="76" y="95"/>
                      <a:pt x="76" y="95"/>
                    </a:cubicBezTo>
                    <a:cubicBezTo>
                      <a:pt x="76" y="95"/>
                      <a:pt x="69" y="90"/>
                      <a:pt x="72" y="84"/>
                    </a:cubicBezTo>
                    <a:cubicBezTo>
                      <a:pt x="76" y="79"/>
                      <a:pt x="86" y="84"/>
                      <a:pt x="86" y="84"/>
                    </a:cubicBezTo>
                    <a:cubicBezTo>
                      <a:pt x="145" y="111"/>
                      <a:pt x="145" y="111"/>
                      <a:pt x="145" y="111"/>
                    </a:cubicBezTo>
                    <a:cubicBezTo>
                      <a:pt x="145" y="111"/>
                      <a:pt x="150" y="97"/>
                      <a:pt x="154" y="88"/>
                    </a:cubicBezTo>
                    <a:cubicBezTo>
                      <a:pt x="158" y="79"/>
                      <a:pt x="161" y="68"/>
                      <a:pt x="178" y="80"/>
                    </a:cubicBezTo>
                    <a:cubicBezTo>
                      <a:pt x="195" y="92"/>
                      <a:pt x="250" y="145"/>
                      <a:pt x="250" y="145"/>
                    </a:cubicBezTo>
                    <a:cubicBezTo>
                      <a:pt x="250" y="145"/>
                      <a:pt x="257" y="150"/>
                      <a:pt x="254" y="156"/>
                    </a:cubicBezTo>
                    <a:close/>
                    <a:moveTo>
                      <a:pt x="377" y="78"/>
                    </a:moveTo>
                    <a:cubicBezTo>
                      <a:pt x="362" y="78"/>
                      <a:pt x="362" y="78"/>
                      <a:pt x="362" y="78"/>
                    </a:cubicBezTo>
                    <a:cubicBezTo>
                      <a:pt x="351" y="78"/>
                      <a:pt x="340" y="94"/>
                      <a:pt x="340" y="118"/>
                    </a:cubicBezTo>
                    <a:cubicBezTo>
                      <a:pt x="340" y="143"/>
                      <a:pt x="351" y="158"/>
                      <a:pt x="362" y="158"/>
                    </a:cubicBezTo>
                    <a:cubicBezTo>
                      <a:pt x="377" y="158"/>
                      <a:pt x="377" y="158"/>
                      <a:pt x="377" y="158"/>
                    </a:cubicBezTo>
                    <a:cubicBezTo>
                      <a:pt x="388" y="158"/>
                      <a:pt x="400" y="143"/>
                      <a:pt x="400" y="118"/>
                    </a:cubicBezTo>
                    <a:cubicBezTo>
                      <a:pt x="400" y="94"/>
                      <a:pt x="388" y="78"/>
                      <a:pt x="377" y="78"/>
                    </a:cubicBezTo>
                    <a:close/>
                  </a:path>
                </a:pathLst>
              </a:custGeom>
              <a:solidFill>
                <a:schemeClr val="accent6"/>
              </a:solidFill>
              <a:ln>
                <a:noFill/>
              </a:ln>
            </p:spPr>
            <p:txBody>
              <a:bodyPr/>
              <a:lstStyle/>
              <a:p>
                <a:pPr eaLnBrk="1" fontAlgn="auto" hangingPunct="1">
                  <a:spcBef>
                    <a:spcPts val="0"/>
                  </a:spcBef>
                  <a:spcAft>
                    <a:spcPts val="0"/>
                  </a:spcAft>
                  <a:defRPr/>
                </a:pPr>
                <a:endParaRPr lang="en-US" dirty="0">
                  <a:solidFill>
                    <a:schemeClr val="bg1"/>
                  </a:solidFill>
                  <a:latin typeface="+mn-lt"/>
                </a:endParaRPr>
              </a:p>
            </p:txBody>
          </p:sp>
        </p:grpSp>
      </p:grpSp>
      <p:pic>
        <p:nvPicPr>
          <p:cNvPr id="50" name="Picture 49"/>
          <p:cNvPicPr>
            <a:picLocks noChangeAspect="1"/>
          </p:cNvPicPr>
          <p:nvPr/>
        </p:nvPicPr>
        <p:blipFill>
          <a:blip r:embed="rId4">
            <a:extLst>
              <a:ext uri="{28A0092B-C50C-407E-A947-70E740481C1C}">
                <a14:useLocalDpi xmlns:a14="http://schemas.microsoft.com/office/drawing/2010/main" val="0"/>
              </a:ext>
            </a:extLst>
          </a:blip>
          <a:srcRect l="8440" t="6203" r="10136" b="5354"/>
          <a:stretch>
            <a:fillRect/>
          </a:stretch>
        </p:blipFill>
        <p:spPr bwMode="auto">
          <a:xfrm>
            <a:off x="1500188" y="1616075"/>
            <a:ext cx="4422775" cy="347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1" name="Rectangle 50"/>
          <p:cNvSpPr>
            <a:spLocks noChangeAspect="1"/>
          </p:cNvSpPr>
          <p:nvPr/>
        </p:nvSpPr>
        <p:spPr>
          <a:xfrm>
            <a:off x="2003425" y="2112963"/>
            <a:ext cx="3341688" cy="244475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Tree>
  </p:cSld>
  <p:clrMapOvr>
    <a:masterClrMapping/>
  </p:clrMapOvr>
  <p:transition spd="slow">
    <p:dissolv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4" presetClass="entr" presetSubtype="10" fill="hold" grpId="0" nodeType="with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randombar(horizontal)">
                                      <p:cBhvr>
                                        <p:cTn id="7" dur="500"/>
                                        <p:tgtEl>
                                          <p:spTgt spid="61"/>
                                        </p:tgtEl>
                                      </p:cBhvr>
                                    </p:animEffect>
                                  </p:childTnLst>
                                </p:cTn>
                              </p:par>
                              <p:par>
                                <p:cTn id="8" presetID="21" presetClass="entr" presetSubtype="1" fill="hold" grpId="0" nodeType="withEffect">
                                  <p:stCondLst>
                                    <p:cond delay="500"/>
                                  </p:stCondLst>
                                  <p:childTnLst>
                                    <p:set>
                                      <p:cBhvr>
                                        <p:cTn id="9" dur="1" fill="hold">
                                          <p:stCondLst>
                                            <p:cond delay="0"/>
                                          </p:stCondLst>
                                        </p:cTn>
                                        <p:tgtEl>
                                          <p:spTgt spid="29"/>
                                        </p:tgtEl>
                                        <p:attrNameLst>
                                          <p:attrName>style.visibility</p:attrName>
                                        </p:attrNameLst>
                                      </p:cBhvr>
                                      <p:to>
                                        <p:strVal val="visible"/>
                                      </p:to>
                                    </p:set>
                                    <p:animEffect transition="in" filter="wheel(1)">
                                      <p:cBhvr>
                                        <p:cTn id="10" dur="2000"/>
                                        <p:tgtEl>
                                          <p:spTgt spid="29"/>
                                        </p:tgtEl>
                                      </p:cBhvr>
                                    </p:animEffect>
                                  </p:childTnLst>
                                </p:cTn>
                              </p:par>
                              <p:par>
                                <p:cTn id="11" presetID="22" presetClass="entr" presetSubtype="8" fill="hold" grpId="0" nodeType="withEffect">
                                  <p:stCondLst>
                                    <p:cond delay="2500"/>
                                  </p:stCondLst>
                                  <p:childTnLst>
                                    <p:set>
                                      <p:cBhvr>
                                        <p:cTn id="12" dur="1" fill="hold">
                                          <p:stCondLst>
                                            <p:cond delay="0"/>
                                          </p:stCondLst>
                                        </p:cTn>
                                        <p:tgtEl>
                                          <p:spTgt spid="40">
                                            <p:txEl>
                                              <p:pRg st="0" end="0"/>
                                            </p:txEl>
                                          </p:spTgt>
                                        </p:tgtEl>
                                        <p:attrNameLst>
                                          <p:attrName>style.visibility</p:attrName>
                                        </p:attrNameLst>
                                      </p:cBhvr>
                                      <p:to>
                                        <p:strVal val="visible"/>
                                      </p:to>
                                    </p:set>
                                    <p:animEffect transition="in" filter="wipe(left)">
                                      <p:cBhvr>
                                        <p:cTn id="13" dur="500"/>
                                        <p:tgtEl>
                                          <p:spTgt spid="40">
                                            <p:txEl>
                                              <p:pRg st="0" end="0"/>
                                            </p:txEl>
                                          </p:spTgt>
                                        </p:tgtEl>
                                      </p:cBhvr>
                                    </p:animEffect>
                                  </p:childTnLst>
                                </p:cTn>
                              </p:par>
                              <p:par>
                                <p:cTn id="14" presetID="2" presetClass="entr" presetSubtype="4" fill="hold" nodeType="withEffect">
                                  <p:stCondLst>
                                    <p:cond delay="3250"/>
                                  </p:stCondLst>
                                  <p:childTnLst>
                                    <p:set>
                                      <p:cBhvr>
                                        <p:cTn id="15" dur="1" fill="hold">
                                          <p:stCondLst>
                                            <p:cond delay="0"/>
                                          </p:stCondLst>
                                        </p:cTn>
                                        <p:tgtEl>
                                          <p:spTgt spid="401"/>
                                        </p:tgtEl>
                                        <p:attrNameLst>
                                          <p:attrName>style.visibility</p:attrName>
                                        </p:attrNameLst>
                                      </p:cBhvr>
                                      <p:to>
                                        <p:strVal val="visible"/>
                                      </p:to>
                                    </p:set>
                                    <p:anim calcmode="lin" valueType="num">
                                      <p:cBhvr additive="base">
                                        <p:cTn id="16" dur="500" fill="hold"/>
                                        <p:tgtEl>
                                          <p:spTgt spid="401"/>
                                        </p:tgtEl>
                                        <p:attrNameLst>
                                          <p:attrName>ppt_x</p:attrName>
                                        </p:attrNameLst>
                                      </p:cBhvr>
                                      <p:tavLst>
                                        <p:tav tm="0">
                                          <p:val>
                                            <p:strVal val="#ppt_x"/>
                                          </p:val>
                                        </p:tav>
                                        <p:tav tm="100000">
                                          <p:val>
                                            <p:strVal val="#ppt_x"/>
                                          </p:val>
                                        </p:tav>
                                      </p:tavLst>
                                    </p:anim>
                                    <p:anim calcmode="lin" valueType="num">
                                      <p:cBhvr additive="base">
                                        <p:cTn id="17" dur="500" fill="hold"/>
                                        <p:tgtEl>
                                          <p:spTgt spid="401"/>
                                        </p:tgtEl>
                                        <p:attrNameLst>
                                          <p:attrName>ppt_y</p:attrName>
                                        </p:attrNameLst>
                                      </p:cBhvr>
                                      <p:tavLst>
                                        <p:tav tm="0">
                                          <p:val>
                                            <p:strVal val="1+#ppt_h/2"/>
                                          </p:val>
                                        </p:tav>
                                        <p:tav tm="100000">
                                          <p:val>
                                            <p:strVal val="#ppt_y"/>
                                          </p:val>
                                        </p:tav>
                                      </p:tavLst>
                                    </p:anim>
                                  </p:childTnLst>
                                </p:cTn>
                              </p:par>
                              <p:par>
                                <p:cTn id="18" presetID="22" presetClass="entr" presetSubtype="8" fill="hold" nodeType="withEffect">
                                  <p:stCondLst>
                                    <p:cond delay="1500"/>
                                  </p:stCondLst>
                                  <p:childTnLst>
                                    <p:set>
                                      <p:cBhvr>
                                        <p:cTn id="19" dur="1" fill="hold">
                                          <p:stCondLst>
                                            <p:cond delay="0"/>
                                          </p:stCondLst>
                                        </p:cTn>
                                        <p:tgtEl>
                                          <p:spTgt spid="402"/>
                                        </p:tgtEl>
                                        <p:attrNameLst>
                                          <p:attrName>style.visibility</p:attrName>
                                        </p:attrNameLst>
                                      </p:cBhvr>
                                      <p:to>
                                        <p:strVal val="visible"/>
                                      </p:to>
                                    </p:set>
                                    <p:animEffect transition="in" filter="wipe(left)">
                                      <p:cBhvr>
                                        <p:cTn id="20" dur="500"/>
                                        <p:tgtEl>
                                          <p:spTgt spid="402"/>
                                        </p:tgtEl>
                                      </p:cBhvr>
                                    </p:animEffect>
                                  </p:childTnLst>
                                </p:cTn>
                              </p:par>
                              <p:par>
                                <p:cTn id="21" presetID="22" presetClass="entr" presetSubtype="8" fill="hold" grpId="0" nodeType="withEffect">
                                  <p:stCondLst>
                                    <p:cond delay="2000"/>
                                  </p:stCondLst>
                                  <p:childTnLst>
                                    <p:set>
                                      <p:cBhvr>
                                        <p:cTn id="22" dur="1" fill="hold">
                                          <p:stCondLst>
                                            <p:cond delay="0"/>
                                          </p:stCondLst>
                                        </p:cTn>
                                        <p:tgtEl>
                                          <p:spTgt spid="410">
                                            <p:txEl>
                                              <p:pRg st="0" end="0"/>
                                            </p:txEl>
                                          </p:spTgt>
                                        </p:tgtEl>
                                        <p:attrNameLst>
                                          <p:attrName>style.visibility</p:attrName>
                                        </p:attrNameLst>
                                      </p:cBhvr>
                                      <p:to>
                                        <p:strVal val="visible"/>
                                      </p:to>
                                    </p:set>
                                    <p:animEffect transition="in" filter="wipe(left)">
                                      <p:cBhvr>
                                        <p:cTn id="23" dur="500"/>
                                        <p:tgtEl>
                                          <p:spTgt spid="410">
                                            <p:txEl>
                                              <p:pRg st="0" end="0"/>
                                            </p:txEl>
                                          </p:spTgt>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barn(inVertical)">
                                      <p:cBhvr>
                                        <p:cTn id="26" dur="1000"/>
                                        <p:tgtEl>
                                          <p:spTgt spid="19"/>
                                        </p:tgtEl>
                                      </p:cBhvr>
                                    </p:animEffect>
                                  </p:childTnLst>
                                </p:cTn>
                              </p:par>
                            </p:childTnLst>
                          </p:cTn>
                        </p:par>
                        <p:par>
                          <p:cTn id="27" fill="hold" nodeType="afterGroup">
                            <p:stCondLst>
                              <p:cond delay="3750"/>
                            </p:stCondLst>
                            <p:childTnLst>
                              <p:par>
                                <p:cTn id="28" presetID="10" presetClass="entr" presetSubtype="0" fill="hold" grpId="0" nodeType="afterEffect">
                                  <p:stCondLst>
                                    <p:cond delay="0"/>
                                  </p:stCondLst>
                                  <p:childTnLst>
                                    <p:set>
                                      <p:cBhvr>
                                        <p:cTn id="29" dur="1" fill="hold">
                                          <p:stCondLst>
                                            <p:cond delay="0"/>
                                          </p:stCondLst>
                                        </p:cTn>
                                        <p:tgtEl>
                                          <p:spTgt spid="59"/>
                                        </p:tgtEl>
                                        <p:attrNameLst>
                                          <p:attrName>style.visibility</p:attrName>
                                        </p:attrNameLst>
                                      </p:cBhvr>
                                      <p:to>
                                        <p:strVal val="visible"/>
                                      </p:to>
                                    </p:set>
                                    <p:animEffect transition="in" filter="fade">
                                      <p:cBhvr>
                                        <p:cTn id="30" dur="500"/>
                                        <p:tgtEl>
                                          <p:spTgt spid="59"/>
                                        </p:tgtEl>
                                      </p:cBhvr>
                                    </p:animEffect>
                                  </p:childTnLst>
                                </p:cTn>
                              </p:par>
                              <p:par>
                                <p:cTn id="31" presetID="22" presetClass="entr" presetSubtype="4" fill="hold" grpId="0" nodeType="withEffect">
                                  <p:stCondLst>
                                    <p:cond delay="1000"/>
                                  </p:stCondLst>
                                  <p:childTnLst>
                                    <p:set>
                                      <p:cBhvr>
                                        <p:cTn id="32" dur="1" fill="hold">
                                          <p:stCondLst>
                                            <p:cond delay="0"/>
                                          </p:stCondLst>
                                        </p:cTn>
                                        <p:tgtEl>
                                          <p:spTgt spid="60"/>
                                        </p:tgtEl>
                                        <p:attrNameLst>
                                          <p:attrName>style.visibility</p:attrName>
                                        </p:attrNameLst>
                                      </p:cBhvr>
                                      <p:to>
                                        <p:strVal val="visible"/>
                                      </p:to>
                                    </p:set>
                                    <p:animEffect transition="in" filter="wipe(down)">
                                      <p:cBhvr>
                                        <p:cTn id="33" dur="1000"/>
                                        <p:tgtEl>
                                          <p:spTgt spid="60"/>
                                        </p:tgtEl>
                                      </p:cBhvr>
                                    </p:animEffect>
                                  </p:childTnLst>
                                </p:cTn>
                              </p:par>
                            </p:childTnLst>
                          </p:cTn>
                        </p:par>
                        <p:par>
                          <p:cTn id="34" fill="hold" nodeType="afterGroup">
                            <p:stCondLst>
                              <p:cond delay="5750"/>
                            </p:stCondLst>
                            <p:childTnLst>
                              <p:par>
                                <p:cTn id="35" presetID="10" presetClass="entr" presetSubtype="0" fill="hold" grpId="0" nodeType="afterEffect">
                                  <p:stCondLst>
                                    <p:cond delay="0"/>
                                  </p:stCondLst>
                                  <p:childTnLst>
                                    <p:set>
                                      <p:cBhvr>
                                        <p:cTn id="36" dur="1" fill="hold">
                                          <p:stCondLst>
                                            <p:cond delay="0"/>
                                          </p:stCondLst>
                                        </p:cTn>
                                        <p:tgtEl>
                                          <p:spTgt spid="62">
                                            <p:txEl>
                                              <p:pRg st="0" end="0"/>
                                            </p:txEl>
                                          </p:spTgt>
                                        </p:tgtEl>
                                        <p:attrNameLst>
                                          <p:attrName>style.visibility</p:attrName>
                                        </p:attrNameLst>
                                      </p:cBhvr>
                                      <p:to>
                                        <p:strVal val="visible"/>
                                      </p:to>
                                    </p:set>
                                    <p:animEffect transition="in" filter="fade">
                                      <p:cBhvr>
                                        <p:cTn id="37" dur="500"/>
                                        <p:tgtEl>
                                          <p:spTgt spid="62">
                                            <p:txEl>
                                              <p:pRg st="0" end="0"/>
                                            </p:txEl>
                                          </p:spTgt>
                                        </p:tgtEl>
                                      </p:cBhvr>
                                    </p:animEffect>
                                  </p:childTnLst>
                                </p:cTn>
                              </p:par>
                            </p:childTnLst>
                          </p:cTn>
                        </p:par>
                        <p:par>
                          <p:cTn id="38" fill="hold" nodeType="afterGroup">
                            <p:stCondLst>
                              <p:cond delay="6250"/>
                            </p:stCondLst>
                            <p:childTnLst>
                              <p:par>
                                <p:cTn id="39" presetID="10" presetClass="entr" presetSubtype="0" fill="hold" grpId="0" nodeType="afterEffect">
                                  <p:stCondLst>
                                    <p:cond delay="0"/>
                                  </p:stCondLst>
                                  <p:childTnLst>
                                    <p:set>
                                      <p:cBhvr>
                                        <p:cTn id="40" dur="1" fill="hold">
                                          <p:stCondLst>
                                            <p:cond delay="0"/>
                                          </p:stCondLst>
                                        </p:cTn>
                                        <p:tgtEl>
                                          <p:spTgt spid="62">
                                            <p:txEl>
                                              <p:pRg st="1" end="1"/>
                                            </p:txEl>
                                          </p:spTgt>
                                        </p:tgtEl>
                                        <p:attrNameLst>
                                          <p:attrName>style.visibility</p:attrName>
                                        </p:attrNameLst>
                                      </p:cBhvr>
                                      <p:to>
                                        <p:strVal val="visible"/>
                                      </p:to>
                                    </p:set>
                                    <p:animEffect transition="in" filter="fade">
                                      <p:cBhvr>
                                        <p:cTn id="41" dur="500"/>
                                        <p:tgtEl>
                                          <p:spTgt spid="62">
                                            <p:txEl>
                                              <p:pRg st="1" end="1"/>
                                            </p:txEl>
                                          </p:spTgt>
                                        </p:tgtEl>
                                      </p:cBhvr>
                                    </p:animEffect>
                                  </p:childTnLst>
                                </p:cTn>
                              </p:par>
                            </p:childTnLst>
                          </p:cTn>
                        </p:par>
                        <p:par>
                          <p:cTn id="42" fill="hold" nodeType="afterGroup">
                            <p:stCondLst>
                              <p:cond delay="6750"/>
                            </p:stCondLst>
                            <p:childTnLst>
                              <p:par>
                                <p:cTn id="43" presetID="10" presetClass="entr" presetSubtype="0" fill="hold" grpId="0" nodeType="afterEffect">
                                  <p:stCondLst>
                                    <p:cond delay="0"/>
                                  </p:stCondLst>
                                  <p:childTnLst>
                                    <p:set>
                                      <p:cBhvr>
                                        <p:cTn id="44" dur="1" fill="hold">
                                          <p:stCondLst>
                                            <p:cond delay="0"/>
                                          </p:stCondLst>
                                        </p:cTn>
                                        <p:tgtEl>
                                          <p:spTgt spid="62">
                                            <p:txEl>
                                              <p:pRg st="2" end="2"/>
                                            </p:txEl>
                                          </p:spTgt>
                                        </p:tgtEl>
                                        <p:attrNameLst>
                                          <p:attrName>style.visibility</p:attrName>
                                        </p:attrNameLst>
                                      </p:cBhvr>
                                      <p:to>
                                        <p:strVal val="visible"/>
                                      </p:to>
                                    </p:set>
                                    <p:animEffect transition="in" filter="fade">
                                      <p:cBhvr>
                                        <p:cTn id="45" dur="500"/>
                                        <p:tgtEl>
                                          <p:spTgt spid="62">
                                            <p:txEl>
                                              <p:pRg st="2" end="2"/>
                                            </p:txEl>
                                          </p:spTgt>
                                        </p:tgtEl>
                                      </p:cBhvr>
                                    </p:animEffect>
                                  </p:childTnLst>
                                </p:cTn>
                              </p:par>
                            </p:childTnLst>
                          </p:cTn>
                        </p:par>
                        <p:par>
                          <p:cTn id="46" fill="hold" nodeType="afterGroup">
                            <p:stCondLst>
                              <p:cond delay="7250"/>
                            </p:stCondLst>
                            <p:childTnLst>
                              <p:par>
                                <p:cTn id="47" presetID="10" presetClass="entr" presetSubtype="0" fill="hold" grpId="0" nodeType="afterEffect">
                                  <p:stCondLst>
                                    <p:cond delay="0"/>
                                  </p:stCondLst>
                                  <p:childTnLst>
                                    <p:set>
                                      <p:cBhvr>
                                        <p:cTn id="48" dur="1" fill="hold">
                                          <p:stCondLst>
                                            <p:cond delay="0"/>
                                          </p:stCondLst>
                                        </p:cTn>
                                        <p:tgtEl>
                                          <p:spTgt spid="62">
                                            <p:txEl>
                                              <p:pRg st="3" end="3"/>
                                            </p:txEl>
                                          </p:spTgt>
                                        </p:tgtEl>
                                        <p:attrNameLst>
                                          <p:attrName>style.visibility</p:attrName>
                                        </p:attrNameLst>
                                      </p:cBhvr>
                                      <p:to>
                                        <p:strVal val="visible"/>
                                      </p:to>
                                    </p:set>
                                    <p:animEffect transition="in" filter="fade">
                                      <p:cBhvr>
                                        <p:cTn id="49" dur="500"/>
                                        <p:tgtEl>
                                          <p:spTgt spid="62">
                                            <p:txEl>
                                              <p:pRg st="3" end="3"/>
                                            </p:txEl>
                                          </p:spTgt>
                                        </p:tgtEl>
                                      </p:cBhvr>
                                    </p:animEffect>
                                  </p:childTnLst>
                                </p:cTn>
                              </p:par>
                            </p:childTnLst>
                          </p:cTn>
                        </p:par>
                        <p:par>
                          <p:cTn id="50" fill="hold" nodeType="afterGroup">
                            <p:stCondLst>
                              <p:cond delay="7750"/>
                            </p:stCondLst>
                            <p:childTnLst>
                              <p:par>
                                <p:cTn id="51" presetID="10" presetClass="entr" presetSubtype="0" fill="hold" grpId="0" nodeType="afterEffect">
                                  <p:stCondLst>
                                    <p:cond delay="0"/>
                                  </p:stCondLst>
                                  <p:childTnLst>
                                    <p:set>
                                      <p:cBhvr>
                                        <p:cTn id="52" dur="1" fill="hold">
                                          <p:stCondLst>
                                            <p:cond delay="0"/>
                                          </p:stCondLst>
                                        </p:cTn>
                                        <p:tgtEl>
                                          <p:spTgt spid="62">
                                            <p:txEl>
                                              <p:pRg st="4" end="4"/>
                                            </p:txEl>
                                          </p:spTgt>
                                        </p:tgtEl>
                                        <p:attrNameLst>
                                          <p:attrName>style.visibility</p:attrName>
                                        </p:attrNameLst>
                                      </p:cBhvr>
                                      <p:to>
                                        <p:strVal val="visible"/>
                                      </p:to>
                                    </p:set>
                                    <p:animEffect transition="in" filter="fade">
                                      <p:cBhvr>
                                        <p:cTn id="53" dur="500"/>
                                        <p:tgtEl>
                                          <p:spTgt spid="62">
                                            <p:txEl>
                                              <p:pRg st="4" end="4"/>
                                            </p:txEl>
                                          </p:spTgt>
                                        </p:tgtEl>
                                      </p:cBhvr>
                                    </p:animEffect>
                                  </p:childTnLst>
                                </p:cTn>
                              </p:par>
                            </p:childTnLst>
                          </p:cTn>
                        </p:par>
                        <p:par>
                          <p:cTn id="54" fill="hold" nodeType="afterGroup">
                            <p:stCondLst>
                              <p:cond delay="8250"/>
                            </p:stCondLst>
                            <p:childTnLst>
                              <p:par>
                                <p:cTn id="55" presetID="2" presetClass="entr" presetSubtype="8" fill="hold" nodeType="afterEffect">
                                  <p:stCondLst>
                                    <p:cond delay="0"/>
                                  </p:stCondLst>
                                  <p:childTnLst>
                                    <p:set>
                                      <p:cBhvr>
                                        <p:cTn id="56" dur="1" fill="hold">
                                          <p:stCondLst>
                                            <p:cond delay="0"/>
                                          </p:stCondLst>
                                        </p:cTn>
                                        <p:tgtEl>
                                          <p:spTgt spid="78"/>
                                        </p:tgtEl>
                                        <p:attrNameLst>
                                          <p:attrName>style.visibility</p:attrName>
                                        </p:attrNameLst>
                                      </p:cBhvr>
                                      <p:to>
                                        <p:strVal val="visible"/>
                                      </p:to>
                                    </p:set>
                                    <p:anim calcmode="lin" valueType="num">
                                      <p:cBhvr additive="base">
                                        <p:cTn id="57" dur="1000" fill="hold"/>
                                        <p:tgtEl>
                                          <p:spTgt spid="78"/>
                                        </p:tgtEl>
                                        <p:attrNameLst>
                                          <p:attrName>ppt_x</p:attrName>
                                        </p:attrNameLst>
                                      </p:cBhvr>
                                      <p:tavLst>
                                        <p:tav tm="0">
                                          <p:val>
                                            <p:strVal val="0-#ppt_w/2"/>
                                          </p:val>
                                        </p:tav>
                                        <p:tav tm="100000">
                                          <p:val>
                                            <p:strVal val="#ppt_x"/>
                                          </p:val>
                                        </p:tav>
                                      </p:tavLst>
                                    </p:anim>
                                    <p:anim calcmode="lin" valueType="num">
                                      <p:cBhvr additive="base">
                                        <p:cTn id="58" dur="1000" fill="hold"/>
                                        <p:tgtEl>
                                          <p:spTgt spid="78"/>
                                        </p:tgtEl>
                                        <p:attrNameLst>
                                          <p:attrName>ppt_y</p:attrName>
                                        </p:attrNameLst>
                                      </p:cBhvr>
                                      <p:tavLst>
                                        <p:tav tm="0">
                                          <p:val>
                                            <p:strVal val="#ppt_y"/>
                                          </p:val>
                                        </p:tav>
                                        <p:tav tm="100000">
                                          <p:val>
                                            <p:strVal val="#ppt_y"/>
                                          </p:val>
                                        </p:tav>
                                      </p:tavLst>
                                    </p:anim>
                                  </p:childTnLst>
                                </p:cTn>
                              </p:par>
                              <p:par>
                                <p:cTn id="59" presetID="2" presetClass="entr" presetSubtype="2" fill="hold" nodeType="withEffect">
                                  <p:stCondLst>
                                    <p:cond delay="0"/>
                                  </p:stCondLst>
                                  <p:childTnLst>
                                    <p:set>
                                      <p:cBhvr>
                                        <p:cTn id="60" dur="1" fill="hold">
                                          <p:stCondLst>
                                            <p:cond delay="0"/>
                                          </p:stCondLst>
                                        </p:cTn>
                                        <p:tgtEl>
                                          <p:spTgt spid="63"/>
                                        </p:tgtEl>
                                        <p:attrNameLst>
                                          <p:attrName>style.visibility</p:attrName>
                                        </p:attrNameLst>
                                      </p:cBhvr>
                                      <p:to>
                                        <p:strVal val="visible"/>
                                      </p:to>
                                    </p:set>
                                    <p:anim calcmode="lin" valueType="num">
                                      <p:cBhvr additive="base">
                                        <p:cTn id="61" dur="1000" fill="hold"/>
                                        <p:tgtEl>
                                          <p:spTgt spid="63"/>
                                        </p:tgtEl>
                                        <p:attrNameLst>
                                          <p:attrName>ppt_x</p:attrName>
                                        </p:attrNameLst>
                                      </p:cBhvr>
                                      <p:tavLst>
                                        <p:tav tm="0">
                                          <p:val>
                                            <p:strVal val="1+#ppt_w/2"/>
                                          </p:val>
                                        </p:tav>
                                        <p:tav tm="100000">
                                          <p:val>
                                            <p:strVal val="#ppt_x"/>
                                          </p:val>
                                        </p:tav>
                                      </p:tavLst>
                                    </p:anim>
                                    <p:anim calcmode="lin" valueType="num">
                                      <p:cBhvr additive="base">
                                        <p:cTn id="62" dur="1000" fill="hold"/>
                                        <p:tgtEl>
                                          <p:spTgt spid="63"/>
                                        </p:tgtEl>
                                        <p:attrNameLst>
                                          <p:attrName>ppt_y</p:attrName>
                                        </p:attrNameLst>
                                      </p:cBhvr>
                                      <p:tavLst>
                                        <p:tav tm="0">
                                          <p:val>
                                            <p:strVal val="#ppt_y"/>
                                          </p:val>
                                        </p:tav>
                                        <p:tav tm="100000">
                                          <p:val>
                                            <p:strVal val="#ppt_y"/>
                                          </p:val>
                                        </p:tav>
                                      </p:tavLst>
                                    </p:anim>
                                  </p:childTnLst>
                                </p:cTn>
                              </p:par>
                            </p:childTnLst>
                          </p:cTn>
                        </p:par>
                        <p:par>
                          <p:cTn id="63" fill="hold" nodeType="afterGroup">
                            <p:stCondLst>
                              <p:cond delay="9250"/>
                            </p:stCondLst>
                            <p:childTnLst>
                              <p:par>
                                <p:cTn id="64" presetID="2" presetClass="entr" presetSubtype="8" fill="hold" nodeType="afterEffect">
                                  <p:stCondLst>
                                    <p:cond delay="0"/>
                                  </p:stCondLst>
                                  <p:childTnLst>
                                    <p:set>
                                      <p:cBhvr>
                                        <p:cTn id="65" dur="1" fill="hold">
                                          <p:stCondLst>
                                            <p:cond delay="0"/>
                                          </p:stCondLst>
                                        </p:cTn>
                                        <p:tgtEl>
                                          <p:spTgt spid="83"/>
                                        </p:tgtEl>
                                        <p:attrNameLst>
                                          <p:attrName>style.visibility</p:attrName>
                                        </p:attrNameLst>
                                      </p:cBhvr>
                                      <p:to>
                                        <p:strVal val="visible"/>
                                      </p:to>
                                    </p:set>
                                    <p:anim calcmode="lin" valueType="num">
                                      <p:cBhvr additive="base">
                                        <p:cTn id="66" dur="1000" fill="hold"/>
                                        <p:tgtEl>
                                          <p:spTgt spid="83"/>
                                        </p:tgtEl>
                                        <p:attrNameLst>
                                          <p:attrName>ppt_x</p:attrName>
                                        </p:attrNameLst>
                                      </p:cBhvr>
                                      <p:tavLst>
                                        <p:tav tm="0">
                                          <p:val>
                                            <p:strVal val="0-#ppt_w/2"/>
                                          </p:val>
                                        </p:tav>
                                        <p:tav tm="100000">
                                          <p:val>
                                            <p:strVal val="#ppt_x"/>
                                          </p:val>
                                        </p:tav>
                                      </p:tavLst>
                                    </p:anim>
                                    <p:anim calcmode="lin" valueType="num">
                                      <p:cBhvr additive="base">
                                        <p:cTn id="67" dur="1000" fill="hold"/>
                                        <p:tgtEl>
                                          <p:spTgt spid="83"/>
                                        </p:tgtEl>
                                        <p:attrNameLst>
                                          <p:attrName>ppt_y</p:attrName>
                                        </p:attrNameLst>
                                      </p:cBhvr>
                                      <p:tavLst>
                                        <p:tav tm="0">
                                          <p:val>
                                            <p:strVal val="#ppt_y"/>
                                          </p:val>
                                        </p:tav>
                                        <p:tav tm="100000">
                                          <p:val>
                                            <p:strVal val="#ppt_y"/>
                                          </p:val>
                                        </p:tav>
                                      </p:tavLst>
                                    </p:anim>
                                  </p:childTnLst>
                                </p:cTn>
                              </p:par>
                              <p:par>
                                <p:cTn id="68" presetID="2" presetClass="entr" presetSubtype="2" fill="hold" nodeType="withEffect">
                                  <p:stCondLst>
                                    <p:cond delay="0"/>
                                  </p:stCondLst>
                                  <p:childTnLst>
                                    <p:set>
                                      <p:cBhvr>
                                        <p:cTn id="69" dur="1" fill="hold">
                                          <p:stCondLst>
                                            <p:cond delay="0"/>
                                          </p:stCondLst>
                                        </p:cTn>
                                        <p:tgtEl>
                                          <p:spTgt spid="68"/>
                                        </p:tgtEl>
                                        <p:attrNameLst>
                                          <p:attrName>style.visibility</p:attrName>
                                        </p:attrNameLst>
                                      </p:cBhvr>
                                      <p:to>
                                        <p:strVal val="visible"/>
                                      </p:to>
                                    </p:set>
                                    <p:anim calcmode="lin" valueType="num">
                                      <p:cBhvr additive="base">
                                        <p:cTn id="70" dur="1000" fill="hold"/>
                                        <p:tgtEl>
                                          <p:spTgt spid="68"/>
                                        </p:tgtEl>
                                        <p:attrNameLst>
                                          <p:attrName>ppt_x</p:attrName>
                                        </p:attrNameLst>
                                      </p:cBhvr>
                                      <p:tavLst>
                                        <p:tav tm="0">
                                          <p:val>
                                            <p:strVal val="1+#ppt_w/2"/>
                                          </p:val>
                                        </p:tav>
                                        <p:tav tm="100000">
                                          <p:val>
                                            <p:strVal val="#ppt_x"/>
                                          </p:val>
                                        </p:tav>
                                      </p:tavLst>
                                    </p:anim>
                                    <p:anim calcmode="lin" valueType="num">
                                      <p:cBhvr additive="base">
                                        <p:cTn id="71" dur="1000" fill="hold"/>
                                        <p:tgtEl>
                                          <p:spTgt spid="68"/>
                                        </p:tgtEl>
                                        <p:attrNameLst>
                                          <p:attrName>ppt_y</p:attrName>
                                        </p:attrNameLst>
                                      </p:cBhvr>
                                      <p:tavLst>
                                        <p:tav tm="0">
                                          <p:val>
                                            <p:strVal val="#ppt_y"/>
                                          </p:val>
                                        </p:tav>
                                        <p:tav tm="100000">
                                          <p:val>
                                            <p:strVal val="#ppt_y"/>
                                          </p:val>
                                        </p:tav>
                                      </p:tavLst>
                                    </p:anim>
                                  </p:childTnLst>
                                </p:cTn>
                              </p:par>
                            </p:childTnLst>
                          </p:cTn>
                        </p:par>
                        <p:par>
                          <p:cTn id="72" fill="hold" nodeType="afterGroup">
                            <p:stCondLst>
                              <p:cond delay="10250"/>
                            </p:stCondLst>
                            <p:childTnLst>
                              <p:par>
                                <p:cTn id="73" presetID="2" presetClass="entr" presetSubtype="8" fill="hold" nodeType="afterEffect">
                                  <p:stCondLst>
                                    <p:cond delay="0"/>
                                  </p:stCondLst>
                                  <p:childTnLst>
                                    <p:set>
                                      <p:cBhvr>
                                        <p:cTn id="74" dur="1" fill="hold">
                                          <p:stCondLst>
                                            <p:cond delay="0"/>
                                          </p:stCondLst>
                                        </p:cTn>
                                        <p:tgtEl>
                                          <p:spTgt spid="88"/>
                                        </p:tgtEl>
                                        <p:attrNameLst>
                                          <p:attrName>style.visibility</p:attrName>
                                        </p:attrNameLst>
                                      </p:cBhvr>
                                      <p:to>
                                        <p:strVal val="visible"/>
                                      </p:to>
                                    </p:set>
                                    <p:anim calcmode="lin" valueType="num">
                                      <p:cBhvr additive="base">
                                        <p:cTn id="75" dur="1000" fill="hold"/>
                                        <p:tgtEl>
                                          <p:spTgt spid="88"/>
                                        </p:tgtEl>
                                        <p:attrNameLst>
                                          <p:attrName>ppt_x</p:attrName>
                                        </p:attrNameLst>
                                      </p:cBhvr>
                                      <p:tavLst>
                                        <p:tav tm="0">
                                          <p:val>
                                            <p:strVal val="0-#ppt_w/2"/>
                                          </p:val>
                                        </p:tav>
                                        <p:tav tm="100000">
                                          <p:val>
                                            <p:strVal val="#ppt_x"/>
                                          </p:val>
                                        </p:tav>
                                      </p:tavLst>
                                    </p:anim>
                                    <p:anim calcmode="lin" valueType="num">
                                      <p:cBhvr additive="base">
                                        <p:cTn id="76" dur="1000" fill="hold"/>
                                        <p:tgtEl>
                                          <p:spTgt spid="88"/>
                                        </p:tgtEl>
                                        <p:attrNameLst>
                                          <p:attrName>ppt_y</p:attrName>
                                        </p:attrNameLst>
                                      </p:cBhvr>
                                      <p:tavLst>
                                        <p:tav tm="0">
                                          <p:val>
                                            <p:strVal val="#ppt_y"/>
                                          </p:val>
                                        </p:tav>
                                        <p:tav tm="100000">
                                          <p:val>
                                            <p:strVal val="#ppt_y"/>
                                          </p:val>
                                        </p:tav>
                                      </p:tavLst>
                                    </p:anim>
                                  </p:childTnLst>
                                </p:cTn>
                              </p:par>
                            </p:childTnLst>
                          </p:cTn>
                        </p:par>
                        <p:par>
                          <p:cTn id="77" fill="hold" nodeType="afterGroup">
                            <p:stCondLst>
                              <p:cond delay="11250"/>
                            </p:stCondLst>
                            <p:childTnLst>
                              <p:par>
                                <p:cTn id="78" presetID="2" presetClass="entr" presetSubtype="4" fill="hold" nodeType="afterEffect">
                                  <p:stCondLst>
                                    <p:cond delay="0"/>
                                  </p:stCondLst>
                                  <p:childTnLst>
                                    <p:set>
                                      <p:cBhvr>
                                        <p:cTn id="79" dur="1" fill="hold">
                                          <p:stCondLst>
                                            <p:cond delay="0"/>
                                          </p:stCondLst>
                                        </p:cTn>
                                        <p:tgtEl>
                                          <p:spTgt spid="50"/>
                                        </p:tgtEl>
                                        <p:attrNameLst>
                                          <p:attrName>style.visibility</p:attrName>
                                        </p:attrNameLst>
                                      </p:cBhvr>
                                      <p:to>
                                        <p:strVal val="visible"/>
                                      </p:to>
                                    </p:set>
                                    <p:anim calcmode="lin" valueType="num">
                                      <p:cBhvr additive="base">
                                        <p:cTn id="80" dur="250" fill="hold"/>
                                        <p:tgtEl>
                                          <p:spTgt spid="50"/>
                                        </p:tgtEl>
                                        <p:attrNameLst>
                                          <p:attrName>ppt_x</p:attrName>
                                        </p:attrNameLst>
                                      </p:cBhvr>
                                      <p:tavLst>
                                        <p:tav tm="0">
                                          <p:val>
                                            <p:strVal val="#ppt_x"/>
                                          </p:val>
                                        </p:tav>
                                        <p:tav tm="100000">
                                          <p:val>
                                            <p:strVal val="#ppt_x"/>
                                          </p:val>
                                        </p:tav>
                                      </p:tavLst>
                                    </p:anim>
                                    <p:anim calcmode="lin" valueType="num">
                                      <p:cBhvr additive="base">
                                        <p:cTn id="81" dur="250" fill="hold"/>
                                        <p:tgtEl>
                                          <p:spTgt spid="50"/>
                                        </p:tgtEl>
                                        <p:attrNameLst>
                                          <p:attrName>ppt_y</p:attrName>
                                        </p:attrNameLst>
                                      </p:cBhvr>
                                      <p:tavLst>
                                        <p:tav tm="0">
                                          <p:val>
                                            <p:strVal val="1+#ppt_h/2"/>
                                          </p:val>
                                        </p:tav>
                                        <p:tav tm="100000">
                                          <p:val>
                                            <p:strVal val="#ppt_y"/>
                                          </p:val>
                                        </p:tav>
                                      </p:tavLst>
                                    </p:anim>
                                  </p:childTnLst>
                                </p:cTn>
                              </p:par>
                            </p:childTnLst>
                          </p:cTn>
                        </p:par>
                        <p:par>
                          <p:cTn id="82" fill="hold" nodeType="afterGroup">
                            <p:stCondLst>
                              <p:cond delay="11500"/>
                            </p:stCondLst>
                            <p:childTnLst>
                              <p:par>
                                <p:cTn id="83" presetID="2" presetClass="entr" presetSubtype="4" fill="hold" grpId="0" nodeType="afterEffect">
                                  <p:stCondLst>
                                    <p:cond delay="0"/>
                                  </p:stCondLst>
                                  <p:childTnLst>
                                    <p:set>
                                      <p:cBhvr>
                                        <p:cTn id="84" dur="1" fill="hold">
                                          <p:stCondLst>
                                            <p:cond delay="0"/>
                                          </p:stCondLst>
                                        </p:cTn>
                                        <p:tgtEl>
                                          <p:spTgt spid="51"/>
                                        </p:tgtEl>
                                        <p:attrNameLst>
                                          <p:attrName>style.visibility</p:attrName>
                                        </p:attrNameLst>
                                      </p:cBhvr>
                                      <p:to>
                                        <p:strVal val="visible"/>
                                      </p:to>
                                    </p:set>
                                    <p:anim calcmode="lin" valueType="num">
                                      <p:cBhvr additive="base">
                                        <p:cTn id="85" dur="250" fill="hold"/>
                                        <p:tgtEl>
                                          <p:spTgt spid="51"/>
                                        </p:tgtEl>
                                        <p:attrNameLst>
                                          <p:attrName>ppt_x</p:attrName>
                                        </p:attrNameLst>
                                      </p:cBhvr>
                                      <p:tavLst>
                                        <p:tav tm="0">
                                          <p:val>
                                            <p:strVal val="#ppt_x"/>
                                          </p:val>
                                        </p:tav>
                                        <p:tav tm="100000">
                                          <p:val>
                                            <p:strVal val="#ppt_x"/>
                                          </p:val>
                                        </p:tav>
                                      </p:tavLst>
                                    </p:anim>
                                    <p:anim calcmode="lin" valueType="num">
                                      <p:cBhvr additive="base">
                                        <p:cTn id="86" dur="250" fill="hold"/>
                                        <p:tgtEl>
                                          <p:spTgt spid="5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animBg="1"/>
      <p:bldP spid="29" grpId="0" animBg="1"/>
      <p:bldP spid="40" grpId="0" build="p"/>
      <p:bldP spid="410" grpId="0" build="p"/>
      <p:bldP spid="19" grpId="0"/>
      <p:bldP spid="59" grpId="0"/>
      <p:bldP spid="60" grpId="0"/>
      <p:bldP spid="62" grpId="0" build="p"/>
      <p:bldP spid="51"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9" name="Group 18"/>
          <p:cNvGrpSpPr>
            <a:grpSpLocks/>
          </p:cNvGrpSpPr>
          <p:nvPr/>
        </p:nvGrpSpPr>
        <p:grpSpPr bwMode="auto">
          <a:xfrm>
            <a:off x="0" y="0"/>
            <a:ext cx="12192000" cy="6858000"/>
            <a:chOff x="0" y="-1"/>
            <a:chExt cx="9146438" cy="5143501"/>
          </a:xfrm>
        </p:grpSpPr>
        <p:sp>
          <p:nvSpPr>
            <p:cNvPr id="20" name="Rectangle 19"/>
            <p:cNvSpPr/>
            <p:nvPr/>
          </p:nvSpPr>
          <p:spPr>
            <a:xfrm flipH="1">
              <a:off x="0" y="-1"/>
              <a:ext cx="9146438" cy="5143501"/>
            </a:xfrm>
            <a:prstGeom prst="rect">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21" name="Rectangle 20"/>
            <p:cNvSpPr/>
            <p:nvPr/>
          </p:nvSpPr>
          <p:spPr>
            <a:xfrm>
              <a:off x="0" y="-1"/>
              <a:ext cx="9146438" cy="5143501"/>
            </a:xfrm>
            <a:prstGeom prst="rect">
              <a:avLst/>
            </a:prstGeom>
            <a:solidFill>
              <a:schemeClr val="tx2">
                <a:lumMod val="50000"/>
                <a:alpha val="75000"/>
              </a:schemeClr>
            </a:solidFill>
            <a:ln>
              <a:noFill/>
            </a:ln>
          </p:spPr>
          <p:style>
            <a:lnRef idx="2">
              <a:schemeClr val="accent6">
                <a:shade val="50000"/>
              </a:schemeClr>
            </a:lnRef>
            <a:fillRef idx="1">
              <a:schemeClr val="accent6"/>
            </a:fillRef>
            <a:effectRef idx="0">
              <a:schemeClr val="accent6"/>
            </a:effectRef>
            <a:fontRef idx="minor">
              <a:schemeClr val="lt1"/>
            </a:fontRef>
          </p:style>
          <p:txBody>
            <a:bodyPr anchor="ctr"/>
            <a:lstStyle/>
            <a:p>
              <a:pPr algn="ctr" eaLnBrk="1" hangingPunct="1">
                <a:defRPr/>
              </a:pPr>
              <a:endParaRPr lang="en-US" altLang="zh-CN">
                <a:solidFill>
                  <a:srgbClr val="FFFFFF"/>
                </a:solidFill>
              </a:endParaRPr>
            </a:p>
          </p:txBody>
        </p:sp>
      </p:grpSp>
      <p:sp>
        <p:nvSpPr>
          <p:cNvPr id="22" name="Rectangle 21"/>
          <p:cNvSpPr/>
          <p:nvPr/>
        </p:nvSpPr>
        <p:spPr>
          <a:xfrm>
            <a:off x="0" y="5045075"/>
            <a:ext cx="12192000" cy="1812925"/>
          </a:xfrm>
          <a:prstGeom prst="rect">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23" name="Title 1"/>
          <p:cNvSpPr txBox="1">
            <a:spLocks/>
          </p:cNvSpPr>
          <p:nvPr/>
        </p:nvSpPr>
        <p:spPr>
          <a:xfrm>
            <a:off x="654050" y="387350"/>
            <a:ext cx="10969625" cy="708025"/>
          </a:xfrm>
          <a:prstGeom prst="rect">
            <a:avLst/>
          </a:prstGeom>
        </p:spPr>
        <p:txBody>
          <a:bodyPr anchor="ctr">
            <a:spAutoFit/>
          </a:bodyPr>
          <a:lstStyle>
            <a:lvl1pPr algn="ctr" defTabSz="914400" rtl="0" eaLnBrk="1" latinLnBrk="0" hangingPunct="1">
              <a:spcBef>
                <a:spcPct val="0"/>
              </a:spcBef>
              <a:buNone/>
              <a:defRPr sz="2800" kern="1200">
                <a:solidFill>
                  <a:schemeClr val="tx1"/>
                </a:solidFill>
                <a:latin typeface="+mj-lt"/>
                <a:ea typeface="+mj-ea"/>
                <a:cs typeface="+mj-cs"/>
              </a:defRPr>
            </a:lvl1pPr>
          </a:lstStyle>
          <a:p>
            <a:pPr algn="l" fontAlgn="auto">
              <a:spcAft>
                <a:spcPts val="0"/>
              </a:spcAft>
              <a:defRPr/>
            </a:pPr>
            <a:r>
              <a:rPr lang="id-ID" sz="4000" dirty="0" smtClean="0">
                <a:solidFill>
                  <a:schemeClr val="bg1"/>
                </a:solidFill>
                <a:latin typeface="+mn-lt"/>
              </a:rPr>
              <a:t>Laptop</a:t>
            </a:r>
            <a:r>
              <a:rPr lang="en-US" sz="4000" dirty="0" smtClean="0">
                <a:solidFill>
                  <a:schemeClr val="bg1"/>
                </a:solidFill>
                <a:latin typeface="+mn-lt"/>
              </a:rPr>
              <a:t> Project Variation</a:t>
            </a:r>
            <a:endParaRPr lang="en-US" sz="4000" dirty="0">
              <a:solidFill>
                <a:schemeClr val="bg1"/>
              </a:solidFill>
              <a:latin typeface="+mn-lt"/>
            </a:endParaRPr>
          </a:p>
        </p:txBody>
      </p:sp>
      <p:grpSp>
        <p:nvGrpSpPr>
          <p:cNvPr id="24" name="Group 23"/>
          <p:cNvGrpSpPr>
            <a:grpSpLocks/>
          </p:cNvGrpSpPr>
          <p:nvPr/>
        </p:nvGrpSpPr>
        <p:grpSpPr bwMode="auto">
          <a:xfrm>
            <a:off x="9051925" y="2185988"/>
            <a:ext cx="2439988" cy="735012"/>
            <a:chOff x="6627304" y="2163999"/>
            <a:chExt cx="1830896" cy="551027"/>
          </a:xfrm>
        </p:grpSpPr>
        <p:grpSp>
          <p:nvGrpSpPr>
            <p:cNvPr id="97324" name="Group 24"/>
            <p:cNvGrpSpPr>
              <a:grpSpLocks/>
            </p:cNvGrpSpPr>
            <p:nvPr/>
          </p:nvGrpSpPr>
          <p:grpSpPr bwMode="auto">
            <a:xfrm>
              <a:off x="6627304" y="2166263"/>
              <a:ext cx="401025" cy="401024"/>
              <a:chOff x="6665323" y="3562825"/>
              <a:chExt cx="587140" cy="587140"/>
            </a:xfrm>
          </p:grpSpPr>
          <p:sp>
            <p:nvSpPr>
              <p:cNvPr id="97326" name="Freeform 19"/>
              <p:cNvSpPr>
                <a:spLocks noEditPoints="1"/>
              </p:cNvSpPr>
              <p:nvPr/>
            </p:nvSpPr>
            <p:spPr bwMode="auto">
              <a:xfrm>
                <a:off x="6808144" y="3735126"/>
                <a:ext cx="301499" cy="242538"/>
              </a:xfrm>
              <a:custGeom>
                <a:avLst/>
                <a:gdLst>
                  <a:gd name="T0" fmla="*/ 2147483647 w 400"/>
                  <a:gd name="T1" fmla="*/ 2147483647 h 322"/>
                  <a:gd name="T2" fmla="*/ 2147483647 w 400"/>
                  <a:gd name="T3" fmla="*/ 2147483647 h 322"/>
                  <a:gd name="T4" fmla="*/ 2147483647 w 400"/>
                  <a:gd name="T5" fmla="*/ 2147483647 h 322"/>
                  <a:gd name="T6" fmla="*/ 2147483647 w 400"/>
                  <a:gd name="T7" fmla="*/ 2147483647 h 322"/>
                  <a:gd name="T8" fmla="*/ 2147483647 w 400"/>
                  <a:gd name="T9" fmla="*/ 2147483647 h 322"/>
                  <a:gd name="T10" fmla="*/ 2147483647 w 400"/>
                  <a:gd name="T11" fmla="*/ 2147483647 h 322"/>
                  <a:gd name="T12" fmla="*/ 2147483647 w 400"/>
                  <a:gd name="T13" fmla="*/ 2147483647 h 322"/>
                  <a:gd name="T14" fmla="*/ 0 w 400"/>
                  <a:gd name="T15" fmla="*/ 2147483647 h 322"/>
                  <a:gd name="T16" fmla="*/ 0 w 400"/>
                  <a:gd name="T17" fmla="*/ 2147483647 h 322"/>
                  <a:gd name="T18" fmla="*/ 2147483647 w 400"/>
                  <a:gd name="T19" fmla="*/ 2147483647 h 322"/>
                  <a:gd name="T20" fmla="*/ 2147483647 w 400"/>
                  <a:gd name="T21" fmla="*/ 2147483647 h 322"/>
                  <a:gd name="T22" fmla="*/ 2147483647 w 400"/>
                  <a:gd name="T23" fmla="*/ 2147483647 h 322"/>
                  <a:gd name="T24" fmla="*/ 2147483647 w 400"/>
                  <a:gd name="T25" fmla="*/ 2147483647 h 322"/>
                  <a:gd name="T26" fmla="*/ 2147483647 w 400"/>
                  <a:gd name="T27" fmla="*/ 2147483647 h 322"/>
                  <a:gd name="T28" fmla="*/ 2147483647 w 400"/>
                  <a:gd name="T29" fmla="*/ 2147483647 h 322"/>
                  <a:gd name="T30" fmla="*/ 2147483647 w 400"/>
                  <a:gd name="T31" fmla="*/ 2147483647 h 322"/>
                  <a:gd name="T32" fmla="*/ 2147483647 w 400"/>
                  <a:gd name="T33" fmla="*/ 2147483647 h 322"/>
                  <a:gd name="T34" fmla="*/ 2147483647 w 400"/>
                  <a:gd name="T35" fmla="*/ 2147483647 h 322"/>
                  <a:gd name="T36" fmla="*/ 2147483647 w 400"/>
                  <a:gd name="T37" fmla="*/ 2147483647 h 322"/>
                  <a:gd name="T38" fmla="*/ 2147483647 w 400"/>
                  <a:gd name="T39" fmla="*/ 2147483647 h 322"/>
                  <a:gd name="T40" fmla="*/ 2147483647 w 400"/>
                  <a:gd name="T41" fmla="*/ 2147483647 h 322"/>
                  <a:gd name="T42" fmla="*/ 2147483647 w 400"/>
                  <a:gd name="T43" fmla="*/ 2147483647 h 322"/>
                  <a:gd name="T44" fmla="*/ 2147483647 w 400"/>
                  <a:gd name="T45" fmla="*/ 2147483647 h 322"/>
                  <a:gd name="T46" fmla="*/ 2147483647 w 400"/>
                  <a:gd name="T47" fmla="*/ 2147483647 h 322"/>
                  <a:gd name="T48" fmla="*/ 2147483647 w 400"/>
                  <a:gd name="T49" fmla="*/ 2147483647 h 322"/>
                  <a:gd name="T50" fmla="*/ 2147483647 w 400"/>
                  <a:gd name="T51" fmla="*/ 2147483647 h 322"/>
                  <a:gd name="T52" fmla="*/ 2147483647 w 400"/>
                  <a:gd name="T53" fmla="*/ 2147483647 h 322"/>
                  <a:gd name="T54" fmla="*/ 2147483647 w 400"/>
                  <a:gd name="T55" fmla="*/ 2147483647 h 322"/>
                  <a:gd name="T56" fmla="*/ 2147483647 w 400"/>
                  <a:gd name="T57" fmla="*/ 2147483647 h 322"/>
                  <a:gd name="T58" fmla="*/ 2147483647 w 400"/>
                  <a:gd name="T59" fmla="*/ 2147483647 h 322"/>
                  <a:gd name="T60" fmla="*/ 2147483647 w 400"/>
                  <a:gd name="T61" fmla="*/ 2147483647 h 322"/>
                  <a:gd name="T62" fmla="*/ 2147483647 w 400"/>
                  <a:gd name="T63" fmla="*/ 2147483647 h 322"/>
                  <a:gd name="T64" fmla="*/ 2147483647 w 400"/>
                  <a:gd name="T65" fmla="*/ 2147483647 h 322"/>
                  <a:gd name="T66" fmla="*/ 2147483647 w 400"/>
                  <a:gd name="T67" fmla="*/ 2147483647 h 322"/>
                  <a:gd name="T68" fmla="*/ 2147483647 w 400"/>
                  <a:gd name="T69" fmla="*/ 2147483647 h 322"/>
                  <a:gd name="T70" fmla="*/ 2147483647 w 400"/>
                  <a:gd name="T71" fmla="*/ 2147483647 h 322"/>
                  <a:gd name="T72" fmla="*/ 2147483647 w 400"/>
                  <a:gd name="T73" fmla="*/ 2147483647 h 322"/>
                  <a:gd name="T74" fmla="*/ 2147483647 w 400"/>
                  <a:gd name="T75" fmla="*/ 2147483647 h 322"/>
                  <a:gd name="T76" fmla="*/ 2147483647 w 400"/>
                  <a:gd name="T77" fmla="*/ 2147483647 h 322"/>
                  <a:gd name="T78" fmla="*/ 2147483647 w 400"/>
                  <a:gd name="T79" fmla="*/ 2147483647 h 322"/>
                  <a:gd name="T80" fmla="*/ 2147483647 w 400"/>
                  <a:gd name="T81" fmla="*/ 2147483647 h 322"/>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400" h="322">
                    <a:moveTo>
                      <a:pt x="393" y="61"/>
                    </a:moveTo>
                    <a:cubicBezTo>
                      <a:pt x="300" y="3"/>
                      <a:pt x="300" y="3"/>
                      <a:pt x="300" y="3"/>
                    </a:cubicBezTo>
                    <a:cubicBezTo>
                      <a:pt x="296" y="0"/>
                      <a:pt x="291" y="0"/>
                      <a:pt x="286" y="3"/>
                    </a:cubicBezTo>
                    <a:cubicBezTo>
                      <a:pt x="200" y="57"/>
                      <a:pt x="200" y="57"/>
                      <a:pt x="200" y="57"/>
                    </a:cubicBezTo>
                    <a:cubicBezTo>
                      <a:pt x="113" y="3"/>
                      <a:pt x="113" y="3"/>
                      <a:pt x="113" y="3"/>
                    </a:cubicBezTo>
                    <a:cubicBezTo>
                      <a:pt x="109" y="0"/>
                      <a:pt x="104" y="0"/>
                      <a:pt x="100" y="3"/>
                    </a:cubicBezTo>
                    <a:cubicBezTo>
                      <a:pt x="6" y="61"/>
                      <a:pt x="6" y="61"/>
                      <a:pt x="6" y="61"/>
                    </a:cubicBezTo>
                    <a:cubicBezTo>
                      <a:pt x="2" y="64"/>
                      <a:pt x="0" y="68"/>
                      <a:pt x="0" y="73"/>
                    </a:cubicBezTo>
                    <a:cubicBezTo>
                      <a:pt x="0" y="307"/>
                      <a:pt x="0" y="307"/>
                      <a:pt x="0" y="307"/>
                    </a:cubicBezTo>
                    <a:cubicBezTo>
                      <a:pt x="0" y="312"/>
                      <a:pt x="2" y="317"/>
                      <a:pt x="6" y="319"/>
                    </a:cubicBezTo>
                    <a:cubicBezTo>
                      <a:pt x="11" y="322"/>
                      <a:pt x="16" y="321"/>
                      <a:pt x="20" y="319"/>
                    </a:cubicBezTo>
                    <a:cubicBezTo>
                      <a:pt x="106" y="265"/>
                      <a:pt x="106" y="265"/>
                      <a:pt x="106" y="265"/>
                    </a:cubicBezTo>
                    <a:cubicBezTo>
                      <a:pt x="193" y="319"/>
                      <a:pt x="193" y="319"/>
                      <a:pt x="193" y="319"/>
                    </a:cubicBezTo>
                    <a:cubicBezTo>
                      <a:pt x="197" y="322"/>
                      <a:pt x="202" y="322"/>
                      <a:pt x="207" y="319"/>
                    </a:cubicBezTo>
                    <a:cubicBezTo>
                      <a:pt x="293" y="265"/>
                      <a:pt x="293" y="265"/>
                      <a:pt x="293" y="265"/>
                    </a:cubicBezTo>
                    <a:cubicBezTo>
                      <a:pt x="380" y="319"/>
                      <a:pt x="380" y="319"/>
                      <a:pt x="380" y="319"/>
                    </a:cubicBezTo>
                    <a:cubicBezTo>
                      <a:pt x="382" y="320"/>
                      <a:pt x="384" y="321"/>
                      <a:pt x="387" y="321"/>
                    </a:cubicBezTo>
                    <a:cubicBezTo>
                      <a:pt x="389" y="321"/>
                      <a:pt x="391" y="320"/>
                      <a:pt x="393" y="319"/>
                    </a:cubicBezTo>
                    <a:cubicBezTo>
                      <a:pt x="397" y="317"/>
                      <a:pt x="400" y="312"/>
                      <a:pt x="400" y="307"/>
                    </a:cubicBezTo>
                    <a:cubicBezTo>
                      <a:pt x="400" y="73"/>
                      <a:pt x="400" y="73"/>
                      <a:pt x="400" y="73"/>
                    </a:cubicBezTo>
                    <a:cubicBezTo>
                      <a:pt x="400" y="68"/>
                      <a:pt x="397" y="64"/>
                      <a:pt x="393" y="61"/>
                    </a:cubicBezTo>
                    <a:close/>
                    <a:moveTo>
                      <a:pt x="93" y="241"/>
                    </a:moveTo>
                    <a:cubicBezTo>
                      <a:pt x="26" y="283"/>
                      <a:pt x="26" y="283"/>
                      <a:pt x="26" y="283"/>
                    </a:cubicBezTo>
                    <a:cubicBezTo>
                      <a:pt x="26" y="81"/>
                      <a:pt x="26" y="81"/>
                      <a:pt x="26" y="81"/>
                    </a:cubicBezTo>
                    <a:cubicBezTo>
                      <a:pt x="93" y="39"/>
                      <a:pt x="93" y="39"/>
                      <a:pt x="93" y="39"/>
                    </a:cubicBezTo>
                    <a:lnTo>
                      <a:pt x="93" y="241"/>
                    </a:lnTo>
                    <a:close/>
                    <a:moveTo>
                      <a:pt x="187" y="283"/>
                    </a:moveTo>
                    <a:cubicBezTo>
                      <a:pt x="119" y="241"/>
                      <a:pt x="119" y="241"/>
                      <a:pt x="119" y="241"/>
                    </a:cubicBezTo>
                    <a:cubicBezTo>
                      <a:pt x="119" y="39"/>
                      <a:pt x="119" y="39"/>
                      <a:pt x="119" y="39"/>
                    </a:cubicBezTo>
                    <a:cubicBezTo>
                      <a:pt x="187" y="81"/>
                      <a:pt x="187" y="81"/>
                      <a:pt x="187" y="81"/>
                    </a:cubicBezTo>
                    <a:lnTo>
                      <a:pt x="187" y="283"/>
                    </a:lnTo>
                    <a:close/>
                    <a:moveTo>
                      <a:pt x="280" y="241"/>
                    </a:moveTo>
                    <a:cubicBezTo>
                      <a:pt x="213" y="283"/>
                      <a:pt x="213" y="283"/>
                      <a:pt x="213" y="283"/>
                    </a:cubicBezTo>
                    <a:cubicBezTo>
                      <a:pt x="213" y="81"/>
                      <a:pt x="213" y="81"/>
                      <a:pt x="213" y="81"/>
                    </a:cubicBezTo>
                    <a:cubicBezTo>
                      <a:pt x="280" y="39"/>
                      <a:pt x="280" y="39"/>
                      <a:pt x="280" y="39"/>
                    </a:cubicBezTo>
                    <a:lnTo>
                      <a:pt x="280" y="241"/>
                    </a:lnTo>
                    <a:close/>
                    <a:moveTo>
                      <a:pt x="374" y="283"/>
                    </a:moveTo>
                    <a:cubicBezTo>
                      <a:pt x="306" y="241"/>
                      <a:pt x="306" y="241"/>
                      <a:pt x="306" y="241"/>
                    </a:cubicBezTo>
                    <a:cubicBezTo>
                      <a:pt x="306" y="39"/>
                      <a:pt x="306" y="39"/>
                      <a:pt x="306" y="39"/>
                    </a:cubicBezTo>
                    <a:cubicBezTo>
                      <a:pt x="374" y="81"/>
                      <a:pt x="374" y="81"/>
                      <a:pt x="374" y="81"/>
                    </a:cubicBezTo>
                    <a:lnTo>
                      <a:pt x="374" y="283"/>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7327" name="Freeform 27"/>
              <p:cNvSpPr>
                <a:spLocks noEditPoints="1"/>
              </p:cNvSpPr>
              <p:nvPr/>
            </p:nvSpPr>
            <p:spPr bwMode="auto">
              <a:xfrm>
                <a:off x="6665323" y="3562825"/>
                <a:ext cx="587140" cy="587140"/>
              </a:xfrm>
              <a:custGeom>
                <a:avLst/>
                <a:gdLst>
                  <a:gd name="T0" fmla="*/ 2147483647 w 384"/>
                  <a:gd name="T1" fmla="*/ 0 h 384"/>
                  <a:gd name="T2" fmla="*/ 0 w 384"/>
                  <a:gd name="T3" fmla="*/ 2147483647 h 384"/>
                  <a:gd name="T4" fmla="*/ 2147483647 w 384"/>
                  <a:gd name="T5" fmla="*/ 2147483647 h 384"/>
                  <a:gd name="T6" fmla="*/ 2147483647 w 384"/>
                  <a:gd name="T7" fmla="*/ 2147483647 h 384"/>
                  <a:gd name="T8" fmla="*/ 2147483647 w 384"/>
                  <a:gd name="T9" fmla="*/ 0 h 384"/>
                  <a:gd name="T10" fmla="*/ 2147483647 w 384"/>
                  <a:gd name="T11" fmla="*/ 2147483647 h 384"/>
                  <a:gd name="T12" fmla="*/ 2147483647 w 384"/>
                  <a:gd name="T13" fmla="*/ 2147483647 h 384"/>
                  <a:gd name="T14" fmla="*/ 2147483647 w 384"/>
                  <a:gd name="T15" fmla="*/ 2147483647 h 384"/>
                  <a:gd name="T16" fmla="*/ 2147483647 w 384"/>
                  <a:gd name="T17" fmla="*/ 2147483647 h 384"/>
                  <a:gd name="T18" fmla="*/ 2147483647 w 384"/>
                  <a:gd name="T19" fmla="*/ 2147483647 h 38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sp>
          <p:nvSpPr>
            <p:cNvPr id="97325" name="Content Placeholder 2"/>
            <p:cNvSpPr txBox="1">
              <a:spLocks/>
            </p:cNvSpPr>
            <p:nvPr/>
          </p:nvSpPr>
          <p:spPr bwMode="auto">
            <a:xfrm>
              <a:off x="7086300" y="2163999"/>
              <a:ext cx="1371900" cy="551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en-US" altLang="zh-CN" sz="1100" b="1">
                  <a:solidFill>
                    <a:schemeClr val="bg1"/>
                  </a:solidFill>
                </a:rPr>
                <a:t>Feature 4</a:t>
              </a:r>
            </a:p>
            <a:p>
              <a:pPr eaLnBrk="1" hangingPunct="1">
                <a:spcBef>
                  <a:spcPct val="20000"/>
                </a:spcBef>
                <a:buFont typeface="Arial" pitchFamily="34" charset="0"/>
                <a:buNone/>
              </a:pPr>
              <a:r>
                <a:rPr lang="en-US" altLang="zh-CN" sz="800">
                  <a:solidFill>
                    <a:schemeClr val="bg1"/>
                  </a:solidFill>
                </a:rPr>
                <a:t>Lorem ipsum dolor sit amet, consectetur adipiscing.</a:t>
              </a:r>
            </a:p>
          </p:txBody>
        </p:sp>
      </p:grpSp>
      <p:grpSp>
        <p:nvGrpSpPr>
          <p:cNvPr id="30" name="Group 29"/>
          <p:cNvGrpSpPr>
            <a:grpSpLocks/>
          </p:cNvGrpSpPr>
          <p:nvPr/>
        </p:nvGrpSpPr>
        <p:grpSpPr bwMode="auto">
          <a:xfrm>
            <a:off x="9051925" y="2981325"/>
            <a:ext cx="2439988" cy="746125"/>
            <a:chOff x="6627304" y="2959325"/>
            <a:chExt cx="1830896" cy="559154"/>
          </a:xfrm>
        </p:grpSpPr>
        <p:grpSp>
          <p:nvGrpSpPr>
            <p:cNvPr id="97320" name="Group 30"/>
            <p:cNvGrpSpPr>
              <a:grpSpLocks/>
            </p:cNvGrpSpPr>
            <p:nvPr/>
          </p:nvGrpSpPr>
          <p:grpSpPr bwMode="auto">
            <a:xfrm>
              <a:off x="6627304" y="2959325"/>
              <a:ext cx="401025" cy="401025"/>
              <a:chOff x="7740352" y="3562825"/>
              <a:chExt cx="587140" cy="587140"/>
            </a:xfrm>
          </p:grpSpPr>
          <p:sp>
            <p:nvSpPr>
              <p:cNvPr id="33" name="Freeform 23"/>
              <p:cNvSpPr>
                <a:spLocks noEditPoints="1"/>
              </p:cNvSpPr>
              <p:nvPr/>
            </p:nvSpPr>
            <p:spPr bwMode="auto">
              <a:xfrm>
                <a:off x="7740352" y="3562825"/>
                <a:ext cx="587746" cy="586994"/>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4"/>
              </a:solidFill>
              <a:ln>
                <a:noFill/>
              </a:ln>
            </p:spPr>
            <p:txBody>
              <a:bodyPr/>
              <a:lstStyle/>
              <a:p>
                <a:pPr eaLnBrk="1" fontAlgn="auto" hangingPunct="1">
                  <a:spcBef>
                    <a:spcPts val="0"/>
                  </a:spcBef>
                  <a:spcAft>
                    <a:spcPts val="0"/>
                  </a:spcAft>
                  <a:defRPr/>
                </a:pPr>
                <a:endParaRPr lang="en-US" sz="1400" dirty="0">
                  <a:solidFill>
                    <a:schemeClr val="bg1"/>
                  </a:solidFill>
                  <a:latin typeface="+mn-lt"/>
                </a:endParaRPr>
              </a:p>
            </p:txBody>
          </p:sp>
          <p:sp>
            <p:nvSpPr>
              <p:cNvPr id="34" name="Freeform 27"/>
              <p:cNvSpPr>
                <a:spLocks noEditPoints="1"/>
              </p:cNvSpPr>
              <p:nvPr/>
            </p:nvSpPr>
            <p:spPr bwMode="auto">
              <a:xfrm>
                <a:off x="7932198" y="3721331"/>
                <a:ext cx="204055" cy="269982"/>
              </a:xfrm>
              <a:custGeom>
                <a:avLst/>
                <a:gdLst>
                  <a:gd name="T0" fmla="*/ 96 w 256"/>
                  <a:gd name="T1" fmla="*/ 48 h 336"/>
                  <a:gd name="T2" fmla="*/ 48 w 256"/>
                  <a:gd name="T3" fmla="*/ 0 h 336"/>
                  <a:gd name="T4" fmla="*/ 0 w 256"/>
                  <a:gd name="T5" fmla="*/ 48 h 336"/>
                  <a:gd name="T6" fmla="*/ 29 w 256"/>
                  <a:gd name="T7" fmla="*/ 92 h 336"/>
                  <a:gd name="T8" fmla="*/ 29 w 256"/>
                  <a:gd name="T9" fmla="*/ 244 h 336"/>
                  <a:gd name="T10" fmla="*/ 0 w 256"/>
                  <a:gd name="T11" fmla="*/ 288 h 336"/>
                  <a:gd name="T12" fmla="*/ 48 w 256"/>
                  <a:gd name="T13" fmla="*/ 336 h 336"/>
                  <a:gd name="T14" fmla="*/ 96 w 256"/>
                  <a:gd name="T15" fmla="*/ 288 h 336"/>
                  <a:gd name="T16" fmla="*/ 67 w 256"/>
                  <a:gd name="T17" fmla="*/ 244 h 336"/>
                  <a:gd name="T18" fmla="*/ 67 w 256"/>
                  <a:gd name="T19" fmla="*/ 92 h 336"/>
                  <a:gd name="T20" fmla="*/ 96 w 256"/>
                  <a:gd name="T21" fmla="*/ 48 h 336"/>
                  <a:gd name="T22" fmla="*/ 75 w 256"/>
                  <a:gd name="T23" fmla="*/ 288 h 336"/>
                  <a:gd name="T24" fmla="*/ 48 w 256"/>
                  <a:gd name="T25" fmla="*/ 316 h 336"/>
                  <a:gd name="T26" fmla="*/ 20 w 256"/>
                  <a:gd name="T27" fmla="*/ 288 h 336"/>
                  <a:gd name="T28" fmla="*/ 48 w 256"/>
                  <a:gd name="T29" fmla="*/ 260 h 336"/>
                  <a:gd name="T30" fmla="*/ 75 w 256"/>
                  <a:gd name="T31" fmla="*/ 288 h 336"/>
                  <a:gd name="T32" fmla="*/ 48 w 256"/>
                  <a:gd name="T33" fmla="*/ 76 h 336"/>
                  <a:gd name="T34" fmla="*/ 20 w 256"/>
                  <a:gd name="T35" fmla="*/ 48 h 336"/>
                  <a:gd name="T36" fmla="*/ 48 w 256"/>
                  <a:gd name="T37" fmla="*/ 20 h 336"/>
                  <a:gd name="T38" fmla="*/ 75 w 256"/>
                  <a:gd name="T39" fmla="*/ 48 h 336"/>
                  <a:gd name="T40" fmla="*/ 48 w 256"/>
                  <a:gd name="T41" fmla="*/ 76 h 336"/>
                  <a:gd name="T42" fmla="*/ 227 w 256"/>
                  <a:gd name="T43" fmla="*/ 244 h 336"/>
                  <a:gd name="T44" fmla="*/ 227 w 256"/>
                  <a:gd name="T45" fmla="*/ 92 h 336"/>
                  <a:gd name="T46" fmla="*/ 256 w 256"/>
                  <a:gd name="T47" fmla="*/ 48 h 336"/>
                  <a:gd name="T48" fmla="*/ 208 w 256"/>
                  <a:gd name="T49" fmla="*/ 0 h 336"/>
                  <a:gd name="T50" fmla="*/ 160 w 256"/>
                  <a:gd name="T51" fmla="*/ 48 h 336"/>
                  <a:gd name="T52" fmla="*/ 189 w 256"/>
                  <a:gd name="T53" fmla="*/ 92 h 336"/>
                  <a:gd name="T54" fmla="*/ 189 w 256"/>
                  <a:gd name="T55" fmla="*/ 244 h 336"/>
                  <a:gd name="T56" fmla="*/ 160 w 256"/>
                  <a:gd name="T57" fmla="*/ 288 h 336"/>
                  <a:gd name="T58" fmla="*/ 208 w 256"/>
                  <a:gd name="T59" fmla="*/ 336 h 336"/>
                  <a:gd name="T60" fmla="*/ 256 w 256"/>
                  <a:gd name="T61" fmla="*/ 288 h 336"/>
                  <a:gd name="T62" fmla="*/ 227 w 256"/>
                  <a:gd name="T63" fmla="*/ 244 h 336"/>
                  <a:gd name="T64" fmla="*/ 180 w 256"/>
                  <a:gd name="T65" fmla="*/ 48 h 336"/>
                  <a:gd name="T66" fmla="*/ 208 w 256"/>
                  <a:gd name="T67" fmla="*/ 20 h 336"/>
                  <a:gd name="T68" fmla="*/ 235 w 256"/>
                  <a:gd name="T69" fmla="*/ 48 h 336"/>
                  <a:gd name="T70" fmla="*/ 208 w 256"/>
                  <a:gd name="T71" fmla="*/ 76 h 336"/>
                  <a:gd name="T72" fmla="*/ 180 w 256"/>
                  <a:gd name="T73" fmla="*/ 48 h 336"/>
                  <a:gd name="T74" fmla="*/ 208 w 256"/>
                  <a:gd name="T75" fmla="*/ 316 h 336"/>
                  <a:gd name="T76" fmla="*/ 180 w 256"/>
                  <a:gd name="T77" fmla="*/ 288 h 336"/>
                  <a:gd name="T78" fmla="*/ 208 w 256"/>
                  <a:gd name="T79" fmla="*/ 260 h 336"/>
                  <a:gd name="T80" fmla="*/ 235 w 256"/>
                  <a:gd name="T81" fmla="*/ 288 h 336"/>
                  <a:gd name="T82" fmla="*/ 208 w 256"/>
                  <a:gd name="T83" fmla="*/ 316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6" h="336">
                    <a:moveTo>
                      <a:pt x="96" y="48"/>
                    </a:moveTo>
                    <a:cubicBezTo>
                      <a:pt x="96" y="21"/>
                      <a:pt x="74" y="0"/>
                      <a:pt x="48" y="0"/>
                    </a:cubicBezTo>
                    <a:cubicBezTo>
                      <a:pt x="21" y="0"/>
                      <a:pt x="0" y="21"/>
                      <a:pt x="0" y="48"/>
                    </a:cubicBezTo>
                    <a:cubicBezTo>
                      <a:pt x="0" y="68"/>
                      <a:pt x="12" y="85"/>
                      <a:pt x="29" y="92"/>
                    </a:cubicBezTo>
                    <a:cubicBezTo>
                      <a:pt x="29" y="244"/>
                      <a:pt x="29" y="244"/>
                      <a:pt x="29" y="244"/>
                    </a:cubicBezTo>
                    <a:cubicBezTo>
                      <a:pt x="12" y="251"/>
                      <a:pt x="0" y="268"/>
                      <a:pt x="0" y="288"/>
                    </a:cubicBezTo>
                    <a:cubicBezTo>
                      <a:pt x="0" y="314"/>
                      <a:pt x="21" y="336"/>
                      <a:pt x="48" y="336"/>
                    </a:cubicBezTo>
                    <a:cubicBezTo>
                      <a:pt x="74" y="336"/>
                      <a:pt x="96" y="314"/>
                      <a:pt x="96" y="288"/>
                    </a:cubicBezTo>
                    <a:cubicBezTo>
                      <a:pt x="96" y="268"/>
                      <a:pt x="84" y="251"/>
                      <a:pt x="67" y="244"/>
                    </a:cubicBezTo>
                    <a:cubicBezTo>
                      <a:pt x="67" y="92"/>
                      <a:pt x="67" y="92"/>
                      <a:pt x="67" y="92"/>
                    </a:cubicBezTo>
                    <a:cubicBezTo>
                      <a:pt x="84" y="85"/>
                      <a:pt x="96" y="68"/>
                      <a:pt x="96" y="48"/>
                    </a:cubicBezTo>
                    <a:close/>
                    <a:moveTo>
                      <a:pt x="75" y="288"/>
                    </a:moveTo>
                    <a:cubicBezTo>
                      <a:pt x="75" y="303"/>
                      <a:pt x="63" y="316"/>
                      <a:pt x="48" y="316"/>
                    </a:cubicBezTo>
                    <a:cubicBezTo>
                      <a:pt x="32" y="316"/>
                      <a:pt x="20" y="303"/>
                      <a:pt x="20" y="288"/>
                    </a:cubicBezTo>
                    <a:cubicBezTo>
                      <a:pt x="20" y="273"/>
                      <a:pt x="32" y="260"/>
                      <a:pt x="48" y="260"/>
                    </a:cubicBezTo>
                    <a:cubicBezTo>
                      <a:pt x="63" y="260"/>
                      <a:pt x="75" y="273"/>
                      <a:pt x="75" y="288"/>
                    </a:cubicBezTo>
                    <a:close/>
                    <a:moveTo>
                      <a:pt x="48" y="76"/>
                    </a:moveTo>
                    <a:cubicBezTo>
                      <a:pt x="32" y="76"/>
                      <a:pt x="20" y="63"/>
                      <a:pt x="20" y="48"/>
                    </a:cubicBezTo>
                    <a:cubicBezTo>
                      <a:pt x="20" y="33"/>
                      <a:pt x="32" y="20"/>
                      <a:pt x="48" y="20"/>
                    </a:cubicBezTo>
                    <a:cubicBezTo>
                      <a:pt x="63" y="20"/>
                      <a:pt x="75" y="33"/>
                      <a:pt x="75" y="48"/>
                    </a:cubicBezTo>
                    <a:cubicBezTo>
                      <a:pt x="75" y="63"/>
                      <a:pt x="63" y="76"/>
                      <a:pt x="48" y="76"/>
                    </a:cubicBezTo>
                    <a:close/>
                    <a:moveTo>
                      <a:pt x="227" y="244"/>
                    </a:moveTo>
                    <a:cubicBezTo>
                      <a:pt x="227" y="92"/>
                      <a:pt x="227" y="92"/>
                      <a:pt x="227" y="92"/>
                    </a:cubicBezTo>
                    <a:cubicBezTo>
                      <a:pt x="244" y="85"/>
                      <a:pt x="256" y="68"/>
                      <a:pt x="256" y="48"/>
                    </a:cubicBezTo>
                    <a:cubicBezTo>
                      <a:pt x="256" y="21"/>
                      <a:pt x="234" y="0"/>
                      <a:pt x="208" y="0"/>
                    </a:cubicBezTo>
                    <a:cubicBezTo>
                      <a:pt x="181" y="0"/>
                      <a:pt x="160" y="21"/>
                      <a:pt x="160" y="48"/>
                    </a:cubicBezTo>
                    <a:cubicBezTo>
                      <a:pt x="160" y="68"/>
                      <a:pt x="172" y="85"/>
                      <a:pt x="189" y="92"/>
                    </a:cubicBezTo>
                    <a:cubicBezTo>
                      <a:pt x="189" y="244"/>
                      <a:pt x="189" y="244"/>
                      <a:pt x="189" y="244"/>
                    </a:cubicBezTo>
                    <a:cubicBezTo>
                      <a:pt x="172" y="251"/>
                      <a:pt x="160" y="268"/>
                      <a:pt x="160" y="288"/>
                    </a:cubicBezTo>
                    <a:cubicBezTo>
                      <a:pt x="160" y="314"/>
                      <a:pt x="181" y="336"/>
                      <a:pt x="208" y="336"/>
                    </a:cubicBezTo>
                    <a:cubicBezTo>
                      <a:pt x="234" y="336"/>
                      <a:pt x="256" y="314"/>
                      <a:pt x="256" y="288"/>
                    </a:cubicBezTo>
                    <a:cubicBezTo>
                      <a:pt x="256" y="268"/>
                      <a:pt x="244" y="251"/>
                      <a:pt x="227" y="244"/>
                    </a:cubicBezTo>
                    <a:close/>
                    <a:moveTo>
                      <a:pt x="180" y="48"/>
                    </a:moveTo>
                    <a:cubicBezTo>
                      <a:pt x="180" y="33"/>
                      <a:pt x="192" y="20"/>
                      <a:pt x="208" y="20"/>
                    </a:cubicBezTo>
                    <a:cubicBezTo>
                      <a:pt x="223" y="20"/>
                      <a:pt x="235" y="33"/>
                      <a:pt x="235" y="48"/>
                    </a:cubicBezTo>
                    <a:cubicBezTo>
                      <a:pt x="235" y="63"/>
                      <a:pt x="223" y="76"/>
                      <a:pt x="208" y="76"/>
                    </a:cubicBezTo>
                    <a:cubicBezTo>
                      <a:pt x="192" y="76"/>
                      <a:pt x="180" y="63"/>
                      <a:pt x="180" y="48"/>
                    </a:cubicBezTo>
                    <a:close/>
                    <a:moveTo>
                      <a:pt x="208" y="316"/>
                    </a:moveTo>
                    <a:cubicBezTo>
                      <a:pt x="192" y="316"/>
                      <a:pt x="180" y="303"/>
                      <a:pt x="180" y="288"/>
                    </a:cubicBezTo>
                    <a:cubicBezTo>
                      <a:pt x="180" y="273"/>
                      <a:pt x="192" y="260"/>
                      <a:pt x="208" y="260"/>
                    </a:cubicBezTo>
                    <a:cubicBezTo>
                      <a:pt x="223" y="260"/>
                      <a:pt x="235" y="273"/>
                      <a:pt x="235" y="288"/>
                    </a:cubicBezTo>
                    <a:cubicBezTo>
                      <a:pt x="235" y="303"/>
                      <a:pt x="223" y="316"/>
                      <a:pt x="208" y="316"/>
                    </a:cubicBezTo>
                    <a:close/>
                  </a:path>
                </a:pathLst>
              </a:custGeom>
              <a:solidFill>
                <a:schemeClr val="accent4"/>
              </a:solidFill>
              <a:ln>
                <a:noFill/>
              </a:ln>
            </p:spPr>
            <p:txBody>
              <a:bodyPr/>
              <a:lstStyle/>
              <a:p>
                <a:pPr eaLnBrk="1" fontAlgn="auto" hangingPunct="1">
                  <a:spcBef>
                    <a:spcPts val="0"/>
                  </a:spcBef>
                  <a:spcAft>
                    <a:spcPts val="0"/>
                  </a:spcAft>
                  <a:defRPr/>
                </a:pPr>
                <a:endParaRPr lang="en-US" sz="1400" dirty="0">
                  <a:solidFill>
                    <a:schemeClr val="bg1"/>
                  </a:solidFill>
                  <a:latin typeface="+mn-lt"/>
                </a:endParaRPr>
              </a:p>
            </p:txBody>
          </p:sp>
        </p:grpSp>
        <p:sp>
          <p:nvSpPr>
            <p:cNvPr id="97321" name="Content Placeholder 2"/>
            <p:cNvSpPr txBox="1">
              <a:spLocks/>
            </p:cNvSpPr>
            <p:nvPr/>
          </p:nvSpPr>
          <p:spPr bwMode="auto">
            <a:xfrm>
              <a:off x="7086300" y="2967452"/>
              <a:ext cx="1371900" cy="551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en-US" altLang="zh-CN" sz="1100" b="1">
                  <a:solidFill>
                    <a:schemeClr val="bg1"/>
                  </a:solidFill>
                </a:rPr>
                <a:t>Feature 5</a:t>
              </a:r>
            </a:p>
            <a:p>
              <a:pPr eaLnBrk="1" hangingPunct="1">
                <a:spcBef>
                  <a:spcPct val="20000"/>
                </a:spcBef>
                <a:buFont typeface="Arial" pitchFamily="34" charset="0"/>
                <a:buNone/>
              </a:pPr>
              <a:r>
                <a:rPr lang="en-US" altLang="zh-CN" sz="800">
                  <a:solidFill>
                    <a:schemeClr val="bg1"/>
                  </a:solidFill>
                </a:rPr>
                <a:t>Lorem ipsum dolor sit amet, consectetur adipiscing.</a:t>
              </a:r>
            </a:p>
          </p:txBody>
        </p:sp>
      </p:grpSp>
      <p:grpSp>
        <p:nvGrpSpPr>
          <p:cNvPr id="35" name="Group 34"/>
          <p:cNvGrpSpPr>
            <a:grpSpLocks/>
          </p:cNvGrpSpPr>
          <p:nvPr/>
        </p:nvGrpSpPr>
        <p:grpSpPr bwMode="auto">
          <a:xfrm>
            <a:off x="9051925" y="3717925"/>
            <a:ext cx="2439988" cy="746125"/>
            <a:chOff x="6627304" y="3695926"/>
            <a:chExt cx="1830896" cy="559152"/>
          </a:xfrm>
        </p:grpSpPr>
        <p:grpSp>
          <p:nvGrpSpPr>
            <p:cNvPr id="97316" name="Group 35"/>
            <p:cNvGrpSpPr>
              <a:grpSpLocks/>
            </p:cNvGrpSpPr>
            <p:nvPr/>
          </p:nvGrpSpPr>
          <p:grpSpPr bwMode="auto">
            <a:xfrm>
              <a:off x="6627304" y="3695926"/>
              <a:ext cx="401025" cy="401024"/>
              <a:chOff x="5607375" y="3562825"/>
              <a:chExt cx="587140" cy="587140"/>
            </a:xfrm>
          </p:grpSpPr>
          <p:sp>
            <p:nvSpPr>
              <p:cNvPr id="97318" name="Freeform 15"/>
              <p:cNvSpPr>
                <a:spLocks noEditPoints="1"/>
              </p:cNvSpPr>
              <p:nvPr/>
            </p:nvSpPr>
            <p:spPr bwMode="auto">
              <a:xfrm>
                <a:off x="5746497" y="3702123"/>
                <a:ext cx="308897" cy="308544"/>
              </a:xfrm>
              <a:custGeom>
                <a:avLst/>
                <a:gdLst>
                  <a:gd name="T0" fmla="*/ 2147483647 w 371"/>
                  <a:gd name="T1" fmla="*/ 2147483647 h 370"/>
                  <a:gd name="T2" fmla="*/ 2147483647 w 371"/>
                  <a:gd name="T3" fmla="*/ 2147483647 h 370"/>
                  <a:gd name="T4" fmla="*/ 2147483647 w 371"/>
                  <a:gd name="T5" fmla="*/ 2147483647 h 370"/>
                  <a:gd name="T6" fmla="*/ 2147483647 w 371"/>
                  <a:gd name="T7" fmla="*/ 2147483647 h 370"/>
                  <a:gd name="T8" fmla="*/ 2147483647 w 371"/>
                  <a:gd name="T9" fmla="*/ 2147483647 h 370"/>
                  <a:gd name="T10" fmla="*/ 2147483647 w 371"/>
                  <a:gd name="T11" fmla="*/ 2147483647 h 370"/>
                  <a:gd name="T12" fmla="*/ 2147483647 w 371"/>
                  <a:gd name="T13" fmla="*/ 2147483647 h 370"/>
                  <a:gd name="T14" fmla="*/ 2147483647 w 371"/>
                  <a:gd name="T15" fmla="*/ 2147483647 h 370"/>
                  <a:gd name="T16" fmla="*/ 2147483647 w 371"/>
                  <a:gd name="T17" fmla="*/ 2147483647 h 370"/>
                  <a:gd name="T18" fmla="*/ 2147483647 w 371"/>
                  <a:gd name="T19" fmla="*/ 2147483647 h 370"/>
                  <a:gd name="T20" fmla="*/ 2147483647 w 371"/>
                  <a:gd name="T21" fmla="*/ 2147483647 h 370"/>
                  <a:gd name="T22" fmla="*/ 2147483647 w 371"/>
                  <a:gd name="T23" fmla="*/ 2147483647 h 370"/>
                  <a:gd name="T24" fmla="*/ 2147483647 w 371"/>
                  <a:gd name="T25" fmla="*/ 2147483647 h 370"/>
                  <a:gd name="T26" fmla="*/ 2147483647 w 371"/>
                  <a:gd name="T27" fmla="*/ 2147483647 h 370"/>
                  <a:gd name="T28" fmla="*/ 2147483647 w 371"/>
                  <a:gd name="T29" fmla="*/ 2147483647 h 370"/>
                  <a:gd name="T30" fmla="*/ 2147483647 w 371"/>
                  <a:gd name="T31" fmla="*/ 2147483647 h 370"/>
                  <a:gd name="T32" fmla="*/ 2147483647 w 371"/>
                  <a:gd name="T33" fmla="*/ 2147483647 h 370"/>
                  <a:gd name="T34" fmla="*/ 2147483647 w 371"/>
                  <a:gd name="T35" fmla="*/ 2147483647 h 370"/>
                  <a:gd name="T36" fmla="*/ 2147483647 w 371"/>
                  <a:gd name="T37" fmla="*/ 2147483647 h 370"/>
                  <a:gd name="T38" fmla="*/ 2147483647 w 371"/>
                  <a:gd name="T39" fmla="*/ 2147483647 h 370"/>
                  <a:gd name="T40" fmla="*/ 2147483647 w 371"/>
                  <a:gd name="T41" fmla="*/ 2147483647 h 370"/>
                  <a:gd name="T42" fmla="*/ 2147483647 w 371"/>
                  <a:gd name="T43" fmla="*/ 2147483647 h 370"/>
                  <a:gd name="T44" fmla="*/ 2147483647 w 371"/>
                  <a:gd name="T45" fmla="*/ 2147483647 h 370"/>
                  <a:gd name="T46" fmla="*/ 2147483647 w 371"/>
                  <a:gd name="T47" fmla="*/ 2147483647 h 370"/>
                  <a:gd name="T48" fmla="*/ 2147483647 w 371"/>
                  <a:gd name="T49" fmla="*/ 2147483647 h 370"/>
                  <a:gd name="T50" fmla="*/ 2147483647 w 371"/>
                  <a:gd name="T51" fmla="*/ 2147483647 h 370"/>
                  <a:gd name="T52" fmla="*/ 2147483647 w 371"/>
                  <a:gd name="T53" fmla="*/ 2147483647 h 370"/>
                  <a:gd name="T54" fmla="*/ 2147483647 w 371"/>
                  <a:gd name="T55" fmla="*/ 2147483647 h 370"/>
                  <a:gd name="T56" fmla="*/ 2147483647 w 371"/>
                  <a:gd name="T57" fmla="*/ 2147483647 h 370"/>
                  <a:gd name="T58" fmla="*/ 2147483647 w 371"/>
                  <a:gd name="T59" fmla="*/ 2147483647 h 370"/>
                  <a:gd name="T60" fmla="*/ 2147483647 w 371"/>
                  <a:gd name="T61" fmla="*/ 2147483647 h 370"/>
                  <a:gd name="T62" fmla="*/ 2147483647 w 371"/>
                  <a:gd name="T63" fmla="*/ 2147483647 h 370"/>
                  <a:gd name="T64" fmla="*/ 2147483647 w 371"/>
                  <a:gd name="T65" fmla="*/ 2147483647 h 370"/>
                  <a:gd name="T66" fmla="*/ 2147483647 w 371"/>
                  <a:gd name="T67" fmla="*/ 2147483647 h 370"/>
                  <a:gd name="T68" fmla="*/ 2147483647 w 371"/>
                  <a:gd name="T69" fmla="*/ 2147483647 h 370"/>
                  <a:gd name="T70" fmla="*/ 2147483647 w 371"/>
                  <a:gd name="T71" fmla="*/ 2147483647 h 370"/>
                  <a:gd name="T72" fmla="*/ 2147483647 w 371"/>
                  <a:gd name="T73" fmla="*/ 2147483647 h 370"/>
                  <a:gd name="T74" fmla="*/ 2147483647 w 371"/>
                  <a:gd name="T75" fmla="*/ 2147483647 h 37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371" h="370">
                    <a:moveTo>
                      <a:pt x="183" y="1"/>
                    </a:moveTo>
                    <a:cubicBezTo>
                      <a:pt x="82" y="2"/>
                      <a:pt x="0" y="86"/>
                      <a:pt x="2" y="187"/>
                    </a:cubicBezTo>
                    <a:cubicBezTo>
                      <a:pt x="3" y="289"/>
                      <a:pt x="87" y="370"/>
                      <a:pt x="188" y="369"/>
                    </a:cubicBezTo>
                    <a:cubicBezTo>
                      <a:pt x="290" y="368"/>
                      <a:pt x="371" y="284"/>
                      <a:pt x="370" y="182"/>
                    </a:cubicBezTo>
                    <a:cubicBezTo>
                      <a:pt x="368" y="81"/>
                      <a:pt x="285" y="0"/>
                      <a:pt x="183" y="1"/>
                    </a:cubicBezTo>
                    <a:close/>
                    <a:moveTo>
                      <a:pt x="184" y="25"/>
                    </a:moveTo>
                    <a:cubicBezTo>
                      <a:pt x="211" y="25"/>
                      <a:pt x="237" y="31"/>
                      <a:pt x="260" y="43"/>
                    </a:cubicBezTo>
                    <a:cubicBezTo>
                      <a:pt x="235" y="84"/>
                      <a:pt x="235" y="84"/>
                      <a:pt x="235" y="84"/>
                    </a:cubicBezTo>
                    <a:cubicBezTo>
                      <a:pt x="220" y="77"/>
                      <a:pt x="203" y="73"/>
                      <a:pt x="186" y="73"/>
                    </a:cubicBezTo>
                    <a:cubicBezTo>
                      <a:pt x="168" y="73"/>
                      <a:pt x="151" y="77"/>
                      <a:pt x="137" y="84"/>
                    </a:cubicBezTo>
                    <a:cubicBezTo>
                      <a:pt x="112" y="43"/>
                      <a:pt x="112" y="43"/>
                      <a:pt x="112" y="43"/>
                    </a:cubicBezTo>
                    <a:cubicBezTo>
                      <a:pt x="133" y="32"/>
                      <a:pt x="158" y="25"/>
                      <a:pt x="184" y="25"/>
                    </a:cubicBezTo>
                    <a:close/>
                    <a:moveTo>
                      <a:pt x="85" y="234"/>
                    </a:moveTo>
                    <a:cubicBezTo>
                      <a:pt x="44" y="259"/>
                      <a:pt x="44" y="259"/>
                      <a:pt x="44" y="259"/>
                    </a:cubicBezTo>
                    <a:cubicBezTo>
                      <a:pt x="33" y="237"/>
                      <a:pt x="26" y="213"/>
                      <a:pt x="26" y="187"/>
                    </a:cubicBezTo>
                    <a:cubicBezTo>
                      <a:pt x="25" y="160"/>
                      <a:pt x="32" y="134"/>
                      <a:pt x="44" y="111"/>
                    </a:cubicBezTo>
                    <a:cubicBezTo>
                      <a:pt x="85" y="136"/>
                      <a:pt x="85" y="136"/>
                      <a:pt x="85" y="136"/>
                    </a:cubicBezTo>
                    <a:cubicBezTo>
                      <a:pt x="78" y="151"/>
                      <a:pt x="74" y="167"/>
                      <a:pt x="74" y="185"/>
                    </a:cubicBezTo>
                    <a:cubicBezTo>
                      <a:pt x="74" y="203"/>
                      <a:pt x="78" y="219"/>
                      <a:pt x="85" y="234"/>
                    </a:cubicBezTo>
                    <a:close/>
                    <a:moveTo>
                      <a:pt x="188" y="345"/>
                    </a:moveTo>
                    <a:cubicBezTo>
                      <a:pt x="161" y="345"/>
                      <a:pt x="135" y="339"/>
                      <a:pt x="112" y="327"/>
                    </a:cubicBezTo>
                    <a:cubicBezTo>
                      <a:pt x="137" y="286"/>
                      <a:pt x="137" y="286"/>
                      <a:pt x="137" y="286"/>
                    </a:cubicBezTo>
                    <a:cubicBezTo>
                      <a:pt x="151" y="293"/>
                      <a:pt x="168" y="297"/>
                      <a:pt x="186" y="297"/>
                    </a:cubicBezTo>
                    <a:cubicBezTo>
                      <a:pt x="203" y="297"/>
                      <a:pt x="220" y="293"/>
                      <a:pt x="235" y="286"/>
                    </a:cubicBezTo>
                    <a:cubicBezTo>
                      <a:pt x="260" y="327"/>
                      <a:pt x="260" y="327"/>
                      <a:pt x="260" y="327"/>
                    </a:cubicBezTo>
                    <a:cubicBezTo>
                      <a:pt x="238" y="338"/>
                      <a:pt x="214" y="345"/>
                      <a:pt x="188" y="345"/>
                    </a:cubicBezTo>
                    <a:close/>
                    <a:moveTo>
                      <a:pt x="186" y="273"/>
                    </a:moveTo>
                    <a:cubicBezTo>
                      <a:pt x="137" y="273"/>
                      <a:pt x="98" y="233"/>
                      <a:pt x="98" y="185"/>
                    </a:cubicBezTo>
                    <a:cubicBezTo>
                      <a:pt x="98" y="136"/>
                      <a:pt x="137" y="97"/>
                      <a:pt x="186" y="97"/>
                    </a:cubicBezTo>
                    <a:cubicBezTo>
                      <a:pt x="234" y="97"/>
                      <a:pt x="274" y="136"/>
                      <a:pt x="274" y="185"/>
                    </a:cubicBezTo>
                    <a:cubicBezTo>
                      <a:pt x="274" y="233"/>
                      <a:pt x="234" y="273"/>
                      <a:pt x="186" y="273"/>
                    </a:cubicBezTo>
                    <a:close/>
                    <a:moveTo>
                      <a:pt x="286" y="234"/>
                    </a:moveTo>
                    <a:cubicBezTo>
                      <a:pt x="294" y="219"/>
                      <a:pt x="298" y="203"/>
                      <a:pt x="298" y="185"/>
                    </a:cubicBezTo>
                    <a:cubicBezTo>
                      <a:pt x="298" y="167"/>
                      <a:pt x="294" y="151"/>
                      <a:pt x="286" y="136"/>
                    </a:cubicBezTo>
                    <a:cubicBezTo>
                      <a:pt x="328" y="111"/>
                      <a:pt x="328" y="111"/>
                      <a:pt x="328" y="111"/>
                    </a:cubicBezTo>
                    <a:cubicBezTo>
                      <a:pt x="339" y="133"/>
                      <a:pt x="345" y="157"/>
                      <a:pt x="346" y="183"/>
                    </a:cubicBezTo>
                    <a:cubicBezTo>
                      <a:pt x="346" y="210"/>
                      <a:pt x="340" y="236"/>
                      <a:pt x="328" y="259"/>
                    </a:cubicBezTo>
                    <a:lnTo>
                      <a:pt x="286" y="23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7319" name="Freeform 23"/>
              <p:cNvSpPr>
                <a:spLocks noEditPoints="1"/>
              </p:cNvSpPr>
              <p:nvPr/>
            </p:nvSpPr>
            <p:spPr bwMode="auto">
              <a:xfrm>
                <a:off x="5607375" y="3562825"/>
                <a:ext cx="587140" cy="587140"/>
              </a:xfrm>
              <a:custGeom>
                <a:avLst/>
                <a:gdLst>
                  <a:gd name="T0" fmla="*/ 2147483647 w 384"/>
                  <a:gd name="T1" fmla="*/ 0 h 384"/>
                  <a:gd name="T2" fmla="*/ 0 w 384"/>
                  <a:gd name="T3" fmla="*/ 2147483647 h 384"/>
                  <a:gd name="T4" fmla="*/ 2147483647 w 384"/>
                  <a:gd name="T5" fmla="*/ 2147483647 h 384"/>
                  <a:gd name="T6" fmla="*/ 2147483647 w 384"/>
                  <a:gd name="T7" fmla="*/ 2147483647 h 384"/>
                  <a:gd name="T8" fmla="*/ 2147483647 w 384"/>
                  <a:gd name="T9" fmla="*/ 0 h 384"/>
                  <a:gd name="T10" fmla="*/ 2147483647 w 384"/>
                  <a:gd name="T11" fmla="*/ 2147483647 h 384"/>
                  <a:gd name="T12" fmla="*/ 2147483647 w 384"/>
                  <a:gd name="T13" fmla="*/ 2147483647 h 384"/>
                  <a:gd name="T14" fmla="*/ 2147483647 w 384"/>
                  <a:gd name="T15" fmla="*/ 2147483647 h 384"/>
                  <a:gd name="T16" fmla="*/ 2147483647 w 384"/>
                  <a:gd name="T17" fmla="*/ 2147483647 h 384"/>
                  <a:gd name="T18" fmla="*/ 2147483647 w 384"/>
                  <a:gd name="T19" fmla="*/ 2147483647 h 38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sp>
          <p:nvSpPr>
            <p:cNvPr id="97317" name="Content Placeholder 2"/>
            <p:cNvSpPr txBox="1">
              <a:spLocks/>
            </p:cNvSpPr>
            <p:nvPr/>
          </p:nvSpPr>
          <p:spPr bwMode="auto">
            <a:xfrm>
              <a:off x="7086300" y="3704051"/>
              <a:ext cx="1371900" cy="551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en-US" altLang="zh-CN" sz="1100" b="1">
                  <a:solidFill>
                    <a:schemeClr val="bg1"/>
                  </a:solidFill>
                </a:rPr>
                <a:t>Feature 6</a:t>
              </a:r>
            </a:p>
            <a:p>
              <a:pPr eaLnBrk="1" hangingPunct="1">
                <a:spcBef>
                  <a:spcPct val="20000"/>
                </a:spcBef>
                <a:buFont typeface="Arial" pitchFamily="34" charset="0"/>
                <a:buNone/>
              </a:pPr>
              <a:r>
                <a:rPr lang="en-US" altLang="zh-CN" sz="800">
                  <a:solidFill>
                    <a:schemeClr val="bg1"/>
                  </a:solidFill>
                </a:rPr>
                <a:t>Lorem ipsum dolor sit amet, consectetur adipiscing.</a:t>
              </a:r>
            </a:p>
          </p:txBody>
        </p:sp>
      </p:grpSp>
      <p:grpSp>
        <p:nvGrpSpPr>
          <p:cNvPr id="41" name="Group 40"/>
          <p:cNvGrpSpPr>
            <a:grpSpLocks/>
          </p:cNvGrpSpPr>
          <p:nvPr/>
        </p:nvGrpSpPr>
        <p:grpSpPr bwMode="auto">
          <a:xfrm>
            <a:off x="6421438" y="2185988"/>
            <a:ext cx="2532062" cy="735012"/>
            <a:chOff x="2133599" y="2164000"/>
            <a:chExt cx="1898905" cy="551027"/>
          </a:xfrm>
        </p:grpSpPr>
        <p:grpSp>
          <p:nvGrpSpPr>
            <p:cNvPr id="42" name="Group 41"/>
            <p:cNvGrpSpPr/>
            <p:nvPr/>
          </p:nvGrpSpPr>
          <p:grpSpPr>
            <a:xfrm>
              <a:off x="2133599" y="2170725"/>
              <a:ext cx="401025" cy="401025"/>
              <a:chOff x="3707904" y="1338582"/>
              <a:chExt cx="587140" cy="587140"/>
            </a:xfrm>
            <a:solidFill>
              <a:schemeClr val="accent2"/>
            </a:solidFill>
          </p:grpSpPr>
          <p:sp>
            <p:nvSpPr>
              <p:cNvPr id="44" name="Freeform 43"/>
              <p:cNvSpPr>
                <a:spLocks noEditPoints="1"/>
              </p:cNvSpPr>
              <p:nvPr/>
            </p:nvSpPr>
            <p:spPr bwMode="auto">
              <a:xfrm>
                <a:off x="3869342" y="1489799"/>
                <a:ext cx="232459" cy="261709"/>
              </a:xfrm>
              <a:custGeom>
                <a:avLst/>
                <a:gdLst>
                  <a:gd name="T0" fmla="*/ 300 w 320"/>
                  <a:gd name="T1" fmla="*/ 0 h 360"/>
                  <a:gd name="T2" fmla="*/ 256 w 320"/>
                  <a:gd name="T3" fmla="*/ 0 h 360"/>
                  <a:gd name="T4" fmla="*/ 240 w 320"/>
                  <a:gd name="T5" fmla="*/ 20 h 360"/>
                  <a:gd name="T6" fmla="*/ 240 w 320"/>
                  <a:gd name="T7" fmla="*/ 360 h 360"/>
                  <a:gd name="T8" fmla="*/ 320 w 320"/>
                  <a:gd name="T9" fmla="*/ 360 h 360"/>
                  <a:gd name="T10" fmla="*/ 320 w 320"/>
                  <a:gd name="T11" fmla="*/ 20 h 360"/>
                  <a:gd name="T12" fmla="*/ 300 w 320"/>
                  <a:gd name="T13" fmla="*/ 0 h 360"/>
                  <a:gd name="T14" fmla="*/ 180 w 320"/>
                  <a:gd name="T15" fmla="*/ 120 h 360"/>
                  <a:gd name="T16" fmla="*/ 136 w 320"/>
                  <a:gd name="T17" fmla="*/ 120 h 360"/>
                  <a:gd name="T18" fmla="*/ 120 w 320"/>
                  <a:gd name="T19" fmla="*/ 140 h 360"/>
                  <a:gd name="T20" fmla="*/ 120 w 320"/>
                  <a:gd name="T21" fmla="*/ 360 h 360"/>
                  <a:gd name="T22" fmla="*/ 200 w 320"/>
                  <a:gd name="T23" fmla="*/ 360 h 360"/>
                  <a:gd name="T24" fmla="*/ 200 w 320"/>
                  <a:gd name="T25" fmla="*/ 140 h 360"/>
                  <a:gd name="T26" fmla="*/ 180 w 320"/>
                  <a:gd name="T27" fmla="*/ 120 h 360"/>
                  <a:gd name="T28" fmla="*/ 60 w 320"/>
                  <a:gd name="T29" fmla="*/ 240 h 360"/>
                  <a:gd name="T30" fmla="*/ 16 w 320"/>
                  <a:gd name="T31" fmla="*/ 240 h 360"/>
                  <a:gd name="T32" fmla="*/ 0 w 320"/>
                  <a:gd name="T33" fmla="*/ 260 h 360"/>
                  <a:gd name="T34" fmla="*/ 0 w 320"/>
                  <a:gd name="T35" fmla="*/ 360 h 360"/>
                  <a:gd name="T36" fmla="*/ 80 w 320"/>
                  <a:gd name="T37" fmla="*/ 360 h 360"/>
                  <a:gd name="T38" fmla="*/ 80 w 320"/>
                  <a:gd name="T39" fmla="*/ 260 h 360"/>
                  <a:gd name="T40" fmla="*/ 60 w 320"/>
                  <a:gd name="T41" fmla="*/ 24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0" h="360">
                    <a:moveTo>
                      <a:pt x="300" y="0"/>
                    </a:moveTo>
                    <a:cubicBezTo>
                      <a:pt x="256" y="0"/>
                      <a:pt x="256" y="0"/>
                      <a:pt x="256" y="0"/>
                    </a:cubicBezTo>
                    <a:cubicBezTo>
                      <a:pt x="245" y="0"/>
                      <a:pt x="240" y="9"/>
                      <a:pt x="240" y="20"/>
                    </a:cubicBezTo>
                    <a:cubicBezTo>
                      <a:pt x="240" y="360"/>
                      <a:pt x="240" y="360"/>
                      <a:pt x="240" y="360"/>
                    </a:cubicBezTo>
                    <a:cubicBezTo>
                      <a:pt x="320" y="360"/>
                      <a:pt x="320" y="360"/>
                      <a:pt x="320" y="360"/>
                    </a:cubicBezTo>
                    <a:cubicBezTo>
                      <a:pt x="320" y="20"/>
                      <a:pt x="320" y="20"/>
                      <a:pt x="320" y="20"/>
                    </a:cubicBezTo>
                    <a:cubicBezTo>
                      <a:pt x="320" y="9"/>
                      <a:pt x="311" y="0"/>
                      <a:pt x="300" y="0"/>
                    </a:cubicBezTo>
                    <a:close/>
                    <a:moveTo>
                      <a:pt x="180" y="120"/>
                    </a:moveTo>
                    <a:cubicBezTo>
                      <a:pt x="136" y="120"/>
                      <a:pt x="136" y="120"/>
                      <a:pt x="136" y="120"/>
                    </a:cubicBezTo>
                    <a:cubicBezTo>
                      <a:pt x="125" y="120"/>
                      <a:pt x="120" y="129"/>
                      <a:pt x="120" y="140"/>
                    </a:cubicBezTo>
                    <a:cubicBezTo>
                      <a:pt x="120" y="360"/>
                      <a:pt x="120" y="360"/>
                      <a:pt x="120" y="360"/>
                    </a:cubicBezTo>
                    <a:cubicBezTo>
                      <a:pt x="200" y="360"/>
                      <a:pt x="200" y="360"/>
                      <a:pt x="200" y="360"/>
                    </a:cubicBezTo>
                    <a:cubicBezTo>
                      <a:pt x="200" y="140"/>
                      <a:pt x="200" y="140"/>
                      <a:pt x="200" y="140"/>
                    </a:cubicBezTo>
                    <a:cubicBezTo>
                      <a:pt x="200" y="129"/>
                      <a:pt x="191" y="120"/>
                      <a:pt x="180" y="120"/>
                    </a:cubicBezTo>
                    <a:close/>
                    <a:moveTo>
                      <a:pt x="60" y="240"/>
                    </a:moveTo>
                    <a:cubicBezTo>
                      <a:pt x="16" y="240"/>
                      <a:pt x="16" y="240"/>
                      <a:pt x="16" y="240"/>
                    </a:cubicBezTo>
                    <a:cubicBezTo>
                      <a:pt x="5" y="240"/>
                      <a:pt x="0" y="249"/>
                      <a:pt x="0" y="260"/>
                    </a:cubicBezTo>
                    <a:cubicBezTo>
                      <a:pt x="0" y="360"/>
                      <a:pt x="0" y="360"/>
                      <a:pt x="0" y="360"/>
                    </a:cubicBezTo>
                    <a:cubicBezTo>
                      <a:pt x="80" y="360"/>
                      <a:pt x="80" y="360"/>
                      <a:pt x="80" y="360"/>
                    </a:cubicBezTo>
                    <a:cubicBezTo>
                      <a:pt x="80" y="260"/>
                      <a:pt x="80" y="260"/>
                      <a:pt x="80" y="260"/>
                    </a:cubicBezTo>
                    <a:cubicBezTo>
                      <a:pt x="80" y="249"/>
                      <a:pt x="71" y="240"/>
                      <a:pt x="60" y="240"/>
                    </a:cubicBezTo>
                    <a:close/>
                  </a:path>
                </a:pathLst>
              </a:custGeom>
              <a:solidFill>
                <a:schemeClr val="accent1"/>
              </a:solidFill>
              <a:ln>
                <a:noFill/>
              </a:ln>
            </p:spPr>
            <p:txBody>
              <a:bodyPr/>
              <a:lstStyle/>
              <a:p>
                <a:pPr eaLnBrk="1" fontAlgn="auto" hangingPunct="1">
                  <a:spcBef>
                    <a:spcPts val="0"/>
                  </a:spcBef>
                  <a:spcAft>
                    <a:spcPts val="0"/>
                  </a:spcAft>
                  <a:defRPr/>
                </a:pPr>
                <a:endParaRPr lang="en-US" sz="1400" dirty="0">
                  <a:solidFill>
                    <a:schemeClr val="bg1"/>
                  </a:solidFill>
                  <a:latin typeface="+mn-lt"/>
                </a:endParaRPr>
              </a:p>
            </p:txBody>
          </p:sp>
          <p:sp>
            <p:nvSpPr>
              <p:cNvPr id="45" name="Freeform 23"/>
              <p:cNvSpPr>
                <a:spLocks noEditPoints="1"/>
              </p:cNvSpPr>
              <p:nvPr/>
            </p:nvSpPr>
            <p:spPr bwMode="auto">
              <a:xfrm>
                <a:off x="3707904" y="1338582"/>
                <a:ext cx="587140" cy="587140"/>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1"/>
              </a:solidFill>
              <a:ln>
                <a:noFill/>
              </a:ln>
            </p:spPr>
            <p:txBody>
              <a:bodyPr/>
              <a:lstStyle/>
              <a:p>
                <a:pPr eaLnBrk="1" fontAlgn="auto" hangingPunct="1">
                  <a:spcBef>
                    <a:spcPts val="0"/>
                  </a:spcBef>
                  <a:spcAft>
                    <a:spcPts val="0"/>
                  </a:spcAft>
                  <a:defRPr/>
                </a:pPr>
                <a:endParaRPr lang="en-US" sz="1400" dirty="0">
                  <a:solidFill>
                    <a:schemeClr val="bg1"/>
                  </a:solidFill>
                  <a:latin typeface="+mn-lt"/>
                </a:endParaRPr>
              </a:p>
            </p:txBody>
          </p:sp>
        </p:grpSp>
        <p:sp>
          <p:nvSpPr>
            <p:cNvPr id="97315" name="Content Placeholder 2"/>
            <p:cNvSpPr txBox="1">
              <a:spLocks/>
            </p:cNvSpPr>
            <p:nvPr/>
          </p:nvSpPr>
          <p:spPr bwMode="auto">
            <a:xfrm>
              <a:off x="2660604" y="2164000"/>
              <a:ext cx="1371900" cy="551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en-US" altLang="zh-CN" sz="1100" b="1">
                  <a:solidFill>
                    <a:schemeClr val="bg1"/>
                  </a:solidFill>
                </a:rPr>
                <a:t>Feature 1</a:t>
              </a:r>
            </a:p>
            <a:p>
              <a:pPr eaLnBrk="1" hangingPunct="1">
                <a:spcBef>
                  <a:spcPct val="20000"/>
                </a:spcBef>
                <a:buFont typeface="Arial" pitchFamily="34" charset="0"/>
                <a:buNone/>
              </a:pPr>
              <a:r>
                <a:rPr lang="en-US" altLang="zh-CN" sz="800">
                  <a:solidFill>
                    <a:schemeClr val="bg1"/>
                  </a:solidFill>
                </a:rPr>
                <a:t>Lorem ipsum dolor sit amet, consectetur adipiscing.</a:t>
              </a:r>
            </a:p>
          </p:txBody>
        </p:sp>
      </p:grpSp>
      <p:grpSp>
        <p:nvGrpSpPr>
          <p:cNvPr id="46" name="Group 45"/>
          <p:cNvGrpSpPr>
            <a:grpSpLocks/>
          </p:cNvGrpSpPr>
          <p:nvPr/>
        </p:nvGrpSpPr>
        <p:grpSpPr bwMode="auto">
          <a:xfrm>
            <a:off x="6421438" y="2965450"/>
            <a:ext cx="2546350" cy="735013"/>
            <a:chOff x="2133600" y="2946670"/>
            <a:chExt cx="1909304" cy="551027"/>
          </a:xfrm>
        </p:grpSpPr>
        <p:sp>
          <p:nvSpPr>
            <p:cNvPr id="97312" name="Content Placeholder 2"/>
            <p:cNvSpPr txBox="1">
              <a:spLocks/>
            </p:cNvSpPr>
            <p:nvPr/>
          </p:nvSpPr>
          <p:spPr bwMode="auto">
            <a:xfrm>
              <a:off x="2671004" y="2946670"/>
              <a:ext cx="1371900" cy="551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en-US" altLang="zh-CN" sz="1100" b="1">
                  <a:solidFill>
                    <a:schemeClr val="bg1"/>
                  </a:solidFill>
                </a:rPr>
                <a:t>Feature 2</a:t>
              </a:r>
            </a:p>
            <a:p>
              <a:pPr eaLnBrk="1" hangingPunct="1">
                <a:spcBef>
                  <a:spcPct val="20000"/>
                </a:spcBef>
                <a:buFont typeface="Arial" pitchFamily="34" charset="0"/>
                <a:buNone/>
              </a:pPr>
              <a:r>
                <a:rPr lang="en-US" altLang="zh-CN" sz="800">
                  <a:solidFill>
                    <a:schemeClr val="bg1"/>
                  </a:solidFill>
                </a:rPr>
                <a:t>Lorem ipsum dolor sit amet, consectetur adipiscing.</a:t>
              </a:r>
            </a:p>
          </p:txBody>
        </p:sp>
        <p:grpSp>
          <p:nvGrpSpPr>
            <p:cNvPr id="48" name="Group 47"/>
            <p:cNvGrpSpPr/>
            <p:nvPr/>
          </p:nvGrpSpPr>
          <p:grpSpPr>
            <a:xfrm>
              <a:off x="2133600" y="2959325"/>
              <a:ext cx="401025" cy="401025"/>
              <a:chOff x="2133600" y="2959325"/>
              <a:chExt cx="401025" cy="401025"/>
            </a:xfrm>
            <a:solidFill>
              <a:schemeClr val="accent2"/>
            </a:solidFill>
          </p:grpSpPr>
          <p:sp>
            <p:nvSpPr>
              <p:cNvPr id="49" name="Freeform 23"/>
              <p:cNvSpPr>
                <a:spLocks noEditPoints="1"/>
              </p:cNvSpPr>
              <p:nvPr/>
            </p:nvSpPr>
            <p:spPr bwMode="auto">
              <a:xfrm>
                <a:off x="2133600" y="2959325"/>
                <a:ext cx="401025" cy="401025"/>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rgbClr val="7030A0"/>
              </a:solidFill>
              <a:ln>
                <a:noFill/>
              </a:ln>
            </p:spPr>
            <p:txBody>
              <a:bodyPr/>
              <a:lstStyle/>
              <a:p>
                <a:pPr eaLnBrk="1" fontAlgn="auto" hangingPunct="1">
                  <a:spcBef>
                    <a:spcPts val="0"/>
                  </a:spcBef>
                  <a:spcAft>
                    <a:spcPts val="0"/>
                  </a:spcAft>
                  <a:defRPr/>
                </a:pPr>
                <a:endParaRPr lang="en-US" sz="1400" dirty="0">
                  <a:solidFill>
                    <a:schemeClr val="bg1"/>
                  </a:solidFill>
                  <a:latin typeface="+mn-lt"/>
                </a:endParaRPr>
              </a:p>
            </p:txBody>
          </p:sp>
          <p:sp>
            <p:nvSpPr>
              <p:cNvPr id="50" name="Freeform 21"/>
              <p:cNvSpPr>
                <a:spLocks noEditPoints="1"/>
              </p:cNvSpPr>
              <p:nvPr/>
            </p:nvSpPr>
            <p:spPr bwMode="auto">
              <a:xfrm>
                <a:off x="2261806" y="3069313"/>
                <a:ext cx="144612" cy="181051"/>
              </a:xfrm>
              <a:custGeom>
                <a:avLst/>
                <a:gdLst>
                  <a:gd name="T0" fmla="*/ 311 w 321"/>
                  <a:gd name="T1" fmla="*/ 99 h 402"/>
                  <a:gd name="T2" fmla="*/ 189 w 321"/>
                  <a:gd name="T3" fmla="*/ 11 h 402"/>
                  <a:gd name="T4" fmla="*/ 94 w 321"/>
                  <a:gd name="T5" fmla="*/ 126 h 402"/>
                  <a:gd name="T6" fmla="*/ 109 w 321"/>
                  <a:gd name="T7" fmla="*/ 174 h 402"/>
                  <a:gd name="T8" fmla="*/ 6 w 321"/>
                  <a:gd name="T9" fmla="*/ 328 h 402"/>
                  <a:gd name="T10" fmla="*/ 1 w 321"/>
                  <a:gd name="T11" fmla="*/ 351 h 402"/>
                  <a:gd name="T12" fmla="*/ 8 w 321"/>
                  <a:gd name="T13" fmla="*/ 390 h 402"/>
                  <a:gd name="T14" fmla="*/ 22 w 321"/>
                  <a:gd name="T15" fmla="*/ 401 h 402"/>
                  <a:gd name="T16" fmla="*/ 52 w 321"/>
                  <a:gd name="T17" fmla="*/ 395 h 402"/>
                  <a:gd name="T18" fmla="*/ 71 w 321"/>
                  <a:gd name="T19" fmla="*/ 382 h 402"/>
                  <a:gd name="T20" fmla="*/ 111 w 321"/>
                  <a:gd name="T21" fmla="*/ 316 h 402"/>
                  <a:gd name="T22" fmla="*/ 112 w 321"/>
                  <a:gd name="T23" fmla="*/ 316 h 402"/>
                  <a:gd name="T24" fmla="*/ 140 w 321"/>
                  <a:gd name="T25" fmla="*/ 311 h 402"/>
                  <a:gd name="T26" fmla="*/ 187 w 321"/>
                  <a:gd name="T27" fmla="*/ 233 h 402"/>
                  <a:gd name="T28" fmla="*/ 239 w 321"/>
                  <a:gd name="T29" fmla="*/ 232 h 402"/>
                  <a:gd name="T30" fmla="*/ 311 w 321"/>
                  <a:gd name="T31" fmla="*/ 99 h 402"/>
                  <a:gd name="T32" fmla="*/ 260 w 321"/>
                  <a:gd name="T33" fmla="*/ 130 h 402"/>
                  <a:gd name="T34" fmla="*/ 206 w 321"/>
                  <a:gd name="T35" fmla="*/ 120 h 402"/>
                  <a:gd name="T36" fmla="*/ 179 w 321"/>
                  <a:gd name="T37" fmla="*/ 71 h 402"/>
                  <a:gd name="T38" fmla="*/ 248 w 321"/>
                  <a:gd name="T39" fmla="*/ 58 h 402"/>
                  <a:gd name="T40" fmla="*/ 260 w 321"/>
                  <a:gd name="T41" fmla="*/ 13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1" h="402">
                    <a:moveTo>
                      <a:pt x="311" y="99"/>
                    </a:moveTo>
                    <a:cubicBezTo>
                      <a:pt x="301" y="40"/>
                      <a:pt x="246" y="0"/>
                      <a:pt x="189" y="11"/>
                    </a:cubicBezTo>
                    <a:cubicBezTo>
                      <a:pt x="132" y="21"/>
                      <a:pt x="84" y="67"/>
                      <a:pt x="94" y="126"/>
                    </a:cubicBezTo>
                    <a:cubicBezTo>
                      <a:pt x="96" y="139"/>
                      <a:pt x="102" y="159"/>
                      <a:pt x="109" y="174"/>
                    </a:cubicBezTo>
                    <a:cubicBezTo>
                      <a:pt x="6" y="328"/>
                      <a:pt x="6" y="328"/>
                      <a:pt x="6" y="328"/>
                    </a:cubicBezTo>
                    <a:cubicBezTo>
                      <a:pt x="2" y="334"/>
                      <a:pt x="0" y="344"/>
                      <a:pt x="1" y="351"/>
                    </a:cubicBezTo>
                    <a:cubicBezTo>
                      <a:pt x="8" y="390"/>
                      <a:pt x="8" y="390"/>
                      <a:pt x="8" y="390"/>
                    </a:cubicBezTo>
                    <a:cubicBezTo>
                      <a:pt x="9" y="397"/>
                      <a:pt x="15" y="402"/>
                      <a:pt x="22" y="401"/>
                    </a:cubicBezTo>
                    <a:cubicBezTo>
                      <a:pt x="52" y="395"/>
                      <a:pt x="52" y="395"/>
                      <a:pt x="52" y="395"/>
                    </a:cubicBezTo>
                    <a:cubicBezTo>
                      <a:pt x="59" y="394"/>
                      <a:pt x="67" y="388"/>
                      <a:pt x="71" y="382"/>
                    </a:cubicBezTo>
                    <a:cubicBezTo>
                      <a:pt x="111" y="316"/>
                      <a:pt x="111" y="316"/>
                      <a:pt x="111" y="316"/>
                    </a:cubicBezTo>
                    <a:cubicBezTo>
                      <a:pt x="112" y="316"/>
                      <a:pt x="112" y="316"/>
                      <a:pt x="112" y="316"/>
                    </a:cubicBezTo>
                    <a:cubicBezTo>
                      <a:pt x="140" y="311"/>
                      <a:pt x="140" y="311"/>
                      <a:pt x="140" y="311"/>
                    </a:cubicBezTo>
                    <a:cubicBezTo>
                      <a:pt x="187" y="233"/>
                      <a:pt x="187" y="233"/>
                      <a:pt x="187" y="233"/>
                    </a:cubicBezTo>
                    <a:cubicBezTo>
                      <a:pt x="203" y="236"/>
                      <a:pt x="226" y="235"/>
                      <a:pt x="239" y="232"/>
                    </a:cubicBezTo>
                    <a:cubicBezTo>
                      <a:pt x="296" y="222"/>
                      <a:pt x="321" y="159"/>
                      <a:pt x="311" y="99"/>
                    </a:cubicBezTo>
                    <a:close/>
                    <a:moveTo>
                      <a:pt x="260" y="130"/>
                    </a:moveTo>
                    <a:cubicBezTo>
                      <a:pt x="244" y="153"/>
                      <a:pt x="228" y="137"/>
                      <a:pt x="206" y="120"/>
                    </a:cubicBezTo>
                    <a:cubicBezTo>
                      <a:pt x="184" y="104"/>
                      <a:pt x="163" y="94"/>
                      <a:pt x="179" y="71"/>
                    </a:cubicBezTo>
                    <a:cubicBezTo>
                      <a:pt x="195" y="47"/>
                      <a:pt x="226" y="42"/>
                      <a:pt x="248" y="58"/>
                    </a:cubicBezTo>
                    <a:cubicBezTo>
                      <a:pt x="270" y="74"/>
                      <a:pt x="276" y="107"/>
                      <a:pt x="260" y="130"/>
                    </a:cubicBezTo>
                    <a:close/>
                  </a:path>
                </a:pathLst>
              </a:custGeom>
              <a:solidFill>
                <a:srgbClr val="703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solidFill>
                    <a:schemeClr val="bg1"/>
                  </a:solidFill>
                  <a:latin typeface="+mn-lt"/>
                </a:endParaRPr>
              </a:p>
            </p:txBody>
          </p:sp>
        </p:grpSp>
      </p:grpSp>
      <p:grpSp>
        <p:nvGrpSpPr>
          <p:cNvPr id="51" name="Group 50"/>
          <p:cNvGrpSpPr>
            <a:grpSpLocks/>
          </p:cNvGrpSpPr>
          <p:nvPr/>
        </p:nvGrpSpPr>
        <p:grpSpPr bwMode="auto">
          <a:xfrm>
            <a:off x="6421438" y="3717925"/>
            <a:ext cx="2532062" cy="760413"/>
            <a:chOff x="2133600" y="3695926"/>
            <a:chExt cx="1898899" cy="569543"/>
          </a:xfrm>
        </p:grpSpPr>
        <p:sp>
          <p:nvSpPr>
            <p:cNvPr id="97308" name="Content Placeholder 2"/>
            <p:cNvSpPr txBox="1">
              <a:spLocks/>
            </p:cNvSpPr>
            <p:nvPr/>
          </p:nvSpPr>
          <p:spPr bwMode="auto">
            <a:xfrm>
              <a:off x="2660599" y="3714442"/>
              <a:ext cx="1371900" cy="551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en-US" altLang="zh-CN" sz="1100" b="1">
                  <a:solidFill>
                    <a:schemeClr val="bg1"/>
                  </a:solidFill>
                </a:rPr>
                <a:t>Feature 3</a:t>
              </a:r>
            </a:p>
            <a:p>
              <a:pPr eaLnBrk="1" hangingPunct="1">
                <a:spcBef>
                  <a:spcPct val="20000"/>
                </a:spcBef>
                <a:buFont typeface="Arial" pitchFamily="34" charset="0"/>
                <a:buNone/>
              </a:pPr>
              <a:r>
                <a:rPr lang="en-US" altLang="zh-CN" sz="800">
                  <a:solidFill>
                    <a:schemeClr val="bg1"/>
                  </a:solidFill>
                </a:rPr>
                <a:t>Lorem ipsum dolor sit amet, consectetur adipiscing.</a:t>
              </a:r>
            </a:p>
          </p:txBody>
        </p:sp>
        <p:grpSp>
          <p:nvGrpSpPr>
            <p:cNvPr id="97309" name="Group 52"/>
            <p:cNvGrpSpPr>
              <a:grpSpLocks/>
            </p:cNvGrpSpPr>
            <p:nvPr/>
          </p:nvGrpSpPr>
          <p:grpSpPr bwMode="auto">
            <a:xfrm>
              <a:off x="2133600" y="3695926"/>
              <a:ext cx="401025" cy="401024"/>
              <a:chOff x="2133600" y="3695926"/>
              <a:chExt cx="401025" cy="401024"/>
            </a:xfrm>
          </p:grpSpPr>
          <p:sp>
            <p:nvSpPr>
              <p:cNvPr id="54" name="Freeform 23"/>
              <p:cNvSpPr>
                <a:spLocks noEditPoints="1"/>
              </p:cNvSpPr>
              <p:nvPr/>
            </p:nvSpPr>
            <p:spPr bwMode="auto">
              <a:xfrm>
                <a:off x="2133600" y="3695926"/>
                <a:ext cx="401209" cy="400701"/>
              </a:xfrm>
              <a:custGeom>
                <a:avLst/>
                <a:gdLst>
                  <a:gd name="T0" fmla="*/ 192 w 384"/>
                  <a:gd name="T1" fmla="*/ 0 h 384"/>
                  <a:gd name="T2" fmla="*/ 0 w 384"/>
                  <a:gd name="T3" fmla="*/ 192 h 384"/>
                  <a:gd name="T4" fmla="*/ 192 w 384"/>
                  <a:gd name="T5" fmla="*/ 384 h 384"/>
                  <a:gd name="T6" fmla="*/ 384 w 384"/>
                  <a:gd name="T7" fmla="*/ 192 h 384"/>
                  <a:gd name="T8" fmla="*/ 192 w 384"/>
                  <a:gd name="T9" fmla="*/ 0 h 384"/>
                  <a:gd name="T10" fmla="*/ 192 w 384"/>
                  <a:gd name="T11" fmla="*/ 349 h 384"/>
                  <a:gd name="T12" fmla="*/ 35 w 384"/>
                  <a:gd name="T13" fmla="*/ 192 h 384"/>
                  <a:gd name="T14" fmla="*/ 192 w 384"/>
                  <a:gd name="T15" fmla="*/ 35 h 384"/>
                  <a:gd name="T16" fmla="*/ 349 w 384"/>
                  <a:gd name="T17" fmla="*/ 192 h 384"/>
                  <a:gd name="T18" fmla="*/ 192 w 384"/>
                  <a:gd name="T19" fmla="*/ 349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84" h="384">
                    <a:moveTo>
                      <a:pt x="192" y="0"/>
                    </a:moveTo>
                    <a:cubicBezTo>
                      <a:pt x="86" y="0"/>
                      <a:pt x="0" y="86"/>
                      <a:pt x="0" y="192"/>
                    </a:cubicBezTo>
                    <a:cubicBezTo>
                      <a:pt x="0" y="298"/>
                      <a:pt x="86" y="384"/>
                      <a:pt x="192" y="384"/>
                    </a:cubicBezTo>
                    <a:cubicBezTo>
                      <a:pt x="298" y="384"/>
                      <a:pt x="384" y="298"/>
                      <a:pt x="384" y="192"/>
                    </a:cubicBezTo>
                    <a:cubicBezTo>
                      <a:pt x="384" y="86"/>
                      <a:pt x="298" y="0"/>
                      <a:pt x="192" y="0"/>
                    </a:cubicBezTo>
                    <a:close/>
                    <a:moveTo>
                      <a:pt x="192" y="349"/>
                    </a:moveTo>
                    <a:cubicBezTo>
                      <a:pt x="105" y="349"/>
                      <a:pt x="35" y="278"/>
                      <a:pt x="35" y="192"/>
                    </a:cubicBezTo>
                    <a:cubicBezTo>
                      <a:pt x="35" y="105"/>
                      <a:pt x="105" y="35"/>
                      <a:pt x="192" y="35"/>
                    </a:cubicBezTo>
                    <a:cubicBezTo>
                      <a:pt x="278" y="35"/>
                      <a:pt x="349" y="105"/>
                      <a:pt x="349" y="192"/>
                    </a:cubicBezTo>
                    <a:cubicBezTo>
                      <a:pt x="349" y="278"/>
                      <a:pt x="278" y="349"/>
                      <a:pt x="192" y="349"/>
                    </a:cubicBezTo>
                    <a:close/>
                  </a:path>
                </a:pathLst>
              </a:custGeom>
              <a:solidFill>
                <a:schemeClr val="accent6"/>
              </a:solidFill>
              <a:ln>
                <a:noFill/>
              </a:ln>
            </p:spPr>
            <p:txBody>
              <a:bodyPr/>
              <a:lstStyle/>
              <a:p>
                <a:pPr eaLnBrk="1" fontAlgn="auto" hangingPunct="1">
                  <a:spcBef>
                    <a:spcPts val="0"/>
                  </a:spcBef>
                  <a:spcAft>
                    <a:spcPts val="0"/>
                  </a:spcAft>
                  <a:defRPr/>
                </a:pPr>
                <a:endParaRPr lang="en-US" sz="1400" dirty="0">
                  <a:solidFill>
                    <a:schemeClr val="bg1"/>
                  </a:solidFill>
                  <a:latin typeface="+mn-lt"/>
                </a:endParaRPr>
              </a:p>
            </p:txBody>
          </p:sp>
          <p:sp>
            <p:nvSpPr>
              <p:cNvPr id="55" name="Freeform 26"/>
              <p:cNvSpPr>
                <a:spLocks noEditPoints="1"/>
              </p:cNvSpPr>
              <p:nvPr/>
            </p:nvSpPr>
            <p:spPr bwMode="auto">
              <a:xfrm>
                <a:off x="2246700" y="3845743"/>
                <a:ext cx="166674" cy="101067"/>
              </a:xfrm>
              <a:custGeom>
                <a:avLst/>
                <a:gdLst>
                  <a:gd name="T0" fmla="*/ 308 w 400"/>
                  <a:gd name="T1" fmla="*/ 120 h 240"/>
                  <a:gd name="T2" fmla="*/ 353 w 400"/>
                  <a:gd name="T3" fmla="*/ 33 h 240"/>
                  <a:gd name="T4" fmla="*/ 380 w 400"/>
                  <a:gd name="T5" fmla="*/ 33 h 240"/>
                  <a:gd name="T6" fmla="*/ 307 w 400"/>
                  <a:gd name="T7" fmla="*/ 0 h 240"/>
                  <a:gd name="T8" fmla="*/ 106 w 400"/>
                  <a:gd name="T9" fmla="*/ 0 h 240"/>
                  <a:gd name="T10" fmla="*/ 0 w 400"/>
                  <a:gd name="T11" fmla="*/ 120 h 240"/>
                  <a:gd name="T12" fmla="*/ 106 w 400"/>
                  <a:gd name="T13" fmla="*/ 240 h 240"/>
                  <a:gd name="T14" fmla="*/ 307 w 400"/>
                  <a:gd name="T15" fmla="*/ 240 h 240"/>
                  <a:gd name="T16" fmla="*/ 380 w 400"/>
                  <a:gd name="T17" fmla="*/ 206 h 240"/>
                  <a:gd name="T18" fmla="*/ 353 w 400"/>
                  <a:gd name="T19" fmla="*/ 206 h 240"/>
                  <a:gd name="T20" fmla="*/ 308 w 400"/>
                  <a:gd name="T21" fmla="*/ 120 h 240"/>
                  <a:gd name="T22" fmla="*/ 254 w 400"/>
                  <a:gd name="T23" fmla="*/ 156 h 240"/>
                  <a:gd name="T24" fmla="*/ 240 w 400"/>
                  <a:gd name="T25" fmla="*/ 156 h 240"/>
                  <a:gd name="T26" fmla="*/ 181 w 400"/>
                  <a:gd name="T27" fmla="*/ 129 h 240"/>
                  <a:gd name="T28" fmla="*/ 172 w 400"/>
                  <a:gd name="T29" fmla="*/ 152 h 240"/>
                  <a:gd name="T30" fmla="*/ 147 w 400"/>
                  <a:gd name="T31" fmla="*/ 160 h 240"/>
                  <a:gd name="T32" fmla="*/ 76 w 400"/>
                  <a:gd name="T33" fmla="*/ 95 h 240"/>
                  <a:gd name="T34" fmla="*/ 72 w 400"/>
                  <a:gd name="T35" fmla="*/ 84 h 240"/>
                  <a:gd name="T36" fmla="*/ 86 w 400"/>
                  <a:gd name="T37" fmla="*/ 84 h 240"/>
                  <a:gd name="T38" fmla="*/ 145 w 400"/>
                  <a:gd name="T39" fmla="*/ 111 h 240"/>
                  <a:gd name="T40" fmla="*/ 154 w 400"/>
                  <a:gd name="T41" fmla="*/ 88 h 240"/>
                  <a:gd name="T42" fmla="*/ 178 w 400"/>
                  <a:gd name="T43" fmla="*/ 80 h 240"/>
                  <a:gd name="T44" fmla="*/ 250 w 400"/>
                  <a:gd name="T45" fmla="*/ 145 h 240"/>
                  <a:gd name="T46" fmla="*/ 254 w 400"/>
                  <a:gd name="T47" fmla="*/ 156 h 240"/>
                  <a:gd name="T48" fmla="*/ 377 w 400"/>
                  <a:gd name="T49" fmla="*/ 78 h 240"/>
                  <a:gd name="T50" fmla="*/ 362 w 400"/>
                  <a:gd name="T51" fmla="*/ 78 h 240"/>
                  <a:gd name="T52" fmla="*/ 340 w 400"/>
                  <a:gd name="T53" fmla="*/ 118 h 240"/>
                  <a:gd name="T54" fmla="*/ 362 w 400"/>
                  <a:gd name="T55" fmla="*/ 158 h 240"/>
                  <a:gd name="T56" fmla="*/ 377 w 400"/>
                  <a:gd name="T57" fmla="*/ 158 h 240"/>
                  <a:gd name="T58" fmla="*/ 400 w 400"/>
                  <a:gd name="T59" fmla="*/ 118 h 240"/>
                  <a:gd name="T60" fmla="*/ 377 w 400"/>
                  <a:gd name="T61" fmla="*/ 78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0" h="240">
                    <a:moveTo>
                      <a:pt x="308" y="120"/>
                    </a:moveTo>
                    <a:cubicBezTo>
                      <a:pt x="308" y="65"/>
                      <a:pt x="333" y="33"/>
                      <a:pt x="353" y="33"/>
                    </a:cubicBezTo>
                    <a:cubicBezTo>
                      <a:pt x="361" y="33"/>
                      <a:pt x="380" y="33"/>
                      <a:pt x="380" y="33"/>
                    </a:cubicBezTo>
                    <a:cubicBezTo>
                      <a:pt x="366" y="12"/>
                      <a:pt x="355" y="0"/>
                      <a:pt x="307" y="0"/>
                    </a:cubicBezTo>
                    <a:cubicBezTo>
                      <a:pt x="106" y="0"/>
                      <a:pt x="106" y="0"/>
                      <a:pt x="106" y="0"/>
                    </a:cubicBezTo>
                    <a:cubicBezTo>
                      <a:pt x="32" y="0"/>
                      <a:pt x="0" y="69"/>
                      <a:pt x="0" y="120"/>
                    </a:cubicBezTo>
                    <a:cubicBezTo>
                      <a:pt x="0" y="171"/>
                      <a:pt x="32" y="240"/>
                      <a:pt x="106" y="240"/>
                    </a:cubicBezTo>
                    <a:cubicBezTo>
                      <a:pt x="307" y="240"/>
                      <a:pt x="307" y="240"/>
                      <a:pt x="307" y="240"/>
                    </a:cubicBezTo>
                    <a:cubicBezTo>
                      <a:pt x="355" y="240"/>
                      <a:pt x="366" y="227"/>
                      <a:pt x="380" y="206"/>
                    </a:cubicBezTo>
                    <a:cubicBezTo>
                      <a:pt x="380" y="206"/>
                      <a:pt x="373" y="206"/>
                      <a:pt x="353" y="206"/>
                    </a:cubicBezTo>
                    <a:cubicBezTo>
                      <a:pt x="333" y="206"/>
                      <a:pt x="308" y="175"/>
                      <a:pt x="308" y="120"/>
                    </a:cubicBezTo>
                    <a:close/>
                    <a:moveTo>
                      <a:pt x="254" y="156"/>
                    </a:moveTo>
                    <a:cubicBezTo>
                      <a:pt x="250" y="161"/>
                      <a:pt x="240" y="156"/>
                      <a:pt x="240" y="156"/>
                    </a:cubicBezTo>
                    <a:cubicBezTo>
                      <a:pt x="181" y="129"/>
                      <a:pt x="181" y="129"/>
                      <a:pt x="181" y="129"/>
                    </a:cubicBezTo>
                    <a:cubicBezTo>
                      <a:pt x="181" y="129"/>
                      <a:pt x="176" y="143"/>
                      <a:pt x="172" y="152"/>
                    </a:cubicBezTo>
                    <a:cubicBezTo>
                      <a:pt x="167" y="162"/>
                      <a:pt x="164" y="172"/>
                      <a:pt x="147" y="160"/>
                    </a:cubicBezTo>
                    <a:cubicBezTo>
                      <a:pt x="130" y="148"/>
                      <a:pt x="76" y="95"/>
                      <a:pt x="76" y="95"/>
                    </a:cubicBezTo>
                    <a:cubicBezTo>
                      <a:pt x="76" y="95"/>
                      <a:pt x="69" y="90"/>
                      <a:pt x="72" y="84"/>
                    </a:cubicBezTo>
                    <a:cubicBezTo>
                      <a:pt x="76" y="79"/>
                      <a:pt x="86" y="84"/>
                      <a:pt x="86" y="84"/>
                    </a:cubicBezTo>
                    <a:cubicBezTo>
                      <a:pt x="145" y="111"/>
                      <a:pt x="145" y="111"/>
                      <a:pt x="145" y="111"/>
                    </a:cubicBezTo>
                    <a:cubicBezTo>
                      <a:pt x="145" y="111"/>
                      <a:pt x="150" y="97"/>
                      <a:pt x="154" y="88"/>
                    </a:cubicBezTo>
                    <a:cubicBezTo>
                      <a:pt x="158" y="79"/>
                      <a:pt x="161" y="68"/>
                      <a:pt x="178" y="80"/>
                    </a:cubicBezTo>
                    <a:cubicBezTo>
                      <a:pt x="195" y="92"/>
                      <a:pt x="250" y="145"/>
                      <a:pt x="250" y="145"/>
                    </a:cubicBezTo>
                    <a:cubicBezTo>
                      <a:pt x="250" y="145"/>
                      <a:pt x="257" y="150"/>
                      <a:pt x="254" y="156"/>
                    </a:cubicBezTo>
                    <a:close/>
                    <a:moveTo>
                      <a:pt x="377" y="78"/>
                    </a:moveTo>
                    <a:cubicBezTo>
                      <a:pt x="362" y="78"/>
                      <a:pt x="362" y="78"/>
                      <a:pt x="362" y="78"/>
                    </a:cubicBezTo>
                    <a:cubicBezTo>
                      <a:pt x="351" y="78"/>
                      <a:pt x="340" y="94"/>
                      <a:pt x="340" y="118"/>
                    </a:cubicBezTo>
                    <a:cubicBezTo>
                      <a:pt x="340" y="143"/>
                      <a:pt x="351" y="158"/>
                      <a:pt x="362" y="158"/>
                    </a:cubicBezTo>
                    <a:cubicBezTo>
                      <a:pt x="377" y="158"/>
                      <a:pt x="377" y="158"/>
                      <a:pt x="377" y="158"/>
                    </a:cubicBezTo>
                    <a:cubicBezTo>
                      <a:pt x="388" y="158"/>
                      <a:pt x="400" y="143"/>
                      <a:pt x="400" y="118"/>
                    </a:cubicBezTo>
                    <a:cubicBezTo>
                      <a:pt x="400" y="94"/>
                      <a:pt x="388" y="78"/>
                      <a:pt x="377" y="78"/>
                    </a:cubicBezTo>
                    <a:close/>
                  </a:path>
                </a:pathLst>
              </a:custGeom>
              <a:solidFill>
                <a:schemeClr val="accent6"/>
              </a:solidFill>
              <a:ln>
                <a:noFill/>
              </a:ln>
            </p:spPr>
            <p:txBody>
              <a:bodyPr/>
              <a:lstStyle/>
              <a:p>
                <a:pPr eaLnBrk="1" fontAlgn="auto" hangingPunct="1">
                  <a:spcBef>
                    <a:spcPts val="0"/>
                  </a:spcBef>
                  <a:spcAft>
                    <a:spcPts val="0"/>
                  </a:spcAft>
                  <a:defRPr/>
                </a:pPr>
                <a:endParaRPr lang="en-US" dirty="0">
                  <a:solidFill>
                    <a:schemeClr val="bg1"/>
                  </a:solidFill>
                  <a:latin typeface="+mn-lt"/>
                </a:endParaRPr>
              </a:p>
            </p:txBody>
          </p:sp>
        </p:grpSp>
      </p:grpSp>
      <p:sp>
        <p:nvSpPr>
          <p:cNvPr id="56" name="Content Placeholder 2"/>
          <p:cNvSpPr txBox="1">
            <a:spLocks/>
          </p:cNvSpPr>
          <p:nvPr/>
        </p:nvSpPr>
        <p:spPr>
          <a:xfrm>
            <a:off x="795338" y="5280025"/>
            <a:ext cx="10572750" cy="1300163"/>
          </a:xfrm>
          <a:prstGeom prst="rect">
            <a:avLst/>
          </a:prstGeom>
        </p:spPr>
        <p:txBody>
          <a:bodyPr>
            <a:norm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lnSpc>
                <a:spcPct val="150000"/>
              </a:lnSpc>
              <a:spcAft>
                <a:spcPts val="0"/>
              </a:spcAft>
              <a:buFont typeface="Arial" pitchFamily="34" charset="0"/>
              <a:buNone/>
              <a:defRPr/>
            </a:pPr>
            <a:r>
              <a:rPr lang="en-US" sz="1100" dirty="0">
                <a:solidFill>
                  <a:schemeClr val="tx1">
                    <a:lumMod val="65000"/>
                    <a:lumOff val="35000"/>
                  </a:schemeClr>
                </a:solidFill>
              </a:rPr>
              <a:t>Lorem ipsum dolor sit amet, consectetur adipiscing elit. Fusce suscipit neque non libero aliquam, ut facilisis lacus pretium. Sed imperdiet tincidunt velit laoreet facilisis. Praesent tempus ipsum suscipit, dictum nulla a, sagittis sapien. Curabitur a nisl facilisis lectus posuere pharetra porta sed neque. Fusce porttitor venenatis ipsum at ullamcorper. Suspendisse sodales leo vehicula libero pharetra, ac porttitor metus mollis</a:t>
            </a:r>
            <a:r>
              <a:rPr lang="en-US" sz="1100" dirty="0" smtClean="0">
                <a:solidFill>
                  <a:schemeClr val="tx1">
                    <a:lumMod val="65000"/>
                    <a:lumOff val="35000"/>
                  </a:schemeClr>
                </a:solidFill>
              </a:rPr>
              <a:t>.</a:t>
            </a:r>
            <a:endParaRPr lang="en-US" sz="1100" dirty="0">
              <a:solidFill>
                <a:schemeClr val="tx1">
                  <a:lumMod val="65000"/>
                  <a:lumOff val="35000"/>
                </a:schemeClr>
              </a:solidFill>
            </a:endParaRPr>
          </a:p>
        </p:txBody>
      </p:sp>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998E6568-9B49-4FB8-AD96-2C81A141B4F4}"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94</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grpSp>
        <p:nvGrpSpPr>
          <p:cNvPr id="16" name="Group 15"/>
          <p:cNvGrpSpPr>
            <a:grpSpLocks noChangeAspect="1"/>
          </p:cNvGrpSpPr>
          <p:nvPr/>
        </p:nvGrpSpPr>
        <p:grpSpPr bwMode="auto">
          <a:xfrm>
            <a:off x="509588" y="1573213"/>
            <a:ext cx="5618162" cy="3387725"/>
            <a:chOff x="7533540" y="5212665"/>
            <a:chExt cx="2421025" cy="1460618"/>
          </a:xfrm>
        </p:grpSpPr>
        <p:pic>
          <p:nvPicPr>
            <p:cNvPr id="97299" name="Picture 16"/>
            <p:cNvPicPr>
              <a:picLocks noChangeAspect="1"/>
            </p:cNvPicPr>
            <p:nvPr/>
          </p:nvPicPr>
          <p:blipFill>
            <a:blip r:embed="rId3">
              <a:extLst>
                <a:ext uri="{28A0092B-C50C-407E-A947-70E740481C1C}">
                  <a14:useLocalDpi xmlns:a14="http://schemas.microsoft.com/office/drawing/2010/main" val="0"/>
                </a:ext>
              </a:extLst>
            </a:blip>
            <a:srcRect l="19221" t="29398" r="17921" b="13718"/>
            <a:stretch>
              <a:fillRect/>
            </a:stretch>
          </p:blipFill>
          <p:spPr bwMode="auto">
            <a:xfrm>
              <a:off x="7533540" y="5212665"/>
              <a:ext cx="2421025" cy="14606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Rectangle 17"/>
            <p:cNvSpPr/>
            <p:nvPr/>
          </p:nvSpPr>
          <p:spPr>
            <a:xfrm>
              <a:off x="7886535" y="5384462"/>
              <a:ext cx="1677410" cy="1055423"/>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grpSp>
      <p:sp>
        <p:nvSpPr>
          <p:cNvPr id="57" name="Title 1"/>
          <p:cNvSpPr txBox="1">
            <a:spLocks/>
          </p:cNvSpPr>
          <p:nvPr/>
        </p:nvSpPr>
        <p:spPr>
          <a:xfrm>
            <a:off x="666750" y="920750"/>
            <a:ext cx="2890838" cy="363538"/>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spTree>
  </p:cSld>
  <p:clrMapOvr>
    <a:masterClrMapping/>
  </p:clrMapOvr>
  <p:transition spd="slow">
    <p:dissolv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4" presetClass="entr" presetSubtype="10"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randombar(horizontal)">
                                      <p:cBhvr>
                                        <p:cTn id="7" dur="500"/>
                                        <p:tgtEl>
                                          <p:spTgt spid="19"/>
                                        </p:tgtEl>
                                      </p:cBhvr>
                                    </p:animEffect>
                                  </p:childTnLst>
                                </p:cTn>
                              </p:par>
                              <p:par>
                                <p:cTn id="8" presetID="21" presetClass="entr" presetSubtype="1" fill="hold" grpId="0" nodeType="withEffect">
                                  <p:stCondLst>
                                    <p:cond delay="500"/>
                                  </p:stCondLst>
                                  <p:childTnLst>
                                    <p:set>
                                      <p:cBhvr>
                                        <p:cTn id="9" dur="1" fill="hold">
                                          <p:stCondLst>
                                            <p:cond delay="0"/>
                                          </p:stCondLst>
                                        </p:cTn>
                                        <p:tgtEl>
                                          <p:spTgt spid="29"/>
                                        </p:tgtEl>
                                        <p:attrNameLst>
                                          <p:attrName>style.visibility</p:attrName>
                                        </p:attrNameLst>
                                      </p:cBhvr>
                                      <p:to>
                                        <p:strVal val="visible"/>
                                      </p:to>
                                    </p:set>
                                    <p:animEffect transition="in" filter="wheel(1)">
                                      <p:cBhvr>
                                        <p:cTn id="10" dur="2000"/>
                                        <p:tgtEl>
                                          <p:spTgt spid="29"/>
                                        </p:tgtEl>
                                      </p:cBhvr>
                                    </p:animEffect>
                                  </p:childTnLst>
                                </p:cTn>
                              </p:par>
                              <p:par>
                                <p:cTn id="11" presetID="22" presetClass="entr" presetSubtype="8" fill="hold" grpId="0" nodeType="withEffect">
                                  <p:stCondLst>
                                    <p:cond delay="2500"/>
                                  </p:stCondLst>
                                  <p:childTnLst>
                                    <p:set>
                                      <p:cBhvr>
                                        <p:cTn id="12" dur="1" fill="hold">
                                          <p:stCondLst>
                                            <p:cond delay="0"/>
                                          </p:stCondLst>
                                        </p:cTn>
                                        <p:tgtEl>
                                          <p:spTgt spid="40">
                                            <p:txEl>
                                              <p:pRg st="0" end="0"/>
                                            </p:txEl>
                                          </p:spTgt>
                                        </p:tgtEl>
                                        <p:attrNameLst>
                                          <p:attrName>style.visibility</p:attrName>
                                        </p:attrNameLst>
                                      </p:cBhvr>
                                      <p:to>
                                        <p:strVal val="visible"/>
                                      </p:to>
                                    </p:set>
                                    <p:animEffect transition="in" filter="wipe(left)">
                                      <p:cBhvr>
                                        <p:cTn id="13" dur="500"/>
                                        <p:tgtEl>
                                          <p:spTgt spid="40">
                                            <p:txEl>
                                              <p:pRg st="0" end="0"/>
                                            </p:txEl>
                                          </p:spTgt>
                                        </p:tgtEl>
                                      </p:cBhvr>
                                    </p:animEffect>
                                  </p:childTnLst>
                                </p:cTn>
                              </p:par>
                              <p:par>
                                <p:cTn id="14" presetID="2" presetClass="entr" presetSubtype="4" fill="hold" nodeType="withEffect">
                                  <p:stCondLst>
                                    <p:cond delay="3250"/>
                                  </p:stCondLst>
                                  <p:childTnLst>
                                    <p:set>
                                      <p:cBhvr>
                                        <p:cTn id="15" dur="1" fill="hold">
                                          <p:stCondLst>
                                            <p:cond delay="0"/>
                                          </p:stCondLst>
                                        </p:cTn>
                                        <p:tgtEl>
                                          <p:spTgt spid="401"/>
                                        </p:tgtEl>
                                        <p:attrNameLst>
                                          <p:attrName>style.visibility</p:attrName>
                                        </p:attrNameLst>
                                      </p:cBhvr>
                                      <p:to>
                                        <p:strVal val="visible"/>
                                      </p:to>
                                    </p:set>
                                    <p:anim calcmode="lin" valueType="num">
                                      <p:cBhvr additive="base">
                                        <p:cTn id="16" dur="500" fill="hold"/>
                                        <p:tgtEl>
                                          <p:spTgt spid="401"/>
                                        </p:tgtEl>
                                        <p:attrNameLst>
                                          <p:attrName>ppt_x</p:attrName>
                                        </p:attrNameLst>
                                      </p:cBhvr>
                                      <p:tavLst>
                                        <p:tav tm="0">
                                          <p:val>
                                            <p:strVal val="#ppt_x"/>
                                          </p:val>
                                        </p:tav>
                                        <p:tav tm="100000">
                                          <p:val>
                                            <p:strVal val="#ppt_x"/>
                                          </p:val>
                                        </p:tav>
                                      </p:tavLst>
                                    </p:anim>
                                    <p:anim calcmode="lin" valueType="num">
                                      <p:cBhvr additive="base">
                                        <p:cTn id="17" dur="500" fill="hold"/>
                                        <p:tgtEl>
                                          <p:spTgt spid="401"/>
                                        </p:tgtEl>
                                        <p:attrNameLst>
                                          <p:attrName>ppt_y</p:attrName>
                                        </p:attrNameLst>
                                      </p:cBhvr>
                                      <p:tavLst>
                                        <p:tav tm="0">
                                          <p:val>
                                            <p:strVal val="1+#ppt_h/2"/>
                                          </p:val>
                                        </p:tav>
                                        <p:tav tm="100000">
                                          <p:val>
                                            <p:strVal val="#ppt_y"/>
                                          </p:val>
                                        </p:tav>
                                      </p:tavLst>
                                    </p:anim>
                                  </p:childTnLst>
                                </p:cTn>
                              </p:par>
                              <p:par>
                                <p:cTn id="18" presetID="22" presetClass="entr" presetSubtype="8" fill="hold" nodeType="withEffect">
                                  <p:stCondLst>
                                    <p:cond delay="1500"/>
                                  </p:stCondLst>
                                  <p:childTnLst>
                                    <p:set>
                                      <p:cBhvr>
                                        <p:cTn id="19" dur="1" fill="hold">
                                          <p:stCondLst>
                                            <p:cond delay="0"/>
                                          </p:stCondLst>
                                        </p:cTn>
                                        <p:tgtEl>
                                          <p:spTgt spid="402"/>
                                        </p:tgtEl>
                                        <p:attrNameLst>
                                          <p:attrName>style.visibility</p:attrName>
                                        </p:attrNameLst>
                                      </p:cBhvr>
                                      <p:to>
                                        <p:strVal val="visible"/>
                                      </p:to>
                                    </p:set>
                                    <p:animEffect transition="in" filter="wipe(left)">
                                      <p:cBhvr>
                                        <p:cTn id="20" dur="500"/>
                                        <p:tgtEl>
                                          <p:spTgt spid="402"/>
                                        </p:tgtEl>
                                      </p:cBhvr>
                                    </p:animEffect>
                                  </p:childTnLst>
                                </p:cTn>
                              </p:par>
                              <p:par>
                                <p:cTn id="21" presetID="22" presetClass="entr" presetSubtype="8" fill="hold" grpId="0" nodeType="withEffect">
                                  <p:stCondLst>
                                    <p:cond delay="2000"/>
                                  </p:stCondLst>
                                  <p:childTnLst>
                                    <p:set>
                                      <p:cBhvr>
                                        <p:cTn id="22" dur="1" fill="hold">
                                          <p:stCondLst>
                                            <p:cond delay="0"/>
                                          </p:stCondLst>
                                        </p:cTn>
                                        <p:tgtEl>
                                          <p:spTgt spid="410">
                                            <p:txEl>
                                              <p:pRg st="0" end="0"/>
                                            </p:txEl>
                                          </p:spTgt>
                                        </p:tgtEl>
                                        <p:attrNameLst>
                                          <p:attrName>style.visibility</p:attrName>
                                        </p:attrNameLst>
                                      </p:cBhvr>
                                      <p:to>
                                        <p:strVal val="visible"/>
                                      </p:to>
                                    </p:set>
                                    <p:animEffect transition="in" filter="wipe(left)">
                                      <p:cBhvr>
                                        <p:cTn id="23" dur="500"/>
                                        <p:tgtEl>
                                          <p:spTgt spid="410">
                                            <p:txEl>
                                              <p:pRg st="0" end="0"/>
                                            </p:txEl>
                                          </p:spTgt>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barn(inVertical)">
                                      <p:cBhvr>
                                        <p:cTn id="26" dur="1000"/>
                                        <p:tgtEl>
                                          <p:spTgt spid="23"/>
                                        </p:tgtEl>
                                      </p:cBhvr>
                                    </p:animEffect>
                                  </p:childTnLst>
                                </p:cTn>
                              </p:par>
                              <p:par>
                                <p:cTn id="27" presetID="22" presetClass="entr" presetSubtype="4" fill="hold" grpId="0" nodeType="withEffect">
                                  <p:stCondLst>
                                    <p:cond delay="1000"/>
                                  </p:stCondLst>
                                  <p:childTnLst>
                                    <p:set>
                                      <p:cBhvr>
                                        <p:cTn id="28" dur="1" fill="hold">
                                          <p:stCondLst>
                                            <p:cond delay="0"/>
                                          </p:stCondLst>
                                        </p:cTn>
                                        <p:tgtEl>
                                          <p:spTgt spid="57"/>
                                        </p:tgtEl>
                                        <p:attrNameLst>
                                          <p:attrName>style.visibility</p:attrName>
                                        </p:attrNameLst>
                                      </p:cBhvr>
                                      <p:to>
                                        <p:strVal val="visible"/>
                                      </p:to>
                                    </p:set>
                                    <p:animEffect transition="in" filter="wipe(down)">
                                      <p:cBhvr>
                                        <p:cTn id="29" dur="1000"/>
                                        <p:tgtEl>
                                          <p:spTgt spid="57"/>
                                        </p:tgtEl>
                                      </p:cBhvr>
                                    </p:animEffect>
                                  </p:childTnLst>
                                </p:cTn>
                              </p:par>
                              <p:par>
                                <p:cTn id="30" presetID="21" presetClass="entr" presetSubtype="1" fill="hold" nodeType="withEffect">
                                  <p:stCondLst>
                                    <p:cond delay="2000"/>
                                  </p:stCondLst>
                                  <p:childTnLst>
                                    <p:set>
                                      <p:cBhvr>
                                        <p:cTn id="31" dur="1" fill="hold">
                                          <p:stCondLst>
                                            <p:cond delay="0"/>
                                          </p:stCondLst>
                                        </p:cTn>
                                        <p:tgtEl>
                                          <p:spTgt spid="16"/>
                                        </p:tgtEl>
                                        <p:attrNameLst>
                                          <p:attrName>style.visibility</p:attrName>
                                        </p:attrNameLst>
                                      </p:cBhvr>
                                      <p:to>
                                        <p:strVal val="visible"/>
                                      </p:to>
                                    </p:set>
                                    <p:animEffect transition="in" filter="wheel(1)">
                                      <p:cBhvr>
                                        <p:cTn id="32" dur="2000"/>
                                        <p:tgtEl>
                                          <p:spTgt spid="16"/>
                                        </p:tgtEl>
                                      </p:cBhvr>
                                    </p:animEffect>
                                  </p:childTnLst>
                                </p:cTn>
                              </p:par>
                            </p:childTnLst>
                          </p:cTn>
                        </p:par>
                        <p:par>
                          <p:cTn id="33" fill="hold" nodeType="afterGroup">
                            <p:stCondLst>
                              <p:cond delay="4000"/>
                            </p:stCondLst>
                            <p:childTnLst>
                              <p:par>
                                <p:cTn id="34" presetID="2" presetClass="entr" presetSubtype="8" fill="hold" nodeType="afterEffect">
                                  <p:stCondLst>
                                    <p:cond delay="0"/>
                                  </p:stCondLst>
                                  <p:childTnLst>
                                    <p:set>
                                      <p:cBhvr>
                                        <p:cTn id="35" dur="1" fill="hold">
                                          <p:stCondLst>
                                            <p:cond delay="0"/>
                                          </p:stCondLst>
                                        </p:cTn>
                                        <p:tgtEl>
                                          <p:spTgt spid="41"/>
                                        </p:tgtEl>
                                        <p:attrNameLst>
                                          <p:attrName>style.visibility</p:attrName>
                                        </p:attrNameLst>
                                      </p:cBhvr>
                                      <p:to>
                                        <p:strVal val="visible"/>
                                      </p:to>
                                    </p:set>
                                    <p:anim calcmode="lin" valueType="num">
                                      <p:cBhvr additive="base">
                                        <p:cTn id="36" dur="1000" fill="hold"/>
                                        <p:tgtEl>
                                          <p:spTgt spid="41"/>
                                        </p:tgtEl>
                                        <p:attrNameLst>
                                          <p:attrName>ppt_x</p:attrName>
                                        </p:attrNameLst>
                                      </p:cBhvr>
                                      <p:tavLst>
                                        <p:tav tm="0">
                                          <p:val>
                                            <p:strVal val="0-#ppt_w/2"/>
                                          </p:val>
                                        </p:tav>
                                        <p:tav tm="100000">
                                          <p:val>
                                            <p:strVal val="#ppt_x"/>
                                          </p:val>
                                        </p:tav>
                                      </p:tavLst>
                                    </p:anim>
                                    <p:anim calcmode="lin" valueType="num">
                                      <p:cBhvr additive="base">
                                        <p:cTn id="37" dur="1000" fill="hold"/>
                                        <p:tgtEl>
                                          <p:spTgt spid="41"/>
                                        </p:tgtEl>
                                        <p:attrNameLst>
                                          <p:attrName>ppt_y</p:attrName>
                                        </p:attrNameLst>
                                      </p:cBhvr>
                                      <p:tavLst>
                                        <p:tav tm="0">
                                          <p:val>
                                            <p:strVal val="#ppt_y"/>
                                          </p:val>
                                        </p:tav>
                                        <p:tav tm="100000">
                                          <p:val>
                                            <p:strVal val="#ppt_y"/>
                                          </p:val>
                                        </p:tav>
                                      </p:tavLst>
                                    </p:anim>
                                  </p:childTnLst>
                                </p:cTn>
                              </p:par>
                              <p:par>
                                <p:cTn id="38" presetID="2" presetClass="entr" presetSubtype="2" fill="hold" nodeType="withEffect">
                                  <p:stCondLst>
                                    <p:cond delay="0"/>
                                  </p:stCondLst>
                                  <p:childTnLst>
                                    <p:set>
                                      <p:cBhvr>
                                        <p:cTn id="39" dur="1" fill="hold">
                                          <p:stCondLst>
                                            <p:cond delay="0"/>
                                          </p:stCondLst>
                                        </p:cTn>
                                        <p:tgtEl>
                                          <p:spTgt spid="24"/>
                                        </p:tgtEl>
                                        <p:attrNameLst>
                                          <p:attrName>style.visibility</p:attrName>
                                        </p:attrNameLst>
                                      </p:cBhvr>
                                      <p:to>
                                        <p:strVal val="visible"/>
                                      </p:to>
                                    </p:set>
                                    <p:anim calcmode="lin" valueType="num">
                                      <p:cBhvr additive="base">
                                        <p:cTn id="40" dur="1000" fill="hold"/>
                                        <p:tgtEl>
                                          <p:spTgt spid="24"/>
                                        </p:tgtEl>
                                        <p:attrNameLst>
                                          <p:attrName>ppt_x</p:attrName>
                                        </p:attrNameLst>
                                      </p:cBhvr>
                                      <p:tavLst>
                                        <p:tav tm="0">
                                          <p:val>
                                            <p:strVal val="1+#ppt_w/2"/>
                                          </p:val>
                                        </p:tav>
                                        <p:tav tm="100000">
                                          <p:val>
                                            <p:strVal val="#ppt_x"/>
                                          </p:val>
                                        </p:tav>
                                      </p:tavLst>
                                    </p:anim>
                                    <p:anim calcmode="lin" valueType="num">
                                      <p:cBhvr additive="base">
                                        <p:cTn id="41" dur="1000" fill="hold"/>
                                        <p:tgtEl>
                                          <p:spTgt spid="24"/>
                                        </p:tgtEl>
                                        <p:attrNameLst>
                                          <p:attrName>ppt_y</p:attrName>
                                        </p:attrNameLst>
                                      </p:cBhvr>
                                      <p:tavLst>
                                        <p:tav tm="0">
                                          <p:val>
                                            <p:strVal val="#ppt_y"/>
                                          </p:val>
                                        </p:tav>
                                        <p:tav tm="100000">
                                          <p:val>
                                            <p:strVal val="#ppt_y"/>
                                          </p:val>
                                        </p:tav>
                                      </p:tavLst>
                                    </p:anim>
                                  </p:childTnLst>
                                </p:cTn>
                              </p:par>
                            </p:childTnLst>
                          </p:cTn>
                        </p:par>
                        <p:par>
                          <p:cTn id="42" fill="hold" nodeType="afterGroup">
                            <p:stCondLst>
                              <p:cond delay="5000"/>
                            </p:stCondLst>
                            <p:childTnLst>
                              <p:par>
                                <p:cTn id="43" presetID="2" presetClass="entr" presetSubtype="8" fill="hold" nodeType="afterEffect">
                                  <p:stCondLst>
                                    <p:cond delay="0"/>
                                  </p:stCondLst>
                                  <p:childTnLst>
                                    <p:set>
                                      <p:cBhvr>
                                        <p:cTn id="44" dur="1" fill="hold">
                                          <p:stCondLst>
                                            <p:cond delay="0"/>
                                          </p:stCondLst>
                                        </p:cTn>
                                        <p:tgtEl>
                                          <p:spTgt spid="46"/>
                                        </p:tgtEl>
                                        <p:attrNameLst>
                                          <p:attrName>style.visibility</p:attrName>
                                        </p:attrNameLst>
                                      </p:cBhvr>
                                      <p:to>
                                        <p:strVal val="visible"/>
                                      </p:to>
                                    </p:set>
                                    <p:anim calcmode="lin" valueType="num">
                                      <p:cBhvr additive="base">
                                        <p:cTn id="45" dur="1000" fill="hold"/>
                                        <p:tgtEl>
                                          <p:spTgt spid="46"/>
                                        </p:tgtEl>
                                        <p:attrNameLst>
                                          <p:attrName>ppt_x</p:attrName>
                                        </p:attrNameLst>
                                      </p:cBhvr>
                                      <p:tavLst>
                                        <p:tav tm="0">
                                          <p:val>
                                            <p:strVal val="0-#ppt_w/2"/>
                                          </p:val>
                                        </p:tav>
                                        <p:tav tm="100000">
                                          <p:val>
                                            <p:strVal val="#ppt_x"/>
                                          </p:val>
                                        </p:tav>
                                      </p:tavLst>
                                    </p:anim>
                                    <p:anim calcmode="lin" valueType="num">
                                      <p:cBhvr additive="base">
                                        <p:cTn id="46" dur="1000" fill="hold"/>
                                        <p:tgtEl>
                                          <p:spTgt spid="46"/>
                                        </p:tgtEl>
                                        <p:attrNameLst>
                                          <p:attrName>ppt_y</p:attrName>
                                        </p:attrNameLst>
                                      </p:cBhvr>
                                      <p:tavLst>
                                        <p:tav tm="0">
                                          <p:val>
                                            <p:strVal val="#ppt_y"/>
                                          </p:val>
                                        </p:tav>
                                        <p:tav tm="100000">
                                          <p:val>
                                            <p:strVal val="#ppt_y"/>
                                          </p:val>
                                        </p:tav>
                                      </p:tavLst>
                                    </p:anim>
                                  </p:childTnLst>
                                </p:cTn>
                              </p:par>
                              <p:par>
                                <p:cTn id="47" presetID="2" presetClass="entr" presetSubtype="2" fill="hold" nodeType="withEffect">
                                  <p:stCondLst>
                                    <p:cond delay="0"/>
                                  </p:stCondLst>
                                  <p:childTnLst>
                                    <p:set>
                                      <p:cBhvr>
                                        <p:cTn id="48" dur="1" fill="hold">
                                          <p:stCondLst>
                                            <p:cond delay="0"/>
                                          </p:stCondLst>
                                        </p:cTn>
                                        <p:tgtEl>
                                          <p:spTgt spid="30"/>
                                        </p:tgtEl>
                                        <p:attrNameLst>
                                          <p:attrName>style.visibility</p:attrName>
                                        </p:attrNameLst>
                                      </p:cBhvr>
                                      <p:to>
                                        <p:strVal val="visible"/>
                                      </p:to>
                                    </p:set>
                                    <p:anim calcmode="lin" valueType="num">
                                      <p:cBhvr additive="base">
                                        <p:cTn id="49" dur="1000" fill="hold"/>
                                        <p:tgtEl>
                                          <p:spTgt spid="30"/>
                                        </p:tgtEl>
                                        <p:attrNameLst>
                                          <p:attrName>ppt_x</p:attrName>
                                        </p:attrNameLst>
                                      </p:cBhvr>
                                      <p:tavLst>
                                        <p:tav tm="0">
                                          <p:val>
                                            <p:strVal val="1+#ppt_w/2"/>
                                          </p:val>
                                        </p:tav>
                                        <p:tav tm="100000">
                                          <p:val>
                                            <p:strVal val="#ppt_x"/>
                                          </p:val>
                                        </p:tav>
                                      </p:tavLst>
                                    </p:anim>
                                    <p:anim calcmode="lin" valueType="num">
                                      <p:cBhvr additive="base">
                                        <p:cTn id="50" dur="1000" fill="hold"/>
                                        <p:tgtEl>
                                          <p:spTgt spid="30"/>
                                        </p:tgtEl>
                                        <p:attrNameLst>
                                          <p:attrName>ppt_y</p:attrName>
                                        </p:attrNameLst>
                                      </p:cBhvr>
                                      <p:tavLst>
                                        <p:tav tm="0">
                                          <p:val>
                                            <p:strVal val="#ppt_y"/>
                                          </p:val>
                                        </p:tav>
                                        <p:tav tm="100000">
                                          <p:val>
                                            <p:strVal val="#ppt_y"/>
                                          </p:val>
                                        </p:tav>
                                      </p:tavLst>
                                    </p:anim>
                                  </p:childTnLst>
                                </p:cTn>
                              </p:par>
                            </p:childTnLst>
                          </p:cTn>
                        </p:par>
                        <p:par>
                          <p:cTn id="51" fill="hold" nodeType="afterGroup">
                            <p:stCondLst>
                              <p:cond delay="6000"/>
                            </p:stCondLst>
                            <p:childTnLst>
                              <p:par>
                                <p:cTn id="52" presetID="2" presetClass="entr" presetSubtype="8" fill="hold" nodeType="afterEffect">
                                  <p:stCondLst>
                                    <p:cond delay="0"/>
                                  </p:stCondLst>
                                  <p:childTnLst>
                                    <p:set>
                                      <p:cBhvr>
                                        <p:cTn id="53" dur="1" fill="hold">
                                          <p:stCondLst>
                                            <p:cond delay="0"/>
                                          </p:stCondLst>
                                        </p:cTn>
                                        <p:tgtEl>
                                          <p:spTgt spid="51"/>
                                        </p:tgtEl>
                                        <p:attrNameLst>
                                          <p:attrName>style.visibility</p:attrName>
                                        </p:attrNameLst>
                                      </p:cBhvr>
                                      <p:to>
                                        <p:strVal val="visible"/>
                                      </p:to>
                                    </p:set>
                                    <p:anim calcmode="lin" valueType="num">
                                      <p:cBhvr additive="base">
                                        <p:cTn id="54" dur="1000" fill="hold"/>
                                        <p:tgtEl>
                                          <p:spTgt spid="51"/>
                                        </p:tgtEl>
                                        <p:attrNameLst>
                                          <p:attrName>ppt_x</p:attrName>
                                        </p:attrNameLst>
                                      </p:cBhvr>
                                      <p:tavLst>
                                        <p:tav tm="0">
                                          <p:val>
                                            <p:strVal val="0-#ppt_w/2"/>
                                          </p:val>
                                        </p:tav>
                                        <p:tav tm="100000">
                                          <p:val>
                                            <p:strVal val="#ppt_x"/>
                                          </p:val>
                                        </p:tav>
                                      </p:tavLst>
                                    </p:anim>
                                    <p:anim calcmode="lin" valueType="num">
                                      <p:cBhvr additive="base">
                                        <p:cTn id="55" dur="1000" fill="hold"/>
                                        <p:tgtEl>
                                          <p:spTgt spid="51"/>
                                        </p:tgtEl>
                                        <p:attrNameLst>
                                          <p:attrName>ppt_y</p:attrName>
                                        </p:attrNameLst>
                                      </p:cBhvr>
                                      <p:tavLst>
                                        <p:tav tm="0">
                                          <p:val>
                                            <p:strVal val="#ppt_y"/>
                                          </p:val>
                                        </p:tav>
                                        <p:tav tm="100000">
                                          <p:val>
                                            <p:strVal val="#ppt_y"/>
                                          </p:val>
                                        </p:tav>
                                      </p:tavLst>
                                    </p:anim>
                                  </p:childTnLst>
                                </p:cTn>
                              </p:par>
                              <p:par>
                                <p:cTn id="56" presetID="2" presetClass="entr" presetSubtype="2" fill="hold" nodeType="withEffect">
                                  <p:stCondLst>
                                    <p:cond delay="0"/>
                                  </p:stCondLst>
                                  <p:childTnLst>
                                    <p:set>
                                      <p:cBhvr>
                                        <p:cTn id="57" dur="1" fill="hold">
                                          <p:stCondLst>
                                            <p:cond delay="0"/>
                                          </p:stCondLst>
                                        </p:cTn>
                                        <p:tgtEl>
                                          <p:spTgt spid="35"/>
                                        </p:tgtEl>
                                        <p:attrNameLst>
                                          <p:attrName>style.visibility</p:attrName>
                                        </p:attrNameLst>
                                      </p:cBhvr>
                                      <p:to>
                                        <p:strVal val="visible"/>
                                      </p:to>
                                    </p:set>
                                    <p:anim calcmode="lin" valueType="num">
                                      <p:cBhvr additive="base">
                                        <p:cTn id="58" dur="1000" fill="hold"/>
                                        <p:tgtEl>
                                          <p:spTgt spid="35"/>
                                        </p:tgtEl>
                                        <p:attrNameLst>
                                          <p:attrName>ppt_x</p:attrName>
                                        </p:attrNameLst>
                                      </p:cBhvr>
                                      <p:tavLst>
                                        <p:tav tm="0">
                                          <p:val>
                                            <p:strVal val="1+#ppt_w/2"/>
                                          </p:val>
                                        </p:tav>
                                        <p:tav tm="100000">
                                          <p:val>
                                            <p:strVal val="#ppt_x"/>
                                          </p:val>
                                        </p:tav>
                                      </p:tavLst>
                                    </p:anim>
                                    <p:anim calcmode="lin" valueType="num">
                                      <p:cBhvr additive="base">
                                        <p:cTn id="59" dur="1000" fill="hold"/>
                                        <p:tgtEl>
                                          <p:spTgt spid="35"/>
                                        </p:tgtEl>
                                        <p:attrNameLst>
                                          <p:attrName>ppt_y</p:attrName>
                                        </p:attrNameLst>
                                      </p:cBhvr>
                                      <p:tavLst>
                                        <p:tav tm="0">
                                          <p:val>
                                            <p:strVal val="#ppt_y"/>
                                          </p:val>
                                        </p:tav>
                                        <p:tav tm="100000">
                                          <p:val>
                                            <p:strVal val="#ppt_y"/>
                                          </p:val>
                                        </p:tav>
                                      </p:tavLst>
                                    </p:anim>
                                  </p:childTnLst>
                                </p:cTn>
                              </p:par>
                            </p:childTnLst>
                          </p:cTn>
                        </p:par>
                        <p:par>
                          <p:cTn id="60" fill="hold" nodeType="afterGroup">
                            <p:stCondLst>
                              <p:cond delay="7000"/>
                            </p:stCondLst>
                            <p:childTnLst>
                              <p:par>
                                <p:cTn id="61" presetID="10" presetClass="entr" presetSubtype="0" fill="hold" grpId="0" nodeType="afterEffect">
                                  <p:stCondLst>
                                    <p:cond delay="0"/>
                                  </p:stCondLst>
                                  <p:childTnLst>
                                    <p:set>
                                      <p:cBhvr>
                                        <p:cTn id="62" dur="1" fill="hold">
                                          <p:stCondLst>
                                            <p:cond delay="0"/>
                                          </p:stCondLst>
                                        </p:cTn>
                                        <p:tgtEl>
                                          <p:spTgt spid="56"/>
                                        </p:tgtEl>
                                        <p:attrNameLst>
                                          <p:attrName>style.visibility</p:attrName>
                                        </p:attrNameLst>
                                      </p:cBhvr>
                                      <p:to>
                                        <p:strVal val="visible"/>
                                      </p:to>
                                    </p:set>
                                    <p:animEffect transition="in" filter="fade">
                                      <p:cBhvr>
                                        <p:cTn id="63" dur="5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56" grpId="0"/>
      <p:bldP spid="29" grpId="0" animBg="1"/>
      <p:bldP spid="40" grpId="0" build="p"/>
      <p:bldP spid="410" grpId="0" build="p"/>
      <p:bldP spid="57"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8306" name="Group 1"/>
          <p:cNvGrpSpPr>
            <a:grpSpLocks/>
          </p:cNvGrpSpPr>
          <p:nvPr/>
        </p:nvGrpSpPr>
        <p:grpSpPr bwMode="auto">
          <a:xfrm>
            <a:off x="0" y="-3175"/>
            <a:ext cx="12192000" cy="6861175"/>
            <a:chOff x="0" y="-3200"/>
            <a:chExt cx="12192000" cy="6861200"/>
          </a:xfrm>
        </p:grpSpPr>
        <p:sp>
          <p:nvSpPr>
            <p:cNvPr id="18" name="Rectangle 17"/>
            <p:cNvSpPr/>
            <p:nvPr/>
          </p:nvSpPr>
          <p:spPr>
            <a:xfrm>
              <a:off x="0" y="-25"/>
              <a:ext cx="12192000" cy="6858025"/>
            </a:xfrm>
            <a:prstGeom prst="rect">
              <a:avLst/>
            </a:prstGeom>
            <a:solidFill>
              <a:schemeClr val="accent6">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343" name="Rectangle 342"/>
            <p:cNvSpPr/>
            <p:nvPr/>
          </p:nvSpPr>
          <p:spPr>
            <a:xfrm>
              <a:off x="0" y="-3200"/>
              <a:ext cx="12192000" cy="6858025"/>
            </a:xfrm>
            <a:prstGeom prst="rect">
              <a:avLst/>
            </a:prstGeom>
            <a:solidFill>
              <a:schemeClr val="tx1">
                <a:alpha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grpSp>
      <p:sp>
        <p:nvSpPr>
          <p:cNvPr id="23" name="Title 1"/>
          <p:cNvSpPr txBox="1">
            <a:spLocks/>
          </p:cNvSpPr>
          <p:nvPr/>
        </p:nvSpPr>
        <p:spPr bwMode="auto">
          <a:xfrm>
            <a:off x="763588" y="5726113"/>
            <a:ext cx="8229600" cy="3635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90000"/>
              </a:lnSpc>
            </a:pPr>
            <a:r>
              <a:rPr lang="id-ID" altLang="zh-CN" sz="1900">
                <a:solidFill>
                  <a:srgbClr val="FF0000"/>
                </a:solidFill>
              </a:rPr>
              <a:t>Jamaah rasan rasan mulai kumpul</a:t>
            </a:r>
            <a:endParaRPr lang="en-US" altLang="zh-CN" sz="1900">
              <a:solidFill>
                <a:srgbClr val="FF0000"/>
              </a:solidFill>
            </a:endParaRPr>
          </a:p>
        </p:txBody>
      </p:sp>
      <p:sp>
        <p:nvSpPr>
          <p:cNvPr id="24" name="Title 13"/>
          <p:cNvSpPr txBox="1">
            <a:spLocks/>
          </p:cNvSpPr>
          <p:nvPr/>
        </p:nvSpPr>
        <p:spPr bwMode="auto">
          <a:xfrm>
            <a:off x="768350" y="5021263"/>
            <a:ext cx="8229600"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90000"/>
              </a:lnSpc>
            </a:pPr>
            <a:r>
              <a:rPr lang="id-ID" altLang="zh-CN" sz="5400">
                <a:solidFill>
                  <a:schemeClr val="bg1"/>
                </a:solidFill>
              </a:rPr>
              <a:t>Social Media</a:t>
            </a:r>
            <a:endParaRPr lang="en-US" altLang="zh-CN" sz="5400">
              <a:solidFill>
                <a:schemeClr val="bg1"/>
              </a:solidFill>
            </a:endParaRPr>
          </a:p>
        </p:txBody>
      </p:sp>
      <p:grpSp>
        <p:nvGrpSpPr>
          <p:cNvPr id="6" name="Group 5"/>
          <p:cNvGrpSpPr>
            <a:grpSpLocks noChangeAspect="1"/>
          </p:cNvGrpSpPr>
          <p:nvPr/>
        </p:nvGrpSpPr>
        <p:grpSpPr bwMode="auto">
          <a:xfrm>
            <a:off x="1825625" y="906463"/>
            <a:ext cx="9537700" cy="5038725"/>
            <a:chOff x="214403" y="54293"/>
            <a:chExt cx="8750085" cy="4624076"/>
          </a:xfrm>
        </p:grpSpPr>
        <p:grpSp>
          <p:nvGrpSpPr>
            <p:cNvPr id="98310" name="Group 6"/>
            <p:cNvGrpSpPr>
              <a:grpSpLocks/>
            </p:cNvGrpSpPr>
            <p:nvPr/>
          </p:nvGrpSpPr>
          <p:grpSpPr bwMode="auto">
            <a:xfrm>
              <a:off x="3528444" y="3375512"/>
              <a:ext cx="585093" cy="459509"/>
              <a:chOff x="3239991" y="2406834"/>
              <a:chExt cx="649993" cy="510479"/>
            </a:xfrm>
          </p:grpSpPr>
          <p:sp>
            <p:nvSpPr>
              <p:cNvPr id="98414" name="Freeform 29"/>
              <p:cNvSpPr>
                <a:spLocks/>
              </p:cNvSpPr>
              <p:nvPr/>
            </p:nvSpPr>
            <p:spPr bwMode="auto">
              <a:xfrm>
                <a:off x="3239991" y="2448769"/>
                <a:ext cx="455640" cy="468544"/>
              </a:xfrm>
              <a:custGeom>
                <a:avLst/>
                <a:gdLst>
                  <a:gd name="T0" fmla="*/ 2147483647 w 239"/>
                  <a:gd name="T1" fmla="*/ 0 h 246"/>
                  <a:gd name="T2" fmla="*/ 2147483647 w 239"/>
                  <a:gd name="T3" fmla="*/ 0 h 246"/>
                  <a:gd name="T4" fmla="*/ 0 w 239"/>
                  <a:gd name="T5" fmla="*/ 2147483647 h 246"/>
                  <a:gd name="T6" fmla="*/ 0 w 239"/>
                  <a:gd name="T7" fmla="*/ 2147483647 h 246"/>
                  <a:gd name="T8" fmla="*/ 2147483647 w 239"/>
                  <a:gd name="T9" fmla="*/ 2147483647 h 246"/>
                  <a:gd name="T10" fmla="*/ 2147483647 w 239"/>
                  <a:gd name="T11" fmla="*/ 2147483647 h 246"/>
                  <a:gd name="T12" fmla="*/ 2147483647 w 239"/>
                  <a:gd name="T13" fmla="*/ 2147483647 h 246"/>
                  <a:gd name="T14" fmla="*/ 2147483647 w 239"/>
                  <a:gd name="T15" fmla="*/ 2147483647 h 246"/>
                  <a:gd name="T16" fmla="*/ 2147483647 w 239"/>
                  <a:gd name="T17" fmla="*/ 2147483647 h 246"/>
                  <a:gd name="T18" fmla="*/ 2147483647 w 239"/>
                  <a:gd name="T19" fmla="*/ 2147483647 h 246"/>
                  <a:gd name="T20" fmla="*/ 2147483647 w 239"/>
                  <a:gd name="T21" fmla="*/ 2147483647 h 246"/>
                  <a:gd name="T22" fmla="*/ 2147483647 w 239"/>
                  <a:gd name="T23" fmla="*/ 0 h 2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39" h="246">
                    <a:moveTo>
                      <a:pt x="190" y="0"/>
                    </a:moveTo>
                    <a:cubicBezTo>
                      <a:pt x="49" y="0"/>
                      <a:pt x="49" y="0"/>
                      <a:pt x="49" y="0"/>
                    </a:cubicBezTo>
                    <a:cubicBezTo>
                      <a:pt x="22" y="0"/>
                      <a:pt x="0" y="22"/>
                      <a:pt x="0" y="49"/>
                    </a:cubicBezTo>
                    <a:cubicBezTo>
                      <a:pt x="0" y="128"/>
                      <a:pt x="0" y="128"/>
                      <a:pt x="0" y="128"/>
                    </a:cubicBezTo>
                    <a:cubicBezTo>
                      <a:pt x="0" y="155"/>
                      <a:pt x="22" y="177"/>
                      <a:pt x="49" y="177"/>
                    </a:cubicBezTo>
                    <a:cubicBezTo>
                      <a:pt x="56" y="177"/>
                      <a:pt x="56" y="177"/>
                      <a:pt x="56" y="177"/>
                    </a:cubicBezTo>
                    <a:cubicBezTo>
                      <a:pt x="49" y="198"/>
                      <a:pt x="31" y="246"/>
                      <a:pt x="31" y="245"/>
                    </a:cubicBezTo>
                    <a:cubicBezTo>
                      <a:pt x="32" y="244"/>
                      <a:pt x="96" y="195"/>
                      <a:pt x="120" y="177"/>
                    </a:cubicBezTo>
                    <a:cubicBezTo>
                      <a:pt x="190" y="177"/>
                      <a:pt x="190" y="177"/>
                      <a:pt x="190" y="177"/>
                    </a:cubicBezTo>
                    <a:cubicBezTo>
                      <a:pt x="217" y="177"/>
                      <a:pt x="239" y="155"/>
                      <a:pt x="239" y="128"/>
                    </a:cubicBezTo>
                    <a:cubicBezTo>
                      <a:pt x="239" y="49"/>
                      <a:pt x="239" y="49"/>
                      <a:pt x="239" y="49"/>
                    </a:cubicBezTo>
                    <a:cubicBezTo>
                      <a:pt x="239" y="22"/>
                      <a:pt x="217" y="0"/>
                      <a:pt x="190" y="0"/>
                    </a:cubicBezTo>
                    <a:close/>
                  </a:path>
                </a:pathLst>
              </a:custGeom>
              <a:solidFill>
                <a:srgbClr val="70C4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8415" name="Freeform 30"/>
              <p:cNvSpPr>
                <a:spLocks/>
              </p:cNvSpPr>
              <p:nvPr/>
            </p:nvSpPr>
            <p:spPr bwMode="auto">
              <a:xfrm>
                <a:off x="3558536" y="2406834"/>
                <a:ext cx="331448" cy="384674"/>
              </a:xfrm>
              <a:custGeom>
                <a:avLst/>
                <a:gdLst>
                  <a:gd name="T0" fmla="*/ 2147483647 w 174"/>
                  <a:gd name="T1" fmla="*/ 0 h 202"/>
                  <a:gd name="T2" fmla="*/ 2147483647 w 174"/>
                  <a:gd name="T3" fmla="*/ 0 h 202"/>
                  <a:gd name="T4" fmla="*/ 0 w 174"/>
                  <a:gd name="T5" fmla="*/ 2147483647 h 202"/>
                  <a:gd name="T6" fmla="*/ 2147483647 w 174"/>
                  <a:gd name="T7" fmla="*/ 2147483647 h 202"/>
                  <a:gd name="T8" fmla="*/ 2147483647 w 174"/>
                  <a:gd name="T9" fmla="*/ 2147483647 h 202"/>
                  <a:gd name="T10" fmla="*/ 2147483647 w 174"/>
                  <a:gd name="T11" fmla="*/ 2147483647 h 202"/>
                  <a:gd name="T12" fmla="*/ 2147483647 w 174"/>
                  <a:gd name="T13" fmla="*/ 2147483647 h 202"/>
                  <a:gd name="T14" fmla="*/ 2147483647 w 174"/>
                  <a:gd name="T15" fmla="*/ 2147483647 h 202"/>
                  <a:gd name="T16" fmla="*/ 2147483647 w 174"/>
                  <a:gd name="T17" fmla="*/ 2147483647 h 202"/>
                  <a:gd name="T18" fmla="*/ 2147483647 w 174"/>
                  <a:gd name="T19" fmla="*/ 2147483647 h 202"/>
                  <a:gd name="T20" fmla="*/ 2147483647 w 174"/>
                  <a:gd name="T21" fmla="*/ 2147483647 h 202"/>
                  <a:gd name="T22" fmla="*/ 2147483647 w 174"/>
                  <a:gd name="T23" fmla="*/ 2147483647 h 202"/>
                  <a:gd name="T24" fmla="*/ 2147483647 w 174"/>
                  <a:gd name="T25" fmla="*/ 0 h 20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74" h="202">
                    <a:moveTo>
                      <a:pt x="134" y="0"/>
                    </a:moveTo>
                    <a:cubicBezTo>
                      <a:pt x="18" y="0"/>
                      <a:pt x="18" y="0"/>
                      <a:pt x="18" y="0"/>
                    </a:cubicBezTo>
                    <a:cubicBezTo>
                      <a:pt x="12" y="0"/>
                      <a:pt x="6" y="2"/>
                      <a:pt x="0" y="5"/>
                    </a:cubicBezTo>
                    <a:cubicBezTo>
                      <a:pt x="34" y="5"/>
                      <a:pt x="34" y="5"/>
                      <a:pt x="34" y="5"/>
                    </a:cubicBezTo>
                    <a:cubicBezTo>
                      <a:pt x="65" y="5"/>
                      <a:pt x="90" y="30"/>
                      <a:pt x="90" y="61"/>
                    </a:cubicBezTo>
                    <a:cubicBezTo>
                      <a:pt x="90" y="151"/>
                      <a:pt x="90" y="151"/>
                      <a:pt x="90" y="151"/>
                    </a:cubicBezTo>
                    <a:cubicBezTo>
                      <a:pt x="90" y="153"/>
                      <a:pt x="90" y="154"/>
                      <a:pt x="89" y="156"/>
                    </a:cubicBezTo>
                    <a:cubicBezTo>
                      <a:pt x="113" y="173"/>
                      <a:pt x="148" y="200"/>
                      <a:pt x="148" y="201"/>
                    </a:cubicBezTo>
                    <a:cubicBezTo>
                      <a:pt x="149" y="202"/>
                      <a:pt x="134" y="162"/>
                      <a:pt x="128" y="145"/>
                    </a:cubicBezTo>
                    <a:cubicBezTo>
                      <a:pt x="134" y="145"/>
                      <a:pt x="134" y="145"/>
                      <a:pt x="134" y="145"/>
                    </a:cubicBezTo>
                    <a:cubicBezTo>
                      <a:pt x="156" y="145"/>
                      <a:pt x="174" y="127"/>
                      <a:pt x="174" y="105"/>
                    </a:cubicBezTo>
                    <a:cubicBezTo>
                      <a:pt x="174" y="40"/>
                      <a:pt x="174" y="40"/>
                      <a:pt x="174" y="40"/>
                    </a:cubicBezTo>
                    <a:cubicBezTo>
                      <a:pt x="174" y="18"/>
                      <a:pt x="156" y="0"/>
                      <a:pt x="134" y="0"/>
                    </a:cubicBezTo>
                    <a:close/>
                  </a:path>
                </a:pathLst>
              </a:custGeom>
              <a:solidFill>
                <a:srgbClr val="70C4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8" name="Group 7"/>
            <p:cNvGrpSpPr/>
            <p:nvPr/>
          </p:nvGrpSpPr>
          <p:grpSpPr>
            <a:xfrm>
              <a:off x="1564825" y="2812922"/>
              <a:ext cx="585093" cy="460961"/>
              <a:chOff x="1058564" y="1781841"/>
              <a:chExt cx="649993" cy="512092"/>
            </a:xfrm>
            <a:solidFill>
              <a:schemeClr val="accent1"/>
            </a:solidFill>
          </p:grpSpPr>
          <p:sp>
            <p:nvSpPr>
              <p:cNvPr id="339" name="Freeform 31"/>
              <p:cNvSpPr>
                <a:spLocks/>
              </p:cNvSpPr>
              <p:nvPr/>
            </p:nvSpPr>
            <p:spPr bwMode="auto">
              <a:xfrm>
                <a:off x="1058564" y="1823776"/>
                <a:ext cx="457253" cy="470157"/>
              </a:xfrm>
              <a:custGeom>
                <a:avLst/>
                <a:gdLst>
                  <a:gd name="T0" fmla="*/ 191 w 240"/>
                  <a:gd name="T1" fmla="*/ 0 h 247"/>
                  <a:gd name="T2" fmla="*/ 49 w 240"/>
                  <a:gd name="T3" fmla="*/ 0 h 247"/>
                  <a:gd name="T4" fmla="*/ 0 w 240"/>
                  <a:gd name="T5" fmla="*/ 49 h 247"/>
                  <a:gd name="T6" fmla="*/ 0 w 240"/>
                  <a:gd name="T7" fmla="*/ 129 h 247"/>
                  <a:gd name="T8" fmla="*/ 49 w 240"/>
                  <a:gd name="T9" fmla="*/ 178 h 247"/>
                  <a:gd name="T10" fmla="*/ 57 w 240"/>
                  <a:gd name="T11" fmla="*/ 178 h 247"/>
                  <a:gd name="T12" fmla="*/ 32 w 240"/>
                  <a:gd name="T13" fmla="*/ 245 h 247"/>
                  <a:gd name="T14" fmla="*/ 121 w 240"/>
                  <a:gd name="T15" fmla="*/ 178 h 247"/>
                  <a:gd name="T16" fmla="*/ 191 w 240"/>
                  <a:gd name="T17" fmla="*/ 178 h 247"/>
                  <a:gd name="T18" fmla="*/ 240 w 240"/>
                  <a:gd name="T19" fmla="*/ 129 h 247"/>
                  <a:gd name="T20" fmla="*/ 240 w 240"/>
                  <a:gd name="T21" fmla="*/ 49 h 247"/>
                  <a:gd name="T22" fmla="*/ 191 w 240"/>
                  <a:gd name="T2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0" h="247">
                    <a:moveTo>
                      <a:pt x="191" y="0"/>
                    </a:moveTo>
                    <a:cubicBezTo>
                      <a:pt x="49" y="0"/>
                      <a:pt x="49" y="0"/>
                      <a:pt x="49" y="0"/>
                    </a:cubicBezTo>
                    <a:cubicBezTo>
                      <a:pt x="22" y="0"/>
                      <a:pt x="0" y="22"/>
                      <a:pt x="0" y="49"/>
                    </a:cubicBezTo>
                    <a:cubicBezTo>
                      <a:pt x="0" y="129"/>
                      <a:pt x="0" y="129"/>
                      <a:pt x="0" y="129"/>
                    </a:cubicBezTo>
                    <a:cubicBezTo>
                      <a:pt x="0" y="156"/>
                      <a:pt x="22" y="178"/>
                      <a:pt x="49" y="178"/>
                    </a:cubicBezTo>
                    <a:cubicBezTo>
                      <a:pt x="57" y="178"/>
                      <a:pt x="57" y="178"/>
                      <a:pt x="57" y="178"/>
                    </a:cubicBezTo>
                    <a:cubicBezTo>
                      <a:pt x="49" y="198"/>
                      <a:pt x="31" y="247"/>
                      <a:pt x="32" y="245"/>
                    </a:cubicBezTo>
                    <a:cubicBezTo>
                      <a:pt x="32" y="244"/>
                      <a:pt x="97" y="196"/>
                      <a:pt x="121" y="178"/>
                    </a:cubicBezTo>
                    <a:cubicBezTo>
                      <a:pt x="191" y="178"/>
                      <a:pt x="191" y="178"/>
                      <a:pt x="191" y="178"/>
                    </a:cubicBezTo>
                    <a:cubicBezTo>
                      <a:pt x="218" y="178"/>
                      <a:pt x="240" y="156"/>
                      <a:pt x="240" y="129"/>
                    </a:cubicBezTo>
                    <a:cubicBezTo>
                      <a:pt x="240" y="49"/>
                      <a:pt x="240" y="49"/>
                      <a:pt x="240" y="49"/>
                    </a:cubicBezTo>
                    <a:cubicBezTo>
                      <a:pt x="240" y="22"/>
                      <a:pt x="218" y="0"/>
                      <a:pt x="19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340" name="Freeform 32"/>
              <p:cNvSpPr>
                <a:spLocks/>
              </p:cNvSpPr>
              <p:nvPr/>
            </p:nvSpPr>
            <p:spPr bwMode="auto">
              <a:xfrm>
                <a:off x="1378722" y="1781841"/>
                <a:ext cx="329835" cy="384674"/>
              </a:xfrm>
              <a:custGeom>
                <a:avLst/>
                <a:gdLst>
                  <a:gd name="T0" fmla="*/ 133 w 173"/>
                  <a:gd name="T1" fmla="*/ 0 h 202"/>
                  <a:gd name="T2" fmla="*/ 18 w 173"/>
                  <a:gd name="T3" fmla="*/ 0 h 202"/>
                  <a:gd name="T4" fmla="*/ 0 w 173"/>
                  <a:gd name="T5" fmla="*/ 5 h 202"/>
                  <a:gd name="T6" fmla="*/ 33 w 173"/>
                  <a:gd name="T7" fmla="*/ 5 h 202"/>
                  <a:gd name="T8" fmla="*/ 89 w 173"/>
                  <a:gd name="T9" fmla="*/ 61 h 202"/>
                  <a:gd name="T10" fmla="*/ 89 w 173"/>
                  <a:gd name="T11" fmla="*/ 151 h 202"/>
                  <a:gd name="T12" fmla="*/ 89 w 173"/>
                  <a:gd name="T13" fmla="*/ 156 h 202"/>
                  <a:gd name="T14" fmla="*/ 148 w 173"/>
                  <a:gd name="T15" fmla="*/ 201 h 202"/>
                  <a:gd name="T16" fmla="*/ 127 w 173"/>
                  <a:gd name="T17" fmla="*/ 145 h 202"/>
                  <a:gd name="T18" fmla="*/ 133 w 173"/>
                  <a:gd name="T19" fmla="*/ 145 h 202"/>
                  <a:gd name="T20" fmla="*/ 173 w 173"/>
                  <a:gd name="T21" fmla="*/ 105 h 202"/>
                  <a:gd name="T22" fmla="*/ 173 w 173"/>
                  <a:gd name="T23" fmla="*/ 41 h 202"/>
                  <a:gd name="T24" fmla="*/ 133 w 173"/>
                  <a:gd name="T25"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202">
                    <a:moveTo>
                      <a:pt x="133" y="0"/>
                    </a:moveTo>
                    <a:cubicBezTo>
                      <a:pt x="18" y="0"/>
                      <a:pt x="18" y="0"/>
                      <a:pt x="18" y="0"/>
                    </a:cubicBezTo>
                    <a:cubicBezTo>
                      <a:pt x="11" y="0"/>
                      <a:pt x="5" y="2"/>
                      <a:pt x="0" y="5"/>
                    </a:cubicBezTo>
                    <a:cubicBezTo>
                      <a:pt x="33" y="5"/>
                      <a:pt x="33" y="5"/>
                      <a:pt x="33" y="5"/>
                    </a:cubicBezTo>
                    <a:cubicBezTo>
                      <a:pt x="64" y="5"/>
                      <a:pt x="89" y="30"/>
                      <a:pt x="89" y="61"/>
                    </a:cubicBezTo>
                    <a:cubicBezTo>
                      <a:pt x="89" y="151"/>
                      <a:pt x="89" y="151"/>
                      <a:pt x="89" y="151"/>
                    </a:cubicBezTo>
                    <a:cubicBezTo>
                      <a:pt x="89" y="153"/>
                      <a:pt x="89" y="154"/>
                      <a:pt x="89" y="156"/>
                    </a:cubicBezTo>
                    <a:cubicBezTo>
                      <a:pt x="113" y="174"/>
                      <a:pt x="148" y="200"/>
                      <a:pt x="148" y="201"/>
                    </a:cubicBezTo>
                    <a:cubicBezTo>
                      <a:pt x="148" y="202"/>
                      <a:pt x="133" y="162"/>
                      <a:pt x="127" y="145"/>
                    </a:cubicBezTo>
                    <a:cubicBezTo>
                      <a:pt x="133" y="145"/>
                      <a:pt x="133" y="145"/>
                      <a:pt x="133" y="145"/>
                    </a:cubicBezTo>
                    <a:cubicBezTo>
                      <a:pt x="155" y="145"/>
                      <a:pt x="173" y="127"/>
                      <a:pt x="173" y="105"/>
                    </a:cubicBezTo>
                    <a:cubicBezTo>
                      <a:pt x="173" y="41"/>
                      <a:pt x="173" y="41"/>
                      <a:pt x="173" y="41"/>
                    </a:cubicBezTo>
                    <a:cubicBezTo>
                      <a:pt x="173" y="18"/>
                      <a:pt x="155" y="0"/>
                      <a:pt x="13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98312" name="Group 8"/>
            <p:cNvGrpSpPr>
              <a:grpSpLocks/>
            </p:cNvGrpSpPr>
            <p:nvPr/>
          </p:nvGrpSpPr>
          <p:grpSpPr bwMode="auto">
            <a:xfrm>
              <a:off x="2456983" y="1317520"/>
              <a:ext cx="584368" cy="459509"/>
              <a:chOff x="2049682" y="120567"/>
              <a:chExt cx="649187" cy="510479"/>
            </a:xfrm>
          </p:grpSpPr>
          <p:sp>
            <p:nvSpPr>
              <p:cNvPr id="98412" name="Freeform 33"/>
              <p:cNvSpPr>
                <a:spLocks/>
              </p:cNvSpPr>
              <p:nvPr/>
            </p:nvSpPr>
            <p:spPr bwMode="auto">
              <a:xfrm>
                <a:off x="2049682" y="162502"/>
                <a:ext cx="457253" cy="468544"/>
              </a:xfrm>
              <a:custGeom>
                <a:avLst/>
                <a:gdLst>
                  <a:gd name="T0" fmla="*/ 2147483647 w 240"/>
                  <a:gd name="T1" fmla="*/ 0 h 246"/>
                  <a:gd name="T2" fmla="*/ 2147483647 w 240"/>
                  <a:gd name="T3" fmla="*/ 0 h 246"/>
                  <a:gd name="T4" fmla="*/ 0 w 240"/>
                  <a:gd name="T5" fmla="*/ 2147483647 h 246"/>
                  <a:gd name="T6" fmla="*/ 0 w 240"/>
                  <a:gd name="T7" fmla="*/ 2147483647 h 246"/>
                  <a:gd name="T8" fmla="*/ 2147483647 w 240"/>
                  <a:gd name="T9" fmla="*/ 2147483647 h 246"/>
                  <a:gd name="T10" fmla="*/ 2147483647 w 240"/>
                  <a:gd name="T11" fmla="*/ 2147483647 h 246"/>
                  <a:gd name="T12" fmla="*/ 2147483647 w 240"/>
                  <a:gd name="T13" fmla="*/ 2147483647 h 246"/>
                  <a:gd name="T14" fmla="*/ 2147483647 w 240"/>
                  <a:gd name="T15" fmla="*/ 2147483647 h 246"/>
                  <a:gd name="T16" fmla="*/ 2147483647 w 240"/>
                  <a:gd name="T17" fmla="*/ 2147483647 h 246"/>
                  <a:gd name="T18" fmla="*/ 2147483647 w 240"/>
                  <a:gd name="T19" fmla="*/ 2147483647 h 246"/>
                  <a:gd name="T20" fmla="*/ 2147483647 w 240"/>
                  <a:gd name="T21" fmla="*/ 2147483647 h 246"/>
                  <a:gd name="T22" fmla="*/ 2147483647 w 240"/>
                  <a:gd name="T23" fmla="*/ 0 h 2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40" h="246">
                    <a:moveTo>
                      <a:pt x="191" y="0"/>
                    </a:moveTo>
                    <a:cubicBezTo>
                      <a:pt x="49" y="0"/>
                      <a:pt x="49" y="0"/>
                      <a:pt x="49" y="0"/>
                    </a:cubicBezTo>
                    <a:cubicBezTo>
                      <a:pt x="22" y="0"/>
                      <a:pt x="0" y="22"/>
                      <a:pt x="0" y="49"/>
                    </a:cubicBezTo>
                    <a:cubicBezTo>
                      <a:pt x="0" y="128"/>
                      <a:pt x="0" y="128"/>
                      <a:pt x="0" y="128"/>
                    </a:cubicBezTo>
                    <a:cubicBezTo>
                      <a:pt x="0" y="155"/>
                      <a:pt x="22" y="177"/>
                      <a:pt x="49" y="177"/>
                    </a:cubicBezTo>
                    <a:cubicBezTo>
                      <a:pt x="57" y="177"/>
                      <a:pt x="57" y="177"/>
                      <a:pt x="57" y="177"/>
                    </a:cubicBezTo>
                    <a:cubicBezTo>
                      <a:pt x="49" y="198"/>
                      <a:pt x="31" y="246"/>
                      <a:pt x="31" y="245"/>
                    </a:cubicBezTo>
                    <a:cubicBezTo>
                      <a:pt x="32" y="244"/>
                      <a:pt x="97" y="195"/>
                      <a:pt x="121" y="177"/>
                    </a:cubicBezTo>
                    <a:cubicBezTo>
                      <a:pt x="191" y="177"/>
                      <a:pt x="191" y="177"/>
                      <a:pt x="191" y="177"/>
                    </a:cubicBezTo>
                    <a:cubicBezTo>
                      <a:pt x="218" y="177"/>
                      <a:pt x="240" y="155"/>
                      <a:pt x="240" y="128"/>
                    </a:cubicBezTo>
                    <a:cubicBezTo>
                      <a:pt x="240" y="49"/>
                      <a:pt x="240" y="49"/>
                      <a:pt x="240" y="49"/>
                    </a:cubicBezTo>
                    <a:cubicBezTo>
                      <a:pt x="240" y="22"/>
                      <a:pt x="218" y="0"/>
                      <a:pt x="191" y="0"/>
                    </a:cubicBezTo>
                    <a:close/>
                  </a:path>
                </a:pathLst>
              </a:custGeom>
              <a:solidFill>
                <a:srgbClr val="70C4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8413" name="Freeform 34"/>
              <p:cNvSpPr>
                <a:spLocks/>
              </p:cNvSpPr>
              <p:nvPr/>
            </p:nvSpPr>
            <p:spPr bwMode="auto">
              <a:xfrm>
                <a:off x="2369840" y="120567"/>
                <a:ext cx="329029" cy="383061"/>
              </a:xfrm>
              <a:custGeom>
                <a:avLst/>
                <a:gdLst>
                  <a:gd name="T0" fmla="*/ 2147483647 w 173"/>
                  <a:gd name="T1" fmla="*/ 0 h 201"/>
                  <a:gd name="T2" fmla="*/ 2147483647 w 173"/>
                  <a:gd name="T3" fmla="*/ 0 h 201"/>
                  <a:gd name="T4" fmla="*/ 0 w 173"/>
                  <a:gd name="T5" fmla="*/ 2147483647 h 201"/>
                  <a:gd name="T6" fmla="*/ 2147483647 w 173"/>
                  <a:gd name="T7" fmla="*/ 2147483647 h 201"/>
                  <a:gd name="T8" fmla="*/ 2147483647 w 173"/>
                  <a:gd name="T9" fmla="*/ 2147483647 h 201"/>
                  <a:gd name="T10" fmla="*/ 2147483647 w 173"/>
                  <a:gd name="T11" fmla="*/ 2147483647 h 201"/>
                  <a:gd name="T12" fmla="*/ 2147483647 w 173"/>
                  <a:gd name="T13" fmla="*/ 2147483647 h 201"/>
                  <a:gd name="T14" fmla="*/ 2147483647 w 173"/>
                  <a:gd name="T15" fmla="*/ 2147483647 h 201"/>
                  <a:gd name="T16" fmla="*/ 2147483647 w 173"/>
                  <a:gd name="T17" fmla="*/ 2147483647 h 201"/>
                  <a:gd name="T18" fmla="*/ 2147483647 w 173"/>
                  <a:gd name="T19" fmla="*/ 2147483647 h 201"/>
                  <a:gd name="T20" fmla="*/ 2147483647 w 173"/>
                  <a:gd name="T21" fmla="*/ 2147483647 h 201"/>
                  <a:gd name="T22" fmla="*/ 2147483647 w 173"/>
                  <a:gd name="T23" fmla="*/ 2147483647 h 201"/>
                  <a:gd name="T24" fmla="*/ 2147483647 w 173"/>
                  <a:gd name="T25" fmla="*/ 0 h 20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73" h="201">
                    <a:moveTo>
                      <a:pt x="133" y="0"/>
                    </a:moveTo>
                    <a:cubicBezTo>
                      <a:pt x="17" y="0"/>
                      <a:pt x="17" y="0"/>
                      <a:pt x="17" y="0"/>
                    </a:cubicBezTo>
                    <a:cubicBezTo>
                      <a:pt x="11" y="0"/>
                      <a:pt x="5" y="1"/>
                      <a:pt x="0" y="4"/>
                    </a:cubicBezTo>
                    <a:cubicBezTo>
                      <a:pt x="33" y="4"/>
                      <a:pt x="33" y="4"/>
                      <a:pt x="33" y="4"/>
                    </a:cubicBezTo>
                    <a:cubicBezTo>
                      <a:pt x="64" y="4"/>
                      <a:pt x="89" y="29"/>
                      <a:pt x="89" y="60"/>
                    </a:cubicBezTo>
                    <a:cubicBezTo>
                      <a:pt x="89" y="151"/>
                      <a:pt x="89" y="151"/>
                      <a:pt x="89" y="151"/>
                    </a:cubicBezTo>
                    <a:cubicBezTo>
                      <a:pt x="89" y="152"/>
                      <a:pt x="89" y="154"/>
                      <a:pt x="89" y="155"/>
                    </a:cubicBezTo>
                    <a:cubicBezTo>
                      <a:pt x="112" y="173"/>
                      <a:pt x="147" y="199"/>
                      <a:pt x="148" y="200"/>
                    </a:cubicBezTo>
                    <a:cubicBezTo>
                      <a:pt x="148" y="201"/>
                      <a:pt x="133" y="162"/>
                      <a:pt x="127" y="145"/>
                    </a:cubicBezTo>
                    <a:cubicBezTo>
                      <a:pt x="133" y="145"/>
                      <a:pt x="133" y="145"/>
                      <a:pt x="133" y="145"/>
                    </a:cubicBezTo>
                    <a:cubicBezTo>
                      <a:pt x="155" y="145"/>
                      <a:pt x="173" y="127"/>
                      <a:pt x="173" y="105"/>
                    </a:cubicBezTo>
                    <a:cubicBezTo>
                      <a:pt x="173" y="40"/>
                      <a:pt x="173" y="40"/>
                      <a:pt x="173" y="40"/>
                    </a:cubicBezTo>
                    <a:cubicBezTo>
                      <a:pt x="173" y="18"/>
                      <a:pt x="155" y="0"/>
                      <a:pt x="133" y="0"/>
                    </a:cubicBezTo>
                    <a:close/>
                  </a:path>
                </a:pathLst>
              </a:custGeom>
              <a:solidFill>
                <a:srgbClr val="70C4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10" name="Group 9"/>
            <p:cNvGrpSpPr/>
            <p:nvPr/>
          </p:nvGrpSpPr>
          <p:grpSpPr>
            <a:xfrm>
              <a:off x="2475857" y="2677174"/>
              <a:ext cx="651152" cy="495805"/>
              <a:chOff x="2070649" y="1631036"/>
              <a:chExt cx="723379" cy="550800"/>
            </a:xfrm>
            <a:solidFill>
              <a:schemeClr val="accent2"/>
            </a:solidFill>
          </p:grpSpPr>
          <p:sp>
            <p:nvSpPr>
              <p:cNvPr id="333" name="Oval 35"/>
              <p:cNvSpPr>
                <a:spLocks noChangeArrowheads="1"/>
              </p:cNvSpPr>
              <p:nvPr/>
            </p:nvSpPr>
            <p:spPr bwMode="auto">
              <a:xfrm>
                <a:off x="2344840" y="2015709"/>
                <a:ext cx="165321" cy="1661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334" name="Freeform 36"/>
              <p:cNvSpPr>
                <a:spLocks/>
              </p:cNvSpPr>
              <p:nvPr/>
            </p:nvSpPr>
            <p:spPr bwMode="auto">
              <a:xfrm>
                <a:off x="2228712" y="1861679"/>
                <a:ext cx="405641" cy="169353"/>
              </a:xfrm>
              <a:custGeom>
                <a:avLst/>
                <a:gdLst>
                  <a:gd name="T0" fmla="*/ 105 w 213"/>
                  <a:gd name="T1" fmla="*/ 31 h 89"/>
                  <a:gd name="T2" fmla="*/ 191 w 213"/>
                  <a:gd name="T3" fmla="*/ 89 h 89"/>
                  <a:gd name="T4" fmla="*/ 213 w 213"/>
                  <a:gd name="T5" fmla="*/ 64 h 89"/>
                  <a:gd name="T6" fmla="*/ 105 w 213"/>
                  <a:gd name="T7" fmla="*/ 0 h 89"/>
                  <a:gd name="T8" fmla="*/ 0 w 213"/>
                  <a:gd name="T9" fmla="*/ 58 h 89"/>
                  <a:gd name="T10" fmla="*/ 21 w 213"/>
                  <a:gd name="T11" fmla="*/ 82 h 89"/>
                  <a:gd name="T12" fmla="*/ 105 w 213"/>
                  <a:gd name="T13" fmla="*/ 31 h 89"/>
                </a:gdLst>
                <a:ahLst/>
                <a:cxnLst>
                  <a:cxn ang="0">
                    <a:pos x="T0" y="T1"/>
                  </a:cxn>
                  <a:cxn ang="0">
                    <a:pos x="T2" y="T3"/>
                  </a:cxn>
                  <a:cxn ang="0">
                    <a:pos x="T4" y="T5"/>
                  </a:cxn>
                  <a:cxn ang="0">
                    <a:pos x="T6" y="T7"/>
                  </a:cxn>
                  <a:cxn ang="0">
                    <a:pos x="T8" y="T9"/>
                  </a:cxn>
                  <a:cxn ang="0">
                    <a:pos x="T10" y="T11"/>
                  </a:cxn>
                  <a:cxn ang="0">
                    <a:pos x="T12" y="T13"/>
                  </a:cxn>
                </a:cxnLst>
                <a:rect l="0" t="0" r="r" b="b"/>
                <a:pathLst>
                  <a:path w="213" h="89">
                    <a:moveTo>
                      <a:pt x="105" y="31"/>
                    </a:moveTo>
                    <a:cubicBezTo>
                      <a:pt x="144" y="31"/>
                      <a:pt x="177" y="54"/>
                      <a:pt x="191" y="89"/>
                    </a:cubicBezTo>
                    <a:cubicBezTo>
                      <a:pt x="213" y="64"/>
                      <a:pt x="213" y="64"/>
                      <a:pt x="213" y="64"/>
                    </a:cubicBezTo>
                    <a:cubicBezTo>
                      <a:pt x="192" y="26"/>
                      <a:pt x="152" y="0"/>
                      <a:pt x="105" y="0"/>
                    </a:cubicBezTo>
                    <a:cubicBezTo>
                      <a:pt x="61" y="0"/>
                      <a:pt x="22" y="23"/>
                      <a:pt x="0" y="58"/>
                    </a:cubicBezTo>
                    <a:cubicBezTo>
                      <a:pt x="21" y="82"/>
                      <a:pt x="21" y="82"/>
                      <a:pt x="21" y="82"/>
                    </a:cubicBezTo>
                    <a:cubicBezTo>
                      <a:pt x="37" y="51"/>
                      <a:pt x="68" y="31"/>
                      <a:pt x="105"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335" name="Freeform 37"/>
              <p:cNvSpPr>
                <a:spLocks/>
              </p:cNvSpPr>
              <p:nvPr/>
            </p:nvSpPr>
            <p:spPr bwMode="auto">
              <a:xfrm>
                <a:off x="2157745" y="1749583"/>
                <a:ext cx="549187" cy="195966"/>
              </a:xfrm>
              <a:custGeom>
                <a:avLst/>
                <a:gdLst>
                  <a:gd name="T0" fmla="*/ 142 w 288"/>
                  <a:gd name="T1" fmla="*/ 34 h 103"/>
                  <a:gd name="T2" fmla="*/ 264 w 288"/>
                  <a:gd name="T3" fmla="*/ 103 h 103"/>
                  <a:gd name="T4" fmla="*/ 288 w 288"/>
                  <a:gd name="T5" fmla="*/ 76 h 103"/>
                  <a:gd name="T6" fmla="*/ 142 w 288"/>
                  <a:gd name="T7" fmla="*/ 0 h 103"/>
                  <a:gd name="T8" fmla="*/ 0 w 288"/>
                  <a:gd name="T9" fmla="*/ 71 h 103"/>
                  <a:gd name="T10" fmla="*/ 23 w 288"/>
                  <a:gd name="T11" fmla="*/ 97 h 103"/>
                  <a:gd name="T12" fmla="*/ 142 w 288"/>
                  <a:gd name="T13" fmla="*/ 34 h 103"/>
                </a:gdLst>
                <a:ahLst/>
                <a:cxnLst>
                  <a:cxn ang="0">
                    <a:pos x="T0" y="T1"/>
                  </a:cxn>
                  <a:cxn ang="0">
                    <a:pos x="T2" y="T3"/>
                  </a:cxn>
                  <a:cxn ang="0">
                    <a:pos x="T4" y="T5"/>
                  </a:cxn>
                  <a:cxn ang="0">
                    <a:pos x="T6" y="T7"/>
                  </a:cxn>
                  <a:cxn ang="0">
                    <a:pos x="T8" y="T9"/>
                  </a:cxn>
                  <a:cxn ang="0">
                    <a:pos x="T10" y="T11"/>
                  </a:cxn>
                  <a:cxn ang="0">
                    <a:pos x="T12" y="T13"/>
                  </a:cxn>
                </a:cxnLst>
                <a:rect l="0" t="0" r="r" b="b"/>
                <a:pathLst>
                  <a:path w="288" h="103">
                    <a:moveTo>
                      <a:pt x="142" y="34"/>
                    </a:moveTo>
                    <a:cubicBezTo>
                      <a:pt x="194" y="34"/>
                      <a:pt x="239" y="62"/>
                      <a:pt x="264" y="103"/>
                    </a:cubicBezTo>
                    <a:cubicBezTo>
                      <a:pt x="288" y="76"/>
                      <a:pt x="288" y="76"/>
                      <a:pt x="288" y="76"/>
                    </a:cubicBezTo>
                    <a:cubicBezTo>
                      <a:pt x="256" y="30"/>
                      <a:pt x="202" y="0"/>
                      <a:pt x="142" y="0"/>
                    </a:cubicBezTo>
                    <a:cubicBezTo>
                      <a:pt x="84" y="0"/>
                      <a:pt x="32" y="28"/>
                      <a:pt x="0" y="71"/>
                    </a:cubicBezTo>
                    <a:cubicBezTo>
                      <a:pt x="23" y="97"/>
                      <a:pt x="23" y="97"/>
                      <a:pt x="23" y="97"/>
                    </a:cubicBezTo>
                    <a:cubicBezTo>
                      <a:pt x="49" y="59"/>
                      <a:pt x="93" y="34"/>
                      <a:pt x="142"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336" name="Freeform 38"/>
              <p:cNvSpPr>
                <a:spLocks/>
              </p:cNvSpPr>
              <p:nvPr/>
            </p:nvSpPr>
            <p:spPr bwMode="auto">
              <a:xfrm>
                <a:off x="2070649" y="1631036"/>
                <a:ext cx="723379" cy="229030"/>
              </a:xfrm>
              <a:custGeom>
                <a:avLst/>
                <a:gdLst>
                  <a:gd name="T0" fmla="*/ 188 w 380"/>
                  <a:gd name="T1" fmla="*/ 36 h 120"/>
                  <a:gd name="T2" fmla="*/ 355 w 380"/>
                  <a:gd name="T3" fmla="*/ 120 h 120"/>
                  <a:gd name="T4" fmla="*/ 380 w 380"/>
                  <a:gd name="T5" fmla="*/ 93 h 120"/>
                  <a:gd name="T6" fmla="*/ 188 w 380"/>
                  <a:gd name="T7" fmla="*/ 0 h 120"/>
                  <a:gd name="T8" fmla="*/ 0 w 380"/>
                  <a:gd name="T9" fmla="*/ 88 h 120"/>
                  <a:gd name="T10" fmla="*/ 25 w 380"/>
                  <a:gd name="T11" fmla="*/ 115 h 120"/>
                  <a:gd name="T12" fmla="*/ 188 w 380"/>
                  <a:gd name="T13" fmla="*/ 36 h 120"/>
                </a:gdLst>
                <a:ahLst/>
                <a:cxnLst>
                  <a:cxn ang="0">
                    <a:pos x="T0" y="T1"/>
                  </a:cxn>
                  <a:cxn ang="0">
                    <a:pos x="T2" y="T3"/>
                  </a:cxn>
                  <a:cxn ang="0">
                    <a:pos x="T4" y="T5"/>
                  </a:cxn>
                  <a:cxn ang="0">
                    <a:pos x="T6" y="T7"/>
                  </a:cxn>
                  <a:cxn ang="0">
                    <a:pos x="T8" y="T9"/>
                  </a:cxn>
                  <a:cxn ang="0">
                    <a:pos x="T10" y="T11"/>
                  </a:cxn>
                  <a:cxn ang="0">
                    <a:pos x="T12" y="T13"/>
                  </a:cxn>
                </a:cxnLst>
                <a:rect l="0" t="0" r="r" b="b"/>
                <a:pathLst>
                  <a:path w="380" h="120">
                    <a:moveTo>
                      <a:pt x="188" y="36"/>
                    </a:moveTo>
                    <a:cubicBezTo>
                      <a:pt x="256" y="36"/>
                      <a:pt x="317" y="69"/>
                      <a:pt x="355" y="120"/>
                    </a:cubicBezTo>
                    <a:cubicBezTo>
                      <a:pt x="380" y="93"/>
                      <a:pt x="380" y="93"/>
                      <a:pt x="380" y="93"/>
                    </a:cubicBezTo>
                    <a:cubicBezTo>
                      <a:pt x="335" y="36"/>
                      <a:pt x="266" y="0"/>
                      <a:pt x="188" y="0"/>
                    </a:cubicBezTo>
                    <a:cubicBezTo>
                      <a:pt x="113" y="0"/>
                      <a:pt x="45" y="34"/>
                      <a:pt x="0" y="88"/>
                    </a:cubicBezTo>
                    <a:cubicBezTo>
                      <a:pt x="25" y="115"/>
                      <a:pt x="25" y="115"/>
                      <a:pt x="25" y="115"/>
                    </a:cubicBezTo>
                    <a:cubicBezTo>
                      <a:pt x="63" y="67"/>
                      <a:pt x="122" y="36"/>
                      <a:pt x="188"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11" name="Group 10"/>
            <p:cNvGrpSpPr/>
            <p:nvPr/>
          </p:nvGrpSpPr>
          <p:grpSpPr>
            <a:xfrm>
              <a:off x="1890764" y="926974"/>
              <a:ext cx="495805" cy="376754"/>
              <a:chOff x="1420657" y="-313299"/>
              <a:chExt cx="550800" cy="418544"/>
            </a:xfrm>
            <a:solidFill>
              <a:schemeClr val="accent1"/>
            </a:solidFill>
          </p:grpSpPr>
          <p:sp>
            <p:nvSpPr>
              <p:cNvPr id="329" name="Oval 39"/>
              <p:cNvSpPr>
                <a:spLocks noChangeArrowheads="1"/>
              </p:cNvSpPr>
              <p:nvPr/>
            </p:nvSpPr>
            <p:spPr bwMode="auto">
              <a:xfrm>
                <a:off x="1630332" y="-20560"/>
                <a:ext cx="125805" cy="12580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330" name="Freeform 40"/>
              <p:cNvSpPr>
                <a:spLocks/>
              </p:cNvSpPr>
              <p:nvPr/>
            </p:nvSpPr>
            <p:spPr bwMode="auto">
              <a:xfrm>
                <a:off x="1540817" y="-138301"/>
                <a:ext cx="308868" cy="129837"/>
              </a:xfrm>
              <a:custGeom>
                <a:avLst/>
                <a:gdLst>
                  <a:gd name="T0" fmla="*/ 80 w 162"/>
                  <a:gd name="T1" fmla="*/ 23 h 68"/>
                  <a:gd name="T2" fmla="*/ 146 w 162"/>
                  <a:gd name="T3" fmla="*/ 68 h 68"/>
                  <a:gd name="T4" fmla="*/ 162 w 162"/>
                  <a:gd name="T5" fmla="*/ 49 h 68"/>
                  <a:gd name="T6" fmla="*/ 80 w 162"/>
                  <a:gd name="T7" fmla="*/ 0 h 68"/>
                  <a:gd name="T8" fmla="*/ 0 w 162"/>
                  <a:gd name="T9" fmla="*/ 45 h 68"/>
                  <a:gd name="T10" fmla="*/ 16 w 162"/>
                  <a:gd name="T11" fmla="*/ 63 h 68"/>
                  <a:gd name="T12" fmla="*/ 80 w 162"/>
                  <a:gd name="T13" fmla="*/ 23 h 68"/>
                </a:gdLst>
                <a:ahLst/>
                <a:cxnLst>
                  <a:cxn ang="0">
                    <a:pos x="T0" y="T1"/>
                  </a:cxn>
                  <a:cxn ang="0">
                    <a:pos x="T2" y="T3"/>
                  </a:cxn>
                  <a:cxn ang="0">
                    <a:pos x="T4" y="T5"/>
                  </a:cxn>
                  <a:cxn ang="0">
                    <a:pos x="T6" y="T7"/>
                  </a:cxn>
                  <a:cxn ang="0">
                    <a:pos x="T8" y="T9"/>
                  </a:cxn>
                  <a:cxn ang="0">
                    <a:pos x="T10" y="T11"/>
                  </a:cxn>
                  <a:cxn ang="0">
                    <a:pos x="T12" y="T13"/>
                  </a:cxn>
                </a:cxnLst>
                <a:rect l="0" t="0" r="r" b="b"/>
                <a:pathLst>
                  <a:path w="162" h="68">
                    <a:moveTo>
                      <a:pt x="80" y="23"/>
                    </a:moveTo>
                    <a:cubicBezTo>
                      <a:pt x="110" y="23"/>
                      <a:pt x="135" y="42"/>
                      <a:pt x="146" y="68"/>
                    </a:cubicBezTo>
                    <a:cubicBezTo>
                      <a:pt x="162" y="49"/>
                      <a:pt x="162" y="49"/>
                      <a:pt x="162" y="49"/>
                    </a:cubicBezTo>
                    <a:cubicBezTo>
                      <a:pt x="146" y="20"/>
                      <a:pt x="115" y="0"/>
                      <a:pt x="80" y="0"/>
                    </a:cubicBezTo>
                    <a:cubicBezTo>
                      <a:pt x="46" y="0"/>
                      <a:pt x="17" y="18"/>
                      <a:pt x="0" y="45"/>
                    </a:cubicBezTo>
                    <a:cubicBezTo>
                      <a:pt x="16" y="63"/>
                      <a:pt x="16" y="63"/>
                      <a:pt x="16" y="63"/>
                    </a:cubicBezTo>
                    <a:cubicBezTo>
                      <a:pt x="28" y="39"/>
                      <a:pt x="52" y="23"/>
                      <a:pt x="80"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331" name="Freeform 41"/>
              <p:cNvSpPr>
                <a:spLocks/>
              </p:cNvSpPr>
              <p:nvPr/>
            </p:nvSpPr>
            <p:spPr bwMode="auto">
              <a:xfrm>
                <a:off x="1487591" y="-223784"/>
                <a:ext cx="416931" cy="148386"/>
              </a:xfrm>
              <a:custGeom>
                <a:avLst/>
                <a:gdLst>
                  <a:gd name="T0" fmla="*/ 108 w 219"/>
                  <a:gd name="T1" fmla="*/ 26 h 78"/>
                  <a:gd name="T2" fmla="*/ 201 w 219"/>
                  <a:gd name="T3" fmla="*/ 78 h 78"/>
                  <a:gd name="T4" fmla="*/ 219 w 219"/>
                  <a:gd name="T5" fmla="*/ 58 h 78"/>
                  <a:gd name="T6" fmla="*/ 108 w 219"/>
                  <a:gd name="T7" fmla="*/ 0 h 78"/>
                  <a:gd name="T8" fmla="*/ 0 w 219"/>
                  <a:gd name="T9" fmla="*/ 54 h 78"/>
                  <a:gd name="T10" fmla="*/ 18 w 219"/>
                  <a:gd name="T11" fmla="*/ 74 h 78"/>
                  <a:gd name="T12" fmla="*/ 108 w 219"/>
                  <a:gd name="T13" fmla="*/ 26 h 78"/>
                </a:gdLst>
                <a:ahLst/>
                <a:cxnLst>
                  <a:cxn ang="0">
                    <a:pos x="T0" y="T1"/>
                  </a:cxn>
                  <a:cxn ang="0">
                    <a:pos x="T2" y="T3"/>
                  </a:cxn>
                  <a:cxn ang="0">
                    <a:pos x="T4" y="T5"/>
                  </a:cxn>
                  <a:cxn ang="0">
                    <a:pos x="T6" y="T7"/>
                  </a:cxn>
                  <a:cxn ang="0">
                    <a:pos x="T8" y="T9"/>
                  </a:cxn>
                  <a:cxn ang="0">
                    <a:pos x="T10" y="T11"/>
                  </a:cxn>
                  <a:cxn ang="0">
                    <a:pos x="T12" y="T13"/>
                  </a:cxn>
                </a:cxnLst>
                <a:rect l="0" t="0" r="r" b="b"/>
                <a:pathLst>
                  <a:path w="219" h="78">
                    <a:moveTo>
                      <a:pt x="108" y="26"/>
                    </a:moveTo>
                    <a:cubicBezTo>
                      <a:pt x="147" y="26"/>
                      <a:pt x="182" y="47"/>
                      <a:pt x="201" y="78"/>
                    </a:cubicBezTo>
                    <a:cubicBezTo>
                      <a:pt x="219" y="58"/>
                      <a:pt x="219" y="58"/>
                      <a:pt x="219" y="58"/>
                    </a:cubicBezTo>
                    <a:cubicBezTo>
                      <a:pt x="195" y="23"/>
                      <a:pt x="154" y="0"/>
                      <a:pt x="108" y="0"/>
                    </a:cubicBezTo>
                    <a:cubicBezTo>
                      <a:pt x="64" y="0"/>
                      <a:pt x="24" y="21"/>
                      <a:pt x="0" y="54"/>
                    </a:cubicBezTo>
                    <a:cubicBezTo>
                      <a:pt x="18" y="74"/>
                      <a:pt x="18" y="74"/>
                      <a:pt x="18" y="74"/>
                    </a:cubicBezTo>
                    <a:cubicBezTo>
                      <a:pt x="37" y="45"/>
                      <a:pt x="70" y="26"/>
                      <a:pt x="108"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332" name="Freeform 42"/>
              <p:cNvSpPr>
                <a:spLocks/>
              </p:cNvSpPr>
              <p:nvPr/>
            </p:nvSpPr>
            <p:spPr bwMode="auto">
              <a:xfrm>
                <a:off x="1420657" y="-313299"/>
                <a:ext cx="550800" cy="173385"/>
              </a:xfrm>
              <a:custGeom>
                <a:avLst/>
                <a:gdLst>
                  <a:gd name="T0" fmla="*/ 143 w 289"/>
                  <a:gd name="T1" fmla="*/ 28 h 91"/>
                  <a:gd name="T2" fmla="*/ 270 w 289"/>
                  <a:gd name="T3" fmla="*/ 91 h 91"/>
                  <a:gd name="T4" fmla="*/ 289 w 289"/>
                  <a:gd name="T5" fmla="*/ 71 h 91"/>
                  <a:gd name="T6" fmla="*/ 143 w 289"/>
                  <a:gd name="T7" fmla="*/ 0 h 91"/>
                  <a:gd name="T8" fmla="*/ 0 w 289"/>
                  <a:gd name="T9" fmla="*/ 67 h 91"/>
                  <a:gd name="T10" fmla="*/ 19 w 289"/>
                  <a:gd name="T11" fmla="*/ 87 h 91"/>
                  <a:gd name="T12" fmla="*/ 143 w 289"/>
                  <a:gd name="T13" fmla="*/ 28 h 91"/>
                </a:gdLst>
                <a:ahLst/>
                <a:cxnLst>
                  <a:cxn ang="0">
                    <a:pos x="T0" y="T1"/>
                  </a:cxn>
                  <a:cxn ang="0">
                    <a:pos x="T2" y="T3"/>
                  </a:cxn>
                  <a:cxn ang="0">
                    <a:pos x="T4" y="T5"/>
                  </a:cxn>
                  <a:cxn ang="0">
                    <a:pos x="T6" y="T7"/>
                  </a:cxn>
                  <a:cxn ang="0">
                    <a:pos x="T8" y="T9"/>
                  </a:cxn>
                  <a:cxn ang="0">
                    <a:pos x="T10" y="T11"/>
                  </a:cxn>
                  <a:cxn ang="0">
                    <a:pos x="T12" y="T13"/>
                  </a:cxn>
                </a:cxnLst>
                <a:rect l="0" t="0" r="r" b="b"/>
                <a:pathLst>
                  <a:path w="289" h="91">
                    <a:moveTo>
                      <a:pt x="143" y="28"/>
                    </a:moveTo>
                    <a:cubicBezTo>
                      <a:pt x="195" y="28"/>
                      <a:pt x="241" y="53"/>
                      <a:pt x="270" y="91"/>
                    </a:cubicBezTo>
                    <a:cubicBezTo>
                      <a:pt x="289" y="71"/>
                      <a:pt x="289" y="71"/>
                      <a:pt x="289" y="71"/>
                    </a:cubicBezTo>
                    <a:cubicBezTo>
                      <a:pt x="255" y="28"/>
                      <a:pt x="202" y="0"/>
                      <a:pt x="143" y="0"/>
                    </a:cubicBezTo>
                    <a:cubicBezTo>
                      <a:pt x="85" y="0"/>
                      <a:pt x="34" y="26"/>
                      <a:pt x="0" y="67"/>
                    </a:cubicBezTo>
                    <a:cubicBezTo>
                      <a:pt x="19" y="87"/>
                      <a:pt x="19" y="87"/>
                      <a:pt x="19" y="87"/>
                    </a:cubicBezTo>
                    <a:cubicBezTo>
                      <a:pt x="48" y="51"/>
                      <a:pt x="92" y="28"/>
                      <a:pt x="143"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12" name="Group 11"/>
            <p:cNvGrpSpPr/>
            <p:nvPr/>
          </p:nvGrpSpPr>
          <p:grpSpPr>
            <a:xfrm>
              <a:off x="3967627" y="1107003"/>
              <a:ext cx="493627" cy="381835"/>
              <a:chOff x="3727889" y="-113301"/>
              <a:chExt cx="548381" cy="424189"/>
            </a:xfrm>
            <a:solidFill>
              <a:schemeClr val="accent2"/>
            </a:solidFill>
          </p:grpSpPr>
          <p:sp>
            <p:nvSpPr>
              <p:cNvPr id="321" name="Oval 43"/>
              <p:cNvSpPr>
                <a:spLocks noChangeArrowheads="1"/>
              </p:cNvSpPr>
              <p:nvPr/>
            </p:nvSpPr>
            <p:spPr bwMode="auto">
              <a:xfrm>
                <a:off x="3954500" y="47987"/>
                <a:ext cx="96773" cy="9758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322" name="Freeform 44"/>
              <p:cNvSpPr>
                <a:spLocks/>
              </p:cNvSpPr>
              <p:nvPr/>
            </p:nvSpPr>
            <p:spPr bwMode="auto">
              <a:xfrm>
                <a:off x="4042402" y="-20560"/>
                <a:ext cx="98386" cy="238707"/>
              </a:xfrm>
              <a:custGeom>
                <a:avLst/>
                <a:gdLst>
                  <a:gd name="T0" fmla="*/ 34 w 52"/>
                  <a:gd name="T1" fmla="*/ 61 h 125"/>
                  <a:gd name="T2" fmla="*/ 0 w 52"/>
                  <a:gd name="T3" fmla="*/ 112 h 125"/>
                  <a:gd name="T4" fmla="*/ 15 w 52"/>
                  <a:gd name="T5" fmla="*/ 125 h 125"/>
                  <a:gd name="T6" fmla="*/ 52 w 52"/>
                  <a:gd name="T7" fmla="*/ 61 h 125"/>
                  <a:gd name="T8" fmla="*/ 18 w 52"/>
                  <a:gd name="T9" fmla="*/ 0 h 125"/>
                  <a:gd name="T10" fmla="*/ 4 w 52"/>
                  <a:gd name="T11" fmla="*/ 12 h 125"/>
                  <a:gd name="T12" fmla="*/ 34 w 52"/>
                  <a:gd name="T13" fmla="*/ 61 h 125"/>
                </a:gdLst>
                <a:ahLst/>
                <a:cxnLst>
                  <a:cxn ang="0">
                    <a:pos x="T0" y="T1"/>
                  </a:cxn>
                  <a:cxn ang="0">
                    <a:pos x="T2" y="T3"/>
                  </a:cxn>
                  <a:cxn ang="0">
                    <a:pos x="T4" y="T5"/>
                  </a:cxn>
                  <a:cxn ang="0">
                    <a:pos x="T6" y="T7"/>
                  </a:cxn>
                  <a:cxn ang="0">
                    <a:pos x="T8" y="T9"/>
                  </a:cxn>
                  <a:cxn ang="0">
                    <a:pos x="T10" y="T11"/>
                  </a:cxn>
                  <a:cxn ang="0">
                    <a:pos x="T12" y="T13"/>
                  </a:cxn>
                </a:cxnLst>
                <a:rect l="0" t="0" r="r" b="b"/>
                <a:pathLst>
                  <a:path w="52" h="125">
                    <a:moveTo>
                      <a:pt x="34" y="61"/>
                    </a:moveTo>
                    <a:cubicBezTo>
                      <a:pt x="34" y="84"/>
                      <a:pt x="20" y="104"/>
                      <a:pt x="0" y="112"/>
                    </a:cubicBezTo>
                    <a:cubicBezTo>
                      <a:pt x="15" y="125"/>
                      <a:pt x="15" y="125"/>
                      <a:pt x="15" y="125"/>
                    </a:cubicBezTo>
                    <a:cubicBezTo>
                      <a:pt x="37" y="113"/>
                      <a:pt x="52" y="89"/>
                      <a:pt x="52" y="61"/>
                    </a:cubicBezTo>
                    <a:cubicBezTo>
                      <a:pt x="52" y="35"/>
                      <a:pt x="39" y="13"/>
                      <a:pt x="18" y="0"/>
                    </a:cubicBezTo>
                    <a:cubicBezTo>
                      <a:pt x="4" y="12"/>
                      <a:pt x="4" y="12"/>
                      <a:pt x="4" y="12"/>
                    </a:cubicBezTo>
                    <a:cubicBezTo>
                      <a:pt x="22" y="21"/>
                      <a:pt x="34" y="40"/>
                      <a:pt x="34"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323" name="Freeform 45"/>
              <p:cNvSpPr>
                <a:spLocks/>
              </p:cNvSpPr>
              <p:nvPr/>
            </p:nvSpPr>
            <p:spPr bwMode="auto">
              <a:xfrm>
                <a:off x="4093208" y="-62495"/>
                <a:ext cx="114515" cy="322577"/>
              </a:xfrm>
              <a:custGeom>
                <a:avLst/>
                <a:gdLst>
                  <a:gd name="T0" fmla="*/ 40 w 60"/>
                  <a:gd name="T1" fmla="*/ 83 h 169"/>
                  <a:gd name="T2" fmla="*/ 0 w 60"/>
                  <a:gd name="T3" fmla="*/ 155 h 169"/>
                  <a:gd name="T4" fmla="*/ 15 w 60"/>
                  <a:gd name="T5" fmla="*/ 169 h 169"/>
                  <a:gd name="T6" fmla="*/ 60 w 60"/>
                  <a:gd name="T7" fmla="*/ 83 h 169"/>
                  <a:gd name="T8" fmla="*/ 19 w 60"/>
                  <a:gd name="T9" fmla="*/ 0 h 169"/>
                  <a:gd name="T10" fmla="*/ 3 w 60"/>
                  <a:gd name="T11" fmla="*/ 14 h 169"/>
                  <a:gd name="T12" fmla="*/ 40 w 60"/>
                  <a:gd name="T13" fmla="*/ 83 h 169"/>
                </a:gdLst>
                <a:ahLst/>
                <a:cxnLst>
                  <a:cxn ang="0">
                    <a:pos x="T0" y="T1"/>
                  </a:cxn>
                  <a:cxn ang="0">
                    <a:pos x="T2" y="T3"/>
                  </a:cxn>
                  <a:cxn ang="0">
                    <a:pos x="T4" y="T5"/>
                  </a:cxn>
                  <a:cxn ang="0">
                    <a:pos x="T6" y="T7"/>
                  </a:cxn>
                  <a:cxn ang="0">
                    <a:pos x="T8" y="T9"/>
                  </a:cxn>
                  <a:cxn ang="0">
                    <a:pos x="T10" y="T11"/>
                  </a:cxn>
                  <a:cxn ang="0">
                    <a:pos x="T12" y="T13"/>
                  </a:cxn>
                </a:cxnLst>
                <a:rect l="0" t="0" r="r" b="b"/>
                <a:pathLst>
                  <a:path w="60" h="169">
                    <a:moveTo>
                      <a:pt x="40" y="83"/>
                    </a:moveTo>
                    <a:cubicBezTo>
                      <a:pt x="40" y="114"/>
                      <a:pt x="24" y="140"/>
                      <a:pt x="0" y="155"/>
                    </a:cubicBezTo>
                    <a:cubicBezTo>
                      <a:pt x="15" y="169"/>
                      <a:pt x="15" y="169"/>
                      <a:pt x="15" y="169"/>
                    </a:cubicBezTo>
                    <a:cubicBezTo>
                      <a:pt x="42" y="150"/>
                      <a:pt x="60" y="119"/>
                      <a:pt x="60" y="83"/>
                    </a:cubicBezTo>
                    <a:cubicBezTo>
                      <a:pt x="60" y="49"/>
                      <a:pt x="44" y="19"/>
                      <a:pt x="19" y="0"/>
                    </a:cubicBezTo>
                    <a:cubicBezTo>
                      <a:pt x="3" y="14"/>
                      <a:pt x="3" y="14"/>
                      <a:pt x="3" y="14"/>
                    </a:cubicBezTo>
                    <a:cubicBezTo>
                      <a:pt x="25" y="29"/>
                      <a:pt x="40" y="54"/>
                      <a:pt x="40" y="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324" name="Freeform 46"/>
              <p:cNvSpPr>
                <a:spLocks/>
              </p:cNvSpPr>
              <p:nvPr/>
            </p:nvSpPr>
            <p:spPr bwMode="auto">
              <a:xfrm>
                <a:off x="4143207" y="-113301"/>
                <a:ext cx="133063" cy="424189"/>
              </a:xfrm>
              <a:custGeom>
                <a:avLst/>
                <a:gdLst>
                  <a:gd name="T0" fmla="*/ 49 w 70"/>
                  <a:gd name="T1" fmla="*/ 110 h 223"/>
                  <a:gd name="T2" fmla="*/ 0 w 70"/>
                  <a:gd name="T3" fmla="*/ 209 h 223"/>
                  <a:gd name="T4" fmla="*/ 16 w 70"/>
                  <a:gd name="T5" fmla="*/ 223 h 223"/>
                  <a:gd name="T6" fmla="*/ 70 w 70"/>
                  <a:gd name="T7" fmla="*/ 110 h 223"/>
                  <a:gd name="T8" fmla="*/ 19 w 70"/>
                  <a:gd name="T9" fmla="*/ 0 h 223"/>
                  <a:gd name="T10" fmla="*/ 3 w 70"/>
                  <a:gd name="T11" fmla="*/ 14 h 223"/>
                  <a:gd name="T12" fmla="*/ 49 w 70"/>
                  <a:gd name="T13" fmla="*/ 110 h 223"/>
                </a:gdLst>
                <a:ahLst/>
                <a:cxnLst>
                  <a:cxn ang="0">
                    <a:pos x="T0" y="T1"/>
                  </a:cxn>
                  <a:cxn ang="0">
                    <a:pos x="T2" y="T3"/>
                  </a:cxn>
                  <a:cxn ang="0">
                    <a:pos x="T4" y="T5"/>
                  </a:cxn>
                  <a:cxn ang="0">
                    <a:pos x="T6" y="T7"/>
                  </a:cxn>
                  <a:cxn ang="0">
                    <a:pos x="T8" y="T9"/>
                  </a:cxn>
                  <a:cxn ang="0">
                    <a:pos x="T10" y="T11"/>
                  </a:cxn>
                  <a:cxn ang="0">
                    <a:pos x="T12" y="T13"/>
                  </a:cxn>
                </a:cxnLst>
                <a:rect l="0" t="0" r="r" b="b"/>
                <a:pathLst>
                  <a:path w="70" h="223">
                    <a:moveTo>
                      <a:pt x="49" y="110"/>
                    </a:moveTo>
                    <a:cubicBezTo>
                      <a:pt x="49" y="151"/>
                      <a:pt x="30" y="186"/>
                      <a:pt x="0" y="209"/>
                    </a:cubicBezTo>
                    <a:cubicBezTo>
                      <a:pt x="16" y="223"/>
                      <a:pt x="16" y="223"/>
                      <a:pt x="16" y="223"/>
                    </a:cubicBezTo>
                    <a:cubicBezTo>
                      <a:pt x="49" y="197"/>
                      <a:pt x="70" y="156"/>
                      <a:pt x="70" y="110"/>
                    </a:cubicBezTo>
                    <a:cubicBezTo>
                      <a:pt x="70" y="66"/>
                      <a:pt x="50" y="26"/>
                      <a:pt x="19" y="0"/>
                    </a:cubicBezTo>
                    <a:cubicBezTo>
                      <a:pt x="3" y="14"/>
                      <a:pt x="3" y="14"/>
                      <a:pt x="3" y="14"/>
                    </a:cubicBezTo>
                    <a:cubicBezTo>
                      <a:pt x="31" y="37"/>
                      <a:pt x="49" y="71"/>
                      <a:pt x="49" y="1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325" name="Oval 47"/>
              <p:cNvSpPr>
                <a:spLocks noChangeArrowheads="1"/>
              </p:cNvSpPr>
              <p:nvPr/>
            </p:nvSpPr>
            <p:spPr bwMode="auto">
              <a:xfrm>
                <a:off x="3952887" y="52019"/>
                <a:ext cx="96773" cy="9758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326" name="Freeform 48"/>
              <p:cNvSpPr>
                <a:spLocks/>
              </p:cNvSpPr>
              <p:nvPr/>
            </p:nvSpPr>
            <p:spPr bwMode="auto">
              <a:xfrm>
                <a:off x="3863371" y="-20560"/>
                <a:ext cx="98386" cy="238707"/>
              </a:xfrm>
              <a:custGeom>
                <a:avLst/>
                <a:gdLst>
                  <a:gd name="T0" fmla="*/ 18 w 52"/>
                  <a:gd name="T1" fmla="*/ 64 h 125"/>
                  <a:gd name="T2" fmla="*/ 52 w 52"/>
                  <a:gd name="T3" fmla="*/ 13 h 125"/>
                  <a:gd name="T4" fmla="*/ 38 w 52"/>
                  <a:gd name="T5" fmla="*/ 0 h 125"/>
                  <a:gd name="T6" fmla="*/ 0 w 52"/>
                  <a:gd name="T7" fmla="*/ 64 h 125"/>
                  <a:gd name="T8" fmla="*/ 34 w 52"/>
                  <a:gd name="T9" fmla="*/ 125 h 125"/>
                  <a:gd name="T10" fmla="*/ 48 w 52"/>
                  <a:gd name="T11" fmla="*/ 113 h 125"/>
                  <a:gd name="T12" fmla="*/ 18 w 52"/>
                  <a:gd name="T13" fmla="*/ 64 h 125"/>
                </a:gdLst>
                <a:ahLst/>
                <a:cxnLst>
                  <a:cxn ang="0">
                    <a:pos x="T0" y="T1"/>
                  </a:cxn>
                  <a:cxn ang="0">
                    <a:pos x="T2" y="T3"/>
                  </a:cxn>
                  <a:cxn ang="0">
                    <a:pos x="T4" y="T5"/>
                  </a:cxn>
                  <a:cxn ang="0">
                    <a:pos x="T6" y="T7"/>
                  </a:cxn>
                  <a:cxn ang="0">
                    <a:pos x="T8" y="T9"/>
                  </a:cxn>
                  <a:cxn ang="0">
                    <a:pos x="T10" y="T11"/>
                  </a:cxn>
                  <a:cxn ang="0">
                    <a:pos x="T12" y="T13"/>
                  </a:cxn>
                </a:cxnLst>
                <a:rect l="0" t="0" r="r" b="b"/>
                <a:pathLst>
                  <a:path w="52" h="125">
                    <a:moveTo>
                      <a:pt x="18" y="64"/>
                    </a:moveTo>
                    <a:cubicBezTo>
                      <a:pt x="18" y="41"/>
                      <a:pt x="32" y="21"/>
                      <a:pt x="52" y="13"/>
                    </a:cubicBezTo>
                    <a:cubicBezTo>
                      <a:pt x="38" y="0"/>
                      <a:pt x="38" y="0"/>
                      <a:pt x="38" y="0"/>
                    </a:cubicBezTo>
                    <a:cubicBezTo>
                      <a:pt x="15" y="12"/>
                      <a:pt x="0" y="36"/>
                      <a:pt x="0" y="64"/>
                    </a:cubicBezTo>
                    <a:cubicBezTo>
                      <a:pt x="0" y="90"/>
                      <a:pt x="14" y="113"/>
                      <a:pt x="34" y="125"/>
                    </a:cubicBezTo>
                    <a:cubicBezTo>
                      <a:pt x="48" y="113"/>
                      <a:pt x="48" y="113"/>
                      <a:pt x="48" y="113"/>
                    </a:cubicBezTo>
                    <a:cubicBezTo>
                      <a:pt x="30" y="104"/>
                      <a:pt x="18" y="85"/>
                      <a:pt x="18"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327" name="Freeform 49"/>
              <p:cNvSpPr>
                <a:spLocks/>
              </p:cNvSpPr>
              <p:nvPr/>
            </p:nvSpPr>
            <p:spPr bwMode="auto">
              <a:xfrm>
                <a:off x="3796437" y="-62495"/>
                <a:ext cx="116128" cy="322577"/>
              </a:xfrm>
              <a:custGeom>
                <a:avLst/>
                <a:gdLst>
                  <a:gd name="T0" fmla="*/ 20 w 61"/>
                  <a:gd name="T1" fmla="*/ 86 h 169"/>
                  <a:gd name="T2" fmla="*/ 61 w 61"/>
                  <a:gd name="T3" fmla="*/ 14 h 169"/>
                  <a:gd name="T4" fmla="*/ 45 w 61"/>
                  <a:gd name="T5" fmla="*/ 0 h 169"/>
                  <a:gd name="T6" fmla="*/ 0 w 61"/>
                  <a:gd name="T7" fmla="*/ 86 h 169"/>
                  <a:gd name="T8" fmla="*/ 42 w 61"/>
                  <a:gd name="T9" fmla="*/ 169 h 169"/>
                  <a:gd name="T10" fmla="*/ 57 w 61"/>
                  <a:gd name="T11" fmla="*/ 155 h 169"/>
                  <a:gd name="T12" fmla="*/ 20 w 61"/>
                  <a:gd name="T13" fmla="*/ 86 h 169"/>
                </a:gdLst>
                <a:ahLst/>
                <a:cxnLst>
                  <a:cxn ang="0">
                    <a:pos x="T0" y="T1"/>
                  </a:cxn>
                  <a:cxn ang="0">
                    <a:pos x="T2" y="T3"/>
                  </a:cxn>
                  <a:cxn ang="0">
                    <a:pos x="T4" y="T5"/>
                  </a:cxn>
                  <a:cxn ang="0">
                    <a:pos x="T6" y="T7"/>
                  </a:cxn>
                  <a:cxn ang="0">
                    <a:pos x="T8" y="T9"/>
                  </a:cxn>
                  <a:cxn ang="0">
                    <a:pos x="T10" y="T11"/>
                  </a:cxn>
                  <a:cxn ang="0">
                    <a:pos x="T12" y="T13"/>
                  </a:cxn>
                </a:cxnLst>
                <a:rect l="0" t="0" r="r" b="b"/>
                <a:pathLst>
                  <a:path w="61" h="169">
                    <a:moveTo>
                      <a:pt x="20" y="86"/>
                    </a:moveTo>
                    <a:cubicBezTo>
                      <a:pt x="20" y="55"/>
                      <a:pt x="36" y="29"/>
                      <a:pt x="61" y="14"/>
                    </a:cubicBezTo>
                    <a:cubicBezTo>
                      <a:pt x="45" y="0"/>
                      <a:pt x="45" y="0"/>
                      <a:pt x="45" y="0"/>
                    </a:cubicBezTo>
                    <a:cubicBezTo>
                      <a:pt x="18" y="19"/>
                      <a:pt x="0" y="50"/>
                      <a:pt x="0" y="86"/>
                    </a:cubicBezTo>
                    <a:cubicBezTo>
                      <a:pt x="0" y="120"/>
                      <a:pt x="16" y="150"/>
                      <a:pt x="42" y="169"/>
                    </a:cubicBezTo>
                    <a:cubicBezTo>
                      <a:pt x="57" y="155"/>
                      <a:pt x="57" y="155"/>
                      <a:pt x="57" y="155"/>
                    </a:cubicBezTo>
                    <a:cubicBezTo>
                      <a:pt x="35" y="140"/>
                      <a:pt x="20" y="115"/>
                      <a:pt x="20" y="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328" name="Freeform 50"/>
              <p:cNvSpPr>
                <a:spLocks/>
              </p:cNvSpPr>
              <p:nvPr/>
            </p:nvSpPr>
            <p:spPr bwMode="auto">
              <a:xfrm>
                <a:off x="3727889" y="-113301"/>
                <a:ext cx="133063" cy="424189"/>
              </a:xfrm>
              <a:custGeom>
                <a:avLst/>
                <a:gdLst>
                  <a:gd name="T0" fmla="*/ 21 w 70"/>
                  <a:gd name="T1" fmla="*/ 113 h 223"/>
                  <a:gd name="T2" fmla="*/ 70 w 70"/>
                  <a:gd name="T3" fmla="*/ 14 h 223"/>
                  <a:gd name="T4" fmla="*/ 54 w 70"/>
                  <a:gd name="T5" fmla="*/ 0 h 223"/>
                  <a:gd name="T6" fmla="*/ 0 w 70"/>
                  <a:gd name="T7" fmla="*/ 113 h 223"/>
                  <a:gd name="T8" fmla="*/ 51 w 70"/>
                  <a:gd name="T9" fmla="*/ 223 h 223"/>
                  <a:gd name="T10" fmla="*/ 67 w 70"/>
                  <a:gd name="T11" fmla="*/ 209 h 223"/>
                  <a:gd name="T12" fmla="*/ 21 w 70"/>
                  <a:gd name="T13" fmla="*/ 113 h 223"/>
                </a:gdLst>
                <a:ahLst/>
                <a:cxnLst>
                  <a:cxn ang="0">
                    <a:pos x="T0" y="T1"/>
                  </a:cxn>
                  <a:cxn ang="0">
                    <a:pos x="T2" y="T3"/>
                  </a:cxn>
                  <a:cxn ang="0">
                    <a:pos x="T4" y="T5"/>
                  </a:cxn>
                  <a:cxn ang="0">
                    <a:pos x="T6" y="T7"/>
                  </a:cxn>
                  <a:cxn ang="0">
                    <a:pos x="T8" y="T9"/>
                  </a:cxn>
                  <a:cxn ang="0">
                    <a:pos x="T10" y="T11"/>
                  </a:cxn>
                  <a:cxn ang="0">
                    <a:pos x="T12" y="T13"/>
                  </a:cxn>
                </a:cxnLst>
                <a:rect l="0" t="0" r="r" b="b"/>
                <a:pathLst>
                  <a:path w="70" h="223">
                    <a:moveTo>
                      <a:pt x="21" y="113"/>
                    </a:moveTo>
                    <a:cubicBezTo>
                      <a:pt x="21" y="73"/>
                      <a:pt x="40" y="37"/>
                      <a:pt x="70" y="14"/>
                    </a:cubicBezTo>
                    <a:cubicBezTo>
                      <a:pt x="54" y="0"/>
                      <a:pt x="54" y="0"/>
                      <a:pt x="54" y="0"/>
                    </a:cubicBezTo>
                    <a:cubicBezTo>
                      <a:pt x="21" y="26"/>
                      <a:pt x="0" y="67"/>
                      <a:pt x="0" y="113"/>
                    </a:cubicBezTo>
                    <a:cubicBezTo>
                      <a:pt x="0" y="157"/>
                      <a:pt x="20" y="197"/>
                      <a:pt x="51" y="223"/>
                    </a:cubicBezTo>
                    <a:cubicBezTo>
                      <a:pt x="67" y="209"/>
                      <a:pt x="67" y="209"/>
                      <a:pt x="67" y="209"/>
                    </a:cubicBezTo>
                    <a:cubicBezTo>
                      <a:pt x="39" y="186"/>
                      <a:pt x="21" y="152"/>
                      <a:pt x="21" y="1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13" name="Group 12"/>
            <p:cNvGrpSpPr/>
            <p:nvPr/>
          </p:nvGrpSpPr>
          <p:grpSpPr>
            <a:xfrm>
              <a:off x="1213479" y="2041265"/>
              <a:ext cx="365138" cy="514680"/>
              <a:chOff x="668246" y="924591"/>
              <a:chExt cx="405640" cy="571769"/>
            </a:xfrm>
            <a:solidFill>
              <a:schemeClr val="accent4"/>
            </a:solidFill>
          </p:grpSpPr>
          <p:sp>
            <p:nvSpPr>
              <p:cNvPr id="319" name="Freeform 51"/>
              <p:cNvSpPr>
                <a:spLocks/>
              </p:cNvSpPr>
              <p:nvPr/>
            </p:nvSpPr>
            <p:spPr bwMode="auto">
              <a:xfrm>
                <a:off x="668246" y="1272975"/>
                <a:ext cx="293545" cy="223385"/>
              </a:xfrm>
              <a:custGeom>
                <a:avLst/>
                <a:gdLst>
                  <a:gd name="T0" fmla="*/ 144 w 154"/>
                  <a:gd name="T1" fmla="*/ 31 h 117"/>
                  <a:gd name="T2" fmla="*/ 94 w 154"/>
                  <a:gd name="T3" fmla="*/ 101 h 117"/>
                  <a:gd name="T4" fmla="*/ 9 w 154"/>
                  <a:gd name="T5" fmla="*/ 86 h 117"/>
                  <a:gd name="T6" fmla="*/ 59 w 154"/>
                  <a:gd name="T7" fmla="*/ 16 h 117"/>
                  <a:gd name="T8" fmla="*/ 144 w 154"/>
                  <a:gd name="T9" fmla="*/ 31 h 117"/>
                </a:gdLst>
                <a:ahLst/>
                <a:cxnLst>
                  <a:cxn ang="0">
                    <a:pos x="T0" y="T1"/>
                  </a:cxn>
                  <a:cxn ang="0">
                    <a:pos x="T2" y="T3"/>
                  </a:cxn>
                  <a:cxn ang="0">
                    <a:pos x="T4" y="T5"/>
                  </a:cxn>
                  <a:cxn ang="0">
                    <a:pos x="T6" y="T7"/>
                  </a:cxn>
                  <a:cxn ang="0">
                    <a:pos x="T8" y="T9"/>
                  </a:cxn>
                </a:cxnLst>
                <a:rect l="0" t="0" r="r" b="b"/>
                <a:pathLst>
                  <a:path w="154" h="117">
                    <a:moveTo>
                      <a:pt x="144" y="31"/>
                    </a:moveTo>
                    <a:cubicBezTo>
                      <a:pt x="154" y="54"/>
                      <a:pt x="132" y="86"/>
                      <a:pt x="94" y="101"/>
                    </a:cubicBezTo>
                    <a:cubicBezTo>
                      <a:pt x="57" y="117"/>
                      <a:pt x="19" y="110"/>
                      <a:pt x="9" y="86"/>
                    </a:cubicBezTo>
                    <a:cubicBezTo>
                      <a:pt x="0" y="63"/>
                      <a:pt x="22" y="31"/>
                      <a:pt x="59" y="16"/>
                    </a:cubicBezTo>
                    <a:cubicBezTo>
                      <a:pt x="96" y="0"/>
                      <a:pt x="134" y="7"/>
                      <a:pt x="144"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320" name="Freeform 52"/>
              <p:cNvSpPr>
                <a:spLocks/>
              </p:cNvSpPr>
              <p:nvPr/>
            </p:nvSpPr>
            <p:spPr bwMode="auto">
              <a:xfrm>
                <a:off x="918243" y="924591"/>
                <a:ext cx="155643" cy="437899"/>
              </a:xfrm>
              <a:custGeom>
                <a:avLst/>
                <a:gdLst>
                  <a:gd name="T0" fmla="*/ 37 w 193"/>
                  <a:gd name="T1" fmla="*/ 543 h 543"/>
                  <a:gd name="T2" fmla="*/ 37 w 193"/>
                  <a:gd name="T3" fmla="*/ 227 h 543"/>
                  <a:gd name="T4" fmla="*/ 193 w 193"/>
                  <a:gd name="T5" fmla="*/ 142 h 543"/>
                  <a:gd name="T6" fmla="*/ 193 w 193"/>
                  <a:gd name="T7" fmla="*/ 0 h 543"/>
                  <a:gd name="T8" fmla="*/ 0 w 193"/>
                  <a:gd name="T9" fmla="*/ 85 h 543"/>
                  <a:gd name="T10" fmla="*/ 0 w 193"/>
                  <a:gd name="T11" fmla="*/ 520 h 543"/>
                  <a:gd name="T12" fmla="*/ 37 w 193"/>
                  <a:gd name="T13" fmla="*/ 543 h 543"/>
                </a:gdLst>
                <a:ahLst/>
                <a:cxnLst>
                  <a:cxn ang="0">
                    <a:pos x="T0" y="T1"/>
                  </a:cxn>
                  <a:cxn ang="0">
                    <a:pos x="T2" y="T3"/>
                  </a:cxn>
                  <a:cxn ang="0">
                    <a:pos x="T4" y="T5"/>
                  </a:cxn>
                  <a:cxn ang="0">
                    <a:pos x="T6" y="T7"/>
                  </a:cxn>
                  <a:cxn ang="0">
                    <a:pos x="T8" y="T9"/>
                  </a:cxn>
                  <a:cxn ang="0">
                    <a:pos x="T10" y="T11"/>
                  </a:cxn>
                  <a:cxn ang="0">
                    <a:pos x="T12" y="T13"/>
                  </a:cxn>
                </a:cxnLst>
                <a:rect l="0" t="0" r="r" b="b"/>
                <a:pathLst>
                  <a:path w="193" h="543">
                    <a:moveTo>
                      <a:pt x="37" y="543"/>
                    </a:moveTo>
                    <a:lnTo>
                      <a:pt x="37" y="227"/>
                    </a:lnTo>
                    <a:lnTo>
                      <a:pt x="193" y="142"/>
                    </a:lnTo>
                    <a:lnTo>
                      <a:pt x="193" y="0"/>
                    </a:lnTo>
                    <a:lnTo>
                      <a:pt x="0" y="85"/>
                    </a:lnTo>
                    <a:lnTo>
                      <a:pt x="0" y="520"/>
                    </a:lnTo>
                    <a:lnTo>
                      <a:pt x="37" y="5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98317" name="Group 13"/>
            <p:cNvGrpSpPr>
              <a:grpSpLocks/>
            </p:cNvGrpSpPr>
            <p:nvPr/>
          </p:nvGrpSpPr>
          <p:grpSpPr bwMode="auto">
            <a:xfrm>
              <a:off x="4442381" y="1638378"/>
              <a:ext cx="161154" cy="226489"/>
              <a:chOff x="4255303" y="477015"/>
              <a:chExt cx="179030" cy="251611"/>
            </a:xfrm>
          </p:grpSpPr>
          <p:sp>
            <p:nvSpPr>
              <p:cNvPr id="98410" name="Freeform 53"/>
              <p:cNvSpPr>
                <a:spLocks/>
              </p:cNvSpPr>
              <p:nvPr/>
            </p:nvSpPr>
            <p:spPr bwMode="auto">
              <a:xfrm>
                <a:off x="4255303" y="631046"/>
                <a:ext cx="131450" cy="97580"/>
              </a:xfrm>
              <a:custGeom>
                <a:avLst/>
                <a:gdLst>
                  <a:gd name="T0" fmla="*/ 2147483647 w 69"/>
                  <a:gd name="T1" fmla="*/ 2147483647 h 51"/>
                  <a:gd name="T2" fmla="*/ 2147483647 w 69"/>
                  <a:gd name="T3" fmla="*/ 2147483647 h 51"/>
                  <a:gd name="T4" fmla="*/ 2147483647 w 69"/>
                  <a:gd name="T5" fmla="*/ 2147483647 h 51"/>
                  <a:gd name="T6" fmla="*/ 2147483647 w 69"/>
                  <a:gd name="T7" fmla="*/ 2147483647 h 51"/>
                  <a:gd name="T8" fmla="*/ 2147483647 w 69"/>
                  <a:gd name="T9" fmla="*/ 2147483647 h 5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9" h="51">
                    <a:moveTo>
                      <a:pt x="64" y="13"/>
                    </a:moveTo>
                    <a:cubicBezTo>
                      <a:pt x="69" y="24"/>
                      <a:pt x="59" y="38"/>
                      <a:pt x="42" y="44"/>
                    </a:cubicBezTo>
                    <a:cubicBezTo>
                      <a:pt x="26" y="51"/>
                      <a:pt x="9" y="48"/>
                      <a:pt x="5" y="38"/>
                    </a:cubicBezTo>
                    <a:cubicBezTo>
                      <a:pt x="0" y="27"/>
                      <a:pt x="10" y="13"/>
                      <a:pt x="27" y="6"/>
                    </a:cubicBezTo>
                    <a:cubicBezTo>
                      <a:pt x="43" y="0"/>
                      <a:pt x="60" y="3"/>
                      <a:pt x="64" y="13"/>
                    </a:cubicBezTo>
                    <a:close/>
                  </a:path>
                </a:pathLst>
              </a:custGeom>
              <a:solidFill>
                <a:srgbClr val="70C4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8411" name="Freeform 54"/>
              <p:cNvSpPr>
                <a:spLocks/>
              </p:cNvSpPr>
              <p:nvPr/>
            </p:nvSpPr>
            <p:spPr bwMode="auto">
              <a:xfrm>
                <a:off x="4365785" y="477015"/>
                <a:ext cx="68548" cy="191934"/>
              </a:xfrm>
              <a:custGeom>
                <a:avLst/>
                <a:gdLst>
                  <a:gd name="T0" fmla="*/ 2147483647 w 85"/>
                  <a:gd name="T1" fmla="*/ 2147483647 h 238"/>
                  <a:gd name="T2" fmla="*/ 2147483647 w 85"/>
                  <a:gd name="T3" fmla="*/ 2147483647 h 238"/>
                  <a:gd name="T4" fmla="*/ 2147483647 w 85"/>
                  <a:gd name="T5" fmla="*/ 2147483647 h 238"/>
                  <a:gd name="T6" fmla="*/ 2147483647 w 85"/>
                  <a:gd name="T7" fmla="*/ 0 h 238"/>
                  <a:gd name="T8" fmla="*/ 0 w 85"/>
                  <a:gd name="T9" fmla="*/ 2147483647 h 238"/>
                  <a:gd name="T10" fmla="*/ 0 w 85"/>
                  <a:gd name="T11" fmla="*/ 2147483647 h 238"/>
                  <a:gd name="T12" fmla="*/ 2147483647 w 85"/>
                  <a:gd name="T13" fmla="*/ 2147483647 h 23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5" h="238">
                    <a:moveTo>
                      <a:pt x="17" y="238"/>
                    </a:moveTo>
                    <a:lnTo>
                      <a:pt x="17" y="99"/>
                    </a:lnTo>
                    <a:lnTo>
                      <a:pt x="85" y="61"/>
                    </a:lnTo>
                    <a:lnTo>
                      <a:pt x="85" y="0"/>
                    </a:lnTo>
                    <a:lnTo>
                      <a:pt x="0" y="38"/>
                    </a:lnTo>
                    <a:lnTo>
                      <a:pt x="0" y="229"/>
                    </a:lnTo>
                    <a:lnTo>
                      <a:pt x="17" y="238"/>
                    </a:lnTo>
                    <a:close/>
                  </a:path>
                </a:pathLst>
              </a:custGeom>
              <a:solidFill>
                <a:srgbClr val="70C4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15" name="Group 14"/>
            <p:cNvGrpSpPr/>
            <p:nvPr/>
          </p:nvGrpSpPr>
          <p:grpSpPr>
            <a:xfrm>
              <a:off x="4629669" y="2150880"/>
              <a:ext cx="161154" cy="227940"/>
              <a:chOff x="4463365" y="1046364"/>
              <a:chExt cx="179030" cy="253224"/>
            </a:xfrm>
            <a:solidFill>
              <a:schemeClr val="accent6"/>
            </a:solidFill>
          </p:grpSpPr>
          <p:sp>
            <p:nvSpPr>
              <p:cNvPr id="315" name="Freeform 55"/>
              <p:cNvSpPr>
                <a:spLocks/>
              </p:cNvSpPr>
              <p:nvPr/>
            </p:nvSpPr>
            <p:spPr bwMode="auto">
              <a:xfrm>
                <a:off x="4463365" y="1200395"/>
                <a:ext cx="129031" cy="99193"/>
              </a:xfrm>
              <a:custGeom>
                <a:avLst/>
                <a:gdLst>
                  <a:gd name="T0" fmla="*/ 64 w 68"/>
                  <a:gd name="T1" fmla="*/ 14 h 52"/>
                  <a:gd name="T2" fmla="*/ 42 w 68"/>
                  <a:gd name="T3" fmla="*/ 45 h 52"/>
                  <a:gd name="T4" fmla="*/ 4 w 68"/>
                  <a:gd name="T5" fmla="*/ 38 h 52"/>
                  <a:gd name="T6" fmla="*/ 26 w 68"/>
                  <a:gd name="T7" fmla="*/ 7 h 52"/>
                  <a:gd name="T8" fmla="*/ 64 w 68"/>
                  <a:gd name="T9" fmla="*/ 14 h 52"/>
                </a:gdLst>
                <a:ahLst/>
                <a:cxnLst>
                  <a:cxn ang="0">
                    <a:pos x="T0" y="T1"/>
                  </a:cxn>
                  <a:cxn ang="0">
                    <a:pos x="T2" y="T3"/>
                  </a:cxn>
                  <a:cxn ang="0">
                    <a:pos x="T4" y="T5"/>
                  </a:cxn>
                  <a:cxn ang="0">
                    <a:pos x="T6" y="T7"/>
                  </a:cxn>
                  <a:cxn ang="0">
                    <a:pos x="T8" y="T9"/>
                  </a:cxn>
                </a:cxnLst>
                <a:rect l="0" t="0" r="r" b="b"/>
                <a:pathLst>
                  <a:path w="68" h="52">
                    <a:moveTo>
                      <a:pt x="64" y="14"/>
                    </a:moveTo>
                    <a:cubicBezTo>
                      <a:pt x="68" y="24"/>
                      <a:pt x="58" y="38"/>
                      <a:pt x="42" y="45"/>
                    </a:cubicBezTo>
                    <a:cubicBezTo>
                      <a:pt x="25" y="52"/>
                      <a:pt x="9" y="49"/>
                      <a:pt x="4" y="38"/>
                    </a:cubicBezTo>
                    <a:cubicBezTo>
                      <a:pt x="0" y="28"/>
                      <a:pt x="10" y="14"/>
                      <a:pt x="26" y="7"/>
                    </a:cubicBezTo>
                    <a:cubicBezTo>
                      <a:pt x="43" y="0"/>
                      <a:pt x="59" y="3"/>
                      <a:pt x="6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316" name="Freeform 56"/>
              <p:cNvSpPr>
                <a:spLocks/>
              </p:cNvSpPr>
              <p:nvPr/>
            </p:nvSpPr>
            <p:spPr bwMode="auto">
              <a:xfrm>
                <a:off x="4573847" y="1046364"/>
                <a:ext cx="68548" cy="194353"/>
              </a:xfrm>
              <a:custGeom>
                <a:avLst/>
                <a:gdLst>
                  <a:gd name="T0" fmla="*/ 16 w 85"/>
                  <a:gd name="T1" fmla="*/ 241 h 241"/>
                  <a:gd name="T2" fmla="*/ 16 w 85"/>
                  <a:gd name="T3" fmla="*/ 102 h 241"/>
                  <a:gd name="T4" fmla="*/ 85 w 85"/>
                  <a:gd name="T5" fmla="*/ 64 h 241"/>
                  <a:gd name="T6" fmla="*/ 85 w 85"/>
                  <a:gd name="T7" fmla="*/ 0 h 241"/>
                  <a:gd name="T8" fmla="*/ 0 w 85"/>
                  <a:gd name="T9" fmla="*/ 38 h 241"/>
                  <a:gd name="T10" fmla="*/ 0 w 85"/>
                  <a:gd name="T11" fmla="*/ 232 h 241"/>
                  <a:gd name="T12" fmla="*/ 16 w 85"/>
                  <a:gd name="T13" fmla="*/ 241 h 241"/>
                </a:gdLst>
                <a:ahLst/>
                <a:cxnLst>
                  <a:cxn ang="0">
                    <a:pos x="T0" y="T1"/>
                  </a:cxn>
                  <a:cxn ang="0">
                    <a:pos x="T2" y="T3"/>
                  </a:cxn>
                  <a:cxn ang="0">
                    <a:pos x="T4" y="T5"/>
                  </a:cxn>
                  <a:cxn ang="0">
                    <a:pos x="T6" y="T7"/>
                  </a:cxn>
                  <a:cxn ang="0">
                    <a:pos x="T8" y="T9"/>
                  </a:cxn>
                  <a:cxn ang="0">
                    <a:pos x="T10" y="T11"/>
                  </a:cxn>
                  <a:cxn ang="0">
                    <a:pos x="T12" y="T13"/>
                  </a:cxn>
                </a:cxnLst>
                <a:rect l="0" t="0" r="r" b="b"/>
                <a:pathLst>
                  <a:path w="85" h="241">
                    <a:moveTo>
                      <a:pt x="16" y="241"/>
                    </a:moveTo>
                    <a:lnTo>
                      <a:pt x="16" y="102"/>
                    </a:lnTo>
                    <a:lnTo>
                      <a:pt x="85" y="64"/>
                    </a:lnTo>
                    <a:lnTo>
                      <a:pt x="85" y="0"/>
                    </a:lnTo>
                    <a:lnTo>
                      <a:pt x="0" y="38"/>
                    </a:lnTo>
                    <a:lnTo>
                      <a:pt x="0" y="232"/>
                    </a:lnTo>
                    <a:lnTo>
                      <a:pt x="16" y="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16" name="Group 15"/>
            <p:cNvGrpSpPr/>
            <p:nvPr/>
          </p:nvGrpSpPr>
          <p:grpSpPr>
            <a:xfrm>
              <a:off x="3718636" y="2240169"/>
              <a:ext cx="489272" cy="493627"/>
              <a:chOff x="3451279" y="1145557"/>
              <a:chExt cx="543543" cy="548381"/>
            </a:xfrm>
            <a:solidFill>
              <a:schemeClr val="accent4"/>
            </a:solidFill>
          </p:grpSpPr>
          <p:sp>
            <p:nvSpPr>
              <p:cNvPr id="307" name="Freeform 61"/>
              <p:cNvSpPr>
                <a:spLocks/>
              </p:cNvSpPr>
              <p:nvPr/>
            </p:nvSpPr>
            <p:spPr bwMode="auto">
              <a:xfrm>
                <a:off x="3765792" y="1436683"/>
                <a:ext cx="229030" cy="233062"/>
              </a:xfrm>
              <a:custGeom>
                <a:avLst/>
                <a:gdLst>
                  <a:gd name="T0" fmla="*/ 49 w 120"/>
                  <a:gd name="T1" fmla="*/ 122 h 122"/>
                  <a:gd name="T2" fmla="*/ 117 w 120"/>
                  <a:gd name="T3" fmla="*/ 8 h 122"/>
                  <a:gd name="T4" fmla="*/ 120 w 120"/>
                  <a:gd name="T5" fmla="*/ 0 h 122"/>
                  <a:gd name="T6" fmla="*/ 0 w 120"/>
                  <a:gd name="T7" fmla="*/ 9 h 122"/>
                  <a:gd name="T8" fmla="*/ 49 w 120"/>
                  <a:gd name="T9" fmla="*/ 122 h 122"/>
                </a:gdLst>
                <a:ahLst/>
                <a:cxnLst>
                  <a:cxn ang="0">
                    <a:pos x="T0" y="T1"/>
                  </a:cxn>
                  <a:cxn ang="0">
                    <a:pos x="T2" y="T3"/>
                  </a:cxn>
                  <a:cxn ang="0">
                    <a:pos x="T4" y="T5"/>
                  </a:cxn>
                  <a:cxn ang="0">
                    <a:pos x="T6" y="T7"/>
                  </a:cxn>
                  <a:cxn ang="0">
                    <a:pos x="T8" y="T9"/>
                  </a:cxn>
                </a:cxnLst>
                <a:rect l="0" t="0" r="r" b="b"/>
                <a:pathLst>
                  <a:path w="120" h="122">
                    <a:moveTo>
                      <a:pt x="49" y="122"/>
                    </a:moveTo>
                    <a:cubicBezTo>
                      <a:pt x="117" y="8"/>
                      <a:pt x="117" y="8"/>
                      <a:pt x="117" y="8"/>
                    </a:cubicBezTo>
                    <a:cubicBezTo>
                      <a:pt x="119" y="5"/>
                      <a:pt x="119" y="2"/>
                      <a:pt x="120" y="0"/>
                    </a:cubicBezTo>
                    <a:cubicBezTo>
                      <a:pt x="0" y="9"/>
                      <a:pt x="0" y="9"/>
                      <a:pt x="0" y="9"/>
                    </a:cubicBezTo>
                    <a:lnTo>
                      <a:pt x="49"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308" name="Freeform 62"/>
              <p:cNvSpPr>
                <a:spLocks/>
              </p:cNvSpPr>
              <p:nvPr/>
            </p:nvSpPr>
            <p:spPr bwMode="auto">
              <a:xfrm>
                <a:off x="3460957" y="1202814"/>
                <a:ext cx="234675" cy="230643"/>
              </a:xfrm>
              <a:custGeom>
                <a:avLst/>
                <a:gdLst>
                  <a:gd name="T0" fmla="*/ 74 w 123"/>
                  <a:gd name="T1" fmla="*/ 0 h 121"/>
                  <a:gd name="T2" fmla="*/ 68 w 123"/>
                  <a:gd name="T3" fmla="*/ 6 h 121"/>
                  <a:gd name="T4" fmla="*/ 0 w 123"/>
                  <a:gd name="T5" fmla="*/ 121 h 121"/>
                  <a:gd name="T6" fmla="*/ 123 w 123"/>
                  <a:gd name="T7" fmla="*/ 111 h 121"/>
                  <a:gd name="T8" fmla="*/ 74 w 123"/>
                  <a:gd name="T9" fmla="*/ 0 h 121"/>
                </a:gdLst>
                <a:ahLst/>
                <a:cxnLst>
                  <a:cxn ang="0">
                    <a:pos x="T0" y="T1"/>
                  </a:cxn>
                  <a:cxn ang="0">
                    <a:pos x="T2" y="T3"/>
                  </a:cxn>
                  <a:cxn ang="0">
                    <a:pos x="T4" y="T5"/>
                  </a:cxn>
                  <a:cxn ang="0">
                    <a:pos x="T6" y="T7"/>
                  </a:cxn>
                  <a:cxn ang="0">
                    <a:pos x="T8" y="T9"/>
                  </a:cxn>
                </a:cxnLst>
                <a:rect l="0" t="0" r="r" b="b"/>
                <a:pathLst>
                  <a:path w="123" h="121">
                    <a:moveTo>
                      <a:pt x="74" y="0"/>
                    </a:moveTo>
                    <a:cubicBezTo>
                      <a:pt x="72" y="2"/>
                      <a:pt x="70" y="4"/>
                      <a:pt x="68" y="6"/>
                    </a:cubicBezTo>
                    <a:cubicBezTo>
                      <a:pt x="0" y="121"/>
                      <a:pt x="0" y="121"/>
                      <a:pt x="0" y="121"/>
                    </a:cubicBezTo>
                    <a:cubicBezTo>
                      <a:pt x="123" y="111"/>
                      <a:pt x="123" y="111"/>
                      <a:pt x="123" y="111"/>
                    </a:cubicBezTo>
                    <a:lnTo>
                      <a:pt x="7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309" name="Freeform 63"/>
              <p:cNvSpPr>
                <a:spLocks/>
              </p:cNvSpPr>
              <p:nvPr/>
            </p:nvSpPr>
            <p:spPr bwMode="auto">
              <a:xfrm>
                <a:off x="3628697" y="1200395"/>
                <a:ext cx="354028" cy="233062"/>
              </a:xfrm>
              <a:custGeom>
                <a:avLst/>
                <a:gdLst>
                  <a:gd name="T0" fmla="*/ 186 w 186"/>
                  <a:gd name="T1" fmla="*/ 111 h 122"/>
                  <a:gd name="T2" fmla="*/ 184 w 186"/>
                  <a:gd name="T3" fmla="*/ 109 h 122"/>
                  <a:gd name="T4" fmla="*/ 3 w 186"/>
                  <a:gd name="T5" fmla="*/ 1 h 122"/>
                  <a:gd name="T6" fmla="*/ 0 w 186"/>
                  <a:gd name="T7" fmla="*/ 0 h 122"/>
                  <a:gd name="T8" fmla="*/ 54 w 186"/>
                  <a:gd name="T9" fmla="*/ 122 h 122"/>
                  <a:gd name="T10" fmla="*/ 186 w 186"/>
                  <a:gd name="T11" fmla="*/ 111 h 122"/>
                </a:gdLst>
                <a:ahLst/>
                <a:cxnLst>
                  <a:cxn ang="0">
                    <a:pos x="T0" y="T1"/>
                  </a:cxn>
                  <a:cxn ang="0">
                    <a:pos x="T2" y="T3"/>
                  </a:cxn>
                  <a:cxn ang="0">
                    <a:pos x="T4" y="T5"/>
                  </a:cxn>
                  <a:cxn ang="0">
                    <a:pos x="T6" y="T7"/>
                  </a:cxn>
                  <a:cxn ang="0">
                    <a:pos x="T8" y="T9"/>
                  </a:cxn>
                  <a:cxn ang="0">
                    <a:pos x="T10" y="T11"/>
                  </a:cxn>
                </a:cxnLst>
                <a:rect l="0" t="0" r="r" b="b"/>
                <a:pathLst>
                  <a:path w="186" h="122">
                    <a:moveTo>
                      <a:pt x="186" y="111"/>
                    </a:moveTo>
                    <a:cubicBezTo>
                      <a:pt x="186" y="110"/>
                      <a:pt x="185" y="110"/>
                      <a:pt x="184" y="109"/>
                    </a:cubicBezTo>
                    <a:cubicBezTo>
                      <a:pt x="3" y="1"/>
                      <a:pt x="3" y="1"/>
                      <a:pt x="3" y="1"/>
                    </a:cubicBezTo>
                    <a:cubicBezTo>
                      <a:pt x="2" y="1"/>
                      <a:pt x="1" y="0"/>
                      <a:pt x="0" y="0"/>
                    </a:cubicBezTo>
                    <a:cubicBezTo>
                      <a:pt x="54" y="122"/>
                      <a:pt x="54" y="122"/>
                      <a:pt x="54" y="122"/>
                    </a:cubicBezTo>
                    <a:lnTo>
                      <a:pt x="186"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310" name="Freeform 64"/>
              <p:cNvSpPr>
                <a:spLocks/>
              </p:cNvSpPr>
              <p:nvPr/>
            </p:nvSpPr>
            <p:spPr bwMode="auto">
              <a:xfrm>
                <a:off x="3451279" y="1436683"/>
                <a:ext cx="391125" cy="257255"/>
              </a:xfrm>
              <a:custGeom>
                <a:avLst/>
                <a:gdLst>
                  <a:gd name="T0" fmla="*/ 144 w 205"/>
                  <a:gd name="T1" fmla="*/ 11 h 135"/>
                  <a:gd name="T2" fmla="*/ 141 w 205"/>
                  <a:gd name="T3" fmla="*/ 11 h 135"/>
                  <a:gd name="T4" fmla="*/ 140 w 205"/>
                  <a:gd name="T5" fmla="*/ 11 h 135"/>
                  <a:gd name="T6" fmla="*/ 139 w 205"/>
                  <a:gd name="T7" fmla="*/ 10 h 135"/>
                  <a:gd name="T8" fmla="*/ 139 w 205"/>
                  <a:gd name="T9" fmla="*/ 10 h 135"/>
                  <a:gd name="T10" fmla="*/ 139 w 205"/>
                  <a:gd name="T11" fmla="*/ 10 h 135"/>
                  <a:gd name="T12" fmla="*/ 139 w 205"/>
                  <a:gd name="T13" fmla="*/ 10 h 135"/>
                  <a:gd name="T14" fmla="*/ 138 w 205"/>
                  <a:gd name="T15" fmla="*/ 9 h 135"/>
                  <a:gd name="T16" fmla="*/ 136 w 205"/>
                  <a:gd name="T17" fmla="*/ 7 h 135"/>
                  <a:gd name="T18" fmla="*/ 133 w 205"/>
                  <a:gd name="T19" fmla="*/ 0 h 135"/>
                  <a:gd name="T20" fmla="*/ 0 w 205"/>
                  <a:gd name="T21" fmla="*/ 11 h 135"/>
                  <a:gd name="T22" fmla="*/ 8 w 205"/>
                  <a:gd name="T23" fmla="*/ 25 h 135"/>
                  <a:gd name="T24" fmla="*/ 189 w 205"/>
                  <a:gd name="T25" fmla="*/ 132 h 135"/>
                  <a:gd name="T26" fmla="*/ 205 w 205"/>
                  <a:gd name="T27" fmla="*/ 133 h 135"/>
                  <a:gd name="T28" fmla="*/ 151 w 205"/>
                  <a:gd name="T29" fmla="*/ 11 h 135"/>
                  <a:gd name="T30" fmla="*/ 144 w 205"/>
                  <a:gd name="T31" fmla="*/ 1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135">
                    <a:moveTo>
                      <a:pt x="144" y="11"/>
                    </a:moveTo>
                    <a:cubicBezTo>
                      <a:pt x="143" y="11"/>
                      <a:pt x="142" y="11"/>
                      <a:pt x="141" y="11"/>
                    </a:cubicBezTo>
                    <a:cubicBezTo>
                      <a:pt x="141" y="11"/>
                      <a:pt x="140" y="11"/>
                      <a:pt x="140" y="11"/>
                    </a:cubicBezTo>
                    <a:cubicBezTo>
                      <a:pt x="140" y="11"/>
                      <a:pt x="140" y="11"/>
                      <a:pt x="139" y="10"/>
                    </a:cubicBezTo>
                    <a:cubicBezTo>
                      <a:pt x="139" y="10"/>
                      <a:pt x="139" y="10"/>
                      <a:pt x="139" y="10"/>
                    </a:cubicBezTo>
                    <a:cubicBezTo>
                      <a:pt x="139" y="10"/>
                      <a:pt x="139" y="10"/>
                      <a:pt x="139" y="10"/>
                    </a:cubicBezTo>
                    <a:cubicBezTo>
                      <a:pt x="139" y="10"/>
                      <a:pt x="139" y="10"/>
                      <a:pt x="139" y="10"/>
                    </a:cubicBezTo>
                    <a:cubicBezTo>
                      <a:pt x="138" y="10"/>
                      <a:pt x="138" y="9"/>
                      <a:pt x="138" y="9"/>
                    </a:cubicBezTo>
                    <a:cubicBezTo>
                      <a:pt x="137" y="8"/>
                      <a:pt x="137" y="8"/>
                      <a:pt x="136" y="7"/>
                    </a:cubicBezTo>
                    <a:cubicBezTo>
                      <a:pt x="133" y="0"/>
                      <a:pt x="133" y="0"/>
                      <a:pt x="133" y="0"/>
                    </a:cubicBezTo>
                    <a:cubicBezTo>
                      <a:pt x="0" y="11"/>
                      <a:pt x="0" y="11"/>
                      <a:pt x="0" y="11"/>
                    </a:cubicBezTo>
                    <a:cubicBezTo>
                      <a:pt x="0" y="16"/>
                      <a:pt x="3" y="22"/>
                      <a:pt x="8" y="25"/>
                    </a:cubicBezTo>
                    <a:cubicBezTo>
                      <a:pt x="189" y="132"/>
                      <a:pt x="189" y="132"/>
                      <a:pt x="189" y="132"/>
                    </a:cubicBezTo>
                    <a:cubicBezTo>
                      <a:pt x="194" y="135"/>
                      <a:pt x="200" y="135"/>
                      <a:pt x="205" y="133"/>
                    </a:cubicBezTo>
                    <a:cubicBezTo>
                      <a:pt x="151" y="11"/>
                      <a:pt x="151" y="11"/>
                      <a:pt x="151" y="11"/>
                    </a:cubicBezTo>
                    <a:lnTo>
                      <a:pt x="144"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311" name="Freeform 65"/>
              <p:cNvSpPr>
                <a:spLocks/>
              </p:cNvSpPr>
              <p:nvPr/>
            </p:nvSpPr>
            <p:spPr bwMode="auto">
              <a:xfrm>
                <a:off x="3860952" y="1149589"/>
                <a:ext cx="114515" cy="125805"/>
              </a:xfrm>
              <a:custGeom>
                <a:avLst/>
                <a:gdLst>
                  <a:gd name="T0" fmla="*/ 60 w 60"/>
                  <a:gd name="T1" fmla="*/ 66 h 66"/>
                  <a:gd name="T2" fmla="*/ 35 w 60"/>
                  <a:gd name="T3" fmla="*/ 4 h 66"/>
                  <a:gd name="T4" fmla="*/ 33 w 60"/>
                  <a:gd name="T5" fmla="*/ 0 h 66"/>
                  <a:gd name="T6" fmla="*/ 0 w 60"/>
                  <a:gd name="T7" fmla="*/ 51 h 66"/>
                  <a:gd name="T8" fmla="*/ 60 w 60"/>
                  <a:gd name="T9" fmla="*/ 66 h 66"/>
                </a:gdLst>
                <a:ahLst/>
                <a:cxnLst>
                  <a:cxn ang="0">
                    <a:pos x="T0" y="T1"/>
                  </a:cxn>
                  <a:cxn ang="0">
                    <a:pos x="T2" y="T3"/>
                  </a:cxn>
                  <a:cxn ang="0">
                    <a:pos x="T4" y="T5"/>
                  </a:cxn>
                  <a:cxn ang="0">
                    <a:pos x="T6" y="T7"/>
                  </a:cxn>
                  <a:cxn ang="0">
                    <a:pos x="T8" y="T9"/>
                  </a:cxn>
                </a:cxnLst>
                <a:rect l="0" t="0" r="r" b="b"/>
                <a:pathLst>
                  <a:path w="60" h="66">
                    <a:moveTo>
                      <a:pt x="60" y="66"/>
                    </a:moveTo>
                    <a:cubicBezTo>
                      <a:pt x="35" y="4"/>
                      <a:pt x="35" y="4"/>
                      <a:pt x="35" y="4"/>
                    </a:cubicBezTo>
                    <a:cubicBezTo>
                      <a:pt x="35" y="2"/>
                      <a:pt x="34" y="1"/>
                      <a:pt x="33" y="0"/>
                    </a:cubicBezTo>
                    <a:cubicBezTo>
                      <a:pt x="0" y="51"/>
                      <a:pt x="0" y="51"/>
                      <a:pt x="0" y="51"/>
                    </a:cubicBezTo>
                    <a:lnTo>
                      <a:pt x="60"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312" name="Freeform 66"/>
              <p:cNvSpPr>
                <a:spLocks/>
              </p:cNvSpPr>
              <p:nvPr/>
            </p:nvSpPr>
            <p:spPr bwMode="auto">
              <a:xfrm>
                <a:off x="3710954" y="1233459"/>
                <a:ext cx="112096" cy="125805"/>
              </a:xfrm>
              <a:custGeom>
                <a:avLst/>
                <a:gdLst>
                  <a:gd name="T0" fmla="*/ 0 w 59"/>
                  <a:gd name="T1" fmla="*/ 0 h 66"/>
                  <a:gd name="T2" fmla="*/ 0 w 59"/>
                  <a:gd name="T3" fmla="*/ 4 h 66"/>
                  <a:gd name="T4" fmla="*/ 25 w 59"/>
                  <a:gd name="T5" fmla="*/ 66 h 66"/>
                  <a:gd name="T6" fmla="*/ 59 w 59"/>
                  <a:gd name="T7" fmla="*/ 15 h 66"/>
                  <a:gd name="T8" fmla="*/ 0 w 59"/>
                  <a:gd name="T9" fmla="*/ 0 h 66"/>
                </a:gdLst>
                <a:ahLst/>
                <a:cxnLst>
                  <a:cxn ang="0">
                    <a:pos x="T0" y="T1"/>
                  </a:cxn>
                  <a:cxn ang="0">
                    <a:pos x="T2" y="T3"/>
                  </a:cxn>
                  <a:cxn ang="0">
                    <a:pos x="T4" y="T5"/>
                  </a:cxn>
                  <a:cxn ang="0">
                    <a:pos x="T6" y="T7"/>
                  </a:cxn>
                  <a:cxn ang="0">
                    <a:pos x="T8" y="T9"/>
                  </a:cxn>
                </a:cxnLst>
                <a:rect l="0" t="0" r="r" b="b"/>
                <a:pathLst>
                  <a:path w="59" h="66">
                    <a:moveTo>
                      <a:pt x="0" y="0"/>
                    </a:moveTo>
                    <a:cubicBezTo>
                      <a:pt x="0" y="1"/>
                      <a:pt x="0" y="3"/>
                      <a:pt x="0" y="4"/>
                    </a:cubicBezTo>
                    <a:cubicBezTo>
                      <a:pt x="25" y="66"/>
                      <a:pt x="25" y="66"/>
                      <a:pt x="25" y="66"/>
                    </a:cubicBezTo>
                    <a:cubicBezTo>
                      <a:pt x="59" y="15"/>
                      <a:pt x="59" y="15"/>
                      <a:pt x="59" y="15"/>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313" name="Freeform 67"/>
              <p:cNvSpPr>
                <a:spLocks/>
              </p:cNvSpPr>
              <p:nvPr/>
            </p:nvSpPr>
            <p:spPr bwMode="auto">
              <a:xfrm>
                <a:off x="3718212" y="1145557"/>
                <a:ext cx="192740" cy="106451"/>
              </a:xfrm>
              <a:custGeom>
                <a:avLst/>
                <a:gdLst>
                  <a:gd name="T0" fmla="*/ 101 w 101"/>
                  <a:gd name="T1" fmla="*/ 0 h 56"/>
                  <a:gd name="T2" fmla="*/ 100 w 101"/>
                  <a:gd name="T3" fmla="*/ 1 h 56"/>
                  <a:gd name="T4" fmla="*/ 1 w 101"/>
                  <a:gd name="T5" fmla="*/ 39 h 56"/>
                  <a:gd name="T6" fmla="*/ 0 w 101"/>
                  <a:gd name="T7" fmla="*/ 40 h 56"/>
                  <a:gd name="T8" fmla="*/ 65 w 101"/>
                  <a:gd name="T9" fmla="*/ 56 h 56"/>
                  <a:gd name="T10" fmla="*/ 101 w 101"/>
                  <a:gd name="T11" fmla="*/ 0 h 56"/>
                </a:gdLst>
                <a:ahLst/>
                <a:cxnLst>
                  <a:cxn ang="0">
                    <a:pos x="T0" y="T1"/>
                  </a:cxn>
                  <a:cxn ang="0">
                    <a:pos x="T2" y="T3"/>
                  </a:cxn>
                  <a:cxn ang="0">
                    <a:pos x="T4" y="T5"/>
                  </a:cxn>
                  <a:cxn ang="0">
                    <a:pos x="T6" y="T7"/>
                  </a:cxn>
                  <a:cxn ang="0">
                    <a:pos x="T8" y="T9"/>
                  </a:cxn>
                  <a:cxn ang="0">
                    <a:pos x="T10" y="T11"/>
                  </a:cxn>
                </a:cxnLst>
                <a:rect l="0" t="0" r="r" b="b"/>
                <a:pathLst>
                  <a:path w="101" h="56">
                    <a:moveTo>
                      <a:pt x="101" y="0"/>
                    </a:moveTo>
                    <a:cubicBezTo>
                      <a:pt x="101" y="1"/>
                      <a:pt x="100" y="1"/>
                      <a:pt x="100" y="1"/>
                    </a:cubicBezTo>
                    <a:cubicBezTo>
                      <a:pt x="1" y="39"/>
                      <a:pt x="1" y="39"/>
                      <a:pt x="1" y="39"/>
                    </a:cubicBezTo>
                    <a:cubicBezTo>
                      <a:pt x="1" y="39"/>
                      <a:pt x="0" y="40"/>
                      <a:pt x="0" y="40"/>
                    </a:cubicBezTo>
                    <a:cubicBezTo>
                      <a:pt x="65" y="56"/>
                      <a:pt x="65" y="56"/>
                      <a:pt x="65" y="56"/>
                    </a:cubicBezTo>
                    <a:lnTo>
                      <a:pt x="10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314" name="Freeform 68"/>
              <p:cNvSpPr>
                <a:spLocks/>
              </p:cNvSpPr>
              <p:nvPr/>
            </p:nvSpPr>
            <p:spPr bwMode="auto">
              <a:xfrm>
                <a:off x="3764179" y="1256040"/>
                <a:ext cx="212901" cy="117741"/>
              </a:xfrm>
              <a:custGeom>
                <a:avLst/>
                <a:gdLst>
                  <a:gd name="T0" fmla="*/ 45 w 112"/>
                  <a:gd name="T1" fmla="*/ 4 h 62"/>
                  <a:gd name="T2" fmla="*/ 44 w 112"/>
                  <a:gd name="T3" fmla="*/ 5 h 62"/>
                  <a:gd name="T4" fmla="*/ 44 w 112"/>
                  <a:gd name="T5" fmla="*/ 5 h 62"/>
                  <a:gd name="T6" fmla="*/ 43 w 112"/>
                  <a:gd name="T7" fmla="*/ 5 h 62"/>
                  <a:gd name="T8" fmla="*/ 43 w 112"/>
                  <a:gd name="T9" fmla="*/ 5 h 62"/>
                  <a:gd name="T10" fmla="*/ 43 w 112"/>
                  <a:gd name="T11" fmla="*/ 5 h 62"/>
                  <a:gd name="T12" fmla="*/ 43 w 112"/>
                  <a:gd name="T13" fmla="*/ 5 h 62"/>
                  <a:gd name="T14" fmla="*/ 42 w 112"/>
                  <a:gd name="T15" fmla="*/ 5 h 62"/>
                  <a:gd name="T16" fmla="*/ 41 w 112"/>
                  <a:gd name="T17" fmla="*/ 5 h 62"/>
                  <a:gd name="T18" fmla="*/ 37 w 112"/>
                  <a:gd name="T19" fmla="*/ 4 h 62"/>
                  <a:gd name="T20" fmla="*/ 0 w 112"/>
                  <a:gd name="T21" fmla="*/ 60 h 62"/>
                  <a:gd name="T22" fmla="*/ 8 w 112"/>
                  <a:gd name="T23" fmla="*/ 61 h 62"/>
                  <a:gd name="T24" fmla="*/ 107 w 112"/>
                  <a:gd name="T25" fmla="*/ 23 h 62"/>
                  <a:gd name="T26" fmla="*/ 112 w 112"/>
                  <a:gd name="T27" fmla="*/ 17 h 62"/>
                  <a:gd name="T28" fmla="*/ 47 w 112"/>
                  <a:gd name="T29" fmla="*/ 0 h 62"/>
                  <a:gd name="T30" fmla="*/ 45 w 112"/>
                  <a:gd name="T31" fmla="*/ 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62">
                    <a:moveTo>
                      <a:pt x="45" y="4"/>
                    </a:moveTo>
                    <a:cubicBezTo>
                      <a:pt x="45" y="4"/>
                      <a:pt x="44" y="4"/>
                      <a:pt x="44" y="5"/>
                    </a:cubicBezTo>
                    <a:cubicBezTo>
                      <a:pt x="44" y="5"/>
                      <a:pt x="44" y="5"/>
                      <a:pt x="44" y="5"/>
                    </a:cubicBezTo>
                    <a:cubicBezTo>
                      <a:pt x="43" y="5"/>
                      <a:pt x="43" y="5"/>
                      <a:pt x="43" y="5"/>
                    </a:cubicBezTo>
                    <a:cubicBezTo>
                      <a:pt x="43" y="5"/>
                      <a:pt x="43" y="5"/>
                      <a:pt x="43" y="5"/>
                    </a:cubicBezTo>
                    <a:cubicBezTo>
                      <a:pt x="43" y="5"/>
                      <a:pt x="43" y="5"/>
                      <a:pt x="43" y="5"/>
                    </a:cubicBezTo>
                    <a:cubicBezTo>
                      <a:pt x="43" y="5"/>
                      <a:pt x="43" y="5"/>
                      <a:pt x="43" y="5"/>
                    </a:cubicBezTo>
                    <a:cubicBezTo>
                      <a:pt x="43" y="5"/>
                      <a:pt x="42" y="5"/>
                      <a:pt x="42" y="5"/>
                    </a:cubicBezTo>
                    <a:cubicBezTo>
                      <a:pt x="42" y="5"/>
                      <a:pt x="41" y="5"/>
                      <a:pt x="41" y="5"/>
                    </a:cubicBezTo>
                    <a:cubicBezTo>
                      <a:pt x="37" y="4"/>
                      <a:pt x="37" y="4"/>
                      <a:pt x="37" y="4"/>
                    </a:cubicBezTo>
                    <a:cubicBezTo>
                      <a:pt x="0" y="60"/>
                      <a:pt x="0" y="60"/>
                      <a:pt x="0" y="60"/>
                    </a:cubicBezTo>
                    <a:cubicBezTo>
                      <a:pt x="3" y="62"/>
                      <a:pt x="6" y="62"/>
                      <a:pt x="8" y="61"/>
                    </a:cubicBezTo>
                    <a:cubicBezTo>
                      <a:pt x="107" y="23"/>
                      <a:pt x="107" y="23"/>
                      <a:pt x="107" y="23"/>
                    </a:cubicBezTo>
                    <a:cubicBezTo>
                      <a:pt x="110" y="22"/>
                      <a:pt x="111" y="20"/>
                      <a:pt x="112" y="17"/>
                    </a:cubicBezTo>
                    <a:cubicBezTo>
                      <a:pt x="47" y="0"/>
                      <a:pt x="47" y="0"/>
                      <a:pt x="47" y="0"/>
                    </a:cubicBezTo>
                    <a:lnTo>
                      <a:pt x="4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17" name="Group 16"/>
            <p:cNvGrpSpPr/>
            <p:nvPr/>
          </p:nvGrpSpPr>
          <p:grpSpPr>
            <a:xfrm>
              <a:off x="4181775" y="2771544"/>
              <a:ext cx="483464" cy="401435"/>
              <a:chOff x="3965790" y="1735873"/>
              <a:chExt cx="537091" cy="445963"/>
            </a:xfrm>
            <a:solidFill>
              <a:schemeClr val="accent1"/>
            </a:solidFill>
          </p:grpSpPr>
          <p:sp>
            <p:nvSpPr>
              <p:cNvPr id="303" name="Freeform 69"/>
              <p:cNvSpPr>
                <a:spLocks/>
              </p:cNvSpPr>
              <p:nvPr/>
            </p:nvSpPr>
            <p:spPr bwMode="auto">
              <a:xfrm>
                <a:off x="3965790" y="1905226"/>
                <a:ext cx="366125" cy="276610"/>
              </a:xfrm>
              <a:custGeom>
                <a:avLst/>
                <a:gdLst>
                  <a:gd name="T0" fmla="*/ 76 w 454"/>
                  <a:gd name="T1" fmla="*/ 0 h 343"/>
                  <a:gd name="T2" fmla="*/ 0 w 454"/>
                  <a:gd name="T3" fmla="*/ 343 h 343"/>
                  <a:gd name="T4" fmla="*/ 454 w 454"/>
                  <a:gd name="T5" fmla="*/ 343 h 343"/>
                  <a:gd name="T6" fmla="*/ 373 w 454"/>
                  <a:gd name="T7" fmla="*/ 0 h 343"/>
                  <a:gd name="T8" fmla="*/ 76 w 454"/>
                  <a:gd name="T9" fmla="*/ 0 h 343"/>
                </a:gdLst>
                <a:ahLst/>
                <a:cxnLst>
                  <a:cxn ang="0">
                    <a:pos x="T0" y="T1"/>
                  </a:cxn>
                  <a:cxn ang="0">
                    <a:pos x="T2" y="T3"/>
                  </a:cxn>
                  <a:cxn ang="0">
                    <a:pos x="T4" y="T5"/>
                  </a:cxn>
                  <a:cxn ang="0">
                    <a:pos x="T6" y="T7"/>
                  </a:cxn>
                  <a:cxn ang="0">
                    <a:pos x="T8" y="T9"/>
                  </a:cxn>
                </a:cxnLst>
                <a:rect l="0" t="0" r="r" b="b"/>
                <a:pathLst>
                  <a:path w="454" h="343">
                    <a:moveTo>
                      <a:pt x="76" y="0"/>
                    </a:moveTo>
                    <a:lnTo>
                      <a:pt x="0" y="343"/>
                    </a:lnTo>
                    <a:lnTo>
                      <a:pt x="454" y="343"/>
                    </a:lnTo>
                    <a:lnTo>
                      <a:pt x="373" y="0"/>
                    </a:lnTo>
                    <a:lnTo>
                      <a:pt x="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304" name="Freeform 70"/>
              <p:cNvSpPr>
                <a:spLocks/>
              </p:cNvSpPr>
              <p:nvPr/>
            </p:nvSpPr>
            <p:spPr bwMode="auto">
              <a:xfrm>
                <a:off x="4223045" y="1869743"/>
                <a:ext cx="279836" cy="247578"/>
              </a:xfrm>
              <a:custGeom>
                <a:avLst/>
                <a:gdLst>
                  <a:gd name="T0" fmla="*/ 137 w 347"/>
                  <a:gd name="T1" fmla="*/ 307 h 307"/>
                  <a:gd name="T2" fmla="*/ 347 w 347"/>
                  <a:gd name="T3" fmla="*/ 307 h 307"/>
                  <a:gd name="T4" fmla="*/ 274 w 347"/>
                  <a:gd name="T5" fmla="*/ 0 h 307"/>
                  <a:gd name="T6" fmla="*/ 5 w 347"/>
                  <a:gd name="T7" fmla="*/ 0 h 307"/>
                  <a:gd name="T8" fmla="*/ 0 w 347"/>
                  <a:gd name="T9" fmla="*/ 26 h 307"/>
                  <a:gd name="T10" fmla="*/ 71 w 347"/>
                  <a:gd name="T11" fmla="*/ 26 h 307"/>
                  <a:gd name="T12" fmla="*/ 137 w 347"/>
                  <a:gd name="T13" fmla="*/ 307 h 307"/>
                </a:gdLst>
                <a:ahLst/>
                <a:cxnLst>
                  <a:cxn ang="0">
                    <a:pos x="T0" y="T1"/>
                  </a:cxn>
                  <a:cxn ang="0">
                    <a:pos x="T2" y="T3"/>
                  </a:cxn>
                  <a:cxn ang="0">
                    <a:pos x="T4" y="T5"/>
                  </a:cxn>
                  <a:cxn ang="0">
                    <a:pos x="T6" y="T7"/>
                  </a:cxn>
                  <a:cxn ang="0">
                    <a:pos x="T8" y="T9"/>
                  </a:cxn>
                  <a:cxn ang="0">
                    <a:pos x="T10" y="T11"/>
                  </a:cxn>
                  <a:cxn ang="0">
                    <a:pos x="T12" y="T13"/>
                  </a:cxn>
                </a:cxnLst>
                <a:rect l="0" t="0" r="r" b="b"/>
                <a:pathLst>
                  <a:path w="347" h="307">
                    <a:moveTo>
                      <a:pt x="137" y="307"/>
                    </a:moveTo>
                    <a:lnTo>
                      <a:pt x="347" y="307"/>
                    </a:lnTo>
                    <a:lnTo>
                      <a:pt x="274" y="0"/>
                    </a:lnTo>
                    <a:lnTo>
                      <a:pt x="5" y="0"/>
                    </a:lnTo>
                    <a:lnTo>
                      <a:pt x="0" y="26"/>
                    </a:lnTo>
                    <a:lnTo>
                      <a:pt x="71" y="26"/>
                    </a:lnTo>
                    <a:lnTo>
                      <a:pt x="137" y="3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305" name="Freeform 71"/>
              <p:cNvSpPr>
                <a:spLocks/>
              </p:cNvSpPr>
              <p:nvPr/>
            </p:nvSpPr>
            <p:spPr bwMode="auto">
              <a:xfrm>
                <a:off x="4055305" y="1777808"/>
                <a:ext cx="173385" cy="142740"/>
              </a:xfrm>
              <a:custGeom>
                <a:avLst/>
                <a:gdLst>
                  <a:gd name="T0" fmla="*/ 91 w 91"/>
                  <a:gd name="T1" fmla="*/ 75 h 75"/>
                  <a:gd name="T2" fmla="*/ 81 w 91"/>
                  <a:gd name="T3" fmla="*/ 75 h 75"/>
                  <a:gd name="T4" fmla="*/ 81 w 91"/>
                  <a:gd name="T5" fmla="*/ 33 h 75"/>
                  <a:gd name="T6" fmla="*/ 46 w 91"/>
                  <a:gd name="T7" fmla="*/ 7 h 75"/>
                  <a:gd name="T8" fmla="*/ 11 w 91"/>
                  <a:gd name="T9" fmla="*/ 33 h 75"/>
                  <a:gd name="T10" fmla="*/ 11 w 91"/>
                  <a:gd name="T11" fmla="*/ 75 h 75"/>
                  <a:gd name="T12" fmla="*/ 0 w 91"/>
                  <a:gd name="T13" fmla="*/ 75 h 75"/>
                  <a:gd name="T14" fmla="*/ 0 w 91"/>
                  <a:gd name="T15" fmla="*/ 33 h 75"/>
                  <a:gd name="T16" fmla="*/ 46 w 91"/>
                  <a:gd name="T17" fmla="*/ 0 h 75"/>
                  <a:gd name="T18" fmla="*/ 91 w 91"/>
                  <a:gd name="T19" fmla="*/ 33 h 75"/>
                  <a:gd name="T20" fmla="*/ 91 w 91"/>
                  <a:gd name="T21"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75">
                    <a:moveTo>
                      <a:pt x="91" y="75"/>
                    </a:moveTo>
                    <a:cubicBezTo>
                      <a:pt x="81" y="75"/>
                      <a:pt x="81" y="75"/>
                      <a:pt x="81" y="75"/>
                    </a:cubicBezTo>
                    <a:cubicBezTo>
                      <a:pt x="81" y="33"/>
                      <a:pt x="81" y="33"/>
                      <a:pt x="81" y="33"/>
                    </a:cubicBezTo>
                    <a:cubicBezTo>
                      <a:pt x="81" y="19"/>
                      <a:pt x="65" y="7"/>
                      <a:pt x="46" y="7"/>
                    </a:cubicBezTo>
                    <a:cubicBezTo>
                      <a:pt x="26" y="7"/>
                      <a:pt x="11" y="19"/>
                      <a:pt x="11" y="33"/>
                    </a:cubicBezTo>
                    <a:cubicBezTo>
                      <a:pt x="11" y="75"/>
                      <a:pt x="11" y="75"/>
                      <a:pt x="11" y="75"/>
                    </a:cubicBezTo>
                    <a:cubicBezTo>
                      <a:pt x="0" y="75"/>
                      <a:pt x="0" y="75"/>
                      <a:pt x="0" y="75"/>
                    </a:cubicBezTo>
                    <a:cubicBezTo>
                      <a:pt x="0" y="33"/>
                      <a:pt x="0" y="33"/>
                      <a:pt x="0" y="33"/>
                    </a:cubicBezTo>
                    <a:cubicBezTo>
                      <a:pt x="0" y="15"/>
                      <a:pt x="21" y="0"/>
                      <a:pt x="46" y="0"/>
                    </a:cubicBezTo>
                    <a:cubicBezTo>
                      <a:pt x="71" y="0"/>
                      <a:pt x="91" y="15"/>
                      <a:pt x="91" y="33"/>
                    </a:cubicBezTo>
                    <a:lnTo>
                      <a:pt x="91"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306" name="Freeform 72"/>
              <p:cNvSpPr>
                <a:spLocks/>
              </p:cNvSpPr>
              <p:nvPr/>
            </p:nvSpPr>
            <p:spPr bwMode="auto">
              <a:xfrm>
                <a:off x="4236754" y="1735873"/>
                <a:ext cx="172579" cy="142740"/>
              </a:xfrm>
              <a:custGeom>
                <a:avLst/>
                <a:gdLst>
                  <a:gd name="T0" fmla="*/ 91 w 91"/>
                  <a:gd name="T1" fmla="*/ 75 h 75"/>
                  <a:gd name="T2" fmla="*/ 81 w 91"/>
                  <a:gd name="T3" fmla="*/ 75 h 75"/>
                  <a:gd name="T4" fmla="*/ 81 w 91"/>
                  <a:gd name="T5" fmla="*/ 33 h 75"/>
                  <a:gd name="T6" fmla="*/ 46 w 91"/>
                  <a:gd name="T7" fmla="*/ 8 h 75"/>
                  <a:gd name="T8" fmla="*/ 11 w 91"/>
                  <a:gd name="T9" fmla="*/ 33 h 75"/>
                  <a:gd name="T10" fmla="*/ 11 w 91"/>
                  <a:gd name="T11" fmla="*/ 75 h 75"/>
                  <a:gd name="T12" fmla="*/ 0 w 91"/>
                  <a:gd name="T13" fmla="*/ 75 h 75"/>
                  <a:gd name="T14" fmla="*/ 0 w 91"/>
                  <a:gd name="T15" fmla="*/ 33 h 75"/>
                  <a:gd name="T16" fmla="*/ 46 w 91"/>
                  <a:gd name="T17" fmla="*/ 0 h 75"/>
                  <a:gd name="T18" fmla="*/ 91 w 91"/>
                  <a:gd name="T19" fmla="*/ 33 h 75"/>
                  <a:gd name="T20" fmla="*/ 91 w 91"/>
                  <a:gd name="T21"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75">
                    <a:moveTo>
                      <a:pt x="91" y="75"/>
                    </a:moveTo>
                    <a:cubicBezTo>
                      <a:pt x="81" y="75"/>
                      <a:pt x="81" y="75"/>
                      <a:pt x="81" y="75"/>
                    </a:cubicBezTo>
                    <a:cubicBezTo>
                      <a:pt x="81" y="33"/>
                      <a:pt x="81" y="33"/>
                      <a:pt x="81" y="33"/>
                    </a:cubicBezTo>
                    <a:cubicBezTo>
                      <a:pt x="81" y="19"/>
                      <a:pt x="65" y="8"/>
                      <a:pt x="46" y="8"/>
                    </a:cubicBezTo>
                    <a:cubicBezTo>
                      <a:pt x="27" y="8"/>
                      <a:pt x="11" y="19"/>
                      <a:pt x="11" y="33"/>
                    </a:cubicBezTo>
                    <a:cubicBezTo>
                      <a:pt x="11" y="75"/>
                      <a:pt x="11" y="75"/>
                      <a:pt x="11" y="75"/>
                    </a:cubicBezTo>
                    <a:cubicBezTo>
                      <a:pt x="0" y="75"/>
                      <a:pt x="0" y="75"/>
                      <a:pt x="0" y="75"/>
                    </a:cubicBezTo>
                    <a:cubicBezTo>
                      <a:pt x="0" y="33"/>
                      <a:pt x="0" y="33"/>
                      <a:pt x="0" y="33"/>
                    </a:cubicBezTo>
                    <a:cubicBezTo>
                      <a:pt x="0" y="15"/>
                      <a:pt x="21" y="0"/>
                      <a:pt x="46" y="0"/>
                    </a:cubicBezTo>
                    <a:cubicBezTo>
                      <a:pt x="71" y="0"/>
                      <a:pt x="91" y="15"/>
                      <a:pt x="91" y="33"/>
                    </a:cubicBezTo>
                    <a:lnTo>
                      <a:pt x="91"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19" name="Group 18"/>
            <p:cNvGrpSpPr/>
            <p:nvPr/>
          </p:nvGrpSpPr>
          <p:grpSpPr>
            <a:xfrm>
              <a:off x="2027963" y="2072480"/>
              <a:ext cx="384013" cy="318680"/>
              <a:chOff x="1573074" y="959268"/>
              <a:chExt cx="426608" cy="354029"/>
            </a:xfrm>
            <a:solidFill>
              <a:schemeClr val="accent6"/>
            </a:solidFill>
          </p:grpSpPr>
          <p:sp>
            <p:nvSpPr>
              <p:cNvPr id="299" name="Freeform 73"/>
              <p:cNvSpPr>
                <a:spLocks/>
              </p:cNvSpPr>
              <p:nvPr/>
            </p:nvSpPr>
            <p:spPr bwMode="auto">
              <a:xfrm>
                <a:off x="1573074" y="1093944"/>
                <a:ext cx="291932" cy="219353"/>
              </a:xfrm>
              <a:custGeom>
                <a:avLst/>
                <a:gdLst>
                  <a:gd name="T0" fmla="*/ 59 w 362"/>
                  <a:gd name="T1" fmla="*/ 0 h 272"/>
                  <a:gd name="T2" fmla="*/ 0 w 362"/>
                  <a:gd name="T3" fmla="*/ 272 h 272"/>
                  <a:gd name="T4" fmla="*/ 362 w 362"/>
                  <a:gd name="T5" fmla="*/ 272 h 272"/>
                  <a:gd name="T6" fmla="*/ 298 w 362"/>
                  <a:gd name="T7" fmla="*/ 0 h 272"/>
                  <a:gd name="T8" fmla="*/ 59 w 362"/>
                  <a:gd name="T9" fmla="*/ 0 h 272"/>
                </a:gdLst>
                <a:ahLst/>
                <a:cxnLst>
                  <a:cxn ang="0">
                    <a:pos x="T0" y="T1"/>
                  </a:cxn>
                  <a:cxn ang="0">
                    <a:pos x="T2" y="T3"/>
                  </a:cxn>
                  <a:cxn ang="0">
                    <a:pos x="T4" y="T5"/>
                  </a:cxn>
                  <a:cxn ang="0">
                    <a:pos x="T6" y="T7"/>
                  </a:cxn>
                  <a:cxn ang="0">
                    <a:pos x="T8" y="T9"/>
                  </a:cxn>
                </a:cxnLst>
                <a:rect l="0" t="0" r="r" b="b"/>
                <a:pathLst>
                  <a:path w="362" h="272">
                    <a:moveTo>
                      <a:pt x="59" y="0"/>
                    </a:moveTo>
                    <a:lnTo>
                      <a:pt x="0" y="272"/>
                    </a:lnTo>
                    <a:lnTo>
                      <a:pt x="362" y="272"/>
                    </a:lnTo>
                    <a:lnTo>
                      <a:pt x="298" y="0"/>
                    </a:lnTo>
                    <a:lnTo>
                      <a:pt x="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300" name="Freeform 74"/>
              <p:cNvSpPr>
                <a:spLocks/>
              </p:cNvSpPr>
              <p:nvPr/>
            </p:nvSpPr>
            <p:spPr bwMode="auto">
              <a:xfrm>
                <a:off x="1777104" y="1063300"/>
                <a:ext cx="222578" cy="198385"/>
              </a:xfrm>
              <a:custGeom>
                <a:avLst/>
                <a:gdLst>
                  <a:gd name="T0" fmla="*/ 109 w 276"/>
                  <a:gd name="T1" fmla="*/ 246 h 246"/>
                  <a:gd name="T2" fmla="*/ 276 w 276"/>
                  <a:gd name="T3" fmla="*/ 246 h 246"/>
                  <a:gd name="T4" fmla="*/ 220 w 276"/>
                  <a:gd name="T5" fmla="*/ 0 h 246"/>
                  <a:gd name="T6" fmla="*/ 5 w 276"/>
                  <a:gd name="T7" fmla="*/ 0 h 246"/>
                  <a:gd name="T8" fmla="*/ 0 w 276"/>
                  <a:gd name="T9" fmla="*/ 22 h 246"/>
                  <a:gd name="T10" fmla="*/ 57 w 276"/>
                  <a:gd name="T11" fmla="*/ 22 h 246"/>
                  <a:gd name="T12" fmla="*/ 109 w 276"/>
                  <a:gd name="T13" fmla="*/ 246 h 246"/>
                </a:gdLst>
                <a:ahLst/>
                <a:cxnLst>
                  <a:cxn ang="0">
                    <a:pos x="T0" y="T1"/>
                  </a:cxn>
                  <a:cxn ang="0">
                    <a:pos x="T2" y="T3"/>
                  </a:cxn>
                  <a:cxn ang="0">
                    <a:pos x="T4" y="T5"/>
                  </a:cxn>
                  <a:cxn ang="0">
                    <a:pos x="T6" y="T7"/>
                  </a:cxn>
                  <a:cxn ang="0">
                    <a:pos x="T8" y="T9"/>
                  </a:cxn>
                  <a:cxn ang="0">
                    <a:pos x="T10" y="T11"/>
                  </a:cxn>
                  <a:cxn ang="0">
                    <a:pos x="T12" y="T13"/>
                  </a:cxn>
                </a:cxnLst>
                <a:rect l="0" t="0" r="r" b="b"/>
                <a:pathLst>
                  <a:path w="276" h="246">
                    <a:moveTo>
                      <a:pt x="109" y="246"/>
                    </a:moveTo>
                    <a:lnTo>
                      <a:pt x="276" y="246"/>
                    </a:lnTo>
                    <a:lnTo>
                      <a:pt x="220" y="0"/>
                    </a:lnTo>
                    <a:lnTo>
                      <a:pt x="5" y="0"/>
                    </a:lnTo>
                    <a:lnTo>
                      <a:pt x="0" y="22"/>
                    </a:lnTo>
                    <a:lnTo>
                      <a:pt x="57" y="22"/>
                    </a:lnTo>
                    <a:lnTo>
                      <a:pt x="109" y="2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301" name="Freeform 75"/>
              <p:cNvSpPr>
                <a:spLocks/>
              </p:cNvSpPr>
              <p:nvPr/>
            </p:nvSpPr>
            <p:spPr bwMode="auto">
              <a:xfrm>
                <a:off x="1644041" y="991526"/>
                <a:ext cx="138708" cy="113709"/>
              </a:xfrm>
              <a:custGeom>
                <a:avLst/>
                <a:gdLst>
                  <a:gd name="T0" fmla="*/ 73 w 73"/>
                  <a:gd name="T1" fmla="*/ 60 h 60"/>
                  <a:gd name="T2" fmla="*/ 65 w 73"/>
                  <a:gd name="T3" fmla="*/ 60 h 60"/>
                  <a:gd name="T4" fmla="*/ 65 w 73"/>
                  <a:gd name="T5" fmla="*/ 26 h 60"/>
                  <a:gd name="T6" fmla="*/ 37 w 73"/>
                  <a:gd name="T7" fmla="*/ 6 h 60"/>
                  <a:gd name="T8" fmla="*/ 9 w 73"/>
                  <a:gd name="T9" fmla="*/ 26 h 60"/>
                  <a:gd name="T10" fmla="*/ 9 w 73"/>
                  <a:gd name="T11" fmla="*/ 60 h 60"/>
                  <a:gd name="T12" fmla="*/ 0 w 73"/>
                  <a:gd name="T13" fmla="*/ 60 h 60"/>
                  <a:gd name="T14" fmla="*/ 0 w 73"/>
                  <a:gd name="T15" fmla="*/ 26 h 60"/>
                  <a:gd name="T16" fmla="*/ 37 w 73"/>
                  <a:gd name="T17" fmla="*/ 0 h 60"/>
                  <a:gd name="T18" fmla="*/ 73 w 73"/>
                  <a:gd name="T19" fmla="*/ 26 h 60"/>
                  <a:gd name="T20" fmla="*/ 73 w 73"/>
                  <a:gd name="T21"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60">
                    <a:moveTo>
                      <a:pt x="73" y="60"/>
                    </a:moveTo>
                    <a:cubicBezTo>
                      <a:pt x="65" y="60"/>
                      <a:pt x="65" y="60"/>
                      <a:pt x="65" y="60"/>
                    </a:cubicBezTo>
                    <a:cubicBezTo>
                      <a:pt x="65" y="26"/>
                      <a:pt x="65" y="26"/>
                      <a:pt x="65" y="26"/>
                    </a:cubicBezTo>
                    <a:cubicBezTo>
                      <a:pt x="65" y="15"/>
                      <a:pt x="52" y="6"/>
                      <a:pt x="37" y="6"/>
                    </a:cubicBezTo>
                    <a:cubicBezTo>
                      <a:pt x="21" y="6"/>
                      <a:pt x="9" y="15"/>
                      <a:pt x="9" y="26"/>
                    </a:cubicBezTo>
                    <a:cubicBezTo>
                      <a:pt x="9" y="60"/>
                      <a:pt x="9" y="60"/>
                      <a:pt x="9" y="60"/>
                    </a:cubicBezTo>
                    <a:cubicBezTo>
                      <a:pt x="0" y="60"/>
                      <a:pt x="0" y="60"/>
                      <a:pt x="0" y="60"/>
                    </a:cubicBezTo>
                    <a:cubicBezTo>
                      <a:pt x="0" y="26"/>
                      <a:pt x="0" y="26"/>
                      <a:pt x="0" y="26"/>
                    </a:cubicBezTo>
                    <a:cubicBezTo>
                      <a:pt x="0" y="12"/>
                      <a:pt x="17" y="0"/>
                      <a:pt x="37" y="0"/>
                    </a:cubicBezTo>
                    <a:cubicBezTo>
                      <a:pt x="57" y="0"/>
                      <a:pt x="73" y="12"/>
                      <a:pt x="73" y="26"/>
                    </a:cubicBezTo>
                    <a:lnTo>
                      <a:pt x="73"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302" name="Freeform 76"/>
              <p:cNvSpPr>
                <a:spLocks/>
              </p:cNvSpPr>
              <p:nvPr/>
            </p:nvSpPr>
            <p:spPr bwMode="auto">
              <a:xfrm>
                <a:off x="1788394" y="959268"/>
                <a:ext cx="139515" cy="113709"/>
              </a:xfrm>
              <a:custGeom>
                <a:avLst/>
                <a:gdLst>
                  <a:gd name="T0" fmla="*/ 73 w 73"/>
                  <a:gd name="T1" fmla="*/ 60 h 60"/>
                  <a:gd name="T2" fmla="*/ 65 w 73"/>
                  <a:gd name="T3" fmla="*/ 60 h 60"/>
                  <a:gd name="T4" fmla="*/ 65 w 73"/>
                  <a:gd name="T5" fmla="*/ 26 h 60"/>
                  <a:gd name="T6" fmla="*/ 37 w 73"/>
                  <a:gd name="T7" fmla="*/ 6 h 60"/>
                  <a:gd name="T8" fmla="*/ 9 w 73"/>
                  <a:gd name="T9" fmla="*/ 26 h 60"/>
                  <a:gd name="T10" fmla="*/ 9 w 73"/>
                  <a:gd name="T11" fmla="*/ 60 h 60"/>
                  <a:gd name="T12" fmla="*/ 0 w 73"/>
                  <a:gd name="T13" fmla="*/ 60 h 60"/>
                  <a:gd name="T14" fmla="*/ 0 w 73"/>
                  <a:gd name="T15" fmla="*/ 26 h 60"/>
                  <a:gd name="T16" fmla="*/ 37 w 73"/>
                  <a:gd name="T17" fmla="*/ 0 h 60"/>
                  <a:gd name="T18" fmla="*/ 73 w 73"/>
                  <a:gd name="T19" fmla="*/ 26 h 60"/>
                  <a:gd name="T20" fmla="*/ 73 w 73"/>
                  <a:gd name="T21"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60">
                    <a:moveTo>
                      <a:pt x="73" y="60"/>
                    </a:moveTo>
                    <a:cubicBezTo>
                      <a:pt x="65" y="60"/>
                      <a:pt x="65" y="60"/>
                      <a:pt x="65" y="60"/>
                    </a:cubicBezTo>
                    <a:cubicBezTo>
                      <a:pt x="65" y="26"/>
                      <a:pt x="65" y="26"/>
                      <a:pt x="65" y="26"/>
                    </a:cubicBezTo>
                    <a:cubicBezTo>
                      <a:pt x="65" y="15"/>
                      <a:pt x="52" y="6"/>
                      <a:pt x="37" y="6"/>
                    </a:cubicBezTo>
                    <a:cubicBezTo>
                      <a:pt x="21" y="6"/>
                      <a:pt x="9" y="15"/>
                      <a:pt x="9" y="26"/>
                    </a:cubicBezTo>
                    <a:cubicBezTo>
                      <a:pt x="9" y="60"/>
                      <a:pt x="9" y="60"/>
                      <a:pt x="9" y="60"/>
                    </a:cubicBezTo>
                    <a:cubicBezTo>
                      <a:pt x="0" y="60"/>
                      <a:pt x="0" y="60"/>
                      <a:pt x="0" y="60"/>
                    </a:cubicBezTo>
                    <a:cubicBezTo>
                      <a:pt x="0" y="26"/>
                      <a:pt x="0" y="26"/>
                      <a:pt x="0" y="26"/>
                    </a:cubicBezTo>
                    <a:cubicBezTo>
                      <a:pt x="0" y="11"/>
                      <a:pt x="17" y="0"/>
                      <a:pt x="37" y="0"/>
                    </a:cubicBezTo>
                    <a:cubicBezTo>
                      <a:pt x="57" y="0"/>
                      <a:pt x="73" y="11"/>
                      <a:pt x="73" y="26"/>
                    </a:cubicBezTo>
                    <a:lnTo>
                      <a:pt x="73"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20" name="Group 19"/>
            <p:cNvGrpSpPr/>
            <p:nvPr/>
          </p:nvGrpSpPr>
          <p:grpSpPr>
            <a:xfrm>
              <a:off x="2703796" y="1830022"/>
              <a:ext cx="409420" cy="533553"/>
              <a:chOff x="2323872" y="689916"/>
              <a:chExt cx="454834" cy="592736"/>
            </a:xfrm>
            <a:solidFill>
              <a:schemeClr val="accent3"/>
            </a:solidFill>
          </p:grpSpPr>
          <p:sp>
            <p:nvSpPr>
              <p:cNvPr id="297" name="Freeform 77"/>
              <p:cNvSpPr>
                <a:spLocks/>
              </p:cNvSpPr>
              <p:nvPr/>
            </p:nvSpPr>
            <p:spPr bwMode="auto">
              <a:xfrm>
                <a:off x="2323872" y="979429"/>
                <a:ext cx="454834" cy="303223"/>
              </a:xfrm>
              <a:custGeom>
                <a:avLst/>
                <a:gdLst>
                  <a:gd name="T0" fmla="*/ 239 w 239"/>
                  <a:gd name="T1" fmla="*/ 159 h 159"/>
                  <a:gd name="T2" fmla="*/ 119 w 239"/>
                  <a:gd name="T3" fmla="*/ 0 h 159"/>
                  <a:gd name="T4" fmla="*/ 0 w 239"/>
                  <a:gd name="T5" fmla="*/ 159 h 159"/>
                  <a:gd name="T6" fmla="*/ 239 w 239"/>
                  <a:gd name="T7" fmla="*/ 159 h 159"/>
                </a:gdLst>
                <a:ahLst/>
                <a:cxnLst>
                  <a:cxn ang="0">
                    <a:pos x="T0" y="T1"/>
                  </a:cxn>
                  <a:cxn ang="0">
                    <a:pos x="T2" y="T3"/>
                  </a:cxn>
                  <a:cxn ang="0">
                    <a:pos x="T4" y="T5"/>
                  </a:cxn>
                  <a:cxn ang="0">
                    <a:pos x="T6" y="T7"/>
                  </a:cxn>
                </a:cxnLst>
                <a:rect l="0" t="0" r="r" b="b"/>
                <a:pathLst>
                  <a:path w="239" h="159">
                    <a:moveTo>
                      <a:pt x="239" y="159"/>
                    </a:moveTo>
                    <a:cubicBezTo>
                      <a:pt x="239" y="71"/>
                      <a:pt x="185" y="0"/>
                      <a:pt x="119" y="0"/>
                    </a:cubicBezTo>
                    <a:cubicBezTo>
                      <a:pt x="53" y="0"/>
                      <a:pt x="0" y="71"/>
                      <a:pt x="0" y="159"/>
                    </a:cubicBezTo>
                    <a:lnTo>
                      <a:pt x="239"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298" name="Oval 78"/>
              <p:cNvSpPr>
                <a:spLocks noChangeArrowheads="1"/>
              </p:cNvSpPr>
              <p:nvPr/>
            </p:nvSpPr>
            <p:spPr bwMode="auto">
              <a:xfrm>
                <a:off x="2413388" y="689916"/>
                <a:ext cx="268545" cy="26935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21" name="Group 20"/>
            <p:cNvGrpSpPr/>
            <p:nvPr/>
          </p:nvGrpSpPr>
          <p:grpSpPr>
            <a:xfrm>
              <a:off x="1438515" y="1482305"/>
              <a:ext cx="260606" cy="336102"/>
              <a:chOff x="918243" y="303630"/>
              <a:chExt cx="289513" cy="373383"/>
            </a:xfrm>
            <a:solidFill>
              <a:schemeClr val="accent3"/>
            </a:solidFill>
          </p:grpSpPr>
          <p:sp>
            <p:nvSpPr>
              <p:cNvPr id="295" name="Freeform 79"/>
              <p:cNvSpPr>
                <a:spLocks/>
              </p:cNvSpPr>
              <p:nvPr/>
            </p:nvSpPr>
            <p:spPr bwMode="auto">
              <a:xfrm>
                <a:off x="918243" y="486692"/>
                <a:ext cx="289513" cy="190321"/>
              </a:xfrm>
              <a:custGeom>
                <a:avLst/>
                <a:gdLst>
                  <a:gd name="T0" fmla="*/ 152 w 152"/>
                  <a:gd name="T1" fmla="*/ 100 h 100"/>
                  <a:gd name="T2" fmla="*/ 76 w 152"/>
                  <a:gd name="T3" fmla="*/ 0 h 100"/>
                  <a:gd name="T4" fmla="*/ 0 w 152"/>
                  <a:gd name="T5" fmla="*/ 100 h 100"/>
                  <a:gd name="T6" fmla="*/ 152 w 152"/>
                  <a:gd name="T7" fmla="*/ 100 h 100"/>
                </a:gdLst>
                <a:ahLst/>
                <a:cxnLst>
                  <a:cxn ang="0">
                    <a:pos x="T0" y="T1"/>
                  </a:cxn>
                  <a:cxn ang="0">
                    <a:pos x="T2" y="T3"/>
                  </a:cxn>
                  <a:cxn ang="0">
                    <a:pos x="T4" y="T5"/>
                  </a:cxn>
                  <a:cxn ang="0">
                    <a:pos x="T6" y="T7"/>
                  </a:cxn>
                </a:cxnLst>
                <a:rect l="0" t="0" r="r" b="b"/>
                <a:pathLst>
                  <a:path w="152" h="100">
                    <a:moveTo>
                      <a:pt x="152" y="100"/>
                    </a:moveTo>
                    <a:cubicBezTo>
                      <a:pt x="152" y="45"/>
                      <a:pt x="118" y="0"/>
                      <a:pt x="76" y="0"/>
                    </a:cubicBezTo>
                    <a:cubicBezTo>
                      <a:pt x="34" y="0"/>
                      <a:pt x="0" y="45"/>
                      <a:pt x="0" y="100"/>
                    </a:cubicBezTo>
                    <a:lnTo>
                      <a:pt x="152"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296" name="Oval 80"/>
              <p:cNvSpPr>
                <a:spLocks noChangeArrowheads="1"/>
              </p:cNvSpPr>
              <p:nvPr/>
            </p:nvSpPr>
            <p:spPr bwMode="auto">
              <a:xfrm>
                <a:off x="974694" y="303630"/>
                <a:ext cx="170159" cy="16935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sp>
          <p:nvSpPr>
            <p:cNvPr id="22" name="Freeform 81"/>
            <p:cNvSpPr>
              <a:spLocks noEditPoints="1"/>
            </p:cNvSpPr>
            <p:nvPr/>
          </p:nvSpPr>
          <p:spPr bwMode="auto">
            <a:xfrm>
              <a:off x="3417039" y="1637900"/>
              <a:ext cx="423814" cy="409378"/>
            </a:xfrm>
            <a:custGeom>
              <a:avLst/>
              <a:gdLst>
                <a:gd name="T0" fmla="*/ 210 w 247"/>
                <a:gd name="T1" fmla="*/ 176 h 239"/>
                <a:gd name="T2" fmla="*/ 157 w 247"/>
                <a:gd name="T3" fmla="*/ 196 h 239"/>
                <a:gd name="T4" fmla="*/ 142 w 247"/>
                <a:gd name="T5" fmla="*/ 187 h 239"/>
                <a:gd name="T6" fmla="*/ 120 w 247"/>
                <a:gd name="T7" fmla="*/ 189 h 239"/>
                <a:gd name="T8" fmla="*/ 97 w 247"/>
                <a:gd name="T9" fmla="*/ 194 h 239"/>
                <a:gd name="T10" fmla="*/ 65 w 247"/>
                <a:gd name="T11" fmla="*/ 176 h 239"/>
                <a:gd name="T12" fmla="*/ 62 w 247"/>
                <a:gd name="T13" fmla="*/ 129 h 239"/>
                <a:gd name="T14" fmla="*/ 100 w 247"/>
                <a:gd name="T15" fmla="*/ 68 h 239"/>
                <a:gd name="T16" fmla="*/ 146 w 247"/>
                <a:gd name="T17" fmla="*/ 52 h 239"/>
                <a:gd name="T18" fmla="*/ 165 w 247"/>
                <a:gd name="T19" fmla="*/ 62 h 239"/>
                <a:gd name="T20" fmla="*/ 181 w 247"/>
                <a:gd name="T21" fmla="*/ 58 h 239"/>
                <a:gd name="T22" fmla="*/ 168 w 247"/>
                <a:gd name="T23" fmla="*/ 154 h 239"/>
                <a:gd name="T24" fmla="*/ 163 w 247"/>
                <a:gd name="T25" fmla="*/ 172 h 239"/>
                <a:gd name="T26" fmla="*/ 170 w 247"/>
                <a:gd name="T27" fmla="*/ 179 h 239"/>
                <a:gd name="T28" fmla="*/ 213 w 247"/>
                <a:gd name="T29" fmla="*/ 153 h 239"/>
                <a:gd name="T30" fmla="*/ 206 w 247"/>
                <a:gd name="T31" fmla="*/ 40 h 239"/>
                <a:gd name="T32" fmla="*/ 143 w 247"/>
                <a:gd name="T33" fmla="*/ 17 h 239"/>
                <a:gd name="T34" fmla="*/ 133 w 247"/>
                <a:gd name="T35" fmla="*/ 17 h 239"/>
                <a:gd name="T36" fmla="*/ 21 w 247"/>
                <a:gd name="T37" fmla="*/ 133 h 239"/>
                <a:gd name="T38" fmla="*/ 125 w 247"/>
                <a:gd name="T39" fmla="*/ 223 h 239"/>
                <a:gd name="T40" fmla="*/ 216 w 247"/>
                <a:gd name="T41" fmla="*/ 193 h 239"/>
                <a:gd name="T42" fmla="*/ 180 w 247"/>
                <a:gd name="T43" fmla="*/ 228 h 239"/>
                <a:gd name="T44" fmla="*/ 38 w 247"/>
                <a:gd name="T45" fmla="*/ 211 h 239"/>
                <a:gd name="T46" fmla="*/ 37 w 247"/>
                <a:gd name="T47" fmla="*/ 45 h 239"/>
                <a:gd name="T48" fmla="*/ 215 w 247"/>
                <a:gd name="T49" fmla="*/ 27 h 239"/>
                <a:gd name="T50" fmla="*/ 242 w 247"/>
                <a:gd name="T51" fmla="*/ 130 h 239"/>
                <a:gd name="T52" fmla="*/ 145 w 247"/>
                <a:gd name="T53" fmla="*/ 65 h 239"/>
                <a:gd name="T54" fmla="*/ 95 w 247"/>
                <a:gd name="T55" fmla="*/ 116 h 239"/>
                <a:gd name="T56" fmla="*/ 83 w 247"/>
                <a:gd name="T57" fmla="*/ 161 h 239"/>
                <a:gd name="T58" fmla="*/ 93 w 247"/>
                <a:gd name="T59" fmla="*/ 179 h 239"/>
                <a:gd name="T60" fmla="*/ 136 w 247"/>
                <a:gd name="T61" fmla="*/ 158 h 239"/>
                <a:gd name="T62" fmla="*/ 149 w 247"/>
                <a:gd name="T63" fmla="*/ 132 h 239"/>
                <a:gd name="T64" fmla="*/ 164 w 247"/>
                <a:gd name="T65" fmla="*/ 85 h 239"/>
                <a:gd name="T66" fmla="*/ 153 w 247"/>
                <a:gd name="T67" fmla="*/ 66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7" h="239">
                  <a:moveTo>
                    <a:pt x="242" y="130"/>
                  </a:moveTo>
                  <a:cubicBezTo>
                    <a:pt x="236" y="148"/>
                    <a:pt x="226" y="163"/>
                    <a:pt x="210" y="176"/>
                  </a:cubicBezTo>
                  <a:cubicBezTo>
                    <a:pt x="195" y="190"/>
                    <a:pt x="179" y="197"/>
                    <a:pt x="163" y="197"/>
                  </a:cubicBezTo>
                  <a:cubicBezTo>
                    <a:pt x="157" y="196"/>
                    <a:pt x="157" y="196"/>
                    <a:pt x="157" y="196"/>
                  </a:cubicBezTo>
                  <a:cubicBezTo>
                    <a:pt x="156" y="196"/>
                    <a:pt x="153" y="196"/>
                    <a:pt x="150" y="195"/>
                  </a:cubicBezTo>
                  <a:cubicBezTo>
                    <a:pt x="147" y="194"/>
                    <a:pt x="144" y="191"/>
                    <a:pt x="142" y="187"/>
                  </a:cubicBezTo>
                  <a:cubicBezTo>
                    <a:pt x="139" y="176"/>
                    <a:pt x="139" y="176"/>
                    <a:pt x="139" y="176"/>
                  </a:cubicBezTo>
                  <a:cubicBezTo>
                    <a:pt x="133" y="181"/>
                    <a:pt x="126" y="186"/>
                    <a:pt x="120" y="189"/>
                  </a:cubicBezTo>
                  <a:cubicBezTo>
                    <a:pt x="116" y="190"/>
                    <a:pt x="113" y="191"/>
                    <a:pt x="109" y="192"/>
                  </a:cubicBezTo>
                  <a:cubicBezTo>
                    <a:pt x="105" y="193"/>
                    <a:pt x="101" y="194"/>
                    <a:pt x="97" y="194"/>
                  </a:cubicBezTo>
                  <a:cubicBezTo>
                    <a:pt x="92" y="194"/>
                    <a:pt x="86" y="193"/>
                    <a:pt x="81" y="191"/>
                  </a:cubicBezTo>
                  <a:cubicBezTo>
                    <a:pt x="73" y="188"/>
                    <a:pt x="68" y="183"/>
                    <a:pt x="65" y="176"/>
                  </a:cubicBezTo>
                  <a:cubicBezTo>
                    <a:pt x="61" y="169"/>
                    <a:pt x="59" y="161"/>
                    <a:pt x="59" y="151"/>
                  </a:cubicBezTo>
                  <a:cubicBezTo>
                    <a:pt x="59" y="143"/>
                    <a:pt x="60" y="136"/>
                    <a:pt x="62" y="129"/>
                  </a:cubicBezTo>
                  <a:cubicBezTo>
                    <a:pt x="64" y="122"/>
                    <a:pt x="67" y="115"/>
                    <a:pt x="70" y="109"/>
                  </a:cubicBezTo>
                  <a:cubicBezTo>
                    <a:pt x="79" y="92"/>
                    <a:pt x="89" y="78"/>
                    <a:pt x="100" y="68"/>
                  </a:cubicBezTo>
                  <a:cubicBezTo>
                    <a:pt x="113" y="58"/>
                    <a:pt x="126" y="52"/>
                    <a:pt x="139" y="52"/>
                  </a:cubicBezTo>
                  <a:cubicBezTo>
                    <a:pt x="146" y="52"/>
                    <a:pt x="146" y="52"/>
                    <a:pt x="146" y="52"/>
                  </a:cubicBezTo>
                  <a:cubicBezTo>
                    <a:pt x="150" y="53"/>
                    <a:pt x="150" y="53"/>
                    <a:pt x="150" y="53"/>
                  </a:cubicBezTo>
                  <a:cubicBezTo>
                    <a:pt x="156" y="55"/>
                    <a:pt x="160" y="57"/>
                    <a:pt x="165" y="62"/>
                  </a:cubicBezTo>
                  <a:cubicBezTo>
                    <a:pt x="174" y="73"/>
                    <a:pt x="174" y="73"/>
                    <a:pt x="174" y="73"/>
                  </a:cubicBezTo>
                  <a:cubicBezTo>
                    <a:pt x="181" y="58"/>
                    <a:pt x="181" y="58"/>
                    <a:pt x="181" y="58"/>
                  </a:cubicBezTo>
                  <a:cubicBezTo>
                    <a:pt x="207" y="58"/>
                    <a:pt x="207" y="58"/>
                    <a:pt x="207" y="58"/>
                  </a:cubicBezTo>
                  <a:cubicBezTo>
                    <a:pt x="168" y="154"/>
                    <a:pt x="168" y="154"/>
                    <a:pt x="168" y="154"/>
                  </a:cubicBezTo>
                  <a:cubicBezTo>
                    <a:pt x="164" y="164"/>
                    <a:pt x="164" y="164"/>
                    <a:pt x="164" y="164"/>
                  </a:cubicBezTo>
                  <a:cubicBezTo>
                    <a:pt x="163" y="167"/>
                    <a:pt x="163" y="170"/>
                    <a:pt x="163" y="172"/>
                  </a:cubicBezTo>
                  <a:cubicBezTo>
                    <a:pt x="163" y="175"/>
                    <a:pt x="164" y="177"/>
                    <a:pt x="166" y="178"/>
                  </a:cubicBezTo>
                  <a:cubicBezTo>
                    <a:pt x="170" y="179"/>
                    <a:pt x="170" y="179"/>
                    <a:pt x="170" y="179"/>
                  </a:cubicBezTo>
                  <a:cubicBezTo>
                    <a:pt x="173" y="179"/>
                    <a:pt x="173" y="179"/>
                    <a:pt x="173" y="179"/>
                  </a:cubicBezTo>
                  <a:cubicBezTo>
                    <a:pt x="186" y="179"/>
                    <a:pt x="200" y="170"/>
                    <a:pt x="213" y="153"/>
                  </a:cubicBezTo>
                  <a:cubicBezTo>
                    <a:pt x="226" y="135"/>
                    <a:pt x="233" y="116"/>
                    <a:pt x="233" y="96"/>
                  </a:cubicBezTo>
                  <a:cubicBezTo>
                    <a:pt x="233" y="74"/>
                    <a:pt x="224" y="55"/>
                    <a:pt x="206" y="40"/>
                  </a:cubicBezTo>
                  <a:cubicBezTo>
                    <a:pt x="197" y="32"/>
                    <a:pt x="187" y="26"/>
                    <a:pt x="177" y="22"/>
                  </a:cubicBezTo>
                  <a:cubicBezTo>
                    <a:pt x="166" y="19"/>
                    <a:pt x="155" y="17"/>
                    <a:pt x="143" y="17"/>
                  </a:cubicBezTo>
                  <a:cubicBezTo>
                    <a:pt x="137" y="17"/>
                    <a:pt x="137" y="17"/>
                    <a:pt x="137" y="17"/>
                  </a:cubicBezTo>
                  <a:cubicBezTo>
                    <a:pt x="133" y="17"/>
                    <a:pt x="133" y="17"/>
                    <a:pt x="133" y="17"/>
                  </a:cubicBezTo>
                  <a:cubicBezTo>
                    <a:pt x="102" y="19"/>
                    <a:pt x="76" y="32"/>
                    <a:pt x="54" y="55"/>
                  </a:cubicBezTo>
                  <a:cubicBezTo>
                    <a:pt x="32" y="78"/>
                    <a:pt x="21" y="104"/>
                    <a:pt x="21" y="133"/>
                  </a:cubicBezTo>
                  <a:cubicBezTo>
                    <a:pt x="21" y="159"/>
                    <a:pt x="30" y="181"/>
                    <a:pt x="48" y="197"/>
                  </a:cubicBezTo>
                  <a:cubicBezTo>
                    <a:pt x="67" y="214"/>
                    <a:pt x="93" y="223"/>
                    <a:pt x="125" y="223"/>
                  </a:cubicBezTo>
                  <a:cubicBezTo>
                    <a:pt x="146" y="223"/>
                    <a:pt x="166" y="219"/>
                    <a:pt x="184" y="211"/>
                  </a:cubicBezTo>
                  <a:cubicBezTo>
                    <a:pt x="193" y="208"/>
                    <a:pt x="203" y="201"/>
                    <a:pt x="216" y="193"/>
                  </a:cubicBezTo>
                  <a:cubicBezTo>
                    <a:pt x="226" y="199"/>
                    <a:pt x="226" y="199"/>
                    <a:pt x="226" y="199"/>
                  </a:cubicBezTo>
                  <a:cubicBezTo>
                    <a:pt x="210" y="212"/>
                    <a:pt x="195" y="222"/>
                    <a:pt x="180" y="228"/>
                  </a:cubicBezTo>
                  <a:cubicBezTo>
                    <a:pt x="163" y="236"/>
                    <a:pt x="144" y="239"/>
                    <a:pt x="125" y="239"/>
                  </a:cubicBezTo>
                  <a:cubicBezTo>
                    <a:pt x="91" y="239"/>
                    <a:pt x="62" y="230"/>
                    <a:pt x="38" y="211"/>
                  </a:cubicBezTo>
                  <a:cubicBezTo>
                    <a:pt x="13" y="191"/>
                    <a:pt x="0" y="165"/>
                    <a:pt x="0" y="135"/>
                  </a:cubicBezTo>
                  <a:cubicBezTo>
                    <a:pt x="0" y="103"/>
                    <a:pt x="12" y="73"/>
                    <a:pt x="37" y="45"/>
                  </a:cubicBezTo>
                  <a:cubicBezTo>
                    <a:pt x="64" y="15"/>
                    <a:pt x="96" y="0"/>
                    <a:pt x="134" y="0"/>
                  </a:cubicBezTo>
                  <a:cubicBezTo>
                    <a:pt x="166" y="0"/>
                    <a:pt x="193" y="9"/>
                    <a:pt x="215" y="27"/>
                  </a:cubicBezTo>
                  <a:cubicBezTo>
                    <a:pt x="236" y="45"/>
                    <a:pt x="247" y="68"/>
                    <a:pt x="247" y="97"/>
                  </a:cubicBezTo>
                  <a:cubicBezTo>
                    <a:pt x="247" y="107"/>
                    <a:pt x="245" y="119"/>
                    <a:pt x="242" y="130"/>
                  </a:cubicBezTo>
                  <a:close/>
                  <a:moveTo>
                    <a:pt x="153" y="66"/>
                  </a:moveTo>
                  <a:cubicBezTo>
                    <a:pt x="150" y="65"/>
                    <a:pt x="148" y="65"/>
                    <a:pt x="145" y="65"/>
                  </a:cubicBezTo>
                  <a:cubicBezTo>
                    <a:pt x="137" y="65"/>
                    <a:pt x="127" y="70"/>
                    <a:pt x="117" y="81"/>
                  </a:cubicBezTo>
                  <a:cubicBezTo>
                    <a:pt x="109" y="91"/>
                    <a:pt x="102" y="102"/>
                    <a:pt x="95" y="116"/>
                  </a:cubicBezTo>
                  <a:cubicBezTo>
                    <a:pt x="92" y="124"/>
                    <a:pt x="89" y="132"/>
                    <a:pt x="87" y="139"/>
                  </a:cubicBezTo>
                  <a:cubicBezTo>
                    <a:pt x="84" y="148"/>
                    <a:pt x="83" y="155"/>
                    <a:pt x="83" y="161"/>
                  </a:cubicBezTo>
                  <a:cubicBezTo>
                    <a:pt x="83" y="165"/>
                    <a:pt x="84" y="169"/>
                    <a:pt x="85" y="172"/>
                  </a:cubicBezTo>
                  <a:cubicBezTo>
                    <a:pt x="87" y="175"/>
                    <a:pt x="89" y="177"/>
                    <a:pt x="93" y="179"/>
                  </a:cubicBezTo>
                  <a:cubicBezTo>
                    <a:pt x="97" y="181"/>
                    <a:pt x="101" y="182"/>
                    <a:pt x="105" y="182"/>
                  </a:cubicBezTo>
                  <a:cubicBezTo>
                    <a:pt x="116" y="182"/>
                    <a:pt x="127" y="174"/>
                    <a:pt x="136" y="158"/>
                  </a:cubicBezTo>
                  <a:cubicBezTo>
                    <a:pt x="137" y="156"/>
                    <a:pt x="139" y="153"/>
                    <a:pt x="141" y="149"/>
                  </a:cubicBezTo>
                  <a:cubicBezTo>
                    <a:pt x="143" y="145"/>
                    <a:pt x="146" y="139"/>
                    <a:pt x="149" y="132"/>
                  </a:cubicBezTo>
                  <a:cubicBezTo>
                    <a:pt x="153" y="124"/>
                    <a:pt x="157" y="116"/>
                    <a:pt x="159" y="109"/>
                  </a:cubicBezTo>
                  <a:cubicBezTo>
                    <a:pt x="162" y="99"/>
                    <a:pt x="164" y="92"/>
                    <a:pt x="164" y="85"/>
                  </a:cubicBezTo>
                  <a:cubicBezTo>
                    <a:pt x="164" y="80"/>
                    <a:pt x="163" y="77"/>
                    <a:pt x="161" y="73"/>
                  </a:cubicBezTo>
                  <a:cubicBezTo>
                    <a:pt x="160" y="70"/>
                    <a:pt x="157" y="68"/>
                    <a:pt x="153" y="66"/>
                  </a:cubicBezTo>
                  <a:close/>
                </a:path>
              </a:pathLst>
            </a:custGeom>
            <a:solidFill>
              <a:schemeClr val="accent5"/>
            </a:solidFill>
            <a:ln>
              <a:noFill/>
            </a:ln>
          </p:spPr>
          <p:txBody>
            <a:bodyPr/>
            <a:lstStyle/>
            <a:p>
              <a:pPr eaLnBrk="1" fontAlgn="auto" hangingPunct="1">
                <a:spcBef>
                  <a:spcPts val="0"/>
                </a:spcBef>
                <a:spcAft>
                  <a:spcPts val="0"/>
                </a:spcAft>
                <a:defRPr/>
              </a:pPr>
              <a:endParaRPr lang="en-US" dirty="0">
                <a:latin typeface="+mn-lt"/>
              </a:endParaRPr>
            </a:p>
          </p:txBody>
        </p:sp>
        <p:sp>
          <p:nvSpPr>
            <p:cNvPr id="26" name="Freeform 82"/>
            <p:cNvSpPr>
              <a:spLocks noEditPoints="1"/>
            </p:cNvSpPr>
            <p:nvPr/>
          </p:nvSpPr>
          <p:spPr bwMode="auto">
            <a:xfrm>
              <a:off x="3162168" y="728819"/>
              <a:ext cx="333517" cy="323423"/>
            </a:xfrm>
            <a:custGeom>
              <a:avLst/>
              <a:gdLst>
                <a:gd name="T0" fmla="*/ 166 w 195"/>
                <a:gd name="T1" fmla="*/ 139 h 188"/>
                <a:gd name="T2" fmla="*/ 124 w 195"/>
                <a:gd name="T3" fmla="*/ 155 h 188"/>
                <a:gd name="T4" fmla="*/ 112 w 195"/>
                <a:gd name="T5" fmla="*/ 147 h 188"/>
                <a:gd name="T6" fmla="*/ 95 w 195"/>
                <a:gd name="T7" fmla="*/ 149 h 188"/>
                <a:gd name="T8" fmla="*/ 77 w 195"/>
                <a:gd name="T9" fmla="*/ 153 h 188"/>
                <a:gd name="T10" fmla="*/ 51 w 195"/>
                <a:gd name="T11" fmla="*/ 139 h 188"/>
                <a:gd name="T12" fmla="*/ 49 w 195"/>
                <a:gd name="T13" fmla="*/ 102 h 188"/>
                <a:gd name="T14" fmla="*/ 79 w 195"/>
                <a:gd name="T15" fmla="*/ 54 h 188"/>
                <a:gd name="T16" fmla="*/ 115 w 195"/>
                <a:gd name="T17" fmla="*/ 41 h 188"/>
                <a:gd name="T18" fmla="*/ 130 w 195"/>
                <a:gd name="T19" fmla="*/ 49 h 188"/>
                <a:gd name="T20" fmla="*/ 143 w 195"/>
                <a:gd name="T21" fmla="*/ 46 h 188"/>
                <a:gd name="T22" fmla="*/ 132 w 195"/>
                <a:gd name="T23" fmla="*/ 121 h 188"/>
                <a:gd name="T24" fmla="*/ 129 w 195"/>
                <a:gd name="T25" fmla="*/ 135 h 188"/>
                <a:gd name="T26" fmla="*/ 134 w 195"/>
                <a:gd name="T27" fmla="*/ 141 h 188"/>
                <a:gd name="T28" fmla="*/ 168 w 195"/>
                <a:gd name="T29" fmla="*/ 120 h 188"/>
                <a:gd name="T30" fmla="*/ 162 w 195"/>
                <a:gd name="T31" fmla="*/ 31 h 188"/>
                <a:gd name="T32" fmla="*/ 113 w 195"/>
                <a:gd name="T33" fmla="*/ 13 h 188"/>
                <a:gd name="T34" fmla="*/ 105 w 195"/>
                <a:gd name="T35" fmla="*/ 13 h 188"/>
                <a:gd name="T36" fmla="*/ 17 w 195"/>
                <a:gd name="T37" fmla="*/ 105 h 188"/>
                <a:gd name="T38" fmla="*/ 99 w 195"/>
                <a:gd name="T39" fmla="*/ 176 h 188"/>
                <a:gd name="T40" fmla="*/ 170 w 195"/>
                <a:gd name="T41" fmla="*/ 152 h 188"/>
                <a:gd name="T42" fmla="*/ 142 w 195"/>
                <a:gd name="T43" fmla="*/ 180 h 188"/>
                <a:gd name="T44" fmla="*/ 30 w 195"/>
                <a:gd name="T45" fmla="*/ 166 h 188"/>
                <a:gd name="T46" fmla="*/ 29 w 195"/>
                <a:gd name="T47" fmla="*/ 36 h 188"/>
                <a:gd name="T48" fmla="*/ 169 w 195"/>
                <a:gd name="T49" fmla="*/ 22 h 188"/>
                <a:gd name="T50" fmla="*/ 191 w 195"/>
                <a:gd name="T51" fmla="*/ 103 h 188"/>
                <a:gd name="T52" fmla="*/ 115 w 195"/>
                <a:gd name="T53" fmla="*/ 51 h 188"/>
                <a:gd name="T54" fmla="*/ 75 w 195"/>
                <a:gd name="T55" fmla="*/ 92 h 188"/>
                <a:gd name="T56" fmla="*/ 66 w 195"/>
                <a:gd name="T57" fmla="*/ 127 h 188"/>
                <a:gd name="T58" fmla="*/ 74 w 195"/>
                <a:gd name="T59" fmla="*/ 141 h 188"/>
                <a:gd name="T60" fmla="*/ 107 w 195"/>
                <a:gd name="T61" fmla="*/ 124 h 188"/>
                <a:gd name="T62" fmla="*/ 118 w 195"/>
                <a:gd name="T63" fmla="*/ 104 h 188"/>
                <a:gd name="T64" fmla="*/ 129 w 195"/>
                <a:gd name="T65" fmla="*/ 67 h 188"/>
                <a:gd name="T66" fmla="*/ 121 w 195"/>
                <a:gd name="T67" fmla="*/ 52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5" h="188">
                  <a:moveTo>
                    <a:pt x="191" y="103"/>
                  </a:moveTo>
                  <a:cubicBezTo>
                    <a:pt x="186" y="116"/>
                    <a:pt x="178" y="128"/>
                    <a:pt x="166" y="139"/>
                  </a:cubicBezTo>
                  <a:cubicBezTo>
                    <a:pt x="153" y="150"/>
                    <a:pt x="141" y="155"/>
                    <a:pt x="129" y="155"/>
                  </a:cubicBezTo>
                  <a:cubicBezTo>
                    <a:pt x="124" y="155"/>
                    <a:pt x="124" y="155"/>
                    <a:pt x="124" y="155"/>
                  </a:cubicBezTo>
                  <a:cubicBezTo>
                    <a:pt x="123" y="155"/>
                    <a:pt x="121" y="154"/>
                    <a:pt x="118" y="153"/>
                  </a:cubicBezTo>
                  <a:cubicBezTo>
                    <a:pt x="116" y="153"/>
                    <a:pt x="114" y="151"/>
                    <a:pt x="112" y="147"/>
                  </a:cubicBezTo>
                  <a:cubicBezTo>
                    <a:pt x="110" y="139"/>
                    <a:pt x="110" y="139"/>
                    <a:pt x="110" y="139"/>
                  </a:cubicBezTo>
                  <a:cubicBezTo>
                    <a:pt x="105" y="143"/>
                    <a:pt x="100" y="146"/>
                    <a:pt x="95" y="149"/>
                  </a:cubicBezTo>
                  <a:cubicBezTo>
                    <a:pt x="92" y="150"/>
                    <a:pt x="89" y="151"/>
                    <a:pt x="86" y="152"/>
                  </a:cubicBezTo>
                  <a:cubicBezTo>
                    <a:pt x="83" y="152"/>
                    <a:pt x="80" y="153"/>
                    <a:pt x="77" y="153"/>
                  </a:cubicBezTo>
                  <a:cubicBezTo>
                    <a:pt x="73" y="153"/>
                    <a:pt x="68" y="152"/>
                    <a:pt x="64" y="150"/>
                  </a:cubicBezTo>
                  <a:cubicBezTo>
                    <a:pt x="58" y="148"/>
                    <a:pt x="54" y="144"/>
                    <a:pt x="51" y="139"/>
                  </a:cubicBezTo>
                  <a:cubicBezTo>
                    <a:pt x="48" y="133"/>
                    <a:pt x="47" y="127"/>
                    <a:pt x="47" y="119"/>
                  </a:cubicBezTo>
                  <a:cubicBezTo>
                    <a:pt x="47" y="113"/>
                    <a:pt x="48" y="107"/>
                    <a:pt x="49" y="102"/>
                  </a:cubicBezTo>
                  <a:cubicBezTo>
                    <a:pt x="51" y="96"/>
                    <a:pt x="53" y="91"/>
                    <a:pt x="56" y="86"/>
                  </a:cubicBezTo>
                  <a:cubicBezTo>
                    <a:pt x="62" y="72"/>
                    <a:pt x="70" y="62"/>
                    <a:pt x="79" y="54"/>
                  </a:cubicBezTo>
                  <a:cubicBezTo>
                    <a:pt x="89" y="46"/>
                    <a:pt x="99" y="41"/>
                    <a:pt x="110" y="41"/>
                  </a:cubicBezTo>
                  <a:cubicBezTo>
                    <a:pt x="115" y="41"/>
                    <a:pt x="115" y="41"/>
                    <a:pt x="115" y="41"/>
                  </a:cubicBezTo>
                  <a:cubicBezTo>
                    <a:pt x="118" y="42"/>
                    <a:pt x="118" y="42"/>
                    <a:pt x="118" y="42"/>
                  </a:cubicBezTo>
                  <a:cubicBezTo>
                    <a:pt x="123" y="43"/>
                    <a:pt x="127" y="45"/>
                    <a:pt x="130" y="49"/>
                  </a:cubicBezTo>
                  <a:cubicBezTo>
                    <a:pt x="137" y="58"/>
                    <a:pt x="137" y="58"/>
                    <a:pt x="137" y="58"/>
                  </a:cubicBezTo>
                  <a:cubicBezTo>
                    <a:pt x="143" y="46"/>
                    <a:pt x="143" y="46"/>
                    <a:pt x="143" y="46"/>
                  </a:cubicBezTo>
                  <a:cubicBezTo>
                    <a:pt x="163" y="46"/>
                    <a:pt x="163" y="46"/>
                    <a:pt x="163" y="46"/>
                  </a:cubicBezTo>
                  <a:cubicBezTo>
                    <a:pt x="132" y="121"/>
                    <a:pt x="132" y="121"/>
                    <a:pt x="132" y="121"/>
                  </a:cubicBezTo>
                  <a:cubicBezTo>
                    <a:pt x="130" y="129"/>
                    <a:pt x="130" y="129"/>
                    <a:pt x="130" y="129"/>
                  </a:cubicBezTo>
                  <a:cubicBezTo>
                    <a:pt x="129" y="131"/>
                    <a:pt x="129" y="134"/>
                    <a:pt x="129" y="135"/>
                  </a:cubicBezTo>
                  <a:cubicBezTo>
                    <a:pt x="129" y="138"/>
                    <a:pt x="129" y="140"/>
                    <a:pt x="131" y="140"/>
                  </a:cubicBezTo>
                  <a:cubicBezTo>
                    <a:pt x="134" y="141"/>
                    <a:pt x="134" y="141"/>
                    <a:pt x="134" y="141"/>
                  </a:cubicBezTo>
                  <a:cubicBezTo>
                    <a:pt x="137" y="141"/>
                    <a:pt x="137" y="141"/>
                    <a:pt x="137" y="141"/>
                  </a:cubicBezTo>
                  <a:cubicBezTo>
                    <a:pt x="147" y="141"/>
                    <a:pt x="157" y="134"/>
                    <a:pt x="168" y="120"/>
                  </a:cubicBezTo>
                  <a:cubicBezTo>
                    <a:pt x="178" y="107"/>
                    <a:pt x="183" y="92"/>
                    <a:pt x="183" y="76"/>
                  </a:cubicBezTo>
                  <a:cubicBezTo>
                    <a:pt x="183" y="58"/>
                    <a:pt x="176" y="43"/>
                    <a:pt x="162" y="31"/>
                  </a:cubicBezTo>
                  <a:cubicBezTo>
                    <a:pt x="155" y="25"/>
                    <a:pt x="148" y="21"/>
                    <a:pt x="139" y="18"/>
                  </a:cubicBezTo>
                  <a:cubicBezTo>
                    <a:pt x="131" y="15"/>
                    <a:pt x="122" y="13"/>
                    <a:pt x="113" y="13"/>
                  </a:cubicBezTo>
                  <a:cubicBezTo>
                    <a:pt x="108" y="13"/>
                    <a:pt x="108" y="13"/>
                    <a:pt x="108" y="13"/>
                  </a:cubicBezTo>
                  <a:cubicBezTo>
                    <a:pt x="105" y="13"/>
                    <a:pt x="105" y="13"/>
                    <a:pt x="105" y="13"/>
                  </a:cubicBezTo>
                  <a:cubicBezTo>
                    <a:pt x="81" y="16"/>
                    <a:pt x="60" y="26"/>
                    <a:pt x="43" y="44"/>
                  </a:cubicBezTo>
                  <a:cubicBezTo>
                    <a:pt x="26" y="62"/>
                    <a:pt x="17" y="82"/>
                    <a:pt x="17" y="105"/>
                  </a:cubicBezTo>
                  <a:cubicBezTo>
                    <a:pt x="17" y="126"/>
                    <a:pt x="24" y="142"/>
                    <a:pt x="38" y="155"/>
                  </a:cubicBezTo>
                  <a:cubicBezTo>
                    <a:pt x="53" y="169"/>
                    <a:pt x="73" y="176"/>
                    <a:pt x="99" y="176"/>
                  </a:cubicBezTo>
                  <a:cubicBezTo>
                    <a:pt x="115" y="176"/>
                    <a:pt x="131" y="173"/>
                    <a:pt x="145" y="166"/>
                  </a:cubicBezTo>
                  <a:cubicBezTo>
                    <a:pt x="152" y="164"/>
                    <a:pt x="160" y="159"/>
                    <a:pt x="170" y="152"/>
                  </a:cubicBezTo>
                  <a:cubicBezTo>
                    <a:pt x="178" y="157"/>
                    <a:pt x="178" y="157"/>
                    <a:pt x="178" y="157"/>
                  </a:cubicBezTo>
                  <a:cubicBezTo>
                    <a:pt x="166" y="167"/>
                    <a:pt x="154" y="175"/>
                    <a:pt x="142" y="180"/>
                  </a:cubicBezTo>
                  <a:cubicBezTo>
                    <a:pt x="128" y="185"/>
                    <a:pt x="114" y="188"/>
                    <a:pt x="98" y="188"/>
                  </a:cubicBezTo>
                  <a:cubicBezTo>
                    <a:pt x="72" y="188"/>
                    <a:pt x="49" y="181"/>
                    <a:pt x="30" y="166"/>
                  </a:cubicBezTo>
                  <a:cubicBezTo>
                    <a:pt x="10" y="150"/>
                    <a:pt x="0" y="130"/>
                    <a:pt x="0" y="106"/>
                  </a:cubicBezTo>
                  <a:cubicBezTo>
                    <a:pt x="0" y="81"/>
                    <a:pt x="10" y="58"/>
                    <a:pt x="29" y="36"/>
                  </a:cubicBezTo>
                  <a:cubicBezTo>
                    <a:pt x="51" y="12"/>
                    <a:pt x="76" y="0"/>
                    <a:pt x="105" y="0"/>
                  </a:cubicBezTo>
                  <a:cubicBezTo>
                    <a:pt x="131" y="0"/>
                    <a:pt x="152" y="8"/>
                    <a:pt x="169" y="22"/>
                  </a:cubicBezTo>
                  <a:cubicBezTo>
                    <a:pt x="186" y="36"/>
                    <a:pt x="195" y="54"/>
                    <a:pt x="195" y="76"/>
                  </a:cubicBezTo>
                  <a:cubicBezTo>
                    <a:pt x="195" y="85"/>
                    <a:pt x="193" y="94"/>
                    <a:pt x="191" y="103"/>
                  </a:cubicBezTo>
                  <a:close/>
                  <a:moveTo>
                    <a:pt x="121" y="52"/>
                  </a:moveTo>
                  <a:cubicBezTo>
                    <a:pt x="119" y="51"/>
                    <a:pt x="117" y="51"/>
                    <a:pt x="115" y="51"/>
                  </a:cubicBezTo>
                  <a:cubicBezTo>
                    <a:pt x="108" y="51"/>
                    <a:pt x="101" y="55"/>
                    <a:pt x="93" y="64"/>
                  </a:cubicBezTo>
                  <a:cubicBezTo>
                    <a:pt x="86" y="72"/>
                    <a:pt x="80" y="81"/>
                    <a:pt x="75" y="92"/>
                  </a:cubicBezTo>
                  <a:cubicBezTo>
                    <a:pt x="73" y="98"/>
                    <a:pt x="71" y="104"/>
                    <a:pt x="69" y="109"/>
                  </a:cubicBezTo>
                  <a:cubicBezTo>
                    <a:pt x="67" y="116"/>
                    <a:pt x="66" y="122"/>
                    <a:pt x="66" y="127"/>
                  </a:cubicBezTo>
                  <a:cubicBezTo>
                    <a:pt x="66" y="130"/>
                    <a:pt x="66" y="133"/>
                    <a:pt x="67" y="136"/>
                  </a:cubicBezTo>
                  <a:cubicBezTo>
                    <a:pt x="69" y="138"/>
                    <a:pt x="71" y="140"/>
                    <a:pt x="74" y="141"/>
                  </a:cubicBezTo>
                  <a:cubicBezTo>
                    <a:pt x="77" y="142"/>
                    <a:pt x="80" y="143"/>
                    <a:pt x="83" y="143"/>
                  </a:cubicBezTo>
                  <a:cubicBezTo>
                    <a:pt x="92" y="143"/>
                    <a:pt x="100" y="137"/>
                    <a:pt x="107" y="124"/>
                  </a:cubicBezTo>
                  <a:cubicBezTo>
                    <a:pt x="108" y="123"/>
                    <a:pt x="109" y="121"/>
                    <a:pt x="111" y="118"/>
                  </a:cubicBezTo>
                  <a:cubicBezTo>
                    <a:pt x="113" y="114"/>
                    <a:pt x="115" y="110"/>
                    <a:pt x="118" y="104"/>
                  </a:cubicBezTo>
                  <a:cubicBezTo>
                    <a:pt x="121" y="98"/>
                    <a:pt x="124" y="92"/>
                    <a:pt x="126" y="86"/>
                  </a:cubicBezTo>
                  <a:cubicBezTo>
                    <a:pt x="128" y="78"/>
                    <a:pt x="129" y="72"/>
                    <a:pt x="129" y="67"/>
                  </a:cubicBezTo>
                  <a:cubicBezTo>
                    <a:pt x="129" y="63"/>
                    <a:pt x="129" y="60"/>
                    <a:pt x="127" y="58"/>
                  </a:cubicBezTo>
                  <a:cubicBezTo>
                    <a:pt x="126" y="55"/>
                    <a:pt x="124" y="54"/>
                    <a:pt x="121" y="52"/>
                  </a:cubicBezTo>
                  <a:close/>
                </a:path>
              </a:pathLst>
            </a:custGeom>
            <a:solidFill>
              <a:schemeClr val="accent6"/>
            </a:solidFill>
            <a:ln>
              <a:noFill/>
            </a:ln>
          </p:spPr>
          <p:txBody>
            <a:bodyPr/>
            <a:lstStyle/>
            <a:p>
              <a:pPr eaLnBrk="1" fontAlgn="auto" hangingPunct="1">
                <a:spcBef>
                  <a:spcPts val="0"/>
                </a:spcBef>
                <a:spcAft>
                  <a:spcPts val="0"/>
                </a:spcAft>
                <a:defRPr/>
              </a:pPr>
              <a:endParaRPr lang="en-US" dirty="0">
                <a:latin typeface="+mn-lt"/>
              </a:endParaRPr>
            </a:p>
          </p:txBody>
        </p:sp>
        <p:grpSp>
          <p:nvGrpSpPr>
            <p:cNvPr id="98326" name="Group 26"/>
            <p:cNvGrpSpPr>
              <a:grpSpLocks/>
            </p:cNvGrpSpPr>
            <p:nvPr/>
          </p:nvGrpSpPr>
          <p:grpSpPr bwMode="auto">
            <a:xfrm>
              <a:off x="6252570" y="3479513"/>
              <a:ext cx="352531" cy="276864"/>
              <a:chOff x="3239991" y="2406834"/>
              <a:chExt cx="649993" cy="510479"/>
            </a:xfrm>
          </p:grpSpPr>
          <p:sp>
            <p:nvSpPr>
              <p:cNvPr id="98408" name="Freeform 29"/>
              <p:cNvSpPr>
                <a:spLocks/>
              </p:cNvSpPr>
              <p:nvPr/>
            </p:nvSpPr>
            <p:spPr bwMode="auto">
              <a:xfrm>
                <a:off x="3239991" y="2448769"/>
                <a:ext cx="455640" cy="468544"/>
              </a:xfrm>
              <a:custGeom>
                <a:avLst/>
                <a:gdLst>
                  <a:gd name="T0" fmla="*/ 2147483647 w 239"/>
                  <a:gd name="T1" fmla="*/ 0 h 246"/>
                  <a:gd name="T2" fmla="*/ 2147483647 w 239"/>
                  <a:gd name="T3" fmla="*/ 0 h 246"/>
                  <a:gd name="T4" fmla="*/ 0 w 239"/>
                  <a:gd name="T5" fmla="*/ 2147483647 h 246"/>
                  <a:gd name="T6" fmla="*/ 0 w 239"/>
                  <a:gd name="T7" fmla="*/ 2147483647 h 246"/>
                  <a:gd name="T8" fmla="*/ 2147483647 w 239"/>
                  <a:gd name="T9" fmla="*/ 2147483647 h 246"/>
                  <a:gd name="T10" fmla="*/ 2147483647 w 239"/>
                  <a:gd name="T11" fmla="*/ 2147483647 h 246"/>
                  <a:gd name="T12" fmla="*/ 2147483647 w 239"/>
                  <a:gd name="T13" fmla="*/ 2147483647 h 246"/>
                  <a:gd name="T14" fmla="*/ 2147483647 w 239"/>
                  <a:gd name="T15" fmla="*/ 2147483647 h 246"/>
                  <a:gd name="T16" fmla="*/ 2147483647 w 239"/>
                  <a:gd name="T17" fmla="*/ 2147483647 h 246"/>
                  <a:gd name="T18" fmla="*/ 2147483647 w 239"/>
                  <a:gd name="T19" fmla="*/ 2147483647 h 246"/>
                  <a:gd name="T20" fmla="*/ 2147483647 w 239"/>
                  <a:gd name="T21" fmla="*/ 2147483647 h 246"/>
                  <a:gd name="T22" fmla="*/ 2147483647 w 239"/>
                  <a:gd name="T23" fmla="*/ 0 h 2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39" h="246">
                    <a:moveTo>
                      <a:pt x="190" y="0"/>
                    </a:moveTo>
                    <a:cubicBezTo>
                      <a:pt x="49" y="0"/>
                      <a:pt x="49" y="0"/>
                      <a:pt x="49" y="0"/>
                    </a:cubicBezTo>
                    <a:cubicBezTo>
                      <a:pt x="22" y="0"/>
                      <a:pt x="0" y="22"/>
                      <a:pt x="0" y="49"/>
                    </a:cubicBezTo>
                    <a:cubicBezTo>
                      <a:pt x="0" y="128"/>
                      <a:pt x="0" y="128"/>
                      <a:pt x="0" y="128"/>
                    </a:cubicBezTo>
                    <a:cubicBezTo>
                      <a:pt x="0" y="155"/>
                      <a:pt x="22" y="177"/>
                      <a:pt x="49" y="177"/>
                    </a:cubicBezTo>
                    <a:cubicBezTo>
                      <a:pt x="56" y="177"/>
                      <a:pt x="56" y="177"/>
                      <a:pt x="56" y="177"/>
                    </a:cubicBezTo>
                    <a:cubicBezTo>
                      <a:pt x="49" y="198"/>
                      <a:pt x="31" y="246"/>
                      <a:pt x="31" y="245"/>
                    </a:cubicBezTo>
                    <a:cubicBezTo>
                      <a:pt x="32" y="244"/>
                      <a:pt x="96" y="195"/>
                      <a:pt x="120" y="177"/>
                    </a:cubicBezTo>
                    <a:cubicBezTo>
                      <a:pt x="190" y="177"/>
                      <a:pt x="190" y="177"/>
                      <a:pt x="190" y="177"/>
                    </a:cubicBezTo>
                    <a:cubicBezTo>
                      <a:pt x="217" y="177"/>
                      <a:pt x="239" y="155"/>
                      <a:pt x="239" y="128"/>
                    </a:cubicBezTo>
                    <a:cubicBezTo>
                      <a:pt x="239" y="49"/>
                      <a:pt x="239" y="49"/>
                      <a:pt x="239" y="49"/>
                    </a:cubicBezTo>
                    <a:cubicBezTo>
                      <a:pt x="239" y="22"/>
                      <a:pt x="217" y="0"/>
                      <a:pt x="190" y="0"/>
                    </a:cubicBezTo>
                    <a:close/>
                  </a:path>
                </a:pathLst>
              </a:custGeom>
              <a:solidFill>
                <a:srgbClr val="70C4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8409" name="Freeform 30"/>
              <p:cNvSpPr>
                <a:spLocks/>
              </p:cNvSpPr>
              <p:nvPr/>
            </p:nvSpPr>
            <p:spPr bwMode="auto">
              <a:xfrm>
                <a:off x="3558536" y="2406834"/>
                <a:ext cx="331448" cy="384674"/>
              </a:xfrm>
              <a:custGeom>
                <a:avLst/>
                <a:gdLst>
                  <a:gd name="T0" fmla="*/ 2147483647 w 174"/>
                  <a:gd name="T1" fmla="*/ 0 h 202"/>
                  <a:gd name="T2" fmla="*/ 2147483647 w 174"/>
                  <a:gd name="T3" fmla="*/ 0 h 202"/>
                  <a:gd name="T4" fmla="*/ 0 w 174"/>
                  <a:gd name="T5" fmla="*/ 2147483647 h 202"/>
                  <a:gd name="T6" fmla="*/ 2147483647 w 174"/>
                  <a:gd name="T7" fmla="*/ 2147483647 h 202"/>
                  <a:gd name="T8" fmla="*/ 2147483647 w 174"/>
                  <a:gd name="T9" fmla="*/ 2147483647 h 202"/>
                  <a:gd name="T10" fmla="*/ 2147483647 w 174"/>
                  <a:gd name="T11" fmla="*/ 2147483647 h 202"/>
                  <a:gd name="T12" fmla="*/ 2147483647 w 174"/>
                  <a:gd name="T13" fmla="*/ 2147483647 h 202"/>
                  <a:gd name="T14" fmla="*/ 2147483647 w 174"/>
                  <a:gd name="T15" fmla="*/ 2147483647 h 202"/>
                  <a:gd name="T16" fmla="*/ 2147483647 w 174"/>
                  <a:gd name="T17" fmla="*/ 2147483647 h 202"/>
                  <a:gd name="T18" fmla="*/ 2147483647 w 174"/>
                  <a:gd name="T19" fmla="*/ 2147483647 h 202"/>
                  <a:gd name="T20" fmla="*/ 2147483647 w 174"/>
                  <a:gd name="T21" fmla="*/ 2147483647 h 202"/>
                  <a:gd name="T22" fmla="*/ 2147483647 w 174"/>
                  <a:gd name="T23" fmla="*/ 2147483647 h 202"/>
                  <a:gd name="T24" fmla="*/ 2147483647 w 174"/>
                  <a:gd name="T25" fmla="*/ 0 h 20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74" h="202">
                    <a:moveTo>
                      <a:pt x="134" y="0"/>
                    </a:moveTo>
                    <a:cubicBezTo>
                      <a:pt x="18" y="0"/>
                      <a:pt x="18" y="0"/>
                      <a:pt x="18" y="0"/>
                    </a:cubicBezTo>
                    <a:cubicBezTo>
                      <a:pt x="12" y="0"/>
                      <a:pt x="6" y="2"/>
                      <a:pt x="0" y="5"/>
                    </a:cubicBezTo>
                    <a:cubicBezTo>
                      <a:pt x="34" y="5"/>
                      <a:pt x="34" y="5"/>
                      <a:pt x="34" y="5"/>
                    </a:cubicBezTo>
                    <a:cubicBezTo>
                      <a:pt x="65" y="5"/>
                      <a:pt x="90" y="30"/>
                      <a:pt x="90" y="61"/>
                    </a:cubicBezTo>
                    <a:cubicBezTo>
                      <a:pt x="90" y="151"/>
                      <a:pt x="90" y="151"/>
                      <a:pt x="90" y="151"/>
                    </a:cubicBezTo>
                    <a:cubicBezTo>
                      <a:pt x="90" y="153"/>
                      <a:pt x="90" y="154"/>
                      <a:pt x="89" y="156"/>
                    </a:cubicBezTo>
                    <a:cubicBezTo>
                      <a:pt x="113" y="173"/>
                      <a:pt x="148" y="200"/>
                      <a:pt x="148" y="201"/>
                    </a:cubicBezTo>
                    <a:cubicBezTo>
                      <a:pt x="149" y="202"/>
                      <a:pt x="134" y="162"/>
                      <a:pt x="128" y="145"/>
                    </a:cubicBezTo>
                    <a:cubicBezTo>
                      <a:pt x="134" y="145"/>
                      <a:pt x="134" y="145"/>
                      <a:pt x="134" y="145"/>
                    </a:cubicBezTo>
                    <a:cubicBezTo>
                      <a:pt x="156" y="145"/>
                      <a:pt x="174" y="127"/>
                      <a:pt x="174" y="105"/>
                    </a:cubicBezTo>
                    <a:cubicBezTo>
                      <a:pt x="174" y="40"/>
                      <a:pt x="174" y="40"/>
                      <a:pt x="174" y="40"/>
                    </a:cubicBezTo>
                    <a:cubicBezTo>
                      <a:pt x="174" y="18"/>
                      <a:pt x="156" y="0"/>
                      <a:pt x="134" y="0"/>
                    </a:cubicBezTo>
                    <a:close/>
                  </a:path>
                </a:pathLst>
              </a:custGeom>
              <a:solidFill>
                <a:srgbClr val="70C4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28" name="Group 27"/>
            <p:cNvGrpSpPr/>
            <p:nvPr/>
          </p:nvGrpSpPr>
          <p:grpSpPr>
            <a:xfrm>
              <a:off x="5069448" y="3140540"/>
              <a:ext cx="352531" cy="277739"/>
              <a:chOff x="1058564" y="1781841"/>
              <a:chExt cx="649993" cy="512092"/>
            </a:xfrm>
            <a:solidFill>
              <a:schemeClr val="accent1"/>
            </a:solidFill>
          </p:grpSpPr>
          <p:sp>
            <p:nvSpPr>
              <p:cNvPr id="291" name="Freeform 31"/>
              <p:cNvSpPr>
                <a:spLocks/>
              </p:cNvSpPr>
              <p:nvPr/>
            </p:nvSpPr>
            <p:spPr bwMode="auto">
              <a:xfrm>
                <a:off x="1058564" y="1823776"/>
                <a:ext cx="457253" cy="470157"/>
              </a:xfrm>
              <a:custGeom>
                <a:avLst/>
                <a:gdLst>
                  <a:gd name="T0" fmla="*/ 191 w 240"/>
                  <a:gd name="T1" fmla="*/ 0 h 247"/>
                  <a:gd name="T2" fmla="*/ 49 w 240"/>
                  <a:gd name="T3" fmla="*/ 0 h 247"/>
                  <a:gd name="T4" fmla="*/ 0 w 240"/>
                  <a:gd name="T5" fmla="*/ 49 h 247"/>
                  <a:gd name="T6" fmla="*/ 0 w 240"/>
                  <a:gd name="T7" fmla="*/ 129 h 247"/>
                  <a:gd name="T8" fmla="*/ 49 w 240"/>
                  <a:gd name="T9" fmla="*/ 178 h 247"/>
                  <a:gd name="T10" fmla="*/ 57 w 240"/>
                  <a:gd name="T11" fmla="*/ 178 h 247"/>
                  <a:gd name="T12" fmla="*/ 32 w 240"/>
                  <a:gd name="T13" fmla="*/ 245 h 247"/>
                  <a:gd name="T14" fmla="*/ 121 w 240"/>
                  <a:gd name="T15" fmla="*/ 178 h 247"/>
                  <a:gd name="T16" fmla="*/ 191 w 240"/>
                  <a:gd name="T17" fmla="*/ 178 h 247"/>
                  <a:gd name="T18" fmla="*/ 240 w 240"/>
                  <a:gd name="T19" fmla="*/ 129 h 247"/>
                  <a:gd name="T20" fmla="*/ 240 w 240"/>
                  <a:gd name="T21" fmla="*/ 49 h 247"/>
                  <a:gd name="T22" fmla="*/ 191 w 240"/>
                  <a:gd name="T2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0" h="247">
                    <a:moveTo>
                      <a:pt x="191" y="0"/>
                    </a:moveTo>
                    <a:cubicBezTo>
                      <a:pt x="49" y="0"/>
                      <a:pt x="49" y="0"/>
                      <a:pt x="49" y="0"/>
                    </a:cubicBezTo>
                    <a:cubicBezTo>
                      <a:pt x="22" y="0"/>
                      <a:pt x="0" y="22"/>
                      <a:pt x="0" y="49"/>
                    </a:cubicBezTo>
                    <a:cubicBezTo>
                      <a:pt x="0" y="129"/>
                      <a:pt x="0" y="129"/>
                      <a:pt x="0" y="129"/>
                    </a:cubicBezTo>
                    <a:cubicBezTo>
                      <a:pt x="0" y="156"/>
                      <a:pt x="22" y="178"/>
                      <a:pt x="49" y="178"/>
                    </a:cubicBezTo>
                    <a:cubicBezTo>
                      <a:pt x="57" y="178"/>
                      <a:pt x="57" y="178"/>
                      <a:pt x="57" y="178"/>
                    </a:cubicBezTo>
                    <a:cubicBezTo>
                      <a:pt x="49" y="198"/>
                      <a:pt x="31" y="247"/>
                      <a:pt x="32" y="245"/>
                    </a:cubicBezTo>
                    <a:cubicBezTo>
                      <a:pt x="32" y="244"/>
                      <a:pt x="97" y="196"/>
                      <a:pt x="121" y="178"/>
                    </a:cubicBezTo>
                    <a:cubicBezTo>
                      <a:pt x="191" y="178"/>
                      <a:pt x="191" y="178"/>
                      <a:pt x="191" y="178"/>
                    </a:cubicBezTo>
                    <a:cubicBezTo>
                      <a:pt x="218" y="178"/>
                      <a:pt x="240" y="156"/>
                      <a:pt x="240" y="129"/>
                    </a:cubicBezTo>
                    <a:cubicBezTo>
                      <a:pt x="240" y="49"/>
                      <a:pt x="240" y="49"/>
                      <a:pt x="240" y="49"/>
                    </a:cubicBezTo>
                    <a:cubicBezTo>
                      <a:pt x="240" y="22"/>
                      <a:pt x="218" y="0"/>
                      <a:pt x="19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292" name="Freeform 32"/>
              <p:cNvSpPr>
                <a:spLocks/>
              </p:cNvSpPr>
              <p:nvPr/>
            </p:nvSpPr>
            <p:spPr bwMode="auto">
              <a:xfrm>
                <a:off x="1378722" y="1781841"/>
                <a:ext cx="329835" cy="384674"/>
              </a:xfrm>
              <a:custGeom>
                <a:avLst/>
                <a:gdLst>
                  <a:gd name="T0" fmla="*/ 133 w 173"/>
                  <a:gd name="T1" fmla="*/ 0 h 202"/>
                  <a:gd name="T2" fmla="*/ 18 w 173"/>
                  <a:gd name="T3" fmla="*/ 0 h 202"/>
                  <a:gd name="T4" fmla="*/ 0 w 173"/>
                  <a:gd name="T5" fmla="*/ 5 h 202"/>
                  <a:gd name="T6" fmla="*/ 33 w 173"/>
                  <a:gd name="T7" fmla="*/ 5 h 202"/>
                  <a:gd name="T8" fmla="*/ 89 w 173"/>
                  <a:gd name="T9" fmla="*/ 61 h 202"/>
                  <a:gd name="T10" fmla="*/ 89 w 173"/>
                  <a:gd name="T11" fmla="*/ 151 h 202"/>
                  <a:gd name="T12" fmla="*/ 89 w 173"/>
                  <a:gd name="T13" fmla="*/ 156 h 202"/>
                  <a:gd name="T14" fmla="*/ 148 w 173"/>
                  <a:gd name="T15" fmla="*/ 201 h 202"/>
                  <a:gd name="T16" fmla="*/ 127 w 173"/>
                  <a:gd name="T17" fmla="*/ 145 h 202"/>
                  <a:gd name="T18" fmla="*/ 133 w 173"/>
                  <a:gd name="T19" fmla="*/ 145 h 202"/>
                  <a:gd name="T20" fmla="*/ 173 w 173"/>
                  <a:gd name="T21" fmla="*/ 105 h 202"/>
                  <a:gd name="T22" fmla="*/ 173 w 173"/>
                  <a:gd name="T23" fmla="*/ 41 h 202"/>
                  <a:gd name="T24" fmla="*/ 133 w 173"/>
                  <a:gd name="T25"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202">
                    <a:moveTo>
                      <a:pt x="133" y="0"/>
                    </a:moveTo>
                    <a:cubicBezTo>
                      <a:pt x="18" y="0"/>
                      <a:pt x="18" y="0"/>
                      <a:pt x="18" y="0"/>
                    </a:cubicBezTo>
                    <a:cubicBezTo>
                      <a:pt x="11" y="0"/>
                      <a:pt x="5" y="2"/>
                      <a:pt x="0" y="5"/>
                    </a:cubicBezTo>
                    <a:cubicBezTo>
                      <a:pt x="33" y="5"/>
                      <a:pt x="33" y="5"/>
                      <a:pt x="33" y="5"/>
                    </a:cubicBezTo>
                    <a:cubicBezTo>
                      <a:pt x="64" y="5"/>
                      <a:pt x="89" y="30"/>
                      <a:pt x="89" y="61"/>
                    </a:cubicBezTo>
                    <a:cubicBezTo>
                      <a:pt x="89" y="151"/>
                      <a:pt x="89" y="151"/>
                      <a:pt x="89" y="151"/>
                    </a:cubicBezTo>
                    <a:cubicBezTo>
                      <a:pt x="89" y="153"/>
                      <a:pt x="89" y="154"/>
                      <a:pt x="89" y="156"/>
                    </a:cubicBezTo>
                    <a:cubicBezTo>
                      <a:pt x="113" y="174"/>
                      <a:pt x="148" y="200"/>
                      <a:pt x="148" y="201"/>
                    </a:cubicBezTo>
                    <a:cubicBezTo>
                      <a:pt x="148" y="202"/>
                      <a:pt x="133" y="162"/>
                      <a:pt x="127" y="145"/>
                    </a:cubicBezTo>
                    <a:cubicBezTo>
                      <a:pt x="133" y="145"/>
                      <a:pt x="133" y="145"/>
                      <a:pt x="133" y="145"/>
                    </a:cubicBezTo>
                    <a:cubicBezTo>
                      <a:pt x="155" y="145"/>
                      <a:pt x="173" y="127"/>
                      <a:pt x="173" y="105"/>
                    </a:cubicBezTo>
                    <a:cubicBezTo>
                      <a:pt x="173" y="41"/>
                      <a:pt x="173" y="41"/>
                      <a:pt x="173" y="41"/>
                    </a:cubicBezTo>
                    <a:cubicBezTo>
                      <a:pt x="173" y="18"/>
                      <a:pt x="155" y="0"/>
                      <a:pt x="13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98328" name="Group 28"/>
            <p:cNvGrpSpPr>
              <a:grpSpLocks/>
            </p:cNvGrpSpPr>
            <p:nvPr/>
          </p:nvGrpSpPr>
          <p:grpSpPr bwMode="auto">
            <a:xfrm>
              <a:off x="5606993" y="2239530"/>
              <a:ext cx="352094" cy="276864"/>
              <a:chOff x="2049682" y="120567"/>
              <a:chExt cx="649187" cy="510479"/>
            </a:xfrm>
          </p:grpSpPr>
          <p:sp>
            <p:nvSpPr>
              <p:cNvPr id="98406" name="Freeform 33"/>
              <p:cNvSpPr>
                <a:spLocks/>
              </p:cNvSpPr>
              <p:nvPr/>
            </p:nvSpPr>
            <p:spPr bwMode="auto">
              <a:xfrm>
                <a:off x="2049682" y="162502"/>
                <a:ext cx="457253" cy="468544"/>
              </a:xfrm>
              <a:custGeom>
                <a:avLst/>
                <a:gdLst>
                  <a:gd name="T0" fmla="*/ 2147483647 w 240"/>
                  <a:gd name="T1" fmla="*/ 0 h 246"/>
                  <a:gd name="T2" fmla="*/ 2147483647 w 240"/>
                  <a:gd name="T3" fmla="*/ 0 h 246"/>
                  <a:gd name="T4" fmla="*/ 0 w 240"/>
                  <a:gd name="T5" fmla="*/ 2147483647 h 246"/>
                  <a:gd name="T6" fmla="*/ 0 w 240"/>
                  <a:gd name="T7" fmla="*/ 2147483647 h 246"/>
                  <a:gd name="T8" fmla="*/ 2147483647 w 240"/>
                  <a:gd name="T9" fmla="*/ 2147483647 h 246"/>
                  <a:gd name="T10" fmla="*/ 2147483647 w 240"/>
                  <a:gd name="T11" fmla="*/ 2147483647 h 246"/>
                  <a:gd name="T12" fmla="*/ 2147483647 w 240"/>
                  <a:gd name="T13" fmla="*/ 2147483647 h 246"/>
                  <a:gd name="T14" fmla="*/ 2147483647 w 240"/>
                  <a:gd name="T15" fmla="*/ 2147483647 h 246"/>
                  <a:gd name="T16" fmla="*/ 2147483647 w 240"/>
                  <a:gd name="T17" fmla="*/ 2147483647 h 246"/>
                  <a:gd name="T18" fmla="*/ 2147483647 w 240"/>
                  <a:gd name="T19" fmla="*/ 2147483647 h 246"/>
                  <a:gd name="T20" fmla="*/ 2147483647 w 240"/>
                  <a:gd name="T21" fmla="*/ 2147483647 h 246"/>
                  <a:gd name="T22" fmla="*/ 2147483647 w 240"/>
                  <a:gd name="T23" fmla="*/ 0 h 2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40" h="246">
                    <a:moveTo>
                      <a:pt x="191" y="0"/>
                    </a:moveTo>
                    <a:cubicBezTo>
                      <a:pt x="49" y="0"/>
                      <a:pt x="49" y="0"/>
                      <a:pt x="49" y="0"/>
                    </a:cubicBezTo>
                    <a:cubicBezTo>
                      <a:pt x="22" y="0"/>
                      <a:pt x="0" y="22"/>
                      <a:pt x="0" y="49"/>
                    </a:cubicBezTo>
                    <a:cubicBezTo>
                      <a:pt x="0" y="128"/>
                      <a:pt x="0" y="128"/>
                      <a:pt x="0" y="128"/>
                    </a:cubicBezTo>
                    <a:cubicBezTo>
                      <a:pt x="0" y="155"/>
                      <a:pt x="22" y="177"/>
                      <a:pt x="49" y="177"/>
                    </a:cubicBezTo>
                    <a:cubicBezTo>
                      <a:pt x="57" y="177"/>
                      <a:pt x="57" y="177"/>
                      <a:pt x="57" y="177"/>
                    </a:cubicBezTo>
                    <a:cubicBezTo>
                      <a:pt x="49" y="198"/>
                      <a:pt x="31" y="246"/>
                      <a:pt x="31" y="245"/>
                    </a:cubicBezTo>
                    <a:cubicBezTo>
                      <a:pt x="32" y="244"/>
                      <a:pt x="97" y="195"/>
                      <a:pt x="121" y="177"/>
                    </a:cubicBezTo>
                    <a:cubicBezTo>
                      <a:pt x="191" y="177"/>
                      <a:pt x="191" y="177"/>
                      <a:pt x="191" y="177"/>
                    </a:cubicBezTo>
                    <a:cubicBezTo>
                      <a:pt x="218" y="177"/>
                      <a:pt x="240" y="155"/>
                      <a:pt x="240" y="128"/>
                    </a:cubicBezTo>
                    <a:cubicBezTo>
                      <a:pt x="240" y="49"/>
                      <a:pt x="240" y="49"/>
                      <a:pt x="240" y="49"/>
                    </a:cubicBezTo>
                    <a:cubicBezTo>
                      <a:pt x="240" y="22"/>
                      <a:pt x="218" y="0"/>
                      <a:pt x="191" y="0"/>
                    </a:cubicBezTo>
                    <a:close/>
                  </a:path>
                </a:pathLst>
              </a:custGeom>
              <a:solidFill>
                <a:srgbClr val="70C4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8407" name="Freeform 34"/>
              <p:cNvSpPr>
                <a:spLocks/>
              </p:cNvSpPr>
              <p:nvPr/>
            </p:nvSpPr>
            <p:spPr bwMode="auto">
              <a:xfrm>
                <a:off x="2369840" y="120567"/>
                <a:ext cx="329029" cy="383061"/>
              </a:xfrm>
              <a:custGeom>
                <a:avLst/>
                <a:gdLst>
                  <a:gd name="T0" fmla="*/ 2147483647 w 173"/>
                  <a:gd name="T1" fmla="*/ 0 h 201"/>
                  <a:gd name="T2" fmla="*/ 2147483647 w 173"/>
                  <a:gd name="T3" fmla="*/ 0 h 201"/>
                  <a:gd name="T4" fmla="*/ 0 w 173"/>
                  <a:gd name="T5" fmla="*/ 2147483647 h 201"/>
                  <a:gd name="T6" fmla="*/ 2147483647 w 173"/>
                  <a:gd name="T7" fmla="*/ 2147483647 h 201"/>
                  <a:gd name="T8" fmla="*/ 2147483647 w 173"/>
                  <a:gd name="T9" fmla="*/ 2147483647 h 201"/>
                  <a:gd name="T10" fmla="*/ 2147483647 w 173"/>
                  <a:gd name="T11" fmla="*/ 2147483647 h 201"/>
                  <a:gd name="T12" fmla="*/ 2147483647 w 173"/>
                  <a:gd name="T13" fmla="*/ 2147483647 h 201"/>
                  <a:gd name="T14" fmla="*/ 2147483647 w 173"/>
                  <a:gd name="T15" fmla="*/ 2147483647 h 201"/>
                  <a:gd name="T16" fmla="*/ 2147483647 w 173"/>
                  <a:gd name="T17" fmla="*/ 2147483647 h 201"/>
                  <a:gd name="T18" fmla="*/ 2147483647 w 173"/>
                  <a:gd name="T19" fmla="*/ 2147483647 h 201"/>
                  <a:gd name="T20" fmla="*/ 2147483647 w 173"/>
                  <a:gd name="T21" fmla="*/ 2147483647 h 201"/>
                  <a:gd name="T22" fmla="*/ 2147483647 w 173"/>
                  <a:gd name="T23" fmla="*/ 2147483647 h 201"/>
                  <a:gd name="T24" fmla="*/ 2147483647 w 173"/>
                  <a:gd name="T25" fmla="*/ 0 h 20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73" h="201">
                    <a:moveTo>
                      <a:pt x="133" y="0"/>
                    </a:moveTo>
                    <a:cubicBezTo>
                      <a:pt x="17" y="0"/>
                      <a:pt x="17" y="0"/>
                      <a:pt x="17" y="0"/>
                    </a:cubicBezTo>
                    <a:cubicBezTo>
                      <a:pt x="11" y="0"/>
                      <a:pt x="5" y="1"/>
                      <a:pt x="0" y="4"/>
                    </a:cubicBezTo>
                    <a:cubicBezTo>
                      <a:pt x="33" y="4"/>
                      <a:pt x="33" y="4"/>
                      <a:pt x="33" y="4"/>
                    </a:cubicBezTo>
                    <a:cubicBezTo>
                      <a:pt x="64" y="4"/>
                      <a:pt x="89" y="29"/>
                      <a:pt x="89" y="60"/>
                    </a:cubicBezTo>
                    <a:cubicBezTo>
                      <a:pt x="89" y="151"/>
                      <a:pt x="89" y="151"/>
                      <a:pt x="89" y="151"/>
                    </a:cubicBezTo>
                    <a:cubicBezTo>
                      <a:pt x="89" y="152"/>
                      <a:pt x="89" y="154"/>
                      <a:pt x="89" y="155"/>
                    </a:cubicBezTo>
                    <a:cubicBezTo>
                      <a:pt x="112" y="173"/>
                      <a:pt x="147" y="199"/>
                      <a:pt x="148" y="200"/>
                    </a:cubicBezTo>
                    <a:cubicBezTo>
                      <a:pt x="148" y="201"/>
                      <a:pt x="133" y="162"/>
                      <a:pt x="127" y="145"/>
                    </a:cubicBezTo>
                    <a:cubicBezTo>
                      <a:pt x="133" y="145"/>
                      <a:pt x="133" y="145"/>
                      <a:pt x="133" y="145"/>
                    </a:cubicBezTo>
                    <a:cubicBezTo>
                      <a:pt x="155" y="145"/>
                      <a:pt x="173" y="127"/>
                      <a:pt x="173" y="105"/>
                    </a:cubicBezTo>
                    <a:cubicBezTo>
                      <a:pt x="173" y="40"/>
                      <a:pt x="173" y="40"/>
                      <a:pt x="173" y="40"/>
                    </a:cubicBezTo>
                    <a:cubicBezTo>
                      <a:pt x="173" y="18"/>
                      <a:pt x="155" y="0"/>
                      <a:pt x="133" y="0"/>
                    </a:cubicBezTo>
                    <a:close/>
                  </a:path>
                </a:pathLst>
              </a:custGeom>
              <a:solidFill>
                <a:srgbClr val="70C4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30" name="Group 29"/>
            <p:cNvGrpSpPr/>
            <p:nvPr/>
          </p:nvGrpSpPr>
          <p:grpSpPr>
            <a:xfrm>
              <a:off x="5618364" y="3058750"/>
              <a:ext cx="392333" cy="298733"/>
              <a:chOff x="2070649" y="1631036"/>
              <a:chExt cx="723379" cy="550800"/>
            </a:xfrm>
            <a:solidFill>
              <a:schemeClr val="accent2"/>
            </a:solidFill>
          </p:grpSpPr>
          <p:sp>
            <p:nvSpPr>
              <p:cNvPr id="285" name="Oval 35"/>
              <p:cNvSpPr>
                <a:spLocks noChangeArrowheads="1"/>
              </p:cNvSpPr>
              <p:nvPr/>
            </p:nvSpPr>
            <p:spPr bwMode="auto">
              <a:xfrm>
                <a:off x="2344840" y="2015709"/>
                <a:ext cx="165321" cy="1661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286" name="Freeform 36"/>
              <p:cNvSpPr>
                <a:spLocks/>
              </p:cNvSpPr>
              <p:nvPr/>
            </p:nvSpPr>
            <p:spPr bwMode="auto">
              <a:xfrm>
                <a:off x="2228712" y="1861679"/>
                <a:ext cx="405641" cy="169353"/>
              </a:xfrm>
              <a:custGeom>
                <a:avLst/>
                <a:gdLst>
                  <a:gd name="T0" fmla="*/ 105 w 213"/>
                  <a:gd name="T1" fmla="*/ 31 h 89"/>
                  <a:gd name="T2" fmla="*/ 191 w 213"/>
                  <a:gd name="T3" fmla="*/ 89 h 89"/>
                  <a:gd name="T4" fmla="*/ 213 w 213"/>
                  <a:gd name="T5" fmla="*/ 64 h 89"/>
                  <a:gd name="T6" fmla="*/ 105 w 213"/>
                  <a:gd name="T7" fmla="*/ 0 h 89"/>
                  <a:gd name="T8" fmla="*/ 0 w 213"/>
                  <a:gd name="T9" fmla="*/ 58 h 89"/>
                  <a:gd name="T10" fmla="*/ 21 w 213"/>
                  <a:gd name="T11" fmla="*/ 82 h 89"/>
                  <a:gd name="T12" fmla="*/ 105 w 213"/>
                  <a:gd name="T13" fmla="*/ 31 h 89"/>
                </a:gdLst>
                <a:ahLst/>
                <a:cxnLst>
                  <a:cxn ang="0">
                    <a:pos x="T0" y="T1"/>
                  </a:cxn>
                  <a:cxn ang="0">
                    <a:pos x="T2" y="T3"/>
                  </a:cxn>
                  <a:cxn ang="0">
                    <a:pos x="T4" y="T5"/>
                  </a:cxn>
                  <a:cxn ang="0">
                    <a:pos x="T6" y="T7"/>
                  </a:cxn>
                  <a:cxn ang="0">
                    <a:pos x="T8" y="T9"/>
                  </a:cxn>
                  <a:cxn ang="0">
                    <a:pos x="T10" y="T11"/>
                  </a:cxn>
                  <a:cxn ang="0">
                    <a:pos x="T12" y="T13"/>
                  </a:cxn>
                </a:cxnLst>
                <a:rect l="0" t="0" r="r" b="b"/>
                <a:pathLst>
                  <a:path w="213" h="89">
                    <a:moveTo>
                      <a:pt x="105" y="31"/>
                    </a:moveTo>
                    <a:cubicBezTo>
                      <a:pt x="144" y="31"/>
                      <a:pt x="177" y="54"/>
                      <a:pt x="191" y="89"/>
                    </a:cubicBezTo>
                    <a:cubicBezTo>
                      <a:pt x="213" y="64"/>
                      <a:pt x="213" y="64"/>
                      <a:pt x="213" y="64"/>
                    </a:cubicBezTo>
                    <a:cubicBezTo>
                      <a:pt x="192" y="26"/>
                      <a:pt x="152" y="0"/>
                      <a:pt x="105" y="0"/>
                    </a:cubicBezTo>
                    <a:cubicBezTo>
                      <a:pt x="61" y="0"/>
                      <a:pt x="22" y="23"/>
                      <a:pt x="0" y="58"/>
                    </a:cubicBezTo>
                    <a:cubicBezTo>
                      <a:pt x="21" y="82"/>
                      <a:pt x="21" y="82"/>
                      <a:pt x="21" y="82"/>
                    </a:cubicBezTo>
                    <a:cubicBezTo>
                      <a:pt x="37" y="51"/>
                      <a:pt x="68" y="31"/>
                      <a:pt x="105"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287" name="Freeform 37"/>
              <p:cNvSpPr>
                <a:spLocks/>
              </p:cNvSpPr>
              <p:nvPr/>
            </p:nvSpPr>
            <p:spPr bwMode="auto">
              <a:xfrm>
                <a:off x="2157745" y="1749583"/>
                <a:ext cx="549187" cy="195966"/>
              </a:xfrm>
              <a:custGeom>
                <a:avLst/>
                <a:gdLst>
                  <a:gd name="T0" fmla="*/ 142 w 288"/>
                  <a:gd name="T1" fmla="*/ 34 h 103"/>
                  <a:gd name="T2" fmla="*/ 264 w 288"/>
                  <a:gd name="T3" fmla="*/ 103 h 103"/>
                  <a:gd name="T4" fmla="*/ 288 w 288"/>
                  <a:gd name="T5" fmla="*/ 76 h 103"/>
                  <a:gd name="T6" fmla="*/ 142 w 288"/>
                  <a:gd name="T7" fmla="*/ 0 h 103"/>
                  <a:gd name="T8" fmla="*/ 0 w 288"/>
                  <a:gd name="T9" fmla="*/ 71 h 103"/>
                  <a:gd name="T10" fmla="*/ 23 w 288"/>
                  <a:gd name="T11" fmla="*/ 97 h 103"/>
                  <a:gd name="T12" fmla="*/ 142 w 288"/>
                  <a:gd name="T13" fmla="*/ 34 h 103"/>
                </a:gdLst>
                <a:ahLst/>
                <a:cxnLst>
                  <a:cxn ang="0">
                    <a:pos x="T0" y="T1"/>
                  </a:cxn>
                  <a:cxn ang="0">
                    <a:pos x="T2" y="T3"/>
                  </a:cxn>
                  <a:cxn ang="0">
                    <a:pos x="T4" y="T5"/>
                  </a:cxn>
                  <a:cxn ang="0">
                    <a:pos x="T6" y="T7"/>
                  </a:cxn>
                  <a:cxn ang="0">
                    <a:pos x="T8" y="T9"/>
                  </a:cxn>
                  <a:cxn ang="0">
                    <a:pos x="T10" y="T11"/>
                  </a:cxn>
                  <a:cxn ang="0">
                    <a:pos x="T12" y="T13"/>
                  </a:cxn>
                </a:cxnLst>
                <a:rect l="0" t="0" r="r" b="b"/>
                <a:pathLst>
                  <a:path w="288" h="103">
                    <a:moveTo>
                      <a:pt x="142" y="34"/>
                    </a:moveTo>
                    <a:cubicBezTo>
                      <a:pt x="194" y="34"/>
                      <a:pt x="239" y="62"/>
                      <a:pt x="264" y="103"/>
                    </a:cubicBezTo>
                    <a:cubicBezTo>
                      <a:pt x="288" y="76"/>
                      <a:pt x="288" y="76"/>
                      <a:pt x="288" y="76"/>
                    </a:cubicBezTo>
                    <a:cubicBezTo>
                      <a:pt x="256" y="30"/>
                      <a:pt x="202" y="0"/>
                      <a:pt x="142" y="0"/>
                    </a:cubicBezTo>
                    <a:cubicBezTo>
                      <a:pt x="84" y="0"/>
                      <a:pt x="32" y="28"/>
                      <a:pt x="0" y="71"/>
                    </a:cubicBezTo>
                    <a:cubicBezTo>
                      <a:pt x="23" y="97"/>
                      <a:pt x="23" y="97"/>
                      <a:pt x="23" y="97"/>
                    </a:cubicBezTo>
                    <a:cubicBezTo>
                      <a:pt x="49" y="59"/>
                      <a:pt x="93" y="34"/>
                      <a:pt x="142"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288" name="Freeform 38"/>
              <p:cNvSpPr>
                <a:spLocks/>
              </p:cNvSpPr>
              <p:nvPr/>
            </p:nvSpPr>
            <p:spPr bwMode="auto">
              <a:xfrm>
                <a:off x="2070649" y="1631036"/>
                <a:ext cx="723379" cy="229030"/>
              </a:xfrm>
              <a:custGeom>
                <a:avLst/>
                <a:gdLst>
                  <a:gd name="T0" fmla="*/ 188 w 380"/>
                  <a:gd name="T1" fmla="*/ 36 h 120"/>
                  <a:gd name="T2" fmla="*/ 355 w 380"/>
                  <a:gd name="T3" fmla="*/ 120 h 120"/>
                  <a:gd name="T4" fmla="*/ 380 w 380"/>
                  <a:gd name="T5" fmla="*/ 93 h 120"/>
                  <a:gd name="T6" fmla="*/ 188 w 380"/>
                  <a:gd name="T7" fmla="*/ 0 h 120"/>
                  <a:gd name="T8" fmla="*/ 0 w 380"/>
                  <a:gd name="T9" fmla="*/ 88 h 120"/>
                  <a:gd name="T10" fmla="*/ 25 w 380"/>
                  <a:gd name="T11" fmla="*/ 115 h 120"/>
                  <a:gd name="T12" fmla="*/ 188 w 380"/>
                  <a:gd name="T13" fmla="*/ 36 h 120"/>
                </a:gdLst>
                <a:ahLst/>
                <a:cxnLst>
                  <a:cxn ang="0">
                    <a:pos x="T0" y="T1"/>
                  </a:cxn>
                  <a:cxn ang="0">
                    <a:pos x="T2" y="T3"/>
                  </a:cxn>
                  <a:cxn ang="0">
                    <a:pos x="T4" y="T5"/>
                  </a:cxn>
                  <a:cxn ang="0">
                    <a:pos x="T6" y="T7"/>
                  </a:cxn>
                  <a:cxn ang="0">
                    <a:pos x="T8" y="T9"/>
                  </a:cxn>
                  <a:cxn ang="0">
                    <a:pos x="T10" y="T11"/>
                  </a:cxn>
                  <a:cxn ang="0">
                    <a:pos x="T12" y="T13"/>
                  </a:cxn>
                </a:cxnLst>
                <a:rect l="0" t="0" r="r" b="b"/>
                <a:pathLst>
                  <a:path w="380" h="120">
                    <a:moveTo>
                      <a:pt x="188" y="36"/>
                    </a:moveTo>
                    <a:cubicBezTo>
                      <a:pt x="256" y="36"/>
                      <a:pt x="317" y="69"/>
                      <a:pt x="355" y="120"/>
                    </a:cubicBezTo>
                    <a:cubicBezTo>
                      <a:pt x="380" y="93"/>
                      <a:pt x="380" y="93"/>
                      <a:pt x="380" y="93"/>
                    </a:cubicBezTo>
                    <a:cubicBezTo>
                      <a:pt x="335" y="36"/>
                      <a:pt x="266" y="0"/>
                      <a:pt x="188" y="0"/>
                    </a:cubicBezTo>
                    <a:cubicBezTo>
                      <a:pt x="113" y="0"/>
                      <a:pt x="45" y="34"/>
                      <a:pt x="0" y="88"/>
                    </a:cubicBezTo>
                    <a:cubicBezTo>
                      <a:pt x="25" y="115"/>
                      <a:pt x="25" y="115"/>
                      <a:pt x="25" y="115"/>
                    </a:cubicBezTo>
                    <a:cubicBezTo>
                      <a:pt x="63" y="67"/>
                      <a:pt x="122" y="36"/>
                      <a:pt x="188"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31" name="Group 30"/>
            <p:cNvGrpSpPr/>
            <p:nvPr/>
          </p:nvGrpSpPr>
          <p:grpSpPr>
            <a:xfrm>
              <a:off x="5265834" y="2004218"/>
              <a:ext cx="298733" cy="227002"/>
              <a:chOff x="1420657" y="-313299"/>
              <a:chExt cx="550800" cy="418544"/>
            </a:xfrm>
            <a:solidFill>
              <a:schemeClr val="accent1"/>
            </a:solidFill>
          </p:grpSpPr>
          <p:sp>
            <p:nvSpPr>
              <p:cNvPr id="281" name="Oval 39"/>
              <p:cNvSpPr>
                <a:spLocks noChangeArrowheads="1"/>
              </p:cNvSpPr>
              <p:nvPr/>
            </p:nvSpPr>
            <p:spPr bwMode="auto">
              <a:xfrm>
                <a:off x="1630332" y="-20560"/>
                <a:ext cx="125805" cy="12580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282" name="Freeform 40"/>
              <p:cNvSpPr>
                <a:spLocks/>
              </p:cNvSpPr>
              <p:nvPr/>
            </p:nvSpPr>
            <p:spPr bwMode="auto">
              <a:xfrm>
                <a:off x="1540817" y="-138301"/>
                <a:ext cx="308868" cy="129837"/>
              </a:xfrm>
              <a:custGeom>
                <a:avLst/>
                <a:gdLst>
                  <a:gd name="T0" fmla="*/ 80 w 162"/>
                  <a:gd name="T1" fmla="*/ 23 h 68"/>
                  <a:gd name="T2" fmla="*/ 146 w 162"/>
                  <a:gd name="T3" fmla="*/ 68 h 68"/>
                  <a:gd name="T4" fmla="*/ 162 w 162"/>
                  <a:gd name="T5" fmla="*/ 49 h 68"/>
                  <a:gd name="T6" fmla="*/ 80 w 162"/>
                  <a:gd name="T7" fmla="*/ 0 h 68"/>
                  <a:gd name="T8" fmla="*/ 0 w 162"/>
                  <a:gd name="T9" fmla="*/ 45 h 68"/>
                  <a:gd name="T10" fmla="*/ 16 w 162"/>
                  <a:gd name="T11" fmla="*/ 63 h 68"/>
                  <a:gd name="T12" fmla="*/ 80 w 162"/>
                  <a:gd name="T13" fmla="*/ 23 h 68"/>
                </a:gdLst>
                <a:ahLst/>
                <a:cxnLst>
                  <a:cxn ang="0">
                    <a:pos x="T0" y="T1"/>
                  </a:cxn>
                  <a:cxn ang="0">
                    <a:pos x="T2" y="T3"/>
                  </a:cxn>
                  <a:cxn ang="0">
                    <a:pos x="T4" y="T5"/>
                  </a:cxn>
                  <a:cxn ang="0">
                    <a:pos x="T6" y="T7"/>
                  </a:cxn>
                  <a:cxn ang="0">
                    <a:pos x="T8" y="T9"/>
                  </a:cxn>
                  <a:cxn ang="0">
                    <a:pos x="T10" y="T11"/>
                  </a:cxn>
                  <a:cxn ang="0">
                    <a:pos x="T12" y="T13"/>
                  </a:cxn>
                </a:cxnLst>
                <a:rect l="0" t="0" r="r" b="b"/>
                <a:pathLst>
                  <a:path w="162" h="68">
                    <a:moveTo>
                      <a:pt x="80" y="23"/>
                    </a:moveTo>
                    <a:cubicBezTo>
                      <a:pt x="110" y="23"/>
                      <a:pt x="135" y="42"/>
                      <a:pt x="146" y="68"/>
                    </a:cubicBezTo>
                    <a:cubicBezTo>
                      <a:pt x="162" y="49"/>
                      <a:pt x="162" y="49"/>
                      <a:pt x="162" y="49"/>
                    </a:cubicBezTo>
                    <a:cubicBezTo>
                      <a:pt x="146" y="20"/>
                      <a:pt x="115" y="0"/>
                      <a:pt x="80" y="0"/>
                    </a:cubicBezTo>
                    <a:cubicBezTo>
                      <a:pt x="46" y="0"/>
                      <a:pt x="17" y="18"/>
                      <a:pt x="0" y="45"/>
                    </a:cubicBezTo>
                    <a:cubicBezTo>
                      <a:pt x="16" y="63"/>
                      <a:pt x="16" y="63"/>
                      <a:pt x="16" y="63"/>
                    </a:cubicBezTo>
                    <a:cubicBezTo>
                      <a:pt x="28" y="39"/>
                      <a:pt x="52" y="23"/>
                      <a:pt x="80"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283" name="Freeform 41"/>
              <p:cNvSpPr>
                <a:spLocks/>
              </p:cNvSpPr>
              <p:nvPr/>
            </p:nvSpPr>
            <p:spPr bwMode="auto">
              <a:xfrm>
                <a:off x="1487591" y="-223784"/>
                <a:ext cx="416931" cy="148386"/>
              </a:xfrm>
              <a:custGeom>
                <a:avLst/>
                <a:gdLst>
                  <a:gd name="T0" fmla="*/ 108 w 219"/>
                  <a:gd name="T1" fmla="*/ 26 h 78"/>
                  <a:gd name="T2" fmla="*/ 201 w 219"/>
                  <a:gd name="T3" fmla="*/ 78 h 78"/>
                  <a:gd name="T4" fmla="*/ 219 w 219"/>
                  <a:gd name="T5" fmla="*/ 58 h 78"/>
                  <a:gd name="T6" fmla="*/ 108 w 219"/>
                  <a:gd name="T7" fmla="*/ 0 h 78"/>
                  <a:gd name="T8" fmla="*/ 0 w 219"/>
                  <a:gd name="T9" fmla="*/ 54 h 78"/>
                  <a:gd name="T10" fmla="*/ 18 w 219"/>
                  <a:gd name="T11" fmla="*/ 74 h 78"/>
                  <a:gd name="T12" fmla="*/ 108 w 219"/>
                  <a:gd name="T13" fmla="*/ 26 h 78"/>
                </a:gdLst>
                <a:ahLst/>
                <a:cxnLst>
                  <a:cxn ang="0">
                    <a:pos x="T0" y="T1"/>
                  </a:cxn>
                  <a:cxn ang="0">
                    <a:pos x="T2" y="T3"/>
                  </a:cxn>
                  <a:cxn ang="0">
                    <a:pos x="T4" y="T5"/>
                  </a:cxn>
                  <a:cxn ang="0">
                    <a:pos x="T6" y="T7"/>
                  </a:cxn>
                  <a:cxn ang="0">
                    <a:pos x="T8" y="T9"/>
                  </a:cxn>
                  <a:cxn ang="0">
                    <a:pos x="T10" y="T11"/>
                  </a:cxn>
                  <a:cxn ang="0">
                    <a:pos x="T12" y="T13"/>
                  </a:cxn>
                </a:cxnLst>
                <a:rect l="0" t="0" r="r" b="b"/>
                <a:pathLst>
                  <a:path w="219" h="78">
                    <a:moveTo>
                      <a:pt x="108" y="26"/>
                    </a:moveTo>
                    <a:cubicBezTo>
                      <a:pt x="147" y="26"/>
                      <a:pt x="182" y="47"/>
                      <a:pt x="201" y="78"/>
                    </a:cubicBezTo>
                    <a:cubicBezTo>
                      <a:pt x="219" y="58"/>
                      <a:pt x="219" y="58"/>
                      <a:pt x="219" y="58"/>
                    </a:cubicBezTo>
                    <a:cubicBezTo>
                      <a:pt x="195" y="23"/>
                      <a:pt x="154" y="0"/>
                      <a:pt x="108" y="0"/>
                    </a:cubicBezTo>
                    <a:cubicBezTo>
                      <a:pt x="64" y="0"/>
                      <a:pt x="24" y="21"/>
                      <a:pt x="0" y="54"/>
                    </a:cubicBezTo>
                    <a:cubicBezTo>
                      <a:pt x="18" y="74"/>
                      <a:pt x="18" y="74"/>
                      <a:pt x="18" y="74"/>
                    </a:cubicBezTo>
                    <a:cubicBezTo>
                      <a:pt x="37" y="45"/>
                      <a:pt x="70" y="26"/>
                      <a:pt x="108"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284" name="Freeform 42"/>
              <p:cNvSpPr>
                <a:spLocks/>
              </p:cNvSpPr>
              <p:nvPr/>
            </p:nvSpPr>
            <p:spPr bwMode="auto">
              <a:xfrm>
                <a:off x="1420657" y="-313299"/>
                <a:ext cx="550800" cy="173385"/>
              </a:xfrm>
              <a:custGeom>
                <a:avLst/>
                <a:gdLst>
                  <a:gd name="T0" fmla="*/ 143 w 289"/>
                  <a:gd name="T1" fmla="*/ 28 h 91"/>
                  <a:gd name="T2" fmla="*/ 270 w 289"/>
                  <a:gd name="T3" fmla="*/ 91 h 91"/>
                  <a:gd name="T4" fmla="*/ 289 w 289"/>
                  <a:gd name="T5" fmla="*/ 71 h 91"/>
                  <a:gd name="T6" fmla="*/ 143 w 289"/>
                  <a:gd name="T7" fmla="*/ 0 h 91"/>
                  <a:gd name="T8" fmla="*/ 0 w 289"/>
                  <a:gd name="T9" fmla="*/ 67 h 91"/>
                  <a:gd name="T10" fmla="*/ 19 w 289"/>
                  <a:gd name="T11" fmla="*/ 87 h 91"/>
                  <a:gd name="T12" fmla="*/ 143 w 289"/>
                  <a:gd name="T13" fmla="*/ 28 h 91"/>
                </a:gdLst>
                <a:ahLst/>
                <a:cxnLst>
                  <a:cxn ang="0">
                    <a:pos x="T0" y="T1"/>
                  </a:cxn>
                  <a:cxn ang="0">
                    <a:pos x="T2" y="T3"/>
                  </a:cxn>
                  <a:cxn ang="0">
                    <a:pos x="T4" y="T5"/>
                  </a:cxn>
                  <a:cxn ang="0">
                    <a:pos x="T6" y="T7"/>
                  </a:cxn>
                  <a:cxn ang="0">
                    <a:pos x="T8" y="T9"/>
                  </a:cxn>
                  <a:cxn ang="0">
                    <a:pos x="T10" y="T11"/>
                  </a:cxn>
                  <a:cxn ang="0">
                    <a:pos x="T12" y="T13"/>
                  </a:cxn>
                </a:cxnLst>
                <a:rect l="0" t="0" r="r" b="b"/>
                <a:pathLst>
                  <a:path w="289" h="91">
                    <a:moveTo>
                      <a:pt x="143" y="28"/>
                    </a:moveTo>
                    <a:cubicBezTo>
                      <a:pt x="195" y="28"/>
                      <a:pt x="241" y="53"/>
                      <a:pt x="270" y="91"/>
                    </a:cubicBezTo>
                    <a:cubicBezTo>
                      <a:pt x="289" y="71"/>
                      <a:pt x="289" y="71"/>
                      <a:pt x="289" y="71"/>
                    </a:cubicBezTo>
                    <a:cubicBezTo>
                      <a:pt x="255" y="28"/>
                      <a:pt x="202" y="0"/>
                      <a:pt x="143" y="0"/>
                    </a:cubicBezTo>
                    <a:cubicBezTo>
                      <a:pt x="85" y="0"/>
                      <a:pt x="34" y="26"/>
                      <a:pt x="0" y="67"/>
                    </a:cubicBezTo>
                    <a:cubicBezTo>
                      <a:pt x="19" y="87"/>
                      <a:pt x="19" y="87"/>
                      <a:pt x="19" y="87"/>
                    </a:cubicBezTo>
                    <a:cubicBezTo>
                      <a:pt x="48" y="51"/>
                      <a:pt x="92" y="28"/>
                      <a:pt x="143"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32" name="Group 31"/>
            <p:cNvGrpSpPr/>
            <p:nvPr/>
          </p:nvGrpSpPr>
          <p:grpSpPr>
            <a:xfrm>
              <a:off x="6517187" y="2112689"/>
              <a:ext cx="297421" cy="230064"/>
              <a:chOff x="3727889" y="-113301"/>
              <a:chExt cx="548381" cy="424189"/>
            </a:xfrm>
            <a:solidFill>
              <a:schemeClr val="accent2"/>
            </a:solidFill>
          </p:grpSpPr>
          <p:sp>
            <p:nvSpPr>
              <p:cNvPr id="273" name="Oval 43"/>
              <p:cNvSpPr>
                <a:spLocks noChangeArrowheads="1"/>
              </p:cNvSpPr>
              <p:nvPr/>
            </p:nvSpPr>
            <p:spPr bwMode="auto">
              <a:xfrm>
                <a:off x="3954500" y="47987"/>
                <a:ext cx="96773" cy="9758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274" name="Freeform 44"/>
              <p:cNvSpPr>
                <a:spLocks/>
              </p:cNvSpPr>
              <p:nvPr/>
            </p:nvSpPr>
            <p:spPr bwMode="auto">
              <a:xfrm>
                <a:off x="4042402" y="-20560"/>
                <a:ext cx="98386" cy="238707"/>
              </a:xfrm>
              <a:custGeom>
                <a:avLst/>
                <a:gdLst>
                  <a:gd name="T0" fmla="*/ 34 w 52"/>
                  <a:gd name="T1" fmla="*/ 61 h 125"/>
                  <a:gd name="T2" fmla="*/ 0 w 52"/>
                  <a:gd name="T3" fmla="*/ 112 h 125"/>
                  <a:gd name="T4" fmla="*/ 15 w 52"/>
                  <a:gd name="T5" fmla="*/ 125 h 125"/>
                  <a:gd name="T6" fmla="*/ 52 w 52"/>
                  <a:gd name="T7" fmla="*/ 61 h 125"/>
                  <a:gd name="T8" fmla="*/ 18 w 52"/>
                  <a:gd name="T9" fmla="*/ 0 h 125"/>
                  <a:gd name="T10" fmla="*/ 4 w 52"/>
                  <a:gd name="T11" fmla="*/ 12 h 125"/>
                  <a:gd name="T12" fmla="*/ 34 w 52"/>
                  <a:gd name="T13" fmla="*/ 61 h 125"/>
                </a:gdLst>
                <a:ahLst/>
                <a:cxnLst>
                  <a:cxn ang="0">
                    <a:pos x="T0" y="T1"/>
                  </a:cxn>
                  <a:cxn ang="0">
                    <a:pos x="T2" y="T3"/>
                  </a:cxn>
                  <a:cxn ang="0">
                    <a:pos x="T4" y="T5"/>
                  </a:cxn>
                  <a:cxn ang="0">
                    <a:pos x="T6" y="T7"/>
                  </a:cxn>
                  <a:cxn ang="0">
                    <a:pos x="T8" y="T9"/>
                  </a:cxn>
                  <a:cxn ang="0">
                    <a:pos x="T10" y="T11"/>
                  </a:cxn>
                  <a:cxn ang="0">
                    <a:pos x="T12" y="T13"/>
                  </a:cxn>
                </a:cxnLst>
                <a:rect l="0" t="0" r="r" b="b"/>
                <a:pathLst>
                  <a:path w="52" h="125">
                    <a:moveTo>
                      <a:pt x="34" y="61"/>
                    </a:moveTo>
                    <a:cubicBezTo>
                      <a:pt x="34" y="84"/>
                      <a:pt x="20" y="104"/>
                      <a:pt x="0" y="112"/>
                    </a:cubicBezTo>
                    <a:cubicBezTo>
                      <a:pt x="15" y="125"/>
                      <a:pt x="15" y="125"/>
                      <a:pt x="15" y="125"/>
                    </a:cubicBezTo>
                    <a:cubicBezTo>
                      <a:pt x="37" y="113"/>
                      <a:pt x="52" y="89"/>
                      <a:pt x="52" y="61"/>
                    </a:cubicBezTo>
                    <a:cubicBezTo>
                      <a:pt x="52" y="35"/>
                      <a:pt x="39" y="13"/>
                      <a:pt x="18" y="0"/>
                    </a:cubicBezTo>
                    <a:cubicBezTo>
                      <a:pt x="4" y="12"/>
                      <a:pt x="4" y="12"/>
                      <a:pt x="4" y="12"/>
                    </a:cubicBezTo>
                    <a:cubicBezTo>
                      <a:pt x="22" y="21"/>
                      <a:pt x="34" y="40"/>
                      <a:pt x="34"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275" name="Freeform 45"/>
              <p:cNvSpPr>
                <a:spLocks/>
              </p:cNvSpPr>
              <p:nvPr/>
            </p:nvSpPr>
            <p:spPr bwMode="auto">
              <a:xfrm>
                <a:off x="4093208" y="-62495"/>
                <a:ext cx="114515" cy="322577"/>
              </a:xfrm>
              <a:custGeom>
                <a:avLst/>
                <a:gdLst>
                  <a:gd name="T0" fmla="*/ 40 w 60"/>
                  <a:gd name="T1" fmla="*/ 83 h 169"/>
                  <a:gd name="T2" fmla="*/ 0 w 60"/>
                  <a:gd name="T3" fmla="*/ 155 h 169"/>
                  <a:gd name="T4" fmla="*/ 15 w 60"/>
                  <a:gd name="T5" fmla="*/ 169 h 169"/>
                  <a:gd name="T6" fmla="*/ 60 w 60"/>
                  <a:gd name="T7" fmla="*/ 83 h 169"/>
                  <a:gd name="T8" fmla="*/ 19 w 60"/>
                  <a:gd name="T9" fmla="*/ 0 h 169"/>
                  <a:gd name="T10" fmla="*/ 3 w 60"/>
                  <a:gd name="T11" fmla="*/ 14 h 169"/>
                  <a:gd name="T12" fmla="*/ 40 w 60"/>
                  <a:gd name="T13" fmla="*/ 83 h 169"/>
                </a:gdLst>
                <a:ahLst/>
                <a:cxnLst>
                  <a:cxn ang="0">
                    <a:pos x="T0" y="T1"/>
                  </a:cxn>
                  <a:cxn ang="0">
                    <a:pos x="T2" y="T3"/>
                  </a:cxn>
                  <a:cxn ang="0">
                    <a:pos x="T4" y="T5"/>
                  </a:cxn>
                  <a:cxn ang="0">
                    <a:pos x="T6" y="T7"/>
                  </a:cxn>
                  <a:cxn ang="0">
                    <a:pos x="T8" y="T9"/>
                  </a:cxn>
                  <a:cxn ang="0">
                    <a:pos x="T10" y="T11"/>
                  </a:cxn>
                  <a:cxn ang="0">
                    <a:pos x="T12" y="T13"/>
                  </a:cxn>
                </a:cxnLst>
                <a:rect l="0" t="0" r="r" b="b"/>
                <a:pathLst>
                  <a:path w="60" h="169">
                    <a:moveTo>
                      <a:pt x="40" y="83"/>
                    </a:moveTo>
                    <a:cubicBezTo>
                      <a:pt x="40" y="114"/>
                      <a:pt x="24" y="140"/>
                      <a:pt x="0" y="155"/>
                    </a:cubicBezTo>
                    <a:cubicBezTo>
                      <a:pt x="15" y="169"/>
                      <a:pt x="15" y="169"/>
                      <a:pt x="15" y="169"/>
                    </a:cubicBezTo>
                    <a:cubicBezTo>
                      <a:pt x="42" y="150"/>
                      <a:pt x="60" y="119"/>
                      <a:pt x="60" y="83"/>
                    </a:cubicBezTo>
                    <a:cubicBezTo>
                      <a:pt x="60" y="49"/>
                      <a:pt x="44" y="19"/>
                      <a:pt x="19" y="0"/>
                    </a:cubicBezTo>
                    <a:cubicBezTo>
                      <a:pt x="3" y="14"/>
                      <a:pt x="3" y="14"/>
                      <a:pt x="3" y="14"/>
                    </a:cubicBezTo>
                    <a:cubicBezTo>
                      <a:pt x="25" y="29"/>
                      <a:pt x="40" y="54"/>
                      <a:pt x="40" y="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276" name="Freeform 46"/>
              <p:cNvSpPr>
                <a:spLocks/>
              </p:cNvSpPr>
              <p:nvPr/>
            </p:nvSpPr>
            <p:spPr bwMode="auto">
              <a:xfrm>
                <a:off x="4143207" y="-113301"/>
                <a:ext cx="133063" cy="424189"/>
              </a:xfrm>
              <a:custGeom>
                <a:avLst/>
                <a:gdLst>
                  <a:gd name="T0" fmla="*/ 49 w 70"/>
                  <a:gd name="T1" fmla="*/ 110 h 223"/>
                  <a:gd name="T2" fmla="*/ 0 w 70"/>
                  <a:gd name="T3" fmla="*/ 209 h 223"/>
                  <a:gd name="T4" fmla="*/ 16 w 70"/>
                  <a:gd name="T5" fmla="*/ 223 h 223"/>
                  <a:gd name="T6" fmla="*/ 70 w 70"/>
                  <a:gd name="T7" fmla="*/ 110 h 223"/>
                  <a:gd name="T8" fmla="*/ 19 w 70"/>
                  <a:gd name="T9" fmla="*/ 0 h 223"/>
                  <a:gd name="T10" fmla="*/ 3 w 70"/>
                  <a:gd name="T11" fmla="*/ 14 h 223"/>
                  <a:gd name="T12" fmla="*/ 49 w 70"/>
                  <a:gd name="T13" fmla="*/ 110 h 223"/>
                </a:gdLst>
                <a:ahLst/>
                <a:cxnLst>
                  <a:cxn ang="0">
                    <a:pos x="T0" y="T1"/>
                  </a:cxn>
                  <a:cxn ang="0">
                    <a:pos x="T2" y="T3"/>
                  </a:cxn>
                  <a:cxn ang="0">
                    <a:pos x="T4" y="T5"/>
                  </a:cxn>
                  <a:cxn ang="0">
                    <a:pos x="T6" y="T7"/>
                  </a:cxn>
                  <a:cxn ang="0">
                    <a:pos x="T8" y="T9"/>
                  </a:cxn>
                  <a:cxn ang="0">
                    <a:pos x="T10" y="T11"/>
                  </a:cxn>
                  <a:cxn ang="0">
                    <a:pos x="T12" y="T13"/>
                  </a:cxn>
                </a:cxnLst>
                <a:rect l="0" t="0" r="r" b="b"/>
                <a:pathLst>
                  <a:path w="70" h="223">
                    <a:moveTo>
                      <a:pt x="49" y="110"/>
                    </a:moveTo>
                    <a:cubicBezTo>
                      <a:pt x="49" y="151"/>
                      <a:pt x="30" y="186"/>
                      <a:pt x="0" y="209"/>
                    </a:cubicBezTo>
                    <a:cubicBezTo>
                      <a:pt x="16" y="223"/>
                      <a:pt x="16" y="223"/>
                      <a:pt x="16" y="223"/>
                    </a:cubicBezTo>
                    <a:cubicBezTo>
                      <a:pt x="49" y="197"/>
                      <a:pt x="70" y="156"/>
                      <a:pt x="70" y="110"/>
                    </a:cubicBezTo>
                    <a:cubicBezTo>
                      <a:pt x="70" y="66"/>
                      <a:pt x="50" y="26"/>
                      <a:pt x="19" y="0"/>
                    </a:cubicBezTo>
                    <a:cubicBezTo>
                      <a:pt x="3" y="14"/>
                      <a:pt x="3" y="14"/>
                      <a:pt x="3" y="14"/>
                    </a:cubicBezTo>
                    <a:cubicBezTo>
                      <a:pt x="31" y="37"/>
                      <a:pt x="49" y="71"/>
                      <a:pt x="49" y="1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277" name="Oval 47"/>
              <p:cNvSpPr>
                <a:spLocks noChangeArrowheads="1"/>
              </p:cNvSpPr>
              <p:nvPr/>
            </p:nvSpPr>
            <p:spPr bwMode="auto">
              <a:xfrm>
                <a:off x="3952887" y="52019"/>
                <a:ext cx="96773" cy="9758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278" name="Freeform 48"/>
              <p:cNvSpPr>
                <a:spLocks/>
              </p:cNvSpPr>
              <p:nvPr/>
            </p:nvSpPr>
            <p:spPr bwMode="auto">
              <a:xfrm>
                <a:off x="3863371" y="-20560"/>
                <a:ext cx="98386" cy="238707"/>
              </a:xfrm>
              <a:custGeom>
                <a:avLst/>
                <a:gdLst>
                  <a:gd name="T0" fmla="*/ 18 w 52"/>
                  <a:gd name="T1" fmla="*/ 64 h 125"/>
                  <a:gd name="T2" fmla="*/ 52 w 52"/>
                  <a:gd name="T3" fmla="*/ 13 h 125"/>
                  <a:gd name="T4" fmla="*/ 38 w 52"/>
                  <a:gd name="T5" fmla="*/ 0 h 125"/>
                  <a:gd name="T6" fmla="*/ 0 w 52"/>
                  <a:gd name="T7" fmla="*/ 64 h 125"/>
                  <a:gd name="T8" fmla="*/ 34 w 52"/>
                  <a:gd name="T9" fmla="*/ 125 h 125"/>
                  <a:gd name="T10" fmla="*/ 48 w 52"/>
                  <a:gd name="T11" fmla="*/ 113 h 125"/>
                  <a:gd name="T12" fmla="*/ 18 w 52"/>
                  <a:gd name="T13" fmla="*/ 64 h 125"/>
                </a:gdLst>
                <a:ahLst/>
                <a:cxnLst>
                  <a:cxn ang="0">
                    <a:pos x="T0" y="T1"/>
                  </a:cxn>
                  <a:cxn ang="0">
                    <a:pos x="T2" y="T3"/>
                  </a:cxn>
                  <a:cxn ang="0">
                    <a:pos x="T4" y="T5"/>
                  </a:cxn>
                  <a:cxn ang="0">
                    <a:pos x="T6" y="T7"/>
                  </a:cxn>
                  <a:cxn ang="0">
                    <a:pos x="T8" y="T9"/>
                  </a:cxn>
                  <a:cxn ang="0">
                    <a:pos x="T10" y="T11"/>
                  </a:cxn>
                  <a:cxn ang="0">
                    <a:pos x="T12" y="T13"/>
                  </a:cxn>
                </a:cxnLst>
                <a:rect l="0" t="0" r="r" b="b"/>
                <a:pathLst>
                  <a:path w="52" h="125">
                    <a:moveTo>
                      <a:pt x="18" y="64"/>
                    </a:moveTo>
                    <a:cubicBezTo>
                      <a:pt x="18" y="41"/>
                      <a:pt x="32" y="21"/>
                      <a:pt x="52" y="13"/>
                    </a:cubicBezTo>
                    <a:cubicBezTo>
                      <a:pt x="38" y="0"/>
                      <a:pt x="38" y="0"/>
                      <a:pt x="38" y="0"/>
                    </a:cubicBezTo>
                    <a:cubicBezTo>
                      <a:pt x="15" y="12"/>
                      <a:pt x="0" y="36"/>
                      <a:pt x="0" y="64"/>
                    </a:cubicBezTo>
                    <a:cubicBezTo>
                      <a:pt x="0" y="90"/>
                      <a:pt x="14" y="113"/>
                      <a:pt x="34" y="125"/>
                    </a:cubicBezTo>
                    <a:cubicBezTo>
                      <a:pt x="48" y="113"/>
                      <a:pt x="48" y="113"/>
                      <a:pt x="48" y="113"/>
                    </a:cubicBezTo>
                    <a:cubicBezTo>
                      <a:pt x="30" y="104"/>
                      <a:pt x="18" y="85"/>
                      <a:pt x="18"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279" name="Freeform 49"/>
              <p:cNvSpPr>
                <a:spLocks/>
              </p:cNvSpPr>
              <p:nvPr/>
            </p:nvSpPr>
            <p:spPr bwMode="auto">
              <a:xfrm>
                <a:off x="3796437" y="-62495"/>
                <a:ext cx="116128" cy="322577"/>
              </a:xfrm>
              <a:custGeom>
                <a:avLst/>
                <a:gdLst>
                  <a:gd name="T0" fmla="*/ 20 w 61"/>
                  <a:gd name="T1" fmla="*/ 86 h 169"/>
                  <a:gd name="T2" fmla="*/ 61 w 61"/>
                  <a:gd name="T3" fmla="*/ 14 h 169"/>
                  <a:gd name="T4" fmla="*/ 45 w 61"/>
                  <a:gd name="T5" fmla="*/ 0 h 169"/>
                  <a:gd name="T6" fmla="*/ 0 w 61"/>
                  <a:gd name="T7" fmla="*/ 86 h 169"/>
                  <a:gd name="T8" fmla="*/ 42 w 61"/>
                  <a:gd name="T9" fmla="*/ 169 h 169"/>
                  <a:gd name="T10" fmla="*/ 57 w 61"/>
                  <a:gd name="T11" fmla="*/ 155 h 169"/>
                  <a:gd name="T12" fmla="*/ 20 w 61"/>
                  <a:gd name="T13" fmla="*/ 86 h 169"/>
                </a:gdLst>
                <a:ahLst/>
                <a:cxnLst>
                  <a:cxn ang="0">
                    <a:pos x="T0" y="T1"/>
                  </a:cxn>
                  <a:cxn ang="0">
                    <a:pos x="T2" y="T3"/>
                  </a:cxn>
                  <a:cxn ang="0">
                    <a:pos x="T4" y="T5"/>
                  </a:cxn>
                  <a:cxn ang="0">
                    <a:pos x="T6" y="T7"/>
                  </a:cxn>
                  <a:cxn ang="0">
                    <a:pos x="T8" y="T9"/>
                  </a:cxn>
                  <a:cxn ang="0">
                    <a:pos x="T10" y="T11"/>
                  </a:cxn>
                  <a:cxn ang="0">
                    <a:pos x="T12" y="T13"/>
                  </a:cxn>
                </a:cxnLst>
                <a:rect l="0" t="0" r="r" b="b"/>
                <a:pathLst>
                  <a:path w="61" h="169">
                    <a:moveTo>
                      <a:pt x="20" y="86"/>
                    </a:moveTo>
                    <a:cubicBezTo>
                      <a:pt x="20" y="55"/>
                      <a:pt x="36" y="29"/>
                      <a:pt x="61" y="14"/>
                    </a:cubicBezTo>
                    <a:cubicBezTo>
                      <a:pt x="45" y="0"/>
                      <a:pt x="45" y="0"/>
                      <a:pt x="45" y="0"/>
                    </a:cubicBezTo>
                    <a:cubicBezTo>
                      <a:pt x="18" y="19"/>
                      <a:pt x="0" y="50"/>
                      <a:pt x="0" y="86"/>
                    </a:cubicBezTo>
                    <a:cubicBezTo>
                      <a:pt x="0" y="120"/>
                      <a:pt x="16" y="150"/>
                      <a:pt x="42" y="169"/>
                    </a:cubicBezTo>
                    <a:cubicBezTo>
                      <a:pt x="57" y="155"/>
                      <a:pt x="57" y="155"/>
                      <a:pt x="57" y="155"/>
                    </a:cubicBezTo>
                    <a:cubicBezTo>
                      <a:pt x="35" y="140"/>
                      <a:pt x="20" y="115"/>
                      <a:pt x="20" y="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280" name="Freeform 50"/>
              <p:cNvSpPr>
                <a:spLocks/>
              </p:cNvSpPr>
              <p:nvPr/>
            </p:nvSpPr>
            <p:spPr bwMode="auto">
              <a:xfrm>
                <a:off x="3727889" y="-113301"/>
                <a:ext cx="133063" cy="424189"/>
              </a:xfrm>
              <a:custGeom>
                <a:avLst/>
                <a:gdLst>
                  <a:gd name="T0" fmla="*/ 21 w 70"/>
                  <a:gd name="T1" fmla="*/ 113 h 223"/>
                  <a:gd name="T2" fmla="*/ 70 w 70"/>
                  <a:gd name="T3" fmla="*/ 14 h 223"/>
                  <a:gd name="T4" fmla="*/ 54 w 70"/>
                  <a:gd name="T5" fmla="*/ 0 h 223"/>
                  <a:gd name="T6" fmla="*/ 0 w 70"/>
                  <a:gd name="T7" fmla="*/ 113 h 223"/>
                  <a:gd name="T8" fmla="*/ 51 w 70"/>
                  <a:gd name="T9" fmla="*/ 223 h 223"/>
                  <a:gd name="T10" fmla="*/ 67 w 70"/>
                  <a:gd name="T11" fmla="*/ 209 h 223"/>
                  <a:gd name="T12" fmla="*/ 21 w 70"/>
                  <a:gd name="T13" fmla="*/ 113 h 223"/>
                </a:gdLst>
                <a:ahLst/>
                <a:cxnLst>
                  <a:cxn ang="0">
                    <a:pos x="T0" y="T1"/>
                  </a:cxn>
                  <a:cxn ang="0">
                    <a:pos x="T2" y="T3"/>
                  </a:cxn>
                  <a:cxn ang="0">
                    <a:pos x="T4" y="T5"/>
                  </a:cxn>
                  <a:cxn ang="0">
                    <a:pos x="T6" y="T7"/>
                  </a:cxn>
                  <a:cxn ang="0">
                    <a:pos x="T8" y="T9"/>
                  </a:cxn>
                  <a:cxn ang="0">
                    <a:pos x="T10" y="T11"/>
                  </a:cxn>
                  <a:cxn ang="0">
                    <a:pos x="T12" y="T13"/>
                  </a:cxn>
                </a:cxnLst>
                <a:rect l="0" t="0" r="r" b="b"/>
                <a:pathLst>
                  <a:path w="70" h="223">
                    <a:moveTo>
                      <a:pt x="21" y="113"/>
                    </a:moveTo>
                    <a:cubicBezTo>
                      <a:pt x="21" y="73"/>
                      <a:pt x="40" y="37"/>
                      <a:pt x="70" y="14"/>
                    </a:cubicBezTo>
                    <a:cubicBezTo>
                      <a:pt x="54" y="0"/>
                      <a:pt x="54" y="0"/>
                      <a:pt x="54" y="0"/>
                    </a:cubicBezTo>
                    <a:cubicBezTo>
                      <a:pt x="21" y="26"/>
                      <a:pt x="0" y="67"/>
                      <a:pt x="0" y="113"/>
                    </a:cubicBezTo>
                    <a:cubicBezTo>
                      <a:pt x="0" y="157"/>
                      <a:pt x="20" y="197"/>
                      <a:pt x="51" y="223"/>
                    </a:cubicBezTo>
                    <a:cubicBezTo>
                      <a:pt x="67" y="209"/>
                      <a:pt x="67" y="209"/>
                      <a:pt x="67" y="209"/>
                    </a:cubicBezTo>
                    <a:cubicBezTo>
                      <a:pt x="39" y="186"/>
                      <a:pt x="21" y="152"/>
                      <a:pt x="21" y="1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33" name="Group 32"/>
            <p:cNvGrpSpPr/>
            <p:nvPr/>
          </p:nvGrpSpPr>
          <p:grpSpPr>
            <a:xfrm>
              <a:off x="4857755" y="2675601"/>
              <a:ext cx="220003" cy="310105"/>
              <a:chOff x="668246" y="924591"/>
              <a:chExt cx="405640" cy="571769"/>
            </a:xfrm>
            <a:solidFill>
              <a:schemeClr val="accent4"/>
            </a:solidFill>
          </p:grpSpPr>
          <p:sp>
            <p:nvSpPr>
              <p:cNvPr id="271" name="Freeform 51"/>
              <p:cNvSpPr>
                <a:spLocks/>
              </p:cNvSpPr>
              <p:nvPr/>
            </p:nvSpPr>
            <p:spPr bwMode="auto">
              <a:xfrm>
                <a:off x="668246" y="1272975"/>
                <a:ext cx="293545" cy="223385"/>
              </a:xfrm>
              <a:custGeom>
                <a:avLst/>
                <a:gdLst>
                  <a:gd name="T0" fmla="*/ 144 w 154"/>
                  <a:gd name="T1" fmla="*/ 31 h 117"/>
                  <a:gd name="T2" fmla="*/ 94 w 154"/>
                  <a:gd name="T3" fmla="*/ 101 h 117"/>
                  <a:gd name="T4" fmla="*/ 9 w 154"/>
                  <a:gd name="T5" fmla="*/ 86 h 117"/>
                  <a:gd name="T6" fmla="*/ 59 w 154"/>
                  <a:gd name="T7" fmla="*/ 16 h 117"/>
                  <a:gd name="T8" fmla="*/ 144 w 154"/>
                  <a:gd name="T9" fmla="*/ 31 h 117"/>
                </a:gdLst>
                <a:ahLst/>
                <a:cxnLst>
                  <a:cxn ang="0">
                    <a:pos x="T0" y="T1"/>
                  </a:cxn>
                  <a:cxn ang="0">
                    <a:pos x="T2" y="T3"/>
                  </a:cxn>
                  <a:cxn ang="0">
                    <a:pos x="T4" y="T5"/>
                  </a:cxn>
                  <a:cxn ang="0">
                    <a:pos x="T6" y="T7"/>
                  </a:cxn>
                  <a:cxn ang="0">
                    <a:pos x="T8" y="T9"/>
                  </a:cxn>
                </a:cxnLst>
                <a:rect l="0" t="0" r="r" b="b"/>
                <a:pathLst>
                  <a:path w="154" h="117">
                    <a:moveTo>
                      <a:pt x="144" y="31"/>
                    </a:moveTo>
                    <a:cubicBezTo>
                      <a:pt x="154" y="54"/>
                      <a:pt x="132" y="86"/>
                      <a:pt x="94" y="101"/>
                    </a:cubicBezTo>
                    <a:cubicBezTo>
                      <a:pt x="57" y="117"/>
                      <a:pt x="19" y="110"/>
                      <a:pt x="9" y="86"/>
                    </a:cubicBezTo>
                    <a:cubicBezTo>
                      <a:pt x="0" y="63"/>
                      <a:pt x="22" y="31"/>
                      <a:pt x="59" y="16"/>
                    </a:cubicBezTo>
                    <a:cubicBezTo>
                      <a:pt x="96" y="0"/>
                      <a:pt x="134" y="7"/>
                      <a:pt x="144"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272" name="Freeform 52"/>
              <p:cNvSpPr>
                <a:spLocks/>
              </p:cNvSpPr>
              <p:nvPr/>
            </p:nvSpPr>
            <p:spPr bwMode="auto">
              <a:xfrm>
                <a:off x="918243" y="924591"/>
                <a:ext cx="155643" cy="437899"/>
              </a:xfrm>
              <a:custGeom>
                <a:avLst/>
                <a:gdLst>
                  <a:gd name="T0" fmla="*/ 37 w 193"/>
                  <a:gd name="T1" fmla="*/ 543 h 543"/>
                  <a:gd name="T2" fmla="*/ 37 w 193"/>
                  <a:gd name="T3" fmla="*/ 227 h 543"/>
                  <a:gd name="T4" fmla="*/ 193 w 193"/>
                  <a:gd name="T5" fmla="*/ 142 h 543"/>
                  <a:gd name="T6" fmla="*/ 193 w 193"/>
                  <a:gd name="T7" fmla="*/ 0 h 543"/>
                  <a:gd name="T8" fmla="*/ 0 w 193"/>
                  <a:gd name="T9" fmla="*/ 85 h 543"/>
                  <a:gd name="T10" fmla="*/ 0 w 193"/>
                  <a:gd name="T11" fmla="*/ 520 h 543"/>
                  <a:gd name="T12" fmla="*/ 37 w 193"/>
                  <a:gd name="T13" fmla="*/ 543 h 543"/>
                </a:gdLst>
                <a:ahLst/>
                <a:cxnLst>
                  <a:cxn ang="0">
                    <a:pos x="T0" y="T1"/>
                  </a:cxn>
                  <a:cxn ang="0">
                    <a:pos x="T2" y="T3"/>
                  </a:cxn>
                  <a:cxn ang="0">
                    <a:pos x="T4" y="T5"/>
                  </a:cxn>
                  <a:cxn ang="0">
                    <a:pos x="T6" y="T7"/>
                  </a:cxn>
                  <a:cxn ang="0">
                    <a:pos x="T8" y="T9"/>
                  </a:cxn>
                  <a:cxn ang="0">
                    <a:pos x="T10" y="T11"/>
                  </a:cxn>
                  <a:cxn ang="0">
                    <a:pos x="T12" y="T13"/>
                  </a:cxn>
                </a:cxnLst>
                <a:rect l="0" t="0" r="r" b="b"/>
                <a:pathLst>
                  <a:path w="193" h="543">
                    <a:moveTo>
                      <a:pt x="37" y="543"/>
                    </a:moveTo>
                    <a:lnTo>
                      <a:pt x="37" y="227"/>
                    </a:lnTo>
                    <a:lnTo>
                      <a:pt x="193" y="142"/>
                    </a:lnTo>
                    <a:lnTo>
                      <a:pt x="193" y="0"/>
                    </a:lnTo>
                    <a:lnTo>
                      <a:pt x="0" y="85"/>
                    </a:lnTo>
                    <a:lnTo>
                      <a:pt x="0" y="520"/>
                    </a:lnTo>
                    <a:lnTo>
                      <a:pt x="37" y="5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98333" name="Group 33"/>
            <p:cNvGrpSpPr>
              <a:grpSpLocks/>
            </p:cNvGrpSpPr>
            <p:nvPr/>
          </p:nvGrpSpPr>
          <p:grpSpPr bwMode="auto">
            <a:xfrm>
              <a:off x="6803236" y="2432853"/>
              <a:ext cx="97099" cy="136464"/>
              <a:chOff x="4255303" y="477015"/>
              <a:chExt cx="179030" cy="251611"/>
            </a:xfrm>
          </p:grpSpPr>
          <p:sp>
            <p:nvSpPr>
              <p:cNvPr id="98404" name="Freeform 53"/>
              <p:cNvSpPr>
                <a:spLocks/>
              </p:cNvSpPr>
              <p:nvPr/>
            </p:nvSpPr>
            <p:spPr bwMode="auto">
              <a:xfrm>
                <a:off x="4255303" y="631046"/>
                <a:ext cx="131450" cy="97580"/>
              </a:xfrm>
              <a:custGeom>
                <a:avLst/>
                <a:gdLst>
                  <a:gd name="T0" fmla="*/ 2147483647 w 69"/>
                  <a:gd name="T1" fmla="*/ 2147483647 h 51"/>
                  <a:gd name="T2" fmla="*/ 2147483647 w 69"/>
                  <a:gd name="T3" fmla="*/ 2147483647 h 51"/>
                  <a:gd name="T4" fmla="*/ 2147483647 w 69"/>
                  <a:gd name="T5" fmla="*/ 2147483647 h 51"/>
                  <a:gd name="T6" fmla="*/ 2147483647 w 69"/>
                  <a:gd name="T7" fmla="*/ 2147483647 h 51"/>
                  <a:gd name="T8" fmla="*/ 2147483647 w 69"/>
                  <a:gd name="T9" fmla="*/ 2147483647 h 5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9" h="51">
                    <a:moveTo>
                      <a:pt x="64" y="13"/>
                    </a:moveTo>
                    <a:cubicBezTo>
                      <a:pt x="69" y="24"/>
                      <a:pt x="59" y="38"/>
                      <a:pt x="42" y="44"/>
                    </a:cubicBezTo>
                    <a:cubicBezTo>
                      <a:pt x="26" y="51"/>
                      <a:pt x="9" y="48"/>
                      <a:pt x="5" y="38"/>
                    </a:cubicBezTo>
                    <a:cubicBezTo>
                      <a:pt x="0" y="27"/>
                      <a:pt x="10" y="13"/>
                      <a:pt x="27" y="6"/>
                    </a:cubicBezTo>
                    <a:cubicBezTo>
                      <a:pt x="43" y="0"/>
                      <a:pt x="60" y="3"/>
                      <a:pt x="64" y="13"/>
                    </a:cubicBezTo>
                    <a:close/>
                  </a:path>
                </a:pathLst>
              </a:custGeom>
              <a:solidFill>
                <a:srgbClr val="70C4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8405" name="Freeform 54"/>
              <p:cNvSpPr>
                <a:spLocks/>
              </p:cNvSpPr>
              <p:nvPr/>
            </p:nvSpPr>
            <p:spPr bwMode="auto">
              <a:xfrm>
                <a:off x="4365785" y="477015"/>
                <a:ext cx="68548" cy="191934"/>
              </a:xfrm>
              <a:custGeom>
                <a:avLst/>
                <a:gdLst>
                  <a:gd name="T0" fmla="*/ 2147483647 w 85"/>
                  <a:gd name="T1" fmla="*/ 2147483647 h 238"/>
                  <a:gd name="T2" fmla="*/ 2147483647 w 85"/>
                  <a:gd name="T3" fmla="*/ 2147483647 h 238"/>
                  <a:gd name="T4" fmla="*/ 2147483647 w 85"/>
                  <a:gd name="T5" fmla="*/ 2147483647 h 238"/>
                  <a:gd name="T6" fmla="*/ 2147483647 w 85"/>
                  <a:gd name="T7" fmla="*/ 0 h 238"/>
                  <a:gd name="T8" fmla="*/ 0 w 85"/>
                  <a:gd name="T9" fmla="*/ 2147483647 h 238"/>
                  <a:gd name="T10" fmla="*/ 0 w 85"/>
                  <a:gd name="T11" fmla="*/ 2147483647 h 238"/>
                  <a:gd name="T12" fmla="*/ 2147483647 w 85"/>
                  <a:gd name="T13" fmla="*/ 2147483647 h 23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5" h="238">
                    <a:moveTo>
                      <a:pt x="17" y="238"/>
                    </a:moveTo>
                    <a:lnTo>
                      <a:pt x="17" y="99"/>
                    </a:lnTo>
                    <a:lnTo>
                      <a:pt x="85" y="61"/>
                    </a:lnTo>
                    <a:lnTo>
                      <a:pt x="85" y="0"/>
                    </a:lnTo>
                    <a:lnTo>
                      <a:pt x="0" y="38"/>
                    </a:lnTo>
                    <a:lnTo>
                      <a:pt x="0" y="229"/>
                    </a:lnTo>
                    <a:lnTo>
                      <a:pt x="17" y="238"/>
                    </a:lnTo>
                    <a:close/>
                  </a:path>
                </a:pathLst>
              </a:custGeom>
              <a:solidFill>
                <a:srgbClr val="70C4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35" name="Group 34"/>
            <p:cNvGrpSpPr/>
            <p:nvPr/>
          </p:nvGrpSpPr>
          <p:grpSpPr>
            <a:xfrm>
              <a:off x="6916081" y="2741646"/>
              <a:ext cx="97099" cy="137339"/>
              <a:chOff x="4463365" y="1046364"/>
              <a:chExt cx="179030" cy="253224"/>
            </a:xfrm>
            <a:solidFill>
              <a:schemeClr val="accent6"/>
            </a:solidFill>
          </p:grpSpPr>
          <p:sp>
            <p:nvSpPr>
              <p:cNvPr id="267" name="Freeform 55"/>
              <p:cNvSpPr>
                <a:spLocks/>
              </p:cNvSpPr>
              <p:nvPr/>
            </p:nvSpPr>
            <p:spPr bwMode="auto">
              <a:xfrm>
                <a:off x="4463365" y="1200395"/>
                <a:ext cx="129031" cy="99193"/>
              </a:xfrm>
              <a:custGeom>
                <a:avLst/>
                <a:gdLst>
                  <a:gd name="T0" fmla="*/ 64 w 68"/>
                  <a:gd name="T1" fmla="*/ 14 h 52"/>
                  <a:gd name="T2" fmla="*/ 42 w 68"/>
                  <a:gd name="T3" fmla="*/ 45 h 52"/>
                  <a:gd name="T4" fmla="*/ 4 w 68"/>
                  <a:gd name="T5" fmla="*/ 38 h 52"/>
                  <a:gd name="T6" fmla="*/ 26 w 68"/>
                  <a:gd name="T7" fmla="*/ 7 h 52"/>
                  <a:gd name="T8" fmla="*/ 64 w 68"/>
                  <a:gd name="T9" fmla="*/ 14 h 52"/>
                </a:gdLst>
                <a:ahLst/>
                <a:cxnLst>
                  <a:cxn ang="0">
                    <a:pos x="T0" y="T1"/>
                  </a:cxn>
                  <a:cxn ang="0">
                    <a:pos x="T2" y="T3"/>
                  </a:cxn>
                  <a:cxn ang="0">
                    <a:pos x="T4" y="T5"/>
                  </a:cxn>
                  <a:cxn ang="0">
                    <a:pos x="T6" y="T7"/>
                  </a:cxn>
                  <a:cxn ang="0">
                    <a:pos x="T8" y="T9"/>
                  </a:cxn>
                </a:cxnLst>
                <a:rect l="0" t="0" r="r" b="b"/>
                <a:pathLst>
                  <a:path w="68" h="52">
                    <a:moveTo>
                      <a:pt x="64" y="14"/>
                    </a:moveTo>
                    <a:cubicBezTo>
                      <a:pt x="68" y="24"/>
                      <a:pt x="58" y="38"/>
                      <a:pt x="42" y="45"/>
                    </a:cubicBezTo>
                    <a:cubicBezTo>
                      <a:pt x="25" y="52"/>
                      <a:pt x="9" y="49"/>
                      <a:pt x="4" y="38"/>
                    </a:cubicBezTo>
                    <a:cubicBezTo>
                      <a:pt x="0" y="28"/>
                      <a:pt x="10" y="14"/>
                      <a:pt x="26" y="7"/>
                    </a:cubicBezTo>
                    <a:cubicBezTo>
                      <a:pt x="43" y="0"/>
                      <a:pt x="59" y="3"/>
                      <a:pt x="6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268" name="Freeform 56"/>
              <p:cNvSpPr>
                <a:spLocks/>
              </p:cNvSpPr>
              <p:nvPr/>
            </p:nvSpPr>
            <p:spPr bwMode="auto">
              <a:xfrm>
                <a:off x="4573847" y="1046364"/>
                <a:ext cx="68548" cy="194353"/>
              </a:xfrm>
              <a:custGeom>
                <a:avLst/>
                <a:gdLst>
                  <a:gd name="T0" fmla="*/ 16 w 85"/>
                  <a:gd name="T1" fmla="*/ 241 h 241"/>
                  <a:gd name="T2" fmla="*/ 16 w 85"/>
                  <a:gd name="T3" fmla="*/ 102 h 241"/>
                  <a:gd name="T4" fmla="*/ 85 w 85"/>
                  <a:gd name="T5" fmla="*/ 64 h 241"/>
                  <a:gd name="T6" fmla="*/ 85 w 85"/>
                  <a:gd name="T7" fmla="*/ 0 h 241"/>
                  <a:gd name="T8" fmla="*/ 0 w 85"/>
                  <a:gd name="T9" fmla="*/ 38 h 241"/>
                  <a:gd name="T10" fmla="*/ 0 w 85"/>
                  <a:gd name="T11" fmla="*/ 232 h 241"/>
                  <a:gd name="T12" fmla="*/ 16 w 85"/>
                  <a:gd name="T13" fmla="*/ 241 h 241"/>
                </a:gdLst>
                <a:ahLst/>
                <a:cxnLst>
                  <a:cxn ang="0">
                    <a:pos x="T0" y="T1"/>
                  </a:cxn>
                  <a:cxn ang="0">
                    <a:pos x="T2" y="T3"/>
                  </a:cxn>
                  <a:cxn ang="0">
                    <a:pos x="T4" y="T5"/>
                  </a:cxn>
                  <a:cxn ang="0">
                    <a:pos x="T6" y="T7"/>
                  </a:cxn>
                  <a:cxn ang="0">
                    <a:pos x="T8" y="T9"/>
                  </a:cxn>
                  <a:cxn ang="0">
                    <a:pos x="T10" y="T11"/>
                  </a:cxn>
                  <a:cxn ang="0">
                    <a:pos x="T12" y="T13"/>
                  </a:cxn>
                </a:cxnLst>
                <a:rect l="0" t="0" r="r" b="b"/>
                <a:pathLst>
                  <a:path w="85" h="241">
                    <a:moveTo>
                      <a:pt x="16" y="241"/>
                    </a:moveTo>
                    <a:lnTo>
                      <a:pt x="16" y="102"/>
                    </a:lnTo>
                    <a:lnTo>
                      <a:pt x="85" y="64"/>
                    </a:lnTo>
                    <a:lnTo>
                      <a:pt x="85" y="0"/>
                    </a:lnTo>
                    <a:lnTo>
                      <a:pt x="0" y="38"/>
                    </a:lnTo>
                    <a:lnTo>
                      <a:pt x="0" y="232"/>
                    </a:lnTo>
                    <a:lnTo>
                      <a:pt x="16" y="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36" name="Group 35"/>
            <p:cNvGrpSpPr/>
            <p:nvPr/>
          </p:nvGrpSpPr>
          <p:grpSpPr>
            <a:xfrm>
              <a:off x="5311322" y="3492634"/>
              <a:ext cx="279925" cy="227439"/>
              <a:chOff x="1504527" y="2431028"/>
              <a:chExt cx="516123" cy="419350"/>
            </a:xfrm>
            <a:solidFill>
              <a:schemeClr val="accent5"/>
            </a:solidFill>
          </p:grpSpPr>
          <p:sp>
            <p:nvSpPr>
              <p:cNvPr id="263" name="Freeform 57"/>
              <p:cNvSpPr>
                <a:spLocks/>
              </p:cNvSpPr>
              <p:nvPr/>
            </p:nvSpPr>
            <p:spPr bwMode="auto">
              <a:xfrm>
                <a:off x="1799685" y="2440705"/>
                <a:ext cx="219352" cy="261288"/>
              </a:xfrm>
              <a:custGeom>
                <a:avLst/>
                <a:gdLst>
                  <a:gd name="T0" fmla="*/ 115 w 115"/>
                  <a:gd name="T1" fmla="*/ 137 h 137"/>
                  <a:gd name="T2" fmla="*/ 82 w 115"/>
                  <a:gd name="T3" fmla="*/ 8 h 137"/>
                  <a:gd name="T4" fmla="*/ 78 w 115"/>
                  <a:gd name="T5" fmla="*/ 0 h 137"/>
                  <a:gd name="T6" fmla="*/ 0 w 115"/>
                  <a:gd name="T7" fmla="*/ 92 h 137"/>
                  <a:gd name="T8" fmla="*/ 115 w 115"/>
                  <a:gd name="T9" fmla="*/ 137 h 137"/>
                </a:gdLst>
                <a:ahLst/>
                <a:cxnLst>
                  <a:cxn ang="0">
                    <a:pos x="T0" y="T1"/>
                  </a:cxn>
                  <a:cxn ang="0">
                    <a:pos x="T2" y="T3"/>
                  </a:cxn>
                  <a:cxn ang="0">
                    <a:pos x="T4" y="T5"/>
                  </a:cxn>
                  <a:cxn ang="0">
                    <a:pos x="T6" y="T7"/>
                  </a:cxn>
                  <a:cxn ang="0">
                    <a:pos x="T8" y="T9"/>
                  </a:cxn>
                </a:cxnLst>
                <a:rect l="0" t="0" r="r" b="b"/>
                <a:pathLst>
                  <a:path w="115" h="137">
                    <a:moveTo>
                      <a:pt x="115" y="137"/>
                    </a:moveTo>
                    <a:cubicBezTo>
                      <a:pt x="82" y="8"/>
                      <a:pt x="82" y="8"/>
                      <a:pt x="82" y="8"/>
                    </a:cubicBezTo>
                    <a:cubicBezTo>
                      <a:pt x="81" y="5"/>
                      <a:pt x="80" y="2"/>
                      <a:pt x="78" y="0"/>
                    </a:cubicBezTo>
                    <a:cubicBezTo>
                      <a:pt x="0" y="92"/>
                      <a:pt x="0" y="92"/>
                      <a:pt x="0" y="92"/>
                    </a:cubicBezTo>
                    <a:lnTo>
                      <a:pt x="115" y="1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264" name="Freeform 58"/>
              <p:cNvSpPr>
                <a:spLocks/>
              </p:cNvSpPr>
              <p:nvPr/>
            </p:nvSpPr>
            <p:spPr bwMode="auto">
              <a:xfrm>
                <a:off x="1504527" y="2553607"/>
                <a:ext cx="216933" cy="262094"/>
              </a:xfrm>
              <a:custGeom>
                <a:avLst/>
                <a:gdLst>
                  <a:gd name="T0" fmla="*/ 1 w 114"/>
                  <a:gd name="T1" fmla="*/ 0 h 138"/>
                  <a:gd name="T2" fmla="*/ 1 w 114"/>
                  <a:gd name="T3" fmla="*/ 9 h 138"/>
                  <a:gd name="T4" fmla="*/ 34 w 114"/>
                  <a:gd name="T5" fmla="*/ 138 h 138"/>
                  <a:gd name="T6" fmla="*/ 114 w 114"/>
                  <a:gd name="T7" fmla="*/ 44 h 138"/>
                  <a:gd name="T8" fmla="*/ 1 w 114"/>
                  <a:gd name="T9" fmla="*/ 0 h 138"/>
                </a:gdLst>
                <a:ahLst/>
                <a:cxnLst>
                  <a:cxn ang="0">
                    <a:pos x="T0" y="T1"/>
                  </a:cxn>
                  <a:cxn ang="0">
                    <a:pos x="T2" y="T3"/>
                  </a:cxn>
                  <a:cxn ang="0">
                    <a:pos x="T4" y="T5"/>
                  </a:cxn>
                  <a:cxn ang="0">
                    <a:pos x="T6" y="T7"/>
                  </a:cxn>
                  <a:cxn ang="0">
                    <a:pos x="T8" y="T9"/>
                  </a:cxn>
                </a:cxnLst>
                <a:rect l="0" t="0" r="r" b="b"/>
                <a:pathLst>
                  <a:path w="114" h="138">
                    <a:moveTo>
                      <a:pt x="1" y="0"/>
                    </a:moveTo>
                    <a:cubicBezTo>
                      <a:pt x="1" y="3"/>
                      <a:pt x="0" y="6"/>
                      <a:pt x="1" y="9"/>
                    </a:cubicBezTo>
                    <a:cubicBezTo>
                      <a:pt x="34" y="138"/>
                      <a:pt x="34" y="138"/>
                      <a:pt x="34" y="138"/>
                    </a:cubicBezTo>
                    <a:cubicBezTo>
                      <a:pt x="114" y="44"/>
                      <a:pt x="114" y="44"/>
                      <a:pt x="114" y="44"/>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265" name="Freeform 59"/>
              <p:cNvSpPr>
                <a:spLocks/>
              </p:cNvSpPr>
              <p:nvPr/>
            </p:nvSpPr>
            <p:spPr bwMode="auto">
              <a:xfrm>
                <a:off x="1523881" y="2431028"/>
                <a:ext cx="401608" cy="194353"/>
              </a:xfrm>
              <a:custGeom>
                <a:avLst/>
                <a:gdLst>
                  <a:gd name="T0" fmla="*/ 211 w 211"/>
                  <a:gd name="T1" fmla="*/ 0 h 102"/>
                  <a:gd name="T2" fmla="*/ 207 w 211"/>
                  <a:gd name="T3" fmla="*/ 1 h 102"/>
                  <a:gd name="T4" fmla="*/ 3 w 211"/>
                  <a:gd name="T5" fmla="*/ 53 h 102"/>
                  <a:gd name="T6" fmla="*/ 0 w 211"/>
                  <a:gd name="T7" fmla="*/ 54 h 102"/>
                  <a:gd name="T8" fmla="*/ 124 w 211"/>
                  <a:gd name="T9" fmla="*/ 102 h 102"/>
                  <a:gd name="T10" fmla="*/ 211 w 211"/>
                  <a:gd name="T11" fmla="*/ 0 h 102"/>
                </a:gdLst>
                <a:ahLst/>
                <a:cxnLst>
                  <a:cxn ang="0">
                    <a:pos x="T0" y="T1"/>
                  </a:cxn>
                  <a:cxn ang="0">
                    <a:pos x="T2" y="T3"/>
                  </a:cxn>
                  <a:cxn ang="0">
                    <a:pos x="T4" y="T5"/>
                  </a:cxn>
                  <a:cxn ang="0">
                    <a:pos x="T6" y="T7"/>
                  </a:cxn>
                  <a:cxn ang="0">
                    <a:pos x="T8" y="T9"/>
                  </a:cxn>
                  <a:cxn ang="0">
                    <a:pos x="T10" y="T11"/>
                  </a:cxn>
                </a:cxnLst>
                <a:rect l="0" t="0" r="r" b="b"/>
                <a:pathLst>
                  <a:path w="211" h="102">
                    <a:moveTo>
                      <a:pt x="211" y="0"/>
                    </a:moveTo>
                    <a:cubicBezTo>
                      <a:pt x="209" y="0"/>
                      <a:pt x="208" y="0"/>
                      <a:pt x="207" y="1"/>
                    </a:cubicBezTo>
                    <a:cubicBezTo>
                      <a:pt x="3" y="53"/>
                      <a:pt x="3" y="53"/>
                      <a:pt x="3" y="53"/>
                    </a:cubicBezTo>
                    <a:cubicBezTo>
                      <a:pt x="2" y="53"/>
                      <a:pt x="1" y="53"/>
                      <a:pt x="0" y="54"/>
                    </a:cubicBezTo>
                    <a:cubicBezTo>
                      <a:pt x="124" y="102"/>
                      <a:pt x="124" y="102"/>
                      <a:pt x="124" y="102"/>
                    </a:cubicBezTo>
                    <a:lnTo>
                      <a:pt x="2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266" name="Freeform 60"/>
              <p:cNvSpPr>
                <a:spLocks/>
              </p:cNvSpPr>
              <p:nvPr/>
            </p:nvSpPr>
            <p:spPr bwMode="auto">
              <a:xfrm>
                <a:off x="1581139" y="2635058"/>
                <a:ext cx="439511" cy="215320"/>
              </a:xfrm>
              <a:custGeom>
                <a:avLst/>
                <a:gdLst>
                  <a:gd name="T0" fmla="*/ 102 w 231"/>
                  <a:gd name="T1" fmla="*/ 6 h 113"/>
                  <a:gd name="T2" fmla="*/ 100 w 231"/>
                  <a:gd name="T3" fmla="*/ 8 h 113"/>
                  <a:gd name="T4" fmla="*/ 99 w 231"/>
                  <a:gd name="T5" fmla="*/ 9 h 113"/>
                  <a:gd name="T6" fmla="*/ 98 w 231"/>
                  <a:gd name="T7" fmla="*/ 9 h 113"/>
                  <a:gd name="T8" fmla="*/ 98 w 231"/>
                  <a:gd name="T9" fmla="*/ 9 h 113"/>
                  <a:gd name="T10" fmla="*/ 98 w 231"/>
                  <a:gd name="T11" fmla="*/ 9 h 113"/>
                  <a:gd name="T12" fmla="*/ 97 w 231"/>
                  <a:gd name="T13" fmla="*/ 9 h 113"/>
                  <a:gd name="T14" fmla="*/ 96 w 231"/>
                  <a:gd name="T15" fmla="*/ 9 h 113"/>
                  <a:gd name="T16" fmla="*/ 94 w 231"/>
                  <a:gd name="T17" fmla="*/ 8 h 113"/>
                  <a:gd name="T18" fmla="*/ 87 w 231"/>
                  <a:gd name="T19" fmla="*/ 6 h 113"/>
                  <a:gd name="T20" fmla="*/ 0 w 231"/>
                  <a:gd name="T21" fmla="*/ 108 h 113"/>
                  <a:gd name="T22" fmla="*/ 15 w 231"/>
                  <a:gd name="T23" fmla="*/ 112 h 113"/>
                  <a:gd name="T24" fmla="*/ 219 w 231"/>
                  <a:gd name="T25" fmla="*/ 60 h 113"/>
                  <a:gd name="T26" fmla="*/ 231 w 231"/>
                  <a:gd name="T27" fmla="*/ 49 h 113"/>
                  <a:gd name="T28" fmla="*/ 107 w 231"/>
                  <a:gd name="T29" fmla="*/ 0 h 113"/>
                  <a:gd name="T30" fmla="*/ 102 w 231"/>
                  <a:gd name="T31" fmla="*/ 6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1" h="113">
                    <a:moveTo>
                      <a:pt x="102" y="6"/>
                    </a:moveTo>
                    <a:cubicBezTo>
                      <a:pt x="101" y="7"/>
                      <a:pt x="100" y="8"/>
                      <a:pt x="100" y="8"/>
                    </a:cubicBezTo>
                    <a:cubicBezTo>
                      <a:pt x="99" y="8"/>
                      <a:pt x="99" y="8"/>
                      <a:pt x="99" y="9"/>
                    </a:cubicBezTo>
                    <a:cubicBezTo>
                      <a:pt x="98" y="9"/>
                      <a:pt x="98" y="9"/>
                      <a:pt x="98" y="9"/>
                    </a:cubicBezTo>
                    <a:cubicBezTo>
                      <a:pt x="98" y="9"/>
                      <a:pt x="98" y="9"/>
                      <a:pt x="98" y="9"/>
                    </a:cubicBezTo>
                    <a:cubicBezTo>
                      <a:pt x="98" y="9"/>
                      <a:pt x="98" y="9"/>
                      <a:pt x="98" y="9"/>
                    </a:cubicBezTo>
                    <a:cubicBezTo>
                      <a:pt x="98" y="9"/>
                      <a:pt x="97" y="9"/>
                      <a:pt x="97" y="9"/>
                    </a:cubicBezTo>
                    <a:cubicBezTo>
                      <a:pt x="97" y="9"/>
                      <a:pt x="96" y="9"/>
                      <a:pt x="96" y="9"/>
                    </a:cubicBezTo>
                    <a:cubicBezTo>
                      <a:pt x="95" y="9"/>
                      <a:pt x="94" y="9"/>
                      <a:pt x="94" y="8"/>
                    </a:cubicBezTo>
                    <a:cubicBezTo>
                      <a:pt x="87" y="6"/>
                      <a:pt x="87" y="6"/>
                      <a:pt x="87" y="6"/>
                    </a:cubicBezTo>
                    <a:cubicBezTo>
                      <a:pt x="0" y="108"/>
                      <a:pt x="0" y="108"/>
                      <a:pt x="0" y="108"/>
                    </a:cubicBezTo>
                    <a:cubicBezTo>
                      <a:pt x="4" y="112"/>
                      <a:pt x="10" y="113"/>
                      <a:pt x="15" y="112"/>
                    </a:cubicBezTo>
                    <a:cubicBezTo>
                      <a:pt x="219" y="60"/>
                      <a:pt x="219" y="60"/>
                      <a:pt x="219" y="60"/>
                    </a:cubicBezTo>
                    <a:cubicBezTo>
                      <a:pt x="225" y="59"/>
                      <a:pt x="229" y="54"/>
                      <a:pt x="231" y="49"/>
                    </a:cubicBezTo>
                    <a:cubicBezTo>
                      <a:pt x="107" y="0"/>
                      <a:pt x="107" y="0"/>
                      <a:pt x="107" y="0"/>
                    </a:cubicBezTo>
                    <a:lnTo>
                      <a:pt x="10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37" name="Group 36"/>
            <p:cNvGrpSpPr/>
            <p:nvPr/>
          </p:nvGrpSpPr>
          <p:grpSpPr>
            <a:xfrm>
              <a:off x="6367165" y="2795445"/>
              <a:ext cx="294797" cy="297421"/>
              <a:chOff x="3451279" y="1145557"/>
              <a:chExt cx="543543" cy="548381"/>
            </a:xfrm>
            <a:solidFill>
              <a:schemeClr val="accent4"/>
            </a:solidFill>
          </p:grpSpPr>
          <p:sp>
            <p:nvSpPr>
              <p:cNvPr id="255" name="Freeform 61"/>
              <p:cNvSpPr>
                <a:spLocks/>
              </p:cNvSpPr>
              <p:nvPr/>
            </p:nvSpPr>
            <p:spPr bwMode="auto">
              <a:xfrm>
                <a:off x="3765792" y="1436683"/>
                <a:ext cx="229030" cy="233062"/>
              </a:xfrm>
              <a:custGeom>
                <a:avLst/>
                <a:gdLst>
                  <a:gd name="T0" fmla="*/ 49 w 120"/>
                  <a:gd name="T1" fmla="*/ 122 h 122"/>
                  <a:gd name="T2" fmla="*/ 117 w 120"/>
                  <a:gd name="T3" fmla="*/ 8 h 122"/>
                  <a:gd name="T4" fmla="*/ 120 w 120"/>
                  <a:gd name="T5" fmla="*/ 0 h 122"/>
                  <a:gd name="T6" fmla="*/ 0 w 120"/>
                  <a:gd name="T7" fmla="*/ 9 h 122"/>
                  <a:gd name="T8" fmla="*/ 49 w 120"/>
                  <a:gd name="T9" fmla="*/ 122 h 122"/>
                </a:gdLst>
                <a:ahLst/>
                <a:cxnLst>
                  <a:cxn ang="0">
                    <a:pos x="T0" y="T1"/>
                  </a:cxn>
                  <a:cxn ang="0">
                    <a:pos x="T2" y="T3"/>
                  </a:cxn>
                  <a:cxn ang="0">
                    <a:pos x="T4" y="T5"/>
                  </a:cxn>
                  <a:cxn ang="0">
                    <a:pos x="T6" y="T7"/>
                  </a:cxn>
                  <a:cxn ang="0">
                    <a:pos x="T8" y="T9"/>
                  </a:cxn>
                </a:cxnLst>
                <a:rect l="0" t="0" r="r" b="b"/>
                <a:pathLst>
                  <a:path w="120" h="122">
                    <a:moveTo>
                      <a:pt x="49" y="122"/>
                    </a:moveTo>
                    <a:cubicBezTo>
                      <a:pt x="117" y="8"/>
                      <a:pt x="117" y="8"/>
                      <a:pt x="117" y="8"/>
                    </a:cubicBezTo>
                    <a:cubicBezTo>
                      <a:pt x="119" y="5"/>
                      <a:pt x="119" y="2"/>
                      <a:pt x="120" y="0"/>
                    </a:cubicBezTo>
                    <a:cubicBezTo>
                      <a:pt x="0" y="9"/>
                      <a:pt x="0" y="9"/>
                      <a:pt x="0" y="9"/>
                    </a:cubicBezTo>
                    <a:lnTo>
                      <a:pt x="49"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256" name="Freeform 62"/>
              <p:cNvSpPr>
                <a:spLocks/>
              </p:cNvSpPr>
              <p:nvPr/>
            </p:nvSpPr>
            <p:spPr bwMode="auto">
              <a:xfrm>
                <a:off x="3460957" y="1202814"/>
                <a:ext cx="234675" cy="230643"/>
              </a:xfrm>
              <a:custGeom>
                <a:avLst/>
                <a:gdLst>
                  <a:gd name="T0" fmla="*/ 74 w 123"/>
                  <a:gd name="T1" fmla="*/ 0 h 121"/>
                  <a:gd name="T2" fmla="*/ 68 w 123"/>
                  <a:gd name="T3" fmla="*/ 6 h 121"/>
                  <a:gd name="T4" fmla="*/ 0 w 123"/>
                  <a:gd name="T5" fmla="*/ 121 h 121"/>
                  <a:gd name="T6" fmla="*/ 123 w 123"/>
                  <a:gd name="T7" fmla="*/ 111 h 121"/>
                  <a:gd name="T8" fmla="*/ 74 w 123"/>
                  <a:gd name="T9" fmla="*/ 0 h 121"/>
                </a:gdLst>
                <a:ahLst/>
                <a:cxnLst>
                  <a:cxn ang="0">
                    <a:pos x="T0" y="T1"/>
                  </a:cxn>
                  <a:cxn ang="0">
                    <a:pos x="T2" y="T3"/>
                  </a:cxn>
                  <a:cxn ang="0">
                    <a:pos x="T4" y="T5"/>
                  </a:cxn>
                  <a:cxn ang="0">
                    <a:pos x="T6" y="T7"/>
                  </a:cxn>
                  <a:cxn ang="0">
                    <a:pos x="T8" y="T9"/>
                  </a:cxn>
                </a:cxnLst>
                <a:rect l="0" t="0" r="r" b="b"/>
                <a:pathLst>
                  <a:path w="123" h="121">
                    <a:moveTo>
                      <a:pt x="74" y="0"/>
                    </a:moveTo>
                    <a:cubicBezTo>
                      <a:pt x="72" y="2"/>
                      <a:pt x="70" y="4"/>
                      <a:pt x="68" y="6"/>
                    </a:cubicBezTo>
                    <a:cubicBezTo>
                      <a:pt x="0" y="121"/>
                      <a:pt x="0" y="121"/>
                      <a:pt x="0" y="121"/>
                    </a:cubicBezTo>
                    <a:cubicBezTo>
                      <a:pt x="123" y="111"/>
                      <a:pt x="123" y="111"/>
                      <a:pt x="123" y="111"/>
                    </a:cubicBezTo>
                    <a:lnTo>
                      <a:pt x="7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257" name="Freeform 63"/>
              <p:cNvSpPr>
                <a:spLocks/>
              </p:cNvSpPr>
              <p:nvPr/>
            </p:nvSpPr>
            <p:spPr bwMode="auto">
              <a:xfrm>
                <a:off x="3628697" y="1200395"/>
                <a:ext cx="354028" cy="233062"/>
              </a:xfrm>
              <a:custGeom>
                <a:avLst/>
                <a:gdLst>
                  <a:gd name="T0" fmla="*/ 186 w 186"/>
                  <a:gd name="T1" fmla="*/ 111 h 122"/>
                  <a:gd name="T2" fmla="*/ 184 w 186"/>
                  <a:gd name="T3" fmla="*/ 109 h 122"/>
                  <a:gd name="T4" fmla="*/ 3 w 186"/>
                  <a:gd name="T5" fmla="*/ 1 h 122"/>
                  <a:gd name="T6" fmla="*/ 0 w 186"/>
                  <a:gd name="T7" fmla="*/ 0 h 122"/>
                  <a:gd name="T8" fmla="*/ 54 w 186"/>
                  <a:gd name="T9" fmla="*/ 122 h 122"/>
                  <a:gd name="T10" fmla="*/ 186 w 186"/>
                  <a:gd name="T11" fmla="*/ 111 h 122"/>
                </a:gdLst>
                <a:ahLst/>
                <a:cxnLst>
                  <a:cxn ang="0">
                    <a:pos x="T0" y="T1"/>
                  </a:cxn>
                  <a:cxn ang="0">
                    <a:pos x="T2" y="T3"/>
                  </a:cxn>
                  <a:cxn ang="0">
                    <a:pos x="T4" y="T5"/>
                  </a:cxn>
                  <a:cxn ang="0">
                    <a:pos x="T6" y="T7"/>
                  </a:cxn>
                  <a:cxn ang="0">
                    <a:pos x="T8" y="T9"/>
                  </a:cxn>
                  <a:cxn ang="0">
                    <a:pos x="T10" y="T11"/>
                  </a:cxn>
                </a:cxnLst>
                <a:rect l="0" t="0" r="r" b="b"/>
                <a:pathLst>
                  <a:path w="186" h="122">
                    <a:moveTo>
                      <a:pt x="186" y="111"/>
                    </a:moveTo>
                    <a:cubicBezTo>
                      <a:pt x="186" y="110"/>
                      <a:pt x="185" y="110"/>
                      <a:pt x="184" y="109"/>
                    </a:cubicBezTo>
                    <a:cubicBezTo>
                      <a:pt x="3" y="1"/>
                      <a:pt x="3" y="1"/>
                      <a:pt x="3" y="1"/>
                    </a:cubicBezTo>
                    <a:cubicBezTo>
                      <a:pt x="2" y="1"/>
                      <a:pt x="1" y="0"/>
                      <a:pt x="0" y="0"/>
                    </a:cubicBezTo>
                    <a:cubicBezTo>
                      <a:pt x="54" y="122"/>
                      <a:pt x="54" y="122"/>
                      <a:pt x="54" y="122"/>
                    </a:cubicBezTo>
                    <a:lnTo>
                      <a:pt x="186"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258" name="Freeform 64"/>
              <p:cNvSpPr>
                <a:spLocks/>
              </p:cNvSpPr>
              <p:nvPr/>
            </p:nvSpPr>
            <p:spPr bwMode="auto">
              <a:xfrm>
                <a:off x="3451279" y="1436683"/>
                <a:ext cx="391125" cy="257255"/>
              </a:xfrm>
              <a:custGeom>
                <a:avLst/>
                <a:gdLst>
                  <a:gd name="T0" fmla="*/ 144 w 205"/>
                  <a:gd name="T1" fmla="*/ 11 h 135"/>
                  <a:gd name="T2" fmla="*/ 141 w 205"/>
                  <a:gd name="T3" fmla="*/ 11 h 135"/>
                  <a:gd name="T4" fmla="*/ 140 w 205"/>
                  <a:gd name="T5" fmla="*/ 11 h 135"/>
                  <a:gd name="T6" fmla="*/ 139 w 205"/>
                  <a:gd name="T7" fmla="*/ 10 h 135"/>
                  <a:gd name="T8" fmla="*/ 139 w 205"/>
                  <a:gd name="T9" fmla="*/ 10 h 135"/>
                  <a:gd name="T10" fmla="*/ 139 w 205"/>
                  <a:gd name="T11" fmla="*/ 10 h 135"/>
                  <a:gd name="T12" fmla="*/ 139 w 205"/>
                  <a:gd name="T13" fmla="*/ 10 h 135"/>
                  <a:gd name="T14" fmla="*/ 138 w 205"/>
                  <a:gd name="T15" fmla="*/ 9 h 135"/>
                  <a:gd name="T16" fmla="*/ 136 w 205"/>
                  <a:gd name="T17" fmla="*/ 7 h 135"/>
                  <a:gd name="T18" fmla="*/ 133 w 205"/>
                  <a:gd name="T19" fmla="*/ 0 h 135"/>
                  <a:gd name="T20" fmla="*/ 0 w 205"/>
                  <a:gd name="T21" fmla="*/ 11 h 135"/>
                  <a:gd name="T22" fmla="*/ 8 w 205"/>
                  <a:gd name="T23" fmla="*/ 25 h 135"/>
                  <a:gd name="T24" fmla="*/ 189 w 205"/>
                  <a:gd name="T25" fmla="*/ 132 h 135"/>
                  <a:gd name="T26" fmla="*/ 205 w 205"/>
                  <a:gd name="T27" fmla="*/ 133 h 135"/>
                  <a:gd name="T28" fmla="*/ 151 w 205"/>
                  <a:gd name="T29" fmla="*/ 11 h 135"/>
                  <a:gd name="T30" fmla="*/ 144 w 205"/>
                  <a:gd name="T31" fmla="*/ 1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135">
                    <a:moveTo>
                      <a:pt x="144" y="11"/>
                    </a:moveTo>
                    <a:cubicBezTo>
                      <a:pt x="143" y="11"/>
                      <a:pt x="142" y="11"/>
                      <a:pt x="141" y="11"/>
                    </a:cubicBezTo>
                    <a:cubicBezTo>
                      <a:pt x="141" y="11"/>
                      <a:pt x="140" y="11"/>
                      <a:pt x="140" y="11"/>
                    </a:cubicBezTo>
                    <a:cubicBezTo>
                      <a:pt x="140" y="11"/>
                      <a:pt x="140" y="11"/>
                      <a:pt x="139" y="10"/>
                    </a:cubicBezTo>
                    <a:cubicBezTo>
                      <a:pt x="139" y="10"/>
                      <a:pt x="139" y="10"/>
                      <a:pt x="139" y="10"/>
                    </a:cubicBezTo>
                    <a:cubicBezTo>
                      <a:pt x="139" y="10"/>
                      <a:pt x="139" y="10"/>
                      <a:pt x="139" y="10"/>
                    </a:cubicBezTo>
                    <a:cubicBezTo>
                      <a:pt x="139" y="10"/>
                      <a:pt x="139" y="10"/>
                      <a:pt x="139" y="10"/>
                    </a:cubicBezTo>
                    <a:cubicBezTo>
                      <a:pt x="138" y="10"/>
                      <a:pt x="138" y="9"/>
                      <a:pt x="138" y="9"/>
                    </a:cubicBezTo>
                    <a:cubicBezTo>
                      <a:pt x="137" y="8"/>
                      <a:pt x="137" y="8"/>
                      <a:pt x="136" y="7"/>
                    </a:cubicBezTo>
                    <a:cubicBezTo>
                      <a:pt x="133" y="0"/>
                      <a:pt x="133" y="0"/>
                      <a:pt x="133" y="0"/>
                    </a:cubicBezTo>
                    <a:cubicBezTo>
                      <a:pt x="0" y="11"/>
                      <a:pt x="0" y="11"/>
                      <a:pt x="0" y="11"/>
                    </a:cubicBezTo>
                    <a:cubicBezTo>
                      <a:pt x="0" y="16"/>
                      <a:pt x="3" y="22"/>
                      <a:pt x="8" y="25"/>
                    </a:cubicBezTo>
                    <a:cubicBezTo>
                      <a:pt x="189" y="132"/>
                      <a:pt x="189" y="132"/>
                      <a:pt x="189" y="132"/>
                    </a:cubicBezTo>
                    <a:cubicBezTo>
                      <a:pt x="194" y="135"/>
                      <a:pt x="200" y="135"/>
                      <a:pt x="205" y="133"/>
                    </a:cubicBezTo>
                    <a:cubicBezTo>
                      <a:pt x="151" y="11"/>
                      <a:pt x="151" y="11"/>
                      <a:pt x="151" y="11"/>
                    </a:cubicBezTo>
                    <a:lnTo>
                      <a:pt x="144"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259" name="Freeform 65"/>
              <p:cNvSpPr>
                <a:spLocks/>
              </p:cNvSpPr>
              <p:nvPr/>
            </p:nvSpPr>
            <p:spPr bwMode="auto">
              <a:xfrm>
                <a:off x="3860952" y="1149589"/>
                <a:ext cx="114515" cy="125805"/>
              </a:xfrm>
              <a:custGeom>
                <a:avLst/>
                <a:gdLst>
                  <a:gd name="T0" fmla="*/ 60 w 60"/>
                  <a:gd name="T1" fmla="*/ 66 h 66"/>
                  <a:gd name="T2" fmla="*/ 35 w 60"/>
                  <a:gd name="T3" fmla="*/ 4 h 66"/>
                  <a:gd name="T4" fmla="*/ 33 w 60"/>
                  <a:gd name="T5" fmla="*/ 0 h 66"/>
                  <a:gd name="T6" fmla="*/ 0 w 60"/>
                  <a:gd name="T7" fmla="*/ 51 h 66"/>
                  <a:gd name="T8" fmla="*/ 60 w 60"/>
                  <a:gd name="T9" fmla="*/ 66 h 66"/>
                </a:gdLst>
                <a:ahLst/>
                <a:cxnLst>
                  <a:cxn ang="0">
                    <a:pos x="T0" y="T1"/>
                  </a:cxn>
                  <a:cxn ang="0">
                    <a:pos x="T2" y="T3"/>
                  </a:cxn>
                  <a:cxn ang="0">
                    <a:pos x="T4" y="T5"/>
                  </a:cxn>
                  <a:cxn ang="0">
                    <a:pos x="T6" y="T7"/>
                  </a:cxn>
                  <a:cxn ang="0">
                    <a:pos x="T8" y="T9"/>
                  </a:cxn>
                </a:cxnLst>
                <a:rect l="0" t="0" r="r" b="b"/>
                <a:pathLst>
                  <a:path w="60" h="66">
                    <a:moveTo>
                      <a:pt x="60" y="66"/>
                    </a:moveTo>
                    <a:cubicBezTo>
                      <a:pt x="35" y="4"/>
                      <a:pt x="35" y="4"/>
                      <a:pt x="35" y="4"/>
                    </a:cubicBezTo>
                    <a:cubicBezTo>
                      <a:pt x="35" y="2"/>
                      <a:pt x="34" y="1"/>
                      <a:pt x="33" y="0"/>
                    </a:cubicBezTo>
                    <a:cubicBezTo>
                      <a:pt x="0" y="51"/>
                      <a:pt x="0" y="51"/>
                      <a:pt x="0" y="51"/>
                    </a:cubicBezTo>
                    <a:lnTo>
                      <a:pt x="60"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260" name="Freeform 66"/>
              <p:cNvSpPr>
                <a:spLocks/>
              </p:cNvSpPr>
              <p:nvPr/>
            </p:nvSpPr>
            <p:spPr bwMode="auto">
              <a:xfrm>
                <a:off x="3710954" y="1233459"/>
                <a:ext cx="112096" cy="125805"/>
              </a:xfrm>
              <a:custGeom>
                <a:avLst/>
                <a:gdLst>
                  <a:gd name="T0" fmla="*/ 0 w 59"/>
                  <a:gd name="T1" fmla="*/ 0 h 66"/>
                  <a:gd name="T2" fmla="*/ 0 w 59"/>
                  <a:gd name="T3" fmla="*/ 4 h 66"/>
                  <a:gd name="T4" fmla="*/ 25 w 59"/>
                  <a:gd name="T5" fmla="*/ 66 h 66"/>
                  <a:gd name="T6" fmla="*/ 59 w 59"/>
                  <a:gd name="T7" fmla="*/ 15 h 66"/>
                  <a:gd name="T8" fmla="*/ 0 w 59"/>
                  <a:gd name="T9" fmla="*/ 0 h 66"/>
                </a:gdLst>
                <a:ahLst/>
                <a:cxnLst>
                  <a:cxn ang="0">
                    <a:pos x="T0" y="T1"/>
                  </a:cxn>
                  <a:cxn ang="0">
                    <a:pos x="T2" y="T3"/>
                  </a:cxn>
                  <a:cxn ang="0">
                    <a:pos x="T4" y="T5"/>
                  </a:cxn>
                  <a:cxn ang="0">
                    <a:pos x="T6" y="T7"/>
                  </a:cxn>
                  <a:cxn ang="0">
                    <a:pos x="T8" y="T9"/>
                  </a:cxn>
                </a:cxnLst>
                <a:rect l="0" t="0" r="r" b="b"/>
                <a:pathLst>
                  <a:path w="59" h="66">
                    <a:moveTo>
                      <a:pt x="0" y="0"/>
                    </a:moveTo>
                    <a:cubicBezTo>
                      <a:pt x="0" y="1"/>
                      <a:pt x="0" y="3"/>
                      <a:pt x="0" y="4"/>
                    </a:cubicBezTo>
                    <a:cubicBezTo>
                      <a:pt x="25" y="66"/>
                      <a:pt x="25" y="66"/>
                      <a:pt x="25" y="66"/>
                    </a:cubicBezTo>
                    <a:cubicBezTo>
                      <a:pt x="59" y="15"/>
                      <a:pt x="59" y="15"/>
                      <a:pt x="59" y="15"/>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261" name="Freeform 67"/>
              <p:cNvSpPr>
                <a:spLocks/>
              </p:cNvSpPr>
              <p:nvPr/>
            </p:nvSpPr>
            <p:spPr bwMode="auto">
              <a:xfrm>
                <a:off x="3718212" y="1145557"/>
                <a:ext cx="192740" cy="106451"/>
              </a:xfrm>
              <a:custGeom>
                <a:avLst/>
                <a:gdLst>
                  <a:gd name="T0" fmla="*/ 101 w 101"/>
                  <a:gd name="T1" fmla="*/ 0 h 56"/>
                  <a:gd name="T2" fmla="*/ 100 w 101"/>
                  <a:gd name="T3" fmla="*/ 1 h 56"/>
                  <a:gd name="T4" fmla="*/ 1 w 101"/>
                  <a:gd name="T5" fmla="*/ 39 h 56"/>
                  <a:gd name="T6" fmla="*/ 0 w 101"/>
                  <a:gd name="T7" fmla="*/ 40 h 56"/>
                  <a:gd name="T8" fmla="*/ 65 w 101"/>
                  <a:gd name="T9" fmla="*/ 56 h 56"/>
                  <a:gd name="T10" fmla="*/ 101 w 101"/>
                  <a:gd name="T11" fmla="*/ 0 h 56"/>
                </a:gdLst>
                <a:ahLst/>
                <a:cxnLst>
                  <a:cxn ang="0">
                    <a:pos x="T0" y="T1"/>
                  </a:cxn>
                  <a:cxn ang="0">
                    <a:pos x="T2" y="T3"/>
                  </a:cxn>
                  <a:cxn ang="0">
                    <a:pos x="T4" y="T5"/>
                  </a:cxn>
                  <a:cxn ang="0">
                    <a:pos x="T6" y="T7"/>
                  </a:cxn>
                  <a:cxn ang="0">
                    <a:pos x="T8" y="T9"/>
                  </a:cxn>
                  <a:cxn ang="0">
                    <a:pos x="T10" y="T11"/>
                  </a:cxn>
                </a:cxnLst>
                <a:rect l="0" t="0" r="r" b="b"/>
                <a:pathLst>
                  <a:path w="101" h="56">
                    <a:moveTo>
                      <a:pt x="101" y="0"/>
                    </a:moveTo>
                    <a:cubicBezTo>
                      <a:pt x="101" y="1"/>
                      <a:pt x="100" y="1"/>
                      <a:pt x="100" y="1"/>
                    </a:cubicBezTo>
                    <a:cubicBezTo>
                      <a:pt x="1" y="39"/>
                      <a:pt x="1" y="39"/>
                      <a:pt x="1" y="39"/>
                    </a:cubicBezTo>
                    <a:cubicBezTo>
                      <a:pt x="1" y="39"/>
                      <a:pt x="0" y="40"/>
                      <a:pt x="0" y="40"/>
                    </a:cubicBezTo>
                    <a:cubicBezTo>
                      <a:pt x="65" y="56"/>
                      <a:pt x="65" y="56"/>
                      <a:pt x="65" y="56"/>
                    </a:cubicBezTo>
                    <a:lnTo>
                      <a:pt x="10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262" name="Freeform 68"/>
              <p:cNvSpPr>
                <a:spLocks/>
              </p:cNvSpPr>
              <p:nvPr/>
            </p:nvSpPr>
            <p:spPr bwMode="auto">
              <a:xfrm>
                <a:off x="3764179" y="1256040"/>
                <a:ext cx="212901" cy="117741"/>
              </a:xfrm>
              <a:custGeom>
                <a:avLst/>
                <a:gdLst>
                  <a:gd name="T0" fmla="*/ 45 w 112"/>
                  <a:gd name="T1" fmla="*/ 4 h 62"/>
                  <a:gd name="T2" fmla="*/ 44 w 112"/>
                  <a:gd name="T3" fmla="*/ 5 h 62"/>
                  <a:gd name="T4" fmla="*/ 44 w 112"/>
                  <a:gd name="T5" fmla="*/ 5 h 62"/>
                  <a:gd name="T6" fmla="*/ 43 w 112"/>
                  <a:gd name="T7" fmla="*/ 5 h 62"/>
                  <a:gd name="T8" fmla="*/ 43 w 112"/>
                  <a:gd name="T9" fmla="*/ 5 h 62"/>
                  <a:gd name="T10" fmla="*/ 43 w 112"/>
                  <a:gd name="T11" fmla="*/ 5 h 62"/>
                  <a:gd name="T12" fmla="*/ 43 w 112"/>
                  <a:gd name="T13" fmla="*/ 5 h 62"/>
                  <a:gd name="T14" fmla="*/ 42 w 112"/>
                  <a:gd name="T15" fmla="*/ 5 h 62"/>
                  <a:gd name="T16" fmla="*/ 41 w 112"/>
                  <a:gd name="T17" fmla="*/ 5 h 62"/>
                  <a:gd name="T18" fmla="*/ 37 w 112"/>
                  <a:gd name="T19" fmla="*/ 4 h 62"/>
                  <a:gd name="T20" fmla="*/ 0 w 112"/>
                  <a:gd name="T21" fmla="*/ 60 h 62"/>
                  <a:gd name="T22" fmla="*/ 8 w 112"/>
                  <a:gd name="T23" fmla="*/ 61 h 62"/>
                  <a:gd name="T24" fmla="*/ 107 w 112"/>
                  <a:gd name="T25" fmla="*/ 23 h 62"/>
                  <a:gd name="T26" fmla="*/ 112 w 112"/>
                  <a:gd name="T27" fmla="*/ 17 h 62"/>
                  <a:gd name="T28" fmla="*/ 47 w 112"/>
                  <a:gd name="T29" fmla="*/ 0 h 62"/>
                  <a:gd name="T30" fmla="*/ 45 w 112"/>
                  <a:gd name="T31" fmla="*/ 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62">
                    <a:moveTo>
                      <a:pt x="45" y="4"/>
                    </a:moveTo>
                    <a:cubicBezTo>
                      <a:pt x="45" y="4"/>
                      <a:pt x="44" y="4"/>
                      <a:pt x="44" y="5"/>
                    </a:cubicBezTo>
                    <a:cubicBezTo>
                      <a:pt x="44" y="5"/>
                      <a:pt x="44" y="5"/>
                      <a:pt x="44" y="5"/>
                    </a:cubicBezTo>
                    <a:cubicBezTo>
                      <a:pt x="43" y="5"/>
                      <a:pt x="43" y="5"/>
                      <a:pt x="43" y="5"/>
                    </a:cubicBezTo>
                    <a:cubicBezTo>
                      <a:pt x="43" y="5"/>
                      <a:pt x="43" y="5"/>
                      <a:pt x="43" y="5"/>
                    </a:cubicBezTo>
                    <a:cubicBezTo>
                      <a:pt x="43" y="5"/>
                      <a:pt x="43" y="5"/>
                      <a:pt x="43" y="5"/>
                    </a:cubicBezTo>
                    <a:cubicBezTo>
                      <a:pt x="43" y="5"/>
                      <a:pt x="43" y="5"/>
                      <a:pt x="43" y="5"/>
                    </a:cubicBezTo>
                    <a:cubicBezTo>
                      <a:pt x="43" y="5"/>
                      <a:pt x="42" y="5"/>
                      <a:pt x="42" y="5"/>
                    </a:cubicBezTo>
                    <a:cubicBezTo>
                      <a:pt x="42" y="5"/>
                      <a:pt x="41" y="5"/>
                      <a:pt x="41" y="5"/>
                    </a:cubicBezTo>
                    <a:cubicBezTo>
                      <a:pt x="37" y="4"/>
                      <a:pt x="37" y="4"/>
                      <a:pt x="37" y="4"/>
                    </a:cubicBezTo>
                    <a:cubicBezTo>
                      <a:pt x="0" y="60"/>
                      <a:pt x="0" y="60"/>
                      <a:pt x="0" y="60"/>
                    </a:cubicBezTo>
                    <a:cubicBezTo>
                      <a:pt x="3" y="62"/>
                      <a:pt x="6" y="62"/>
                      <a:pt x="8" y="61"/>
                    </a:cubicBezTo>
                    <a:cubicBezTo>
                      <a:pt x="107" y="23"/>
                      <a:pt x="107" y="23"/>
                      <a:pt x="107" y="23"/>
                    </a:cubicBezTo>
                    <a:cubicBezTo>
                      <a:pt x="110" y="22"/>
                      <a:pt x="111" y="20"/>
                      <a:pt x="112" y="17"/>
                    </a:cubicBezTo>
                    <a:cubicBezTo>
                      <a:pt x="47" y="0"/>
                      <a:pt x="47" y="0"/>
                      <a:pt x="47" y="0"/>
                    </a:cubicBezTo>
                    <a:lnTo>
                      <a:pt x="4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38" name="Group 37"/>
            <p:cNvGrpSpPr/>
            <p:nvPr/>
          </p:nvGrpSpPr>
          <p:grpSpPr>
            <a:xfrm>
              <a:off x="6646216" y="3115609"/>
              <a:ext cx="291297" cy="241873"/>
              <a:chOff x="3965790" y="1735873"/>
              <a:chExt cx="537091" cy="445963"/>
            </a:xfrm>
            <a:solidFill>
              <a:schemeClr val="accent1"/>
            </a:solidFill>
          </p:grpSpPr>
          <p:sp>
            <p:nvSpPr>
              <p:cNvPr id="251" name="Freeform 69"/>
              <p:cNvSpPr>
                <a:spLocks/>
              </p:cNvSpPr>
              <p:nvPr/>
            </p:nvSpPr>
            <p:spPr bwMode="auto">
              <a:xfrm>
                <a:off x="3965790" y="1905226"/>
                <a:ext cx="366125" cy="276610"/>
              </a:xfrm>
              <a:custGeom>
                <a:avLst/>
                <a:gdLst>
                  <a:gd name="T0" fmla="*/ 76 w 454"/>
                  <a:gd name="T1" fmla="*/ 0 h 343"/>
                  <a:gd name="T2" fmla="*/ 0 w 454"/>
                  <a:gd name="T3" fmla="*/ 343 h 343"/>
                  <a:gd name="T4" fmla="*/ 454 w 454"/>
                  <a:gd name="T5" fmla="*/ 343 h 343"/>
                  <a:gd name="T6" fmla="*/ 373 w 454"/>
                  <a:gd name="T7" fmla="*/ 0 h 343"/>
                  <a:gd name="T8" fmla="*/ 76 w 454"/>
                  <a:gd name="T9" fmla="*/ 0 h 343"/>
                </a:gdLst>
                <a:ahLst/>
                <a:cxnLst>
                  <a:cxn ang="0">
                    <a:pos x="T0" y="T1"/>
                  </a:cxn>
                  <a:cxn ang="0">
                    <a:pos x="T2" y="T3"/>
                  </a:cxn>
                  <a:cxn ang="0">
                    <a:pos x="T4" y="T5"/>
                  </a:cxn>
                  <a:cxn ang="0">
                    <a:pos x="T6" y="T7"/>
                  </a:cxn>
                  <a:cxn ang="0">
                    <a:pos x="T8" y="T9"/>
                  </a:cxn>
                </a:cxnLst>
                <a:rect l="0" t="0" r="r" b="b"/>
                <a:pathLst>
                  <a:path w="454" h="343">
                    <a:moveTo>
                      <a:pt x="76" y="0"/>
                    </a:moveTo>
                    <a:lnTo>
                      <a:pt x="0" y="343"/>
                    </a:lnTo>
                    <a:lnTo>
                      <a:pt x="454" y="343"/>
                    </a:lnTo>
                    <a:lnTo>
                      <a:pt x="373" y="0"/>
                    </a:lnTo>
                    <a:lnTo>
                      <a:pt x="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252" name="Freeform 70"/>
              <p:cNvSpPr>
                <a:spLocks/>
              </p:cNvSpPr>
              <p:nvPr/>
            </p:nvSpPr>
            <p:spPr bwMode="auto">
              <a:xfrm>
                <a:off x="4223045" y="1869743"/>
                <a:ext cx="279836" cy="247578"/>
              </a:xfrm>
              <a:custGeom>
                <a:avLst/>
                <a:gdLst>
                  <a:gd name="T0" fmla="*/ 137 w 347"/>
                  <a:gd name="T1" fmla="*/ 307 h 307"/>
                  <a:gd name="T2" fmla="*/ 347 w 347"/>
                  <a:gd name="T3" fmla="*/ 307 h 307"/>
                  <a:gd name="T4" fmla="*/ 274 w 347"/>
                  <a:gd name="T5" fmla="*/ 0 h 307"/>
                  <a:gd name="T6" fmla="*/ 5 w 347"/>
                  <a:gd name="T7" fmla="*/ 0 h 307"/>
                  <a:gd name="T8" fmla="*/ 0 w 347"/>
                  <a:gd name="T9" fmla="*/ 26 h 307"/>
                  <a:gd name="T10" fmla="*/ 71 w 347"/>
                  <a:gd name="T11" fmla="*/ 26 h 307"/>
                  <a:gd name="T12" fmla="*/ 137 w 347"/>
                  <a:gd name="T13" fmla="*/ 307 h 307"/>
                </a:gdLst>
                <a:ahLst/>
                <a:cxnLst>
                  <a:cxn ang="0">
                    <a:pos x="T0" y="T1"/>
                  </a:cxn>
                  <a:cxn ang="0">
                    <a:pos x="T2" y="T3"/>
                  </a:cxn>
                  <a:cxn ang="0">
                    <a:pos x="T4" y="T5"/>
                  </a:cxn>
                  <a:cxn ang="0">
                    <a:pos x="T6" y="T7"/>
                  </a:cxn>
                  <a:cxn ang="0">
                    <a:pos x="T8" y="T9"/>
                  </a:cxn>
                  <a:cxn ang="0">
                    <a:pos x="T10" y="T11"/>
                  </a:cxn>
                  <a:cxn ang="0">
                    <a:pos x="T12" y="T13"/>
                  </a:cxn>
                </a:cxnLst>
                <a:rect l="0" t="0" r="r" b="b"/>
                <a:pathLst>
                  <a:path w="347" h="307">
                    <a:moveTo>
                      <a:pt x="137" y="307"/>
                    </a:moveTo>
                    <a:lnTo>
                      <a:pt x="347" y="307"/>
                    </a:lnTo>
                    <a:lnTo>
                      <a:pt x="274" y="0"/>
                    </a:lnTo>
                    <a:lnTo>
                      <a:pt x="5" y="0"/>
                    </a:lnTo>
                    <a:lnTo>
                      <a:pt x="0" y="26"/>
                    </a:lnTo>
                    <a:lnTo>
                      <a:pt x="71" y="26"/>
                    </a:lnTo>
                    <a:lnTo>
                      <a:pt x="137" y="3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253" name="Freeform 71"/>
              <p:cNvSpPr>
                <a:spLocks/>
              </p:cNvSpPr>
              <p:nvPr/>
            </p:nvSpPr>
            <p:spPr bwMode="auto">
              <a:xfrm>
                <a:off x="4055305" y="1777808"/>
                <a:ext cx="173385" cy="142740"/>
              </a:xfrm>
              <a:custGeom>
                <a:avLst/>
                <a:gdLst>
                  <a:gd name="T0" fmla="*/ 91 w 91"/>
                  <a:gd name="T1" fmla="*/ 75 h 75"/>
                  <a:gd name="T2" fmla="*/ 81 w 91"/>
                  <a:gd name="T3" fmla="*/ 75 h 75"/>
                  <a:gd name="T4" fmla="*/ 81 w 91"/>
                  <a:gd name="T5" fmla="*/ 33 h 75"/>
                  <a:gd name="T6" fmla="*/ 46 w 91"/>
                  <a:gd name="T7" fmla="*/ 7 h 75"/>
                  <a:gd name="T8" fmla="*/ 11 w 91"/>
                  <a:gd name="T9" fmla="*/ 33 h 75"/>
                  <a:gd name="T10" fmla="*/ 11 w 91"/>
                  <a:gd name="T11" fmla="*/ 75 h 75"/>
                  <a:gd name="T12" fmla="*/ 0 w 91"/>
                  <a:gd name="T13" fmla="*/ 75 h 75"/>
                  <a:gd name="T14" fmla="*/ 0 w 91"/>
                  <a:gd name="T15" fmla="*/ 33 h 75"/>
                  <a:gd name="T16" fmla="*/ 46 w 91"/>
                  <a:gd name="T17" fmla="*/ 0 h 75"/>
                  <a:gd name="T18" fmla="*/ 91 w 91"/>
                  <a:gd name="T19" fmla="*/ 33 h 75"/>
                  <a:gd name="T20" fmla="*/ 91 w 91"/>
                  <a:gd name="T21"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75">
                    <a:moveTo>
                      <a:pt x="91" y="75"/>
                    </a:moveTo>
                    <a:cubicBezTo>
                      <a:pt x="81" y="75"/>
                      <a:pt x="81" y="75"/>
                      <a:pt x="81" y="75"/>
                    </a:cubicBezTo>
                    <a:cubicBezTo>
                      <a:pt x="81" y="33"/>
                      <a:pt x="81" y="33"/>
                      <a:pt x="81" y="33"/>
                    </a:cubicBezTo>
                    <a:cubicBezTo>
                      <a:pt x="81" y="19"/>
                      <a:pt x="65" y="7"/>
                      <a:pt x="46" y="7"/>
                    </a:cubicBezTo>
                    <a:cubicBezTo>
                      <a:pt x="26" y="7"/>
                      <a:pt x="11" y="19"/>
                      <a:pt x="11" y="33"/>
                    </a:cubicBezTo>
                    <a:cubicBezTo>
                      <a:pt x="11" y="75"/>
                      <a:pt x="11" y="75"/>
                      <a:pt x="11" y="75"/>
                    </a:cubicBezTo>
                    <a:cubicBezTo>
                      <a:pt x="0" y="75"/>
                      <a:pt x="0" y="75"/>
                      <a:pt x="0" y="75"/>
                    </a:cubicBezTo>
                    <a:cubicBezTo>
                      <a:pt x="0" y="33"/>
                      <a:pt x="0" y="33"/>
                      <a:pt x="0" y="33"/>
                    </a:cubicBezTo>
                    <a:cubicBezTo>
                      <a:pt x="0" y="15"/>
                      <a:pt x="21" y="0"/>
                      <a:pt x="46" y="0"/>
                    </a:cubicBezTo>
                    <a:cubicBezTo>
                      <a:pt x="71" y="0"/>
                      <a:pt x="91" y="15"/>
                      <a:pt x="91" y="33"/>
                    </a:cubicBezTo>
                    <a:lnTo>
                      <a:pt x="91"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254" name="Freeform 72"/>
              <p:cNvSpPr>
                <a:spLocks/>
              </p:cNvSpPr>
              <p:nvPr/>
            </p:nvSpPr>
            <p:spPr bwMode="auto">
              <a:xfrm>
                <a:off x="4236754" y="1735873"/>
                <a:ext cx="172579" cy="142740"/>
              </a:xfrm>
              <a:custGeom>
                <a:avLst/>
                <a:gdLst>
                  <a:gd name="T0" fmla="*/ 91 w 91"/>
                  <a:gd name="T1" fmla="*/ 75 h 75"/>
                  <a:gd name="T2" fmla="*/ 81 w 91"/>
                  <a:gd name="T3" fmla="*/ 75 h 75"/>
                  <a:gd name="T4" fmla="*/ 81 w 91"/>
                  <a:gd name="T5" fmla="*/ 33 h 75"/>
                  <a:gd name="T6" fmla="*/ 46 w 91"/>
                  <a:gd name="T7" fmla="*/ 8 h 75"/>
                  <a:gd name="T8" fmla="*/ 11 w 91"/>
                  <a:gd name="T9" fmla="*/ 33 h 75"/>
                  <a:gd name="T10" fmla="*/ 11 w 91"/>
                  <a:gd name="T11" fmla="*/ 75 h 75"/>
                  <a:gd name="T12" fmla="*/ 0 w 91"/>
                  <a:gd name="T13" fmla="*/ 75 h 75"/>
                  <a:gd name="T14" fmla="*/ 0 w 91"/>
                  <a:gd name="T15" fmla="*/ 33 h 75"/>
                  <a:gd name="T16" fmla="*/ 46 w 91"/>
                  <a:gd name="T17" fmla="*/ 0 h 75"/>
                  <a:gd name="T18" fmla="*/ 91 w 91"/>
                  <a:gd name="T19" fmla="*/ 33 h 75"/>
                  <a:gd name="T20" fmla="*/ 91 w 91"/>
                  <a:gd name="T21"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75">
                    <a:moveTo>
                      <a:pt x="91" y="75"/>
                    </a:moveTo>
                    <a:cubicBezTo>
                      <a:pt x="81" y="75"/>
                      <a:pt x="81" y="75"/>
                      <a:pt x="81" y="75"/>
                    </a:cubicBezTo>
                    <a:cubicBezTo>
                      <a:pt x="81" y="33"/>
                      <a:pt x="81" y="33"/>
                      <a:pt x="81" y="33"/>
                    </a:cubicBezTo>
                    <a:cubicBezTo>
                      <a:pt x="81" y="19"/>
                      <a:pt x="65" y="8"/>
                      <a:pt x="46" y="8"/>
                    </a:cubicBezTo>
                    <a:cubicBezTo>
                      <a:pt x="27" y="8"/>
                      <a:pt x="11" y="19"/>
                      <a:pt x="11" y="33"/>
                    </a:cubicBezTo>
                    <a:cubicBezTo>
                      <a:pt x="11" y="75"/>
                      <a:pt x="11" y="75"/>
                      <a:pt x="11" y="75"/>
                    </a:cubicBezTo>
                    <a:cubicBezTo>
                      <a:pt x="0" y="75"/>
                      <a:pt x="0" y="75"/>
                      <a:pt x="0" y="75"/>
                    </a:cubicBezTo>
                    <a:cubicBezTo>
                      <a:pt x="0" y="33"/>
                      <a:pt x="0" y="33"/>
                      <a:pt x="0" y="33"/>
                    </a:cubicBezTo>
                    <a:cubicBezTo>
                      <a:pt x="0" y="15"/>
                      <a:pt x="21" y="0"/>
                      <a:pt x="46" y="0"/>
                    </a:cubicBezTo>
                    <a:cubicBezTo>
                      <a:pt x="71" y="0"/>
                      <a:pt x="91" y="15"/>
                      <a:pt x="91" y="33"/>
                    </a:cubicBezTo>
                    <a:lnTo>
                      <a:pt x="91"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39" name="Group 38"/>
            <p:cNvGrpSpPr/>
            <p:nvPr/>
          </p:nvGrpSpPr>
          <p:grpSpPr>
            <a:xfrm>
              <a:off x="5348499" y="2694409"/>
              <a:ext cx="231376" cy="192012"/>
              <a:chOff x="1573074" y="959268"/>
              <a:chExt cx="426608" cy="354029"/>
            </a:xfrm>
            <a:solidFill>
              <a:schemeClr val="accent6"/>
            </a:solidFill>
          </p:grpSpPr>
          <p:sp>
            <p:nvSpPr>
              <p:cNvPr id="247" name="Freeform 73"/>
              <p:cNvSpPr>
                <a:spLocks/>
              </p:cNvSpPr>
              <p:nvPr/>
            </p:nvSpPr>
            <p:spPr bwMode="auto">
              <a:xfrm>
                <a:off x="1573074" y="1093944"/>
                <a:ext cx="291932" cy="219353"/>
              </a:xfrm>
              <a:custGeom>
                <a:avLst/>
                <a:gdLst>
                  <a:gd name="T0" fmla="*/ 59 w 362"/>
                  <a:gd name="T1" fmla="*/ 0 h 272"/>
                  <a:gd name="T2" fmla="*/ 0 w 362"/>
                  <a:gd name="T3" fmla="*/ 272 h 272"/>
                  <a:gd name="T4" fmla="*/ 362 w 362"/>
                  <a:gd name="T5" fmla="*/ 272 h 272"/>
                  <a:gd name="T6" fmla="*/ 298 w 362"/>
                  <a:gd name="T7" fmla="*/ 0 h 272"/>
                  <a:gd name="T8" fmla="*/ 59 w 362"/>
                  <a:gd name="T9" fmla="*/ 0 h 272"/>
                </a:gdLst>
                <a:ahLst/>
                <a:cxnLst>
                  <a:cxn ang="0">
                    <a:pos x="T0" y="T1"/>
                  </a:cxn>
                  <a:cxn ang="0">
                    <a:pos x="T2" y="T3"/>
                  </a:cxn>
                  <a:cxn ang="0">
                    <a:pos x="T4" y="T5"/>
                  </a:cxn>
                  <a:cxn ang="0">
                    <a:pos x="T6" y="T7"/>
                  </a:cxn>
                  <a:cxn ang="0">
                    <a:pos x="T8" y="T9"/>
                  </a:cxn>
                </a:cxnLst>
                <a:rect l="0" t="0" r="r" b="b"/>
                <a:pathLst>
                  <a:path w="362" h="272">
                    <a:moveTo>
                      <a:pt x="59" y="0"/>
                    </a:moveTo>
                    <a:lnTo>
                      <a:pt x="0" y="272"/>
                    </a:lnTo>
                    <a:lnTo>
                      <a:pt x="362" y="272"/>
                    </a:lnTo>
                    <a:lnTo>
                      <a:pt x="298" y="0"/>
                    </a:lnTo>
                    <a:lnTo>
                      <a:pt x="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248" name="Freeform 74"/>
              <p:cNvSpPr>
                <a:spLocks/>
              </p:cNvSpPr>
              <p:nvPr/>
            </p:nvSpPr>
            <p:spPr bwMode="auto">
              <a:xfrm>
                <a:off x="1777104" y="1063300"/>
                <a:ext cx="222578" cy="198385"/>
              </a:xfrm>
              <a:custGeom>
                <a:avLst/>
                <a:gdLst>
                  <a:gd name="T0" fmla="*/ 109 w 276"/>
                  <a:gd name="T1" fmla="*/ 246 h 246"/>
                  <a:gd name="T2" fmla="*/ 276 w 276"/>
                  <a:gd name="T3" fmla="*/ 246 h 246"/>
                  <a:gd name="T4" fmla="*/ 220 w 276"/>
                  <a:gd name="T5" fmla="*/ 0 h 246"/>
                  <a:gd name="T6" fmla="*/ 5 w 276"/>
                  <a:gd name="T7" fmla="*/ 0 h 246"/>
                  <a:gd name="T8" fmla="*/ 0 w 276"/>
                  <a:gd name="T9" fmla="*/ 22 h 246"/>
                  <a:gd name="T10" fmla="*/ 57 w 276"/>
                  <a:gd name="T11" fmla="*/ 22 h 246"/>
                  <a:gd name="T12" fmla="*/ 109 w 276"/>
                  <a:gd name="T13" fmla="*/ 246 h 246"/>
                </a:gdLst>
                <a:ahLst/>
                <a:cxnLst>
                  <a:cxn ang="0">
                    <a:pos x="T0" y="T1"/>
                  </a:cxn>
                  <a:cxn ang="0">
                    <a:pos x="T2" y="T3"/>
                  </a:cxn>
                  <a:cxn ang="0">
                    <a:pos x="T4" y="T5"/>
                  </a:cxn>
                  <a:cxn ang="0">
                    <a:pos x="T6" y="T7"/>
                  </a:cxn>
                  <a:cxn ang="0">
                    <a:pos x="T8" y="T9"/>
                  </a:cxn>
                  <a:cxn ang="0">
                    <a:pos x="T10" y="T11"/>
                  </a:cxn>
                  <a:cxn ang="0">
                    <a:pos x="T12" y="T13"/>
                  </a:cxn>
                </a:cxnLst>
                <a:rect l="0" t="0" r="r" b="b"/>
                <a:pathLst>
                  <a:path w="276" h="246">
                    <a:moveTo>
                      <a:pt x="109" y="246"/>
                    </a:moveTo>
                    <a:lnTo>
                      <a:pt x="276" y="246"/>
                    </a:lnTo>
                    <a:lnTo>
                      <a:pt x="220" y="0"/>
                    </a:lnTo>
                    <a:lnTo>
                      <a:pt x="5" y="0"/>
                    </a:lnTo>
                    <a:lnTo>
                      <a:pt x="0" y="22"/>
                    </a:lnTo>
                    <a:lnTo>
                      <a:pt x="57" y="22"/>
                    </a:lnTo>
                    <a:lnTo>
                      <a:pt x="109" y="2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249" name="Freeform 75"/>
              <p:cNvSpPr>
                <a:spLocks/>
              </p:cNvSpPr>
              <p:nvPr/>
            </p:nvSpPr>
            <p:spPr bwMode="auto">
              <a:xfrm>
                <a:off x="1644041" y="991526"/>
                <a:ext cx="138708" cy="113709"/>
              </a:xfrm>
              <a:custGeom>
                <a:avLst/>
                <a:gdLst>
                  <a:gd name="T0" fmla="*/ 73 w 73"/>
                  <a:gd name="T1" fmla="*/ 60 h 60"/>
                  <a:gd name="T2" fmla="*/ 65 w 73"/>
                  <a:gd name="T3" fmla="*/ 60 h 60"/>
                  <a:gd name="T4" fmla="*/ 65 w 73"/>
                  <a:gd name="T5" fmla="*/ 26 h 60"/>
                  <a:gd name="T6" fmla="*/ 37 w 73"/>
                  <a:gd name="T7" fmla="*/ 6 h 60"/>
                  <a:gd name="T8" fmla="*/ 9 w 73"/>
                  <a:gd name="T9" fmla="*/ 26 h 60"/>
                  <a:gd name="T10" fmla="*/ 9 w 73"/>
                  <a:gd name="T11" fmla="*/ 60 h 60"/>
                  <a:gd name="T12" fmla="*/ 0 w 73"/>
                  <a:gd name="T13" fmla="*/ 60 h 60"/>
                  <a:gd name="T14" fmla="*/ 0 w 73"/>
                  <a:gd name="T15" fmla="*/ 26 h 60"/>
                  <a:gd name="T16" fmla="*/ 37 w 73"/>
                  <a:gd name="T17" fmla="*/ 0 h 60"/>
                  <a:gd name="T18" fmla="*/ 73 w 73"/>
                  <a:gd name="T19" fmla="*/ 26 h 60"/>
                  <a:gd name="T20" fmla="*/ 73 w 73"/>
                  <a:gd name="T21"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60">
                    <a:moveTo>
                      <a:pt x="73" y="60"/>
                    </a:moveTo>
                    <a:cubicBezTo>
                      <a:pt x="65" y="60"/>
                      <a:pt x="65" y="60"/>
                      <a:pt x="65" y="60"/>
                    </a:cubicBezTo>
                    <a:cubicBezTo>
                      <a:pt x="65" y="26"/>
                      <a:pt x="65" y="26"/>
                      <a:pt x="65" y="26"/>
                    </a:cubicBezTo>
                    <a:cubicBezTo>
                      <a:pt x="65" y="15"/>
                      <a:pt x="52" y="6"/>
                      <a:pt x="37" y="6"/>
                    </a:cubicBezTo>
                    <a:cubicBezTo>
                      <a:pt x="21" y="6"/>
                      <a:pt x="9" y="15"/>
                      <a:pt x="9" y="26"/>
                    </a:cubicBezTo>
                    <a:cubicBezTo>
                      <a:pt x="9" y="60"/>
                      <a:pt x="9" y="60"/>
                      <a:pt x="9" y="60"/>
                    </a:cubicBezTo>
                    <a:cubicBezTo>
                      <a:pt x="0" y="60"/>
                      <a:pt x="0" y="60"/>
                      <a:pt x="0" y="60"/>
                    </a:cubicBezTo>
                    <a:cubicBezTo>
                      <a:pt x="0" y="26"/>
                      <a:pt x="0" y="26"/>
                      <a:pt x="0" y="26"/>
                    </a:cubicBezTo>
                    <a:cubicBezTo>
                      <a:pt x="0" y="12"/>
                      <a:pt x="17" y="0"/>
                      <a:pt x="37" y="0"/>
                    </a:cubicBezTo>
                    <a:cubicBezTo>
                      <a:pt x="57" y="0"/>
                      <a:pt x="73" y="12"/>
                      <a:pt x="73" y="26"/>
                    </a:cubicBezTo>
                    <a:lnTo>
                      <a:pt x="73"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250" name="Freeform 76"/>
              <p:cNvSpPr>
                <a:spLocks/>
              </p:cNvSpPr>
              <p:nvPr/>
            </p:nvSpPr>
            <p:spPr bwMode="auto">
              <a:xfrm>
                <a:off x="1788394" y="959268"/>
                <a:ext cx="139515" cy="113709"/>
              </a:xfrm>
              <a:custGeom>
                <a:avLst/>
                <a:gdLst>
                  <a:gd name="T0" fmla="*/ 73 w 73"/>
                  <a:gd name="T1" fmla="*/ 60 h 60"/>
                  <a:gd name="T2" fmla="*/ 65 w 73"/>
                  <a:gd name="T3" fmla="*/ 60 h 60"/>
                  <a:gd name="T4" fmla="*/ 65 w 73"/>
                  <a:gd name="T5" fmla="*/ 26 h 60"/>
                  <a:gd name="T6" fmla="*/ 37 w 73"/>
                  <a:gd name="T7" fmla="*/ 6 h 60"/>
                  <a:gd name="T8" fmla="*/ 9 w 73"/>
                  <a:gd name="T9" fmla="*/ 26 h 60"/>
                  <a:gd name="T10" fmla="*/ 9 w 73"/>
                  <a:gd name="T11" fmla="*/ 60 h 60"/>
                  <a:gd name="T12" fmla="*/ 0 w 73"/>
                  <a:gd name="T13" fmla="*/ 60 h 60"/>
                  <a:gd name="T14" fmla="*/ 0 w 73"/>
                  <a:gd name="T15" fmla="*/ 26 h 60"/>
                  <a:gd name="T16" fmla="*/ 37 w 73"/>
                  <a:gd name="T17" fmla="*/ 0 h 60"/>
                  <a:gd name="T18" fmla="*/ 73 w 73"/>
                  <a:gd name="T19" fmla="*/ 26 h 60"/>
                  <a:gd name="T20" fmla="*/ 73 w 73"/>
                  <a:gd name="T21"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60">
                    <a:moveTo>
                      <a:pt x="73" y="60"/>
                    </a:moveTo>
                    <a:cubicBezTo>
                      <a:pt x="65" y="60"/>
                      <a:pt x="65" y="60"/>
                      <a:pt x="65" y="60"/>
                    </a:cubicBezTo>
                    <a:cubicBezTo>
                      <a:pt x="65" y="26"/>
                      <a:pt x="65" y="26"/>
                      <a:pt x="65" y="26"/>
                    </a:cubicBezTo>
                    <a:cubicBezTo>
                      <a:pt x="65" y="15"/>
                      <a:pt x="52" y="6"/>
                      <a:pt x="37" y="6"/>
                    </a:cubicBezTo>
                    <a:cubicBezTo>
                      <a:pt x="21" y="6"/>
                      <a:pt x="9" y="15"/>
                      <a:pt x="9" y="26"/>
                    </a:cubicBezTo>
                    <a:cubicBezTo>
                      <a:pt x="9" y="60"/>
                      <a:pt x="9" y="60"/>
                      <a:pt x="9" y="60"/>
                    </a:cubicBezTo>
                    <a:cubicBezTo>
                      <a:pt x="0" y="60"/>
                      <a:pt x="0" y="60"/>
                      <a:pt x="0" y="60"/>
                    </a:cubicBezTo>
                    <a:cubicBezTo>
                      <a:pt x="0" y="26"/>
                      <a:pt x="0" y="26"/>
                      <a:pt x="0" y="26"/>
                    </a:cubicBezTo>
                    <a:cubicBezTo>
                      <a:pt x="0" y="11"/>
                      <a:pt x="17" y="0"/>
                      <a:pt x="37" y="0"/>
                    </a:cubicBezTo>
                    <a:cubicBezTo>
                      <a:pt x="57" y="0"/>
                      <a:pt x="73" y="11"/>
                      <a:pt x="73" y="26"/>
                    </a:cubicBezTo>
                    <a:lnTo>
                      <a:pt x="73"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40" name="Group 39"/>
            <p:cNvGrpSpPr/>
            <p:nvPr/>
          </p:nvGrpSpPr>
          <p:grpSpPr>
            <a:xfrm>
              <a:off x="5755703" y="2548323"/>
              <a:ext cx="246684" cy="321477"/>
              <a:chOff x="2323872" y="689916"/>
              <a:chExt cx="454834" cy="592736"/>
            </a:xfrm>
            <a:solidFill>
              <a:schemeClr val="accent3"/>
            </a:solidFill>
          </p:grpSpPr>
          <p:sp>
            <p:nvSpPr>
              <p:cNvPr id="245" name="Freeform 77"/>
              <p:cNvSpPr>
                <a:spLocks/>
              </p:cNvSpPr>
              <p:nvPr/>
            </p:nvSpPr>
            <p:spPr bwMode="auto">
              <a:xfrm>
                <a:off x="2323872" y="979429"/>
                <a:ext cx="454834" cy="303223"/>
              </a:xfrm>
              <a:custGeom>
                <a:avLst/>
                <a:gdLst>
                  <a:gd name="T0" fmla="*/ 239 w 239"/>
                  <a:gd name="T1" fmla="*/ 159 h 159"/>
                  <a:gd name="T2" fmla="*/ 119 w 239"/>
                  <a:gd name="T3" fmla="*/ 0 h 159"/>
                  <a:gd name="T4" fmla="*/ 0 w 239"/>
                  <a:gd name="T5" fmla="*/ 159 h 159"/>
                  <a:gd name="T6" fmla="*/ 239 w 239"/>
                  <a:gd name="T7" fmla="*/ 159 h 159"/>
                </a:gdLst>
                <a:ahLst/>
                <a:cxnLst>
                  <a:cxn ang="0">
                    <a:pos x="T0" y="T1"/>
                  </a:cxn>
                  <a:cxn ang="0">
                    <a:pos x="T2" y="T3"/>
                  </a:cxn>
                  <a:cxn ang="0">
                    <a:pos x="T4" y="T5"/>
                  </a:cxn>
                  <a:cxn ang="0">
                    <a:pos x="T6" y="T7"/>
                  </a:cxn>
                </a:cxnLst>
                <a:rect l="0" t="0" r="r" b="b"/>
                <a:pathLst>
                  <a:path w="239" h="159">
                    <a:moveTo>
                      <a:pt x="239" y="159"/>
                    </a:moveTo>
                    <a:cubicBezTo>
                      <a:pt x="239" y="71"/>
                      <a:pt x="185" y="0"/>
                      <a:pt x="119" y="0"/>
                    </a:cubicBezTo>
                    <a:cubicBezTo>
                      <a:pt x="53" y="0"/>
                      <a:pt x="0" y="71"/>
                      <a:pt x="0" y="159"/>
                    </a:cubicBezTo>
                    <a:lnTo>
                      <a:pt x="239"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246" name="Oval 78"/>
              <p:cNvSpPr>
                <a:spLocks noChangeArrowheads="1"/>
              </p:cNvSpPr>
              <p:nvPr/>
            </p:nvSpPr>
            <p:spPr bwMode="auto">
              <a:xfrm>
                <a:off x="2413388" y="689916"/>
                <a:ext cx="268545" cy="26935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41" name="Group 40"/>
            <p:cNvGrpSpPr/>
            <p:nvPr/>
          </p:nvGrpSpPr>
          <p:grpSpPr>
            <a:xfrm>
              <a:off x="4993344" y="2338816"/>
              <a:ext cx="157021" cy="202508"/>
              <a:chOff x="918243" y="303630"/>
              <a:chExt cx="289513" cy="373383"/>
            </a:xfrm>
            <a:solidFill>
              <a:schemeClr val="accent3"/>
            </a:solidFill>
          </p:grpSpPr>
          <p:sp>
            <p:nvSpPr>
              <p:cNvPr id="243" name="Freeform 79"/>
              <p:cNvSpPr>
                <a:spLocks/>
              </p:cNvSpPr>
              <p:nvPr/>
            </p:nvSpPr>
            <p:spPr bwMode="auto">
              <a:xfrm>
                <a:off x="918243" y="486692"/>
                <a:ext cx="289513" cy="190321"/>
              </a:xfrm>
              <a:custGeom>
                <a:avLst/>
                <a:gdLst>
                  <a:gd name="T0" fmla="*/ 152 w 152"/>
                  <a:gd name="T1" fmla="*/ 100 h 100"/>
                  <a:gd name="T2" fmla="*/ 76 w 152"/>
                  <a:gd name="T3" fmla="*/ 0 h 100"/>
                  <a:gd name="T4" fmla="*/ 0 w 152"/>
                  <a:gd name="T5" fmla="*/ 100 h 100"/>
                  <a:gd name="T6" fmla="*/ 152 w 152"/>
                  <a:gd name="T7" fmla="*/ 100 h 100"/>
                </a:gdLst>
                <a:ahLst/>
                <a:cxnLst>
                  <a:cxn ang="0">
                    <a:pos x="T0" y="T1"/>
                  </a:cxn>
                  <a:cxn ang="0">
                    <a:pos x="T2" y="T3"/>
                  </a:cxn>
                  <a:cxn ang="0">
                    <a:pos x="T4" y="T5"/>
                  </a:cxn>
                  <a:cxn ang="0">
                    <a:pos x="T6" y="T7"/>
                  </a:cxn>
                </a:cxnLst>
                <a:rect l="0" t="0" r="r" b="b"/>
                <a:pathLst>
                  <a:path w="152" h="100">
                    <a:moveTo>
                      <a:pt x="152" y="100"/>
                    </a:moveTo>
                    <a:cubicBezTo>
                      <a:pt x="152" y="45"/>
                      <a:pt x="118" y="0"/>
                      <a:pt x="76" y="0"/>
                    </a:cubicBezTo>
                    <a:cubicBezTo>
                      <a:pt x="34" y="0"/>
                      <a:pt x="0" y="45"/>
                      <a:pt x="0" y="100"/>
                    </a:cubicBezTo>
                    <a:lnTo>
                      <a:pt x="152"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244" name="Oval 80"/>
              <p:cNvSpPr>
                <a:spLocks noChangeArrowheads="1"/>
              </p:cNvSpPr>
              <p:nvPr/>
            </p:nvSpPr>
            <p:spPr bwMode="auto">
              <a:xfrm>
                <a:off x="974694" y="303630"/>
                <a:ext cx="170159" cy="16935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sp>
          <p:nvSpPr>
            <p:cNvPr id="42" name="Freeform 81"/>
            <p:cNvSpPr>
              <a:spLocks noEditPoints="1"/>
            </p:cNvSpPr>
            <p:nvPr/>
          </p:nvSpPr>
          <p:spPr bwMode="auto">
            <a:xfrm>
              <a:off x="6185666" y="2433346"/>
              <a:ext cx="254871" cy="246210"/>
            </a:xfrm>
            <a:custGeom>
              <a:avLst/>
              <a:gdLst>
                <a:gd name="T0" fmla="*/ 210 w 247"/>
                <a:gd name="T1" fmla="*/ 176 h 239"/>
                <a:gd name="T2" fmla="*/ 157 w 247"/>
                <a:gd name="T3" fmla="*/ 196 h 239"/>
                <a:gd name="T4" fmla="*/ 142 w 247"/>
                <a:gd name="T5" fmla="*/ 187 h 239"/>
                <a:gd name="T6" fmla="*/ 120 w 247"/>
                <a:gd name="T7" fmla="*/ 189 h 239"/>
                <a:gd name="T8" fmla="*/ 97 w 247"/>
                <a:gd name="T9" fmla="*/ 194 h 239"/>
                <a:gd name="T10" fmla="*/ 65 w 247"/>
                <a:gd name="T11" fmla="*/ 176 h 239"/>
                <a:gd name="T12" fmla="*/ 62 w 247"/>
                <a:gd name="T13" fmla="*/ 129 h 239"/>
                <a:gd name="T14" fmla="*/ 100 w 247"/>
                <a:gd name="T15" fmla="*/ 68 h 239"/>
                <a:gd name="T16" fmla="*/ 146 w 247"/>
                <a:gd name="T17" fmla="*/ 52 h 239"/>
                <a:gd name="T18" fmla="*/ 165 w 247"/>
                <a:gd name="T19" fmla="*/ 62 h 239"/>
                <a:gd name="T20" fmla="*/ 181 w 247"/>
                <a:gd name="T21" fmla="*/ 58 h 239"/>
                <a:gd name="T22" fmla="*/ 168 w 247"/>
                <a:gd name="T23" fmla="*/ 154 h 239"/>
                <a:gd name="T24" fmla="*/ 163 w 247"/>
                <a:gd name="T25" fmla="*/ 172 h 239"/>
                <a:gd name="T26" fmla="*/ 170 w 247"/>
                <a:gd name="T27" fmla="*/ 179 h 239"/>
                <a:gd name="T28" fmla="*/ 213 w 247"/>
                <a:gd name="T29" fmla="*/ 153 h 239"/>
                <a:gd name="T30" fmla="*/ 206 w 247"/>
                <a:gd name="T31" fmla="*/ 40 h 239"/>
                <a:gd name="T32" fmla="*/ 143 w 247"/>
                <a:gd name="T33" fmla="*/ 17 h 239"/>
                <a:gd name="T34" fmla="*/ 133 w 247"/>
                <a:gd name="T35" fmla="*/ 17 h 239"/>
                <a:gd name="T36" fmla="*/ 21 w 247"/>
                <a:gd name="T37" fmla="*/ 133 h 239"/>
                <a:gd name="T38" fmla="*/ 125 w 247"/>
                <a:gd name="T39" fmla="*/ 223 h 239"/>
                <a:gd name="T40" fmla="*/ 216 w 247"/>
                <a:gd name="T41" fmla="*/ 193 h 239"/>
                <a:gd name="T42" fmla="*/ 180 w 247"/>
                <a:gd name="T43" fmla="*/ 228 h 239"/>
                <a:gd name="T44" fmla="*/ 38 w 247"/>
                <a:gd name="T45" fmla="*/ 211 h 239"/>
                <a:gd name="T46" fmla="*/ 37 w 247"/>
                <a:gd name="T47" fmla="*/ 45 h 239"/>
                <a:gd name="T48" fmla="*/ 215 w 247"/>
                <a:gd name="T49" fmla="*/ 27 h 239"/>
                <a:gd name="T50" fmla="*/ 242 w 247"/>
                <a:gd name="T51" fmla="*/ 130 h 239"/>
                <a:gd name="T52" fmla="*/ 145 w 247"/>
                <a:gd name="T53" fmla="*/ 65 h 239"/>
                <a:gd name="T54" fmla="*/ 95 w 247"/>
                <a:gd name="T55" fmla="*/ 116 h 239"/>
                <a:gd name="T56" fmla="*/ 83 w 247"/>
                <a:gd name="T57" fmla="*/ 161 h 239"/>
                <a:gd name="T58" fmla="*/ 93 w 247"/>
                <a:gd name="T59" fmla="*/ 179 h 239"/>
                <a:gd name="T60" fmla="*/ 136 w 247"/>
                <a:gd name="T61" fmla="*/ 158 h 239"/>
                <a:gd name="T62" fmla="*/ 149 w 247"/>
                <a:gd name="T63" fmla="*/ 132 h 239"/>
                <a:gd name="T64" fmla="*/ 164 w 247"/>
                <a:gd name="T65" fmla="*/ 85 h 239"/>
                <a:gd name="T66" fmla="*/ 153 w 247"/>
                <a:gd name="T67" fmla="*/ 66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7" h="239">
                  <a:moveTo>
                    <a:pt x="242" y="130"/>
                  </a:moveTo>
                  <a:cubicBezTo>
                    <a:pt x="236" y="148"/>
                    <a:pt x="226" y="163"/>
                    <a:pt x="210" y="176"/>
                  </a:cubicBezTo>
                  <a:cubicBezTo>
                    <a:pt x="195" y="190"/>
                    <a:pt x="179" y="197"/>
                    <a:pt x="163" y="197"/>
                  </a:cubicBezTo>
                  <a:cubicBezTo>
                    <a:pt x="157" y="196"/>
                    <a:pt x="157" y="196"/>
                    <a:pt x="157" y="196"/>
                  </a:cubicBezTo>
                  <a:cubicBezTo>
                    <a:pt x="156" y="196"/>
                    <a:pt x="153" y="196"/>
                    <a:pt x="150" y="195"/>
                  </a:cubicBezTo>
                  <a:cubicBezTo>
                    <a:pt x="147" y="194"/>
                    <a:pt x="144" y="191"/>
                    <a:pt x="142" y="187"/>
                  </a:cubicBezTo>
                  <a:cubicBezTo>
                    <a:pt x="139" y="176"/>
                    <a:pt x="139" y="176"/>
                    <a:pt x="139" y="176"/>
                  </a:cubicBezTo>
                  <a:cubicBezTo>
                    <a:pt x="133" y="181"/>
                    <a:pt x="126" y="186"/>
                    <a:pt x="120" y="189"/>
                  </a:cubicBezTo>
                  <a:cubicBezTo>
                    <a:pt x="116" y="190"/>
                    <a:pt x="113" y="191"/>
                    <a:pt x="109" y="192"/>
                  </a:cubicBezTo>
                  <a:cubicBezTo>
                    <a:pt x="105" y="193"/>
                    <a:pt x="101" y="194"/>
                    <a:pt x="97" y="194"/>
                  </a:cubicBezTo>
                  <a:cubicBezTo>
                    <a:pt x="92" y="194"/>
                    <a:pt x="86" y="193"/>
                    <a:pt x="81" y="191"/>
                  </a:cubicBezTo>
                  <a:cubicBezTo>
                    <a:pt x="73" y="188"/>
                    <a:pt x="68" y="183"/>
                    <a:pt x="65" y="176"/>
                  </a:cubicBezTo>
                  <a:cubicBezTo>
                    <a:pt x="61" y="169"/>
                    <a:pt x="59" y="161"/>
                    <a:pt x="59" y="151"/>
                  </a:cubicBezTo>
                  <a:cubicBezTo>
                    <a:pt x="59" y="143"/>
                    <a:pt x="60" y="136"/>
                    <a:pt x="62" y="129"/>
                  </a:cubicBezTo>
                  <a:cubicBezTo>
                    <a:pt x="64" y="122"/>
                    <a:pt x="67" y="115"/>
                    <a:pt x="70" y="109"/>
                  </a:cubicBezTo>
                  <a:cubicBezTo>
                    <a:pt x="79" y="92"/>
                    <a:pt x="89" y="78"/>
                    <a:pt x="100" y="68"/>
                  </a:cubicBezTo>
                  <a:cubicBezTo>
                    <a:pt x="113" y="58"/>
                    <a:pt x="126" y="52"/>
                    <a:pt x="139" y="52"/>
                  </a:cubicBezTo>
                  <a:cubicBezTo>
                    <a:pt x="146" y="52"/>
                    <a:pt x="146" y="52"/>
                    <a:pt x="146" y="52"/>
                  </a:cubicBezTo>
                  <a:cubicBezTo>
                    <a:pt x="150" y="53"/>
                    <a:pt x="150" y="53"/>
                    <a:pt x="150" y="53"/>
                  </a:cubicBezTo>
                  <a:cubicBezTo>
                    <a:pt x="156" y="55"/>
                    <a:pt x="160" y="57"/>
                    <a:pt x="165" y="62"/>
                  </a:cubicBezTo>
                  <a:cubicBezTo>
                    <a:pt x="174" y="73"/>
                    <a:pt x="174" y="73"/>
                    <a:pt x="174" y="73"/>
                  </a:cubicBezTo>
                  <a:cubicBezTo>
                    <a:pt x="181" y="58"/>
                    <a:pt x="181" y="58"/>
                    <a:pt x="181" y="58"/>
                  </a:cubicBezTo>
                  <a:cubicBezTo>
                    <a:pt x="207" y="58"/>
                    <a:pt x="207" y="58"/>
                    <a:pt x="207" y="58"/>
                  </a:cubicBezTo>
                  <a:cubicBezTo>
                    <a:pt x="168" y="154"/>
                    <a:pt x="168" y="154"/>
                    <a:pt x="168" y="154"/>
                  </a:cubicBezTo>
                  <a:cubicBezTo>
                    <a:pt x="164" y="164"/>
                    <a:pt x="164" y="164"/>
                    <a:pt x="164" y="164"/>
                  </a:cubicBezTo>
                  <a:cubicBezTo>
                    <a:pt x="163" y="167"/>
                    <a:pt x="163" y="170"/>
                    <a:pt x="163" y="172"/>
                  </a:cubicBezTo>
                  <a:cubicBezTo>
                    <a:pt x="163" y="175"/>
                    <a:pt x="164" y="177"/>
                    <a:pt x="166" y="178"/>
                  </a:cubicBezTo>
                  <a:cubicBezTo>
                    <a:pt x="170" y="179"/>
                    <a:pt x="170" y="179"/>
                    <a:pt x="170" y="179"/>
                  </a:cubicBezTo>
                  <a:cubicBezTo>
                    <a:pt x="173" y="179"/>
                    <a:pt x="173" y="179"/>
                    <a:pt x="173" y="179"/>
                  </a:cubicBezTo>
                  <a:cubicBezTo>
                    <a:pt x="186" y="179"/>
                    <a:pt x="200" y="170"/>
                    <a:pt x="213" y="153"/>
                  </a:cubicBezTo>
                  <a:cubicBezTo>
                    <a:pt x="226" y="135"/>
                    <a:pt x="233" y="116"/>
                    <a:pt x="233" y="96"/>
                  </a:cubicBezTo>
                  <a:cubicBezTo>
                    <a:pt x="233" y="74"/>
                    <a:pt x="224" y="55"/>
                    <a:pt x="206" y="40"/>
                  </a:cubicBezTo>
                  <a:cubicBezTo>
                    <a:pt x="197" y="32"/>
                    <a:pt x="187" y="26"/>
                    <a:pt x="177" y="22"/>
                  </a:cubicBezTo>
                  <a:cubicBezTo>
                    <a:pt x="166" y="19"/>
                    <a:pt x="155" y="17"/>
                    <a:pt x="143" y="17"/>
                  </a:cubicBezTo>
                  <a:cubicBezTo>
                    <a:pt x="137" y="17"/>
                    <a:pt x="137" y="17"/>
                    <a:pt x="137" y="17"/>
                  </a:cubicBezTo>
                  <a:cubicBezTo>
                    <a:pt x="133" y="17"/>
                    <a:pt x="133" y="17"/>
                    <a:pt x="133" y="17"/>
                  </a:cubicBezTo>
                  <a:cubicBezTo>
                    <a:pt x="102" y="19"/>
                    <a:pt x="76" y="32"/>
                    <a:pt x="54" y="55"/>
                  </a:cubicBezTo>
                  <a:cubicBezTo>
                    <a:pt x="32" y="78"/>
                    <a:pt x="21" y="104"/>
                    <a:pt x="21" y="133"/>
                  </a:cubicBezTo>
                  <a:cubicBezTo>
                    <a:pt x="21" y="159"/>
                    <a:pt x="30" y="181"/>
                    <a:pt x="48" y="197"/>
                  </a:cubicBezTo>
                  <a:cubicBezTo>
                    <a:pt x="67" y="214"/>
                    <a:pt x="93" y="223"/>
                    <a:pt x="125" y="223"/>
                  </a:cubicBezTo>
                  <a:cubicBezTo>
                    <a:pt x="146" y="223"/>
                    <a:pt x="166" y="219"/>
                    <a:pt x="184" y="211"/>
                  </a:cubicBezTo>
                  <a:cubicBezTo>
                    <a:pt x="193" y="208"/>
                    <a:pt x="203" y="201"/>
                    <a:pt x="216" y="193"/>
                  </a:cubicBezTo>
                  <a:cubicBezTo>
                    <a:pt x="226" y="199"/>
                    <a:pt x="226" y="199"/>
                    <a:pt x="226" y="199"/>
                  </a:cubicBezTo>
                  <a:cubicBezTo>
                    <a:pt x="210" y="212"/>
                    <a:pt x="195" y="222"/>
                    <a:pt x="180" y="228"/>
                  </a:cubicBezTo>
                  <a:cubicBezTo>
                    <a:pt x="163" y="236"/>
                    <a:pt x="144" y="239"/>
                    <a:pt x="125" y="239"/>
                  </a:cubicBezTo>
                  <a:cubicBezTo>
                    <a:pt x="91" y="239"/>
                    <a:pt x="62" y="230"/>
                    <a:pt x="38" y="211"/>
                  </a:cubicBezTo>
                  <a:cubicBezTo>
                    <a:pt x="13" y="191"/>
                    <a:pt x="0" y="165"/>
                    <a:pt x="0" y="135"/>
                  </a:cubicBezTo>
                  <a:cubicBezTo>
                    <a:pt x="0" y="103"/>
                    <a:pt x="12" y="73"/>
                    <a:pt x="37" y="45"/>
                  </a:cubicBezTo>
                  <a:cubicBezTo>
                    <a:pt x="64" y="15"/>
                    <a:pt x="96" y="0"/>
                    <a:pt x="134" y="0"/>
                  </a:cubicBezTo>
                  <a:cubicBezTo>
                    <a:pt x="166" y="0"/>
                    <a:pt x="193" y="9"/>
                    <a:pt x="215" y="27"/>
                  </a:cubicBezTo>
                  <a:cubicBezTo>
                    <a:pt x="236" y="45"/>
                    <a:pt x="247" y="68"/>
                    <a:pt x="247" y="97"/>
                  </a:cubicBezTo>
                  <a:cubicBezTo>
                    <a:pt x="247" y="107"/>
                    <a:pt x="245" y="119"/>
                    <a:pt x="242" y="130"/>
                  </a:cubicBezTo>
                  <a:close/>
                  <a:moveTo>
                    <a:pt x="153" y="66"/>
                  </a:moveTo>
                  <a:cubicBezTo>
                    <a:pt x="150" y="65"/>
                    <a:pt x="148" y="65"/>
                    <a:pt x="145" y="65"/>
                  </a:cubicBezTo>
                  <a:cubicBezTo>
                    <a:pt x="137" y="65"/>
                    <a:pt x="127" y="70"/>
                    <a:pt x="117" y="81"/>
                  </a:cubicBezTo>
                  <a:cubicBezTo>
                    <a:pt x="109" y="91"/>
                    <a:pt x="102" y="102"/>
                    <a:pt x="95" y="116"/>
                  </a:cubicBezTo>
                  <a:cubicBezTo>
                    <a:pt x="92" y="124"/>
                    <a:pt x="89" y="132"/>
                    <a:pt x="87" y="139"/>
                  </a:cubicBezTo>
                  <a:cubicBezTo>
                    <a:pt x="84" y="148"/>
                    <a:pt x="83" y="155"/>
                    <a:pt x="83" y="161"/>
                  </a:cubicBezTo>
                  <a:cubicBezTo>
                    <a:pt x="83" y="165"/>
                    <a:pt x="84" y="169"/>
                    <a:pt x="85" y="172"/>
                  </a:cubicBezTo>
                  <a:cubicBezTo>
                    <a:pt x="87" y="175"/>
                    <a:pt x="89" y="177"/>
                    <a:pt x="93" y="179"/>
                  </a:cubicBezTo>
                  <a:cubicBezTo>
                    <a:pt x="97" y="181"/>
                    <a:pt x="101" y="182"/>
                    <a:pt x="105" y="182"/>
                  </a:cubicBezTo>
                  <a:cubicBezTo>
                    <a:pt x="116" y="182"/>
                    <a:pt x="127" y="174"/>
                    <a:pt x="136" y="158"/>
                  </a:cubicBezTo>
                  <a:cubicBezTo>
                    <a:pt x="137" y="156"/>
                    <a:pt x="139" y="153"/>
                    <a:pt x="141" y="149"/>
                  </a:cubicBezTo>
                  <a:cubicBezTo>
                    <a:pt x="143" y="145"/>
                    <a:pt x="146" y="139"/>
                    <a:pt x="149" y="132"/>
                  </a:cubicBezTo>
                  <a:cubicBezTo>
                    <a:pt x="153" y="124"/>
                    <a:pt x="157" y="116"/>
                    <a:pt x="159" y="109"/>
                  </a:cubicBezTo>
                  <a:cubicBezTo>
                    <a:pt x="162" y="99"/>
                    <a:pt x="164" y="92"/>
                    <a:pt x="164" y="85"/>
                  </a:cubicBezTo>
                  <a:cubicBezTo>
                    <a:pt x="164" y="80"/>
                    <a:pt x="163" y="77"/>
                    <a:pt x="161" y="73"/>
                  </a:cubicBezTo>
                  <a:cubicBezTo>
                    <a:pt x="160" y="70"/>
                    <a:pt x="157" y="68"/>
                    <a:pt x="153" y="66"/>
                  </a:cubicBezTo>
                  <a:close/>
                </a:path>
              </a:pathLst>
            </a:custGeom>
            <a:solidFill>
              <a:schemeClr val="accent5"/>
            </a:solidFill>
            <a:ln>
              <a:noFill/>
            </a:ln>
          </p:spPr>
          <p:txBody>
            <a:bodyPr/>
            <a:lstStyle/>
            <a:p>
              <a:pPr eaLnBrk="1" fontAlgn="auto" hangingPunct="1">
                <a:spcBef>
                  <a:spcPts val="0"/>
                </a:spcBef>
                <a:spcAft>
                  <a:spcPts val="0"/>
                </a:spcAft>
                <a:defRPr/>
              </a:pPr>
              <a:endParaRPr lang="en-US" dirty="0">
                <a:latin typeface="+mn-lt"/>
              </a:endParaRPr>
            </a:p>
          </p:txBody>
        </p:sp>
        <p:sp>
          <p:nvSpPr>
            <p:cNvPr id="43" name="Freeform 82"/>
            <p:cNvSpPr>
              <a:spLocks noEditPoints="1"/>
            </p:cNvSpPr>
            <p:nvPr/>
          </p:nvSpPr>
          <p:spPr bwMode="auto">
            <a:xfrm>
              <a:off x="6031287" y="1885566"/>
              <a:ext cx="200984" cy="193763"/>
            </a:xfrm>
            <a:custGeom>
              <a:avLst/>
              <a:gdLst>
                <a:gd name="T0" fmla="*/ 166 w 195"/>
                <a:gd name="T1" fmla="*/ 139 h 188"/>
                <a:gd name="T2" fmla="*/ 124 w 195"/>
                <a:gd name="T3" fmla="*/ 155 h 188"/>
                <a:gd name="T4" fmla="*/ 112 w 195"/>
                <a:gd name="T5" fmla="*/ 147 h 188"/>
                <a:gd name="T6" fmla="*/ 95 w 195"/>
                <a:gd name="T7" fmla="*/ 149 h 188"/>
                <a:gd name="T8" fmla="*/ 77 w 195"/>
                <a:gd name="T9" fmla="*/ 153 h 188"/>
                <a:gd name="T10" fmla="*/ 51 w 195"/>
                <a:gd name="T11" fmla="*/ 139 h 188"/>
                <a:gd name="T12" fmla="*/ 49 w 195"/>
                <a:gd name="T13" fmla="*/ 102 h 188"/>
                <a:gd name="T14" fmla="*/ 79 w 195"/>
                <a:gd name="T15" fmla="*/ 54 h 188"/>
                <a:gd name="T16" fmla="*/ 115 w 195"/>
                <a:gd name="T17" fmla="*/ 41 h 188"/>
                <a:gd name="T18" fmla="*/ 130 w 195"/>
                <a:gd name="T19" fmla="*/ 49 h 188"/>
                <a:gd name="T20" fmla="*/ 143 w 195"/>
                <a:gd name="T21" fmla="*/ 46 h 188"/>
                <a:gd name="T22" fmla="*/ 132 w 195"/>
                <a:gd name="T23" fmla="*/ 121 h 188"/>
                <a:gd name="T24" fmla="*/ 129 w 195"/>
                <a:gd name="T25" fmla="*/ 135 h 188"/>
                <a:gd name="T26" fmla="*/ 134 w 195"/>
                <a:gd name="T27" fmla="*/ 141 h 188"/>
                <a:gd name="T28" fmla="*/ 168 w 195"/>
                <a:gd name="T29" fmla="*/ 120 h 188"/>
                <a:gd name="T30" fmla="*/ 162 w 195"/>
                <a:gd name="T31" fmla="*/ 31 h 188"/>
                <a:gd name="T32" fmla="*/ 113 w 195"/>
                <a:gd name="T33" fmla="*/ 13 h 188"/>
                <a:gd name="T34" fmla="*/ 105 w 195"/>
                <a:gd name="T35" fmla="*/ 13 h 188"/>
                <a:gd name="T36" fmla="*/ 17 w 195"/>
                <a:gd name="T37" fmla="*/ 105 h 188"/>
                <a:gd name="T38" fmla="*/ 99 w 195"/>
                <a:gd name="T39" fmla="*/ 176 h 188"/>
                <a:gd name="T40" fmla="*/ 170 w 195"/>
                <a:gd name="T41" fmla="*/ 152 h 188"/>
                <a:gd name="T42" fmla="*/ 142 w 195"/>
                <a:gd name="T43" fmla="*/ 180 h 188"/>
                <a:gd name="T44" fmla="*/ 30 w 195"/>
                <a:gd name="T45" fmla="*/ 166 h 188"/>
                <a:gd name="T46" fmla="*/ 29 w 195"/>
                <a:gd name="T47" fmla="*/ 36 h 188"/>
                <a:gd name="T48" fmla="*/ 169 w 195"/>
                <a:gd name="T49" fmla="*/ 22 h 188"/>
                <a:gd name="T50" fmla="*/ 191 w 195"/>
                <a:gd name="T51" fmla="*/ 103 h 188"/>
                <a:gd name="T52" fmla="*/ 115 w 195"/>
                <a:gd name="T53" fmla="*/ 51 h 188"/>
                <a:gd name="T54" fmla="*/ 75 w 195"/>
                <a:gd name="T55" fmla="*/ 92 h 188"/>
                <a:gd name="T56" fmla="*/ 66 w 195"/>
                <a:gd name="T57" fmla="*/ 127 h 188"/>
                <a:gd name="T58" fmla="*/ 74 w 195"/>
                <a:gd name="T59" fmla="*/ 141 h 188"/>
                <a:gd name="T60" fmla="*/ 107 w 195"/>
                <a:gd name="T61" fmla="*/ 124 h 188"/>
                <a:gd name="T62" fmla="*/ 118 w 195"/>
                <a:gd name="T63" fmla="*/ 104 h 188"/>
                <a:gd name="T64" fmla="*/ 129 w 195"/>
                <a:gd name="T65" fmla="*/ 67 h 188"/>
                <a:gd name="T66" fmla="*/ 121 w 195"/>
                <a:gd name="T67" fmla="*/ 52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5" h="188">
                  <a:moveTo>
                    <a:pt x="191" y="103"/>
                  </a:moveTo>
                  <a:cubicBezTo>
                    <a:pt x="186" y="116"/>
                    <a:pt x="178" y="128"/>
                    <a:pt x="166" y="139"/>
                  </a:cubicBezTo>
                  <a:cubicBezTo>
                    <a:pt x="153" y="150"/>
                    <a:pt x="141" y="155"/>
                    <a:pt x="129" y="155"/>
                  </a:cubicBezTo>
                  <a:cubicBezTo>
                    <a:pt x="124" y="155"/>
                    <a:pt x="124" y="155"/>
                    <a:pt x="124" y="155"/>
                  </a:cubicBezTo>
                  <a:cubicBezTo>
                    <a:pt x="123" y="155"/>
                    <a:pt x="121" y="154"/>
                    <a:pt x="118" y="153"/>
                  </a:cubicBezTo>
                  <a:cubicBezTo>
                    <a:pt x="116" y="153"/>
                    <a:pt x="114" y="151"/>
                    <a:pt x="112" y="147"/>
                  </a:cubicBezTo>
                  <a:cubicBezTo>
                    <a:pt x="110" y="139"/>
                    <a:pt x="110" y="139"/>
                    <a:pt x="110" y="139"/>
                  </a:cubicBezTo>
                  <a:cubicBezTo>
                    <a:pt x="105" y="143"/>
                    <a:pt x="100" y="146"/>
                    <a:pt x="95" y="149"/>
                  </a:cubicBezTo>
                  <a:cubicBezTo>
                    <a:pt x="92" y="150"/>
                    <a:pt x="89" y="151"/>
                    <a:pt x="86" y="152"/>
                  </a:cubicBezTo>
                  <a:cubicBezTo>
                    <a:pt x="83" y="152"/>
                    <a:pt x="80" y="153"/>
                    <a:pt x="77" y="153"/>
                  </a:cubicBezTo>
                  <a:cubicBezTo>
                    <a:pt x="73" y="153"/>
                    <a:pt x="68" y="152"/>
                    <a:pt x="64" y="150"/>
                  </a:cubicBezTo>
                  <a:cubicBezTo>
                    <a:pt x="58" y="148"/>
                    <a:pt x="54" y="144"/>
                    <a:pt x="51" y="139"/>
                  </a:cubicBezTo>
                  <a:cubicBezTo>
                    <a:pt x="48" y="133"/>
                    <a:pt x="47" y="127"/>
                    <a:pt x="47" y="119"/>
                  </a:cubicBezTo>
                  <a:cubicBezTo>
                    <a:pt x="47" y="113"/>
                    <a:pt x="48" y="107"/>
                    <a:pt x="49" y="102"/>
                  </a:cubicBezTo>
                  <a:cubicBezTo>
                    <a:pt x="51" y="96"/>
                    <a:pt x="53" y="91"/>
                    <a:pt x="56" y="86"/>
                  </a:cubicBezTo>
                  <a:cubicBezTo>
                    <a:pt x="62" y="72"/>
                    <a:pt x="70" y="62"/>
                    <a:pt x="79" y="54"/>
                  </a:cubicBezTo>
                  <a:cubicBezTo>
                    <a:pt x="89" y="46"/>
                    <a:pt x="99" y="41"/>
                    <a:pt x="110" y="41"/>
                  </a:cubicBezTo>
                  <a:cubicBezTo>
                    <a:pt x="115" y="41"/>
                    <a:pt x="115" y="41"/>
                    <a:pt x="115" y="41"/>
                  </a:cubicBezTo>
                  <a:cubicBezTo>
                    <a:pt x="118" y="42"/>
                    <a:pt x="118" y="42"/>
                    <a:pt x="118" y="42"/>
                  </a:cubicBezTo>
                  <a:cubicBezTo>
                    <a:pt x="123" y="43"/>
                    <a:pt x="127" y="45"/>
                    <a:pt x="130" y="49"/>
                  </a:cubicBezTo>
                  <a:cubicBezTo>
                    <a:pt x="137" y="58"/>
                    <a:pt x="137" y="58"/>
                    <a:pt x="137" y="58"/>
                  </a:cubicBezTo>
                  <a:cubicBezTo>
                    <a:pt x="143" y="46"/>
                    <a:pt x="143" y="46"/>
                    <a:pt x="143" y="46"/>
                  </a:cubicBezTo>
                  <a:cubicBezTo>
                    <a:pt x="163" y="46"/>
                    <a:pt x="163" y="46"/>
                    <a:pt x="163" y="46"/>
                  </a:cubicBezTo>
                  <a:cubicBezTo>
                    <a:pt x="132" y="121"/>
                    <a:pt x="132" y="121"/>
                    <a:pt x="132" y="121"/>
                  </a:cubicBezTo>
                  <a:cubicBezTo>
                    <a:pt x="130" y="129"/>
                    <a:pt x="130" y="129"/>
                    <a:pt x="130" y="129"/>
                  </a:cubicBezTo>
                  <a:cubicBezTo>
                    <a:pt x="129" y="131"/>
                    <a:pt x="129" y="134"/>
                    <a:pt x="129" y="135"/>
                  </a:cubicBezTo>
                  <a:cubicBezTo>
                    <a:pt x="129" y="138"/>
                    <a:pt x="129" y="140"/>
                    <a:pt x="131" y="140"/>
                  </a:cubicBezTo>
                  <a:cubicBezTo>
                    <a:pt x="134" y="141"/>
                    <a:pt x="134" y="141"/>
                    <a:pt x="134" y="141"/>
                  </a:cubicBezTo>
                  <a:cubicBezTo>
                    <a:pt x="137" y="141"/>
                    <a:pt x="137" y="141"/>
                    <a:pt x="137" y="141"/>
                  </a:cubicBezTo>
                  <a:cubicBezTo>
                    <a:pt x="147" y="141"/>
                    <a:pt x="157" y="134"/>
                    <a:pt x="168" y="120"/>
                  </a:cubicBezTo>
                  <a:cubicBezTo>
                    <a:pt x="178" y="107"/>
                    <a:pt x="183" y="92"/>
                    <a:pt x="183" y="76"/>
                  </a:cubicBezTo>
                  <a:cubicBezTo>
                    <a:pt x="183" y="58"/>
                    <a:pt x="176" y="43"/>
                    <a:pt x="162" y="31"/>
                  </a:cubicBezTo>
                  <a:cubicBezTo>
                    <a:pt x="155" y="25"/>
                    <a:pt x="148" y="21"/>
                    <a:pt x="139" y="18"/>
                  </a:cubicBezTo>
                  <a:cubicBezTo>
                    <a:pt x="131" y="15"/>
                    <a:pt x="122" y="13"/>
                    <a:pt x="113" y="13"/>
                  </a:cubicBezTo>
                  <a:cubicBezTo>
                    <a:pt x="108" y="13"/>
                    <a:pt x="108" y="13"/>
                    <a:pt x="108" y="13"/>
                  </a:cubicBezTo>
                  <a:cubicBezTo>
                    <a:pt x="105" y="13"/>
                    <a:pt x="105" y="13"/>
                    <a:pt x="105" y="13"/>
                  </a:cubicBezTo>
                  <a:cubicBezTo>
                    <a:pt x="81" y="16"/>
                    <a:pt x="60" y="26"/>
                    <a:pt x="43" y="44"/>
                  </a:cubicBezTo>
                  <a:cubicBezTo>
                    <a:pt x="26" y="62"/>
                    <a:pt x="17" y="82"/>
                    <a:pt x="17" y="105"/>
                  </a:cubicBezTo>
                  <a:cubicBezTo>
                    <a:pt x="17" y="126"/>
                    <a:pt x="24" y="142"/>
                    <a:pt x="38" y="155"/>
                  </a:cubicBezTo>
                  <a:cubicBezTo>
                    <a:pt x="53" y="169"/>
                    <a:pt x="73" y="176"/>
                    <a:pt x="99" y="176"/>
                  </a:cubicBezTo>
                  <a:cubicBezTo>
                    <a:pt x="115" y="176"/>
                    <a:pt x="131" y="173"/>
                    <a:pt x="145" y="166"/>
                  </a:cubicBezTo>
                  <a:cubicBezTo>
                    <a:pt x="152" y="164"/>
                    <a:pt x="160" y="159"/>
                    <a:pt x="170" y="152"/>
                  </a:cubicBezTo>
                  <a:cubicBezTo>
                    <a:pt x="178" y="157"/>
                    <a:pt x="178" y="157"/>
                    <a:pt x="178" y="157"/>
                  </a:cubicBezTo>
                  <a:cubicBezTo>
                    <a:pt x="166" y="167"/>
                    <a:pt x="154" y="175"/>
                    <a:pt x="142" y="180"/>
                  </a:cubicBezTo>
                  <a:cubicBezTo>
                    <a:pt x="128" y="185"/>
                    <a:pt x="114" y="188"/>
                    <a:pt x="98" y="188"/>
                  </a:cubicBezTo>
                  <a:cubicBezTo>
                    <a:pt x="72" y="188"/>
                    <a:pt x="49" y="181"/>
                    <a:pt x="30" y="166"/>
                  </a:cubicBezTo>
                  <a:cubicBezTo>
                    <a:pt x="10" y="150"/>
                    <a:pt x="0" y="130"/>
                    <a:pt x="0" y="106"/>
                  </a:cubicBezTo>
                  <a:cubicBezTo>
                    <a:pt x="0" y="81"/>
                    <a:pt x="10" y="58"/>
                    <a:pt x="29" y="36"/>
                  </a:cubicBezTo>
                  <a:cubicBezTo>
                    <a:pt x="51" y="12"/>
                    <a:pt x="76" y="0"/>
                    <a:pt x="105" y="0"/>
                  </a:cubicBezTo>
                  <a:cubicBezTo>
                    <a:pt x="131" y="0"/>
                    <a:pt x="152" y="8"/>
                    <a:pt x="169" y="22"/>
                  </a:cubicBezTo>
                  <a:cubicBezTo>
                    <a:pt x="186" y="36"/>
                    <a:pt x="195" y="54"/>
                    <a:pt x="195" y="76"/>
                  </a:cubicBezTo>
                  <a:cubicBezTo>
                    <a:pt x="195" y="85"/>
                    <a:pt x="193" y="94"/>
                    <a:pt x="191" y="103"/>
                  </a:cubicBezTo>
                  <a:close/>
                  <a:moveTo>
                    <a:pt x="121" y="52"/>
                  </a:moveTo>
                  <a:cubicBezTo>
                    <a:pt x="119" y="51"/>
                    <a:pt x="117" y="51"/>
                    <a:pt x="115" y="51"/>
                  </a:cubicBezTo>
                  <a:cubicBezTo>
                    <a:pt x="108" y="51"/>
                    <a:pt x="101" y="55"/>
                    <a:pt x="93" y="64"/>
                  </a:cubicBezTo>
                  <a:cubicBezTo>
                    <a:pt x="86" y="72"/>
                    <a:pt x="80" y="81"/>
                    <a:pt x="75" y="92"/>
                  </a:cubicBezTo>
                  <a:cubicBezTo>
                    <a:pt x="73" y="98"/>
                    <a:pt x="71" y="104"/>
                    <a:pt x="69" y="109"/>
                  </a:cubicBezTo>
                  <a:cubicBezTo>
                    <a:pt x="67" y="116"/>
                    <a:pt x="66" y="122"/>
                    <a:pt x="66" y="127"/>
                  </a:cubicBezTo>
                  <a:cubicBezTo>
                    <a:pt x="66" y="130"/>
                    <a:pt x="66" y="133"/>
                    <a:pt x="67" y="136"/>
                  </a:cubicBezTo>
                  <a:cubicBezTo>
                    <a:pt x="69" y="138"/>
                    <a:pt x="71" y="140"/>
                    <a:pt x="74" y="141"/>
                  </a:cubicBezTo>
                  <a:cubicBezTo>
                    <a:pt x="77" y="142"/>
                    <a:pt x="80" y="143"/>
                    <a:pt x="83" y="143"/>
                  </a:cubicBezTo>
                  <a:cubicBezTo>
                    <a:pt x="92" y="143"/>
                    <a:pt x="100" y="137"/>
                    <a:pt x="107" y="124"/>
                  </a:cubicBezTo>
                  <a:cubicBezTo>
                    <a:pt x="108" y="123"/>
                    <a:pt x="109" y="121"/>
                    <a:pt x="111" y="118"/>
                  </a:cubicBezTo>
                  <a:cubicBezTo>
                    <a:pt x="113" y="114"/>
                    <a:pt x="115" y="110"/>
                    <a:pt x="118" y="104"/>
                  </a:cubicBezTo>
                  <a:cubicBezTo>
                    <a:pt x="121" y="98"/>
                    <a:pt x="124" y="92"/>
                    <a:pt x="126" y="86"/>
                  </a:cubicBezTo>
                  <a:cubicBezTo>
                    <a:pt x="128" y="78"/>
                    <a:pt x="129" y="72"/>
                    <a:pt x="129" y="67"/>
                  </a:cubicBezTo>
                  <a:cubicBezTo>
                    <a:pt x="129" y="63"/>
                    <a:pt x="129" y="60"/>
                    <a:pt x="127" y="58"/>
                  </a:cubicBezTo>
                  <a:cubicBezTo>
                    <a:pt x="126" y="55"/>
                    <a:pt x="124" y="54"/>
                    <a:pt x="121" y="52"/>
                  </a:cubicBezTo>
                  <a:close/>
                </a:path>
              </a:pathLst>
            </a:custGeom>
            <a:solidFill>
              <a:schemeClr val="accent6"/>
            </a:solidFill>
            <a:ln>
              <a:noFill/>
            </a:ln>
          </p:spPr>
          <p:txBody>
            <a:bodyPr/>
            <a:lstStyle/>
            <a:p>
              <a:pPr eaLnBrk="1" fontAlgn="auto" hangingPunct="1">
                <a:spcBef>
                  <a:spcPts val="0"/>
                </a:spcBef>
                <a:spcAft>
                  <a:spcPts val="0"/>
                </a:spcAft>
                <a:defRPr/>
              </a:pPr>
              <a:endParaRPr lang="en-US" dirty="0">
                <a:latin typeface="+mn-lt"/>
              </a:endParaRPr>
            </a:p>
          </p:txBody>
        </p:sp>
        <p:grpSp>
          <p:nvGrpSpPr>
            <p:cNvPr id="44" name="Group 43"/>
            <p:cNvGrpSpPr/>
            <p:nvPr/>
          </p:nvGrpSpPr>
          <p:grpSpPr>
            <a:xfrm>
              <a:off x="5727710" y="3506193"/>
              <a:ext cx="379211" cy="320165"/>
              <a:chOff x="2272260" y="2456027"/>
              <a:chExt cx="699186" cy="590317"/>
            </a:xfrm>
            <a:solidFill>
              <a:schemeClr val="accent3"/>
            </a:solidFill>
          </p:grpSpPr>
          <p:sp>
            <p:nvSpPr>
              <p:cNvPr id="239" name="Freeform 83"/>
              <p:cNvSpPr>
                <a:spLocks/>
              </p:cNvSpPr>
              <p:nvPr/>
            </p:nvSpPr>
            <p:spPr bwMode="auto">
              <a:xfrm>
                <a:off x="2272260" y="2743928"/>
                <a:ext cx="455640" cy="302416"/>
              </a:xfrm>
              <a:custGeom>
                <a:avLst/>
                <a:gdLst>
                  <a:gd name="T0" fmla="*/ 239 w 239"/>
                  <a:gd name="T1" fmla="*/ 159 h 159"/>
                  <a:gd name="T2" fmla="*/ 120 w 239"/>
                  <a:gd name="T3" fmla="*/ 0 h 159"/>
                  <a:gd name="T4" fmla="*/ 0 w 239"/>
                  <a:gd name="T5" fmla="*/ 159 h 159"/>
                  <a:gd name="T6" fmla="*/ 239 w 239"/>
                  <a:gd name="T7" fmla="*/ 159 h 159"/>
                </a:gdLst>
                <a:ahLst/>
                <a:cxnLst>
                  <a:cxn ang="0">
                    <a:pos x="T0" y="T1"/>
                  </a:cxn>
                  <a:cxn ang="0">
                    <a:pos x="T2" y="T3"/>
                  </a:cxn>
                  <a:cxn ang="0">
                    <a:pos x="T4" y="T5"/>
                  </a:cxn>
                  <a:cxn ang="0">
                    <a:pos x="T6" y="T7"/>
                  </a:cxn>
                </a:cxnLst>
                <a:rect l="0" t="0" r="r" b="b"/>
                <a:pathLst>
                  <a:path w="239" h="159">
                    <a:moveTo>
                      <a:pt x="239" y="159"/>
                    </a:moveTo>
                    <a:cubicBezTo>
                      <a:pt x="239" y="71"/>
                      <a:pt x="186" y="0"/>
                      <a:pt x="120" y="0"/>
                    </a:cubicBezTo>
                    <a:cubicBezTo>
                      <a:pt x="54" y="0"/>
                      <a:pt x="0" y="71"/>
                      <a:pt x="0" y="159"/>
                    </a:cubicBezTo>
                    <a:lnTo>
                      <a:pt x="239"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240" name="Oval 84"/>
              <p:cNvSpPr>
                <a:spLocks noChangeArrowheads="1"/>
              </p:cNvSpPr>
              <p:nvPr/>
            </p:nvSpPr>
            <p:spPr bwMode="auto">
              <a:xfrm>
                <a:off x="2363388" y="2456027"/>
                <a:ext cx="266933" cy="26693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241" name="Freeform 85"/>
              <p:cNvSpPr>
                <a:spLocks/>
              </p:cNvSpPr>
              <p:nvPr/>
            </p:nvSpPr>
            <p:spPr bwMode="auto">
              <a:xfrm>
                <a:off x="2659353" y="2743928"/>
                <a:ext cx="312093" cy="302416"/>
              </a:xfrm>
              <a:custGeom>
                <a:avLst/>
                <a:gdLst>
                  <a:gd name="T0" fmla="*/ 45 w 164"/>
                  <a:gd name="T1" fmla="*/ 0 h 159"/>
                  <a:gd name="T2" fmla="*/ 0 w 164"/>
                  <a:gd name="T3" fmla="*/ 11 h 159"/>
                  <a:gd name="T4" fmla="*/ 76 w 164"/>
                  <a:gd name="T5" fmla="*/ 159 h 159"/>
                  <a:gd name="T6" fmla="*/ 164 w 164"/>
                  <a:gd name="T7" fmla="*/ 159 h 159"/>
                  <a:gd name="T8" fmla="*/ 45 w 164"/>
                  <a:gd name="T9" fmla="*/ 0 h 159"/>
                </a:gdLst>
                <a:ahLst/>
                <a:cxnLst>
                  <a:cxn ang="0">
                    <a:pos x="T0" y="T1"/>
                  </a:cxn>
                  <a:cxn ang="0">
                    <a:pos x="T2" y="T3"/>
                  </a:cxn>
                  <a:cxn ang="0">
                    <a:pos x="T4" y="T5"/>
                  </a:cxn>
                  <a:cxn ang="0">
                    <a:pos x="T6" y="T7"/>
                  </a:cxn>
                  <a:cxn ang="0">
                    <a:pos x="T8" y="T9"/>
                  </a:cxn>
                </a:cxnLst>
                <a:rect l="0" t="0" r="r" b="b"/>
                <a:pathLst>
                  <a:path w="164" h="159">
                    <a:moveTo>
                      <a:pt x="45" y="0"/>
                    </a:moveTo>
                    <a:cubicBezTo>
                      <a:pt x="29" y="0"/>
                      <a:pt x="14" y="4"/>
                      <a:pt x="0" y="11"/>
                    </a:cubicBezTo>
                    <a:cubicBezTo>
                      <a:pt x="45" y="35"/>
                      <a:pt x="76" y="92"/>
                      <a:pt x="76" y="159"/>
                    </a:cubicBezTo>
                    <a:cubicBezTo>
                      <a:pt x="164" y="159"/>
                      <a:pt x="164" y="159"/>
                      <a:pt x="164" y="159"/>
                    </a:cubicBezTo>
                    <a:cubicBezTo>
                      <a:pt x="164" y="71"/>
                      <a:pt x="111" y="0"/>
                      <a:pt x="4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242" name="Freeform 86"/>
              <p:cNvSpPr>
                <a:spLocks/>
              </p:cNvSpPr>
              <p:nvPr/>
            </p:nvSpPr>
            <p:spPr bwMode="auto">
              <a:xfrm>
                <a:off x="2656933" y="2456027"/>
                <a:ext cx="217740" cy="266933"/>
              </a:xfrm>
              <a:custGeom>
                <a:avLst/>
                <a:gdLst>
                  <a:gd name="T0" fmla="*/ 26 w 114"/>
                  <a:gd name="T1" fmla="*/ 70 h 140"/>
                  <a:gd name="T2" fmla="*/ 0 w 114"/>
                  <a:gd name="T3" fmla="*/ 124 h 140"/>
                  <a:gd name="T4" fmla="*/ 44 w 114"/>
                  <a:gd name="T5" fmla="*/ 140 h 140"/>
                  <a:gd name="T6" fmla="*/ 114 w 114"/>
                  <a:gd name="T7" fmla="*/ 70 h 140"/>
                  <a:gd name="T8" fmla="*/ 44 w 114"/>
                  <a:gd name="T9" fmla="*/ 0 h 140"/>
                  <a:gd name="T10" fmla="*/ 0 w 114"/>
                  <a:gd name="T11" fmla="*/ 15 h 140"/>
                  <a:gd name="T12" fmla="*/ 26 w 114"/>
                  <a:gd name="T13" fmla="*/ 70 h 140"/>
                </a:gdLst>
                <a:ahLst/>
                <a:cxnLst>
                  <a:cxn ang="0">
                    <a:pos x="T0" y="T1"/>
                  </a:cxn>
                  <a:cxn ang="0">
                    <a:pos x="T2" y="T3"/>
                  </a:cxn>
                  <a:cxn ang="0">
                    <a:pos x="T4" y="T5"/>
                  </a:cxn>
                  <a:cxn ang="0">
                    <a:pos x="T6" y="T7"/>
                  </a:cxn>
                  <a:cxn ang="0">
                    <a:pos x="T8" y="T9"/>
                  </a:cxn>
                  <a:cxn ang="0">
                    <a:pos x="T10" y="T11"/>
                  </a:cxn>
                  <a:cxn ang="0">
                    <a:pos x="T12" y="T13"/>
                  </a:cxn>
                </a:cxnLst>
                <a:rect l="0" t="0" r="r" b="b"/>
                <a:pathLst>
                  <a:path w="114" h="140">
                    <a:moveTo>
                      <a:pt x="26" y="70"/>
                    </a:moveTo>
                    <a:cubicBezTo>
                      <a:pt x="26" y="92"/>
                      <a:pt x="16" y="111"/>
                      <a:pt x="0" y="124"/>
                    </a:cubicBezTo>
                    <a:cubicBezTo>
                      <a:pt x="12" y="134"/>
                      <a:pt x="27" y="140"/>
                      <a:pt x="44" y="140"/>
                    </a:cubicBezTo>
                    <a:cubicBezTo>
                      <a:pt x="83" y="140"/>
                      <a:pt x="114" y="108"/>
                      <a:pt x="114" y="70"/>
                    </a:cubicBezTo>
                    <a:cubicBezTo>
                      <a:pt x="114" y="31"/>
                      <a:pt x="83" y="0"/>
                      <a:pt x="44" y="0"/>
                    </a:cubicBezTo>
                    <a:cubicBezTo>
                      <a:pt x="27" y="0"/>
                      <a:pt x="12" y="5"/>
                      <a:pt x="0" y="15"/>
                    </a:cubicBezTo>
                    <a:cubicBezTo>
                      <a:pt x="16" y="28"/>
                      <a:pt x="26" y="48"/>
                      <a:pt x="26"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98344" name="Group 44"/>
            <p:cNvGrpSpPr>
              <a:grpSpLocks/>
            </p:cNvGrpSpPr>
            <p:nvPr/>
          </p:nvGrpSpPr>
          <p:grpSpPr bwMode="auto">
            <a:xfrm>
              <a:off x="7783702" y="1302301"/>
              <a:ext cx="547276" cy="429809"/>
              <a:chOff x="3239991" y="2406834"/>
              <a:chExt cx="649993" cy="510479"/>
            </a:xfrm>
          </p:grpSpPr>
          <p:sp>
            <p:nvSpPr>
              <p:cNvPr id="98402" name="Freeform 29"/>
              <p:cNvSpPr>
                <a:spLocks/>
              </p:cNvSpPr>
              <p:nvPr/>
            </p:nvSpPr>
            <p:spPr bwMode="auto">
              <a:xfrm>
                <a:off x="3239991" y="2448769"/>
                <a:ext cx="455640" cy="468544"/>
              </a:xfrm>
              <a:custGeom>
                <a:avLst/>
                <a:gdLst>
                  <a:gd name="T0" fmla="*/ 2147483647 w 239"/>
                  <a:gd name="T1" fmla="*/ 0 h 246"/>
                  <a:gd name="T2" fmla="*/ 2147483647 w 239"/>
                  <a:gd name="T3" fmla="*/ 0 h 246"/>
                  <a:gd name="T4" fmla="*/ 0 w 239"/>
                  <a:gd name="T5" fmla="*/ 2147483647 h 246"/>
                  <a:gd name="T6" fmla="*/ 0 w 239"/>
                  <a:gd name="T7" fmla="*/ 2147483647 h 246"/>
                  <a:gd name="T8" fmla="*/ 2147483647 w 239"/>
                  <a:gd name="T9" fmla="*/ 2147483647 h 246"/>
                  <a:gd name="T10" fmla="*/ 2147483647 w 239"/>
                  <a:gd name="T11" fmla="*/ 2147483647 h 246"/>
                  <a:gd name="T12" fmla="*/ 2147483647 w 239"/>
                  <a:gd name="T13" fmla="*/ 2147483647 h 246"/>
                  <a:gd name="T14" fmla="*/ 2147483647 w 239"/>
                  <a:gd name="T15" fmla="*/ 2147483647 h 246"/>
                  <a:gd name="T16" fmla="*/ 2147483647 w 239"/>
                  <a:gd name="T17" fmla="*/ 2147483647 h 246"/>
                  <a:gd name="T18" fmla="*/ 2147483647 w 239"/>
                  <a:gd name="T19" fmla="*/ 2147483647 h 246"/>
                  <a:gd name="T20" fmla="*/ 2147483647 w 239"/>
                  <a:gd name="T21" fmla="*/ 2147483647 h 246"/>
                  <a:gd name="T22" fmla="*/ 2147483647 w 239"/>
                  <a:gd name="T23" fmla="*/ 0 h 2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39" h="246">
                    <a:moveTo>
                      <a:pt x="190" y="0"/>
                    </a:moveTo>
                    <a:cubicBezTo>
                      <a:pt x="49" y="0"/>
                      <a:pt x="49" y="0"/>
                      <a:pt x="49" y="0"/>
                    </a:cubicBezTo>
                    <a:cubicBezTo>
                      <a:pt x="22" y="0"/>
                      <a:pt x="0" y="22"/>
                      <a:pt x="0" y="49"/>
                    </a:cubicBezTo>
                    <a:cubicBezTo>
                      <a:pt x="0" y="128"/>
                      <a:pt x="0" y="128"/>
                      <a:pt x="0" y="128"/>
                    </a:cubicBezTo>
                    <a:cubicBezTo>
                      <a:pt x="0" y="155"/>
                      <a:pt x="22" y="177"/>
                      <a:pt x="49" y="177"/>
                    </a:cubicBezTo>
                    <a:cubicBezTo>
                      <a:pt x="56" y="177"/>
                      <a:pt x="56" y="177"/>
                      <a:pt x="56" y="177"/>
                    </a:cubicBezTo>
                    <a:cubicBezTo>
                      <a:pt x="49" y="198"/>
                      <a:pt x="31" y="246"/>
                      <a:pt x="31" y="245"/>
                    </a:cubicBezTo>
                    <a:cubicBezTo>
                      <a:pt x="32" y="244"/>
                      <a:pt x="96" y="195"/>
                      <a:pt x="120" y="177"/>
                    </a:cubicBezTo>
                    <a:cubicBezTo>
                      <a:pt x="190" y="177"/>
                      <a:pt x="190" y="177"/>
                      <a:pt x="190" y="177"/>
                    </a:cubicBezTo>
                    <a:cubicBezTo>
                      <a:pt x="217" y="177"/>
                      <a:pt x="239" y="155"/>
                      <a:pt x="239" y="128"/>
                    </a:cubicBezTo>
                    <a:cubicBezTo>
                      <a:pt x="239" y="49"/>
                      <a:pt x="239" y="49"/>
                      <a:pt x="239" y="49"/>
                    </a:cubicBezTo>
                    <a:cubicBezTo>
                      <a:pt x="239" y="22"/>
                      <a:pt x="217" y="0"/>
                      <a:pt x="190" y="0"/>
                    </a:cubicBezTo>
                    <a:close/>
                  </a:path>
                </a:pathLst>
              </a:custGeom>
              <a:solidFill>
                <a:srgbClr val="70C4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8403" name="Freeform 30"/>
              <p:cNvSpPr>
                <a:spLocks/>
              </p:cNvSpPr>
              <p:nvPr/>
            </p:nvSpPr>
            <p:spPr bwMode="auto">
              <a:xfrm>
                <a:off x="3558536" y="2406834"/>
                <a:ext cx="331448" cy="384674"/>
              </a:xfrm>
              <a:custGeom>
                <a:avLst/>
                <a:gdLst>
                  <a:gd name="T0" fmla="*/ 2147483647 w 174"/>
                  <a:gd name="T1" fmla="*/ 0 h 202"/>
                  <a:gd name="T2" fmla="*/ 2147483647 w 174"/>
                  <a:gd name="T3" fmla="*/ 0 h 202"/>
                  <a:gd name="T4" fmla="*/ 0 w 174"/>
                  <a:gd name="T5" fmla="*/ 2147483647 h 202"/>
                  <a:gd name="T6" fmla="*/ 2147483647 w 174"/>
                  <a:gd name="T7" fmla="*/ 2147483647 h 202"/>
                  <a:gd name="T8" fmla="*/ 2147483647 w 174"/>
                  <a:gd name="T9" fmla="*/ 2147483647 h 202"/>
                  <a:gd name="T10" fmla="*/ 2147483647 w 174"/>
                  <a:gd name="T11" fmla="*/ 2147483647 h 202"/>
                  <a:gd name="T12" fmla="*/ 2147483647 w 174"/>
                  <a:gd name="T13" fmla="*/ 2147483647 h 202"/>
                  <a:gd name="T14" fmla="*/ 2147483647 w 174"/>
                  <a:gd name="T15" fmla="*/ 2147483647 h 202"/>
                  <a:gd name="T16" fmla="*/ 2147483647 w 174"/>
                  <a:gd name="T17" fmla="*/ 2147483647 h 202"/>
                  <a:gd name="T18" fmla="*/ 2147483647 w 174"/>
                  <a:gd name="T19" fmla="*/ 2147483647 h 202"/>
                  <a:gd name="T20" fmla="*/ 2147483647 w 174"/>
                  <a:gd name="T21" fmla="*/ 2147483647 h 202"/>
                  <a:gd name="T22" fmla="*/ 2147483647 w 174"/>
                  <a:gd name="T23" fmla="*/ 2147483647 h 202"/>
                  <a:gd name="T24" fmla="*/ 2147483647 w 174"/>
                  <a:gd name="T25" fmla="*/ 0 h 20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74" h="202">
                    <a:moveTo>
                      <a:pt x="134" y="0"/>
                    </a:moveTo>
                    <a:cubicBezTo>
                      <a:pt x="18" y="0"/>
                      <a:pt x="18" y="0"/>
                      <a:pt x="18" y="0"/>
                    </a:cubicBezTo>
                    <a:cubicBezTo>
                      <a:pt x="12" y="0"/>
                      <a:pt x="6" y="2"/>
                      <a:pt x="0" y="5"/>
                    </a:cubicBezTo>
                    <a:cubicBezTo>
                      <a:pt x="34" y="5"/>
                      <a:pt x="34" y="5"/>
                      <a:pt x="34" y="5"/>
                    </a:cubicBezTo>
                    <a:cubicBezTo>
                      <a:pt x="65" y="5"/>
                      <a:pt x="90" y="30"/>
                      <a:pt x="90" y="61"/>
                    </a:cubicBezTo>
                    <a:cubicBezTo>
                      <a:pt x="90" y="151"/>
                      <a:pt x="90" y="151"/>
                      <a:pt x="90" y="151"/>
                    </a:cubicBezTo>
                    <a:cubicBezTo>
                      <a:pt x="90" y="153"/>
                      <a:pt x="90" y="154"/>
                      <a:pt x="89" y="156"/>
                    </a:cubicBezTo>
                    <a:cubicBezTo>
                      <a:pt x="113" y="173"/>
                      <a:pt x="148" y="200"/>
                      <a:pt x="148" y="201"/>
                    </a:cubicBezTo>
                    <a:cubicBezTo>
                      <a:pt x="149" y="202"/>
                      <a:pt x="134" y="162"/>
                      <a:pt x="128" y="145"/>
                    </a:cubicBezTo>
                    <a:cubicBezTo>
                      <a:pt x="134" y="145"/>
                      <a:pt x="134" y="145"/>
                      <a:pt x="134" y="145"/>
                    </a:cubicBezTo>
                    <a:cubicBezTo>
                      <a:pt x="156" y="145"/>
                      <a:pt x="174" y="127"/>
                      <a:pt x="174" y="105"/>
                    </a:cubicBezTo>
                    <a:cubicBezTo>
                      <a:pt x="174" y="40"/>
                      <a:pt x="174" y="40"/>
                      <a:pt x="174" y="40"/>
                    </a:cubicBezTo>
                    <a:cubicBezTo>
                      <a:pt x="174" y="18"/>
                      <a:pt x="156" y="0"/>
                      <a:pt x="134" y="0"/>
                    </a:cubicBezTo>
                    <a:close/>
                  </a:path>
                </a:pathLst>
              </a:custGeom>
              <a:solidFill>
                <a:srgbClr val="70C4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46" name="Group 45"/>
            <p:cNvGrpSpPr/>
            <p:nvPr/>
          </p:nvGrpSpPr>
          <p:grpSpPr>
            <a:xfrm>
              <a:off x="5947001" y="776074"/>
              <a:ext cx="547276" cy="431167"/>
              <a:chOff x="1058564" y="1781841"/>
              <a:chExt cx="649993" cy="512092"/>
            </a:xfrm>
            <a:solidFill>
              <a:schemeClr val="accent1"/>
            </a:solidFill>
          </p:grpSpPr>
          <p:sp>
            <p:nvSpPr>
              <p:cNvPr id="235" name="Freeform 31"/>
              <p:cNvSpPr>
                <a:spLocks/>
              </p:cNvSpPr>
              <p:nvPr/>
            </p:nvSpPr>
            <p:spPr bwMode="auto">
              <a:xfrm>
                <a:off x="1058564" y="1823776"/>
                <a:ext cx="457253" cy="470157"/>
              </a:xfrm>
              <a:custGeom>
                <a:avLst/>
                <a:gdLst>
                  <a:gd name="T0" fmla="*/ 191 w 240"/>
                  <a:gd name="T1" fmla="*/ 0 h 247"/>
                  <a:gd name="T2" fmla="*/ 49 w 240"/>
                  <a:gd name="T3" fmla="*/ 0 h 247"/>
                  <a:gd name="T4" fmla="*/ 0 w 240"/>
                  <a:gd name="T5" fmla="*/ 49 h 247"/>
                  <a:gd name="T6" fmla="*/ 0 w 240"/>
                  <a:gd name="T7" fmla="*/ 129 h 247"/>
                  <a:gd name="T8" fmla="*/ 49 w 240"/>
                  <a:gd name="T9" fmla="*/ 178 h 247"/>
                  <a:gd name="T10" fmla="*/ 57 w 240"/>
                  <a:gd name="T11" fmla="*/ 178 h 247"/>
                  <a:gd name="T12" fmla="*/ 32 w 240"/>
                  <a:gd name="T13" fmla="*/ 245 h 247"/>
                  <a:gd name="T14" fmla="*/ 121 w 240"/>
                  <a:gd name="T15" fmla="*/ 178 h 247"/>
                  <a:gd name="T16" fmla="*/ 191 w 240"/>
                  <a:gd name="T17" fmla="*/ 178 h 247"/>
                  <a:gd name="T18" fmla="*/ 240 w 240"/>
                  <a:gd name="T19" fmla="*/ 129 h 247"/>
                  <a:gd name="T20" fmla="*/ 240 w 240"/>
                  <a:gd name="T21" fmla="*/ 49 h 247"/>
                  <a:gd name="T22" fmla="*/ 191 w 240"/>
                  <a:gd name="T2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0" h="247">
                    <a:moveTo>
                      <a:pt x="191" y="0"/>
                    </a:moveTo>
                    <a:cubicBezTo>
                      <a:pt x="49" y="0"/>
                      <a:pt x="49" y="0"/>
                      <a:pt x="49" y="0"/>
                    </a:cubicBezTo>
                    <a:cubicBezTo>
                      <a:pt x="22" y="0"/>
                      <a:pt x="0" y="22"/>
                      <a:pt x="0" y="49"/>
                    </a:cubicBezTo>
                    <a:cubicBezTo>
                      <a:pt x="0" y="129"/>
                      <a:pt x="0" y="129"/>
                      <a:pt x="0" y="129"/>
                    </a:cubicBezTo>
                    <a:cubicBezTo>
                      <a:pt x="0" y="156"/>
                      <a:pt x="22" y="178"/>
                      <a:pt x="49" y="178"/>
                    </a:cubicBezTo>
                    <a:cubicBezTo>
                      <a:pt x="57" y="178"/>
                      <a:pt x="57" y="178"/>
                      <a:pt x="57" y="178"/>
                    </a:cubicBezTo>
                    <a:cubicBezTo>
                      <a:pt x="49" y="198"/>
                      <a:pt x="31" y="247"/>
                      <a:pt x="32" y="245"/>
                    </a:cubicBezTo>
                    <a:cubicBezTo>
                      <a:pt x="32" y="244"/>
                      <a:pt x="97" y="196"/>
                      <a:pt x="121" y="178"/>
                    </a:cubicBezTo>
                    <a:cubicBezTo>
                      <a:pt x="191" y="178"/>
                      <a:pt x="191" y="178"/>
                      <a:pt x="191" y="178"/>
                    </a:cubicBezTo>
                    <a:cubicBezTo>
                      <a:pt x="218" y="178"/>
                      <a:pt x="240" y="156"/>
                      <a:pt x="240" y="129"/>
                    </a:cubicBezTo>
                    <a:cubicBezTo>
                      <a:pt x="240" y="49"/>
                      <a:pt x="240" y="49"/>
                      <a:pt x="240" y="49"/>
                    </a:cubicBezTo>
                    <a:cubicBezTo>
                      <a:pt x="240" y="22"/>
                      <a:pt x="218" y="0"/>
                      <a:pt x="19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236" name="Freeform 32"/>
              <p:cNvSpPr>
                <a:spLocks/>
              </p:cNvSpPr>
              <p:nvPr/>
            </p:nvSpPr>
            <p:spPr bwMode="auto">
              <a:xfrm>
                <a:off x="1378722" y="1781841"/>
                <a:ext cx="329835" cy="384674"/>
              </a:xfrm>
              <a:custGeom>
                <a:avLst/>
                <a:gdLst>
                  <a:gd name="T0" fmla="*/ 133 w 173"/>
                  <a:gd name="T1" fmla="*/ 0 h 202"/>
                  <a:gd name="T2" fmla="*/ 18 w 173"/>
                  <a:gd name="T3" fmla="*/ 0 h 202"/>
                  <a:gd name="T4" fmla="*/ 0 w 173"/>
                  <a:gd name="T5" fmla="*/ 5 h 202"/>
                  <a:gd name="T6" fmla="*/ 33 w 173"/>
                  <a:gd name="T7" fmla="*/ 5 h 202"/>
                  <a:gd name="T8" fmla="*/ 89 w 173"/>
                  <a:gd name="T9" fmla="*/ 61 h 202"/>
                  <a:gd name="T10" fmla="*/ 89 w 173"/>
                  <a:gd name="T11" fmla="*/ 151 h 202"/>
                  <a:gd name="T12" fmla="*/ 89 w 173"/>
                  <a:gd name="T13" fmla="*/ 156 h 202"/>
                  <a:gd name="T14" fmla="*/ 148 w 173"/>
                  <a:gd name="T15" fmla="*/ 201 h 202"/>
                  <a:gd name="T16" fmla="*/ 127 w 173"/>
                  <a:gd name="T17" fmla="*/ 145 h 202"/>
                  <a:gd name="T18" fmla="*/ 133 w 173"/>
                  <a:gd name="T19" fmla="*/ 145 h 202"/>
                  <a:gd name="T20" fmla="*/ 173 w 173"/>
                  <a:gd name="T21" fmla="*/ 105 h 202"/>
                  <a:gd name="T22" fmla="*/ 173 w 173"/>
                  <a:gd name="T23" fmla="*/ 41 h 202"/>
                  <a:gd name="T24" fmla="*/ 133 w 173"/>
                  <a:gd name="T25"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202">
                    <a:moveTo>
                      <a:pt x="133" y="0"/>
                    </a:moveTo>
                    <a:cubicBezTo>
                      <a:pt x="18" y="0"/>
                      <a:pt x="18" y="0"/>
                      <a:pt x="18" y="0"/>
                    </a:cubicBezTo>
                    <a:cubicBezTo>
                      <a:pt x="11" y="0"/>
                      <a:pt x="5" y="2"/>
                      <a:pt x="0" y="5"/>
                    </a:cubicBezTo>
                    <a:cubicBezTo>
                      <a:pt x="33" y="5"/>
                      <a:pt x="33" y="5"/>
                      <a:pt x="33" y="5"/>
                    </a:cubicBezTo>
                    <a:cubicBezTo>
                      <a:pt x="64" y="5"/>
                      <a:pt x="89" y="30"/>
                      <a:pt x="89" y="61"/>
                    </a:cubicBezTo>
                    <a:cubicBezTo>
                      <a:pt x="89" y="151"/>
                      <a:pt x="89" y="151"/>
                      <a:pt x="89" y="151"/>
                    </a:cubicBezTo>
                    <a:cubicBezTo>
                      <a:pt x="89" y="153"/>
                      <a:pt x="89" y="154"/>
                      <a:pt x="89" y="156"/>
                    </a:cubicBezTo>
                    <a:cubicBezTo>
                      <a:pt x="113" y="174"/>
                      <a:pt x="148" y="200"/>
                      <a:pt x="148" y="201"/>
                    </a:cubicBezTo>
                    <a:cubicBezTo>
                      <a:pt x="148" y="202"/>
                      <a:pt x="133" y="162"/>
                      <a:pt x="127" y="145"/>
                    </a:cubicBezTo>
                    <a:cubicBezTo>
                      <a:pt x="133" y="145"/>
                      <a:pt x="133" y="145"/>
                      <a:pt x="133" y="145"/>
                    </a:cubicBezTo>
                    <a:cubicBezTo>
                      <a:pt x="155" y="145"/>
                      <a:pt x="173" y="127"/>
                      <a:pt x="173" y="105"/>
                    </a:cubicBezTo>
                    <a:cubicBezTo>
                      <a:pt x="173" y="41"/>
                      <a:pt x="173" y="41"/>
                      <a:pt x="173" y="41"/>
                    </a:cubicBezTo>
                    <a:cubicBezTo>
                      <a:pt x="173" y="18"/>
                      <a:pt x="155" y="0"/>
                      <a:pt x="13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47" name="Group 46"/>
            <p:cNvGrpSpPr/>
            <p:nvPr/>
          </p:nvGrpSpPr>
          <p:grpSpPr>
            <a:xfrm>
              <a:off x="6799149" y="649100"/>
              <a:ext cx="609065" cy="463759"/>
              <a:chOff x="2070649" y="1631036"/>
              <a:chExt cx="723379" cy="550800"/>
            </a:xfrm>
            <a:solidFill>
              <a:schemeClr val="accent2"/>
            </a:solidFill>
          </p:grpSpPr>
          <p:sp>
            <p:nvSpPr>
              <p:cNvPr id="231" name="Oval 35"/>
              <p:cNvSpPr>
                <a:spLocks noChangeArrowheads="1"/>
              </p:cNvSpPr>
              <p:nvPr/>
            </p:nvSpPr>
            <p:spPr bwMode="auto">
              <a:xfrm>
                <a:off x="2344840" y="2015709"/>
                <a:ext cx="165321" cy="1661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232" name="Freeform 36"/>
              <p:cNvSpPr>
                <a:spLocks/>
              </p:cNvSpPr>
              <p:nvPr/>
            </p:nvSpPr>
            <p:spPr bwMode="auto">
              <a:xfrm>
                <a:off x="2228712" y="1861679"/>
                <a:ext cx="405641" cy="169353"/>
              </a:xfrm>
              <a:custGeom>
                <a:avLst/>
                <a:gdLst>
                  <a:gd name="T0" fmla="*/ 105 w 213"/>
                  <a:gd name="T1" fmla="*/ 31 h 89"/>
                  <a:gd name="T2" fmla="*/ 191 w 213"/>
                  <a:gd name="T3" fmla="*/ 89 h 89"/>
                  <a:gd name="T4" fmla="*/ 213 w 213"/>
                  <a:gd name="T5" fmla="*/ 64 h 89"/>
                  <a:gd name="T6" fmla="*/ 105 w 213"/>
                  <a:gd name="T7" fmla="*/ 0 h 89"/>
                  <a:gd name="T8" fmla="*/ 0 w 213"/>
                  <a:gd name="T9" fmla="*/ 58 h 89"/>
                  <a:gd name="T10" fmla="*/ 21 w 213"/>
                  <a:gd name="T11" fmla="*/ 82 h 89"/>
                  <a:gd name="T12" fmla="*/ 105 w 213"/>
                  <a:gd name="T13" fmla="*/ 31 h 89"/>
                </a:gdLst>
                <a:ahLst/>
                <a:cxnLst>
                  <a:cxn ang="0">
                    <a:pos x="T0" y="T1"/>
                  </a:cxn>
                  <a:cxn ang="0">
                    <a:pos x="T2" y="T3"/>
                  </a:cxn>
                  <a:cxn ang="0">
                    <a:pos x="T4" y="T5"/>
                  </a:cxn>
                  <a:cxn ang="0">
                    <a:pos x="T6" y="T7"/>
                  </a:cxn>
                  <a:cxn ang="0">
                    <a:pos x="T8" y="T9"/>
                  </a:cxn>
                  <a:cxn ang="0">
                    <a:pos x="T10" y="T11"/>
                  </a:cxn>
                  <a:cxn ang="0">
                    <a:pos x="T12" y="T13"/>
                  </a:cxn>
                </a:cxnLst>
                <a:rect l="0" t="0" r="r" b="b"/>
                <a:pathLst>
                  <a:path w="213" h="89">
                    <a:moveTo>
                      <a:pt x="105" y="31"/>
                    </a:moveTo>
                    <a:cubicBezTo>
                      <a:pt x="144" y="31"/>
                      <a:pt x="177" y="54"/>
                      <a:pt x="191" y="89"/>
                    </a:cubicBezTo>
                    <a:cubicBezTo>
                      <a:pt x="213" y="64"/>
                      <a:pt x="213" y="64"/>
                      <a:pt x="213" y="64"/>
                    </a:cubicBezTo>
                    <a:cubicBezTo>
                      <a:pt x="192" y="26"/>
                      <a:pt x="152" y="0"/>
                      <a:pt x="105" y="0"/>
                    </a:cubicBezTo>
                    <a:cubicBezTo>
                      <a:pt x="61" y="0"/>
                      <a:pt x="22" y="23"/>
                      <a:pt x="0" y="58"/>
                    </a:cubicBezTo>
                    <a:cubicBezTo>
                      <a:pt x="21" y="82"/>
                      <a:pt x="21" y="82"/>
                      <a:pt x="21" y="82"/>
                    </a:cubicBezTo>
                    <a:cubicBezTo>
                      <a:pt x="37" y="51"/>
                      <a:pt x="68" y="31"/>
                      <a:pt x="105"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233" name="Freeform 37"/>
              <p:cNvSpPr>
                <a:spLocks/>
              </p:cNvSpPr>
              <p:nvPr/>
            </p:nvSpPr>
            <p:spPr bwMode="auto">
              <a:xfrm>
                <a:off x="2157745" y="1749583"/>
                <a:ext cx="549187" cy="195966"/>
              </a:xfrm>
              <a:custGeom>
                <a:avLst/>
                <a:gdLst>
                  <a:gd name="T0" fmla="*/ 142 w 288"/>
                  <a:gd name="T1" fmla="*/ 34 h 103"/>
                  <a:gd name="T2" fmla="*/ 264 w 288"/>
                  <a:gd name="T3" fmla="*/ 103 h 103"/>
                  <a:gd name="T4" fmla="*/ 288 w 288"/>
                  <a:gd name="T5" fmla="*/ 76 h 103"/>
                  <a:gd name="T6" fmla="*/ 142 w 288"/>
                  <a:gd name="T7" fmla="*/ 0 h 103"/>
                  <a:gd name="T8" fmla="*/ 0 w 288"/>
                  <a:gd name="T9" fmla="*/ 71 h 103"/>
                  <a:gd name="T10" fmla="*/ 23 w 288"/>
                  <a:gd name="T11" fmla="*/ 97 h 103"/>
                  <a:gd name="T12" fmla="*/ 142 w 288"/>
                  <a:gd name="T13" fmla="*/ 34 h 103"/>
                </a:gdLst>
                <a:ahLst/>
                <a:cxnLst>
                  <a:cxn ang="0">
                    <a:pos x="T0" y="T1"/>
                  </a:cxn>
                  <a:cxn ang="0">
                    <a:pos x="T2" y="T3"/>
                  </a:cxn>
                  <a:cxn ang="0">
                    <a:pos x="T4" y="T5"/>
                  </a:cxn>
                  <a:cxn ang="0">
                    <a:pos x="T6" y="T7"/>
                  </a:cxn>
                  <a:cxn ang="0">
                    <a:pos x="T8" y="T9"/>
                  </a:cxn>
                  <a:cxn ang="0">
                    <a:pos x="T10" y="T11"/>
                  </a:cxn>
                  <a:cxn ang="0">
                    <a:pos x="T12" y="T13"/>
                  </a:cxn>
                </a:cxnLst>
                <a:rect l="0" t="0" r="r" b="b"/>
                <a:pathLst>
                  <a:path w="288" h="103">
                    <a:moveTo>
                      <a:pt x="142" y="34"/>
                    </a:moveTo>
                    <a:cubicBezTo>
                      <a:pt x="194" y="34"/>
                      <a:pt x="239" y="62"/>
                      <a:pt x="264" y="103"/>
                    </a:cubicBezTo>
                    <a:cubicBezTo>
                      <a:pt x="288" y="76"/>
                      <a:pt x="288" y="76"/>
                      <a:pt x="288" y="76"/>
                    </a:cubicBezTo>
                    <a:cubicBezTo>
                      <a:pt x="256" y="30"/>
                      <a:pt x="202" y="0"/>
                      <a:pt x="142" y="0"/>
                    </a:cubicBezTo>
                    <a:cubicBezTo>
                      <a:pt x="84" y="0"/>
                      <a:pt x="32" y="28"/>
                      <a:pt x="0" y="71"/>
                    </a:cubicBezTo>
                    <a:cubicBezTo>
                      <a:pt x="23" y="97"/>
                      <a:pt x="23" y="97"/>
                      <a:pt x="23" y="97"/>
                    </a:cubicBezTo>
                    <a:cubicBezTo>
                      <a:pt x="49" y="59"/>
                      <a:pt x="93" y="34"/>
                      <a:pt x="142"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234" name="Freeform 38"/>
              <p:cNvSpPr>
                <a:spLocks/>
              </p:cNvSpPr>
              <p:nvPr/>
            </p:nvSpPr>
            <p:spPr bwMode="auto">
              <a:xfrm>
                <a:off x="2070649" y="1631036"/>
                <a:ext cx="723379" cy="229030"/>
              </a:xfrm>
              <a:custGeom>
                <a:avLst/>
                <a:gdLst>
                  <a:gd name="T0" fmla="*/ 188 w 380"/>
                  <a:gd name="T1" fmla="*/ 36 h 120"/>
                  <a:gd name="T2" fmla="*/ 355 w 380"/>
                  <a:gd name="T3" fmla="*/ 120 h 120"/>
                  <a:gd name="T4" fmla="*/ 380 w 380"/>
                  <a:gd name="T5" fmla="*/ 93 h 120"/>
                  <a:gd name="T6" fmla="*/ 188 w 380"/>
                  <a:gd name="T7" fmla="*/ 0 h 120"/>
                  <a:gd name="T8" fmla="*/ 0 w 380"/>
                  <a:gd name="T9" fmla="*/ 88 h 120"/>
                  <a:gd name="T10" fmla="*/ 25 w 380"/>
                  <a:gd name="T11" fmla="*/ 115 h 120"/>
                  <a:gd name="T12" fmla="*/ 188 w 380"/>
                  <a:gd name="T13" fmla="*/ 36 h 120"/>
                </a:gdLst>
                <a:ahLst/>
                <a:cxnLst>
                  <a:cxn ang="0">
                    <a:pos x="T0" y="T1"/>
                  </a:cxn>
                  <a:cxn ang="0">
                    <a:pos x="T2" y="T3"/>
                  </a:cxn>
                  <a:cxn ang="0">
                    <a:pos x="T4" y="T5"/>
                  </a:cxn>
                  <a:cxn ang="0">
                    <a:pos x="T6" y="T7"/>
                  </a:cxn>
                  <a:cxn ang="0">
                    <a:pos x="T8" y="T9"/>
                  </a:cxn>
                  <a:cxn ang="0">
                    <a:pos x="T10" y="T11"/>
                  </a:cxn>
                  <a:cxn ang="0">
                    <a:pos x="T12" y="T13"/>
                  </a:cxn>
                </a:cxnLst>
                <a:rect l="0" t="0" r="r" b="b"/>
                <a:pathLst>
                  <a:path w="380" h="120">
                    <a:moveTo>
                      <a:pt x="188" y="36"/>
                    </a:moveTo>
                    <a:cubicBezTo>
                      <a:pt x="256" y="36"/>
                      <a:pt x="317" y="69"/>
                      <a:pt x="355" y="120"/>
                    </a:cubicBezTo>
                    <a:cubicBezTo>
                      <a:pt x="380" y="93"/>
                      <a:pt x="380" y="93"/>
                      <a:pt x="380" y="93"/>
                    </a:cubicBezTo>
                    <a:cubicBezTo>
                      <a:pt x="335" y="36"/>
                      <a:pt x="266" y="0"/>
                      <a:pt x="188" y="0"/>
                    </a:cubicBezTo>
                    <a:cubicBezTo>
                      <a:pt x="113" y="0"/>
                      <a:pt x="45" y="34"/>
                      <a:pt x="0" y="88"/>
                    </a:cubicBezTo>
                    <a:cubicBezTo>
                      <a:pt x="25" y="115"/>
                      <a:pt x="25" y="115"/>
                      <a:pt x="25" y="115"/>
                    </a:cubicBezTo>
                    <a:cubicBezTo>
                      <a:pt x="63" y="67"/>
                      <a:pt x="122" y="36"/>
                      <a:pt x="188"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48" name="Group 47"/>
            <p:cNvGrpSpPr/>
            <p:nvPr/>
          </p:nvGrpSpPr>
          <p:grpSpPr>
            <a:xfrm>
              <a:off x="5618364" y="54293"/>
              <a:ext cx="341538" cy="481414"/>
              <a:chOff x="668246" y="924591"/>
              <a:chExt cx="405640" cy="571769"/>
            </a:xfrm>
            <a:solidFill>
              <a:schemeClr val="accent4"/>
            </a:solidFill>
          </p:grpSpPr>
          <p:sp>
            <p:nvSpPr>
              <p:cNvPr id="229" name="Freeform 51"/>
              <p:cNvSpPr>
                <a:spLocks/>
              </p:cNvSpPr>
              <p:nvPr/>
            </p:nvSpPr>
            <p:spPr bwMode="auto">
              <a:xfrm>
                <a:off x="668246" y="1272975"/>
                <a:ext cx="293545" cy="223385"/>
              </a:xfrm>
              <a:custGeom>
                <a:avLst/>
                <a:gdLst>
                  <a:gd name="T0" fmla="*/ 144 w 154"/>
                  <a:gd name="T1" fmla="*/ 31 h 117"/>
                  <a:gd name="T2" fmla="*/ 94 w 154"/>
                  <a:gd name="T3" fmla="*/ 101 h 117"/>
                  <a:gd name="T4" fmla="*/ 9 w 154"/>
                  <a:gd name="T5" fmla="*/ 86 h 117"/>
                  <a:gd name="T6" fmla="*/ 59 w 154"/>
                  <a:gd name="T7" fmla="*/ 16 h 117"/>
                  <a:gd name="T8" fmla="*/ 144 w 154"/>
                  <a:gd name="T9" fmla="*/ 31 h 117"/>
                </a:gdLst>
                <a:ahLst/>
                <a:cxnLst>
                  <a:cxn ang="0">
                    <a:pos x="T0" y="T1"/>
                  </a:cxn>
                  <a:cxn ang="0">
                    <a:pos x="T2" y="T3"/>
                  </a:cxn>
                  <a:cxn ang="0">
                    <a:pos x="T4" y="T5"/>
                  </a:cxn>
                  <a:cxn ang="0">
                    <a:pos x="T6" y="T7"/>
                  </a:cxn>
                  <a:cxn ang="0">
                    <a:pos x="T8" y="T9"/>
                  </a:cxn>
                </a:cxnLst>
                <a:rect l="0" t="0" r="r" b="b"/>
                <a:pathLst>
                  <a:path w="154" h="117">
                    <a:moveTo>
                      <a:pt x="144" y="31"/>
                    </a:moveTo>
                    <a:cubicBezTo>
                      <a:pt x="154" y="54"/>
                      <a:pt x="132" y="86"/>
                      <a:pt x="94" y="101"/>
                    </a:cubicBezTo>
                    <a:cubicBezTo>
                      <a:pt x="57" y="117"/>
                      <a:pt x="19" y="110"/>
                      <a:pt x="9" y="86"/>
                    </a:cubicBezTo>
                    <a:cubicBezTo>
                      <a:pt x="0" y="63"/>
                      <a:pt x="22" y="31"/>
                      <a:pt x="59" y="16"/>
                    </a:cubicBezTo>
                    <a:cubicBezTo>
                      <a:pt x="96" y="0"/>
                      <a:pt x="134" y="7"/>
                      <a:pt x="144"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230" name="Freeform 52"/>
              <p:cNvSpPr>
                <a:spLocks/>
              </p:cNvSpPr>
              <p:nvPr/>
            </p:nvSpPr>
            <p:spPr bwMode="auto">
              <a:xfrm>
                <a:off x="918243" y="924591"/>
                <a:ext cx="155643" cy="437899"/>
              </a:xfrm>
              <a:custGeom>
                <a:avLst/>
                <a:gdLst>
                  <a:gd name="T0" fmla="*/ 37 w 193"/>
                  <a:gd name="T1" fmla="*/ 543 h 543"/>
                  <a:gd name="T2" fmla="*/ 37 w 193"/>
                  <a:gd name="T3" fmla="*/ 227 h 543"/>
                  <a:gd name="T4" fmla="*/ 193 w 193"/>
                  <a:gd name="T5" fmla="*/ 142 h 543"/>
                  <a:gd name="T6" fmla="*/ 193 w 193"/>
                  <a:gd name="T7" fmla="*/ 0 h 543"/>
                  <a:gd name="T8" fmla="*/ 0 w 193"/>
                  <a:gd name="T9" fmla="*/ 85 h 543"/>
                  <a:gd name="T10" fmla="*/ 0 w 193"/>
                  <a:gd name="T11" fmla="*/ 520 h 543"/>
                  <a:gd name="T12" fmla="*/ 37 w 193"/>
                  <a:gd name="T13" fmla="*/ 543 h 543"/>
                </a:gdLst>
                <a:ahLst/>
                <a:cxnLst>
                  <a:cxn ang="0">
                    <a:pos x="T0" y="T1"/>
                  </a:cxn>
                  <a:cxn ang="0">
                    <a:pos x="T2" y="T3"/>
                  </a:cxn>
                  <a:cxn ang="0">
                    <a:pos x="T4" y="T5"/>
                  </a:cxn>
                  <a:cxn ang="0">
                    <a:pos x="T6" y="T7"/>
                  </a:cxn>
                  <a:cxn ang="0">
                    <a:pos x="T8" y="T9"/>
                  </a:cxn>
                  <a:cxn ang="0">
                    <a:pos x="T10" y="T11"/>
                  </a:cxn>
                  <a:cxn ang="0">
                    <a:pos x="T12" y="T13"/>
                  </a:cxn>
                </a:cxnLst>
                <a:rect l="0" t="0" r="r" b="b"/>
                <a:pathLst>
                  <a:path w="193" h="543">
                    <a:moveTo>
                      <a:pt x="37" y="543"/>
                    </a:moveTo>
                    <a:lnTo>
                      <a:pt x="37" y="227"/>
                    </a:lnTo>
                    <a:lnTo>
                      <a:pt x="193" y="142"/>
                    </a:lnTo>
                    <a:lnTo>
                      <a:pt x="193" y="0"/>
                    </a:lnTo>
                    <a:lnTo>
                      <a:pt x="0" y="85"/>
                    </a:lnTo>
                    <a:lnTo>
                      <a:pt x="0" y="520"/>
                    </a:lnTo>
                    <a:lnTo>
                      <a:pt x="37" y="5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49" name="Group 48"/>
            <p:cNvGrpSpPr/>
            <p:nvPr/>
          </p:nvGrpSpPr>
          <p:grpSpPr>
            <a:xfrm>
              <a:off x="8813750" y="156823"/>
              <a:ext cx="150738" cy="213208"/>
              <a:chOff x="4463365" y="1046364"/>
              <a:chExt cx="179030" cy="253224"/>
            </a:xfrm>
            <a:solidFill>
              <a:schemeClr val="accent6"/>
            </a:solidFill>
          </p:grpSpPr>
          <p:sp>
            <p:nvSpPr>
              <p:cNvPr id="227" name="Freeform 55"/>
              <p:cNvSpPr>
                <a:spLocks/>
              </p:cNvSpPr>
              <p:nvPr/>
            </p:nvSpPr>
            <p:spPr bwMode="auto">
              <a:xfrm>
                <a:off x="4463365" y="1200395"/>
                <a:ext cx="129031" cy="99193"/>
              </a:xfrm>
              <a:custGeom>
                <a:avLst/>
                <a:gdLst>
                  <a:gd name="T0" fmla="*/ 64 w 68"/>
                  <a:gd name="T1" fmla="*/ 14 h 52"/>
                  <a:gd name="T2" fmla="*/ 42 w 68"/>
                  <a:gd name="T3" fmla="*/ 45 h 52"/>
                  <a:gd name="T4" fmla="*/ 4 w 68"/>
                  <a:gd name="T5" fmla="*/ 38 h 52"/>
                  <a:gd name="T6" fmla="*/ 26 w 68"/>
                  <a:gd name="T7" fmla="*/ 7 h 52"/>
                  <a:gd name="T8" fmla="*/ 64 w 68"/>
                  <a:gd name="T9" fmla="*/ 14 h 52"/>
                </a:gdLst>
                <a:ahLst/>
                <a:cxnLst>
                  <a:cxn ang="0">
                    <a:pos x="T0" y="T1"/>
                  </a:cxn>
                  <a:cxn ang="0">
                    <a:pos x="T2" y="T3"/>
                  </a:cxn>
                  <a:cxn ang="0">
                    <a:pos x="T4" y="T5"/>
                  </a:cxn>
                  <a:cxn ang="0">
                    <a:pos x="T6" y="T7"/>
                  </a:cxn>
                  <a:cxn ang="0">
                    <a:pos x="T8" y="T9"/>
                  </a:cxn>
                </a:cxnLst>
                <a:rect l="0" t="0" r="r" b="b"/>
                <a:pathLst>
                  <a:path w="68" h="52">
                    <a:moveTo>
                      <a:pt x="64" y="14"/>
                    </a:moveTo>
                    <a:cubicBezTo>
                      <a:pt x="68" y="24"/>
                      <a:pt x="58" y="38"/>
                      <a:pt x="42" y="45"/>
                    </a:cubicBezTo>
                    <a:cubicBezTo>
                      <a:pt x="25" y="52"/>
                      <a:pt x="9" y="49"/>
                      <a:pt x="4" y="38"/>
                    </a:cubicBezTo>
                    <a:cubicBezTo>
                      <a:pt x="0" y="28"/>
                      <a:pt x="10" y="14"/>
                      <a:pt x="26" y="7"/>
                    </a:cubicBezTo>
                    <a:cubicBezTo>
                      <a:pt x="43" y="0"/>
                      <a:pt x="59" y="3"/>
                      <a:pt x="6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228" name="Freeform 56"/>
              <p:cNvSpPr>
                <a:spLocks/>
              </p:cNvSpPr>
              <p:nvPr/>
            </p:nvSpPr>
            <p:spPr bwMode="auto">
              <a:xfrm>
                <a:off x="4573847" y="1046364"/>
                <a:ext cx="68548" cy="194353"/>
              </a:xfrm>
              <a:custGeom>
                <a:avLst/>
                <a:gdLst>
                  <a:gd name="T0" fmla="*/ 16 w 85"/>
                  <a:gd name="T1" fmla="*/ 241 h 241"/>
                  <a:gd name="T2" fmla="*/ 16 w 85"/>
                  <a:gd name="T3" fmla="*/ 102 h 241"/>
                  <a:gd name="T4" fmla="*/ 85 w 85"/>
                  <a:gd name="T5" fmla="*/ 64 h 241"/>
                  <a:gd name="T6" fmla="*/ 85 w 85"/>
                  <a:gd name="T7" fmla="*/ 0 h 241"/>
                  <a:gd name="T8" fmla="*/ 0 w 85"/>
                  <a:gd name="T9" fmla="*/ 38 h 241"/>
                  <a:gd name="T10" fmla="*/ 0 w 85"/>
                  <a:gd name="T11" fmla="*/ 232 h 241"/>
                  <a:gd name="T12" fmla="*/ 16 w 85"/>
                  <a:gd name="T13" fmla="*/ 241 h 241"/>
                </a:gdLst>
                <a:ahLst/>
                <a:cxnLst>
                  <a:cxn ang="0">
                    <a:pos x="T0" y="T1"/>
                  </a:cxn>
                  <a:cxn ang="0">
                    <a:pos x="T2" y="T3"/>
                  </a:cxn>
                  <a:cxn ang="0">
                    <a:pos x="T4" y="T5"/>
                  </a:cxn>
                  <a:cxn ang="0">
                    <a:pos x="T6" y="T7"/>
                  </a:cxn>
                  <a:cxn ang="0">
                    <a:pos x="T8" y="T9"/>
                  </a:cxn>
                  <a:cxn ang="0">
                    <a:pos x="T10" y="T11"/>
                  </a:cxn>
                  <a:cxn ang="0">
                    <a:pos x="T12" y="T13"/>
                  </a:cxn>
                </a:cxnLst>
                <a:rect l="0" t="0" r="r" b="b"/>
                <a:pathLst>
                  <a:path w="85" h="241">
                    <a:moveTo>
                      <a:pt x="16" y="241"/>
                    </a:moveTo>
                    <a:lnTo>
                      <a:pt x="16" y="102"/>
                    </a:lnTo>
                    <a:lnTo>
                      <a:pt x="85" y="64"/>
                    </a:lnTo>
                    <a:lnTo>
                      <a:pt x="85" y="0"/>
                    </a:lnTo>
                    <a:lnTo>
                      <a:pt x="0" y="38"/>
                    </a:lnTo>
                    <a:lnTo>
                      <a:pt x="0" y="232"/>
                    </a:lnTo>
                    <a:lnTo>
                      <a:pt x="16" y="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50" name="Group 49"/>
            <p:cNvGrpSpPr/>
            <p:nvPr/>
          </p:nvGrpSpPr>
          <p:grpSpPr>
            <a:xfrm>
              <a:off x="6322490" y="1322672"/>
              <a:ext cx="434561" cy="353081"/>
              <a:chOff x="1504527" y="2431028"/>
              <a:chExt cx="516123" cy="419350"/>
            </a:xfrm>
            <a:solidFill>
              <a:schemeClr val="accent5"/>
            </a:solidFill>
          </p:grpSpPr>
          <p:sp>
            <p:nvSpPr>
              <p:cNvPr id="223" name="Freeform 57"/>
              <p:cNvSpPr>
                <a:spLocks/>
              </p:cNvSpPr>
              <p:nvPr/>
            </p:nvSpPr>
            <p:spPr bwMode="auto">
              <a:xfrm>
                <a:off x="1799685" y="2440705"/>
                <a:ext cx="219352" cy="261288"/>
              </a:xfrm>
              <a:custGeom>
                <a:avLst/>
                <a:gdLst>
                  <a:gd name="T0" fmla="*/ 115 w 115"/>
                  <a:gd name="T1" fmla="*/ 137 h 137"/>
                  <a:gd name="T2" fmla="*/ 82 w 115"/>
                  <a:gd name="T3" fmla="*/ 8 h 137"/>
                  <a:gd name="T4" fmla="*/ 78 w 115"/>
                  <a:gd name="T5" fmla="*/ 0 h 137"/>
                  <a:gd name="T6" fmla="*/ 0 w 115"/>
                  <a:gd name="T7" fmla="*/ 92 h 137"/>
                  <a:gd name="T8" fmla="*/ 115 w 115"/>
                  <a:gd name="T9" fmla="*/ 137 h 137"/>
                </a:gdLst>
                <a:ahLst/>
                <a:cxnLst>
                  <a:cxn ang="0">
                    <a:pos x="T0" y="T1"/>
                  </a:cxn>
                  <a:cxn ang="0">
                    <a:pos x="T2" y="T3"/>
                  </a:cxn>
                  <a:cxn ang="0">
                    <a:pos x="T4" y="T5"/>
                  </a:cxn>
                  <a:cxn ang="0">
                    <a:pos x="T6" y="T7"/>
                  </a:cxn>
                  <a:cxn ang="0">
                    <a:pos x="T8" y="T9"/>
                  </a:cxn>
                </a:cxnLst>
                <a:rect l="0" t="0" r="r" b="b"/>
                <a:pathLst>
                  <a:path w="115" h="137">
                    <a:moveTo>
                      <a:pt x="115" y="137"/>
                    </a:moveTo>
                    <a:cubicBezTo>
                      <a:pt x="82" y="8"/>
                      <a:pt x="82" y="8"/>
                      <a:pt x="82" y="8"/>
                    </a:cubicBezTo>
                    <a:cubicBezTo>
                      <a:pt x="81" y="5"/>
                      <a:pt x="80" y="2"/>
                      <a:pt x="78" y="0"/>
                    </a:cubicBezTo>
                    <a:cubicBezTo>
                      <a:pt x="0" y="92"/>
                      <a:pt x="0" y="92"/>
                      <a:pt x="0" y="92"/>
                    </a:cubicBezTo>
                    <a:lnTo>
                      <a:pt x="115" y="1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224" name="Freeform 58"/>
              <p:cNvSpPr>
                <a:spLocks/>
              </p:cNvSpPr>
              <p:nvPr/>
            </p:nvSpPr>
            <p:spPr bwMode="auto">
              <a:xfrm>
                <a:off x="1504527" y="2553607"/>
                <a:ext cx="216933" cy="262094"/>
              </a:xfrm>
              <a:custGeom>
                <a:avLst/>
                <a:gdLst>
                  <a:gd name="T0" fmla="*/ 1 w 114"/>
                  <a:gd name="T1" fmla="*/ 0 h 138"/>
                  <a:gd name="T2" fmla="*/ 1 w 114"/>
                  <a:gd name="T3" fmla="*/ 9 h 138"/>
                  <a:gd name="T4" fmla="*/ 34 w 114"/>
                  <a:gd name="T5" fmla="*/ 138 h 138"/>
                  <a:gd name="T6" fmla="*/ 114 w 114"/>
                  <a:gd name="T7" fmla="*/ 44 h 138"/>
                  <a:gd name="T8" fmla="*/ 1 w 114"/>
                  <a:gd name="T9" fmla="*/ 0 h 138"/>
                </a:gdLst>
                <a:ahLst/>
                <a:cxnLst>
                  <a:cxn ang="0">
                    <a:pos x="T0" y="T1"/>
                  </a:cxn>
                  <a:cxn ang="0">
                    <a:pos x="T2" y="T3"/>
                  </a:cxn>
                  <a:cxn ang="0">
                    <a:pos x="T4" y="T5"/>
                  </a:cxn>
                  <a:cxn ang="0">
                    <a:pos x="T6" y="T7"/>
                  </a:cxn>
                  <a:cxn ang="0">
                    <a:pos x="T8" y="T9"/>
                  </a:cxn>
                </a:cxnLst>
                <a:rect l="0" t="0" r="r" b="b"/>
                <a:pathLst>
                  <a:path w="114" h="138">
                    <a:moveTo>
                      <a:pt x="1" y="0"/>
                    </a:moveTo>
                    <a:cubicBezTo>
                      <a:pt x="1" y="3"/>
                      <a:pt x="0" y="6"/>
                      <a:pt x="1" y="9"/>
                    </a:cubicBezTo>
                    <a:cubicBezTo>
                      <a:pt x="34" y="138"/>
                      <a:pt x="34" y="138"/>
                      <a:pt x="34" y="138"/>
                    </a:cubicBezTo>
                    <a:cubicBezTo>
                      <a:pt x="114" y="44"/>
                      <a:pt x="114" y="44"/>
                      <a:pt x="114" y="44"/>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225" name="Freeform 59"/>
              <p:cNvSpPr>
                <a:spLocks/>
              </p:cNvSpPr>
              <p:nvPr/>
            </p:nvSpPr>
            <p:spPr bwMode="auto">
              <a:xfrm>
                <a:off x="1523881" y="2431028"/>
                <a:ext cx="401608" cy="194353"/>
              </a:xfrm>
              <a:custGeom>
                <a:avLst/>
                <a:gdLst>
                  <a:gd name="T0" fmla="*/ 211 w 211"/>
                  <a:gd name="T1" fmla="*/ 0 h 102"/>
                  <a:gd name="T2" fmla="*/ 207 w 211"/>
                  <a:gd name="T3" fmla="*/ 1 h 102"/>
                  <a:gd name="T4" fmla="*/ 3 w 211"/>
                  <a:gd name="T5" fmla="*/ 53 h 102"/>
                  <a:gd name="T6" fmla="*/ 0 w 211"/>
                  <a:gd name="T7" fmla="*/ 54 h 102"/>
                  <a:gd name="T8" fmla="*/ 124 w 211"/>
                  <a:gd name="T9" fmla="*/ 102 h 102"/>
                  <a:gd name="T10" fmla="*/ 211 w 211"/>
                  <a:gd name="T11" fmla="*/ 0 h 102"/>
                </a:gdLst>
                <a:ahLst/>
                <a:cxnLst>
                  <a:cxn ang="0">
                    <a:pos x="T0" y="T1"/>
                  </a:cxn>
                  <a:cxn ang="0">
                    <a:pos x="T2" y="T3"/>
                  </a:cxn>
                  <a:cxn ang="0">
                    <a:pos x="T4" y="T5"/>
                  </a:cxn>
                  <a:cxn ang="0">
                    <a:pos x="T6" y="T7"/>
                  </a:cxn>
                  <a:cxn ang="0">
                    <a:pos x="T8" y="T9"/>
                  </a:cxn>
                  <a:cxn ang="0">
                    <a:pos x="T10" y="T11"/>
                  </a:cxn>
                </a:cxnLst>
                <a:rect l="0" t="0" r="r" b="b"/>
                <a:pathLst>
                  <a:path w="211" h="102">
                    <a:moveTo>
                      <a:pt x="211" y="0"/>
                    </a:moveTo>
                    <a:cubicBezTo>
                      <a:pt x="209" y="0"/>
                      <a:pt x="208" y="0"/>
                      <a:pt x="207" y="1"/>
                    </a:cubicBezTo>
                    <a:cubicBezTo>
                      <a:pt x="3" y="53"/>
                      <a:pt x="3" y="53"/>
                      <a:pt x="3" y="53"/>
                    </a:cubicBezTo>
                    <a:cubicBezTo>
                      <a:pt x="2" y="53"/>
                      <a:pt x="1" y="53"/>
                      <a:pt x="0" y="54"/>
                    </a:cubicBezTo>
                    <a:cubicBezTo>
                      <a:pt x="124" y="102"/>
                      <a:pt x="124" y="102"/>
                      <a:pt x="124" y="102"/>
                    </a:cubicBezTo>
                    <a:lnTo>
                      <a:pt x="2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226" name="Freeform 60"/>
              <p:cNvSpPr>
                <a:spLocks/>
              </p:cNvSpPr>
              <p:nvPr/>
            </p:nvSpPr>
            <p:spPr bwMode="auto">
              <a:xfrm>
                <a:off x="1581139" y="2635058"/>
                <a:ext cx="439511" cy="215320"/>
              </a:xfrm>
              <a:custGeom>
                <a:avLst/>
                <a:gdLst>
                  <a:gd name="T0" fmla="*/ 102 w 231"/>
                  <a:gd name="T1" fmla="*/ 6 h 113"/>
                  <a:gd name="T2" fmla="*/ 100 w 231"/>
                  <a:gd name="T3" fmla="*/ 8 h 113"/>
                  <a:gd name="T4" fmla="*/ 99 w 231"/>
                  <a:gd name="T5" fmla="*/ 9 h 113"/>
                  <a:gd name="T6" fmla="*/ 98 w 231"/>
                  <a:gd name="T7" fmla="*/ 9 h 113"/>
                  <a:gd name="T8" fmla="*/ 98 w 231"/>
                  <a:gd name="T9" fmla="*/ 9 h 113"/>
                  <a:gd name="T10" fmla="*/ 98 w 231"/>
                  <a:gd name="T11" fmla="*/ 9 h 113"/>
                  <a:gd name="T12" fmla="*/ 97 w 231"/>
                  <a:gd name="T13" fmla="*/ 9 h 113"/>
                  <a:gd name="T14" fmla="*/ 96 w 231"/>
                  <a:gd name="T15" fmla="*/ 9 h 113"/>
                  <a:gd name="T16" fmla="*/ 94 w 231"/>
                  <a:gd name="T17" fmla="*/ 8 h 113"/>
                  <a:gd name="T18" fmla="*/ 87 w 231"/>
                  <a:gd name="T19" fmla="*/ 6 h 113"/>
                  <a:gd name="T20" fmla="*/ 0 w 231"/>
                  <a:gd name="T21" fmla="*/ 108 h 113"/>
                  <a:gd name="T22" fmla="*/ 15 w 231"/>
                  <a:gd name="T23" fmla="*/ 112 h 113"/>
                  <a:gd name="T24" fmla="*/ 219 w 231"/>
                  <a:gd name="T25" fmla="*/ 60 h 113"/>
                  <a:gd name="T26" fmla="*/ 231 w 231"/>
                  <a:gd name="T27" fmla="*/ 49 h 113"/>
                  <a:gd name="T28" fmla="*/ 107 w 231"/>
                  <a:gd name="T29" fmla="*/ 0 h 113"/>
                  <a:gd name="T30" fmla="*/ 102 w 231"/>
                  <a:gd name="T31" fmla="*/ 6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1" h="113">
                    <a:moveTo>
                      <a:pt x="102" y="6"/>
                    </a:moveTo>
                    <a:cubicBezTo>
                      <a:pt x="101" y="7"/>
                      <a:pt x="100" y="8"/>
                      <a:pt x="100" y="8"/>
                    </a:cubicBezTo>
                    <a:cubicBezTo>
                      <a:pt x="99" y="8"/>
                      <a:pt x="99" y="8"/>
                      <a:pt x="99" y="9"/>
                    </a:cubicBezTo>
                    <a:cubicBezTo>
                      <a:pt x="98" y="9"/>
                      <a:pt x="98" y="9"/>
                      <a:pt x="98" y="9"/>
                    </a:cubicBezTo>
                    <a:cubicBezTo>
                      <a:pt x="98" y="9"/>
                      <a:pt x="98" y="9"/>
                      <a:pt x="98" y="9"/>
                    </a:cubicBezTo>
                    <a:cubicBezTo>
                      <a:pt x="98" y="9"/>
                      <a:pt x="98" y="9"/>
                      <a:pt x="98" y="9"/>
                    </a:cubicBezTo>
                    <a:cubicBezTo>
                      <a:pt x="98" y="9"/>
                      <a:pt x="97" y="9"/>
                      <a:pt x="97" y="9"/>
                    </a:cubicBezTo>
                    <a:cubicBezTo>
                      <a:pt x="97" y="9"/>
                      <a:pt x="96" y="9"/>
                      <a:pt x="96" y="9"/>
                    </a:cubicBezTo>
                    <a:cubicBezTo>
                      <a:pt x="95" y="9"/>
                      <a:pt x="94" y="9"/>
                      <a:pt x="94" y="8"/>
                    </a:cubicBezTo>
                    <a:cubicBezTo>
                      <a:pt x="87" y="6"/>
                      <a:pt x="87" y="6"/>
                      <a:pt x="87" y="6"/>
                    </a:cubicBezTo>
                    <a:cubicBezTo>
                      <a:pt x="0" y="108"/>
                      <a:pt x="0" y="108"/>
                      <a:pt x="0" y="108"/>
                    </a:cubicBezTo>
                    <a:cubicBezTo>
                      <a:pt x="4" y="112"/>
                      <a:pt x="10" y="113"/>
                      <a:pt x="15" y="112"/>
                    </a:cubicBezTo>
                    <a:cubicBezTo>
                      <a:pt x="219" y="60"/>
                      <a:pt x="219" y="60"/>
                      <a:pt x="219" y="60"/>
                    </a:cubicBezTo>
                    <a:cubicBezTo>
                      <a:pt x="225" y="59"/>
                      <a:pt x="229" y="54"/>
                      <a:pt x="231" y="49"/>
                    </a:cubicBezTo>
                    <a:cubicBezTo>
                      <a:pt x="107" y="0"/>
                      <a:pt x="107" y="0"/>
                      <a:pt x="107" y="0"/>
                    </a:cubicBezTo>
                    <a:lnTo>
                      <a:pt x="10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51" name="Group 50"/>
            <p:cNvGrpSpPr/>
            <p:nvPr/>
          </p:nvGrpSpPr>
          <p:grpSpPr>
            <a:xfrm>
              <a:off x="7961601" y="240340"/>
              <a:ext cx="457648" cy="461722"/>
              <a:chOff x="3451279" y="1145557"/>
              <a:chExt cx="543543" cy="548381"/>
            </a:xfrm>
            <a:solidFill>
              <a:schemeClr val="accent4"/>
            </a:solidFill>
          </p:grpSpPr>
          <p:sp>
            <p:nvSpPr>
              <p:cNvPr id="215" name="Freeform 61"/>
              <p:cNvSpPr>
                <a:spLocks/>
              </p:cNvSpPr>
              <p:nvPr/>
            </p:nvSpPr>
            <p:spPr bwMode="auto">
              <a:xfrm>
                <a:off x="3765792" y="1436683"/>
                <a:ext cx="229030" cy="233062"/>
              </a:xfrm>
              <a:custGeom>
                <a:avLst/>
                <a:gdLst>
                  <a:gd name="T0" fmla="*/ 49 w 120"/>
                  <a:gd name="T1" fmla="*/ 122 h 122"/>
                  <a:gd name="T2" fmla="*/ 117 w 120"/>
                  <a:gd name="T3" fmla="*/ 8 h 122"/>
                  <a:gd name="T4" fmla="*/ 120 w 120"/>
                  <a:gd name="T5" fmla="*/ 0 h 122"/>
                  <a:gd name="T6" fmla="*/ 0 w 120"/>
                  <a:gd name="T7" fmla="*/ 9 h 122"/>
                  <a:gd name="T8" fmla="*/ 49 w 120"/>
                  <a:gd name="T9" fmla="*/ 122 h 122"/>
                </a:gdLst>
                <a:ahLst/>
                <a:cxnLst>
                  <a:cxn ang="0">
                    <a:pos x="T0" y="T1"/>
                  </a:cxn>
                  <a:cxn ang="0">
                    <a:pos x="T2" y="T3"/>
                  </a:cxn>
                  <a:cxn ang="0">
                    <a:pos x="T4" y="T5"/>
                  </a:cxn>
                  <a:cxn ang="0">
                    <a:pos x="T6" y="T7"/>
                  </a:cxn>
                  <a:cxn ang="0">
                    <a:pos x="T8" y="T9"/>
                  </a:cxn>
                </a:cxnLst>
                <a:rect l="0" t="0" r="r" b="b"/>
                <a:pathLst>
                  <a:path w="120" h="122">
                    <a:moveTo>
                      <a:pt x="49" y="122"/>
                    </a:moveTo>
                    <a:cubicBezTo>
                      <a:pt x="117" y="8"/>
                      <a:pt x="117" y="8"/>
                      <a:pt x="117" y="8"/>
                    </a:cubicBezTo>
                    <a:cubicBezTo>
                      <a:pt x="119" y="5"/>
                      <a:pt x="119" y="2"/>
                      <a:pt x="120" y="0"/>
                    </a:cubicBezTo>
                    <a:cubicBezTo>
                      <a:pt x="0" y="9"/>
                      <a:pt x="0" y="9"/>
                      <a:pt x="0" y="9"/>
                    </a:cubicBezTo>
                    <a:lnTo>
                      <a:pt x="49"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216" name="Freeform 62"/>
              <p:cNvSpPr>
                <a:spLocks/>
              </p:cNvSpPr>
              <p:nvPr/>
            </p:nvSpPr>
            <p:spPr bwMode="auto">
              <a:xfrm>
                <a:off x="3460957" y="1202814"/>
                <a:ext cx="234675" cy="230643"/>
              </a:xfrm>
              <a:custGeom>
                <a:avLst/>
                <a:gdLst>
                  <a:gd name="T0" fmla="*/ 74 w 123"/>
                  <a:gd name="T1" fmla="*/ 0 h 121"/>
                  <a:gd name="T2" fmla="*/ 68 w 123"/>
                  <a:gd name="T3" fmla="*/ 6 h 121"/>
                  <a:gd name="T4" fmla="*/ 0 w 123"/>
                  <a:gd name="T5" fmla="*/ 121 h 121"/>
                  <a:gd name="T6" fmla="*/ 123 w 123"/>
                  <a:gd name="T7" fmla="*/ 111 h 121"/>
                  <a:gd name="T8" fmla="*/ 74 w 123"/>
                  <a:gd name="T9" fmla="*/ 0 h 121"/>
                </a:gdLst>
                <a:ahLst/>
                <a:cxnLst>
                  <a:cxn ang="0">
                    <a:pos x="T0" y="T1"/>
                  </a:cxn>
                  <a:cxn ang="0">
                    <a:pos x="T2" y="T3"/>
                  </a:cxn>
                  <a:cxn ang="0">
                    <a:pos x="T4" y="T5"/>
                  </a:cxn>
                  <a:cxn ang="0">
                    <a:pos x="T6" y="T7"/>
                  </a:cxn>
                  <a:cxn ang="0">
                    <a:pos x="T8" y="T9"/>
                  </a:cxn>
                </a:cxnLst>
                <a:rect l="0" t="0" r="r" b="b"/>
                <a:pathLst>
                  <a:path w="123" h="121">
                    <a:moveTo>
                      <a:pt x="74" y="0"/>
                    </a:moveTo>
                    <a:cubicBezTo>
                      <a:pt x="72" y="2"/>
                      <a:pt x="70" y="4"/>
                      <a:pt x="68" y="6"/>
                    </a:cubicBezTo>
                    <a:cubicBezTo>
                      <a:pt x="0" y="121"/>
                      <a:pt x="0" y="121"/>
                      <a:pt x="0" y="121"/>
                    </a:cubicBezTo>
                    <a:cubicBezTo>
                      <a:pt x="123" y="111"/>
                      <a:pt x="123" y="111"/>
                      <a:pt x="123" y="111"/>
                    </a:cubicBezTo>
                    <a:lnTo>
                      <a:pt x="7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217" name="Freeform 63"/>
              <p:cNvSpPr>
                <a:spLocks/>
              </p:cNvSpPr>
              <p:nvPr/>
            </p:nvSpPr>
            <p:spPr bwMode="auto">
              <a:xfrm>
                <a:off x="3628697" y="1200395"/>
                <a:ext cx="354028" cy="233062"/>
              </a:xfrm>
              <a:custGeom>
                <a:avLst/>
                <a:gdLst>
                  <a:gd name="T0" fmla="*/ 186 w 186"/>
                  <a:gd name="T1" fmla="*/ 111 h 122"/>
                  <a:gd name="T2" fmla="*/ 184 w 186"/>
                  <a:gd name="T3" fmla="*/ 109 h 122"/>
                  <a:gd name="T4" fmla="*/ 3 w 186"/>
                  <a:gd name="T5" fmla="*/ 1 h 122"/>
                  <a:gd name="T6" fmla="*/ 0 w 186"/>
                  <a:gd name="T7" fmla="*/ 0 h 122"/>
                  <a:gd name="T8" fmla="*/ 54 w 186"/>
                  <a:gd name="T9" fmla="*/ 122 h 122"/>
                  <a:gd name="T10" fmla="*/ 186 w 186"/>
                  <a:gd name="T11" fmla="*/ 111 h 122"/>
                </a:gdLst>
                <a:ahLst/>
                <a:cxnLst>
                  <a:cxn ang="0">
                    <a:pos x="T0" y="T1"/>
                  </a:cxn>
                  <a:cxn ang="0">
                    <a:pos x="T2" y="T3"/>
                  </a:cxn>
                  <a:cxn ang="0">
                    <a:pos x="T4" y="T5"/>
                  </a:cxn>
                  <a:cxn ang="0">
                    <a:pos x="T6" y="T7"/>
                  </a:cxn>
                  <a:cxn ang="0">
                    <a:pos x="T8" y="T9"/>
                  </a:cxn>
                  <a:cxn ang="0">
                    <a:pos x="T10" y="T11"/>
                  </a:cxn>
                </a:cxnLst>
                <a:rect l="0" t="0" r="r" b="b"/>
                <a:pathLst>
                  <a:path w="186" h="122">
                    <a:moveTo>
                      <a:pt x="186" y="111"/>
                    </a:moveTo>
                    <a:cubicBezTo>
                      <a:pt x="186" y="110"/>
                      <a:pt x="185" y="110"/>
                      <a:pt x="184" y="109"/>
                    </a:cubicBezTo>
                    <a:cubicBezTo>
                      <a:pt x="3" y="1"/>
                      <a:pt x="3" y="1"/>
                      <a:pt x="3" y="1"/>
                    </a:cubicBezTo>
                    <a:cubicBezTo>
                      <a:pt x="2" y="1"/>
                      <a:pt x="1" y="0"/>
                      <a:pt x="0" y="0"/>
                    </a:cubicBezTo>
                    <a:cubicBezTo>
                      <a:pt x="54" y="122"/>
                      <a:pt x="54" y="122"/>
                      <a:pt x="54" y="122"/>
                    </a:cubicBezTo>
                    <a:lnTo>
                      <a:pt x="186"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218" name="Freeform 64"/>
              <p:cNvSpPr>
                <a:spLocks/>
              </p:cNvSpPr>
              <p:nvPr/>
            </p:nvSpPr>
            <p:spPr bwMode="auto">
              <a:xfrm>
                <a:off x="3451279" y="1436683"/>
                <a:ext cx="391125" cy="257255"/>
              </a:xfrm>
              <a:custGeom>
                <a:avLst/>
                <a:gdLst>
                  <a:gd name="T0" fmla="*/ 144 w 205"/>
                  <a:gd name="T1" fmla="*/ 11 h 135"/>
                  <a:gd name="T2" fmla="*/ 141 w 205"/>
                  <a:gd name="T3" fmla="*/ 11 h 135"/>
                  <a:gd name="T4" fmla="*/ 140 w 205"/>
                  <a:gd name="T5" fmla="*/ 11 h 135"/>
                  <a:gd name="T6" fmla="*/ 139 w 205"/>
                  <a:gd name="T7" fmla="*/ 10 h 135"/>
                  <a:gd name="T8" fmla="*/ 139 w 205"/>
                  <a:gd name="T9" fmla="*/ 10 h 135"/>
                  <a:gd name="T10" fmla="*/ 139 w 205"/>
                  <a:gd name="T11" fmla="*/ 10 h 135"/>
                  <a:gd name="T12" fmla="*/ 139 w 205"/>
                  <a:gd name="T13" fmla="*/ 10 h 135"/>
                  <a:gd name="T14" fmla="*/ 138 w 205"/>
                  <a:gd name="T15" fmla="*/ 9 h 135"/>
                  <a:gd name="T16" fmla="*/ 136 w 205"/>
                  <a:gd name="T17" fmla="*/ 7 h 135"/>
                  <a:gd name="T18" fmla="*/ 133 w 205"/>
                  <a:gd name="T19" fmla="*/ 0 h 135"/>
                  <a:gd name="T20" fmla="*/ 0 w 205"/>
                  <a:gd name="T21" fmla="*/ 11 h 135"/>
                  <a:gd name="T22" fmla="*/ 8 w 205"/>
                  <a:gd name="T23" fmla="*/ 25 h 135"/>
                  <a:gd name="T24" fmla="*/ 189 w 205"/>
                  <a:gd name="T25" fmla="*/ 132 h 135"/>
                  <a:gd name="T26" fmla="*/ 205 w 205"/>
                  <a:gd name="T27" fmla="*/ 133 h 135"/>
                  <a:gd name="T28" fmla="*/ 151 w 205"/>
                  <a:gd name="T29" fmla="*/ 11 h 135"/>
                  <a:gd name="T30" fmla="*/ 144 w 205"/>
                  <a:gd name="T31" fmla="*/ 1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135">
                    <a:moveTo>
                      <a:pt x="144" y="11"/>
                    </a:moveTo>
                    <a:cubicBezTo>
                      <a:pt x="143" y="11"/>
                      <a:pt x="142" y="11"/>
                      <a:pt x="141" y="11"/>
                    </a:cubicBezTo>
                    <a:cubicBezTo>
                      <a:pt x="141" y="11"/>
                      <a:pt x="140" y="11"/>
                      <a:pt x="140" y="11"/>
                    </a:cubicBezTo>
                    <a:cubicBezTo>
                      <a:pt x="140" y="11"/>
                      <a:pt x="140" y="11"/>
                      <a:pt x="139" y="10"/>
                    </a:cubicBezTo>
                    <a:cubicBezTo>
                      <a:pt x="139" y="10"/>
                      <a:pt x="139" y="10"/>
                      <a:pt x="139" y="10"/>
                    </a:cubicBezTo>
                    <a:cubicBezTo>
                      <a:pt x="139" y="10"/>
                      <a:pt x="139" y="10"/>
                      <a:pt x="139" y="10"/>
                    </a:cubicBezTo>
                    <a:cubicBezTo>
                      <a:pt x="139" y="10"/>
                      <a:pt x="139" y="10"/>
                      <a:pt x="139" y="10"/>
                    </a:cubicBezTo>
                    <a:cubicBezTo>
                      <a:pt x="138" y="10"/>
                      <a:pt x="138" y="9"/>
                      <a:pt x="138" y="9"/>
                    </a:cubicBezTo>
                    <a:cubicBezTo>
                      <a:pt x="137" y="8"/>
                      <a:pt x="137" y="8"/>
                      <a:pt x="136" y="7"/>
                    </a:cubicBezTo>
                    <a:cubicBezTo>
                      <a:pt x="133" y="0"/>
                      <a:pt x="133" y="0"/>
                      <a:pt x="133" y="0"/>
                    </a:cubicBezTo>
                    <a:cubicBezTo>
                      <a:pt x="0" y="11"/>
                      <a:pt x="0" y="11"/>
                      <a:pt x="0" y="11"/>
                    </a:cubicBezTo>
                    <a:cubicBezTo>
                      <a:pt x="0" y="16"/>
                      <a:pt x="3" y="22"/>
                      <a:pt x="8" y="25"/>
                    </a:cubicBezTo>
                    <a:cubicBezTo>
                      <a:pt x="189" y="132"/>
                      <a:pt x="189" y="132"/>
                      <a:pt x="189" y="132"/>
                    </a:cubicBezTo>
                    <a:cubicBezTo>
                      <a:pt x="194" y="135"/>
                      <a:pt x="200" y="135"/>
                      <a:pt x="205" y="133"/>
                    </a:cubicBezTo>
                    <a:cubicBezTo>
                      <a:pt x="151" y="11"/>
                      <a:pt x="151" y="11"/>
                      <a:pt x="151" y="11"/>
                    </a:cubicBezTo>
                    <a:lnTo>
                      <a:pt x="144"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219" name="Freeform 65"/>
              <p:cNvSpPr>
                <a:spLocks/>
              </p:cNvSpPr>
              <p:nvPr/>
            </p:nvSpPr>
            <p:spPr bwMode="auto">
              <a:xfrm>
                <a:off x="3860952" y="1149589"/>
                <a:ext cx="114515" cy="125805"/>
              </a:xfrm>
              <a:custGeom>
                <a:avLst/>
                <a:gdLst>
                  <a:gd name="T0" fmla="*/ 60 w 60"/>
                  <a:gd name="T1" fmla="*/ 66 h 66"/>
                  <a:gd name="T2" fmla="*/ 35 w 60"/>
                  <a:gd name="T3" fmla="*/ 4 h 66"/>
                  <a:gd name="T4" fmla="*/ 33 w 60"/>
                  <a:gd name="T5" fmla="*/ 0 h 66"/>
                  <a:gd name="T6" fmla="*/ 0 w 60"/>
                  <a:gd name="T7" fmla="*/ 51 h 66"/>
                  <a:gd name="T8" fmla="*/ 60 w 60"/>
                  <a:gd name="T9" fmla="*/ 66 h 66"/>
                </a:gdLst>
                <a:ahLst/>
                <a:cxnLst>
                  <a:cxn ang="0">
                    <a:pos x="T0" y="T1"/>
                  </a:cxn>
                  <a:cxn ang="0">
                    <a:pos x="T2" y="T3"/>
                  </a:cxn>
                  <a:cxn ang="0">
                    <a:pos x="T4" y="T5"/>
                  </a:cxn>
                  <a:cxn ang="0">
                    <a:pos x="T6" y="T7"/>
                  </a:cxn>
                  <a:cxn ang="0">
                    <a:pos x="T8" y="T9"/>
                  </a:cxn>
                </a:cxnLst>
                <a:rect l="0" t="0" r="r" b="b"/>
                <a:pathLst>
                  <a:path w="60" h="66">
                    <a:moveTo>
                      <a:pt x="60" y="66"/>
                    </a:moveTo>
                    <a:cubicBezTo>
                      <a:pt x="35" y="4"/>
                      <a:pt x="35" y="4"/>
                      <a:pt x="35" y="4"/>
                    </a:cubicBezTo>
                    <a:cubicBezTo>
                      <a:pt x="35" y="2"/>
                      <a:pt x="34" y="1"/>
                      <a:pt x="33" y="0"/>
                    </a:cubicBezTo>
                    <a:cubicBezTo>
                      <a:pt x="0" y="51"/>
                      <a:pt x="0" y="51"/>
                      <a:pt x="0" y="51"/>
                    </a:cubicBezTo>
                    <a:lnTo>
                      <a:pt x="60"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220" name="Freeform 66"/>
              <p:cNvSpPr>
                <a:spLocks/>
              </p:cNvSpPr>
              <p:nvPr/>
            </p:nvSpPr>
            <p:spPr bwMode="auto">
              <a:xfrm>
                <a:off x="3710954" y="1233459"/>
                <a:ext cx="112096" cy="125805"/>
              </a:xfrm>
              <a:custGeom>
                <a:avLst/>
                <a:gdLst>
                  <a:gd name="T0" fmla="*/ 0 w 59"/>
                  <a:gd name="T1" fmla="*/ 0 h 66"/>
                  <a:gd name="T2" fmla="*/ 0 w 59"/>
                  <a:gd name="T3" fmla="*/ 4 h 66"/>
                  <a:gd name="T4" fmla="*/ 25 w 59"/>
                  <a:gd name="T5" fmla="*/ 66 h 66"/>
                  <a:gd name="T6" fmla="*/ 59 w 59"/>
                  <a:gd name="T7" fmla="*/ 15 h 66"/>
                  <a:gd name="T8" fmla="*/ 0 w 59"/>
                  <a:gd name="T9" fmla="*/ 0 h 66"/>
                </a:gdLst>
                <a:ahLst/>
                <a:cxnLst>
                  <a:cxn ang="0">
                    <a:pos x="T0" y="T1"/>
                  </a:cxn>
                  <a:cxn ang="0">
                    <a:pos x="T2" y="T3"/>
                  </a:cxn>
                  <a:cxn ang="0">
                    <a:pos x="T4" y="T5"/>
                  </a:cxn>
                  <a:cxn ang="0">
                    <a:pos x="T6" y="T7"/>
                  </a:cxn>
                  <a:cxn ang="0">
                    <a:pos x="T8" y="T9"/>
                  </a:cxn>
                </a:cxnLst>
                <a:rect l="0" t="0" r="r" b="b"/>
                <a:pathLst>
                  <a:path w="59" h="66">
                    <a:moveTo>
                      <a:pt x="0" y="0"/>
                    </a:moveTo>
                    <a:cubicBezTo>
                      <a:pt x="0" y="1"/>
                      <a:pt x="0" y="3"/>
                      <a:pt x="0" y="4"/>
                    </a:cubicBezTo>
                    <a:cubicBezTo>
                      <a:pt x="25" y="66"/>
                      <a:pt x="25" y="66"/>
                      <a:pt x="25" y="66"/>
                    </a:cubicBezTo>
                    <a:cubicBezTo>
                      <a:pt x="59" y="15"/>
                      <a:pt x="59" y="15"/>
                      <a:pt x="59" y="15"/>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221" name="Freeform 67"/>
              <p:cNvSpPr>
                <a:spLocks/>
              </p:cNvSpPr>
              <p:nvPr/>
            </p:nvSpPr>
            <p:spPr bwMode="auto">
              <a:xfrm>
                <a:off x="3718212" y="1145557"/>
                <a:ext cx="192740" cy="106451"/>
              </a:xfrm>
              <a:custGeom>
                <a:avLst/>
                <a:gdLst>
                  <a:gd name="T0" fmla="*/ 101 w 101"/>
                  <a:gd name="T1" fmla="*/ 0 h 56"/>
                  <a:gd name="T2" fmla="*/ 100 w 101"/>
                  <a:gd name="T3" fmla="*/ 1 h 56"/>
                  <a:gd name="T4" fmla="*/ 1 w 101"/>
                  <a:gd name="T5" fmla="*/ 39 h 56"/>
                  <a:gd name="T6" fmla="*/ 0 w 101"/>
                  <a:gd name="T7" fmla="*/ 40 h 56"/>
                  <a:gd name="T8" fmla="*/ 65 w 101"/>
                  <a:gd name="T9" fmla="*/ 56 h 56"/>
                  <a:gd name="T10" fmla="*/ 101 w 101"/>
                  <a:gd name="T11" fmla="*/ 0 h 56"/>
                </a:gdLst>
                <a:ahLst/>
                <a:cxnLst>
                  <a:cxn ang="0">
                    <a:pos x="T0" y="T1"/>
                  </a:cxn>
                  <a:cxn ang="0">
                    <a:pos x="T2" y="T3"/>
                  </a:cxn>
                  <a:cxn ang="0">
                    <a:pos x="T4" y="T5"/>
                  </a:cxn>
                  <a:cxn ang="0">
                    <a:pos x="T6" y="T7"/>
                  </a:cxn>
                  <a:cxn ang="0">
                    <a:pos x="T8" y="T9"/>
                  </a:cxn>
                  <a:cxn ang="0">
                    <a:pos x="T10" y="T11"/>
                  </a:cxn>
                </a:cxnLst>
                <a:rect l="0" t="0" r="r" b="b"/>
                <a:pathLst>
                  <a:path w="101" h="56">
                    <a:moveTo>
                      <a:pt x="101" y="0"/>
                    </a:moveTo>
                    <a:cubicBezTo>
                      <a:pt x="101" y="1"/>
                      <a:pt x="100" y="1"/>
                      <a:pt x="100" y="1"/>
                    </a:cubicBezTo>
                    <a:cubicBezTo>
                      <a:pt x="1" y="39"/>
                      <a:pt x="1" y="39"/>
                      <a:pt x="1" y="39"/>
                    </a:cubicBezTo>
                    <a:cubicBezTo>
                      <a:pt x="1" y="39"/>
                      <a:pt x="0" y="40"/>
                      <a:pt x="0" y="40"/>
                    </a:cubicBezTo>
                    <a:cubicBezTo>
                      <a:pt x="65" y="56"/>
                      <a:pt x="65" y="56"/>
                      <a:pt x="65" y="56"/>
                    </a:cubicBezTo>
                    <a:lnTo>
                      <a:pt x="10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222" name="Freeform 68"/>
              <p:cNvSpPr>
                <a:spLocks/>
              </p:cNvSpPr>
              <p:nvPr/>
            </p:nvSpPr>
            <p:spPr bwMode="auto">
              <a:xfrm>
                <a:off x="3764179" y="1256040"/>
                <a:ext cx="212901" cy="117741"/>
              </a:xfrm>
              <a:custGeom>
                <a:avLst/>
                <a:gdLst>
                  <a:gd name="T0" fmla="*/ 45 w 112"/>
                  <a:gd name="T1" fmla="*/ 4 h 62"/>
                  <a:gd name="T2" fmla="*/ 44 w 112"/>
                  <a:gd name="T3" fmla="*/ 5 h 62"/>
                  <a:gd name="T4" fmla="*/ 44 w 112"/>
                  <a:gd name="T5" fmla="*/ 5 h 62"/>
                  <a:gd name="T6" fmla="*/ 43 w 112"/>
                  <a:gd name="T7" fmla="*/ 5 h 62"/>
                  <a:gd name="T8" fmla="*/ 43 w 112"/>
                  <a:gd name="T9" fmla="*/ 5 h 62"/>
                  <a:gd name="T10" fmla="*/ 43 w 112"/>
                  <a:gd name="T11" fmla="*/ 5 h 62"/>
                  <a:gd name="T12" fmla="*/ 43 w 112"/>
                  <a:gd name="T13" fmla="*/ 5 h 62"/>
                  <a:gd name="T14" fmla="*/ 42 w 112"/>
                  <a:gd name="T15" fmla="*/ 5 h 62"/>
                  <a:gd name="T16" fmla="*/ 41 w 112"/>
                  <a:gd name="T17" fmla="*/ 5 h 62"/>
                  <a:gd name="T18" fmla="*/ 37 w 112"/>
                  <a:gd name="T19" fmla="*/ 4 h 62"/>
                  <a:gd name="T20" fmla="*/ 0 w 112"/>
                  <a:gd name="T21" fmla="*/ 60 h 62"/>
                  <a:gd name="T22" fmla="*/ 8 w 112"/>
                  <a:gd name="T23" fmla="*/ 61 h 62"/>
                  <a:gd name="T24" fmla="*/ 107 w 112"/>
                  <a:gd name="T25" fmla="*/ 23 h 62"/>
                  <a:gd name="T26" fmla="*/ 112 w 112"/>
                  <a:gd name="T27" fmla="*/ 17 h 62"/>
                  <a:gd name="T28" fmla="*/ 47 w 112"/>
                  <a:gd name="T29" fmla="*/ 0 h 62"/>
                  <a:gd name="T30" fmla="*/ 45 w 112"/>
                  <a:gd name="T31" fmla="*/ 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62">
                    <a:moveTo>
                      <a:pt x="45" y="4"/>
                    </a:moveTo>
                    <a:cubicBezTo>
                      <a:pt x="45" y="4"/>
                      <a:pt x="44" y="4"/>
                      <a:pt x="44" y="5"/>
                    </a:cubicBezTo>
                    <a:cubicBezTo>
                      <a:pt x="44" y="5"/>
                      <a:pt x="44" y="5"/>
                      <a:pt x="44" y="5"/>
                    </a:cubicBezTo>
                    <a:cubicBezTo>
                      <a:pt x="43" y="5"/>
                      <a:pt x="43" y="5"/>
                      <a:pt x="43" y="5"/>
                    </a:cubicBezTo>
                    <a:cubicBezTo>
                      <a:pt x="43" y="5"/>
                      <a:pt x="43" y="5"/>
                      <a:pt x="43" y="5"/>
                    </a:cubicBezTo>
                    <a:cubicBezTo>
                      <a:pt x="43" y="5"/>
                      <a:pt x="43" y="5"/>
                      <a:pt x="43" y="5"/>
                    </a:cubicBezTo>
                    <a:cubicBezTo>
                      <a:pt x="43" y="5"/>
                      <a:pt x="43" y="5"/>
                      <a:pt x="43" y="5"/>
                    </a:cubicBezTo>
                    <a:cubicBezTo>
                      <a:pt x="43" y="5"/>
                      <a:pt x="42" y="5"/>
                      <a:pt x="42" y="5"/>
                    </a:cubicBezTo>
                    <a:cubicBezTo>
                      <a:pt x="42" y="5"/>
                      <a:pt x="41" y="5"/>
                      <a:pt x="41" y="5"/>
                    </a:cubicBezTo>
                    <a:cubicBezTo>
                      <a:pt x="37" y="4"/>
                      <a:pt x="37" y="4"/>
                      <a:pt x="37" y="4"/>
                    </a:cubicBezTo>
                    <a:cubicBezTo>
                      <a:pt x="0" y="60"/>
                      <a:pt x="0" y="60"/>
                      <a:pt x="0" y="60"/>
                    </a:cubicBezTo>
                    <a:cubicBezTo>
                      <a:pt x="3" y="62"/>
                      <a:pt x="6" y="62"/>
                      <a:pt x="8" y="61"/>
                    </a:cubicBezTo>
                    <a:cubicBezTo>
                      <a:pt x="107" y="23"/>
                      <a:pt x="107" y="23"/>
                      <a:pt x="107" y="23"/>
                    </a:cubicBezTo>
                    <a:cubicBezTo>
                      <a:pt x="110" y="22"/>
                      <a:pt x="111" y="20"/>
                      <a:pt x="112" y="17"/>
                    </a:cubicBezTo>
                    <a:cubicBezTo>
                      <a:pt x="47" y="0"/>
                      <a:pt x="47" y="0"/>
                      <a:pt x="47" y="0"/>
                    </a:cubicBezTo>
                    <a:lnTo>
                      <a:pt x="4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52" name="Group 51"/>
            <p:cNvGrpSpPr/>
            <p:nvPr/>
          </p:nvGrpSpPr>
          <p:grpSpPr>
            <a:xfrm>
              <a:off x="8394805" y="737370"/>
              <a:ext cx="452216" cy="375489"/>
              <a:chOff x="3965790" y="1735873"/>
              <a:chExt cx="537091" cy="445963"/>
            </a:xfrm>
            <a:solidFill>
              <a:schemeClr val="accent1"/>
            </a:solidFill>
          </p:grpSpPr>
          <p:sp>
            <p:nvSpPr>
              <p:cNvPr id="211" name="Freeform 69"/>
              <p:cNvSpPr>
                <a:spLocks/>
              </p:cNvSpPr>
              <p:nvPr/>
            </p:nvSpPr>
            <p:spPr bwMode="auto">
              <a:xfrm>
                <a:off x="3965790" y="1905226"/>
                <a:ext cx="366125" cy="276610"/>
              </a:xfrm>
              <a:custGeom>
                <a:avLst/>
                <a:gdLst>
                  <a:gd name="T0" fmla="*/ 76 w 454"/>
                  <a:gd name="T1" fmla="*/ 0 h 343"/>
                  <a:gd name="T2" fmla="*/ 0 w 454"/>
                  <a:gd name="T3" fmla="*/ 343 h 343"/>
                  <a:gd name="T4" fmla="*/ 454 w 454"/>
                  <a:gd name="T5" fmla="*/ 343 h 343"/>
                  <a:gd name="T6" fmla="*/ 373 w 454"/>
                  <a:gd name="T7" fmla="*/ 0 h 343"/>
                  <a:gd name="T8" fmla="*/ 76 w 454"/>
                  <a:gd name="T9" fmla="*/ 0 h 343"/>
                </a:gdLst>
                <a:ahLst/>
                <a:cxnLst>
                  <a:cxn ang="0">
                    <a:pos x="T0" y="T1"/>
                  </a:cxn>
                  <a:cxn ang="0">
                    <a:pos x="T2" y="T3"/>
                  </a:cxn>
                  <a:cxn ang="0">
                    <a:pos x="T4" y="T5"/>
                  </a:cxn>
                  <a:cxn ang="0">
                    <a:pos x="T6" y="T7"/>
                  </a:cxn>
                  <a:cxn ang="0">
                    <a:pos x="T8" y="T9"/>
                  </a:cxn>
                </a:cxnLst>
                <a:rect l="0" t="0" r="r" b="b"/>
                <a:pathLst>
                  <a:path w="454" h="343">
                    <a:moveTo>
                      <a:pt x="76" y="0"/>
                    </a:moveTo>
                    <a:lnTo>
                      <a:pt x="0" y="343"/>
                    </a:lnTo>
                    <a:lnTo>
                      <a:pt x="454" y="343"/>
                    </a:lnTo>
                    <a:lnTo>
                      <a:pt x="373" y="0"/>
                    </a:lnTo>
                    <a:lnTo>
                      <a:pt x="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212" name="Freeform 70"/>
              <p:cNvSpPr>
                <a:spLocks/>
              </p:cNvSpPr>
              <p:nvPr/>
            </p:nvSpPr>
            <p:spPr bwMode="auto">
              <a:xfrm>
                <a:off x="4223045" y="1869743"/>
                <a:ext cx="279836" cy="247578"/>
              </a:xfrm>
              <a:custGeom>
                <a:avLst/>
                <a:gdLst>
                  <a:gd name="T0" fmla="*/ 137 w 347"/>
                  <a:gd name="T1" fmla="*/ 307 h 307"/>
                  <a:gd name="T2" fmla="*/ 347 w 347"/>
                  <a:gd name="T3" fmla="*/ 307 h 307"/>
                  <a:gd name="T4" fmla="*/ 274 w 347"/>
                  <a:gd name="T5" fmla="*/ 0 h 307"/>
                  <a:gd name="T6" fmla="*/ 5 w 347"/>
                  <a:gd name="T7" fmla="*/ 0 h 307"/>
                  <a:gd name="T8" fmla="*/ 0 w 347"/>
                  <a:gd name="T9" fmla="*/ 26 h 307"/>
                  <a:gd name="T10" fmla="*/ 71 w 347"/>
                  <a:gd name="T11" fmla="*/ 26 h 307"/>
                  <a:gd name="T12" fmla="*/ 137 w 347"/>
                  <a:gd name="T13" fmla="*/ 307 h 307"/>
                </a:gdLst>
                <a:ahLst/>
                <a:cxnLst>
                  <a:cxn ang="0">
                    <a:pos x="T0" y="T1"/>
                  </a:cxn>
                  <a:cxn ang="0">
                    <a:pos x="T2" y="T3"/>
                  </a:cxn>
                  <a:cxn ang="0">
                    <a:pos x="T4" y="T5"/>
                  </a:cxn>
                  <a:cxn ang="0">
                    <a:pos x="T6" y="T7"/>
                  </a:cxn>
                  <a:cxn ang="0">
                    <a:pos x="T8" y="T9"/>
                  </a:cxn>
                  <a:cxn ang="0">
                    <a:pos x="T10" y="T11"/>
                  </a:cxn>
                  <a:cxn ang="0">
                    <a:pos x="T12" y="T13"/>
                  </a:cxn>
                </a:cxnLst>
                <a:rect l="0" t="0" r="r" b="b"/>
                <a:pathLst>
                  <a:path w="347" h="307">
                    <a:moveTo>
                      <a:pt x="137" y="307"/>
                    </a:moveTo>
                    <a:lnTo>
                      <a:pt x="347" y="307"/>
                    </a:lnTo>
                    <a:lnTo>
                      <a:pt x="274" y="0"/>
                    </a:lnTo>
                    <a:lnTo>
                      <a:pt x="5" y="0"/>
                    </a:lnTo>
                    <a:lnTo>
                      <a:pt x="0" y="26"/>
                    </a:lnTo>
                    <a:lnTo>
                      <a:pt x="71" y="26"/>
                    </a:lnTo>
                    <a:lnTo>
                      <a:pt x="137" y="3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213" name="Freeform 71"/>
              <p:cNvSpPr>
                <a:spLocks/>
              </p:cNvSpPr>
              <p:nvPr/>
            </p:nvSpPr>
            <p:spPr bwMode="auto">
              <a:xfrm>
                <a:off x="4055305" y="1777808"/>
                <a:ext cx="173385" cy="142740"/>
              </a:xfrm>
              <a:custGeom>
                <a:avLst/>
                <a:gdLst>
                  <a:gd name="T0" fmla="*/ 91 w 91"/>
                  <a:gd name="T1" fmla="*/ 75 h 75"/>
                  <a:gd name="T2" fmla="*/ 81 w 91"/>
                  <a:gd name="T3" fmla="*/ 75 h 75"/>
                  <a:gd name="T4" fmla="*/ 81 w 91"/>
                  <a:gd name="T5" fmla="*/ 33 h 75"/>
                  <a:gd name="T6" fmla="*/ 46 w 91"/>
                  <a:gd name="T7" fmla="*/ 7 h 75"/>
                  <a:gd name="T8" fmla="*/ 11 w 91"/>
                  <a:gd name="T9" fmla="*/ 33 h 75"/>
                  <a:gd name="T10" fmla="*/ 11 w 91"/>
                  <a:gd name="T11" fmla="*/ 75 h 75"/>
                  <a:gd name="T12" fmla="*/ 0 w 91"/>
                  <a:gd name="T13" fmla="*/ 75 h 75"/>
                  <a:gd name="T14" fmla="*/ 0 w 91"/>
                  <a:gd name="T15" fmla="*/ 33 h 75"/>
                  <a:gd name="T16" fmla="*/ 46 w 91"/>
                  <a:gd name="T17" fmla="*/ 0 h 75"/>
                  <a:gd name="T18" fmla="*/ 91 w 91"/>
                  <a:gd name="T19" fmla="*/ 33 h 75"/>
                  <a:gd name="T20" fmla="*/ 91 w 91"/>
                  <a:gd name="T21"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75">
                    <a:moveTo>
                      <a:pt x="91" y="75"/>
                    </a:moveTo>
                    <a:cubicBezTo>
                      <a:pt x="81" y="75"/>
                      <a:pt x="81" y="75"/>
                      <a:pt x="81" y="75"/>
                    </a:cubicBezTo>
                    <a:cubicBezTo>
                      <a:pt x="81" y="33"/>
                      <a:pt x="81" y="33"/>
                      <a:pt x="81" y="33"/>
                    </a:cubicBezTo>
                    <a:cubicBezTo>
                      <a:pt x="81" y="19"/>
                      <a:pt x="65" y="7"/>
                      <a:pt x="46" y="7"/>
                    </a:cubicBezTo>
                    <a:cubicBezTo>
                      <a:pt x="26" y="7"/>
                      <a:pt x="11" y="19"/>
                      <a:pt x="11" y="33"/>
                    </a:cubicBezTo>
                    <a:cubicBezTo>
                      <a:pt x="11" y="75"/>
                      <a:pt x="11" y="75"/>
                      <a:pt x="11" y="75"/>
                    </a:cubicBezTo>
                    <a:cubicBezTo>
                      <a:pt x="0" y="75"/>
                      <a:pt x="0" y="75"/>
                      <a:pt x="0" y="75"/>
                    </a:cubicBezTo>
                    <a:cubicBezTo>
                      <a:pt x="0" y="33"/>
                      <a:pt x="0" y="33"/>
                      <a:pt x="0" y="33"/>
                    </a:cubicBezTo>
                    <a:cubicBezTo>
                      <a:pt x="0" y="15"/>
                      <a:pt x="21" y="0"/>
                      <a:pt x="46" y="0"/>
                    </a:cubicBezTo>
                    <a:cubicBezTo>
                      <a:pt x="71" y="0"/>
                      <a:pt x="91" y="15"/>
                      <a:pt x="91" y="33"/>
                    </a:cubicBezTo>
                    <a:lnTo>
                      <a:pt x="91"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214" name="Freeform 72"/>
              <p:cNvSpPr>
                <a:spLocks/>
              </p:cNvSpPr>
              <p:nvPr/>
            </p:nvSpPr>
            <p:spPr bwMode="auto">
              <a:xfrm>
                <a:off x="4236754" y="1735873"/>
                <a:ext cx="172579" cy="142740"/>
              </a:xfrm>
              <a:custGeom>
                <a:avLst/>
                <a:gdLst>
                  <a:gd name="T0" fmla="*/ 91 w 91"/>
                  <a:gd name="T1" fmla="*/ 75 h 75"/>
                  <a:gd name="T2" fmla="*/ 81 w 91"/>
                  <a:gd name="T3" fmla="*/ 75 h 75"/>
                  <a:gd name="T4" fmla="*/ 81 w 91"/>
                  <a:gd name="T5" fmla="*/ 33 h 75"/>
                  <a:gd name="T6" fmla="*/ 46 w 91"/>
                  <a:gd name="T7" fmla="*/ 8 h 75"/>
                  <a:gd name="T8" fmla="*/ 11 w 91"/>
                  <a:gd name="T9" fmla="*/ 33 h 75"/>
                  <a:gd name="T10" fmla="*/ 11 w 91"/>
                  <a:gd name="T11" fmla="*/ 75 h 75"/>
                  <a:gd name="T12" fmla="*/ 0 w 91"/>
                  <a:gd name="T13" fmla="*/ 75 h 75"/>
                  <a:gd name="T14" fmla="*/ 0 w 91"/>
                  <a:gd name="T15" fmla="*/ 33 h 75"/>
                  <a:gd name="T16" fmla="*/ 46 w 91"/>
                  <a:gd name="T17" fmla="*/ 0 h 75"/>
                  <a:gd name="T18" fmla="*/ 91 w 91"/>
                  <a:gd name="T19" fmla="*/ 33 h 75"/>
                  <a:gd name="T20" fmla="*/ 91 w 91"/>
                  <a:gd name="T21"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75">
                    <a:moveTo>
                      <a:pt x="91" y="75"/>
                    </a:moveTo>
                    <a:cubicBezTo>
                      <a:pt x="81" y="75"/>
                      <a:pt x="81" y="75"/>
                      <a:pt x="81" y="75"/>
                    </a:cubicBezTo>
                    <a:cubicBezTo>
                      <a:pt x="81" y="33"/>
                      <a:pt x="81" y="33"/>
                      <a:pt x="81" y="33"/>
                    </a:cubicBezTo>
                    <a:cubicBezTo>
                      <a:pt x="81" y="19"/>
                      <a:pt x="65" y="8"/>
                      <a:pt x="46" y="8"/>
                    </a:cubicBezTo>
                    <a:cubicBezTo>
                      <a:pt x="27" y="8"/>
                      <a:pt x="11" y="19"/>
                      <a:pt x="11" y="33"/>
                    </a:cubicBezTo>
                    <a:cubicBezTo>
                      <a:pt x="11" y="75"/>
                      <a:pt x="11" y="75"/>
                      <a:pt x="11" y="75"/>
                    </a:cubicBezTo>
                    <a:cubicBezTo>
                      <a:pt x="0" y="75"/>
                      <a:pt x="0" y="75"/>
                      <a:pt x="0" y="75"/>
                    </a:cubicBezTo>
                    <a:cubicBezTo>
                      <a:pt x="0" y="33"/>
                      <a:pt x="0" y="33"/>
                      <a:pt x="0" y="33"/>
                    </a:cubicBezTo>
                    <a:cubicBezTo>
                      <a:pt x="0" y="15"/>
                      <a:pt x="21" y="0"/>
                      <a:pt x="46" y="0"/>
                    </a:cubicBezTo>
                    <a:cubicBezTo>
                      <a:pt x="71" y="0"/>
                      <a:pt x="91" y="15"/>
                      <a:pt x="91" y="33"/>
                    </a:cubicBezTo>
                    <a:lnTo>
                      <a:pt x="91"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53" name="Group 52"/>
            <p:cNvGrpSpPr/>
            <p:nvPr/>
          </p:nvGrpSpPr>
          <p:grpSpPr>
            <a:xfrm>
              <a:off x="6380204" y="83490"/>
              <a:ext cx="359192" cy="298083"/>
              <a:chOff x="1573074" y="959268"/>
              <a:chExt cx="426608" cy="354029"/>
            </a:xfrm>
            <a:solidFill>
              <a:schemeClr val="accent6"/>
            </a:solidFill>
          </p:grpSpPr>
          <p:sp>
            <p:nvSpPr>
              <p:cNvPr id="207" name="Freeform 73"/>
              <p:cNvSpPr>
                <a:spLocks/>
              </p:cNvSpPr>
              <p:nvPr/>
            </p:nvSpPr>
            <p:spPr bwMode="auto">
              <a:xfrm>
                <a:off x="1573074" y="1093944"/>
                <a:ext cx="291932" cy="219353"/>
              </a:xfrm>
              <a:custGeom>
                <a:avLst/>
                <a:gdLst>
                  <a:gd name="T0" fmla="*/ 59 w 362"/>
                  <a:gd name="T1" fmla="*/ 0 h 272"/>
                  <a:gd name="T2" fmla="*/ 0 w 362"/>
                  <a:gd name="T3" fmla="*/ 272 h 272"/>
                  <a:gd name="T4" fmla="*/ 362 w 362"/>
                  <a:gd name="T5" fmla="*/ 272 h 272"/>
                  <a:gd name="T6" fmla="*/ 298 w 362"/>
                  <a:gd name="T7" fmla="*/ 0 h 272"/>
                  <a:gd name="T8" fmla="*/ 59 w 362"/>
                  <a:gd name="T9" fmla="*/ 0 h 272"/>
                </a:gdLst>
                <a:ahLst/>
                <a:cxnLst>
                  <a:cxn ang="0">
                    <a:pos x="T0" y="T1"/>
                  </a:cxn>
                  <a:cxn ang="0">
                    <a:pos x="T2" y="T3"/>
                  </a:cxn>
                  <a:cxn ang="0">
                    <a:pos x="T4" y="T5"/>
                  </a:cxn>
                  <a:cxn ang="0">
                    <a:pos x="T6" y="T7"/>
                  </a:cxn>
                  <a:cxn ang="0">
                    <a:pos x="T8" y="T9"/>
                  </a:cxn>
                </a:cxnLst>
                <a:rect l="0" t="0" r="r" b="b"/>
                <a:pathLst>
                  <a:path w="362" h="272">
                    <a:moveTo>
                      <a:pt x="59" y="0"/>
                    </a:moveTo>
                    <a:lnTo>
                      <a:pt x="0" y="272"/>
                    </a:lnTo>
                    <a:lnTo>
                      <a:pt x="362" y="272"/>
                    </a:lnTo>
                    <a:lnTo>
                      <a:pt x="298" y="0"/>
                    </a:lnTo>
                    <a:lnTo>
                      <a:pt x="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208" name="Freeform 74"/>
              <p:cNvSpPr>
                <a:spLocks/>
              </p:cNvSpPr>
              <p:nvPr/>
            </p:nvSpPr>
            <p:spPr bwMode="auto">
              <a:xfrm>
                <a:off x="1777104" y="1063300"/>
                <a:ext cx="222578" cy="198385"/>
              </a:xfrm>
              <a:custGeom>
                <a:avLst/>
                <a:gdLst>
                  <a:gd name="T0" fmla="*/ 109 w 276"/>
                  <a:gd name="T1" fmla="*/ 246 h 246"/>
                  <a:gd name="T2" fmla="*/ 276 w 276"/>
                  <a:gd name="T3" fmla="*/ 246 h 246"/>
                  <a:gd name="T4" fmla="*/ 220 w 276"/>
                  <a:gd name="T5" fmla="*/ 0 h 246"/>
                  <a:gd name="T6" fmla="*/ 5 w 276"/>
                  <a:gd name="T7" fmla="*/ 0 h 246"/>
                  <a:gd name="T8" fmla="*/ 0 w 276"/>
                  <a:gd name="T9" fmla="*/ 22 h 246"/>
                  <a:gd name="T10" fmla="*/ 57 w 276"/>
                  <a:gd name="T11" fmla="*/ 22 h 246"/>
                  <a:gd name="T12" fmla="*/ 109 w 276"/>
                  <a:gd name="T13" fmla="*/ 246 h 246"/>
                </a:gdLst>
                <a:ahLst/>
                <a:cxnLst>
                  <a:cxn ang="0">
                    <a:pos x="T0" y="T1"/>
                  </a:cxn>
                  <a:cxn ang="0">
                    <a:pos x="T2" y="T3"/>
                  </a:cxn>
                  <a:cxn ang="0">
                    <a:pos x="T4" y="T5"/>
                  </a:cxn>
                  <a:cxn ang="0">
                    <a:pos x="T6" y="T7"/>
                  </a:cxn>
                  <a:cxn ang="0">
                    <a:pos x="T8" y="T9"/>
                  </a:cxn>
                  <a:cxn ang="0">
                    <a:pos x="T10" y="T11"/>
                  </a:cxn>
                  <a:cxn ang="0">
                    <a:pos x="T12" y="T13"/>
                  </a:cxn>
                </a:cxnLst>
                <a:rect l="0" t="0" r="r" b="b"/>
                <a:pathLst>
                  <a:path w="276" h="246">
                    <a:moveTo>
                      <a:pt x="109" y="246"/>
                    </a:moveTo>
                    <a:lnTo>
                      <a:pt x="276" y="246"/>
                    </a:lnTo>
                    <a:lnTo>
                      <a:pt x="220" y="0"/>
                    </a:lnTo>
                    <a:lnTo>
                      <a:pt x="5" y="0"/>
                    </a:lnTo>
                    <a:lnTo>
                      <a:pt x="0" y="22"/>
                    </a:lnTo>
                    <a:lnTo>
                      <a:pt x="57" y="22"/>
                    </a:lnTo>
                    <a:lnTo>
                      <a:pt x="109" y="2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209" name="Freeform 75"/>
              <p:cNvSpPr>
                <a:spLocks/>
              </p:cNvSpPr>
              <p:nvPr/>
            </p:nvSpPr>
            <p:spPr bwMode="auto">
              <a:xfrm>
                <a:off x="1644041" y="991526"/>
                <a:ext cx="138708" cy="113709"/>
              </a:xfrm>
              <a:custGeom>
                <a:avLst/>
                <a:gdLst>
                  <a:gd name="T0" fmla="*/ 73 w 73"/>
                  <a:gd name="T1" fmla="*/ 60 h 60"/>
                  <a:gd name="T2" fmla="*/ 65 w 73"/>
                  <a:gd name="T3" fmla="*/ 60 h 60"/>
                  <a:gd name="T4" fmla="*/ 65 w 73"/>
                  <a:gd name="T5" fmla="*/ 26 h 60"/>
                  <a:gd name="T6" fmla="*/ 37 w 73"/>
                  <a:gd name="T7" fmla="*/ 6 h 60"/>
                  <a:gd name="T8" fmla="*/ 9 w 73"/>
                  <a:gd name="T9" fmla="*/ 26 h 60"/>
                  <a:gd name="T10" fmla="*/ 9 w 73"/>
                  <a:gd name="T11" fmla="*/ 60 h 60"/>
                  <a:gd name="T12" fmla="*/ 0 w 73"/>
                  <a:gd name="T13" fmla="*/ 60 h 60"/>
                  <a:gd name="T14" fmla="*/ 0 w 73"/>
                  <a:gd name="T15" fmla="*/ 26 h 60"/>
                  <a:gd name="T16" fmla="*/ 37 w 73"/>
                  <a:gd name="T17" fmla="*/ 0 h 60"/>
                  <a:gd name="T18" fmla="*/ 73 w 73"/>
                  <a:gd name="T19" fmla="*/ 26 h 60"/>
                  <a:gd name="T20" fmla="*/ 73 w 73"/>
                  <a:gd name="T21"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60">
                    <a:moveTo>
                      <a:pt x="73" y="60"/>
                    </a:moveTo>
                    <a:cubicBezTo>
                      <a:pt x="65" y="60"/>
                      <a:pt x="65" y="60"/>
                      <a:pt x="65" y="60"/>
                    </a:cubicBezTo>
                    <a:cubicBezTo>
                      <a:pt x="65" y="26"/>
                      <a:pt x="65" y="26"/>
                      <a:pt x="65" y="26"/>
                    </a:cubicBezTo>
                    <a:cubicBezTo>
                      <a:pt x="65" y="15"/>
                      <a:pt x="52" y="6"/>
                      <a:pt x="37" y="6"/>
                    </a:cubicBezTo>
                    <a:cubicBezTo>
                      <a:pt x="21" y="6"/>
                      <a:pt x="9" y="15"/>
                      <a:pt x="9" y="26"/>
                    </a:cubicBezTo>
                    <a:cubicBezTo>
                      <a:pt x="9" y="60"/>
                      <a:pt x="9" y="60"/>
                      <a:pt x="9" y="60"/>
                    </a:cubicBezTo>
                    <a:cubicBezTo>
                      <a:pt x="0" y="60"/>
                      <a:pt x="0" y="60"/>
                      <a:pt x="0" y="60"/>
                    </a:cubicBezTo>
                    <a:cubicBezTo>
                      <a:pt x="0" y="26"/>
                      <a:pt x="0" y="26"/>
                      <a:pt x="0" y="26"/>
                    </a:cubicBezTo>
                    <a:cubicBezTo>
                      <a:pt x="0" y="12"/>
                      <a:pt x="17" y="0"/>
                      <a:pt x="37" y="0"/>
                    </a:cubicBezTo>
                    <a:cubicBezTo>
                      <a:pt x="57" y="0"/>
                      <a:pt x="73" y="12"/>
                      <a:pt x="73" y="26"/>
                    </a:cubicBezTo>
                    <a:lnTo>
                      <a:pt x="73"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210" name="Freeform 76"/>
              <p:cNvSpPr>
                <a:spLocks/>
              </p:cNvSpPr>
              <p:nvPr/>
            </p:nvSpPr>
            <p:spPr bwMode="auto">
              <a:xfrm>
                <a:off x="1788394" y="959268"/>
                <a:ext cx="139515" cy="113709"/>
              </a:xfrm>
              <a:custGeom>
                <a:avLst/>
                <a:gdLst>
                  <a:gd name="T0" fmla="*/ 73 w 73"/>
                  <a:gd name="T1" fmla="*/ 60 h 60"/>
                  <a:gd name="T2" fmla="*/ 65 w 73"/>
                  <a:gd name="T3" fmla="*/ 60 h 60"/>
                  <a:gd name="T4" fmla="*/ 65 w 73"/>
                  <a:gd name="T5" fmla="*/ 26 h 60"/>
                  <a:gd name="T6" fmla="*/ 37 w 73"/>
                  <a:gd name="T7" fmla="*/ 6 h 60"/>
                  <a:gd name="T8" fmla="*/ 9 w 73"/>
                  <a:gd name="T9" fmla="*/ 26 h 60"/>
                  <a:gd name="T10" fmla="*/ 9 w 73"/>
                  <a:gd name="T11" fmla="*/ 60 h 60"/>
                  <a:gd name="T12" fmla="*/ 0 w 73"/>
                  <a:gd name="T13" fmla="*/ 60 h 60"/>
                  <a:gd name="T14" fmla="*/ 0 w 73"/>
                  <a:gd name="T15" fmla="*/ 26 h 60"/>
                  <a:gd name="T16" fmla="*/ 37 w 73"/>
                  <a:gd name="T17" fmla="*/ 0 h 60"/>
                  <a:gd name="T18" fmla="*/ 73 w 73"/>
                  <a:gd name="T19" fmla="*/ 26 h 60"/>
                  <a:gd name="T20" fmla="*/ 73 w 73"/>
                  <a:gd name="T21"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60">
                    <a:moveTo>
                      <a:pt x="73" y="60"/>
                    </a:moveTo>
                    <a:cubicBezTo>
                      <a:pt x="65" y="60"/>
                      <a:pt x="65" y="60"/>
                      <a:pt x="65" y="60"/>
                    </a:cubicBezTo>
                    <a:cubicBezTo>
                      <a:pt x="65" y="26"/>
                      <a:pt x="65" y="26"/>
                      <a:pt x="65" y="26"/>
                    </a:cubicBezTo>
                    <a:cubicBezTo>
                      <a:pt x="65" y="15"/>
                      <a:pt x="52" y="6"/>
                      <a:pt x="37" y="6"/>
                    </a:cubicBezTo>
                    <a:cubicBezTo>
                      <a:pt x="21" y="6"/>
                      <a:pt x="9" y="15"/>
                      <a:pt x="9" y="26"/>
                    </a:cubicBezTo>
                    <a:cubicBezTo>
                      <a:pt x="9" y="60"/>
                      <a:pt x="9" y="60"/>
                      <a:pt x="9" y="60"/>
                    </a:cubicBezTo>
                    <a:cubicBezTo>
                      <a:pt x="0" y="60"/>
                      <a:pt x="0" y="60"/>
                      <a:pt x="0" y="60"/>
                    </a:cubicBezTo>
                    <a:cubicBezTo>
                      <a:pt x="0" y="26"/>
                      <a:pt x="0" y="26"/>
                      <a:pt x="0" y="26"/>
                    </a:cubicBezTo>
                    <a:cubicBezTo>
                      <a:pt x="0" y="11"/>
                      <a:pt x="17" y="0"/>
                      <a:pt x="37" y="0"/>
                    </a:cubicBezTo>
                    <a:cubicBezTo>
                      <a:pt x="57" y="0"/>
                      <a:pt x="73" y="11"/>
                      <a:pt x="73" y="26"/>
                    </a:cubicBezTo>
                    <a:lnTo>
                      <a:pt x="73"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54" name="Group 53"/>
            <p:cNvGrpSpPr/>
            <p:nvPr/>
          </p:nvGrpSpPr>
          <p:grpSpPr>
            <a:xfrm>
              <a:off x="6968900" y="1343720"/>
              <a:ext cx="588695" cy="497031"/>
              <a:chOff x="2272260" y="2456027"/>
              <a:chExt cx="699186" cy="590317"/>
            </a:xfrm>
            <a:solidFill>
              <a:schemeClr val="accent3"/>
            </a:solidFill>
          </p:grpSpPr>
          <p:sp>
            <p:nvSpPr>
              <p:cNvPr id="203" name="Freeform 83"/>
              <p:cNvSpPr>
                <a:spLocks/>
              </p:cNvSpPr>
              <p:nvPr/>
            </p:nvSpPr>
            <p:spPr bwMode="auto">
              <a:xfrm>
                <a:off x="2272260" y="2743928"/>
                <a:ext cx="455640" cy="302416"/>
              </a:xfrm>
              <a:custGeom>
                <a:avLst/>
                <a:gdLst>
                  <a:gd name="T0" fmla="*/ 239 w 239"/>
                  <a:gd name="T1" fmla="*/ 159 h 159"/>
                  <a:gd name="T2" fmla="*/ 120 w 239"/>
                  <a:gd name="T3" fmla="*/ 0 h 159"/>
                  <a:gd name="T4" fmla="*/ 0 w 239"/>
                  <a:gd name="T5" fmla="*/ 159 h 159"/>
                  <a:gd name="T6" fmla="*/ 239 w 239"/>
                  <a:gd name="T7" fmla="*/ 159 h 159"/>
                </a:gdLst>
                <a:ahLst/>
                <a:cxnLst>
                  <a:cxn ang="0">
                    <a:pos x="T0" y="T1"/>
                  </a:cxn>
                  <a:cxn ang="0">
                    <a:pos x="T2" y="T3"/>
                  </a:cxn>
                  <a:cxn ang="0">
                    <a:pos x="T4" y="T5"/>
                  </a:cxn>
                  <a:cxn ang="0">
                    <a:pos x="T6" y="T7"/>
                  </a:cxn>
                </a:cxnLst>
                <a:rect l="0" t="0" r="r" b="b"/>
                <a:pathLst>
                  <a:path w="239" h="159">
                    <a:moveTo>
                      <a:pt x="239" y="159"/>
                    </a:moveTo>
                    <a:cubicBezTo>
                      <a:pt x="239" y="71"/>
                      <a:pt x="186" y="0"/>
                      <a:pt x="120" y="0"/>
                    </a:cubicBezTo>
                    <a:cubicBezTo>
                      <a:pt x="54" y="0"/>
                      <a:pt x="0" y="71"/>
                      <a:pt x="0" y="159"/>
                    </a:cubicBezTo>
                    <a:lnTo>
                      <a:pt x="239"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204" name="Oval 84"/>
              <p:cNvSpPr>
                <a:spLocks noChangeArrowheads="1"/>
              </p:cNvSpPr>
              <p:nvPr/>
            </p:nvSpPr>
            <p:spPr bwMode="auto">
              <a:xfrm>
                <a:off x="2363388" y="2456027"/>
                <a:ext cx="266933" cy="26693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205" name="Freeform 85"/>
              <p:cNvSpPr>
                <a:spLocks/>
              </p:cNvSpPr>
              <p:nvPr/>
            </p:nvSpPr>
            <p:spPr bwMode="auto">
              <a:xfrm>
                <a:off x="2659353" y="2743928"/>
                <a:ext cx="312093" cy="302416"/>
              </a:xfrm>
              <a:custGeom>
                <a:avLst/>
                <a:gdLst>
                  <a:gd name="T0" fmla="*/ 45 w 164"/>
                  <a:gd name="T1" fmla="*/ 0 h 159"/>
                  <a:gd name="T2" fmla="*/ 0 w 164"/>
                  <a:gd name="T3" fmla="*/ 11 h 159"/>
                  <a:gd name="T4" fmla="*/ 76 w 164"/>
                  <a:gd name="T5" fmla="*/ 159 h 159"/>
                  <a:gd name="T6" fmla="*/ 164 w 164"/>
                  <a:gd name="T7" fmla="*/ 159 h 159"/>
                  <a:gd name="T8" fmla="*/ 45 w 164"/>
                  <a:gd name="T9" fmla="*/ 0 h 159"/>
                </a:gdLst>
                <a:ahLst/>
                <a:cxnLst>
                  <a:cxn ang="0">
                    <a:pos x="T0" y="T1"/>
                  </a:cxn>
                  <a:cxn ang="0">
                    <a:pos x="T2" y="T3"/>
                  </a:cxn>
                  <a:cxn ang="0">
                    <a:pos x="T4" y="T5"/>
                  </a:cxn>
                  <a:cxn ang="0">
                    <a:pos x="T6" y="T7"/>
                  </a:cxn>
                  <a:cxn ang="0">
                    <a:pos x="T8" y="T9"/>
                  </a:cxn>
                </a:cxnLst>
                <a:rect l="0" t="0" r="r" b="b"/>
                <a:pathLst>
                  <a:path w="164" h="159">
                    <a:moveTo>
                      <a:pt x="45" y="0"/>
                    </a:moveTo>
                    <a:cubicBezTo>
                      <a:pt x="29" y="0"/>
                      <a:pt x="14" y="4"/>
                      <a:pt x="0" y="11"/>
                    </a:cubicBezTo>
                    <a:cubicBezTo>
                      <a:pt x="45" y="35"/>
                      <a:pt x="76" y="92"/>
                      <a:pt x="76" y="159"/>
                    </a:cubicBezTo>
                    <a:cubicBezTo>
                      <a:pt x="164" y="159"/>
                      <a:pt x="164" y="159"/>
                      <a:pt x="164" y="159"/>
                    </a:cubicBezTo>
                    <a:cubicBezTo>
                      <a:pt x="164" y="71"/>
                      <a:pt x="111" y="0"/>
                      <a:pt x="4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206" name="Freeform 86"/>
              <p:cNvSpPr>
                <a:spLocks/>
              </p:cNvSpPr>
              <p:nvPr/>
            </p:nvSpPr>
            <p:spPr bwMode="auto">
              <a:xfrm>
                <a:off x="2656933" y="2456027"/>
                <a:ext cx="217740" cy="266933"/>
              </a:xfrm>
              <a:custGeom>
                <a:avLst/>
                <a:gdLst>
                  <a:gd name="T0" fmla="*/ 26 w 114"/>
                  <a:gd name="T1" fmla="*/ 70 h 140"/>
                  <a:gd name="T2" fmla="*/ 0 w 114"/>
                  <a:gd name="T3" fmla="*/ 124 h 140"/>
                  <a:gd name="T4" fmla="*/ 44 w 114"/>
                  <a:gd name="T5" fmla="*/ 140 h 140"/>
                  <a:gd name="T6" fmla="*/ 114 w 114"/>
                  <a:gd name="T7" fmla="*/ 70 h 140"/>
                  <a:gd name="T8" fmla="*/ 44 w 114"/>
                  <a:gd name="T9" fmla="*/ 0 h 140"/>
                  <a:gd name="T10" fmla="*/ 0 w 114"/>
                  <a:gd name="T11" fmla="*/ 15 h 140"/>
                  <a:gd name="T12" fmla="*/ 26 w 114"/>
                  <a:gd name="T13" fmla="*/ 70 h 140"/>
                </a:gdLst>
                <a:ahLst/>
                <a:cxnLst>
                  <a:cxn ang="0">
                    <a:pos x="T0" y="T1"/>
                  </a:cxn>
                  <a:cxn ang="0">
                    <a:pos x="T2" y="T3"/>
                  </a:cxn>
                  <a:cxn ang="0">
                    <a:pos x="T4" y="T5"/>
                  </a:cxn>
                  <a:cxn ang="0">
                    <a:pos x="T6" y="T7"/>
                  </a:cxn>
                  <a:cxn ang="0">
                    <a:pos x="T8" y="T9"/>
                  </a:cxn>
                  <a:cxn ang="0">
                    <a:pos x="T10" y="T11"/>
                  </a:cxn>
                  <a:cxn ang="0">
                    <a:pos x="T12" y="T13"/>
                  </a:cxn>
                </a:cxnLst>
                <a:rect l="0" t="0" r="r" b="b"/>
                <a:pathLst>
                  <a:path w="114" h="140">
                    <a:moveTo>
                      <a:pt x="26" y="70"/>
                    </a:moveTo>
                    <a:cubicBezTo>
                      <a:pt x="26" y="92"/>
                      <a:pt x="16" y="111"/>
                      <a:pt x="0" y="124"/>
                    </a:cubicBezTo>
                    <a:cubicBezTo>
                      <a:pt x="12" y="134"/>
                      <a:pt x="27" y="140"/>
                      <a:pt x="44" y="140"/>
                    </a:cubicBezTo>
                    <a:cubicBezTo>
                      <a:pt x="83" y="140"/>
                      <a:pt x="114" y="108"/>
                      <a:pt x="114" y="70"/>
                    </a:cubicBezTo>
                    <a:cubicBezTo>
                      <a:pt x="114" y="31"/>
                      <a:pt x="83" y="0"/>
                      <a:pt x="44" y="0"/>
                    </a:cubicBezTo>
                    <a:cubicBezTo>
                      <a:pt x="27" y="0"/>
                      <a:pt x="12" y="5"/>
                      <a:pt x="0" y="15"/>
                    </a:cubicBezTo>
                    <a:cubicBezTo>
                      <a:pt x="16" y="28"/>
                      <a:pt x="26" y="48"/>
                      <a:pt x="26"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98354" name="Group 54"/>
            <p:cNvGrpSpPr>
              <a:grpSpLocks/>
            </p:cNvGrpSpPr>
            <p:nvPr/>
          </p:nvGrpSpPr>
          <p:grpSpPr bwMode="auto">
            <a:xfrm>
              <a:off x="1226324" y="1226663"/>
              <a:ext cx="255757" cy="200862"/>
              <a:chOff x="3239991" y="2406834"/>
              <a:chExt cx="649993" cy="510479"/>
            </a:xfrm>
          </p:grpSpPr>
          <p:sp>
            <p:nvSpPr>
              <p:cNvPr id="98400" name="Freeform 29"/>
              <p:cNvSpPr>
                <a:spLocks/>
              </p:cNvSpPr>
              <p:nvPr/>
            </p:nvSpPr>
            <p:spPr bwMode="auto">
              <a:xfrm>
                <a:off x="3239991" y="2448769"/>
                <a:ext cx="455640" cy="468544"/>
              </a:xfrm>
              <a:custGeom>
                <a:avLst/>
                <a:gdLst>
                  <a:gd name="T0" fmla="*/ 2147483647 w 239"/>
                  <a:gd name="T1" fmla="*/ 0 h 246"/>
                  <a:gd name="T2" fmla="*/ 2147483647 w 239"/>
                  <a:gd name="T3" fmla="*/ 0 h 246"/>
                  <a:gd name="T4" fmla="*/ 0 w 239"/>
                  <a:gd name="T5" fmla="*/ 2147483647 h 246"/>
                  <a:gd name="T6" fmla="*/ 0 w 239"/>
                  <a:gd name="T7" fmla="*/ 2147483647 h 246"/>
                  <a:gd name="T8" fmla="*/ 2147483647 w 239"/>
                  <a:gd name="T9" fmla="*/ 2147483647 h 246"/>
                  <a:gd name="T10" fmla="*/ 2147483647 w 239"/>
                  <a:gd name="T11" fmla="*/ 2147483647 h 246"/>
                  <a:gd name="T12" fmla="*/ 2147483647 w 239"/>
                  <a:gd name="T13" fmla="*/ 2147483647 h 246"/>
                  <a:gd name="T14" fmla="*/ 2147483647 w 239"/>
                  <a:gd name="T15" fmla="*/ 2147483647 h 246"/>
                  <a:gd name="T16" fmla="*/ 2147483647 w 239"/>
                  <a:gd name="T17" fmla="*/ 2147483647 h 246"/>
                  <a:gd name="T18" fmla="*/ 2147483647 w 239"/>
                  <a:gd name="T19" fmla="*/ 2147483647 h 246"/>
                  <a:gd name="T20" fmla="*/ 2147483647 w 239"/>
                  <a:gd name="T21" fmla="*/ 2147483647 h 246"/>
                  <a:gd name="T22" fmla="*/ 2147483647 w 239"/>
                  <a:gd name="T23" fmla="*/ 0 h 2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39" h="246">
                    <a:moveTo>
                      <a:pt x="190" y="0"/>
                    </a:moveTo>
                    <a:cubicBezTo>
                      <a:pt x="49" y="0"/>
                      <a:pt x="49" y="0"/>
                      <a:pt x="49" y="0"/>
                    </a:cubicBezTo>
                    <a:cubicBezTo>
                      <a:pt x="22" y="0"/>
                      <a:pt x="0" y="22"/>
                      <a:pt x="0" y="49"/>
                    </a:cubicBezTo>
                    <a:cubicBezTo>
                      <a:pt x="0" y="128"/>
                      <a:pt x="0" y="128"/>
                      <a:pt x="0" y="128"/>
                    </a:cubicBezTo>
                    <a:cubicBezTo>
                      <a:pt x="0" y="155"/>
                      <a:pt x="22" y="177"/>
                      <a:pt x="49" y="177"/>
                    </a:cubicBezTo>
                    <a:cubicBezTo>
                      <a:pt x="56" y="177"/>
                      <a:pt x="56" y="177"/>
                      <a:pt x="56" y="177"/>
                    </a:cubicBezTo>
                    <a:cubicBezTo>
                      <a:pt x="49" y="198"/>
                      <a:pt x="31" y="246"/>
                      <a:pt x="31" y="245"/>
                    </a:cubicBezTo>
                    <a:cubicBezTo>
                      <a:pt x="32" y="244"/>
                      <a:pt x="96" y="195"/>
                      <a:pt x="120" y="177"/>
                    </a:cubicBezTo>
                    <a:cubicBezTo>
                      <a:pt x="190" y="177"/>
                      <a:pt x="190" y="177"/>
                      <a:pt x="190" y="177"/>
                    </a:cubicBezTo>
                    <a:cubicBezTo>
                      <a:pt x="217" y="177"/>
                      <a:pt x="239" y="155"/>
                      <a:pt x="239" y="128"/>
                    </a:cubicBezTo>
                    <a:cubicBezTo>
                      <a:pt x="239" y="49"/>
                      <a:pt x="239" y="49"/>
                      <a:pt x="239" y="49"/>
                    </a:cubicBezTo>
                    <a:cubicBezTo>
                      <a:pt x="239" y="22"/>
                      <a:pt x="217" y="0"/>
                      <a:pt x="190" y="0"/>
                    </a:cubicBezTo>
                    <a:close/>
                  </a:path>
                </a:pathLst>
              </a:custGeom>
              <a:solidFill>
                <a:srgbClr val="70C4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8401" name="Freeform 30"/>
              <p:cNvSpPr>
                <a:spLocks/>
              </p:cNvSpPr>
              <p:nvPr/>
            </p:nvSpPr>
            <p:spPr bwMode="auto">
              <a:xfrm>
                <a:off x="3558536" y="2406834"/>
                <a:ext cx="331448" cy="384674"/>
              </a:xfrm>
              <a:custGeom>
                <a:avLst/>
                <a:gdLst>
                  <a:gd name="T0" fmla="*/ 2147483647 w 174"/>
                  <a:gd name="T1" fmla="*/ 0 h 202"/>
                  <a:gd name="T2" fmla="*/ 2147483647 w 174"/>
                  <a:gd name="T3" fmla="*/ 0 h 202"/>
                  <a:gd name="T4" fmla="*/ 0 w 174"/>
                  <a:gd name="T5" fmla="*/ 2147483647 h 202"/>
                  <a:gd name="T6" fmla="*/ 2147483647 w 174"/>
                  <a:gd name="T7" fmla="*/ 2147483647 h 202"/>
                  <a:gd name="T8" fmla="*/ 2147483647 w 174"/>
                  <a:gd name="T9" fmla="*/ 2147483647 h 202"/>
                  <a:gd name="T10" fmla="*/ 2147483647 w 174"/>
                  <a:gd name="T11" fmla="*/ 2147483647 h 202"/>
                  <a:gd name="T12" fmla="*/ 2147483647 w 174"/>
                  <a:gd name="T13" fmla="*/ 2147483647 h 202"/>
                  <a:gd name="T14" fmla="*/ 2147483647 w 174"/>
                  <a:gd name="T15" fmla="*/ 2147483647 h 202"/>
                  <a:gd name="T16" fmla="*/ 2147483647 w 174"/>
                  <a:gd name="T17" fmla="*/ 2147483647 h 202"/>
                  <a:gd name="T18" fmla="*/ 2147483647 w 174"/>
                  <a:gd name="T19" fmla="*/ 2147483647 h 202"/>
                  <a:gd name="T20" fmla="*/ 2147483647 w 174"/>
                  <a:gd name="T21" fmla="*/ 2147483647 h 202"/>
                  <a:gd name="T22" fmla="*/ 2147483647 w 174"/>
                  <a:gd name="T23" fmla="*/ 2147483647 h 202"/>
                  <a:gd name="T24" fmla="*/ 2147483647 w 174"/>
                  <a:gd name="T25" fmla="*/ 0 h 20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74" h="202">
                    <a:moveTo>
                      <a:pt x="134" y="0"/>
                    </a:moveTo>
                    <a:cubicBezTo>
                      <a:pt x="18" y="0"/>
                      <a:pt x="18" y="0"/>
                      <a:pt x="18" y="0"/>
                    </a:cubicBezTo>
                    <a:cubicBezTo>
                      <a:pt x="12" y="0"/>
                      <a:pt x="6" y="2"/>
                      <a:pt x="0" y="5"/>
                    </a:cubicBezTo>
                    <a:cubicBezTo>
                      <a:pt x="34" y="5"/>
                      <a:pt x="34" y="5"/>
                      <a:pt x="34" y="5"/>
                    </a:cubicBezTo>
                    <a:cubicBezTo>
                      <a:pt x="65" y="5"/>
                      <a:pt x="90" y="30"/>
                      <a:pt x="90" y="61"/>
                    </a:cubicBezTo>
                    <a:cubicBezTo>
                      <a:pt x="90" y="151"/>
                      <a:pt x="90" y="151"/>
                      <a:pt x="90" y="151"/>
                    </a:cubicBezTo>
                    <a:cubicBezTo>
                      <a:pt x="90" y="153"/>
                      <a:pt x="90" y="154"/>
                      <a:pt x="89" y="156"/>
                    </a:cubicBezTo>
                    <a:cubicBezTo>
                      <a:pt x="113" y="173"/>
                      <a:pt x="148" y="200"/>
                      <a:pt x="148" y="201"/>
                    </a:cubicBezTo>
                    <a:cubicBezTo>
                      <a:pt x="149" y="202"/>
                      <a:pt x="134" y="162"/>
                      <a:pt x="128" y="145"/>
                    </a:cubicBezTo>
                    <a:cubicBezTo>
                      <a:pt x="134" y="145"/>
                      <a:pt x="134" y="145"/>
                      <a:pt x="134" y="145"/>
                    </a:cubicBezTo>
                    <a:cubicBezTo>
                      <a:pt x="156" y="145"/>
                      <a:pt x="174" y="127"/>
                      <a:pt x="174" y="105"/>
                    </a:cubicBezTo>
                    <a:cubicBezTo>
                      <a:pt x="174" y="40"/>
                      <a:pt x="174" y="40"/>
                      <a:pt x="174" y="40"/>
                    </a:cubicBezTo>
                    <a:cubicBezTo>
                      <a:pt x="174" y="18"/>
                      <a:pt x="156" y="0"/>
                      <a:pt x="134" y="0"/>
                    </a:cubicBezTo>
                    <a:close/>
                  </a:path>
                </a:pathLst>
              </a:custGeom>
              <a:solidFill>
                <a:srgbClr val="70C4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56" name="Group 55"/>
            <p:cNvGrpSpPr/>
            <p:nvPr/>
          </p:nvGrpSpPr>
          <p:grpSpPr>
            <a:xfrm>
              <a:off x="367984" y="980743"/>
              <a:ext cx="255757" cy="201496"/>
              <a:chOff x="1058564" y="1781841"/>
              <a:chExt cx="649993" cy="512092"/>
            </a:xfrm>
            <a:solidFill>
              <a:schemeClr val="accent1"/>
            </a:solidFill>
          </p:grpSpPr>
          <p:sp>
            <p:nvSpPr>
              <p:cNvPr id="199" name="Freeform 31"/>
              <p:cNvSpPr>
                <a:spLocks/>
              </p:cNvSpPr>
              <p:nvPr/>
            </p:nvSpPr>
            <p:spPr bwMode="auto">
              <a:xfrm>
                <a:off x="1058564" y="1823776"/>
                <a:ext cx="457253" cy="470157"/>
              </a:xfrm>
              <a:custGeom>
                <a:avLst/>
                <a:gdLst>
                  <a:gd name="T0" fmla="*/ 191 w 240"/>
                  <a:gd name="T1" fmla="*/ 0 h 247"/>
                  <a:gd name="T2" fmla="*/ 49 w 240"/>
                  <a:gd name="T3" fmla="*/ 0 h 247"/>
                  <a:gd name="T4" fmla="*/ 0 w 240"/>
                  <a:gd name="T5" fmla="*/ 49 h 247"/>
                  <a:gd name="T6" fmla="*/ 0 w 240"/>
                  <a:gd name="T7" fmla="*/ 129 h 247"/>
                  <a:gd name="T8" fmla="*/ 49 w 240"/>
                  <a:gd name="T9" fmla="*/ 178 h 247"/>
                  <a:gd name="T10" fmla="*/ 57 w 240"/>
                  <a:gd name="T11" fmla="*/ 178 h 247"/>
                  <a:gd name="T12" fmla="*/ 32 w 240"/>
                  <a:gd name="T13" fmla="*/ 245 h 247"/>
                  <a:gd name="T14" fmla="*/ 121 w 240"/>
                  <a:gd name="T15" fmla="*/ 178 h 247"/>
                  <a:gd name="T16" fmla="*/ 191 w 240"/>
                  <a:gd name="T17" fmla="*/ 178 h 247"/>
                  <a:gd name="T18" fmla="*/ 240 w 240"/>
                  <a:gd name="T19" fmla="*/ 129 h 247"/>
                  <a:gd name="T20" fmla="*/ 240 w 240"/>
                  <a:gd name="T21" fmla="*/ 49 h 247"/>
                  <a:gd name="T22" fmla="*/ 191 w 240"/>
                  <a:gd name="T2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0" h="247">
                    <a:moveTo>
                      <a:pt x="191" y="0"/>
                    </a:moveTo>
                    <a:cubicBezTo>
                      <a:pt x="49" y="0"/>
                      <a:pt x="49" y="0"/>
                      <a:pt x="49" y="0"/>
                    </a:cubicBezTo>
                    <a:cubicBezTo>
                      <a:pt x="22" y="0"/>
                      <a:pt x="0" y="22"/>
                      <a:pt x="0" y="49"/>
                    </a:cubicBezTo>
                    <a:cubicBezTo>
                      <a:pt x="0" y="129"/>
                      <a:pt x="0" y="129"/>
                      <a:pt x="0" y="129"/>
                    </a:cubicBezTo>
                    <a:cubicBezTo>
                      <a:pt x="0" y="156"/>
                      <a:pt x="22" y="178"/>
                      <a:pt x="49" y="178"/>
                    </a:cubicBezTo>
                    <a:cubicBezTo>
                      <a:pt x="57" y="178"/>
                      <a:pt x="57" y="178"/>
                      <a:pt x="57" y="178"/>
                    </a:cubicBezTo>
                    <a:cubicBezTo>
                      <a:pt x="49" y="198"/>
                      <a:pt x="31" y="247"/>
                      <a:pt x="32" y="245"/>
                    </a:cubicBezTo>
                    <a:cubicBezTo>
                      <a:pt x="32" y="244"/>
                      <a:pt x="97" y="196"/>
                      <a:pt x="121" y="178"/>
                    </a:cubicBezTo>
                    <a:cubicBezTo>
                      <a:pt x="191" y="178"/>
                      <a:pt x="191" y="178"/>
                      <a:pt x="191" y="178"/>
                    </a:cubicBezTo>
                    <a:cubicBezTo>
                      <a:pt x="218" y="178"/>
                      <a:pt x="240" y="156"/>
                      <a:pt x="240" y="129"/>
                    </a:cubicBezTo>
                    <a:cubicBezTo>
                      <a:pt x="240" y="49"/>
                      <a:pt x="240" y="49"/>
                      <a:pt x="240" y="49"/>
                    </a:cubicBezTo>
                    <a:cubicBezTo>
                      <a:pt x="240" y="22"/>
                      <a:pt x="218" y="0"/>
                      <a:pt x="19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200" name="Freeform 32"/>
              <p:cNvSpPr>
                <a:spLocks/>
              </p:cNvSpPr>
              <p:nvPr/>
            </p:nvSpPr>
            <p:spPr bwMode="auto">
              <a:xfrm>
                <a:off x="1378722" y="1781841"/>
                <a:ext cx="329835" cy="384674"/>
              </a:xfrm>
              <a:custGeom>
                <a:avLst/>
                <a:gdLst>
                  <a:gd name="T0" fmla="*/ 133 w 173"/>
                  <a:gd name="T1" fmla="*/ 0 h 202"/>
                  <a:gd name="T2" fmla="*/ 18 w 173"/>
                  <a:gd name="T3" fmla="*/ 0 h 202"/>
                  <a:gd name="T4" fmla="*/ 0 w 173"/>
                  <a:gd name="T5" fmla="*/ 5 h 202"/>
                  <a:gd name="T6" fmla="*/ 33 w 173"/>
                  <a:gd name="T7" fmla="*/ 5 h 202"/>
                  <a:gd name="T8" fmla="*/ 89 w 173"/>
                  <a:gd name="T9" fmla="*/ 61 h 202"/>
                  <a:gd name="T10" fmla="*/ 89 w 173"/>
                  <a:gd name="T11" fmla="*/ 151 h 202"/>
                  <a:gd name="T12" fmla="*/ 89 w 173"/>
                  <a:gd name="T13" fmla="*/ 156 h 202"/>
                  <a:gd name="T14" fmla="*/ 148 w 173"/>
                  <a:gd name="T15" fmla="*/ 201 h 202"/>
                  <a:gd name="T16" fmla="*/ 127 w 173"/>
                  <a:gd name="T17" fmla="*/ 145 h 202"/>
                  <a:gd name="T18" fmla="*/ 133 w 173"/>
                  <a:gd name="T19" fmla="*/ 145 h 202"/>
                  <a:gd name="T20" fmla="*/ 173 w 173"/>
                  <a:gd name="T21" fmla="*/ 105 h 202"/>
                  <a:gd name="T22" fmla="*/ 173 w 173"/>
                  <a:gd name="T23" fmla="*/ 41 h 202"/>
                  <a:gd name="T24" fmla="*/ 133 w 173"/>
                  <a:gd name="T25"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202">
                    <a:moveTo>
                      <a:pt x="133" y="0"/>
                    </a:moveTo>
                    <a:cubicBezTo>
                      <a:pt x="18" y="0"/>
                      <a:pt x="18" y="0"/>
                      <a:pt x="18" y="0"/>
                    </a:cubicBezTo>
                    <a:cubicBezTo>
                      <a:pt x="11" y="0"/>
                      <a:pt x="5" y="2"/>
                      <a:pt x="0" y="5"/>
                    </a:cubicBezTo>
                    <a:cubicBezTo>
                      <a:pt x="33" y="5"/>
                      <a:pt x="33" y="5"/>
                      <a:pt x="33" y="5"/>
                    </a:cubicBezTo>
                    <a:cubicBezTo>
                      <a:pt x="64" y="5"/>
                      <a:pt x="89" y="30"/>
                      <a:pt x="89" y="61"/>
                    </a:cubicBezTo>
                    <a:cubicBezTo>
                      <a:pt x="89" y="151"/>
                      <a:pt x="89" y="151"/>
                      <a:pt x="89" y="151"/>
                    </a:cubicBezTo>
                    <a:cubicBezTo>
                      <a:pt x="89" y="153"/>
                      <a:pt x="89" y="154"/>
                      <a:pt x="89" y="156"/>
                    </a:cubicBezTo>
                    <a:cubicBezTo>
                      <a:pt x="113" y="174"/>
                      <a:pt x="148" y="200"/>
                      <a:pt x="148" y="201"/>
                    </a:cubicBezTo>
                    <a:cubicBezTo>
                      <a:pt x="148" y="202"/>
                      <a:pt x="133" y="162"/>
                      <a:pt x="127" y="145"/>
                    </a:cubicBezTo>
                    <a:cubicBezTo>
                      <a:pt x="133" y="145"/>
                      <a:pt x="133" y="145"/>
                      <a:pt x="133" y="145"/>
                    </a:cubicBezTo>
                    <a:cubicBezTo>
                      <a:pt x="155" y="145"/>
                      <a:pt x="173" y="127"/>
                      <a:pt x="173" y="105"/>
                    </a:cubicBezTo>
                    <a:cubicBezTo>
                      <a:pt x="173" y="41"/>
                      <a:pt x="173" y="41"/>
                      <a:pt x="173" y="41"/>
                    </a:cubicBezTo>
                    <a:cubicBezTo>
                      <a:pt x="173" y="18"/>
                      <a:pt x="155" y="0"/>
                      <a:pt x="13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98356" name="Group 56"/>
            <p:cNvGrpSpPr>
              <a:grpSpLocks/>
            </p:cNvGrpSpPr>
            <p:nvPr/>
          </p:nvGrpSpPr>
          <p:grpSpPr bwMode="auto">
            <a:xfrm>
              <a:off x="757966" y="327070"/>
              <a:ext cx="255440" cy="200862"/>
              <a:chOff x="2049682" y="120567"/>
              <a:chExt cx="649187" cy="510479"/>
            </a:xfrm>
          </p:grpSpPr>
          <p:sp>
            <p:nvSpPr>
              <p:cNvPr id="98398" name="Freeform 33"/>
              <p:cNvSpPr>
                <a:spLocks/>
              </p:cNvSpPr>
              <p:nvPr/>
            </p:nvSpPr>
            <p:spPr bwMode="auto">
              <a:xfrm>
                <a:off x="2049682" y="162502"/>
                <a:ext cx="457253" cy="468544"/>
              </a:xfrm>
              <a:custGeom>
                <a:avLst/>
                <a:gdLst>
                  <a:gd name="T0" fmla="*/ 2147483647 w 240"/>
                  <a:gd name="T1" fmla="*/ 0 h 246"/>
                  <a:gd name="T2" fmla="*/ 2147483647 w 240"/>
                  <a:gd name="T3" fmla="*/ 0 h 246"/>
                  <a:gd name="T4" fmla="*/ 0 w 240"/>
                  <a:gd name="T5" fmla="*/ 2147483647 h 246"/>
                  <a:gd name="T6" fmla="*/ 0 w 240"/>
                  <a:gd name="T7" fmla="*/ 2147483647 h 246"/>
                  <a:gd name="T8" fmla="*/ 2147483647 w 240"/>
                  <a:gd name="T9" fmla="*/ 2147483647 h 246"/>
                  <a:gd name="T10" fmla="*/ 2147483647 w 240"/>
                  <a:gd name="T11" fmla="*/ 2147483647 h 246"/>
                  <a:gd name="T12" fmla="*/ 2147483647 w 240"/>
                  <a:gd name="T13" fmla="*/ 2147483647 h 246"/>
                  <a:gd name="T14" fmla="*/ 2147483647 w 240"/>
                  <a:gd name="T15" fmla="*/ 2147483647 h 246"/>
                  <a:gd name="T16" fmla="*/ 2147483647 w 240"/>
                  <a:gd name="T17" fmla="*/ 2147483647 h 246"/>
                  <a:gd name="T18" fmla="*/ 2147483647 w 240"/>
                  <a:gd name="T19" fmla="*/ 2147483647 h 246"/>
                  <a:gd name="T20" fmla="*/ 2147483647 w 240"/>
                  <a:gd name="T21" fmla="*/ 2147483647 h 246"/>
                  <a:gd name="T22" fmla="*/ 2147483647 w 240"/>
                  <a:gd name="T23" fmla="*/ 0 h 2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40" h="246">
                    <a:moveTo>
                      <a:pt x="191" y="0"/>
                    </a:moveTo>
                    <a:cubicBezTo>
                      <a:pt x="49" y="0"/>
                      <a:pt x="49" y="0"/>
                      <a:pt x="49" y="0"/>
                    </a:cubicBezTo>
                    <a:cubicBezTo>
                      <a:pt x="22" y="0"/>
                      <a:pt x="0" y="22"/>
                      <a:pt x="0" y="49"/>
                    </a:cubicBezTo>
                    <a:cubicBezTo>
                      <a:pt x="0" y="128"/>
                      <a:pt x="0" y="128"/>
                      <a:pt x="0" y="128"/>
                    </a:cubicBezTo>
                    <a:cubicBezTo>
                      <a:pt x="0" y="155"/>
                      <a:pt x="22" y="177"/>
                      <a:pt x="49" y="177"/>
                    </a:cubicBezTo>
                    <a:cubicBezTo>
                      <a:pt x="57" y="177"/>
                      <a:pt x="57" y="177"/>
                      <a:pt x="57" y="177"/>
                    </a:cubicBezTo>
                    <a:cubicBezTo>
                      <a:pt x="49" y="198"/>
                      <a:pt x="31" y="246"/>
                      <a:pt x="31" y="245"/>
                    </a:cubicBezTo>
                    <a:cubicBezTo>
                      <a:pt x="32" y="244"/>
                      <a:pt x="97" y="195"/>
                      <a:pt x="121" y="177"/>
                    </a:cubicBezTo>
                    <a:cubicBezTo>
                      <a:pt x="191" y="177"/>
                      <a:pt x="191" y="177"/>
                      <a:pt x="191" y="177"/>
                    </a:cubicBezTo>
                    <a:cubicBezTo>
                      <a:pt x="218" y="177"/>
                      <a:pt x="240" y="155"/>
                      <a:pt x="240" y="128"/>
                    </a:cubicBezTo>
                    <a:cubicBezTo>
                      <a:pt x="240" y="49"/>
                      <a:pt x="240" y="49"/>
                      <a:pt x="240" y="49"/>
                    </a:cubicBezTo>
                    <a:cubicBezTo>
                      <a:pt x="240" y="22"/>
                      <a:pt x="218" y="0"/>
                      <a:pt x="191" y="0"/>
                    </a:cubicBezTo>
                    <a:close/>
                  </a:path>
                </a:pathLst>
              </a:custGeom>
              <a:solidFill>
                <a:srgbClr val="70C4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8399" name="Freeform 34"/>
              <p:cNvSpPr>
                <a:spLocks/>
              </p:cNvSpPr>
              <p:nvPr/>
            </p:nvSpPr>
            <p:spPr bwMode="auto">
              <a:xfrm>
                <a:off x="2369840" y="120567"/>
                <a:ext cx="329029" cy="383061"/>
              </a:xfrm>
              <a:custGeom>
                <a:avLst/>
                <a:gdLst>
                  <a:gd name="T0" fmla="*/ 2147483647 w 173"/>
                  <a:gd name="T1" fmla="*/ 0 h 201"/>
                  <a:gd name="T2" fmla="*/ 2147483647 w 173"/>
                  <a:gd name="T3" fmla="*/ 0 h 201"/>
                  <a:gd name="T4" fmla="*/ 0 w 173"/>
                  <a:gd name="T5" fmla="*/ 2147483647 h 201"/>
                  <a:gd name="T6" fmla="*/ 2147483647 w 173"/>
                  <a:gd name="T7" fmla="*/ 2147483647 h 201"/>
                  <a:gd name="T8" fmla="*/ 2147483647 w 173"/>
                  <a:gd name="T9" fmla="*/ 2147483647 h 201"/>
                  <a:gd name="T10" fmla="*/ 2147483647 w 173"/>
                  <a:gd name="T11" fmla="*/ 2147483647 h 201"/>
                  <a:gd name="T12" fmla="*/ 2147483647 w 173"/>
                  <a:gd name="T13" fmla="*/ 2147483647 h 201"/>
                  <a:gd name="T14" fmla="*/ 2147483647 w 173"/>
                  <a:gd name="T15" fmla="*/ 2147483647 h 201"/>
                  <a:gd name="T16" fmla="*/ 2147483647 w 173"/>
                  <a:gd name="T17" fmla="*/ 2147483647 h 201"/>
                  <a:gd name="T18" fmla="*/ 2147483647 w 173"/>
                  <a:gd name="T19" fmla="*/ 2147483647 h 201"/>
                  <a:gd name="T20" fmla="*/ 2147483647 w 173"/>
                  <a:gd name="T21" fmla="*/ 2147483647 h 201"/>
                  <a:gd name="T22" fmla="*/ 2147483647 w 173"/>
                  <a:gd name="T23" fmla="*/ 2147483647 h 201"/>
                  <a:gd name="T24" fmla="*/ 2147483647 w 173"/>
                  <a:gd name="T25" fmla="*/ 0 h 20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73" h="201">
                    <a:moveTo>
                      <a:pt x="133" y="0"/>
                    </a:moveTo>
                    <a:cubicBezTo>
                      <a:pt x="17" y="0"/>
                      <a:pt x="17" y="0"/>
                      <a:pt x="17" y="0"/>
                    </a:cubicBezTo>
                    <a:cubicBezTo>
                      <a:pt x="11" y="0"/>
                      <a:pt x="5" y="1"/>
                      <a:pt x="0" y="4"/>
                    </a:cubicBezTo>
                    <a:cubicBezTo>
                      <a:pt x="33" y="4"/>
                      <a:pt x="33" y="4"/>
                      <a:pt x="33" y="4"/>
                    </a:cubicBezTo>
                    <a:cubicBezTo>
                      <a:pt x="64" y="4"/>
                      <a:pt x="89" y="29"/>
                      <a:pt x="89" y="60"/>
                    </a:cubicBezTo>
                    <a:cubicBezTo>
                      <a:pt x="89" y="151"/>
                      <a:pt x="89" y="151"/>
                      <a:pt x="89" y="151"/>
                    </a:cubicBezTo>
                    <a:cubicBezTo>
                      <a:pt x="89" y="152"/>
                      <a:pt x="89" y="154"/>
                      <a:pt x="89" y="155"/>
                    </a:cubicBezTo>
                    <a:cubicBezTo>
                      <a:pt x="112" y="173"/>
                      <a:pt x="147" y="199"/>
                      <a:pt x="148" y="200"/>
                    </a:cubicBezTo>
                    <a:cubicBezTo>
                      <a:pt x="148" y="201"/>
                      <a:pt x="133" y="162"/>
                      <a:pt x="127" y="145"/>
                    </a:cubicBezTo>
                    <a:cubicBezTo>
                      <a:pt x="133" y="145"/>
                      <a:pt x="133" y="145"/>
                      <a:pt x="133" y="145"/>
                    </a:cubicBezTo>
                    <a:cubicBezTo>
                      <a:pt x="155" y="145"/>
                      <a:pt x="173" y="127"/>
                      <a:pt x="173" y="105"/>
                    </a:cubicBezTo>
                    <a:cubicBezTo>
                      <a:pt x="173" y="40"/>
                      <a:pt x="173" y="40"/>
                      <a:pt x="173" y="40"/>
                    </a:cubicBezTo>
                    <a:cubicBezTo>
                      <a:pt x="173" y="18"/>
                      <a:pt x="155" y="0"/>
                      <a:pt x="133" y="0"/>
                    </a:cubicBezTo>
                    <a:close/>
                  </a:path>
                </a:pathLst>
              </a:custGeom>
              <a:solidFill>
                <a:srgbClr val="70C4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58" name="Group 57"/>
            <p:cNvGrpSpPr/>
            <p:nvPr/>
          </p:nvGrpSpPr>
          <p:grpSpPr>
            <a:xfrm>
              <a:off x="766216" y="921404"/>
              <a:ext cx="284633" cy="216727"/>
              <a:chOff x="2070649" y="1631036"/>
              <a:chExt cx="723379" cy="550800"/>
            </a:xfrm>
            <a:solidFill>
              <a:schemeClr val="accent2"/>
            </a:solidFill>
          </p:grpSpPr>
          <p:sp>
            <p:nvSpPr>
              <p:cNvPr id="193" name="Oval 35"/>
              <p:cNvSpPr>
                <a:spLocks noChangeArrowheads="1"/>
              </p:cNvSpPr>
              <p:nvPr/>
            </p:nvSpPr>
            <p:spPr bwMode="auto">
              <a:xfrm>
                <a:off x="2344840" y="2015709"/>
                <a:ext cx="165321" cy="1661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94" name="Freeform 36"/>
              <p:cNvSpPr>
                <a:spLocks/>
              </p:cNvSpPr>
              <p:nvPr/>
            </p:nvSpPr>
            <p:spPr bwMode="auto">
              <a:xfrm>
                <a:off x="2228712" y="1861679"/>
                <a:ext cx="405641" cy="169353"/>
              </a:xfrm>
              <a:custGeom>
                <a:avLst/>
                <a:gdLst>
                  <a:gd name="T0" fmla="*/ 105 w 213"/>
                  <a:gd name="T1" fmla="*/ 31 h 89"/>
                  <a:gd name="T2" fmla="*/ 191 w 213"/>
                  <a:gd name="T3" fmla="*/ 89 h 89"/>
                  <a:gd name="T4" fmla="*/ 213 w 213"/>
                  <a:gd name="T5" fmla="*/ 64 h 89"/>
                  <a:gd name="T6" fmla="*/ 105 w 213"/>
                  <a:gd name="T7" fmla="*/ 0 h 89"/>
                  <a:gd name="T8" fmla="*/ 0 w 213"/>
                  <a:gd name="T9" fmla="*/ 58 h 89"/>
                  <a:gd name="T10" fmla="*/ 21 w 213"/>
                  <a:gd name="T11" fmla="*/ 82 h 89"/>
                  <a:gd name="T12" fmla="*/ 105 w 213"/>
                  <a:gd name="T13" fmla="*/ 31 h 89"/>
                </a:gdLst>
                <a:ahLst/>
                <a:cxnLst>
                  <a:cxn ang="0">
                    <a:pos x="T0" y="T1"/>
                  </a:cxn>
                  <a:cxn ang="0">
                    <a:pos x="T2" y="T3"/>
                  </a:cxn>
                  <a:cxn ang="0">
                    <a:pos x="T4" y="T5"/>
                  </a:cxn>
                  <a:cxn ang="0">
                    <a:pos x="T6" y="T7"/>
                  </a:cxn>
                  <a:cxn ang="0">
                    <a:pos x="T8" y="T9"/>
                  </a:cxn>
                  <a:cxn ang="0">
                    <a:pos x="T10" y="T11"/>
                  </a:cxn>
                  <a:cxn ang="0">
                    <a:pos x="T12" y="T13"/>
                  </a:cxn>
                </a:cxnLst>
                <a:rect l="0" t="0" r="r" b="b"/>
                <a:pathLst>
                  <a:path w="213" h="89">
                    <a:moveTo>
                      <a:pt x="105" y="31"/>
                    </a:moveTo>
                    <a:cubicBezTo>
                      <a:pt x="144" y="31"/>
                      <a:pt x="177" y="54"/>
                      <a:pt x="191" y="89"/>
                    </a:cubicBezTo>
                    <a:cubicBezTo>
                      <a:pt x="213" y="64"/>
                      <a:pt x="213" y="64"/>
                      <a:pt x="213" y="64"/>
                    </a:cubicBezTo>
                    <a:cubicBezTo>
                      <a:pt x="192" y="26"/>
                      <a:pt x="152" y="0"/>
                      <a:pt x="105" y="0"/>
                    </a:cubicBezTo>
                    <a:cubicBezTo>
                      <a:pt x="61" y="0"/>
                      <a:pt x="22" y="23"/>
                      <a:pt x="0" y="58"/>
                    </a:cubicBezTo>
                    <a:cubicBezTo>
                      <a:pt x="21" y="82"/>
                      <a:pt x="21" y="82"/>
                      <a:pt x="21" y="82"/>
                    </a:cubicBezTo>
                    <a:cubicBezTo>
                      <a:pt x="37" y="51"/>
                      <a:pt x="68" y="31"/>
                      <a:pt x="105"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95" name="Freeform 37"/>
              <p:cNvSpPr>
                <a:spLocks/>
              </p:cNvSpPr>
              <p:nvPr/>
            </p:nvSpPr>
            <p:spPr bwMode="auto">
              <a:xfrm>
                <a:off x="2157745" y="1749583"/>
                <a:ext cx="549187" cy="195966"/>
              </a:xfrm>
              <a:custGeom>
                <a:avLst/>
                <a:gdLst>
                  <a:gd name="T0" fmla="*/ 142 w 288"/>
                  <a:gd name="T1" fmla="*/ 34 h 103"/>
                  <a:gd name="T2" fmla="*/ 264 w 288"/>
                  <a:gd name="T3" fmla="*/ 103 h 103"/>
                  <a:gd name="T4" fmla="*/ 288 w 288"/>
                  <a:gd name="T5" fmla="*/ 76 h 103"/>
                  <a:gd name="T6" fmla="*/ 142 w 288"/>
                  <a:gd name="T7" fmla="*/ 0 h 103"/>
                  <a:gd name="T8" fmla="*/ 0 w 288"/>
                  <a:gd name="T9" fmla="*/ 71 h 103"/>
                  <a:gd name="T10" fmla="*/ 23 w 288"/>
                  <a:gd name="T11" fmla="*/ 97 h 103"/>
                  <a:gd name="T12" fmla="*/ 142 w 288"/>
                  <a:gd name="T13" fmla="*/ 34 h 103"/>
                </a:gdLst>
                <a:ahLst/>
                <a:cxnLst>
                  <a:cxn ang="0">
                    <a:pos x="T0" y="T1"/>
                  </a:cxn>
                  <a:cxn ang="0">
                    <a:pos x="T2" y="T3"/>
                  </a:cxn>
                  <a:cxn ang="0">
                    <a:pos x="T4" y="T5"/>
                  </a:cxn>
                  <a:cxn ang="0">
                    <a:pos x="T6" y="T7"/>
                  </a:cxn>
                  <a:cxn ang="0">
                    <a:pos x="T8" y="T9"/>
                  </a:cxn>
                  <a:cxn ang="0">
                    <a:pos x="T10" y="T11"/>
                  </a:cxn>
                  <a:cxn ang="0">
                    <a:pos x="T12" y="T13"/>
                  </a:cxn>
                </a:cxnLst>
                <a:rect l="0" t="0" r="r" b="b"/>
                <a:pathLst>
                  <a:path w="288" h="103">
                    <a:moveTo>
                      <a:pt x="142" y="34"/>
                    </a:moveTo>
                    <a:cubicBezTo>
                      <a:pt x="194" y="34"/>
                      <a:pt x="239" y="62"/>
                      <a:pt x="264" y="103"/>
                    </a:cubicBezTo>
                    <a:cubicBezTo>
                      <a:pt x="288" y="76"/>
                      <a:pt x="288" y="76"/>
                      <a:pt x="288" y="76"/>
                    </a:cubicBezTo>
                    <a:cubicBezTo>
                      <a:pt x="256" y="30"/>
                      <a:pt x="202" y="0"/>
                      <a:pt x="142" y="0"/>
                    </a:cubicBezTo>
                    <a:cubicBezTo>
                      <a:pt x="84" y="0"/>
                      <a:pt x="32" y="28"/>
                      <a:pt x="0" y="71"/>
                    </a:cubicBezTo>
                    <a:cubicBezTo>
                      <a:pt x="23" y="97"/>
                      <a:pt x="23" y="97"/>
                      <a:pt x="23" y="97"/>
                    </a:cubicBezTo>
                    <a:cubicBezTo>
                      <a:pt x="49" y="59"/>
                      <a:pt x="93" y="34"/>
                      <a:pt x="142"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96" name="Freeform 38"/>
              <p:cNvSpPr>
                <a:spLocks/>
              </p:cNvSpPr>
              <p:nvPr/>
            </p:nvSpPr>
            <p:spPr bwMode="auto">
              <a:xfrm>
                <a:off x="2070649" y="1631036"/>
                <a:ext cx="723379" cy="229030"/>
              </a:xfrm>
              <a:custGeom>
                <a:avLst/>
                <a:gdLst>
                  <a:gd name="T0" fmla="*/ 188 w 380"/>
                  <a:gd name="T1" fmla="*/ 36 h 120"/>
                  <a:gd name="T2" fmla="*/ 355 w 380"/>
                  <a:gd name="T3" fmla="*/ 120 h 120"/>
                  <a:gd name="T4" fmla="*/ 380 w 380"/>
                  <a:gd name="T5" fmla="*/ 93 h 120"/>
                  <a:gd name="T6" fmla="*/ 188 w 380"/>
                  <a:gd name="T7" fmla="*/ 0 h 120"/>
                  <a:gd name="T8" fmla="*/ 0 w 380"/>
                  <a:gd name="T9" fmla="*/ 88 h 120"/>
                  <a:gd name="T10" fmla="*/ 25 w 380"/>
                  <a:gd name="T11" fmla="*/ 115 h 120"/>
                  <a:gd name="T12" fmla="*/ 188 w 380"/>
                  <a:gd name="T13" fmla="*/ 36 h 120"/>
                </a:gdLst>
                <a:ahLst/>
                <a:cxnLst>
                  <a:cxn ang="0">
                    <a:pos x="T0" y="T1"/>
                  </a:cxn>
                  <a:cxn ang="0">
                    <a:pos x="T2" y="T3"/>
                  </a:cxn>
                  <a:cxn ang="0">
                    <a:pos x="T4" y="T5"/>
                  </a:cxn>
                  <a:cxn ang="0">
                    <a:pos x="T6" y="T7"/>
                  </a:cxn>
                  <a:cxn ang="0">
                    <a:pos x="T8" y="T9"/>
                  </a:cxn>
                  <a:cxn ang="0">
                    <a:pos x="T10" y="T11"/>
                  </a:cxn>
                  <a:cxn ang="0">
                    <a:pos x="T12" y="T13"/>
                  </a:cxn>
                </a:cxnLst>
                <a:rect l="0" t="0" r="r" b="b"/>
                <a:pathLst>
                  <a:path w="380" h="120">
                    <a:moveTo>
                      <a:pt x="188" y="36"/>
                    </a:moveTo>
                    <a:cubicBezTo>
                      <a:pt x="256" y="36"/>
                      <a:pt x="317" y="69"/>
                      <a:pt x="355" y="120"/>
                    </a:cubicBezTo>
                    <a:cubicBezTo>
                      <a:pt x="380" y="93"/>
                      <a:pt x="380" y="93"/>
                      <a:pt x="380" y="93"/>
                    </a:cubicBezTo>
                    <a:cubicBezTo>
                      <a:pt x="335" y="36"/>
                      <a:pt x="266" y="0"/>
                      <a:pt x="188" y="0"/>
                    </a:cubicBezTo>
                    <a:cubicBezTo>
                      <a:pt x="113" y="0"/>
                      <a:pt x="45" y="34"/>
                      <a:pt x="0" y="88"/>
                    </a:cubicBezTo>
                    <a:cubicBezTo>
                      <a:pt x="25" y="115"/>
                      <a:pt x="25" y="115"/>
                      <a:pt x="25" y="115"/>
                    </a:cubicBezTo>
                    <a:cubicBezTo>
                      <a:pt x="63" y="67"/>
                      <a:pt x="122" y="36"/>
                      <a:pt x="188"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59" name="Group 58"/>
            <p:cNvGrpSpPr/>
            <p:nvPr/>
          </p:nvGrpSpPr>
          <p:grpSpPr>
            <a:xfrm>
              <a:off x="510459" y="156354"/>
              <a:ext cx="216727" cy="164687"/>
              <a:chOff x="1420657" y="-313299"/>
              <a:chExt cx="550800" cy="418544"/>
            </a:xfrm>
            <a:solidFill>
              <a:schemeClr val="accent1"/>
            </a:solidFill>
          </p:grpSpPr>
          <p:sp>
            <p:nvSpPr>
              <p:cNvPr id="189" name="Oval 39"/>
              <p:cNvSpPr>
                <a:spLocks noChangeArrowheads="1"/>
              </p:cNvSpPr>
              <p:nvPr/>
            </p:nvSpPr>
            <p:spPr bwMode="auto">
              <a:xfrm>
                <a:off x="1630332" y="-20560"/>
                <a:ext cx="125805" cy="12580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90" name="Freeform 40"/>
              <p:cNvSpPr>
                <a:spLocks/>
              </p:cNvSpPr>
              <p:nvPr/>
            </p:nvSpPr>
            <p:spPr bwMode="auto">
              <a:xfrm>
                <a:off x="1540817" y="-138301"/>
                <a:ext cx="308868" cy="129837"/>
              </a:xfrm>
              <a:custGeom>
                <a:avLst/>
                <a:gdLst>
                  <a:gd name="T0" fmla="*/ 80 w 162"/>
                  <a:gd name="T1" fmla="*/ 23 h 68"/>
                  <a:gd name="T2" fmla="*/ 146 w 162"/>
                  <a:gd name="T3" fmla="*/ 68 h 68"/>
                  <a:gd name="T4" fmla="*/ 162 w 162"/>
                  <a:gd name="T5" fmla="*/ 49 h 68"/>
                  <a:gd name="T6" fmla="*/ 80 w 162"/>
                  <a:gd name="T7" fmla="*/ 0 h 68"/>
                  <a:gd name="T8" fmla="*/ 0 w 162"/>
                  <a:gd name="T9" fmla="*/ 45 h 68"/>
                  <a:gd name="T10" fmla="*/ 16 w 162"/>
                  <a:gd name="T11" fmla="*/ 63 h 68"/>
                  <a:gd name="T12" fmla="*/ 80 w 162"/>
                  <a:gd name="T13" fmla="*/ 23 h 68"/>
                </a:gdLst>
                <a:ahLst/>
                <a:cxnLst>
                  <a:cxn ang="0">
                    <a:pos x="T0" y="T1"/>
                  </a:cxn>
                  <a:cxn ang="0">
                    <a:pos x="T2" y="T3"/>
                  </a:cxn>
                  <a:cxn ang="0">
                    <a:pos x="T4" y="T5"/>
                  </a:cxn>
                  <a:cxn ang="0">
                    <a:pos x="T6" y="T7"/>
                  </a:cxn>
                  <a:cxn ang="0">
                    <a:pos x="T8" y="T9"/>
                  </a:cxn>
                  <a:cxn ang="0">
                    <a:pos x="T10" y="T11"/>
                  </a:cxn>
                  <a:cxn ang="0">
                    <a:pos x="T12" y="T13"/>
                  </a:cxn>
                </a:cxnLst>
                <a:rect l="0" t="0" r="r" b="b"/>
                <a:pathLst>
                  <a:path w="162" h="68">
                    <a:moveTo>
                      <a:pt x="80" y="23"/>
                    </a:moveTo>
                    <a:cubicBezTo>
                      <a:pt x="110" y="23"/>
                      <a:pt x="135" y="42"/>
                      <a:pt x="146" y="68"/>
                    </a:cubicBezTo>
                    <a:cubicBezTo>
                      <a:pt x="162" y="49"/>
                      <a:pt x="162" y="49"/>
                      <a:pt x="162" y="49"/>
                    </a:cubicBezTo>
                    <a:cubicBezTo>
                      <a:pt x="146" y="20"/>
                      <a:pt x="115" y="0"/>
                      <a:pt x="80" y="0"/>
                    </a:cubicBezTo>
                    <a:cubicBezTo>
                      <a:pt x="46" y="0"/>
                      <a:pt x="17" y="18"/>
                      <a:pt x="0" y="45"/>
                    </a:cubicBezTo>
                    <a:cubicBezTo>
                      <a:pt x="16" y="63"/>
                      <a:pt x="16" y="63"/>
                      <a:pt x="16" y="63"/>
                    </a:cubicBezTo>
                    <a:cubicBezTo>
                      <a:pt x="28" y="39"/>
                      <a:pt x="52" y="23"/>
                      <a:pt x="80"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91" name="Freeform 41"/>
              <p:cNvSpPr>
                <a:spLocks/>
              </p:cNvSpPr>
              <p:nvPr/>
            </p:nvSpPr>
            <p:spPr bwMode="auto">
              <a:xfrm>
                <a:off x="1487591" y="-223784"/>
                <a:ext cx="416931" cy="148386"/>
              </a:xfrm>
              <a:custGeom>
                <a:avLst/>
                <a:gdLst>
                  <a:gd name="T0" fmla="*/ 108 w 219"/>
                  <a:gd name="T1" fmla="*/ 26 h 78"/>
                  <a:gd name="T2" fmla="*/ 201 w 219"/>
                  <a:gd name="T3" fmla="*/ 78 h 78"/>
                  <a:gd name="T4" fmla="*/ 219 w 219"/>
                  <a:gd name="T5" fmla="*/ 58 h 78"/>
                  <a:gd name="T6" fmla="*/ 108 w 219"/>
                  <a:gd name="T7" fmla="*/ 0 h 78"/>
                  <a:gd name="T8" fmla="*/ 0 w 219"/>
                  <a:gd name="T9" fmla="*/ 54 h 78"/>
                  <a:gd name="T10" fmla="*/ 18 w 219"/>
                  <a:gd name="T11" fmla="*/ 74 h 78"/>
                  <a:gd name="T12" fmla="*/ 108 w 219"/>
                  <a:gd name="T13" fmla="*/ 26 h 78"/>
                </a:gdLst>
                <a:ahLst/>
                <a:cxnLst>
                  <a:cxn ang="0">
                    <a:pos x="T0" y="T1"/>
                  </a:cxn>
                  <a:cxn ang="0">
                    <a:pos x="T2" y="T3"/>
                  </a:cxn>
                  <a:cxn ang="0">
                    <a:pos x="T4" y="T5"/>
                  </a:cxn>
                  <a:cxn ang="0">
                    <a:pos x="T6" y="T7"/>
                  </a:cxn>
                  <a:cxn ang="0">
                    <a:pos x="T8" y="T9"/>
                  </a:cxn>
                  <a:cxn ang="0">
                    <a:pos x="T10" y="T11"/>
                  </a:cxn>
                  <a:cxn ang="0">
                    <a:pos x="T12" y="T13"/>
                  </a:cxn>
                </a:cxnLst>
                <a:rect l="0" t="0" r="r" b="b"/>
                <a:pathLst>
                  <a:path w="219" h="78">
                    <a:moveTo>
                      <a:pt x="108" y="26"/>
                    </a:moveTo>
                    <a:cubicBezTo>
                      <a:pt x="147" y="26"/>
                      <a:pt x="182" y="47"/>
                      <a:pt x="201" y="78"/>
                    </a:cubicBezTo>
                    <a:cubicBezTo>
                      <a:pt x="219" y="58"/>
                      <a:pt x="219" y="58"/>
                      <a:pt x="219" y="58"/>
                    </a:cubicBezTo>
                    <a:cubicBezTo>
                      <a:pt x="195" y="23"/>
                      <a:pt x="154" y="0"/>
                      <a:pt x="108" y="0"/>
                    </a:cubicBezTo>
                    <a:cubicBezTo>
                      <a:pt x="64" y="0"/>
                      <a:pt x="24" y="21"/>
                      <a:pt x="0" y="54"/>
                    </a:cubicBezTo>
                    <a:cubicBezTo>
                      <a:pt x="18" y="74"/>
                      <a:pt x="18" y="74"/>
                      <a:pt x="18" y="74"/>
                    </a:cubicBezTo>
                    <a:cubicBezTo>
                      <a:pt x="37" y="45"/>
                      <a:pt x="70" y="26"/>
                      <a:pt x="108"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92" name="Freeform 42"/>
              <p:cNvSpPr>
                <a:spLocks/>
              </p:cNvSpPr>
              <p:nvPr/>
            </p:nvSpPr>
            <p:spPr bwMode="auto">
              <a:xfrm>
                <a:off x="1420657" y="-313299"/>
                <a:ext cx="550800" cy="173385"/>
              </a:xfrm>
              <a:custGeom>
                <a:avLst/>
                <a:gdLst>
                  <a:gd name="T0" fmla="*/ 143 w 289"/>
                  <a:gd name="T1" fmla="*/ 28 h 91"/>
                  <a:gd name="T2" fmla="*/ 270 w 289"/>
                  <a:gd name="T3" fmla="*/ 91 h 91"/>
                  <a:gd name="T4" fmla="*/ 289 w 289"/>
                  <a:gd name="T5" fmla="*/ 71 h 91"/>
                  <a:gd name="T6" fmla="*/ 143 w 289"/>
                  <a:gd name="T7" fmla="*/ 0 h 91"/>
                  <a:gd name="T8" fmla="*/ 0 w 289"/>
                  <a:gd name="T9" fmla="*/ 67 h 91"/>
                  <a:gd name="T10" fmla="*/ 19 w 289"/>
                  <a:gd name="T11" fmla="*/ 87 h 91"/>
                  <a:gd name="T12" fmla="*/ 143 w 289"/>
                  <a:gd name="T13" fmla="*/ 28 h 91"/>
                </a:gdLst>
                <a:ahLst/>
                <a:cxnLst>
                  <a:cxn ang="0">
                    <a:pos x="T0" y="T1"/>
                  </a:cxn>
                  <a:cxn ang="0">
                    <a:pos x="T2" y="T3"/>
                  </a:cxn>
                  <a:cxn ang="0">
                    <a:pos x="T4" y="T5"/>
                  </a:cxn>
                  <a:cxn ang="0">
                    <a:pos x="T6" y="T7"/>
                  </a:cxn>
                  <a:cxn ang="0">
                    <a:pos x="T8" y="T9"/>
                  </a:cxn>
                  <a:cxn ang="0">
                    <a:pos x="T10" y="T11"/>
                  </a:cxn>
                  <a:cxn ang="0">
                    <a:pos x="T12" y="T13"/>
                  </a:cxn>
                </a:cxnLst>
                <a:rect l="0" t="0" r="r" b="b"/>
                <a:pathLst>
                  <a:path w="289" h="91">
                    <a:moveTo>
                      <a:pt x="143" y="28"/>
                    </a:moveTo>
                    <a:cubicBezTo>
                      <a:pt x="195" y="28"/>
                      <a:pt x="241" y="53"/>
                      <a:pt x="270" y="91"/>
                    </a:cubicBezTo>
                    <a:cubicBezTo>
                      <a:pt x="289" y="71"/>
                      <a:pt x="289" y="71"/>
                      <a:pt x="289" y="71"/>
                    </a:cubicBezTo>
                    <a:cubicBezTo>
                      <a:pt x="255" y="28"/>
                      <a:pt x="202" y="0"/>
                      <a:pt x="143" y="0"/>
                    </a:cubicBezTo>
                    <a:cubicBezTo>
                      <a:pt x="85" y="0"/>
                      <a:pt x="34" y="26"/>
                      <a:pt x="0" y="67"/>
                    </a:cubicBezTo>
                    <a:cubicBezTo>
                      <a:pt x="19" y="87"/>
                      <a:pt x="19" y="87"/>
                      <a:pt x="19" y="87"/>
                    </a:cubicBezTo>
                    <a:cubicBezTo>
                      <a:pt x="48" y="51"/>
                      <a:pt x="92" y="28"/>
                      <a:pt x="143"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60" name="Group 59"/>
            <p:cNvGrpSpPr/>
            <p:nvPr/>
          </p:nvGrpSpPr>
          <p:grpSpPr>
            <a:xfrm>
              <a:off x="1418300" y="235049"/>
              <a:ext cx="215775" cy="166908"/>
              <a:chOff x="3727889" y="-113301"/>
              <a:chExt cx="548381" cy="424189"/>
            </a:xfrm>
            <a:solidFill>
              <a:schemeClr val="accent2"/>
            </a:solidFill>
          </p:grpSpPr>
          <p:sp>
            <p:nvSpPr>
              <p:cNvPr id="181" name="Oval 43"/>
              <p:cNvSpPr>
                <a:spLocks noChangeArrowheads="1"/>
              </p:cNvSpPr>
              <p:nvPr/>
            </p:nvSpPr>
            <p:spPr bwMode="auto">
              <a:xfrm>
                <a:off x="3954500" y="47987"/>
                <a:ext cx="96773" cy="9758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82" name="Freeform 44"/>
              <p:cNvSpPr>
                <a:spLocks/>
              </p:cNvSpPr>
              <p:nvPr/>
            </p:nvSpPr>
            <p:spPr bwMode="auto">
              <a:xfrm>
                <a:off x="4042402" y="-20560"/>
                <a:ext cx="98386" cy="238707"/>
              </a:xfrm>
              <a:custGeom>
                <a:avLst/>
                <a:gdLst>
                  <a:gd name="T0" fmla="*/ 34 w 52"/>
                  <a:gd name="T1" fmla="*/ 61 h 125"/>
                  <a:gd name="T2" fmla="*/ 0 w 52"/>
                  <a:gd name="T3" fmla="*/ 112 h 125"/>
                  <a:gd name="T4" fmla="*/ 15 w 52"/>
                  <a:gd name="T5" fmla="*/ 125 h 125"/>
                  <a:gd name="T6" fmla="*/ 52 w 52"/>
                  <a:gd name="T7" fmla="*/ 61 h 125"/>
                  <a:gd name="T8" fmla="*/ 18 w 52"/>
                  <a:gd name="T9" fmla="*/ 0 h 125"/>
                  <a:gd name="T10" fmla="*/ 4 w 52"/>
                  <a:gd name="T11" fmla="*/ 12 h 125"/>
                  <a:gd name="T12" fmla="*/ 34 w 52"/>
                  <a:gd name="T13" fmla="*/ 61 h 125"/>
                </a:gdLst>
                <a:ahLst/>
                <a:cxnLst>
                  <a:cxn ang="0">
                    <a:pos x="T0" y="T1"/>
                  </a:cxn>
                  <a:cxn ang="0">
                    <a:pos x="T2" y="T3"/>
                  </a:cxn>
                  <a:cxn ang="0">
                    <a:pos x="T4" y="T5"/>
                  </a:cxn>
                  <a:cxn ang="0">
                    <a:pos x="T6" y="T7"/>
                  </a:cxn>
                  <a:cxn ang="0">
                    <a:pos x="T8" y="T9"/>
                  </a:cxn>
                  <a:cxn ang="0">
                    <a:pos x="T10" y="T11"/>
                  </a:cxn>
                  <a:cxn ang="0">
                    <a:pos x="T12" y="T13"/>
                  </a:cxn>
                </a:cxnLst>
                <a:rect l="0" t="0" r="r" b="b"/>
                <a:pathLst>
                  <a:path w="52" h="125">
                    <a:moveTo>
                      <a:pt x="34" y="61"/>
                    </a:moveTo>
                    <a:cubicBezTo>
                      <a:pt x="34" y="84"/>
                      <a:pt x="20" y="104"/>
                      <a:pt x="0" y="112"/>
                    </a:cubicBezTo>
                    <a:cubicBezTo>
                      <a:pt x="15" y="125"/>
                      <a:pt x="15" y="125"/>
                      <a:pt x="15" y="125"/>
                    </a:cubicBezTo>
                    <a:cubicBezTo>
                      <a:pt x="37" y="113"/>
                      <a:pt x="52" y="89"/>
                      <a:pt x="52" y="61"/>
                    </a:cubicBezTo>
                    <a:cubicBezTo>
                      <a:pt x="52" y="35"/>
                      <a:pt x="39" y="13"/>
                      <a:pt x="18" y="0"/>
                    </a:cubicBezTo>
                    <a:cubicBezTo>
                      <a:pt x="4" y="12"/>
                      <a:pt x="4" y="12"/>
                      <a:pt x="4" y="12"/>
                    </a:cubicBezTo>
                    <a:cubicBezTo>
                      <a:pt x="22" y="21"/>
                      <a:pt x="34" y="40"/>
                      <a:pt x="34"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83" name="Freeform 45"/>
              <p:cNvSpPr>
                <a:spLocks/>
              </p:cNvSpPr>
              <p:nvPr/>
            </p:nvSpPr>
            <p:spPr bwMode="auto">
              <a:xfrm>
                <a:off x="4093208" y="-62495"/>
                <a:ext cx="114515" cy="322577"/>
              </a:xfrm>
              <a:custGeom>
                <a:avLst/>
                <a:gdLst>
                  <a:gd name="T0" fmla="*/ 40 w 60"/>
                  <a:gd name="T1" fmla="*/ 83 h 169"/>
                  <a:gd name="T2" fmla="*/ 0 w 60"/>
                  <a:gd name="T3" fmla="*/ 155 h 169"/>
                  <a:gd name="T4" fmla="*/ 15 w 60"/>
                  <a:gd name="T5" fmla="*/ 169 h 169"/>
                  <a:gd name="T6" fmla="*/ 60 w 60"/>
                  <a:gd name="T7" fmla="*/ 83 h 169"/>
                  <a:gd name="T8" fmla="*/ 19 w 60"/>
                  <a:gd name="T9" fmla="*/ 0 h 169"/>
                  <a:gd name="T10" fmla="*/ 3 w 60"/>
                  <a:gd name="T11" fmla="*/ 14 h 169"/>
                  <a:gd name="T12" fmla="*/ 40 w 60"/>
                  <a:gd name="T13" fmla="*/ 83 h 169"/>
                </a:gdLst>
                <a:ahLst/>
                <a:cxnLst>
                  <a:cxn ang="0">
                    <a:pos x="T0" y="T1"/>
                  </a:cxn>
                  <a:cxn ang="0">
                    <a:pos x="T2" y="T3"/>
                  </a:cxn>
                  <a:cxn ang="0">
                    <a:pos x="T4" y="T5"/>
                  </a:cxn>
                  <a:cxn ang="0">
                    <a:pos x="T6" y="T7"/>
                  </a:cxn>
                  <a:cxn ang="0">
                    <a:pos x="T8" y="T9"/>
                  </a:cxn>
                  <a:cxn ang="0">
                    <a:pos x="T10" y="T11"/>
                  </a:cxn>
                  <a:cxn ang="0">
                    <a:pos x="T12" y="T13"/>
                  </a:cxn>
                </a:cxnLst>
                <a:rect l="0" t="0" r="r" b="b"/>
                <a:pathLst>
                  <a:path w="60" h="169">
                    <a:moveTo>
                      <a:pt x="40" y="83"/>
                    </a:moveTo>
                    <a:cubicBezTo>
                      <a:pt x="40" y="114"/>
                      <a:pt x="24" y="140"/>
                      <a:pt x="0" y="155"/>
                    </a:cubicBezTo>
                    <a:cubicBezTo>
                      <a:pt x="15" y="169"/>
                      <a:pt x="15" y="169"/>
                      <a:pt x="15" y="169"/>
                    </a:cubicBezTo>
                    <a:cubicBezTo>
                      <a:pt x="42" y="150"/>
                      <a:pt x="60" y="119"/>
                      <a:pt x="60" y="83"/>
                    </a:cubicBezTo>
                    <a:cubicBezTo>
                      <a:pt x="60" y="49"/>
                      <a:pt x="44" y="19"/>
                      <a:pt x="19" y="0"/>
                    </a:cubicBezTo>
                    <a:cubicBezTo>
                      <a:pt x="3" y="14"/>
                      <a:pt x="3" y="14"/>
                      <a:pt x="3" y="14"/>
                    </a:cubicBezTo>
                    <a:cubicBezTo>
                      <a:pt x="25" y="29"/>
                      <a:pt x="40" y="54"/>
                      <a:pt x="40" y="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84" name="Freeform 46"/>
              <p:cNvSpPr>
                <a:spLocks/>
              </p:cNvSpPr>
              <p:nvPr/>
            </p:nvSpPr>
            <p:spPr bwMode="auto">
              <a:xfrm>
                <a:off x="4143207" y="-113301"/>
                <a:ext cx="133063" cy="424189"/>
              </a:xfrm>
              <a:custGeom>
                <a:avLst/>
                <a:gdLst>
                  <a:gd name="T0" fmla="*/ 49 w 70"/>
                  <a:gd name="T1" fmla="*/ 110 h 223"/>
                  <a:gd name="T2" fmla="*/ 0 w 70"/>
                  <a:gd name="T3" fmla="*/ 209 h 223"/>
                  <a:gd name="T4" fmla="*/ 16 w 70"/>
                  <a:gd name="T5" fmla="*/ 223 h 223"/>
                  <a:gd name="T6" fmla="*/ 70 w 70"/>
                  <a:gd name="T7" fmla="*/ 110 h 223"/>
                  <a:gd name="T8" fmla="*/ 19 w 70"/>
                  <a:gd name="T9" fmla="*/ 0 h 223"/>
                  <a:gd name="T10" fmla="*/ 3 w 70"/>
                  <a:gd name="T11" fmla="*/ 14 h 223"/>
                  <a:gd name="T12" fmla="*/ 49 w 70"/>
                  <a:gd name="T13" fmla="*/ 110 h 223"/>
                </a:gdLst>
                <a:ahLst/>
                <a:cxnLst>
                  <a:cxn ang="0">
                    <a:pos x="T0" y="T1"/>
                  </a:cxn>
                  <a:cxn ang="0">
                    <a:pos x="T2" y="T3"/>
                  </a:cxn>
                  <a:cxn ang="0">
                    <a:pos x="T4" y="T5"/>
                  </a:cxn>
                  <a:cxn ang="0">
                    <a:pos x="T6" y="T7"/>
                  </a:cxn>
                  <a:cxn ang="0">
                    <a:pos x="T8" y="T9"/>
                  </a:cxn>
                  <a:cxn ang="0">
                    <a:pos x="T10" y="T11"/>
                  </a:cxn>
                  <a:cxn ang="0">
                    <a:pos x="T12" y="T13"/>
                  </a:cxn>
                </a:cxnLst>
                <a:rect l="0" t="0" r="r" b="b"/>
                <a:pathLst>
                  <a:path w="70" h="223">
                    <a:moveTo>
                      <a:pt x="49" y="110"/>
                    </a:moveTo>
                    <a:cubicBezTo>
                      <a:pt x="49" y="151"/>
                      <a:pt x="30" y="186"/>
                      <a:pt x="0" y="209"/>
                    </a:cubicBezTo>
                    <a:cubicBezTo>
                      <a:pt x="16" y="223"/>
                      <a:pt x="16" y="223"/>
                      <a:pt x="16" y="223"/>
                    </a:cubicBezTo>
                    <a:cubicBezTo>
                      <a:pt x="49" y="197"/>
                      <a:pt x="70" y="156"/>
                      <a:pt x="70" y="110"/>
                    </a:cubicBezTo>
                    <a:cubicBezTo>
                      <a:pt x="70" y="66"/>
                      <a:pt x="50" y="26"/>
                      <a:pt x="19" y="0"/>
                    </a:cubicBezTo>
                    <a:cubicBezTo>
                      <a:pt x="3" y="14"/>
                      <a:pt x="3" y="14"/>
                      <a:pt x="3" y="14"/>
                    </a:cubicBezTo>
                    <a:cubicBezTo>
                      <a:pt x="31" y="37"/>
                      <a:pt x="49" y="71"/>
                      <a:pt x="49" y="1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85" name="Oval 47"/>
              <p:cNvSpPr>
                <a:spLocks noChangeArrowheads="1"/>
              </p:cNvSpPr>
              <p:nvPr/>
            </p:nvSpPr>
            <p:spPr bwMode="auto">
              <a:xfrm>
                <a:off x="3952887" y="52019"/>
                <a:ext cx="96773" cy="9758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86" name="Freeform 48"/>
              <p:cNvSpPr>
                <a:spLocks/>
              </p:cNvSpPr>
              <p:nvPr/>
            </p:nvSpPr>
            <p:spPr bwMode="auto">
              <a:xfrm>
                <a:off x="3863371" y="-20560"/>
                <a:ext cx="98386" cy="238707"/>
              </a:xfrm>
              <a:custGeom>
                <a:avLst/>
                <a:gdLst>
                  <a:gd name="T0" fmla="*/ 18 w 52"/>
                  <a:gd name="T1" fmla="*/ 64 h 125"/>
                  <a:gd name="T2" fmla="*/ 52 w 52"/>
                  <a:gd name="T3" fmla="*/ 13 h 125"/>
                  <a:gd name="T4" fmla="*/ 38 w 52"/>
                  <a:gd name="T5" fmla="*/ 0 h 125"/>
                  <a:gd name="T6" fmla="*/ 0 w 52"/>
                  <a:gd name="T7" fmla="*/ 64 h 125"/>
                  <a:gd name="T8" fmla="*/ 34 w 52"/>
                  <a:gd name="T9" fmla="*/ 125 h 125"/>
                  <a:gd name="T10" fmla="*/ 48 w 52"/>
                  <a:gd name="T11" fmla="*/ 113 h 125"/>
                  <a:gd name="T12" fmla="*/ 18 w 52"/>
                  <a:gd name="T13" fmla="*/ 64 h 125"/>
                </a:gdLst>
                <a:ahLst/>
                <a:cxnLst>
                  <a:cxn ang="0">
                    <a:pos x="T0" y="T1"/>
                  </a:cxn>
                  <a:cxn ang="0">
                    <a:pos x="T2" y="T3"/>
                  </a:cxn>
                  <a:cxn ang="0">
                    <a:pos x="T4" y="T5"/>
                  </a:cxn>
                  <a:cxn ang="0">
                    <a:pos x="T6" y="T7"/>
                  </a:cxn>
                  <a:cxn ang="0">
                    <a:pos x="T8" y="T9"/>
                  </a:cxn>
                  <a:cxn ang="0">
                    <a:pos x="T10" y="T11"/>
                  </a:cxn>
                  <a:cxn ang="0">
                    <a:pos x="T12" y="T13"/>
                  </a:cxn>
                </a:cxnLst>
                <a:rect l="0" t="0" r="r" b="b"/>
                <a:pathLst>
                  <a:path w="52" h="125">
                    <a:moveTo>
                      <a:pt x="18" y="64"/>
                    </a:moveTo>
                    <a:cubicBezTo>
                      <a:pt x="18" y="41"/>
                      <a:pt x="32" y="21"/>
                      <a:pt x="52" y="13"/>
                    </a:cubicBezTo>
                    <a:cubicBezTo>
                      <a:pt x="38" y="0"/>
                      <a:pt x="38" y="0"/>
                      <a:pt x="38" y="0"/>
                    </a:cubicBezTo>
                    <a:cubicBezTo>
                      <a:pt x="15" y="12"/>
                      <a:pt x="0" y="36"/>
                      <a:pt x="0" y="64"/>
                    </a:cubicBezTo>
                    <a:cubicBezTo>
                      <a:pt x="0" y="90"/>
                      <a:pt x="14" y="113"/>
                      <a:pt x="34" y="125"/>
                    </a:cubicBezTo>
                    <a:cubicBezTo>
                      <a:pt x="48" y="113"/>
                      <a:pt x="48" y="113"/>
                      <a:pt x="48" y="113"/>
                    </a:cubicBezTo>
                    <a:cubicBezTo>
                      <a:pt x="30" y="104"/>
                      <a:pt x="18" y="85"/>
                      <a:pt x="18"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87" name="Freeform 49"/>
              <p:cNvSpPr>
                <a:spLocks/>
              </p:cNvSpPr>
              <p:nvPr/>
            </p:nvSpPr>
            <p:spPr bwMode="auto">
              <a:xfrm>
                <a:off x="3796437" y="-62495"/>
                <a:ext cx="116128" cy="322577"/>
              </a:xfrm>
              <a:custGeom>
                <a:avLst/>
                <a:gdLst>
                  <a:gd name="T0" fmla="*/ 20 w 61"/>
                  <a:gd name="T1" fmla="*/ 86 h 169"/>
                  <a:gd name="T2" fmla="*/ 61 w 61"/>
                  <a:gd name="T3" fmla="*/ 14 h 169"/>
                  <a:gd name="T4" fmla="*/ 45 w 61"/>
                  <a:gd name="T5" fmla="*/ 0 h 169"/>
                  <a:gd name="T6" fmla="*/ 0 w 61"/>
                  <a:gd name="T7" fmla="*/ 86 h 169"/>
                  <a:gd name="T8" fmla="*/ 42 w 61"/>
                  <a:gd name="T9" fmla="*/ 169 h 169"/>
                  <a:gd name="T10" fmla="*/ 57 w 61"/>
                  <a:gd name="T11" fmla="*/ 155 h 169"/>
                  <a:gd name="T12" fmla="*/ 20 w 61"/>
                  <a:gd name="T13" fmla="*/ 86 h 169"/>
                </a:gdLst>
                <a:ahLst/>
                <a:cxnLst>
                  <a:cxn ang="0">
                    <a:pos x="T0" y="T1"/>
                  </a:cxn>
                  <a:cxn ang="0">
                    <a:pos x="T2" y="T3"/>
                  </a:cxn>
                  <a:cxn ang="0">
                    <a:pos x="T4" y="T5"/>
                  </a:cxn>
                  <a:cxn ang="0">
                    <a:pos x="T6" y="T7"/>
                  </a:cxn>
                  <a:cxn ang="0">
                    <a:pos x="T8" y="T9"/>
                  </a:cxn>
                  <a:cxn ang="0">
                    <a:pos x="T10" y="T11"/>
                  </a:cxn>
                  <a:cxn ang="0">
                    <a:pos x="T12" y="T13"/>
                  </a:cxn>
                </a:cxnLst>
                <a:rect l="0" t="0" r="r" b="b"/>
                <a:pathLst>
                  <a:path w="61" h="169">
                    <a:moveTo>
                      <a:pt x="20" y="86"/>
                    </a:moveTo>
                    <a:cubicBezTo>
                      <a:pt x="20" y="55"/>
                      <a:pt x="36" y="29"/>
                      <a:pt x="61" y="14"/>
                    </a:cubicBezTo>
                    <a:cubicBezTo>
                      <a:pt x="45" y="0"/>
                      <a:pt x="45" y="0"/>
                      <a:pt x="45" y="0"/>
                    </a:cubicBezTo>
                    <a:cubicBezTo>
                      <a:pt x="18" y="19"/>
                      <a:pt x="0" y="50"/>
                      <a:pt x="0" y="86"/>
                    </a:cubicBezTo>
                    <a:cubicBezTo>
                      <a:pt x="0" y="120"/>
                      <a:pt x="16" y="150"/>
                      <a:pt x="42" y="169"/>
                    </a:cubicBezTo>
                    <a:cubicBezTo>
                      <a:pt x="57" y="155"/>
                      <a:pt x="57" y="155"/>
                      <a:pt x="57" y="155"/>
                    </a:cubicBezTo>
                    <a:cubicBezTo>
                      <a:pt x="35" y="140"/>
                      <a:pt x="20" y="115"/>
                      <a:pt x="20" y="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88" name="Freeform 50"/>
              <p:cNvSpPr>
                <a:spLocks/>
              </p:cNvSpPr>
              <p:nvPr/>
            </p:nvSpPr>
            <p:spPr bwMode="auto">
              <a:xfrm>
                <a:off x="3727889" y="-113301"/>
                <a:ext cx="133063" cy="424189"/>
              </a:xfrm>
              <a:custGeom>
                <a:avLst/>
                <a:gdLst>
                  <a:gd name="T0" fmla="*/ 21 w 70"/>
                  <a:gd name="T1" fmla="*/ 113 h 223"/>
                  <a:gd name="T2" fmla="*/ 70 w 70"/>
                  <a:gd name="T3" fmla="*/ 14 h 223"/>
                  <a:gd name="T4" fmla="*/ 54 w 70"/>
                  <a:gd name="T5" fmla="*/ 0 h 223"/>
                  <a:gd name="T6" fmla="*/ 0 w 70"/>
                  <a:gd name="T7" fmla="*/ 113 h 223"/>
                  <a:gd name="T8" fmla="*/ 51 w 70"/>
                  <a:gd name="T9" fmla="*/ 223 h 223"/>
                  <a:gd name="T10" fmla="*/ 67 w 70"/>
                  <a:gd name="T11" fmla="*/ 209 h 223"/>
                  <a:gd name="T12" fmla="*/ 21 w 70"/>
                  <a:gd name="T13" fmla="*/ 113 h 223"/>
                </a:gdLst>
                <a:ahLst/>
                <a:cxnLst>
                  <a:cxn ang="0">
                    <a:pos x="T0" y="T1"/>
                  </a:cxn>
                  <a:cxn ang="0">
                    <a:pos x="T2" y="T3"/>
                  </a:cxn>
                  <a:cxn ang="0">
                    <a:pos x="T4" y="T5"/>
                  </a:cxn>
                  <a:cxn ang="0">
                    <a:pos x="T6" y="T7"/>
                  </a:cxn>
                  <a:cxn ang="0">
                    <a:pos x="T8" y="T9"/>
                  </a:cxn>
                  <a:cxn ang="0">
                    <a:pos x="T10" y="T11"/>
                  </a:cxn>
                  <a:cxn ang="0">
                    <a:pos x="T12" y="T13"/>
                  </a:cxn>
                </a:cxnLst>
                <a:rect l="0" t="0" r="r" b="b"/>
                <a:pathLst>
                  <a:path w="70" h="223">
                    <a:moveTo>
                      <a:pt x="21" y="113"/>
                    </a:moveTo>
                    <a:cubicBezTo>
                      <a:pt x="21" y="73"/>
                      <a:pt x="40" y="37"/>
                      <a:pt x="70" y="14"/>
                    </a:cubicBezTo>
                    <a:cubicBezTo>
                      <a:pt x="54" y="0"/>
                      <a:pt x="54" y="0"/>
                      <a:pt x="54" y="0"/>
                    </a:cubicBezTo>
                    <a:cubicBezTo>
                      <a:pt x="21" y="26"/>
                      <a:pt x="0" y="67"/>
                      <a:pt x="0" y="113"/>
                    </a:cubicBezTo>
                    <a:cubicBezTo>
                      <a:pt x="0" y="157"/>
                      <a:pt x="20" y="197"/>
                      <a:pt x="51" y="223"/>
                    </a:cubicBezTo>
                    <a:cubicBezTo>
                      <a:pt x="67" y="209"/>
                      <a:pt x="67" y="209"/>
                      <a:pt x="67" y="209"/>
                    </a:cubicBezTo>
                    <a:cubicBezTo>
                      <a:pt x="39" y="186"/>
                      <a:pt x="21" y="152"/>
                      <a:pt x="21" y="1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61" name="Group 60"/>
            <p:cNvGrpSpPr/>
            <p:nvPr/>
          </p:nvGrpSpPr>
          <p:grpSpPr>
            <a:xfrm>
              <a:off x="214403" y="643435"/>
              <a:ext cx="159610" cy="224978"/>
              <a:chOff x="668246" y="924591"/>
              <a:chExt cx="405640" cy="571769"/>
            </a:xfrm>
            <a:solidFill>
              <a:schemeClr val="accent4"/>
            </a:solidFill>
          </p:grpSpPr>
          <p:sp>
            <p:nvSpPr>
              <p:cNvPr id="179" name="Freeform 51"/>
              <p:cNvSpPr>
                <a:spLocks/>
              </p:cNvSpPr>
              <p:nvPr/>
            </p:nvSpPr>
            <p:spPr bwMode="auto">
              <a:xfrm>
                <a:off x="668246" y="1272975"/>
                <a:ext cx="293545" cy="223385"/>
              </a:xfrm>
              <a:custGeom>
                <a:avLst/>
                <a:gdLst>
                  <a:gd name="T0" fmla="*/ 144 w 154"/>
                  <a:gd name="T1" fmla="*/ 31 h 117"/>
                  <a:gd name="T2" fmla="*/ 94 w 154"/>
                  <a:gd name="T3" fmla="*/ 101 h 117"/>
                  <a:gd name="T4" fmla="*/ 9 w 154"/>
                  <a:gd name="T5" fmla="*/ 86 h 117"/>
                  <a:gd name="T6" fmla="*/ 59 w 154"/>
                  <a:gd name="T7" fmla="*/ 16 h 117"/>
                  <a:gd name="T8" fmla="*/ 144 w 154"/>
                  <a:gd name="T9" fmla="*/ 31 h 117"/>
                </a:gdLst>
                <a:ahLst/>
                <a:cxnLst>
                  <a:cxn ang="0">
                    <a:pos x="T0" y="T1"/>
                  </a:cxn>
                  <a:cxn ang="0">
                    <a:pos x="T2" y="T3"/>
                  </a:cxn>
                  <a:cxn ang="0">
                    <a:pos x="T4" y="T5"/>
                  </a:cxn>
                  <a:cxn ang="0">
                    <a:pos x="T6" y="T7"/>
                  </a:cxn>
                  <a:cxn ang="0">
                    <a:pos x="T8" y="T9"/>
                  </a:cxn>
                </a:cxnLst>
                <a:rect l="0" t="0" r="r" b="b"/>
                <a:pathLst>
                  <a:path w="154" h="117">
                    <a:moveTo>
                      <a:pt x="144" y="31"/>
                    </a:moveTo>
                    <a:cubicBezTo>
                      <a:pt x="154" y="54"/>
                      <a:pt x="132" y="86"/>
                      <a:pt x="94" y="101"/>
                    </a:cubicBezTo>
                    <a:cubicBezTo>
                      <a:pt x="57" y="117"/>
                      <a:pt x="19" y="110"/>
                      <a:pt x="9" y="86"/>
                    </a:cubicBezTo>
                    <a:cubicBezTo>
                      <a:pt x="0" y="63"/>
                      <a:pt x="22" y="31"/>
                      <a:pt x="59" y="16"/>
                    </a:cubicBezTo>
                    <a:cubicBezTo>
                      <a:pt x="96" y="0"/>
                      <a:pt x="134" y="7"/>
                      <a:pt x="144"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80" name="Freeform 52"/>
              <p:cNvSpPr>
                <a:spLocks/>
              </p:cNvSpPr>
              <p:nvPr/>
            </p:nvSpPr>
            <p:spPr bwMode="auto">
              <a:xfrm>
                <a:off x="918243" y="924591"/>
                <a:ext cx="155643" cy="437899"/>
              </a:xfrm>
              <a:custGeom>
                <a:avLst/>
                <a:gdLst>
                  <a:gd name="T0" fmla="*/ 37 w 193"/>
                  <a:gd name="T1" fmla="*/ 543 h 543"/>
                  <a:gd name="T2" fmla="*/ 37 w 193"/>
                  <a:gd name="T3" fmla="*/ 227 h 543"/>
                  <a:gd name="T4" fmla="*/ 193 w 193"/>
                  <a:gd name="T5" fmla="*/ 142 h 543"/>
                  <a:gd name="T6" fmla="*/ 193 w 193"/>
                  <a:gd name="T7" fmla="*/ 0 h 543"/>
                  <a:gd name="T8" fmla="*/ 0 w 193"/>
                  <a:gd name="T9" fmla="*/ 85 h 543"/>
                  <a:gd name="T10" fmla="*/ 0 w 193"/>
                  <a:gd name="T11" fmla="*/ 520 h 543"/>
                  <a:gd name="T12" fmla="*/ 37 w 193"/>
                  <a:gd name="T13" fmla="*/ 543 h 543"/>
                </a:gdLst>
                <a:ahLst/>
                <a:cxnLst>
                  <a:cxn ang="0">
                    <a:pos x="T0" y="T1"/>
                  </a:cxn>
                  <a:cxn ang="0">
                    <a:pos x="T2" y="T3"/>
                  </a:cxn>
                  <a:cxn ang="0">
                    <a:pos x="T4" y="T5"/>
                  </a:cxn>
                  <a:cxn ang="0">
                    <a:pos x="T6" y="T7"/>
                  </a:cxn>
                  <a:cxn ang="0">
                    <a:pos x="T8" y="T9"/>
                  </a:cxn>
                  <a:cxn ang="0">
                    <a:pos x="T10" y="T11"/>
                  </a:cxn>
                  <a:cxn ang="0">
                    <a:pos x="T12" y="T13"/>
                  </a:cxn>
                </a:cxnLst>
                <a:rect l="0" t="0" r="r" b="b"/>
                <a:pathLst>
                  <a:path w="193" h="543">
                    <a:moveTo>
                      <a:pt x="37" y="543"/>
                    </a:moveTo>
                    <a:lnTo>
                      <a:pt x="37" y="227"/>
                    </a:lnTo>
                    <a:lnTo>
                      <a:pt x="193" y="142"/>
                    </a:lnTo>
                    <a:lnTo>
                      <a:pt x="193" y="0"/>
                    </a:lnTo>
                    <a:lnTo>
                      <a:pt x="0" y="85"/>
                    </a:lnTo>
                    <a:lnTo>
                      <a:pt x="0" y="520"/>
                    </a:lnTo>
                    <a:lnTo>
                      <a:pt x="37" y="5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98361" name="Group 61"/>
            <p:cNvGrpSpPr>
              <a:grpSpLocks/>
            </p:cNvGrpSpPr>
            <p:nvPr/>
          </p:nvGrpSpPr>
          <p:grpSpPr bwMode="auto">
            <a:xfrm>
              <a:off x="1625825" y="467324"/>
              <a:ext cx="70444" cy="99003"/>
              <a:chOff x="4255303" y="477015"/>
              <a:chExt cx="179030" cy="251611"/>
            </a:xfrm>
          </p:grpSpPr>
          <p:sp>
            <p:nvSpPr>
              <p:cNvPr id="98396" name="Freeform 53"/>
              <p:cNvSpPr>
                <a:spLocks/>
              </p:cNvSpPr>
              <p:nvPr/>
            </p:nvSpPr>
            <p:spPr bwMode="auto">
              <a:xfrm>
                <a:off x="4255303" y="631046"/>
                <a:ext cx="131450" cy="97580"/>
              </a:xfrm>
              <a:custGeom>
                <a:avLst/>
                <a:gdLst>
                  <a:gd name="T0" fmla="*/ 2147483647 w 69"/>
                  <a:gd name="T1" fmla="*/ 2147483647 h 51"/>
                  <a:gd name="T2" fmla="*/ 2147483647 w 69"/>
                  <a:gd name="T3" fmla="*/ 2147483647 h 51"/>
                  <a:gd name="T4" fmla="*/ 2147483647 w 69"/>
                  <a:gd name="T5" fmla="*/ 2147483647 h 51"/>
                  <a:gd name="T6" fmla="*/ 2147483647 w 69"/>
                  <a:gd name="T7" fmla="*/ 2147483647 h 51"/>
                  <a:gd name="T8" fmla="*/ 2147483647 w 69"/>
                  <a:gd name="T9" fmla="*/ 2147483647 h 5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9" h="51">
                    <a:moveTo>
                      <a:pt x="64" y="13"/>
                    </a:moveTo>
                    <a:cubicBezTo>
                      <a:pt x="69" y="24"/>
                      <a:pt x="59" y="38"/>
                      <a:pt x="42" y="44"/>
                    </a:cubicBezTo>
                    <a:cubicBezTo>
                      <a:pt x="26" y="51"/>
                      <a:pt x="9" y="48"/>
                      <a:pt x="5" y="38"/>
                    </a:cubicBezTo>
                    <a:cubicBezTo>
                      <a:pt x="0" y="27"/>
                      <a:pt x="10" y="13"/>
                      <a:pt x="27" y="6"/>
                    </a:cubicBezTo>
                    <a:cubicBezTo>
                      <a:pt x="43" y="0"/>
                      <a:pt x="60" y="3"/>
                      <a:pt x="64" y="13"/>
                    </a:cubicBezTo>
                    <a:close/>
                  </a:path>
                </a:pathLst>
              </a:custGeom>
              <a:solidFill>
                <a:srgbClr val="70C4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8397" name="Freeform 54"/>
              <p:cNvSpPr>
                <a:spLocks/>
              </p:cNvSpPr>
              <p:nvPr/>
            </p:nvSpPr>
            <p:spPr bwMode="auto">
              <a:xfrm>
                <a:off x="4365785" y="477015"/>
                <a:ext cx="68548" cy="191934"/>
              </a:xfrm>
              <a:custGeom>
                <a:avLst/>
                <a:gdLst>
                  <a:gd name="T0" fmla="*/ 2147483647 w 85"/>
                  <a:gd name="T1" fmla="*/ 2147483647 h 238"/>
                  <a:gd name="T2" fmla="*/ 2147483647 w 85"/>
                  <a:gd name="T3" fmla="*/ 2147483647 h 238"/>
                  <a:gd name="T4" fmla="*/ 2147483647 w 85"/>
                  <a:gd name="T5" fmla="*/ 2147483647 h 238"/>
                  <a:gd name="T6" fmla="*/ 2147483647 w 85"/>
                  <a:gd name="T7" fmla="*/ 0 h 238"/>
                  <a:gd name="T8" fmla="*/ 0 w 85"/>
                  <a:gd name="T9" fmla="*/ 2147483647 h 238"/>
                  <a:gd name="T10" fmla="*/ 0 w 85"/>
                  <a:gd name="T11" fmla="*/ 2147483647 h 238"/>
                  <a:gd name="T12" fmla="*/ 2147483647 w 85"/>
                  <a:gd name="T13" fmla="*/ 2147483647 h 23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5" h="238">
                    <a:moveTo>
                      <a:pt x="17" y="238"/>
                    </a:moveTo>
                    <a:lnTo>
                      <a:pt x="17" y="99"/>
                    </a:lnTo>
                    <a:lnTo>
                      <a:pt x="85" y="61"/>
                    </a:lnTo>
                    <a:lnTo>
                      <a:pt x="85" y="0"/>
                    </a:lnTo>
                    <a:lnTo>
                      <a:pt x="0" y="38"/>
                    </a:lnTo>
                    <a:lnTo>
                      <a:pt x="0" y="229"/>
                    </a:lnTo>
                    <a:lnTo>
                      <a:pt x="17" y="238"/>
                    </a:lnTo>
                    <a:close/>
                  </a:path>
                </a:pathLst>
              </a:custGeom>
              <a:solidFill>
                <a:srgbClr val="70C4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63" name="Group 62"/>
            <p:cNvGrpSpPr/>
            <p:nvPr/>
          </p:nvGrpSpPr>
          <p:grpSpPr>
            <a:xfrm>
              <a:off x="1707693" y="691350"/>
              <a:ext cx="70444" cy="99638"/>
              <a:chOff x="4463365" y="1046364"/>
              <a:chExt cx="179030" cy="253224"/>
            </a:xfrm>
            <a:solidFill>
              <a:schemeClr val="accent6"/>
            </a:solidFill>
          </p:grpSpPr>
          <p:sp>
            <p:nvSpPr>
              <p:cNvPr id="175" name="Freeform 55"/>
              <p:cNvSpPr>
                <a:spLocks/>
              </p:cNvSpPr>
              <p:nvPr/>
            </p:nvSpPr>
            <p:spPr bwMode="auto">
              <a:xfrm>
                <a:off x="4463365" y="1200395"/>
                <a:ext cx="129031" cy="99193"/>
              </a:xfrm>
              <a:custGeom>
                <a:avLst/>
                <a:gdLst>
                  <a:gd name="T0" fmla="*/ 64 w 68"/>
                  <a:gd name="T1" fmla="*/ 14 h 52"/>
                  <a:gd name="T2" fmla="*/ 42 w 68"/>
                  <a:gd name="T3" fmla="*/ 45 h 52"/>
                  <a:gd name="T4" fmla="*/ 4 w 68"/>
                  <a:gd name="T5" fmla="*/ 38 h 52"/>
                  <a:gd name="T6" fmla="*/ 26 w 68"/>
                  <a:gd name="T7" fmla="*/ 7 h 52"/>
                  <a:gd name="T8" fmla="*/ 64 w 68"/>
                  <a:gd name="T9" fmla="*/ 14 h 52"/>
                </a:gdLst>
                <a:ahLst/>
                <a:cxnLst>
                  <a:cxn ang="0">
                    <a:pos x="T0" y="T1"/>
                  </a:cxn>
                  <a:cxn ang="0">
                    <a:pos x="T2" y="T3"/>
                  </a:cxn>
                  <a:cxn ang="0">
                    <a:pos x="T4" y="T5"/>
                  </a:cxn>
                  <a:cxn ang="0">
                    <a:pos x="T6" y="T7"/>
                  </a:cxn>
                  <a:cxn ang="0">
                    <a:pos x="T8" y="T9"/>
                  </a:cxn>
                </a:cxnLst>
                <a:rect l="0" t="0" r="r" b="b"/>
                <a:pathLst>
                  <a:path w="68" h="52">
                    <a:moveTo>
                      <a:pt x="64" y="14"/>
                    </a:moveTo>
                    <a:cubicBezTo>
                      <a:pt x="68" y="24"/>
                      <a:pt x="58" y="38"/>
                      <a:pt x="42" y="45"/>
                    </a:cubicBezTo>
                    <a:cubicBezTo>
                      <a:pt x="25" y="52"/>
                      <a:pt x="9" y="49"/>
                      <a:pt x="4" y="38"/>
                    </a:cubicBezTo>
                    <a:cubicBezTo>
                      <a:pt x="0" y="28"/>
                      <a:pt x="10" y="14"/>
                      <a:pt x="26" y="7"/>
                    </a:cubicBezTo>
                    <a:cubicBezTo>
                      <a:pt x="43" y="0"/>
                      <a:pt x="59" y="3"/>
                      <a:pt x="6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76" name="Freeform 56"/>
              <p:cNvSpPr>
                <a:spLocks/>
              </p:cNvSpPr>
              <p:nvPr/>
            </p:nvSpPr>
            <p:spPr bwMode="auto">
              <a:xfrm>
                <a:off x="4573847" y="1046364"/>
                <a:ext cx="68548" cy="194353"/>
              </a:xfrm>
              <a:custGeom>
                <a:avLst/>
                <a:gdLst>
                  <a:gd name="T0" fmla="*/ 16 w 85"/>
                  <a:gd name="T1" fmla="*/ 241 h 241"/>
                  <a:gd name="T2" fmla="*/ 16 w 85"/>
                  <a:gd name="T3" fmla="*/ 102 h 241"/>
                  <a:gd name="T4" fmla="*/ 85 w 85"/>
                  <a:gd name="T5" fmla="*/ 64 h 241"/>
                  <a:gd name="T6" fmla="*/ 85 w 85"/>
                  <a:gd name="T7" fmla="*/ 0 h 241"/>
                  <a:gd name="T8" fmla="*/ 0 w 85"/>
                  <a:gd name="T9" fmla="*/ 38 h 241"/>
                  <a:gd name="T10" fmla="*/ 0 w 85"/>
                  <a:gd name="T11" fmla="*/ 232 h 241"/>
                  <a:gd name="T12" fmla="*/ 16 w 85"/>
                  <a:gd name="T13" fmla="*/ 241 h 241"/>
                </a:gdLst>
                <a:ahLst/>
                <a:cxnLst>
                  <a:cxn ang="0">
                    <a:pos x="T0" y="T1"/>
                  </a:cxn>
                  <a:cxn ang="0">
                    <a:pos x="T2" y="T3"/>
                  </a:cxn>
                  <a:cxn ang="0">
                    <a:pos x="T4" y="T5"/>
                  </a:cxn>
                  <a:cxn ang="0">
                    <a:pos x="T6" y="T7"/>
                  </a:cxn>
                  <a:cxn ang="0">
                    <a:pos x="T8" y="T9"/>
                  </a:cxn>
                  <a:cxn ang="0">
                    <a:pos x="T10" y="T11"/>
                  </a:cxn>
                  <a:cxn ang="0">
                    <a:pos x="T12" y="T13"/>
                  </a:cxn>
                </a:cxnLst>
                <a:rect l="0" t="0" r="r" b="b"/>
                <a:pathLst>
                  <a:path w="85" h="241">
                    <a:moveTo>
                      <a:pt x="16" y="241"/>
                    </a:moveTo>
                    <a:lnTo>
                      <a:pt x="16" y="102"/>
                    </a:lnTo>
                    <a:lnTo>
                      <a:pt x="85" y="64"/>
                    </a:lnTo>
                    <a:lnTo>
                      <a:pt x="85" y="0"/>
                    </a:lnTo>
                    <a:lnTo>
                      <a:pt x="0" y="38"/>
                    </a:lnTo>
                    <a:lnTo>
                      <a:pt x="0" y="232"/>
                    </a:lnTo>
                    <a:lnTo>
                      <a:pt x="16" y="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64" name="Group 63"/>
            <p:cNvGrpSpPr/>
            <p:nvPr/>
          </p:nvGrpSpPr>
          <p:grpSpPr>
            <a:xfrm>
              <a:off x="543460" y="1236183"/>
              <a:ext cx="203082" cy="165004"/>
              <a:chOff x="1504527" y="2431028"/>
              <a:chExt cx="516123" cy="419350"/>
            </a:xfrm>
            <a:solidFill>
              <a:schemeClr val="accent5"/>
            </a:solidFill>
          </p:grpSpPr>
          <p:sp>
            <p:nvSpPr>
              <p:cNvPr id="171" name="Freeform 57"/>
              <p:cNvSpPr>
                <a:spLocks/>
              </p:cNvSpPr>
              <p:nvPr/>
            </p:nvSpPr>
            <p:spPr bwMode="auto">
              <a:xfrm>
                <a:off x="1799685" y="2440705"/>
                <a:ext cx="219352" cy="261288"/>
              </a:xfrm>
              <a:custGeom>
                <a:avLst/>
                <a:gdLst>
                  <a:gd name="T0" fmla="*/ 115 w 115"/>
                  <a:gd name="T1" fmla="*/ 137 h 137"/>
                  <a:gd name="T2" fmla="*/ 82 w 115"/>
                  <a:gd name="T3" fmla="*/ 8 h 137"/>
                  <a:gd name="T4" fmla="*/ 78 w 115"/>
                  <a:gd name="T5" fmla="*/ 0 h 137"/>
                  <a:gd name="T6" fmla="*/ 0 w 115"/>
                  <a:gd name="T7" fmla="*/ 92 h 137"/>
                  <a:gd name="T8" fmla="*/ 115 w 115"/>
                  <a:gd name="T9" fmla="*/ 137 h 137"/>
                </a:gdLst>
                <a:ahLst/>
                <a:cxnLst>
                  <a:cxn ang="0">
                    <a:pos x="T0" y="T1"/>
                  </a:cxn>
                  <a:cxn ang="0">
                    <a:pos x="T2" y="T3"/>
                  </a:cxn>
                  <a:cxn ang="0">
                    <a:pos x="T4" y="T5"/>
                  </a:cxn>
                  <a:cxn ang="0">
                    <a:pos x="T6" y="T7"/>
                  </a:cxn>
                  <a:cxn ang="0">
                    <a:pos x="T8" y="T9"/>
                  </a:cxn>
                </a:cxnLst>
                <a:rect l="0" t="0" r="r" b="b"/>
                <a:pathLst>
                  <a:path w="115" h="137">
                    <a:moveTo>
                      <a:pt x="115" y="137"/>
                    </a:moveTo>
                    <a:cubicBezTo>
                      <a:pt x="82" y="8"/>
                      <a:pt x="82" y="8"/>
                      <a:pt x="82" y="8"/>
                    </a:cubicBezTo>
                    <a:cubicBezTo>
                      <a:pt x="81" y="5"/>
                      <a:pt x="80" y="2"/>
                      <a:pt x="78" y="0"/>
                    </a:cubicBezTo>
                    <a:cubicBezTo>
                      <a:pt x="0" y="92"/>
                      <a:pt x="0" y="92"/>
                      <a:pt x="0" y="92"/>
                    </a:cubicBezTo>
                    <a:lnTo>
                      <a:pt x="115" y="1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72" name="Freeform 58"/>
              <p:cNvSpPr>
                <a:spLocks/>
              </p:cNvSpPr>
              <p:nvPr/>
            </p:nvSpPr>
            <p:spPr bwMode="auto">
              <a:xfrm>
                <a:off x="1504527" y="2553607"/>
                <a:ext cx="216933" cy="262094"/>
              </a:xfrm>
              <a:custGeom>
                <a:avLst/>
                <a:gdLst>
                  <a:gd name="T0" fmla="*/ 1 w 114"/>
                  <a:gd name="T1" fmla="*/ 0 h 138"/>
                  <a:gd name="T2" fmla="*/ 1 w 114"/>
                  <a:gd name="T3" fmla="*/ 9 h 138"/>
                  <a:gd name="T4" fmla="*/ 34 w 114"/>
                  <a:gd name="T5" fmla="*/ 138 h 138"/>
                  <a:gd name="T6" fmla="*/ 114 w 114"/>
                  <a:gd name="T7" fmla="*/ 44 h 138"/>
                  <a:gd name="T8" fmla="*/ 1 w 114"/>
                  <a:gd name="T9" fmla="*/ 0 h 138"/>
                </a:gdLst>
                <a:ahLst/>
                <a:cxnLst>
                  <a:cxn ang="0">
                    <a:pos x="T0" y="T1"/>
                  </a:cxn>
                  <a:cxn ang="0">
                    <a:pos x="T2" y="T3"/>
                  </a:cxn>
                  <a:cxn ang="0">
                    <a:pos x="T4" y="T5"/>
                  </a:cxn>
                  <a:cxn ang="0">
                    <a:pos x="T6" y="T7"/>
                  </a:cxn>
                  <a:cxn ang="0">
                    <a:pos x="T8" y="T9"/>
                  </a:cxn>
                </a:cxnLst>
                <a:rect l="0" t="0" r="r" b="b"/>
                <a:pathLst>
                  <a:path w="114" h="138">
                    <a:moveTo>
                      <a:pt x="1" y="0"/>
                    </a:moveTo>
                    <a:cubicBezTo>
                      <a:pt x="1" y="3"/>
                      <a:pt x="0" y="6"/>
                      <a:pt x="1" y="9"/>
                    </a:cubicBezTo>
                    <a:cubicBezTo>
                      <a:pt x="34" y="138"/>
                      <a:pt x="34" y="138"/>
                      <a:pt x="34" y="138"/>
                    </a:cubicBezTo>
                    <a:cubicBezTo>
                      <a:pt x="114" y="44"/>
                      <a:pt x="114" y="44"/>
                      <a:pt x="114" y="44"/>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73" name="Freeform 59"/>
              <p:cNvSpPr>
                <a:spLocks/>
              </p:cNvSpPr>
              <p:nvPr/>
            </p:nvSpPr>
            <p:spPr bwMode="auto">
              <a:xfrm>
                <a:off x="1523881" y="2431028"/>
                <a:ext cx="401608" cy="194353"/>
              </a:xfrm>
              <a:custGeom>
                <a:avLst/>
                <a:gdLst>
                  <a:gd name="T0" fmla="*/ 211 w 211"/>
                  <a:gd name="T1" fmla="*/ 0 h 102"/>
                  <a:gd name="T2" fmla="*/ 207 w 211"/>
                  <a:gd name="T3" fmla="*/ 1 h 102"/>
                  <a:gd name="T4" fmla="*/ 3 w 211"/>
                  <a:gd name="T5" fmla="*/ 53 h 102"/>
                  <a:gd name="T6" fmla="*/ 0 w 211"/>
                  <a:gd name="T7" fmla="*/ 54 h 102"/>
                  <a:gd name="T8" fmla="*/ 124 w 211"/>
                  <a:gd name="T9" fmla="*/ 102 h 102"/>
                  <a:gd name="T10" fmla="*/ 211 w 211"/>
                  <a:gd name="T11" fmla="*/ 0 h 102"/>
                </a:gdLst>
                <a:ahLst/>
                <a:cxnLst>
                  <a:cxn ang="0">
                    <a:pos x="T0" y="T1"/>
                  </a:cxn>
                  <a:cxn ang="0">
                    <a:pos x="T2" y="T3"/>
                  </a:cxn>
                  <a:cxn ang="0">
                    <a:pos x="T4" y="T5"/>
                  </a:cxn>
                  <a:cxn ang="0">
                    <a:pos x="T6" y="T7"/>
                  </a:cxn>
                  <a:cxn ang="0">
                    <a:pos x="T8" y="T9"/>
                  </a:cxn>
                  <a:cxn ang="0">
                    <a:pos x="T10" y="T11"/>
                  </a:cxn>
                </a:cxnLst>
                <a:rect l="0" t="0" r="r" b="b"/>
                <a:pathLst>
                  <a:path w="211" h="102">
                    <a:moveTo>
                      <a:pt x="211" y="0"/>
                    </a:moveTo>
                    <a:cubicBezTo>
                      <a:pt x="209" y="0"/>
                      <a:pt x="208" y="0"/>
                      <a:pt x="207" y="1"/>
                    </a:cubicBezTo>
                    <a:cubicBezTo>
                      <a:pt x="3" y="53"/>
                      <a:pt x="3" y="53"/>
                      <a:pt x="3" y="53"/>
                    </a:cubicBezTo>
                    <a:cubicBezTo>
                      <a:pt x="2" y="53"/>
                      <a:pt x="1" y="53"/>
                      <a:pt x="0" y="54"/>
                    </a:cubicBezTo>
                    <a:cubicBezTo>
                      <a:pt x="124" y="102"/>
                      <a:pt x="124" y="102"/>
                      <a:pt x="124" y="102"/>
                    </a:cubicBezTo>
                    <a:lnTo>
                      <a:pt x="2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74" name="Freeform 60"/>
              <p:cNvSpPr>
                <a:spLocks/>
              </p:cNvSpPr>
              <p:nvPr/>
            </p:nvSpPr>
            <p:spPr bwMode="auto">
              <a:xfrm>
                <a:off x="1581139" y="2635058"/>
                <a:ext cx="439511" cy="215320"/>
              </a:xfrm>
              <a:custGeom>
                <a:avLst/>
                <a:gdLst>
                  <a:gd name="T0" fmla="*/ 102 w 231"/>
                  <a:gd name="T1" fmla="*/ 6 h 113"/>
                  <a:gd name="T2" fmla="*/ 100 w 231"/>
                  <a:gd name="T3" fmla="*/ 8 h 113"/>
                  <a:gd name="T4" fmla="*/ 99 w 231"/>
                  <a:gd name="T5" fmla="*/ 9 h 113"/>
                  <a:gd name="T6" fmla="*/ 98 w 231"/>
                  <a:gd name="T7" fmla="*/ 9 h 113"/>
                  <a:gd name="T8" fmla="*/ 98 w 231"/>
                  <a:gd name="T9" fmla="*/ 9 h 113"/>
                  <a:gd name="T10" fmla="*/ 98 w 231"/>
                  <a:gd name="T11" fmla="*/ 9 h 113"/>
                  <a:gd name="T12" fmla="*/ 97 w 231"/>
                  <a:gd name="T13" fmla="*/ 9 h 113"/>
                  <a:gd name="T14" fmla="*/ 96 w 231"/>
                  <a:gd name="T15" fmla="*/ 9 h 113"/>
                  <a:gd name="T16" fmla="*/ 94 w 231"/>
                  <a:gd name="T17" fmla="*/ 8 h 113"/>
                  <a:gd name="T18" fmla="*/ 87 w 231"/>
                  <a:gd name="T19" fmla="*/ 6 h 113"/>
                  <a:gd name="T20" fmla="*/ 0 w 231"/>
                  <a:gd name="T21" fmla="*/ 108 h 113"/>
                  <a:gd name="T22" fmla="*/ 15 w 231"/>
                  <a:gd name="T23" fmla="*/ 112 h 113"/>
                  <a:gd name="T24" fmla="*/ 219 w 231"/>
                  <a:gd name="T25" fmla="*/ 60 h 113"/>
                  <a:gd name="T26" fmla="*/ 231 w 231"/>
                  <a:gd name="T27" fmla="*/ 49 h 113"/>
                  <a:gd name="T28" fmla="*/ 107 w 231"/>
                  <a:gd name="T29" fmla="*/ 0 h 113"/>
                  <a:gd name="T30" fmla="*/ 102 w 231"/>
                  <a:gd name="T31" fmla="*/ 6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1" h="113">
                    <a:moveTo>
                      <a:pt x="102" y="6"/>
                    </a:moveTo>
                    <a:cubicBezTo>
                      <a:pt x="101" y="7"/>
                      <a:pt x="100" y="8"/>
                      <a:pt x="100" y="8"/>
                    </a:cubicBezTo>
                    <a:cubicBezTo>
                      <a:pt x="99" y="8"/>
                      <a:pt x="99" y="8"/>
                      <a:pt x="99" y="9"/>
                    </a:cubicBezTo>
                    <a:cubicBezTo>
                      <a:pt x="98" y="9"/>
                      <a:pt x="98" y="9"/>
                      <a:pt x="98" y="9"/>
                    </a:cubicBezTo>
                    <a:cubicBezTo>
                      <a:pt x="98" y="9"/>
                      <a:pt x="98" y="9"/>
                      <a:pt x="98" y="9"/>
                    </a:cubicBezTo>
                    <a:cubicBezTo>
                      <a:pt x="98" y="9"/>
                      <a:pt x="98" y="9"/>
                      <a:pt x="98" y="9"/>
                    </a:cubicBezTo>
                    <a:cubicBezTo>
                      <a:pt x="98" y="9"/>
                      <a:pt x="97" y="9"/>
                      <a:pt x="97" y="9"/>
                    </a:cubicBezTo>
                    <a:cubicBezTo>
                      <a:pt x="97" y="9"/>
                      <a:pt x="96" y="9"/>
                      <a:pt x="96" y="9"/>
                    </a:cubicBezTo>
                    <a:cubicBezTo>
                      <a:pt x="95" y="9"/>
                      <a:pt x="94" y="9"/>
                      <a:pt x="94" y="8"/>
                    </a:cubicBezTo>
                    <a:cubicBezTo>
                      <a:pt x="87" y="6"/>
                      <a:pt x="87" y="6"/>
                      <a:pt x="87" y="6"/>
                    </a:cubicBezTo>
                    <a:cubicBezTo>
                      <a:pt x="0" y="108"/>
                      <a:pt x="0" y="108"/>
                      <a:pt x="0" y="108"/>
                    </a:cubicBezTo>
                    <a:cubicBezTo>
                      <a:pt x="4" y="112"/>
                      <a:pt x="10" y="113"/>
                      <a:pt x="15" y="112"/>
                    </a:cubicBezTo>
                    <a:cubicBezTo>
                      <a:pt x="219" y="60"/>
                      <a:pt x="219" y="60"/>
                      <a:pt x="219" y="60"/>
                    </a:cubicBezTo>
                    <a:cubicBezTo>
                      <a:pt x="225" y="59"/>
                      <a:pt x="229" y="54"/>
                      <a:pt x="231" y="49"/>
                    </a:cubicBezTo>
                    <a:cubicBezTo>
                      <a:pt x="107" y="0"/>
                      <a:pt x="107" y="0"/>
                      <a:pt x="107" y="0"/>
                    </a:cubicBezTo>
                    <a:lnTo>
                      <a:pt x="10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65" name="Group 64"/>
            <p:cNvGrpSpPr/>
            <p:nvPr/>
          </p:nvGrpSpPr>
          <p:grpSpPr>
            <a:xfrm>
              <a:off x="1309461" y="730380"/>
              <a:ext cx="213871" cy="215775"/>
              <a:chOff x="3451279" y="1145557"/>
              <a:chExt cx="543543" cy="548381"/>
            </a:xfrm>
            <a:solidFill>
              <a:schemeClr val="accent4"/>
            </a:solidFill>
          </p:grpSpPr>
          <p:sp>
            <p:nvSpPr>
              <p:cNvPr id="163" name="Freeform 61"/>
              <p:cNvSpPr>
                <a:spLocks/>
              </p:cNvSpPr>
              <p:nvPr/>
            </p:nvSpPr>
            <p:spPr bwMode="auto">
              <a:xfrm>
                <a:off x="3765792" y="1436683"/>
                <a:ext cx="229030" cy="233062"/>
              </a:xfrm>
              <a:custGeom>
                <a:avLst/>
                <a:gdLst>
                  <a:gd name="T0" fmla="*/ 49 w 120"/>
                  <a:gd name="T1" fmla="*/ 122 h 122"/>
                  <a:gd name="T2" fmla="*/ 117 w 120"/>
                  <a:gd name="T3" fmla="*/ 8 h 122"/>
                  <a:gd name="T4" fmla="*/ 120 w 120"/>
                  <a:gd name="T5" fmla="*/ 0 h 122"/>
                  <a:gd name="T6" fmla="*/ 0 w 120"/>
                  <a:gd name="T7" fmla="*/ 9 h 122"/>
                  <a:gd name="T8" fmla="*/ 49 w 120"/>
                  <a:gd name="T9" fmla="*/ 122 h 122"/>
                </a:gdLst>
                <a:ahLst/>
                <a:cxnLst>
                  <a:cxn ang="0">
                    <a:pos x="T0" y="T1"/>
                  </a:cxn>
                  <a:cxn ang="0">
                    <a:pos x="T2" y="T3"/>
                  </a:cxn>
                  <a:cxn ang="0">
                    <a:pos x="T4" y="T5"/>
                  </a:cxn>
                  <a:cxn ang="0">
                    <a:pos x="T6" y="T7"/>
                  </a:cxn>
                  <a:cxn ang="0">
                    <a:pos x="T8" y="T9"/>
                  </a:cxn>
                </a:cxnLst>
                <a:rect l="0" t="0" r="r" b="b"/>
                <a:pathLst>
                  <a:path w="120" h="122">
                    <a:moveTo>
                      <a:pt x="49" y="122"/>
                    </a:moveTo>
                    <a:cubicBezTo>
                      <a:pt x="117" y="8"/>
                      <a:pt x="117" y="8"/>
                      <a:pt x="117" y="8"/>
                    </a:cubicBezTo>
                    <a:cubicBezTo>
                      <a:pt x="119" y="5"/>
                      <a:pt x="119" y="2"/>
                      <a:pt x="120" y="0"/>
                    </a:cubicBezTo>
                    <a:cubicBezTo>
                      <a:pt x="0" y="9"/>
                      <a:pt x="0" y="9"/>
                      <a:pt x="0" y="9"/>
                    </a:cubicBezTo>
                    <a:lnTo>
                      <a:pt x="49"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64" name="Freeform 62"/>
              <p:cNvSpPr>
                <a:spLocks/>
              </p:cNvSpPr>
              <p:nvPr/>
            </p:nvSpPr>
            <p:spPr bwMode="auto">
              <a:xfrm>
                <a:off x="3460957" y="1202814"/>
                <a:ext cx="234675" cy="230643"/>
              </a:xfrm>
              <a:custGeom>
                <a:avLst/>
                <a:gdLst>
                  <a:gd name="T0" fmla="*/ 74 w 123"/>
                  <a:gd name="T1" fmla="*/ 0 h 121"/>
                  <a:gd name="T2" fmla="*/ 68 w 123"/>
                  <a:gd name="T3" fmla="*/ 6 h 121"/>
                  <a:gd name="T4" fmla="*/ 0 w 123"/>
                  <a:gd name="T5" fmla="*/ 121 h 121"/>
                  <a:gd name="T6" fmla="*/ 123 w 123"/>
                  <a:gd name="T7" fmla="*/ 111 h 121"/>
                  <a:gd name="T8" fmla="*/ 74 w 123"/>
                  <a:gd name="T9" fmla="*/ 0 h 121"/>
                </a:gdLst>
                <a:ahLst/>
                <a:cxnLst>
                  <a:cxn ang="0">
                    <a:pos x="T0" y="T1"/>
                  </a:cxn>
                  <a:cxn ang="0">
                    <a:pos x="T2" y="T3"/>
                  </a:cxn>
                  <a:cxn ang="0">
                    <a:pos x="T4" y="T5"/>
                  </a:cxn>
                  <a:cxn ang="0">
                    <a:pos x="T6" y="T7"/>
                  </a:cxn>
                  <a:cxn ang="0">
                    <a:pos x="T8" y="T9"/>
                  </a:cxn>
                </a:cxnLst>
                <a:rect l="0" t="0" r="r" b="b"/>
                <a:pathLst>
                  <a:path w="123" h="121">
                    <a:moveTo>
                      <a:pt x="74" y="0"/>
                    </a:moveTo>
                    <a:cubicBezTo>
                      <a:pt x="72" y="2"/>
                      <a:pt x="70" y="4"/>
                      <a:pt x="68" y="6"/>
                    </a:cubicBezTo>
                    <a:cubicBezTo>
                      <a:pt x="0" y="121"/>
                      <a:pt x="0" y="121"/>
                      <a:pt x="0" y="121"/>
                    </a:cubicBezTo>
                    <a:cubicBezTo>
                      <a:pt x="123" y="111"/>
                      <a:pt x="123" y="111"/>
                      <a:pt x="123" y="111"/>
                    </a:cubicBezTo>
                    <a:lnTo>
                      <a:pt x="7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65" name="Freeform 63"/>
              <p:cNvSpPr>
                <a:spLocks/>
              </p:cNvSpPr>
              <p:nvPr/>
            </p:nvSpPr>
            <p:spPr bwMode="auto">
              <a:xfrm>
                <a:off x="3628697" y="1200395"/>
                <a:ext cx="354028" cy="233062"/>
              </a:xfrm>
              <a:custGeom>
                <a:avLst/>
                <a:gdLst>
                  <a:gd name="T0" fmla="*/ 186 w 186"/>
                  <a:gd name="T1" fmla="*/ 111 h 122"/>
                  <a:gd name="T2" fmla="*/ 184 w 186"/>
                  <a:gd name="T3" fmla="*/ 109 h 122"/>
                  <a:gd name="T4" fmla="*/ 3 w 186"/>
                  <a:gd name="T5" fmla="*/ 1 h 122"/>
                  <a:gd name="T6" fmla="*/ 0 w 186"/>
                  <a:gd name="T7" fmla="*/ 0 h 122"/>
                  <a:gd name="T8" fmla="*/ 54 w 186"/>
                  <a:gd name="T9" fmla="*/ 122 h 122"/>
                  <a:gd name="T10" fmla="*/ 186 w 186"/>
                  <a:gd name="T11" fmla="*/ 111 h 122"/>
                </a:gdLst>
                <a:ahLst/>
                <a:cxnLst>
                  <a:cxn ang="0">
                    <a:pos x="T0" y="T1"/>
                  </a:cxn>
                  <a:cxn ang="0">
                    <a:pos x="T2" y="T3"/>
                  </a:cxn>
                  <a:cxn ang="0">
                    <a:pos x="T4" y="T5"/>
                  </a:cxn>
                  <a:cxn ang="0">
                    <a:pos x="T6" y="T7"/>
                  </a:cxn>
                  <a:cxn ang="0">
                    <a:pos x="T8" y="T9"/>
                  </a:cxn>
                  <a:cxn ang="0">
                    <a:pos x="T10" y="T11"/>
                  </a:cxn>
                </a:cxnLst>
                <a:rect l="0" t="0" r="r" b="b"/>
                <a:pathLst>
                  <a:path w="186" h="122">
                    <a:moveTo>
                      <a:pt x="186" y="111"/>
                    </a:moveTo>
                    <a:cubicBezTo>
                      <a:pt x="186" y="110"/>
                      <a:pt x="185" y="110"/>
                      <a:pt x="184" y="109"/>
                    </a:cubicBezTo>
                    <a:cubicBezTo>
                      <a:pt x="3" y="1"/>
                      <a:pt x="3" y="1"/>
                      <a:pt x="3" y="1"/>
                    </a:cubicBezTo>
                    <a:cubicBezTo>
                      <a:pt x="2" y="1"/>
                      <a:pt x="1" y="0"/>
                      <a:pt x="0" y="0"/>
                    </a:cubicBezTo>
                    <a:cubicBezTo>
                      <a:pt x="54" y="122"/>
                      <a:pt x="54" y="122"/>
                      <a:pt x="54" y="122"/>
                    </a:cubicBezTo>
                    <a:lnTo>
                      <a:pt x="186"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66" name="Freeform 64"/>
              <p:cNvSpPr>
                <a:spLocks/>
              </p:cNvSpPr>
              <p:nvPr/>
            </p:nvSpPr>
            <p:spPr bwMode="auto">
              <a:xfrm>
                <a:off x="3451279" y="1436683"/>
                <a:ext cx="391125" cy="257255"/>
              </a:xfrm>
              <a:custGeom>
                <a:avLst/>
                <a:gdLst>
                  <a:gd name="T0" fmla="*/ 144 w 205"/>
                  <a:gd name="T1" fmla="*/ 11 h 135"/>
                  <a:gd name="T2" fmla="*/ 141 w 205"/>
                  <a:gd name="T3" fmla="*/ 11 h 135"/>
                  <a:gd name="T4" fmla="*/ 140 w 205"/>
                  <a:gd name="T5" fmla="*/ 11 h 135"/>
                  <a:gd name="T6" fmla="*/ 139 w 205"/>
                  <a:gd name="T7" fmla="*/ 10 h 135"/>
                  <a:gd name="T8" fmla="*/ 139 w 205"/>
                  <a:gd name="T9" fmla="*/ 10 h 135"/>
                  <a:gd name="T10" fmla="*/ 139 w 205"/>
                  <a:gd name="T11" fmla="*/ 10 h 135"/>
                  <a:gd name="T12" fmla="*/ 139 w 205"/>
                  <a:gd name="T13" fmla="*/ 10 h 135"/>
                  <a:gd name="T14" fmla="*/ 138 w 205"/>
                  <a:gd name="T15" fmla="*/ 9 h 135"/>
                  <a:gd name="T16" fmla="*/ 136 w 205"/>
                  <a:gd name="T17" fmla="*/ 7 h 135"/>
                  <a:gd name="T18" fmla="*/ 133 w 205"/>
                  <a:gd name="T19" fmla="*/ 0 h 135"/>
                  <a:gd name="T20" fmla="*/ 0 w 205"/>
                  <a:gd name="T21" fmla="*/ 11 h 135"/>
                  <a:gd name="T22" fmla="*/ 8 w 205"/>
                  <a:gd name="T23" fmla="*/ 25 h 135"/>
                  <a:gd name="T24" fmla="*/ 189 w 205"/>
                  <a:gd name="T25" fmla="*/ 132 h 135"/>
                  <a:gd name="T26" fmla="*/ 205 w 205"/>
                  <a:gd name="T27" fmla="*/ 133 h 135"/>
                  <a:gd name="T28" fmla="*/ 151 w 205"/>
                  <a:gd name="T29" fmla="*/ 11 h 135"/>
                  <a:gd name="T30" fmla="*/ 144 w 205"/>
                  <a:gd name="T31" fmla="*/ 1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135">
                    <a:moveTo>
                      <a:pt x="144" y="11"/>
                    </a:moveTo>
                    <a:cubicBezTo>
                      <a:pt x="143" y="11"/>
                      <a:pt x="142" y="11"/>
                      <a:pt x="141" y="11"/>
                    </a:cubicBezTo>
                    <a:cubicBezTo>
                      <a:pt x="141" y="11"/>
                      <a:pt x="140" y="11"/>
                      <a:pt x="140" y="11"/>
                    </a:cubicBezTo>
                    <a:cubicBezTo>
                      <a:pt x="140" y="11"/>
                      <a:pt x="140" y="11"/>
                      <a:pt x="139" y="10"/>
                    </a:cubicBezTo>
                    <a:cubicBezTo>
                      <a:pt x="139" y="10"/>
                      <a:pt x="139" y="10"/>
                      <a:pt x="139" y="10"/>
                    </a:cubicBezTo>
                    <a:cubicBezTo>
                      <a:pt x="139" y="10"/>
                      <a:pt x="139" y="10"/>
                      <a:pt x="139" y="10"/>
                    </a:cubicBezTo>
                    <a:cubicBezTo>
                      <a:pt x="139" y="10"/>
                      <a:pt x="139" y="10"/>
                      <a:pt x="139" y="10"/>
                    </a:cubicBezTo>
                    <a:cubicBezTo>
                      <a:pt x="138" y="10"/>
                      <a:pt x="138" y="9"/>
                      <a:pt x="138" y="9"/>
                    </a:cubicBezTo>
                    <a:cubicBezTo>
                      <a:pt x="137" y="8"/>
                      <a:pt x="137" y="8"/>
                      <a:pt x="136" y="7"/>
                    </a:cubicBezTo>
                    <a:cubicBezTo>
                      <a:pt x="133" y="0"/>
                      <a:pt x="133" y="0"/>
                      <a:pt x="133" y="0"/>
                    </a:cubicBezTo>
                    <a:cubicBezTo>
                      <a:pt x="0" y="11"/>
                      <a:pt x="0" y="11"/>
                      <a:pt x="0" y="11"/>
                    </a:cubicBezTo>
                    <a:cubicBezTo>
                      <a:pt x="0" y="16"/>
                      <a:pt x="3" y="22"/>
                      <a:pt x="8" y="25"/>
                    </a:cubicBezTo>
                    <a:cubicBezTo>
                      <a:pt x="189" y="132"/>
                      <a:pt x="189" y="132"/>
                      <a:pt x="189" y="132"/>
                    </a:cubicBezTo>
                    <a:cubicBezTo>
                      <a:pt x="194" y="135"/>
                      <a:pt x="200" y="135"/>
                      <a:pt x="205" y="133"/>
                    </a:cubicBezTo>
                    <a:cubicBezTo>
                      <a:pt x="151" y="11"/>
                      <a:pt x="151" y="11"/>
                      <a:pt x="151" y="11"/>
                    </a:cubicBezTo>
                    <a:lnTo>
                      <a:pt x="144"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67" name="Freeform 65"/>
              <p:cNvSpPr>
                <a:spLocks/>
              </p:cNvSpPr>
              <p:nvPr/>
            </p:nvSpPr>
            <p:spPr bwMode="auto">
              <a:xfrm>
                <a:off x="3860952" y="1149589"/>
                <a:ext cx="114515" cy="125805"/>
              </a:xfrm>
              <a:custGeom>
                <a:avLst/>
                <a:gdLst>
                  <a:gd name="T0" fmla="*/ 60 w 60"/>
                  <a:gd name="T1" fmla="*/ 66 h 66"/>
                  <a:gd name="T2" fmla="*/ 35 w 60"/>
                  <a:gd name="T3" fmla="*/ 4 h 66"/>
                  <a:gd name="T4" fmla="*/ 33 w 60"/>
                  <a:gd name="T5" fmla="*/ 0 h 66"/>
                  <a:gd name="T6" fmla="*/ 0 w 60"/>
                  <a:gd name="T7" fmla="*/ 51 h 66"/>
                  <a:gd name="T8" fmla="*/ 60 w 60"/>
                  <a:gd name="T9" fmla="*/ 66 h 66"/>
                </a:gdLst>
                <a:ahLst/>
                <a:cxnLst>
                  <a:cxn ang="0">
                    <a:pos x="T0" y="T1"/>
                  </a:cxn>
                  <a:cxn ang="0">
                    <a:pos x="T2" y="T3"/>
                  </a:cxn>
                  <a:cxn ang="0">
                    <a:pos x="T4" y="T5"/>
                  </a:cxn>
                  <a:cxn ang="0">
                    <a:pos x="T6" y="T7"/>
                  </a:cxn>
                  <a:cxn ang="0">
                    <a:pos x="T8" y="T9"/>
                  </a:cxn>
                </a:cxnLst>
                <a:rect l="0" t="0" r="r" b="b"/>
                <a:pathLst>
                  <a:path w="60" h="66">
                    <a:moveTo>
                      <a:pt x="60" y="66"/>
                    </a:moveTo>
                    <a:cubicBezTo>
                      <a:pt x="35" y="4"/>
                      <a:pt x="35" y="4"/>
                      <a:pt x="35" y="4"/>
                    </a:cubicBezTo>
                    <a:cubicBezTo>
                      <a:pt x="35" y="2"/>
                      <a:pt x="34" y="1"/>
                      <a:pt x="33" y="0"/>
                    </a:cubicBezTo>
                    <a:cubicBezTo>
                      <a:pt x="0" y="51"/>
                      <a:pt x="0" y="51"/>
                      <a:pt x="0" y="51"/>
                    </a:cubicBezTo>
                    <a:lnTo>
                      <a:pt x="60"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68" name="Freeform 66"/>
              <p:cNvSpPr>
                <a:spLocks/>
              </p:cNvSpPr>
              <p:nvPr/>
            </p:nvSpPr>
            <p:spPr bwMode="auto">
              <a:xfrm>
                <a:off x="3710954" y="1233459"/>
                <a:ext cx="112096" cy="125805"/>
              </a:xfrm>
              <a:custGeom>
                <a:avLst/>
                <a:gdLst>
                  <a:gd name="T0" fmla="*/ 0 w 59"/>
                  <a:gd name="T1" fmla="*/ 0 h 66"/>
                  <a:gd name="T2" fmla="*/ 0 w 59"/>
                  <a:gd name="T3" fmla="*/ 4 h 66"/>
                  <a:gd name="T4" fmla="*/ 25 w 59"/>
                  <a:gd name="T5" fmla="*/ 66 h 66"/>
                  <a:gd name="T6" fmla="*/ 59 w 59"/>
                  <a:gd name="T7" fmla="*/ 15 h 66"/>
                  <a:gd name="T8" fmla="*/ 0 w 59"/>
                  <a:gd name="T9" fmla="*/ 0 h 66"/>
                </a:gdLst>
                <a:ahLst/>
                <a:cxnLst>
                  <a:cxn ang="0">
                    <a:pos x="T0" y="T1"/>
                  </a:cxn>
                  <a:cxn ang="0">
                    <a:pos x="T2" y="T3"/>
                  </a:cxn>
                  <a:cxn ang="0">
                    <a:pos x="T4" y="T5"/>
                  </a:cxn>
                  <a:cxn ang="0">
                    <a:pos x="T6" y="T7"/>
                  </a:cxn>
                  <a:cxn ang="0">
                    <a:pos x="T8" y="T9"/>
                  </a:cxn>
                </a:cxnLst>
                <a:rect l="0" t="0" r="r" b="b"/>
                <a:pathLst>
                  <a:path w="59" h="66">
                    <a:moveTo>
                      <a:pt x="0" y="0"/>
                    </a:moveTo>
                    <a:cubicBezTo>
                      <a:pt x="0" y="1"/>
                      <a:pt x="0" y="3"/>
                      <a:pt x="0" y="4"/>
                    </a:cubicBezTo>
                    <a:cubicBezTo>
                      <a:pt x="25" y="66"/>
                      <a:pt x="25" y="66"/>
                      <a:pt x="25" y="66"/>
                    </a:cubicBezTo>
                    <a:cubicBezTo>
                      <a:pt x="59" y="15"/>
                      <a:pt x="59" y="15"/>
                      <a:pt x="59" y="15"/>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69" name="Freeform 67"/>
              <p:cNvSpPr>
                <a:spLocks/>
              </p:cNvSpPr>
              <p:nvPr/>
            </p:nvSpPr>
            <p:spPr bwMode="auto">
              <a:xfrm>
                <a:off x="3718212" y="1145557"/>
                <a:ext cx="192740" cy="106451"/>
              </a:xfrm>
              <a:custGeom>
                <a:avLst/>
                <a:gdLst>
                  <a:gd name="T0" fmla="*/ 101 w 101"/>
                  <a:gd name="T1" fmla="*/ 0 h 56"/>
                  <a:gd name="T2" fmla="*/ 100 w 101"/>
                  <a:gd name="T3" fmla="*/ 1 h 56"/>
                  <a:gd name="T4" fmla="*/ 1 w 101"/>
                  <a:gd name="T5" fmla="*/ 39 h 56"/>
                  <a:gd name="T6" fmla="*/ 0 w 101"/>
                  <a:gd name="T7" fmla="*/ 40 h 56"/>
                  <a:gd name="T8" fmla="*/ 65 w 101"/>
                  <a:gd name="T9" fmla="*/ 56 h 56"/>
                  <a:gd name="T10" fmla="*/ 101 w 101"/>
                  <a:gd name="T11" fmla="*/ 0 h 56"/>
                </a:gdLst>
                <a:ahLst/>
                <a:cxnLst>
                  <a:cxn ang="0">
                    <a:pos x="T0" y="T1"/>
                  </a:cxn>
                  <a:cxn ang="0">
                    <a:pos x="T2" y="T3"/>
                  </a:cxn>
                  <a:cxn ang="0">
                    <a:pos x="T4" y="T5"/>
                  </a:cxn>
                  <a:cxn ang="0">
                    <a:pos x="T6" y="T7"/>
                  </a:cxn>
                  <a:cxn ang="0">
                    <a:pos x="T8" y="T9"/>
                  </a:cxn>
                  <a:cxn ang="0">
                    <a:pos x="T10" y="T11"/>
                  </a:cxn>
                </a:cxnLst>
                <a:rect l="0" t="0" r="r" b="b"/>
                <a:pathLst>
                  <a:path w="101" h="56">
                    <a:moveTo>
                      <a:pt x="101" y="0"/>
                    </a:moveTo>
                    <a:cubicBezTo>
                      <a:pt x="101" y="1"/>
                      <a:pt x="100" y="1"/>
                      <a:pt x="100" y="1"/>
                    </a:cubicBezTo>
                    <a:cubicBezTo>
                      <a:pt x="1" y="39"/>
                      <a:pt x="1" y="39"/>
                      <a:pt x="1" y="39"/>
                    </a:cubicBezTo>
                    <a:cubicBezTo>
                      <a:pt x="1" y="39"/>
                      <a:pt x="0" y="40"/>
                      <a:pt x="0" y="40"/>
                    </a:cubicBezTo>
                    <a:cubicBezTo>
                      <a:pt x="65" y="56"/>
                      <a:pt x="65" y="56"/>
                      <a:pt x="65" y="56"/>
                    </a:cubicBezTo>
                    <a:lnTo>
                      <a:pt x="10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70" name="Freeform 68"/>
              <p:cNvSpPr>
                <a:spLocks/>
              </p:cNvSpPr>
              <p:nvPr/>
            </p:nvSpPr>
            <p:spPr bwMode="auto">
              <a:xfrm>
                <a:off x="3764179" y="1256040"/>
                <a:ext cx="212901" cy="117741"/>
              </a:xfrm>
              <a:custGeom>
                <a:avLst/>
                <a:gdLst>
                  <a:gd name="T0" fmla="*/ 45 w 112"/>
                  <a:gd name="T1" fmla="*/ 4 h 62"/>
                  <a:gd name="T2" fmla="*/ 44 w 112"/>
                  <a:gd name="T3" fmla="*/ 5 h 62"/>
                  <a:gd name="T4" fmla="*/ 44 w 112"/>
                  <a:gd name="T5" fmla="*/ 5 h 62"/>
                  <a:gd name="T6" fmla="*/ 43 w 112"/>
                  <a:gd name="T7" fmla="*/ 5 h 62"/>
                  <a:gd name="T8" fmla="*/ 43 w 112"/>
                  <a:gd name="T9" fmla="*/ 5 h 62"/>
                  <a:gd name="T10" fmla="*/ 43 w 112"/>
                  <a:gd name="T11" fmla="*/ 5 h 62"/>
                  <a:gd name="T12" fmla="*/ 43 w 112"/>
                  <a:gd name="T13" fmla="*/ 5 h 62"/>
                  <a:gd name="T14" fmla="*/ 42 w 112"/>
                  <a:gd name="T15" fmla="*/ 5 h 62"/>
                  <a:gd name="T16" fmla="*/ 41 w 112"/>
                  <a:gd name="T17" fmla="*/ 5 h 62"/>
                  <a:gd name="T18" fmla="*/ 37 w 112"/>
                  <a:gd name="T19" fmla="*/ 4 h 62"/>
                  <a:gd name="T20" fmla="*/ 0 w 112"/>
                  <a:gd name="T21" fmla="*/ 60 h 62"/>
                  <a:gd name="T22" fmla="*/ 8 w 112"/>
                  <a:gd name="T23" fmla="*/ 61 h 62"/>
                  <a:gd name="T24" fmla="*/ 107 w 112"/>
                  <a:gd name="T25" fmla="*/ 23 h 62"/>
                  <a:gd name="T26" fmla="*/ 112 w 112"/>
                  <a:gd name="T27" fmla="*/ 17 h 62"/>
                  <a:gd name="T28" fmla="*/ 47 w 112"/>
                  <a:gd name="T29" fmla="*/ 0 h 62"/>
                  <a:gd name="T30" fmla="*/ 45 w 112"/>
                  <a:gd name="T31" fmla="*/ 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62">
                    <a:moveTo>
                      <a:pt x="45" y="4"/>
                    </a:moveTo>
                    <a:cubicBezTo>
                      <a:pt x="45" y="4"/>
                      <a:pt x="44" y="4"/>
                      <a:pt x="44" y="5"/>
                    </a:cubicBezTo>
                    <a:cubicBezTo>
                      <a:pt x="44" y="5"/>
                      <a:pt x="44" y="5"/>
                      <a:pt x="44" y="5"/>
                    </a:cubicBezTo>
                    <a:cubicBezTo>
                      <a:pt x="43" y="5"/>
                      <a:pt x="43" y="5"/>
                      <a:pt x="43" y="5"/>
                    </a:cubicBezTo>
                    <a:cubicBezTo>
                      <a:pt x="43" y="5"/>
                      <a:pt x="43" y="5"/>
                      <a:pt x="43" y="5"/>
                    </a:cubicBezTo>
                    <a:cubicBezTo>
                      <a:pt x="43" y="5"/>
                      <a:pt x="43" y="5"/>
                      <a:pt x="43" y="5"/>
                    </a:cubicBezTo>
                    <a:cubicBezTo>
                      <a:pt x="43" y="5"/>
                      <a:pt x="43" y="5"/>
                      <a:pt x="43" y="5"/>
                    </a:cubicBezTo>
                    <a:cubicBezTo>
                      <a:pt x="43" y="5"/>
                      <a:pt x="42" y="5"/>
                      <a:pt x="42" y="5"/>
                    </a:cubicBezTo>
                    <a:cubicBezTo>
                      <a:pt x="42" y="5"/>
                      <a:pt x="41" y="5"/>
                      <a:pt x="41" y="5"/>
                    </a:cubicBezTo>
                    <a:cubicBezTo>
                      <a:pt x="37" y="4"/>
                      <a:pt x="37" y="4"/>
                      <a:pt x="37" y="4"/>
                    </a:cubicBezTo>
                    <a:cubicBezTo>
                      <a:pt x="0" y="60"/>
                      <a:pt x="0" y="60"/>
                      <a:pt x="0" y="60"/>
                    </a:cubicBezTo>
                    <a:cubicBezTo>
                      <a:pt x="3" y="62"/>
                      <a:pt x="6" y="62"/>
                      <a:pt x="8" y="61"/>
                    </a:cubicBezTo>
                    <a:cubicBezTo>
                      <a:pt x="107" y="23"/>
                      <a:pt x="107" y="23"/>
                      <a:pt x="107" y="23"/>
                    </a:cubicBezTo>
                    <a:cubicBezTo>
                      <a:pt x="110" y="22"/>
                      <a:pt x="111" y="20"/>
                      <a:pt x="112" y="17"/>
                    </a:cubicBezTo>
                    <a:cubicBezTo>
                      <a:pt x="47" y="0"/>
                      <a:pt x="47" y="0"/>
                      <a:pt x="47" y="0"/>
                    </a:cubicBezTo>
                    <a:lnTo>
                      <a:pt x="4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66" name="Group 65"/>
            <p:cNvGrpSpPr/>
            <p:nvPr/>
          </p:nvGrpSpPr>
          <p:grpSpPr>
            <a:xfrm>
              <a:off x="1511909" y="962655"/>
              <a:ext cx="211333" cy="175476"/>
              <a:chOff x="3965790" y="1735873"/>
              <a:chExt cx="537091" cy="445963"/>
            </a:xfrm>
            <a:solidFill>
              <a:schemeClr val="accent1"/>
            </a:solidFill>
          </p:grpSpPr>
          <p:sp>
            <p:nvSpPr>
              <p:cNvPr id="159" name="Freeform 69"/>
              <p:cNvSpPr>
                <a:spLocks/>
              </p:cNvSpPr>
              <p:nvPr/>
            </p:nvSpPr>
            <p:spPr bwMode="auto">
              <a:xfrm>
                <a:off x="3965790" y="1905226"/>
                <a:ext cx="366125" cy="276610"/>
              </a:xfrm>
              <a:custGeom>
                <a:avLst/>
                <a:gdLst>
                  <a:gd name="T0" fmla="*/ 76 w 454"/>
                  <a:gd name="T1" fmla="*/ 0 h 343"/>
                  <a:gd name="T2" fmla="*/ 0 w 454"/>
                  <a:gd name="T3" fmla="*/ 343 h 343"/>
                  <a:gd name="T4" fmla="*/ 454 w 454"/>
                  <a:gd name="T5" fmla="*/ 343 h 343"/>
                  <a:gd name="T6" fmla="*/ 373 w 454"/>
                  <a:gd name="T7" fmla="*/ 0 h 343"/>
                  <a:gd name="T8" fmla="*/ 76 w 454"/>
                  <a:gd name="T9" fmla="*/ 0 h 343"/>
                </a:gdLst>
                <a:ahLst/>
                <a:cxnLst>
                  <a:cxn ang="0">
                    <a:pos x="T0" y="T1"/>
                  </a:cxn>
                  <a:cxn ang="0">
                    <a:pos x="T2" y="T3"/>
                  </a:cxn>
                  <a:cxn ang="0">
                    <a:pos x="T4" y="T5"/>
                  </a:cxn>
                  <a:cxn ang="0">
                    <a:pos x="T6" y="T7"/>
                  </a:cxn>
                  <a:cxn ang="0">
                    <a:pos x="T8" y="T9"/>
                  </a:cxn>
                </a:cxnLst>
                <a:rect l="0" t="0" r="r" b="b"/>
                <a:pathLst>
                  <a:path w="454" h="343">
                    <a:moveTo>
                      <a:pt x="76" y="0"/>
                    </a:moveTo>
                    <a:lnTo>
                      <a:pt x="0" y="343"/>
                    </a:lnTo>
                    <a:lnTo>
                      <a:pt x="454" y="343"/>
                    </a:lnTo>
                    <a:lnTo>
                      <a:pt x="373" y="0"/>
                    </a:lnTo>
                    <a:lnTo>
                      <a:pt x="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60" name="Freeform 70"/>
              <p:cNvSpPr>
                <a:spLocks/>
              </p:cNvSpPr>
              <p:nvPr/>
            </p:nvSpPr>
            <p:spPr bwMode="auto">
              <a:xfrm>
                <a:off x="4223045" y="1869743"/>
                <a:ext cx="279836" cy="247578"/>
              </a:xfrm>
              <a:custGeom>
                <a:avLst/>
                <a:gdLst>
                  <a:gd name="T0" fmla="*/ 137 w 347"/>
                  <a:gd name="T1" fmla="*/ 307 h 307"/>
                  <a:gd name="T2" fmla="*/ 347 w 347"/>
                  <a:gd name="T3" fmla="*/ 307 h 307"/>
                  <a:gd name="T4" fmla="*/ 274 w 347"/>
                  <a:gd name="T5" fmla="*/ 0 h 307"/>
                  <a:gd name="T6" fmla="*/ 5 w 347"/>
                  <a:gd name="T7" fmla="*/ 0 h 307"/>
                  <a:gd name="T8" fmla="*/ 0 w 347"/>
                  <a:gd name="T9" fmla="*/ 26 h 307"/>
                  <a:gd name="T10" fmla="*/ 71 w 347"/>
                  <a:gd name="T11" fmla="*/ 26 h 307"/>
                  <a:gd name="T12" fmla="*/ 137 w 347"/>
                  <a:gd name="T13" fmla="*/ 307 h 307"/>
                </a:gdLst>
                <a:ahLst/>
                <a:cxnLst>
                  <a:cxn ang="0">
                    <a:pos x="T0" y="T1"/>
                  </a:cxn>
                  <a:cxn ang="0">
                    <a:pos x="T2" y="T3"/>
                  </a:cxn>
                  <a:cxn ang="0">
                    <a:pos x="T4" y="T5"/>
                  </a:cxn>
                  <a:cxn ang="0">
                    <a:pos x="T6" y="T7"/>
                  </a:cxn>
                  <a:cxn ang="0">
                    <a:pos x="T8" y="T9"/>
                  </a:cxn>
                  <a:cxn ang="0">
                    <a:pos x="T10" y="T11"/>
                  </a:cxn>
                  <a:cxn ang="0">
                    <a:pos x="T12" y="T13"/>
                  </a:cxn>
                </a:cxnLst>
                <a:rect l="0" t="0" r="r" b="b"/>
                <a:pathLst>
                  <a:path w="347" h="307">
                    <a:moveTo>
                      <a:pt x="137" y="307"/>
                    </a:moveTo>
                    <a:lnTo>
                      <a:pt x="347" y="307"/>
                    </a:lnTo>
                    <a:lnTo>
                      <a:pt x="274" y="0"/>
                    </a:lnTo>
                    <a:lnTo>
                      <a:pt x="5" y="0"/>
                    </a:lnTo>
                    <a:lnTo>
                      <a:pt x="0" y="26"/>
                    </a:lnTo>
                    <a:lnTo>
                      <a:pt x="71" y="26"/>
                    </a:lnTo>
                    <a:lnTo>
                      <a:pt x="137" y="3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61" name="Freeform 71"/>
              <p:cNvSpPr>
                <a:spLocks/>
              </p:cNvSpPr>
              <p:nvPr/>
            </p:nvSpPr>
            <p:spPr bwMode="auto">
              <a:xfrm>
                <a:off x="4055305" y="1777808"/>
                <a:ext cx="173385" cy="142740"/>
              </a:xfrm>
              <a:custGeom>
                <a:avLst/>
                <a:gdLst>
                  <a:gd name="T0" fmla="*/ 91 w 91"/>
                  <a:gd name="T1" fmla="*/ 75 h 75"/>
                  <a:gd name="T2" fmla="*/ 81 w 91"/>
                  <a:gd name="T3" fmla="*/ 75 h 75"/>
                  <a:gd name="T4" fmla="*/ 81 w 91"/>
                  <a:gd name="T5" fmla="*/ 33 h 75"/>
                  <a:gd name="T6" fmla="*/ 46 w 91"/>
                  <a:gd name="T7" fmla="*/ 7 h 75"/>
                  <a:gd name="T8" fmla="*/ 11 w 91"/>
                  <a:gd name="T9" fmla="*/ 33 h 75"/>
                  <a:gd name="T10" fmla="*/ 11 w 91"/>
                  <a:gd name="T11" fmla="*/ 75 h 75"/>
                  <a:gd name="T12" fmla="*/ 0 w 91"/>
                  <a:gd name="T13" fmla="*/ 75 h 75"/>
                  <a:gd name="T14" fmla="*/ 0 w 91"/>
                  <a:gd name="T15" fmla="*/ 33 h 75"/>
                  <a:gd name="T16" fmla="*/ 46 w 91"/>
                  <a:gd name="T17" fmla="*/ 0 h 75"/>
                  <a:gd name="T18" fmla="*/ 91 w 91"/>
                  <a:gd name="T19" fmla="*/ 33 h 75"/>
                  <a:gd name="T20" fmla="*/ 91 w 91"/>
                  <a:gd name="T21"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75">
                    <a:moveTo>
                      <a:pt x="91" y="75"/>
                    </a:moveTo>
                    <a:cubicBezTo>
                      <a:pt x="81" y="75"/>
                      <a:pt x="81" y="75"/>
                      <a:pt x="81" y="75"/>
                    </a:cubicBezTo>
                    <a:cubicBezTo>
                      <a:pt x="81" y="33"/>
                      <a:pt x="81" y="33"/>
                      <a:pt x="81" y="33"/>
                    </a:cubicBezTo>
                    <a:cubicBezTo>
                      <a:pt x="81" y="19"/>
                      <a:pt x="65" y="7"/>
                      <a:pt x="46" y="7"/>
                    </a:cubicBezTo>
                    <a:cubicBezTo>
                      <a:pt x="26" y="7"/>
                      <a:pt x="11" y="19"/>
                      <a:pt x="11" y="33"/>
                    </a:cubicBezTo>
                    <a:cubicBezTo>
                      <a:pt x="11" y="75"/>
                      <a:pt x="11" y="75"/>
                      <a:pt x="11" y="75"/>
                    </a:cubicBezTo>
                    <a:cubicBezTo>
                      <a:pt x="0" y="75"/>
                      <a:pt x="0" y="75"/>
                      <a:pt x="0" y="75"/>
                    </a:cubicBezTo>
                    <a:cubicBezTo>
                      <a:pt x="0" y="33"/>
                      <a:pt x="0" y="33"/>
                      <a:pt x="0" y="33"/>
                    </a:cubicBezTo>
                    <a:cubicBezTo>
                      <a:pt x="0" y="15"/>
                      <a:pt x="21" y="0"/>
                      <a:pt x="46" y="0"/>
                    </a:cubicBezTo>
                    <a:cubicBezTo>
                      <a:pt x="71" y="0"/>
                      <a:pt x="91" y="15"/>
                      <a:pt x="91" y="33"/>
                    </a:cubicBezTo>
                    <a:lnTo>
                      <a:pt x="91"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62" name="Freeform 72"/>
              <p:cNvSpPr>
                <a:spLocks/>
              </p:cNvSpPr>
              <p:nvPr/>
            </p:nvSpPr>
            <p:spPr bwMode="auto">
              <a:xfrm>
                <a:off x="4236754" y="1735873"/>
                <a:ext cx="172579" cy="142740"/>
              </a:xfrm>
              <a:custGeom>
                <a:avLst/>
                <a:gdLst>
                  <a:gd name="T0" fmla="*/ 91 w 91"/>
                  <a:gd name="T1" fmla="*/ 75 h 75"/>
                  <a:gd name="T2" fmla="*/ 81 w 91"/>
                  <a:gd name="T3" fmla="*/ 75 h 75"/>
                  <a:gd name="T4" fmla="*/ 81 w 91"/>
                  <a:gd name="T5" fmla="*/ 33 h 75"/>
                  <a:gd name="T6" fmla="*/ 46 w 91"/>
                  <a:gd name="T7" fmla="*/ 8 h 75"/>
                  <a:gd name="T8" fmla="*/ 11 w 91"/>
                  <a:gd name="T9" fmla="*/ 33 h 75"/>
                  <a:gd name="T10" fmla="*/ 11 w 91"/>
                  <a:gd name="T11" fmla="*/ 75 h 75"/>
                  <a:gd name="T12" fmla="*/ 0 w 91"/>
                  <a:gd name="T13" fmla="*/ 75 h 75"/>
                  <a:gd name="T14" fmla="*/ 0 w 91"/>
                  <a:gd name="T15" fmla="*/ 33 h 75"/>
                  <a:gd name="T16" fmla="*/ 46 w 91"/>
                  <a:gd name="T17" fmla="*/ 0 h 75"/>
                  <a:gd name="T18" fmla="*/ 91 w 91"/>
                  <a:gd name="T19" fmla="*/ 33 h 75"/>
                  <a:gd name="T20" fmla="*/ 91 w 91"/>
                  <a:gd name="T21"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75">
                    <a:moveTo>
                      <a:pt x="91" y="75"/>
                    </a:moveTo>
                    <a:cubicBezTo>
                      <a:pt x="81" y="75"/>
                      <a:pt x="81" y="75"/>
                      <a:pt x="81" y="75"/>
                    </a:cubicBezTo>
                    <a:cubicBezTo>
                      <a:pt x="81" y="33"/>
                      <a:pt x="81" y="33"/>
                      <a:pt x="81" y="33"/>
                    </a:cubicBezTo>
                    <a:cubicBezTo>
                      <a:pt x="81" y="19"/>
                      <a:pt x="65" y="8"/>
                      <a:pt x="46" y="8"/>
                    </a:cubicBezTo>
                    <a:cubicBezTo>
                      <a:pt x="27" y="8"/>
                      <a:pt x="11" y="19"/>
                      <a:pt x="11" y="33"/>
                    </a:cubicBezTo>
                    <a:cubicBezTo>
                      <a:pt x="11" y="75"/>
                      <a:pt x="11" y="75"/>
                      <a:pt x="11" y="75"/>
                    </a:cubicBezTo>
                    <a:cubicBezTo>
                      <a:pt x="0" y="75"/>
                      <a:pt x="0" y="75"/>
                      <a:pt x="0" y="75"/>
                    </a:cubicBezTo>
                    <a:cubicBezTo>
                      <a:pt x="0" y="33"/>
                      <a:pt x="0" y="33"/>
                      <a:pt x="0" y="33"/>
                    </a:cubicBezTo>
                    <a:cubicBezTo>
                      <a:pt x="0" y="15"/>
                      <a:pt x="21" y="0"/>
                      <a:pt x="46" y="0"/>
                    </a:cubicBezTo>
                    <a:cubicBezTo>
                      <a:pt x="71" y="0"/>
                      <a:pt x="91" y="15"/>
                      <a:pt x="91" y="33"/>
                    </a:cubicBezTo>
                    <a:lnTo>
                      <a:pt x="91"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67" name="Group 66"/>
            <p:cNvGrpSpPr/>
            <p:nvPr/>
          </p:nvGrpSpPr>
          <p:grpSpPr>
            <a:xfrm>
              <a:off x="570432" y="657080"/>
              <a:ext cx="167860" cy="139302"/>
              <a:chOff x="1573074" y="959268"/>
              <a:chExt cx="426608" cy="354029"/>
            </a:xfrm>
            <a:solidFill>
              <a:schemeClr val="accent6"/>
            </a:solidFill>
          </p:grpSpPr>
          <p:sp>
            <p:nvSpPr>
              <p:cNvPr id="155" name="Freeform 73"/>
              <p:cNvSpPr>
                <a:spLocks/>
              </p:cNvSpPr>
              <p:nvPr/>
            </p:nvSpPr>
            <p:spPr bwMode="auto">
              <a:xfrm>
                <a:off x="1573074" y="1093944"/>
                <a:ext cx="291932" cy="219353"/>
              </a:xfrm>
              <a:custGeom>
                <a:avLst/>
                <a:gdLst>
                  <a:gd name="T0" fmla="*/ 59 w 362"/>
                  <a:gd name="T1" fmla="*/ 0 h 272"/>
                  <a:gd name="T2" fmla="*/ 0 w 362"/>
                  <a:gd name="T3" fmla="*/ 272 h 272"/>
                  <a:gd name="T4" fmla="*/ 362 w 362"/>
                  <a:gd name="T5" fmla="*/ 272 h 272"/>
                  <a:gd name="T6" fmla="*/ 298 w 362"/>
                  <a:gd name="T7" fmla="*/ 0 h 272"/>
                  <a:gd name="T8" fmla="*/ 59 w 362"/>
                  <a:gd name="T9" fmla="*/ 0 h 272"/>
                </a:gdLst>
                <a:ahLst/>
                <a:cxnLst>
                  <a:cxn ang="0">
                    <a:pos x="T0" y="T1"/>
                  </a:cxn>
                  <a:cxn ang="0">
                    <a:pos x="T2" y="T3"/>
                  </a:cxn>
                  <a:cxn ang="0">
                    <a:pos x="T4" y="T5"/>
                  </a:cxn>
                  <a:cxn ang="0">
                    <a:pos x="T6" y="T7"/>
                  </a:cxn>
                  <a:cxn ang="0">
                    <a:pos x="T8" y="T9"/>
                  </a:cxn>
                </a:cxnLst>
                <a:rect l="0" t="0" r="r" b="b"/>
                <a:pathLst>
                  <a:path w="362" h="272">
                    <a:moveTo>
                      <a:pt x="59" y="0"/>
                    </a:moveTo>
                    <a:lnTo>
                      <a:pt x="0" y="272"/>
                    </a:lnTo>
                    <a:lnTo>
                      <a:pt x="362" y="272"/>
                    </a:lnTo>
                    <a:lnTo>
                      <a:pt x="298" y="0"/>
                    </a:lnTo>
                    <a:lnTo>
                      <a:pt x="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56" name="Freeform 74"/>
              <p:cNvSpPr>
                <a:spLocks/>
              </p:cNvSpPr>
              <p:nvPr/>
            </p:nvSpPr>
            <p:spPr bwMode="auto">
              <a:xfrm>
                <a:off x="1777104" y="1063300"/>
                <a:ext cx="222578" cy="198385"/>
              </a:xfrm>
              <a:custGeom>
                <a:avLst/>
                <a:gdLst>
                  <a:gd name="T0" fmla="*/ 109 w 276"/>
                  <a:gd name="T1" fmla="*/ 246 h 246"/>
                  <a:gd name="T2" fmla="*/ 276 w 276"/>
                  <a:gd name="T3" fmla="*/ 246 h 246"/>
                  <a:gd name="T4" fmla="*/ 220 w 276"/>
                  <a:gd name="T5" fmla="*/ 0 h 246"/>
                  <a:gd name="T6" fmla="*/ 5 w 276"/>
                  <a:gd name="T7" fmla="*/ 0 h 246"/>
                  <a:gd name="T8" fmla="*/ 0 w 276"/>
                  <a:gd name="T9" fmla="*/ 22 h 246"/>
                  <a:gd name="T10" fmla="*/ 57 w 276"/>
                  <a:gd name="T11" fmla="*/ 22 h 246"/>
                  <a:gd name="T12" fmla="*/ 109 w 276"/>
                  <a:gd name="T13" fmla="*/ 246 h 246"/>
                </a:gdLst>
                <a:ahLst/>
                <a:cxnLst>
                  <a:cxn ang="0">
                    <a:pos x="T0" y="T1"/>
                  </a:cxn>
                  <a:cxn ang="0">
                    <a:pos x="T2" y="T3"/>
                  </a:cxn>
                  <a:cxn ang="0">
                    <a:pos x="T4" y="T5"/>
                  </a:cxn>
                  <a:cxn ang="0">
                    <a:pos x="T6" y="T7"/>
                  </a:cxn>
                  <a:cxn ang="0">
                    <a:pos x="T8" y="T9"/>
                  </a:cxn>
                  <a:cxn ang="0">
                    <a:pos x="T10" y="T11"/>
                  </a:cxn>
                  <a:cxn ang="0">
                    <a:pos x="T12" y="T13"/>
                  </a:cxn>
                </a:cxnLst>
                <a:rect l="0" t="0" r="r" b="b"/>
                <a:pathLst>
                  <a:path w="276" h="246">
                    <a:moveTo>
                      <a:pt x="109" y="246"/>
                    </a:moveTo>
                    <a:lnTo>
                      <a:pt x="276" y="246"/>
                    </a:lnTo>
                    <a:lnTo>
                      <a:pt x="220" y="0"/>
                    </a:lnTo>
                    <a:lnTo>
                      <a:pt x="5" y="0"/>
                    </a:lnTo>
                    <a:lnTo>
                      <a:pt x="0" y="22"/>
                    </a:lnTo>
                    <a:lnTo>
                      <a:pt x="57" y="22"/>
                    </a:lnTo>
                    <a:lnTo>
                      <a:pt x="109" y="2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57" name="Freeform 75"/>
              <p:cNvSpPr>
                <a:spLocks/>
              </p:cNvSpPr>
              <p:nvPr/>
            </p:nvSpPr>
            <p:spPr bwMode="auto">
              <a:xfrm>
                <a:off x="1644041" y="991526"/>
                <a:ext cx="138708" cy="113709"/>
              </a:xfrm>
              <a:custGeom>
                <a:avLst/>
                <a:gdLst>
                  <a:gd name="T0" fmla="*/ 73 w 73"/>
                  <a:gd name="T1" fmla="*/ 60 h 60"/>
                  <a:gd name="T2" fmla="*/ 65 w 73"/>
                  <a:gd name="T3" fmla="*/ 60 h 60"/>
                  <a:gd name="T4" fmla="*/ 65 w 73"/>
                  <a:gd name="T5" fmla="*/ 26 h 60"/>
                  <a:gd name="T6" fmla="*/ 37 w 73"/>
                  <a:gd name="T7" fmla="*/ 6 h 60"/>
                  <a:gd name="T8" fmla="*/ 9 w 73"/>
                  <a:gd name="T9" fmla="*/ 26 h 60"/>
                  <a:gd name="T10" fmla="*/ 9 w 73"/>
                  <a:gd name="T11" fmla="*/ 60 h 60"/>
                  <a:gd name="T12" fmla="*/ 0 w 73"/>
                  <a:gd name="T13" fmla="*/ 60 h 60"/>
                  <a:gd name="T14" fmla="*/ 0 w 73"/>
                  <a:gd name="T15" fmla="*/ 26 h 60"/>
                  <a:gd name="T16" fmla="*/ 37 w 73"/>
                  <a:gd name="T17" fmla="*/ 0 h 60"/>
                  <a:gd name="T18" fmla="*/ 73 w 73"/>
                  <a:gd name="T19" fmla="*/ 26 h 60"/>
                  <a:gd name="T20" fmla="*/ 73 w 73"/>
                  <a:gd name="T21"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60">
                    <a:moveTo>
                      <a:pt x="73" y="60"/>
                    </a:moveTo>
                    <a:cubicBezTo>
                      <a:pt x="65" y="60"/>
                      <a:pt x="65" y="60"/>
                      <a:pt x="65" y="60"/>
                    </a:cubicBezTo>
                    <a:cubicBezTo>
                      <a:pt x="65" y="26"/>
                      <a:pt x="65" y="26"/>
                      <a:pt x="65" y="26"/>
                    </a:cubicBezTo>
                    <a:cubicBezTo>
                      <a:pt x="65" y="15"/>
                      <a:pt x="52" y="6"/>
                      <a:pt x="37" y="6"/>
                    </a:cubicBezTo>
                    <a:cubicBezTo>
                      <a:pt x="21" y="6"/>
                      <a:pt x="9" y="15"/>
                      <a:pt x="9" y="26"/>
                    </a:cubicBezTo>
                    <a:cubicBezTo>
                      <a:pt x="9" y="60"/>
                      <a:pt x="9" y="60"/>
                      <a:pt x="9" y="60"/>
                    </a:cubicBezTo>
                    <a:cubicBezTo>
                      <a:pt x="0" y="60"/>
                      <a:pt x="0" y="60"/>
                      <a:pt x="0" y="60"/>
                    </a:cubicBezTo>
                    <a:cubicBezTo>
                      <a:pt x="0" y="26"/>
                      <a:pt x="0" y="26"/>
                      <a:pt x="0" y="26"/>
                    </a:cubicBezTo>
                    <a:cubicBezTo>
                      <a:pt x="0" y="12"/>
                      <a:pt x="17" y="0"/>
                      <a:pt x="37" y="0"/>
                    </a:cubicBezTo>
                    <a:cubicBezTo>
                      <a:pt x="57" y="0"/>
                      <a:pt x="73" y="12"/>
                      <a:pt x="73" y="26"/>
                    </a:cubicBezTo>
                    <a:lnTo>
                      <a:pt x="73"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58" name="Freeform 76"/>
              <p:cNvSpPr>
                <a:spLocks/>
              </p:cNvSpPr>
              <p:nvPr/>
            </p:nvSpPr>
            <p:spPr bwMode="auto">
              <a:xfrm>
                <a:off x="1788394" y="959268"/>
                <a:ext cx="139515" cy="113709"/>
              </a:xfrm>
              <a:custGeom>
                <a:avLst/>
                <a:gdLst>
                  <a:gd name="T0" fmla="*/ 73 w 73"/>
                  <a:gd name="T1" fmla="*/ 60 h 60"/>
                  <a:gd name="T2" fmla="*/ 65 w 73"/>
                  <a:gd name="T3" fmla="*/ 60 h 60"/>
                  <a:gd name="T4" fmla="*/ 65 w 73"/>
                  <a:gd name="T5" fmla="*/ 26 h 60"/>
                  <a:gd name="T6" fmla="*/ 37 w 73"/>
                  <a:gd name="T7" fmla="*/ 6 h 60"/>
                  <a:gd name="T8" fmla="*/ 9 w 73"/>
                  <a:gd name="T9" fmla="*/ 26 h 60"/>
                  <a:gd name="T10" fmla="*/ 9 w 73"/>
                  <a:gd name="T11" fmla="*/ 60 h 60"/>
                  <a:gd name="T12" fmla="*/ 0 w 73"/>
                  <a:gd name="T13" fmla="*/ 60 h 60"/>
                  <a:gd name="T14" fmla="*/ 0 w 73"/>
                  <a:gd name="T15" fmla="*/ 26 h 60"/>
                  <a:gd name="T16" fmla="*/ 37 w 73"/>
                  <a:gd name="T17" fmla="*/ 0 h 60"/>
                  <a:gd name="T18" fmla="*/ 73 w 73"/>
                  <a:gd name="T19" fmla="*/ 26 h 60"/>
                  <a:gd name="T20" fmla="*/ 73 w 73"/>
                  <a:gd name="T21"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60">
                    <a:moveTo>
                      <a:pt x="73" y="60"/>
                    </a:moveTo>
                    <a:cubicBezTo>
                      <a:pt x="65" y="60"/>
                      <a:pt x="65" y="60"/>
                      <a:pt x="65" y="60"/>
                    </a:cubicBezTo>
                    <a:cubicBezTo>
                      <a:pt x="65" y="26"/>
                      <a:pt x="65" y="26"/>
                      <a:pt x="65" y="26"/>
                    </a:cubicBezTo>
                    <a:cubicBezTo>
                      <a:pt x="65" y="15"/>
                      <a:pt x="52" y="6"/>
                      <a:pt x="37" y="6"/>
                    </a:cubicBezTo>
                    <a:cubicBezTo>
                      <a:pt x="21" y="6"/>
                      <a:pt x="9" y="15"/>
                      <a:pt x="9" y="26"/>
                    </a:cubicBezTo>
                    <a:cubicBezTo>
                      <a:pt x="9" y="60"/>
                      <a:pt x="9" y="60"/>
                      <a:pt x="9" y="60"/>
                    </a:cubicBezTo>
                    <a:cubicBezTo>
                      <a:pt x="0" y="60"/>
                      <a:pt x="0" y="60"/>
                      <a:pt x="0" y="60"/>
                    </a:cubicBezTo>
                    <a:cubicBezTo>
                      <a:pt x="0" y="26"/>
                      <a:pt x="0" y="26"/>
                      <a:pt x="0" y="26"/>
                    </a:cubicBezTo>
                    <a:cubicBezTo>
                      <a:pt x="0" y="11"/>
                      <a:pt x="17" y="0"/>
                      <a:pt x="37" y="0"/>
                    </a:cubicBezTo>
                    <a:cubicBezTo>
                      <a:pt x="57" y="0"/>
                      <a:pt x="73" y="11"/>
                      <a:pt x="73" y="26"/>
                    </a:cubicBezTo>
                    <a:lnTo>
                      <a:pt x="73"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68" name="Group 67"/>
            <p:cNvGrpSpPr/>
            <p:nvPr/>
          </p:nvGrpSpPr>
          <p:grpSpPr>
            <a:xfrm>
              <a:off x="865853" y="551096"/>
              <a:ext cx="178966" cy="233228"/>
              <a:chOff x="2323872" y="689916"/>
              <a:chExt cx="454834" cy="592736"/>
            </a:xfrm>
            <a:solidFill>
              <a:schemeClr val="accent3"/>
            </a:solidFill>
          </p:grpSpPr>
          <p:sp>
            <p:nvSpPr>
              <p:cNvPr id="153" name="Freeform 77"/>
              <p:cNvSpPr>
                <a:spLocks/>
              </p:cNvSpPr>
              <p:nvPr/>
            </p:nvSpPr>
            <p:spPr bwMode="auto">
              <a:xfrm>
                <a:off x="2323872" y="979429"/>
                <a:ext cx="454834" cy="303223"/>
              </a:xfrm>
              <a:custGeom>
                <a:avLst/>
                <a:gdLst>
                  <a:gd name="T0" fmla="*/ 239 w 239"/>
                  <a:gd name="T1" fmla="*/ 159 h 159"/>
                  <a:gd name="T2" fmla="*/ 119 w 239"/>
                  <a:gd name="T3" fmla="*/ 0 h 159"/>
                  <a:gd name="T4" fmla="*/ 0 w 239"/>
                  <a:gd name="T5" fmla="*/ 159 h 159"/>
                  <a:gd name="T6" fmla="*/ 239 w 239"/>
                  <a:gd name="T7" fmla="*/ 159 h 159"/>
                </a:gdLst>
                <a:ahLst/>
                <a:cxnLst>
                  <a:cxn ang="0">
                    <a:pos x="T0" y="T1"/>
                  </a:cxn>
                  <a:cxn ang="0">
                    <a:pos x="T2" y="T3"/>
                  </a:cxn>
                  <a:cxn ang="0">
                    <a:pos x="T4" y="T5"/>
                  </a:cxn>
                  <a:cxn ang="0">
                    <a:pos x="T6" y="T7"/>
                  </a:cxn>
                </a:cxnLst>
                <a:rect l="0" t="0" r="r" b="b"/>
                <a:pathLst>
                  <a:path w="239" h="159">
                    <a:moveTo>
                      <a:pt x="239" y="159"/>
                    </a:moveTo>
                    <a:cubicBezTo>
                      <a:pt x="239" y="71"/>
                      <a:pt x="185" y="0"/>
                      <a:pt x="119" y="0"/>
                    </a:cubicBezTo>
                    <a:cubicBezTo>
                      <a:pt x="53" y="0"/>
                      <a:pt x="0" y="71"/>
                      <a:pt x="0" y="159"/>
                    </a:cubicBezTo>
                    <a:lnTo>
                      <a:pt x="239"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54" name="Oval 78"/>
              <p:cNvSpPr>
                <a:spLocks noChangeArrowheads="1"/>
              </p:cNvSpPr>
              <p:nvPr/>
            </p:nvSpPr>
            <p:spPr bwMode="auto">
              <a:xfrm>
                <a:off x="2413388" y="689916"/>
                <a:ext cx="268545" cy="26935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69" name="Group 68"/>
            <p:cNvGrpSpPr/>
            <p:nvPr/>
          </p:nvGrpSpPr>
          <p:grpSpPr>
            <a:xfrm>
              <a:off x="312771" y="399101"/>
              <a:ext cx="113917" cy="146917"/>
              <a:chOff x="918243" y="303630"/>
              <a:chExt cx="289513" cy="373383"/>
            </a:xfrm>
            <a:solidFill>
              <a:schemeClr val="accent3"/>
            </a:solidFill>
          </p:grpSpPr>
          <p:sp>
            <p:nvSpPr>
              <p:cNvPr id="151" name="Freeform 79"/>
              <p:cNvSpPr>
                <a:spLocks/>
              </p:cNvSpPr>
              <p:nvPr/>
            </p:nvSpPr>
            <p:spPr bwMode="auto">
              <a:xfrm>
                <a:off x="918243" y="486692"/>
                <a:ext cx="289513" cy="190321"/>
              </a:xfrm>
              <a:custGeom>
                <a:avLst/>
                <a:gdLst>
                  <a:gd name="T0" fmla="*/ 152 w 152"/>
                  <a:gd name="T1" fmla="*/ 100 h 100"/>
                  <a:gd name="T2" fmla="*/ 76 w 152"/>
                  <a:gd name="T3" fmla="*/ 0 h 100"/>
                  <a:gd name="T4" fmla="*/ 0 w 152"/>
                  <a:gd name="T5" fmla="*/ 100 h 100"/>
                  <a:gd name="T6" fmla="*/ 152 w 152"/>
                  <a:gd name="T7" fmla="*/ 100 h 100"/>
                </a:gdLst>
                <a:ahLst/>
                <a:cxnLst>
                  <a:cxn ang="0">
                    <a:pos x="T0" y="T1"/>
                  </a:cxn>
                  <a:cxn ang="0">
                    <a:pos x="T2" y="T3"/>
                  </a:cxn>
                  <a:cxn ang="0">
                    <a:pos x="T4" y="T5"/>
                  </a:cxn>
                  <a:cxn ang="0">
                    <a:pos x="T6" y="T7"/>
                  </a:cxn>
                </a:cxnLst>
                <a:rect l="0" t="0" r="r" b="b"/>
                <a:pathLst>
                  <a:path w="152" h="100">
                    <a:moveTo>
                      <a:pt x="152" y="100"/>
                    </a:moveTo>
                    <a:cubicBezTo>
                      <a:pt x="152" y="45"/>
                      <a:pt x="118" y="0"/>
                      <a:pt x="76" y="0"/>
                    </a:cubicBezTo>
                    <a:cubicBezTo>
                      <a:pt x="34" y="0"/>
                      <a:pt x="0" y="45"/>
                      <a:pt x="0" y="100"/>
                    </a:cubicBezTo>
                    <a:lnTo>
                      <a:pt x="152"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52" name="Oval 80"/>
              <p:cNvSpPr>
                <a:spLocks noChangeArrowheads="1"/>
              </p:cNvSpPr>
              <p:nvPr/>
            </p:nvSpPr>
            <p:spPr bwMode="auto">
              <a:xfrm>
                <a:off x="974694" y="303630"/>
                <a:ext cx="170159" cy="16935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sp>
          <p:nvSpPr>
            <p:cNvPr id="70" name="Freeform 81"/>
            <p:cNvSpPr>
              <a:spLocks noEditPoints="1"/>
            </p:cNvSpPr>
            <p:nvPr/>
          </p:nvSpPr>
          <p:spPr bwMode="auto">
            <a:xfrm>
              <a:off x="1177088" y="468041"/>
              <a:ext cx="184963" cy="177737"/>
            </a:xfrm>
            <a:custGeom>
              <a:avLst/>
              <a:gdLst>
                <a:gd name="T0" fmla="*/ 210 w 247"/>
                <a:gd name="T1" fmla="*/ 176 h 239"/>
                <a:gd name="T2" fmla="*/ 157 w 247"/>
                <a:gd name="T3" fmla="*/ 196 h 239"/>
                <a:gd name="T4" fmla="*/ 142 w 247"/>
                <a:gd name="T5" fmla="*/ 187 h 239"/>
                <a:gd name="T6" fmla="*/ 120 w 247"/>
                <a:gd name="T7" fmla="*/ 189 h 239"/>
                <a:gd name="T8" fmla="*/ 97 w 247"/>
                <a:gd name="T9" fmla="*/ 194 h 239"/>
                <a:gd name="T10" fmla="*/ 65 w 247"/>
                <a:gd name="T11" fmla="*/ 176 h 239"/>
                <a:gd name="T12" fmla="*/ 62 w 247"/>
                <a:gd name="T13" fmla="*/ 129 h 239"/>
                <a:gd name="T14" fmla="*/ 100 w 247"/>
                <a:gd name="T15" fmla="*/ 68 h 239"/>
                <a:gd name="T16" fmla="*/ 146 w 247"/>
                <a:gd name="T17" fmla="*/ 52 h 239"/>
                <a:gd name="T18" fmla="*/ 165 w 247"/>
                <a:gd name="T19" fmla="*/ 62 h 239"/>
                <a:gd name="T20" fmla="*/ 181 w 247"/>
                <a:gd name="T21" fmla="*/ 58 h 239"/>
                <a:gd name="T22" fmla="*/ 168 w 247"/>
                <a:gd name="T23" fmla="*/ 154 h 239"/>
                <a:gd name="T24" fmla="*/ 163 w 247"/>
                <a:gd name="T25" fmla="*/ 172 h 239"/>
                <a:gd name="T26" fmla="*/ 170 w 247"/>
                <a:gd name="T27" fmla="*/ 179 h 239"/>
                <a:gd name="T28" fmla="*/ 213 w 247"/>
                <a:gd name="T29" fmla="*/ 153 h 239"/>
                <a:gd name="T30" fmla="*/ 206 w 247"/>
                <a:gd name="T31" fmla="*/ 40 h 239"/>
                <a:gd name="T32" fmla="*/ 143 w 247"/>
                <a:gd name="T33" fmla="*/ 17 h 239"/>
                <a:gd name="T34" fmla="*/ 133 w 247"/>
                <a:gd name="T35" fmla="*/ 17 h 239"/>
                <a:gd name="T36" fmla="*/ 21 w 247"/>
                <a:gd name="T37" fmla="*/ 133 h 239"/>
                <a:gd name="T38" fmla="*/ 125 w 247"/>
                <a:gd name="T39" fmla="*/ 223 h 239"/>
                <a:gd name="T40" fmla="*/ 216 w 247"/>
                <a:gd name="T41" fmla="*/ 193 h 239"/>
                <a:gd name="T42" fmla="*/ 180 w 247"/>
                <a:gd name="T43" fmla="*/ 228 h 239"/>
                <a:gd name="T44" fmla="*/ 38 w 247"/>
                <a:gd name="T45" fmla="*/ 211 h 239"/>
                <a:gd name="T46" fmla="*/ 37 w 247"/>
                <a:gd name="T47" fmla="*/ 45 h 239"/>
                <a:gd name="T48" fmla="*/ 215 w 247"/>
                <a:gd name="T49" fmla="*/ 27 h 239"/>
                <a:gd name="T50" fmla="*/ 242 w 247"/>
                <a:gd name="T51" fmla="*/ 130 h 239"/>
                <a:gd name="T52" fmla="*/ 145 w 247"/>
                <a:gd name="T53" fmla="*/ 65 h 239"/>
                <a:gd name="T54" fmla="*/ 95 w 247"/>
                <a:gd name="T55" fmla="*/ 116 h 239"/>
                <a:gd name="T56" fmla="*/ 83 w 247"/>
                <a:gd name="T57" fmla="*/ 161 h 239"/>
                <a:gd name="T58" fmla="*/ 93 w 247"/>
                <a:gd name="T59" fmla="*/ 179 h 239"/>
                <a:gd name="T60" fmla="*/ 136 w 247"/>
                <a:gd name="T61" fmla="*/ 158 h 239"/>
                <a:gd name="T62" fmla="*/ 149 w 247"/>
                <a:gd name="T63" fmla="*/ 132 h 239"/>
                <a:gd name="T64" fmla="*/ 164 w 247"/>
                <a:gd name="T65" fmla="*/ 85 h 239"/>
                <a:gd name="T66" fmla="*/ 153 w 247"/>
                <a:gd name="T67" fmla="*/ 66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7" h="239">
                  <a:moveTo>
                    <a:pt x="242" y="130"/>
                  </a:moveTo>
                  <a:cubicBezTo>
                    <a:pt x="236" y="148"/>
                    <a:pt x="226" y="163"/>
                    <a:pt x="210" y="176"/>
                  </a:cubicBezTo>
                  <a:cubicBezTo>
                    <a:pt x="195" y="190"/>
                    <a:pt x="179" y="197"/>
                    <a:pt x="163" y="197"/>
                  </a:cubicBezTo>
                  <a:cubicBezTo>
                    <a:pt x="157" y="196"/>
                    <a:pt x="157" y="196"/>
                    <a:pt x="157" y="196"/>
                  </a:cubicBezTo>
                  <a:cubicBezTo>
                    <a:pt x="156" y="196"/>
                    <a:pt x="153" y="196"/>
                    <a:pt x="150" y="195"/>
                  </a:cubicBezTo>
                  <a:cubicBezTo>
                    <a:pt x="147" y="194"/>
                    <a:pt x="144" y="191"/>
                    <a:pt x="142" y="187"/>
                  </a:cubicBezTo>
                  <a:cubicBezTo>
                    <a:pt x="139" y="176"/>
                    <a:pt x="139" y="176"/>
                    <a:pt x="139" y="176"/>
                  </a:cubicBezTo>
                  <a:cubicBezTo>
                    <a:pt x="133" y="181"/>
                    <a:pt x="126" y="186"/>
                    <a:pt x="120" y="189"/>
                  </a:cubicBezTo>
                  <a:cubicBezTo>
                    <a:pt x="116" y="190"/>
                    <a:pt x="113" y="191"/>
                    <a:pt x="109" y="192"/>
                  </a:cubicBezTo>
                  <a:cubicBezTo>
                    <a:pt x="105" y="193"/>
                    <a:pt x="101" y="194"/>
                    <a:pt x="97" y="194"/>
                  </a:cubicBezTo>
                  <a:cubicBezTo>
                    <a:pt x="92" y="194"/>
                    <a:pt x="86" y="193"/>
                    <a:pt x="81" y="191"/>
                  </a:cubicBezTo>
                  <a:cubicBezTo>
                    <a:pt x="73" y="188"/>
                    <a:pt x="68" y="183"/>
                    <a:pt x="65" y="176"/>
                  </a:cubicBezTo>
                  <a:cubicBezTo>
                    <a:pt x="61" y="169"/>
                    <a:pt x="59" y="161"/>
                    <a:pt x="59" y="151"/>
                  </a:cubicBezTo>
                  <a:cubicBezTo>
                    <a:pt x="59" y="143"/>
                    <a:pt x="60" y="136"/>
                    <a:pt x="62" y="129"/>
                  </a:cubicBezTo>
                  <a:cubicBezTo>
                    <a:pt x="64" y="122"/>
                    <a:pt x="67" y="115"/>
                    <a:pt x="70" y="109"/>
                  </a:cubicBezTo>
                  <a:cubicBezTo>
                    <a:pt x="79" y="92"/>
                    <a:pt x="89" y="78"/>
                    <a:pt x="100" y="68"/>
                  </a:cubicBezTo>
                  <a:cubicBezTo>
                    <a:pt x="113" y="58"/>
                    <a:pt x="126" y="52"/>
                    <a:pt x="139" y="52"/>
                  </a:cubicBezTo>
                  <a:cubicBezTo>
                    <a:pt x="146" y="52"/>
                    <a:pt x="146" y="52"/>
                    <a:pt x="146" y="52"/>
                  </a:cubicBezTo>
                  <a:cubicBezTo>
                    <a:pt x="150" y="53"/>
                    <a:pt x="150" y="53"/>
                    <a:pt x="150" y="53"/>
                  </a:cubicBezTo>
                  <a:cubicBezTo>
                    <a:pt x="156" y="55"/>
                    <a:pt x="160" y="57"/>
                    <a:pt x="165" y="62"/>
                  </a:cubicBezTo>
                  <a:cubicBezTo>
                    <a:pt x="174" y="73"/>
                    <a:pt x="174" y="73"/>
                    <a:pt x="174" y="73"/>
                  </a:cubicBezTo>
                  <a:cubicBezTo>
                    <a:pt x="181" y="58"/>
                    <a:pt x="181" y="58"/>
                    <a:pt x="181" y="58"/>
                  </a:cubicBezTo>
                  <a:cubicBezTo>
                    <a:pt x="207" y="58"/>
                    <a:pt x="207" y="58"/>
                    <a:pt x="207" y="58"/>
                  </a:cubicBezTo>
                  <a:cubicBezTo>
                    <a:pt x="168" y="154"/>
                    <a:pt x="168" y="154"/>
                    <a:pt x="168" y="154"/>
                  </a:cubicBezTo>
                  <a:cubicBezTo>
                    <a:pt x="164" y="164"/>
                    <a:pt x="164" y="164"/>
                    <a:pt x="164" y="164"/>
                  </a:cubicBezTo>
                  <a:cubicBezTo>
                    <a:pt x="163" y="167"/>
                    <a:pt x="163" y="170"/>
                    <a:pt x="163" y="172"/>
                  </a:cubicBezTo>
                  <a:cubicBezTo>
                    <a:pt x="163" y="175"/>
                    <a:pt x="164" y="177"/>
                    <a:pt x="166" y="178"/>
                  </a:cubicBezTo>
                  <a:cubicBezTo>
                    <a:pt x="170" y="179"/>
                    <a:pt x="170" y="179"/>
                    <a:pt x="170" y="179"/>
                  </a:cubicBezTo>
                  <a:cubicBezTo>
                    <a:pt x="173" y="179"/>
                    <a:pt x="173" y="179"/>
                    <a:pt x="173" y="179"/>
                  </a:cubicBezTo>
                  <a:cubicBezTo>
                    <a:pt x="186" y="179"/>
                    <a:pt x="200" y="170"/>
                    <a:pt x="213" y="153"/>
                  </a:cubicBezTo>
                  <a:cubicBezTo>
                    <a:pt x="226" y="135"/>
                    <a:pt x="233" y="116"/>
                    <a:pt x="233" y="96"/>
                  </a:cubicBezTo>
                  <a:cubicBezTo>
                    <a:pt x="233" y="74"/>
                    <a:pt x="224" y="55"/>
                    <a:pt x="206" y="40"/>
                  </a:cubicBezTo>
                  <a:cubicBezTo>
                    <a:pt x="197" y="32"/>
                    <a:pt x="187" y="26"/>
                    <a:pt x="177" y="22"/>
                  </a:cubicBezTo>
                  <a:cubicBezTo>
                    <a:pt x="166" y="19"/>
                    <a:pt x="155" y="17"/>
                    <a:pt x="143" y="17"/>
                  </a:cubicBezTo>
                  <a:cubicBezTo>
                    <a:pt x="137" y="17"/>
                    <a:pt x="137" y="17"/>
                    <a:pt x="137" y="17"/>
                  </a:cubicBezTo>
                  <a:cubicBezTo>
                    <a:pt x="133" y="17"/>
                    <a:pt x="133" y="17"/>
                    <a:pt x="133" y="17"/>
                  </a:cubicBezTo>
                  <a:cubicBezTo>
                    <a:pt x="102" y="19"/>
                    <a:pt x="76" y="32"/>
                    <a:pt x="54" y="55"/>
                  </a:cubicBezTo>
                  <a:cubicBezTo>
                    <a:pt x="32" y="78"/>
                    <a:pt x="21" y="104"/>
                    <a:pt x="21" y="133"/>
                  </a:cubicBezTo>
                  <a:cubicBezTo>
                    <a:pt x="21" y="159"/>
                    <a:pt x="30" y="181"/>
                    <a:pt x="48" y="197"/>
                  </a:cubicBezTo>
                  <a:cubicBezTo>
                    <a:pt x="67" y="214"/>
                    <a:pt x="93" y="223"/>
                    <a:pt x="125" y="223"/>
                  </a:cubicBezTo>
                  <a:cubicBezTo>
                    <a:pt x="146" y="223"/>
                    <a:pt x="166" y="219"/>
                    <a:pt x="184" y="211"/>
                  </a:cubicBezTo>
                  <a:cubicBezTo>
                    <a:pt x="193" y="208"/>
                    <a:pt x="203" y="201"/>
                    <a:pt x="216" y="193"/>
                  </a:cubicBezTo>
                  <a:cubicBezTo>
                    <a:pt x="226" y="199"/>
                    <a:pt x="226" y="199"/>
                    <a:pt x="226" y="199"/>
                  </a:cubicBezTo>
                  <a:cubicBezTo>
                    <a:pt x="210" y="212"/>
                    <a:pt x="195" y="222"/>
                    <a:pt x="180" y="228"/>
                  </a:cubicBezTo>
                  <a:cubicBezTo>
                    <a:pt x="163" y="236"/>
                    <a:pt x="144" y="239"/>
                    <a:pt x="125" y="239"/>
                  </a:cubicBezTo>
                  <a:cubicBezTo>
                    <a:pt x="91" y="239"/>
                    <a:pt x="62" y="230"/>
                    <a:pt x="38" y="211"/>
                  </a:cubicBezTo>
                  <a:cubicBezTo>
                    <a:pt x="13" y="191"/>
                    <a:pt x="0" y="165"/>
                    <a:pt x="0" y="135"/>
                  </a:cubicBezTo>
                  <a:cubicBezTo>
                    <a:pt x="0" y="103"/>
                    <a:pt x="12" y="73"/>
                    <a:pt x="37" y="45"/>
                  </a:cubicBezTo>
                  <a:cubicBezTo>
                    <a:pt x="64" y="15"/>
                    <a:pt x="96" y="0"/>
                    <a:pt x="134" y="0"/>
                  </a:cubicBezTo>
                  <a:cubicBezTo>
                    <a:pt x="166" y="0"/>
                    <a:pt x="193" y="9"/>
                    <a:pt x="215" y="27"/>
                  </a:cubicBezTo>
                  <a:cubicBezTo>
                    <a:pt x="236" y="45"/>
                    <a:pt x="247" y="68"/>
                    <a:pt x="247" y="97"/>
                  </a:cubicBezTo>
                  <a:cubicBezTo>
                    <a:pt x="247" y="107"/>
                    <a:pt x="245" y="119"/>
                    <a:pt x="242" y="130"/>
                  </a:cubicBezTo>
                  <a:close/>
                  <a:moveTo>
                    <a:pt x="153" y="66"/>
                  </a:moveTo>
                  <a:cubicBezTo>
                    <a:pt x="150" y="65"/>
                    <a:pt x="148" y="65"/>
                    <a:pt x="145" y="65"/>
                  </a:cubicBezTo>
                  <a:cubicBezTo>
                    <a:pt x="137" y="65"/>
                    <a:pt x="127" y="70"/>
                    <a:pt x="117" y="81"/>
                  </a:cubicBezTo>
                  <a:cubicBezTo>
                    <a:pt x="109" y="91"/>
                    <a:pt x="102" y="102"/>
                    <a:pt x="95" y="116"/>
                  </a:cubicBezTo>
                  <a:cubicBezTo>
                    <a:pt x="92" y="124"/>
                    <a:pt x="89" y="132"/>
                    <a:pt x="87" y="139"/>
                  </a:cubicBezTo>
                  <a:cubicBezTo>
                    <a:pt x="84" y="148"/>
                    <a:pt x="83" y="155"/>
                    <a:pt x="83" y="161"/>
                  </a:cubicBezTo>
                  <a:cubicBezTo>
                    <a:pt x="83" y="165"/>
                    <a:pt x="84" y="169"/>
                    <a:pt x="85" y="172"/>
                  </a:cubicBezTo>
                  <a:cubicBezTo>
                    <a:pt x="87" y="175"/>
                    <a:pt x="89" y="177"/>
                    <a:pt x="93" y="179"/>
                  </a:cubicBezTo>
                  <a:cubicBezTo>
                    <a:pt x="97" y="181"/>
                    <a:pt x="101" y="182"/>
                    <a:pt x="105" y="182"/>
                  </a:cubicBezTo>
                  <a:cubicBezTo>
                    <a:pt x="116" y="182"/>
                    <a:pt x="127" y="174"/>
                    <a:pt x="136" y="158"/>
                  </a:cubicBezTo>
                  <a:cubicBezTo>
                    <a:pt x="137" y="156"/>
                    <a:pt x="139" y="153"/>
                    <a:pt x="141" y="149"/>
                  </a:cubicBezTo>
                  <a:cubicBezTo>
                    <a:pt x="143" y="145"/>
                    <a:pt x="146" y="139"/>
                    <a:pt x="149" y="132"/>
                  </a:cubicBezTo>
                  <a:cubicBezTo>
                    <a:pt x="153" y="124"/>
                    <a:pt x="157" y="116"/>
                    <a:pt x="159" y="109"/>
                  </a:cubicBezTo>
                  <a:cubicBezTo>
                    <a:pt x="162" y="99"/>
                    <a:pt x="164" y="92"/>
                    <a:pt x="164" y="85"/>
                  </a:cubicBezTo>
                  <a:cubicBezTo>
                    <a:pt x="164" y="80"/>
                    <a:pt x="163" y="77"/>
                    <a:pt x="161" y="73"/>
                  </a:cubicBezTo>
                  <a:cubicBezTo>
                    <a:pt x="160" y="70"/>
                    <a:pt x="157" y="68"/>
                    <a:pt x="153" y="66"/>
                  </a:cubicBezTo>
                  <a:close/>
                </a:path>
              </a:pathLst>
            </a:custGeom>
            <a:solidFill>
              <a:schemeClr val="accent5"/>
            </a:solidFill>
            <a:ln>
              <a:noFill/>
            </a:ln>
          </p:spPr>
          <p:txBody>
            <a:bodyPr/>
            <a:lstStyle/>
            <a:p>
              <a:pPr eaLnBrk="1" fontAlgn="auto" hangingPunct="1">
                <a:spcBef>
                  <a:spcPts val="0"/>
                </a:spcBef>
                <a:spcAft>
                  <a:spcPts val="0"/>
                </a:spcAft>
                <a:defRPr/>
              </a:pPr>
              <a:endParaRPr lang="en-US" dirty="0">
                <a:latin typeface="+mn-lt"/>
              </a:endParaRPr>
            </a:p>
          </p:txBody>
        </p:sp>
        <p:sp>
          <p:nvSpPr>
            <p:cNvPr id="71" name="Freeform 82"/>
            <p:cNvSpPr>
              <a:spLocks noEditPoints="1"/>
            </p:cNvSpPr>
            <p:nvPr/>
          </p:nvSpPr>
          <p:spPr bwMode="auto">
            <a:xfrm>
              <a:off x="1066401" y="70318"/>
              <a:ext cx="145641" cy="141316"/>
            </a:xfrm>
            <a:custGeom>
              <a:avLst/>
              <a:gdLst>
                <a:gd name="T0" fmla="*/ 166 w 195"/>
                <a:gd name="T1" fmla="*/ 139 h 188"/>
                <a:gd name="T2" fmla="*/ 124 w 195"/>
                <a:gd name="T3" fmla="*/ 155 h 188"/>
                <a:gd name="T4" fmla="*/ 112 w 195"/>
                <a:gd name="T5" fmla="*/ 147 h 188"/>
                <a:gd name="T6" fmla="*/ 95 w 195"/>
                <a:gd name="T7" fmla="*/ 149 h 188"/>
                <a:gd name="T8" fmla="*/ 77 w 195"/>
                <a:gd name="T9" fmla="*/ 153 h 188"/>
                <a:gd name="T10" fmla="*/ 51 w 195"/>
                <a:gd name="T11" fmla="*/ 139 h 188"/>
                <a:gd name="T12" fmla="*/ 49 w 195"/>
                <a:gd name="T13" fmla="*/ 102 h 188"/>
                <a:gd name="T14" fmla="*/ 79 w 195"/>
                <a:gd name="T15" fmla="*/ 54 h 188"/>
                <a:gd name="T16" fmla="*/ 115 w 195"/>
                <a:gd name="T17" fmla="*/ 41 h 188"/>
                <a:gd name="T18" fmla="*/ 130 w 195"/>
                <a:gd name="T19" fmla="*/ 49 h 188"/>
                <a:gd name="T20" fmla="*/ 143 w 195"/>
                <a:gd name="T21" fmla="*/ 46 h 188"/>
                <a:gd name="T22" fmla="*/ 132 w 195"/>
                <a:gd name="T23" fmla="*/ 121 h 188"/>
                <a:gd name="T24" fmla="*/ 129 w 195"/>
                <a:gd name="T25" fmla="*/ 135 h 188"/>
                <a:gd name="T26" fmla="*/ 134 w 195"/>
                <a:gd name="T27" fmla="*/ 141 h 188"/>
                <a:gd name="T28" fmla="*/ 168 w 195"/>
                <a:gd name="T29" fmla="*/ 120 h 188"/>
                <a:gd name="T30" fmla="*/ 162 w 195"/>
                <a:gd name="T31" fmla="*/ 31 h 188"/>
                <a:gd name="T32" fmla="*/ 113 w 195"/>
                <a:gd name="T33" fmla="*/ 13 h 188"/>
                <a:gd name="T34" fmla="*/ 105 w 195"/>
                <a:gd name="T35" fmla="*/ 13 h 188"/>
                <a:gd name="T36" fmla="*/ 17 w 195"/>
                <a:gd name="T37" fmla="*/ 105 h 188"/>
                <a:gd name="T38" fmla="*/ 99 w 195"/>
                <a:gd name="T39" fmla="*/ 176 h 188"/>
                <a:gd name="T40" fmla="*/ 170 w 195"/>
                <a:gd name="T41" fmla="*/ 152 h 188"/>
                <a:gd name="T42" fmla="*/ 142 w 195"/>
                <a:gd name="T43" fmla="*/ 180 h 188"/>
                <a:gd name="T44" fmla="*/ 30 w 195"/>
                <a:gd name="T45" fmla="*/ 166 h 188"/>
                <a:gd name="T46" fmla="*/ 29 w 195"/>
                <a:gd name="T47" fmla="*/ 36 h 188"/>
                <a:gd name="T48" fmla="*/ 169 w 195"/>
                <a:gd name="T49" fmla="*/ 22 h 188"/>
                <a:gd name="T50" fmla="*/ 191 w 195"/>
                <a:gd name="T51" fmla="*/ 103 h 188"/>
                <a:gd name="T52" fmla="*/ 115 w 195"/>
                <a:gd name="T53" fmla="*/ 51 h 188"/>
                <a:gd name="T54" fmla="*/ 75 w 195"/>
                <a:gd name="T55" fmla="*/ 92 h 188"/>
                <a:gd name="T56" fmla="*/ 66 w 195"/>
                <a:gd name="T57" fmla="*/ 127 h 188"/>
                <a:gd name="T58" fmla="*/ 74 w 195"/>
                <a:gd name="T59" fmla="*/ 141 h 188"/>
                <a:gd name="T60" fmla="*/ 107 w 195"/>
                <a:gd name="T61" fmla="*/ 124 h 188"/>
                <a:gd name="T62" fmla="*/ 118 w 195"/>
                <a:gd name="T63" fmla="*/ 104 h 188"/>
                <a:gd name="T64" fmla="*/ 129 w 195"/>
                <a:gd name="T65" fmla="*/ 67 h 188"/>
                <a:gd name="T66" fmla="*/ 121 w 195"/>
                <a:gd name="T67" fmla="*/ 52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5" h="188">
                  <a:moveTo>
                    <a:pt x="191" y="103"/>
                  </a:moveTo>
                  <a:cubicBezTo>
                    <a:pt x="186" y="116"/>
                    <a:pt x="178" y="128"/>
                    <a:pt x="166" y="139"/>
                  </a:cubicBezTo>
                  <a:cubicBezTo>
                    <a:pt x="153" y="150"/>
                    <a:pt x="141" y="155"/>
                    <a:pt x="129" y="155"/>
                  </a:cubicBezTo>
                  <a:cubicBezTo>
                    <a:pt x="124" y="155"/>
                    <a:pt x="124" y="155"/>
                    <a:pt x="124" y="155"/>
                  </a:cubicBezTo>
                  <a:cubicBezTo>
                    <a:pt x="123" y="155"/>
                    <a:pt x="121" y="154"/>
                    <a:pt x="118" y="153"/>
                  </a:cubicBezTo>
                  <a:cubicBezTo>
                    <a:pt x="116" y="153"/>
                    <a:pt x="114" y="151"/>
                    <a:pt x="112" y="147"/>
                  </a:cubicBezTo>
                  <a:cubicBezTo>
                    <a:pt x="110" y="139"/>
                    <a:pt x="110" y="139"/>
                    <a:pt x="110" y="139"/>
                  </a:cubicBezTo>
                  <a:cubicBezTo>
                    <a:pt x="105" y="143"/>
                    <a:pt x="100" y="146"/>
                    <a:pt x="95" y="149"/>
                  </a:cubicBezTo>
                  <a:cubicBezTo>
                    <a:pt x="92" y="150"/>
                    <a:pt x="89" y="151"/>
                    <a:pt x="86" y="152"/>
                  </a:cubicBezTo>
                  <a:cubicBezTo>
                    <a:pt x="83" y="152"/>
                    <a:pt x="80" y="153"/>
                    <a:pt x="77" y="153"/>
                  </a:cubicBezTo>
                  <a:cubicBezTo>
                    <a:pt x="73" y="153"/>
                    <a:pt x="68" y="152"/>
                    <a:pt x="64" y="150"/>
                  </a:cubicBezTo>
                  <a:cubicBezTo>
                    <a:pt x="58" y="148"/>
                    <a:pt x="54" y="144"/>
                    <a:pt x="51" y="139"/>
                  </a:cubicBezTo>
                  <a:cubicBezTo>
                    <a:pt x="48" y="133"/>
                    <a:pt x="47" y="127"/>
                    <a:pt x="47" y="119"/>
                  </a:cubicBezTo>
                  <a:cubicBezTo>
                    <a:pt x="47" y="113"/>
                    <a:pt x="48" y="107"/>
                    <a:pt x="49" y="102"/>
                  </a:cubicBezTo>
                  <a:cubicBezTo>
                    <a:pt x="51" y="96"/>
                    <a:pt x="53" y="91"/>
                    <a:pt x="56" y="86"/>
                  </a:cubicBezTo>
                  <a:cubicBezTo>
                    <a:pt x="62" y="72"/>
                    <a:pt x="70" y="62"/>
                    <a:pt x="79" y="54"/>
                  </a:cubicBezTo>
                  <a:cubicBezTo>
                    <a:pt x="89" y="46"/>
                    <a:pt x="99" y="41"/>
                    <a:pt x="110" y="41"/>
                  </a:cubicBezTo>
                  <a:cubicBezTo>
                    <a:pt x="115" y="41"/>
                    <a:pt x="115" y="41"/>
                    <a:pt x="115" y="41"/>
                  </a:cubicBezTo>
                  <a:cubicBezTo>
                    <a:pt x="118" y="42"/>
                    <a:pt x="118" y="42"/>
                    <a:pt x="118" y="42"/>
                  </a:cubicBezTo>
                  <a:cubicBezTo>
                    <a:pt x="123" y="43"/>
                    <a:pt x="127" y="45"/>
                    <a:pt x="130" y="49"/>
                  </a:cubicBezTo>
                  <a:cubicBezTo>
                    <a:pt x="137" y="58"/>
                    <a:pt x="137" y="58"/>
                    <a:pt x="137" y="58"/>
                  </a:cubicBezTo>
                  <a:cubicBezTo>
                    <a:pt x="143" y="46"/>
                    <a:pt x="143" y="46"/>
                    <a:pt x="143" y="46"/>
                  </a:cubicBezTo>
                  <a:cubicBezTo>
                    <a:pt x="163" y="46"/>
                    <a:pt x="163" y="46"/>
                    <a:pt x="163" y="46"/>
                  </a:cubicBezTo>
                  <a:cubicBezTo>
                    <a:pt x="132" y="121"/>
                    <a:pt x="132" y="121"/>
                    <a:pt x="132" y="121"/>
                  </a:cubicBezTo>
                  <a:cubicBezTo>
                    <a:pt x="130" y="129"/>
                    <a:pt x="130" y="129"/>
                    <a:pt x="130" y="129"/>
                  </a:cubicBezTo>
                  <a:cubicBezTo>
                    <a:pt x="129" y="131"/>
                    <a:pt x="129" y="134"/>
                    <a:pt x="129" y="135"/>
                  </a:cubicBezTo>
                  <a:cubicBezTo>
                    <a:pt x="129" y="138"/>
                    <a:pt x="129" y="140"/>
                    <a:pt x="131" y="140"/>
                  </a:cubicBezTo>
                  <a:cubicBezTo>
                    <a:pt x="134" y="141"/>
                    <a:pt x="134" y="141"/>
                    <a:pt x="134" y="141"/>
                  </a:cubicBezTo>
                  <a:cubicBezTo>
                    <a:pt x="137" y="141"/>
                    <a:pt x="137" y="141"/>
                    <a:pt x="137" y="141"/>
                  </a:cubicBezTo>
                  <a:cubicBezTo>
                    <a:pt x="147" y="141"/>
                    <a:pt x="157" y="134"/>
                    <a:pt x="168" y="120"/>
                  </a:cubicBezTo>
                  <a:cubicBezTo>
                    <a:pt x="178" y="107"/>
                    <a:pt x="183" y="92"/>
                    <a:pt x="183" y="76"/>
                  </a:cubicBezTo>
                  <a:cubicBezTo>
                    <a:pt x="183" y="58"/>
                    <a:pt x="176" y="43"/>
                    <a:pt x="162" y="31"/>
                  </a:cubicBezTo>
                  <a:cubicBezTo>
                    <a:pt x="155" y="25"/>
                    <a:pt x="148" y="21"/>
                    <a:pt x="139" y="18"/>
                  </a:cubicBezTo>
                  <a:cubicBezTo>
                    <a:pt x="131" y="15"/>
                    <a:pt x="122" y="13"/>
                    <a:pt x="113" y="13"/>
                  </a:cubicBezTo>
                  <a:cubicBezTo>
                    <a:pt x="108" y="13"/>
                    <a:pt x="108" y="13"/>
                    <a:pt x="108" y="13"/>
                  </a:cubicBezTo>
                  <a:cubicBezTo>
                    <a:pt x="105" y="13"/>
                    <a:pt x="105" y="13"/>
                    <a:pt x="105" y="13"/>
                  </a:cubicBezTo>
                  <a:cubicBezTo>
                    <a:pt x="81" y="16"/>
                    <a:pt x="60" y="26"/>
                    <a:pt x="43" y="44"/>
                  </a:cubicBezTo>
                  <a:cubicBezTo>
                    <a:pt x="26" y="62"/>
                    <a:pt x="17" y="82"/>
                    <a:pt x="17" y="105"/>
                  </a:cubicBezTo>
                  <a:cubicBezTo>
                    <a:pt x="17" y="126"/>
                    <a:pt x="24" y="142"/>
                    <a:pt x="38" y="155"/>
                  </a:cubicBezTo>
                  <a:cubicBezTo>
                    <a:pt x="53" y="169"/>
                    <a:pt x="73" y="176"/>
                    <a:pt x="99" y="176"/>
                  </a:cubicBezTo>
                  <a:cubicBezTo>
                    <a:pt x="115" y="176"/>
                    <a:pt x="131" y="173"/>
                    <a:pt x="145" y="166"/>
                  </a:cubicBezTo>
                  <a:cubicBezTo>
                    <a:pt x="152" y="164"/>
                    <a:pt x="160" y="159"/>
                    <a:pt x="170" y="152"/>
                  </a:cubicBezTo>
                  <a:cubicBezTo>
                    <a:pt x="178" y="157"/>
                    <a:pt x="178" y="157"/>
                    <a:pt x="178" y="157"/>
                  </a:cubicBezTo>
                  <a:cubicBezTo>
                    <a:pt x="166" y="167"/>
                    <a:pt x="154" y="175"/>
                    <a:pt x="142" y="180"/>
                  </a:cubicBezTo>
                  <a:cubicBezTo>
                    <a:pt x="128" y="185"/>
                    <a:pt x="114" y="188"/>
                    <a:pt x="98" y="188"/>
                  </a:cubicBezTo>
                  <a:cubicBezTo>
                    <a:pt x="72" y="188"/>
                    <a:pt x="49" y="181"/>
                    <a:pt x="30" y="166"/>
                  </a:cubicBezTo>
                  <a:cubicBezTo>
                    <a:pt x="10" y="150"/>
                    <a:pt x="0" y="130"/>
                    <a:pt x="0" y="106"/>
                  </a:cubicBezTo>
                  <a:cubicBezTo>
                    <a:pt x="0" y="81"/>
                    <a:pt x="10" y="58"/>
                    <a:pt x="29" y="36"/>
                  </a:cubicBezTo>
                  <a:cubicBezTo>
                    <a:pt x="51" y="12"/>
                    <a:pt x="76" y="0"/>
                    <a:pt x="105" y="0"/>
                  </a:cubicBezTo>
                  <a:cubicBezTo>
                    <a:pt x="131" y="0"/>
                    <a:pt x="152" y="8"/>
                    <a:pt x="169" y="22"/>
                  </a:cubicBezTo>
                  <a:cubicBezTo>
                    <a:pt x="186" y="36"/>
                    <a:pt x="195" y="54"/>
                    <a:pt x="195" y="76"/>
                  </a:cubicBezTo>
                  <a:cubicBezTo>
                    <a:pt x="195" y="85"/>
                    <a:pt x="193" y="94"/>
                    <a:pt x="191" y="103"/>
                  </a:cubicBezTo>
                  <a:close/>
                  <a:moveTo>
                    <a:pt x="121" y="52"/>
                  </a:moveTo>
                  <a:cubicBezTo>
                    <a:pt x="119" y="51"/>
                    <a:pt x="117" y="51"/>
                    <a:pt x="115" y="51"/>
                  </a:cubicBezTo>
                  <a:cubicBezTo>
                    <a:pt x="108" y="51"/>
                    <a:pt x="101" y="55"/>
                    <a:pt x="93" y="64"/>
                  </a:cubicBezTo>
                  <a:cubicBezTo>
                    <a:pt x="86" y="72"/>
                    <a:pt x="80" y="81"/>
                    <a:pt x="75" y="92"/>
                  </a:cubicBezTo>
                  <a:cubicBezTo>
                    <a:pt x="73" y="98"/>
                    <a:pt x="71" y="104"/>
                    <a:pt x="69" y="109"/>
                  </a:cubicBezTo>
                  <a:cubicBezTo>
                    <a:pt x="67" y="116"/>
                    <a:pt x="66" y="122"/>
                    <a:pt x="66" y="127"/>
                  </a:cubicBezTo>
                  <a:cubicBezTo>
                    <a:pt x="66" y="130"/>
                    <a:pt x="66" y="133"/>
                    <a:pt x="67" y="136"/>
                  </a:cubicBezTo>
                  <a:cubicBezTo>
                    <a:pt x="69" y="138"/>
                    <a:pt x="71" y="140"/>
                    <a:pt x="74" y="141"/>
                  </a:cubicBezTo>
                  <a:cubicBezTo>
                    <a:pt x="77" y="142"/>
                    <a:pt x="80" y="143"/>
                    <a:pt x="83" y="143"/>
                  </a:cubicBezTo>
                  <a:cubicBezTo>
                    <a:pt x="92" y="143"/>
                    <a:pt x="100" y="137"/>
                    <a:pt x="107" y="124"/>
                  </a:cubicBezTo>
                  <a:cubicBezTo>
                    <a:pt x="108" y="123"/>
                    <a:pt x="109" y="121"/>
                    <a:pt x="111" y="118"/>
                  </a:cubicBezTo>
                  <a:cubicBezTo>
                    <a:pt x="113" y="114"/>
                    <a:pt x="115" y="110"/>
                    <a:pt x="118" y="104"/>
                  </a:cubicBezTo>
                  <a:cubicBezTo>
                    <a:pt x="121" y="98"/>
                    <a:pt x="124" y="92"/>
                    <a:pt x="126" y="86"/>
                  </a:cubicBezTo>
                  <a:cubicBezTo>
                    <a:pt x="128" y="78"/>
                    <a:pt x="129" y="72"/>
                    <a:pt x="129" y="67"/>
                  </a:cubicBezTo>
                  <a:cubicBezTo>
                    <a:pt x="129" y="63"/>
                    <a:pt x="129" y="60"/>
                    <a:pt x="127" y="58"/>
                  </a:cubicBezTo>
                  <a:cubicBezTo>
                    <a:pt x="126" y="55"/>
                    <a:pt x="124" y="54"/>
                    <a:pt x="121" y="52"/>
                  </a:cubicBezTo>
                  <a:close/>
                </a:path>
              </a:pathLst>
            </a:custGeom>
            <a:solidFill>
              <a:schemeClr val="accent6"/>
            </a:solidFill>
            <a:ln>
              <a:noFill/>
            </a:ln>
          </p:spPr>
          <p:txBody>
            <a:bodyPr/>
            <a:lstStyle/>
            <a:p>
              <a:pPr eaLnBrk="1" fontAlgn="auto" hangingPunct="1">
                <a:spcBef>
                  <a:spcPts val="0"/>
                </a:spcBef>
                <a:spcAft>
                  <a:spcPts val="0"/>
                </a:spcAft>
                <a:defRPr/>
              </a:pPr>
              <a:endParaRPr lang="en-US" dirty="0">
                <a:latin typeface="+mn-lt"/>
              </a:endParaRPr>
            </a:p>
          </p:txBody>
        </p:sp>
        <p:grpSp>
          <p:nvGrpSpPr>
            <p:cNvPr id="72" name="Group 71"/>
            <p:cNvGrpSpPr/>
            <p:nvPr/>
          </p:nvGrpSpPr>
          <p:grpSpPr>
            <a:xfrm>
              <a:off x="845545" y="1246019"/>
              <a:ext cx="275113" cy="232276"/>
              <a:chOff x="2272260" y="2456027"/>
              <a:chExt cx="699186" cy="590317"/>
            </a:xfrm>
            <a:solidFill>
              <a:schemeClr val="accent3"/>
            </a:solidFill>
          </p:grpSpPr>
          <p:sp>
            <p:nvSpPr>
              <p:cNvPr id="147" name="Freeform 83"/>
              <p:cNvSpPr>
                <a:spLocks/>
              </p:cNvSpPr>
              <p:nvPr/>
            </p:nvSpPr>
            <p:spPr bwMode="auto">
              <a:xfrm>
                <a:off x="2272260" y="2743928"/>
                <a:ext cx="455640" cy="302416"/>
              </a:xfrm>
              <a:custGeom>
                <a:avLst/>
                <a:gdLst>
                  <a:gd name="T0" fmla="*/ 239 w 239"/>
                  <a:gd name="T1" fmla="*/ 159 h 159"/>
                  <a:gd name="T2" fmla="*/ 120 w 239"/>
                  <a:gd name="T3" fmla="*/ 0 h 159"/>
                  <a:gd name="T4" fmla="*/ 0 w 239"/>
                  <a:gd name="T5" fmla="*/ 159 h 159"/>
                  <a:gd name="T6" fmla="*/ 239 w 239"/>
                  <a:gd name="T7" fmla="*/ 159 h 159"/>
                </a:gdLst>
                <a:ahLst/>
                <a:cxnLst>
                  <a:cxn ang="0">
                    <a:pos x="T0" y="T1"/>
                  </a:cxn>
                  <a:cxn ang="0">
                    <a:pos x="T2" y="T3"/>
                  </a:cxn>
                  <a:cxn ang="0">
                    <a:pos x="T4" y="T5"/>
                  </a:cxn>
                  <a:cxn ang="0">
                    <a:pos x="T6" y="T7"/>
                  </a:cxn>
                </a:cxnLst>
                <a:rect l="0" t="0" r="r" b="b"/>
                <a:pathLst>
                  <a:path w="239" h="159">
                    <a:moveTo>
                      <a:pt x="239" y="159"/>
                    </a:moveTo>
                    <a:cubicBezTo>
                      <a:pt x="239" y="71"/>
                      <a:pt x="186" y="0"/>
                      <a:pt x="120" y="0"/>
                    </a:cubicBezTo>
                    <a:cubicBezTo>
                      <a:pt x="54" y="0"/>
                      <a:pt x="0" y="71"/>
                      <a:pt x="0" y="159"/>
                    </a:cubicBezTo>
                    <a:lnTo>
                      <a:pt x="239"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48" name="Oval 84"/>
              <p:cNvSpPr>
                <a:spLocks noChangeArrowheads="1"/>
              </p:cNvSpPr>
              <p:nvPr/>
            </p:nvSpPr>
            <p:spPr bwMode="auto">
              <a:xfrm>
                <a:off x="2363388" y="2456027"/>
                <a:ext cx="266933" cy="26693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49" name="Freeform 85"/>
              <p:cNvSpPr>
                <a:spLocks/>
              </p:cNvSpPr>
              <p:nvPr/>
            </p:nvSpPr>
            <p:spPr bwMode="auto">
              <a:xfrm>
                <a:off x="2659353" y="2743928"/>
                <a:ext cx="312093" cy="302416"/>
              </a:xfrm>
              <a:custGeom>
                <a:avLst/>
                <a:gdLst>
                  <a:gd name="T0" fmla="*/ 45 w 164"/>
                  <a:gd name="T1" fmla="*/ 0 h 159"/>
                  <a:gd name="T2" fmla="*/ 0 w 164"/>
                  <a:gd name="T3" fmla="*/ 11 h 159"/>
                  <a:gd name="T4" fmla="*/ 76 w 164"/>
                  <a:gd name="T5" fmla="*/ 159 h 159"/>
                  <a:gd name="T6" fmla="*/ 164 w 164"/>
                  <a:gd name="T7" fmla="*/ 159 h 159"/>
                  <a:gd name="T8" fmla="*/ 45 w 164"/>
                  <a:gd name="T9" fmla="*/ 0 h 159"/>
                </a:gdLst>
                <a:ahLst/>
                <a:cxnLst>
                  <a:cxn ang="0">
                    <a:pos x="T0" y="T1"/>
                  </a:cxn>
                  <a:cxn ang="0">
                    <a:pos x="T2" y="T3"/>
                  </a:cxn>
                  <a:cxn ang="0">
                    <a:pos x="T4" y="T5"/>
                  </a:cxn>
                  <a:cxn ang="0">
                    <a:pos x="T6" y="T7"/>
                  </a:cxn>
                  <a:cxn ang="0">
                    <a:pos x="T8" y="T9"/>
                  </a:cxn>
                </a:cxnLst>
                <a:rect l="0" t="0" r="r" b="b"/>
                <a:pathLst>
                  <a:path w="164" h="159">
                    <a:moveTo>
                      <a:pt x="45" y="0"/>
                    </a:moveTo>
                    <a:cubicBezTo>
                      <a:pt x="29" y="0"/>
                      <a:pt x="14" y="4"/>
                      <a:pt x="0" y="11"/>
                    </a:cubicBezTo>
                    <a:cubicBezTo>
                      <a:pt x="45" y="35"/>
                      <a:pt x="76" y="92"/>
                      <a:pt x="76" y="159"/>
                    </a:cubicBezTo>
                    <a:cubicBezTo>
                      <a:pt x="164" y="159"/>
                      <a:pt x="164" y="159"/>
                      <a:pt x="164" y="159"/>
                    </a:cubicBezTo>
                    <a:cubicBezTo>
                      <a:pt x="164" y="71"/>
                      <a:pt x="111" y="0"/>
                      <a:pt x="4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50" name="Freeform 86"/>
              <p:cNvSpPr>
                <a:spLocks/>
              </p:cNvSpPr>
              <p:nvPr/>
            </p:nvSpPr>
            <p:spPr bwMode="auto">
              <a:xfrm>
                <a:off x="2656933" y="2456027"/>
                <a:ext cx="217740" cy="266933"/>
              </a:xfrm>
              <a:custGeom>
                <a:avLst/>
                <a:gdLst>
                  <a:gd name="T0" fmla="*/ 26 w 114"/>
                  <a:gd name="T1" fmla="*/ 70 h 140"/>
                  <a:gd name="T2" fmla="*/ 0 w 114"/>
                  <a:gd name="T3" fmla="*/ 124 h 140"/>
                  <a:gd name="T4" fmla="*/ 44 w 114"/>
                  <a:gd name="T5" fmla="*/ 140 h 140"/>
                  <a:gd name="T6" fmla="*/ 114 w 114"/>
                  <a:gd name="T7" fmla="*/ 70 h 140"/>
                  <a:gd name="T8" fmla="*/ 44 w 114"/>
                  <a:gd name="T9" fmla="*/ 0 h 140"/>
                  <a:gd name="T10" fmla="*/ 0 w 114"/>
                  <a:gd name="T11" fmla="*/ 15 h 140"/>
                  <a:gd name="T12" fmla="*/ 26 w 114"/>
                  <a:gd name="T13" fmla="*/ 70 h 140"/>
                </a:gdLst>
                <a:ahLst/>
                <a:cxnLst>
                  <a:cxn ang="0">
                    <a:pos x="T0" y="T1"/>
                  </a:cxn>
                  <a:cxn ang="0">
                    <a:pos x="T2" y="T3"/>
                  </a:cxn>
                  <a:cxn ang="0">
                    <a:pos x="T4" y="T5"/>
                  </a:cxn>
                  <a:cxn ang="0">
                    <a:pos x="T6" y="T7"/>
                  </a:cxn>
                  <a:cxn ang="0">
                    <a:pos x="T8" y="T9"/>
                  </a:cxn>
                  <a:cxn ang="0">
                    <a:pos x="T10" y="T11"/>
                  </a:cxn>
                  <a:cxn ang="0">
                    <a:pos x="T12" y="T13"/>
                  </a:cxn>
                </a:cxnLst>
                <a:rect l="0" t="0" r="r" b="b"/>
                <a:pathLst>
                  <a:path w="114" h="140">
                    <a:moveTo>
                      <a:pt x="26" y="70"/>
                    </a:moveTo>
                    <a:cubicBezTo>
                      <a:pt x="26" y="92"/>
                      <a:pt x="16" y="111"/>
                      <a:pt x="0" y="124"/>
                    </a:cubicBezTo>
                    <a:cubicBezTo>
                      <a:pt x="12" y="134"/>
                      <a:pt x="27" y="140"/>
                      <a:pt x="44" y="140"/>
                    </a:cubicBezTo>
                    <a:cubicBezTo>
                      <a:pt x="83" y="140"/>
                      <a:pt x="114" y="108"/>
                      <a:pt x="114" y="70"/>
                    </a:cubicBezTo>
                    <a:cubicBezTo>
                      <a:pt x="114" y="31"/>
                      <a:pt x="83" y="0"/>
                      <a:pt x="44" y="0"/>
                    </a:cubicBezTo>
                    <a:cubicBezTo>
                      <a:pt x="27" y="0"/>
                      <a:pt x="12" y="5"/>
                      <a:pt x="0" y="15"/>
                    </a:cubicBezTo>
                    <a:cubicBezTo>
                      <a:pt x="16" y="28"/>
                      <a:pt x="26" y="48"/>
                      <a:pt x="26"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98372" name="Group 72"/>
            <p:cNvGrpSpPr>
              <a:grpSpLocks/>
            </p:cNvGrpSpPr>
            <p:nvPr/>
          </p:nvGrpSpPr>
          <p:grpSpPr bwMode="auto">
            <a:xfrm>
              <a:off x="7868241" y="4401714"/>
              <a:ext cx="281190" cy="220835"/>
              <a:chOff x="3239991" y="2406834"/>
              <a:chExt cx="649993" cy="510479"/>
            </a:xfrm>
          </p:grpSpPr>
          <p:sp>
            <p:nvSpPr>
              <p:cNvPr id="98394" name="Freeform 29"/>
              <p:cNvSpPr>
                <a:spLocks/>
              </p:cNvSpPr>
              <p:nvPr/>
            </p:nvSpPr>
            <p:spPr bwMode="auto">
              <a:xfrm>
                <a:off x="3239991" y="2448769"/>
                <a:ext cx="455640" cy="468544"/>
              </a:xfrm>
              <a:custGeom>
                <a:avLst/>
                <a:gdLst>
                  <a:gd name="T0" fmla="*/ 2147483647 w 239"/>
                  <a:gd name="T1" fmla="*/ 0 h 246"/>
                  <a:gd name="T2" fmla="*/ 2147483647 w 239"/>
                  <a:gd name="T3" fmla="*/ 0 h 246"/>
                  <a:gd name="T4" fmla="*/ 0 w 239"/>
                  <a:gd name="T5" fmla="*/ 2147483647 h 246"/>
                  <a:gd name="T6" fmla="*/ 0 w 239"/>
                  <a:gd name="T7" fmla="*/ 2147483647 h 246"/>
                  <a:gd name="T8" fmla="*/ 2147483647 w 239"/>
                  <a:gd name="T9" fmla="*/ 2147483647 h 246"/>
                  <a:gd name="T10" fmla="*/ 2147483647 w 239"/>
                  <a:gd name="T11" fmla="*/ 2147483647 h 246"/>
                  <a:gd name="T12" fmla="*/ 2147483647 w 239"/>
                  <a:gd name="T13" fmla="*/ 2147483647 h 246"/>
                  <a:gd name="T14" fmla="*/ 2147483647 w 239"/>
                  <a:gd name="T15" fmla="*/ 2147483647 h 246"/>
                  <a:gd name="T16" fmla="*/ 2147483647 w 239"/>
                  <a:gd name="T17" fmla="*/ 2147483647 h 246"/>
                  <a:gd name="T18" fmla="*/ 2147483647 w 239"/>
                  <a:gd name="T19" fmla="*/ 2147483647 h 246"/>
                  <a:gd name="T20" fmla="*/ 2147483647 w 239"/>
                  <a:gd name="T21" fmla="*/ 2147483647 h 246"/>
                  <a:gd name="T22" fmla="*/ 2147483647 w 239"/>
                  <a:gd name="T23" fmla="*/ 0 h 2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39" h="246">
                    <a:moveTo>
                      <a:pt x="190" y="0"/>
                    </a:moveTo>
                    <a:cubicBezTo>
                      <a:pt x="49" y="0"/>
                      <a:pt x="49" y="0"/>
                      <a:pt x="49" y="0"/>
                    </a:cubicBezTo>
                    <a:cubicBezTo>
                      <a:pt x="22" y="0"/>
                      <a:pt x="0" y="22"/>
                      <a:pt x="0" y="49"/>
                    </a:cubicBezTo>
                    <a:cubicBezTo>
                      <a:pt x="0" y="128"/>
                      <a:pt x="0" y="128"/>
                      <a:pt x="0" y="128"/>
                    </a:cubicBezTo>
                    <a:cubicBezTo>
                      <a:pt x="0" y="155"/>
                      <a:pt x="22" y="177"/>
                      <a:pt x="49" y="177"/>
                    </a:cubicBezTo>
                    <a:cubicBezTo>
                      <a:pt x="56" y="177"/>
                      <a:pt x="56" y="177"/>
                      <a:pt x="56" y="177"/>
                    </a:cubicBezTo>
                    <a:cubicBezTo>
                      <a:pt x="49" y="198"/>
                      <a:pt x="31" y="246"/>
                      <a:pt x="31" y="245"/>
                    </a:cubicBezTo>
                    <a:cubicBezTo>
                      <a:pt x="32" y="244"/>
                      <a:pt x="96" y="195"/>
                      <a:pt x="120" y="177"/>
                    </a:cubicBezTo>
                    <a:cubicBezTo>
                      <a:pt x="190" y="177"/>
                      <a:pt x="190" y="177"/>
                      <a:pt x="190" y="177"/>
                    </a:cubicBezTo>
                    <a:cubicBezTo>
                      <a:pt x="217" y="177"/>
                      <a:pt x="239" y="155"/>
                      <a:pt x="239" y="128"/>
                    </a:cubicBezTo>
                    <a:cubicBezTo>
                      <a:pt x="239" y="49"/>
                      <a:pt x="239" y="49"/>
                      <a:pt x="239" y="49"/>
                    </a:cubicBezTo>
                    <a:cubicBezTo>
                      <a:pt x="239" y="22"/>
                      <a:pt x="217" y="0"/>
                      <a:pt x="190" y="0"/>
                    </a:cubicBezTo>
                    <a:close/>
                  </a:path>
                </a:pathLst>
              </a:custGeom>
              <a:solidFill>
                <a:srgbClr val="70C4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8395" name="Freeform 30"/>
              <p:cNvSpPr>
                <a:spLocks/>
              </p:cNvSpPr>
              <p:nvPr/>
            </p:nvSpPr>
            <p:spPr bwMode="auto">
              <a:xfrm>
                <a:off x="3558536" y="2406834"/>
                <a:ext cx="331448" cy="384674"/>
              </a:xfrm>
              <a:custGeom>
                <a:avLst/>
                <a:gdLst>
                  <a:gd name="T0" fmla="*/ 2147483647 w 174"/>
                  <a:gd name="T1" fmla="*/ 0 h 202"/>
                  <a:gd name="T2" fmla="*/ 2147483647 w 174"/>
                  <a:gd name="T3" fmla="*/ 0 h 202"/>
                  <a:gd name="T4" fmla="*/ 0 w 174"/>
                  <a:gd name="T5" fmla="*/ 2147483647 h 202"/>
                  <a:gd name="T6" fmla="*/ 2147483647 w 174"/>
                  <a:gd name="T7" fmla="*/ 2147483647 h 202"/>
                  <a:gd name="T8" fmla="*/ 2147483647 w 174"/>
                  <a:gd name="T9" fmla="*/ 2147483647 h 202"/>
                  <a:gd name="T10" fmla="*/ 2147483647 w 174"/>
                  <a:gd name="T11" fmla="*/ 2147483647 h 202"/>
                  <a:gd name="T12" fmla="*/ 2147483647 w 174"/>
                  <a:gd name="T13" fmla="*/ 2147483647 h 202"/>
                  <a:gd name="T14" fmla="*/ 2147483647 w 174"/>
                  <a:gd name="T15" fmla="*/ 2147483647 h 202"/>
                  <a:gd name="T16" fmla="*/ 2147483647 w 174"/>
                  <a:gd name="T17" fmla="*/ 2147483647 h 202"/>
                  <a:gd name="T18" fmla="*/ 2147483647 w 174"/>
                  <a:gd name="T19" fmla="*/ 2147483647 h 202"/>
                  <a:gd name="T20" fmla="*/ 2147483647 w 174"/>
                  <a:gd name="T21" fmla="*/ 2147483647 h 202"/>
                  <a:gd name="T22" fmla="*/ 2147483647 w 174"/>
                  <a:gd name="T23" fmla="*/ 2147483647 h 202"/>
                  <a:gd name="T24" fmla="*/ 2147483647 w 174"/>
                  <a:gd name="T25" fmla="*/ 0 h 20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74" h="202">
                    <a:moveTo>
                      <a:pt x="134" y="0"/>
                    </a:moveTo>
                    <a:cubicBezTo>
                      <a:pt x="18" y="0"/>
                      <a:pt x="18" y="0"/>
                      <a:pt x="18" y="0"/>
                    </a:cubicBezTo>
                    <a:cubicBezTo>
                      <a:pt x="12" y="0"/>
                      <a:pt x="6" y="2"/>
                      <a:pt x="0" y="5"/>
                    </a:cubicBezTo>
                    <a:cubicBezTo>
                      <a:pt x="34" y="5"/>
                      <a:pt x="34" y="5"/>
                      <a:pt x="34" y="5"/>
                    </a:cubicBezTo>
                    <a:cubicBezTo>
                      <a:pt x="65" y="5"/>
                      <a:pt x="90" y="30"/>
                      <a:pt x="90" y="61"/>
                    </a:cubicBezTo>
                    <a:cubicBezTo>
                      <a:pt x="90" y="151"/>
                      <a:pt x="90" y="151"/>
                      <a:pt x="90" y="151"/>
                    </a:cubicBezTo>
                    <a:cubicBezTo>
                      <a:pt x="90" y="153"/>
                      <a:pt x="90" y="154"/>
                      <a:pt x="89" y="156"/>
                    </a:cubicBezTo>
                    <a:cubicBezTo>
                      <a:pt x="113" y="173"/>
                      <a:pt x="148" y="200"/>
                      <a:pt x="148" y="201"/>
                    </a:cubicBezTo>
                    <a:cubicBezTo>
                      <a:pt x="149" y="202"/>
                      <a:pt x="134" y="162"/>
                      <a:pt x="128" y="145"/>
                    </a:cubicBezTo>
                    <a:cubicBezTo>
                      <a:pt x="134" y="145"/>
                      <a:pt x="134" y="145"/>
                      <a:pt x="134" y="145"/>
                    </a:cubicBezTo>
                    <a:cubicBezTo>
                      <a:pt x="156" y="145"/>
                      <a:pt x="174" y="127"/>
                      <a:pt x="174" y="105"/>
                    </a:cubicBezTo>
                    <a:cubicBezTo>
                      <a:pt x="174" y="40"/>
                      <a:pt x="174" y="40"/>
                      <a:pt x="174" y="40"/>
                    </a:cubicBezTo>
                    <a:cubicBezTo>
                      <a:pt x="174" y="18"/>
                      <a:pt x="156" y="0"/>
                      <a:pt x="134" y="0"/>
                    </a:cubicBezTo>
                    <a:close/>
                  </a:path>
                </a:pathLst>
              </a:custGeom>
              <a:solidFill>
                <a:srgbClr val="70C4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74" name="Group 73"/>
            <p:cNvGrpSpPr/>
            <p:nvPr/>
          </p:nvGrpSpPr>
          <p:grpSpPr>
            <a:xfrm>
              <a:off x="6924546" y="4131340"/>
              <a:ext cx="281190" cy="221533"/>
              <a:chOff x="1058564" y="1781841"/>
              <a:chExt cx="649993" cy="512092"/>
            </a:xfrm>
            <a:solidFill>
              <a:schemeClr val="accent1"/>
            </a:solidFill>
          </p:grpSpPr>
          <p:sp>
            <p:nvSpPr>
              <p:cNvPr id="143" name="Freeform 31"/>
              <p:cNvSpPr>
                <a:spLocks/>
              </p:cNvSpPr>
              <p:nvPr/>
            </p:nvSpPr>
            <p:spPr bwMode="auto">
              <a:xfrm>
                <a:off x="1058564" y="1823776"/>
                <a:ext cx="457253" cy="470157"/>
              </a:xfrm>
              <a:custGeom>
                <a:avLst/>
                <a:gdLst>
                  <a:gd name="T0" fmla="*/ 191 w 240"/>
                  <a:gd name="T1" fmla="*/ 0 h 247"/>
                  <a:gd name="T2" fmla="*/ 49 w 240"/>
                  <a:gd name="T3" fmla="*/ 0 h 247"/>
                  <a:gd name="T4" fmla="*/ 0 w 240"/>
                  <a:gd name="T5" fmla="*/ 49 h 247"/>
                  <a:gd name="T6" fmla="*/ 0 w 240"/>
                  <a:gd name="T7" fmla="*/ 129 h 247"/>
                  <a:gd name="T8" fmla="*/ 49 w 240"/>
                  <a:gd name="T9" fmla="*/ 178 h 247"/>
                  <a:gd name="T10" fmla="*/ 57 w 240"/>
                  <a:gd name="T11" fmla="*/ 178 h 247"/>
                  <a:gd name="T12" fmla="*/ 32 w 240"/>
                  <a:gd name="T13" fmla="*/ 245 h 247"/>
                  <a:gd name="T14" fmla="*/ 121 w 240"/>
                  <a:gd name="T15" fmla="*/ 178 h 247"/>
                  <a:gd name="T16" fmla="*/ 191 w 240"/>
                  <a:gd name="T17" fmla="*/ 178 h 247"/>
                  <a:gd name="T18" fmla="*/ 240 w 240"/>
                  <a:gd name="T19" fmla="*/ 129 h 247"/>
                  <a:gd name="T20" fmla="*/ 240 w 240"/>
                  <a:gd name="T21" fmla="*/ 49 h 247"/>
                  <a:gd name="T22" fmla="*/ 191 w 240"/>
                  <a:gd name="T23" fmla="*/ 0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0" h="247">
                    <a:moveTo>
                      <a:pt x="191" y="0"/>
                    </a:moveTo>
                    <a:cubicBezTo>
                      <a:pt x="49" y="0"/>
                      <a:pt x="49" y="0"/>
                      <a:pt x="49" y="0"/>
                    </a:cubicBezTo>
                    <a:cubicBezTo>
                      <a:pt x="22" y="0"/>
                      <a:pt x="0" y="22"/>
                      <a:pt x="0" y="49"/>
                    </a:cubicBezTo>
                    <a:cubicBezTo>
                      <a:pt x="0" y="129"/>
                      <a:pt x="0" y="129"/>
                      <a:pt x="0" y="129"/>
                    </a:cubicBezTo>
                    <a:cubicBezTo>
                      <a:pt x="0" y="156"/>
                      <a:pt x="22" y="178"/>
                      <a:pt x="49" y="178"/>
                    </a:cubicBezTo>
                    <a:cubicBezTo>
                      <a:pt x="57" y="178"/>
                      <a:pt x="57" y="178"/>
                      <a:pt x="57" y="178"/>
                    </a:cubicBezTo>
                    <a:cubicBezTo>
                      <a:pt x="49" y="198"/>
                      <a:pt x="31" y="247"/>
                      <a:pt x="32" y="245"/>
                    </a:cubicBezTo>
                    <a:cubicBezTo>
                      <a:pt x="32" y="244"/>
                      <a:pt x="97" y="196"/>
                      <a:pt x="121" y="178"/>
                    </a:cubicBezTo>
                    <a:cubicBezTo>
                      <a:pt x="191" y="178"/>
                      <a:pt x="191" y="178"/>
                      <a:pt x="191" y="178"/>
                    </a:cubicBezTo>
                    <a:cubicBezTo>
                      <a:pt x="218" y="178"/>
                      <a:pt x="240" y="156"/>
                      <a:pt x="240" y="129"/>
                    </a:cubicBezTo>
                    <a:cubicBezTo>
                      <a:pt x="240" y="49"/>
                      <a:pt x="240" y="49"/>
                      <a:pt x="240" y="49"/>
                    </a:cubicBezTo>
                    <a:cubicBezTo>
                      <a:pt x="240" y="22"/>
                      <a:pt x="218" y="0"/>
                      <a:pt x="19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44" name="Freeform 32"/>
              <p:cNvSpPr>
                <a:spLocks/>
              </p:cNvSpPr>
              <p:nvPr/>
            </p:nvSpPr>
            <p:spPr bwMode="auto">
              <a:xfrm>
                <a:off x="1378722" y="1781841"/>
                <a:ext cx="329835" cy="384674"/>
              </a:xfrm>
              <a:custGeom>
                <a:avLst/>
                <a:gdLst>
                  <a:gd name="T0" fmla="*/ 133 w 173"/>
                  <a:gd name="T1" fmla="*/ 0 h 202"/>
                  <a:gd name="T2" fmla="*/ 18 w 173"/>
                  <a:gd name="T3" fmla="*/ 0 h 202"/>
                  <a:gd name="T4" fmla="*/ 0 w 173"/>
                  <a:gd name="T5" fmla="*/ 5 h 202"/>
                  <a:gd name="T6" fmla="*/ 33 w 173"/>
                  <a:gd name="T7" fmla="*/ 5 h 202"/>
                  <a:gd name="T8" fmla="*/ 89 w 173"/>
                  <a:gd name="T9" fmla="*/ 61 h 202"/>
                  <a:gd name="T10" fmla="*/ 89 w 173"/>
                  <a:gd name="T11" fmla="*/ 151 h 202"/>
                  <a:gd name="T12" fmla="*/ 89 w 173"/>
                  <a:gd name="T13" fmla="*/ 156 h 202"/>
                  <a:gd name="T14" fmla="*/ 148 w 173"/>
                  <a:gd name="T15" fmla="*/ 201 h 202"/>
                  <a:gd name="T16" fmla="*/ 127 w 173"/>
                  <a:gd name="T17" fmla="*/ 145 h 202"/>
                  <a:gd name="T18" fmla="*/ 133 w 173"/>
                  <a:gd name="T19" fmla="*/ 145 h 202"/>
                  <a:gd name="T20" fmla="*/ 173 w 173"/>
                  <a:gd name="T21" fmla="*/ 105 h 202"/>
                  <a:gd name="T22" fmla="*/ 173 w 173"/>
                  <a:gd name="T23" fmla="*/ 41 h 202"/>
                  <a:gd name="T24" fmla="*/ 133 w 173"/>
                  <a:gd name="T25"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202">
                    <a:moveTo>
                      <a:pt x="133" y="0"/>
                    </a:moveTo>
                    <a:cubicBezTo>
                      <a:pt x="18" y="0"/>
                      <a:pt x="18" y="0"/>
                      <a:pt x="18" y="0"/>
                    </a:cubicBezTo>
                    <a:cubicBezTo>
                      <a:pt x="11" y="0"/>
                      <a:pt x="5" y="2"/>
                      <a:pt x="0" y="5"/>
                    </a:cubicBezTo>
                    <a:cubicBezTo>
                      <a:pt x="33" y="5"/>
                      <a:pt x="33" y="5"/>
                      <a:pt x="33" y="5"/>
                    </a:cubicBezTo>
                    <a:cubicBezTo>
                      <a:pt x="64" y="5"/>
                      <a:pt x="89" y="30"/>
                      <a:pt x="89" y="61"/>
                    </a:cubicBezTo>
                    <a:cubicBezTo>
                      <a:pt x="89" y="151"/>
                      <a:pt x="89" y="151"/>
                      <a:pt x="89" y="151"/>
                    </a:cubicBezTo>
                    <a:cubicBezTo>
                      <a:pt x="89" y="153"/>
                      <a:pt x="89" y="154"/>
                      <a:pt x="89" y="156"/>
                    </a:cubicBezTo>
                    <a:cubicBezTo>
                      <a:pt x="113" y="174"/>
                      <a:pt x="148" y="200"/>
                      <a:pt x="148" y="201"/>
                    </a:cubicBezTo>
                    <a:cubicBezTo>
                      <a:pt x="148" y="202"/>
                      <a:pt x="133" y="162"/>
                      <a:pt x="127" y="145"/>
                    </a:cubicBezTo>
                    <a:cubicBezTo>
                      <a:pt x="133" y="145"/>
                      <a:pt x="133" y="145"/>
                      <a:pt x="133" y="145"/>
                    </a:cubicBezTo>
                    <a:cubicBezTo>
                      <a:pt x="155" y="145"/>
                      <a:pt x="173" y="127"/>
                      <a:pt x="173" y="105"/>
                    </a:cubicBezTo>
                    <a:cubicBezTo>
                      <a:pt x="173" y="41"/>
                      <a:pt x="173" y="41"/>
                      <a:pt x="173" y="41"/>
                    </a:cubicBezTo>
                    <a:cubicBezTo>
                      <a:pt x="173" y="18"/>
                      <a:pt x="155" y="0"/>
                      <a:pt x="13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98374" name="Group 74"/>
            <p:cNvGrpSpPr>
              <a:grpSpLocks/>
            </p:cNvGrpSpPr>
            <p:nvPr/>
          </p:nvGrpSpPr>
          <p:grpSpPr bwMode="auto">
            <a:xfrm>
              <a:off x="7353308" y="3412665"/>
              <a:ext cx="280841" cy="220835"/>
              <a:chOff x="2049682" y="120567"/>
              <a:chExt cx="649187" cy="510479"/>
            </a:xfrm>
          </p:grpSpPr>
          <p:sp>
            <p:nvSpPr>
              <p:cNvPr id="98392" name="Freeform 33"/>
              <p:cNvSpPr>
                <a:spLocks/>
              </p:cNvSpPr>
              <p:nvPr/>
            </p:nvSpPr>
            <p:spPr bwMode="auto">
              <a:xfrm>
                <a:off x="2049682" y="162502"/>
                <a:ext cx="457253" cy="468544"/>
              </a:xfrm>
              <a:custGeom>
                <a:avLst/>
                <a:gdLst>
                  <a:gd name="T0" fmla="*/ 2147483647 w 240"/>
                  <a:gd name="T1" fmla="*/ 0 h 246"/>
                  <a:gd name="T2" fmla="*/ 2147483647 w 240"/>
                  <a:gd name="T3" fmla="*/ 0 h 246"/>
                  <a:gd name="T4" fmla="*/ 0 w 240"/>
                  <a:gd name="T5" fmla="*/ 2147483647 h 246"/>
                  <a:gd name="T6" fmla="*/ 0 w 240"/>
                  <a:gd name="T7" fmla="*/ 2147483647 h 246"/>
                  <a:gd name="T8" fmla="*/ 2147483647 w 240"/>
                  <a:gd name="T9" fmla="*/ 2147483647 h 246"/>
                  <a:gd name="T10" fmla="*/ 2147483647 w 240"/>
                  <a:gd name="T11" fmla="*/ 2147483647 h 246"/>
                  <a:gd name="T12" fmla="*/ 2147483647 w 240"/>
                  <a:gd name="T13" fmla="*/ 2147483647 h 246"/>
                  <a:gd name="T14" fmla="*/ 2147483647 w 240"/>
                  <a:gd name="T15" fmla="*/ 2147483647 h 246"/>
                  <a:gd name="T16" fmla="*/ 2147483647 w 240"/>
                  <a:gd name="T17" fmla="*/ 2147483647 h 246"/>
                  <a:gd name="T18" fmla="*/ 2147483647 w 240"/>
                  <a:gd name="T19" fmla="*/ 2147483647 h 246"/>
                  <a:gd name="T20" fmla="*/ 2147483647 w 240"/>
                  <a:gd name="T21" fmla="*/ 2147483647 h 246"/>
                  <a:gd name="T22" fmla="*/ 2147483647 w 240"/>
                  <a:gd name="T23" fmla="*/ 0 h 24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240" h="246">
                    <a:moveTo>
                      <a:pt x="191" y="0"/>
                    </a:moveTo>
                    <a:cubicBezTo>
                      <a:pt x="49" y="0"/>
                      <a:pt x="49" y="0"/>
                      <a:pt x="49" y="0"/>
                    </a:cubicBezTo>
                    <a:cubicBezTo>
                      <a:pt x="22" y="0"/>
                      <a:pt x="0" y="22"/>
                      <a:pt x="0" y="49"/>
                    </a:cubicBezTo>
                    <a:cubicBezTo>
                      <a:pt x="0" y="128"/>
                      <a:pt x="0" y="128"/>
                      <a:pt x="0" y="128"/>
                    </a:cubicBezTo>
                    <a:cubicBezTo>
                      <a:pt x="0" y="155"/>
                      <a:pt x="22" y="177"/>
                      <a:pt x="49" y="177"/>
                    </a:cubicBezTo>
                    <a:cubicBezTo>
                      <a:pt x="57" y="177"/>
                      <a:pt x="57" y="177"/>
                      <a:pt x="57" y="177"/>
                    </a:cubicBezTo>
                    <a:cubicBezTo>
                      <a:pt x="49" y="198"/>
                      <a:pt x="31" y="246"/>
                      <a:pt x="31" y="245"/>
                    </a:cubicBezTo>
                    <a:cubicBezTo>
                      <a:pt x="32" y="244"/>
                      <a:pt x="97" y="195"/>
                      <a:pt x="121" y="177"/>
                    </a:cubicBezTo>
                    <a:cubicBezTo>
                      <a:pt x="191" y="177"/>
                      <a:pt x="191" y="177"/>
                      <a:pt x="191" y="177"/>
                    </a:cubicBezTo>
                    <a:cubicBezTo>
                      <a:pt x="218" y="177"/>
                      <a:pt x="240" y="155"/>
                      <a:pt x="240" y="128"/>
                    </a:cubicBezTo>
                    <a:cubicBezTo>
                      <a:pt x="240" y="49"/>
                      <a:pt x="240" y="49"/>
                      <a:pt x="240" y="49"/>
                    </a:cubicBezTo>
                    <a:cubicBezTo>
                      <a:pt x="240" y="22"/>
                      <a:pt x="218" y="0"/>
                      <a:pt x="191" y="0"/>
                    </a:cubicBezTo>
                    <a:close/>
                  </a:path>
                </a:pathLst>
              </a:custGeom>
              <a:solidFill>
                <a:srgbClr val="70C4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8393" name="Freeform 34"/>
              <p:cNvSpPr>
                <a:spLocks/>
              </p:cNvSpPr>
              <p:nvPr/>
            </p:nvSpPr>
            <p:spPr bwMode="auto">
              <a:xfrm>
                <a:off x="2369840" y="120567"/>
                <a:ext cx="329029" cy="383061"/>
              </a:xfrm>
              <a:custGeom>
                <a:avLst/>
                <a:gdLst>
                  <a:gd name="T0" fmla="*/ 2147483647 w 173"/>
                  <a:gd name="T1" fmla="*/ 0 h 201"/>
                  <a:gd name="T2" fmla="*/ 2147483647 w 173"/>
                  <a:gd name="T3" fmla="*/ 0 h 201"/>
                  <a:gd name="T4" fmla="*/ 0 w 173"/>
                  <a:gd name="T5" fmla="*/ 2147483647 h 201"/>
                  <a:gd name="T6" fmla="*/ 2147483647 w 173"/>
                  <a:gd name="T7" fmla="*/ 2147483647 h 201"/>
                  <a:gd name="T8" fmla="*/ 2147483647 w 173"/>
                  <a:gd name="T9" fmla="*/ 2147483647 h 201"/>
                  <a:gd name="T10" fmla="*/ 2147483647 w 173"/>
                  <a:gd name="T11" fmla="*/ 2147483647 h 201"/>
                  <a:gd name="T12" fmla="*/ 2147483647 w 173"/>
                  <a:gd name="T13" fmla="*/ 2147483647 h 201"/>
                  <a:gd name="T14" fmla="*/ 2147483647 w 173"/>
                  <a:gd name="T15" fmla="*/ 2147483647 h 201"/>
                  <a:gd name="T16" fmla="*/ 2147483647 w 173"/>
                  <a:gd name="T17" fmla="*/ 2147483647 h 201"/>
                  <a:gd name="T18" fmla="*/ 2147483647 w 173"/>
                  <a:gd name="T19" fmla="*/ 2147483647 h 201"/>
                  <a:gd name="T20" fmla="*/ 2147483647 w 173"/>
                  <a:gd name="T21" fmla="*/ 2147483647 h 201"/>
                  <a:gd name="T22" fmla="*/ 2147483647 w 173"/>
                  <a:gd name="T23" fmla="*/ 2147483647 h 201"/>
                  <a:gd name="T24" fmla="*/ 2147483647 w 173"/>
                  <a:gd name="T25" fmla="*/ 0 h 201"/>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173" h="201">
                    <a:moveTo>
                      <a:pt x="133" y="0"/>
                    </a:moveTo>
                    <a:cubicBezTo>
                      <a:pt x="17" y="0"/>
                      <a:pt x="17" y="0"/>
                      <a:pt x="17" y="0"/>
                    </a:cubicBezTo>
                    <a:cubicBezTo>
                      <a:pt x="11" y="0"/>
                      <a:pt x="5" y="1"/>
                      <a:pt x="0" y="4"/>
                    </a:cubicBezTo>
                    <a:cubicBezTo>
                      <a:pt x="33" y="4"/>
                      <a:pt x="33" y="4"/>
                      <a:pt x="33" y="4"/>
                    </a:cubicBezTo>
                    <a:cubicBezTo>
                      <a:pt x="64" y="4"/>
                      <a:pt x="89" y="29"/>
                      <a:pt x="89" y="60"/>
                    </a:cubicBezTo>
                    <a:cubicBezTo>
                      <a:pt x="89" y="151"/>
                      <a:pt x="89" y="151"/>
                      <a:pt x="89" y="151"/>
                    </a:cubicBezTo>
                    <a:cubicBezTo>
                      <a:pt x="89" y="152"/>
                      <a:pt x="89" y="154"/>
                      <a:pt x="89" y="155"/>
                    </a:cubicBezTo>
                    <a:cubicBezTo>
                      <a:pt x="112" y="173"/>
                      <a:pt x="147" y="199"/>
                      <a:pt x="148" y="200"/>
                    </a:cubicBezTo>
                    <a:cubicBezTo>
                      <a:pt x="148" y="201"/>
                      <a:pt x="133" y="162"/>
                      <a:pt x="127" y="145"/>
                    </a:cubicBezTo>
                    <a:cubicBezTo>
                      <a:pt x="133" y="145"/>
                      <a:pt x="133" y="145"/>
                      <a:pt x="133" y="145"/>
                    </a:cubicBezTo>
                    <a:cubicBezTo>
                      <a:pt x="155" y="145"/>
                      <a:pt x="173" y="127"/>
                      <a:pt x="173" y="105"/>
                    </a:cubicBezTo>
                    <a:cubicBezTo>
                      <a:pt x="173" y="40"/>
                      <a:pt x="173" y="40"/>
                      <a:pt x="173" y="40"/>
                    </a:cubicBezTo>
                    <a:cubicBezTo>
                      <a:pt x="173" y="18"/>
                      <a:pt x="155" y="0"/>
                      <a:pt x="133" y="0"/>
                    </a:cubicBezTo>
                    <a:close/>
                  </a:path>
                </a:pathLst>
              </a:custGeom>
              <a:solidFill>
                <a:srgbClr val="70C4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76" name="Group 75"/>
            <p:cNvGrpSpPr/>
            <p:nvPr/>
          </p:nvGrpSpPr>
          <p:grpSpPr>
            <a:xfrm>
              <a:off x="7362379" y="4066101"/>
              <a:ext cx="312937" cy="238278"/>
              <a:chOff x="2070649" y="1631036"/>
              <a:chExt cx="723379" cy="550800"/>
            </a:xfrm>
            <a:solidFill>
              <a:schemeClr val="accent2"/>
            </a:solidFill>
          </p:grpSpPr>
          <p:sp>
            <p:nvSpPr>
              <p:cNvPr id="137" name="Oval 35"/>
              <p:cNvSpPr>
                <a:spLocks noChangeArrowheads="1"/>
              </p:cNvSpPr>
              <p:nvPr/>
            </p:nvSpPr>
            <p:spPr bwMode="auto">
              <a:xfrm>
                <a:off x="2344840" y="2015709"/>
                <a:ext cx="165321" cy="166127"/>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38" name="Freeform 36"/>
              <p:cNvSpPr>
                <a:spLocks/>
              </p:cNvSpPr>
              <p:nvPr/>
            </p:nvSpPr>
            <p:spPr bwMode="auto">
              <a:xfrm>
                <a:off x="2228712" y="1861679"/>
                <a:ext cx="405641" cy="169353"/>
              </a:xfrm>
              <a:custGeom>
                <a:avLst/>
                <a:gdLst>
                  <a:gd name="T0" fmla="*/ 105 w 213"/>
                  <a:gd name="T1" fmla="*/ 31 h 89"/>
                  <a:gd name="T2" fmla="*/ 191 w 213"/>
                  <a:gd name="T3" fmla="*/ 89 h 89"/>
                  <a:gd name="T4" fmla="*/ 213 w 213"/>
                  <a:gd name="T5" fmla="*/ 64 h 89"/>
                  <a:gd name="T6" fmla="*/ 105 w 213"/>
                  <a:gd name="T7" fmla="*/ 0 h 89"/>
                  <a:gd name="T8" fmla="*/ 0 w 213"/>
                  <a:gd name="T9" fmla="*/ 58 h 89"/>
                  <a:gd name="T10" fmla="*/ 21 w 213"/>
                  <a:gd name="T11" fmla="*/ 82 h 89"/>
                  <a:gd name="T12" fmla="*/ 105 w 213"/>
                  <a:gd name="T13" fmla="*/ 31 h 89"/>
                </a:gdLst>
                <a:ahLst/>
                <a:cxnLst>
                  <a:cxn ang="0">
                    <a:pos x="T0" y="T1"/>
                  </a:cxn>
                  <a:cxn ang="0">
                    <a:pos x="T2" y="T3"/>
                  </a:cxn>
                  <a:cxn ang="0">
                    <a:pos x="T4" y="T5"/>
                  </a:cxn>
                  <a:cxn ang="0">
                    <a:pos x="T6" y="T7"/>
                  </a:cxn>
                  <a:cxn ang="0">
                    <a:pos x="T8" y="T9"/>
                  </a:cxn>
                  <a:cxn ang="0">
                    <a:pos x="T10" y="T11"/>
                  </a:cxn>
                  <a:cxn ang="0">
                    <a:pos x="T12" y="T13"/>
                  </a:cxn>
                </a:cxnLst>
                <a:rect l="0" t="0" r="r" b="b"/>
                <a:pathLst>
                  <a:path w="213" h="89">
                    <a:moveTo>
                      <a:pt x="105" y="31"/>
                    </a:moveTo>
                    <a:cubicBezTo>
                      <a:pt x="144" y="31"/>
                      <a:pt x="177" y="54"/>
                      <a:pt x="191" y="89"/>
                    </a:cubicBezTo>
                    <a:cubicBezTo>
                      <a:pt x="213" y="64"/>
                      <a:pt x="213" y="64"/>
                      <a:pt x="213" y="64"/>
                    </a:cubicBezTo>
                    <a:cubicBezTo>
                      <a:pt x="192" y="26"/>
                      <a:pt x="152" y="0"/>
                      <a:pt x="105" y="0"/>
                    </a:cubicBezTo>
                    <a:cubicBezTo>
                      <a:pt x="61" y="0"/>
                      <a:pt x="22" y="23"/>
                      <a:pt x="0" y="58"/>
                    </a:cubicBezTo>
                    <a:cubicBezTo>
                      <a:pt x="21" y="82"/>
                      <a:pt x="21" y="82"/>
                      <a:pt x="21" y="82"/>
                    </a:cubicBezTo>
                    <a:cubicBezTo>
                      <a:pt x="37" y="51"/>
                      <a:pt x="68" y="31"/>
                      <a:pt x="105"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39" name="Freeform 37"/>
              <p:cNvSpPr>
                <a:spLocks/>
              </p:cNvSpPr>
              <p:nvPr/>
            </p:nvSpPr>
            <p:spPr bwMode="auto">
              <a:xfrm>
                <a:off x="2157745" y="1749583"/>
                <a:ext cx="549187" cy="195966"/>
              </a:xfrm>
              <a:custGeom>
                <a:avLst/>
                <a:gdLst>
                  <a:gd name="T0" fmla="*/ 142 w 288"/>
                  <a:gd name="T1" fmla="*/ 34 h 103"/>
                  <a:gd name="T2" fmla="*/ 264 w 288"/>
                  <a:gd name="T3" fmla="*/ 103 h 103"/>
                  <a:gd name="T4" fmla="*/ 288 w 288"/>
                  <a:gd name="T5" fmla="*/ 76 h 103"/>
                  <a:gd name="T6" fmla="*/ 142 w 288"/>
                  <a:gd name="T7" fmla="*/ 0 h 103"/>
                  <a:gd name="T8" fmla="*/ 0 w 288"/>
                  <a:gd name="T9" fmla="*/ 71 h 103"/>
                  <a:gd name="T10" fmla="*/ 23 w 288"/>
                  <a:gd name="T11" fmla="*/ 97 h 103"/>
                  <a:gd name="T12" fmla="*/ 142 w 288"/>
                  <a:gd name="T13" fmla="*/ 34 h 103"/>
                </a:gdLst>
                <a:ahLst/>
                <a:cxnLst>
                  <a:cxn ang="0">
                    <a:pos x="T0" y="T1"/>
                  </a:cxn>
                  <a:cxn ang="0">
                    <a:pos x="T2" y="T3"/>
                  </a:cxn>
                  <a:cxn ang="0">
                    <a:pos x="T4" y="T5"/>
                  </a:cxn>
                  <a:cxn ang="0">
                    <a:pos x="T6" y="T7"/>
                  </a:cxn>
                  <a:cxn ang="0">
                    <a:pos x="T8" y="T9"/>
                  </a:cxn>
                  <a:cxn ang="0">
                    <a:pos x="T10" y="T11"/>
                  </a:cxn>
                  <a:cxn ang="0">
                    <a:pos x="T12" y="T13"/>
                  </a:cxn>
                </a:cxnLst>
                <a:rect l="0" t="0" r="r" b="b"/>
                <a:pathLst>
                  <a:path w="288" h="103">
                    <a:moveTo>
                      <a:pt x="142" y="34"/>
                    </a:moveTo>
                    <a:cubicBezTo>
                      <a:pt x="194" y="34"/>
                      <a:pt x="239" y="62"/>
                      <a:pt x="264" y="103"/>
                    </a:cubicBezTo>
                    <a:cubicBezTo>
                      <a:pt x="288" y="76"/>
                      <a:pt x="288" y="76"/>
                      <a:pt x="288" y="76"/>
                    </a:cubicBezTo>
                    <a:cubicBezTo>
                      <a:pt x="256" y="30"/>
                      <a:pt x="202" y="0"/>
                      <a:pt x="142" y="0"/>
                    </a:cubicBezTo>
                    <a:cubicBezTo>
                      <a:pt x="84" y="0"/>
                      <a:pt x="32" y="28"/>
                      <a:pt x="0" y="71"/>
                    </a:cubicBezTo>
                    <a:cubicBezTo>
                      <a:pt x="23" y="97"/>
                      <a:pt x="23" y="97"/>
                      <a:pt x="23" y="97"/>
                    </a:cubicBezTo>
                    <a:cubicBezTo>
                      <a:pt x="49" y="59"/>
                      <a:pt x="93" y="34"/>
                      <a:pt x="142"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40" name="Freeform 38"/>
              <p:cNvSpPr>
                <a:spLocks/>
              </p:cNvSpPr>
              <p:nvPr/>
            </p:nvSpPr>
            <p:spPr bwMode="auto">
              <a:xfrm>
                <a:off x="2070649" y="1631036"/>
                <a:ext cx="723379" cy="229030"/>
              </a:xfrm>
              <a:custGeom>
                <a:avLst/>
                <a:gdLst>
                  <a:gd name="T0" fmla="*/ 188 w 380"/>
                  <a:gd name="T1" fmla="*/ 36 h 120"/>
                  <a:gd name="T2" fmla="*/ 355 w 380"/>
                  <a:gd name="T3" fmla="*/ 120 h 120"/>
                  <a:gd name="T4" fmla="*/ 380 w 380"/>
                  <a:gd name="T5" fmla="*/ 93 h 120"/>
                  <a:gd name="T6" fmla="*/ 188 w 380"/>
                  <a:gd name="T7" fmla="*/ 0 h 120"/>
                  <a:gd name="T8" fmla="*/ 0 w 380"/>
                  <a:gd name="T9" fmla="*/ 88 h 120"/>
                  <a:gd name="T10" fmla="*/ 25 w 380"/>
                  <a:gd name="T11" fmla="*/ 115 h 120"/>
                  <a:gd name="T12" fmla="*/ 188 w 380"/>
                  <a:gd name="T13" fmla="*/ 36 h 120"/>
                </a:gdLst>
                <a:ahLst/>
                <a:cxnLst>
                  <a:cxn ang="0">
                    <a:pos x="T0" y="T1"/>
                  </a:cxn>
                  <a:cxn ang="0">
                    <a:pos x="T2" y="T3"/>
                  </a:cxn>
                  <a:cxn ang="0">
                    <a:pos x="T4" y="T5"/>
                  </a:cxn>
                  <a:cxn ang="0">
                    <a:pos x="T6" y="T7"/>
                  </a:cxn>
                  <a:cxn ang="0">
                    <a:pos x="T8" y="T9"/>
                  </a:cxn>
                  <a:cxn ang="0">
                    <a:pos x="T10" y="T11"/>
                  </a:cxn>
                  <a:cxn ang="0">
                    <a:pos x="T12" y="T13"/>
                  </a:cxn>
                </a:cxnLst>
                <a:rect l="0" t="0" r="r" b="b"/>
                <a:pathLst>
                  <a:path w="380" h="120">
                    <a:moveTo>
                      <a:pt x="188" y="36"/>
                    </a:moveTo>
                    <a:cubicBezTo>
                      <a:pt x="256" y="36"/>
                      <a:pt x="317" y="69"/>
                      <a:pt x="355" y="120"/>
                    </a:cubicBezTo>
                    <a:cubicBezTo>
                      <a:pt x="380" y="93"/>
                      <a:pt x="380" y="93"/>
                      <a:pt x="380" y="93"/>
                    </a:cubicBezTo>
                    <a:cubicBezTo>
                      <a:pt x="335" y="36"/>
                      <a:pt x="266" y="0"/>
                      <a:pt x="188" y="0"/>
                    </a:cubicBezTo>
                    <a:cubicBezTo>
                      <a:pt x="113" y="0"/>
                      <a:pt x="45" y="34"/>
                      <a:pt x="0" y="88"/>
                    </a:cubicBezTo>
                    <a:cubicBezTo>
                      <a:pt x="25" y="115"/>
                      <a:pt x="25" y="115"/>
                      <a:pt x="25" y="115"/>
                    </a:cubicBezTo>
                    <a:cubicBezTo>
                      <a:pt x="63" y="67"/>
                      <a:pt x="122" y="36"/>
                      <a:pt x="188"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77" name="Group 76"/>
            <p:cNvGrpSpPr/>
            <p:nvPr/>
          </p:nvGrpSpPr>
          <p:grpSpPr>
            <a:xfrm>
              <a:off x="7081189" y="3224973"/>
              <a:ext cx="238278" cy="181064"/>
              <a:chOff x="1420657" y="-313299"/>
              <a:chExt cx="550800" cy="418544"/>
            </a:xfrm>
            <a:solidFill>
              <a:schemeClr val="accent1"/>
            </a:solidFill>
          </p:grpSpPr>
          <p:sp>
            <p:nvSpPr>
              <p:cNvPr id="133" name="Oval 39"/>
              <p:cNvSpPr>
                <a:spLocks noChangeArrowheads="1"/>
              </p:cNvSpPr>
              <p:nvPr/>
            </p:nvSpPr>
            <p:spPr bwMode="auto">
              <a:xfrm>
                <a:off x="1630332" y="-20560"/>
                <a:ext cx="125805" cy="12580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34" name="Freeform 40"/>
              <p:cNvSpPr>
                <a:spLocks/>
              </p:cNvSpPr>
              <p:nvPr/>
            </p:nvSpPr>
            <p:spPr bwMode="auto">
              <a:xfrm>
                <a:off x="1540817" y="-138301"/>
                <a:ext cx="308868" cy="129837"/>
              </a:xfrm>
              <a:custGeom>
                <a:avLst/>
                <a:gdLst>
                  <a:gd name="T0" fmla="*/ 80 w 162"/>
                  <a:gd name="T1" fmla="*/ 23 h 68"/>
                  <a:gd name="T2" fmla="*/ 146 w 162"/>
                  <a:gd name="T3" fmla="*/ 68 h 68"/>
                  <a:gd name="T4" fmla="*/ 162 w 162"/>
                  <a:gd name="T5" fmla="*/ 49 h 68"/>
                  <a:gd name="T6" fmla="*/ 80 w 162"/>
                  <a:gd name="T7" fmla="*/ 0 h 68"/>
                  <a:gd name="T8" fmla="*/ 0 w 162"/>
                  <a:gd name="T9" fmla="*/ 45 h 68"/>
                  <a:gd name="T10" fmla="*/ 16 w 162"/>
                  <a:gd name="T11" fmla="*/ 63 h 68"/>
                  <a:gd name="T12" fmla="*/ 80 w 162"/>
                  <a:gd name="T13" fmla="*/ 23 h 68"/>
                </a:gdLst>
                <a:ahLst/>
                <a:cxnLst>
                  <a:cxn ang="0">
                    <a:pos x="T0" y="T1"/>
                  </a:cxn>
                  <a:cxn ang="0">
                    <a:pos x="T2" y="T3"/>
                  </a:cxn>
                  <a:cxn ang="0">
                    <a:pos x="T4" y="T5"/>
                  </a:cxn>
                  <a:cxn ang="0">
                    <a:pos x="T6" y="T7"/>
                  </a:cxn>
                  <a:cxn ang="0">
                    <a:pos x="T8" y="T9"/>
                  </a:cxn>
                  <a:cxn ang="0">
                    <a:pos x="T10" y="T11"/>
                  </a:cxn>
                  <a:cxn ang="0">
                    <a:pos x="T12" y="T13"/>
                  </a:cxn>
                </a:cxnLst>
                <a:rect l="0" t="0" r="r" b="b"/>
                <a:pathLst>
                  <a:path w="162" h="68">
                    <a:moveTo>
                      <a:pt x="80" y="23"/>
                    </a:moveTo>
                    <a:cubicBezTo>
                      <a:pt x="110" y="23"/>
                      <a:pt x="135" y="42"/>
                      <a:pt x="146" y="68"/>
                    </a:cubicBezTo>
                    <a:cubicBezTo>
                      <a:pt x="162" y="49"/>
                      <a:pt x="162" y="49"/>
                      <a:pt x="162" y="49"/>
                    </a:cubicBezTo>
                    <a:cubicBezTo>
                      <a:pt x="146" y="20"/>
                      <a:pt x="115" y="0"/>
                      <a:pt x="80" y="0"/>
                    </a:cubicBezTo>
                    <a:cubicBezTo>
                      <a:pt x="46" y="0"/>
                      <a:pt x="17" y="18"/>
                      <a:pt x="0" y="45"/>
                    </a:cubicBezTo>
                    <a:cubicBezTo>
                      <a:pt x="16" y="63"/>
                      <a:pt x="16" y="63"/>
                      <a:pt x="16" y="63"/>
                    </a:cubicBezTo>
                    <a:cubicBezTo>
                      <a:pt x="28" y="39"/>
                      <a:pt x="52" y="23"/>
                      <a:pt x="80"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35" name="Freeform 41"/>
              <p:cNvSpPr>
                <a:spLocks/>
              </p:cNvSpPr>
              <p:nvPr/>
            </p:nvSpPr>
            <p:spPr bwMode="auto">
              <a:xfrm>
                <a:off x="1487591" y="-223784"/>
                <a:ext cx="416931" cy="148386"/>
              </a:xfrm>
              <a:custGeom>
                <a:avLst/>
                <a:gdLst>
                  <a:gd name="T0" fmla="*/ 108 w 219"/>
                  <a:gd name="T1" fmla="*/ 26 h 78"/>
                  <a:gd name="T2" fmla="*/ 201 w 219"/>
                  <a:gd name="T3" fmla="*/ 78 h 78"/>
                  <a:gd name="T4" fmla="*/ 219 w 219"/>
                  <a:gd name="T5" fmla="*/ 58 h 78"/>
                  <a:gd name="T6" fmla="*/ 108 w 219"/>
                  <a:gd name="T7" fmla="*/ 0 h 78"/>
                  <a:gd name="T8" fmla="*/ 0 w 219"/>
                  <a:gd name="T9" fmla="*/ 54 h 78"/>
                  <a:gd name="T10" fmla="*/ 18 w 219"/>
                  <a:gd name="T11" fmla="*/ 74 h 78"/>
                  <a:gd name="T12" fmla="*/ 108 w 219"/>
                  <a:gd name="T13" fmla="*/ 26 h 78"/>
                </a:gdLst>
                <a:ahLst/>
                <a:cxnLst>
                  <a:cxn ang="0">
                    <a:pos x="T0" y="T1"/>
                  </a:cxn>
                  <a:cxn ang="0">
                    <a:pos x="T2" y="T3"/>
                  </a:cxn>
                  <a:cxn ang="0">
                    <a:pos x="T4" y="T5"/>
                  </a:cxn>
                  <a:cxn ang="0">
                    <a:pos x="T6" y="T7"/>
                  </a:cxn>
                  <a:cxn ang="0">
                    <a:pos x="T8" y="T9"/>
                  </a:cxn>
                  <a:cxn ang="0">
                    <a:pos x="T10" y="T11"/>
                  </a:cxn>
                  <a:cxn ang="0">
                    <a:pos x="T12" y="T13"/>
                  </a:cxn>
                </a:cxnLst>
                <a:rect l="0" t="0" r="r" b="b"/>
                <a:pathLst>
                  <a:path w="219" h="78">
                    <a:moveTo>
                      <a:pt x="108" y="26"/>
                    </a:moveTo>
                    <a:cubicBezTo>
                      <a:pt x="147" y="26"/>
                      <a:pt x="182" y="47"/>
                      <a:pt x="201" y="78"/>
                    </a:cubicBezTo>
                    <a:cubicBezTo>
                      <a:pt x="219" y="58"/>
                      <a:pt x="219" y="58"/>
                      <a:pt x="219" y="58"/>
                    </a:cubicBezTo>
                    <a:cubicBezTo>
                      <a:pt x="195" y="23"/>
                      <a:pt x="154" y="0"/>
                      <a:pt x="108" y="0"/>
                    </a:cubicBezTo>
                    <a:cubicBezTo>
                      <a:pt x="64" y="0"/>
                      <a:pt x="24" y="21"/>
                      <a:pt x="0" y="54"/>
                    </a:cubicBezTo>
                    <a:cubicBezTo>
                      <a:pt x="18" y="74"/>
                      <a:pt x="18" y="74"/>
                      <a:pt x="18" y="74"/>
                    </a:cubicBezTo>
                    <a:cubicBezTo>
                      <a:pt x="37" y="45"/>
                      <a:pt x="70" y="26"/>
                      <a:pt x="108"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36" name="Freeform 42"/>
              <p:cNvSpPr>
                <a:spLocks/>
              </p:cNvSpPr>
              <p:nvPr/>
            </p:nvSpPr>
            <p:spPr bwMode="auto">
              <a:xfrm>
                <a:off x="1420657" y="-313299"/>
                <a:ext cx="550800" cy="173385"/>
              </a:xfrm>
              <a:custGeom>
                <a:avLst/>
                <a:gdLst>
                  <a:gd name="T0" fmla="*/ 143 w 289"/>
                  <a:gd name="T1" fmla="*/ 28 h 91"/>
                  <a:gd name="T2" fmla="*/ 270 w 289"/>
                  <a:gd name="T3" fmla="*/ 91 h 91"/>
                  <a:gd name="T4" fmla="*/ 289 w 289"/>
                  <a:gd name="T5" fmla="*/ 71 h 91"/>
                  <a:gd name="T6" fmla="*/ 143 w 289"/>
                  <a:gd name="T7" fmla="*/ 0 h 91"/>
                  <a:gd name="T8" fmla="*/ 0 w 289"/>
                  <a:gd name="T9" fmla="*/ 67 h 91"/>
                  <a:gd name="T10" fmla="*/ 19 w 289"/>
                  <a:gd name="T11" fmla="*/ 87 h 91"/>
                  <a:gd name="T12" fmla="*/ 143 w 289"/>
                  <a:gd name="T13" fmla="*/ 28 h 91"/>
                </a:gdLst>
                <a:ahLst/>
                <a:cxnLst>
                  <a:cxn ang="0">
                    <a:pos x="T0" y="T1"/>
                  </a:cxn>
                  <a:cxn ang="0">
                    <a:pos x="T2" y="T3"/>
                  </a:cxn>
                  <a:cxn ang="0">
                    <a:pos x="T4" y="T5"/>
                  </a:cxn>
                  <a:cxn ang="0">
                    <a:pos x="T6" y="T7"/>
                  </a:cxn>
                  <a:cxn ang="0">
                    <a:pos x="T8" y="T9"/>
                  </a:cxn>
                  <a:cxn ang="0">
                    <a:pos x="T10" y="T11"/>
                  </a:cxn>
                  <a:cxn ang="0">
                    <a:pos x="T12" y="T13"/>
                  </a:cxn>
                </a:cxnLst>
                <a:rect l="0" t="0" r="r" b="b"/>
                <a:pathLst>
                  <a:path w="289" h="91">
                    <a:moveTo>
                      <a:pt x="143" y="28"/>
                    </a:moveTo>
                    <a:cubicBezTo>
                      <a:pt x="195" y="28"/>
                      <a:pt x="241" y="53"/>
                      <a:pt x="270" y="91"/>
                    </a:cubicBezTo>
                    <a:cubicBezTo>
                      <a:pt x="289" y="71"/>
                      <a:pt x="289" y="71"/>
                      <a:pt x="289" y="71"/>
                    </a:cubicBezTo>
                    <a:cubicBezTo>
                      <a:pt x="255" y="28"/>
                      <a:pt x="202" y="0"/>
                      <a:pt x="143" y="0"/>
                    </a:cubicBezTo>
                    <a:cubicBezTo>
                      <a:pt x="85" y="0"/>
                      <a:pt x="34" y="26"/>
                      <a:pt x="0" y="67"/>
                    </a:cubicBezTo>
                    <a:cubicBezTo>
                      <a:pt x="19" y="87"/>
                      <a:pt x="19" y="87"/>
                      <a:pt x="19" y="87"/>
                    </a:cubicBezTo>
                    <a:cubicBezTo>
                      <a:pt x="48" y="51"/>
                      <a:pt x="92" y="28"/>
                      <a:pt x="143"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78" name="Group 77"/>
            <p:cNvGrpSpPr/>
            <p:nvPr/>
          </p:nvGrpSpPr>
          <p:grpSpPr>
            <a:xfrm>
              <a:off x="8079308" y="3311493"/>
              <a:ext cx="237232" cy="183506"/>
              <a:chOff x="3727889" y="-113301"/>
              <a:chExt cx="548381" cy="424189"/>
            </a:xfrm>
            <a:solidFill>
              <a:schemeClr val="accent2"/>
            </a:solidFill>
          </p:grpSpPr>
          <p:sp>
            <p:nvSpPr>
              <p:cNvPr id="125" name="Oval 43"/>
              <p:cNvSpPr>
                <a:spLocks noChangeArrowheads="1"/>
              </p:cNvSpPr>
              <p:nvPr/>
            </p:nvSpPr>
            <p:spPr bwMode="auto">
              <a:xfrm>
                <a:off x="3954500" y="47987"/>
                <a:ext cx="96773" cy="9758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26" name="Freeform 44"/>
              <p:cNvSpPr>
                <a:spLocks/>
              </p:cNvSpPr>
              <p:nvPr/>
            </p:nvSpPr>
            <p:spPr bwMode="auto">
              <a:xfrm>
                <a:off x="4042402" y="-20560"/>
                <a:ext cx="98386" cy="238707"/>
              </a:xfrm>
              <a:custGeom>
                <a:avLst/>
                <a:gdLst>
                  <a:gd name="T0" fmla="*/ 34 w 52"/>
                  <a:gd name="T1" fmla="*/ 61 h 125"/>
                  <a:gd name="T2" fmla="*/ 0 w 52"/>
                  <a:gd name="T3" fmla="*/ 112 h 125"/>
                  <a:gd name="T4" fmla="*/ 15 w 52"/>
                  <a:gd name="T5" fmla="*/ 125 h 125"/>
                  <a:gd name="T6" fmla="*/ 52 w 52"/>
                  <a:gd name="T7" fmla="*/ 61 h 125"/>
                  <a:gd name="T8" fmla="*/ 18 w 52"/>
                  <a:gd name="T9" fmla="*/ 0 h 125"/>
                  <a:gd name="T10" fmla="*/ 4 w 52"/>
                  <a:gd name="T11" fmla="*/ 12 h 125"/>
                  <a:gd name="T12" fmla="*/ 34 w 52"/>
                  <a:gd name="T13" fmla="*/ 61 h 125"/>
                </a:gdLst>
                <a:ahLst/>
                <a:cxnLst>
                  <a:cxn ang="0">
                    <a:pos x="T0" y="T1"/>
                  </a:cxn>
                  <a:cxn ang="0">
                    <a:pos x="T2" y="T3"/>
                  </a:cxn>
                  <a:cxn ang="0">
                    <a:pos x="T4" y="T5"/>
                  </a:cxn>
                  <a:cxn ang="0">
                    <a:pos x="T6" y="T7"/>
                  </a:cxn>
                  <a:cxn ang="0">
                    <a:pos x="T8" y="T9"/>
                  </a:cxn>
                  <a:cxn ang="0">
                    <a:pos x="T10" y="T11"/>
                  </a:cxn>
                  <a:cxn ang="0">
                    <a:pos x="T12" y="T13"/>
                  </a:cxn>
                </a:cxnLst>
                <a:rect l="0" t="0" r="r" b="b"/>
                <a:pathLst>
                  <a:path w="52" h="125">
                    <a:moveTo>
                      <a:pt x="34" y="61"/>
                    </a:moveTo>
                    <a:cubicBezTo>
                      <a:pt x="34" y="84"/>
                      <a:pt x="20" y="104"/>
                      <a:pt x="0" y="112"/>
                    </a:cubicBezTo>
                    <a:cubicBezTo>
                      <a:pt x="15" y="125"/>
                      <a:pt x="15" y="125"/>
                      <a:pt x="15" y="125"/>
                    </a:cubicBezTo>
                    <a:cubicBezTo>
                      <a:pt x="37" y="113"/>
                      <a:pt x="52" y="89"/>
                      <a:pt x="52" y="61"/>
                    </a:cubicBezTo>
                    <a:cubicBezTo>
                      <a:pt x="52" y="35"/>
                      <a:pt x="39" y="13"/>
                      <a:pt x="18" y="0"/>
                    </a:cubicBezTo>
                    <a:cubicBezTo>
                      <a:pt x="4" y="12"/>
                      <a:pt x="4" y="12"/>
                      <a:pt x="4" y="12"/>
                    </a:cubicBezTo>
                    <a:cubicBezTo>
                      <a:pt x="22" y="21"/>
                      <a:pt x="34" y="40"/>
                      <a:pt x="34" y="6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27" name="Freeform 45"/>
              <p:cNvSpPr>
                <a:spLocks/>
              </p:cNvSpPr>
              <p:nvPr/>
            </p:nvSpPr>
            <p:spPr bwMode="auto">
              <a:xfrm>
                <a:off x="4093208" y="-62495"/>
                <a:ext cx="114515" cy="322577"/>
              </a:xfrm>
              <a:custGeom>
                <a:avLst/>
                <a:gdLst>
                  <a:gd name="T0" fmla="*/ 40 w 60"/>
                  <a:gd name="T1" fmla="*/ 83 h 169"/>
                  <a:gd name="T2" fmla="*/ 0 w 60"/>
                  <a:gd name="T3" fmla="*/ 155 h 169"/>
                  <a:gd name="T4" fmla="*/ 15 w 60"/>
                  <a:gd name="T5" fmla="*/ 169 h 169"/>
                  <a:gd name="T6" fmla="*/ 60 w 60"/>
                  <a:gd name="T7" fmla="*/ 83 h 169"/>
                  <a:gd name="T8" fmla="*/ 19 w 60"/>
                  <a:gd name="T9" fmla="*/ 0 h 169"/>
                  <a:gd name="T10" fmla="*/ 3 w 60"/>
                  <a:gd name="T11" fmla="*/ 14 h 169"/>
                  <a:gd name="T12" fmla="*/ 40 w 60"/>
                  <a:gd name="T13" fmla="*/ 83 h 169"/>
                </a:gdLst>
                <a:ahLst/>
                <a:cxnLst>
                  <a:cxn ang="0">
                    <a:pos x="T0" y="T1"/>
                  </a:cxn>
                  <a:cxn ang="0">
                    <a:pos x="T2" y="T3"/>
                  </a:cxn>
                  <a:cxn ang="0">
                    <a:pos x="T4" y="T5"/>
                  </a:cxn>
                  <a:cxn ang="0">
                    <a:pos x="T6" y="T7"/>
                  </a:cxn>
                  <a:cxn ang="0">
                    <a:pos x="T8" y="T9"/>
                  </a:cxn>
                  <a:cxn ang="0">
                    <a:pos x="T10" y="T11"/>
                  </a:cxn>
                  <a:cxn ang="0">
                    <a:pos x="T12" y="T13"/>
                  </a:cxn>
                </a:cxnLst>
                <a:rect l="0" t="0" r="r" b="b"/>
                <a:pathLst>
                  <a:path w="60" h="169">
                    <a:moveTo>
                      <a:pt x="40" y="83"/>
                    </a:moveTo>
                    <a:cubicBezTo>
                      <a:pt x="40" y="114"/>
                      <a:pt x="24" y="140"/>
                      <a:pt x="0" y="155"/>
                    </a:cubicBezTo>
                    <a:cubicBezTo>
                      <a:pt x="15" y="169"/>
                      <a:pt x="15" y="169"/>
                      <a:pt x="15" y="169"/>
                    </a:cubicBezTo>
                    <a:cubicBezTo>
                      <a:pt x="42" y="150"/>
                      <a:pt x="60" y="119"/>
                      <a:pt x="60" y="83"/>
                    </a:cubicBezTo>
                    <a:cubicBezTo>
                      <a:pt x="60" y="49"/>
                      <a:pt x="44" y="19"/>
                      <a:pt x="19" y="0"/>
                    </a:cubicBezTo>
                    <a:cubicBezTo>
                      <a:pt x="3" y="14"/>
                      <a:pt x="3" y="14"/>
                      <a:pt x="3" y="14"/>
                    </a:cubicBezTo>
                    <a:cubicBezTo>
                      <a:pt x="25" y="29"/>
                      <a:pt x="40" y="54"/>
                      <a:pt x="40" y="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28" name="Freeform 46"/>
              <p:cNvSpPr>
                <a:spLocks/>
              </p:cNvSpPr>
              <p:nvPr/>
            </p:nvSpPr>
            <p:spPr bwMode="auto">
              <a:xfrm>
                <a:off x="4143207" y="-113301"/>
                <a:ext cx="133063" cy="424189"/>
              </a:xfrm>
              <a:custGeom>
                <a:avLst/>
                <a:gdLst>
                  <a:gd name="T0" fmla="*/ 49 w 70"/>
                  <a:gd name="T1" fmla="*/ 110 h 223"/>
                  <a:gd name="T2" fmla="*/ 0 w 70"/>
                  <a:gd name="T3" fmla="*/ 209 h 223"/>
                  <a:gd name="T4" fmla="*/ 16 w 70"/>
                  <a:gd name="T5" fmla="*/ 223 h 223"/>
                  <a:gd name="T6" fmla="*/ 70 w 70"/>
                  <a:gd name="T7" fmla="*/ 110 h 223"/>
                  <a:gd name="T8" fmla="*/ 19 w 70"/>
                  <a:gd name="T9" fmla="*/ 0 h 223"/>
                  <a:gd name="T10" fmla="*/ 3 w 70"/>
                  <a:gd name="T11" fmla="*/ 14 h 223"/>
                  <a:gd name="T12" fmla="*/ 49 w 70"/>
                  <a:gd name="T13" fmla="*/ 110 h 223"/>
                </a:gdLst>
                <a:ahLst/>
                <a:cxnLst>
                  <a:cxn ang="0">
                    <a:pos x="T0" y="T1"/>
                  </a:cxn>
                  <a:cxn ang="0">
                    <a:pos x="T2" y="T3"/>
                  </a:cxn>
                  <a:cxn ang="0">
                    <a:pos x="T4" y="T5"/>
                  </a:cxn>
                  <a:cxn ang="0">
                    <a:pos x="T6" y="T7"/>
                  </a:cxn>
                  <a:cxn ang="0">
                    <a:pos x="T8" y="T9"/>
                  </a:cxn>
                  <a:cxn ang="0">
                    <a:pos x="T10" y="T11"/>
                  </a:cxn>
                  <a:cxn ang="0">
                    <a:pos x="T12" y="T13"/>
                  </a:cxn>
                </a:cxnLst>
                <a:rect l="0" t="0" r="r" b="b"/>
                <a:pathLst>
                  <a:path w="70" h="223">
                    <a:moveTo>
                      <a:pt x="49" y="110"/>
                    </a:moveTo>
                    <a:cubicBezTo>
                      <a:pt x="49" y="151"/>
                      <a:pt x="30" y="186"/>
                      <a:pt x="0" y="209"/>
                    </a:cubicBezTo>
                    <a:cubicBezTo>
                      <a:pt x="16" y="223"/>
                      <a:pt x="16" y="223"/>
                      <a:pt x="16" y="223"/>
                    </a:cubicBezTo>
                    <a:cubicBezTo>
                      <a:pt x="49" y="197"/>
                      <a:pt x="70" y="156"/>
                      <a:pt x="70" y="110"/>
                    </a:cubicBezTo>
                    <a:cubicBezTo>
                      <a:pt x="70" y="66"/>
                      <a:pt x="50" y="26"/>
                      <a:pt x="19" y="0"/>
                    </a:cubicBezTo>
                    <a:cubicBezTo>
                      <a:pt x="3" y="14"/>
                      <a:pt x="3" y="14"/>
                      <a:pt x="3" y="14"/>
                    </a:cubicBezTo>
                    <a:cubicBezTo>
                      <a:pt x="31" y="37"/>
                      <a:pt x="49" y="71"/>
                      <a:pt x="49" y="1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29" name="Oval 47"/>
              <p:cNvSpPr>
                <a:spLocks noChangeArrowheads="1"/>
              </p:cNvSpPr>
              <p:nvPr/>
            </p:nvSpPr>
            <p:spPr bwMode="auto">
              <a:xfrm>
                <a:off x="3952887" y="52019"/>
                <a:ext cx="96773" cy="9758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30" name="Freeform 48"/>
              <p:cNvSpPr>
                <a:spLocks/>
              </p:cNvSpPr>
              <p:nvPr/>
            </p:nvSpPr>
            <p:spPr bwMode="auto">
              <a:xfrm>
                <a:off x="3863371" y="-20560"/>
                <a:ext cx="98386" cy="238707"/>
              </a:xfrm>
              <a:custGeom>
                <a:avLst/>
                <a:gdLst>
                  <a:gd name="T0" fmla="*/ 18 w 52"/>
                  <a:gd name="T1" fmla="*/ 64 h 125"/>
                  <a:gd name="T2" fmla="*/ 52 w 52"/>
                  <a:gd name="T3" fmla="*/ 13 h 125"/>
                  <a:gd name="T4" fmla="*/ 38 w 52"/>
                  <a:gd name="T5" fmla="*/ 0 h 125"/>
                  <a:gd name="T6" fmla="*/ 0 w 52"/>
                  <a:gd name="T7" fmla="*/ 64 h 125"/>
                  <a:gd name="T8" fmla="*/ 34 w 52"/>
                  <a:gd name="T9" fmla="*/ 125 h 125"/>
                  <a:gd name="T10" fmla="*/ 48 w 52"/>
                  <a:gd name="T11" fmla="*/ 113 h 125"/>
                  <a:gd name="T12" fmla="*/ 18 w 52"/>
                  <a:gd name="T13" fmla="*/ 64 h 125"/>
                </a:gdLst>
                <a:ahLst/>
                <a:cxnLst>
                  <a:cxn ang="0">
                    <a:pos x="T0" y="T1"/>
                  </a:cxn>
                  <a:cxn ang="0">
                    <a:pos x="T2" y="T3"/>
                  </a:cxn>
                  <a:cxn ang="0">
                    <a:pos x="T4" y="T5"/>
                  </a:cxn>
                  <a:cxn ang="0">
                    <a:pos x="T6" y="T7"/>
                  </a:cxn>
                  <a:cxn ang="0">
                    <a:pos x="T8" y="T9"/>
                  </a:cxn>
                  <a:cxn ang="0">
                    <a:pos x="T10" y="T11"/>
                  </a:cxn>
                  <a:cxn ang="0">
                    <a:pos x="T12" y="T13"/>
                  </a:cxn>
                </a:cxnLst>
                <a:rect l="0" t="0" r="r" b="b"/>
                <a:pathLst>
                  <a:path w="52" h="125">
                    <a:moveTo>
                      <a:pt x="18" y="64"/>
                    </a:moveTo>
                    <a:cubicBezTo>
                      <a:pt x="18" y="41"/>
                      <a:pt x="32" y="21"/>
                      <a:pt x="52" y="13"/>
                    </a:cubicBezTo>
                    <a:cubicBezTo>
                      <a:pt x="38" y="0"/>
                      <a:pt x="38" y="0"/>
                      <a:pt x="38" y="0"/>
                    </a:cubicBezTo>
                    <a:cubicBezTo>
                      <a:pt x="15" y="12"/>
                      <a:pt x="0" y="36"/>
                      <a:pt x="0" y="64"/>
                    </a:cubicBezTo>
                    <a:cubicBezTo>
                      <a:pt x="0" y="90"/>
                      <a:pt x="14" y="113"/>
                      <a:pt x="34" y="125"/>
                    </a:cubicBezTo>
                    <a:cubicBezTo>
                      <a:pt x="48" y="113"/>
                      <a:pt x="48" y="113"/>
                      <a:pt x="48" y="113"/>
                    </a:cubicBezTo>
                    <a:cubicBezTo>
                      <a:pt x="30" y="104"/>
                      <a:pt x="18" y="85"/>
                      <a:pt x="18"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31" name="Freeform 49"/>
              <p:cNvSpPr>
                <a:spLocks/>
              </p:cNvSpPr>
              <p:nvPr/>
            </p:nvSpPr>
            <p:spPr bwMode="auto">
              <a:xfrm>
                <a:off x="3796437" y="-62495"/>
                <a:ext cx="116128" cy="322577"/>
              </a:xfrm>
              <a:custGeom>
                <a:avLst/>
                <a:gdLst>
                  <a:gd name="T0" fmla="*/ 20 w 61"/>
                  <a:gd name="T1" fmla="*/ 86 h 169"/>
                  <a:gd name="T2" fmla="*/ 61 w 61"/>
                  <a:gd name="T3" fmla="*/ 14 h 169"/>
                  <a:gd name="T4" fmla="*/ 45 w 61"/>
                  <a:gd name="T5" fmla="*/ 0 h 169"/>
                  <a:gd name="T6" fmla="*/ 0 w 61"/>
                  <a:gd name="T7" fmla="*/ 86 h 169"/>
                  <a:gd name="T8" fmla="*/ 42 w 61"/>
                  <a:gd name="T9" fmla="*/ 169 h 169"/>
                  <a:gd name="T10" fmla="*/ 57 w 61"/>
                  <a:gd name="T11" fmla="*/ 155 h 169"/>
                  <a:gd name="T12" fmla="*/ 20 w 61"/>
                  <a:gd name="T13" fmla="*/ 86 h 169"/>
                </a:gdLst>
                <a:ahLst/>
                <a:cxnLst>
                  <a:cxn ang="0">
                    <a:pos x="T0" y="T1"/>
                  </a:cxn>
                  <a:cxn ang="0">
                    <a:pos x="T2" y="T3"/>
                  </a:cxn>
                  <a:cxn ang="0">
                    <a:pos x="T4" y="T5"/>
                  </a:cxn>
                  <a:cxn ang="0">
                    <a:pos x="T6" y="T7"/>
                  </a:cxn>
                  <a:cxn ang="0">
                    <a:pos x="T8" y="T9"/>
                  </a:cxn>
                  <a:cxn ang="0">
                    <a:pos x="T10" y="T11"/>
                  </a:cxn>
                  <a:cxn ang="0">
                    <a:pos x="T12" y="T13"/>
                  </a:cxn>
                </a:cxnLst>
                <a:rect l="0" t="0" r="r" b="b"/>
                <a:pathLst>
                  <a:path w="61" h="169">
                    <a:moveTo>
                      <a:pt x="20" y="86"/>
                    </a:moveTo>
                    <a:cubicBezTo>
                      <a:pt x="20" y="55"/>
                      <a:pt x="36" y="29"/>
                      <a:pt x="61" y="14"/>
                    </a:cubicBezTo>
                    <a:cubicBezTo>
                      <a:pt x="45" y="0"/>
                      <a:pt x="45" y="0"/>
                      <a:pt x="45" y="0"/>
                    </a:cubicBezTo>
                    <a:cubicBezTo>
                      <a:pt x="18" y="19"/>
                      <a:pt x="0" y="50"/>
                      <a:pt x="0" y="86"/>
                    </a:cubicBezTo>
                    <a:cubicBezTo>
                      <a:pt x="0" y="120"/>
                      <a:pt x="16" y="150"/>
                      <a:pt x="42" y="169"/>
                    </a:cubicBezTo>
                    <a:cubicBezTo>
                      <a:pt x="57" y="155"/>
                      <a:pt x="57" y="155"/>
                      <a:pt x="57" y="155"/>
                    </a:cubicBezTo>
                    <a:cubicBezTo>
                      <a:pt x="35" y="140"/>
                      <a:pt x="20" y="115"/>
                      <a:pt x="20" y="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32" name="Freeform 50"/>
              <p:cNvSpPr>
                <a:spLocks/>
              </p:cNvSpPr>
              <p:nvPr/>
            </p:nvSpPr>
            <p:spPr bwMode="auto">
              <a:xfrm>
                <a:off x="3727889" y="-113301"/>
                <a:ext cx="133063" cy="424189"/>
              </a:xfrm>
              <a:custGeom>
                <a:avLst/>
                <a:gdLst>
                  <a:gd name="T0" fmla="*/ 21 w 70"/>
                  <a:gd name="T1" fmla="*/ 113 h 223"/>
                  <a:gd name="T2" fmla="*/ 70 w 70"/>
                  <a:gd name="T3" fmla="*/ 14 h 223"/>
                  <a:gd name="T4" fmla="*/ 54 w 70"/>
                  <a:gd name="T5" fmla="*/ 0 h 223"/>
                  <a:gd name="T6" fmla="*/ 0 w 70"/>
                  <a:gd name="T7" fmla="*/ 113 h 223"/>
                  <a:gd name="T8" fmla="*/ 51 w 70"/>
                  <a:gd name="T9" fmla="*/ 223 h 223"/>
                  <a:gd name="T10" fmla="*/ 67 w 70"/>
                  <a:gd name="T11" fmla="*/ 209 h 223"/>
                  <a:gd name="T12" fmla="*/ 21 w 70"/>
                  <a:gd name="T13" fmla="*/ 113 h 223"/>
                </a:gdLst>
                <a:ahLst/>
                <a:cxnLst>
                  <a:cxn ang="0">
                    <a:pos x="T0" y="T1"/>
                  </a:cxn>
                  <a:cxn ang="0">
                    <a:pos x="T2" y="T3"/>
                  </a:cxn>
                  <a:cxn ang="0">
                    <a:pos x="T4" y="T5"/>
                  </a:cxn>
                  <a:cxn ang="0">
                    <a:pos x="T6" y="T7"/>
                  </a:cxn>
                  <a:cxn ang="0">
                    <a:pos x="T8" y="T9"/>
                  </a:cxn>
                  <a:cxn ang="0">
                    <a:pos x="T10" y="T11"/>
                  </a:cxn>
                  <a:cxn ang="0">
                    <a:pos x="T12" y="T13"/>
                  </a:cxn>
                </a:cxnLst>
                <a:rect l="0" t="0" r="r" b="b"/>
                <a:pathLst>
                  <a:path w="70" h="223">
                    <a:moveTo>
                      <a:pt x="21" y="113"/>
                    </a:moveTo>
                    <a:cubicBezTo>
                      <a:pt x="21" y="73"/>
                      <a:pt x="40" y="37"/>
                      <a:pt x="70" y="14"/>
                    </a:cubicBezTo>
                    <a:cubicBezTo>
                      <a:pt x="54" y="0"/>
                      <a:pt x="54" y="0"/>
                      <a:pt x="54" y="0"/>
                    </a:cubicBezTo>
                    <a:cubicBezTo>
                      <a:pt x="21" y="26"/>
                      <a:pt x="0" y="67"/>
                      <a:pt x="0" y="113"/>
                    </a:cubicBezTo>
                    <a:cubicBezTo>
                      <a:pt x="0" y="157"/>
                      <a:pt x="20" y="197"/>
                      <a:pt x="51" y="223"/>
                    </a:cubicBezTo>
                    <a:cubicBezTo>
                      <a:pt x="67" y="209"/>
                      <a:pt x="67" y="209"/>
                      <a:pt x="67" y="209"/>
                    </a:cubicBezTo>
                    <a:cubicBezTo>
                      <a:pt x="39" y="186"/>
                      <a:pt x="21" y="152"/>
                      <a:pt x="21" y="1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79" name="Group 78"/>
            <p:cNvGrpSpPr/>
            <p:nvPr/>
          </p:nvGrpSpPr>
          <p:grpSpPr>
            <a:xfrm>
              <a:off x="6755693" y="3760490"/>
              <a:ext cx="175482" cy="247350"/>
              <a:chOff x="668246" y="924591"/>
              <a:chExt cx="405640" cy="571769"/>
            </a:xfrm>
            <a:solidFill>
              <a:schemeClr val="accent4"/>
            </a:solidFill>
          </p:grpSpPr>
          <p:sp>
            <p:nvSpPr>
              <p:cNvPr id="123" name="Freeform 51"/>
              <p:cNvSpPr>
                <a:spLocks/>
              </p:cNvSpPr>
              <p:nvPr/>
            </p:nvSpPr>
            <p:spPr bwMode="auto">
              <a:xfrm>
                <a:off x="668246" y="1272975"/>
                <a:ext cx="293545" cy="223385"/>
              </a:xfrm>
              <a:custGeom>
                <a:avLst/>
                <a:gdLst>
                  <a:gd name="T0" fmla="*/ 144 w 154"/>
                  <a:gd name="T1" fmla="*/ 31 h 117"/>
                  <a:gd name="T2" fmla="*/ 94 w 154"/>
                  <a:gd name="T3" fmla="*/ 101 h 117"/>
                  <a:gd name="T4" fmla="*/ 9 w 154"/>
                  <a:gd name="T5" fmla="*/ 86 h 117"/>
                  <a:gd name="T6" fmla="*/ 59 w 154"/>
                  <a:gd name="T7" fmla="*/ 16 h 117"/>
                  <a:gd name="T8" fmla="*/ 144 w 154"/>
                  <a:gd name="T9" fmla="*/ 31 h 117"/>
                </a:gdLst>
                <a:ahLst/>
                <a:cxnLst>
                  <a:cxn ang="0">
                    <a:pos x="T0" y="T1"/>
                  </a:cxn>
                  <a:cxn ang="0">
                    <a:pos x="T2" y="T3"/>
                  </a:cxn>
                  <a:cxn ang="0">
                    <a:pos x="T4" y="T5"/>
                  </a:cxn>
                  <a:cxn ang="0">
                    <a:pos x="T6" y="T7"/>
                  </a:cxn>
                  <a:cxn ang="0">
                    <a:pos x="T8" y="T9"/>
                  </a:cxn>
                </a:cxnLst>
                <a:rect l="0" t="0" r="r" b="b"/>
                <a:pathLst>
                  <a:path w="154" h="117">
                    <a:moveTo>
                      <a:pt x="144" y="31"/>
                    </a:moveTo>
                    <a:cubicBezTo>
                      <a:pt x="154" y="54"/>
                      <a:pt x="132" y="86"/>
                      <a:pt x="94" y="101"/>
                    </a:cubicBezTo>
                    <a:cubicBezTo>
                      <a:pt x="57" y="117"/>
                      <a:pt x="19" y="110"/>
                      <a:pt x="9" y="86"/>
                    </a:cubicBezTo>
                    <a:cubicBezTo>
                      <a:pt x="0" y="63"/>
                      <a:pt x="22" y="31"/>
                      <a:pt x="59" y="16"/>
                    </a:cubicBezTo>
                    <a:cubicBezTo>
                      <a:pt x="96" y="0"/>
                      <a:pt x="134" y="7"/>
                      <a:pt x="144"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24" name="Freeform 52"/>
              <p:cNvSpPr>
                <a:spLocks/>
              </p:cNvSpPr>
              <p:nvPr/>
            </p:nvSpPr>
            <p:spPr bwMode="auto">
              <a:xfrm>
                <a:off x="918243" y="924591"/>
                <a:ext cx="155643" cy="437899"/>
              </a:xfrm>
              <a:custGeom>
                <a:avLst/>
                <a:gdLst>
                  <a:gd name="T0" fmla="*/ 37 w 193"/>
                  <a:gd name="T1" fmla="*/ 543 h 543"/>
                  <a:gd name="T2" fmla="*/ 37 w 193"/>
                  <a:gd name="T3" fmla="*/ 227 h 543"/>
                  <a:gd name="T4" fmla="*/ 193 w 193"/>
                  <a:gd name="T5" fmla="*/ 142 h 543"/>
                  <a:gd name="T6" fmla="*/ 193 w 193"/>
                  <a:gd name="T7" fmla="*/ 0 h 543"/>
                  <a:gd name="T8" fmla="*/ 0 w 193"/>
                  <a:gd name="T9" fmla="*/ 85 h 543"/>
                  <a:gd name="T10" fmla="*/ 0 w 193"/>
                  <a:gd name="T11" fmla="*/ 520 h 543"/>
                  <a:gd name="T12" fmla="*/ 37 w 193"/>
                  <a:gd name="T13" fmla="*/ 543 h 543"/>
                </a:gdLst>
                <a:ahLst/>
                <a:cxnLst>
                  <a:cxn ang="0">
                    <a:pos x="T0" y="T1"/>
                  </a:cxn>
                  <a:cxn ang="0">
                    <a:pos x="T2" y="T3"/>
                  </a:cxn>
                  <a:cxn ang="0">
                    <a:pos x="T4" y="T5"/>
                  </a:cxn>
                  <a:cxn ang="0">
                    <a:pos x="T6" y="T7"/>
                  </a:cxn>
                  <a:cxn ang="0">
                    <a:pos x="T8" y="T9"/>
                  </a:cxn>
                  <a:cxn ang="0">
                    <a:pos x="T10" y="T11"/>
                  </a:cxn>
                  <a:cxn ang="0">
                    <a:pos x="T12" y="T13"/>
                  </a:cxn>
                </a:cxnLst>
                <a:rect l="0" t="0" r="r" b="b"/>
                <a:pathLst>
                  <a:path w="193" h="543">
                    <a:moveTo>
                      <a:pt x="37" y="543"/>
                    </a:moveTo>
                    <a:lnTo>
                      <a:pt x="37" y="227"/>
                    </a:lnTo>
                    <a:lnTo>
                      <a:pt x="193" y="142"/>
                    </a:lnTo>
                    <a:lnTo>
                      <a:pt x="193" y="0"/>
                    </a:lnTo>
                    <a:lnTo>
                      <a:pt x="0" y="85"/>
                    </a:lnTo>
                    <a:lnTo>
                      <a:pt x="0" y="520"/>
                    </a:lnTo>
                    <a:lnTo>
                      <a:pt x="37" y="5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98379" name="Group 79"/>
            <p:cNvGrpSpPr>
              <a:grpSpLocks/>
            </p:cNvGrpSpPr>
            <p:nvPr/>
          </p:nvGrpSpPr>
          <p:grpSpPr bwMode="auto">
            <a:xfrm>
              <a:off x="8307469" y="3566866"/>
              <a:ext cx="77449" cy="108848"/>
              <a:chOff x="4255303" y="477015"/>
              <a:chExt cx="179030" cy="251611"/>
            </a:xfrm>
          </p:grpSpPr>
          <p:sp>
            <p:nvSpPr>
              <p:cNvPr id="98390" name="Freeform 53"/>
              <p:cNvSpPr>
                <a:spLocks/>
              </p:cNvSpPr>
              <p:nvPr/>
            </p:nvSpPr>
            <p:spPr bwMode="auto">
              <a:xfrm>
                <a:off x="4255303" y="631046"/>
                <a:ext cx="131450" cy="97580"/>
              </a:xfrm>
              <a:custGeom>
                <a:avLst/>
                <a:gdLst>
                  <a:gd name="T0" fmla="*/ 2147483647 w 69"/>
                  <a:gd name="T1" fmla="*/ 2147483647 h 51"/>
                  <a:gd name="T2" fmla="*/ 2147483647 w 69"/>
                  <a:gd name="T3" fmla="*/ 2147483647 h 51"/>
                  <a:gd name="T4" fmla="*/ 2147483647 w 69"/>
                  <a:gd name="T5" fmla="*/ 2147483647 h 51"/>
                  <a:gd name="T6" fmla="*/ 2147483647 w 69"/>
                  <a:gd name="T7" fmla="*/ 2147483647 h 51"/>
                  <a:gd name="T8" fmla="*/ 2147483647 w 69"/>
                  <a:gd name="T9" fmla="*/ 2147483647 h 5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9" h="51">
                    <a:moveTo>
                      <a:pt x="64" y="13"/>
                    </a:moveTo>
                    <a:cubicBezTo>
                      <a:pt x="69" y="24"/>
                      <a:pt x="59" y="38"/>
                      <a:pt x="42" y="44"/>
                    </a:cubicBezTo>
                    <a:cubicBezTo>
                      <a:pt x="26" y="51"/>
                      <a:pt x="9" y="48"/>
                      <a:pt x="5" y="38"/>
                    </a:cubicBezTo>
                    <a:cubicBezTo>
                      <a:pt x="0" y="27"/>
                      <a:pt x="10" y="13"/>
                      <a:pt x="27" y="6"/>
                    </a:cubicBezTo>
                    <a:cubicBezTo>
                      <a:pt x="43" y="0"/>
                      <a:pt x="60" y="3"/>
                      <a:pt x="64" y="13"/>
                    </a:cubicBezTo>
                    <a:close/>
                  </a:path>
                </a:pathLst>
              </a:custGeom>
              <a:solidFill>
                <a:srgbClr val="70C4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sp>
            <p:nvSpPr>
              <p:cNvPr id="98391" name="Freeform 54"/>
              <p:cNvSpPr>
                <a:spLocks/>
              </p:cNvSpPr>
              <p:nvPr/>
            </p:nvSpPr>
            <p:spPr bwMode="auto">
              <a:xfrm>
                <a:off x="4365785" y="477015"/>
                <a:ext cx="68548" cy="191934"/>
              </a:xfrm>
              <a:custGeom>
                <a:avLst/>
                <a:gdLst>
                  <a:gd name="T0" fmla="*/ 2147483647 w 85"/>
                  <a:gd name="T1" fmla="*/ 2147483647 h 238"/>
                  <a:gd name="T2" fmla="*/ 2147483647 w 85"/>
                  <a:gd name="T3" fmla="*/ 2147483647 h 238"/>
                  <a:gd name="T4" fmla="*/ 2147483647 w 85"/>
                  <a:gd name="T5" fmla="*/ 2147483647 h 238"/>
                  <a:gd name="T6" fmla="*/ 2147483647 w 85"/>
                  <a:gd name="T7" fmla="*/ 0 h 238"/>
                  <a:gd name="T8" fmla="*/ 0 w 85"/>
                  <a:gd name="T9" fmla="*/ 2147483647 h 238"/>
                  <a:gd name="T10" fmla="*/ 0 w 85"/>
                  <a:gd name="T11" fmla="*/ 2147483647 h 238"/>
                  <a:gd name="T12" fmla="*/ 2147483647 w 85"/>
                  <a:gd name="T13" fmla="*/ 2147483647 h 23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85" h="238">
                    <a:moveTo>
                      <a:pt x="17" y="238"/>
                    </a:moveTo>
                    <a:lnTo>
                      <a:pt x="17" y="99"/>
                    </a:lnTo>
                    <a:lnTo>
                      <a:pt x="85" y="61"/>
                    </a:lnTo>
                    <a:lnTo>
                      <a:pt x="85" y="0"/>
                    </a:lnTo>
                    <a:lnTo>
                      <a:pt x="0" y="38"/>
                    </a:lnTo>
                    <a:lnTo>
                      <a:pt x="0" y="229"/>
                    </a:lnTo>
                    <a:lnTo>
                      <a:pt x="17" y="238"/>
                    </a:lnTo>
                    <a:close/>
                  </a:path>
                </a:pathLst>
              </a:custGeom>
              <a:solidFill>
                <a:srgbClr val="70C4E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81" name="Group 80"/>
            <p:cNvGrpSpPr/>
            <p:nvPr/>
          </p:nvGrpSpPr>
          <p:grpSpPr>
            <a:xfrm>
              <a:off x="8397478" y="3813169"/>
              <a:ext cx="77449" cy="109546"/>
              <a:chOff x="4463365" y="1046364"/>
              <a:chExt cx="179030" cy="253224"/>
            </a:xfrm>
            <a:solidFill>
              <a:schemeClr val="accent6"/>
            </a:solidFill>
          </p:grpSpPr>
          <p:sp>
            <p:nvSpPr>
              <p:cNvPr id="119" name="Freeform 55"/>
              <p:cNvSpPr>
                <a:spLocks/>
              </p:cNvSpPr>
              <p:nvPr/>
            </p:nvSpPr>
            <p:spPr bwMode="auto">
              <a:xfrm>
                <a:off x="4463365" y="1200395"/>
                <a:ext cx="129031" cy="99193"/>
              </a:xfrm>
              <a:custGeom>
                <a:avLst/>
                <a:gdLst>
                  <a:gd name="T0" fmla="*/ 64 w 68"/>
                  <a:gd name="T1" fmla="*/ 14 h 52"/>
                  <a:gd name="T2" fmla="*/ 42 w 68"/>
                  <a:gd name="T3" fmla="*/ 45 h 52"/>
                  <a:gd name="T4" fmla="*/ 4 w 68"/>
                  <a:gd name="T5" fmla="*/ 38 h 52"/>
                  <a:gd name="T6" fmla="*/ 26 w 68"/>
                  <a:gd name="T7" fmla="*/ 7 h 52"/>
                  <a:gd name="T8" fmla="*/ 64 w 68"/>
                  <a:gd name="T9" fmla="*/ 14 h 52"/>
                </a:gdLst>
                <a:ahLst/>
                <a:cxnLst>
                  <a:cxn ang="0">
                    <a:pos x="T0" y="T1"/>
                  </a:cxn>
                  <a:cxn ang="0">
                    <a:pos x="T2" y="T3"/>
                  </a:cxn>
                  <a:cxn ang="0">
                    <a:pos x="T4" y="T5"/>
                  </a:cxn>
                  <a:cxn ang="0">
                    <a:pos x="T6" y="T7"/>
                  </a:cxn>
                  <a:cxn ang="0">
                    <a:pos x="T8" y="T9"/>
                  </a:cxn>
                </a:cxnLst>
                <a:rect l="0" t="0" r="r" b="b"/>
                <a:pathLst>
                  <a:path w="68" h="52">
                    <a:moveTo>
                      <a:pt x="64" y="14"/>
                    </a:moveTo>
                    <a:cubicBezTo>
                      <a:pt x="68" y="24"/>
                      <a:pt x="58" y="38"/>
                      <a:pt x="42" y="45"/>
                    </a:cubicBezTo>
                    <a:cubicBezTo>
                      <a:pt x="25" y="52"/>
                      <a:pt x="9" y="49"/>
                      <a:pt x="4" y="38"/>
                    </a:cubicBezTo>
                    <a:cubicBezTo>
                      <a:pt x="0" y="28"/>
                      <a:pt x="10" y="14"/>
                      <a:pt x="26" y="7"/>
                    </a:cubicBezTo>
                    <a:cubicBezTo>
                      <a:pt x="43" y="0"/>
                      <a:pt x="59" y="3"/>
                      <a:pt x="6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20" name="Freeform 56"/>
              <p:cNvSpPr>
                <a:spLocks/>
              </p:cNvSpPr>
              <p:nvPr/>
            </p:nvSpPr>
            <p:spPr bwMode="auto">
              <a:xfrm>
                <a:off x="4573847" y="1046364"/>
                <a:ext cx="68548" cy="194353"/>
              </a:xfrm>
              <a:custGeom>
                <a:avLst/>
                <a:gdLst>
                  <a:gd name="T0" fmla="*/ 16 w 85"/>
                  <a:gd name="T1" fmla="*/ 241 h 241"/>
                  <a:gd name="T2" fmla="*/ 16 w 85"/>
                  <a:gd name="T3" fmla="*/ 102 h 241"/>
                  <a:gd name="T4" fmla="*/ 85 w 85"/>
                  <a:gd name="T5" fmla="*/ 64 h 241"/>
                  <a:gd name="T6" fmla="*/ 85 w 85"/>
                  <a:gd name="T7" fmla="*/ 0 h 241"/>
                  <a:gd name="T8" fmla="*/ 0 w 85"/>
                  <a:gd name="T9" fmla="*/ 38 h 241"/>
                  <a:gd name="T10" fmla="*/ 0 w 85"/>
                  <a:gd name="T11" fmla="*/ 232 h 241"/>
                  <a:gd name="T12" fmla="*/ 16 w 85"/>
                  <a:gd name="T13" fmla="*/ 241 h 241"/>
                </a:gdLst>
                <a:ahLst/>
                <a:cxnLst>
                  <a:cxn ang="0">
                    <a:pos x="T0" y="T1"/>
                  </a:cxn>
                  <a:cxn ang="0">
                    <a:pos x="T2" y="T3"/>
                  </a:cxn>
                  <a:cxn ang="0">
                    <a:pos x="T4" y="T5"/>
                  </a:cxn>
                  <a:cxn ang="0">
                    <a:pos x="T6" y="T7"/>
                  </a:cxn>
                  <a:cxn ang="0">
                    <a:pos x="T8" y="T9"/>
                  </a:cxn>
                  <a:cxn ang="0">
                    <a:pos x="T10" y="T11"/>
                  </a:cxn>
                  <a:cxn ang="0">
                    <a:pos x="T12" y="T13"/>
                  </a:cxn>
                </a:cxnLst>
                <a:rect l="0" t="0" r="r" b="b"/>
                <a:pathLst>
                  <a:path w="85" h="241">
                    <a:moveTo>
                      <a:pt x="16" y="241"/>
                    </a:moveTo>
                    <a:lnTo>
                      <a:pt x="16" y="102"/>
                    </a:lnTo>
                    <a:lnTo>
                      <a:pt x="85" y="64"/>
                    </a:lnTo>
                    <a:lnTo>
                      <a:pt x="85" y="0"/>
                    </a:lnTo>
                    <a:lnTo>
                      <a:pt x="0" y="38"/>
                    </a:lnTo>
                    <a:lnTo>
                      <a:pt x="0" y="232"/>
                    </a:lnTo>
                    <a:lnTo>
                      <a:pt x="16" y="2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82" name="Group 81"/>
            <p:cNvGrpSpPr/>
            <p:nvPr/>
          </p:nvGrpSpPr>
          <p:grpSpPr>
            <a:xfrm>
              <a:off x="7117472" y="4412181"/>
              <a:ext cx="223277" cy="181413"/>
              <a:chOff x="1504527" y="2431028"/>
              <a:chExt cx="516123" cy="419350"/>
            </a:xfrm>
            <a:solidFill>
              <a:schemeClr val="accent5"/>
            </a:solidFill>
          </p:grpSpPr>
          <p:sp>
            <p:nvSpPr>
              <p:cNvPr id="115" name="Freeform 57"/>
              <p:cNvSpPr>
                <a:spLocks/>
              </p:cNvSpPr>
              <p:nvPr/>
            </p:nvSpPr>
            <p:spPr bwMode="auto">
              <a:xfrm>
                <a:off x="1799685" y="2440705"/>
                <a:ext cx="219352" cy="261288"/>
              </a:xfrm>
              <a:custGeom>
                <a:avLst/>
                <a:gdLst>
                  <a:gd name="T0" fmla="*/ 115 w 115"/>
                  <a:gd name="T1" fmla="*/ 137 h 137"/>
                  <a:gd name="T2" fmla="*/ 82 w 115"/>
                  <a:gd name="T3" fmla="*/ 8 h 137"/>
                  <a:gd name="T4" fmla="*/ 78 w 115"/>
                  <a:gd name="T5" fmla="*/ 0 h 137"/>
                  <a:gd name="T6" fmla="*/ 0 w 115"/>
                  <a:gd name="T7" fmla="*/ 92 h 137"/>
                  <a:gd name="T8" fmla="*/ 115 w 115"/>
                  <a:gd name="T9" fmla="*/ 137 h 137"/>
                </a:gdLst>
                <a:ahLst/>
                <a:cxnLst>
                  <a:cxn ang="0">
                    <a:pos x="T0" y="T1"/>
                  </a:cxn>
                  <a:cxn ang="0">
                    <a:pos x="T2" y="T3"/>
                  </a:cxn>
                  <a:cxn ang="0">
                    <a:pos x="T4" y="T5"/>
                  </a:cxn>
                  <a:cxn ang="0">
                    <a:pos x="T6" y="T7"/>
                  </a:cxn>
                  <a:cxn ang="0">
                    <a:pos x="T8" y="T9"/>
                  </a:cxn>
                </a:cxnLst>
                <a:rect l="0" t="0" r="r" b="b"/>
                <a:pathLst>
                  <a:path w="115" h="137">
                    <a:moveTo>
                      <a:pt x="115" y="137"/>
                    </a:moveTo>
                    <a:cubicBezTo>
                      <a:pt x="82" y="8"/>
                      <a:pt x="82" y="8"/>
                      <a:pt x="82" y="8"/>
                    </a:cubicBezTo>
                    <a:cubicBezTo>
                      <a:pt x="81" y="5"/>
                      <a:pt x="80" y="2"/>
                      <a:pt x="78" y="0"/>
                    </a:cubicBezTo>
                    <a:cubicBezTo>
                      <a:pt x="0" y="92"/>
                      <a:pt x="0" y="92"/>
                      <a:pt x="0" y="92"/>
                    </a:cubicBezTo>
                    <a:lnTo>
                      <a:pt x="115" y="1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16" name="Freeform 58"/>
              <p:cNvSpPr>
                <a:spLocks/>
              </p:cNvSpPr>
              <p:nvPr/>
            </p:nvSpPr>
            <p:spPr bwMode="auto">
              <a:xfrm>
                <a:off x="1504527" y="2553607"/>
                <a:ext cx="216933" cy="262094"/>
              </a:xfrm>
              <a:custGeom>
                <a:avLst/>
                <a:gdLst>
                  <a:gd name="T0" fmla="*/ 1 w 114"/>
                  <a:gd name="T1" fmla="*/ 0 h 138"/>
                  <a:gd name="T2" fmla="*/ 1 w 114"/>
                  <a:gd name="T3" fmla="*/ 9 h 138"/>
                  <a:gd name="T4" fmla="*/ 34 w 114"/>
                  <a:gd name="T5" fmla="*/ 138 h 138"/>
                  <a:gd name="T6" fmla="*/ 114 w 114"/>
                  <a:gd name="T7" fmla="*/ 44 h 138"/>
                  <a:gd name="T8" fmla="*/ 1 w 114"/>
                  <a:gd name="T9" fmla="*/ 0 h 138"/>
                </a:gdLst>
                <a:ahLst/>
                <a:cxnLst>
                  <a:cxn ang="0">
                    <a:pos x="T0" y="T1"/>
                  </a:cxn>
                  <a:cxn ang="0">
                    <a:pos x="T2" y="T3"/>
                  </a:cxn>
                  <a:cxn ang="0">
                    <a:pos x="T4" y="T5"/>
                  </a:cxn>
                  <a:cxn ang="0">
                    <a:pos x="T6" y="T7"/>
                  </a:cxn>
                  <a:cxn ang="0">
                    <a:pos x="T8" y="T9"/>
                  </a:cxn>
                </a:cxnLst>
                <a:rect l="0" t="0" r="r" b="b"/>
                <a:pathLst>
                  <a:path w="114" h="138">
                    <a:moveTo>
                      <a:pt x="1" y="0"/>
                    </a:moveTo>
                    <a:cubicBezTo>
                      <a:pt x="1" y="3"/>
                      <a:pt x="0" y="6"/>
                      <a:pt x="1" y="9"/>
                    </a:cubicBezTo>
                    <a:cubicBezTo>
                      <a:pt x="34" y="138"/>
                      <a:pt x="34" y="138"/>
                      <a:pt x="34" y="138"/>
                    </a:cubicBezTo>
                    <a:cubicBezTo>
                      <a:pt x="114" y="44"/>
                      <a:pt x="114" y="44"/>
                      <a:pt x="114" y="44"/>
                    </a:cubicBezTo>
                    <a:lnTo>
                      <a:pt x="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17" name="Freeform 59"/>
              <p:cNvSpPr>
                <a:spLocks/>
              </p:cNvSpPr>
              <p:nvPr/>
            </p:nvSpPr>
            <p:spPr bwMode="auto">
              <a:xfrm>
                <a:off x="1523881" y="2431028"/>
                <a:ext cx="401608" cy="194353"/>
              </a:xfrm>
              <a:custGeom>
                <a:avLst/>
                <a:gdLst>
                  <a:gd name="T0" fmla="*/ 211 w 211"/>
                  <a:gd name="T1" fmla="*/ 0 h 102"/>
                  <a:gd name="T2" fmla="*/ 207 w 211"/>
                  <a:gd name="T3" fmla="*/ 1 h 102"/>
                  <a:gd name="T4" fmla="*/ 3 w 211"/>
                  <a:gd name="T5" fmla="*/ 53 h 102"/>
                  <a:gd name="T6" fmla="*/ 0 w 211"/>
                  <a:gd name="T7" fmla="*/ 54 h 102"/>
                  <a:gd name="T8" fmla="*/ 124 w 211"/>
                  <a:gd name="T9" fmla="*/ 102 h 102"/>
                  <a:gd name="T10" fmla="*/ 211 w 211"/>
                  <a:gd name="T11" fmla="*/ 0 h 102"/>
                </a:gdLst>
                <a:ahLst/>
                <a:cxnLst>
                  <a:cxn ang="0">
                    <a:pos x="T0" y="T1"/>
                  </a:cxn>
                  <a:cxn ang="0">
                    <a:pos x="T2" y="T3"/>
                  </a:cxn>
                  <a:cxn ang="0">
                    <a:pos x="T4" y="T5"/>
                  </a:cxn>
                  <a:cxn ang="0">
                    <a:pos x="T6" y="T7"/>
                  </a:cxn>
                  <a:cxn ang="0">
                    <a:pos x="T8" y="T9"/>
                  </a:cxn>
                  <a:cxn ang="0">
                    <a:pos x="T10" y="T11"/>
                  </a:cxn>
                </a:cxnLst>
                <a:rect l="0" t="0" r="r" b="b"/>
                <a:pathLst>
                  <a:path w="211" h="102">
                    <a:moveTo>
                      <a:pt x="211" y="0"/>
                    </a:moveTo>
                    <a:cubicBezTo>
                      <a:pt x="209" y="0"/>
                      <a:pt x="208" y="0"/>
                      <a:pt x="207" y="1"/>
                    </a:cubicBezTo>
                    <a:cubicBezTo>
                      <a:pt x="3" y="53"/>
                      <a:pt x="3" y="53"/>
                      <a:pt x="3" y="53"/>
                    </a:cubicBezTo>
                    <a:cubicBezTo>
                      <a:pt x="2" y="53"/>
                      <a:pt x="1" y="53"/>
                      <a:pt x="0" y="54"/>
                    </a:cubicBezTo>
                    <a:cubicBezTo>
                      <a:pt x="124" y="102"/>
                      <a:pt x="124" y="102"/>
                      <a:pt x="124" y="102"/>
                    </a:cubicBezTo>
                    <a:lnTo>
                      <a:pt x="2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18" name="Freeform 60"/>
              <p:cNvSpPr>
                <a:spLocks/>
              </p:cNvSpPr>
              <p:nvPr/>
            </p:nvSpPr>
            <p:spPr bwMode="auto">
              <a:xfrm>
                <a:off x="1581139" y="2635058"/>
                <a:ext cx="439511" cy="215320"/>
              </a:xfrm>
              <a:custGeom>
                <a:avLst/>
                <a:gdLst>
                  <a:gd name="T0" fmla="*/ 102 w 231"/>
                  <a:gd name="T1" fmla="*/ 6 h 113"/>
                  <a:gd name="T2" fmla="*/ 100 w 231"/>
                  <a:gd name="T3" fmla="*/ 8 h 113"/>
                  <a:gd name="T4" fmla="*/ 99 w 231"/>
                  <a:gd name="T5" fmla="*/ 9 h 113"/>
                  <a:gd name="T6" fmla="*/ 98 w 231"/>
                  <a:gd name="T7" fmla="*/ 9 h 113"/>
                  <a:gd name="T8" fmla="*/ 98 w 231"/>
                  <a:gd name="T9" fmla="*/ 9 h 113"/>
                  <a:gd name="T10" fmla="*/ 98 w 231"/>
                  <a:gd name="T11" fmla="*/ 9 h 113"/>
                  <a:gd name="T12" fmla="*/ 97 w 231"/>
                  <a:gd name="T13" fmla="*/ 9 h 113"/>
                  <a:gd name="T14" fmla="*/ 96 w 231"/>
                  <a:gd name="T15" fmla="*/ 9 h 113"/>
                  <a:gd name="T16" fmla="*/ 94 w 231"/>
                  <a:gd name="T17" fmla="*/ 8 h 113"/>
                  <a:gd name="T18" fmla="*/ 87 w 231"/>
                  <a:gd name="T19" fmla="*/ 6 h 113"/>
                  <a:gd name="T20" fmla="*/ 0 w 231"/>
                  <a:gd name="T21" fmla="*/ 108 h 113"/>
                  <a:gd name="T22" fmla="*/ 15 w 231"/>
                  <a:gd name="T23" fmla="*/ 112 h 113"/>
                  <a:gd name="T24" fmla="*/ 219 w 231"/>
                  <a:gd name="T25" fmla="*/ 60 h 113"/>
                  <a:gd name="T26" fmla="*/ 231 w 231"/>
                  <a:gd name="T27" fmla="*/ 49 h 113"/>
                  <a:gd name="T28" fmla="*/ 107 w 231"/>
                  <a:gd name="T29" fmla="*/ 0 h 113"/>
                  <a:gd name="T30" fmla="*/ 102 w 231"/>
                  <a:gd name="T31" fmla="*/ 6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1" h="113">
                    <a:moveTo>
                      <a:pt x="102" y="6"/>
                    </a:moveTo>
                    <a:cubicBezTo>
                      <a:pt x="101" y="7"/>
                      <a:pt x="100" y="8"/>
                      <a:pt x="100" y="8"/>
                    </a:cubicBezTo>
                    <a:cubicBezTo>
                      <a:pt x="99" y="8"/>
                      <a:pt x="99" y="8"/>
                      <a:pt x="99" y="9"/>
                    </a:cubicBezTo>
                    <a:cubicBezTo>
                      <a:pt x="98" y="9"/>
                      <a:pt x="98" y="9"/>
                      <a:pt x="98" y="9"/>
                    </a:cubicBezTo>
                    <a:cubicBezTo>
                      <a:pt x="98" y="9"/>
                      <a:pt x="98" y="9"/>
                      <a:pt x="98" y="9"/>
                    </a:cubicBezTo>
                    <a:cubicBezTo>
                      <a:pt x="98" y="9"/>
                      <a:pt x="98" y="9"/>
                      <a:pt x="98" y="9"/>
                    </a:cubicBezTo>
                    <a:cubicBezTo>
                      <a:pt x="98" y="9"/>
                      <a:pt x="97" y="9"/>
                      <a:pt x="97" y="9"/>
                    </a:cubicBezTo>
                    <a:cubicBezTo>
                      <a:pt x="97" y="9"/>
                      <a:pt x="96" y="9"/>
                      <a:pt x="96" y="9"/>
                    </a:cubicBezTo>
                    <a:cubicBezTo>
                      <a:pt x="95" y="9"/>
                      <a:pt x="94" y="9"/>
                      <a:pt x="94" y="8"/>
                    </a:cubicBezTo>
                    <a:cubicBezTo>
                      <a:pt x="87" y="6"/>
                      <a:pt x="87" y="6"/>
                      <a:pt x="87" y="6"/>
                    </a:cubicBezTo>
                    <a:cubicBezTo>
                      <a:pt x="0" y="108"/>
                      <a:pt x="0" y="108"/>
                      <a:pt x="0" y="108"/>
                    </a:cubicBezTo>
                    <a:cubicBezTo>
                      <a:pt x="4" y="112"/>
                      <a:pt x="10" y="113"/>
                      <a:pt x="15" y="112"/>
                    </a:cubicBezTo>
                    <a:cubicBezTo>
                      <a:pt x="219" y="60"/>
                      <a:pt x="219" y="60"/>
                      <a:pt x="219" y="60"/>
                    </a:cubicBezTo>
                    <a:cubicBezTo>
                      <a:pt x="225" y="59"/>
                      <a:pt x="229" y="54"/>
                      <a:pt x="231" y="49"/>
                    </a:cubicBezTo>
                    <a:cubicBezTo>
                      <a:pt x="107" y="0"/>
                      <a:pt x="107" y="0"/>
                      <a:pt x="107" y="0"/>
                    </a:cubicBezTo>
                    <a:lnTo>
                      <a:pt x="102" y="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83" name="Group 82"/>
            <p:cNvGrpSpPr/>
            <p:nvPr/>
          </p:nvGrpSpPr>
          <p:grpSpPr>
            <a:xfrm>
              <a:off x="7959645" y="3856080"/>
              <a:ext cx="235139" cy="237232"/>
              <a:chOff x="3451279" y="1145557"/>
              <a:chExt cx="543543" cy="548381"/>
            </a:xfrm>
            <a:solidFill>
              <a:schemeClr val="accent4"/>
            </a:solidFill>
          </p:grpSpPr>
          <p:sp>
            <p:nvSpPr>
              <p:cNvPr id="107" name="Freeform 61"/>
              <p:cNvSpPr>
                <a:spLocks/>
              </p:cNvSpPr>
              <p:nvPr/>
            </p:nvSpPr>
            <p:spPr bwMode="auto">
              <a:xfrm>
                <a:off x="3765792" y="1436683"/>
                <a:ext cx="229030" cy="233062"/>
              </a:xfrm>
              <a:custGeom>
                <a:avLst/>
                <a:gdLst>
                  <a:gd name="T0" fmla="*/ 49 w 120"/>
                  <a:gd name="T1" fmla="*/ 122 h 122"/>
                  <a:gd name="T2" fmla="*/ 117 w 120"/>
                  <a:gd name="T3" fmla="*/ 8 h 122"/>
                  <a:gd name="T4" fmla="*/ 120 w 120"/>
                  <a:gd name="T5" fmla="*/ 0 h 122"/>
                  <a:gd name="T6" fmla="*/ 0 w 120"/>
                  <a:gd name="T7" fmla="*/ 9 h 122"/>
                  <a:gd name="T8" fmla="*/ 49 w 120"/>
                  <a:gd name="T9" fmla="*/ 122 h 122"/>
                </a:gdLst>
                <a:ahLst/>
                <a:cxnLst>
                  <a:cxn ang="0">
                    <a:pos x="T0" y="T1"/>
                  </a:cxn>
                  <a:cxn ang="0">
                    <a:pos x="T2" y="T3"/>
                  </a:cxn>
                  <a:cxn ang="0">
                    <a:pos x="T4" y="T5"/>
                  </a:cxn>
                  <a:cxn ang="0">
                    <a:pos x="T6" y="T7"/>
                  </a:cxn>
                  <a:cxn ang="0">
                    <a:pos x="T8" y="T9"/>
                  </a:cxn>
                </a:cxnLst>
                <a:rect l="0" t="0" r="r" b="b"/>
                <a:pathLst>
                  <a:path w="120" h="122">
                    <a:moveTo>
                      <a:pt x="49" y="122"/>
                    </a:moveTo>
                    <a:cubicBezTo>
                      <a:pt x="117" y="8"/>
                      <a:pt x="117" y="8"/>
                      <a:pt x="117" y="8"/>
                    </a:cubicBezTo>
                    <a:cubicBezTo>
                      <a:pt x="119" y="5"/>
                      <a:pt x="119" y="2"/>
                      <a:pt x="120" y="0"/>
                    </a:cubicBezTo>
                    <a:cubicBezTo>
                      <a:pt x="0" y="9"/>
                      <a:pt x="0" y="9"/>
                      <a:pt x="0" y="9"/>
                    </a:cubicBezTo>
                    <a:lnTo>
                      <a:pt x="49"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08" name="Freeform 62"/>
              <p:cNvSpPr>
                <a:spLocks/>
              </p:cNvSpPr>
              <p:nvPr/>
            </p:nvSpPr>
            <p:spPr bwMode="auto">
              <a:xfrm>
                <a:off x="3460957" y="1202814"/>
                <a:ext cx="234675" cy="230643"/>
              </a:xfrm>
              <a:custGeom>
                <a:avLst/>
                <a:gdLst>
                  <a:gd name="T0" fmla="*/ 74 w 123"/>
                  <a:gd name="T1" fmla="*/ 0 h 121"/>
                  <a:gd name="T2" fmla="*/ 68 w 123"/>
                  <a:gd name="T3" fmla="*/ 6 h 121"/>
                  <a:gd name="T4" fmla="*/ 0 w 123"/>
                  <a:gd name="T5" fmla="*/ 121 h 121"/>
                  <a:gd name="T6" fmla="*/ 123 w 123"/>
                  <a:gd name="T7" fmla="*/ 111 h 121"/>
                  <a:gd name="T8" fmla="*/ 74 w 123"/>
                  <a:gd name="T9" fmla="*/ 0 h 121"/>
                </a:gdLst>
                <a:ahLst/>
                <a:cxnLst>
                  <a:cxn ang="0">
                    <a:pos x="T0" y="T1"/>
                  </a:cxn>
                  <a:cxn ang="0">
                    <a:pos x="T2" y="T3"/>
                  </a:cxn>
                  <a:cxn ang="0">
                    <a:pos x="T4" y="T5"/>
                  </a:cxn>
                  <a:cxn ang="0">
                    <a:pos x="T6" y="T7"/>
                  </a:cxn>
                  <a:cxn ang="0">
                    <a:pos x="T8" y="T9"/>
                  </a:cxn>
                </a:cxnLst>
                <a:rect l="0" t="0" r="r" b="b"/>
                <a:pathLst>
                  <a:path w="123" h="121">
                    <a:moveTo>
                      <a:pt x="74" y="0"/>
                    </a:moveTo>
                    <a:cubicBezTo>
                      <a:pt x="72" y="2"/>
                      <a:pt x="70" y="4"/>
                      <a:pt x="68" y="6"/>
                    </a:cubicBezTo>
                    <a:cubicBezTo>
                      <a:pt x="0" y="121"/>
                      <a:pt x="0" y="121"/>
                      <a:pt x="0" y="121"/>
                    </a:cubicBezTo>
                    <a:cubicBezTo>
                      <a:pt x="123" y="111"/>
                      <a:pt x="123" y="111"/>
                      <a:pt x="123" y="111"/>
                    </a:cubicBezTo>
                    <a:lnTo>
                      <a:pt x="7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09" name="Freeform 63"/>
              <p:cNvSpPr>
                <a:spLocks/>
              </p:cNvSpPr>
              <p:nvPr/>
            </p:nvSpPr>
            <p:spPr bwMode="auto">
              <a:xfrm>
                <a:off x="3628697" y="1200395"/>
                <a:ext cx="354028" cy="233062"/>
              </a:xfrm>
              <a:custGeom>
                <a:avLst/>
                <a:gdLst>
                  <a:gd name="T0" fmla="*/ 186 w 186"/>
                  <a:gd name="T1" fmla="*/ 111 h 122"/>
                  <a:gd name="T2" fmla="*/ 184 w 186"/>
                  <a:gd name="T3" fmla="*/ 109 h 122"/>
                  <a:gd name="T4" fmla="*/ 3 w 186"/>
                  <a:gd name="T5" fmla="*/ 1 h 122"/>
                  <a:gd name="T6" fmla="*/ 0 w 186"/>
                  <a:gd name="T7" fmla="*/ 0 h 122"/>
                  <a:gd name="T8" fmla="*/ 54 w 186"/>
                  <a:gd name="T9" fmla="*/ 122 h 122"/>
                  <a:gd name="T10" fmla="*/ 186 w 186"/>
                  <a:gd name="T11" fmla="*/ 111 h 122"/>
                </a:gdLst>
                <a:ahLst/>
                <a:cxnLst>
                  <a:cxn ang="0">
                    <a:pos x="T0" y="T1"/>
                  </a:cxn>
                  <a:cxn ang="0">
                    <a:pos x="T2" y="T3"/>
                  </a:cxn>
                  <a:cxn ang="0">
                    <a:pos x="T4" y="T5"/>
                  </a:cxn>
                  <a:cxn ang="0">
                    <a:pos x="T6" y="T7"/>
                  </a:cxn>
                  <a:cxn ang="0">
                    <a:pos x="T8" y="T9"/>
                  </a:cxn>
                  <a:cxn ang="0">
                    <a:pos x="T10" y="T11"/>
                  </a:cxn>
                </a:cxnLst>
                <a:rect l="0" t="0" r="r" b="b"/>
                <a:pathLst>
                  <a:path w="186" h="122">
                    <a:moveTo>
                      <a:pt x="186" y="111"/>
                    </a:moveTo>
                    <a:cubicBezTo>
                      <a:pt x="186" y="110"/>
                      <a:pt x="185" y="110"/>
                      <a:pt x="184" y="109"/>
                    </a:cubicBezTo>
                    <a:cubicBezTo>
                      <a:pt x="3" y="1"/>
                      <a:pt x="3" y="1"/>
                      <a:pt x="3" y="1"/>
                    </a:cubicBezTo>
                    <a:cubicBezTo>
                      <a:pt x="2" y="1"/>
                      <a:pt x="1" y="0"/>
                      <a:pt x="0" y="0"/>
                    </a:cubicBezTo>
                    <a:cubicBezTo>
                      <a:pt x="54" y="122"/>
                      <a:pt x="54" y="122"/>
                      <a:pt x="54" y="122"/>
                    </a:cubicBezTo>
                    <a:lnTo>
                      <a:pt x="186" y="1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10" name="Freeform 64"/>
              <p:cNvSpPr>
                <a:spLocks/>
              </p:cNvSpPr>
              <p:nvPr/>
            </p:nvSpPr>
            <p:spPr bwMode="auto">
              <a:xfrm>
                <a:off x="3451279" y="1436683"/>
                <a:ext cx="391125" cy="257255"/>
              </a:xfrm>
              <a:custGeom>
                <a:avLst/>
                <a:gdLst>
                  <a:gd name="T0" fmla="*/ 144 w 205"/>
                  <a:gd name="T1" fmla="*/ 11 h 135"/>
                  <a:gd name="T2" fmla="*/ 141 w 205"/>
                  <a:gd name="T3" fmla="*/ 11 h 135"/>
                  <a:gd name="T4" fmla="*/ 140 w 205"/>
                  <a:gd name="T5" fmla="*/ 11 h 135"/>
                  <a:gd name="T6" fmla="*/ 139 w 205"/>
                  <a:gd name="T7" fmla="*/ 10 h 135"/>
                  <a:gd name="T8" fmla="*/ 139 w 205"/>
                  <a:gd name="T9" fmla="*/ 10 h 135"/>
                  <a:gd name="T10" fmla="*/ 139 w 205"/>
                  <a:gd name="T11" fmla="*/ 10 h 135"/>
                  <a:gd name="T12" fmla="*/ 139 w 205"/>
                  <a:gd name="T13" fmla="*/ 10 h 135"/>
                  <a:gd name="T14" fmla="*/ 138 w 205"/>
                  <a:gd name="T15" fmla="*/ 9 h 135"/>
                  <a:gd name="T16" fmla="*/ 136 w 205"/>
                  <a:gd name="T17" fmla="*/ 7 h 135"/>
                  <a:gd name="T18" fmla="*/ 133 w 205"/>
                  <a:gd name="T19" fmla="*/ 0 h 135"/>
                  <a:gd name="T20" fmla="*/ 0 w 205"/>
                  <a:gd name="T21" fmla="*/ 11 h 135"/>
                  <a:gd name="T22" fmla="*/ 8 w 205"/>
                  <a:gd name="T23" fmla="*/ 25 h 135"/>
                  <a:gd name="T24" fmla="*/ 189 w 205"/>
                  <a:gd name="T25" fmla="*/ 132 h 135"/>
                  <a:gd name="T26" fmla="*/ 205 w 205"/>
                  <a:gd name="T27" fmla="*/ 133 h 135"/>
                  <a:gd name="T28" fmla="*/ 151 w 205"/>
                  <a:gd name="T29" fmla="*/ 11 h 135"/>
                  <a:gd name="T30" fmla="*/ 144 w 205"/>
                  <a:gd name="T31" fmla="*/ 11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5" h="135">
                    <a:moveTo>
                      <a:pt x="144" y="11"/>
                    </a:moveTo>
                    <a:cubicBezTo>
                      <a:pt x="143" y="11"/>
                      <a:pt x="142" y="11"/>
                      <a:pt x="141" y="11"/>
                    </a:cubicBezTo>
                    <a:cubicBezTo>
                      <a:pt x="141" y="11"/>
                      <a:pt x="140" y="11"/>
                      <a:pt x="140" y="11"/>
                    </a:cubicBezTo>
                    <a:cubicBezTo>
                      <a:pt x="140" y="11"/>
                      <a:pt x="140" y="11"/>
                      <a:pt x="139" y="10"/>
                    </a:cubicBezTo>
                    <a:cubicBezTo>
                      <a:pt x="139" y="10"/>
                      <a:pt x="139" y="10"/>
                      <a:pt x="139" y="10"/>
                    </a:cubicBezTo>
                    <a:cubicBezTo>
                      <a:pt x="139" y="10"/>
                      <a:pt x="139" y="10"/>
                      <a:pt x="139" y="10"/>
                    </a:cubicBezTo>
                    <a:cubicBezTo>
                      <a:pt x="139" y="10"/>
                      <a:pt x="139" y="10"/>
                      <a:pt x="139" y="10"/>
                    </a:cubicBezTo>
                    <a:cubicBezTo>
                      <a:pt x="138" y="10"/>
                      <a:pt x="138" y="9"/>
                      <a:pt x="138" y="9"/>
                    </a:cubicBezTo>
                    <a:cubicBezTo>
                      <a:pt x="137" y="8"/>
                      <a:pt x="137" y="8"/>
                      <a:pt x="136" y="7"/>
                    </a:cubicBezTo>
                    <a:cubicBezTo>
                      <a:pt x="133" y="0"/>
                      <a:pt x="133" y="0"/>
                      <a:pt x="133" y="0"/>
                    </a:cubicBezTo>
                    <a:cubicBezTo>
                      <a:pt x="0" y="11"/>
                      <a:pt x="0" y="11"/>
                      <a:pt x="0" y="11"/>
                    </a:cubicBezTo>
                    <a:cubicBezTo>
                      <a:pt x="0" y="16"/>
                      <a:pt x="3" y="22"/>
                      <a:pt x="8" y="25"/>
                    </a:cubicBezTo>
                    <a:cubicBezTo>
                      <a:pt x="189" y="132"/>
                      <a:pt x="189" y="132"/>
                      <a:pt x="189" y="132"/>
                    </a:cubicBezTo>
                    <a:cubicBezTo>
                      <a:pt x="194" y="135"/>
                      <a:pt x="200" y="135"/>
                      <a:pt x="205" y="133"/>
                    </a:cubicBezTo>
                    <a:cubicBezTo>
                      <a:pt x="151" y="11"/>
                      <a:pt x="151" y="11"/>
                      <a:pt x="151" y="11"/>
                    </a:cubicBezTo>
                    <a:lnTo>
                      <a:pt x="144"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11" name="Freeform 65"/>
              <p:cNvSpPr>
                <a:spLocks/>
              </p:cNvSpPr>
              <p:nvPr/>
            </p:nvSpPr>
            <p:spPr bwMode="auto">
              <a:xfrm>
                <a:off x="3860952" y="1149589"/>
                <a:ext cx="114515" cy="125805"/>
              </a:xfrm>
              <a:custGeom>
                <a:avLst/>
                <a:gdLst>
                  <a:gd name="T0" fmla="*/ 60 w 60"/>
                  <a:gd name="T1" fmla="*/ 66 h 66"/>
                  <a:gd name="T2" fmla="*/ 35 w 60"/>
                  <a:gd name="T3" fmla="*/ 4 h 66"/>
                  <a:gd name="T4" fmla="*/ 33 w 60"/>
                  <a:gd name="T5" fmla="*/ 0 h 66"/>
                  <a:gd name="T6" fmla="*/ 0 w 60"/>
                  <a:gd name="T7" fmla="*/ 51 h 66"/>
                  <a:gd name="T8" fmla="*/ 60 w 60"/>
                  <a:gd name="T9" fmla="*/ 66 h 66"/>
                </a:gdLst>
                <a:ahLst/>
                <a:cxnLst>
                  <a:cxn ang="0">
                    <a:pos x="T0" y="T1"/>
                  </a:cxn>
                  <a:cxn ang="0">
                    <a:pos x="T2" y="T3"/>
                  </a:cxn>
                  <a:cxn ang="0">
                    <a:pos x="T4" y="T5"/>
                  </a:cxn>
                  <a:cxn ang="0">
                    <a:pos x="T6" y="T7"/>
                  </a:cxn>
                  <a:cxn ang="0">
                    <a:pos x="T8" y="T9"/>
                  </a:cxn>
                </a:cxnLst>
                <a:rect l="0" t="0" r="r" b="b"/>
                <a:pathLst>
                  <a:path w="60" h="66">
                    <a:moveTo>
                      <a:pt x="60" y="66"/>
                    </a:moveTo>
                    <a:cubicBezTo>
                      <a:pt x="35" y="4"/>
                      <a:pt x="35" y="4"/>
                      <a:pt x="35" y="4"/>
                    </a:cubicBezTo>
                    <a:cubicBezTo>
                      <a:pt x="35" y="2"/>
                      <a:pt x="34" y="1"/>
                      <a:pt x="33" y="0"/>
                    </a:cubicBezTo>
                    <a:cubicBezTo>
                      <a:pt x="0" y="51"/>
                      <a:pt x="0" y="51"/>
                      <a:pt x="0" y="51"/>
                    </a:cubicBezTo>
                    <a:lnTo>
                      <a:pt x="60"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12" name="Freeform 66"/>
              <p:cNvSpPr>
                <a:spLocks/>
              </p:cNvSpPr>
              <p:nvPr/>
            </p:nvSpPr>
            <p:spPr bwMode="auto">
              <a:xfrm>
                <a:off x="3710954" y="1233459"/>
                <a:ext cx="112096" cy="125805"/>
              </a:xfrm>
              <a:custGeom>
                <a:avLst/>
                <a:gdLst>
                  <a:gd name="T0" fmla="*/ 0 w 59"/>
                  <a:gd name="T1" fmla="*/ 0 h 66"/>
                  <a:gd name="T2" fmla="*/ 0 w 59"/>
                  <a:gd name="T3" fmla="*/ 4 h 66"/>
                  <a:gd name="T4" fmla="*/ 25 w 59"/>
                  <a:gd name="T5" fmla="*/ 66 h 66"/>
                  <a:gd name="T6" fmla="*/ 59 w 59"/>
                  <a:gd name="T7" fmla="*/ 15 h 66"/>
                  <a:gd name="T8" fmla="*/ 0 w 59"/>
                  <a:gd name="T9" fmla="*/ 0 h 66"/>
                </a:gdLst>
                <a:ahLst/>
                <a:cxnLst>
                  <a:cxn ang="0">
                    <a:pos x="T0" y="T1"/>
                  </a:cxn>
                  <a:cxn ang="0">
                    <a:pos x="T2" y="T3"/>
                  </a:cxn>
                  <a:cxn ang="0">
                    <a:pos x="T4" y="T5"/>
                  </a:cxn>
                  <a:cxn ang="0">
                    <a:pos x="T6" y="T7"/>
                  </a:cxn>
                  <a:cxn ang="0">
                    <a:pos x="T8" y="T9"/>
                  </a:cxn>
                </a:cxnLst>
                <a:rect l="0" t="0" r="r" b="b"/>
                <a:pathLst>
                  <a:path w="59" h="66">
                    <a:moveTo>
                      <a:pt x="0" y="0"/>
                    </a:moveTo>
                    <a:cubicBezTo>
                      <a:pt x="0" y="1"/>
                      <a:pt x="0" y="3"/>
                      <a:pt x="0" y="4"/>
                    </a:cubicBezTo>
                    <a:cubicBezTo>
                      <a:pt x="25" y="66"/>
                      <a:pt x="25" y="66"/>
                      <a:pt x="25" y="66"/>
                    </a:cubicBezTo>
                    <a:cubicBezTo>
                      <a:pt x="59" y="15"/>
                      <a:pt x="59" y="15"/>
                      <a:pt x="59" y="15"/>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13" name="Freeform 67"/>
              <p:cNvSpPr>
                <a:spLocks/>
              </p:cNvSpPr>
              <p:nvPr/>
            </p:nvSpPr>
            <p:spPr bwMode="auto">
              <a:xfrm>
                <a:off x="3718212" y="1145557"/>
                <a:ext cx="192740" cy="106451"/>
              </a:xfrm>
              <a:custGeom>
                <a:avLst/>
                <a:gdLst>
                  <a:gd name="T0" fmla="*/ 101 w 101"/>
                  <a:gd name="T1" fmla="*/ 0 h 56"/>
                  <a:gd name="T2" fmla="*/ 100 w 101"/>
                  <a:gd name="T3" fmla="*/ 1 h 56"/>
                  <a:gd name="T4" fmla="*/ 1 w 101"/>
                  <a:gd name="T5" fmla="*/ 39 h 56"/>
                  <a:gd name="T6" fmla="*/ 0 w 101"/>
                  <a:gd name="T7" fmla="*/ 40 h 56"/>
                  <a:gd name="T8" fmla="*/ 65 w 101"/>
                  <a:gd name="T9" fmla="*/ 56 h 56"/>
                  <a:gd name="T10" fmla="*/ 101 w 101"/>
                  <a:gd name="T11" fmla="*/ 0 h 56"/>
                </a:gdLst>
                <a:ahLst/>
                <a:cxnLst>
                  <a:cxn ang="0">
                    <a:pos x="T0" y="T1"/>
                  </a:cxn>
                  <a:cxn ang="0">
                    <a:pos x="T2" y="T3"/>
                  </a:cxn>
                  <a:cxn ang="0">
                    <a:pos x="T4" y="T5"/>
                  </a:cxn>
                  <a:cxn ang="0">
                    <a:pos x="T6" y="T7"/>
                  </a:cxn>
                  <a:cxn ang="0">
                    <a:pos x="T8" y="T9"/>
                  </a:cxn>
                  <a:cxn ang="0">
                    <a:pos x="T10" y="T11"/>
                  </a:cxn>
                </a:cxnLst>
                <a:rect l="0" t="0" r="r" b="b"/>
                <a:pathLst>
                  <a:path w="101" h="56">
                    <a:moveTo>
                      <a:pt x="101" y="0"/>
                    </a:moveTo>
                    <a:cubicBezTo>
                      <a:pt x="101" y="1"/>
                      <a:pt x="100" y="1"/>
                      <a:pt x="100" y="1"/>
                    </a:cubicBezTo>
                    <a:cubicBezTo>
                      <a:pt x="1" y="39"/>
                      <a:pt x="1" y="39"/>
                      <a:pt x="1" y="39"/>
                    </a:cubicBezTo>
                    <a:cubicBezTo>
                      <a:pt x="1" y="39"/>
                      <a:pt x="0" y="40"/>
                      <a:pt x="0" y="40"/>
                    </a:cubicBezTo>
                    <a:cubicBezTo>
                      <a:pt x="65" y="56"/>
                      <a:pt x="65" y="56"/>
                      <a:pt x="65" y="56"/>
                    </a:cubicBezTo>
                    <a:lnTo>
                      <a:pt x="10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14" name="Freeform 68"/>
              <p:cNvSpPr>
                <a:spLocks/>
              </p:cNvSpPr>
              <p:nvPr/>
            </p:nvSpPr>
            <p:spPr bwMode="auto">
              <a:xfrm>
                <a:off x="3764179" y="1256040"/>
                <a:ext cx="212901" cy="117741"/>
              </a:xfrm>
              <a:custGeom>
                <a:avLst/>
                <a:gdLst>
                  <a:gd name="T0" fmla="*/ 45 w 112"/>
                  <a:gd name="T1" fmla="*/ 4 h 62"/>
                  <a:gd name="T2" fmla="*/ 44 w 112"/>
                  <a:gd name="T3" fmla="*/ 5 h 62"/>
                  <a:gd name="T4" fmla="*/ 44 w 112"/>
                  <a:gd name="T5" fmla="*/ 5 h 62"/>
                  <a:gd name="T6" fmla="*/ 43 w 112"/>
                  <a:gd name="T7" fmla="*/ 5 h 62"/>
                  <a:gd name="T8" fmla="*/ 43 w 112"/>
                  <a:gd name="T9" fmla="*/ 5 h 62"/>
                  <a:gd name="T10" fmla="*/ 43 w 112"/>
                  <a:gd name="T11" fmla="*/ 5 h 62"/>
                  <a:gd name="T12" fmla="*/ 43 w 112"/>
                  <a:gd name="T13" fmla="*/ 5 h 62"/>
                  <a:gd name="T14" fmla="*/ 42 w 112"/>
                  <a:gd name="T15" fmla="*/ 5 h 62"/>
                  <a:gd name="T16" fmla="*/ 41 w 112"/>
                  <a:gd name="T17" fmla="*/ 5 h 62"/>
                  <a:gd name="T18" fmla="*/ 37 w 112"/>
                  <a:gd name="T19" fmla="*/ 4 h 62"/>
                  <a:gd name="T20" fmla="*/ 0 w 112"/>
                  <a:gd name="T21" fmla="*/ 60 h 62"/>
                  <a:gd name="T22" fmla="*/ 8 w 112"/>
                  <a:gd name="T23" fmla="*/ 61 h 62"/>
                  <a:gd name="T24" fmla="*/ 107 w 112"/>
                  <a:gd name="T25" fmla="*/ 23 h 62"/>
                  <a:gd name="T26" fmla="*/ 112 w 112"/>
                  <a:gd name="T27" fmla="*/ 17 h 62"/>
                  <a:gd name="T28" fmla="*/ 47 w 112"/>
                  <a:gd name="T29" fmla="*/ 0 h 62"/>
                  <a:gd name="T30" fmla="*/ 45 w 112"/>
                  <a:gd name="T31" fmla="*/ 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62">
                    <a:moveTo>
                      <a:pt x="45" y="4"/>
                    </a:moveTo>
                    <a:cubicBezTo>
                      <a:pt x="45" y="4"/>
                      <a:pt x="44" y="4"/>
                      <a:pt x="44" y="5"/>
                    </a:cubicBezTo>
                    <a:cubicBezTo>
                      <a:pt x="44" y="5"/>
                      <a:pt x="44" y="5"/>
                      <a:pt x="44" y="5"/>
                    </a:cubicBezTo>
                    <a:cubicBezTo>
                      <a:pt x="43" y="5"/>
                      <a:pt x="43" y="5"/>
                      <a:pt x="43" y="5"/>
                    </a:cubicBezTo>
                    <a:cubicBezTo>
                      <a:pt x="43" y="5"/>
                      <a:pt x="43" y="5"/>
                      <a:pt x="43" y="5"/>
                    </a:cubicBezTo>
                    <a:cubicBezTo>
                      <a:pt x="43" y="5"/>
                      <a:pt x="43" y="5"/>
                      <a:pt x="43" y="5"/>
                    </a:cubicBezTo>
                    <a:cubicBezTo>
                      <a:pt x="43" y="5"/>
                      <a:pt x="43" y="5"/>
                      <a:pt x="43" y="5"/>
                    </a:cubicBezTo>
                    <a:cubicBezTo>
                      <a:pt x="43" y="5"/>
                      <a:pt x="42" y="5"/>
                      <a:pt x="42" y="5"/>
                    </a:cubicBezTo>
                    <a:cubicBezTo>
                      <a:pt x="42" y="5"/>
                      <a:pt x="41" y="5"/>
                      <a:pt x="41" y="5"/>
                    </a:cubicBezTo>
                    <a:cubicBezTo>
                      <a:pt x="37" y="4"/>
                      <a:pt x="37" y="4"/>
                      <a:pt x="37" y="4"/>
                    </a:cubicBezTo>
                    <a:cubicBezTo>
                      <a:pt x="0" y="60"/>
                      <a:pt x="0" y="60"/>
                      <a:pt x="0" y="60"/>
                    </a:cubicBezTo>
                    <a:cubicBezTo>
                      <a:pt x="3" y="62"/>
                      <a:pt x="6" y="62"/>
                      <a:pt x="8" y="61"/>
                    </a:cubicBezTo>
                    <a:cubicBezTo>
                      <a:pt x="107" y="23"/>
                      <a:pt x="107" y="23"/>
                      <a:pt x="107" y="23"/>
                    </a:cubicBezTo>
                    <a:cubicBezTo>
                      <a:pt x="110" y="22"/>
                      <a:pt x="111" y="20"/>
                      <a:pt x="112" y="17"/>
                    </a:cubicBezTo>
                    <a:cubicBezTo>
                      <a:pt x="47" y="0"/>
                      <a:pt x="47" y="0"/>
                      <a:pt x="47" y="0"/>
                    </a:cubicBezTo>
                    <a:lnTo>
                      <a:pt x="45"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84" name="Group 83"/>
            <p:cNvGrpSpPr/>
            <p:nvPr/>
          </p:nvGrpSpPr>
          <p:grpSpPr>
            <a:xfrm>
              <a:off x="8182225" y="4111454"/>
              <a:ext cx="232348" cy="192926"/>
              <a:chOff x="3965790" y="1735873"/>
              <a:chExt cx="537091" cy="445963"/>
            </a:xfrm>
            <a:solidFill>
              <a:schemeClr val="accent1"/>
            </a:solidFill>
          </p:grpSpPr>
          <p:sp>
            <p:nvSpPr>
              <p:cNvPr id="103" name="Freeform 69"/>
              <p:cNvSpPr>
                <a:spLocks/>
              </p:cNvSpPr>
              <p:nvPr/>
            </p:nvSpPr>
            <p:spPr bwMode="auto">
              <a:xfrm>
                <a:off x="3965790" y="1905226"/>
                <a:ext cx="366125" cy="276610"/>
              </a:xfrm>
              <a:custGeom>
                <a:avLst/>
                <a:gdLst>
                  <a:gd name="T0" fmla="*/ 76 w 454"/>
                  <a:gd name="T1" fmla="*/ 0 h 343"/>
                  <a:gd name="T2" fmla="*/ 0 w 454"/>
                  <a:gd name="T3" fmla="*/ 343 h 343"/>
                  <a:gd name="T4" fmla="*/ 454 w 454"/>
                  <a:gd name="T5" fmla="*/ 343 h 343"/>
                  <a:gd name="T6" fmla="*/ 373 w 454"/>
                  <a:gd name="T7" fmla="*/ 0 h 343"/>
                  <a:gd name="T8" fmla="*/ 76 w 454"/>
                  <a:gd name="T9" fmla="*/ 0 h 343"/>
                </a:gdLst>
                <a:ahLst/>
                <a:cxnLst>
                  <a:cxn ang="0">
                    <a:pos x="T0" y="T1"/>
                  </a:cxn>
                  <a:cxn ang="0">
                    <a:pos x="T2" y="T3"/>
                  </a:cxn>
                  <a:cxn ang="0">
                    <a:pos x="T4" y="T5"/>
                  </a:cxn>
                  <a:cxn ang="0">
                    <a:pos x="T6" y="T7"/>
                  </a:cxn>
                  <a:cxn ang="0">
                    <a:pos x="T8" y="T9"/>
                  </a:cxn>
                </a:cxnLst>
                <a:rect l="0" t="0" r="r" b="b"/>
                <a:pathLst>
                  <a:path w="454" h="343">
                    <a:moveTo>
                      <a:pt x="76" y="0"/>
                    </a:moveTo>
                    <a:lnTo>
                      <a:pt x="0" y="343"/>
                    </a:lnTo>
                    <a:lnTo>
                      <a:pt x="454" y="343"/>
                    </a:lnTo>
                    <a:lnTo>
                      <a:pt x="373" y="0"/>
                    </a:lnTo>
                    <a:lnTo>
                      <a:pt x="7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04" name="Freeform 70"/>
              <p:cNvSpPr>
                <a:spLocks/>
              </p:cNvSpPr>
              <p:nvPr/>
            </p:nvSpPr>
            <p:spPr bwMode="auto">
              <a:xfrm>
                <a:off x="4223045" y="1869743"/>
                <a:ext cx="279836" cy="247578"/>
              </a:xfrm>
              <a:custGeom>
                <a:avLst/>
                <a:gdLst>
                  <a:gd name="T0" fmla="*/ 137 w 347"/>
                  <a:gd name="T1" fmla="*/ 307 h 307"/>
                  <a:gd name="T2" fmla="*/ 347 w 347"/>
                  <a:gd name="T3" fmla="*/ 307 h 307"/>
                  <a:gd name="T4" fmla="*/ 274 w 347"/>
                  <a:gd name="T5" fmla="*/ 0 h 307"/>
                  <a:gd name="T6" fmla="*/ 5 w 347"/>
                  <a:gd name="T7" fmla="*/ 0 h 307"/>
                  <a:gd name="T8" fmla="*/ 0 w 347"/>
                  <a:gd name="T9" fmla="*/ 26 h 307"/>
                  <a:gd name="T10" fmla="*/ 71 w 347"/>
                  <a:gd name="T11" fmla="*/ 26 h 307"/>
                  <a:gd name="T12" fmla="*/ 137 w 347"/>
                  <a:gd name="T13" fmla="*/ 307 h 307"/>
                </a:gdLst>
                <a:ahLst/>
                <a:cxnLst>
                  <a:cxn ang="0">
                    <a:pos x="T0" y="T1"/>
                  </a:cxn>
                  <a:cxn ang="0">
                    <a:pos x="T2" y="T3"/>
                  </a:cxn>
                  <a:cxn ang="0">
                    <a:pos x="T4" y="T5"/>
                  </a:cxn>
                  <a:cxn ang="0">
                    <a:pos x="T6" y="T7"/>
                  </a:cxn>
                  <a:cxn ang="0">
                    <a:pos x="T8" y="T9"/>
                  </a:cxn>
                  <a:cxn ang="0">
                    <a:pos x="T10" y="T11"/>
                  </a:cxn>
                  <a:cxn ang="0">
                    <a:pos x="T12" y="T13"/>
                  </a:cxn>
                </a:cxnLst>
                <a:rect l="0" t="0" r="r" b="b"/>
                <a:pathLst>
                  <a:path w="347" h="307">
                    <a:moveTo>
                      <a:pt x="137" y="307"/>
                    </a:moveTo>
                    <a:lnTo>
                      <a:pt x="347" y="307"/>
                    </a:lnTo>
                    <a:lnTo>
                      <a:pt x="274" y="0"/>
                    </a:lnTo>
                    <a:lnTo>
                      <a:pt x="5" y="0"/>
                    </a:lnTo>
                    <a:lnTo>
                      <a:pt x="0" y="26"/>
                    </a:lnTo>
                    <a:lnTo>
                      <a:pt x="71" y="26"/>
                    </a:lnTo>
                    <a:lnTo>
                      <a:pt x="137" y="30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05" name="Freeform 71"/>
              <p:cNvSpPr>
                <a:spLocks/>
              </p:cNvSpPr>
              <p:nvPr/>
            </p:nvSpPr>
            <p:spPr bwMode="auto">
              <a:xfrm>
                <a:off x="4055305" y="1777808"/>
                <a:ext cx="173385" cy="142740"/>
              </a:xfrm>
              <a:custGeom>
                <a:avLst/>
                <a:gdLst>
                  <a:gd name="T0" fmla="*/ 91 w 91"/>
                  <a:gd name="T1" fmla="*/ 75 h 75"/>
                  <a:gd name="T2" fmla="*/ 81 w 91"/>
                  <a:gd name="T3" fmla="*/ 75 h 75"/>
                  <a:gd name="T4" fmla="*/ 81 w 91"/>
                  <a:gd name="T5" fmla="*/ 33 h 75"/>
                  <a:gd name="T6" fmla="*/ 46 w 91"/>
                  <a:gd name="T7" fmla="*/ 7 h 75"/>
                  <a:gd name="T8" fmla="*/ 11 w 91"/>
                  <a:gd name="T9" fmla="*/ 33 h 75"/>
                  <a:gd name="T10" fmla="*/ 11 w 91"/>
                  <a:gd name="T11" fmla="*/ 75 h 75"/>
                  <a:gd name="T12" fmla="*/ 0 w 91"/>
                  <a:gd name="T13" fmla="*/ 75 h 75"/>
                  <a:gd name="T14" fmla="*/ 0 w 91"/>
                  <a:gd name="T15" fmla="*/ 33 h 75"/>
                  <a:gd name="T16" fmla="*/ 46 w 91"/>
                  <a:gd name="T17" fmla="*/ 0 h 75"/>
                  <a:gd name="T18" fmla="*/ 91 w 91"/>
                  <a:gd name="T19" fmla="*/ 33 h 75"/>
                  <a:gd name="T20" fmla="*/ 91 w 91"/>
                  <a:gd name="T21"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75">
                    <a:moveTo>
                      <a:pt x="91" y="75"/>
                    </a:moveTo>
                    <a:cubicBezTo>
                      <a:pt x="81" y="75"/>
                      <a:pt x="81" y="75"/>
                      <a:pt x="81" y="75"/>
                    </a:cubicBezTo>
                    <a:cubicBezTo>
                      <a:pt x="81" y="33"/>
                      <a:pt x="81" y="33"/>
                      <a:pt x="81" y="33"/>
                    </a:cubicBezTo>
                    <a:cubicBezTo>
                      <a:pt x="81" y="19"/>
                      <a:pt x="65" y="7"/>
                      <a:pt x="46" y="7"/>
                    </a:cubicBezTo>
                    <a:cubicBezTo>
                      <a:pt x="26" y="7"/>
                      <a:pt x="11" y="19"/>
                      <a:pt x="11" y="33"/>
                    </a:cubicBezTo>
                    <a:cubicBezTo>
                      <a:pt x="11" y="75"/>
                      <a:pt x="11" y="75"/>
                      <a:pt x="11" y="75"/>
                    </a:cubicBezTo>
                    <a:cubicBezTo>
                      <a:pt x="0" y="75"/>
                      <a:pt x="0" y="75"/>
                      <a:pt x="0" y="75"/>
                    </a:cubicBezTo>
                    <a:cubicBezTo>
                      <a:pt x="0" y="33"/>
                      <a:pt x="0" y="33"/>
                      <a:pt x="0" y="33"/>
                    </a:cubicBezTo>
                    <a:cubicBezTo>
                      <a:pt x="0" y="15"/>
                      <a:pt x="21" y="0"/>
                      <a:pt x="46" y="0"/>
                    </a:cubicBezTo>
                    <a:cubicBezTo>
                      <a:pt x="71" y="0"/>
                      <a:pt x="91" y="15"/>
                      <a:pt x="91" y="33"/>
                    </a:cubicBezTo>
                    <a:lnTo>
                      <a:pt x="91"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06" name="Freeform 72"/>
              <p:cNvSpPr>
                <a:spLocks/>
              </p:cNvSpPr>
              <p:nvPr/>
            </p:nvSpPr>
            <p:spPr bwMode="auto">
              <a:xfrm>
                <a:off x="4236754" y="1735873"/>
                <a:ext cx="172579" cy="142740"/>
              </a:xfrm>
              <a:custGeom>
                <a:avLst/>
                <a:gdLst>
                  <a:gd name="T0" fmla="*/ 91 w 91"/>
                  <a:gd name="T1" fmla="*/ 75 h 75"/>
                  <a:gd name="T2" fmla="*/ 81 w 91"/>
                  <a:gd name="T3" fmla="*/ 75 h 75"/>
                  <a:gd name="T4" fmla="*/ 81 w 91"/>
                  <a:gd name="T5" fmla="*/ 33 h 75"/>
                  <a:gd name="T6" fmla="*/ 46 w 91"/>
                  <a:gd name="T7" fmla="*/ 8 h 75"/>
                  <a:gd name="T8" fmla="*/ 11 w 91"/>
                  <a:gd name="T9" fmla="*/ 33 h 75"/>
                  <a:gd name="T10" fmla="*/ 11 w 91"/>
                  <a:gd name="T11" fmla="*/ 75 h 75"/>
                  <a:gd name="T12" fmla="*/ 0 w 91"/>
                  <a:gd name="T13" fmla="*/ 75 h 75"/>
                  <a:gd name="T14" fmla="*/ 0 w 91"/>
                  <a:gd name="T15" fmla="*/ 33 h 75"/>
                  <a:gd name="T16" fmla="*/ 46 w 91"/>
                  <a:gd name="T17" fmla="*/ 0 h 75"/>
                  <a:gd name="T18" fmla="*/ 91 w 91"/>
                  <a:gd name="T19" fmla="*/ 33 h 75"/>
                  <a:gd name="T20" fmla="*/ 91 w 91"/>
                  <a:gd name="T21"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1" h="75">
                    <a:moveTo>
                      <a:pt x="91" y="75"/>
                    </a:moveTo>
                    <a:cubicBezTo>
                      <a:pt x="81" y="75"/>
                      <a:pt x="81" y="75"/>
                      <a:pt x="81" y="75"/>
                    </a:cubicBezTo>
                    <a:cubicBezTo>
                      <a:pt x="81" y="33"/>
                      <a:pt x="81" y="33"/>
                      <a:pt x="81" y="33"/>
                    </a:cubicBezTo>
                    <a:cubicBezTo>
                      <a:pt x="81" y="19"/>
                      <a:pt x="65" y="8"/>
                      <a:pt x="46" y="8"/>
                    </a:cubicBezTo>
                    <a:cubicBezTo>
                      <a:pt x="27" y="8"/>
                      <a:pt x="11" y="19"/>
                      <a:pt x="11" y="33"/>
                    </a:cubicBezTo>
                    <a:cubicBezTo>
                      <a:pt x="11" y="75"/>
                      <a:pt x="11" y="75"/>
                      <a:pt x="11" y="75"/>
                    </a:cubicBezTo>
                    <a:cubicBezTo>
                      <a:pt x="0" y="75"/>
                      <a:pt x="0" y="75"/>
                      <a:pt x="0" y="75"/>
                    </a:cubicBezTo>
                    <a:cubicBezTo>
                      <a:pt x="0" y="33"/>
                      <a:pt x="0" y="33"/>
                      <a:pt x="0" y="33"/>
                    </a:cubicBezTo>
                    <a:cubicBezTo>
                      <a:pt x="0" y="15"/>
                      <a:pt x="21" y="0"/>
                      <a:pt x="46" y="0"/>
                    </a:cubicBezTo>
                    <a:cubicBezTo>
                      <a:pt x="71" y="0"/>
                      <a:pt x="91" y="15"/>
                      <a:pt x="91" y="33"/>
                    </a:cubicBezTo>
                    <a:lnTo>
                      <a:pt x="91"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85" name="Group 84"/>
            <p:cNvGrpSpPr/>
            <p:nvPr/>
          </p:nvGrpSpPr>
          <p:grpSpPr>
            <a:xfrm>
              <a:off x="7147125" y="3775491"/>
              <a:ext cx="184552" cy="153154"/>
              <a:chOff x="1573074" y="959268"/>
              <a:chExt cx="426608" cy="354029"/>
            </a:xfrm>
            <a:solidFill>
              <a:schemeClr val="accent6"/>
            </a:solidFill>
          </p:grpSpPr>
          <p:sp>
            <p:nvSpPr>
              <p:cNvPr id="99" name="Freeform 73"/>
              <p:cNvSpPr>
                <a:spLocks/>
              </p:cNvSpPr>
              <p:nvPr/>
            </p:nvSpPr>
            <p:spPr bwMode="auto">
              <a:xfrm>
                <a:off x="1573074" y="1093944"/>
                <a:ext cx="291932" cy="219353"/>
              </a:xfrm>
              <a:custGeom>
                <a:avLst/>
                <a:gdLst>
                  <a:gd name="T0" fmla="*/ 59 w 362"/>
                  <a:gd name="T1" fmla="*/ 0 h 272"/>
                  <a:gd name="T2" fmla="*/ 0 w 362"/>
                  <a:gd name="T3" fmla="*/ 272 h 272"/>
                  <a:gd name="T4" fmla="*/ 362 w 362"/>
                  <a:gd name="T5" fmla="*/ 272 h 272"/>
                  <a:gd name="T6" fmla="*/ 298 w 362"/>
                  <a:gd name="T7" fmla="*/ 0 h 272"/>
                  <a:gd name="T8" fmla="*/ 59 w 362"/>
                  <a:gd name="T9" fmla="*/ 0 h 272"/>
                </a:gdLst>
                <a:ahLst/>
                <a:cxnLst>
                  <a:cxn ang="0">
                    <a:pos x="T0" y="T1"/>
                  </a:cxn>
                  <a:cxn ang="0">
                    <a:pos x="T2" y="T3"/>
                  </a:cxn>
                  <a:cxn ang="0">
                    <a:pos x="T4" y="T5"/>
                  </a:cxn>
                  <a:cxn ang="0">
                    <a:pos x="T6" y="T7"/>
                  </a:cxn>
                  <a:cxn ang="0">
                    <a:pos x="T8" y="T9"/>
                  </a:cxn>
                </a:cxnLst>
                <a:rect l="0" t="0" r="r" b="b"/>
                <a:pathLst>
                  <a:path w="362" h="272">
                    <a:moveTo>
                      <a:pt x="59" y="0"/>
                    </a:moveTo>
                    <a:lnTo>
                      <a:pt x="0" y="272"/>
                    </a:lnTo>
                    <a:lnTo>
                      <a:pt x="362" y="272"/>
                    </a:lnTo>
                    <a:lnTo>
                      <a:pt x="298" y="0"/>
                    </a:lnTo>
                    <a:lnTo>
                      <a:pt x="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00" name="Freeform 74"/>
              <p:cNvSpPr>
                <a:spLocks/>
              </p:cNvSpPr>
              <p:nvPr/>
            </p:nvSpPr>
            <p:spPr bwMode="auto">
              <a:xfrm>
                <a:off x="1777104" y="1063300"/>
                <a:ext cx="222578" cy="198385"/>
              </a:xfrm>
              <a:custGeom>
                <a:avLst/>
                <a:gdLst>
                  <a:gd name="T0" fmla="*/ 109 w 276"/>
                  <a:gd name="T1" fmla="*/ 246 h 246"/>
                  <a:gd name="T2" fmla="*/ 276 w 276"/>
                  <a:gd name="T3" fmla="*/ 246 h 246"/>
                  <a:gd name="T4" fmla="*/ 220 w 276"/>
                  <a:gd name="T5" fmla="*/ 0 h 246"/>
                  <a:gd name="T6" fmla="*/ 5 w 276"/>
                  <a:gd name="T7" fmla="*/ 0 h 246"/>
                  <a:gd name="T8" fmla="*/ 0 w 276"/>
                  <a:gd name="T9" fmla="*/ 22 h 246"/>
                  <a:gd name="T10" fmla="*/ 57 w 276"/>
                  <a:gd name="T11" fmla="*/ 22 h 246"/>
                  <a:gd name="T12" fmla="*/ 109 w 276"/>
                  <a:gd name="T13" fmla="*/ 246 h 246"/>
                </a:gdLst>
                <a:ahLst/>
                <a:cxnLst>
                  <a:cxn ang="0">
                    <a:pos x="T0" y="T1"/>
                  </a:cxn>
                  <a:cxn ang="0">
                    <a:pos x="T2" y="T3"/>
                  </a:cxn>
                  <a:cxn ang="0">
                    <a:pos x="T4" y="T5"/>
                  </a:cxn>
                  <a:cxn ang="0">
                    <a:pos x="T6" y="T7"/>
                  </a:cxn>
                  <a:cxn ang="0">
                    <a:pos x="T8" y="T9"/>
                  </a:cxn>
                  <a:cxn ang="0">
                    <a:pos x="T10" y="T11"/>
                  </a:cxn>
                  <a:cxn ang="0">
                    <a:pos x="T12" y="T13"/>
                  </a:cxn>
                </a:cxnLst>
                <a:rect l="0" t="0" r="r" b="b"/>
                <a:pathLst>
                  <a:path w="276" h="246">
                    <a:moveTo>
                      <a:pt x="109" y="246"/>
                    </a:moveTo>
                    <a:lnTo>
                      <a:pt x="276" y="246"/>
                    </a:lnTo>
                    <a:lnTo>
                      <a:pt x="220" y="0"/>
                    </a:lnTo>
                    <a:lnTo>
                      <a:pt x="5" y="0"/>
                    </a:lnTo>
                    <a:lnTo>
                      <a:pt x="0" y="22"/>
                    </a:lnTo>
                    <a:lnTo>
                      <a:pt x="57" y="22"/>
                    </a:lnTo>
                    <a:lnTo>
                      <a:pt x="109" y="24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01" name="Freeform 75"/>
              <p:cNvSpPr>
                <a:spLocks/>
              </p:cNvSpPr>
              <p:nvPr/>
            </p:nvSpPr>
            <p:spPr bwMode="auto">
              <a:xfrm>
                <a:off x="1644041" y="991526"/>
                <a:ext cx="138708" cy="113709"/>
              </a:xfrm>
              <a:custGeom>
                <a:avLst/>
                <a:gdLst>
                  <a:gd name="T0" fmla="*/ 73 w 73"/>
                  <a:gd name="T1" fmla="*/ 60 h 60"/>
                  <a:gd name="T2" fmla="*/ 65 w 73"/>
                  <a:gd name="T3" fmla="*/ 60 h 60"/>
                  <a:gd name="T4" fmla="*/ 65 w 73"/>
                  <a:gd name="T5" fmla="*/ 26 h 60"/>
                  <a:gd name="T6" fmla="*/ 37 w 73"/>
                  <a:gd name="T7" fmla="*/ 6 h 60"/>
                  <a:gd name="T8" fmla="*/ 9 w 73"/>
                  <a:gd name="T9" fmla="*/ 26 h 60"/>
                  <a:gd name="T10" fmla="*/ 9 w 73"/>
                  <a:gd name="T11" fmla="*/ 60 h 60"/>
                  <a:gd name="T12" fmla="*/ 0 w 73"/>
                  <a:gd name="T13" fmla="*/ 60 h 60"/>
                  <a:gd name="T14" fmla="*/ 0 w 73"/>
                  <a:gd name="T15" fmla="*/ 26 h 60"/>
                  <a:gd name="T16" fmla="*/ 37 w 73"/>
                  <a:gd name="T17" fmla="*/ 0 h 60"/>
                  <a:gd name="T18" fmla="*/ 73 w 73"/>
                  <a:gd name="T19" fmla="*/ 26 h 60"/>
                  <a:gd name="T20" fmla="*/ 73 w 73"/>
                  <a:gd name="T21"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60">
                    <a:moveTo>
                      <a:pt x="73" y="60"/>
                    </a:moveTo>
                    <a:cubicBezTo>
                      <a:pt x="65" y="60"/>
                      <a:pt x="65" y="60"/>
                      <a:pt x="65" y="60"/>
                    </a:cubicBezTo>
                    <a:cubicBezTo>
                      <a:pt x="65" y="26"/>
                      <a:pt x="65" y="26"/>
                      <a:pt x="65" y="26"/>
                    </a:cubicBezTo>
                    <a:cubicBezTo>
                      <a:pt x="65" y="15"/>
                      <a:pt x="52" y="6"/>
                      <a:pt x="37" y="6"/>
                    </a:cubicBezTo>
                    <a:cubicBezTo>
                      <a:pt x="21" y="6"/>
                      <a:pt x="9" y="15"/>
                      <a:pt x="9" y="26"/>
                    </a:cubicBezTo>
                    <a:cubicBezTo>
                      <a:pt x="9" y="60"/>
                      <a:pt x="9" y="60"/>
                      <a:pt x="9" y="60"/>
                    </a:cubicBezTo>
                    <a:cubicBezTo>
                      <a:pt x="0" y="60"/>
                      <a:pt x="0" y="60"/>
                      <a:pt x="0" y="60"/>
                    </a:cubicBezTo>
                    <a:cubicBezTo>
                      <a:pt x="0" y="26"/>
                      <a:pt x="0" y="26"/>
                      <a:pt x="0" y="26"/>
                    </a:cubicBezTo>
                    <a:cubicBezTo>
                      <a:pt x="0" y="12"/>
                      <a:pt x="17" y="0"/>
                      <a:pt x="37" y="0"/>
                    </a:cubicBezTo>
                    <a:cubicBezTo>
                      <a:pt x="57" y="0"/>
                      <a:pt x="73" y="12"/>
                      <a:pt x="73" y="26"/>
                    </a:cubicBezTo>
                    <a:lnTo>
                      <a:pt x="73"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102" name="Freeform 76"/>
              <p:cNvSpPr>
                <a:spLocks/>
              </p:cNvSpPr>
              <p:nvPr/>
            </p:nvSpPr>
            <p:spPr bwMode="auto">
              <a:xfrm>
                <a:off x="1788394" y="959268"/>
                <a:ext cx="139515" cy="113709"/>
              </a:xfrm>
              <a:custGeom>
                <a:avLst/>
                <a:gdLst>
                  <a:gd name="T0" fmla="*/ 73 w 73"/>
                  <a:gd name="T1" fmla="*/ 60 h 60"/>
                  <a:gd name="T2" fmla="*/ 65 w 73"/>
                  <a:gd name="T3" fmla="*/ 60 h 60"/>
                  <a:gd name="T4" fmla="*/ 65 w 73"/>
                  <a:gd name="T5" fmla="*/ 26 h 60"/>
                  <a:gd name="T6" fmla="*/ 37 w 73"/>
                  <a:gd name="T7" fmla="*/ 6 h 60"/>
                  <a:gd name="T8" fmla="*/ 9 w 73"/>
                  <a:gd name="T9" fmla="*/ 26 h 60"/>
                  <a:gd name="T10" fmla="*/ 9 w 73"/>
                  <a:gd name="T11" fmla="*/ 60 h 60"/>
                  <a:gd name="T12" fmla="*/ 0 w 73"/>
                  <a:gd name="T13" fmla="*/ 60 h 60"/>
                  <a:gd name="T14" fmla="*/ 0 w 73"/>
                  <a:gd name="T15" fmla="*/ 26 h 60"/>
                  <a:gd name="T16" fmla="*/ 37 w 73"/>
                  <a:gd name="T17" fmla="*/ 0 h 60"/>
                  <a:gd name="T18" fmla="*/ 73 w 73"/>
                  <a:gd name="T19" fmla="*/ 26 h 60"/>
                  <a:gd name="T20" fmla="*/ 73 w 73"/>
                  <a:gd name="T21" fmla="*/ 6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3" h="60">
                    <a:moveTo>
                      <a:pt x="73" y="60"/>
                    </a:moveTo>
                    <a:cubicBezTo>
                      <a:pt x="65" y="60"/>
                      <a:pt x="65" y="60"/>
                      <a:pt x="65" y="60"/>
                    </a:cubicBezTo>
                    <a:cubicBezTo>
                      <a:pt x="65" y="26"/>
                      <a:pt x="65" y="26"/>
                      <a:pt x="65" y="26"/>
                    </a:cubicBezTo>
                    <a:cubicBezTo>
                      <a:pt x="65" y="15"/>
                      <a:pt x="52" y="6"/>
                      <a:pt x="37" y="6"/>
                    </a:cubicBezTo>
                    <a:cubicBezTo>
                      <a:pt x="21" y="6"/>
                      <a:pt x="9" y="15"/>
                      <a:pt x="9" y="26"/>
                    </a:cubicBezTo>
                    <a:cubicBezTo>
                      <a:pt x="9" y="60"/>
                      <a:pt x="9" y="60"/>
                      <a:pt x="9" y="60"/>
                    </a:cubicBezTo>
                    <a:cubicBezTo>
                      <a:pt x="0" y="60"/>
                      <a:pt x="0" y="60"/>
                      <a:pt x="0" y="60"/>
                    </a:cubicBezTo>
                    <a:cubicBezTo>
                      <a:pt x="0" y="26"/>
                      <a:pt x="0" y="26"/>
                      <a:pt x="0" y="26"/>
                    </a:cubicBezTo>
                    <a:cubicBezTo>
                      <a:pt x="0" y="11"/>
                      <a:pt x="17" y="0"/>
                      <a:pt x="37" y="0"/>
                    </a:cubicBezTo>
                    <a:cubicBezTo>
                      <a:pt x="57" y="0"/>
                      <a:pt x="73" y="11"/>
                      <a:pt x="73" y="26"/>
                    </a:cubicBezTo>
                    <a:lnTo>
                      <a:pt x="73" y="6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86" name="Group 85"/>
            <p:cNvGrpSpPr/>
            <p:nvPr/>
          </p:nvGrpSpPr>
          <p:grpSpPr>
            <a:xfrm>
              <a:off x="7471924" y="3658968"/>
              <a:ext cx="196763" cy="256420"/>
              <a:chOff x="2323872" y="689916"/>
              <a:chExt cx="454834" cy="592736"/>
            </a:xfrm>
            <a:solidFill>
              <a:schemeClr val="accent3"/>
            </a:solidFill>
          </p:grpSpPr>
          <p:sp>
            <p:nvSpPr>
              <p:cNvPr id="97" name="Freeform 77"/>
              <p:cNvSpPr>
                <a:spLocks/>
              </p:cNvSpPr>
              <p:nvPr/>
            </p:nvSpPr>
            <p:spPr bwMode="auto">
              <a:xfrm>
                <a:off x="2323872" y="979429"/>
                <a:ext cx="454834" cy="303223"/>
              </a:xfrm>
              <a:custGeom>
                <a:avLst/>
                <a:gdLst>
                  <a:gd name="T0" fmla="*/ 239 w 239"/>
                  <a:gd name="T1" fmla="*/ 159 h 159"/>
                  <a:gd name="T2" fmla="*/ 119 w 239"/>
                  <a:gd name="T3" fmla="*/ 0 h 159"/>
                  <a:gd name="T4" fmla="*/ 0 w 239"/>
                  <a:gd name="T5" fmla="*/ 159 h 159"/>
                  <a:gd name="T6" fmla="*/ 239 w 239"/>
                  <a:gd name="T7" fmla="*/ 159 h 159"/>
                </a:gdLst>
                <a:ahLst/>
                <a:cxnLst>
                  <a:cxn ang="0">
                    <a:pos x="T0" y="T1"/>
                  </a:cxn>
                  <a:cxn ang="0">
                    <a:pos x="T2" y="T3"/>
                  </a:cxn>
                  <a:cxn ang="0">
                    <a:pos x="T4" y="T5"/>
                  </a:cxn>
                  <a:cxn ang="0">
                    <a:pos x="T6" y="T7"/>
                  </a:cxn>
                </a:cxnLst>
                <a:rect l="0" t="0" r="r" b="b"/>
                <a:pathLst>
                  <a:path w="239" h="159">
                    <a:moveTo>
                      <a:pt x="239" y="159"/>
                    </a:moveTo>
                    <a:cubicBezTo>
                      <a:pt x="239" y="71"/>
                      <a:pt x="185" y="0"/>
                      <a:pt x="119" y="0"/>
                    </a:cubicBezTo>
                    <a:cubicBezTo>
                      <a:pt x="53" y="0"/>
                      <a:pt x="0" y="71"/>
                      <a:pt x="0" y="159"/>
                    </a:cubicBezTo>
                    <a:lnTo>
                      <a:pt x="239"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98" name="Oval 78"/>
              <p:cNvSpPr>
                <a:spLocks noChangeArrowheads="1"/>
              </p:cNvSpPr>
              <p:nvPr/>
            </p:nvSpPr>
            <p:spPr bwMode="auto">
              <a:xfrm>
                <a:off x="2413388" y="689916"/>
                <a:ext cx="268545" cy="269352"/>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nvGrpSpPr>
            <p:cNvPr id="87" name="Group 86"/>
            <p:cNvGrpSpPr/>
            <p:nvPr/>
          </p:nvGrpSpPr>
          <p:grpSpPr>
            <a:xfrm>
              <a:off x="6863843" y="3491859"/>
              <a:ext cx="125245" cy="161527"/>
              <a:chOff x="918243" y="303630"/>
              <a:chExt cx="289513" cy="373383"/>
            </a:xfrm>
            <a:solidFill>
              <a:schemeClr val="accent3"/>
            </a:solidFill>
          </p:grpSpPr>
          <p:sp>
            <p:nvSpPr>
              <p:cNvPr id="95" name="Freeform 79"/>
              <p:cNvSpPr>
                <a:spLocks/>
              </p:cNvSpPr>
              <p:nvPr/>
            </p:nvSpPr>
            <p:spPr bwMode="auto">
              <a:xfrm>
                <a:off x="918243" y="486692"/>
                <a:ext cx="289513" cy="190321"/>
              </a:xfrm>
              <a:custGeom>
                <a:avLst/>
                <a:gdLst>
                  <a:gd name="T0" fmla="*/ 152 w 152"/>
                  <a:gd name="T1" fmla="*/ 100 h 100"/>
                  <a:gd name="T2" fmla="*/ 76 w 152"/>
                  <a:gd name="T3" fmla="*/ 0 h 100"/>
                  <a:gd name="T4" fmla="*/ 0 w 152"/>
                  <a:gd name="T5" fmla="*/ 100 h 100"/>
                  <a:gd name="T6" fmla="*/ 152 w 152"/>
                  <a:gd name="T7" fmla="*/ 100 h 100"/>
                </a:gdLst>
                <a:ahLst/>
                <a:cxnLst>
                  <a:cxn ang="0">
                    <a:pos x="T0" y="T1"/>
                  </a:cxn>
                  <a:cxn ang="0">
                    <a:pos x="T2" y="T3"/>
                  </a:cxn>
                  <a:cxn ang="0">
                    <a:pos x="T4" y="T5"/>
                  </a:cxn>
                  <a:cxn ang="0">
                    <a:pos x="T6" y="T7"/>
                  </a:cxn>
                </a:cxnLst>
                <a:rect l="0" t="0" r="r" b="b"/>
                <a:pathLst>
                  <a:path w="152" h="100">
                    <a:moveTo>
                      <a:pt x="152" y="100"/>
                    </a:moveTo>
                    <a:cubicBezTo>
                      <a:pt x="152" y="45"/>
                      <a:pt x="118" y="0"/>
                      <a:pt x="76" y="0"/>
                    </a:cubicBezTo>
                    <a:cubicBezTo>
                      <a:pt x="34" y="0"/>
                      <a:pt x="0" y="45"/>
                      <a:pt x="0" y="100"/>
                    </a:cubicBezTo>
                    <a:lnTo>
                      <a:pt x="152" y="1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96" name="Oval 80"/>
              <p:cNvSpPr>
                <a:spLocks noChangeArrowheads="1"/>
              </p:cNvSpPr>
              <p:nvPr/>
            </p:nvSpPr>
            <p:spPr bwMode="auto">
              <a:xfrm>
                <a:off x="974694" y="303630"/>
                <a:ext cx="170159" cy="16935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sp>
          <p:nvSpPr>
            <p:cNvPr id="88" name="Freeform 81"/>
            <p:cNvSpPr>
              <a:spLocks noEditPoints="1"/>
            </p:cNvSpPr>
            <p:nvPr/>
          </p:nvSpPr>
          <p:spPr bwMode="auto">
            <a:xfrm>
              <a:off x="7815384" y="3566784"/>
              <a:ext cx="202440" cy="196677"/>
            </a:xfrm>
            <a:custGeom>
              <a:avLst/>
              <a:gdLst>
                <a:gd name="T0" fmla="*/ 210 w 247"/>
                <a:gd name="T1" fmla="*/ 176 h 239"/>
                <a:gd name="T2" fmla="*/ 157 w 247"/>
                <a:gd name="T3" fmla="*/ 196 h 239"/>
                <a:gd name="T4" fmla="*/ 142 w 247"/>
                <a:gd name="T5" fmla="*/ 187 h 239"/>
                <a:gd name="T6" fmla="*/ 120 w 247"/>
                <a:gd name="T7" fmla="*/ 189 h 239"/>
                <a:gd name="T8" fmla="*/ 97 w 247"/>
                <a:gd name="T9" fmla="*/ 194 h 239"/>
                <a:gd name="T10" fmla="*/ 65 w 247"/>
                <a:gd name="T11" fmla="*/ 176 h 239"/>
                <a:gd name="T12" fmla="*/ 62 w 247"/>
                <a:gd name="T13" fmla="*/ 129 h 239"/>
                <a:gd name="T14" fmla="*/ 100 w 247"/>
                <a:gd name="T15" fmla="*/ 68 h 239"/>
                <a:gd name="T16" fmla="*/ 146 w 247"/>
                <a:gd name="T17" fmla="*/ 52 h 239"/>
                <a:gd name="T18" fmla="*/ 165 w 247"/>
                <a:gd name="T19" fmla="*/ 62 h 239"/>
                <a:gd name="T20" fmla="*/ 181 w 247"/>
                <a:gd name="T21" fmla="*/ 58 h 239"/>
                <a:gd name="T22" fmla="*/ 168 w 247"/>
                <a:gd name="T23" fmla="*/ 154 h 239"/>
                <a:gd name="T24" fmla="*/ 163 w 247"/>
                <a:gd name="T25" fmla="*/ 172 h 239"/>
                <a:gd name="T26" fmla="*/ 170 w 247"/>
                <a:gd name="T27" fmla="*/ 179 h 239"/>
                <a:gd name="T28" fmla="*/ 213 w 247"/>
                <a:gd name="T29" fmla="*/ 153 h 239"/>
                <a:gd name="T30" fmla="*/ 206 w 247"/>
                <a:gd name="T31" fmla="*/ 40 h 239"/>
                <a:gd name="T32" fmla="*/ 143 w 247"/>
                <a:gd name="T33" fmla="*/ 17 h 239"/>
                <a:gd name="T34" fmla="*/ 133 w 247"/>
                <a:gd name="T35" fmla="*/ 17 h 239"/>
                <a:gd name="T36" fmla="*/ 21 w 247"/>
                <a:gd name="T37" fmla="*/ 133 h 239"/>
                <a:gd name="T38" fmla="*/ 125 w 247"/>
                <a:gd name="T39" fmla="*/ 223 h 239"/>
                <a:gd name="T40" fmla="*/ 216 w 247"/>
                <a:gd name="T41" fmla="*/ 193 h 239"/>
                <a:gd name="T42" fmla="*/ 180 w 247"/>
                <a:gd name="T43" fmla="*/ 228 h 239"/>
                <a:gd name="T44" fmla="*/ 38 w 247"/>
                <a:gd name="T45" fmla="*/ 211 h 239"/>
                <a:gd name="T46" fmla="*/ 37 w 247"/>
                <a:gd name="T47" fmla="*/ 45 h 239"/>
                <a:gd name="T48" fmla="*/ 215 w 247"/>
                <a:gd name="T49" fmla="*/ 27 h 239"/>
                <a:gd name="T50" fmla="*/ 242 w 247"/>
                <a:gd name="T51" fmla="*/ 130 h 239"/>
                <a:gd name="T52" fmla="*/ 145 w 247"/>
                <a:gd name="T53" fmla="*/ 65 h 239"/>
                <a:gd name="T54" fmla="*/ 95 w 247"/>
                <a:gd name="T55" fmla="*/ 116 h 239"/>
                <a:gd name="T56" fmla="*/ 83 w 247"/>
                <a:gd name="T57" fmla="*/ 161 h 239"/>
                <a:gd name="T58" fmla="*/ 93 w 247"/>
                <a:gd name="T59" fmla="*/ 179 h 239"/>
                <a:gd name="T60" fmla="*/ 136 w 247"/>
                <a:gd name="T61" fmla="*/ 158 h 239"/>
                <a:gd name="T62" fmla="*/ 149 w 247"/>
                <a:gd name="T63" fmla="*/ 132 h 239"/>
                <a:gd name="T64" fmla="*/ 164 w 247"/>
                <a:gd name="T65" fmla="*/ 85 h 239"/>
                <a:gd name="T66" fmla="*/ 153 w 247"/>
                <a:gd name="T67" fmla="*/ 66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7" h="239">
                  <a:moveTo>
                    <a:pt x="242" y="130"/>
                  </a:moveTo>
                  <a:cubicBezTo>
                    <a:pt x="236" y="148"/>
                    <a:pt x="226" y="163"/>
                    <a:pt x="210" y="176"/>
                  </a:cubicBezTo>
                  <a:cubicBezTo>
                    <a:pt x="195" y="190"/>
                    <a:pt x="179" y="197"/>
                    <a:pt x="163" y="197"/>
                  </a:cubicBezTo>
                  <a:cubicBezTo>
                    <a:pt x="157" y="196"/>
                    <a:pt x="157" y="196"/>
                    <a:pt x="157" y="196"/>
                  </a:cubicBezTo>
                  <a:cubicBezTo>
                    <a:pt x="156" y="196"/>
                    <a:pt x="153" y="196"/>
                    <a:pt x="150" y="195"/>
                  </a:cubicBezTo>
                  <a:cubicBezTo>
                    <a:pt x="147" y="194"/>
                    <a:pt x="144" y="191"/>
                    <a:pt x="142" y="187"/>
                  </a:cubicBezTo>
                  <a:cubicBezTo>
                    <a:pt x="139" y="176"/>
                    <a:pt x="139" y="176"/>
                    <a:pt x="139" y="176"/>
                  </a:cubicBezTo>
                  <a:cubicBezTo>
                    <a:pt x="133" y="181"/>
                    <a:pt x="126" y="186"/>
                    <a:pt x="120" y="189"/>
                  </a:cubicBezTo>
                  <a:cubicBezTo>
                    <a:pt x="116" y="190"/>
                    <a:pt x="113" y="191"/>
                    <a:pt x="109" y="192"/>
                  </a:cubicBezTo>
                  <a:cubicBezTo>
                    <a:pt x="105" y="193"/>
                    <a:pt x="101" y="194"/>
                    <a:pt x="97" y="194"/>
                  </a:cubicBezTo>
                  <a:cubicBezTo>
                    <a:pt x="92" y="194"/>
                    <a:pt x="86" y="193"/>
                    <a:pt x="81" y="191"/>
                  </a:cubicBezTo>
                  <a:cubicBezTo>
                    <a:pt x="73" y="188"/>
                    <a:pt x="68" y="183"/>
                    <a:pt x="65" y="176"/>
                  </a:cubicBezTo>
                  <a:cubicBezTo>
                    <a:pt x="61" y="169"/>
                    <a:pt x="59" y="161"/>
                    <a:pt x="59" y="151"/>
                  </a:cubicBezTo>
                  <a:cubicBezTo>
                    <a:pt x="59" y="143"/>
                    <a:pt x="60" y="136"/>
                    <a:pt x="62" y="129"/>
                  </a:cubicBezTo>
                  <a:cubicBezTo>
                    <a:pt x="64" y="122"/>
                    <a:pt x="67" y="115"/>
                    <a:pt x="70" y="109"/>
                  </a:cubicBezTo>
                  <a:cubicBezTo>
                    <a:pt x="79" y="92"/>
                    <a:pt x="89" y="78"/>
                    <a:pt x="100" y="68"/>
                  </a:cubicBezTo>
                  <a:cubicBezTo>
                    <a:pt x="113" y="58"/>
                    <a:pt x="126" y="52"/>
                    <a:pt x="139" y="52"/>
                  </a:cubicBezTo>
                  <a:cubicBezTo>
                    <a:pt x="146" y="52"/>
                    <a:pt x="146" y="52"/>
                    <a:pt x="146" y="52"/>
                  </a:cubicBezTo>
                  <a:cubicBezTo>
                    <a:pt x="150" y="53"/>
                    <a:pt x="150" y="53"/>
                    <a:pt x="150" y="53"/>
                  </a:cubicBezTo>
                  <a:cubicBezTo>
                    <a:pt x="156" y="55"/>
                    <a:pt x="160" y="57"/>
                    <a:pt x="165" y="62"/>
                  </a:cubicBezTo>
                  <a:cubicBezTo>
                    <a:pt x="174" y="73"/>
                    <a:pt x="174" y="73"/>
                    <a:pt x="174" y="73"/>
                  </a:cubicBezTo>
                  <a:cubicBezTo>
                    <a:pt x="181" y="58"/>
                    <a:pt x="181" y="58"/>
                    <a:pt x="181" y="58"/>
                  </a:cubicBezTo>
                  <a:cubicBezTo>
                    <a:pt x="207" y="58"/>
                    <a:pt x="207" y="58"/>
                    <a:pt x="207" y="58"/>
                  </a:cubicBezTo>
                  <a:cubicBezTo>
                    <a:pt x="168" y="154"/>
                    <a:pt x="168" y="154"/>
                    <a:pt x="168" y="154"/>
                  </a:cubicBezTo>
                  <a:cubicBezTo>
                    <a:pt x="164" y="164"/>
                    <a:pt x="164" y="164"/>
                    <a:pt x="164" y="164"/>
                  </a:cubicBezTo>
                  <a:cubicBezTo>
                    <a:pt x="163" y="167"/>
                    <a:pt x="163" y="170"/>
                    <a:pt x="163" y="172"/>
                  </a:cubicBezTo>
                  <a:cubicBezTo>
                    <a:pt x="163" y="175"/>
                    <a:pt x="164" y="177"/>
                    <a:pt x="166" y="178"/>
                  </a:cubicBezTo>
                  <a:cubicBezTo>
                    <a:pt x="170" y="179"/>
                    <a:pt x="170" y="179"/>
                    <a:pt x="170" y="179"/>
                  </a:cubicBezTo>
                  <a:cubicBezTo>
                    <a:pt x="173" y="179"/>
                    <a:pt x="173" y="179"/>
                    <a:pt x="173" y="179"/>
                  </a:cubicBezTo>
                  <a:cubicBezTo>
                    <a:pt x="186" y="179"/>
                    <a:pt x="200" y="170"/>
                    <a:pt x="213" y="153"/>
                  </a:cubicBezTo>
                  <a:cubicBezTo>
                    <a:pt x="226" y="135"/>
                    <a:pt x="233" y="116"/>
                    <a:pt x="233" y="96"/>
                  </a:cubicBezTo>
                  <a:cubicBezTo>
                    <a:pt x="233" y="74"/>
                    <a:pt x="224" y="55"/>
                    <a:pt x="206" y="40"/>
                  </a:cubicBezTo>
                  <a:cubicBezTo>
                    <a:pt x="197" y="32"/>
                    <a:pt x="187" y="26"/>
                    <a:pt x="177" y="22"/>
                  </a:cubicBezTo>
                  <a:cubicBezTo>
                    <a:pt x="166" y="19"/>
                    <a:pt x="155" y="17"/>
                    <a:pt x="143" y="17"/>
                  </a:cubicBezTo>
                  <a:cubicBezTo>
                    <a:pt x="137" y="17"/>
                    <a:pt x="137" y="17"/>
                    <a:pt x="137" y="17"/>
                  </a:cubicBezTo>
                  <a:cubicBezTo>
                    <a:pt x="133" y="17"/>
                    <a:pt x="133" y="17"/>
                    <a:pt x="133" y="17"/>
                  </a:cubicBezTo>
                  <a:cubicBezTo>
                    <a:pt x="102" y="19"/>
                    <a:pt x="76" y="32"/>
                    <a:pt x="54" y="55"/>
                  </a:cubicBezTo>
                  <a:cubicBezTo>
                    <a:pt x="32" y="78"/>
                    <a:pt x="21" y="104"/>
                    <a:pt x="21" y="133"/>
                  </a:cubicBezTo>
                  <a:cubicBezTo>
                    <a:pt x="21" y="159"/>
                    <a:pt x="30" y="181"/>
                    <a:pt x="48" y="197"/>
                  </a:cubicBezTo>
                  <a:cubicBezTo>
                    <a:pt x="67" y="214"/>
                    <a:pt x="93" y="223"/>
                    <a:pt x="125" y="223"/>
                  </a:cubicBezTo>
                  <a:cubicBezTo>
                    <a:pt x="146" y="223"/>
                    <a:pt x="166" y="219"/>
                    <a:pt x="184" y="211"/>
                  </a:cubicBezTo>
                  <a:cubicBezTo>
                    <a:pt x="193" y="208"/>
                    <a:pt x="203" y="201"/>
                    <a:pt x="216" y="193"/>
                  </a:cubicBezTo>
                  <a:cubicBezTo>
                    <a:pt x="226" y="199"/>
                    <a:pt x="226" y="199"/>
                    <a:pt x="226" y="199"/>
                  </a:cubicBezTo>
                  <a:cubicBezTo>
                    <a:pt x="210" y="212"/>
                    <a:pt x="195" y="222"/>
                    <a:pt x="180" y="228"/>
                  </a:cubicBezTo>
                  <a:cubicBezTo>
                    <a:pt x="163" y="236"/>
                    <a:pt x="144" y="239"/>
                    <a:pt x="125" y="239"/>
                  </a:cubicBezTo>
                  <a:cubicBezTo>
                    <a:pt x="91" y="239"/>
                    <a:pt x="62" y="230"/>
                    <a:pt x="38" y="211"/>
                  </a:cubicBezTo>
                  <a:cubicBezTo>
                    <a:pt x="13" y="191"/>
                    <a:pt x="0" y="165"/>
                    <a:pt x="0" y="135"/>
                  </a:cubicBezTo>
                  <a:cubicBezTo>
                    <a:pt x="0" y="103"/>
                    <a:pt x="12" y="73"/>
                    <a:pt x="37" y="45"/>
                  </a:cubicBezTo>
                  <a:cubicBezTo>
                    <a:pt x="64" y="15"/>
                    <a:pt x="96" y="0"/>
                    <a:pt x="134" y="0"/>
                  </a:cubicBezTo>
                  <a:cubicBezTo>
                    <a:pt x="166" y="0"/>
                    <a:pt x="193" y="9"/>
                    <a:pt x="215" y="27"/>
                  </a:cubicBezTo>
                  <a:cubicBezTo>
                    <a:pt x="236" y="45"/>
                    <a:pt x="247" y="68"/>
                    <a:pt x="247" y="97"/>
                  </a:cubicBezTo>
                  <a:cubicBezTo>
                    <a:pt x="247" y="107"/>
                    <a:pt x="245" y="119"/>
                    <a:pt x="242" y="130"/>
                  </a:cubicBezTo>
                  <a:close/>
                  <a:moveTo>
                    <a:pt x="153" y="66"/>
                  </a:moveTo>
                  <a:cubicBezTo>
                    <a:pt x="150" y="65"/>
                    <a:pt x="148" y="65"/>
                    <a:pt x="145" y="65"/>
                  </a:cubicBezTo>
                  <a:cubicBezTo>
                    <a:pt x="137" y="65"/>
                    <a:pt x="127" y="70"/>
                    <a:pt x="117" y="81"/>
                  </a:cubicBezTo>
                  <a:cubicBezTo>
                    <a:pt x="109" y="91"/>
                    <a:pt x="102" y="102"/>
                    <a:pt x="95" y="116"/>
                  </a:cubicBezTo>
                  <a:cubicBezTo>
                    <a:pt x="92" y="124"/>
                    <a:pt x="89" y="132"/>
                    <a:pt x="87" y="139"/>
                  </a:cubicBezTo>
                  <a:cubicBezTo>
                    <a:pt x="84" y="148"/>
                    <a:pt x="83" y="155"/>
                    <a:pt x="83" y="161"/>
                  </a:cubicBezTo>
                  <a:cubicBezTo>
                    <a:pt x="83" y="165"/>
                    <a:pt x="84" y="169"/>
                    <a:pt x="85" y="172"/>
                  </a:cubicBezTo>
                  <a:cubicBezTo>
                    <a:pt x="87" y="175"/>
                    <a:pt x="89" y="177"/>
                    <a:pt x="93" y="179"/>
                  </a:cubicBezTo>
                  <a:cubicBezTo>
                    <a:pt x="97" y="181"/>
                    <a:pt x="101" y="182"/>
                    <a:pt x="105" y="182"/>
                  </a:cubicBezTo>
                  <a:cubicBezTo>
                    <a:pt x="116" y="182"/>
                    <a:pt x="127" y="174"/>
                    <a:pt x="136" y="158"/>
                  </a:cubicBezTo>
                  <a:cubicBezTo>
                    <a:pt x="137" y="156"/>
                    <a:pt x="139" y="153"/>
                    <a:pt x="141" y="149"/>
                  </a:cubicBezTo>
                  <a:cubicBezTo>
                    <a:pt x="143" y="145"/>
                    <a:pt x="146" y="139"/>
                    <a:pt x="149" y="132"/>
                  </a:cubicBezTo>
                  <a:cubicBezTo>
                    <a:pt x="153" y="124"/>
                    <a:pt x="157" y="116"/>
                    <a:pt x="159" y="109"/>
                  </a:cubicBezTo>
                  <a:cubicBezTo>
                    <a:pt x="162" y="99"/>
                    <a:pt x="164" y="92"/>
                    <a:pt x="164" y="85"/>
                  </a:cubicBezTo>
                  <a:cubicBezTo>
                    <a:pt x="164" y="80"/>
                    <a:pt x="163" y="77"/>
                    <a:pt x="161" y="73"/>
                  </a:cubicBezTo>
                  <a:cubicBezTo>
                    <a:pt x="160" y="70"/>
                    <a:pt x="157" y="68"/>
                    <a:pt x="153" y="66"/>
                  </a:cubicBezTo>
                  <a:close/>
                </a:path>
              </a:pathLst>
            </a:custGeom>
            <a:solidFill>
              <a:schemeClr val="accent5"/>
            </a:solidFill>
            <a:ln>
              <a:noFill/>
            </a:ln>
          </p:spPr>
          <p:txBody>
            <a:bodyPr/>
            <a:lstStyle/>
            <a:p>
              <a:pPr eaLnBrk="1" fontAlgn="auto" hangingPunct="1">
                <a:spcBef>
                  <a:spcPts val="0"/>
                </a:spcBef>
                <a:spcAft>
                  <a:spcPts val="0"/>
                </a:spcAft>
                <a:defRPr/>
              </a:pPr>
              <a:endParaRPr lang="en-US" dirty="0">
                <a:latin typeface="+mn-lt"/>
              </a:endParaRPr>
            </a:p>
          </p:txBody>
        </p:sp>
        <p:sp>
          <p:nvSpPr>
            <p:cNvPr id="89" name="Freeform 82"/>
            <p:cNvSpPr>
              <a:spLocks noEditPoints="1"/>
            </p:cNvSpPr>
            <p:nvPr/>
          </p:nvSpPr>
          <p:spPr bwMode="auto">
            <a:xfrm>
              <a:off x="7691589" y="3129726"/>
              <a:ext cx="161661" cy="155885"/>
            </a:xfrm>
            <a:custGeom>
              <a:avLst/>
              <a:gdLst>
                <a:gd name="T0" fmla="*/ 166 w 195"/>
                <a:gd name="T1" fmla="*/ 139 h 188"/>
                <a:gd name="T2" fmla="*/ 124 w 195"/>
                <a:gd name="T3" fmla="*/ 155 h 188"/>
                <a:gd name="T4" fmla="*/ 112 w 195"/>
                <a:gd name="T5" fmla="*/ 147 h 188"/>
                <a:gd name="T6" fmla="*/ 95 w 195"/>
                <a:gd name="T7" fmla="*/ 149 h 188"/>
                <a:gd name="T8" fmla="*/ 77 w 195"/>
                <a:gd name="T9" fmla="*/ 153 h 188"/>
                <a:gd name="T10" fmla="*/ 51 w 195"/>
                <a:gd name="T11" fmla="*/ 139 h 188"/>
                <a:gd name="T12" fmla="*/ 49 w 195"/>
                <a:gd name="T13" fmla="*/ 102 h 188"/>
                <a:gd name="T14" fmla="*/ 79 w 195"/>
                <a:gd name="T15" fmla="*/ 54 h 188"/>
                <a:gd name="T16" fmla="*/ 115 w 195"/>
                <a:gd name="T17" fmla="*/ 41 h 188"/>
                <a:gd name="T18" fmla="*/ 130 w 195"/>
                <a:gd name="T19" fmla="*/ 49 h 188"/>
                <a:gd name="T20" fmla="*/ 143 w 195"/>
                <a:gd name="T21" fmla="*/ 46 h 188"/>
                <a:gd name="T22" fmla="*/ 132 w 195"/>
                <a:gd name="T23" fmla="*/ 121 h 188"/>
                <a:gd name="T24" fmla="*/ 129 w 195"/>
                <a:gd name="T25" fmla="*/ 135 h 188"/>
                <a:gd name="T26" fmla="*/ 134 w 195"/>
                <a:gd name="T27" fmla="*/ 141 h 188"/>
                <a:gd name="T28" fmla="*/ 168 w 195"/>
                <a:gd name="T29" fmla="*/ 120 h 188"/>
                <a:gd name="T30" fmla="*/ 162 w 195"/>
                <a:gd name="T31" fmla="*/ 31 h 188"/>
                <a:gd name="T32" fmla="*/ 113 w 195"/>
                <a:gd name="T33" fmla="*/ 13 h 188"/>
                <a:gd name="T34" fmla="*/ 105 w 195"/>
                <a:gd name="T35" fmla="*/ 13 h 188"/>
                <a:gd name="T36" fmla="*/ 17 w 195"/>
                <a:gd name="T37" fmla="*/ 105 h 188"/>
                <a:gd name="T38" fmla="*/ 99 w 195"/>
                <a:gd name="T39" fmla="*/ 176 h 188"/>
                <a:gd name="T40" fmla="*/ 170 w 195"/>
                <a:gd name="T41" fmla="*/ 152 h 188"/>
                <a:gd name="T42" fmla="*/ 142 w 195"/>
                <a:gd name="T43" fmla="*/ 180 h 188"/>
                <a:gd name="T44" fmla="*/ 30 w 195"/>
                <a:gd name="T45" fmla="*/ 166 h 188"/>
                <a:gd name="T46" fmla="*/ 29 w 195"/>
                <a:gd name="T47" fmla="*/ 36 h 188"/>
                <a:gd name="T48" fmla="*/ 169 w 195"/>
                <a:gd name="T49" fmla="*/ 22 h 188"/>
                <a:gd name="T50" fmla="*/ 191 w 195"/>
                <a:gd name="T51" fmla="*/ 103 h 188"/>
                <a:gd name="T52" fmla="*/ 115 w 195"/>
                <a:gd name="T53" fmla="*/ 51 h 188"/>
                <a:gd name="T54" fmla="*/ 75 w 195"/>
                <a:gd name="T55" fmla="*/ 92 h 188"/>
                <a:gd name="T56" fmla="*/ 66 w 195"/>
                <a:gd name="T57" fmla="*/ 127 h 188"/>
                <a:gd name="T58" fmla="*/ 74 w 195"/>
                <a:gd name="T59" fmla="*/ 141 h 188"/>
                <a:gd name="T60" fmla="*/ 107 w 195"/>
                <a:gd name="T61" fmla="*/ 124 h 188"/>
                <a:gd name="T62" fmla="*/ 118 w 195"/>
                <a:gd name="T63" fmla="*/ 104 h 188"/>
                <a:gd name="T64" fmla="*/ 129 w 195"/>
                <a:gd name="T65" fmla="*/ 67 h 188"/>
                <a:gd name="T66" fmla="*/ 121 w 195"/>
                <a:gd name="T67" fmla="*/ 52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5" h="188">
                  <a:moveTo>
                    <a:pt x="191" y="103"/>
                  </a:moveTo>
                  <a:cubicBezTo>
                    <a:pt x="186" y="116"/>
                    <a:pt x="178" y="128"/>
                    <a:pt x="166" y="139"/>
                  </a:cubicBezTo>
                  <a:cubicBezTo>
                    <a:pt x="153" y="150"/>
                    <a:pt x="141" y="155"/>
                    <a:pt x="129" y="155"/>
                  </a:cubicBezTo>
                  <a:cubicBezTo>
                    <a:pt x="124" y="155"/>
                    <a:pt x="124" y="155"/>
                    <a:pt x="124" y="155"/>
                  </a:cubicBezTo>
                  <a:cubicBezTo>
                    <a:pt x="123" y="155"/>
                    <a:pt x="121" y="154"/>
                    <a:pt x="118" y="153"/>
                  </a:cubicBezTo>
                  <a:cubicBezTo>
                    <a:pt x="116" y="153"/>
                    <a:pt x="114" y="151"/>
                    <a:pt x="112" y="147"/>
                  </a:cubicBezTo>
                  <a:cubicBezTo>
                    <a:pt x="110" y="139"/>
                    <a:pt x="110" y="139"/>
                    <a:pt x="110" y="139"/>
                  </a:cubicBezTo>
                  <a:cubicBezTo>
                    <a:pt x="105" y="143"/>
                    <a:pt x="100" y="146"/>
                    <a:pt x="95" y="149"/>
                  </a:cubicBezTo>
                  <a:cubicBezTo>
                    <a:pt x="92" y="150"/>
                    <a:pt x="89" y="151"/>
                    <a:pt x="86" y="152"/>
                  </a:cubicBezTo>
                  <a:cubicBezTo>
                    <a:pt x="83" y="152"/>
                    <a:pt x="80" y="153"/>
                    <a:pt x="77" y="153"/>
                  </a:cubicBezTo>
                  <a:cubicBezTo>
                    <a:pt x="73" y="153"/>
                    <a:pt x="68" y="152"/>
                    <a:pt x="64" y="150"/>
                  </a:cubicBezTo>
                  <a:cubicBezTo>
                    <a:pt x="58" y="148"/>
                    <a:pt x="54" y="144"/>
                    <a:pt x="51" y="139"/>
                  </a:cubicBezTo>
                  <a:cubicBezTo>
                    <a:pt x="48" y="133"/>
                    <a:pt x="47" y="127"/>
                    <a:pt x="47" y="119"/>
                  </a:cubicBezTo>
                  <a:cubicBezTo>
                    <a:pt x="47" y="113"/>
                    <a:pt x="48" y="107"/>
                    <a:pt x="49" y="102"/>
                  </a:cubicBezTo>
                  <a:cubicBezTo>
                    <a:pt x="51" y="96"/>
                    <a:pt x="53" y="91"/>
                    <a:pt x="56" y="86"/>
                  </a:cubicBezTo>
                  <a:cubicBezTo>
                    <a:pt x="62" y="72"/>
                    <a:pt x="70" y="62"/>
                    <a:pt x="79" y="54"/>
                  </a:cubicBezTo>
                  <a:cubicBezTo>
                    <a:pt x="89" y="46"/>
                    <a:pt x="99" y="41"/>
                    <a:pt x="110" y="41"/>
                  </a:cubicBezTo>
                  <a:cubicBezTo>
                    <a:pt x="115" y="41"/>
                    <a:pt x="115" y="41"/>
                    <a:pt x="115" y="41"/>
                  </a:cubicBezTo>
                  <a:cubicBezTo>
                    <a:pt x="118" y="42"/>
                    <a:pt x="118" y="42"/>
                    <a:pt x="118" y="42"/>
                  </a:cubicBezTo>
                  <a:cubicBezTo>
                    <a:pt x="123" y="43"/>
                    <a:pt x="127" y="45"/>
                    <a:pt x="130" y="49"/>
                  </a:cubicBezTo>
                  <a:cubicBezTo>
                    <a:pt x="137" y="58"/>
                    <a:pt x="137" y="58"/>
                    <a:pt x="137" y="58"/>
                  </a:cubicBezTo>
                  <a:cubicBezTo>
                    <a:pt x="143" y="46"/>
                    <a:pt x="143" y="46"/>
                    <a:pt x="143" y="46"/>
                  </a:cubicBezTo>
                  <a:cubicBezTo>
                    <a:pt x="163" y="46"/>
                    <a:pt x="163" y="46"/>
                    <a:pt x="163" y="46"/>
                  </a:cubicBezTo>
                  <a:cubicBezTo>
                    <a:pt x="132" y="121"/>
                    <a:pt x="132" y="121"/>
                    <a:pt x="132" y="121"/>
                  </a:cubicBezTo>
                  <a:cubicBezTo>
                    <a:pt x="130" y="129"/>
                    <a:pt x="130" y="129"/>
                    <a:pt x="130" y="129"/>
                  </a:cubicBezTo>
                  <a:cubicBezTo>
                    <a:pt x="129" y="131"/>
                    <a:pt x="129" y="134"/>
                    <a:pt x="129" y="135"/>
                  </a:cubicBezTo>
                  <a:cubicBezTo>
                    <a:pt x="129" y="138"/>
                    <a:pt x="129" y="140"/>
                    <a:pt x="131" y="140"/>
                  </a:cubicBezTo>
                  <a:cubicBezTo>
                    <a:pt x="134" y="141"/>
                    <a:pt x="134" y="141"/>
                    <a:pt x="134" y="141"/>
                  </a:cubicBezTo>
                  <a:cubicBezTo>
                    <a:pt x="137" y="141"/>
                    <a:pt x="137" y="141"/>
                    <a:pt x="137" y="141"/>
                  </a:cubicBezTo>
                  <a:cubicBezTo>
                    <a:pt x="147" y="141"/>
                    <a:pt x="157" y="134"/>
                    <a:pt x="168" y="120"/>
                  </a:cubicBezTo>
                  <a:cubicBezTo>
                    <a:pt x="178" y="107"/>
                    <a:pt x="183" y="92"/>
                    <a:pt x="183" y="76"/>
                  </a:cubicBezTo>
                  <a:cubicBezTo>
                    <a:pt x="183" y="58"/>
                    <a:pt x="176" y="43"/>
                    <a:pt x="162" y="31"/>
                  </a:cubicBezTo>
                  <a:cubicBezTo>
                    <a:pt x="155" y="25"/>
                    <a:pt x="148" y="21"/>
                    <a:pt x="139" y="18"/>
                  </a:cubicBezTo>
                  <a:cubicBezTo>
                    <a:pt x="131" y="15"/>
                    <a:pt x="122" y="13"/>
                    <a:pt x="113" y="13"/>
                  </a:cubicBezTo>
                  <a:cubicBezTo>
                    <a:pt x="108" y="13"/>
                    <a:pt x="108" y="13"/>
                    <a:pt x="108" y="13"/>
                  </a:cubicBezTo>
                  <a:cubicBezTo>
                    <a:pt x="105" y="13"/>
                    <a:pt x="105" y="13"/>
                    <a:pt x="105" y="13"/>
                  </a:cubicBezTo>
                  <a:cubicBezTo>
                    <a:pt x="81" y="16"/>
                    <a:pt x="60" y="26"/>
                    <a:pt x="43" y="44"/>
                  </a:cubicBezTo>
                  <a:cubicBezTo>
                    <a:pt x="26" y="62"/>
                    <a:pt x="17" y="82"/>
                    <a:pt x="17" y="105"/>
                  </a:cubicBezTo>
                  <a:cubicBezTo>
                    <a:pt x="17" y="126"/>
                    <a:pt x="24" y="142"/>
                    <a:pt x="38" y="155"/>
                  </a:cubicBezTo>
                  <a:cubicBezTo>
                    <a:pt x="53" y="169"/>
                    <a:pt x="73" y="176"/>
                    <a:pt x="99" y="176"/>
                  </a:cubicBezTo>
                  <a:cubicBezTo>
                    <a:pt x="115" y="176"/>
                    <a:pt x="131" y="173"/>
                    <a:pt x="145" y="166"/>
                  </a:cubicBezTo>
                  <a:cubicBezTo>
                    <a:pt x="152" y="164"/>
                    <a:pt x="160" y="159"/>
                    <a:pt x="170" y="152"/>
                  </a:cubicBezTo>
                  <a:cubicBezTo>
                    <a:pt x="178" y="157"/>
                    <a:pt x="178" y="157"/>
                    <a:pt x="178" y="157"/>
                  </a:cubicBezTo>
                  <a:cubicBezTo>
                    <a:pt x="166" y="167"/>
                    <a:pt x="154" y="175"/>
                    <a:pt x="142" y="180"/>
                  </a:cubicBezTo>
                  <a:cubicBezTo>
                    <a:pt x="128" y="185"/>
                    <a:pt x="114" y="188"/>
                    <a:pt x="98" y="188"/>
                  </a:cubicBezTo>
                  <a:cubicBezTo>
                    <a:pt x="72" y="188"/>
                    <a:pt x="49" y="181"/>
                    <a:pt x="30" y="166"/>
                  </a:cubicBezTo>
                  <a:cubicBezTo>
                    <a:pt x="10" y="150"/>
                    <a:pt x="0" y="130"/>
                    <a:pt x="0" y="106"/>
                  </a:cubicBezTo>
                  <a:cubicBezTo>
                    <a:pt x="0" y="81"/>
                    <a:pt x="10" y="58"/>
                    <a:pt x="29" y="36"/>
                  </a:cubicBezTo>
                  <a:cubicBezTo>
                    <a:pt x="51" y="12"/>
                    <a:pt x="76" y="0"/>
                    <a:pt x="105" y="0"/>
                  </a:cubicBezTo>
                  <a:cubicBezTo>
                    <a:pt x="131" y="0"/>
                    <a:pt x="152" y="8"/>
                    <a:pt x="169" y="22"/>
                  </a:cubicBezTo>
                  <a:cubicBezTo>
                    <a:pt x="186" y="36"/>
                    <a:pt x="195" y="54"/>
                    <a:pt x="195" y="76"/>
                  </a:cubicBezTo>
                  <a:cubicBezTo>
                    <a:pt x="195" y="85"/>
                    <a:pt x="193" y="94"/>
                    <a:pt x="191" y="103"/>
                  </a:cubicBezTo>
                  <a:close/>
                  <a:moveTo>
                    <a:pt x="121" y="52"/>
                  </a:moveTo>
                  <a:cubicBezTo>
                    <a:pt x="119" y="51"/>
                    <a:pt x="117" y="51"/>
                    <a:pt x="115" y="51"/>
                  </a:cubicBezTo>
                  <a:cubicBezTo>
                    <a:pt x="108" y="51"/>
                    <a:pt x="101" y="55"/>
                    <a:pt x="93" y="64"/>
                  </a:cubicBezTo>
                  <a:cubicBezTo>
                    <a:pt x="86" y="72"/>
                    <a:pt x="80" y="81"/>
                    <a:pt x="75" y="92"/>
                  </a:cubicBezTo>
                  <a:cubicBezTo>
                    <a:pt x="73" y="98"/>
                    <a:pt x="71" y="104"/>
                    <a:pt x="69" y="109"/>
                  </a:cubicBezTo>
                  <a:cubicBezTo>
                    <a:pt x="67" y="116"/>
                    <a:pt x="66" y="122"/>
                    <a:pt x="66" y="127"/>
                  </a:cubicBezTo>
                  <a:cubicBezTo>
                    <a:pt x="66" y="130"/>
                    <a:pt x="66" y="133"/>
                    <a:pt x="67" y="136"/>
                  </a:cubicBezTo>
                  <a:cubicBezTo>
                    <a:pt x="69" y="138"/>
                    <a:pt x="71" y="140"/>
                    <a:pt x="74" y="141"/>
                  </a:cubicBezTo>
                  <a:cubicBezTo>
                    <a:pt x="77" y="142"/>
                    <a:pt x="80" y="143"/>
                    <a:pt x="83" y="143"/>
                  </a:cubicBezTo>
                  <a:cubicBezTo>
                    <a:pt x="92" y="143"/>
                    <a:pt x="100" y="137"/>
                    <a:pt x="107" y="124"/>
                  </a:cubicBezTo>
                  <a:cubicBezTo>
                    <a:pt x="108" y="123"/>
                    <a:pt x="109" y="121"/>
                    <a:pt x="111" y="118"/>
                  </a:cubicBezTo>
                  <a:cubicBezTo>
                    <a:pt x="113" y="114"/>
                    <a:pt x="115" y="110"/>
                    <a:pt x="118" y="104"/>
                  </a:cubicBezTo>
                  <a:cubicBezTo>
                    <a:pt x="121" y="98"/>
                    <a:pt x="124" y="92"/>
                    <a:pt x="126" y="86"/>
                  </a:cubicBezTo>
                  <a:cubicBezTo>
                    <a:pt x="128" y="78"/>
                    <a:pt x="129" y="72"/>
                    <a:pt x="129" y="67"/>
                  </a:cubicBezTo>
                  <a:cubicBezTo>
                    <a:pt x="129" y="63"/>
                    <a:pt x="129" y="60"/>
                    <a:pt x="127" y="58"/>
                  </a:cubicBezTo>
                  <a:cubicBezTo>
                    <a:pt x="126" y="55"/>
                    <a:pt x="124" y="54"/>
                    <a:pt x="121" y="52"/>
                  </a:cubicBezTo>
                  <a:close/>
                </a:path>
              </a:pathLst>
            </a:custGeom>
            <a:solidFill>
              <a:schemeClr val="accent6"/>
            </a:solidFill>
            <a:ln>
              <a:noFill/>
            </a:ln>
          </p:spPr>
          <p:txBody>
            <a:bodyPr/>
            <a:lstStyle/>
            <a:p>
              <a:pPr eaLnBrk="1" fontAlgn="auto" hangingPunct="1">
                <a:spcBef>
                  <a:spcPts val="0"/>
                </a:spcBef>
                <a:spcAft>
                  <a:spcPts val="0"/>
                </a:spcAft>
                <a:defRPr/>
              </a:pPr>
              <a:endParaRPr lang="en-US" dirty="0">
                <a:latin typeface="+mn-lt"/>
              </a:endParaRPr>
            </a:p>
          </p:txBody>
        </p:sp>
        <p:grpSp>
          <p:nvGrpSpPr>
            <p:cNvPr id="90" name="Group 89"/>
            <p:cNvGrpSpPr/>
            <p:nvPr/>
          </p:nvGrpSpPr>
          <p:grpSpPr>
            <a:xfrm>
              <a:off x="7449596" y="4422995"/>
              <a:ext cx="302471" cy="255374"/>
              <a:chOff x="2272260" y="2456027"/>
              <a:chExt cx="699186" cy="590317"/>
            </a:xfrm>
            <a:solidFill>
              <a:schemeClr val="accent3"/>
            </a:solidFill>
          </p:grpSpPr>
          <p:sp>
            <p:nvSpPr>
              <p:cNvPr id="91" name="Freeform 83"/>
              <p:cNvSpPr>
                <a:spLocks/>
              </p:cNvSpPr>
              <p:nvPr/>
            </p:nvSpPr>
            <p:spPr bwMode="auto">
              <a:xfrm>
                <a:off x="2272260" y="2743928"/>
                <a:ext cx="455640" cy="302416"/>
              </a:xfrm>
              <a:custGeom>
                <a:avLst/>
                <a:gdLst>
                  <a:gd name="T0" fmla="*/ 239 w 239"/>
                  <a:gd name="T1" fmla="*/ 159 h 159"/>
                  <a:gd name="T2" fmla="*/ 120 w 239"/>
                  <a:gd name="T3" fmla="*/ 0 h 159"/>
                  <a:gd name="T4" fmla="*/ 0 w 239"/>
                  <a:gd name="T5" fmla="*/ 159 h 159"/>
                  <a:gd name="T6" fmla="*/ 239 w 239"/>
                  <a:gd name="T7" fmla="*/ 159 h 159"/>
                </a:gdLst>
                <a:ahLst/>
                <a:cxnLst>
                  <a:cxn ang="0">
                    <a:pos x="T0" y="T1"/>
                  </a:cxn>
                  <a:cxn ang="0">
                    <a:pos x="T2" y="T3"/>
                  </a:cxn>
                  <a:cxn ang="0">
                    <a:pos x="T4" y="T5"/>
                  </a:cxn>
                  <a:cxn ang="0">
                    <a:pos x="T6" y="T7"/>
                  </a:cxn>
                </a:cxnLst>
                <a:rect l="0" t="0" r="r" b="b"/>
                <a:pathLst>
                  <a:path w="239" h="159">
                    <a:moveTo>
                      <a:pt x="239" y="159"/>
                    </a:moveTo>
                    <a:cubicBezTo>
                      <a:pt x="239" y="71"/>
                      <a:pt x="186" y="0"/>
                      <a:pt x="120" y="0"/>
                    </a:cubicBezTo>
                    <a:cubicBezTo>
                      <a:pt x="54" y="0"/>
                      <a:pt x="0" y="71"/>
                      <a:pt x="0" y="159"/>
                    </a:cubicBezTo>
                    <a:lnTo>
                      <a:pt x="239"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92" name="Oval 84"/>
              <p:cNvSpPr>
                <a:spLocks noChangeArrowheads="1"/>
              </p:cNvSpPr>
              <p:nvPr/>
            </p:nvSpPr>
            <p:spPr bwMode="auto">
              <a:xfrm>
                <a:off x="2363388" y="2456027"/>
                <a:ext cx="266933" cy="26693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93" name="Freeform 85"/>
              <p:cNvSpPr>
                <a:spLocks/>
              </p:cNvSpPr>
              <p:nvPr/>
            </p:nvSpPr>
            <p:spPr bwMode="auto">
              <a:xfrm>
                <a:off x="2659353" y="2743928"/>
                <a:ext cx="312093" cy="302416"/>
              </a:xfrm>
              <a:custGeom>
                <a:avLst/>
                <a:gdLst>
                  <a:gd name="T0" fmla="*/ 45 w 164"/>
                  <a:gd name="T1" fmla="*/ 0 h 159"/>
                  <a:gd name="T2" fmla="*/ 0 w 164"/>
                  <a:gd name="T3" fmla="*/ 11 h 159"/>
                  <a:gd name="T4" fmla="*/ 76 w 164"/>
                  <a:gd name="T5" fmla="*/ 159 h 159"/>
                  <a:gd name="T6" fmla="*/ 164 w 164"/>
                  <a:gd name="T7" fmla="*/ 159 h 159"/>
                  <a:gd name="T8" fmla="*/ 45 w 164"/>
                  <a:gd name="T9" fmla="*/ 0 h 159"/>
                </a:gdLst>
                <a:ahLst/>
                <a:cxnLst>
                  <a:cxn ang="0">
                    <a:pos x="T0" y="T1"/>
                  </a:cxn>
                  <a:cxn ang="0">
                    <a:pos x="T2" y="T3"/>
                  </a:cxn>
                  <a:cxn ang="0">
                    <a:pos x="T4" y="T5"/>
                  </a:cxn>
                  <a:cxn ang="0">
                    <a:pos x="T6" y="T7"/>
                  </a:cxn>
                  <a:cxn ang="0">
                    <a:pos x="T8" y="T9"/>
                  </a:cxn>
                </a:cxnLst>
                <a:rect l="0" t="0" r="r" b="b"/>
                <a:pathLst>
                  <a:path w="164" h="159">
                    <a:moveTo>
                      <a:pt x="45" y="0"/>
                    </a:moveTo>
                    <a:cubicBezTo>
                      <a:pt x="29" y="0"/>
                      <a:pt x="14" y="4"/>
                      <a:pt x="0" y="11"/>
                    </a:cubicBezTo>
                    <a:cubicBezTo>
                      <a:pt x="45" y="35"/>
                      <a:pt x="76" y="92"/>
                      <a:pt x="76" y="159"/>
                    </a:cubicBezTo>
                    <a:cubicBezTo>
                      <a:pt x="164" y="159"/>
                      <a:pt x="164" y="159"/>
                      <a:pt x="164" y="159"/>
                    </a:cubicBezTo>
                    <a:cubicBezTo>
                      <a:pt x="164" y="71"/>
                      <a:pt x="111" y="0"/>
                      <a:pt x="4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sp>
            <p:nvSpPr>
              <p:cNvPr id="94" name="Freeform 86"/>
              <p:cNvSpPr>
                <a:spLocks/>
              </p:cNvSpPr>
              <p:nvPr/>
            </p:nvSpPr>
            <p:spPr bwMode="auto">
              <a:xfrm>
                <a:off x="2656933" y="2456027"/>
                <a:ext cx="217740" cy="266933"/>
              </a:xfrm>
              <a:custGeom>
                <a:avLst/>
                <a:gdLst>
                  <a:gd name="T0" fmla="*/ 26 w 114"/>
                  <a:gd name="T1" fmla="*/ 70 h 140"/>
                  <a:gd name="T2" fmla="*/ 0 w 114"/>
                  <a:gd name="T3" fmla="*/ 124 h 140"/>
                  <a:gd name="T4" fmla="*/ 44 w 114"/>
                  <a:gd name="T5" fmla="*/ 140 h 140"/>
                  <a:gd name="T6" fmla="*/ 114 w 114"/>
                  <a:gd name="T7" fmla="*/ 70 h 140"/>
                  <a:gd name="T8" fmla="*/ 44 w 114"/>
                  <a:gd name="T9" fmla="*/ 0 h 140"/>
                  <a:gd name="T10" fmla="*/ 0 w 114"/>
                  <a:gd name="T11" fmla="*/ 15 h 140"/>
                  <a:gd name="T12" fmla="*/ 26 w 114"/>
                  <a:gd name="T13" fmla="*/ 70 h 140"/>
                </a:gdLst>
                <a:ahLst/>
                <a:cxnLst>
                  <a:cxn ang="0">
                    <a:pos x="T0" y="T1"/>
                  </a:cxn>
                  <a:cxn ang="0">
                    <a:pos x="T2" y="T3"/>
                  </a:cxn>
                  <a:cxn ang="0">
                    <a:pos x="T4" y="T5"/>
                  </a:cxn>
                  <a:cxn ang="0">
                    <a:pos x="T6" y="T7"/>
                  </a:cxn>
                  <a:cxn ang="0">
                    <a:pos x="T8" y="T9"/>
                  </a:cxn>
                  <a:cxn ang="0">
                    <a:pos x="T10" y="T11"/>
                  </a:cxn>
                  <a:cxn ang="0">
                    <a:pos x="T12" y="T13"/>
                  </a:cxn>
                </a:cxnLst>
                <a:rect l="0" t="0" r="r" b="b"/>
                <a:pathLst>
                  <a:path w="114" h="140">
                    <a:moveTo>
                      <a:pt x="26" y="70"/>
                    </a:moveTo>
                    <a:cubicBezTo>
                      <a:pt x="26" y="92"/>
                      <a:pt x="16" y="111"/>
                      <a:pt x="0" y="124"/>
                    </a:cubicBezTo>
                    <a:cubicBezTo>
                      <a:pt x="12" y="134"/>
                      <a:pt x="27" y="140"/>
                      <a:pt x="44" y="140"/>
                    </a:cubicBezTo>
                    <a:cubicBezTo>
                      <a:pt x="83" y="140"/>
                      <a:pt x="114" y="108"/>
                      <a:pt x="114" y="70"/>
                    </a:cubicBezTo>
                    <a:cubicBezTo>
                      <a:pt x="114" y="31"/>
                      <a:pt x="83" y="0"/>
                      <a:pt x="44" y="0"/>
                    </a:cubicBezTo>
                    <a:cubicBezTo>
                      <a:pt x="27" y="0"/>
                      <a:pt x="12" y="5"/>
                      <a:pt x="0" y="15"/>
                    </a:cubicBezTo>
                    <a:cubicBezTo>
                      <a:pt x="16" y="28"/>
                      <a:pt x="26" y="48"/>
                      <a:pt x="26" y="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dirty="0">
                  <a:latin typeface="+mn-lt"/>
                </a:endParaRPr>
              </a:p>
            </p:txBody>
          </p:sp>
        </p:grpSp>
      </p:grpSp>
    </p:spTree>
  </p:cSld>
  <p:clrMapOvr>
    <a:masterClrMapping/>
  </p:clrMapOvr>
  <p:transition spd="slow">
    <p:dissolv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6" presetClass="entr" presetSubtype="21" fill="hold" grpId="0" nodeType="withEffect">
                                  <p:stCondLst>
                                    <p:cond delay="2400"/>
                                  </p:stCondLst>
                                  <p:childTnLst>
                                    <p:set>
                                      <p:cBhvr>
                                        <p:cTn id="6" dur="1" fill="hold">
                                          <p:stCondLst>
                                            <p:cond delay="0"/>
                                          </p:stCondLst>
                                        </p:cTn>
                                        <p:tgtEl>
                                          <p:spTgt spid="24"/>
                                        </p:tgtEl>
                                        <p:attrNameLst>
                                          <p:attrName>style.visibility</p:attrName>
                                        </p:attrNameLst>
                                      </p:cBhvr>
                                      <p:to>
                                        <p:strVal val="visible"/>
                                      </p:to>
                                    </p:set>
                                    <p:animEffect transition="in" filter="barn(inVertical)">
                                      <p:cBhvr>
                                        <p:cTn id="7" dur="500"/>
                                        <p:tgtEl>
                                          <p:spTgt spid="24"/>
                                        </p:tgtEl>
                                      </p:cBhvr>
                                    </p:animEffect>
                                  </p:childTnLst>
                                </p:cTn>
                              </p:par>
                              <p:par>
                                <p:cTn id="8" presetID="16" presetClass="entr" presetSubtype="21" fill="hold" grpId="0" nodeType="withEffect">
                                  <p:stCondLst>
                                    <p:cond delay="3000"/>
                                  </p:stCondLst>
                                  <p:childTnLst>
                                    <p:set>
                                      <p:cBhvr>
                                        <p:cTn id="9" dur="1" fill="hold">
                                          <p:stCondLst>
                                            <p:cond delay="0"/>
                                          </p:stCondLst>
                                        </p:cTn>
                                        <p:tgtEl>
                                          <p:spTgt spid="23"/>
                                        </p:tgtEl>
                                        <p:attrNameLst>
                                          <p:attrName>style.visibility</p:attrName>
                                        </p:attrNameLst>
                                      </p:cBhvr>
                                      <p:to>
                                        <p:strVal val="visible"/>
                                      </p:to>
                                    </p:set>
                                    <p:animEffect transition="in" filter="barn(inVertical)">
                                      <p:cBhvr>
                                        <p:cTn id="10" dur="500"/>
                                        <p:tgtEl>
                                          <p:spTgt spid="23"/>
                                        </p:tgtEl>
                                      </p:cBhvr>
                                    </p:animEffect>
                                  </p:childTnLst>
                                </p:cTn>
                              </p:par>
                            </p:childTnLst>
                          </p:cTn>
                        </p:par>
                        <p:par>
                          <p:cTn id="11" fill="hold" nodeType="afterGroup">
                            <p:stCondLst>
                              <p:cond delay="3500"/>
                            </p:stCondLst>
                            <p:childTnLst>
                              <p:par>
                                <p:cTn id="12" presetID="42" presetClass="entr" presetSubtype="0" fill="hold" nodeType="afterEffect">
                                  <p:stCondLst>
                                    <p:cond delay="0"/>
                                  </p:stCondLst>
                                  <p:childTnLst>
                                    <p:set>
                                      <p:cBhvr>
                                        <p:cTn id="13" dur="1" fill="hold">
                                          <p:stCondLst>
                                            <p:cond delay="0"/>
                                          </p:stCondLst>
                                        </p:cTn>
                                        <p:tgtEl>
                                          <p:spTgt spid="6"/>
                                        </p:tgtEl>
                                        <p:attrNameLst>
                                          <p:attrName>style.visibility</p:attrName>
                                        </p:attrNameLst>
                                      </p:cBhvr>
                                      <p:to>
                                        <p:strVal val="visible"/>
                                      </p:to>
                                    </p:set>
                                    <p:animEffect transition="in" filter="fade">
                                      <p:cBhvr>
                                        <p:cTn id="14" dur="1000"/>
                                        <p:tgtEl>
                                          <p:spTgt spid="6"/>
                                        </p:tgtEl>
                                      </p:cBhvr>
                                    </p:animEffect>
                                    <p:anim calcmode="lin" valueType="num">
                                      <p:cBhvr>
                                        <p:cTn id="15" dur="1000" fill="hold"/>
                                        <p:tgtEl>
                                          <p:spTgt spid="6"/>
                                        </p:tgtEl>
                                        <p:attrNameLst>
                                          <p:attrName>ppt_x</p:attrName>
                                        </p:attrNameLst>
                                      </p:cBhvr>
                                      <p:tavLst>
                                        <p:tav tm="0">
                                          <p:val>
                                            <p:strVal val="#ppt_x"/>
                                          </p:val>
                                        </p:tav>
                                        <p:tav tm="100000">
                                          <p:val>
                                            <p:strVal val="#ppt_x"/>
                                          </p:val>
                                        </p:tav>
                                      </p:tavLst>
                                    </p:anim>
                                    <p:anim calcmode="lin" valueType="num">
                                      <p:cBhvr>
                                        <p:cTn id="16" dur="1000" fill="hold"/>
                                        <p:tgtEl>
                                          <p:spTgt spid="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oup 16"/>
          <p:cNvGrpSpPr>
            <a:grpSpLocks/>
          </p:cNvGrpSpPr>
          <p:nvPr/>
        </p:nvGrpSpPr>
        <p:grpSpPr bwMode="auto">
          <a:xfrm>
            <a:off x="574675" y="2857500"/>
            <a:ext cx="3552825" cy="4000500"/>
            <a:chOff x="7075488" y="1492250"/>
            <a:chExt cx="3382963" cy="4022726"/>
          </a:xfrm>
        </p:grpSpPr>
        <p:sp>
          <p:nvSpPr>
            <p:cNvPr id="396" name="Freeform 5"/>
            <p:cNvSpPr>
              <a:spLocks/>
            </p:cNvSpPr>
            <p:nvPr/>
          </p:nvSpPr>
          <p:spPr bwMode="auto">
            <a:xfrm>
              <a:off x="7840358" y="3851611"/>
              <a:ext cx="2432166" cy="1663365"/>
            </a:xfrm>
            <a:custGeom>
              <a:avLst/>
              <a:gdLst>
                <a:gd name="T0" fmla="*/ 1213 w 1251"/>
                <a:gd name="T1" fmla="*/ 62 h 856"/>
                <a:gd name="T2" fmla="*/ 1213 w 1251"/>
                <a:gd name="T3" fmla="*/ 62 h 856"/>
                <a:gd name="T4" fmla="*/ 1183 w 1251"/>
                <a:gd name="T5" fmla="*/ 231 h 856"/>
                <a:gd name="T6" fmla="*/ 316 w 1251"/>
                <a:gd name="T7" fmla="*/ 856 h 856"/>
                <a:gd name="T8" fmla="*/ 4 w 1251"/>
                <a:gd name="T9" fmla="*/ 856 h 856"/>
                <a:gd name="T10" fmla="*/ 55 w 1251"/>
                <a:gd name="T11" fmla="*/ 745 h 856"/>
                <a:gd name="T12" fmla="*/ 1050 w 1251"/>
                <a:gd name="T13" fmla="*/ 39 h 856"/>
                <a:gd name="T14" fmla="*/ 1213 w 1251"/>
                <a:gd name="T15" fmla="*/ 62 h 85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51" h="856">
                  <a:moveTo>
                    <a:pt x="1213" y="62"/>
                  </a:moveTo>
                  <a:cubicBezTo>
                    <a:pt x="1213" y="62"/>
                    <a:pt x="1213" y="62"/>
                    <a:pt x="1213" y="62"/>
                  </a:cubicBezTo>
                  <a:cubicBezTo>
                    <a:pt x="1251" y="117"/>
                    <a:pt x="1237" y="192"/>
                    <a:pt x="1183" y="231"/>
                  </a:cubicBezTo>
                  <a:cubicBezTo>
                    <a:pt x="316" y="856"/>
                    <a:pt x="316" y="856"/>
                    <a:pt x="316" y="856"/>
                  </a:cubicBezTo>
                  <a:cubicBezTo>
                    <a:pt x="4" y="856"/>
                    <a:pt x="4" y="856"/>
                    <a:pt x="4" y="856"/>
                  </a:cubicBezTo>
                  <a:cubicBezTo>
                    <a:pt x="0" y="814"/>
                    <a:pt x="19" y="772"/>
                    <a:pt x="55" y="745"/>
                  </a:cubicBezTo>
                  <a:cubicBezTo>
                    <a:pt x="1050" y="39"/>
                    <a:pt x="1050" y="39"/>
                    <a:pt x="1050" y="39"/>
                  </a:cubicBezTo>
                  <a:cubicBezTo>
                    <a:pt x="1104" y="0"/>
                    <a:pt x="1174" y="8"/>
                    <a:pt x="1213" y="62"/>
                  </a:cubicBezTo>
                  <a:close/>
                </a:path>
              </a:pathLst>
            </a:custGeom>
            <a:solidFill>
              <a:srgbClr val="FFD7B7"/>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97" name="Freeform 6"/>
            <p:cNvSpPr>
              <a:spLocks/>
            </p:cNvSpPr>
            <p:nvPr/>
          </p:nvSpPr>
          <p:spPr bwMode="auto">
            <a:xfrm>
              <a:off x="7077000" y="4016032"/>
              <a:ext cx="2412515" cy="1498944"/>
            </a:xfrm>
            <a:custGeom>
              <a:avLst/>
              <a:gdLst>
                <a:gd name="T0" fmla="*/ 1016 w 1520"/>
                <a:gd name="T1" fmla="*/ 944 h 944"/>
                <a:gd name="T2" fmla="*/ 1520 w 1520"/>
                <a:gd name="T3" fmla="*/ 518 h 944"/>
                <a:gd name="T4" fmla="*/ 464 w 1520"/>
                <a:gd name="T5" fmla="*/ 0 h 944"/>
                <a:gd name="T6" fmla="*/ 0 w 1520"/>
                <a:gd name="T7" fmla="*/ 944 h 944"/>
                <a:gd name="T8" fmla="*/ 1016 w 1520"/>
                <a:gd name="T9" fmla="*/ 944 h 944"/>
              </a:gdLst>
              <a:ahLst/>
              <a:cxnLst>
                <a:cxn ang="0">
                  <a:pos x="T0" y="T1"/>
                </a:cxn>
                <a:cxn ang="0">
                  <a:pos x="T2" y="T3"/>
                </a:cxn>
                <a:cxn ang="0">
                  <a:pos x="T4" y="T5"/>
                </a:cxn>
                <a:cxn ang="0">
                  <a:pos x="T6" y="T7"/>
                </a:cxn>
                <a:cxn ang="0">
                  <a:pos x="T8" y="T9"/>
                </a:cxn>
              </a:cxnLst>
              <a:rect l="0" t="0" r="r" b="b"/>
              <a:pathLst>
                <a:path w="1520" h="944">
                  <a:moveTo>
                    <a:pt x="1016" y="944"/>
                  </a:moveTo>
                  <a:lnTo>
                    <a:pt x="1520" y="518"/>
                  </a:lnTo>
                  <a:lnTo>
                    <a:pt x="464" y="0"/>
                  </a:lnTo>
                  <a:lnTo>
                    <a:pt x="0" y="944"/>
                  </a:lnTo>
                  <a:lnTo>
                    <a:pt x="1016" y="944"/>
                  </a:lnTo>
                  <a:close/>
                </a:path>
              </a:pathLst>
            </a:custGeom>
            <a:solidFill>
              <a:srgbClr val="FFD7B7"/>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98" name="Freeform 7"/>
            <p:cNvSpPr>
              <a:spLocks/>
            </p:cNvSpPr>
            <p:nvPr/>
          </p:nvSpPr>
          <p:spPr bwMode="auto">
            <a:xfrm>
              <a:off x="8358838" y="4611459"/>
              <a:ext cx="1768573" cy="903517"/>
            </a:xfrm>
            <a:custGeom>
              <a:avLst/>
              <a:gdLst>
                <a:gd name="T0" fmla="*/ 872 w 910"/>
                <a:gd name="T1" fmla="*/ 69 h 465"/>
                <a:gd name="T2" fmla="*/ 872 w 910"/>
                <a:gd name="T3" fmla="*/ 69 h 465"/>
                <a:gd name="T4" fmla="*/ 819 w 910"/>
                <a:gd name="T5" fmla="*/ 209 h 465"/>
                <a:gd name="T6" fmla="*/ 428 w 910"/>
                <a:gd name="T7" fmla="*/ 465 h 465"/>
                <a:gd name="T8" fmla="*/ 0 w 910"/>
                <a:gd name="T9" fmla="*/ 465 h 465"/>
                <a:gd name="T10" fmla="*/ 703 w 910"/>
                <a:gd name="T11" fmla="*/ 39 h 465"/>
                <a:gd name="T12" fmla="*/ 872 w 910"/>
                <a:gd name="T13" fmla="*/ 69 h 465"/>
              </a:gdLst>
              <a:ahLst/>
              <a:cxnLst>
                <a:cxn ang="0">
                  <a:pos x="T0" y="T1"/>
                </a:cxn>
                <a:cxn ang="0">
                  <a:pos x="T2" y="T3"/>
                </a:cxn>
                <a:cxn ang="0">
                  <a:pos x="T4" y="T5"/>
                </a:cxn>
                <a:cxn ang="0">
                  <a:pos x="T6" y="T7"/>
                </a:cxn>
                <a:cxn ang="0">
                  <a:pos x="T8" y="T9"/>
                </a:cxn>
                <a:cxn ang="0">
                  <a:pos x="T10" y="T11"/>
                </a:cxn>
                <a:cxn ang="0">
                  <a:pos x="T12" y="T13"/>
                </a:cxn>
              </a:cxnLst>
              <a:rect l="0" t="0" r="r" b="b"/>
              <a:pathLst>
                <a:path w="910" h="465">
                  <a:moveTo>
                    <a:pt x="872" y="69"/>
                  </a:moveTo>
                  <a:cubicBezTo>
                    <a:pt x="872" y="69"/>
                    <a:pt x="872" y="69"/>
                    <a:pt x="872" y="69"/>
                  </a:cubicBezTo>
                  <a:cubicBezTo>
                    <a:pt x="910" y="123"/>
                    <a:pt x="872" y="168"/>
                    <a:pt x="819" y="209"/>
                  </a:cubicBezTo>
                  <a:cubicBezTo>
                    <a:pt x="428" y="465"/>
                    <a:pt x="428" y="465"/>
                    <a:pt x="428" y="465"/>
                  </a:cubicBezTo>
                  <a:cubicBezTo>
                    <a:pt x="0" y="465"/>
                    <a:pt x="0" y="465"/>
                    <a:pt x="0" y="465"/>
                  </a:cubicBezTo>
                  <a:cubicBezTo>
                    <a:pt x="703" y="39"/>
                    <a:pt x="703" y="39"/>
                    <a:pt x="703" y="39"/>
                  </a:cubicBezTo>
                  <a:cubicBezTo>
                    <a:pt x="757" y="0"/>
                    <a:pt x="834" y="14"/>
                    <a:pt x="872" y="69"/>
                  </a:cubicBezTo>
                  <a:close/>
                </a:path>
              </a:pathLst>
            </a:custGeom>
            <a:solidFill>
              <a:srgbClr val="FFD7B7"/>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99" name="Freeform 8"/>
            <p:cNvSpPr>
              <a:spLocks/>
            </p:cNvSpPr>
            <p:nvPr/>
          </p:nvSpPr>
          <p:spPr bwMode="auto">
            <a:xfrm>
              <a:off x="8290815" y="2949691"/>
              <a:ext cx="2167636" cy="1957088"/>
            </a:xfrm>
            <a:custGeom>
              <a:avLst/>
              <a:gdLst>
                <a:gd name="T0" fmla="*/ 1073 w 1115"/>
                <a:gd name="T1" fmla="*/ 55 h 1007"/>
                <a:gd name="T2" fmla="*/ 1073 w 1115"/>
                <a:gd name="T3" fmla="*/ 55 h 1007"/>
                <a:gd name="T4" fmla="*/ 1060 w 1115"/>
                <a:gd name="T5" fmla="*/ 220 h 1007"/>
                <a:gd name="T6" fmla="*/ 206 w 1115"/>
                <a:gd name="T7" fmla="*/ 964 h 1007"/>
                <a:gd name="T8" fmla="*/ 42 w 1115"/>
                <a:gd name="T9" fmla="*/ 951 h 1007"/>
                <a:gd name="T10" fmla="*/ 42 w 1115"/>
                <a:gd name="T11" fmla="*/ 951 h 1007"/>
                <a:gd name="T12" fmla="*/ 55 w 1115"/>
                <a:gd name="T13" fmla="*/ 786 h 1007"/>
                <a:gd name="T14" fmla="*/ 908 w 1115"/>
                <a:gd name="T15" fmla="*/ 42 h 1007"/>
                <a:gd name="T16" fmla="*/ 1073 w 1115"/>
                <a:gd name="T17" fmla="*/ 55 h 10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15" h="1007">
                  <a:moveTo>
                    <a:pt x="1073" y="55"/>
                  </a:moveTo>
                  <a:cubicBezTo>
                    <a:pt x="1073" y="55"/>
                    <a:pt x="1073" y="55"/>
                    <a:pt x="1073" y="55"/>
                  </a:cubicBezTo>
                  <a:cubicBezTo>
                    <a:pt x="1115" y="104"/>
                    <a:pt x="1108" y="178"/>
                    <a:pt x="1060" y="220"/>
                  </a:cubicBezTo>
                  <a:cubicBezTo>
                    <a:pt x="206" y="964"/>
                    <a:pt x="206" y="964"/>
                    <a:pt x="206" y="964"/>
                  </a:cubicBezTo>
                  <a:cubicBezTo>
                    <a:pt x="158" y="1007"/>
                    <a:pt x="83" y="1000"/>
                    <a:pt x="42" y="951"/>
                  </a:cubicBezTo>
                  <a:cubicBezTo>
                    <a:pt x="42" y="951"/>
                    <a:pt x="42" y="951"/>
                    <a:pt x="42" y="951"/>
                  </a:cubicBezTo>
                  <a:cubicBezTo>
                    <a:pt x="0" y="902"/>
                    <a:pt x="6" y="828"/>
                    <a:pt x="55" y="786"/>
                  </a:cubicBezTo>
                  <a:cubicBezTo>
                    <a:pt x="908" y="42"/>
                    <a:pt x="908" y="42"/>
                    <a:pt x="908" y="42"/>
                  </a:cubicBezTo>
                  <a:cubicBezTo>
                    <a:pt x="957" y="0"/>
                    <a:pt x="1031" y="6"/>
                    <a:pt x="1073" y="55"/>
                  </a:cubicBezTo>
                  <a:close/>
                </a:path>
              </a:pathLst>
            </a:custGeom>
            <a:solidFill>
              <a:srgbClr val="FFD7B7"/>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00" name="Freeform 9"/>
            <p:cNvSpPr>
              <a:spLocks/>
            </p:cNvSpPr>
            <p:nvPr/>
          </p:nvSpPr>
          <p:spPr bwMode="auto">
            <a:xfrm>
              <a:off x="9744975" y="3323229"/>
              <a:ext cx="231275" cy="319264"/>
            </a:xfrm>
            <a:custGeom>
              <a:avLst/>
              <a:gdLst>
                <a:gd name="T0" fmla="*/ 23 w 119"/>
                <a:gd name="T1" fmla="*/ 0 h 164"/>
                <a:gd name="T2" fmla="*/ 119 w 119"/>
                <a:gd name="T3" fmla="*/ 150 h 164"/>
                <a:gd name="T4" fmla="*/ 23 w 119"/>
                <a:gd name="T5" fmla="*/ 0 h 164"/>
              </a:gdLst>
              <a:ahLst/>
              <a:cxnLst>
                <a:cxn ang="0">
                  <a:pos x="T0" y="T1"/>
                </a:cxn>
                <a:cxn ang="0">
                  <a:pos x="T2" y="T3"/>
                </a:cxn>
                <a:cxn ang="0">
                  <a:pos x="T4" y="T5"/>
                </a:cxn>
              </a:cxnLst>
              <a:rect l="0" t="0" r="r" b="b"/>
              <a:pathLst>
                <a:path w="119" h="164">
                  <a:moveTo>
                    <a:pt x="23" y="0"/>
                  </a:moveTo>
                  <a:cubicBezTo>
                    <a:pt x="23" y="86"/>
                    <a:pt x="75" y="139"/>
                    <a:pt x="119" y="150"/>
                  </a:cubicBezTo>
                  <a:cubicBezTo>
                    <a:pt x="43" y="164"/>
                    <a:pt x="0" y="104"/>
                    <a:pt x="23" y="0"/>
                  </a:cubicBezTo>
                  <a:close/>
                </a:path>
              </a:pathLst>
            </a:custGeom>
            <a:solidFill>
              <a:srgbClr val="C4A389"/>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13" name="Freeform 10"/>
            <p:cNvSpPr>
              <a:spLocks/>
            </p:cNvSpPr>
            <p:nvPr/>
          </p:nvSpPr>
          <p:spPr bwMode="auto">
            <a:xfrm>
              <a:off x="7075488" y="3735080"/>
              <a:ext cx="981030" cy="1711255"/>
            </a:xfrm>
            <a:custGeom>
              <a:avLst/>
              <a:gdLst>
                <a:gd name="T0" fmla="*/ 105 w 505"/>
                <a:gd name="T1" fmla="*/ 843 h 881"/>
                <a:gd name="T2" fmla="*/ 182 w 505"/>
                <a:gd name="T3" fmla="*/ 881 h 881"/>
                <a:gd name="T4" fmla="*/ 220 w 505"/>
                <a:gd name="T5" fmla="*/ 782 h 881"/>
                <a:gd name="T6" fmla="*/ 441 w 505"/>
                <a:gd name="T7" fmla="*/ 166 h 881"/>
                <a:gd name="T8" fmla="*/ 109 w 505"/>
                <a:gd name="T9" fmla="*/ 157 h 881"/>
                <a:gd name="T10" fmla="*/ 31 w 505"/>
                <a:gd name="T11" fmla="*/ 635 h 881"/>
                <a:gd name="T12" fmla="*/ 105 w 505"/>
                <a:gd name="T13" fmla="*/ 843 h 881"/>
              </a:gdLst>
              <a:ahLst/>
              <a:cxnLst>
                <a:cxn ang="0">
                  <a:pos x="T0" y="T1"/>
                </a:cxn>
                <a:cxn ang="0">
                  <a:pos x="T2" y="T3"/>
                </a:cxn>
                <a:cxn ang="0">
                  <a:pos x="T4" y="T5"/>
                </a:cxn>
                <a:cxn ang="0">
                  <a:pos x="T6" y="T7"/>
                </a:cxn>
                <a:cxn ang="0">
                  <a:pos x="T8" y="T9"/>
                </a:cxn>
                <a:cxn ang="0">
                  <a:pos x="T10" y="T11"/>
                </a:cxn>
                <a:cxn ang="0">
                  <a:pos x="T12" y="T13"/>
                </a:cxn>
              </a:cxnLst>
              <a:rect l="0" t="0" r="r" b="b"/>
              <a:pathLst>
                <a:path w="505" h="881">
                  <a:moveTo>
                    <a:pt x="105" y="843"/>
                  </a:moveTo>
                  <a:cubicBezTo>
                    <a:pt x="182" y="881"/>
                    <a:pt x="182" y="881"/>
                    <a:pt x="182" y="881"/>
                  </a:cubicBezTo>
                  <a:cubicBezTo>
                    <a:pt x="220" y="782"/>
                    <a:pt x="220" y="782"/>
                    <a:pt x="220" y="782"/>
                  </a:cubicBezTo>
                  <a:cubicBezTo>
                    <a:pt x="441" y="166"/>
                    <a:pt x="441" y="166"/>
                    <a:pt x="441" y="166"/>
                  </a:cubicBezTo>
                  <a:cubicBezTo>
                    <a:pt x="505" y="0"/>
                    <a:pt x="210" y="206"/>
                    <a:pt x="109" y="157"/>
                  </a:cubicBezTo>
                  <a:cubicBezTo>
                    <a:pt x="31" y="635"/>
                    <a:pt x="31" y="635"/>
                    <a:pt x="31" y="635"/>
                  </a:cubicBezTo>
                  <a:cubicBezTo>
                    <a:pt x="0" y="714"/>
                    <a:pt x="34" y="808"/>
                    <a:pt x="105" y="843"/>
                  </a:cubicBezTo>
                  <a:close/>
                </a:path>
              </a:pathLst>
            </a:custGeom>
            <a:solidFill>
              <a:srgbClr val="FFD7B7"/>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14" name="Freeform 11"/>
            <p:cNvSpPr>
              <a:spLocks/>
            </p:cNvSpPr>
            <p:nvPr/>
          </p:nvSpPr>
          <p:spPr bwMode="auto">
            <a:xfrm>
              <a:off x="7589432" y="4047959"/>
              <a:ext cx="451969" cy="1160524"/>
            </a:xfrm>
            <a:custGeom>
              <a:avLst/>
              <a:gdLst>
                <a:gd name="T0" fmla="*/ 216 w 232"/>
                <a:gd name="T1" fmla="*/ 597 h 597"/>
                <a:gd name="T2" fmla="*/ 176 w 232"/>
                <a:gd name="T3" fmla="*/ 304 h 597"/>
                <a:gd name="T4" fmla="*/ 176 w 232"/>
                <a:gd name="T5" fmla="*/ 11 h 597"/>
                <a:gd name="T6" fmla="*/ 46 w 232"/>
                <a:gd name="T7" fmla="*/ 2 h 597"/>
                <a:gd name="T8" fmla="*/ 0 w 232"/>
                <a:gd name="T9" fmla="*/ 246 h 597"/>
                <a:gd name="T10" fmla="*/ 216 w 232"/>
                <a:gd name="T11" fmla="*/ 597 h 597"/>
              </a:gdLst>
              <a:ahLst/>
              <a:cxnLst>
                <a:cxn ang="0">
                  <a:pos x="T0" y="T1"/>
                </a:cxn>
                <a:cxn ang="0">
                  <a:pos x="T2" y="T3"/>
                </a:cxn>
                <a:cxn ang="0">
                  <a:pos x="T4" y="T5"/>
                </a:cxn>
                <a:cxn ang="0">
                  <a:pos x="T6" y="T7"/>
                </a:cxn>
                <a:cxn ang="0">
                  <a:pos x="T8" y="T9"/>
                </a:cxn>
                <a:cxn ang="0">
                  <a:pos x="T10" y="T11"/>
                </a:cxn>
              </a:cxnLst>
              <a:rect l="0" t="0" r="r" b="b"/>
              <a:pathLst>
                <a:path w="232" h="597">
                  <a:moveTo>
                    <a:pt x="216" y="597"/>
                  </a:moveTo>
                  <a:cubicBezTo>
                    <a:pt x="226" y="540"/>
                    <a:pt x="213" y="404"/>
                    <a:pt x="176" y="304"/>
                  </a:cubicBezTo>
                  <a:cubicBezTo>
                    <a:pt x="176" y="11"/>
                    <a:pt x="176" y="11"/>
                    <a:pt x="176" y="11"/>
                  </a:cubicBezTo>
                  <a:cubicBezTo>
                    <a:pt x="150" y="22"/>
                    <a:pt x="71" y="0"/>
                    <a:pt x="46" y="2"/>
                  </a:cubicBezTo>
                  <a:cubicBezTo>
                    <a:pt x="61" y="17"/>
                    <a:pt x="28" y="171"/>
                    <a:pt x="0" y="246"/>
                  </a:cubicBezTo>
                  <a:cubicBezTo>
                    <a:pt x="100" y="277"/>
                    <a:pt x="232" y="508"/>
                    <a:pt x="216" y="597"/>
                  </a:cubicBezTo>
                  <a:close/>
                </a:path>
              </a:pathLst>
            </a:custGeom>
            <a:solidFill>
              <a:srgbClr val="C4A389"/>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15" name="Freeform 12"/>
            <p:cNvSpPr>
              <a:spLocks/>
            </p:cNvSpPr>
            <p:nvPr/>
          </p:nvSpPr>
          <p:spPr bwMode="auto">
            <a:xfrm>
              <a:off x="7929543" y="1492250"/>
              <a:ext cx="1898571" cy="3719425"/>
            </a:xfrm>
            <a:custGeom>
              <a:avLst/>
              <a:gdLst>
                <a:gd name="T0" fmla="*/ 200 w 977"/>
                <a:gd name="T1" fmla="*/ 0 h 1914"/>
                <a:gd name="T2" fmla="*/ 778 w 977"/>
                <a:gd name="T3" fmla="*/ 0 h 1914"/>
                <a:gd name="T4" fmla="*/ 976 w 977"/>
                <a:gd name="T5" fmla="*/ 199 h 1914"/>
                <a:gd name="T6" fmla="*/ 975 w 977"/>
                <a:gd name="T7" fmla="*/ 1715 h 1914"/>
                <a:gd name="T8" fmla="*/ 776 w 977"/>
                <a:gd name="T9" fmla="*/ 1914 h 1914"/>
                <a:gd name="T10" fmla="*/ 199 w 977"/>
                <a:gd name="T11" fmla="*/ 1914 h 1914"/>
                <a:gd name="T12" fmla="*/ 0 w 977"/>
                <a:gd name="T13" fmla="*/ 1715 h 1914"/>
                <a:gd name="T14" fmla="*/ 1 w 977"/>
                <a:gd name="T15" fmla="*/ 199 h 1914"/>
                <a:gd name="T16" fmla="*/ 200 w 977"/>
                <a:gd name="T17" fmla="*/ 0 h 1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77" h="1914">
                  <a:moveTo>
                    <a:pt x="200" y="0"/>
                  </a:moveTo>
                  <a:cubicBezTo>
                    <a:pt x="778" y="0"/>
                    <a:pt x="778" y="0"/>
                    <a:pt x="778" y="0"/>
                  </a:cubicBezTo>
                  <a:cubicBezTo>
                    <a:pt x="887" y="0"/>
                    <a:pt x="977" y="90"/>
                    <a:pt x="976" y="199"/>
                  </a:cubicBezTo>
                  <a:cubicBezTo>
                    <a:pt x="975" y="1715"/>
                    <a:pt x="975" y="1715"/>
                    <a:pt x="975" y="1715"/>
                  </a:cubicBezTo>
                  <a:cubicBezTo>
                    <a:pt x="975" y="1825"/>
                    <a:pt x="886" y="1914"/>
                    <a:pt x="776" y="1914"/>
                  </a:cubicBezTo>
                  <a:cubicBezTo>
                    <a:pt x="199" y="1914"/>
                    <a:pt x="199" y="1914"/>
                    <a:pt x="199" y="1914"/>
                  </a:cubicBezTo>
                  <a:cubicBezTo>
                    <a:pt x="89" y="1914"/>
                    <a:pt x="0" y="1824"/>
                    <a:pt x="0" y="1715"/>
                  </a:cubicBezTo>
                  <a:cubicBezTo>
                    <a:pt x="1" y="199"/>
                    <a:pt x="1" y="199"/>
                    <a:pt x="1" y="199"/>
                  </a:cubicBezTo>
                  <a:cubicBezTo>
                    <a:pt x="1" y="89"/>
                    <a:pt x="91" y="0"/>
                    <a:pt x="200" y="0"/>
                  </a:cubicBezTo>
                  <a:close/>
                </a:path>
              </a:pathLst>
            </a:custGeom>
            <a:solidFill>
              <a:srgbClr val="828282"/>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16" name="Freeform 13"/>
            <p:cNvSpPr>
              <a:spLocks/>
            </p:cNvSpPr>
            <p:nvPr/>
          </p:nvSpPr>
          <p:spPr bwMode="auto">
            <a:xfrm>
              <a:off x="7967333" y="1532158"/>
              <a:ext cx="1822991" cy="3641205"/>
            </a:xfrm>
            <a:custGeom>
              <a:avLst/>
              <a:gdLst>
                <a:gd name="T0" fmla="*/ 193 w 938"/>
                <a:gd name="T1" fmla="*/ 0 h 1874"/>
                <a:gd name="T2" fmla="*/ 747 w 938"/>
                <a:gd name="T3" fmla="*/ 1 h 1874"/>
                <a:gd name="T4" fmla="*/ 938 w 938"/>
                <a:gd name="T5" fmla="*/ 192 h 1874"/>
                <a:gd name="T6" fmla="*/ 937 w 938"/>
                <a:gd name="T7" fmla="*/ 1683 h 1874"/>
                <a:gd name="T8" fmla="*/ 746 w 938"/>
                <a:gd name="T9" fmla="*/ 1874 h 1874"/>
                <a:gd name="T10" fmla="*/ 191 w 938"/>
                <a:gd name="T11" fmla="*/ 1873 h 1874"/>
                <a:gd name="T12" fmla="*/ 0 w 938"/>
                <a:gd name="T13" fmla="*/ 1682 h 1874"/>
                <a:gd name="T14" fmla="*/ 2 w 938"/>
                <a:gd name="T15" fmla="*/ 191 h 1874"/>
                <a:gd name="T16" fmla="*/ 193 w 938"/>
                <a:gd name="T17" fmla="*/ 0 h 18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8" h="1874">
                  <a:moveTo>
                    <a:pt x="193" y="0"/>
                  </a:moveTo>
                  <a:cubicBezTo>
                    <a:pt x="747" y="1"/>
                    <a:pt x="747" y="1"/>
                    <a:pt x="747" y="1"/>
                  </a:cubicBezTo>
                  <a:cubicBezTo>
                    <a:pt x="852" y="1"/>
                    <a:pt x="938" y="87"/>
                    <a:pt x="938" y="192"/>
                  </a:cubicBezTo>
                  <a:cubicBezTo>
                    <a:pt x="937" y="1683"/>
                    <a:pt x="937" y="1683"/>
                    <a:pt x="937" y="1683"/>
                  </a:cubicBezTo>
                  <a:cubicBezTo>
                    <a:pt x="937" y="1788"/>
                    <a:pt x="851" y="1874"/>
                    <a:pt x="746" y="1874"/>
                  </a:cubicBezTo>
                  <a:cubicBezTo>
                    <a:pt x="191" y="1873"/>
                    <a:pt x="191" y="1873"/>
                    <a:pt x="191" y="1873"/>
                  </a:cubicBezTo>
                  <a:cubicBezTo>
                    <a:pt x="86" y="1873"/>
                    <a:pt x="0" y="1787"/>
                    <a:pt x="0" y="1682"/>
                  </a:cubicBezTo>
                  <a:cubicBezTo>
                    <a:pt x="2" y="191"/>
                    <a:pt x="2" y="191"/>
                    <a:pt x="2" y="191"/>
                  </a:cubicBezTo>
                  <a:cubicBezTo>
                    <a:pt x="2" y="86"/>
                    <a:pt x="88" y="0"/>
                    <a:pt x="193" y="0"/>
                  </a:cubicBezTo>
                  <a:close/>
                </a:path>
              </a:pathLst>
            </a:custGeom>
            <a:solidFill>
              <a:srgbClr val="040302"/>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17" name="Freeform 14"/>
            <p:cNvSpPr>
              <a:spLocks/>
            </p:cNvSpPr>
            <p:nvPr/>
          </p:nvSpPr>
          <p:spPr bwMode="auto">
            <a:xfrm>
              <a:off x="8280234" y="1532158"/>
              <a:ext cx="1510089" cy="3630031"/>
            </a:xfrm>
            <a:custGeom>
              <a:avLst/>
              <a:gdLst>
                <a:gd name="T0" fmla="*/ 32 w 777"/>
                <a:gd name="T1" fmla="*/ 0 h 1869"/>
                <a:gd name="T2" fmla="*/ 586 w 777"/>
                <a:gd name="T3" fmla="*/ 1 h 1869"/>
                <a:gd name="T4" fmla="*/ 777 w 777"/>
                <a:gd name="T5" fmla="*/ 192 h 1869"/>
                <a:gd name="T6" fmla="*/ 776 w 777"/>
                <a:gd name="T7" fmla="*/ 1683 h 1869"/>
                <a:gd name="T8" fmla="*/ 628 w 777"/>
                <a:gd name="T9" fmla="*/ 1869 h 1869"/>
                <a:gd name="T10" fmla="*/ 0 w 777"/>
                <a:gd name="T11" fmla="*/ 3 h 1869"/>
                <a:gd name="T12" fmla="*/ 32 w 777"/>
                <a:gd name="T13" fmla="*/ 0 h 1869"/>
              </a:gdLst>
              <a:ahLst/>
              <a:cxnLst>
                <a:cxn ang="0">
                  <a:pos x="T0" y="T1"/>
                </a:cxn>
                <a:cxn ang="0">
                  <a:pos x="T2" y="T3"/>
                </a:cxn>
                <a:cxn ang="0">
                  <a:pos x="T4" y="T5"/>
                </a:cxn>
                <a:cxn ang="0">
                  <a:pos x="T6" y="T7"/>
                </a:cxn>
                <a:cxn ang="0">
                  <a:pos x="T8" y="T9"/>
                </a:cxn>
                <a:cxn ang="0">
                  <a:pos x="T10" y="T11"/>
                </a:cxn>
                <a:cxn ang="0">
                  <a:pos x="T12" y="T13"/>
                </a:cxn>
              </a:cxnLst>
              <a:rect l="0" t="0" r="r" b="b"/>
              <a:pathLst>
                <a:path w="777" h="1869">
                  <a:moveTo>
                    <a:pt x="32" y="0"/>
                  </a:moveTo>
                  <a:cubicBezTo>
                    <a:pt x="586" y="1"/>
                    <a:pt x="586" y="1"/>
                    <a:pt x="586" y="1"/>
                  </a:cubicBezTo>
                  <a:cubicBezTo>
                    <a:pt x="691" y="1"/>
                    <a:pt x="777" y="87"/>
                    <a:pt x="777" y="192"/>
                  </a:cubicBezTo>
                  <a:cubicBezTo>
                    <a:pt x="776" y="1683"/>
                    <a:pt x="776" y="1683"/>
                    <a:pt x="776" y="1683"/>
                  </a:cubicBezTo>
                  <a:cubicBezTo>
                    <a:pt x="776" y="1773"/>
                    <a:pt x="712" y="1849"/>
                    <a:pt x="628" y="1869"/>
                  </a:cubicBezTo>
                  <a:cubicBezTo>
                    <a:pt x="0" y="3"/>
                    <a:pt x="0" y="3"/>
                    <a:pt x="0" y="3"/>
                  </a:cubicBezTo>
                  <a:cubicBezTo>
                    <a:pt x="10" y="1"/>
                    <a:pt x="21" y="0"/>
                    <a:pt x="32" y="0"/>
                  </a:cubicBezTo>
                  <a:close/>
                </a:path>
              </a:pathLst>
            </a:custGeom>
            <a:solidFill>
              <a:srgbClr val="4D4D4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18" name="Freeform 15"/>
            <p:cNvSpPr>
              <a:spLocks/>
            </p:cNvSpPr>
            <p:nvPr/>
          </p:nvSpPr>
          <p:spPr bwMode="auto">
            <a:xfrm>
              <a:off x="8682320" y="4727991"/>
              <a:ext cx="389993" cy="389502"/>
            </a:xfrm>
            <a:custGeom>
              <a:avLst/>
              <a:gdLst>
                <a:gd name="T0" fmla="*/ 101 w 201"/>
                <a:gd name="T1" fmla="*/ 0 h 201"/>
                <a:gd name="T2" fmla="*/ 201 w 201"/>
                <a:gd name="T3" fmla="*/ 101 h 201"/>
                <a:gd name="T4" fmla="*/ 101 w 201"/>
                <a:gd name="T5" fmla="*/ 201 h 201"/>
                <a:gd name="T6" fmla="*/ 0 w 201"/>
                <a:gd name="T7" fmla="*/ 100 h 201"/>
                <a:gd name="T8" fmla="*/ 101 w 201"/>
                <a:gd name="T9" fmla="*/ 0 h 201"/>
              </a:gdLst>
              <a:ahLst/>
              <a:cxnLst>
                <a:cxn ang="0">
                  <a:pos x="T0" y="T1"/>
                </a:cxn>
                <a:cxn ang="0">
                  <a:pos x="T2" y="T3"/>
                </a:cxn>
                <a:cxn ang="0">
                  <a:pos x="T4" y="T5"/>
                </a:cxn>
                <a:cxn ang="0">
                  <a:pos x="T6" y="T7"/>
                </a:cxn>
                <a:cxn ang="0">
                  <a:pos x="T8" y="T9"/>
                </a:cxn>
              </a:cxnLst>
              <a:rect l="0" t="0" r="r" b="b"/>
              <a:pathLst>
                <a:path w="201" h="201">
                  <a:moveTo>
                    <a:pt x="101" y="0"/>
                  </a:moveTo>
                  <a:cubicBezTo>
                    <a:pt x="156" y="0"/>
                    <a:pt x="201" y="45"/>
                    <a:pt x="201" y="101"/>
                  </a:cubicBezTo>
                  <a:cubicBezTo>
                    <a:pt x="201" y="156"/>
                    <a:pt x="156" y="201"/>
                    <a:pt x="101" y="201"/>
                  </a:cubicBezTo>
                  <a:cubicBezTo>
                    <a:pt x="45" y="201"/>
                    <a:pt x="0" y="156"/>
                    <a:pt x="0" y="100"/>
                  </a:cubicBezTo>
                  <a:cubicBezTo>
                    <a:pt x="0" y="45"/>
                    <a:pt x="45" y="0"/>
                    <a:pt x="101" y="0"/>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19" name="Freeform 16"/>
            <p:cNvSpPr>
              <a:spLocks/>
            </p:cNvSpPr>
            <p:nvPr/>
          </p:nvSpPr>
          <p:spPr bwMode="auto">
            <a:xfrm>
              <a:off x="8730692" y="4775880"/>
              <a:ext cx="296274" cy="296915"/>
            </a:xfrm>
            <a:custGeom>
              <a:avLst/>
              <a:gdLst>
                <a:gd name="T0" fmla="*/ 76 w 152"/>
                <a:gd name="T1" fmla="*/ 1 h 153"/>
                <a:gd name="T2" fmla="*/ 152 w 152"/>
                <a:gd name="T3" fmla="*/ 77 h 153"/>
                <a:gd name="T4" fmla="*/ 76 w 152"/>
                <a:gd name="T5" fmla="*/ 153 h 153"/>
                <a:gd name="T6" fmla="*/ 0 w 152"/>
                <a:gd name="T7" fmla="*/ 76 h 153"/>
                <a:gd name="T8" fmla="*/ 76 w 152"/>
                <a:gd name="T9" fmla="*/ 1 h 153"/>
              </a:gdLst>
              <a:ahLst/>
              <a:cxnLst>
                <a:cxn ang="0">
                  <a:pos x="T0" y="T1"/>
                </a:cxn>
                <a:cxn ang="0">
                  <a:pos x="T2" y="T3"/>
                </a:cxn>
                <a:cxn ang="0">
                  <a:pos x="T4" y="T5"/>
                </a:cxn>
                <a:cxn ang="0">
                  <a:pos x="T6" y="T7"/>
                </a:cxn>
                <a:cxn ang="0">
                  <a:pos x="T8" y="T9"/>
                </a:cxn>
              </a:cxnLst>
              <a:rect l="0" t="0" r="r" b="b"/>
              <a:pathLst>
                <a:path w="152" h="153">
                  <a:moveTo>
                    <a:pt x="76" y="1"/>
                  </a:moveTo>
                  <a:cubicBezTo>
                    <a:pt x="118" y="1"/>
                    <a:pt x="152" y="35"/>
                    <a:pt x="152" y="77"/>
                  </a:cubicBezTo>
                  <a:cubicBezTo>
                    <a:pt x="152" y="119"/>
                    <a:pt x="118" y="153"/>
                    <a:pt x="76" y="153"/>
                  </a:cubicBezTo>
                  <a:cubicBezTo>
                    <a:pt x="34" y="152"/>
                    <a:pt x="0" y="118"/>
                    <a:pt x="0" y="76"/>
                  </a:cubicBezTo>
                  <a:cubicBezTo>
                    <a:pt x="0" y="34"/>
                    <a:pt x="34" y="0"/>
                    <a:pt x="76" y="1"/>
                  </a:cubicBezTo>
                  <a:close/>
                </a:path>
              </a:pathLst>
            </a:custGeom>
            <a:solidFill>
              <a:srgbClr val="040302"/>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20" name="Freeform 17"/>
            <p:cNvSpPr>
              <a:spLocks/>
            </p:cNvSpPr>
            <p:nvPr/>
          </p:nvSpPr>
          <p:spPr bwMode="auto">
            <a:xfrm>
              <a:off x="8405697" y="1912083"/>
              <a:ext cx="1253118" cy="2755248"/>
            </a:xfrm>
            <a:custGeom>
              <a:avLst/>
              <a:gdLst>
                <a:gd name="T0" fmla="*/ 0 w 789"/>
                <a:gd name="T1" fmla="*/ 0 h 1736"/>
                <a:gd name="T2" fmla="*/ 789 w 789"/>
                <a:gd name="T3" fmla="*/ 2 h 1736"/>
                <a:gd name="T4" fmla="*/ 787 w 789"/>
                <a:gd name="T5" fmla="*/ 1736 h 1736"/>
                <a:gd name="T6" fmla="*/ 584 w 789"/>
                <a:gd name="T7" fmla="*/ 1735 h 1736"/>
                <a:gd name="T8" fmla="*/ 0 w 789"/>
                <a:gd name="T9" fmla="*/ 0 h 1736"/>
              </a:gdLst>
              <a:ahLst/>
              <a:cxnLst>
                <a:cxn ang="0">
                  <a:pos x="T0" y="T1"/>
                </a:cxn>
                <a:cxn ang="0">
                  <a:pos x="T2" y="T3"/>
                </a:cxn>
                <a:cxn ang="0">
                  <a:pos x="T4" y="T5"/>
                </a:cxn>
                <a:cxn ang="0">
                  <a:pos x="T6" y="T7"/>
                </a:cxn>
                <a:cxn ang="0">
                  <a:pos x="T8" y="T9"/>
                </a:cxn>
              </a:cxnLst>
              <a:rect l="0" t="0" r="r" b="b"/>
              <a:pathLst>
                <a:path w="789" h="1736">
                  <a:moveTo>
                    <a:pt x="0" y="0"/>
                  </a:moveTo>
                  <a:lnTo>
                    <a:pt x="789" y="2"/>
                  </a:lnTo>
                  <a:lnTo>
                    <a:pt x="787" y="1736"/>
                  </a:lnTo>
                  <a:lnTo>
                    <a:pt x="584" y="1735"/>
                  </a:lnTo>
                  <a:lnTo>
                    <a:pt x="0" y="0"/>
                  </a:lnTo>
                  <a:close/>
                </a:path>
              </a:pathLst>
            </a:custGeom>
            <a:solidFill>
              <a:srgbClr val="C00000"/>
            </a:solidFill>
            <a:ln w="9525">
              <a:noFill/>
              <a:round/>
              <a:headEnd/>
              <a:tailEnd/>
            </a:ln>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21" name="Freeform 18"/>
            <p:cNvSpPr>
              <a:spLocks/>
            </p:cNvSpPr>
            <p:nvPr/>
          </p:nvSpPr>
          <p:spPr bwMode="auto">
            <a:xfrm>
              <a:off x="8171399" y="4892411"/>
              <a:ext cx="356738" cy="60660"/>
            </a:xfrm>
            <a:custGeom>
              <a:avLst/>
              <a:gdLst>
                <a:gd name="T0" fmla="*/ 16 w 184"/>
                <a:gd name="T1" fmla="*/ 31 h 31"/>
                <a:gd name="T2" fmla="*/ 168 w 184"/>
                <a:gd name="T3" fmla="*/ 31 h 31"/>
                <a:gd name="T4" fmla="*/ 184 w 184"/>
                <a:gd name="T5" fmla="*/ 16 h 31"/>
                <a:gd name="T6" fmla="*/ 184 w 184"/>
                <a:gd name="T7" fmla="*/ 16 h 31"/>
                <a:gd name="T8" fmla="*/ 168 w 184"/>
                <a:gd name="T9" fmla="*/ 0 h 31"/>
                <a:gd name="T10" fmla="*/ 16 w 184"/>
                <a:gd name="T11" fmla="*/ 0 h 31"/>
                <a:gd name="T12" fmla="*/ 0 w 184"/>
                <a:gd name="T13" fmla="*/ 15 h 31"/>
                <a:gd name="T14" fmla="*/ 0 w 184"/>
                <a:gd name="T15" fmla="*/ 15 h 31"/>
                <a:gd name="T16" fmla="*/ 16 w 184"/>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4" h="31">
                  <a:moveTo>
                    <a:pt x="16" y="31"/>
                  </a:moveTo>
                  <a:cubicBezTo>
                    <a:pt x="168" y="31"/>
                    <a:pt x="168" y="31"/>
                    <a:pt x="168" y="31"/>
                  </a:cubicBezTo>
                  <a:cubicBezTo>
                    <a:pt x="177" y="31"/>
                    <a:pt x="184" y="24"/>
                    <a:pt x="184" y="16"/>
                  </a:cubicBezTo>
                  <a:cubicBezTo>
                    <a:pt x="184" y="16"/>
                    <a:pt x="184" y="16"/>
                    <a:pt x="184" y="16"/>
                  </a:cubicBezTo>
                  <a:cubicBezTo>
                    <a:pt x="184" y="7"/>
                    <a:pt x="177" y="0"/>
                    <a:pt x="168" y="0"/>
                  </a:cubicBezTo>
                  <a:cubicBezTo>
                    <a:pt x="16" y="0"/>
                    <a:pt x="16" y="0"/>
                    <a:pt x="16" y="0"/>
                  </a:cubicBezTo>
                  <a:cubicBezTo>
                    <a:pt x="7" y="0"/>
                    <a:pt x="0" y="7"/>
                    <a:pt x="0" y="15"/>
                  </a:cubicBezTo>
                  <a:cubicBezTo>
                    <a:pt x="0" y="15"/>
                    <a:pt x="0" y="15"/>
                    <a:pt x="0" y="15"/>
                  </a:cubicBezTo>
                  <a:cubicBezTo>
                    <a:pt x="0" y="24"/>
                    <a:pt x="7" y="31"/>
                    <a:pt x="16" y="31"/>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22" name="Freeform 19"/>
            <p:cNvSpPr>
              <a:spLocks/>
            </p:cNvSpPr>
            <p:nvPr/>
          </p:nvSpPr>
          <p:spPr bwMode="auto">
            <a:xfrm>
              <a:off x="9229520" y="4892411"/>
              <a:ext cx="355226" cy="60660"/>
            </a:xfrm>
            <a:custGeom>
              <a:avLst/>
              <a:gdLst>
                <a:gd name="T0" fmla="*/ 15 w 183"/>
                <a:gd name="T1" fmla="*/ 31 h 31"/>
                <a:gd name="T2" fmla="*/ 168 w 183"/>
                <a:gd name="T3" fmla="*/ 31 h 31"/>
                <a:gd name="T4" fmla="*/ 183 w 183"/>
                <a:gd name="T5" fmla="*/ 16 h 31"/>
                <a:gd name="T6" fmla="*/ 183 w 183"/>
                <a:gd name="T7" fmla="*/ 16 h 31"/>
                <a:gd name="T8" fmla="*/ 168 w 183"/>
                <a:gd name="T9" fmla="*/ 0 h 31"/>
                <a:gd name="T10" fmla="*/ 15 w 183"/>
                <a:gd name="T11" fmla="*/ 0 h 31"/>
                <a:gd name="T12" fmla="*/ 0 w 183"/>
                <a:gd name="T13" fmla="*/ 15 h 31"/>
                <a:gd name="T14" fmla="*/ 0 w 183"/>
                <a:gd name="T15" fmla="*/ 15 h 31"/>
                <a:gd name="T16" fmla="*/ 15 w 183"/>
                <a:gd name="T1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3" h="31">
                  <a:moveTo>
                    <a:pt x="15" y="31"/>
                  </a:moveTo>
                  <a:cubicBezTo>
                    <a:pt x="168" y="31"/>
                    <a:pt x="168" y="31"/>
                    <a:pt x="168" y="31"/>
                  </a:cubicBezTo>
                  <a:cubicBezTo>
                    <a:pt x="176" y="31"/>
                    <a:pt x="183" y="24"/>
                    <a:pt x="183" y="16"/>
                  </a:cubicBezTo>
                  <a:cubicBezTo>
                    <a:pt x="183" y="16"/>
                    <a:pt x="183" y="16"/>
                    <a:pt x="183" y="16"/>
                  </a:cubicBezTo>
                  <a:cubicBezTo>
                    <a:pt x="183" y="7"/>
                    <a:pt x="176" y="0"/>
                    <a:pt x="168" y="0"/>
                  </a:cubicBezTo>
                  <a:cubicBezTo>
                    <a:pt x="15" y="0"/>
                    <a:pt x="15" y="0"/>
                    <a:pt x="15" y="0"/>
                  </a:cubicBezTo>
                  <a:cubicBezTo>
                    <a:pt x="7" y="0"/>
                    <a:pt x="0" y="7"/>
                    <a:pt x="0" y="15"/>
                  </a:cubicBezTo>
                  <a:cubicBezTo>
                    <a:pt x="0" y="15"/>
                    <a:pt x="0" y="15"/>
                    <a:pt x="0" y="15"/>
                  </a:cubicBezTo>
                  <a:cubicBezTo>
                    <a:pt x="0" y="24"/>
                    <a:pt x="7" y="31"/>
                    <a:pt x="15" y="31"/>
                  </a:cubicBezTo>
                  <a:close/>
                </a:path>
              </a:pathLst>
            </a:custGeom>
            <a:solidFill>
              <a:srgbClr val="E8E8E8"/>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23" name="Freeform 20"/>
            <p:cNvSpPr>
              <a:spLocks/>
            </p:cNvSpPr>
            <p:nvPr/>
          </p:nvSpPr>
          <p:spPr bwMode="auto">
            <a:xfrm>
              <a:off x="8100353" y="1912083"/>
              <a:ext cx="1231955" cy="2753651"/>
            </a:xfrm>
            <a:custGeom>
              <a:avLst/>
              <a:gdLst>
                <a:gd name="T0" fmla="*/ 1 w 776"/>
                <a:gd name="T1" fmla="*/ 0 h 1735"/>
                <a:gd name="T2" fmla="*/ 192 w 776"/>
                <a:gd name="T3" fmla="*/ 0 h 1735"/>
                <a:gd name="T4" fmla="*/ 776 w 776"/>
                <a:gd name="T5" fmla="*/ 1735 h 1735"/>
                <a:gd name="T6" fmla="*/ 0 w 776"/>
                <a:gd name="T7" fmla="*/ 1735 h 1735"/>
                <a:gd name="T8" fmla="*/ 1 w 776"/>
                <a:gd name="T9" fmla="*/ 0 h 1735"/>
              </a:gdLst>
              <a:ahLst/>
              <a:cxnLst>
                <a:cxn ang="0">
                  <a:pos x="T0" y="T1"/>
                </a:cxn>
                <a:cxn ang="0">
                  <a:pos x="T2" y="T3"/>
                </a:cxn>
                <a:cxn ang="0">
                  <a:pos x="T4" y="T5"/>
                </a:cxn>
                <a:cxn ang="0">
                  <a:pos x="T6" y="T7"/>
                </a:cxn>
                <a:cxn ang="0">
                  <a:pos x="T8" y="T9"/>
                </a:cxn>
              </a:cxnLst>
              <a:rect l="0" t="0" r="r" b="b"/>
              <a:pathLst>
                <a:path w="776" h="1735">
                  <a:moveTo>
                    <a:pt x="1" y="0"/>
                  </a:moveTo>
                  <a:lnTo>
                    <a:pt x="192" y="0"/>
                  </a:lnTo>
                  <a:lnTo>
                    <a:pt x="776" y="1735"/>
                  </a:lnTo>
                  <a:lnTo>
                    <a:pt x="0" y="1735"/>
                  </a:lnTo>
                  <a:lnTo>
                    <a:pt x="1" y="0"/>
                  </a:ln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24" name="Freeform 21"/>
            <p:cNvSpPr>
              <a:spLocks/>
            </p:cNvSpPr>
            <p:nvPr/>
          </p:nvSpPr>
          <p:spPr bwMode="auto">
            <a:xfrm>
              <a:off x="7250834" y="3414219"/>
              <a:ext cx="1162422" cy="906710"/>
            </a:xfrm>
            <a:custGeom>
              <a:avLst/>
              <a:gdLst>
                <a:gd name="T0" fmla="*/ 25 w 599"/>
                <a:gd name="T1" fmla="*/ 386 h 467"/>
                <a:gd name="T2" fmla="*/ 52 w 599"/>
                <a:gd name="T3" fmla="*/ 467 h 467"/>
                <a:gd name="T4" fmla="*/ 150 w 599"/>
                <a:gd name="T5" fmla="*/ 424 h 467"/>
                <a:gd name="T6" fmla="*/ 447 w 599"/>
                <a:gd name="T7" fmla="*/ 296 h 467"/>
                <a:gd name="T8" fmla="*/ 567 w 599"/>
                <a:gd name="T9" fmla="*/ 20 h 467"/>
                <a:gd name="T10" fmla="*/ 537 w 599"/>
                <a:gd name="T11" fmla="*/ 6 h 467"/>
                <a:gd name="T12" fmla="*/ 121 w 599"/>
                <a:gd name="T13" fmla="*/ 186 h 467"/>
                <a:gd name="T14" fmla="*/ 25 w 599"/>
                <a:gd name="T15" fmla="*/ 386 h 46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99" h="467">
                  <a:moveTo>
                    <a:pt x="25" y="386"/>
                  </a:moveTo>
                  <a:cubicBezTo>
                    <a:pt x="52" y="467"/>
                    <a:pt x="52" y="467"/>
                    <a:pt x="52" y="467"/>
                  </a:cubicBezTo>
                  <a:cubicBezTo>
                    <a:pt x="150" y="424"/>
                    <a:pt x="150" y="424"/>
                    <a:pt x="150" y="424"/>
                  </a:cubicBezTo>
                  <a:cubicBezTo>
                    <a:pt x="447" y="296"/>
                    <a:pt x="447" y="296"/>
                    <a:pt x="447" y="296"/>
                  </a:cubicBezTo>
                  <a:cubicBezTo>
                    <a:pt x="598" y="230"/>
                    <a:pt x="599" y="119"/>
                    <a:pt x="567" y="20"/>
                  </a:cubicBezTo>
                  <a:cubicBezTo>
                    <a:pt x="562" y="5"/>
                    <a:pt x="550" y="0"/>
                    <a:pt x="537" y="6"/>
                  </a:cubicBezTo>
                  <a:cubicBezTo>
                    <a:pt x="121" y="186"/>
                    <a:pt x="121" y="186"/>
                    <a:pt x="121" y="186"/>
                  </a:cubicBezTo>
                  <a:cubicBezTo>
                    <a:pt x="43" y="220"/>
                    <a:pt x="0" y="310"/>
                    <a:pt x="25" y="386"/>
                  </a:cubicBezTo>
                  <a:close/>
                </a:path>
              </a:pathLst>
            </a:custGeom>
            <a:solidFill>
              <a:srgbClr val="FFD7B7"/>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25" name="Freeform 22"/>
            <p:cNvSpPr>
              <a:spLocks/>
            </p:cNvSpPr>
            <p:nvPr/>
          </p:nvSpPr>
          <p:spPr bwMode="auto">
            <a:xfrm>
              <a:off x="7937101" y="3407834"/>
              <a:ext cx="424760" cy="300108"/>
            </a:xfrm>
            <a:custGeom>
              <a:avLst/>
              <a:gdLst>
                <a:gd name="T0" fmla="*/ 211 w 218"/>
                <a:gd name="T1" fmla="*/ 16 h 154"/>
                <a:gd name="T2" fmla="*/ 187 w 218"/>
                <a:gd name="T3" fmla="*/ 6 h 154"/>
                <a:gd name="T4" fmla="*/ 0 w 218"/>
                <a:gd name="T5" fmla="*/ 88 h 154"/>
                <a:gd name="T6" fmla="*/ 202 w 218"/>
                <a:gd name="T7" fmla="*/ 68 h 154"/>
                <a:gd name="T8" fmla="*/ 211 w 218"/>
                <a:gd name="T9" fmla="*/ 16 h 154"/>
              </a:gdLst>
              <a:ahLst/>
              <a:cxnLst>
                <a:cxn ang="0">
                  <a:pos x="T0" y="T1"/>
                </a:cxn>
                <a:cxn ang="0">
                  <a:pos x="T2" y="T3"/>
                </a:cxn>
                <a:cxn ang="0">
                  <a:pos x="T4" y="T5"/>
                </a:cxn>
                <a:cxn ang="0">
                  <a:pos x="T6" y="T7"/>
                </a:cxn>
                <a:cxn ang="0">
                  <a:pos x="T8" y="T9"/>
                </a:cxn>
              </a:cxnLst>
              <a:rect l="0" t="0" r="r" b="b"/>
              <a:pathLst>
                <a:path w="218" h="154">
                  <a:moveTo>
                    <a:pt x="211" y="16"/>
                  </a:moveTo>
                  <a:cubicBezTo>
                    <a:pt x="206" y="0"/>
                    <a:pt x="194" y="3"/>
                    <a:pt x="187" y="6"/>
                  </a:cubicBezTo>
                  <a:cubicBezTo>
                    <a:pt x="0" y="88"/>
                    <a:pt x="0" y="88"/>
                    <a:pt x="0" y="88"/>
                  </a:cubicBezTo>
                  <a:cubicBezTo>
                    <a:pt x="34" y="154"/>
                    <a:pt x="137" y="121"/>
                    <a:pt x="202" y="68"/>
                  </a:cubicBezTo>
                  <a:cubicBezTo>
                    <a:pt x="212" y="61"/>
                    <a:pt x="218" y="36"/>
                    <a:pt x="211" y="16"/>
                  </a:cubicBezTo>
                  <a:close/>
                </a:path>
              </a:pathLst>
            </a:custGeom>
            <a:solidFill>
              <a:srgbClr val="FFF2E8"/>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26" name="Freeform 23"/>
            <p:cNvSpPr>
              <a:spLocks/>
            </p:cNvSpPr>
            <p:nvPr/>
          </p:nvSpPr>
          <p:spPr bwMode="auto">
            <a:xfrm>
              <a:off x="7477574" y="3931427"/>
              <a:ext cx="568362" cy="1321753"/>
            </a:xfrm>
            <a:custGeom>
              <a:avLst/>
              <a:gdLst>
                <a:gd name="T0" fmla="*/ 274 w 292"/>
                <a:gd name="T1" fmla="*/ 657 h 680"/>
                <a:gd name="T2" fmla="*/ 113 w 292"/>
                <a:gd name="T3" fmla="*/ 259 h 680"/>
                <a:gd name="T4" fmla="*/ 158 w 292"/>
                <a:gd name="T5" fmla="*/ 91 h 680"/>
                <a:gd name="T6" fmla="*/ 235 w 292"/>
                <a:gd name="T7" fmla="*/ 71 h 680"/>
                <a:gd name="T8" fmla="*/ 88 w 292"/>
                <a:gd name="T9" fmla="*/ 31 h 680"/>
                <a:gd name="T10" fmla="*/ 0 w 292"/>
                <a:gd name="T11" fmla="*/ 323 h 680"/>
                <a:gd name="T12" fmla="*/ 274 w 292"/>
                <a:gd name="T13" fmla="*/ 657 h 680"/>
              </a:gdLst>
              <a:ahLst/>
              <a:cxnLst>
                <a:cxn ang="0">
                  <a:pos x="T0" y="T1"/>
                </a:cxn>
                <a:cxn ang="0">
                  <a:pos x="T2" y="T3"/>
                </a:cxn>
                <a:cxn ang="0">
                  <a:pos x="T4" y="T5"/>
                </a:cxn>
                <a:cxn ang="0">
                  <a:pos x="T6" y="T7"/>
                </a:cxn>
                <a:cxn ang="0">
                  <a:pos x="T8" y="T9"/>
                </a:cxn>
                <a:cxn ang="0">
                  <a:pos x="T10" y="T11"/>
                </a:cxn>
                <a:cxn ang="0">
                  <a:pos x="T12" y="T13"/>
                </a:cxn>
              </a:cxnLst>
              <a:rect l="0" t="0" r="r" b="b"/>
              <a:pathLst>
                <a:path w="292" h="680">
                  <a:moveTo>
                    <a:pt x="274" y="657"/>
                  </a:moveTo>
                  <a:cubicBezTo>
                    <a:pt x="292" y="580"/>
                    <a:pt x="253" y="281"/>
                    <a:pt x="113" y="259"/>
                  </a:cubicBezTo>
                  <a:cubicBezTo>
                    <a:pt x="155" y="197"/>
                    <a:pt x="173" y="106"/>
                    <a:pt x="158" y="91"/>
                  </a:cubicBezTo>
                  <a:cubicBezTo>
                    <a:pt x="183" y="90"/>
                    <a:pt x="203" y="82"/>
                    <a:pt x="235" y="71"/>
                  </a:cubicBezTo>
                  <a:cubicBezTo>
                    <a:pt x="184" y="0"/>
                    <a:pt x="113" y="29"/>
                    <a:pt x="88" y="31"/>
                  </a:cubicBezTo>
                  <a:cubicBezTo>
                    <a:pt x="103" y="45"/>
                    <a:pt x="26" y="248"/>
                    <a:pt x="0" y="323"/>
                  </a:cubicBezTo>
                  <a:cubicBezTo>
                    <a:pt x="66" y="382"/>
                    <a:pt x="149" y="680"/>
                    <a:pt x="274" y="657"/>
                  </a:cubicBezTo>
                  <a:close/>
                </a:path>
              </a:pathLst>
            </a:custGeom>
            <a:solidFill>
              <a:srgbClr val="C4A389"/>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27" name="Freeform 24"/>
            <p:cNvSpPr>
              <a:spLocks/>
            </p:cNvSpPr>
            <p:nvPr/>
          </p:nvSpPr>
          <p:spPr bwMode="auto">
            <a:xfrm>
              <a:off x="7462458" y="3931427"/>
              <a:ext cx="547200" cy="1321753"/>
            </a:xfrm>
            <a:custGeom>
              <a:avLst/>
              <a:gdLst>
                <a:gd name="T0" fmla="*/ 281 w 281"/>
                <a:gd name="T1" fmla="*/ 657 h 680"/>
                <a:gd name="T2" fmla="*/ 120 w 281"/>
                <a:gd name="T3" fmla="*/ 259 h 680"/>
                <a:gd name="T4" fmla="*/ 164 w 281"/>
                <a:gd name="T5" fmla="*/ 91 h 680"/>
                <a:gd name="T6" fmla="*/ 241 w 281"/>
                <a:gd name="T7" fmla="*/ 71 h 680"/>
                <a:gd name="T8" fmla="*/ 94 w 281"/>
                <a:gd name="T9" fmla="*/ 31 h 680"/>
                <a:gd name="T10" fmla="*/ 0 w 281"/>
                <a:gd name="T11" fmla="*/ 323 h 680"/>
                <a:gd name="T12" fmla="*/ 281 w 281"/>
                <a:gd name="T13" fmla="*/ 657 h 680"/>
              </a:gdLst>
              <a:ahLst/>
              <a:cxnLst>
                <a:cxn ang="0">
                  <a:pos x="T0" y="T1"/>
                </a:cxn>
                <a:cxn ang="0">
                  <a:pos x="T2" y="T3"/>
                </a:cxn>
                <a:cxn ang="0">
                  <a:pos x="T4" y="T5"/>
                </a:cxn>
                <a:cxn ang="0">
                  <a:pos x="T6" y="T7"/>
                </a:cxn>
                <a:cxn ang="0">
                  <a:pos x="T8" y="T9"/>
                </a:cxn>
                <a:cxn ang="0">
                  <a:pos x="T10" y="T11"/>
                </a:cxn>
                <a:cxn ang="0">
                  <a:pos x="T12" y="T13"/>
                </a:cxn>
              </a:cxnLst>
              <a:rect l="0" t="0" r="r" b="b"/>
              <a:pathLst>
                <a:path w="281" h="680">
                  <a:moveTo>
                    <a:pt x="281" y="657"/>
                  </a:moveTo>
                  <a:cubicBezTo>
                    <a:pt x="279" y="577"/>
                    <a:pt x="241" y="290"/>
                    <a:pt x="120" y="259"/>
                  </a:cubicBezTo>
                  <a:cubicBezTo>
                    <a:pt x="163" y="197"/>
                    <a:pt x="178" y="106"/>
                    <a:pt x="164" y="91"/>
                  </a:cubicBezTo>
                  <a:cubicBezTo>
                    <a:pt x="189" y="90"/>
                    <a:pt x="209" y="82"/>
                    <a:pt x="241" y="71"/>
                  </a:cubicBezTo>
                  <a:cubicBezTo>
                    <a:pt x="192" y="0"/>
                    <a:pt x="119" y="29"/>
                    <a:pt x="94" y="31"/>
                  </a:cubicBezTo>
                  <a:cubicBezTo>
                    <a:pt x="109" y="45"/>
                    <a:pt x="28" y="248"/>
                    <a:pt x="0" y="323"/>
                  </a:cubicBezTo>
                  <a:cubicBezTo>
                    <a:pt x="64" y="382"/>
                    <a:pt x="155" y="680"/>
                    <a:pt x="281" y="657"/>
                  </a:cubicBezTo>
                  <a:close/>
                </a:path>
              </a:pathLst>
            </a:custGeom>
            <a:solidFill>
              <a:srgbClr val="FFD7B7"/>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28" name="Freeform 25"/>
            <p:cNvSpPr>
              <a:spLocks/>
            </p:cNvSpPr>
            <p:nvPr/>
          </p:nvSpPr>
          <p:spPr bwMode="auto">
            <a:xfrm>
              <a:off x="7621176" y="4051151"/>
              <a:ext cx="160230" cy="68641"/>
            </a:xfrm>
            <a:custGeom>
              <a:avLst/>
              <a:gdLst>
                <a:gd name="T0" fmla="*/ 0 w 83"/>
                <a:gd name="T1" fmla="*/ 0 h 35"/>
                <a:gd name="T2" fmla="*/ 83 w 83"/>
                <a:gd name="T3" fmla="*/ 29 h 35"/>
                <a:gd name="T4" fmla="*/ 0 w 83"/>
                <a:gd name="T5" fmla="*/ 0 h 35"/>
              </a:gdLst>
              <a:ahLst/>
              <a:cxnLst>
                <a:cxn ang="0">
                  <a:pos x="T0" y="T1"/>
                </a:cxn>
                <a:cxn ang="0">
                  <a:pos x="T2" y="T3"/>
                </a:cxn>
                <a:cxn ang="0">
                  <a:pos x="T4" y="T5"/>
                </a:cxn>
              </a:cxnLst>
              <a:rect l="0" t="0" r="r" b="b"/>
              <a:pathLst>
                <a:path w="83" h="35">
                  <a:moveTo>
                    <a:pt x="0" y="0"/>
                  </a:moveTo>
                  <a:cubicBezTo>
                    <a:pt x="24" y="18"/>
                    <a:pt x="43" y="23"/>
                    <a:pt x="83" y="29"/>
                  </a:cubicBezTo>
                  <a:cubicBezTo>
                    <a:pt x="60" y="35"/>
                    <a:pt x="27" y="32"/>
                    <a:pt x="0" y="0"/>
                  </a:cubicBezTo>
                  <a:close/>
                </a:path>
              </a:pathLst>
            </a:custGeom>
            <a:solidFill>
              <a:srgbClr val="C4A389"/>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29" name="Freeform 26"/>
            <p:cNvSpPr>
              <a:spLocks/>
            </p:cNvSpPr>
            <p:nvPr/>
          </p:nvSpPr>
          <p:spPr bwMode="auto">
            <a:xfrm>
              <a:off x="7421645" y="4370415"/>
              <a:ext cx="275111" cy="70238"/>
            </a:xfrm>
            <a:custGeom>
              <a:avLst/>
              <a:gdLst>
                <a:gd name="T0" fmla="*/ 0 w 142"/>
                <a:gd name="T1" fmla="*/ 36 h 36"/>
                <a:gd name="T2" fmla="*/ 142 w 142"/>
                <a:gd name="T3" fmla="*/ 33 h 36"/>
                <a:gd name="T4" fmla="*/ 0 w 142"/>
                <a:gd name="T5" fmla="*/ 36 h 36"/>
              </a:gdLst>
              <a:ahLst/>
              <a:cxnLst>
                <a:cxn ang="0">
                  <a:pos x="T0" y="T1"/>
                </a:cxn>
                <a:cxn ang="0">
                  <a:pos x="T2" y="T3"/>
                </a:cxn>
                <a:cxn ang="0">
                  <a:pos x="T4" y="T5"/>
                </a:cxn>
              </a:cxnLst>
              <a:rect l="0" t="0" r="r" b="b"/>
              <a:pathLst>
                <a:path w="142" h="36">
                  <a:moveTo>
                    <a:pt x="0" y="36"/>
                  </a:moveTo>
                  <a:cubicBezTo>
                    <a:pt x="46" y="21"/>
                    <a:pt x="78" y="23"/>
                    <a:pt x="142" y="33"/>
                  </a:cubicBezTo>
                  <a:cubicBezTo>
                    <a:pt x="111" y="13"/>
                    <a:pt x="57" y="0"/>
                    <a:pt x="0" y="36"/>
                  </a:cubicBezTo>
                  <a:close/>
                </a:path>
              </a:pathLst>
            </a:custGeom>
            <a:solidFill>
              <a:srgbClr val="C4A389"/>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30" name="Freeform 27"/>
            <p:cNvSpPr>
              <a:spLocks/>
            </p:cNvSpPr>
            <p:nvPr/>
          </p:nvSpPr>
          <p:spPr bwMode="auto">
            <a:xfrm>
              <a:off x="7444319" y="4423093"/>
              <a:ext cx="252438" cy="121320"/>
            </a:xfrm>
            <a:custGeom>
              <a:avLst/>
              <a:gdLst>
                <a:gd name="T0" fmla="*/ 0 w 130"/>
                <a:gd name="T1" fmla="*/ 63 h 63"/>
                <a:gd name="T2" fmla="*/ 130 w 130"/>
                <a:gd name="T3" fmla="*/ 6 h 63"/>
                <a:gd name="T4" fmla="*/ 0 w 130"/>
                <a:gd name="T5" fmla="*/ 63 h 63"/>
              </a:gdLst>
              <a:ahLst/>
              <a:cxnLst>
                <a:cxn ang="0">
                  <a:pos x="T0" y="T1"/>
                </a:cxn>
                <a:cxn ang="0">
                  <a:pos x="T2" y="T3"/>
                </a:cxn>
                <a:cxn ang="0">
                  <a:pos x="T4" y="T5"/>
                </a:cxn>
              </a:cxnLst>
              <a:rect l="0" t="0" r="r" b="b"/>
              <a:pathLst>
                <a:path w="130" h="63">
                  <a:moveTo>
                    <a:pt x="0" y="63"/>
                  </a:moveTo>
                  <a:cubicBezTo>
                    <a:pt x="37" y="32"/>
                    <a:pt x="67" y="21"/>
                    <a:pt x="130" y="6"/>
                  </a:cubicBezTo>
                  <a:cubicBezTo>
                    <a:pt x="94" y="0"/>
                    <a:pt x="39" y="9"/>
                    <a:pt x="0" y="63"/>
                  </a:cubicBezTo>
                  <a:close/>
                </a:path>
              </a:pathLst>
            </a:custGeom>
            <a:solidFill>
              <a:srgbClr val="C4A389"/>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31" name="Freeform 28"/>
            <p:cNvSpPr>
              <a:spLocks/>
            </p:cNvSpPr>
            <p:nvPr/>
          </p:nvSpPr>
          <p:spPr bwMode="auto">
            <a:xfrm>
              <a:off x="9394284" y="4526855"/>
              <a:ext cx="743708" cy="656087"/>
            </a:xfrm>
            <a:custGeom>
              <a:avLst/>
              <a:gdLst>
                <a:gd name="T0" fmla="*/ 350 w 382"/>
                <a:gd name="T1" fmla="*/ 57 h 337"/>
                <a:gd name="T2" fmla="*/ 350 w 382"/>
                <a:gd name="T3" fmla="*/ 57 h 337"/>
                <a:gd name="T4" fmla="*/ 326 w 382"/>
                <a:gd name="T5" fmla="*/ 197 h 337"/>
                <a:gd name="T6" fmla="*/ 172 w 382"/>
                <a:gd name="T7" fmla="*/ 305 h 337"/>
                <a:gd name="T8" fmla="*/ 32 w 382"/>
                <a:gd name="T9" fmla="*/ 281 h 337"/>
                <a:gd name="T10" fmla="*/ 32 w 382"/>
                <a:gd name="T11" fmla="*/ 281 h 337"/>
                <a:gd name="T12" fmla="*/ 56 w 382"/>
                <a:gd name="T13" fmla="*/ 141 h 337"/>
                <a:gd name="T14" fmla="*/ 210 w 382"/>
                <a:gd name="T15" fmla="*/ 32 h 337"/>
                <a:gd name="T16" fmla="*/ 350 w 382"/>
                <a:gd name="T17" fmla="*/ 5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2" h="337">
                  <a:moveTo>
                    <a:pt x="350" y="57"/>
                  </a:moveTo>
                  <a:cubicBezTo>
                    <a:pt x="350" y="57"/>
                    <a:pt x="350" y="57"/>
                    <a:pt x="350" y="57"/>
                  </a:cubicBezTo>
                  <a:cubicBezTo>
                    <a:pt x="382" y="102"/>
                    <a:pt x="371" y="165"/>
                    <a:pt x="326" y="197"/>
                  </a:cubicBezTo>
                  <a:cubicBezTo>
                    <a:pt x="172" y="305"/>
                    <a:pt x="172" y="305"/>
                    <a:pt x="172" y="305"/>
                  </a:cubicBezTo>
                  <a:cubicBezTo>
                    <a:pt x="127" y="337"/>
                    <a:pt x="64" y="326"/>
                    <a:pt x="32" y="281"/>
                  </a:cubicBezTo>
                  <a:cubicBezTo>
                    <a:pt x="32" y="281"/>
                    <a:pt x="32" y="281"/>
                    <a:pt x="32" y="281"/>
                  </a:cubicBezTo>
                  <a:cubicBezTo>
                    <a:pt x="0" y="235"/>
                    <a:pt x="11" y="172"/>
                    <a:pt x="56" y="141"/>
                  </a:cubicBezTo>
                  <a:cubicBezTo>
                    <a:pt x="210" y="32"/>
                    <a:pt x="210" y="32"/>
                    <a:pt x="210" y="32"/>
                  </a:cubicBezTo>
                  <a:cubicBezTo>
                    <a:pt x="255" y="0"/>
                    <a:pt x="319" y="11"/>
                    <a:pt x="350" y="57"/>
                  </a:cubicBezTo>
                  <a:close/>
                </a:path>
              </a:pathLst>
            </a:custGeom>
            <a:solidFill>
              <a:srgbClr val="FFD7B7"/>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32" name="Freeform 29"/>
            <p:cNvSpPr>
              <a:spLocks/>
            </p:cNvSpPr>
            <p:nvPr/>
          </p:nvSpPr>
          <p:spPr bwMode="auto">
            <a:xfrm>
              <a:off x="9441144" y="4737569"/>
              <a:ext cx="403597" cy="395887"/>
            </a:xfrm>
            <a:custGeom>
              <a:avLst/>
              <a:gdLst>
                <a:gd name="T0" fmla="*/ 181 w 208"/>
                <a:gd name="T1" fmla="*/ 48 h 204"/>
                <a:gd name="T2" fmla="*/ 181 w 208"/>
                <a:gd name="T3" fmla="*/ 48 h 204"/>
                <a:gd name="T4" fmla="*/ 160 w 208"/>
                <a:gd name="T5" fmla="*/ 167 h 204"/>
                <a:gd name="T6" fmla="*/ 146 w 208"/>
                <a:gd name="T7" fmla="*/ 177 h 204"/>
                <a:gd name="T8" fmla="*/ 27 w 208"/>
                <a:gd name="T9" fmla="*/ 156 h 204"/>
                <a:gd name="T10" fmla="*/ 27 w 208"/>
                <a:gd name="T11" fmla="*/ 156 h 204"/>
                <a:gd name="T12" fmla="*/ 47 w 208"/>
                <a:gd name="T13" fmla="*/ 37 h 204"/>
                <a:gd name="T14" fmla="*/ 62 w 208"/>
                <a:gd name="T15" fmla="*/ 27 h 204"/>
                <a:gd name="T16" fmla="*/ 181 w 208"/>
                <a:gd name="T17" fmla="*/ 48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 h="204">
                  <a:moveTo>
                    <a:pt x="181" y="48"/>
                  </a:moveTo>
                  <a:cubicBezTo>
                    <a:pt x="181" y="48"/>
                    <a:pt x="181" y="48"/>
                    <a:pt x="181" y="48"/>
                  </a:cubicBezTo>
                  <a:cubicBezTo>
                    <a:pt x="208" y="86"/>
                    <a:pt x="198" y="140"/>
                    <a:pt x="160" y="167"/>
                  </a:cubicBezTo>
                  <a:cubicBezTo>
                    <a:pt x="146" y="177"/>
                    <a:pt x="146" y="177"/>
                    <a:pt x="146" y="177"/>
                  </a:cubicBezTo>
                  <a:cubicBezTo>
                    <a:pt x="107" y="204"/>
                    <a:pt x="54" y="195"/>
                    <a:pt x="27" y="156"/>
                  </a:cubicBezTo>
                  <a:cubicBezTo>
                    <a:pt x="27" y="156"/>
                    <a:pt x="27" y="156"/>
                    <a:pt x="27" y="156"/>
                  </a:cubicBezTo>
                  <a:cubicBezTo>
                    <a:pt x="0" y="118"/>
                    <a:pt x="9" y="64"/>
                    <a:pt x="47" y="37"/>
                  </a:cubicBezTo>
                  <a:cubicBezTo>
                    <a:pt x="62" y="27"/>
                    <a:pt x="62" y="27"/>
                    <a:pt x="62" y="27"/>
                  </a:cubicBezTo>
                  <a:cubicBezTo>
                    <a:pt x="100" y="0"/>
                    <a:pt x="154" y="10"/>
                    <a:pt x="181" y="48"/>
                  </a:cubicBezTo>
                  <a:close/>
                </a:path>
              </a:pathLst>
            </a:custGeom>
            <a:solidFill>
              <a:srgbClr val="FFF2E8"/>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33" name="Freeform 30"/>
            <p:cNvSpPr>
              <a:spLocks/>
            </p:cNvSpPr>
            <p:nvPr/>
          </p:nvSpPr>
          <p:spPr bwMode="auto">
            <a:xfrm>
              <a:off x="9614978" y="3744658"/>
              <a:ext cx="810218" cy="724729"/>
            </a:xfrm>
            <a:custGeom>
              <a:avLst/>
              <a:gdLst>
                <a:gd name="T0" fmla="*/ 380 w 417"/>
                <a:gd name="T1" fmla="*/ 66 h 373"/>
                <a:gd name="T2" fmla="*/ 380 w 417"/>
                <a:gd name="T3" fmla="*/ 66 h 373"/>
                <a:gd name="T4" fmla="*/ 351 w 417"/>
                <a:gd name="T5" fmla="*/ 229 h 373"/>
                <a:gd name="T6" fmla="*/ 199 w 417"/>
                <a:gd name="T7" fmla="*/ 336 h 373"/>
                <a:gd name="T8" fmla="*/ 36 w 417"/>
                <a:gd name="T9" fmla="*/ 308 h 373"/>
                <a:gd name="T10" fmla="*/ 36 w 417"/>
                <a:gd name="T11" fmla="*/ 308 h 373"/>
                <a:gd name="T12" fmla="*/ 65 w 417"/>
                <a:gd name="T13" fmla="*/ 145 h 373"/>
                <a:gd name="T14" fmla="*/ 217 w 417"/>
                <a:gd name="T15" fmla="*/ 37 h 373"/>
                <a:gd name="T16" fmla="*/ 380 w 417"/>
                <a:gd name="T17" fmla="*/ 66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7" h="373">
                  <a:moveTo>
                    <a:pt x="380" y="66"/>
                  </a:moveTo>
                  <a:cubicBezTo>
                    <a:pt x="380" y="66"/>
                    <a:pt x="380" y="66"/>
                    <a:pt x="380" y="66"/>
                  </a:cubicBezTo>
                  <a:cubicBezTo>
                    <a:pt x="417" y="119"/>
                    <a:pt x="404" y="192"/>
                    <a:pt x="351" y="229"/>
                  </a:cubicBezTo>
                  <a:cubicBezTo>
                    <a:pt x="199" y="336"/>
                    <a:pt x="199" y="336"/>
                    <a:pt x="199" y="336"/>
                  </a:cubicBezTo>
                  <a:cubicBezTo>
                    <a:pt x="147" y="373"/>
                    <a:pt x="73" y="360"/>
                    <a:pt x="36" y="308"/>
                  </a:cubicBezTo>
                  <a:cubicBezTo>
                    <a:pt x="36" y="308"/>
                    <a:pt x="36" y="308"/>
                    <a:pt x="36" y="308"/>
                  </a:cubicBezTo>
                  <a:cubicBezTo>
                    <a:pt x="0" y="255"/>
                    <a:pt x="12" y="182"/>
                    <a:pt x="65" y="145"/>
                  </a:cubicBezTo>
                  <a:cubicBezTo>
                    <a:pt x="217" y="37"/>
                    <a:pt x="217" y="37"/>
                    <a:pt x="217" y="37"/>
                  </a:cubicBezTo>
                  <a:cubicBezTo>
                    <a:pt x="270" y="0"/>
                    <a:pt x="343" y="13"/>
                    <a:pt x="380" y="66"/>
                  </a:cubicBezTo>
                  <a:close/>
                </a:path>
              </a:pathLst>
            </a:custGeom>
            <a:solidFill>
              <a:srgbClr val="FFD7B7"/>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34" name="Freeform 31"/>
            <p:cNvSpPr>
              <a:spLocks/>
            </p:cNvSpPr>
            <p:nvPr/>
          </p:nvSpPr>
          <p:spPr bwMode="auto">
            <a:xfrm>
              <a:off x="9660326" y="3985702"/>
              <a:ext cx="439876" cy="431006"/>
            </a:xfrm>
            <a:custGeom>
              <a:avLst/>
              <a:gdLst>
                <a:gd name="T0" fmla="*/ 197 w 226"/>
                <a:gd name="T1" fmla="*/ 52 h 222"/>
                <a:gd name="T2" fmla="*/ 197 w 226"/>
                <a:gd name="T3" fmla="*/ 52 h 222"/>
                <a:gd name="T4" fmla="*/ 174 w 226"/>
                <a:gd name="T5" fmla="*/ 182 h 222"/>
                <a:gd name="T6" fmla="*/ 159 w 226"/>
                <a:gd name="T7" fmla="*/ 193 h 222"/>
                <a:gd name="T8" fmla="*/ 29 w 226"/>
                <a:gd name="T9" fmla="*/ 170 h 222"/>
                <a:gd name="T10" fmla="*/ 29 w 226"/>
                <a:gd name="T11" fmla="*/ 170 h 222"/>
                <a:gd name="T12" fmla="*/ 52 w 226"/>
                <a:gd name="T13" fmla="*/ 41 h 222"/>
                <a:gd name="T14" fmla="*/ 67 w 226"/>
                <a:gd name="T15" fmla="*/ 29 h 222"/>
                <a:gd name="T16" fmla="*/ 197 w 226"/>
                <a:gd name="T17" fmla="*/ 52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 h="222">
                  <a:moveTo>
                    <a:pt x="197" y="52"/>
                  </a:moveTo>
                  <a:cubicBezTo>
                    <a:pt x="197" y="52"/>
                    <a:pt x="197" y="52"/>
                    <a:pt x="197" y="52"/>
                  </a:cubicBezTo>
                  <a:cubicBezTo>
                    <a:pt x="226" y="94"/>
                    <a:pt x="216" y="152"/>
                    <a:pt x="174" y="182"/>
                  </a:cubicBezTo>
                  <a:cubicBezTo>
                    <a:pt x="159" y="193"/>
                    <a:pt x="159" y="193"/>
                    <a:pt x="159" y="193"/>
                  </a:cubicBezTo>
                  <a:cubicBezTo>
                    <a:pt x="117" y="222"/>
                    <a:pt x="58" y="212"/>
                    <a:pt x="29" y="170"/>
                  </a:cubicBezTo>
                  <a:cubicBezTo>
                    <a:pt x="29" y="170"/>
                    <a:pt x="29" y="170"/>
                    <a:pt x="29" y="170"/>
                  </a:cubicBezTo>
                  <a:cubicBezTo>
                    <a:pt x="0" y="128"/>
                    <a:pt x="10" y="70"/>
                    <a:pt x="52" y="41"/>
                  </a:cubicBezTo>
                  <a:cubicBezTo>
                    <a:pt x="67" y="29"/>
                    <a:pt x="67" y="29"/>
                    <a:pt x="67" y="29"/>
                  </a:cubicBezTo>
                  <a:cubicBezTo>
                    <a:pt x="109" y="0"/>
                    <a:pt x="168" y="10"/>
                    <a:pt x="197" y="52"/>
                  </a:cubicBezTo>
                  <a:close/>
                </a:path>
              </a:pathLst>
            </a:custGeom>
            <a:solidFill>
              <a:srgbClr val="FFF2E8"/>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35" name="Freeform 32"/>
            <p:cNvSpPr>
              <a:spLocks/>
            </p:cNvSpPr>
            <p:nvPr/>
          </p:nvSpPr>
          <p:spPr bwMode="auto">
            <a:xfrm>
              <a:off x="7937101" y="3538732"/>
              <a:ext cx="119417" cy="108550"/>
            </a:xfrm>
            <a:custGeom>
              <a:avLst/>
              <a:gdLst>
                <a:gd name="T0" fmla="*/ 48 w 61"/>
                <a:gd name="T1" fmla="*/ 0 h 56"/>
                <a:gd name="T2" fmla="*/ 0 w 61"/>
                <a:gd name="T3" fmla="*/ 21 h 56"/>
                <a:gd name="T4" fmla="*/ 59 w 61"/>
                <a:gd name="T5" fmla="*/ 56 h 56"/>
                <a:gd name="T6" fmla="*/ 55 w 61"/>
                <a:gd name="T7" fmla="*/ 16 h 56"/>
                <a:gd name="T8" fmla="*/ 55 w 61"/>
                <a:gd name="T9" fmla="*/ 16 h 56"/>
                <a:gd name="T10" fmla="*/ 48 w 61"/>
                <a:gd name="T11" fmla="*/ 0 h 56"/>
              </a:gdLst>
              <a:ahLst/>
              <a:cxnLst>
                <a:cxn ang="0">
                  <a:pos x="T0" y="T1"/>
                </a:cxn>
                <a:cxn ang="0">
                  <a:pos x="T2" y="T3"/>
                </a:cxn>
                <a:cxn ang="0">
                  <a:pos x="T4" y="T5"/>
                </a:cxn>
                <a:cxn ang="0">
                  <a:pos x="T6" y="T7"/>
                </a:cxn>
                <a:cxn ang="0">
                  <a:pos x="T8" y="T9"/>
                </a:cxn>
                <a:cxn ang="0">
                  <a:pos x="T10" y="T11"/>
                </a:cxn>
              </a:cxnLst>
              <a:rect l="0" t="0" r="r" b="b"/>
              <a:pathLst>
                <a:path w="61" h="56">
                  <a:moveTo>
                    <a:pt x="48" y="0"/>
                  </a:moveTo>
                  <a:cubicBezTo>
                    <a:pt x="0" y="21"/>
                    <a:pt x="0" y="21"/>
                    <a:pt x="0" y="21"/>
                  </a:cubicBezTo>
                  <a:cubicBezTo>
                    <a:pt x="12" y="44"/>
                    <a:pt x="33" y="55"/>
                    <a:pt x="59" y="56"/>
                  </a:cubicBezTo>
                  <a:cubicBezTo>
                    <a:pt x="61" y="43"/>
                    <a:pt x="60" y="30"/>
                    <a:pt x="55" y="16"/>
                  </a:cubicBezTo>
                  <a:cubicBezTo>
                    <a:pt x="55" y="16"/>
                    <a:pt x="55" y="16"/>
                    <a:pt x="55" y="16"/>
                  </a:cubicBezTo>
                  <a:cubicBezTo>
                    <a:pt x="54" y="11"/>
                    <a:pt x="51" y="5"/>
                    <a:pt x="48"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36" name="Freeform 33"/>
            <p:cNvSpPr>
              <a:spLocks/>
            </p:cNvSpPr>
            <p:nvPr/>
          </p:nvSpPr>
          <p:spPr bwMode="auto">
            <a:xfrm>
              <a:off x="9909740" y="4012840"/>
              <a:ext cx="169299" cy="209117"/>
            </a:xfrm>
            <a:custGeom>
              <a:avLst/>
              <a:gdLst>
                <a:gd name="T0" fmla="*/ 69 w 88"/>
                <a:gd name="T1" fmla="*/ 38 h 108"/>
                <a:gd name="T2" fmla="*/ 69 w 88"/>
                <a:gd name="T3" fmla="*/ 38 h 108"/>
                <a:gd name="T4" fmla="*/ 84 w 88"/>
                <a:gd name="T5" fmla="*/ 108 h 108"/>
                <a:gd name="T6" fmla="*/ 19 w 88"/>
                <a:gd name="T7" fmla="*/ 71 h 108"/>
                <a:gd name="T8" fmla="*/ 19 w 88"/>
                <a:gd name="T9" fmla="*/ 71 h 108"/>
                <a:gd name="T10" fmla="*/ 7 w 88"/>
                <a:gd name="T11" fmla="*/ 0 h 108"/>
                <a:gd name="T12" fmla="*/ 69 w 88"/>
                <a:gd name="T13" fmla="*/ 38 h 108"/>
              </a:gdLst>
              <a:ahLst/>
              <a:cxnLst>
                <a:cxn ang="0">
                  <a:pos x="T0" y="T1"/>
                </a:cxn>
                <a:cxn ang="0">
                  <a:pos x="T2" y="T3"/>
                </a:cxn>
                <a:cxn ang="0">
                  <a:pos x="T4" y="T5"/>
                </a:cxn>
                <a:cxn ang="0">
                  <a:pos x="T6" y="T7"/>
                </a:cxn>
                <a:cxn ang="0">
                  <a:pos x="T8" y="T9"/>
                </a:cxn>
                <a:cxn ang="0">
                  <a:pos x="T10" y="T11"/>
                </a:cxn>
                <a:cxn ang="0">
                  <a:pos x="T12" y="T13"/>
                </a:cxn>
              </a:cxnLst>
              <a:rect l="0" t="0" r="r" b="b"/>
              <a:pathLst>
                <a:path w="88" h="108">
                  <a:moveTo>
                    <a:pt x="69" y="38"/>
                  </a:moveTo>
                  <a:cubicBezTo>
                    <a:pt x="69" y="38"/>
                    <a:pt x="69" y="38"/>
                    <a:pt x="69" y="38"/>
                  </a:cubicBezTo>
                  <a:cubicBezTo>
                    <a:pt x="84" y="59"/>
                    <a:pt x="88" y="84"/>
                    <a:pt x="84" y="108"/>
                  </a:cubicBezTo>
                  <a:cubicBezTo>
                    <a:pt x="59" y="106"/>
                    <a:pt x="35" y="94"/>
                    <a:pt x="19" y="71"/>
                  </a:cubicBezTo>
                  <a:cubicBezTo>
                    <a:pt x="19" y="71"/>
                    <a:pt x="19" y="71"/>
                    <a:pt x="19" y="71"/>
                  </a:cubicBezTo>
                  <a:cubicBezTo>
                    <a:pt x="4" y="50"/>
                    <a:pt x="0" y="23"/>
                    <a:pt x="7" y="0"/>
                  </a:cubicBezTo>
                  <a:cubicBezTo>
                    <a:pt x="31" y="3"/>
                    <a:pt x="54" y="17"/>
                    <a:pt x="69" y="38"/>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437" name="Freeform 34"/>
            <p:cNvSpPr>
              <a:spLocks/>
            </p:cNvSpPr>
            <p:nvPr/>
          </p:nvSpPr>
          <p:spPr bwMode="auto">
            <a:xfrm>
              <a:off x="9642186" y="4761513"/>
              <a:ext cx="185927" cy="215504"/>
            </a:xfrm>
            <a:custGeom>
              <a:avLst/>
              <a:gdLst>
                <a:gd name="T0" fmla="*/ 77 w 96"/>
                <a:gd name="T1" fmla="*/ 36 h 111"/>
                <a:gd name="T2" fmla="*/ 77 w 96"/>
                <a:gd name="T3" fmla="*/ 36 h 111"/>
                <a:gd name="T4" fmla="*/ 88 w 96"/>
                <a:gd name="T5" fmla="*/ 111 h 111"/>
                <a:gd name="T6" fmla="*/ 19 w 96"/>
                <a:gd name="T7" fmla="*/ 75 h 111"/>
                <a:gd name="T8" fmla="*/ 19 w 96"/>
                <a:gd name="T9" fmla="*/ 75 h 111"/>
                <a:gd name="T10" fmla="*/ 8 w 96"/>
                <a:gd name="T11" fmla="*/ 0 h 111"/>
                <a:gd name="T12" fmla="*/ 77 w 96"/>
                <a:gd name="T13" fmla="*/ 36 h 111"/>
              </a:gdLst>
              <a:ahLst/>
              <a:cxnLst>
                <a:cxn ang="0">
                  <a:pos x="T0" y="T1"/>
                </a:cxn>
                <a:cxn ang="0">
                  <a:pos x="T2" y="T3"/>
                </a:cxn>
                <a:cxn ang="0">
                  <a:pos x="T4" y="T5"/>
                </a:cxn>
                <a:cxn ang="0">
                  <a:pos x="T6" y="T7"/>
                </a:cxn>
                <a:cxn ang="0">
                  <a:pos x="T8" y="T9"/>
                </a:cxn>
                <a:cxn ang="0">
                  <a:pos x="T10" y="T11"/>
                </a:cxn>
                <a:cxn ang="0">
                  <a:pos x="T12" y="T13"/>
                </a:cxn>
              </a:cxnLst>
              <a:rect l="0" t="0" r="r" b="b"/>
              <a:pathLst>
                <a:path w="96" h="111">
                  <a:moveTo>
                    <a:pt x="77" y="36"/>
                  </a:moveTo>
                  <a:cubicBezTo>
                    <a:pt x="77" y="36"/>
                    <a:pt x="77" y="36"/>
                    <a:pt x="77" y="36"/>
                  </a:cubicBezTo>
                  <a:cubicBezTo>
                    <a:pt x="93" y="59"/>
                    <a:pt x="96" y="87"/>
                    <a:pt x="88" y="111"/>
                  </a:cubicBezTo>
                  <a:cubicBezTo>
                    <a:pt x="61" y="111"/>
                    <a:pt x="35" y="98"/>
                    <a:pt x="19" y="75"/>
                  </a:cubicBezTo>
                  <a:cubicBezTo>
                    <a:pt x="19" y="75"/>
                    <a:pt x="19" y="75"/>
                    <a:pt x="19" y="75"/>
                  </a:cubicBezTo>
                  <a:cubicBezTo>
                    <a:pt x="3" y="52"/>
                    <a:pt x="0" y="24"/>
                    <a:pt x="8" y="0"/>
                  </a:cubicBezTo>
                  <a:cubicBezTo>
                    <a:pt x="34" y="0"/>
                    <a:pt x="60" y="13"/>
                    <a:pt x="77" y="3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grpSp>
      <p:grpSp>
        <p:nvGrpSpPr>
          <p:cNvPr id="18" name="Group 17"/>
          <p:cNvGrpSpPr/>
          <p:nvPr/>
        </p:nvGrpSpPr>
        <p:grpSpPr>
          <a:xfrm>
            <a:off x="-2721" y="5752"/>
            <a:ext cx="7963350" cy="3988085"/>
            <a:chOff x="0" y="9525"/>
            <a:chExt cx="12492024" cy="6604001"/>
          </a:xfrm>
          <a:solidFill>
            <a:schemeClr val="accent4"/>
          </a:solidFill>
        </p:grpSpPr>
        <p:sp>
          <p:nvSpPr>
            <p:cNvPr id="186" name="Freeform 38"/>
            <p:cNvSpPr>
              <a:spLocks noEditPoints="1"/>
            </p:cNvSpPr>
            <p:nvPr/>
          </p:nvSpPr>
          <p:spPr bwMode="auto">
            <a:xfrm>
              <a:off x="5265738" y="3773488"/>
              <a:ext cx="590550" cy="590550"/>
            </a:xfrm>
            <a:custGeom>
              <a:avLst/>
              <a:gdLst>
                <a:gd name="T0" fmla="*/ 79 w 157"/>
                <a:gd name="T1" fmla="*/ 0 h 157"/>
                <a:gd name="T2" fmla="*/ 79 w 157"/>
                <a:gd name="T3" fmla="*/ 0 h 157"/>
                <a:gd name="T4" fmla="*/ 79 w 157"/>
                <a:gd name="T5" fmla="*/ 9 h 157"/>
                <a:gd name="T6" fmla="*/ 85 w 157"/>
                <a:gd name="T7" fmla="*/ 9 h 157"/>
                <a:gd name="T8" fmla="*/ 85 w 157"/>
                <a:gd name="T9" fmla="*/ 78 h 157"/>
                <a:gd name="T10" fmla="*/ 79 w 157"/>
                <a:gd name="T11" fmla="*/ 78 h 157"/>
                <a:gd name="T12" fmla="*/ 79 w 157"/>
                <a:gd name="T13" fmla="*/ 128 h 157"/>
                <a:gd name="T14" fmla="*/ 79 w 157"/>
                <a:gd name="T15" fmla="*/ 128 h 157"/>
                <a:gd name="T16" fmla="*/ 129 w 157"/>
                <a:gd name="T17" fmla="*/ 78 h 157"/>
                <a:gd name="T18" fmla="*/ 101 w 157"/>
                <a:gd name="T19" fmla="*/ 34 h 157"/>
                <a:gd name="T20" fmla="*/ 107 w 157"/>
                <a:gd name="T21" fmla="*/ 22 h 157"/>
                <a:gd name="T22" fmla="*/ 142 w 157"/>
                <a:gd name="T23" fmla="*/ 78 h 157"/>
                <a:gd name="T24" fmla="*/ 79 w 157"/>
                <a:gd name="T25" fmla="*/ 141 h 157"/>
                <a:gd name="T26" fmla="*/ 79 w 157"/>
                <a:gd name="T27" fmla="*/ 141 h 157"/>
                <a:gd name="T28" fmla="*/ 79 w 157"/>
                <a:gd name="T29" fmla="*/ 141 h 157"/>
                <a:gd name="T30" fmla="*/ 79 w 157"/>
                <a:gd name="T31" fmla="*/ 157 h 157"/>
                <a:gd name="T32" fmla="*/ 79 w 157"/>
                <a:gd name="T33" fmla="*/ 157 h 157"/>
                <a:gd name="T34" fmla="*/ 157 w 157"/>
                <a:gd name="T35" fmla="*/ 78 h 157"/>
                <a:gd name="T36" fmla="*/ 79 w 157"/>
                <a:gd name="T37" fmla="*/ 0 h 157"/>
                <a:gd name="T38" fmla="*/ 79 w 157"/>
                <a:gd name="T39" fmla="*/ 0 h 157"/>
                <a:gd name="T40" fmla="*/ 0 w 157"/>
                <a:gd name="T41" fmla="*/ 78 h 157"/>
                <a:gd name="T42" fmla="*/ 79 w 157"/>
                <a:gd name="T43" fmla="*/ 157 h 157"/>
                <a:gd name="T44" fmla="*/ 79 w 157"/>
                <a:gd name="T45" fmla="*/ 141 h 157"/>
                <a:gd name="T46" fmla="*/ 16 w 157"/>
                <a:gd name="T47" fmla="*/ 78 h 157"/>
                <a:gd name="T48" fmla="*/ 50 w 157"/>
                <a:gd name="T49" fmla="*/ 22 h 157"/>
                <a:gd name="T50" fmla="*/ 56 w 157"/>
                <a:gd name="T51" fmla="*/ 34 h 157"/>
                <a:gd name="T52" fmla="*/ 29 w 157"/>
                <a:gd name="T53" fmla="*/ 78 h 157"/>
                <a:gd name="T54" fmla="*/ 79 w 157"/>
                <a:gd name="T55" fmla="*/ 128 h 157"/>
                <a:gd name="T56" fmla="*/ 79 w 157"/>
                <a:gd name="T57" fmla="*/ 78 h 157"/>
                <a:gd name="T58" fmla="*/ 72 w 157"/>
                <a:gd name="T59" fmla="*/ 78 h 157"/>
                <a:gd name="T60" fmla="*/ 72 w 157"/>
                <a:gd name="T61" fmla="*/ 9 h 157"/>
                <a:gd name="T62" fmla="*/ 72 w 157"/>
                <a:gd name="T63" fmla="*/ 9 h 157"/>
                <a:gd name="T64" fmla="*/ 79 w 157"/>
                <a:gd name="T65" fmla="*/ 9 h 157"/>
                <a:gd name="T66" fmla="*/ 79 w 157"/>
                <a:gd name="T67" fmla="*/ 0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7" h="157">
                  <a:moveTo>
                    <a:pt x="79" y="0"/>
                  </a:moveTo>
                  <a:cubicBezTo>
                    <a:pt x="79" y="0"/>
                    <a:pt x="79" y="0"/>
                    <a:pt x="79" y="0"/>
                  </a:cubicBezTo>
                  <a:cubicBezTo>
                    <a:pt x="79" y="9"/>
                    <a:pt x="79" y="9"/>
                    <a:pt x="79" y="9"/>
                  </a:cubicBezTo>
                  <a:cubicBezTo>
                    <a:pt x="85" y="9"/>
                    <a:pt x="85" y="9"/>
                    <a:pt x="85" y="9"/>
                  </a:cubicBezTo>
                  <a:cubicBezTo>
                    <a:pt x="85" y="78"/>
                    <a:pt x="85" y="78"/>
                    <a:pt x="85" y="78"/>
                  </a:cubicBezTo>
                  <a:cubicBezTo>
                    <a:pt x="79" y="78"/>
                    <a:pt x="79" y="78"/>
                    <a:pt x="79" y="78"/>
                  </a:cubicBezTo>
                  <a:cubicBezTo>
                    <a:pt x="79" y="128"/>
                    <a:pt x="79" y="128"/>
                    <a:pt x="79" y="128"/>
                  </a:cubicBezTo>
                  <a:cubicBezTo>
                    <a:pt x="79" y="128"/>
                    <a:pt x="79" y="128"/>
                    <a:pt x="79" y="128"/>
                  </a:cubicBezTo>
                  <a:cubicBezTo>
                    <a:pt x="106" y="128"/>
                    <a:pt x="129" y="106"/>
                    <a:pt x="129" y="78"/>
                  </a:cubicBezTo>
                  <a:cubicBezTo>
                    <a:pt x="129" y="59"/>
                    <a:pt x="118" y="42"/>
                    <a:pt x="101" y="34"/>
                  </a:cubicBezTo>
                  <a:cubicBezTo>
                    <a:pt x="107" y="22"/>
                    <a:pt x="107" y="22"/>
                    <a:pt x="107" y="22"/>
                  </a:cubicBezTo>
                  <a:cubicBezTo>
                    <a:pt x="128" y="33"/>
                    <a:pt x="142" y="54"/>
                    <a:pt x="142" y="78"/>
                  </a:cubicBezTo>
                  <a:cubicBezTo>
                    <a:pt x="142" y="113"/>
                    <a:pt x="113" y="141"/>
                    <a:pt x="79" y="141"/>
                  </a:cubicBezTo>
                  <a:cubicBezTo>
                    <a:pt x="79" y="141"/>
                    <a:pt x="79" y="141"/>
                    <a:pt x="79" y="141"/>
                  </a:cubicBezTo>
                  <a:cubicBezTo>
                    <a:pt x="79" y="141"/>
                    <a:pt x="79" y="141"/>
                    <a:pt x="79" y="141"/>
                  </a:cubicBezTo>
                  <a:cubicBezTo>
                    <a:pt x="79" y="157"/>
                    <a:pt x="79" y="157"/>
                    <a:pt x="79" y="157"/>
                  </a:cubicBezTo>
                  <a:cubicBezTo>
                    <a:pt x="79" y="157"/>
                    <a:pt x="79" y="157"/>
                    <a:pt x="79" y="157"/>
                  </a:cubicBezTo>
                  <a:cubicBezTo>
                    <a:pt x="122" y="157"/>
                    <a:pt x="157" y="122"/>
                    <a:pt x="157" y="78"/>
                  </a:cubicBezTo>
                  <a:cubicBezTo>
                    <a:pt x="157" y="35"/>
                    <a:pt x="122" y="0"/>
                    <a:pt x="79" y="0"/>
                  </a:cubicBezTo>
                  <a:close/>
                  <a:moveTo>
                    <a:pt x="79" y="0"/>
                  </a:moveTo>
                  <a:cubicBezTo>
                    <a:pt x="35" y="0"/>
                    <a:pt x="0" y="35"/>
                    <a:pt x="0" y="78"/>
                  </a:cubicBezTo>
                  <a:cubicBezTo>
                    <a:pt x="0" y="122"/>
                    <a:pt x="35" y="157"/>
                    <a:pt x="79" y="157"/>
                  </a:cubicBezTo>
                  <a:cubicBezTo>
                    <a:pt x="79" y="141"/>
                    <a:pt x="79" y="141"/>
                    <a:pt x="79" y="141"/>
                  </a:cubicBezTo>
                  <a:cubicBezTo>
                    <a:pt x="44" y="141"/>
                    <a:pt x="16" y="113"/>
                    <a:pt x="16" y="78"/>
                  </a:cubicBezTo>
                  <a:cubicBezTo>
                    <a:pt x="16" y="54"/>
                    <a:pt x="29" y="33"/>
                    <a:pt x="50" y="22"/>
                  </a:cubicBezTo>
                  <a:cubicBezTo>
                    <a:pt x="56" y="34"/>
                    <a:pt x="56" y="34"/>
                    <a:pt x="56" y="34"/>
                  </a:cubicBezTo>
                  <a:cubicBezTo>
                    <a:pt x="39" y="42"/>
                    <a:pt x="29" y="59"/>
                    <a:pt x="29" y="78"/>
                  </a:cubicBezTo>
                  <a:cubicBezTo>
                    <a:pt x="29" y="106"/>
                    <a:pt x="51" y="128"/>
                    <a:pt x="79" y="128"/>
                  </a:cubicBezTo>
                  <a:cubicBezTo>
                    <a:pt x="79" y="78"/>
                    <a:pt x="79" y="78"/>
                    <a:pt x="79" y="78"/>
                  </a:cubicBezTo>
                  <a:cubicBezTo>
                    <a:pt x="72" y="78"/>
                    <a:pt x="72" y="78"/>
                    <a:pt x="72" y="78"/>
                  </a:cubicBezTo>
                  <a:cubicBezTo>
                    <a:pt x="72" y="9"/>
                    <a:pt x="72" y="9"/>
                    <a:pt x="72" y="9"/>
                  </a:cubicBezTo>
                  <a:cubicBezTo>
                    <a:pt x="72" y="9"/>
                    <a:pt x="72" y="9"/>
                    <a:pt x="72" y="9"/>
                  </a:cubicBezTo>
                  <a:cubicBezTo>
                    <a:pt x="79" y="9"/>
                    <a:pt x="79" y="9"/>
                    <a:pt x="79" y="9"/>
                  </a:cubicBezTo>
                  <a:lnTo>
                    <a:pt x="7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87" name="Freeform 39"/>
            <p:cNvSpPr>
              <a:spLocks/>
            </p:cNvSpPr>
            <p:nvPr/>
          </p:nvSpPr>
          <p:spPr bwMode="auto">
            <a:xfrm>
              <a:off x="4148138" y="3341688"/>
              <a:ext cx="457200" cy="269875"/>
            </a:xfrm>
            <a:custGeom>
              <a:avLst/>
              <a:gdLst>
                <a:gd name="T0" fmla="*/ 69 w 122"/>
                <a:gd name="T1" fmla="*/ 0 h 72"/>
                <a:gd name="T2" fmla="*/ 69 w 122"/>
                <a:gd name="T3" fmla="*/ 12 h 72"/>
                <a:gd name="T4" fmla="*/ 0 w 122"/>
                <a:gd name="T5" fmla="*/ 72 h 72"/>
                <a:gd name="T6" fmla="*/ 69 w 122"/>
                <a:gd name="T7" fmla="*/ 58 h 72"/>
                <a:gd name="T8" fmla="*/ 69 w 122"/>
                <a:gd name="T9" fmla="*/ 71 h 72"/>
                <a:gd name="T10" fmla="*/ 122 w 122"/>
                <a:gd name="T11" fmla="*/ 35 h 72"/>
                <a:gd name="T12" fmla="*/ 69 w 122"/>
                <a:gd name="T13" fmla="*/ 0 h 72"/>
              </a:gdLst>
              <a:ahLst/>
              <a:cxnLst>
                <a:cxn ang="0">
                  <a:pos x="T0" y="T1"/>
                </a:cxn>
                <a:cxn ang="0">
                  <a:pos x="T2" y="T3"/>
                </a:cxn>
                <a:cxn ang="0">
                  <a:pos x="T4" y="T5"/>
                </a:cxn>
                <a:cxn ang="0">
                  <a:pos x="T6" y="T7"/>
                </a:cxn>
                <a:cxn ang="0">
                  <a:pos x="T8" y="T9"/>
                </a:cxn>
                <a:cxn ang="0">
                  <a:pos x="T10" y="T11"/>
                </a:cxn>
                <a:cxn ang="0">
                  <a:pos x="T12" y="T13"/>
                </a:cxn>
              </a:cxnLst>
              <a:rect l="0" t="0" r="r" b="b"/>
              <a:pathLst>
                <a:path w="122" h="72">
                  <a:moveTo>
                    <a:pt x="69" y="0"/>
                  </a:moveTo>
                  <a:cubicBezTo>
                    <a:pt x="69" y="12"/>
                    <a:pt x="69" y="12"/>
                    <a:pt x="69" y="12"/>
                  </a:cubicBezTo>
                  <a:cubicBezTo>
                    <a:pt x="8" y="12"/>
                    <a:pt x="0" y="72"/>
                    <a:pt x="0" y="72"/>
                  </a:cubicBezTo>
                  <a:cubicBezTo>
                    <a:pt x="0" y="72"/>
                    <a:pt x="19" y="58"/>
                    <a:pt x="69" y="58"/>
                  </a:cubicBezTo>
                  <a:cubicBezTo>
                    <a:pt x="69" y="71"/>
                    <a:pt x="69" y="71"/>
                    <a:pt x="69" y="71"/>
                  </a:cubicBezTo>
                  <a:cubicBezTo>
                    <a:pt x="122" y="35"/>
                    <a:pt x="122" y="35"/>
                    <a:pt x="122" y="35"/>
                  </a:cubicBezTo>
                  <a:lnTo>
                    <a:pt x="6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88" name="Freeform 40"/>
            <p:cNvSpPr>
              <a:spLocks/>
            </p:cNvSpPr>
            <p:nvPr/>
          </p:nvSpPr>
          <p:spPr bwMode="auto">
            <a:xfrm>
              <a:off x="4102100" y="3581400"/>
              <a:ext cx="455613" cy="271463"/>
            </a:xfrm>
            <a:custGeom>
              <a:avLst/>
              <a:gdLst>
                <a:gd name="T0" fmla="*/ 53 w 121"/>
                <a:gd name="T1" fmla="*/ 72 h 72"/>
                <a:gd name="T2" fmla="*/ 53 w 121"/>
                <a:gd name="T3" fmla="*/ 60 h 72"/>
                <a:gd name="T4" fmla="*/ 121 w 121"/>
                <a:gd name="T5" fmla="*/ 0 h 72"/>
                <a:gd name="T6" fmla="*/ 53 w 121"/>
                <a:gd name="T7" fmla="*/ 14 h 72"/>
                <a:gd name="T8" fmla="*/ 53 w 121"/>
                <a:gd name="T9" fmla="*/ 2 h 72"/>
                <a:gd name="T10" fmla="*/ 0 w 121"/>
                <a:gd name="T11" fmla="*/ 37 h 72"/>
                <a:gd name="T12" fmla="*/ 53 w 121"/>
                <a:gd name="T13" fmla="*/ 72 h 72"/>
              </a:gdLst>
              <a:ahLst/>
              <a:cxnLst>
                <a:cxn ang="0">
                  <a:pos x="T0" y="T1"/>
                </a:cxn>
                <a:cxn ang="0">
                  <a:pos x="T2" y="T3"/>
                </a:cxn>
                <a:cxn ang="0">
                  <a:pos x="T4" y="T5"/>
                </a:cxn>
                <a:cxn ang="0">
                  <a:pos x="T6" y="T7"/>
                </a:cxn>
                <a:cxn ang="0">
                  <a:pos x="T8" y="T9"/>
                </a:cxn>
                <a:cxn ang="0">
                  <a:pos x="T10" y="T11"/>
                </a:cxn>
                <a:cxn ang="0">
                  <a:pos x="T12" y="T13"/>
                </a:cxn>
              </a:cxnLst>
              <a:rect l="0" t="0" r="r" b="b"/>
              <a:pathLst>
                <a:path w="121" h="72">
                  <a:moveTo>
                    <a:pt x="53" y="72"/>
                  </a:moveTo>
                  <a:cubicBezTo>
                    <a:pt x="53" y="60"/>
                    <a:pt x="53" y="60"/>
                    <a:pt x="53" y="60"/>
                  </a:cubicBezTo>
                  <a:cubicBezTo>
                    <a:pt x="115" y="60"/>
                    <a:pt x="121" y="0"/>
                    <a:pt x="121" y="0"/>
                  </a:cubicBezTo>
                  <a:cubicBezTo>
                    <a:pt x="121" y="0"/>
                    <a:pt x="103" y="14"/>
                    <a:pt x="53" y="14"/>
                  </a:cubicBezTo>
                  <a:cubicBezTo>
                    <a:pt x="53" y="2"/>
                    <a:pt x="53" y="2"/>
                    <a:pt x="53" y="2"/>
                  </a:cubicBezTo>
                  <a:cubicBezTo>
                    <a:pt x="0" y="37"/>
                    <a:pt x="0" y="37"/>
                    <a:pt x="0" y="37"/>
                  </a:cubicBezTo>
                  <a:lnTo>
                    <a:pt x="53" y="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89" name="Freeform 41"/>
            <p:cNvSpPr>
              <a:spLocks/>
            </p:cNvSpPr>
            <p:nvPr/>
          </p:nvSpPr>
          <p:spPr bwMode="auto">
            <a:xfrm>
              <a:off x="4467225" y="2841625"/>
              <a:ext cx="596900" cy="560388"/>
            </a:xfrm>
            <a:custGeom>
              <a:avLst/>
              <a:gdLst>
                <a:gd name="T0" fmla="*/ 95 w 159"/>
                <a:gd name="T1" fmla="*/ 74 h 149"/>
                <a:gd name="T2" fmla="*/ 122 w 159"/>
                <a:gd name="T3" fmla="*/ 52 h 149"/>
                <a:gd name="T4" fmla="*/ 128 w 159"/>
                <a:gd name="T5" fmla="*/ 53 h 149"/>
                <a:gd name="T6" fmla="*/ 146 w 159"/>
                <a:gd name="T7" fmla="*/ 65 h 149"/>
                <a:gd name="T8" fmla="*/ 157 w 159"/>
                <a:gd name="T9" fmla="*/ 61 h 149"/>
                <a:gd name="T10" fmla="*/ 157 w 159"/>
                <a:gd name="T11" fmla="*/ 37 h 149"/>
                <a:gd name="T12" fmla="*/ 107 w 159"/>
                <a:gd name="T13" fmla="*/ 5 h 149"/>
                <a:gd name="T14" fmla="*/ 76 w 159"/>
                <a:gd name="T15" fmla="*/ 33 h 149"/>
                <a:gd name="T16" fmla="*/ 36 w 159"/>
                <a:gd name="T17" fmla="*/ 20 h 149"/>
                <a:gd name="T18" fmla="*/ 5 w 159"/>
                <a:gd name="T19" fmla="*/ 70 h 149"/>
                <a:gd name="T20" fmla="*/ 102 w 159"/>
                <a:gd name="T21" fmla="*/ 149 h 149"/>
                <a:gd name="T22" fmla="*/ 118 w 159"/>
                <a:gd name="T23" fmla="*/ 133 h 149"/>
                <a:gd name="T24" fmla="*/ 95 w 159"/>
                <a:gd name="T25" fmla="*/ 74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9" h="149">
                  <a:moveTo>
                    <a:pt x="95" y="74"/>
                  </a:moveTo>
                  <a:cubicBezTo>
                    <a:pt x="98" y="61"/>
                    <a:pt x="109" y="52"/>
                    <a:pt x="122" y="52"/>
                  </a:cubicBezTo>
                  <a:cubicBezTo>
                    <a:pt x="124" y="52"/>
                    <a:pt x="126" y="52"/>
                    <a:pt x="128" y="53"/>
                  </a:cubicBezTo>
                  <a:cubicBezTo>
                    <a:pt x="135" y="54"/>
                    <a:pt x="142" y="59"/>
                    <a:pt x="146" y="65"/>
                  </a:cubicBezTo>
                  <a:cubicBezTo>
                    <a:pt x="149" y="63"/>
                    <a:pt x="153" y="62"/>
                    <a:pt x="157" y="61"/>
                  </a:cubicBezTo>
                  <a:cubicBezTo>
                    <a:pt x="159" y="46"/>
                    <a:pt x="157" y="37"/>
                    <a:pt x="157" y="37"/>
                  </a:cubicBezTo>
                  <a:cubicBezTo>
                    <a:pt x="152" y="14"/>
                    <a:pt x="129" y="0"/>
                    <a:pt x="107" y="5"/>
                  </a:cubicBezTo>
                  <a:cubicBezTo>
                    <a:pt x="92" y="8"/>
                    <a:pt x="81" y="19"/>
                    <a:pt x="76" y="33"/>
                  </a:cubicBezTo>
                  <a:cubicBezTo>
                    <a:pt x="66" y="22"/>
                    <a:pt x="52" y="17"/>
                    <a:pt x="36" y="20"/>
                  </a:cubicBezTo>
                  <a:cubicBezTo>
                    <a:pt x="14" y="25"/>
                    <a:pt x="0" y="48"/>
                    <a:pt x="5" y="70"/>
                  </a:cubicBezTo>
                  <a:cubicBezTo>
                    <a:pt x="5" y="70"/>
                    <a:pt x="14" y="126"/>
                    <a:pt x="102" y="149"/>
                  </a:cubicBezTo>
                  <a:cubicBezTo>
                    <a:pt x="108" y="143"/>
                    <a:pt x="113" y="138"/>
                    <a:pt x="118" y="133"/>
                  </a:cubicBezTo>
                  <a:cubicBezTo>
                    <a:pt x="88" y="103"/>
                    <a:pt x="94" y="76"/>
                    <a:pt x="95"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90" name="Freeform 42"/>
            <p:cNvSpPr>
              <a:spLocks/>
            </p:cNvSpPr>
            <p:nvPr/>
          </p:nvSpPr>
          <p:spPr bwMode="auto">
            <a:xfrm>
              <a:off x="4811713" y="3055938"/>
              <a:ext cx="354013" cy="300038"/>
            </a:xfrm>
            <a:custGeom>
              <a:avLst/>
              <a:gdLst>
                <a:gd name="T0" fmla="*/ 74 w 94"/>
                <a:gd name="T1" fmla="*/ 9 h 80"/>
                <a:gd name="T2" fmla="*/ 69 w 94"/>
                <a:gd name="T3" fmla="*/ 9 h 80"/>
                <a:gd name="T4" fmla="*/ 64 w 94"/>
                <a:gd name="T5" fmla="*/ 9 h 80"/>
                <a:gd name="T6" fmla="*/ 52 w 94"/>
                <a:gd name="T7" fmla="*/ 16 h 80"/>
                <a:gd name="T8" fmla="*/ 35 w 94"/>
                <a:gd name="T9" fmla="*/ 0 h 80"/>
                <a:gd name="T10" fmla="*/ 30 w 94"/>
                <a:gd name="T11" fmla="*/ 0 h 80"/>
                <a:gd name="T12" fmla="*/ 7 w 94"/>
                <a:gd name="T13" fmla="*/ 18 h 80"/>
                <a:gd name="T14" fmla="*/ 30 w 94"/>
                <a:gd name="T15" fmla="*/ 73 h 80"/>
                <a:gd name="T16" fmla="*/ 37 w 94"/>
                <a:gd name="T17" fmla="*/ 80 h 80"/>
                <a:gd name="T18" fmla="*/ 91 w 94"/>
                <a:gd name="T19" fmla="*/ 37 h 80"/>
                <a:gd name="T20" fmla="*/ 74 w 94"/>
                <a:gd name="T21" fmla="*/ 9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4" h="80">
                  <a:moveTo>
                    <a:pt x="74" y="9"/>
                  </a:moveTo>
                  <a:cubicBezTo>
                    <a:pt x="72" y="9"/>
                    <a:pt x="71" y="9"/>
                    <a:pt x="69" y="9"/>
                  </a:cubicBezTo>
                  <a:cubicBezTo>
                    <a:pt x="67" y="9"/>
                    <a:pt x="66" y="9"/>
                    <a:pt x="64" y="9"/>
                  </a:cubicBezTo>
                  <a:cubicBezTo>
                    <a:pt x="60" y="10"/>
                    <a:pt x="55" y="12"/>
                    <a:pt x="52" y="16"/>
                  </a:cubicBezTo>
                  <a:cubicBezTo>
                    <a:pt x="49" y="8"/>
                    <a:pt x="43" y="2"/>
                    <a:pt x="35" y="0"/>
                  </a:cubicBezTo>
                  <a:cubicBezTo>
                    <a:pt x="33" y="0"/>
                    <a:pt x="31" y="0"/>
                    <a:pt x="30" y="0"/>
                  </a:cubicBezTo>
                  <a:cubicBezTo>
                    <a:pt x="19" y="0"/>
                    <a:pt x="10" y="7"/>
                    <a:pt x="7" y="18"/>
                  </a:cubicBezTo>
                  <a:cubicBezTo>
                    <a:pt x="7" y="18"/>
                    <a:pt x="0" y="43"/>
                    <a:pt x="30" y="73"/>
                  </a:cubicBezTo>
                  <a:cubicBezTo>
                    <a:pt x="32" y="75"/>
                    <a:pt x="35" y="78"/>
                    <a:pt x="37" y="80"/>
                  </a:cubicBezTo>
                  <a:cubicBezTo>
                    <a:pt x="86" y="68"/>
                    <a:pt x="91" y="37"/>
                    <a:pt x="91" y="37"/>
                  </a:cubicBezTo>
                  <a:cubicBezTo>
                    <a:pt x="94" y="24"/>
                    <a:pt x="86" y="12"/>
                    <a:pt x="7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91" name="Freeform 43"/>
            <p:cNvSpPr>
              <a:spLocks noEditPoints="1"/>
            </p:cNvSpPr>
            <p:nvPr/>
          </p:nvSpPr>
          <p:spPr bwMode="auto">
            <a:xfrm>
              <a:off x="5075238" y="2252663"/>
              <a:ext cx="461963" cy="368300"/>
            </a:xfrm>
            <a:custGeom>
              <a:avLst/>
              <a:gdLst>
                <a:gd name="T0" fmla="*/ 97 w 123"/>
                <a:gd name="T1" fmla="*/ 98 h 98"/>
                <a:gd name="T2" fmla="*/ 97 w 123"/>
                <a:gd name="T3" fmla="*/ 65 h 98"/>
                <a:gd name="T4" fmla="*/ 113 w 123"/>
                <a:gd name="T5" fmla="*/ 50 h 98"/>
                <a:gd name="T6" fmla="*/ 123 w 123"/>
                <a:gd name="T7" fmla="*/ 50 h 98"/>
                <a:gd name="T8" fmla="*/ 123 w 123"/>
                <a:gd name="T9" fmla="*/ 14 h 98"/>
                <a:gd name="T10" fmla="*/ 109 w 123"/>
                <a:gd name="T11" fmla="*/ 0 h 98"/>
                <a:gd name="T12" fmla="*/ 79 w 123"/>
                <a:gd name="T13" fmla="*/ 0 h 98"/>
                <a:gd name="T14" fmla="*/ 79 w 123"/>
                <a:gd name="T15" fmla="*/ 16 h 98"/>
                <a:gd name="T16" fmla="*/ 90 w 123"/>
                <a:gd name="T17" fmla="*/ 27 h 98"/>
                <a:gd name="T18" fmla="*/ 79 w 123"/>
                <a:gd name="T19" fmla="*/ 38 h 98"/>
                <a:gd name="T20" fmla="*/ 79 w 123"/>
                <a:gd name="T21" fmla="*/ 45 h 98"/>
                <a:gd name="T22" fmla="*/ 90 w 123"/>
                <a:gd name="T23" fmla="*/ 56 h 98"/>
                <a:gd name="T24" fmla="*/ 79 w 123"/>
                <a:gd name="T25" fmla="*/ 67 h 98"/>
                <a:gd name="T26" fmla="*/ 79 w 123"/>
                <a:gd name="T27" fmla="*/ 98 h 98"/>
                <a:gd name="T28" fmla="*/ 97 w 123"/>
                <a:gd name="T29" fmla="*/ 98 h 98"/>
                <a:gd name="T30" fmla="*/ 79 w 123"/>
                <a:gd name="T31" fmla="*/ 0 h 98"/>
                <a:gd name="T32" fmla="*/ 44 w 123"/>
                <a:gd name="T33" fmla="*/ 0 h 98"/>
                <a:gd name="T34" fmla="*/ 44 w 123"/>
                <a:gd name="T35" fmla="*/ 16 h 98"/>
                <a:gd name="T36" fmla="*/ 44 w 123"/>
                <a:gd name="T37" fmla="*/ 16 h 98"/>
                <a:gd name="T38" fmla="*/ 55 w 123"/>
                <a:gd name="T39" fmla="*/ 27 h 98"/>
                <a:gd name="T40" fmla="*/ 44 w 123"/>
                <a:gd name="T41" fmla="*/ 38 h 98"/>
                <a:gd name="T42" fmla="*/ 44 w 123"/>
                <a:gd name="T43" fmla="*/ 45 h 98"/>
                <a:gd name="T44" fmla="*/ 44 w 123"/>
                <a:gd name="T45" fmla="*/ 45 h 98"/>
                <a:gd name="T46" fmla="*/ 55 w 123"/>
                <a:gd name="T47" fmla="*/ 56 h 98"/>
                <a:gd name="T48" fmla="*/ 44 w 123"/>
                <a:gd name="T49" fmla="*/ 67 h 98"/>
                <a:gd name="T50" fmla="*/ 44 w 123"/>
                <a:gd name="T51" fmla="*/ 98 h 98"/>
                <a:gd name="T52" fmla="*/ 79 w 123"/>
                <a:gd name="T53" fmla="*/ 98 h 98"/>
                <a:gd name="T54" fmla="*/ 79 w 123"/>
                <a:gd name="T55" fmla="*/ 67 h 98"/>
                <a:gd name="T56" fmla="*/ 79 w 123"/>
                <a:gd name="T57" fmla="*/ 67 h 98"/>
                <a:gd name="T58" fmla="*/ 68 w 123"/>
                <a:gd name="T59" fmla="*/ 56 h 98"/>
                <a:gd name="T60" fmla="*/ 79 w 123"/>
                <a:gd name="T61" fmla="*/ 45 h 98"/>
                <a:gd name="T62" fmla="*/ 79 w 123"/>
                <a:gd name="T63" fmla="*/ 45 h 98"/>
                <a:gd name="T64" fmla="*/ 79 w 123"/>
                <a:gd name="T65" fmla="*/ 45 h 98"/>
                <a:gd name="T66" fmla="*/ 79 w 123"/>
                <a:gd name="T67" fmla="*/ 38 h 98"/>
                <a:gd name="T68" fmla="*/ 79 w 123"/>
                <a:gd name="T69" fmla="*/ 38 h 98"/>
                <a:gd name="T70" fmla="*/ 68 w 123"/>
                <a:gd name="T71" fmla="*/ 27 h 98"/>
                <a:gd name="T72" fmla="*/ 79 w 123"/>
                <a:gd name="T73" fmla="*/ 16 h 98"/>
                <a:gd name="T74" fmla="*/ 79 w 123"/>
                <a:gd name="T75" fmla="*/ 16 h 98"/>
                <a:gd name="T76" fmla="*/ 79 w 123"/>
                <a:gd name="T77" fmla="*/ 16 h 98"/>
                <a:gd name="T78" fmla="*/ 79 w 123"/>
                <a:gd name="T79" fmla="*/ 0 h 98"/>
                <a:gd name="T80" fmla="*/ 44 w 123"/>
                <a:gd name="T81" fmla="*/ 0 h 98"/>
                <a:gd name="T82" fmla="*/ 13 w 123"/>
                <a:gd name="T83" fmla="*/ 0 h 98"/>
                <a:gd name="T84" fmla="*/ 0 w 123"/>
                <a:gd name="T85" fmla="*/ 14 h 98"/>
                <a:gd name="T86" fmla="*/ 0 w 123"/>
                <a:gd name="T87" fmla="*/ 50 h 98"/>
                <a:gd name="T88" fmla="*/ 11 w 123"/>
                <a:gd name="T89" fmla="*/ 50 h 98"/>
                <a:gd name="T90" fmla="*/ 26 w 123"/>
                <a:gd name="T91" fmla="*/ 65 h 98"/>
                <a:gd name="T92" fmla="*/ 26 w 123"/>
                <a:gd name="T93" fmla="*/ 98 h 98"/>
                <a:gd name="T94" fmla="*/ 44 w 123"/>
                <a:gd name="T95" fmla="*/ 98 h 98"/>
                <a:gd name="T96" fmla="*/ 44 w 123"/>
                <a:gd name="T97" fmla="*/ 67 h 98"/>
                <a:gd name="T98" fmla="*/ 33 w 123"/>
                <a:gd name="T99" fmla="*/ 56 h 98"/>
                <a:gd name="T100" fmla="*/ 44 w 123"/>
                <a:gd name="T101" fmla="*/ 45 h 98"/>
                <a:gd name="T102" fmla="*/ 44 w 123"/>
                <a:gd name="T103" fmla="*/ 38 h 98"/>
                <a:gd name="T104" fmla="*/ 33 w 123"/>
                <a:gd name="T105" fmla="*/ 27 h 98"/>
                <a:gd name="T106" fmla="*/ 44 w 123"/>
                <a:gd name="T107" fmla="*/ 16 h 98"/>
                <a:gd name="T108" fmla="*/ 44 w 123"/>
                <a:gd name="T109" fmla="*/ 0 h 98"/>
                <a:gd name="T110" fmla="*/ 44 w 123"/>
                <a:gd name="T111" fmla="*/ 16 h 98"/>
                <a:gd name="T112" fmla="*/ 44 w 123"/>
                <a:gd name="T113" fmla="*/ 16 h 98"/>
                <a:gd name="T114" fmla="*/ 44 w 123"/>
                <a:gd name="T115" fmla="*/ 45 h 98"/>
                <a:gd name="T116" fmla="*/ 44 w 123"/>
                <a:gd name="T117" fmla="*/ 45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3" h="98">
                  <a:moveTo>
                    <a:pt x="97" y="98"/>
                  </a:moveTo>
                  <a:cubicBezTo>
                    <a:pt x="97" y="65"/>
                    <a:pt x="97" y="65"/>
                    <a:pt x="97" y="65"/>
                  </a:cubicBezTo>
                  <a:cubicBezTo>
                    <a:pt x="97" y="55"/>
                    <a:pt x="103" y="50"/>
                    <a:pt x="113" y="50"/>
                  </a:cubicBezTo>
                  <a:cubicBezTo>
                    <a:pt x="123" y="50"/>
                    <a:pt x="123" y="50"/>
                    <a:pt x="123" y="50"/>
                  </a:cubicBezTo>
                  <a:cubicBezTo>
                    <a:pt x="123" y="14"/>
                    <a:pt x="123" y="14"/>
                    <a:pt x="123" y="14"/>
                  </a:cubicBezTo>
                  <a:cubicBezTo>
                    <a:pt x="123" y="6"/>
                    <a:pt x="117" y="0"/>
                    <a:pt x="109" y="0"/>
                  </a:cubicBezTo>
                  <a:cubicBezTo>
                    <a:pt x="79" y="0"/>
                    <a:pt x="79" y="0"/>
                    <a:pt x="79" y="0"/>
                  </a:cubicBezTo>
                  <a:cubicBezTo>
                    <a:pt x="79" y="16"/>
                    <a:pt x="79" y="16"/>
                    <a:pt x="79" y="16"/>
                  </a:cubicBezTo>
                  <a:cubicBezTo>
                    <a:pt x="85" y="16"/>
                    <a:pt x="90" y="21"/>
                    <a:pt x="90" y="27"/>
                  </a:cubicBezTo>
                  <a:cubicBezTo>
                    <a:pt x="90" y="33"/>
                    <a:pt x="85" y="38"/>
                    <a:pt x="79" y="38"/>
                  </a:cubicBezTo>
                  <a:cubicBezTo>
                    <a:pt x="79" y="45"/>
                    <a:pt x="79" y="45"/>
                    <a:pt x="79" y="45"/>
                  </a:cubicBezTo>
                  <a:cubicBezTo>
                    <a:pt x="85" y="45"/>
                    <a:pt x="90" y="50"/>
                    <a:pt x="90" y="56"/>
                  </a:cubicBezTo>
                  <a:cubicBezTo>
                    <a:pt x="90" y="62"/>
                    <a:pt x="85" y="67"/>
                    <a:pt x="79" y="67"/>
                  </a:cubicBezTo>
                  <a:cubicBezTo>
                    <a:pt x="79" y="98"/>
                    <a:pt x="79" y="98"/>
                    <a:pt x="79" y="98"/>
                  </a:cubicBezTo>
                  <a:lnTo>
                    <a:pt x="97" y="98"/>
                  </a:lnTo>
                  <a:close/>
                  <a:moveTo>
                    <a:pt x="79" y="0"/>
                  </a:moveTo>
                  <a:cubicBezTo>
                    <a:pt x="44" y="0"/>
                    <a:pt x="44" y="0"/>
                    <a:pt x="44" y="0"/>
                  </a:cubicBezTo>
                  <a:cubicBezTo>
                    <a:pt x="44" y="16"/>
                    <a:pt x="44" y="16"/>
                    <a:pt x="44" y="16"/>
                  </a:cubicBezTo>
                  <a:cubicBezTo>
                    <a:pt x="44" y="16"/>
                    <a:pt x="44" y="16"/>
                    <a:pt x="44" y="16"/>
                  </a:cubicBezTo>
                  <a:cubicBezTo>
                    <a:pt x="50" y="16"/>
                    <a:pt x="55" y="21"/>
                    <a:pt x="55" y="27"/>
                  </a:cubicBezTo>
                  <a:cubicBezTo>
                    <a:pt x="55" y="33"/>
                    <a:pt x="50" y="38"/>
                    <a:pt x="44" y="38"/>
                  </a:cubicBezTo>
                  <a:cubicBezTo>
                    <a:pt x="44" y="45"/>
                    <a:pt x="44" y="45"/>
                    <a:pt x="44" y="45"/>
                  </a:cubicBezTo>
                  <a:cubicBezTo>
                    <a:pt x="44" y="45"/>
                    <a:pt x="44" y="45"/>
                    <a:pt x="44" y="45"/>
                  </a:cubicBezTo>
                  <a:cubicBezTo>
                    <a:pt x="50" y="45"/>
                    <a:pt x="55" y="50"/>
                    <a:pt x="55" y="56"/>
                  </a:cubicBezTo>
                  <a:cubicBezTo>
                    <a:pt x="55" y="62"/>
                    <a:pt x="50" y="67"/>
                    <a:pt x="44" y="67"/>
                  </a:cubicBezTo>
                  <a:cubicBezTo>
                    <a:pt x="44" y="98"/>
                    <a:pt x="44" y="98"/>
                    <a:pt x="44" y="98"/>
                  </a:cubicBezTo>
                  <a:cubicBezTo>
                    <a:pt x="79" y="98"/>
                    <a:pt x="79" y="98"/>
                    <a:pt x="79" y="98"/>
                  </a:cubicBezTo>
                  <a:cubicBezTo>
                    <a:pt x="79" y="67"/>
                    <a:pt x="79" y="67"/>
                    <a:pt x="79" y="67"/>
                  </a:cubicBezTo>
                  <a:cubicBezTo>
                    <a:pt x="79" y="67"/>
                    <a:pt x="79" y="67"/>
                    <a:pt x="79" y="67"/>
                  </a:cubicBezTo>
                  <a:cubicBezTo>
                    <a:pt x="73" y="67"/>
                    <a:pt x="68" y="62"/>
                    <a:pt x="68" y="56"/>
                  </a:cubicBezTo>
                  <a:cubicBezTo>
                    <a:pt x="68" y="50"/>
                    <a:pt x="73" y="45"/>
                    <a:pt x="79" y="45"/>
                  </a:cubicBezTo>
                  <a:cubicBezTo>
                    <a:pt x="79" y="45"/>
                    <a:pt x="79" y="45"/>
                    <a:pt x="79" y="45"/>
                  </a:cubicBezTo>
                  <a:cubicBezTo>
                    <a:pt x="79" y="45"/>
                    <a:pt x="79" y="45"/>
                    <a:pt x="79" y="45"/>
                  </a:cubicBezTo>
                  <a:cubicBezTo>
                    <a:pt x="79" y="38"/>
                    <a:pt x="79" y="38"/>
                    <a:pt x="79" y="38"/>
                  </a:cubicBezTo>
                  <a:cubicBezTo>
                    <a:pt x="79" y="38"/>
                    <a:pt x="79" y="38"/>
                    <a:pt x="79" y="38"/>
                  </a:cubicBezTo>
                  <a:cubicBezTo>
                    <a:pt x="73" y="38"/>
                    <a:pt x="68" y="33"/>
                    <a:pt x="68" y="27"/>
                  </a:cubicBezTo>
                  <a:cubicBezTo>
                    <a:pt x="68" y="21"/>
                    <a:pt x="73" y="16"/>
                    <a:pt x="79" y="16"/>
                  </a:cubicBezTo>
                  <a:cubicBezTo>
                    <a:pt x="79" y="16"/>
                    <a:pt x="79" y="16"/>
                    <a:pt x="79" y="16"/>
                  </a:cubicBezTo>
                  <a:cubicBezTo>
                    <a:pt x="79" y="16"/>
                    <a:pt x="79" y="16"/>
                    <a:pt x="79" y="16"/>
                  </a:cubicBezTo>
                  <a:lnTo>
                    <a:pt x="79" y="0"/>
                  </a:lnTo>
                  <a:close/>
                  <a:moveTo>
                    <a:pt x="44" y="0"/>
                  </a:moveTo>
                  <a:cubicBezTo>
                    <a:pt x="13" y="0"/>
                    <a:pt x="13" y="0"/>
                    <a:pt x="13" y="0"/>
                  </a:cubicBezTo>
                  <a:cubicBezTo>
                    <a:pt x="6" y="0"/>
                    <a:pt x="0" y="6"/>
                    <a:pt x="0" y="14"/>
                  </a:cubicBezTo>
                  <a:cubicBezTo>
                    <a:pt x="0" y="50"/>
                    <a:pt x="0" y="50"/>
                    <a:pt x="0" y="50"/>
                  </a:cubicBezTo>
                  <a:cubicBezTo>
                    <a:pt x="11" y="50"/>
                    <a:pt x="11" y="50"/>
                    <a:pt x="11" y="50"/>
                  </a:cubicBezTo>
                  <a:cubicBezTo>
                    <a:pt x="21" y="50"/>
                    <a:pt x="26" y="55"/>
                    <a:pt x="26" y="65"/>
                  </a:cubicBezTo>
                  <a:cubicBezTo>
                    <a:pt x="26" y="98"/>
                    <a:pt x="26" y="98"/>
                    <a:pt x="26" y="98"/>
                  </a:cubicBezTo>
                  <a:cubicBezTo>
                    <a:pt x="44" y="98"/>
                    <a:pt x="44" y="98"/>
                    <a:pt x="44" y="98"/>
                  </a:cubicBezTo>
                  <a:cubicBezTo>
                    <a:pt x="44" y="67"/>
                    <a:pt x="44" y="67"/>
                    <a:pt x="44" y="67"/>
                  </a:cubicBezTo>
                  <a:cubicBezTo>
                    <a:pt x="38" y="67"/>
                    <a:pt x="33" y="62"/>
                    <a:pt x="33" y="56"/>
                  </a:cubicBezTo>
                  <a:cubicBezTo>
                    <a:pt x="33" y="50"/>
                    <a:pt x="38" y="45"/>
                    <a:pt x="44" y="45"/>
                  </a:cubicBezTo>
                  <a:cubicBezTo>
                    <a:pt x="44" y="38"/>
                    <a:pt x="44" y="38"/>
                    <a:pt x="44" y="38"/>
                  </a:cubicBezTo>
                  <a:cubicBezTo>
                    <a:pt x="38" y="38"/>
                    <a:pt x="33" y="33"/>
                    <a:pt x="33" y="27"/>
                  </a:cubicBezTo>
                  <a:cubicBezTo>
                    <a:pt x="33" y="21"/>
                    <a:pt x="38" y="16"/>
                    <a:pt x="44" y="16"/>
                  </a:cubicBezTo>
                  <a:cubicBezTo>
                    <a:pt x="44" y="0"/>
                    <a:pt x="44" y="0"/>
                    <a:pt x="44" y="0"/>
                  </a:cubicBezTo>
                  <a:close/>
                  <a:moveTo>
                    <a:pt x="44" y="16"/>
                  </a:moveTo>
                  <a:cubicBezTo>
                    <a:pt x="44" y="16"/>
                    <a:pt x="44" y="16"/>
                    <a:pt x="44" y="16"/>
                  </a:cubicBezTo>
                  <a:close/>
                  <a:moveTo>
                    <a:pt x="44" y="45"/>
                  </a:moveTo>
                  <a:cubicBezTo>
                    <a:pt x="44" y="45"/>
                    <a:pt x="44" y="45"/>
                    <a:pt x="44" y="4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92" name="Freeform 44"/>
            <p:cNvSpPr>
              <a:spLocks/>
            </p:cNvSpPr>
            <p:nvPr/>
          </p:nvSpPr>
          <p:spPr bwMode="auto">
            <a:xfrm>
              <a:off x="4992688" y="2455863"/>
              <a:ext cx="627063" cy="333375"/>
            </a:xfrm>
            <a:custGeom>
              <a:avLst/>
              <a:gdLst>
                <a:gd name="T0" fmla="*/ 156 w 167"/>
                <a:gd name="T1" fmla="*/ 0 h 89"/>
                <a:gd name="T2" fmla="*/ 145 w 167"/>
                <a:gd name="T3" fmla="*/ 0 h 89"/>
                <a:gd name="T4" fmla="*/ 135 w 167"/>
                <a:gd name="T5" fmla="*/ 0 h 89"/>
                <a:gd name="T6" fmla="*/ 123 w 167"/>
                <a:gd name="T7" fmla="*/ 11 h 89"/>
                <a:gd name="T8" fmla="*/ 123 w 167"/>
                <a:gd name="T9" fmla="*/ 48 h 89"/>
                <a:gd name="T10" fmla="*/ 43 w 167"/>
                <a:gd name="T11" fmla="*/ 48 h 89"/>
                <a:gd name="T12" fmla="*/ 43 w 167"/>
                <a:gd name="T13" fmla="*/ 11 h 89"/>
                <a:gd name="T14" fmla="*/ 33 w 167"/>
                <a:gd name="T15" fmla="*/ 0 h 89"/>
                <a:gd name="T16" fmla="*/ 22 w 167"/>
                <a:gd name="T17" fmla="*/ 0 h 89"/>
                <a:gd name="T18" fmla="*/ 12 w 167"/>
                <a:gd name="T19" fmla="*/ 0 h 89"/>
                <a:gd name="T20" fmla="*/ 0 w 167"/>
                <a:gd name="T21" fmla="*/ 11 h 89"/>
                <a:gd name="T22" fmla="*/ 0 w 167"/>
                <a:gd name="T23" fmla="*/ 66 h 89"/>
                <a:gd name="T24" fmla="*/ 16 w 167"/>
                <a:gd name="T25" fmla="*/ 82 h 89"/>
                <a:gd name="T26" fmla="*/ 16 w 167"/>
                <a:gd name="T27" fmla="*/ 84 h 89"/>
                <a:gd name="T28" fmla="*/ 18 w 167"/>
                <a:gd name="T29" fmla="*/ 86 h 89"/>
                <a:gd name="T30" fmla="*/ 23 w 167"/>
                <a:gd name="T31" fmla="*/ 89 h 89"/>
                <a:gd name="T32" fmla="*/ 26 w 167"/>
                <a:gd name="T33" fmla="*/ 89 h 89"/>
                <a:gd name="T34" fmla="*/ 31 w 167"/>
                <a:gd name="T35" fmla="*/ 86 h 89"/>
                <a:gd name="T36" fmla="*/ 33 w 167"/>
                <a:gd name="T37" fmla="*/ 84 h 89"/>
                <a:gd name="T38" fmla="*/ 33 w 167"/>
                <a:gd name="T39" fmla="*/ 82 h 89"/>
                <a:gd name="T40" fmla="*/ 134 w 167"/>
                <a:gd name="T41" fmla="*/ 82 h 89"/>
                <a:gd name="T42" fmla="*/ 134 w 167"/>
                <a:gd name="T43" fmla="*/ 84 h 89"/>
                <a:gd name="T44" fmla="*/ 136 w 167"/>
                <a:gd name="T45" fmla="*/ 86 h 89"/>
                <a:gd name="T46" fmla="*/ 141 w 167"/>
                <a:gd name="T47" fmla="*/ 89 h 89"/>
                <a:gd name="T48" fmla="*/ 144 w 167"/>
                <a:gd name="T49" fmla="*/ 89 h 89"/>
                <a:gd name="T50" fmla="*/ 149 w 167"/>
                <a:gd name="T51" fmla="*/ 86 h 89"/>
                <a:gd name="T52" fmla="*/ 151 w 167"/>
                <a:gd name="T53" fmla="*/ 84 h 89"/>
                <a:gd name="T54" fmla="*/ 151 w 167"/>
                <a:gd name="T55" fmla="*/ 82 h 89"/>
                <a:gd name="T56" fmla="*/ 156 w 167"/>
                <a:gd name="T57" fmla="*/ 82 h 89"/>
                <a:gd name="T58" fmla="*/ 167 w 167"/>
                <a:gd name="T59" fmla="*/ 66 h 89"/>
                <a:gd name="T60" fmla="*/ 167 w 167"/>
                <a:gd name="T61" fmla="*/ 11 h 89"/>
                <a:gd name="T62" fmla="*/ 156 w 167"/>
                <a:gd name="T63" fmla="*/ 0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7" h="89">
                  <a:moveTo>
                    <a:pt x="156" y="0"/>
                  </a:moveTo>
                  <a:cubicBezTo>
                    <a:pt x="145" y="0"/>
                    <a:pt x="145" y="0"/>
                    <a:pt x="145" y="0"/>
                  </a:cubicBezTo>
                  <a:cubicBezTo>
                    <a:pt x="135" y="0"/>
                    <a:pt x="135" y="0"/>
                    <a:pt x="135" y="0"/>
                  </a:cubicBezTo>
                  <a:cubicBezTo>
                    <a:pt x="128" y="0"/>
                    <a:pt x="123" y="3"/>
                    <a:pt x="123" y="11"/>
                  </a:cubicBezTo>
                  <a:cubicBezTo>
                    <a:pt x="123" y="48"/>
                    <a:pt x="123" y="48"/>
                    <a:pt x="123" y="48"/>
                  </a:cubicBezTo>
                  <a:cubicBezTo>
                    <a:pt x="43" y="48"/>
                    <a:pt x="43" y="48"/>
                    <a:pt x="43" y="48"/>
                  </a:cubicBezTo>
                  <a:cubicBezTo>
                    <a:pt x="43" y="11"/>
                    <a:pt x="43" y="11"/>
                    <a:pt x="43" y="11"/>
                  </a:cubicBezTo>
                  <a:cubicBezTo>
                    <a:pt x="43" y="3"/>
                    <a:pt x="40" y="0"/>
                    <a:pt x="33" y="0"/>
                  </a:cubicBezTo>
                  <a:cubicBezTo>
                    <a:pt x="22" y="0"/>
                    <a:pt x="22" y="0"/>
                    <a:pt x="22" y="0"/>
                  </a:cubicBezTo>
                  <a:cubicBezTo>
                    <a:pt x="12" y="0"/>
                    <a:pt x="12" y="0"/>
                    <a:pt x="12" y="0"/>
                  </a:cubicBezTo>
                  <a:cubicBezTo>
                    <a:pt x="4" y="0"/>
                    <a:pt x="0" y="3"/>
                    <a:pt x="0" y="11"/>
                  </a:cubicBezTo>
                  <a:cubicBezTo>
                    <a:pt x="0" y="66"/>
                    <a:pt x="0" y="66"/>
                    <a:pt x="0" y="66"/>
                  </a:cubicBezTo>
                  <a:cubicBezTo>
                    <a:pt x="0" y="73"/>
                    <a:pt x="9" y="82"/>
                    <a:pt x="16" y="82"/>
                  </a:cubicBezTo>
                  <a:cubicBezTo>
                    <a:pt x="16" y="82"/>
                    <a:pt x="16" y="83"/>
                    <a:pt x="16" y="84"/>
                  </a:cubicBezTo>
                  <a:cubicBezTo>
                    <a:pt x="17" y="85"/>
                    <a:pt x="17" y="85"/>
                    <a:pt x="18" y="86"/>
                  </a:cubicBezTo>
                  <a:cubicBezTo>
                    <a:pt x="19" y="88"/>
                    <a:pt x="21" y="89"/>
                    <a:pt x="23" y="89"/>
                  </a:cubicBezTo>
                  <a:cubicBezTo>
                    <a:pt x="26" y="89"/>
                    <a:pt x="26" y="89"/>
                    <a:pt x="26" y="89"/>
                  </a:cubicBezTo>
                  <a:cubicBezTo>
                    <a:pt x="28" y="89"/>
                    <a:pt x="30" y="88"/>
                    <a:pt x="31" y="86"/>
                  </a:cubicBezTo>
                  <a:cubicBezTo>
                    <a:pt x="32" y="85"/>
                    <a:pt x="32" y="85"/>
                    <a:pt x="33" y="84"/>
                  </a:cubicBezTo>
                  <a:cubicBezTo>
                    <a:pt x="33" y="83"/>
                    <a:pt x="33" y="82"/>
                    <a:pt x="33" y="82"/>
                  </a:cubicBezTo>
                  <a:cubicBezTo>
                    <a:pt x="134" y="82"/>
                    <a:pt x="134" y="82"/>
                    <a:pt x="134" y="82"/>
                  </a:cubicBezTo>
                  <a:cubicBezTo>
                    <a:pt x="134" y="82"/>
                    <a:pt x="134" y="83"/>
                    <a:pt x="134" y="84"/>
                  </a:cubicBezTo>
                  <a:cubicBezTo>
                    <a:pt x="135" y="85"/>
                    <a:pt x="135" y="85"/>
                    <a:pt x="136" y="86"/>
                  </a:cubicBezTo>
                  <a:cubicBezTo>
                    <a:pt x="137" y="88"/>
                    <a:pt x="139" y="89"/>
                    <a:pt x="141" y="89"/>
                  </a:cubicBezTo>
                  <a:cubicBezTo>
                    <a:pt x="144" y="89"/>
                    <a:pt x="144" y="89"/>
                    <a:pt x="144" y="89"/>
                  </a:cubicBezTo>
                  <a:cubicBezTo>
                    <a:pt x="146" y="89"/>
                    <a:pt x="148" y="88"/>
                    <a:pt x="149" y="86"/>
                  </a:cubicBezTo>
                  <a:cubicBezTo>
                    <a:pt x="150" y="85"/>
                    <a:pt x="150" y="85"/>
                    <a:pt x="151" y="84"/>
                  </a:cubicBezTo>
                  <a:cubicBezTo>
                    <a:pt x="151" y="83"/>
                    <a:pt x="151" y="82"/>
                    <a:pt x="151" y="82"/>
                  </a:cubicBezTo>
                  <a:cubicBezTo>
                    <a:pt x="156" y="82"/>
                    <a:pt x="156" y="82"/>
                    <a:pt x="156" y="82"/>
                  </a:cubicBezTo>
                  <a:cubicBezTo>
                    <a:pt x="163" y="82"/>
                    <a:pt x="167" y="73"/>
                    <a:pt x="167" y="66"/>
                  </a:cubicBezTo>
                  <a:cubicBezTo>
                    <a:pt x="167" y="11"/>
                    <a:pt x="167" y="11"/>
                    <a:pt x="167" y="11"/>
                  </a:cubicBezTo>
                  <a:cubicBezTo>
                    <a:pt x="167" y="3"/>
                    <a:pt x="163" y="0"/>
                    <a:pt x="15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93" name="Oval 45"/>
            <p:cNvSpPr>
              <a:spLocks noChangeArrowheads="1"/>
            </p:cNvSpPr>
            <p:nvPr/>
          </p:nvSpPr>
          <p:spPr bwMode="auto">
            <a:xfrm>
              <a:off x="5213350" y="2330450"/>
              <a:ext cx="49213" cy="492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94" name="Oval 46"/>
            <p:cNvSpPr>
              <a:spLocks noChangeArrowheads="1"/>
            </p:cNvSpPr>
            <p:nvPr/>
          </p:nvSpPr>
          <p:spPr bwMode="auto">
            <a:xfrm>
              <a:off x="5345113" y="2330450"/>
              <a:ext cx="52388" cy="492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95" name="Oval 47"/>
            <p:cNvSpPr>
              <a:spLocks noChangeArrowheads="1"/>
            </p:cNvSpPr>
            <p:nvPr/>
          </p:nvSpPr>
          <p:spPr bwMode="auto">
            <a:xfrm>
              <a:off x="5213350" y="2439988"/>
              <a:ext cx="49213" cy="492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96" name="Oval 48"/>
            <p:cNvSpPr>
              <a:spLocks noChangeArrowheads="1"/>
            </p:cNvSpPr>
            <p:nvPr/>
          </p:nvSpPr>
          <p:spPr bwMode="auto">
            <a:xfrm>
              <a:off x="5345113" y="2439988"/>
              <a:ext cx="52388" cy="492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97" name="Freeform 49"/>
            <p:cNvSpPr>
              <a:spLocks noEditPoints="1"/>
            </p:cNvSpPr>
            <p:nvPr/>
          </p:nvSpPr>
          <p:spPr bwMode="auto">
            <a:xfrm>
              <a:off x="3509963" y="2924175"/>
              <a:ext cx="757238" cy="354013"/>
            </a:xfrm>
            <a:custGeom>
              <a:avLst/>
              <a:gdLst>
                <a:gd name="T0" fmla="*/ 425 w 477"/>
                <a:gd name="T1" fmla="*/ 31 h 223"/>
                <a:gd name="T2" fmla="*/ 395 w 477"/>
                <a:gd name="T3" fmla="*/ 223 h 223"/>
                <a:gd name="T4" fmla="*/ 404 w 477"/>
                <a:gd name="T5" fmla="*/ 31 h 223"/>
                <a:gd name="T6" fmla="*/ 416 w 477"/>
                <a:gd name="T7" fmla="*/ 95 h 223"/>
                <a:gd name="T8" fmla="*/ 395 w 477"/>
                <a:gd name="T9" fmla="*/ 201 h 223"/>
                <a:gd name="T10" fmla="*/ 364 w 477"/>
                <a:gd name="T11" fmla="*/ 223 h 223"/>
                <a:gd name="T12" fmla="*/ 364 w 477"/>
                <a:gd name="T13" fmla="*/ 223 h 223"/>
                <a:gd name="T14" fmla="*/ 385 w 477"/>
                <a:gd name="T15" fmla="*/ 74 h 223"/>
                <a:gd name="T16" fmla="*/ 373 w 477"/>
                <a:gd name="T17" fmla="*/ 135 h 223"/>
                <a:gd name="T18" fmla="*/ 364 w 477"/>
                <a:gd name="T19" fmla="*/ 223 h 223"/>
                <a:gd name="T20" fmla="*/ 364 w 477"/>
                <a:gd name="T21" fmla="*/ 0 h 223"/>
                <a:gd name="T22" fmla="*/ 331 w 477"/>
                <a:gd name="T23" fmla="*/ 135 h 223"/>
                <a:gd name="T24" fmla="*/ 343 w 477"/>
                <a:gd name="T25" fmla="*/ 31 h 223"/>
                <a:gd name="T26" fmla="*/ 331 w 477"/>
                <a:gd name="T27" fmla="*/ 223 h 223"/>
                <a:gd name="T28" fmla="*/ 331 w 477"/>
                <a:gd name="T29" fmla="*/ 0 h 223"/>
                <a:gd name="T30" fmla="*/ 300 w 477"/>
                <a:gd name="T31" fmla="*/ 74 h 223"/>
                <a:gd name="T32" fmla="*/ 312 w 477"/>
                <a:gd name="T33" fmla="*/ 135 h 223"/>
                <a:gd name="T34" fmla="*/ 300 w 477"/>
                <a:gd name="T35" fmla="*/ 223 h 223"/>
                <a:gd name="T36" fmla="*/ 300 w 477"/>
                <a:gd name="T37" fmla="*/ 0 h 223"/>
                <a:gd name="T38" fmla="*/ 269 w 477"/>
                <a:gd name="T39" fmla="*/ 135 h 223"/>
                <a:gd name="T40" fmla="*/ 279 w 477"/>
                <a:gd name="T41" fmla="*/ 31 h 223"/>
                <a:gd name="T42" fmla="*/ 269 w 477"/>
                <a:gd name="T43" fmla="*/ 223 h 223"/>
                <a:gd name="T44" fmla="*/ 269 w 477"/>
                <a:gd name="T45" fmla="*/ 0 h 223"/>
                <a:gd name="T46" fmla="*/ 239 w 477"/>
                <a:gd name="T47" fmla="*/ 74 h 223"/>
                <a:gd name="T48" fmla="*/ 248 w 477"/>
                <a:gd name="T49" fmla="*/ 135 h 223"/>
                <a:gd name="T50" fmla="*/ 239 w 477"/>
                <a:gd name="T51" fmla="*/ 223 h 223"/>
                <a:gd name="T52" fmla="*/ 239 w 477"/>
                <a:gd name="T53" fmla="*/ 0 h 223"/>
                <a:gd name="T54" fmla="*/ 206 w 477"/>
                <a:gd name="T55" fmla="*/ 135 h 223"/>
                <a:gd name="T56" fmla="*/ 217 w 477"/>
                <a:gd name="T57" fmla="*/ 31 h 223"/>
                <a:gd name="T58" fmla="*/ 206 w 477"/>
                <a:gd name="T59" fmla="*/ 223 h 223"/>
                <a:gd name="T60" fmla="*/ 206 w 477"/>
                <a:gd name="T61" fmla="*/ 0 h 223"/>
                <a:gd name="T62" fmla="*/ 175 w 477"/>
                <a:gd name="T63" fmla="*/ 74 h 223"/>
                <a:gd name="T64" fmla="*/ 187 w 477"/>
                <a:gd name="T65" fmla="*/ 135 h 223"/>
                <a:gd name="T66" fmla="*/ 175 w 477"/>
                <a:gd name="T67" fmla="*/ 223 h 223"/>
                <a:gd name="T68" fmla="*/ 175 w 477"/>
                <a:gd name="T69" fmla="*/ 0 h 223"/>
                <a:gd name="T70" fmla="*/ 144 w 477"/>
                <a:gd name="T71" fmla="*/ 135 h 223"/>
                <a:gd name="T72" fmla="*/ 154 w 477"/>
                <a:gd name="T73" fmla="*/ 31 h 223"/>
                <a:gd name="T74" fmla="*/ 144 w 477"/>
                <a:gd name="T75" fmla="*/ 223 h 223"/>
                <a:gd name="T76" fmla="*/ 144 w 477"/>
                <a:gd name="T77" fmla="*/ 0 h 223"/>
                <a:gd name="T78" fmla="*/ 113 w 477"/>
                <a:gd name="T79" fmla="*/ 74 h 223"/>
                <a:gd name="T80" fmla="*/ 123 w 477"/>
                <a:gd name="T81" fmla="*/ 135 h 223"/>
                <a:gd name="T82" fmla="*/ 113 w 477"/>
                <a:gd name="T83" fmla="*/ 223 h 223"/>
                <a:gd name="T84" fmla="*/ 113 w 477"/>
                <a:gd name="T85" fmla="*/ 0 h 223"/>
                <a:gd name="T86" fmla="*/ 80 w 477"/>
                <a:gd name="T87" fmla="*/ 135 h 223"/>
                <a:gd name="T88" fmla="*/ 92 w 477"/>
                <a:gd name="T89" fmla="*/ 31 h 223"/>
                <a:gd name="T90" fmla="*/ 80 w 477"/>
                <a:gd name="T91" fmla="*/ 223 h 223"/>
                <a:gd name="T92" fmla="*/ 80 w 477"/>
                <a:gd name="T93" fmla="*/ 135 h 223"/>
                <a:gd name="T94" fmla="*/ 80 w 477"/>
                <a:gd name="T95" fmla="*/ 0 h 223"/>
                <a:gd name="T96" fmla="*/ 50 w 477"/>
                <a:gd name="T97" fmla="*/ 74 h 223"/>
                <a:gd name="T98" fmla="*/ 28 w 477"/>
                <a:gd name="T99" fmla="*/ 74 h 223"/>
                <a:gd name="T100" fmla="*/ 0 w 477"/>
                <a:gd name="T101"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7" h="223">
                  <a:moveTo>
                    <a:pt x="425" y="223"/>
                  </a:moveTo>
                  <a:lnTo>
                    <a:pt x="477" y="223"/>
                  </a:lnTo>
                  <a:lnTo>
                    <a:pt x="477" y="0"/>
                  </a:lnTo>
                  <a:lnTo>
                    <a:pt x="425" y="0"/>
                  </a:lnTo>
                  <a:lnTo>
                    <a:pt x="425" y="31"/>
                  </a:lnTo>
                  <a:lnTo>
                    <a:pt x="447" y="31"/>
                  </a:lnTo>
                  <a:lnTo>
                    <a:pt x="447" y="74"/>
                  </a:lnTo>
                  <a:lnTo>
                    <a:pt x="425" y="74"/>
                  </a:lnTo>
                  <a:lnTo>
                    <a:pt x="425" y="223"/>
                  </a:lnTo>
                  <a:close/>
                  <a:moveTo>
                    <a:pt x="395" y="223"/>
                  </a:moveTo>
                  <a:lnTo>
                    <a:pt x="425" y="223"/>
                  </a:lnTo>
                  <a:lnTo>
                    <a:pt x="425" y="74"/>
                  </a:lnTo>
                  <a:lnTo>
                    <a:pt x="404" y="74"/>
                  </a:lnTo>
                  <a:lnTo>
                    <a:pt x="404" y="31"/>
                  </a:lnTo>
                  <a:lnTo>
                    <a:pt x="404" y="31"/>
                  </a:lnTo>
                  <a:lnTo>
                    <a:pt x="425" y="31"/>
                  </a:lnTo>
                  <a:lnTo>
                    <a:pt x="425" y="0"/>
                  </a:lnTo>
                  <a:lnTo>
                    <a:pt x="395" y="0"/>
                  </a:lnTo>
                  <a:lnTo>
                    <a:pt x="395" y="95"/>
                  </a:lnTo>
                  <a:lnTo>
                    <a:pt x="416" y="95"/>
                  </a:lnTo>
                  <a:lnTo>
                    <a:pt x="416" y="135"/>
                  </a:lnTo>
                  <a:lnTo>
                    <a:pt x="416" y="135"/>
                  </a:lnTo>
                  <a:lnTo>
                    <a:pt x="395" y="135"/>
                  </a:lnTo>
                  <a:lnTo>
                    <a:pt x="395" y="159"/>
                  </a:lnTo>
                  <a:lnTo>
                    <a:pt x="395" y="201"/>
                  </a:lnTo>
                  <a:lnTo>
                    <a:pt x="395" y="223"/>
                  </a:lnTo>
                  <a:lnTo>
                    <a:pt x="395" y="223"/>
                  </a:lnTo>
                  <a:close/>
                  <a:moveTo>
                    <a:pt x="395" y="201"/>
                  </a:moveTo>
                  <a:lnTo>
                    <a:pt x="395" y="201"/>
                  </a:lnTo>
                  <a:close/>
                  <a:moveTo>
                    <a:pt x="364" y="223"/>
                  </a:moveTo>
                  <a:lnTo>
                    <a:pt x="395" y="223"/>
                  </a:lnTo>
                  <a:lnTo>
                    <a:pt x="395" y="201"/>
                  </a:lnTo>
                  <a:lnTo>
                    <a:pt x="364" y="201"/>
                  </a:lnTo>
                  <a:lnTo>
                    <a:pt x="364" y="223"/>
                  </a:lnTo>
                  <a:lnTo>
                    <a:pt x="364" y="223"/>
                  </a:lnTo>
                  <a:close/>
                  <a:moveTo>
                    <a:pt x="395" y="0"/>
                  </a:moveTo>
                  <a:lnTo>
                    <a:pt x="364" y="0"/>
                  </a:lnTo>
                  <a:lnTo>
                    <a:pt x="364" y="31"/>
                  </a:lnTo>
                  <a:lnTo>
                    <a:pt x="385" y="31"/>
                  </a:lnTo>
                  <a:lnTo>
                    <a:pt x="385" y="74"/>
                  </a:lnTo>
                  <a:lnTo>
                    <a:pt x="364" y="74"/>
                  </a:lnTo>
                  <a:lnTo>
                    <a:pt x="364" y="159"/>
                  </a:lnTo>
                  <a:lnTo>
                    <a:pt x="395" y="159"/>
                  </a:lnTo>
                  <a:lnTo>
                    <a:pt x="395" y="135"/>
                  </a:lnTo>
                  <a:lnTo>
                    <a:pt x="373" y="135"/>
                  </a:lnTo>
                  <a:lnTo>
                    <a:pt x="373" y="95"/>
                  </a:lnTo>
                  <a:lnTo>
                    <a:pt x="395" y="95"/>
                  </a:lnTo>
                  <a:lnTo>
                    <a:pt x="395" y="0"/>
                  </a:lnTo>
                  <a:close/>
                  <a:moveTo>
                    <a:pt x="331" y="223"/>
                  </a:moveTo>
                  <a:lnTo>
                    <a:pt x="364" y="223"/>
                  </a:lnTo>
                  <a:lnTo>
                    <a:pt x="364" y="201"/>
                  </a:lnTo>
                  <a:lnTo>
                    <a:pt x="331" y="201"/>
                  </a:lnTo>
                  <a:lnTo>
                    <a:pt x="331" y="223"/>
                  </a:lnTo>
                  <a:lnTo>
                    <a:pt x="331" y="223"/>
                  </a:lnTo>
                  <a:close/>
                  <a:moveTo>
                    <a:pt x="364" y="0"/>
                  </a:moveTo>
                  <a:lnTo>
                    <a:pt x="331" y="0"/>
                  </a:lnTo>
                  <a:lnTo>
                    <a:pt x="331" y="95"/>
                  </a:lnTo>
                  <a:lnTo>
                    <a:pt x="352" y="95"/>
                  </a:lnTo>
                  <a:lnTo>
                    <a:pt x="352" y="135"/>
                  </a:lnTo>
                  <a:lnTo>
                    <a:pt x="331" y="135"/>
                  </a:lnTo>
                  <a:lnTo>
                    <a:pt x="331" y="159"/>
                  </a:lnTo>
                  <a:lnTo>
                    <a:pt x="364" y="159"/>
                  </a:lnTo>
                  <a:lnTo>
                    <a:pt x="364" y="74"/>
                  </a:lnTo>
                  <a:lnTo>
                    <a:pt x="343" y="74"/>
                  </a:lnTo>
                  <a:lnTo>
                    <a:pt x="343" y="31"/>
                  </a:lnTo>
                  <a:lnTo>
                    <a:pt x="343" y="31"/>
                  </a:lnTo>
                  <a:lnTo>
                    <a:pt x="364" y="31"/>
                  </a:lnTo>
                  <a:lnTo>
                    <a:pt x="364" y="0"/>
                  </a:lnTo>
                  <a:close/>
                  <a:moveTo>
                    <a:pt x="300" y="223"/>
                  </a:moveTo>
                  <a:lnTo>
                    <a:pt x="331" y="223"/>
                  </a:lnTo>
                  <a:lnTo>
                    <a:pt x="331" y="201"/>
                  </a:lnTo>
                  <a:lnTo>
                    <a:pt x="300" y="201"/>
                  </a:lnTo>
                  <a:lnTo>
                    <a:pt x="300" y="223"/>
                  </a:lnTo>
                  <a:lnTo>
                    <a:pt x="300" y="223"/>
                  </a:lnTo>
                  <a:close/>
                  <a:moveTo>
                    <a:pt x="331" y="0"/>
                  </a:moveTo>
                  <a:lnTo>
                    <a:pt x="300" y="0"/>
                  </a:lnTo>
                  <a:lnTo>
                    <a:pt x="300" y="31"/>
                  </a:lnTo>
                  <a:lnTo>
                    <a:pt x="321" y="31"/>
                  </a:lnTo>
                  <a:lnTo>
                    <a:pt x="321" y="74"/>
                  </a:lnTo>
                  <a:lnTo>
                    <a:pt x="300" y="74"/>
                  </a:lnTo>
                  <a:lnTo>
                    <a:pt x="300" y="159"/>
                  </a:lnTo>
                  <a:lnTo>
                    <a:pt x="331" y="159"/>
                  </a:lnTo>
                  <a:lnTo>
                    <a:pt x="331" y="135"/>
                  </a:lnTo>
                  <a:lnTo>
                    <a:pt x="312" y="135"/>
                  </a:lnTo>
                  <a:lnTo>
                    <a:pt x="312" y="135"/>
                  </a:lnTo>
                  <a:lnTo>
                    <a:pt x="312" y="95"/>
                  </a:lnTo>
                  <a:lnTo>
                    <a:pt x="331" y="95"/>
                  </a:lnTo>
                  <a:lnTo>
                    <a:pt x="331" y="0"/>
                  </a:lnTo>
                  <a:close/>
                  <a:moveTo>
                    <a:pt x="269" y="223"/>
                  </a:moveTo>
                  <a:lnTo>
                    <a:pt x="300" y="223"/>
                  </a:lnTo>
                  <a:lnTo>
                    <a:pt x="300" y="201"/>
                  </a:lnTo>
                  <a:lnTo>
                    <a:pt x="269" y="201"/>
                  </a:lnTo>
                  <a:lnTo>
                    <a:pt x="269" y="223"/>
                  </a:lnTo>
                  <a:lnTo>
                    <a:pt x="269" y="223"/>
                  </a:lnTo>
                  <a:close/>
                  <a:moveTo>
                    <a:pt x="300" y="0"/>
                  </a:moveTo>
                  <a:lnTo>
                    <a:pt x="269" y="0"/>
                  </a:lnTo>
                  <a:lnTo>
                    <a:pt x="269" y="95"/>
                  </a:lnTo>
                  <a:lnTo>
                    <a:pt x="291" y="95"/>
                  </a:lnTo>
                  <a:lnTo>
                    <a:pt x="291" y="135"/>
                  </a:lnTo>
                  <a:lnTo>
                    <a:pt x="269" y="135"/>
                  </a:lnTo>
                  <a:lnTo>
                    <a:pt x="269" y="159"/>
                  </a:lnTo>
                  <a:lnTo>
                    <a:pt x="300" y="159"/>
                  </a:lnTo>
                  <a:lnTo>
                    <a:pt x="300" y="74"/>
                  </a:lnTo>
                  <a:lnTo>
                    <a:pt x="279" y="74"/>
                  </a:lnTo>
                  <a:lnTo>
                    <a:pt x="279" y="31"/>
                  </a:lnTo>
                  <a:lnTo>
                    <a:pt x="279" y="31"/>
                  </a:lnTo>
                  <a:lnTo>
                    <a:pt x="300" y="31"/>
                  </a:lnTo>
                  <a:lnTo>
                    <a:pt x="300" y="0"/>
                  </a:lnTo>
                  <a:close/>
                  <a:moveTo>
                    <a:pt x="239" y="223"/>
                  </a:moveTo>
                  <a:lnTo>
                    <a:pt x="269" y="223"/>
                  </a:lnTo>
                  <a:lnTo>
                    <a:pt x="269" y="201"/>
                  </a:lnTo>
                  <a:lnTo>
                    <a:pt x="239" y="201"/>
                  </a:lnTo>
                  <a:lnTo>
                    <a:pt x="239" y="223"/>
                  </a:lnTo>
                  <a:lnTo>
                    <a:pt x="239" y="223"/>
                  </a:lnTo>
                  <a:close/>
                  <a:moveTo>
                    <a:pt x="269" y="0"/>
                  </a:moveTo>
                  <a:lnTo>
                    <a:pt x="239" y="0"/>
                  </a:lnTo>
                  <a:lnTo>
                    <a:pt x="239" y="31"/>
                  </a:lnTo>
                  <a:lnTo>
                    <a:pt x="260" y="31"/>
                  </a:lnTo>
                  <a:lnTo>
                    <a:pt x="260" y="74"/>
                  </a:lnTo>
                  <a:lnTo>
                    <a:pt x="239" y="74"/>
                  </a:lnTo>
                  <a:lnTo>
                    <a:pt x="239" y="159"/>
                  </a:lnTo>
                  <a:lnTo>
                    <a:pt x="269" y="159"/>
                  </a:lnTo>
                  <a:lnTo>
                    <a:pt x="269" y="135"/>
                  </a:lnTo>
                  <a:lnTo>
                    <a:pt x="248" y="135"/>
                  </a:lnTo>
                  <a:lnTo>
                    <a:pt x="248" y="135"/>
                  </a:lnTo>
                  <a:lnTo>
                    <a:pt x="248" y="95"/>
                  </a:lnTo>
                  <a:lnTo>
                    <a:pt x="269" y="95"/>
                  </a:lnTo>
                  <a:lnTo>
                    <a:pt x="269" y="0"/>
                  </a:lnTo>
                  <a:close/>
                  <a:moveTo>
                    <a:pt x="206" y="223"/>
                  </a:moveTo>
                  <a:lnTo>
                    <a:pt x="239" y="223"/>
                  </a:lnTo>
                  <a:lnTo>
                    <a:pt x="239" y="201"/>
                  </a:lnTo>
                  <a:lnTo>
                    <a:pt x="206" y="201"/>
                  </a:lnTo>
                  <a:lnTo>
                    <a:pt x="206" y="223"/>
                  </a:lnTo>
                  <a:lnTo>
                    <a:pt x="206" y="223"/>
                  </a:lnTo>
                  <a:close/>
                  <a:moveTo>
                    <a:pt x="239" y="0"/>
                  </a:moveTo>
                  <a:lnTo>
                    <a:pt x="206" y="0"/>
                  </a:lnTo>
                  <a:lnTo>
                    <a:pt x="206" y="95"/>
                  </a:lnTo>
                  <a:lnTo>
                    <a:pt x="227" y="95"/>
                  </a:lnTo>
                  <a:lnTo>
                    <a:pt x="227" y="135"/>
                  </a:lnTo>
                  <a:lnTo>
                    <a:pt x="206" y="135"/>
                  </a:lnTo>
                  <a:lnTo>
                    <a:pt x="206" y="159"/>
                  </a:lnTo>
                  <a:lnTo>
                    <a:pt x="239" y="159"/>
                  </a:lnTo>
                  <a:lnTo>
                    <a:pt x="239" y="74"/>
                  </a:lnTo>
                  <a:lnTo>
                    <a:pt x="217" y="74"/>
                  </a:lnTo>
                  <a:lnTo>
                    <a:pt x="217" y="31"/>
                  </a:lnTo>
                  <a:lnTo>
                    <a:pt x="217" y="31"/>
                  </a:lnTo>
                  <a:lnTo>
                    <a:pt x="239" y="31"/>
                  </a:lnTo>
                  <a:lnTo>
                    <a:pt x="239" y="0"/>
                  </a:lnTo>
                  <a:close/>
                  <a:moveTo>
                    <a:pt x="175" y="223"/>
                  </a:moveTo>
                  <a:lnTo>
                    <a:pt x="206" y="223"/>
                  </a:lnTo>
                  <a:lnTo>
                    <a:pt x="206" y="201"/>
                  </a:lnTo>
                  <a:lnTo>
                    <a:pt x="175" y="201"/>
                  </a:lnTo>
                  <a:lnTo>
                    <a:pt x="175" y="223"/>
                  </a:lnTo>
                  <a:lnTo>
                    <a:pt x="175" y="223"/>
                  </a:lnTo>
                  <a:close/>
                  <a:moveTo>
                    <a:pt x="206" y="0"/>
                  </a:moveTo>
                  <a:lnTo>
                    <a:pt x="175" y="0"/>
                  </a:lnTo>
                  <a:lnTo>
                    <a:pt x="175" y="31"/>
                  </a:lnTo>
                  <a:lnTo>
                    <a:pt x="196" y="31"/>
                  </a:lnTo>
                  <a:lnTo>
                    <a:pt x="196" y="74"/>
                  </a:lnTo>
                  <a:lnTo>
                    <a:pt x="175" y="74"/>
                  </a:lnTo>
                  <a:lnTo>
                    <a:pt x="175" y="159"/>
                  </a:lnTo>
                  <a:lnTo>
                    <a:pt x="206" y="159"/>
                  </a:lnTo>
                  <a:lnTo>
                    <a:pt x="206" y="135"/>
                  </a:lnTo>
                  <a:lnTo>
                    <a:pt x="187" y="135"/>
                  </a:lnTo>
                  <a:lnTo>
                    <a:pt x="187" y="135"/>
                  </a:lnTo>
                  <a:lnTo>
                    <a:pt x="187" y="95"/>
                  </a:lnTo>
                  <a:lnTo>
                    <a:pt x="206" y="95"/>
                  </a:lnTo>
                  <a:lnTo>
                    <a:pt x="206" y="0"/>
                  </a:lnTo>
                  <a:close/>
                  <a:moveTo>
                    <a:pt x="144" y="223"/>
                  </a:moveTo>
                  <a:lnTo>
                    <a:pt x="175" y="223"/>
                  </a:lnTo>
                  <a:lnTo>
                    <a:pt x="175" y="201"/>
                  </a:lnTo>
                  <a:lnTo>
                    <a:pt x="144" y="201"/>
                  </a:lnTo>
                  <a:lnTo>
                    <a:pt x="144" y="223"/>
                  </a:lnTo>
                  <a:lnTo>
                    <a:pt x="144" y="223"/>
                  </a:lnTo>
                  <a:close/>
                  <a:moveTo>
                    <a:pt x="175" y="0"/>
                  </a:moveTo>
                  <a:lnTo>
                    <a:pt x="144" y="0"/>
                  </a:lnTo>
                  <a:lnTo>
                    <a:pt x="144" y="95"/>
                  </a:lnTo>
                  <a:lnTo>
                    <a:pt x="165" y="95"/>
                  </a:lnTo>
                  <a:lnTo>
                    <a:pt x="165" y="135"/>
                  </a:lnTo>
                  <a:lnTo>
                    <a:pt x="144" y="135"/>
                  </a:lnTo>
                  <a:lnTo>
                    <a:pt x="144" y="159"/>
                  </a:lnTo>
                  <a:lnTo>
                    <a:pt x="175" y="159"/>
                  </a:lnTo>
                  <a:lnTo>
                    <a:pt x="175" y="74"/>
                  </a:lnTo>
                  <a:lnTo>
                    <a:pt x="154" y="74"/>
                  </a:lnTo>
                  <a:lnTo>
                    <a:pt x="154" y="31"/>
                  </a:lnTo>
                  <a:lnTo>
                    <a:pt x="154" y="31"/>
                  </a:lnTo>
                  <a:lnTo>
                    <a:pt x="175" y="31"/>
                  </a:lnTo>
                  <a:lnTo>
                    <a:pt x="175" y="0"/>
                  </a:lnTo>
                  <a:close/>
                  <a:moveTo>
                    <a:pt x="113" y="223"/>
                  </a:moveTo>
                  <a:lnTo>
                    <a:pt x="144" y="223"/>
                  </a:lnTo>
                  <a:lnTo>
                    <a:pt x="144" y="201"/>
                  </a:lnTo>
                  <a:lnTo>
                    <a:pt x="113" y="201"/>
                  </a:lnTo>
                  <a:lnTo>
                    <a:pt x="113" y="223"/>
                  </a:lnTo>
                  <a:lnTo>
                    <a:pt x="113" y="223"/>
                  </a:lnTo>
                  <a:close/>
                  <a:moveTo>
                    <a:pt x="144" y="0"/>
                  </a:moveTo>
                  <a:lnTo>
                    <a:pt x="113" y="0"/>
                  </a:lnTo>
                  <a:lnTo>
                    <a:pt x="113" y="31"/>
                  </a:lnTo>
                  <a:lnTo>
                    <a:pt x="135" y="31"/>
                  </a:lnTo>
                  <a:lnTo>
                    <a:pt x="135" y="74"/>
                  </a:lnTo>
                  <a:lnTo>
                    <a:pt x="113" y="74"/>
                  </a:lnTo>
                  <a:lnTo>
                    <a:pt x="113" y="159"/>
                  </a:lnTo>
                  <a:lnTo>
                    <a:pt x="144" y="159"/>
                  </a:lnTo>
                  <a:lnTo>
                    <a:pt x="144" y="135"/>
                  </a:lnTo>
                  <a:lnTo>
                    <a:pt x="123" y="135"/>
                  </a:lnTo>
                  <a:lnTo>
                    <a:pt x="123" y="135"/>
                  </a:lnTo>
                  <a:lnTo>
                    <a:pt x="123" y="95"/>
                  </a:lnTo>
                  <a:lnTo>
                    <a:pt x="144" y="95"/>
                  </a:lnTo>
                  <a:lnTo>
                    <a:pt x="144" y="0"/>
                  </a:lnTo>
                  <a:close/>
                  <a:moveTo>
                    <a:pt x="80" y="223"/>
                  </a:moveTo>
                  <a:lnTo>
                    <a:pt x="113" y="223"/>
                  </a:lnTo>
                  <a:lnTo>
                    <a:pt x="113" y="201"/>
                  </a:lnTo>
                  <a:lnTo>
                    <a:pt x="80" y="201"/>
                  </a:lnTo>
                  <a:lnTo>
                    <a:pt x="80" y="223"/>
                  </a:lnTo>
                  <a:lnTo>
                    <a:pt x="80" y="223"/>
                  </a:lnTo>
                  <a:close/>
                  <a:moveTo>
                    <a:pt x="113" y="0"/>
                  </a:moveTo>
                  <a:lnTo>
                    <a:pt x="80" y="0"/>
                  </a:lnTo>
                  <a:lnTo>
                    <a:pt x="80" y="95"/>
                  </a:lnTo>
                  <a:lnTo>
                    <a:pt x="102" y="95"/>
                  </a:lnTo>
                  <a:lnTo>
                    <a:pt x="102" y="135"/>
                  </a:lnTo>
                  <a:lnTo>
                    <a:pt x="80" y="135"/>
                  </a:lnTo>
                  <a:lnTo>
                    <a:pt x="80" y="159"/>
                  </a:lnTo>
                  <a:lnTo>
                    <a:pt x="113" y="159"/>
                  </a:lnTo>
                  <a:lnTo>
                    <a:pt x="113" y="74"/>
                  </a:lnTo>
                  <a:lnTo>
                    <a:pt x="92" y="74"/>
                  </a:lnTo>
                  <a:lnTo>
                    <a:pt x="92" y="31"/>
                  </a:lnTo>
                  <a:lnTo>
                    <a:pt x="92" y="31"/>
                  </a:lnTo>
                  <a:lnTo>
                    <a:pt x="113" y="31"/>
                  </a:lnTo>
                  <a:lnTo>
                    <a:pt x="113" y="0"/>
                  </a:lnTo>
                  <a:close/>
                  <a:moveTo>
                    <a:pt x="50" y="223"/>
                  </a:moveTo>
                  <a:lnTo>
                    <a:pt x="80" y="223"/>
                  </a:lnTo>
                  <a:lnTo>
                    <a:pt x="80" y="201"/>
                  </a:lnTo>
                  <a:lnTo>
                    <a:pt x="80" y="201"/>
                  </a:lnTo>
                  <a:lnTo>
                    <a:pt x="80" y="159"/>
                  </a:lnTo>
                  <a:lnTo>
                    <a:pt x="80" y="159"/>
                  </a:lnTo>
                  <a:lnTo>
                    <a:pt x="80" y="135"/>
                  </a:lnTo>
                  <a:lnTo>
                    <a:pt x="61" y="135"/>
                  </a:lnTo>
                  <a:lnTo>
                    <a:pt x="61" y="135"/>
                  </a:lnTo>
                  <a:lnTo>
                    <a:pt x="61" y="95"/>
                  </a:lnTo>
                  <a:lnTo>
                    <a:pt x="80" y="95"/>
                  </a:lnTo>
                  <a:lnTo>
                    <a:pt x="80" y="0"/>
                  </a:lnTo>
                  <a:lnTo>
                    <a:pt x="50" y="0"/>
                  </a:lnTo>
                  <a:lnTo>
                    <a:pt x="50" y="31"/>
                  </a:lnTo>
                  <a:lnTo>
                    <a:pt x="71" y="31"/>
                  </a:lnTo>
                  <a:lnTo>
                    <a:pt x="71" y="74"/>
                  </a:lnTo>
                  <a:lnTo>
                    <a:pt x="50" y="74"/>
                  </a:lnTo>
                  <a:lnTo>
                    <a:pt x="50" y="223"/>
                  </a:lnTo>
                  <a:close/>
                  <a:moveTo>
                    <a:pt x="0" y="223"/>
                  </a:moveTo>
                  <a:lnTo>
                    <a:pt x="50" y="223"/>
                  </a:lnTo>
                  <a:lnTo>
                    <a:pt x="50" y="74"/>
                  </a:lnTo>
                  <a:lnTo>
                    <a:pt x="28" y="74"/>
                  </a:lnTo>
                  <a:lnTo>
                    <a:pt x="28" y="31"/>
                  </a:lnTo>
                  <a:lnTo>
                    <a:pt x="28" y="31"/>
                  </a:lnTo>
                  <a:lnTo>
                    <a:pt x="50" y="31"/>
                  </a:lnTo>
                  <a:lnTo>
                    <a:pt x="50" y="0"/>
                  </a:lnTo>
                  <a:lnTo>
                    <a:pt x="0" y="0"/>
                  </a:lnTo>
                  <a:lnTo>
                    <a:pt x="0" y="2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98" name="Freeform 50"/>
            <p:cNvSpPr>
              <a:spLocks noEditPoints="1"/>
            </p:cNvSpPr>
            <p:nvPr/>
          </p:nvSpPr>
          <p:spPr bwMode="auto">
            <a:xfrm>
              <a:off x="3509963" y="2924175"/>
              <a:ext cx="757238" cy="354013"/>
            </a:xfrm>
            <a:custGeom>
              <a:avLst/>
              <a:gdLst>
                <a:gd name="T0" fmla="*/ 425 w 477"/>
                <a:gd name="T1" fmla="*/ 31 h 223"/>
                <a:gd name="T2" fmla="*/ 395 w 477"/>
                <a:gd name="T3" fmla="*/ 223 h 223"/>
                <a:gd name="T4" fmla="*/ 404 w 477"/>
                <a:gd name="T5" fmla="*/ 31 h 223"/>
                <a:gd name="T6" fmla="*/ 416 w 477"/>
                <a:gd name="T7" fmla="*/ 95 h 223"/>
                <a:gd name="T8" fmla="*/ 395 w 477"/>
                <a:gd name="T9" fmla="*/ 201 h 223"/>
                <a:gd name="T10" fmla="*/ 364 w 477"/>
                <a:gd name="T11" fmla="*/ 223 h 223"/>
                <a:gd name="T12" fmla="*/ 364 w 477"/>
                <a:gd name="T13" fmla="*/ 223 h 223"/>
                <a:gd name="T14" fmla="*/ 385 w 477"/>
                <a:gd name="T15" fmla="*/ 74 h 223"/>
                <a:gd name="T16" fmla="*/ 373 w 477"/>
                <a:gd name="T17" fmla="*/ 135 h 223"/>
                <a:gd name="T18" fmla="*/ 364 w 477"/>
                <a:gd name="T19" fmla="*/ 223 h 223"/>
                <a:gd name="T20" fmla="*/ 364 w 477"/>
                <a:gd name="T21" fmla="*/ 0 h 223"/>
                <a:gd name="T22" fmla="*/ 331 w 477"/>
                <a:gd name="T23" fmla="*/ 135 h 223"/>
                <a:gd name="T24" fmla="*/ 343 w 477"/>
                <a:gd name="T25" fmla="*/ 31 h 223"/>
                <a:gd name="T26" fmla="*/ 331 w 477"/>
                <a:gd name="T27" fmla="*/ 223 h 223"/>
                <a:gd name="T28" fmla="*/ 331 w 477"/>
                <a:gd name="T29" fmla="*/ 0 h 223"/>
                <a:gd name="T30" fmla="*/ 300 w 477"/>
                <a:gd name="T31" fmla="*/ 74 h 223"/>
                <a:gd name="T32" fmla="*/ 312 w 477"/>
                <a:gd name="T33" fmla="*/ 135 h 223"/>
                <a:gd name="T34" fmla="*/ 300 w 477"/>
                <a:gd name="T35" fmla="*/ 223 h 223"/>
                <a:gd name="T36" fmla="*/ 300 w 477"/>
                <a:gd name="T37" fmla="*/ 0 h 223"/>
                <a:gd name="T38" fmla="*/ 269 w 477"/>
                <a:gd name="T39" fmla="*/ 135 h 223"/>
                <a:gd name="T40" fmla="*/ 279 w 477"/>
                <a:gd name="T41" fmla="*/ 31 h 223"/>
                <a:gd name="T42" fmla="*/ 269 w 477"/>
                <a:gd name="T43" fmla="*/ 223 h 223"/>
                <a:gd name="T44" fmla="*/ 269 w 477"/>
                <a:gd name="T45" fmla="*/ 0 h 223"/>
                <a:gd name="T46" fmla="*/ 239 w 477"/>
                <a:gd name="T47" fmla="*/ 74 h 223"/>
                <a:gd name="T48" fmla="*/ 248 w 477"/>
                <a:gd name="T49" fmla="*/ 135 h 223"/>
                <a:gd name="T50" fmla="*/ 239 w 477"/>
                <a:gd name="T51" fmla="*/ 223 h 223"/>
                <a:gd name="T52" fmla="*/ 239 w 477"/>
                <a:gd name="T53" fmla="*/ 0 h 223"/>
                <a:gd name="T54" fmla="*/ 206 w 477"/>
                <a:gd name="T55" fmla="*/ 135 h 223"/>
                <a:gd name="T56" fmla="*/ 217 w 477"/>
                <a:gd name="T57" fmla="*/ 31 h 223"/>
                <a:gd name="T58" fmla="*/ 206 w 477"/>
                <a:gd name="T59" fmla="*/ 223 h 223"/>
                <a:gd name="T60" fmla="*/ 206 w 477"/>
                <a:gd name="T61" fmla="*/ 0 h 223"/>
                <a:gd name="T62" fmla="*/ 175 w 477"/>
                <a:gd name="T63" fmla="*/ 74 h 223"/>
                <a:gd name="T64" fmla="*/ 187 w 477"/>
                <a:gd name="T65" fmla="*/ 135 h 223"/>
                <a:gd name="T66" fmla="*/ 175 w 477"/>
                <a:gd name="T67" fmla="*/ 223 h 223"/>
                <a:gd name="T68" fmla="*/ 175 w 477"/>
                <a:gd name="T69" fmla="*/ 0 h 223"/>
                <a:gd name="T70" fmla="*/ 144 w 477"/>
                <a:gd name="T71" fmla="*/ 135 h 223"/>
                <a:gd name="T72" fmla="*/ 154 w 477"/>
                <a:gd name="T73" fmla="*/ 31 h 223"/>
                <a:gd name="T74" fmla="*/ 144 w 477"/>
                <a:gd name="T75" fmla="*/ 223 h 223"/>
                <a:gd name="T76" fmla="*/ 144 w 477"/>
                <a:gd name="T77" fmla="*/ 0 h 223"/>
                <a:gd name="T78" fmla="*/ 113 w 477"/>
                <a:gd name="T79" fmla="*/ 74 h 223"/>
                <a:gd name="T80" fmla="*/ 123 w 477"/>
                <a:gd name="T81" fmla="*/ 135 h 223"/>
                <a:gd name="T82" fmla="*/ 113 w 477"/>
                <a:gd name="T83" fmla="*/ 223 h 223"/>
                <a:gd name="T84" fmla="*/ 113 w 477"/>
                <a:gd name="T85" fmla="*/ 0 h 223"/>
                <a:gd name="T86" fmla="*/ 80 w 477"/>
                <a:gd name="T87" fmla="*/ 135 h 223"/>
                <a:gd name="T88" fmla="*/ 92 w 477"/>
                <a:gd name="T89" fmla="*/ 31 h 223"/>
                <a:gd name="T90" fmla="*/ 80 w 477"/>
                <a:gd name="T91" fmla="*/ 223 h 223"/>
                <a:gd name="T92" fmla="*/ 80 w 477"/>
                <a:gd name="T93" fmla="*/ 135 h 223"/>
                <a:gd name="T94" fmla="*/ 80 w 477"/>
                <a:gd name="T95" fmla="*/ 0 h 223"/>
                <a:gd name="T96" fmla="*/ 50 w 477"/>
                <a:gd name="T97" fmla="*/ 74 h 223"/>
                <a:gd name="T98" fmla="*/ 28 w 477"/>
                <a:gd name="T99" fmla="*/ 74 h 223"/>
                <a:gd name="T100" fmla="*/ 0 w 477"/>
                <a:gd name="T101"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7" h="223">
                  <a:moveTo>
                    <a:pt x="425" y="223"/>
                  </a:moveTo>
                  <a:lnTo>
                    <a:pt x="477" y="223"/>
                  </a:lnTo>
                  <a:lnTo>
                    <a:pt x="477" y="0"/>
                  </a:lnTo>
                  <a:lnTo>
                    <a:pt x="425" y="0"/>
                  </a:lnTo>
                  <a:lnTo>
                    <a:pt x="425" y="31"/>
                  </a:lnTo>
                  <a:lnTo>
                    <a:pt x="447" y="31"/>
                  </a:lnTo>
                  <a:lnTo>
                    <a:pt x="447" y="74"/>
                  </a:lnTo>
                  <a:lnTo>
                    <a:pt x="425" y="74"/>
                  </a:lnTo>
                  <a:lnTo>
                    <a:pt x="425" y="223"/>
                  </a:lnTo>
                  <a:moveTo>
                    <a:pt x="395" y="223"/>
                  </a:moveTo>
                  <a:lnTo>
                    <a:pt x="425" y="223"/>
                  </a:lnTo>
                  <a:lnTo>
                    <a:pt x="425" y="74"/>
                  </a:lnTo>
                  <a:lnTo>
                    <a:pt x="404" y="74"/>
                  </a:lnTo>
                  <a:lnTo>
                    <a:pt x="404" y="31"/>
                  </a:lnTo>
                  <a:lnTo>
                    <a:pt x="404" y="31"/>
                  </a:lnTo>
                  <a:lnTo>
                    <a:pt x="425" y="31"/>
                  </a:lnTo>
                  <a:lnTo>
                    <a:pt x="425" y="0"/>
                  </a:lnTo>
                  <a:lnTo>
                    <a:pt x="395" y="0"/>
                  </a:lnTo>
                  <a:lnTo>
                    <a:pt x="395" y="95"/>
                  </a:lnTo>
                  <a:lnTo>
                    <a:pt x="416" y="95"/>
                  </a:lnTo>
                  <a:lnTo>
                    <a:pt x="416" y="135"/>
                  </a:lnTo>
                  <a:lnTo>
                    <a:pt x="416" y="135"/>
                  </a:lnTo>
                  <a:lnTo>
                    <a:pt x="395" y="135"/>
                  </a:lnTo>
                  <a:lnTo>
                    <a:pt x="395" y="159"/>
                  </a:lnTo>
                  <a:lnTo>
                    <a:pt x="395" y="201"/>
                  </a:lnTo>
                  <a:lnTo>
                    <a:pt x="395" y="223"/>
                  </a:lnTo>
                  <a:lnTo>
                    <a:pt x="395" y="223"/>
                  </a:lnTo>
                  <a:moveTo>
                    <a:pt x="395" y="201"/>
                  </a:moveTo>
                  <a:lnTo>
                    <a:pt x="395" y="201"/>
                  </a:lnTo>
                  <a:moveTo>
                    <a:pt x="364" y="223"/>
                  </a:moveTo>
                  <a:lnTo>
                    <a:pt x="395" y="223"/>
                  </a:lnTo>
                  <a:lnTo>
                    <a:pt x="395" y="201"/>
                  </a:lnTo>
                  <a:lnTo>
                    <a:pt x="364" y="201"/>
                  </a:lnTo>
                  <a:lnTo>
                    <a:pt x="364" y="223"/>
                  </a:lnTo>
                  <a:lnTo>
                    <a:pt x="364" y="223"/>
                  </a:lnTo>
                  <a:moveTo>
                    <a:pt x="395" y="0"/>
                  </a:moveTo>
                  <a:lnTo>
                    <a:pt x="364" y="0"/>
                  </a:lnTo>
                  <a:lnTo>
                    <a:pt x="364" y="31"/>
                  </a:lnTo>
                  <a:lnTo>
                    <a:pt x="385" y="31"/>
                  </a:lnTo>
                  <a:lnTo>
                    <a:pt x="385" y="74"/>
                  </a:lnTo>
                  <a:lnTo>
                    <a:pt x="364" y="74"/>
                  </a:lnTo>
                  <a:lnTo>
                    <a:pt x="364" y="159"/>
                  </a:lnTo>
                  <a:lnTo>
                    <a:pt x="395" y="159"/>
                  </a:lnTo>
                  <a:lnTo>
                    <a:pt x="395" y="135"/>
                  </a:lnTo>
                  <a:lnTo>
                    <a:pt x="373" y="135"/>
                  </a:lnTo>
                  <a:lnTo>
                    <a:pt x="373" y="95"/>
                  </a:lnTo>
                  <a:lnTo>
                    <a:pt x="395" y="95"/>
                  </a:lnTo>
                  <a:lnTo>
                    <a:pt x="395" y="0"/>
                  </a:lnTo>
                  <a:moveTo>
                    <a:pt x="331" y="223"/>
                  </a:moveTo>
                  <a:lnTo>
                    <a:pt x="364" y="223"/>
                  </a:lnTo>
                  <a:lnTo>
                    <a:pt x="364" y="201"/>
                  </a:lnTo>
                  <a:lnTo>
                    <a:pt x="331" y="201"/>
                  </a:lnTo>
                  <a:lnTo>
                    <a:pt x="331" y="223"/>
                  </a:lnTo>
                  <a:lnTo>
                    <a:pt x="331" y="223"/>
                  </a:lnTo>
                  <a:moveTo>
                    <a:pt x="364" y="0"/>
                  </a:moveTo>
                  <a:lnTo>
                    <a:pt x="331" y="0"/>
                  </a:lnTo>
                  <a:lnTo>
                    <a:pt x="331" y="95"/>
                  </a:lnTo>
                  <a:lnTo>
                    <a:pt x="352" y="95"/>
                  </a:lnTo>
                  <a:lnTo>
                    <a:pt x="352" y="135"/>
                  </a:lnTo>
                  <a:lnTo>
                    <a:pt x="331" y="135"/>
                  </a:lnTo>
                  <a:lnTo>
                    <a:pt x="331" y="159"/>
                  </a:lnTo>
                  <a:lnTo>
                    <a:pt x="364" y="159"/>
                  </a:lnTo>
                  <a:lnTo>
                    <a:pt x="364" y="74"/>
                  </a:lnTo>
                  <a:lnTo>
                    <a:pt x="343" y="74"/>
                  </a:lnTo>
                  <a:lnTo>
                    <a:pt x="343" y="31"/>
                  </a:lnTo>
                  <a:lnTo>
                    <a:pt x="343" y="31"/>
                  </a:lnTo>
                  <a:lnTo>
                    <a:pt x="364" y="31"/>
                  </a:lnTo>
                  <a:lnTo>
                    <a:pt x="364" y="0"/>
                  </a:lnTo>
                  <a:moveTo>
                    <a:pt x="300" y="223"/>
                  </a:moveTo>
                  <a:lnTo>
                    <a:pt x="331" y="223"/>
                  </a:lnTo>
                  <a:lnTo>
                    <a:pt x="331" y="201"/>
                  </a:lnTo>
                  <a:lnTo>
                    <a:pt x="300" y="201"/>
                  </a:lnTo>
                  <a:lnTo>
                    <a:pt x="300" y="223"/>
                  </a:lnTo>
                  <a:lnTo>
                    <a:pt x="300" y="223"/>
                  </a:lnTo>
                  <a:moveTo>
                    <a:pt x="331" y="0"/>
                  </a:moveTo>
                  <a:lnTo>
                    <a:pt x="300" y="0"/>
                  </a:lnTo>
                  <a:lnTo>
                    <a:pt x="300" y="31"/>
                  </a:lnTo>
                  <a:lnTo>
                    <a:pt x="321" y="31"/>
                  </a:lnTo>
                  <a:lnTo>
                    <a:pt x="321" y="74"/>
                  </a:lnTo>
                  <a:lnTo>
                    <a:pt x="300" y="74"/>
                  </a:lnTo>
                  <a:lnTo>
                    <a:pt x="300" y="159"/>
                  </a:lnTo>
                  <a:lnTo>
                    <a:pt x="331" y="159"/>
                  </a:lnTo>
                  <a:lnTo>
                    <a:pt x="331" y="135"/>
                  </a:lnTo>
                  <a:lnTo>
                    <a:pt x="312" y="135"/>
                  </a:lnTo>
                  <a:lnTo>
                    <a:pt x="312" y="135"/>
                  </a:lnTo>
                  <a:lnTo>
                    <a:pt x="312" y="95"/>
                  </a:lnTo>
                  <a:lnTo>
                    <a:pt x="331" y="95"/>
                  </a:lnTo>
                  <a:lnTo>
                    <a:pt x="331" y="0"/>
                  </a:lnTo>
                  <a:moveTo>
                    <a:pt x="269" y="223"/>
                  </a:moveTo>
                  <a:lnTo>
                    <a:pt x="300" y="223"/>
                  </a:lnTo>
                  <a:lnTo>
                    <a:pt x="300" y="201"/>
                  </a:lnTo>
                  <a:lnTo>
                    <a:pt x="269" y="201"/>
                  </a:lnTo>
                  <a:lnTo>
                    <a:pt x="269" y="223"/>
                  </a:lnTo>
                  <a:lnTo>
                    <a:pt x="269" y="223"/>
                  </a:lnTo>
                  <a:moveTo>
                    <a:pt x="300" y="0"/>
                  </a:moveTo>
                  <a:lnTo>
                    <a:pt x="269" y="0"/>
                  </a:lnTo>
                  <a:lnTo>
                    <a:pt x="269" y="95"/>
                  </a:lnTo>
                  <a:lnTo>
                    <a:pt x="291" y="95"/>
                  </a:lnTo>
                  <a:lnTo>
                    <a:pt x="291" y="135"/>
                  </a:lnTo>
                  <a:lnTo>
                    <a:pt x="269" y="135"/>
                  </a:lnTo>
                  <a:lnTo>
                    <a:pt x="269" y="159"/>
                  </a:lnTo>
                  <a:lnTo>
                    <a:pt x="300" y="159"/>
                  </a:lnTo>
                  <a:lnTo>
                    <a:pt x="300" y="74"/>
                  </a:lnTo>
                  <a:lnTo>
                    <a:pt x="279" y="74"/>
                  </a:lnTo>
                  <a:lnTo>
                    <a:pt x="279" y="31"/>
                  </a:lnTo>
                  <a:lnTo>
                    <a:pt x="279" y="31"/>
                  </a:lnTo>
                  <a:lnTo>
                    <a:pt x="300" y="31"/>
                  </a:lnTo>
                  <a:lnTo>
                    <a:pt x="300" y="0"/>
                  </a:lnTo>
                  <a:moveTo>
                    <a:pt x="239" y="223"/>
                  </a:moveTo>
                  <a:lnTo>
                    <a:pt x="269" y="223"/>
                  </a:lnTo>
                  <a:lnTo>
                    <a:pt x="269" y="201"/>
                  </a:lnTo>
                  <a:lnTo>
                    <a:pt x="239" y="201"/>
                  </a:lnTo>
                  <a:lnTo>
                    <a:pt x="239" y="223"/>
                  </a:lnTo>
                  <a:lnTo>
                    <a:pt x="239" y="223"/>
                  </a:lnTo>
                  <a:moveTo>
                    <a:pt x="269" y="0"/>
                  </a:moveTo>
                  <a:lnTo>
                    <a:pt x="239" y="0"/>
                  </a:lnTo>
                  <a:lnTo>
                    <a:pt x="239" y="31"/>
                  </a:lnTo>
                  <a:lnTo>
                    <a:pt x="260" y="31"/>
                  </a:lnTo>
                  <a:lnTo>
                    <a:pt x="260" y="74"/>
                  </a:lnTo>
                  <a:lnTo>
                    <a:pt x="239" y="74"/>
                  </a:lnTo>
                  <a:lnTo>
                    <a:pt x="239" y="159"/>
                  </a:lnTo>
                  <a:lnTo>
                    <a:pt x="269" y="159"/>
                  </a:lnTo>
                  <a:lnTo>
                    <a:pt x="269" y="135"/>
                  </a:lnTo>
                  <a:lnTo>
                    <a:pt x="248" y="135"/>
                  </a:lnTo>
                  <a:lnTo>
                    <a:pt x="248" y="135"/>
                  </a:lnTo>
                  <a:lnTo>
                    <a:pt x="248" y="95"/>
                  </a:lnTo>
                  <a:lnTo>
                    <a:pt x="269" y="95"/>
                  </a:lnTo>
                  <a:lnTo>
                    <a:pt x="269" y="0"/>
                  </a:lnTo>
                  <a:moveTo>
                    <a:pt x="206" y="223"/>
                  </a:moveTo>
                  <a:lnTo>
                    <a:pt x="239" y="223"/>
                  </a:lnTo>
                  <a:lnTo>
                    <a:pt x="239" y="201"/>
                  </a:lnTo>
                  <a:lnTo>
                    <a:pt x="206" y="201"/>
                  </a:lnTo>
                  <a:lnTo>
                    <a:pt x="206" y="223"/>
                  </a:lnTo>
                  <a:lnTo>
                    <a:pt x="206" y="223"/>
                  </a:lnTo>
                  <a:moveTo>
                    <a:pt x="239" y="0"/>
                  </a:moveTo>
                  <a:lnTo>
                    <a:pt x="206" y="0"/>
                  </a:lnTo>
                  <a:lnTo>
                    <a:pt x="206" y="95"/>
                  </a:lnTo>
                  <a:lnTo>
                    <a:pt x="227" y="95"/>
                  </a:lnTo>
                  <a:lnTo>
                    <a:pt x="227" y="135"/>
                  </a:lnTo>
                  <a:lnTo>
                    <a:pt x="206" y="135"/>
                  </a:lnTo>
                  <a:lnTo>
                    <a:pt x="206" y="159"/>
                  </a:lnTo>
                  <a:lnTo>
                    <a:pt x="239" y="159"/>
                  </a:lnTo>
                  <a:lnTo>
                    <a:pt x="239" y="74"/>
                  </a:lnTo>
                  <a:lnTo>
                    <a:pt x="217" y="74"/>
                  </a:lnTo>
                  <a:lnTo>
                    <a:pt x="217" y="31"/>
                  </a:lnTo>
                  <a:lnTo>
                    <a:pt x="217" y="31"/>
                  </a:lnTo>
                  <a:lnTo>
                    <a:pt x="239" y="31"/>
                  </a:lnTo>
                  <a:lnTo>
                    <a:pt x="239" y="0"/>
                  </a:lnTo>
                  <a:moveTo>
                    <a:pt x="175" y="223"/>
                  </a:moveTo>
                  <a:lnTo>
                    <a:pt x="206" y="223"/>
                  </a:lnTo>
                  <a:lnTo>
                    <a:pt x="206" y="201"/>
                  </a:lnTo>
                  <a:lnTo>
                    <a:pt x="175" y="201"/>
                  </a:lnTo>
                  <a:lnTo>
                    <a:pt x="175" y="223"/>
                  </a:lnTo>
                  <a:lnTo>
                    <a:pt x="175" y="223"/>
                  </a:lnTo>
                  <a:moveTo>
                    <a:pt x="206" y="0"/>
                  </a:moveTo>
                  <a:lnTo>
                    <a:pt x="175" y="0"/>
                  </a:lnTo>
                  <a:lnTo>
                    <a:pt x="175" y="31"/>
                  </a:lnTo>
                  <a:lnTo>
                    <a:pt x="196" y="31"/>
                  </a:lnTo>
                  <a:lnTo>
                    <a:pt x="196" y="74"/>
                  </a:lnTo>
                  <a:lnTo>
                    <a:pt x="175" y="74"/>
                  </a:lnTo>
                  <a:lnTo>
                    <a:pt x="175" y="159"/>
                  </a:lnTo>
                  <a:lnTo>
                    <a:pt x="206" y="159"/>
                  </a:lnTo>
                  <a:lnTo>
                    <a:pt x="206" y="135"/>
                  </a:lnTo>
                  <a:lnTo>
                    <a:pt x="187" y="135"/>
                  </a:lnTo>
                  <a:lnTo>
                    <a:pt x="187" y="135"/>
                  </a:lnTo>
                  <a:lnTo>
                    <a:pt x="187" y="95"/>
                  </a:lnTo>
                  <a:lnTo>
                    <a:pt x="206" y="95"/>
                  </a:lnTo>
                  <a:lnTo>
                    <a:pt x="206" y="0"/>
                  </a:lnTo>
                  <a:moveTo>
                    <a:pt x="144" y="223"/>
                  </a:moveTo>
                  <a:lnTo>
                    <a:pt x="175" y="223"/>
                  </a:lnTo>
                  <a:lnTo>
                    <a:pt x="175" y="201"/>
                  </a:lnTo>
                  <a:lnTo>
                    <a:pt x="144" y="201"/>
                  </a:lnTo>
                  <a:lnTo>
                    <a:pt x="144" y="223"/>
                  </a:lnTo>
                  <a:lnTo>
                    <a:pt x="144" y="223"/>
                  </a:lnTo>
                  <a:moveTo>
                    <a:pt x="175" y="0"/>
                  </a:moveTo>
                  <a:lnTo>
                    <a:pt x="144" y="0"/>
                  </a:lnTo>
                  <a:lnTo>
                    <a:pt x="144" y="95"/>
                  </a:lnTo>
                  <a:lnTo>
                    <a:pt x="165" y="95"/>
                  </a:lnTo>
                  <a:lnTo>
                    <a:pt x="165" y="135"/>
                  </a:lnTo>
                  <a:lnTo>
                    <a:pt x="144" y="135"/>
                  </a:lnTo>
                  <a:lnTo>
                    <a:pt x="144" y="159"/>
                  </a:lnTo>
                  <a:lnTo>
                    <a:pt x="175" y="159"/>
                  </a:lnTo>
                  <a:lnTo>
                    <a:pt x="175" y="74"/>
                  </a:lnTo>
                  <a:lnTo>
                    <a:pt x="154" y="74"/>
                  </a:lnTo>
                  <a:lnTo>
                    <a:pt x="154" y="31"/>
                  </a:lnTo>
                  <a:lnTo>
                    <a:pt x="154" y="31"/>
                  </a:lnTo>
                  <a:lnTo>
                    <a:pt x="175" y="31"/>
                  </a:lnTo>
                  <a:lnTo>
                    <a:pt x="175" y="0"/>
                  </a:lnTo>
                  <a:moveTo>
                    <a:pt x="113" y="223"/>
                  </a:moveTo>
                  <a:lnTo>
                    <a:pt x="144" y="223"/>
                  </a:lnTo>
                  <a:lnTo>
                    <a:pt x="144" y="201"/>
                  </a:lnTo>
                  <a:lnTo>
                    <a:pt x="113" y="201"/>
                  </a:lnTo>
                  <a:lnTo>
                    <a:pt x="113" y="223"/>
                  </a:lnTo>
                  <a:lnTo>
                    <a:pt x="113" y="223"/>
                  </a:lnTo>
                  <a:moveTo>
                    <a:pt x="144" y="0"/>
                  </a:moveTo>
                  <a:lnTo>
                    <a:pt x="113" y="0"/>
                  </a:lnTo>
                  <a:lnTo>
                    <a:pt x="113" y="31"/>
                  </a:lnTo>
                  <a:lnTo>
                    <a:pt x="135" y="31"/>
                  </a:lnTo>
                  <a:lnTo>
                    <a:pt x="135" y="74"/>
                  </a:lnTo>
                  <a:lnTo>
                    <a:pt x="113" y="74"/>
                  </a:lnTo>
                  <a:lnTo>
                    <a:pt x="113" y="159"/>
                  </a:lnTo>
                  <a:lnTo>
                    <a:pt x="144" y="159"/>
                  </a:lnTo>
                  <a:lnTo>
                    <a:pt x="144" y="135"/>
                  </a:lnTo>
                  <a:lnTo>
                    <a:pt x="123" y="135"/>
                  </a:lnTo>
                  <a:lnTo>
                    <a:pt x="123" y="135"/>
                  </a:lnTo>
                  <a:lnTo>
                    <a:pt x="123" y="95"/>
                  </a:lnTo>
                  <a:lnTo>
                    <a:pt x="144" y="95"/>
                  </a:lnTo>
                  <a:lnTo>
                    <a:pt x="144" y="0"/>
                  </a:lnTo>
                  <a:moveTo>
                    <a:pt x="80" y="223"/>
                  </a:moveTo>
                  <a:lnTo>
                    <a:pt x="113" y="223"/>
                  </a:lnTo>
                  <a:lnTo>
                    <a:pt x="113" y="201"/>
                  </a:lnTo>
                  <a:lnTo>
                    <a:pt x="80" y="201"/>
                  </a:lnTo>
                  <a:lnTo>
                    <a:pt x="80" y="223"/>
                  </a:lnTo>
                  <a:lnTo>
                    <a:pt x="80" y="223"/>
                  </a:lnTo>
                  <a:moveTo>
                    <a:pt x="113" y="0"/>
                  </a:moveTo>
                  <a:lnTo>
                    <a:pt x="80" y="0"/>
                  </a:lnTo>
                  <a:lnTo>
                    <a:pt x="80" y="95"/>
                  </a:lnTo>
                  <a:lnTo>
                    <a:pt x="102" y="95"/>
                  </a:lnTo>
                  <a:lnTo>
                    <a:pt x="102" y="135"/>
                  </a:lnTo>
                  <a:lnTo>
                    <a:pt x="80" y="135"/>
                  </a:lnTo>
                  <a:lnTo>
                    <a:pt x="80" y="159"/>
                  </a:lnTo>
                  <a:lnTo>
                    <a:pt x="113" y="159"/>
                  </a:lnTo>
                  <a:lnTo>
                    <a:pt x="113" y="74"/>
                  </a:lnTo>
                  <a:lnTo>
                    <a:pt x="92" y="74"/>
                  </a:lnTo>
                  <a:lnTo>
                    <a:pt x="92" y="31"/>
                  </a:lnTo>
                  <a:lnTo>
                    <a:pt x="92" y="31"/>
                  </a:lnTo>
                  <a:lnTo>
                    <a:pt x="113" y="31"/>
                  </a:lnTo>
                  <a:lnTo>
                    <a:pt x="113" y="0"/>
                  </a:lnTo>
                  <a:moveTo>
                    <a:pt x="50" y="223"/>
                  </a:moveTo>
                  <a:lnTo>
                    <a:pt x="80" y="223"/>
                  </a:lnTo>
                  <a:lnTo>
                    <a:pt x="80" y="201"/>
                  </a:lnTo>
                  <a:lnTo>
                    <a:pt x="80" y="201"/>
                  </a:lnTo>
                  <a:lnTo>
                    <a:pt x="80" y="159"/>
                  </a:lnTo>
                  <a:lnTo>
                    <a:pt x="80" y="159"/>
                  </a:lnTo>
                  <a:lnTo>
                    <a:pt x="80" y="135"/>
                  </a:lnTo>
                  <a:lnTo>
                    <a:pt x="61" y="135"/>
                  </a:lnTo>
                  <a:lnTo>
                    <a:pt x="61" y="135"/>
                  </a:lnTo>
                  <a:lnTo>
                    <a:pt x="61" y="95"/>
                  </a:lnTo>
                  <a:lnTo>
                    <a:pt x="80" y="95"/>
                  </a:lnTo>
                  <a:lnTo>
                    <a:pt x="80" y="0"/>
                  </a:lnTo>
                  <a:lnTo>
                    <a:pt x="50" y="0"/>
                  </a:lnTo>
                  <a:lnTo>
                    <a:pt x="50" y="31"/>
                  </a:lnTo>
                  <a:lnTo>
                    <a:pt x="71" y="31"/>
                  </a:lnTo>
                  <a:lnTo>
                    <a:pt x="71" y="74"/>
                  </a:lnTo>
                  <a:lnTo>
                    <a:pt x="50" y="74"/>
                  </a:lnTo>
                  <a:lnTo>
                    <a:pt x="50" y="223"/>
                  </a:lnTo>
                  <a:moveTo>
                    <a:pt x="0" y="223"/>
                  </a:moveTo>
                  <a:lnTo>
                    <a:pt x="50" y="223"/>
                  </a:lnTo>
                  <a:lnTo>
                    <a:pt x="50" y="74"/>
                  </a:lnTo>
                  <a:lnTo>
                    <a:pt x="28" y="74"/>
                  </a:lnTo>
                  <a:lnTo>
                    <a:pt x="28" y="31"/>
                  </a:lnTo>
                  <a:lnTo>
                    <a:pt x="28" y="31"/>
                  </a:lnTo>
                  <a:lnTo>
                    <a:pt x="50" y="31"/>
                  </a:lnTo>
                  <a:lnTo>
                    <a:pt x="50" y="0"/>
                  </a:lnTo>
                  <a:lnTo>
                    <a:pt x="0" y="0"/>
                  </a:lnTo>
                  <a:lnTo>
                    <a:pt x="0" y="223"/>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99" name="Freeform 51"/>
            <p:cNvSpPr>
              <a:spLocks/>
            </p:cNvSpPr>
            <p:nvPr/>
          </p:nvSpPr>
          <p:spPr bwMode="auto">
            <a:xfrm>
              <a:off x="3652838" y="2763838"/>
              <a:ext cx="434975" cy="104775"/>
            </a:xfrm>
            <a:custGeom>
              <a:avLst/>
              <a:gdLst>
                <a:gd name="T0" fmla="*/ 0 w 116"/>
                <a:gd name="T1" fmla="*/ 14 h 28"/>
                <a:gd name="T2" fmla="*/ 8 w 116"/>
                <a:gd name="T3" fmla="*/ 28 h 28"/>
                <a:gd name="T4" fmla="*/ 58 w 116"/>
                <a:gd name="T5" fmla="*/ 16 h 28"/>
                <a:gd name="T6" fmla="*/ 108 w 116"/>
                <a:gd name="T7" fmla="*/ 28 h 28"/>
                <a:gd name="T8" fmla="*/ 116 w 116"/>
                <a:gd name="T9" fmla="*/ 14 h 28"/>
                <a:gd name="T10" fmla="*/ 58 w 116"/>
                <a:gd name="T11" fmla="*/ 0 h 28"/>
                <a:gd name="T12" fmla="*/ 0 w 116"/>
                <a:gd name="T13" fmla="*/ 14 h 28"/>
              </a:gdLst>
              <a:ahLst/>
              <a:cxnLst>
                <a:cxn ang="0">
                  <a:pos x="T0" y="T1"/>
                </a:cxn>
                <a:cxn ang="0">
                  <a:pos x="T2" y="T3"/>
                </a:cxn>
                <a:cxn ang="0">
                  <a:pos x="T4" y="T5"/>
                </a:cxn>
                <a:cxn ang="0">
                  <a:pos x="T6" y="T7"/>
                </a:cxn>
                <a:cxn ang="0">
                  <a:pos x="T8" y="T9"/>
                </a:cxn>
                <a:cxn ang="0">
                  <a:pos x="T10" y="T11"/>
                </a:cxn>
                <a:cxn ang="0">
                  <a:pos x="T12" y="T13"/>
                </a:cxn>
              </a:cxnLst>
              <a:rect l="0" t="0" r="r" b="b"/>
              <a:pathLst>
                <a:path w="116" h="28">
                  <a:moveTo>
                    <a:pt x="0" y="14"/>
                  </a:moveTo>
                  <a:cubicBezTo>
                    <a:pt x="8" y="28"/>
                    <a:pt x="8" y="28"/>
                    <a:pt x="8" y="28"/>
                  </a:cubicBezTo>
                  <a:cubicBezTo>
                    <a:pt x="22" y="20"/>
                    <a:pt x="40" y="16"/>
                    <a:pt x="58" y="16"/>
                  </a:cubicBezTo>
                  <a:cubicBezTo>
                    <a:pt x="77" y="16"/>
                    <a:pt x="94" y="20"/>
                    <a:pt x="108" y="28"/>
                  </a:cubicBezTo>
                  <a:cubicBezTo>
                    <a:pt x="116" y="14"/>
                    <a:pt x="116" y="14"/>
                    <a:pt x="116" y="14"/>
                  </a:cubicBezTo>
                  <a:cubicBezTo>
                    <a:pt x="100" y="5"/>
                    <a:pt x="79" y="0"/>
                    <a:pt x="58" y="0"/>
                  </a:cubicBezTo>
                  <a:cubicBezTo>
                    <a:pt x="37" y="0"/>
                    <a:pt x="16" y="5"/>
                    <a:pt x="0"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00" name="Freeform 52"/>
            <p:cNvSpPr>
              <a:spLocks/>
            </p:cNvSpPr>
            <p:nvPr/>
          </p:nvSpPr>
          <p:spPr bwMode="auto">
            <a:xfrm>
              <a:off x="3576638" y="2643188"/>
              <a:ext cx="585788" cy="123825"/>
            </a:xfrm>
            <a:custGeom>
              <a:avLst/>
              <a:gdLst>
                <a:gd name="T0" fmla="*/ 156 w 156"/>
                <a:gd name="T1" fmla="*/ 19 h 33"/>
                <a:gd name="T2" fmla="*/ 78 w 156"/>
                <a:gd name="T3" fmla="*/ 0 h 33"/>
                <a:gd name="T4" fmla="*/ 0 w 156"/>
                <a:gd name="T5" fmla="*/ 19 h 33"/>
                <a:gd name="T6" fmla="*/ 8 w 156"/>
                <a:gd name="T7" fmla="*/ 33 h 33"/>
                <a:gd name="T8" fmla="*/ 78 w 156"/>
                <a:gd name="T9" fmla="*/ 17 h 33"/>
                <a:gd name="T10" fmla="*/ 148 w 156"/>
                <a:gd name="T11" fmla="*/ 33 h 33"/>
                <a:gd name="T12" fmla="*/ 156 w 156"/>
                <a:gd name="T13" fmla="*/ 19 h 33"/>
              </a:gdLst>
              <a:ahLst/>
              <a:cxnLst>
                <a:cxn ang="0">
                  <a:pos x="T0" y="T1"/>
                </a:cxn>
                <a:cxn ang="0">
                  <a:pos x="T2" y="T3"/>
                </a:cxn>
                <a:cxn ang="0">
                  <a:pos x="T4" y="T5"/>
                </a:cxn>
                <a:cxn ang="0">
                  <a:pos x="T6" y="T7"/>
                </a:cxn>
                <a:cxn ang="0">
                  <a:pos x="T8" y="T9"/>
                </a:cxn>
                <a:cxn ang="0">
                  <a:pos x="T10" y="T11"/>
                </a:cxn>
                <a:cxn ang="0">
                  <a:pos x="T12" y="T13"/>
                </a:cxn>
              </a:cxnLst>
              <a:rect l="0" t="0" r="r" b="b"/>
              <a:pathLst>
                <a:path w="156" h="33">
                  <a:moveTo>
                    <a:pt x="156" y="19"/>
                  </a:moveTo>
                  <a:cubicBezTo>
                    <a:pt x="134" y="7"/>
                    <a:pt x="106" y="0"/>
                    <a:pt x="78" y="0"/>
                  </a:cubicBezTo>
                  <a:cubicBezTo>
                    <a:pt x="50" y="0"/>
                    <a:pt x="22" y="7"/>
                    <a:pt x="0" y="19"/>
                  </a:cubicBezTo>
                  <a:cubicBezTo>
                    <a:pt x="8" y="33"/>
                    <a:pt x="8" y="33"/>
                    <a:pt x="8" y="33"/>
                  </a:cubicBezTo>
                  <a:cubicBezTo>
                    <a:pt x="28" y="23"/>
                    <a:pt x="53" y="17"/>
                    <a:pt x="78" y="17"/>
                  </a:cubicBezTo>
                  <a:cubicBezTo>
                    <a:pt x="104" y="17"/>
                    <a:pt x="129" y="23"/>
                    <a:pt x="148" y="33"/>
                  </a:cubicBezTo>
                  <a:lnTo>
                    <a:pt x="156"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01" name="Freeform 53"/>
            <p:cNvSpPr>
              <a:spLocks/>
            </p:cNvSpPr>
            <p:nvPr/>
          </p:nvSpPr>
          <p:spPr bwMode="auto">
            <a:xfrm>
              <a:off x="4414838" y="584200"/>
              <a:ext cx="600075" cy="601663"/>
            </a:xfrm>
            <a:custGeom>
              <a:avLst/>
              <a:gdLst>
                <a:gd name="T0" fmla="*/ 158 w 160"/>
                <a:gd name="T1" fmla="*/ 62 h 160"/>
                <a:gd name="T2" fmla="*/ 126 w 160"/>
                <a:gd name="T3" fmla="*/ 76 h 160"/>
                <a:gd name="T4" fmla="*/ 113 w 160"/>
                <a:gd name="T5" fmla="*/ 76 h 160"/>
                <a:gd name="T6" fmla="*/ 107 w 160"/>
                <a:gd name="T7" fmla="*/ 60 h 160"/>
                <a:gd name="T8" fmla="*/ 116 w 160"/>
                <a:gd name="T9" fmla="*/ 51 h 160"/>
                <a:gd name="T10" fmla="*/ 148 w 160"/>
                <a:gd name="T11" fmla="*/ 38 h 160"/>
                <a:gd name="T12" fmla="*/ 134 w 160"/>
                <a:gd name="T13" fmla="*/ 21 h 160"/>
                <a:gd name="T14" fmla="*/ 113 w 160"/>
                <a:gd name="T15" fmla="*/ 12 h 160"/>
                <a:gd name="T16" fmla="*/ 109 w 160"/>
                <a:gd name="T17" fmla="*/ 38 h 160"/>
                <a:gd name="T18" fmla="*/ 94 w 160"/>
                <a:gd name="T19" fmla="*/ 60 h 160"/>
                <a:gd name="T20" fmla="*/ 96 w 160"/>
                <a:gd name="T21" fmla="*/ 36 h 160"/>
                <a:gd name="T22" fmla="*/ 85 w 160"/>
                <a:gd name="T23" fmla="*/ 29 h 160"/>
                <a:gd name="T24" fmla="*/ 85 w 160"/>
                <a:gd name="T25" fmla="*/ 17 h 160"/>
                <a:gd name="T26" fmla="*/ 76 w 160"/>
                <a:gd name="T27" fmla="*/ 17 h 160"/>
                <a:gd name="T28" fmla="*/ 76 w 160"/>
                <a:gd name="T29" fmla="*/ 29 h 160"/>
                <a:gd name="T30" fmla="*/ 65 w 160"/>
                <a:gd name="T31" fmla="*/ 36 h 160"/>
                <a:gd name="T32" fmla="*/ 66 w 160"/>
                <a:gd name="T33" fmla="*/ 60 h 160"/>
                <a:gd name="T34" fmla="*/ 51 w 160"/>
                <a:gd name="T35" fmla="*/ 38 h 160"/>
                <a:gd name="T36" fmla="*/ 48 w 160"/>
                <a:gd name="T37" fmla="*/ 12 h 160"/>
                <a:gd name="T38" fmla="*/ 27 w 160"/>
                <a:gd name="T39" fmla="*/ 21 h 160"/>
                <a:gd name="T40" fmla="*/ 13 w 160"/>
                <a:gd name="T41" fmla="*/ 38 h 160"/>
                <a:gd name="T42" fmla="*/ 45 w 160"/>
                <a:gd name="T43" fmla="*/ 51 h 160"/>
                <a:gd name="T44" fmla="*/ 54 w 160"/>
                <a:gd name="T45" fmla="*/ 60 h 160"/>
                <a:gd name="T46" fmla="*/ 47 w 160"/>
                <a:gd name="T47" fmla="*/ 76 h 160"/>
                <a:gd name="T48" fmla="*/ 35 w 160"/>
                <a:gd name="T49" fmla="*/ 76 h 160"/>
                <a:gd name="T50" fmla="*/ 3 w 160"/>
                <a:gd name="T51" fmla="*/ 62 h 160"/>
                <a:gd name="T52" fmla="*/ 0 w 160"/>
                <a:gd name="T53" fmla="*/ 85 h 160"/>
                <a:gd name="T54" fmla="*/ 9 w 160"/>
                <a:gd name="T55" fmla="*/ 105 h 160"/>
                <a:gd name="T56" fmla="*/ 30 w 160"/>
                <a:gd name="T57" fmla="*/ 90 h 160"/>
                <a:gd name="T58" fmla="*/ 56 w 160"/>
                <a:gd name="T59" fmla="*/ 85 h 160"/>
                <a:gd name="T60" fmla="*/ 38 w 160"/>
                <a:gd name="T61" fmla="*/ 100 h 160"/>
                <a:gd name="T62" fmla="*/ 41 w 160"/>
                <a:gd name="T63" fmla="*/ 113 h 160"/>
                <a:gd name="T64" fmla="*/ 32 w 160"/>
                <a:gd name="T65" fmla="*/ 122 h 160"/>
                <a:gd name="T66" fmla="*/ 39 w 160"/>
                <a:gd name="T67" fmla="*/ 128 h 160"/>
                <a:gd name="T68" fmla="*/ 48 w 160"/>
                <a:gd name="T69" fmla="*/ 119 h 160"/>
                <a:gd name="T70" fmla="*/ 60 w 160"/>
                <a:gd name="T71" fmla="*/ 123 h 160"/>
                <a:gd name="T72" fmla="*/ 76 w 160"/>
                <a:gd name="T73" fmla="*/ 104 h 160"/>
                <a:gd name="T74" fmla="*/ 71 w 160"/>
                <a:gd name="T75" fmla="*/ 131 h 160"/>
                <a:gd name="T76" fmla="*/ 56 w 160"/>
                <a:gd name="T77" fmla="*/ 151 h 160"/>
                <a:gd name="T78" fmla="*/ 76 w 160"/>
                <a:gd name="T79" fmla="*/ 160 h 160"/>
                <a:gd name="T80" fmla="*/ 99 w 160"/>
                <a:gd name="T81" fmla="*/ 158 h 160"/>
                <a:gd name="T82" fmla="*/ 85 w 160"/>
                <a:gd name="T83" fmla="*/ 126 h 160"/>
                <a:gd name="T84" fmla="*/ 85 w 160"/>
                <a:gd name="T85" fmla="*/ 113 h 160"/>
                <a:gd name="T86" fmla="*/ 101 w 160"/>
                <a:gd name="T87" fmla="*/ 107 h 160"/>
                <a:gd name="T88" fmla="*/ 109 w 160"/>
                <a:gd name="T89" fmla="*/ 115 h 160"/>
                <a:gd name="T90" fmla="*/ 122 w 160"/>
                <a:gd name="T91" fmla="*/ 148 h 160"/>
                <a:gd name="T92" fmla="*/ 140 w 160"/>
                <a:gd name="T93" fmla="*/ 134 h 160"/>
                <a:gd name="T94" fmla="*/ 148 w 160"/>
                <a:gd name="T95" fmla="*/ 113 h 160"/>
                <a:gd name="T96" fmla="*/ 123 w 160"/>
                <a:gd name="T97" fmla="*/ 109 h 160"/>
                <a:gd name="T98" fmla="*/ 101 w 160"/>
                <a:gd name="T99" fmla="*/ 94 h 160"/>
                <a:gd name="T100" fmla="*/ 125 w 160"/>
                <a:gd name="T101" fmla="*/ 96 h 160"/>
                <a:gd name="T102" fmla="*/ 131 w 160"/>
                <a:gd name="T103" fmla="*/ 85 h 160"/>
                <a:gd name="T104" fmla="*/ 144 w 160"/>
                <a:gd name="T105" fmla="*/ 8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0" h="160">
                  <a:moveTo>
                    <a:pt x="160" y="76"/>
                  </a:moveTo>
                  <a:cubicBezTo>
                    <a:pt x="144" y="76"/>
                    <a:pt x="144" y="76"/>
                    <a:pt x="144" y="76"/>
                  </a:cubicBezTo>
                  <a:cubicBezTo>
                    <a:pt x="158" y="62"/>
                    <a:pt x="158" y="62"/>
                    <a:pt x="158" y="62"/>
                  </a:cubicBezTo>
                  <a:cubicBezTo>
                    <a:pt x="152" y="56"/>
                    <a:pt x="152" y="56"/>
                    <a:pt x="152" y="56"/>
                  </a:cubicBezTo>
                  <a:cubicBezTo>
                    <a:pt x="131" y="76"/>
                    <a:pt x="131" y="76"/>
                    <a:pt x="131" y="76"/>
                  </a:cubicBezTo>
                  <a:cubicBezTo>
                    <a:pt x="126" y="76"/>
                    <a:pt x="126" y="76"/>
                    <a:pt x="126" y="76"/>
                  </a:cubicBezTo>
                  <a:cubicBezTo>
                    <a:pt x="131" y="71"/>
                    <a:pt x="131" y="71"/>
                    <a:pt x="131" y="71"/>
                  </a:cubicBezTo>
                  <a:cubicBezTo>
                    <a:pt x="125" y="64"/>
                    <a:pt x="125" y="64"/>
                    <a:pt x="125" y="64"/>
                  </a:cubicBezTo>
                  <a:cubicBezTo>
                    <a:pt x="113" y="76"/>
                    <a:pt x="113" y="76"/>
                    <a:pt x="113" y="76"/>
                  </a:cubicBezTo>
                  <a:cubicBezTo>
                    <a:pt x="105" y="76"/>
                    <a:pt x="105" y="76"/>
                    <a:pt x="105" y="76"/>
                  </a:cubicBezTo>
                  <a:cubicBezTo>
                    <a:pt x="104" y="72"/>
                    <a:pt x="103" y="69"/>
                    <a:pt x="101" y="66"/>
                  </a:cubicBezTo>
                  <a:cubicBezTo>
                    <a:pt x="107" y="60"/>
                    <a:pt x="107" y="60"/>
                    <a:pt x="107" y="60"/>
                  </a:cubicBezTo>
                  <a:cubicBezTo>
                    <a:pt x="123" y="60"/>
                    <a:pt x="123" y="60"/>
                    <a:pt x="123" y="60"/>
                  </a:cubicBezTo>
                  <a:cubicBezTo>
                    <a:pt x="123" y="51"/>
                    <a:pt x="123" y="51"/>
                    <a:pt x="123" y="51"/>
                  </a:cubicBezTo>
                  <a:cubicBezTo>
                    <a:pt x="116" y="51"/>
                    <a:pt x="116" y="51"/>
                    <a:pt x="116" y="51"/>
                  </a:cubicBezTo>
                  <a:cubicBezTo>
                    <a:pt x="120" y="47"/>
                    <a:pt x="120" y="47"/>
                    <a:pt x="120" y="47"/>
                  </a:cubicBezTo>
                  <a:cubicBezTo>
                    <a:pt x="148" y="47"/>
                    <a:pt x="148" y="47"/>
                    <a:pt x="148" y="47"/>
                  </a:cubicBezTo>
                  <a:cubicBezTo>
                    <a:pt x="148" y="38"/>
                    <a:pt x="148" y="38"/>
                    <a:pt x="148" y="38"/>
                  </a:cubicBezTo>
                  <a:cubicBezTo>
                    <a:pt x="128" y="38"/>
                    <a:pt x="128" y="38"/>
                    <a:pt x="128" y="38"/>
                  </a:cubicBezTo>
                  <a:cubicBezTo>
                    <a:pt x="140" y="27"/>
                    <a:pt x="140" y="27"/>
                    <a:pt x="140" y="27"/>
                  </a:cubicBezTo>
                  <a:cubicBezTo>
                    <a:pt x="134" y="21"/>
                    <a:pt x="134" y="21"/>
                    <a:pt x="134" y="21"/>
                  </a:cubicBezTo>
                  <a:cubicBezTo>
                    <a:pt x="122" y="32"/>
                    <a:pt x="122" y="32"/>
                    <a:pt x="122" y="32"/>
                  </a:cubicBezTo>
                  <a:cubicBezTo>
                    <a:pt x="122" y="12"/>
                    <a:pt x="122" y="12"/>
                    <a:pt x="122" y="12"/>
                  </a:cubicBezTo>
                  <a:cubicBezTo>
                    <a:pt x="113" y="12"/>
                    <a:pt x="113" y="12"/>
                    <a:pt x="113" y="12"/>
                  </a:cubicBezTo>
                  <a:cubicBezTo>
                    <a:pt x="113" y="41"/>
                    <a:pt x="113" y="41"/>
                    <a:pt x="113" y="41"/>
                  </a:cubicBezTo>
                  <a:cubicBezTo>
                    <a:pt x="109" y="45"/>
                    <a:pt x="109" y="45"/>
                    <a:pt x="109" y="45"/>
                  </a:cubicBezTo>
                  <a:cubicBezTo>
                    <a:pt x="109" y="38"/>
                    <a:pt x="109" y="38"/>
                    <a:pt x="109" y="38"/>
                  </a:cubicBezTo>
                  <a:cubicBezTo>
                    <a:pt x="101" y="38"/>
                    <a:pt x="101" y="38"/>
                    <a:pt x="101" y="38"/>
                  </a:cubicBezTo>
                  <a:cubicBezTo>
                    <a:pt x="101" y="54"/>
                    <a:pt x="101" y="54"/>
                    <a:pt x="101" y="54"/>
                  </a:cubicBezTo>
                  <a:cubicBezTo>
                    <a:pt x="94" y="60"/>
                    <a:pt x="94" y="60"/>
                    <a:pt x="94" y="60"/>
                  </a:cubicBezTo>
                  <a:cubicBezTo>
                    <a:pt x="92" y="58"/>
                    <a:pt x="88" y="57"/>
                    <a:pt x="85" y="56"/>
                  </a:cubicBezTo>
                  <a:cubicBezTo>
                    <a:pt x="85" y="47"/>
                    <a:pt x="85" y="47"/>
                    <a:pt x="85" y="47"/>
                  </a:cubicBezTo>
                  <a:cubicBezTo>
                    <a:pt x="96" y="36"/>
                    <a:pt x="96" y="36"/>
                    <a:pt x="96" y="36"/>
                  </a:cubicBezTo>
                  <a:cubicBezTo>
                    <a:pt x="90" y="30"/>
                    <a:pt x="90" y="30"/>
                    <a:pt x="90" y="30"/>
                  </a:cubicBezTo>
                  <a:cubicBezTo>
                    <a:pt x="85" y="35"/>
                    <a:pt x="85" y="35"/>
                    <a:pt x="85" y="35"/>
                  </a:cubicBezTo>
                  <a:cubicBezTo>
                    <a:pt x="85" y="29"/>
                    <a:pt x="85" y="29"/>
                    <a:pt x="85" y="29"/>
                  </a:cubicBezTo>
                  <a:cubicBezTo>
                    <a:pt x="105" y="9"/>
                    <a:pt x="105" y="9"/>
                    <a:pt x="105" y="9"/>
                  </a:cubicBezTo>
                  <a:cubicBezTo>
                    <a:pt x="99" y="3"/>
                    <a:pt x="99" y="3"/>
                    <a:pt x="99" y="3"/>
                  </a:cubicBezTo>
                  <a:cubicBezTo>
                    <a:pt x="85" y="17"/>
                    <a:pt x="85" y="17"/>
                    <a:pt x="85" y="17"/>
                  </a:cubicBezTo>
                  <a:cubicBezTo>
                    <a:pt x="85" y="0"/>
                    <a:pt x="85" y="0"/>
                    <a:pt x="85" y="0"/>
                  </a:cubicBezTo>
                  <a:cubicBezTo>
                    <a:pt x="76" y="0"/>
                    <a:pt x="76" y="0"/>
                    <a:pt x="76" y="0"/>
                  </a:cubicBezTo>
                  <a:cubicBezTo>
                    <a:pt x="76" y="17"/>
                    <a:pt x="76" y="17"/>
                    <a:pt x="76" y="17"/>
                  </a:cubicBezTo>
                  <a:cubicBezTo>
                    <a:pt x="62" y="3"/>
                    <a:pt x="62" y="3"/>
                    <a:pt x="62" y="3"/>
                  </a:cubicBezTo>
                  <a:cubicBezTo>
                    <a:pt x="56" y="9"/>
                    <a:pt x="56" y="9"/>
                    <a:pt x="56" y="9"/>
                  </a:cubicBezTo>
                  <a:cubicBezTo>
                    <a:pt x="76" y="29"/>
                    <a:pt x="76" y="29"/>
                    <a:pt x="76" y="29"/>
                  </a:cubicBezTo>
                  <a:cubicBezTo>
                    <a:pt x="76" y="35"/>
                    <a:pt x="76" y="35"/>
                    <a:pt x="76" y="35"/>
                  </a:cubicBezTo>
                  <a:cubicBezTo>
                    <a:pt x="71" y="30"/>
                    <a:pt x="71" y="30"/>
                    <a:pt x="71" y="30"/>
                  </a:cubicBezTo>
                  <a:cubicBezTo>
                    <a:pt x="65" y="36"/>
                    <a:pt x="65" y="36"/>
                    <a:pt x="65" y="36"/>
                  </a:cubicBezTo>
                  <a:cubicBezTo>
                    <a:pt x="76" y="47"/>
                    <a:pt x="76" y="47"/>
                    <a:pt x="76" y="47"/>
                  </a:cubicBezTo>
                  <a:cubicBezTo>
                    <a:pt x="76" y="56"/>
                    <a:pt x="76" y="56"/>
                    <a:pt x="76" y="56"/>
                  </a:cubicBezTo>
                  <a:cubicBezTo>
                    <a:pt x="72" y="57"/>
                    <a:pt x="69" y="58"/>
                    <a:pt x="66" y="60"/>
                  </a:cubicBezTo>
                  <a:cubicBezTo>
                    <a:pt x="60" y="54"/>
                    <a:pt x="60" y="54"/>
                    <a:pt x="60" y="54"/>
                  </a:cubicBezTo>
                  <a:cubicBezTo>
                    <a:pt x="60" y="38"/>
                    <a:pt x="60" y="38"/>
                    <a:pt x="60" y="38"/>
                  </a:cubicBezTo>
                  <a:cubicBezTo>
                    <a:pt x="51" y="38"/>
                    <a:pt x="51" y="38"/>
                    <a:pt x="51" y="38"/>
                  </a:cubicBezTo>
                  <a:cubicBezTo>
                    <a:pt x="51" y="45"/>
                    <a:pt x="51" y="45"/>
                    <a:pt x="51" y="45"/>
                  </a:cubicBezTo>
                  <a:cubicBezTo>
                    <a:pt x="48" y="41"/>
                    <a:pt x="48" y="41"/>
                    <a:pt x="48" y="41"/>
                  </a:cubicBezTo>
                  <a:cubicBezTo>
                    <a:pt x="48" y="12"/>
                    <a:pt x="48" y="12"/>
                    <a:pt x="48" y="12"/>
                  </a:cubicBezTo>
                  <a:cubicBezTo>
                    <a:pt x="39" y="12"/>
                    <a:pt x="39" y="12"/>
                    <a:pt x="39" y="12"/>
                  </a:cubicBezTo>
                  <a:cubicBezTo>
                    <a:pt x="39" y="32"/>
                    <a:pt x="39" y="32"/>
                    <a:pt x="39" y="32"/>
                  </a:cubicBezTo>
                  <a:cubicBezTo>
                    <a:pt x="27" y="21"/>
                    <a:pt x="27" y="21"/>
                    <a:pt x="27" y="21"/>
                  </a:cubicBezTo>
                  <a:cubicBezTo>
                    <a:pt x="21" y="27"/>
                    <a:pt x="21" y="27"/>
                    <a:pt x="21" y="27"/>
                  </a:cubicBezTo>
                  <a:cubicBezTo>
                    <a:pt x="32" y="38"/>
                    <a:pt x="32" y="38"/>
                    <a:pt x="32" y="38"/>
                  </a:cubicBezTo>
                  <a:cubicBezTo>
                    <a:pt x="13" y="38"/>
                    <a:pt x="13" y="38"/>
                    <a:pt x="13" y="38"/>
                  </a:cubicBezTo>
                  <a:cubicBezTo>
                    <a:pt x="13" y="47"/>
                    <a:pt x="13" y="47"/>
                    <a:pt x="13" y="47"/>
                  </a:cubicBezTo>
                  <a:cubicBezTo>
                    <a:pt x="41" y="47"/>
                    <a:pt x="41" y="47"/>
                    <a:pt x="41" y="47"/>
                  </a:cubicBezTo>
                  <a:cubicBezTo>
                    <a:pt x="45" y="51"/>
                    <a:pt x="45" y="51"/>
                    <a:pt x="45" y="51"/>
                  </a:cubicBezTo>
                  <a:cubicBezTo>
                    <a:pt x="38" y="51"/>
                    <a:pt x="38" y="51"/>
                    <a:pt x="38" y="51"/>
                  </a:cubicBezTo>
                  <a:cubicBezTo>
                    <a:pt x="38" y="60"/>
                    <a:pt x="38" y="60"/>
                    <a:pt x="38" y="60"/>
                  </a:cubicBezTo>
                  <a:cubicBezTo>
                    <a:pt x="54" y="60"/>
                    <a:pt x="54" y="60"/>
                    <a:pt x="54" y="60"/>
                  </a:cubicBezTo>
                  <a:cubicBezTo>
                    <a:pt x="60" y="66"/>
                    <a:pt x="60" y="66"/>
                    <a:pt x="60" y="66"/>
                  </a:cubicBezTo>
                  <a:cubicBezTo>
                    <a:pt x="58" y="69"/>
                    <a:pt x="57" y="72"/>
                    <a:pt x="56" y="76"/>
                  </a:cubicBezTo>
                  <a:cubicBezTo>
                    <a:pt x="47" y="76"/>
                    <a:pt x="47" y="76"/>
                    <a:pt x="47" y="76"/>
                  </a:cubicBezTo>
                  <a:cubicBezTo>
                    <a:pt x="36" y="64"/>
                    <a:pt x="36" y="64"/>
                    <a:pt x="36" y="64"/>
                  </a:cubicBezTo>
                  <a:cubicBezTo>
                    <a:pt x="30" y="71"/>
                    <a:pt x="30" y="71"/>
                    <a:pt x="30" y="71"/>
                  </a:cubicBezTo>
                  <a:cubicBezTo>
                    <a:pt x="35" y="76"/>
                    <a:pt x="35" y="76"/>
                    <a:pt x="35" y="76"/>
                  </a:cubicBezTo>
                  <a:cubicBezTo>
                    <a:pt x="29" y="76"/>
                    <a:pt x="29" y="76"/>
                    <a:pt x="29" y="76"/>
                  </a:cubicBezTo>
                  <a:cubicBezTo>
                    <a:pt x="9" y="56"/>
                    <a:pt x="9" y="56"/>
                    <a:pt x="9" y="56"/>
                  </a:cubicBezTo>
                  <a:cubicBezTo>
                    <a:pt x="3" y="62"/>
                    <a:pt x="3" y="62"/>
                    <a:pt x="3" y="62"/>
                  </a:cubicBezTo>
                  <a:cubicBezTo>
                    <a:pt x="17" y="76"/>
                    <a:pt x="17" y="76"/>
                    <a:pt x="17" y="76"/>
                  </a:cubicBezTo>
                  <a:cubicBezTo>
                    <a:pt x="0" y="76"/>
                    <a:pt x="0" y="76"/>
                    <a:pt x="0" y="76"/>
                  </a:cubicBezTo>
                  <a:cubicBezTo>
                    <a:pt x="0" y="85"/>
                    <a:pt x="0" y="85"/>
                    <a:pt x="0" y="85"/>
                  </a:cubicBezTo>
                  <a:cubicBezTo>
                    <a:pt x="17" y="85"/>
                    <a:pt x="17" y="85"/>
                    <a:pt x="17" y="85"/>
                  </a:cubicBezTo>
                  <a:cubicBezTo>
                    <a:pt x="3" y="99"/>
                    <a:pt x="3" y="99"/>
                    <a:pt x="3" y="99"/>
                  </a:cubicBezTo>
                  <a:cubicBezTo>
                    <a:pt x="9" y="105"/>
                    <a:pt x="9" y="105"/>
                    <a:pt x="9" y="105"/>
                  </a:cubicBezTo>
                  <a:cubicBezTo>
                    <a:pt x="29" y="85"/>
                    <a:pt x="29" y="85"/>
                    <a:pt x="29" y="85"/>
                  </a:cubicBezTo>
                  <a:cubicBezTo>
                    <a:pt x="35" y="85"/>
                    <a:pt x="35" y="85"/>
                    <a:pt x="35" y="85"/>
                  </a:cubicBezTo>
                  <a:cubicBezTo>
                    <a:pt x="30" y="90"/>
                    <a:pt x="30" y="90"/>
                    <a:pt x="30" y="90"/>
                  </a:cubicBezTo>
                  <a:cubicBezTo>
                    <a:pt x="36" y="96"/>
                    <a:pt x="36" y="96"/>
                    <a:pt x="36" y="96"/>
                  </a:cubicBezTo>
                  <a:cubicBezTo>
                    <a:pt x="47" y="85"/>
                    <a:pt x="47" y="85"/>
                    <a:pt x="47" y="85"/>
                  </a:cubicBezTo>
                  <a:cubicBezTo>
                    <a:pt x="56" y="85"/>
                    <a:pt x="56" y="85"/>
                    <a:pt x="56" y="85"/>
                  </a:cubicBezTo>
                  <a:cubicBezTo>
                    <a:pt x="57" y="88"/>
                    <a:pt x="58" y="91"/>
                    <a:pt x="60" y="94"/>
                  </a:cubicBezTo>
                  <a:cubicBezTo>
                    <a:pt x="54" y="100"/>
                    <a:pt x="54" y="100"/>
                    <a:pt x="54" y="100"/>
                  </a:cubicBezTo>
                  <a:cubicBezTo>
                    <a:pt x="38" y="100"/>
                    <a:pt x="38" y="100"/>
                    <a:pt x="38" y="100"/>
                  </a:cubicBezTo>
                  <a:cubicBezTo>
                    <a:pt x="38" y="109"/>
                    <a:pt x="38" y="109"/>
                    <a:pt x="38" y="109"/>
                  </a:cubicBezTo>
                  <a:cubicBezTo>
                    <a:pt x="45" y="109"/>
                    <a:pt x="45" y="109"/>
                    <a:pt x="45" y="109"/>
                  </a:cubicBezTo>
                  <a:cubicBezTo>
                    <a:pt x="41" y="113"/>
                    <a:pt x="41" y="113"/>
                    <a:pt x="41" y="113"/>
                  </a:cubicBezTo>
                  <a:cubicBezTo>
                    <a:pt x="13" y="113"/>
                    <a:pt x="13" y="113"/>
                    <a:pt x="13" y="113"/>
                  </a:cubicBezTo>
                  <a:cubicBezTo>
                    <a:pt x="13" y="122"/>
                    <a:pt x="13" y="122"/>
                    <a:pt x="13" y="122"/>
                  </a:cubicBezTo>
                  <a:cubicBezTo>
                    <a:pt x="32" y="122"/>
                    <a:pt x="32" y="122"/>
                    <a:pt x="32" y="122"/>
                  </a:cubicBezTo>
                  <a:cubicBezTo>
                    <a:pt x="21" y="134"/>
                    <a:pt x="21" y="134"/>
                    <a:pt x="21" y="134"/>
                  </a:cubicBezTo>
                  <a:cubicBezTo>
                    <a:pt x="27" y="140"/>
                    <a:pt x="27" y="140"/>
                    <a:pt x="27" y="140"/>
                  </a:cubicBezTo>
                  <a:cubicBezTo>
                    <a:pt x="39" y="128"/>
                    <a:pt x="39" y="128"/>
                    <a:pt x="39" y="128"/>
                  </a:cubicBezTo>
                  <a:cubicBezTo>
                    <a:pt x="39" y="148"/>
                    <a:pt x="39" y="148"/>
                    <a:pt x="39" y="148"/>
                  </a:cubicBezTo>
                  <a:cubicBezTo>
                    <a:pt x="48" y="148"/>
                    <a:pt x="48" y="148"/>
                    <a:pt x="48" y="148"/>
                  </a:cubicBezTo>
                  <a:cubicBezTo>
                    <a:pt x="48" y="119"/>
                    <a:pt x="48" y="119"/>
                    <a:pt x="48" y="119"/>
                  </a:cubicBezTo>
                  <a:cubicBezTo>
                    <a:pt x="51" y="115"/>
                    <a:pt x="51" y="115"/>
                    <a:pt x="51" y="115"/>
                  </a:cubicBezTo>
                  <a:cubicBezTo>
                    <a:pt x="51" y="123"/>
                    <a:pt x="51" y="123"/>
                    <a:pt x="51" y="123"/>
                  </a:cubicBezTo>
                  <a:cubicBezTo>
                    <a:pt x="60" y="123"/>
                    <a:pt x="60" y="123"/>
                    <a:pt x="60" y="123"/>
                  </a:cubicBezTo>
                  <a:cubicBezTo>
                    <a:pt x="60" y="107"/>
                    <a:pt x="60" y="107"/>
                    <a:pt x="60" y="107"/>
                  </a:cubicBezTo>
                  <a:cubicBezTo>
                    <a:pt x="66" y="100"/>
                    <a:pt x="66" y="100"/>
                    <a:pt x="66" y="100"/>
                  </a:cubicBezTo>
                  <a:cubicBezTo>
                    <a:pt x="69" y="102"/>
                    <a:pt x="72" y="104"/>
                    <a:pt x="76" y="104"/>
                  </a:cubicBezTo>
                  <a:cubicBezTo>
                    <a:pt x="76" y="113"/>
                    <a:pt x="76" y="113"/>
                    <a:pt x="76" y="113"/>
                  </a:cubicBezTo>
                  <a:cubicBezTo>
                    <a:pt x="65" y="125"/>
                    <a:pt x="65" y="125"/>
                    <a:pt x="65" y="125"/>
                  </a:cubicBezTo>
                  <a:cubicBezTo>
                    <a:pt x="71" y="131"/>
                    <a:pt x="71" y="131"/>
                    <a:pt x="71" y="131"/>
                  </a:cubicBezTo>
                  <a:cubicBezTo>
                    <a:pt x="76" y="126"/>
                    <a:pt x="76" y="126"/>
                    <a:pt x="76" y="126"/>
                  </a:cubicBezTo>
                  <a:cubicBezTo>
                    <a:pt x="76" y="131"/>
                    <a:pt x="76" y="131"/>
                    <a:pt x="76" y="131"/>
                  </a:cubicBezTo>
                  <a:cubicBezTo>
                    <a:pt x="56" y="151"/>
                    <a:pt x="56" y="151"/>
                    <a:pt x="56" y="151"/>
                  </a:cubicBezTo>
                  <a:cubicBezTo>
                    <a:pt x="62" y="158"/>
                    <a:pt x="62" y="158"/>
                    <a:pt x="62" y="158"/>
                  </a:cubicBezTo>
                  <a:cubicBezTo>
                    <a:pt x="76" y="144"/>
                    <a:pt x="76" y="144"/>
                    <a:pt x="76" y="144"/>
                  </a:cubicBezTo>
                  <a:cubicBezTo>
                    <a:pt x="76" y="160"/>
                    <a:pt x="76" y="160"/>
                    <a:pt x="76" y="160"/>
                  </a:cubicBezTo>
                  <a:cubicBezTo>
                    <a:pt x="85" y="160"/>
                    <a:pt x="85" y="160"/>
                    <a:pt x="85" y="160"/>
                  </a:cubicBezTo>
                  <a:cubicBezTo>
                    <a:pt x="85" y="144"/>
                    <a:pt x="85" y="144"/>
                    <a:pt x="85" y="144"/>
                  </a:cubicBezTo>
                  <a:cubicBezTo>
                    <a:pt x="99" y="158"/>
                    <a:pt x="99" y="158"/>
                    <a:pt x="99" y="158"/>
                  </a:cubicBezTo>
                  <a:cubicBezTo>
                    <a:pt x="105" y="151"/>
                    <a:pt x="105" y="151"/>
                    <a:pt x="105" y="151"/>
                  </a:cubicBezTo>
                  <a:cubicBezTo>
                    <a:pt x="85" y="131"/>
                    <a:pt x="85" y="131"/>
                    <a:pt x="85" y="131"/>
                  </a:cubicBezTo>
                  <a:cubicBezTo>
                    <a:pt x="85" y="126"/>
                    <a:pt x="85" y="126"/>
                    <a:pt x="85" y="126"/>
                  </a:cubicBezTo>
                  <a:cubicBezTo>
                    <a:pt x="90" y="131"/>
                    <a:pt x="90" y="131"/>
                    <a:pt x="90" y="131"/>
                  </a:cubicBezTo>
                  <a:cubicBezTo>
                    <a:pt x="96" y="125"/>
                    <a:pt x="96" y="125"/>
                    <a:pt x="96" y="125"/>
                  </a:cubicBezTo>
                  <a:cubicBezTo>
                    <a:pt x="85" y="113"/>
                    <a:pt x="85" y="113"/>
                    <a:pt x="85" y="113"/>
                  </a:cubicBezTo>
                  <a:cubicBezTo>
                    <a:pt x="85" y="104"/>
                    <a:pt x="85" y="104"/>
                    <a:pt x="85" y="104"/>
                  </a:cubicBezTo>
                  <a:cubicBezTo>
                    <a:pt x="88" y="104"/>
                    <a:pt x="92" y="102"/>
                    <a:pt x="94" y="100"/>
                  </a:cubicBezTo>
                  <a:cubicBezTo>
                    <a:pt x="101" y="107"/>
                    <a:pt x="101" y="107"/>
                    <a:pt x="101" y="107"/>
                  </a:cubicBezTo>
                  <a:cubicBezTo>
                    <a:pt x="101" y="123"/>
                    <a:pt x="101" y="123"/>
                    <a:pt x="101" y="123"/>
                  </a:cubicBezTo>
                  <a:cubicBezTo>
                    <a:pt x="109" y="123"/>
                    <a:pt x="109" y="123"/>
                    <a:pt x="109" y="123"/>
                  </a:cubicBezTo>
                  <a:cubicBezTo>
                    <a:pt x="109" y="115"/>
                    <a:pt x="109" y="115"/>
                    <a:pt x="109" y="115"/>
                  </a:cubicBezTo>
                  <a:cubicBezTo>
                    <a:pt x="113" y="119"/>
                    <a:pt x="113" y="119"/>
                    <a:pt x="113" y="119"/>
                  </a:cubicBezTo>
                  <a:cubicBezTo>
                    <a:pt x="113" y="148"/>
                    <a:pt x="113" y="148"/>
                    <a:pt x="113" y="148"/>
                  </a:cubicBezTo>
                  <a:cubicBezTo>
                    <a:pt x="122" y="148"/>
                    <a:pt x="122" y="148"/>
                    <a:pt x="122" y="148"/>
                  </a:cubicBezTo>
                  <a:cubicBezTo>
                    <a:pt x="122" y="128"/>
                    <a:pt x="122" y="128"/>
                    <a:pt x="122" y="128"/>
                  </a:cubicBezTo>
                  <a:cubicBezTo>
                    <a:pt x="134" y="140"/>
                    <a:pt x="134" y="140"/>
                    <a:pt x="134" y="140"/>
                  </a:cubicBezTo>
                  <a:cubicBezTo>
                    <a:pt x="140" y="134"/>
                    <a:pt x="140" y="134"/>
                    <a:pt x="140" y="134"/>
                  </a:cubicBezTo>
                  <a:cubicBezTo>
                    <a:pt x="128" y="122"/>
                    <a:pt x="128" y="122"/>
                    <a:pt x="128" y="122"/>
                  </a:cubicBezTo>
                  <a:cubicBezTo>
                    <a:pt x="148" y="122"/>
                    <a:pt x="148" y="122"/>
                    <a:pt x="148" y="122"/>
                  </a:cubicBezTo>
                  <a:cubicBezTo>
                    <a:pt x="148" y="113"/>
                    <a:pt x="148" y="113"/>
                    <a:pt x="148" y="113"/>
                  </a:cubicBezTo>
                  <a:cubicBezTo>
                    <a:pt x="120" y="113"/>
                    <a:pt x="120" y="113"/>
                    <a:pt x="120" y="113"/>
                  </a:cubicBezTo>
                  <a:cubicBezTo>
                    <a:pt x="116" y="109"/>
                    <a:pt x="116" y="109"/>
                    <a:pt x="116" y="109"/>
                  </a:cubicBezTo>
                  <a:cubicBezTo>
                    <a:pt x="123" y="109"/>
                    <a:pt x="123" y="109"/>
                    <a:pt x="123" y="109"/>
                  </a:cubicBezTo>
                  <a:cubicBezTo>
                    <a:pt x="123" y="100"/>
                    <a:pt x="123" y="100"/>
                    <a:pt x="123" y="100"/>
                  </a:cubicBezTo>
                  <a:cubicBezTo>
                    <a:pt x="107" y="100"/>
                    <a:pt x="107" y="100"/>
                    <a:pt x="107" y="100"/>
                  </a:cubicBezTo>
                  <a:cubicBezTo>
                    <a:pt x="101" y="94"/>
                    <a:pt x="101" y="94"/>
                    <a:pt x="101" y="94"/>
                  </a:cubicBezTo>
                  <a:cubicBezTo>
                    <a:pt x="103" y="91"/>
                    <a:pt x="104" y="88"/>
                    <a:pt x="105" y="85"/>
                  </a:cubicBezTo>
                  <a:cubicBezTo>
                    <a:pt x="113" y="85"/>
                    <a:pt x="113" y="85"/>
                    <a:pt x="113" y="85"/>
                  </a:cubicBezTo>
                  <a:cubicBezTo>
                    <a:pt x="125" y="96"/>
                    <a:pt x="125" y="96"/>
                    <a:pt x="125" y="96"/>
                  </a:cubicBezTo>
                  <a:cubicBezTo>
                    <a:pt x="131" y="90"/>
                    <a:pt x="131" y="90"/>
                    <a:pt x="131" y="90"/>
                  </a:cubicBezTo>
                  <a:cubicBezTo>
                    <a:pt x="126" y="85"/>
                    <a:pt x="126" y="85"/>
                    <a:pt x="126" y="85"/>
                  </a:cubicBezTo>
                  <a:cubicBezTo>
                    <a:pt x="131" y="85"/>
                    <a:pt x="131" y="85"/>
                    <a:pt x="131" y="85"/>
                  </a:cubicBezTo>
                  <a:cubicBezTo>
                    <a:pt x="152" y="105"/>
                    <a:pt x="152" y="105"/>
                    <a:pt x="152" y="105"/>
                  </a:cubicBezTo>
                  <a:cubicBezTo>
                    <a:pt x="158" y="99"/>
                    <a:pt x="158" y="99"/>
                    <a:pt x="158" y="99"/>
                  </a:cubicBezTo>
                  <a:cubicBezTo>
                    <a:pt x="144" y="85"/>
                    <a:pt x="144" y="85"/>
                    <a:pt x="144" y="85"/>
                  </a:cubicBezTo>
                  <a:cubicBezTo>
                    <a:pt x="160" y="85"/>
                    <a:pt x="160" y="85"/>
                    <a:pt x="160" y="85"/>
                  </a:cubicBezTo>
                  <a:lnTo>
                    <a:pt x="160"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02" name="Oval 54"/>
            <p:cNvSpPr>
              <a:spLocks noChangeArrowheads="1"/>
            </p:cNvSpPr>
            <p:nvPr/>
          </p:nvSpPr>
          <p:spPr bwMode="auto">
            <a:xfrm>
              <a:off x="758825" y="1038225"/>
              <a:ext cx="454025" cy="4556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03" name="Rectangle 55"/>
            <p:cNvSpPr>
              <a:spLocks noChangeArrowheads="1"/>
            </p:cNvSpPr>
            <p:nvPr/>
          </p:nvSpPr>
          <p:spPr bwMode="auto">
            <a:xfrm>
              <a:off x="957263" y="925513"/>
              <a:ext cx="55563" cy="825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04" name="Rectangle 56"/>
            <p:cNvSpPr>
              <a:spLocks noChangeArrowheads="1"/>
            </p:cNvSpPr>
            <p:nvPr/>
          </p:nvSpPr>
          <p:spPr bwMode="auto">
            <a:xfrm>
              <a:off x="1246188" y="1238250"/>
              <a:ext cx="79375" cy="60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05" name="Rectangle 57"/>
            <p:cNvSpPr>
              <a:spLocks noChangeArrowheads="1"/>
            </p:cNvSpPr>
            <p:nvPr/>
          </p:nvSpPr>
          <p:spPr bwMode="auto">
            <a:xfrm>
              <a:off x="957263" y="1527175"/>
              <a:ext cx="55563" cy="825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06" name="Rectangle 58"/>
            <p:cNvSpPr>
              <a:spLocks noChangeArrowheads="1"/>
            </p:cNvSpPr>
            <p:nvPr/>
          </p:nvSpPr>
          <p:spPr bwMode="auto">
            <a:xfrm>
              <a:off x="646113" y="1238250"/>
              <a:ext cx="77788" cy="6032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07" name="Freeform 59"/>
            <p:cNvSpPr>
              <a:spLocks/>
            </p:cNvSpPr>
            <p:nvPr/>
          </p:nvSpPr>
          <p:spPr bwMode="auto">
            <a:xfrm>
              <a:off x="1149350" y="1004888"/>
              <a:ext cx="96838" cy="98425"/>
            </a:xfrm>
            <a:custGeom>
              <a:avLst/>
              <a:gdLst>
                <a:gd name="T0" fmla="*/ 61 w 61"/>
                <a:gd name="T1" fmla="*/ 26 h 62"/>
                <a:gd name="T2" fmla="*/ 26 w 61"/>
                <a:gd name="T3" fmla="*/ 62 h 62"/>
                <a:gd name="T4" fmla="*/ 0 w 61"/>
                <a:gd name="T5" fmla="*/ 38 h 62"/>
                <a:gd name="T6" fmla="*/ 35 w 61"/>
                <a:gd name="T7" fmla="*/ 0 h 62"/>
                <a:gd name="T8" fmla="*/ 61 w 61"/>
                <a:gd name="T9" fmla="*/ 26 h 62"/>
              </a:gdLst>
              <a:ahLst/>
              <a:cxnLst>
                <a:cxn ang="0">
                  <a:pos x="T0" y="T1"/>
                </a:cxn>
                <a:cxn ang="0">
                  <a:pos x="T2" y="T3"/>
                </a:cxn>
                <a:cxn ang="0">
                  <a:pos x="T4" y="T5"/>
                </a:cxn>
                <a:cxn ang="0">
                  <a:pos x="T6" y="T7"/>
                </a:cxn>
                <a:cxn ang="0">
                  <a:pos x="T8" y="T9"/>
                </a:cxn>
              </a:cxnLst>
              <a:rect l="0" t="0" r="r" b="b"/>
              <a:pathLst>
                <a:path w="61" h="62">
                  <a:moveTo>
                    <a:pt x="61" y="26"/>
                  </a:moveTo>
                  <a:lnTo>
                    <a:pt x="26" y="62"/>
                  </a:lnTo>
                  <a:lnTo>
                    <a:pt x="0" y="38"/>
                  </a:lnTo>
                  <a:lnTo>
                    <a:pt x="35" y="0"/>
                  </a:lnTo>
                  <a:lnTo>
                    <a:pt x="61" y="2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08" name="Freeform 60"/>
            <p:cNvSpPr>
              <a:spLocks/>
            </p:cNvSpPr>
            <p:nvPr/>
          </p:nvSpPr>
          <p:spPr bwMode="auto">
            <a:xfrm>
              <a:off x="1149350" y="1430338"/>
              <a:ext cx="96838" cy="96838"/>
            </a:xfrm>
            <a:custGeom>
              <a:avLst/>
              <a:gdLst>
                <a:gd name="T0" fmla="*/ 26 w 61"/>
                <a:gd name="T1" fmla="*/ 0 h 61"/>
                <a:gd name="T2" fmla="*/ 61 w 61"/>
                <a:gd name="T3" fmla="*/ 37 h 61"/>
                <a:gd name="T4" fmla="*/ 35 w 61"/>
                <a:gd name="T5" fmla="*/ 61 h 61"/>
                <a:gd name="T6" fmla="*/ 0 w 61"/>
                <a:gd name="T7" fmla="*/ 26 h 61"/>
                <a:gd name="T8" fmla="*/ 26 w 61"/>
                <a:gd name="T9" fmla="*/ 0 h 61"/>
              </a:gdLst>
              <a:ahLst/>
              <a:cxnLst>
                <a:cxn ang="0">
                  <a:pos x="T0" y="T1"/>
                </a:cxn>
                <a:cxn ang="0">
                  <a:pos x="T2" y="T3"/>
                </a:cxn>
                <a:cxn ang="0">
                  <a:pos x="T4" y="T5"/>
                </a:cxn>
                <a:cxn ang="0">
                  <a:pos x="T6" y="T7"/>
                </a:cxn>
                <a:cxn ang="0">
                  <a:pos x="T8" y="T9"/>
                </a:cxn>
              </a:cxnLst>
              <a:rect l="0" t="0" r="r" b="b"/>
              <a:pathLst>
                <a:path w="61" h="61">
                  <a:moveTo>
                    <a:pt x="26" y="0"/>
                  </a:moveTo>
                  <a:lnTo>
                    <a:pt x="61" y="37"/>
                  </a:lnTo>
                  <a:lnTo>
                    <a:pt x="35" y="61"/>
                  </a:lnTo>
                  <a:lnTo>
                    <a:pt x="0" y="26"/>
                  </a:lnTo>
                  <a:lnTo>
                    <a:pt x="2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09" name="Freeform 61"/>
            <p:cNvSpPr>
              <a:spLocks/>
            </p:cNvSpPr>
            <p:nvPr/>
          </p:nvSpPr>
          <p:spPr bwMode="auto">
            <a:xfrm>
              <a:off x="723900" y="1430338"/>
              <a:ext cx="98425" cy="96838"/>
            </a:xfrm>
            <a:custGeom>
              <a:avLst/>
              <a:gdLst>
                <a:gd name="T0" fmla="*/ 36 w 62"/>
                <a:gd name="T1" fmla="*/ 0 h 61"/>
                <a:gd name="T2" fmla="*/ 62 w 62"/>
                <a:gd name="T3" fmla="*/ 26 h 61"/>
                <a:gd name="T4" fmla="*/ 26 w 62"/>
                <a:gd name="T5" fmla="*/ 61 h 61"/>
                <a:gd name="T6" fmla="*/ 0 w 62"/>
                <a:gd name="T7" fmla="*/ 37 h 61"/>
                <a:gd name="T8" fmla="*/ 36 w 62"/>
                <a:gd name="T9" fmla="*/ 0 h 61"/>
              </a:gdLst>
              <a:ahLst/>
              <a:cxnLst>
                <a:cxn ang="0">
                  <a:pos x="T0" y="T1"/>
                </a:cxn>
                <a:cxn ang="0">
                  <a:pos x="T2" y="T3"/>
                </a:cxn>
                <a:cxn ang="0">
                  <a:pos x="T4" y="T5"/>
                </a:cxn>
                <a:cxn ang="0">
                  <a:pos x="T6" y="T7"/>
                </a:cxn>
                <a:cxn ang="0">
                  <a:pos x="T8" y="T9"/>
                </a:cxn>
              </a:cxnLst>
              <a:rect l="0" t="0" r="r" b="b"/>
              <a:pathLst>
                <a:path w="62" h="61">
                  <a:moveTo>
                    <a:pt x="36" y="0"/>
                  </a:moveTo>
                  <a:lnTo>
                    <a:pt x="62" y="26"/>
                  </a:lnTo>
                  <a:lnTo>
                    <a:pt x="26" y="61"/>
                  </a:lnTo>
                  <a:lnTo>
                    <a:pt x="0" y="37"/>
                  </a:lnTo>
                  <a:lnTo>
                    <a:pt x="3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10" name="Freeform 62"/>
            <p:cNvSpPr>
              <a:spLocks/>
            </p:cNvSpPr>
            <p:nvPr/>
          </p:nvSpPr>
          <p:spPr bwMode="auto">
            <a:xfrm>
              <a:off x="723900" y="1004888"/>
              <a:ext cx="98425" cy="98425"/>
            </a:xfrm>
            <a:custGeom>
              <a:avLst/>
              <a:gdLst>
                <a:gd name="T0" fmla="*/ 62 w 62"/>
                <a:gd name="T1" fmla="*/ 38 h 62"/>
                <a:gd name="T2" fmla="*/ 36 w 62"/>
                <a:gd name="T3" fmla="*/ 62 h 62"/>
                <a:gd name="T4" fmla="*/ 0 w 62"/>
                <a:gd name="T5" fmla="*/ 26 h 62"/>
                <a:gd name="T6" fmla="*/ 26 w 62"/>
                <a:gd name="T7" fmla="*/ 0 h 62"/>
                <a:gd name="T8" fmla="*/ 62 w 62"/>
                <a:gd name="T9" fmla="*/ 38 h 62"/>
              </a:gdLst>
              <a:ahLst/>
              <a:cxnLst>
                <a:cxn ang="0">
                  <a:pos x="T0" y="T1"/>
                </a:cxn>
                <a:cxn ang="0">
                  <a:pos x="T2" y="T3"/>
                </a:cxn>
                <a:cxn ang="0">
                  <a:pos x="T4" y="T5"/>
                </a:cxn>
                <a:cxn ang="0">
                  <a:pos x="T6" y="T7"/>
                </a:cxn>
                <a:cxn ang="0">
                  <a:pos x="T8" y="T9"/>
                </a:cxn>
              </a:cxnLst>
              <a:rect l="0" t="0" r="r" b="b"/>
              <a:pathLst>
                <a:path w="62" h="62">
                  <a:moveTo>
                    <a:pt x="62" y="38"/>
                  </a:moveTo>
                  <a:lnTo>
                    <a:pt x="36" y="62"/>
                  </a:lnTo>
                  <a:lnTo>
                    <a:pt x="0" y="26"/>
                  </a:lnTo>
                  <a:lnTo>
                    <a:pt x="26" y="0"/>
                  </a:lnTo>
                  <a:lnTo>
                    <a:pt x="62"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11" name="Freeform 63"/>
            <p:cNvSpPr>
              <a:spLocks/>
            </p:cNvSpPr>
            <p:nvPr/>
          </p:nvSpPr>
          <p:spPr bwMode="auto">
            <a:xfrm>
              <a:off x="1058863" y="941388"/>
              <a:ext cx="82550" cy="96838"/>
            </a:xfrm>
            <a:custGeom>
              <a:avLst/>
              <a:gdLst>
                <a:gd name="T0" fmla="*/ 52 w 52"/>
                <a:gd name="T1" fmla="*/ 14 h 61"/>
                <a:gd name="T2" fmla="*/ 33 w 52"/>
                <a:gd name="T3" fmla="*/ 61 h 61"/>
                <a:gd name="T4" fmla="*/ 0 w 52"/>
                <a:gd name="T5" fmla="*/ 47 h 61"/>
                <a:gd name="T6" fmla="*/ 19 w 52"/>
                <a:gd name="T7" fmla="*/ 0 h 61"/>
                <a:gd name="T8" fmla="*/ 52 w 52"/>
                <a:gd name="T9" fmla="*/ 14 h 61"/>
              </a:gdLst>
              <a:ahLst/>
              <a:cxnLst>
                <a:cxn ang="0">
                  <a:pos x="T0" y="T1"/>
                </a:cxn>
                <a:cxn ang="0">
                  <a:pos x="T2" y="T3"/>
                </a:cxn>
                <a:cxn ang="0">
                  <a:pos x="T4" y="T5"/>
                </a:cxn>
                <a:cxn ang="0">
                  <a:pos x="T6" y="T7"/>
                </a:cxn>
                <a:cxn ang="0">
                  <a:pos x="T8" y="T9"/>
                </a:cxn>
              </a:cxnLst>
              <a:rect l="0" t="0" r="r" b="b"/>
              <a:pathLst>
                <a:path w="52" h="61">
                  <a:moveTo>
                    <a:pt x="52" y="14"/>
                  </a:moveTo>
                  <a:lnTo>
                    <a:pt x="33" y="61"/>
                  </a:lnTo>
                  <a:lnTo>
                    <a:pt x="0" y="47"/>
                  </a:lnTo>
                  <a:lnTo>
                    <a:pt x="19" y="0"/>
                  </a:lnTo>
                  <a:lnTo>
                    <a:pt x="5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12" name="Freeform 64"/>
            <p:cNvSpPr>
              <a:spLocks/>
            </p:cNvSpPr>
            <p:nvPr/>
          </p:nvSpPr>
          <p:spPr bwMode="auto">
            <a:xfrm>
              <a:off x="1216025" y="1339850"/>
              <a:ext cx="93663" cy="82550"/>
            </a:xfrm>
            <a:custGeom>
              <a:avLst/>
              <a:gdLst>
                <a:gd name="T0" fmla="*/ 12 w 59"/>
                <a:gd name="T1" fmla="*/ 0 h 52"/>
                <a:gd name="T2" fmla="*/ 59 w 59"/>
                <a:gd name="T3" fmla="*/ 19 h 52"/>
                <a:gd name="T4" fmla="*/ 47 w 59"/>
                <a:gd name="T5" fmla="*/ 52 h 52"/>
                <a:gd name="T6" fmla="*/ 0 w 59"/>
                <a:gd name="T7" fmla="*/ 33 h 52"/>
                <a:gd name="T8" fmla="*/ 12 w 59"/>
                <a:gd name="T9" fmla="*/ 0 h 52"/>
              </a:gdLst>
              <a:ahLst/>
              <a:cxnLst>
                <a:cxn ang="0">
                  <a:pos x="T0" y="T1"/>
                </a:cxn>
                <a:cxn ang="0">
                  <a:pos x="T2" y="T3"/>
                </a:cxn>
                <a:cxn ang="0">
                  <a:pos x="T4" y="T5"/>
                </a:cxn>
                <a:cxn ang="0">
                  <a:pos x="T6" y="T7"/>
                </a:cxn>
                <a:cxn ang="0">
                  <a:pos x="T8" y="T9"/>
                </a:cxn>
              </a:cxnLst>
              <a:rect l="0" t="0" r="r" b="b"/>
              <a:pathLst>
                <a:path w="59" h="52">
                  <a:moveTo>
                    <a:pt x="12" y="0"/>
                  </a:moveTo>
                  <a:lnTo>
                    <a:pt x="59" y="19"/>
                  </a:lnTo>
                  <a:lnTo>
                    <a:pt x="47" y="52"/>
                  </a:lnTo>
                  <a:lnTo>
                    <a:pt x="0" y="33"/>
                  </a:ln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13" name="Freeform 65"/>
            <p:cNvSpPr>
              <a:spLocks/>
            </p:cNvSpPr>
            <p:nvPr/>
          </p:nvSpPr>
          <p:spPr bwMode="auto">
            <a:xfrm>
              <a:off x="830263" y="1497013"/>
              <a:ext cx="82550" cy="98425"/>
            </a:xfrm>
            <a:custGeom>
              <a:avLst/>
              <a:gdLst>
                <a:gd name="T0" fmla="*/ 52 w 52"/>
                <a:gd name="T1" fmla="*/ 14 h 62"/>
                <a:gd name="T2" fmla="*/ 33 w 52"/>
                <a:gd name="T3" fmla="*/ 62 h 62"/>
                <a:gd name="T4" fmla="*/ 0 w 52"/>
                <a:gd name="T5" fmla="*/ 47 h 62"/>
                <a:gd name="T6" fmla="*/ 18 w 52"/>
                <a:gd name="T7" fmla="*/ 0 h 62"/>
                <a:gd name="T8" fmla="*/ 52 w 52"/>
                <a:gd name="T9" fmla="*/ 14 h 62"/>
              </a:gdLst>
              <a:ahLst/>
              <a:cxnLst>
                <a:cxn ang="0">
                  <a:pos x="T0" y="T1"/>
                </a:cxn>
                <a:cxn ang="0">
                  <a:pos x="T2" y="T3"/>
                </a:cxn>
                <a:cxn ang="0">
                  <a:pos x="T4" y="T5"/>
                </a:cxn>
                <a:cxn ang="0">
                  <a:pos x="T6" y="T7"/>
                </a:cxn>
                <a:cxn ang="0">
                  <a:pos x="T8" y="T9"/>
                </a:cxn>
              </a:cxnLst>
              <a:rect l="0" t="0" r="r" b="b"/>
              <a:pathLst>
                <a:path w="52" h="62">
                  <a:moveTo>
                    <a:pt x="52" y="14"/>
                  </a:moveTo>
                  <a:lnTo>
                    <a:pt x="33" y="62"/>
                  </a:lnTo>
                  <a:lnTo>
                    <a:pt x="0" y="47"/>
                  </a:lnTo>
                  <a:lnTo>
                    <a:pt x="18" y="0"/>
                  </a:lnTo>
                  <a:lnTo>
                    <a:pt x="52" y="1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14" name="Freeform 66"/>
            <p:cNvSpPr>
              <a:spLocks/>
            </p:cNvSpPr>
            <p:nvPr/>
          </p:nvSpPr>
          <p:spPr bwMode="auto">
            <a:xfrm>
              <a:off x="660400" y="1109663"/>
              <a:ext cx="98425" cy="87313"/>
            </a:xfrm>
            <a:custGeom>
              <a:avLst/>
              <a:gdLst>
                <a:gd name="T0" fmla="*/ 47 w 62"/>
                <a:gd name="T1" fmla="*/ 55 h 55"/>
                <a:gd name="T2" fmla="*/ 0 w 62"/>
                <a:gd name="T3" fmla="*/ 36 h 55"/>
                <a:gd name="T4" fmla="*/ 14 w 62"/>
                <a:gd name="T5" fmla="*/ 0 h 55"/>
                <a:gd name="T6" fmla="*/ 62 w 62"/>
                <a:gd name="T7" fmla="*/ 22 h 55"/>
                <a:gd name="T8" fmla="*/ 47 w 62"/>
                <a:gd name="T9" fmla="*/ 55 h 55"/>
              </a:gdLst>
              <a:ahLst/>
              <a:cxnLst>
                <a:cxn ang="0">
                  <a:pos x="T0" y="T1"/>
                </a:cxn>
                <a:cxn ang="0">
                  <a:pos x="T2" y="T3"/>
                </a:cxn>
                <a:cxn ang="0">
                  <a:pos x="T4" y="T5"/>
                </a:cxn>
                <a:cxn ang="0">
                  <a:pos x="T6" y="T7"/>
                </a:cxn>
                <a:cxn ang="0">
                  <a:pos x="T8" y="T9"/>
                </a:cxn>
              </a:cxnLst>
              <a:rect l="0" t="0" r="r" b="b"/>
              <a:pathLst>
                <a:path w="62" h="55">
                  <a:moveTo>
                    <a:pt x="47" y="55"/>
                  </a:moveTo>
                  <a:lnTo>
                    <a:pt x="0" y="36"/>
                  </a:lnTo>
                  <a:lnTo>
                    <a:pt x="14" y="0"/>
                  </a:lnTo>
                  <a:lnTo>
                    <a:pt x="62" y="22"/>
                  </a:lnTo>
                  <a:lnTo>
                    <a:pt x="47" y="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15" name="Freeform 67"/>
            <p:cNvSpPr>
              <a:spLocks/>
            </p:cNvSpPr>
            <p:nvPr/>
          </p:nvSpPr>
          <p:spPr bwMode="auto">
            <a:xfrm>
              <a:off x="1212850" y="1109663"/>
              <a:ext cx="96838" cy="82550"/>
            </a:xfrm>
            <a:custGeom>
              <a:avLst/>
              <a:gdLst>
                <a:gd name="T0" fmla="*/ 0 w 61"/>
                <a:gd name="T1" fmla="*/ 19 h 52"/>
                <a:gd name="T2" fmla="*/ 47 w 61"/>
                <a:gd name="T3" fmla="*/ 0 h 52"/>
                <a:gd name="T4" fmla="*/ 61 w 61"/>
                <a:gd name="T5" fmla="*/ 34 h 52"/>
                <a:gd name="T6" fmla="*/ 14 w 61"/>
                <a:gd name="T7" fmla="*/ 52 h 52"/>
                <a:gd name="T8" fmla="*/ 0 w 61"/>
                <a:gd name="T9" fmla="*/ 19 h 52"/>
              </a:gdLst>
              <a:ahLst/>
              <a:cxnLst>
                <a:cxn ang="0">
                  <a:pos x="T0" y="T1"/>
                </a:cxn>
                <a:cxn ang="0">
                  <a:pos x="T2" y="T3"/>
                </a:cxn>
                <a:cxn ang="0">
                  <a:pos x="T4" y="T5"/>
                </a:cxn>
                <a:cxn ang="0">
                  <a:pos x="T6" y="T7"/>
                </a:cxn>
                <a:cxn ang="0">
                  <a:pos x="T8" y="T9"/>
                </a:cxn>
              </a:cxnLst>
              <a:rect l="0" t="0" r="r" b="b"/>
              <a:pathLst>
                <a:path w="61" h="52">
                  <a:moveTo>
                    <a:pt x="0" y="19"/>
                  </a:moveTo>
                  <a:lnTo>
                    <a:pt x="47" y="0"/>
                  </a:lnTo>
                  <a:lnTo>
                    <a:pt x="61" y="34"/>
                  </a:lnTo>
                  <a:lnTo>
                    <a:pt x="14" y="52"/>
                  </a:lnTo>
                  <a:lnTo>
                    <a:pt x="0"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16" name="Freeform 68"/>
            <p:cNvSpPr>
              <a:spLocks/>
            </p:cNvSpPr>
            <p:nvPr/>
          </p:nvSpPr>
          <p:spPr bwMode="auto">
            <a:xfrm>
              <a:off x="1058863" y="1497013"/>
              <a:ext cx="85725" cy="93663"/>
            </a:xfrm>
            <a:custGeom>
              <a:avLst/>
              <a:gdLst>
                <a:gd name="T0" fmla="*/ 54 w 54"/>
                <a:gd name="T1" fmla="*/ 47 h 59"/>
                <a:gd name="T2" fmla="*/ 21 w 54"/>
                <a:gd name="T3" fmla="*/ 59 h 59"/>
                <a:gd name="T4" fmla="*/ 0 w 54"/>
                <a:gd name="T5" fmla="*/ 14 h 59"/>
                <a:gd name="T6" fmla="*/ 33 w 54"/>
                <a:gd name="T7" fmla="*/ 0 h 59"/>
                <a:gd name="T8" fmla="*/ 54 w 54"/>
                <a:gd name="T9" fmla="*/ 47 h 59"/>
              </a:gdLst>
              <a:ahLst/>
              <a:cxnLst>
                <a:cxn ang="0">
                  <a:pos x="T0" y="T1"/>
                </a:cxn>
                <a:cxn ang="0">
                  <a:pos x="T2" y="T3"/>
                </a:cxn>
                <a:cxn ang="0">
                  <a:pos x="T4" y="T5"/>
                </a:cxn>
                <a:cxn ang="0">
                  <a:pos x="T6" y="T7"/>
                </a:cxn>
                <a:cxn ang="0">
                  <a:pos x="T8" y="T9"/>
                </a:cxn>
              </a:cxnLst>
              <a:rect l="0" t="0" r="r" b="b"/>
              <a:pathLst>
                <a:path w="54" h="59">
                  <a:moveTo>
                    <a:pt x="54" y="47"/>
                  </a:moveTo>
                  <a:lnTo>
                    <a:pt x="21" y="59"/>
                  </a:lnTo>
                  <a:lnTo>
                    <a:pt x="0" y="14"/>
                  </a:lnTo>
                  <a:lnTo>
                    <a:pt x="33" y="0"/>
                  </a:lnTo>
                  <a:lnTo>
                    <a:pt x="54"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17" name="Freeform 69"/>
            <p:cNvSpPr>
              <a:spLocks/>
            </p:cNvSpPr>
            <p:nvPr/>
          </p:nvSpPr>
          <p:spPr bwMode="auto">
            <a:xfrm>
              <a:off x="660400" y="1339850"/>
              <a:ext cx="98425" cy="85725"/>
            </a:xfrm>
            <a:custGeom>
              <a:avLst/>
              <a:gdLst>
                <a:gd name="T0" fmla="*/ 62 w 62"/>
                <a:gd name="T1" fmla="*/ 35 h 54"/>
                <a:gd name="T2" fmla="*/ 14 w 62"/>
                <a:gd name="T3" fmla="*/ 54 h 54"/>
                <a:gd name="T4" fmla="*/ 0 w 62"/>
                <a:gd name="T5" fmla="*/ 21 h 54"/>
                <a:gd name="T6" fmla="*/ 47 w 62"/>
                <a:gd name="T7" fmla="*/ 0 h 54"/>
                <a:gd name="T8" fmla="*/ 62 w 62"/>
                <a:gd name="T9" fmla="*/ 35 h 54"/>
              </a:gdLst>
              <a:ahLst/>
              <a:cxnLst>
                <a:cxn ang="0">
                  <a:pos x="T0" y="T1"/>
                </a:cxn>
                <a:cxn ang="0">
                  <a:pos x="T2" y="T3"/>
                </a:cxn>
                <a:cxn ang="0">
                  <a:pos x="T4" y="T5"/>
                </a:cxn>
                <a:cxn ang="0">
                  <a:pos x="T6" y="T7"/>
                </a:cxn>
                <a:cxn ang="0">
                  <a:pos x="T8" y="T9"/>
                </a:cxn>
              </a:cxnLst>
              <a:rect l="0" t="0" r="r" b="b"/>
              <a:pathLst>
                <a:path w="62" h="54">
                  <a:moveTo>
                    <a:pt x="62" y="35"/>
                  </a:moveTo>
                  <a:lnTo>
                    <a:pt x="14" y="54"/>
                  </a:lnTo>
                  <a:lnTo>
                    <a:pt x="0" y="21"/>
                  </a:lnTo>
                  <a:lnTo>
                    <a:pt x="47" y="0"/>
                  </a:lnTo>
                  <a:lnTo>
                    <a:pt x="62" y="3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18" name="Freeform 70"/>
            <p:cNvSpPr>
              <a:spLocks/>
            </p:cNvSpPr>
            <p:nvPr/>
          </p:nvSpPr>
          <p:spPr bwMode="auto">
            <a:xfrm>
              <a:off x="830263" y="941388"/>
              <a:ext cx="82550" cy="96838"/>
            </a:xfrm>
            <a:custGeom>
              <a:avLst/>
              <a:gdLst>
                <a:gd name="T0" fmla="*/ 52 w 52"/>
                <a:gd name="T1" fmla="*/ 47 h 61"/>
                <a:gd name="T2" fmla="*/ 18 w 52"/>
                <a:gd name="T3" fmla="*/ 61 h 61"/>
                <a:gd name="T4" fmla="*/ 0 w 52"/>
                <a:gd name="T5" fmla="*/ 14 h 61"/>
                <a:gd name="T6" fmla="*/ 33 w 52"/>
                <a:gd name="T7" fmla="*/ 0 h 61"/>
                <a:gd name="T8" fmla="*/ 52 w 52"/>
                <a:gd name="T9" fmla="*/ 47 h 61"/>
              </a:gdLst>
              <a:ahLst/>
              <a:cxnLst>
                <a:cxn ang="0">
                  <a:pos x="T0" y="T1"/>
                </a:cxn>
                <a:cxn ang="0">
                  <a:pos x="T2" y="T3"/>
                </a:cxn>
                <a:cxn ang="0">
                  <a:pos x="T4" y="T5"/>
                </a:cxn>
                <a:cxn ang="0">
                  <a:pos x="T6" y="T7"/>
                </a:cxn>
                <a:cxn ang="0">
                  <a:pos x="T8" y="T9"/>
                </a:cxn>
              </a:cxnLst>
              <a:rect l="0" t="0" r="r" b="b"/>
              <a:pathLst>
                <a:path w="52" h="61">
                  <a:moveTo>
                    <a:pt x="52" y="47"/>
                  </a:moveTo>
                  <a:lnTo>
                    <a:pt x="18" y="61"/>
                  </a:lnTo>
                  <a:lnTo>
                    <a:pt x="0" y="14"/>
                  </a:lnTo>
                  <a:lnTo>
                    <a:pt x="33" y="0"/>
                  </a:lnTo>
                  <a:lnTo>
                    <a:pt x="52" y="4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19" name="Freeform 71"/>
            <p:cNvSpPr>
              <a:spLocks noEditPoints="1"/>
            </p:cNvSpPr>
            <p:nvPr/>
          </p:nvSpPr>
          <p:spPr bwMode="auto">
            <a:xfrm>
              <a:off x="6069013" y="825500"/>
              <a:ext cx="642938" cy="641350"/>
            </a:xfrm>
            <a:custGeom>
              <a:avLst/>
              <a:gdLst>
                <a:gd name="T0" fmla="*/ 171 w 171"/>
                <a:gd name="T1" fmla="*/ 86 h 171"/>
                <a:gd name="T2" fmla="*/ 153 w 171"/>
                <a:gd name="T3" fmla="*/ 81 h 171"/>
                <a:gd name="T4" fmla="*/ 164 w 171"/>
                <a:gd name="T5" fmla="*/ 81 h 171"/>
                <a:gd name="T6" fmla="*/ 153 w 171"/>
                <a:gd name="T7" fmla="*/ 91 h 171"/>
                <a:gd name="T8" fmla="*/ 133 w 171"/>
                <a:gd name="T9" fmla="*/ 157 h 171"/>
                <a:gd name="T10" fmla="*/ 153 w 171"/>
                <a:gd name="T11" fmla="*/ 91 h 171"/>
                <a:gd name="T12" fmla="*/ 141 w 171"/>
                <a:gd name="T13" fmla="*/ 81 h 171"/>
                <a:gd name="T14" fmla="*/ 153 w 171"/>
                <a:gd name="T15" fmla="*/ 32 h 171"/>
                <a:gd name="T16" fmla="*/ 133 w 171"/>
                <a:gd name="T17" fmla="*/ 31 h 171"/>
                <a:gd name="T18" fmla="*/ 138 w 171"/>
                <a:gd name="T19" fmla="*/ 27 h 171"/>
                <a:gd name="T20" fmla="*/ 133 w 171"/>
                <a:gd name="T21" fmla="*/ 45 h 171"/>
                <a:gd name="T22" fmla="*/ 145 w 171"/>
                <a:gd name="T23" fmla="*/ 138 h 171"/>
                <a:gd name="T24" fmla="*/ 133 w 171"/>
                <a:gd name="T25" fmla="*/ 140 h 171"/>
                <a:gd name="T26" fmla="*/ 86 w 171"/>
                <a:gd name="T27" fmla="*/ 171 h 171"/>
                <a:gd name="T28" fmla="*/ 133 w 171"/>
                <a:gd name="T29" fmla="*/ 140 h 171"/>
                <a:gd name="T30" fmla="*/ 128 w 171"/>
                <a:gd name="T31" fmla="*/ 122 h 171"/>
                <a:gd name="T32" fmla="*/ 133 w 171"/>
                <a:gd name="T33" fmla="*/ 126 h 171"/>
                <a:gd name="T34" fmla="*/ 128 w 171"/>
                <a:gd name="T35" fmla="*/ 50 h 171"/>
                <a:gd name="T36" fmla="*/ 133 w 171"/>
                <a:gd name="T37" fmla="*/ 31 h 171"/>
                <a:gd name="T38" fmla="*/ 86 w 171"/>
                <a:gd name="T39" fmla="*/ 0 h 171"/>
                <a:gd name="T40" fmla="*/ 86 w 171"/>
                <a:gd name="T41" fmla="*/ 7 h 171"/>
                <a:gd name="T42" fmla="*/ 91 w 171"/>
                <a:gd name="T43" fmla="*/ 30 h 171"/>
                <a:gd name="T44" fmla="*/ 86 w 171"/>
                <a:gd name="T45" fmla="*/ 79 h 171"/>
                <a:gd name="T46" fmla="*/ 113 w 171"/>
                <a:gd name="T47" fmla="*/ 54 h 171"/>
                <a:gd name="T48" fmla="*/ 87 w 171"/>
                <a:gd name="T49" fmla="*/ 94 h 171"/>
                <a:gd name="T50" fmla="*/ 86 w 171"/>
                <a:gd name="T51" fmla="*/ 141 h 171"/>
                <a:gd name="T52" fmla="*/ 91 w 171"/>
                <a:gd name="T53" fmla="*/ 164 h 171"/>
                <a:gd name="T54" fmla="*/ 86 w 171"/>
                <a:gd name="T55" fmla="*/ 164 h 171"/>
                <a:gd name="T56" fmla="*/ 86 w 171"/>
                <a:gd name="T57" fmla="*/ 0 h 171"/>
                <a:gd name="T58" fmla="*/ 38 w 171"/>
                <a:gd name="T59" fmla="*/ 31 h 171"/>
                <a:gd name="T60" fmla="*/ 43 w 171"/>
                <a:gd name="T61" fmla="*/ 50 h 171"/>
                <a:gd name="T62" fmla="*/ 38 w 171"/>
                <a:gd name="T63" fmla="*/ 126 h 171"/>
                <a:gd name="T64" fmla="*/ 50 w 171"/>
                <a:gd name="T65" fmla="*/ 129 h 171"/>
                <a:gd name="T66" fmla="*/ 38 w 171"/>
                <a:gd name="T67" fmla="*/ 157 h 171"/>
                <a:gd name="T68" fmla="*/ 86 w 171"/>
                <a:gd name="T69" fmla="*/ 164 h 171"/>
                <a:gd name="T70" fmla="*/ 81 w 171"/>
                <a:gd name="T71" fmla="*/ 141 h 171"/>
                <a:gd name="T72" fmla="*/ 86 w 171"/>
                <a:gd name="T73" fmla="*/ 93 h 171"/>
                <a:gd name="T74" fmla="*/ 72 w 171"/>
                <a:gd name="T75" fmla="*/ 66 h 171"/>
                <a:gd name="T76" fmla="*/ 86 w 171"/>
                <a:gd name="T77" fmla="*/ 79 h 171"/>
                <a:gd name="T78" fmla="*/ 81 w 171"/>
                <a:gd name="T79" fmla="*/ 30 h 171"/>
                <a:gd name="T80" fmla="*/ 81 w 171"/>
                <a:gd name="T81" fmla="*/ 7 h 171"/>
                <a:gd name="T82" fmla="*/ 86 w 171"/>
                <a:gd name="T83" fmla="*/ 0 h 171"/>
                <a:gd name="T84" fmla="*/ 19 w 171"/>
                <a:gd name="T85" fmla="*/ 32 h 171"/>
                <a:gd name="T86" fmla="*/ 30 w 171"/>
                <a:gd name="T87" fmla="*/ 81 h 171"/>
                <a:gd name="T88" fmla="*/ 30 w 171"/>
                <a:gd name="T89" fmla="*/ 91 h 171"/>
                <a:gd name="T90" fmla="*/ 19 w 171"/>
                <a:gd name="T91" fmla="*/ 139 h 171"/>
                <a:gd name="T92" fmla="*/ 38 w 171"/>
                <a:gd name="T93" fmla="*/ 140 h 171"/>
                <a:gd name="T94" fmla="*/ 34 w 171"/>
                <a:gd name="T95" fmla="*/ 145 h 171"/>
                <a:gd name="T96" fmla="*/ 38 w 171"/>
                <a:gd name="T97" fmla="*/ 126 h 171"/>
                <a:gd name="T98" fmla="*/ 27 w 171"/>
                <a:gd name="T99" fmla="*/ 34 h 171"/>
                <a:gd name="T100" fmla="*/ 34 w 171"/>
                <a:gd name="T101" fmla="*/ 27 h 171"/>
                <a:gd name="T102" fmla="*/ 38 w 171"/>
                <a:gd name="T103" fmla="*/ 14 h 171"/>
                <a:gd name="T104" fmla="*/ 0 w 171"/>
                <a:gd name="T105" fmla="*/ 86 h 171"/>
                <a:gd name="T106" fmla="*/ 19 w 171"/>
                <a:gd name="T107" fmla="*/ 91 h 171"/>
                <a:gd name="T108" fmla="*/ 7 w 171"/>
                <a:gd name="T109" fmla="*/ 81 h 171"/>
                <a:gd name="T110" fmla="*/ 19 w 171"/>
                <a:gd name="T111" fmla="*/ 32 h 1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1" h="171">
                  <a:moveTo>
                    <a:pt x="153" y="139"/>
                  </a:moveTo>
                  <a:cubicBezTo>
                    <a:pt x="164" y="124"/>
                    <a:pt x="171" y="106"/>
                    <a:pt x="171" y="86"/>
                  </a:cubicBezTo>
                  <a:cubicBezTo>
                    <a:pt x="171" y="66"/>
                    <a:pt x="164" y="47"/>
                    <a:pt x="153" y="32"/>
                  </a:cubicBezTo>
                  <a:cubicBezTo>
                    <a:pt x="153" y="81"/>
                    <a:pt x="153" y="81"/>
                    <a:pt x="153" y="81"/>
                  </a:cubicBezTo>
                  <a:cubicBezTo>
                    <a:pt x="164" y="81"/>
                    <a:pt x="164" y="81"/>
                    <a:pt x="164" y="81"/>
                  </a:cubicBezTo>
                  <a:cubicBezTo>
                    <a:pt x="164" y="81"/>
                    <a:pt x="164" y="81"/>
                    <a:pt x="164" y="81"/>
                  </a:cubicBezTo>
                  <a:cubicBezTo>
                    <a:pt x="164" y="91"/>
                    <a:pt x="164" y="91"/>
                    <a:pt x="164" y="91"/>
                  </a:cubicBezTo>
                  <a:cubicBezTo>
                    <a:pt x="153" y="91"/>
                    <a:pt x="153" y="91"/>
                    <a:pt x="153" y="91"/>
                  </a:cubicBezTo>
                  <a:lnTo>
                    <a:pt x="153" y="139"/>
                  </a:lnTo>
                  <a:close/>
                  <a:moveTo>
                    <a:pt x="133" y="157"/>
                  </a:moveTo>
                  <a:cubicBezTo>
                    <a:pt x="140" y="152"/>
                    <a:pt x="147" y="146"/>
                    <a:pt x="153" y="139"/>
                  </a:cubicBezTo>
                  <a:cubicBezTo>
                    <a:pt x="153" y="91"/>
                    <a:pt x="153" y="91"/>
                    <a:pt x="153" y="91"/>
                  </a:cubicBezTo>
                  <a:cubicBezTo>
                    <a:pt x="141" y="91"/>
                    <a:pt x="141" y="91"/>
                    <a:pt x="141" y="91"/>
                  </a:cubicBezTo>
                  <a:cubicBezTo>
                    <a:pt x="141" y="81"/>
                    <a:pt x="141" y="81"/>
                    <a:pt x="141" y="81"/>
                  </a:cubicBezTo>
                  <a:cubicBezTo>
                    <a:pt x="153" y="81"/>
                    <a:pt x="153" y="81"/>
                    <a:pt x="153" y="81"/>
                  </a:cubicBezTo>
                  <a:cubicBezTo>
                    <a:pt x="153" y="32"/>
                    <a:pt x="153" y="32"/>
                    <a:pt x="153" y="32"/>
                  </a:cubicBezTo>
                  <a:cubicBezTo>
                    <a:pt x="147" y="26"/>
                    <a:pt x="140" y="19"/>
                    <a:pt x="133" y="14"/>
                  </a:cubicBezTo>
                  <a:cubicBezTo>
                    <a:pt x="133" y="31"/>
                    <a:pt x="133" y="31"/>
                    <a:pt x="133" y="31"/>
                  </a:cubicBezTo>
                  <a:cubicBezTo>
                    <a:pt x="138" y="27"/>
                    <a:pt x="138" y="27"/>
                    <a:pt x="138" y="27"/>
                  </a:cubicBezTo>
                  <a:cubicBezTo>
                    <a:pt x="138" y="27"/>
                    <a:pt x="138" y="27"/>
                    <a:pt x="138" y="27"/>
                  </a:cubicBezTo>
                  <a:cubicBezTo>
                    <a:pt x="145" y="34"/>
                    <a:pt x="145" y="34"/>
                    <a:pt x="145" y="34"/>
                  </a:cubicBezTo>
                  <a:cubicBezTo>
                    <a:pt x="133" y="45"/>
                    <a:pt x="133" y="45"/>
                    <a:pt x="133" y="45"/>
                  </a:cubicBezTo>
                  <a:cubicBezTo>
                    <a:pt x="133" y="126"/>
                    <a:pt x="133" y="126"/>
                    <a:pt x="133" y="126"/>
                  </a:cubicBezTo>
                  <a:cubicBezTo>
                    <a:pt x="145" y="138"/>
                    <a:pt x="145" y="138"/>
                    <a:pt x="145" y="138"/>
                  </a:cubicBezTo>
                  <a:cubicBezTo>
                    <a:pt x="138" y="145"/>
                    <a:pt x="138" y="145"/>
                    <a:pt x="138" y="145"/>
                  </a:cubicBezTo>
                  <a:cubicBezTo>
                    <a:pt x="133" y="140"/>
                    <a:pt x="133" y="140"/>
                    <a:pt x="133" y="140"/>
                  </a:cubicBezTo>
                  <a:lnTo>
                    <a:pt x="133" y="157"/>
                  </a:lnTo>
                  <a:close/>
                  <a:moveTo>
                    <a:pt x="86" y="171"/>
                  </a:moveTo>
                  <a:cubicBezTo>
                    <a:pt x="103" y="171"/>
                    <a:pt x="119" y="166"/>
                    <a:pt x="133" y="157"/>
                  </a:cubicBezTo>
                  <a:cubicBezTo>
                    <a:pt x="133" y="140"/>
                    <a:pt x="133" y="140"/>
                    <a:pt x="133" y="140"/>
                  </a:cubicBezTo>
                  <a:cubicBezTo>
                    <a:pt x="121" y="129"/>
                    <a:pt x="121" y="129"/>
                    <a:pt x="121" y="129"/>
                  </a:cubicBezTo>
                  <a:cubicBezTo>
                    <a:pt x="128" y="122"/>
                    <a:pt x="128" y="122"/>
                    <a:pt x="128" y="122"/>
                  </a:cubicBezTo>
                  <a:cubicBezTo>
                    <a:pt x="128" y="122"/>
                    <a:pt x="128" y="122"/>
                    <a:pt x="128" y="122"/>
                  </a:cubicBezTo>
                  <a:cubicBezTo>
                    <a:pt x="133" y="126"/>
                    <a:pt x="133" y="126"/>
                    <a:pt x="133" y="126"/>
                  </a:cubicBezTo>
                  <a:cubicBezTo>
                    <a:pt x="133" y="45"/>
                    <a:pt x="133" y="45"/>
                    <a:pt x="133" y="45"/>
                  </a:cubicBezTo>
                  <a:cubicBezTo>
                    <a:pt x="128" y="50"/>
                    <a:pt x="128" y="50"/>
                    <a:pt x="128" y="50"/>
                  </a:cubicBezTo>
                  <a:cubicBezTo>
                    <a:pt x="121" y="43"/>
                    <a:pt x="121" y="43"/>
                    <a:pt x="121" y="43"/>
                  </a:cubicBezTo>
                  <a:cubicBezTo>
                    <a:pt x="133" y="31"/>
                    <a:pt x="133" y="31"/>
                    <a:pt x="133" y="31"/>
                  </a:cubicBezTo>
                  <a:cubicBezTo>
                    <a:pt x="133" y="14"/>
                    <a:pt x="133" y="14"/>
                    <a:pt x="133" y="14"/>
                  </a:cubicBezTo>
                  <a:cubicBezTo>
                    <a:pt x="119" y="5"/>
                    <a:pt x="103" y="0"/>
                    <a:pt x="86" y="0"/>
                  </a:cubicBezTo>
                  <a:cubicBezTo>
                    <a:pt x="86" y="0"/>
                    <a:pt x="86" y="0"/>
                    <a:pt x="86" y="0"/>
                  </a:cubicBezTo>
                  <a:cubicBezTo>
                    <a:pt x="86" y="7"/>
                    <a:pt x="86" y="7"/>
                    <a:pt x="86" y="7"/>
                  </a:cubicBezTo>
                  <a:cubicBezTo>
                    <a:pt x="91" y="7"/>
                    <a:pt x="91" y="7"/>
                    <a:pt x="91" y="7"/>
                  </a:cubicBezTo>
                  <a:cubicBezTo>
                    <a:pt x="91" y="30"/>
                    <a:pt x="91" y="30"/>
                    <a:pt x="91" y="30"/>
                  </a:cubicBezTo>
                  <a:cubicBezTo>
                    <a:pt x="86" y="30"/>
                    <a:pt x="86" y="30"/>
                    <a:pt x="86" y="30"/>
                  </a:cubicBezTo>
                  <a:cubicBezTo>
                    <a:pt x="86" y="79"/>
                    <a:pt x="86" y="79"/>
                    <a:pt x="86" y="79"/>
                  </a:cubicBezTo>
                  <a:cubicBezTo>
                    <a:pt x="87" y="80"/>
                    <a:pt x="87" y="80"/>
                    <a:pt x="87" y="80"/>
                  </a:cubicBezTo>
                  <a:cubicBezTo>
                    <a:pt x="113" y="54"/>
                    <a:pt x="113" y="54"/>
                    <a:pt x="113" y="54"/>
                  </a:cubicBezTo>
                  <a:cubicBezTo>
                    <a:pt x="120" y="61"/>
                    <a:pt x="120" y="61"/>
                    <a:pt x="120" y="61"/>
                  </a:cubicBezTo>
                  <a:cubicBezTo>
                    <a:pt x="87" y="94"/>
                    <a:pt x="87" y="94"/>
                    <a:pt x="87" y="94"/>
                  </a:cubicBezTo>
                  <a:cubicBezTo>
                    <a:pt x="86" y="93"/>
                    <a:pt x="86" y="93"/>
                    <a:pt x="86" y="93"/>
                  </a:cubicBezTo>
                  <a:cubicBezTo>
                    <a:pt x="86" y="141"/>
                    <a:pt x="86" y="141"/>
                    <a:pt x="86" y="141"/>
                  </a:cubicBezTo>
                  <a:cubicBezTo>
                    <a:pt x="91" y="141"/>
                    <a:pt x="91" y="141"/>
                    <a:pt x="91" y="141"/>
                  </a:cubicBezTo>
                  <a:cubicBezTo>
                    <a:pt x="91" y="164"/>
                    <a:pt x="91" y="164"/>
                    <a:pt x="91" y="164"/>
                  </a:cubicBezTo>
                  <a:cubicBezTo>
                    <a:pt x="91" y="164"/>
                    <a:pt x="91" y="164"/>
                    <a:pt x="91" y="164"/>
                  </a:cubicBezTo>
                  <a:cubicBezTo>
                    <a:pt x="86" y="164"/>
                    <a:pt x="86" y="164"/>
                    <a:pt x="86" y="164"/>
                  </a:cubicBezTo>
                  <a:cubicBezTo>
                    <a:pt x="86" y="171"/>
                    <a:pt x="86" y="171"/>
                    <a:pt x="86" y="171"/>
                  </a:cubicBezTo>
                  <a:close/>
                  <a:moveTo>
                    <a:pt x="86" y="0"/>
                  </a:moveTo>
                  <a:cubicBezTo>
                    <a:pt x="68" y="0"/>
                    <a:pt x="52" y="5"/>
                    <a:pt x="38" y="14"/>
                  </a:cubicBezTo>
                  <a:cubicBezTo>
                    <a:pt x="38" y="31"/>
                    <a:pt x="38" y="31"/>
                    <a:pt x="38" y="31"/>
                  </a:cubicBezTo>
                  <a:cubicBezTo>
                    <a:pt x="50" y="43"/>
                    <a:pt x="50" y="43"/>
                    <a:pt x="50" y="43"/>
                  </a:cubicBezTo>
                  <a:cubicBezTo>
                    <a:pt x="43" y="50"/>
                    <a:pt x="43" y="50"/>
                    <a:pt x="43" y="50"/>
                  </a:cubicBezTo>
                  <a:cubicBezTo>
                    <a:pt x="38" y="45"/>
                    <a:pt x="38" y="45"/>
                    <a:pt x="38" y="45"/>
                  </a:cubicBezTo>
                  <a:cubicBezTo>
                    <a:pt x="38" y="126"/>
                    <a:pt x="38" y="126"/>
                    <a:pt x="38" y="126"/>
                  </a:cubicBezTo>
                  <a:cubicBezTo>
                    <a:pt x="43" y="122"/>
                    <a:pt x="43" y="122"/>
                    <a:pt x="43" y="122"/>
                  </a:cubicBezTo>
                  <a:cubicBezTo>
                    <a:pt x="50" y="129"/>
                    <a:pt x="50" y="129"/>
                    <a:pt x="50" y="129"/>
                  </a:cubicBezTo>
                  <a:cubicBezTo>
                    <a:pt x="38" y="140"/>
                    <a:pt x="38" y="140"/>
                    <a:pt x="38" y="140"/>
                  </a:cubicBezTo>
                  <a:cubicBezTo>
                    <a:pt x="38" y="157"/>
                    <a:pt x="38" y="157"/>
                    <a:pt x="38" y="157"/>
                  </a:cubicBezTo>
                  <a:cubicBezTo>
                    <a:pt x="52" y="166"/>
                    <a:pt x="68" y="171"/>
                    <a:pt x="86" y="171"/>
                  </a:cubicBezTo>
                  <a:cubicBezTo>
                    <a:pt x="86" y="164"/>
                    <a:pt x="86" y="164"/>
                    <a:pt x="86" y="164"/>
                  </a:cubicBezTo>
                  <a:cubicBezTo>
                    <a:pt x="81" y="164"/>
                    <a:pt x="81" y="164"/>
                    <a:pt x="81" y="164"/>
                  </a:cubicBezTo>
                  <a:cubicBezTo>
                    <a:pt x="81" y="141"/>
                    <a:pt x="81" y="141"/>
                    <a:pt x="81" y="141"/>
                  </a:cubicBezTo>
                  <a:cubicBezTo>
                    <a:pt x="86" y="141"/>
                    <a:pt x="86" y="141"/>
                    <a:pt x="86" y="141"/>
                  </a:cubicBezTo>
                  <a:cubicBezTo>
                    <a:pt x="86" y="93"/>
                    <a:pt x="86" y="93"/>
                    <a:pt x="86" y="93"/>
                  </a:cubicBezTo>
                  <a:cubicBezTo>
                    <a:pt x="65" y="73"/>
                    <a:pt x="65" y="73"/>
                    <a:pt x="65" y="73"/>
                  </a:cubicBezTo>
                  <a:cubicBezTo>
                    <a:pt x="72" y="66"/>
                    <a:pt x="72" y="66"/>
                    <a:pt x="72" y="66"/>
                  </a:cubicBezTo>
                  <a:cubicBezTo>
                    <a:pt x="72" y="66"/>
                    <a:pt x="72" y="66"/>
                    <a:pt x="72" y="66"/>
                  </a:cubicBezTo>
                  <a:cubicBezTo>
                    <a:pt x="86" y="79"/>
                    <a:pt x="86" y="79"/>
                    <a:pt x="86" y="79"/>
                  </a:cubicBezTo>
                  <a:cubicBezTo>
                    <a:pt x="86" y="30"/>
                    <a:pt x="86" y="30"/>
                    <a:pt x="86" y="30"/>
                  </a:cubicBezTo>
                  <a:cubicBezTo>
                    <a:pt x="81" y="30"/>
                    <a:pt x="81" y="30"/>
                    <a:pt x="81" y="30"/>
                  </a:cubicBezTo>
                  <a:cubicBezTo>
                    <a:pt x="81" y="7"/>
                    <a:pt x="81" y="7"/>
                    <a:pt x="81" y="7"/>
                  </a:cubicBezTo>
                  <a:cubicBezTo>
                    <a:pt x="81" y="7"/>
                    <a:pt x="81" y="7"/>
                    <a:pt x="81" y="7"/>
                  </a:cubicBezTo>
                  <a:cubicBezTo>
                    <a:pt x="86" y="7"/>
                    <a:pt x="86" y="7"/>
                    <a:pt x="86" y="7"/>
                  </a:cubicBezTo>
                  <a:lnTo>
                    <a:pt x="86" y="0"/>
                  </a:lnTo>
                  <a:close/>
                  <a:moveTo>
                    <a:pt x="38" y="14"/>
                  </a:moveTo>
                  <a:cubicBezTo>
                    <a:pt x="31" y="19"/>
                    <a:pt x="24" y="26"/>
                    <a:pt x="19" y="32"/>
                  </a:cubicBezTo>
                  <a:cubicBezTo>
                    <a:pt x="19" y="81"/>
                    <a:pt x="19" y="81"/>
                    <a:pt x="19" y="81"/>
                  </a:cubicBezTo>
                  <a:cubicBezTo>
                    <a:pt x="30" y="81"/>
                    <a:pt x="30" y="81"/>
                    <a:pt x="30" y="81"/>
                  </a:cubicBezTo>
                  <a:cubicBezTo>
                    <a:pt x="30" y="81"/>
                    <a:pt x="30" y="81"/>
                    <a:pt x="30" y="81"/>
                  </a:cubicBezTo>
                  <a:cubicBezTo>
                    <a:pt x="30" y="91"/>
                    <a:pt x="30" y="91"/>
                    <a:pt x="30" y="91"/>
                  </a:cubicBezTo>
                  <a:cubicBezTo>
                    <a:pt x="19" y="91"/>
                    <a:pt x="19" y="91"/>
                    <a:pt x="19" y="91"/>
                  </a:cubicBezTo>
                  <a:cubicBezTo>
                    <a:pt x="19" y="139"/>
                    <a:pt x="19" y="139"/>
                    <a:pt x="19" y="139"/>
                  </a:cubicBezTo>
                  <a:cubicBezTo>
                    <a:pt x="24" y="146"/>
                    <a:pt x="31" y="152"/>
                    <a:pt x="38" y="157"/>
                  </a:cubicBezTo>
                  <a:cubicBezTo>
                    <a:pt x="38" y="140"/>
                    <a:pt x="38" y="140"/>
                    <a:pt x="38" y="140"/>
                  </a:cubicBezTo>
                  <a:cubicBezTo>
                    <a:pt x="34" y="145"/>
                    <a:pt x="34" y="145"/>
                    <a:pt x="34" y="145"/>
                  </a:cubicBezTo>
                  <a:cubicBezTo>
                    <a:pt x="34" y="145"/>
                    <a:pt x="34" y="145"/>
                    <a:pt x="34" y="145"/>
                  </a:cubicBezTo>
                  <a:cubicBezTo>
                    <a:pt x="27" y="138"/>
                    <a:pt x="27" y="138"/>
                    <a:pt x="27" y="138"/>
                  </a:cubicBezTo>
                  <a:cubicBezTo>
                    <a:pt x="38" y="126"/>
                    <a:pt x="38" y="126"/>
                    <a:pt x="38" y="126"/>
                  </a:cubicBezTo>
                  <a:cubicBezTo>
                    <a:pt x="38" y="45"/>
                    <a:pt x="38" y="45"/>
                    <a:pt x="38" y="45"/>
                  </a:cubicBezTo>
                  <a:cubicBezTo>
                    <a:pt x="27" y="34"/>
                    <a:pt x="27" y="34"/>
                    <a:pt x="27" y="34"/>
                  </a:cubicBezTo>
                  <a:cubicBezTo>
                    <a:pt x="34" y="27"/>
                    <a:pt x="34" y="27"/>
                    <a:pt x="34" y="27"/>
                  </a:cubicBezTo>
                  <a:cubicBezTo>
                    <a:pt x="34" y="27"/>
                    <a:pt x="34" y="27"/>
                    <a:pt x="34" y="27"/>
                  </a:cubicBezTo>
                  <a:cubicBezTo>
                    <a:pt x="38" y="31"/>
                    <a:pt x="38" y="31"/>
                    <a:pt x="38" y="31"/>
                  </a:cubicBezTo>
                  <a:lnTo>
                    <a:pt x="38" y="14"/>
                  </a:lnTo>
                  <a:close/>
                  <a:moveTo>
                    <a:pt x="19" y="32"/>
                  </a:moveTo>
                  <a:cubicBezTo>
                    <a:pt x="7" y="47"/>
                    <a:pt x="0" y="66"/>
                    <a:pt x="0" y="86"/>
                  </a:cubicBezTo>
                  <a:cubicBezTo>
                    <a:pt x="0" y="106"/>
                    <a:pt x="7" y="124"/>
                    <a:pt x="19" y="139"/>
                  </a:cubicBezTo>
                  <a:cubicBezTo>
                    <a:pt x="19" y="91"/>
                    <a:pt x="19" y="91"/>
                    <a:pt x="19" y="91"/>
                  </a:cubicBezTo>
                  <a:cubicBezTo>
                    <a:pt x="7" y="91"/>
                    <a:pt x="7" y="91"/>
                    <a:pt x="7" y="91"/>
                  </a:cubicBezTo>
                  <a:cubicBezTo>
                    <a:pt x="7" y="81"/>
                    <a:pt x="7" y="81"/>
                    <a:pt x="7" y="81"/>
                  </a:cubicBezTo>
                  <a:cubicBezTo>
                    <a:pt x="19" y="81"/>
                    <a:pt x="19" y="81"/>
                    <a:pt x="19" y="81"/>
                  </a:cubicBezTo>
                  <a:lnTo>
                    <a:pt x="19" y="3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20" name="Freeform 72"/>
            <p:cNvSpPr>
              <a:spLocks/>
            </p:cNvSpPr>
            <p:nvPr/>
          </p:nvSpPr>
          <p:spPr bwMode="auto">
            <a:xfrm>
              <a:off x="525463" y="1689100"/>
              <a:ext cx="304800" cy="582613"/>
            </a:xfrm>
            <a:custGeom>
              <a:avLst/>
              <a:gdLst>
                <a:gd name="T0" fmla="*/ 81 w 81"/>
                <a:gd name="T1" fmla="*/ 115 h 155"/>
                <a:gd name="T2" fmla="*/ 81 w 81"/>
                <a:gd name="T3" fmla="*/ 38 h 155"/>
                <a:gd name="T4" fmla="*/ 47 w 81"/>
                <a:gd name="T5" fmla="*/ 0 h 155"/>
                <a:gd name="T6" fmla="*/ 32 w 81"/>
                <a:gd name="T7" fmla="*/ 0 h 155"/>
                <a:gd name="T8" fmla="*/ 0 w 81"/>
                <a:gd name="T9" fmla="*/ 38 h 155"/>
                <a:gd name="T10" fmla="*/ 0 w 81"/>
                <a:gd name="T11" fmla="*/ 123 h 155"/>
                <a:gd name="T12" fmla="*/ 31 w 81"/>
                <a:gd name="T13" fmla="*/ 155 h 155"/>
                <a:gd name="T14" fmla="*/ 31 w 81"/>
                <a:gd name="T15" fmla="*/ 155 h 155"/>
                <a:gd name="T16" fmla="*/ 63 w 81"/>
                <a:gd name="T17" fmla="*/ 124 h 155"/>
                <a:gd name="T18" fmla="*/ 63 w 81"/>
                <a:gd name="T19" fmla="*/ 64 h 155"/>
                <a:gd name="T20" fmla="*/ 41 w 81"/>
                <a:gd name="T21" fmla="*/ 42 h 155"/>
                <a:gd name="T22" fmla="*/ 39 w 81"/>
                <a:gd name="T23" fmla="*/ 42 h 155"/>
                <a:gd name="T24" fmla="*/ 18 w 81"/>
                <a:gd name="T25" fmla="*/ 64 h 155"/>
                <a:gd name="T26" fmla="*/ 18 w 81"/>
                <a:gd name="T27" fmla="*/ 114 h 155"/>
                <a:gd name="T28" fmla="*/ 30 w 81"/>
                <a:gd name="T29" fmla="*/ 114 h 155"/>
                <a:gd name="T30" fmla="*/ 30 w 81"/>
                <a:gd name="T31" fmla="*/ 64 h 155"/>
                <a:gd name="T32" fmla="*/ 39 w 81"/>
                <a:gd name="T33" fmla="*/ 54 h 155"/>
                <a:gd name="T34" fmla="*/ 41 w 81"/>
                <a:gd name="T35" fmla="*/ 54 h 155"/>
                <a:gd name="T36" fmla="*/ 51 w 81"/>
                <a:gd name="T37" fmla="*/ 64 h 155"/>
                <a:gd name="T38" fmla="*/ 51 w 81"/>
                <a:gd name="T39" fmla="*/ 123 h 155"/>
                <a:gd name="T40" fmla="*/ 31 w 81"/>
                <a:gd name="T41" fmla="*/ 143 h 155"/>
                <a:gd name="T42" fmla="*/ 17 w 81"/>
                <a:gd name="T43" fmla="*/ 137 h 155"/>
                <a:gd name="T44" fmla="*/ 12 w 81"/>
                <a:gd name="T45" fmla="*/ 118 h 155"/>
                <a:gd name="T46" fmla="*/ 12 w 81"/>
                <a:gd name="T47" fmla="*/ 38 h 155"/>
                <a:gd name="T48" fmla="*/ 32 w 81"/>
                <a:gd name="T49" fmla="*/ 12 h 155"/>
                <a:gd name="T50" fmla="*/ 47 w 81"/>
                <a:gd name="T51" fmla="*/ 12 h 155"/>
                <a:gd name="T52" fmla="*/ 69 w 81"/>
                <a:gd name="T53" fmla="*/ 38 h 155"/>
                <a:gd name="T54" fmla="*/ 69 w 81"/>
                <a:gd name="T55" fmla="*/ 115 h 155"/>
                <a:gd name="T56" fmla="*/ 81 w 81"/>
                <a:gd name="T57" fmla="*/ 115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1" h="155">
                  <a:moveTo>
                    <a:pt x="81" y="115"/>
                  </a:moveTo>
                  <a:cubicBezTo>
                    <a:pt x="81" y="38"/>
                    <a:pt x="81" y="38"/>
                    <a:pt x="81" y="38"/>
                  </a:cubicBezTo>
                  <a:cubicBezTo>
                    <a:pt x="81" y="16"/>
                    <a:pt x="67" y="0"/>
                    <a:pt x="47" y="0"/>
                  </a:cubicBezTo>
                  <a:cubicBezTo>
                    <a:pt x="32" y="0"/>
                    <a:pt x="32" y="0"/>
                    <a:pt x="32" y="0"/>
                  </a:cubicBezTo>
                  <a:cubicBezTo>
                    <a:pt x="13" y="0"/>
                    <a:pt x="0" y="15"/>
                    <a:pt x="0" y="38"/>
                  </a:cubicBezTo>
                  <a:cubicBezTo>
                    <a:pt x="0" y="38"/>
                    <a:pt x="0" y="123"/>
                    <a:pt x="0" y="123"/>
                  </a:cubicBezTo>
                  <a:cubicBezTo>
                    <a:pt x="0" y="140"/>
                    <a:pt x="14" y="155"/>
                    <a:pt x="31" y="155"/>
                  </a:cubicBezTo>
                  <a:cubicBezTo>
                    <a:pt x="31" y="155"/>
                    <a:pt x="31" y="155"/>
                    <a:pt x="31" y="155"/>
                  </a:cubicBezTo>
                  <a:cubicBezTo>
                    <a:pt x="48" y="155"/>
                    <a:pt x="62" y="141"/>
                    <a:pt x="63" y="124"/>
                  </a:cubicBezTo>
                  <a:cubicBezTo>
                    <a:pt x="63" y="64"/>
                    <a:pt x="63" y="64"/>
                    <a:pt x="63" y="64"/>
                  </a:cubicBezTo>
                  <a:cubicBezTo>
                    <a:pt x="63" y="52"/>
                    <a:pt x="53" y="42"/>
                    <a:pt x="41" y="42"/>
                  </a:cubicBezTo>
                  <a:cubicBezTo>
                    <a:pt x="39" y="42"/>
                    <a:pt x="39" y="42"/>
                    <a:pt x="39" y="42"/>
                  </a:cubicBezTo>
                  <a:cubicBezTo>
                    <a:pt x="27" y="42"/>
                    <a:pt x="18" y="52"/>
                    <a:pt x="18" y="64"/>
                  </a:cubicBezTo>
                  <a:cubicBezTo>
                    <a:pt x="18" y="114"/>
                    <a:pt x="18" y="114"/>
                    <a:pt x="18" y="114"/>
                  </a:cubicBezTo>
                  <a:cubicBezTo>
                    <a:pt x="30" y="114"/>
                    <a:pt x="30" y="114"/>
                    <a:pt x="30" y="114"/>
                  </a:cubicBezTo>
                  <a:cubicBezTo>
                    <a:pt x="30" y="64"/>
                    <a:pt x="30" y="64"/>
                    <a:pt x="30" y="64"/>
                  </a:cubicBezTo>
                  <a:cubicBezTo>
                    <a:pt x="30" y="59"/>
                    <a:pt x="33" y="54"/>
                    <a:pt x="39" y="54"/>
                  </a:cubicBezTo>
                  <a:cubicBezTo>
                    <a:pt x="41" y="54"/>
                    <a:pt x="41" y="54"/>
                    <a:pt x="41" y="54"/>
                  </a:cubicBezTo>
                  <a:cubicBezTo>
                    <a:pt x="47" y="54"/>
                    <a:pt x="51" y="58"/>
                    <a:pt x="51" y="64"/>
                  </a:cubicBezTo>
                  <a:cubicBezTo>
                    <a:pt x="51" y="123"/>
                    <a:pt x="51" y="123"/>
                    <a:pt x="51" y="123"/>
                  </a:cubicBezTo>
                  <a:cubicBezTo>
                    <a:pt x="51" y="134"/>
                    <a:pt x="42" y="143"/>
                    <a:pt x="31" y="143"/>
                  </a:cubicBezTo>
                  <a:cubicBezTo>
                    <a:pt x="25" y="143"/>
                    <a:pt x="20" y="141"/>
                    <a:pt x="17" y="137"/>
                  </a:cubicBezTo>
                  <a:cubicBezTo>
                    <a:pt x="14" y="133"/>
                    <a:pt x="12" y="127"/>
                    <a:pt x="12" y="118"/>
                  </a:cubicBezTo>
                  <a:cubicBezTo>
                    <a:pt x="12" y="38"/>
                    <a:pt x="12" y="38"/>
                    <a:pt x="12" y="38"/>
                  </a:cubicBezTo>
                  <a:cubicBezTo>
                    <a:pt x="12" y="19"/>
                    <a:pt x="22" y="12"/>
                    <a:pt x="32" y="12"/>
                  </a:cubicBezTo>
                  <a:cubicBezTo>
                    <a:pt x="47" y="12"/>
                    <a:pt x="47" y="12"/>
                    <a:pt x="47" y="12"/>
                  </a:cubicBezTo>
                  <a:cubicBezTo>
                    <a:pt x="62" y="12"/>
                    <a:pt x="69" y="25"/>
                    <a:pt x="69" y="38"/>
                  </a:cubicBezTo>
                  <a:cubicBezTo>
                    <a:pt x="69" y="115"/>
                    <a:pt x="69" y="115"/>
                    <a:pt x="69" y="115"/>
                  </a:cubicBezTo>
                  <a:lnTo>
                    <a:pt x="81" y="1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21" name="Freeform 73"/>
            <p:cNvSpPr>
              <a:spLocks/>
            </p:cNvSpPr>
            <p:nvPr/>
          </p:nvSpPr>
          <p:spPr bwMode="auto">
            <a:xfrm>
              <a:off x="52388" y="482600"/>
              <a:ext cx="247650" cy="714375"/>
            </a:xfrm>
            <a:custGeom>
              <a:avLst/>
              <a:gdLst>
                <a:gd name="T0" fmla="*/ 7 w 66"/>
                <a:gd name="T1" fmla="*/ 22 h 190"/>
                <a:gd name="T2" fmla="*/ 1 w 66"/>
                <a:gd name="T3" fmla="*/ 46 h 190"/>
                <a:gd name="T4" fmla="*/ 5 w 66"/>
                <a:gd name="T5" fmla="*/ 66 h 190"/>
                <a:gd name="T6" fmla="*/ 24 w 66"/>
                <a:gd name="T7" fmla="*/ 86 h 190"/>
                <a:gd name="T8" fmla="*/ 24 w 66"/>
                <a:gd name="T9" fmla="*/ 190 h 190"/>
                <a:gd name="T10" fmla="*/ 42 w 66"/>
                <a:gd name="T11" fmla="*/ 190 h 190"/>
                <a:gd name="T12" fmla="*/ 42 w 66"/>
                <a:gd name="T13" fmla="*/ 86 h 190"/>
                <a:gd name="T14" fmla="*/ 60 w 66"/>
                <a:gd name="T15" fmla="*/ 66 h 190"/>
                <a:gd name="T16" fmla="*/ 65 w 66"/>
                <a:gd name="T17" fmla="*/ 46 h 190"/>
                <a:gd name="T18" fmla="*/ 58 w 66"/>
                <a:gd name="T19" fmla="*/ 22 h 190"/>
                <a:gd name="T20" fmla="*/ 43 w 66"/>
                <a:gd name="T21" fmla="*/ 0 h 190"/>
                <a:gd name="T22" fmla="*/ 48 w 66"/>
                <a:gd name="T23" fmla="*/ 44 h 190"/>
                <a:gd name="T24" fmla="*/ 42 w 66"/>
                <a:gd name="T25" fmla="*/ 44 h 190"/>
                <a:gd name="T26" fmla="*/ 37 w 66"/>
                <a:gd name="T27" fmla="*/ 0 h 190"/>
                <a:gd name="T28" fmla="*/ 33 w 66"/>
                <a:gd name="T29" fmla="*/ 0 h 190"/>
                <a:gd name="T30" fmla="*/ 28 w 66"/>
                <a:gd name="T31" fmla="*/ 0 h 190"/>
                <a:gd name="T32" fmla="*/ 23 w 66"/>
                <a:gd name="T33" fmla="*/ 44 h 190"/>
                <a:gd name="T34" fmla="*/ 17 w 66"/>
                <a:gd name="T35" fmla="*/ 44 h 190"/>
                <a:gd name="T36" fmla="*/ 22 w 66"/>
                <a:gd name="T37" fmla="*/ 0 h 190"/>
                <a:gd name="T38" fmla="*/ 7 w 66"/>
                <a:gd name="T39" fmla="*/ 2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6" h="190">
                  <a:moveTo>
                    <a:pt x="7" y="22"/>
                  </a:moveTo>
                  <a:cubicBezTo>
                    <a:pt x="5" y="30"/>
                    <a:pt x="1" y="37"/>
                    <a:pt x="1" y="46"/>
                  </a:cubicBezTo>
                  <a:cubicBezTo>
                    <a:pt x="0" y="53"/>
                    <a:pt x="1" y="59"/>
                    <a:pt x="5" y="66"/>
                  </a:cubicBezTo>
                  <a:cubicBezTo>
                    <a:pt x="9" y="72"/>
                    <a:pt x="16" y="82"/>
                    <a:pt x="24" y="86"/>
                  </a:cubicBezTo>
                  <a:cubicBezTo>
                    <a:pt x="24" y="190"/>
                    <a:pt x="24" y="190"/>
                    <a:pt x="24" y="190"/>
                  </a:cubicBezTo>
                  <a:cubicBezTo>
                    <a:pt x="42" y="190"/>
                    <a:pt x="42" y="190"/>
                    <a:pt x="42" y="190"/>
                  </a:cubicBezTo>
                  <a:cubicBezTo>
                    <a:pt x="42" y="86"/>
                    <a:pt x="42" y="86"/>
                    <a:pt x="42" y="86"/>
                  </a:cubicBezTo>
                  <a:cubicBezTo>
                    <a:pt x="50" y="82"/>
                    <a:pt x="56" y="72"/>
                    <a:pt x="60" y="66"/>
                  </a:cubicBezTo>
                  <a:cubicBezTo>
                    <a:pt x="64" y="59"/>
                    <a:pt x="66" y="53"/>
                    <a:pt x="65" y="46"/>
                  </a:cubicBezTo>
                  <a:cubicBezTo>
                    <a:pt x="64" y="37"/>
                    <a:pt x="61" y="30"/>
                    <a:pt x="58" y="22"/>
                  </a:cubicBezTo>
                  <a:cubicBezTo>
                    <a:pt x="56" y="16"/>
                    <a:pt x="51" y="1"/>
                    <a:pt x="43" y="0"/>
                  </a:cubicBezTo>
                  <a:cubicBezTo>
                    <a:pt x="48" y="44"/>
                    <a:pt x="48" y="44"/>
                    <a:pt x="48" y="44"/>
                  </a:cubicBezTo>
                  <a:cubicBezTo>
                    <a:pt x="42" y="44"/>
                    <a:pt x="42" y="44"/>
                    <a:pt x="42" y="44"/>
                  </a:cubicBezTo>
                  <a:cubicBezTo>
                    <a:pt x="37" y="0"/>
                    <a:pt x="37" y="0"/>
                    <a:pt x="37" y="0"/>
                  </a:cubicBezTo>
                  <a:cubicBezTo>
                    <a:pt x="33" y="0"/>
                    <a:pt x="33" y="0"/>
                    <a:pt x="33" y="0"/>
                  </a:cubicBezTo>
                  <a:cubicBezTo>
                    <a:pt x="28" y="0"/>
                    <a:pt x="28" y="0"/>
                    <a:pt x="28" y="0"/>
                  </a:cubicBezTo>
                  <a:cubicBezTo>
                    <a:pt x="23" y="44"/>
                    <a:pt x="23" y="44"/>
                    <a:pt x="23" y="44"/>
                  </a:cubicBezTo>
                  <a:cubicBezTo>
                    <a:pt x="17" y="44"/>
                    <a:pt x="17" y="44"/>
                    <a:pt x="17" y="44"/>
                  </a:cubicBezTo>
                  <a:cubicBezTo>
                    <a:pt x="22" y="0"/>
                    <a:pt x="22" y="0"/>
                    <a:pt x="22" y="0"/>
                  </a:cubicBezTo>
                  <a:cubicBezTo>
                    <a:pt x="14" y="1"/>
                    <a:pt x="10" y="16"/>
                    <a:pt x="7"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22" name="Freeform 74"/>
            <p:cNvSpPr>
              <a:spLocks/>
            </p:cNvSpPr>
            <p:nvPr/>
          </p:nvSpPr>
          <p:spPr bwMode="auto">
            <a:xfrm>
              <a:off x="409575" y="482600"/>
              <a:ext cx="160338" cy="714375"/>
            </a:xfrm>
            <a:custGeom>
              <a:avLst/>
              <a:gdLst>
                <a:gd name="T0" fmla="*/ 0 w 43"/>
                <a:gd name="T1" fmla="*/ 53 h 190"/>
                <a:gd name="T2" fmla="*/ 25 w 43"/>
                <a:gd name="T3" fmla="*/ 106 h 190"/>
                <a:gd name="T4" fmla="*/ 25 w 43"/>
                <a:gd name="T5" fmla="*/ 190 h 190"/>
                <a:gd name="T6" fmla="*/ 43 w 43"/>
                <a:gd name="T7" fmla="*/ 190 h 190"/>
                <a:gd name="T8" fmla="*/ 43 w 43"/>
                <a:gd name="T9" fmla="*/ 0 h 190"/>
                <a:gd name="T10" fmla="*/ 25 w 43"/>
                <a:gd name="T11" fmla="*/ 0 h 190"/>
                <a:gd name="T12" fmla="*/ 0 w 43"/>
                <a:gd name="T13" fmla="*/ 53 h 190"/>
              </a:gdLst>
              <a:ahLst/>
              <a:cxnLst>
                <a:cxn ang="0">
                  <a:pos x="T0" y="T1"/>
                </a:cxn>
                <a:cxn ang="0">
                  <a:pos x="T2" y="T3"/>
                </a:cxn>
                <a:cxn ang="0">
                  <a:pos x="T4" y="T5"/>
                </a:cxn>
                <a:cxn ang="0">
                  <a:pos x="T6" y="T7"/>
                </a:cxn>
                <a:cxn ang="0">
                  <a:pos x="T8" y="T9"/>
                </a:cxn>
                <a:cxn ang="0">
                  <a:pos x="T10" y="T11"/>
                </a:cxn>
                <a:cxn ang="0">
                  <a:pos x="T12" y="T13"/>
                </a:cxn>
              </a:cxnLst>
              <a:rect l="0" t="0" r="r" b="b"/>
              <a:pathLst>
                <a:path w="43" h="190">
                  <a:moveTo>
                    <a:pt x="0" y="53"/>
                  </a:moveTo>
                  <a:cubicBezTo>
                    <a:pt x="0" y="100"/>
                    <a:pt x="20" y="105"/>
                    <a:pt x="25" y="106"/>
                  </a:cubicBezTo>
                  <a:cubicBezTo>
                    <a:pt x="25" y="190"/>
                    <a:pt x="25" y="190"/>
                    <a:pt x="25" y="190"/>
                  </a:cubicBezTo>
                  <a:cubicBezTo>
                    <a:pt x="43" y="190"/>
                    <a:pt x="43" y="190"/>
                    <a:pt x="43" y="190"/>
                  </a:cubicBezTo>
                  <a:cubicBezTo>
                    <a:pt x="43" y="0"/>
                    <a:pt x="43" y="0"/>
                    <a:pt x="43" y="0"/>
                  </a:cubicBezTo>
                  <a:cubicBezTo>
                    <a:pt x="25" y="0"/>
                    <a:pt x="25" y="0"/>
                    <a:pt x="25" y="0"/>
                  </a:cubicBezTo>
                  <a:cubicBezTo>
                    <a:pt x="25" y="0"/>
                    <a:pt x="0" y="0"/>
                    <a:pt x="0"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23" name="Freeform 75"/>
            <p:cNvSpPr>
              <a:spLocks/>
            </p:cNvSpPr>
            <p:nvPr/>
          </p:nvSpPr>
          <p:spPr bwMode="auto">
            <a:xfrm>
              <a:off x="3502025" y="523875"/>
              <a:ext cx="165100" cy="327025"/>
            </a:xfrm>
            <a:custGeom>
              <a:avLst/>
              <a:gdLst>
                <a:gd name="T0" fmla="*/ 0 w 104"/>
                <a:gd name="T1" fmla="*/ 206 h 206"/>
                <a:gd name="T2" fmla="*/ 104 w 104"/>
                <a:gd name="T3" fmla="*/ 83 h 206"/>
                <a:gd name="T4" fmla="*/ 0 w 104"/>
                <a:gd name="T5" fmla="*/ 0 h 206"/>
                <a:gd name="T6" fmla="*/ 0 w 104"/>
                <a:gd name="T7" fmla="*/ 206 h 206"/>
              </a:gdLst>
              <a:ahLst/>
              <a:cxnLst>
                <a:cxn ang="0">
                  <a:pos x="T0" y="T1"/>
                </a:cxn>
                <a:cxn ang="0">
                  <a:pos x="T2" y="T3"/>
                </a:cxn>
                <a:cxn ang="0">
                  <a:pos x="T4" y="T5"/>
                </a:cxn>
                <a:cxn ang="0">
                  <a:pos x="T6" y="T7"/>
                </a:cxn>
              </a:cxnLst>
              <a:rect l="0" t="0" r="r" b="b"/>
              <a:pathLst>
                <a:path w="104" h="206">
                  <a:moveTo>
                    <a:pt x="0" y="206"/>
                  </a:moveTo>
                  <a:lnTo>
                    <a:pt x="104" y="83"/>
                  </a:lnTo>
                  <a:lnTo>
                    <a:pt x="0" y="0"/>
                  </a:lnTo>
                  <a:lnTo>
                    <a:pt x="0"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24" name="Freeform 76"/>
            <p:cNvSpPr>
              <a:spLocks/>
            </p:cNvSpPr>
            <p:nvPr/>
          </p:nvSpPr>
          <p:spPr bwMode="auto">
            <a:xfrm>
              <a:off x="3895725" y="523875"/>
              <a:ext cx="161925" cy="327025"/>
            </a:xfrm>
            <a:custGeom>
              <a:avLst/>
              <a:gdLst>
                <a:gd name="T0" fmla="*/ 102 w 102"/>
                <a:gd name="T1" fmla="*/ 206 h 206"/>
                <a:gd name="T2" fmla="*/ 102 w 102"/>
                <a:gd name="T3" fmla="*/ 0 h 206"/>
                <a:gd name="T4" fmla="*/ 0 w 102"/>
                <a:gd name="T5" fmla="*/ 83 h 206"/>
                <a:gd name="T6" fmla="*/ 102 w 102"/>
                <a:gd name="T7" fmla="*/ 206 h 206"/>
              </a:gdLst>
              <a:ahLst/>
              <a:cxnLst>
                <a:cxn ang="0">
                  <a:pos x="T0" y="T1"/>
                </a:cxn>
                <a:cxn ang="0">
                  <a:pos x="T2" y="T3"/>
                </a:cxn>
                <a:cxn ang="0">
                  <a:pos x="T4" y="T5"/>
                </a:cxn>
                <a:cxn ang="0">
                  <a:pos x="T6" y="T7"/>
                </a:cxn>
              </a:cxnLst>
              <a:rect l="0" t="0" r="r" b="b"/>
              <a:pathLst>
                <a:path w="102" h="206">
                  <a:moveTo>
                    <a:pt x="102" y="206"/>
                  </a:moveTo>
                  <a:lnTo>
                    <a:pt x="102" y="0"/>
                  </a:lnTo>
                  <a:lnTo>
                    <a:pt x="0" y="83"/>
                  </a:lnTo>
                  <a:lnTo>
                    <a:pt x="102" y="20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25" name="Rectangle 77"/>
            <p:cNvSpPr>
              <a:spLocks noChangeArrowheads="1"/>
            </p:cNvSpPr>
            <p:nvPr/>
          </p:nvSpPr>
          <p:spPr bwMode="auto">
            <a:xfrm>
              <a:off x="4057650" y="862013"/>
              <a:ext cx="1588" cy="15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26" name="Freeform 78"/>
            <p:cNvSpPr>
              <a:spLocks/>
            </p:cNvSpPr>
            <p:nvPr/>
          </p:nvSpPr>
          <p:spPr bwMode="auto">
            <a:xfrm>
              <a:off x="3502025" y="862013"/>
              <a:ext cx="3175"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27" name="Freeform 79"/>
            <p:cNvSpPr>
              <a:spLocks/>
            </p:cNvSpPr>
            <p:nvPr/>
          </p:nvSpPr>
          <p:spPr bwMode="auto">
            <a:xfrm>
              <a:off x="3513138" y="666750"/>
              <a:ext cx="536575" cy="195263"/>
            </a:xfrm>
            <a:custGeom>
              <a:avLst/>
              <a:gdLst>
                <a:gd name="T0" fmla="*/ 338 w 338"/>
                <a:gd name="T1" fmla="*/ 123 h 123"/>
                <a:gd name="T2" fmla="*/ 336 w 338"/>
                <a:gd name="T3" fmla="*/ 123 h 123"/>
                <a:gd name="T4" fmla="*/ 232 w 338"/>
                <a:gd name="T5" fmla="*/ 0 h 123"/>
                <a:gd name="T6" fmla="*/ 168 w 338"/>
                <a:gd name="T7" fmla="*/ 50 h 123"/>
                <a:gd name="T8" fmla="*/ 104 w 338"/>
                <a:gd name="T9" fmla="*/ 0 h 123"/>
                <a:gd name="T10" fmla="*/ 0 w 338"/>
                <a:gd name="T11" fmla="*/ 123 h 123"/>
                <a:gd name="T12" fmla="*/ 0 w 338"/>
                <a:gd name="T13" fmla="*/ 123 h 123"/>
                <a:gd name="T14" fmla="*/ 338 w 338"/>
                <a:gd name="T15" fmla="*/ 123 h 1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8" h="123">
                  <a:moveTo>
                    <a:pt x="338" y="123"/>
                  </a:moveTo>
                  <a:lnTo>
                    <a:pt x="336" y="123"/>
                  </a:lnTo>
                  <a:lnTo>
                    <a:pt x="232" y="0"/>
                  </a:lnTo>
                  <a:lnTo>
                    <a:pt x="168" y="50"/>
                  </a:lnTo>
                  <a:lnTo>
                    <a:pt x="104" y="0"/>
                  </a:lnTo>
                  <a:lnTo>
                    <a:pt x="0" y="123"/>
                  </a:lnTo>
                  <a:lnTo>
                    <a:pt x="0" y="123"/>
                  </a:lnTo>
                  <a:lnTo>
                    <a:pt x="338" y="12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28" name="Freeform 80"/>
            <p:cNvSpPr>
              <a:spLocks/>
            </p:cNvSpPr>
            <p:nvPr/>
          </p:nvSpPr>
          <p:spPr bwMode="auto">
            <a:xfrm>
              <a:off x="3517900" y="512763"/>
              <a:ext cx="528638" cy="214313"/>
            </a:xfrm>
            <a:custGeom>
              <a:avLst/>
              <a:gdLst>
                <a:gd name="T0" fmla="*/ 99 w 333"/>
                <a:gd name="T1" fmla="*/ 83 h 135"/>
                <a:gd name="T2" fmla="*/ 104 w 333"/>
                <a:gd name="T3" fmla="*/ 85 h 135"/>
                <a:gd name="T4" fmla="*/ 108 w 333"/>
                <a:gd name="T5" fmla="*/ 88 h 135"/>
                <a:gd name="T6" fmla="*/ 165 w 333"/>
                <a:gd name="T7" fmla="*/ 135 h 135"/>
                <a:gd name="T8" fmla="*/ 224 w 333"/>
                <a:gd name="T9" fmla="*/ 88 h 135"/>
                <a:gd name="T10" fmla="*/ 227 w 333"/>
                <a:gd name="T11" fmla="*/ 85 h 135"/>
                <a:gd name="T12" fmla="*/ 231 w 333"/>
                <a:gd name="T13" fmla="*/ 83 h 135"/>
                <a:gd name="T14" fmla="*/ 333 w 333"/>
                <a:gd name="T15" fmla="*/ 0 h 135"/>
                <a:gd name="T16" fmla="*/ 0 w 333"/>
                <a:gd name="T17" fmla="*/ 0 h 135"/>
                <a:gd name="T18" fmla="*/ 99 w 333"/>
                <a:gd name="T19" fmla="*/ 83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33" h="135">
                  <a:moveTo>
                    <a:pt x="99" y="83"/>
                  </a:moveTo>
                  <a:lnTo>
                    <a:pt x="104" y="85"/>
                  </a:lnTo>
                  <a:lnTo>
                    <a:pt x="108" y="88"/>
                  </a:lnTo>
                  <a:lnTo>
                    <a:pt x="165" y="135"/>
                  </a:lnTo>
                  <a:lnTo>
                    <a:pt x="224" y="88"/>
                  </a:lnTo>
                  <a:lnTo>
                    <a:pt x="227" y="85"/>
                  </a:lnTo>
                  <a:lnTo>
                    <a:pt x="231" y="83"/>
                  </a:lnTo>
                  <a:lnTo>
                    <a:pt x="333" y="0"/>
                  </a:lnTo>
                  <a:lnTo>
                    <a:pt x="0" y="0"/>
                  </a:lnTo>
                  <a:lnTo>
                    <a:pt x="99" y="8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29" name="Rectangle 81"/>
            <p:cNvSpPr>
              <a:spLocks noChangeArrowheads="1"/>
            </p:cNvSpPr>
            <p:nvPr/>
          </p:nvSpPr>
          <p:spPr bwMode="auto">
            <a:xfrm>
              <a:off x="2297113" y="2266950"/>
              <a:ext cx="98425" cy="38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30" name="Freeform 82"/>
            <p:cNvSpPr>
              <a:spLocks noEditPoints="1"/>
            </p:cNvSpPr>
            <p:nvPr/>
          </p:nvSpPr>
          <p:spPr bwMode="auto">
            <a:xfrm>
              <a:off x="1925638" y="2324100"/>
              <a:ext cx="536575" cy="379413"/>
            </a:xfrm>
            <a:custGeom>
              <a:avLst/>
              <a:gdLst>
                <a:gd name="T0" fmla="*/ 71 w 143"/>
                <a:gd name="T1" fmla="*/ 101 h 101"/>
                <a:gd name="T2" fmla="*/ 143 w 143"/>
                <a:gd name="T3" fmla="*/ 101 h 101"/>
                <a:gd name="T4" fmla="*/ 143 w 143"/>
                <a:gd name="T5" fmla="*/ 0 h 101"/>
                <a:gd name="T6" fmla="*/ 71 w 143"/>
                <a:gd name="T7" fmla="*/ 0 h 101"/>
                <a:gd name="T8" fmla="*/ 71 w 143"/>
                <a:gd name="T9" fmla="*/ 11 h 101"/>
                <a:gd name="T10" fmla="*/ 71 w 143"/>
                <a:gd name="T11" fmla="*/ 11 h 101"/>
                <a:gd name="T12" fmla="*/ 111 w 143"/>
                <a:gd name="T13" fmla="*/ 51 h 101"/>
                <a:gd name="T14" fmla="*/ 71 w 143"/>
                <a:gd name="T15" fmla="*/ 90 h 101"/>
                <a:gd name="T16" fmla="*/ 71 w 143"/>
                <a:gd name="T17" fmla="*/ 101 h 101"/>
                <a:gd name="T18" fmla="*/ 0 w 143"/>
                <a:gd name="T19" fmla="*/ 101 h 101"/>
                <a:gd name="T20" fmla="*/ 71 w 143"/>
                <a:gd name="T21" fmla="*/ 101 h 101"/>
                <a:gd name="T22" fmla="*/ 71 w 143"/>
                <a:gd name="T23" fmla="*/ 90 h 101"/>
                <a:gd name="T24" fmla="*/ 32 w 143"/>
                <a:gd name="T25" fmla="*/ 51 h 101"/>
                <a:gd name="T26" fmla="*/ 71 w 143"/>
                <a:gd name="T27" fmla="*/ 11 h 101"/>
                <a:gd name="T28" fmla="*/ 71 w 143"/>
                <a:gd name="T29" fmla="*/ 0 h 101"/>
                <a:gd name="T30" fmla="*/ 0 w 143"/>
                <a:gd name="T31" fmla="*/ 0 h 101"/>
                <a:gd name="T32" fmla="*/ 0 w 143"/>
                <a:gd name="T33" fmla="*/ 101 h 101"/>
                <a:gd name="T34" fmla="*/ 71 w 143"/>
                <a:gd name="T35" fmla="*/ 11 h 101"/>
                <a:gd name="T36" fmla="*/ 71 w 143"/>
                <a:gd name="T37" fmla="*/ 11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3" h="101">
                  <a:moveTo>
                    <a:pt x="71" y="101"/>
                  </a:moveTo>
                  <a:cubicBezTo>
                    <a:pt x="143" y="101"/>
                    <a:pt x="143" y="101"/>
                    <a:pt x="143" y="101"/>
                  </a:cubicBezTo>
                  <a:cubicBezTo>
                    <a:pt x="143" y="0"/>
                    <a:pt x="143" y="0"/>
                    <a:pt x="143" y="0"/>
                  </a:cubicBezTo>
                  <a:cubicBezTo>
                    <a:pt x="71" y="0"/>
                    <a:pt x="71" y="0"/>
                    <a:pt x="71" y="0"/>
                  </a:cubicBezTo>
                  <a:cubicBezTo>
                    <a:pt x="71" y="11"/>
                    <a:pt x="71" y="11"/>
                    <a:pt x="71" y="11"/>
                  </a:cubicBezTo>
                  <a:cubicBezTo>
                    <a:pt x="71" y="11"/>
                    <a:pt x="71" y="11"/>
                    <a:pt x="71" y="11"/>
                  </a:cubicBezTo>
                  <a:cubicBezTo>
                    <a:pt x="93" y="11"/>
                    <a:pt x="111" y="29"/>
                    <a:pt x="111" y="51"/>
                  </a:cubicBezTo>
                  <a:cubicBezTo>
                    <a:pt x="111" y="73"/>
                    <a:pt x="93" y="90"/>
                    <a:pt x="71" y="90"/>
                  </a:cubicBezTo>
                  <a:lnTo>
                    <a:pt x="71" y="101"/>
                  </a:lnTo>
                  <a:close/>
                  <a:moveTo>
                    <a:pt x="0" y="101"/>
                  </a:moveTo>
                  <a:cubicBezTo>
                    <a:pt x="71" y="101"/>
                    <a:pt x="71" y="101"/>
                    <a:pt x="71" y="101"/>
                  </a:cubicBezTo>
                  <a:cubicBezTo>
                    <a:pt x="71" y="90"/>
                    <a:pt x="71" y="90"/>
                    <a:pt x="71" y="90"/>
                  </a:cubicBezTo>
                  <a:cubicBezTo>
                    <a:pt x="49" y="90"/>
                    <a:pt x="32" y="73"/>
                    <a:pt x="32" y="51"/>
                  </a:cubicBezTo>
                  <a:cubicBezTo>
                    <a:pt x="32" y="29"/>
                    <a:pt x="49" y="11"/>
                    <a:pt x="71" y="11"/>
                  </a:cubicBezTo>
                  <a:cubicBezTo>
                    <a:pt x="71" y="0"/>
                    <a:pt x="71" y="0"/>
                    <a:pt x="71" y="0"/>
                  </a:cubicBezTo>
                  <a:cubicBezTo>
                    <a:pt x="0" y="0"/>
                    <a:pt x="0" y="0"/>
                    <a:pt x="0" y="0"/>
                  </a:cubicBezTo>
                  <a:cubicBezTo>
                    <a:pt x="0" y="101"/>
                    <a:pt x="0" y="101"/>
                    <a:pt x="0" y="101"/>
                  </a:cubicBezTo>
                  <a:close/>
                  <a:moveTo>
                    <a:pt x="71" y="11"/>
                  </a:moveTo>
                  <a:cubicBezTo>
                    <a:pt x="71" y="11"/>
                    <a:pt x="71" y="11"/>
                    <a:pt x="71"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31" name="Oval 83"/>
            <p:cNvSpPr>
              <a:spLocks noChangeArrowheads="1"/>
            </p:cNvSpPr>
            <p:nvPr/>
          </p:nvSpPr>
          <p:spPr bwMode="auto">
            <a:xfrm>
              <a:off x="2093913" y="2414588"/>
              <a:ext cx="200025" cy="1984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32" name="Freeform 84"/>
            <p:cNvSpPr>
              <a:spLocks/>
            </p:cNvSpPr>
            <p:nvPr/>
          </p:nvSpPr>
          <p:spPr bwMode="auto">
            <a:xfrm>
              <a:off x="7829550" y="474663"/>
              <a:ext cx="327025" cy="196850"/>
            </a:xfrm>
            <a:custGeom>
              <a:avLst/>
              <a:gdLst>
                <a:gd name="T0" fmla="*/ 206 w 206"/>
                <a:gd name="T1" fmla="*/ 0 h 124"/>
                <a:gd name="T2" fmla="*/ 17 w 206"/>
                <a:gd name="T3" fmla="*/ 0 h 124"/>
                <a:gd name="T4" fmla="*/ 17 w 206"/>
                <a:gd name="T5" fmla="*/ 36 h 124"/>
                <a:gd name="T6" fmla="*/ 0 w 206"/>
                <a:gd name="T7" fmla="*/ 36 h 124"/>
                <a:gd name="T8" fmla="*/ 0 w 206"/>
                <a:gd name="T9" fmla="*/ 90 h 124"/>
                <a:gd name="T10" fmla="*/ 17 w 206"/>
                <a:gd name="T11" fmla="*/ 90 h 124"/>
                <a:gd name="T12" fmla="*/ 17 w 206"/>
                <a:gd name="T13" fmla="*/ 124 h 124"/>
                <a:gd name="T14" fmla="*/ 206 w 206"/>
                <a:gd name="T15" fmla="*/ 124 h 124"/>
                <a:gd name="T16" fmla="*/ 206 w 206"/>
                <a:gd name="T17"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6" h="124">
                  <a:moveTo>
                    <a:pt x="206" y="0"/>
                  </a:moveTo>
                  <a:lnTo>
                    <a:pt x="17" y="0"/>
                  </a:lnTo>
                  <a:lnTo>
                    <a:pt x="17" y="36"/>
                  </a:lnTo>
                  <a:lnTo>
                    <a:pt x="0" y="36"/>
                  </a:lnTo>
                  <a:lnTo>
                    <a:pt x="0" y="90"/>
                  </a:lnTo>
                  <a:lnTo>
                    <a:pt x="17" y="90"/>
                  </a:lnTo>
                  <a:lnTo>
                    <a:pt x="17" y="124"/>
                  </a:lnTo>
                  <a:lnTo>
                    <a:pt x="206" y="124"/>
                  </a:lnTo>
                  <a:lnTo>
                    <a:pt x="20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33" name="Rectangle 85"/>
            <p:cNvSpPr>
              <a:spLocks noChangeArrowheads="1"/>
            </p:cNvSpPr>
            <p:nvPr/>
          </p:nvSpPr>
          <p:spPr bwMode="auto">
            <a:xfrm>
              <a:off x="7570788" y="388938"/>
              <a:ext cx="49213" cy="26988"/>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34" name="Oval 86"/>
            <p:cNvSpPr>
              <a:spLocks noChangeArrowheads="1"/>
            </p:cNvSpPr>
            <p:nvPr/>
          </p:nvSpPr>
          <p:spPr bwMode="auto">
            <a:xfrm>
              <a:off x="7627938" y="512763"/>
              <a:ext cx="104775" cy="1047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35" name="Freeform 87"/>
            <p:cNvSpPr>
              <a:spLocks noEditPoints="1"/>
            </p:cNvSpPr>
            <p:nvPr/>
          </p:nvSpPr>
          <p:spPr bwMode="auto">
            <a:xfrm>
              <a:off x="7540625" y="433388"/>
              <a:ext cx="274638" cy="527050"/>
            </a:xfrm>
            <a:custGeom>
              <a:avLst/>
              <a:gdLst>
                <a:gd name="T0" fmla="*/ 37 w 73"/>
                <a:gd name="T1" fmla="*/ 140 h 140"/>
                <a:gd name="T2" fmla="*/ 73 w 73"/>
                <a:gd name="T3" fmla="*/ 140 h 140"/>
                <a:gd name="T4" fmla="*/ 73 w 73"/>
                <a:gd name="T5" fmla="*/ 49 h 140"/>
                <a:gd name="T6" fmla="*/ 73 w 73"/>
                <a:gd name="T7" fmla="*/ 26 h 140"/>
                <a:gd name="T8" fmla="*/ 73 w 73"/>
                <a:gd name="T9" fmla="*/ 0 h 140"/>
                <a:gd name="T10" fmla="*/ 37 w 73"/>
                <a:gd name="T11" fmla="*/ 0 h 140"/>
                <a:gd name="T12" fmla="*/ 37 w 73"/>
                <a:gd name="T13" fmla="*/ 7 h 140"/>
                <a:gd name="T14" fmla="*/ 37 w 73"/>
                <a:gd name="T15" fmla="*/ 7 h 140"/>
                <a:gd name="T16" fmla="*/ 65 w 73"/>
                <a:gd name="T17" fmla="*/ 35 h 140"/>
                <a:gd name="T18" fmla="*/ 37 w 73"/>
                <a:gd name="T19" fmla="*/ 63 h 140"/>
                <a:gd name="T20" fmla="*/ 37 w 73"/>
                <a:gd name="T21" fmla="*/ 140 h 140"/>
                <a:gd name="T22" fmla="*/ 0 w 73"/>
                <a:gd name="T23" fmla="*/ 140 h 140"/>
                <a:gd name="T24" fmla="*/ 37 w 73"/>
                <a:gd name="T25" fmla="*/ 140 h 140"/>
                <a:gd name="T26" fmla="*/ 37 w 73"/>
                <a:gd name="T27" fmla="*/ 63 h 140"/>
                <a:gd name="T28" fmla="*/ 9 w 73"/>
                <a:gd name="T29" fmla="*/ 35 h 140"/>
                <a:gd name="T30" fmla="*/ 37 w 73"/>
                <a:gd name="T31" fmla="*/ 7 h 140"/>
                <a:gd name="T32" fmla="*/ 37 w 73"/>
                <a:gd name="T33" fmla="*/ 0 h 140"/>
                <a:gd name="T34" fmla="*/ 0 w 73"/>
                <a:gd name="T35" fmla="*/ 0 h 140"/>
                <a:gd name="T36" fmla="*/ 0 w 73"/>
                <a:gd name="T37" fmla="*/ 140 h 140"/>
                <a:gd name="T38" fmla="*/ 37 w 73"/>
                <a:gd name="T39" fmla="*/ 7 h 140"/>
                <a:gd name="T40" fmla="*/ 37 w 73"/>
                <a:gd name="T41" fmla="*/ 7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3" h="140">
                  <a:moveTo>
                    <a:pt x="37" y="140"/>
                  </a:moveTo>
                  <a:cubicBezTo>
                    <a:pt x="73" y="140"/>
                    <a:pt x="73" y="140"/>
                    <a:pt x="73" y="140"/>
                  </a:cubicBezTo>
                  <a:cubicBezTo>
                    <a:pt x="73" y="49"/>
                    <a:pt x="73" y="49"/>
                    <a:pt x="73" y="49"/>
                  </a:cubicBezTo>
                  <a:cubicBezTo>
                    <a:pt x="73" y="26"/>
                    <a:pt x="73" y="26"/>
                    <a:pt x="73" y="26"/>
                  </a:cubicBezTo>
                  <a:cubicBezTo>
                    <a:pt x="73" y="0"/>
                    <a:pt x="73" y="0"/>
                    <a:pt x="73" y="0"/>
                  </a:cubicBezTo>
                  <a:cubicBezTo>
                    <a:pt x="37" y="0"/>
                    <a:pt x="37" y="0"/>
                    <a:pt x="37" y="0"/>
                  </a:cubicBezTo>
                  <a:cubicBezTo>
                    <a:pt x="37" y="7"/>
                    <a:pt x="37" y="7"/>
                    <a:pt x="37" y="7"/>
                  </a:cubicBezTo>
                  <a:cubicBezTo>
                    <a:pt x="37" y="7"/>
                    <a:pt x="37" y="7"/>
                    <a:pt x="37" y="7"/>
                  </a:cubicBezTo>
                  <a:cubicBezTo>
                    <a:pt x="52" y="7"/>
                    <a:pt x="65" y="19"/>
                    <a:pt x="65" y="35"/>
                  </a:cubicBezTo>
                  <a:cubicBezTo>
                    <a:pt x="65" y="50"/>
                    <a:pt x="52" y="63"/>
                    <a:pt x="37" y="63"/>
                  </a:cubicBezTo>
                  <a:lnTo>
                    <a:pt x="37" y="140"/>
                  </a:lnTo>
                  <a:close/>
                  <a:moveTo>
                    <a:pt x="0" y="140"/>
                  </a:moveTo>
                  <a:cubicBezTo>
                    <a:pt x="37" y="140"/>
                    <a:pt x="37" y="140"/>
                    <a:pt x="37" y="140"/>
                  </a:cubicBezTo>
                  <a:cubicBezTo>
                    <a:pt x="37" y="63"/>
                    <a:pt x="37" y="63"/>
                    <a:pt x="37" y="63"/>
                  </a:cubicBezTo>
                  <a:cubicBezTo>
                    <a:pt x="22" y="63"/>
                    <a:pt x="9" y="50"/>
                    <a:pt x="9" y="35"/>
                  </a:cubicBezTo>
                  <a:cubicBezTo>
                    <a:pt x="9" y="19"/>
                    <a:pt x="22" y="7"/>
                    <a:pt x="37" y="7"/>
                  </a:cubicBezTo>
                  <a:cubicBezTo>
                    <a:pt x="37" y="0"/>
                    <a:pt x="37" y="0"/>
                    <a:pt x="37" y="0"/>
                  </a:cubicBezTo>
                  <a:cubicBezTo>
                    <a:pt x="0" y="0"/>
                    <a:pt x="0" y="0"/>
                    <a:pt x="0" y="0"/>
                  </a:cubicBezTo>
                  <a:cubicBezTo>
                    <a:pt x="0" y="140"/>
                    <a:pt x="0" y="140"/>
                    <a:pt x="0" y="140"/>
                  </a:cubicBezTo>
                  <a:close/>
                  <a:moveTo>
                    <a:pt x="37" y="7"/>
                  </a:moveTo>
                  <a:cubicBezTo>
                    <a:pt x="37" y="7"/>
                    <a:pt x="37" y="7"/>
                    <a:pt x="37" y="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36" name="Freeform 88"/>
            <p:cNvSpPr>
              <a:spLocks/>
            </p:cNvSpPr>
            <p:nvPr/>
          </p:nvSpPr>
          <p:spPr bwMode="auto">
            <a:xfrm>
              <a:off x="11730032" y="452593"/>
              <a:ext cx="201612" cy="66674"/>
            </a:xfrm>
            <a:custGeom>
              <a:avLst/>
              <a:gdLst>
                <a:gd name="T0" fmla="*/ 2 w 127"/>
                <a:gd name="T1" fmla="*/ 0 h 42"/>
                <a:gd name="T2" fmla="*/ 0 w 127"/>
                <a:gd name="T3" fmla="*/ 42 h 42"/>
                <a:gd name="T4" fmla="*/ 127 w 127"/>
                <a:gd name="T5" fmla="*/ 42 h 42"/>
                <a:gd name="T6" fmla="*/ 125 w 127"/>
                <a:gd name="T7" fmla="*/ 0 h 42"/>
                <a:gd name="T8" fmla="*/ 2 w 127"/>
                <a:gd name="T9" fmla="*/ 0 h 42"/>
              </a:gdLst>
              <a:ahLst/>
              <a:cxnLst>
                <a:cxn ang="0">
                  <a:pos x="T0" y="T1"/>
                </a:cxn>
                <a:cxn ang="0">
                  <a:pos x="T2" y="T3"/>
                </a:cxn>
                <a:cxn ang="0">
                  <a:pos x="T4" y="T5"/>
                </a:cxn>
                <a:cxn ang="0">
                  <a:pos x="T6" y="T7"/>
                </a:cxn>
                <a:cxn ang="0">
                  <a:pos x="T8" y="T9"/>
                </a:cxn>
              </a:cxnLst>
              <a:rect l="0" t="0" r="r" b="b"/>
              <a:pathLst>
                <a:path w="127" h="42">
                  <a:moveTo>
                    <a:pt x="2" y="0"/>
                  </a:moveTo>
                  <a:lnTo>
                    <a:pt x="0" y="42"/>
                  </a:lnTo>
                  <a:lnTo>
                    <a:pt x="127" y="42"/>
                  </a:lnTo>
                  <a:lnTo>
                    <a:pt x="125" y="0"/>
                  </a:lnTo>
                  <a:lnTo>
                    <a:pt x="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37" name="Freeform 89"/>
            <p:cNvSpPr>
              <a:spLocks noEditPoints="1"/>
            </p:cNvSpPr>
            <p:nvPr/>
          </p:nvSpPr>
          <p:spPr bwMode="auto">
            <a:xfrm>
              <a:off x="11545883" y="79531"/>
              <a:ext cx="569913" cy="357188"/>
            </a:xfrm>
            <a:custGeom>
              <a:avLst/>
              <a:gdLst>
                <a:gd name="T0" fmla="*/ 241 w 359"/>
                <a:gd name="T1" fmla="*/ 225 h 225"/>
                <a:gd name="T2" fmla="*/ 359 w 359"/>
                <a:gd name="T3" fmla="*/ 225 h 225"/>
                <a:gd name="T4" fmla="*/ 359 w 359"/>
                <a:gd name="T5" fmla="*/ 0 h 225"/>
                <a:gd name="T6" fmla="*/ 179 w 359"/>
                <a:gd name="T7" fmla="*/ 0 h 225"/>
                <a:gd name="T8" fmla="*/ 179 w 359"/>
                <a:gd name="T9" fmla="*/ 29 h 225"/>
                <a:gd name="T10" fmla="*/ 326 w 359"/>
                <a:gd name="T11" fmla="*/ 29 h 225"/>
                <a:gd name="T12" fmla="*/ 326 w 359"/>
                <a:gd name="T13" fmla="*/ 197 h 225"/>
                <a:gd name="T14" fmla="*/ 239 w 359"/>
                <a:gd name="T15" fmla="*/ 197 h 225"/>
                <a:gd name="T16" fmla="*/ 179 w 359"/>
                <a:gd name="T17" fmla="*/ 197 h 225"/>
                <a:gd name="T18" fmla="*/ 179 w 359"/>
                <a:gd name="T19" fmla="*/ 225 h 225"/>
                <a:gd name="T20" fmla="*/ 241 w 359"/>
                <a:gd name="T21" fmla="*/ 225 h 225"/>
                <a:gd name="T22" fmla="*/ 179 w 359"/>
                <a:gd name="T23" fmla="*/ 0 h 225"/>
                <a:gd name="T24" fmla="*/ 0 w 359"/>
                <a:gd name="T25" fmla="*/ 0 h 225"/>
                <a:gd name="T26" fmla="*/ 0 w 359"/>
                <a:gd name="T27" fmla="*/ 225 h 225"/>
                <a:gd name="T28" fmla="*/ 118 w 359"/>
                <a:gd name="T29" fmla="*/ 225 h 225"/>
                <a:gd name="T30" fmla="*/ 179 w 359"/>
                <a:gd name="T31" fmla="*/ 225 h 225"/>
                <a:gd name="T32" fmla="*/ 179 w 359"/>
                <a:gd name="T33" fmla="*/ 197 h 225"/>
                <a:gd name="T34" fmla="*/ 120 w 359"/>
                <a:gd name="T35" fmla="*/ 197 h 225"/>
                <a:gd name="T36" fmla="*/ 33 w 359"/>
                <a:gd name="T37" fmla="*/ 197 h 225"/>
                <a:gd name="T38" fmla="*/ 33 w 359"/>
                <a:gd name="T39" fmla="*/ 197 h 225"/>
                <a:gd name="T40" fmla="*/ 33 w 359"/>
                <a:gd name="T41" fmla="*/ 29 h 225"/>
                <a:gd name="T42" fmla="*/ 179 w 359"/>
                <a:gd name="T43" fmla="*/ 29 h 225"/>
                <a:gd name="T44" fmla="*/ 179 w 359"/>
                <a:gd name="T45" fmla="*/ 0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9" h="225">
                  <a:moveTo>
                    <a:pt x="241" y="225"/>
                  </a:moveTo>
                  <a:lnTo>
                    <a:pt x="359" y="225"/>
                  </a:lnTo>
                  <a:lnTo>
                    <a:pt x="359" y="0"/>
                  </a:lnTo>
                  <a:lnTo>
                    <a:pt x="179" y="0"/>
                  </a:lnTo>
                  <a:lnTo>
                    <a:pt x="179" y="29"/>
                  </a:lnTo>
                  <a:lnTo>
                    <a:pt x="326" y="29"/>
                  </a:lnTo>
                  <a:lnTo>
                    <a:pt x="326" y="197"/>
                  </a:lnTo>
                  <a:lnTo>
                    <a:pt x="239" y="197"/>
                  </a:lnTo>
                  <a:lnTo>
                    <a:pt x="179" y="197"/>
                  </a:lnTo>
                  <a:lnTo>
                    <a:pt x="179" y="225"/>
                  </a:lnTo>
                  <a:lnTo>
                    <a:pt x="241" y="225"/>
                  </a:lnTo>
                  <a:close/>
                  <a:moveTo>
                    <a:pt x="179" y="0"/>
                  </a:moveTo>
                  <a:lnTo>
                    <a:pt x="0" y="0"/>
                  </a:lnTo>
                  <a:lnTo>
                    <a:pt x="0" y="225"/>
                  </a:lnTo>
                  <a:lnTo>
                    <a:pt x="118" y="225"/>
                  </a:lnTo>
                  <a:lnTo>
                    <a:pt x="179" y="225"/>
                  </a:lnTo>
                  <a:lnTo>
                    <a:pt x="179" y="197"/>
                  </a:lnTo>
                  <a:lnTo>
                    <a:pt x="120" y="197"/>
                  </a:lnTo>
                  <a:lnTo>
                    <a:pt x="33" y="197"/>
                  </a:lnTo>
                  <a:lnTo>
                    <a:pt x="33" y="197"/>
                  </a:lnTo>
                  <a:lnTo>
                    <a:pt x="33" y="29"/>
                  </a:lnTo>
                  <a:lnTo>
                    <a:pt x="179" y="29"/>
                  </a:lnTo>
                  <a:lnTo>
                    <a:pt x="17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38" name="Freeform 90"/>
            <p:cNvSpPr>
              <a:spLocks/>
            </p:cNvSpPr>
            <p:nvPr/>
          </p:nvSpPr>
          <p:spPr bwMode="auto">
            <a:xfrm>
              <a:off x="11691932" y="538319"/>
              <a:ext cx="277813" cy="26989"/>
            </a:xfrm>
            <a:custGeom>
              <a:avLst/>
              <a:gdLst>
                <a:gd name="T0" fmla="*/ 0 w 175"/>
                <a:gd name="T1" fmla="*/ 0 h 17"/>
                <a:gd name="T2" fmla="*/ 0 w 175"/>
                <a:gd name="T3" fmla="*/ 17 h 17"/>
                <a:gd name="T4" fmla="*/ 175 w 175"/>
                <a:gd name="T5" fmla="*/ 17 h 17"/>
                <a:gd name="T6" fmla="*/ 175 w 175"/>
                <a:gd name="T7" fmla="*/ 0 h 17"/>
                <a:gd name="T8" fmla="*/ 151 w 175"/>
                <a:gd name="T9" fmla="*/ 0 h 17"/>
                <a:gd name="T10" fmla="*/ 24 w 175"/>
                <a:gd name="T11" fmla="*/ 0 h 17"/>
                <a:gd name="T12" fmla="*/ 0 w 175"/>
                <a:gd name="T13" fmla="*/ 0 h 17"/>
              </a:gdLst>
              <a:ahLst/>
              <a:cxnLst>
                <a:cxn ang="0">
                  <a:pos x="T0" y="T1"/>
                </a:cxn>
                <a:cxn ang="0">
                  <a:pos x="T2" y="T3"/>
                </a:cxn>
                <a:cxn ang="0">
                  <a:pos x="T4" y="T5"/>
                </a:cxn>
                <a:cxn ang="0">
                  <a:pos x="T6" y="T7"/>
                </a:cxn>
                <a:cxn ang="0">
                  <a:pos x="T8" y="T9"/>
                </a:cxn>
                <a:cxn ang="0">
                  <a:pos x="T10" y="T11"/>
                </a:cxn>
                <a:cxn ang="0">
                  <a:pos x="T12" y="T13"/>
                </a:cxn>
              </a:cxnLst>
              <a:rect l="0" t="0" r="r" b="b"/>
              <a:pathLst>
                <a:path w="175" h="17">
                  <a:moveTo>
                    <a:pt x="0" y="0"/>
                  </a:moveTo>
                  <a:lnTo>
                    <a:pt x="0" y="17"/>
                  </a:lnTo>
                  <a:lnTo>
                    <a:pt x="175" y="17"/>
                  </a:lnTo>
                  <a:lnTo>
                    <a:pt x="175" y="0"/>
                  </a:lnTo>
                  <a:lnTo>
                    <a:pt x="151" y="0"/>
                  </a:lnTo>
                  <a:lnTo>
                    <a:pt x="24"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39" name="Freeform 91"/>
            <p:cNvSpPr>
              <a:spLocks noEditPoints="1"/>
            </p:cNvSpPr>
            <p:nvPr/>
          </p:nvSpPr>
          <p:spPr bwMode="auto">
            <a:xfrm>
              <a:off x="10255250" y="982663"/>
              <a:ext cx="244475" cy="544513"/>
            </a:xfrm>
            <a:custGeom>
              <a:avLst/>
              <a:gdLst>
                <a:gd name="T0" fmla="*/ 32 w 65"/>
                <a:gd name="T1" fmla="*/ 125 h 145"/>
                <a:gd name="T2" fmla="*/ 32 w 65"/>
                <a:gd name="T3" fmla="*/ 125 h 145"/>
                <a:gd name="T4" fmla="*/ 64 w 65"/>
                <a:gd name="T5" fmla="*/ 140 h 145"/>
                <a:gd name="T6" fmla="*/ 65 w 65"/>
                <a:gd name="T7" fmla="*/ 140 h 145"/>
                <a:gd name="T8" fmla="*/ 65 w 65"/>
                <a:gd name="T9" fmla="*/ 38 h 145"/>
                <a:gd name="T10" fmla="*/ 63 w 65"/>
                <a:gd name="T11" fmla="*/ 23 h 145"/>
                <a:gd name="T12" fmla="*/ 54 w 65"/>
                <a:gd name="T13" fmla="*/ 13 h 145"/>
                <a:gd name="T14" fmla="*/ 54 w 65"/>
                <a:gd name="T15" fmla="*/ 4 h 145"/>
                <a:gd name="T16" fmla="*/ 54 w 65"/>
                <a:gd name="T17" fmla="*/ 0 h 145"/>
                <a:gd name="T18" fmla="*/ 51 w 65"/>
                <a:gd name="T19" fmla="*/ 0 h 145"/>
                <a:gd name="T20" fmla="*/ 32 w 65"/>
                <a:gd name="T21" fmla="*/ 0 h 145"/>
                <a:gd name="T22" fmla="*/ 32 w 65"/>
                <a:gd name="T23" fmla="*/ 4 h 145"/>
                <a:gd name="T24" fmla="*/ 51 w 65"/>
                <a:gd name="T25" fmla="*/ 4 h 145"/>
                <a:gd name="T26" fmla="*/ 51 w 65"/>
                <a:gd name="T27" fmla="*/ 11 h 145"/>
                <a:gd name="T28" fmla="*/ 51 w 65"/>
                <a:gd name="T29" fmla="*/ 61 h 145"/>
                <a:gd name="T30" fmla="*/ 33 w 65"/>
                <a:gd name="T31" fmla="*/ 42 h 145"/>
                <a:gd name="T32" fmla="*/ 32 w 65"/>
                <a:gd name="T33" fmla="*/ 43 h 145"/>
                <a:gd name="T34" fmla="*/ 32 w 65"/>
                <a:gd name="T35" fmla="*/ 125 h 145"/>
                <a:gd name="T36" fmla="*/ 1 w 65"/>
                <a:gd name="T37" fmla="*/ 140 h 145"/>
                <a:gd name="T38" fmla="*/ 32 w 65"/>
                <a:gd name="T39" fmla="*/ 125 h 145"/>
                <a:gd name="T40" fmla="*/ 32 w 65"/>
                <a:gd name="T41" fmla="*/ 43 h 145"/>
                <a:gd name="T42" fmla="*/ 14 w 65"/>
                <a:gd name="T43" fmla="*/ 61 h 145"/>
                <a:gd name="T44" fmla="*/ 14 w 65"/>
                <a:gd name="T45" fmla="*/ 11 h 145"/>
                <a:gd name="T46" fmla="*/ 14 w 65"/>
                <a:gd name="T47" fmla="*/ 11 h 145"/>
                <a:gd name="T48" fmla="*/ 14 w 65"/>
                <a:gd name="T49" fmla="*/ 11 h 145"/>
                <a:gd name="T50" fmla="*/ 14 w 65"/>
                <a:gd name="T51" fmla="*/ 4 h 145"/>
                <a:gd name="T52" fmla="*/ 32 w 65"/>
                <a:gd name="T53" fmla="*/ 4 h 145"/>
                <a:gd name="T54" fmla="*/ 32 w 65"/>
                <a:gd name="T55" fmla="*/ 0 h 145"/>
                <a:gd name="T56" fmla="*/ 14 w 65"/>
                <a:gd name="T57" fmla="*/ 0 h 145"/>
                <a:gd name="T58" fmla="*/ 10 w 65"/>
                <a:gd name="T59" fmla="*/ 0 h 145"/>
                <a:gd name="T60" fmla="*/ 10 w 65"/>
                <a:gd name="T61" fmla="*/ 4 h 145"/>
                <a:gd name="T62" fmla="*/ 10 w 65"/>
                <a:gd name="T63" fmla="*/ 13 h 145"/>
                <a:gd name="T64" fmla="*/ 2 w 65"/>
                <a:gd name="T65" fmla="*/ 23 h 145"/>
                <a:gd name="T66" fmla="*/ 0 w 65"/>
                <a:gd name="T67" fmla="*/ 38 h 145"/>
                <a:gd name="T68" fmla="*/ 0 w 65"/>
                <a:gd name="T69" fmla="*/ 140 h 145"/>
                <a:gd name="T70" fmla="*/ 1 w 65"/>
                <a:gd name="T71" fmla="*/ 140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5" h="145">
                  <a:moveTo>
                    <a:pt x="32" y="125"/>
                  </a:moveTo>
                  <a:cubicBezTo>
                    <a:pt x="32" y="125"/>
                    <a:pt x="32" y="125"/>
                    <a:pt x="32" y="125"/>
                  </a:cubicBezTo>
                  <a:cubicBezTo>
                    <a:pt x="47" y="125"/>
                    <a:pt x="60" y="129"/>
                    <a:pt x="64" y="140"/>
                  </a:cubicBezTo>
                  <a:cubicBezTo>
                    <a:pt x="65" y="144"/>
                    <a:pt x="65" y="145"/>
                    <a:pt x="65" y="140"/>
                  </a:cubicBezTo>
                  <a:cubicBezTo>
                    <a:pt x="65" y="119"/>
                    <a:pt x="65" y="59"/>
                    <a:pt x="65" y="38"/>
                  </a:cubicBezTo>
                  <a:cubicBezTo>
                    <a:pt x="65" y="34"/>
                    <a:pt x="65" y="27"/>
                    <a:pt x="63" y="23"/>
                  </a:cubicBezTo>
                  <a:cubicBezTo>
                    <a:pt x="62" y="18"/>
                    <a:pt x="59" y="15"/>
                    <a:pt x="54" y="13"/>
                  </a:cubicBezTo>
                  <a:cubicBezTo>
                    <a:pt x="54" y="4"/>
                    <a:pt x="54" y="4"/>
                    <a:pt x="54" y="4"/>
                  </a:cubicBezTo>
                  <a:cubicBezTo>
                    <a:pt x="54" y="0"/>
                    <a:pt x="54" y="0"/>
                    <a:pt x="54" y="0"/>
                  </a:cubicBezTo>
                  <a:cubicBezTo>
                    <a:pt x="51" y="0"/>
                    <a:pt x="51" y="0"/>
                    <a:pt x="51" y="0"/>
                  </a:cubicBezTo>
                  <a:cubicBezTo>
                    <a:pt x="32" y="0"/>
                    <a:pt x="32" y="0"/>
                    <a:pt x="32" y="0"/>
                  </a:cubicBezTo>
                  <a:cubicBezTo>
                    <a:pt x="32" y="4"/>
                    <a:pt x="32" y="4"/>
                    <a:pt x="32" y="4"/>
                  </a:cubicBezTo>
                  <a:cubicBezTo>
                    <a:pt x="51" y="4"/>
                    <a:pt x="51" y="4"/>
                    <a:pt x="51" y="4"/>
                  </a:cubicBezTo>
                  <a:cubicBezTo>
                    <a:pt x="51" y="11"/>
                    <a:pt x="51" y="11"/>
                    <a:pt x="51" y="11"/>
                  </a:cubicBezTo>
                  <a:cubicBezTo>
                    <a:pt x="51" y="61"/>
                    <a:pt x="51" y="61"/>
                    <a:pt x="51" y="61"/>
                  </a:cubicBezTo>
                  <a:cubicBezTo>
                    <a:pt x="33" y="42"/>
                    <a:pt x="33" y="42"/>
                    <a:pt x="33" y="42"/>
                  </a:cubicBezTo>
                  <a:cubicBezTo>
                    <a:pt x="32" y="43"/>
                    <a:pt x="32" y="43"/>
                    <a:pt x="32" y="43"/>
                  </a:cubicBezTo>
                  <a:lnTo>
                    <a:pt x="32" y="125"/>
                  </a:lnTo>
                  <a:close/>
                  <a:moveTo>
                    <a:pt x="1" y="140"/>
                  </a:moveTo>
                  <a:cubicBezTo>
                    <a:pt x="5" y="129"/>
                    <a:pt x="17" y="125"/>
                    <a:pt x="32" y="125"/>
                  </a:cubicBezTo>
                  <a:cubicBezTo>
                    <a:pt x="32" y="43"/>
                    <a:pt x="32" y="43"/>
                    <a:pt x="32" y="43"/>
                  </a:cubicBezTo>
                  <a:cubicBezTo>
                    <a:pt x="14" y="61"/>
                    <a:pt x="14" y="61"/>
                    <a:pt x="14" y="61"/>
                  </a:cubicBezTo>
                  <a:cubicBezTo>
                    <a:pt x="14" y="11"/>
                    <a:pt x="14" y="11"/>
                    <a:pt x="14" y="11"/>
                  </a:cubicBezTo>
                  <a:cubicBezTo>
                    <a:pt x="14" y="11"/>
                    <a:pt x="14" y="11"/>
                    <a:pt x="14" y="11"/>
                  </a:cubicBezTo>
                  <a:cubicBezTo>
                    <a:pt x="14" y="11"/>
                    <a:pt x="14" y="11"/>
                    <a:pt x="14" y="11"/>
                  </a:cubicBezTo>
                  <a:cubicBezTo>
                    <a:pt x="14" y="4"/>
                    <a:pt x="14" y="4"/>
                    <a:pt x="14" y="4"/>
                  </a:cubicBezTo>
                  <a:cubicBezTo>
                    <a:pt x="32" y="4"/>
                    <a:pt x="32" y="4"/>
                    <a:pt x="32" y="4"/>
                  </a:cubicBezTo>
                  <a:cubicBezTo>
                    <a:pt x="32" y="0"/>
                    <a:pt x="32" y="0"/>
                    <a:pt x="32" y="0"/>
                  </a:cubicBezTo>
                  <a:cubicBezTo>
                    <a:pt x="14" y="0"/>
                    <a:pt x="14" y="0"/>
                    <a:pt x="14" y="0"/>
                  </a:cubicBezTo>
                  <a:cubicBezTo>
                    <a:pt x="10" y="0"/>
                    <a:pt x="10" y="0"/>
                    <a:pt x="10" y="0"/>
                  </a:cubicBezTo>
                  <a:cubicBezTo>
                    <a:pt x="10" y="4"/>
                    <a:pt x="10" y="4"/>
                    <a:pt x="10" y="4"/>
                  </a:cubicBezTo>
                  <a:cubicBezTo>
                    <a:pt x="10" y="13"/>
                    <a:pt x="10" y="13"/>
                    <a:pt x="10" y="13"/>
                  </a:cubicBezTo>
                  <a:cubicBezTo>
                    <a:pt x="6" y="15"/>
                    <a:pt x="3" y="18"/>
                    <a:pt x="2" y="23"/>
                  </a:cubicBezTo>
                  <a:cubicBezTo>
                    <a:pt x="0" y="27"/>
                    <a:pt x="0" y="34"/>
                    <a:pt x="0" y="38"/>
                  </a:cubicBezTo>
                  <a:cubicBezTo>
                    <a:pt x="0" y="59"/>
                    <a:pt x="0" y="119"/>
                    <a:pt x="0" y="140"/>
                  </a:cubicBezTo>
                  <a:cubicBezTo>
                    <a:pt x="0" y="145"/>
                    <a:pt x="0" y="144"/>
                    <a:pt x="1" y="1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40" name="Freeform 92"/>
            <p:cNvSpPr>
              <a:spLocks/>
            </p:cNvSpPr>
            <p:nvPr/>
          </p:nvSpPr>
          <p:spPr bwMode="auto">
            <a:xfrm>
              <a:off x="10514013" y="1012825"/>
              <a:ext cx="239713" cy="514350"/>
            </a:xfrm>
            <a:custGeom>
              <a:avLst/>
              <a:gdLst>
                <a:gd name="T0" fmla="*/ 1 w 64"/>
                <a:gd name="T1" fmla="*/ 132 h 137"/>
                <a:gd name="T2" fmla="*/ 32 w 64"/>
                <a:gd name="T3" fmla="*/ 117 h 137"/>
                <a:gd name="T4" fmla="*/ 63 w 64"/>
                <a:gd name="T5" fmla="*/ 132 h 137"/>
                <a:gd name="T6" fmla="*/ 64 w 64"/>
                <a:gd name="T7" fmla="*/ 132 h 137"/>
                <a:gd name="T8" fmla="*/ 64 w 64"/>
                <a:gd name="T9" fmla="*/ 30 h 137"/>
                <a:gd name="T10" fmla="*/ 63 w 64"/>
                <a:gd name="T11" fmla="*/ 15 h 137"/>
                <a:gd name="T12" fmla="*/ 32 w 64"/>
                <a:gd name="T13" fmla="*/ 0 h 137"/>
                <a:gd name="T14" fmla="*/ 1 w 64"/>
                <a:gd name="T15" fmla="*/ 15 h 137"/>
                <a:gd name="T16" fmla="*/ 0 w 64"/>
                <a:gd name="T17" fmla="*/ 30 h 137"/>
                <a:gd name="T18" fmla="*/ 0 w 64"/>
                <a:gd name="T19" fmla="*/ 132 h 137"/>
                <a:gd name="T20" fmla="*/ 1 w 64"/>
                <a:gd name="T21" fmla="*/ 132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4" h="137">
                  <a:moveTo>
                    <a:pt x="1" y="132"/>
                  </a:moveTo>
                  <a:cubicBezTo>
                    <a:pt x="5" y="121"/>
                    <a:pt x="17" y="117"/>
                    <a:pt x="32" y="117"/>
                  </a:cubicBezTo>
                  <a:cubicBezTo>
                    <a:pt x="47" y="117"/>
                    <a:pt x="60" y="121"/>
                    <a:pt x="63" y="132"/>
                  </a:cubicBezTo>
                  <a:cubicBezTo>
                    <a:pt x="64" y="136"/>
                    <a:pt x="64" y="137"/>
                    <a:pt x="64" y="132"/>
                  </a:cubicBezTo>
                  <a:cubicBezTo>
                    <a:pt x="64" y="111"/>
                    <a:pt x="64" y="51"/>
                    <a:pt x="64" y="30"/>
                  </a:cubicBezTo>
                  <a:cubicBezTo>
                    <a:pt x="64" y="26"/>
                    <a:pt x="64" y="19"/>
                    <a:pt x="63" y="15"/>
                  </a:cubicBezTo>
                  <a:cubicBezTo>
                    <a:pt x="59" y="4"/>
                    <a:pt x="47" y="0"/>
                    <a:pt x="32" y="0"/>
                  </a:cubicBezTo>
                  <a:cubicBezTo>
                    <a:pt x="17" y="0"/>
                    <a:pt x="5" y="4"/>
                    <a:pt x="1" y="15"/>
                  </a:cubicBezTo>
                  <a:cubicBezTo>
                    <a:pt x="0" y="19"/>
                    <a:pt x="0" y="26"/>
                    <a:pt x="0" y="30"/>
                  </a:cubicBezTo>
                  <a:cubicBezTo>
                    <a:pt x="0" y="51"/>
                    <a:pt x="0" y="111"/>
                    <a:pt x="0" y="132"/>
                  </a:cubicBezTo>
                  <a:cubicBezTo>
                    <a:pt x="0" y="137"/>
                    <a:pt x="0" y="136"/>
                    <a:pt x="1" y="1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41" name="Freeform 93"/>
            <p:cNvSpPr>
              <a:spLocks noEditPoints="1"/>
            </p:cNvSpPr>
            <p:nvPr/>
          </p:nvSpPr>
          <p:spPr bwMode="auto">
            <a:xfrm>
              <a:off x="7947025" y="842963"/>
              <a:ext cx="307975" cy="598488"/>
            </a:xfrm>
            <a:custGeom>
              <a:avLst/>
              <a:gdLst>
                <a:gd name="T0" fmla="*/ 41 w 82"/>
                <a:gd name="T1" fmla="*/ 159 h 159"/>
                <a:gd name="T2" fmla="*/ 82 w 82"/>
                <a:gd name="T3" fmla="*/ 159 h 159"/>
                <a:gd name="T4" fmla="*/ 82 w 82"/>
                <a:gd name="T5" fmla="*/ 0 h 159"/>
                <a:gd name="T6" fmla="*/ 41 w 82"/>
                <a:gd name="T7" fmla="*/ 0 h 159"/>
                <a:gd name="T8" fmla="*/ 41 w 82"/>
                <a:gd name="T9" fmla="*/ 9 h 159"/>
                <a:gd name="T10" fmla="*/ 73 w 82"/>
                <a:gd name="T11" fmla="*/ 9 h 159"/>
                <a:gd name="T12" fmla="*/ 73 w 82"/>
                <a:gd name="T13" fmla="*/ 39 h 159"/>
                <a:gd name="T14" fmla="*/ 41 w 82"/>
                <a:gd name="T15" fmla="*/ 39 h 159"/>
                <a:gd name="T16" fmla="*/ 41 w 82"/>
                <a:gd name="T17" fmla="*/ 46 h 159"/>
                <a:gd name="T18" fmla="*/ 73 w 82"/>
                <a:gd name="T19" fmla="*/ 46 h 159"/>
                <a:gd name="T20" fmla="*/ 73 w 82"/>
                <a:gd name="T21" fmla="*/ 77 h 159"/>
                <a:gd name="T22" fmla="*/ 41 w 82"/>
                <a:gd name="T23" fmla="*/ 77 h 159"/>
                <a:gd name="T24" fmla="*/ 41 w 82"/>
                <a:gd name="T25" fmla="*/ 89 h 159"/>
                <a:gd name="T26" fmla="*/ 41 w 82"/>
                <a:gd name="T27" fmla="*/ 89 h 159"/>
                <a:gd name="T28" fmla="*/ 51 w 82"/>
                <a:gd name="T29" fmla="*/ 99 h 159"/>
                <a:gd name="T30" fmla="*/ 41 w 82"/>
                <a:gd name="T31" fmla="*/ 109 h 159"/>
                <a:gd name="T32" fmla="*/ 41 w 82"/>
                <a:gd name="T33" fmla="*/ 109 h 159"/>
                <a:gd name="T34" fmla="*/ 41 w 82"/>
                <a:gd name="T35" fmla="*/ 109 h 159"/>
                <a:gd name="T36" fmla="*/ 41 w 82"/>
                <a:gd name="T37" fmla="*/ 124 h 159"/>
                <a:gd name="T38" fmla="*/ 41 w 82"/>
                <a:gd name="T39" fmla="*/ 124 h 159"/>
                <a:gd name="T40" fmla="*/ 51 w 82"/>
                <a:gd name="T41" fmla="*/ 134 h 159"/>
                <a:gd name="T42" fmla="*/ 41 w 82"/>
                <a:gd name="T43" fmla="*/ 145 h 159"/>
                <a:gd name="T44" fmla="*/ 41 w 82"/>
                <a:gd name="T45" fmla="*/ 145 h 159"/>
                <a:gd name="T46" fmla="*/ 41 w 82"/>
                <a:gd name="T47" fmla="*/ 145 h 159"/>
                <a:gd name="T48" fmla="*/ 41 w 82"/>
                <a:gd name="T49" fmla="*/ 159 h 159"/>
                <a:gd name="T50" fmla="*/ 0 w 82"/>
                <a:gd name="T51" fmla="*/ 159 h 159"/>
                <a:gd name="T52" fmla="*/ 41 w 82"/>
                <a:gd name="T53" fmla="*/ 159 h 159"/>
                <a:gd name="T54" fmla="*/ 41 w 82"/>
                <a:gd name="T55" fmla="*/ 145 h 159"/>
                <a:gd name="T56" fmla="*/ 31 w 82"/>
                <a:gd name="T57" fmla="*/ 134 h 159"/>
                <a:gd name="T58" fmla="*/ 41 w 82"/>
                <a:gd name="T59" fmla="*/ 124 h 159"/>
                <a:gd name="T60" fmla="*/ 41 w 82"/>
                <a:gd name="T61" fmla="*/ 109 h 159"/>
                <a:gd name="T62" fmla="*/ 31 w 82"/>
                <a:gd name="T63" fmla="*/ 99 h 159"/>
                <a:gd name="T64" fmla="*/ 41 w 82"/>
                <a:gd name="T65" fmla="*/ 89 h 159"/>
                <a:gd name="T66" fmla="*/ 41 w 82"/>
                <a:gd name="T67" fmla="*/ 77 h 159"/>
                <a:gd name="T68" fmla="*/ 8 w 82"/>
                <a:gd name="T69" fmla="*/ 77 h 159"/>
                <a:gd name="T70" fmla="*/ 8 w 82"/>
                <a:gd name="T71" fmla="*/ 46 h 159"/>
                <a:gd name="T72" fmla="*/ 8 w 82"/>
                <a:gd name="T73" fmla="*/ 46 h 159"/>
                <a:gd name="T74" fmla="*/ 41 w 82"/>
                <a:gd name="T75" fmla="*/ 46 h 159"/>
                <a:gd name="T76" fmla="*/ 41 w 82"/>
                <a:gd name="T77" fmla="*/ 39 h 159"/>
                <a:gd name="T78" fmla="*/ 8 w 82"/>
                <a:gd name="T79" fmla="*/ 39 h 159"/>
                <a:gd name="T80" fmla="*/ 8 w 82"/>
                <a:gd name="T81" fmla="*/ 9 h 159"/>
                <a:gd name="T82" fmla="*/ 8 w 82"/>
                <a:gd name="T83" fmla="*/ 9 h 159"/>
                <a:gd name="T84" fmla="*/ 41 w 82"/>
                <a:gd name="T85" fmla="*/ 9 h 159"/>
                <a:gd name="T86" fmla="*/ 41 w 82"/>
                <a:gd name="T87" fmla="*/ 0 h 159"/>
                <a:gd name="T88" fmla="*/ 0 w 82"/>
                <a:gd name="T89" fmla="*/ 0 h 159"/>
                <a:gd name="T90" fmla="*/ 0 w 82"/>
                <a:gd name="T91" fmla="*/ 15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2" h="159">
                  <a:moveTo>
                    <a:pt x="41" y="159"/>
                  </a:moveTo>
                  <a:cubicBezTo>
                    <a:pt x="82" y="159"/>
                    <a:pt x="82" y="159"/>
                    <a:pt x="82" y="159"/>
                  </a:cubicBezTo>
                  <a:cubicBezTo>
                    <a:pt x="82" y="0"/>
                    <a:pt x="82" y="0"/>
                    <a:pt x="82" y="0"/>
                  </a:cubicBezTo>
                  <a:cubicBezTo>
                    <a:pt x="41" y="0"/>
                    <a:pt x="41" y="0"/>
                    <a:pt x="41" y="0"/>
                  </a:cubicBezTo>
                  <a:cubicBezTo>
                    <a:pt x="41" y="9"/>
                    <a:pt x="41" y="9"/>
                    <a:pt x="41" y="9"/>
                  </a:cubicBezTo>
                  <a:cubicBezTo>
                    <a:pt x="73" y="9"/>
                    <a:pt x="73" y="9"/>
                    <a:pt x="73" y="9"/>
                  </a:cubicBezTo>
                  <a:cubicBezTo>
                    <a:pt x="73" y="39"/>
                    <a:pt x="73" y="39"/>
                    <a:pt x="73" y="39"/>
                  </a:cubicBezTo>
                  <a:cubicBezTo>
                    <a:pt x="41" y="39"/>
                    <a:pt x="41" y="39"/>
                    <a:pt x="41" y="39"/>
                  </a:cubicBezTo>
                  <a:cubicBezTo>
                    <a:pt x="41" y="46"/>
                    <a:pt x="41" y="46"/>
                    <a:pt x="41" y="46"/>
                  </a:cubicBezTo>
                  <a:cubicBezTo>
                    <a:pt x="73" y="46"/>
                    <a:pt x="73" y="46"/>
                    <a:pt x="73" y="46"/>
                  </a:cubicBezTo>
                  <a:cubicBezTo>
                    <a:pt x="73" y="77"/>
                    <a:pt x="73" y="77"/>
                    <a:pt x="73" y="77"/>
                  </a:cubicBezTo>
                  <a:cubicBezTo>
                    <a:pt x="41" y="77"/>
                    <a:pt x="41" y="77"/>
                    <a:pt x="41" y="77"/>
                  </a:cubicBezTo>
                  <a:cubicBezTo>
                    <a:pt x="41" y="89"/>
                    <a:pt x="41" y="89"/>
                    <a:pt x="41" y="89"/>
                  </a:cubicBezTo>
                  <a:cubicBezTo>
                    <a:pt x="41" y="89"/>
                    <a:pt x="41" y="89"/>
                    <a:pt x="41" y="89"/>
                  </a:cubicBezTo>
                  <a:cubicBezTo>
                    <a:pt x="46" y="89"/>
                    <a:pt x="51" y="94"/>
                    <a:pt x="51" y="99"/>
                  </a:cubicBezTo>
                  <a:cubicBezTo>
                    <a:pt x="51" y="105"/>
                    <a:pt x="46" y="109"/>
                    <a:pt x="41" y="109"/>
                  </a:cubicBezTo>
                  <a:cubicBezTo>
                    <a:pt x="41" y="109"/>
                    <a:pt x="41" y="109"/>
                    <a:pt x="41" y="109"/>
                  </a:cubicBezTo>
                  <a:cubicBezTo>
                    <a:pt x="41" y="109"/>
                    <a:pt x="41" y="109"/>
                    <a:pt x="41" y="109"/>
                  </a:cubicBezTo>
                  <a:cubicBezTo>
                    <a:pt x="41" y="124"/>
                    <a:pt x="41" y="124"/>
                    <a:pt x="41" y="124"/>
                  </a:cubicBezTo>
                  <a:cubicBezTo>
                    <a:pt x="41" y="124"/>
                    <a:pt x="41" y="124"/>
                    <a:pt x="41" y="124"/>
                  </a:cubicBezTo>
                  <a:cubicBezTo>
                    <a:pt x="46" y="124"/>
                    <a:pt x="51" y="129"/>
                    <a:pt x="51" y="134"/>
                  </a:cubicBezTo>
                  <a:cubicBezTo>
                    <a:pt x="51" y="140"/>
                    <a:pt x="46" y="145"/>
                    <a:pt x="41" y="145"/>
                  </a:cubicBezTo>
                  <a:cubicBezTo>
                    <a:pt x="41" y="145"/>
                    <a:pt x="41" y="145"/>
                    <a:pt x="41" y="145"/>
                  </a:cubicBezTo>
                  <a:cubicBezTo>
                    <a:pt x="41" y="145"/>
                    <a:pt x="41" y="145"/>
                    <a:pt x="41" y="145"/>
                  </a:cubicBezTo>
                  <a:lnTo>
                    <a:pt x="41" y="159"/>
                  </a:lnTo>
                  <a:close/>
                  <a:moveTo>
                    <a:pt x="0" y="159"/>
                  </a:moveTo>
                  <a:cubicBezTo>
                    <a:pt x="41" y="159"/>
                    <a:pt x="41" y="159"/>
                    <a:pt x="41" y="159"/>
                  </a:cubicBezTo>
                  <a:cubicBezTo>
                    <a:pt x="41" y="145"/>
                    <a:pt x="41" y="145"/>
                    <a:pt x="41" y="145"/>
                  </a:cubicBezTo>
                  <a:cubicBezTo>
                    <a:pt x="35" y="145"/>
                    <a:pt x="31" y="140"/>
                    <a:pt x="31" y="134"/>
                  </a:cubicBezTo>
                  <a:cubicBezTo>
                    <a:pt x="31" y="129"/>
                    <a:pt x="35" y="124"/>
                    <a:pt x="41" y="124"/>
                  </a:cubicBezTo>
                  <a:cubicBezTo>
                    <a:pt x="41" y="109"/>
                    <a:pt x="41" y="109"/>
                    <a:pt x="41" y="109"/>
                  </a:cubicBezTo>
                  <a:cubicBezTo>
                    <a:pt x="35" y="109"/>
                    <a:pt x="31" y="105"/>
                    <a:pt x="31" y="99"/>
                  </a:cubicBezTo>
                  <a:cubicBezTo>
                    <a:pt x="31" y="94"/>
                    <a:pt x="35" y="89"/>
                    <a:pt x="41" y="89"/>
                  </a:cubicBezTo>
                  <a:cubicBezTo>
                    <a:pt x="41" y="77"/>
                    <a:pt x="41" y="77"/>
                    <a:pt x="41" y="77"/>
                  </a:cubicBezTo>
                  <a:cubicBezTo>
                    <a:pt x="8" y="77"/>
                    <a:pt x="8" y="77"/>
                    <a:pt x="8" y="77"/>
                  </a:cubicBezTo>
                  <a:cubicBezTo>
                    <a:pt x="8" y="46"/>
                    <a:pt x="8" y="46"/>
                    <a:pt x="8" y="46"/>
                  </a:cubicBezTo>
                  <a:cubicBezTo>
                    <a:pt x="8" y="46"/>
                    <a:pt x="8" y="46"/>
                    <a:pt x="8" y="46"/>
                  </a:cubicBezTo>
                  <a:cubicBezTo>
                    <a:pt x="41" y="46"/>
                    <a:pt x="41" y="46"/>
                    <a:pt x="41" y="46"/>
                  </a:cubicBezTo>
                  <a:cubicBezTo>
                    <a:pt x="41" y="39"/>
                    <a:pt x="41" y="39"/>
                    <a:pt x="41" y="39"/>
                  </a:cubicBezTo>
                  <a:cubicBezTo>
                    <a:pt x="8" y="39"/>
                    <a:pt x="8" y="39"/>
                    <a:pt x="8" y="39"/>
                  </a:cubicBezTo>
                  <a:cubicBezTo>
                    <a:pt x="8" y="9"/>
                    <a:pt x="8" y="9"/>
                    <a:pt x="8" y="9"/>
                  </a:cubicBezTo>
                  <a:cubicBezTo>
                    <a:pt x="8" y="9"/>
                    <a:pt x="8" y="9"/>
                    <a:pt x="8" y="9"/>
                  </a:cubicBezTo>
                  <a:cubicBezTo>
                    <a:pt x="41" y="9"/>
                    <a:pt x="41" y="9"/>
                    <a:pt x="41" y="9"/>
                  </a:cubicBezTo>
                  <a:cubicBezTo>
                    <a:pt x="41" y="0"/>
                    <a:pt x="41" y="0"/>
                    <a:pt x="41" y="0"/>
                  </a:cubicBezTo>
                  <a:cubicBezTo>
                    <a:pt x="0" y="0"/>
                    <a:pt x="0" y="0"/>
                    <a:pt x="0" y="0"/>
                  </a:cubicBezTo>
                  <a:lnTo>
                    <a:pt x="0" y="1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42" name="Freeform 94"/>
            <p:cNvSpPr>
              <a:spLocks/>
            </p:cNvSpPr>
            <p:nvPr/>
          </p:nvSpPr>
          <p:spPr bwMode="auto">
            <a:xfrm>
              <a:off x="8277225" y="842963"/>
              <a:ext cx="127000" cy="598488"/>
            </a:xfrm>
            <a:custGeom>
              <a:avLst/>
              <a:gdLst>
                <a:gd name="T0" fmla="*/ 80 w 80"/>
                <a:gd name="T1" fmla="*/ 355 h 377"/>
                <a:gd name="T2" fmla="*/ 80 w 80"/>
                <a:gd name="T3" fmla="*/ 64 h 377"/>
                <a:gd name="T4" fmla="*/ 0 w 80"/>
                <a:gd name="T5" fmla="*/ 0 h 377"/>
                <a:gd name="T6" fmla="*/ 0 w 80"/>
                <a:gd name="T7" fmla="*/ 377 h 377"/>
                <a:gd name="T8" fmla="*/ 80 w 80"/>
                <a:gd name="T9" fmla="*/ 355 h 377"/>
              </a:gdLst>
              <a:ahLst/>
              <a:cxnLst>
                <a:cxn ang="0">
                  <a:pos x="T0" y="T1"/>
                </a:cxn>
                <a:cxn ang="0">
                  <a:pos x="T2" y="T3"/>
                </a:cxn>
                <a:cxn ang="0">
                  <a:pos x="T4" y="T5"/>
                </a:cxn>
                <a:cxn ang="0">
                  <a:pos x="T6" y="T7"/>
                </a:cxn>
                <a:cxn ang="0">
                  <a:pos x="T8" y="T9"/>
                </a:cxn>
              </a:cxnLst>
              <a:rect l="0" t="0" r="r" b="b"/>
              <a:pathLst>
                <a:path w="80" h="377">
                  <a:moveTo>
                    <a:pt x="80" y="355"/>
                  </a:moveTo>
                  <a:lnTo>
                    <a:pt x="80" y="64"/>
                  </a:lnTo>
                  <a:lnTo>
                    <a:pt x="0" y="0"/>
                  </a:lnTo>
                  <a:lnTo>
                    <a:pt x="0" y="377"/>
                  </a:lnTo>
                  <a:lnTo>
                    <a:pt x="80" y="35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43" name="Rectangle 95"/>
            <p:cNvSpPr>
              <a:spLocks noChangeArrowheads="1"/>
            </p:cNvSpPr>
            <p:nvPr/>
          </p:nvSpPr>
          <p:spPr bwMode="auto">
            <a:xfrm>
              <a:off x="7991475" y="892175"/>
              <a:ext cx="214313" cy="825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44" name="Rectangle 96"/>
            <p:cNvSpPr>
              <a:spLocks noChangeArrowheads="1"/>
            </p:cNvSpPr>
            <p:nvPr/>
          </p:nvSpPr>
          <p:spPr bwMode="auto">
            <a:xfrm>
              <a:off x="7991475" y="1035050"/>
              <a:ext cx="214313" cy="793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45" name="Rectangle 97"/>
            <p:cNvSpPr>
              <a:spLocks noChangeArrowheads="1"/>
            </p:cNvSpPr>
            <p:nvPr/>
          </p:nvSpPr>
          <p:spPr bwMode="auto">
            <a:xfrm>
              <a:off x="9740900" y="306388"/>
              <a:ext cx="85725" cy="571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46" name="Rectangle 98"/>
            <p:cNvSpPr>
              <a:spLocks noChangeArrowheads="1"/>
            </p:cNvSpPr>
            <p:nvPr/>
          </p:nvSpPr>
          <p:spPr bwMode="auto">
            <a:xfrm>
              <a:off x="9617075" y="617538"/>
              <a:ext cx="85725" cy="260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47" name="Rectangle 99"/>
            <p:cNvSpPr>
              <a:spLocks noChangeArrowheads="1"/>
            </p:cNvSpPr>
            <p:nvPr/>
          </p:nvSpPr>
          <p:spPr bwMode="auto">
            <a:xfrm>
              <a:off x="9493250" y="388938"/>
              <a:ext cx="85725" cy="4889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48" name="Rectangle 100"/>
            <p:cNvSpPr>
              <a:spLocks noChangeArrowheads="1"/>
            </p:cNvSpPr>
            <p:nvPr/>
          </p:nvSpPr>
          <p:spPr bwMode="auto">
            <a:xfrm>
              <a:off x="9366250" y="542925"/>
              <a:ext cx="85725" cy="3349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49" name="Rectangle 101"/>
            <p:cNvSpPr>
              <a:spLocks noChangeArrowheads="1"/>
            </p:cNvSpPr>
            <p:nvPr/>
          </p:nvSpPr>
          <p:spPr bwMode="auto">
            <a:xfrm>
              <a:off x="9242425" y="490538"/>
              <a:ext cx="85725" cy="387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50" name="Rectangle 102"/>
            <p:cNvSpPr>
              <a:spLocks noChangeArrowheads="1"/>
            </p:cNvSpPr>
            <p:nvPr/>
          </p:nvSpPr>
          <p:spPr bwMode="auto">
            <a:xfrm>
              <a:off x="9740900" y="238125"/>
              <a:ext cx="85725" cy="41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51" name="Rectangle 103"/>
            <p:cNvSpPr>
              <a:spLocks noChangeArrowheads="1"/>
            </p:cNvSpPr>
            <p:nvPr/>
          </p:nvSpPr>
          <p:spPr bwMode="auto">
            <a:xfrm>
              <a:off x="9493250" y="328613"/>
              <a:ext cx="85725" cy="41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52" name="Rectangle 104"/>
            <p:cNvSpPr>
              <a:spLocks noChangeArrowheads="1"/>
            </p:cNvSpPr>
            <p:nvPr/>
          </p:nvSpPr>
          <p:spPr bwMode="auto">
            <a:xfrm>
              <a:off x="9366250" y="479425"/>
              <a:ext cx="85725" cy="444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53" name="Rectangle 105"/>
            <p:cNvSpPr>
              <a:spLocks noChangeArrowheads="1"/>
            </p:cNvSpPr>
            <p:nvPr/>
          </p:nvSpPr>
          <p:spPr bwMode="auto">
            <a:xfrm>
              <a:off x="9242425" y="427038"/>
              <a:ext cx="85725" cy="41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54" name="Rectangle 106"/>
            <p:cNvSpPr>
              <a:spLocks noChangeArrowheads="1"/>
            </p:cNvSpPr>
            <p:nvPr/>
          </p:nvSpPr>
          <p:spPr bwMode="auto">
            <a:xfrm>
              <a:off x="9617075" y="554038"/>
              <a:ext cx="85725" cy="41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55" name="Freeform 107"/>
            <p:cNvSpPr>
              <a:spLocks noEditPoints="1"/>
            </p:cNvSpPr>
            <p:nvPr/>
          </p:nvSpPr>
          <p:spPr bwMode="auto">
            <a:xfrm>
              <a:off x="5202238" y="708025"/>
              <a:ext cx="649288" cy="650875"/>
            </a:xfrm>
            <a:custGeom>
              <a:avLst/>
              <a:gdLst>
                <a:gd name="T0" fmla="*/ 173 w 173"/>
                <a:gd name="T1" fmla="*/ 0 h 173"/>
                <a:gd name="T2" fmla="*/ 87 w 173"/>
                <a:gd name="T3" fmla="*/ 0 h 173"/>
                <a:gd name="T4" fmla="*/ 87 w 173"/>
                <a:gd name="T5" fmla="*/ 14 h 173"/>
                <a:gd name="T6" fmla="*/ 87 w 173"/>
                <a:gd name="T7" fmla="*/ 14 h 173"/>
                <a:gd name="T8" fmla="*/ 87 w 173"/>
                <a:gd name="T9" fmla="*/ 14 h 173"/>
                <a:gd name="T10" fmla="*/ 101 w 173"/>
                <a:gd name="T11" fmla="*/ 28 h 173"/>
                <a:gd name="T12" fmla="*/ 87 w 173"/>
                <a:gd name="T13" fmla="*/ 41 h 173"/>
                <a:gd name="T14" fmla="*/ 87 w 173"/>
                <a:gd name="T15" fmla="*/ 41 h 173"/>
                <a:gd name="T16" fmla="*/ 87 w 173"/>
                <a:gd name="T17" fmla="*/ 53 h 173"/>
                <a:gd name="T18" fmla="*/ 110 w 173"/>
                <a:gd name="T19" fmla="*/ 53 h 173"/>
                <a:gd name="T20" fmla="*/ 110 w 173"/>
                <a:gd name="T21" fmla="*/ 66 h 173"/>
                <a:gd name="T22" fmla="*/ 110 w 173"/>
                <a:gd name="T23" fmla="*/ 66 h 173"/>
                <a:gd name="T24" fmla="*/ 95 w 173"/>
                <a:gd name="T25" fmla="*/ 66 h 173"/>
                <a:gd name="T26" fmla="*/ 95 w 173"/>
                <a:gd name="T27" fmla="*/ 146 h 173"/>
                <a:gd name="T28" fmla="*/ 110 w 173"/>
                <a:gd name="T29" fmla="*/ 146 h 173"/>
                <a:gd name="T30" fmla="*/ 110 w 173"/>
                <a:gd name="T31" fmla="*/ 159 h 173"/>
                <a:gd name="T32" fmla="*/ 87 w 173"/>
                <a:gd name="T33" fmla="*/ 159 h 173"/>
                <a:gd name="T34" fmla="*/ 87 w 173"/>
                <a:gd name="T35" fmla="*/ 173 h 173"/>
                <a:gd name="T36" fmla="*/ 173 w 173"/>
                <a:gd name="T37" fmla="*/ 173 h 173"/>
                <a:gd name="T38" fmla="*/ 173 w 173"/>
                <a:gd name="T39" fmla="*/ 0 h 173"/>
                <a:gd name="T40" fmla="*/ 87 w 173"/>
                <a:gd name="T41" fmla="*/ 0 h 173"/>
                <a:gd name="T42" fmla="*/ 0 w 173"/>
                <a:gd name="T43" fmla="*/ 0 h 173"/>
                <a:gd name="T44" fmla="*/ 0 w 173"/>
                <a:gd name="T45" fmla="*/ 173 h 173"/>
                <a:gd name="T46" fmla="*/ 87 w 173"/>
                <a:gd name="T47" fmla="*/ 173 h 173"/>
                <a:gd name="T48" fmla="*/ 87 w 173"/>
                <a:gd name="T49" fmla="*/ 159 h 173"/>
                <a:gd name="T50" fmla="*/ 65 w 173"/>
                <a:gd name="T51" fmla="*/ 159 h 173"/>
                <a:gd name="T52" fmla="*/ 65 w 173"/>
                <a:gd name="T53" fmla="*/ 146 h 173"/>
                <a:gd name="T54" fmla="*/ 80 w 173"/>
                <a:gd name="T55" fmla="*/ 146 h 173"/>
                <a:gd name="T56" fmla="*/ 80 w 173"/>
                <a:gd name="T57" fmla="*/ 66 h 173"/>
                <a:gd name="T58" fmla="*/ 65 w 173"/>
                <a:gd name="T59" fmla="*/ 66 h 173"/>
                <a:gd name="T60" fmla="*/ 65 w 173"/>
                <a:gd name="T61" fmla="*/ 53 h 173"/>
                <a:gd name="T62" fmla="*/ 87 w 173"/>
                <a:gd name="T63" fmla="*/ 53 h 173"/>
                <a:gd name="T64" fmla="*/ 87 w 173"/>
                <a:gd name="T65" fmla="*/ 41 h 173"/>
                <a:gd name="T66" fmla="*/ 74 w 173"/>
                <a:gd name="T67" fmla="*/ 28 h 173"/>
                <a:gd name="T68" fmla="*/ 87 w 173"/>
                <a:gd name="T69" fmla="*/ 14 h 173"/>
                <a:gd name="T70" fmla="*/ 87 w 173"/>
                <a:gd name="T71"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3" h="173">
                  <a:moveTo>
                    <a:pt x="173" y="0"/>
                  </a:moveTo>
                  <a:cubicBezTo>
                    <a:pt x="87" y="0"/>
                    <a:pt x="87" y="0"/>
                    <a:pt x="87" y="0"/>
                  </a:cubicBezTo>
                  <a:cubicBezTo>
                    <a:pt x="87" y="14"/>
                    <a:pt x="87" y="14"/>
                    <a:pt x="87" y="14"/>
                  </a:cubicBezTo>
                  <a:cubicBezTo>
                    <a:pt x="87" y="14"/>
                    <a:pt x="87" y="14"/>
                    <a:pt x="87" y="14"/>
                  </a:cubicBezTo>
                  <a:cubicBezTo>
                    <a:pt x="87" y="14"/>
                    <a:pt x="87" y="14"/>
                    <a:pt x="87" y="14"/>
                  </a:cubicBezTo>
                  <a:cubicBezTo>
                    <a:pt x="95" y="14"/>
                    <a:pt x="101" y="20"/>
                    <a:pt x="101" y="28"/>
                  </a:cubicBezTo>
                  <a:cubicBezTo>
                    <a:pt x="101" y="35"/>
                    <a:pt x="95" y="41"/>
                    <a:pt x="87" y="41"/>
                  </a:cubicBezTo>
                  <a:cubicBezTo>
                    <a:pt x="87" y="41"/>
                    <a:pt x="87" y="41"/>
                    <a:pt x="87" y="41"/>
                  </a:cubicBezTo>
                  <a:cubicBezTo>
                    <a:pt x="87" y="53"/>
                    <a:pt x="87" y="53"/>
                    <a:pt x="87" y="53"/>
                  </a:cubicBezTo>
                  <a:cubicBezTo>
                    <a:pt x="110" y="53"/>
                    <a:pt x="110" y="53"/>
                    <a:pt x="110" y="53"/>
                  </a:cubicBezTo>
                  <a:cubicBezTo>
                    <a:pt x="110" y="66"/>
                    <a:pt x="110" y="66"/>
                    <a:pt x="110" y="66"/>
                  </a:cubicBezTo>
                  <a:cubicBezTo>
                    <a:pt x="110" y="66"/>
                    <a:pt x="110" y="66"/>
                    <a:pt x="110" y="66"/>
                  </a:cubicBezTo>
                  <a:cubicBezTo>
                    <a:pt x="95" y="66"/>
                    <a:pt x="95" y="66"/>
                    <a:pt x="95" y="66"/>
                  </a:cubicBezTo>
                  <a:cubicBezTo>
                    <a:pt x="95" y="146"/>
                    <a:pt x="95" y="146"/>
                    <a:pt x="95" y="146"/>
                  </a:cubicBezTo>
                  <a:cubicBezTo>
                    <a:pt x="110" y="146"/>
                    <a:pt x="110" y="146"/>
                    <a:pt x="110" y="146"/>
                  </a:cubicBezTo>
                  <a:cubicBezTo>
                    <a:pt x="110" y="159"/>
                    <a:pt x="110" y="159"/>
                    <a:pt x="110" y="159"/>
                  </a:cubicBezTo>
                  <a:cubicBezTo>
                    <a:pt x="87" y="159"/>
                    <a:pt x="87" y="159"/>
                    <a:pt x="87" y="159"/>
                  </a:cubicBezTo>
                  <a:cubicBezTo>
                    <a:pt x="87" y="173"/>
                    <a:pt x="87" y="173"/>
                    <a:pt x="87" y="173"/>
                  </a:cubicBezTo>
                  <a:cubicBezTo>
                    <a:pt x="173" y="173"/>
                    <a:pt x="173" y="173"/>
                    <a:pt x="173" y="173"/>
                  </a:cubicBezTo>
                  <a:lnTo>
                    <a:pt x="173" y="0"/>
                  </a:lnTo>
                  <a:close/>
                  <a:moveTo>
                    <a:pt x="87" y="0"/>
                  </a:moveTo>
                  <a:cubicBezTo>
                    <a:pt x="0" y="0"/>
                    <a:pt x="0" y="0"/>
                    <a:pt x="0" y="0"/>
                  </a:cubicBezTo>
                  <a:cubicBezTo>
                    <a:pt x="0" y="173"/>
                    <a:pt x="0" y="173"/>
                    <a:pt x="0" y="173"/>
                  </a:cubicBezTo>
                  <a:cubicBezTo>
                    <a:pt x="87" y="173"/>
                    <a:pt x="87" y="173"/>
                    <a:pt x="87" y="173"/>
                  </a:cubicBezTo>
                  <a:cubicBezTo>
                    <a:pt x="87" y="159"/>
                    <a:pt x="87" y="159"/>
                    <a:pt x="87" y="159"/>
                  </a:cubicBezTo>
                  <a:cubicBezTo>
                    <a:pt x="65" y="159"/>
                    <a:pt x="65" y="159"/>
                    <a:pt x="65" y="159"/>
                  </a:cubicBezTo>
                  <a:cubicBezTo>
                    <a:pt x="65" y="146"/>
                    <a:pt x="65" y="146"/>
                    <a:pt x="65" y="146"/>
                  </a:cubicBezTo>
                  <a:cubicBezTo>
                    <a:pt x="80" y="146"/>
                    <a:pt x="80" y="146"/>
                    <a:pt x="80" y="146"/>
                  </a:cubicBezTo>
                  <a:cubicBezTo>
                    <a:pt x="80" y="66"/>
                    <a:pt x="80" y="66"/>
                    <a:pt x="80" y="66"/>
                  </a:cubicBezTo>
                  <a:cubicBezTo>
                    <a:pt x="65" y="66"/>
                    <a:pt x="65" y="66"/>
                    <a:pt x="65" y="66"/>
                  </a:cubicBezTo>
                  <a:cubicBezTo>
                    <a:pt x="65" y="53"/>
                    <a:pt x="65" y="53"/>
                    <a:pt x="65" y="53"/>
                  </a:cubicBezTo>
                  <a:cubicBezTo>
                    <a:pt x="87" y="53"/>
                    <a:pt x="87" y="53"/>
                    <a:pt x="87" y="53"/>
                  </a:cubicBezTo>
                  <a:cubicBezTo>
                    <a:pt x="87" y="41"/>
                    <a:pt x="87" y="41"/>
                    <a:pt x="87" y="41"/>
                  </a:cubicBezTo>
                  <a:cubicBezTo>
                    <a:pt x="80" y="41"/>
                    <a:pt x="74" y="35"/>
                    <a:pt x="74" y="28"/>
                  </a:cubicBezTo>
                  <a:cubicBezTo>
                    <a:pt x="74" y="20"/>
                    <a:pt x="80" y="14"/>
                    <a:pt x="87" y="14"/>
                  </a:cubicBezTo>
                  <a:lnTo>
                    <a:pt x="8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56" name="Oval 108"/>
            <p:cNvSpPr>
              <a:spLocks noChangeArrowheads="1"/>
            </p:cNvSpPr>
            <p:nvPr/>
          </p:nvSpPr>
          <p:spPr bwMode="auto">
            <a:xfrm>
              <a:off x="5934075" y="1636713"/>
              <a:ext cx="173038" cy="1730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57" name="Freeform 109"/>
            <p:cNvSpPr>
              <a:spLocks noEditPoints="1"/>
            </p:cNvSpPr>
            <p:nvPr/>
          </p:nvSpPr>
          <p:spPr bwMode="auto">
            <a:xfrm>
              <a:off x="5859463" y="1557338"/>
              <a:ext cx="322263" cy="477838"/>
            </a:xfrm>
            <a:custGeom>
              <a:avLst/>
              <a:gdLst>
                <a:gd name="T0" fmla="*/ 86 w 86"/>
                <a:gd name="T1" fmla="*/ 0 h 127"/>
                <a:gd name="T2" fmla="*/ 43 w 86"/>
                <a:gd name="T3" fmla="*/ 0 h 127"/>
                <a:gd name="T4" fmla="*/ 43 w 86"/>
                <a:gd name="T5" fmla="*/ 11 h 127"/>
                <a:gd name="T6" fmla="*/ 43 w 86"/>
                <a:gd name="T7" fmla="*/ 11 h 127"/>
                <a:gd name="T8" fmla="*/ 77 w 86"/>
                <a:gd name="T9" fmla="*/ 44 h 127"/>
                <a:gd name="T10" fmla="*/ 43 w 86"/>
                <a:gd name="T11" fmla="*/ 78 h 127"/>
                <a:gd name="T12" fmla="*/ 43 w 86"/>
                <a:gd name="T13" fmla="*/ 78 h 127"/>
                <a:gd name="T14" fmla="*/ 43 w 86"/>
                <a:gd name="T15" fmla="*/ 78 h 127"/>
                <a:gd name="T16" fmla="*/ 43 w 86"/>
                <a:gd name="T17" fmla="*/ 93 h 127"/>
                <a:gd name="T18" fmla="*/ 43 w 86"/>
                <a:gd name="T19" fmla="*/ 93 h 127"/>
                <a:gd name="T20" fmla="*/ 55 w 86"/>
                <a:gd name="T21" fmla="*/ 104 h 127"/>
                <a:gd name="T22" fmla="*/ 43 w 86"/>
                <a:gd name="T23" fmla="*/ 115 h 127"/>
                <a:gd name="T24" fmla="*/ 43 w 86"/>
                <a:gd name="T25" fmla="*/ 115 h 127"/>
                <a:gd name="T26" fmla="*/ 43 w 86"/>
                <a:gd name="T27" fmla="*/ 115 h 127"/>
                <a:gd name="T28" fmla="*/ 43 w 86"/>
                <a:gd name="T29" fmla="*/ 127 h 127"/>
                <a:gd name="T30" fmla="*/ 86 w 86"/>
                <a:gd name="T31" fmla="*/ 127 h 127"/>
                <a:gd name="T32" fmla="*/ 86 w 86"/>
                <a:gd name="T33" fmla="*/ 0 h 127"/>
                <a:gd name="T34" fmla="*/ 43 w 86"/>
                <a:gd name="T35" fmla="*/ 0 h 127"/>
                <a:gd name="T36" fmla="*/ 0 w 86"/>
                <a:gd name="T37" fmla="*/ 0 h 127"/>
                <a:gd name="T38" fmla="*/ 0 w 86"/>
                <a:gd name="T39" fmla="*/ 127 h 127"/>
                <a:gd name="T40" fmla="*/ 43 w 86"/>
                <a:gd name="T41" fmla="*/ 127 h 127"/>
                <a:gd name="T42" fmla="*/ 43 w 86"/>
                <a:gd name="T43" fmla="*/ 115 h 127"/>
                <a:gd name="T44" fmla="*/ 32 w 86"/>
                <a:gd name="T45" fmla="*/ 104 h 127"/>
                <a:gd name="T46" fmla="*/ 43 w 86"/>
                <a:gd name="T47" fmla="*/ 93 h 127"/>
                <a:gd name="T48" fmla="*/ 43 w 86"/>
                <a:gd name="T49" fmla="*/ 78 h 127"/>
                <a:gd name="T50" fmla="*/ 9 w 86"/>
                <a:gd name="T51" fmla="*/ 44 h 127"/>
                <a:gd name="T52" fmla="*/ 43 w 86"/>
                <a:gd name="T53" fmla="*/ 11 h 127"/>
                <a:gd name="T54" fmla="*/ 43 w 86"/>
                <a:gd name="T55"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86" h="127">
                  <a:moveTo>
                    <a:pt x="86" y="0"/>
                  </a:moveTo>
                  <a:cubicBezTo>
                    <a:pt x="43" y="0"/>
                    <a:pt x="43" y="0"/>
                    <a:pt x="43" y="0"/>
                  </a:cubicBezTo>
                  <a:cubicBezTo>
                    <a:pt x="43" y="11"/>
                    <a:pt x="43" y="11"/>
                    <a:pt x="43" y="11"/>
                  </a:cubicBezTo>
                  <a:cubicBezTo>
                    <a:pt x="43" y="11"/>
                    <a:pt x="43" y="11"/>
                    <a:pt x="43" y="11"/>
                  </a:cubicBezTo>
                  <a:cubicBezTo>
                    <a:pt x="62" y="11"/>
                    <a:pt x="77" y="26"/>
                    <a:pt x="77" y="44"/>
                  </a:cubicBezTo>
                  <a:cubicBezTo>
                    <a:pt x="77" y="63"/>
                    <a:pt x="62" y="78"/>
                    <a:pt x="43" y="78"/>
                  </a:cubicBezTo>
                  <a:cubicBezTo>
                    <a:pt x="43" y="78"/>
                    <a:pt x="43" y="78"/>
                    <a:pt x="43" y="78"/>
                  </a:cubicBezTo>
                  <a:cubicBezTo>
                    <a:pt x="43" y="78"/>
                    <a:pt x="43" y="78"/>
                    <a:pt x="43" y="78"/>
                  </a:cubicBezTo>
                  <a:cubicBezTo>
                    <a:pt x="43" y="93"/>
                    <a:pt x="43" y="93"/>
                    <a:pt x="43" y="93"/>
                  </a:cubicBezTo>
                  <a:cubicBezTo>
                    <a:pt x="43" y="93"/>
                    <a:pt x="43" y="93"/>
                    <a:pt x="43" y="93"/>
                  </a:cubicBezTo>
                  <a:cubicBezTo>
                    <a:pt x="49" y="93"/>
                    <a:pt x="55" y="98"/>
                    <a:pt x="55" y="104"/>
                  </a:cubicBezTo>
                  <a:cubicBezTo>
                    <a:pt x="55" y="110"/>
                    <a:pt x="49" y="115"/>
                    <a:pt x="43" y="115"/>
                  </a:cubicBezTo>
                  <a:cubicBezTo>
                    <a:pt x="43" y="115"/>
                    <a:pt x="43" y="115"/>
                    <a:pt x="43" y="115"/>
                  </a:cubicBezTo>
                  <a:cubicBezTo>
                    <a:pt x="43" y="115"/>
                    <a:pt x="43" y="115"/>
                    <a:pt x="43" y="115"/>
                  </a:cubicBezTo>
                  <a:cubicBezTo>
                    <a:pt x="43" y="127"/>
                    <a:pt x="43" y="127"/>
                    <a:pt x="43" y="127"/>
                  </a:cubicBezTo>
                  <a:cubicBezTo>
                    <a:pt x="86" y="127"/>
                    <a:pt x="86" y="127"/>
                    <a:pt x="86" y="127"/>
                  </a:cubicBezTo>
                  <a:lnTo>
                    <a:pt x="86" y="0"/>
                  </a:lnTo>
                  <a:close/>
                  <a:moveTo>
                    <a:pt x="43" y="0"/>
                  </a:moveTo>
                  <a:cubicBezTo>
                    <a:pt x="0" y="0"/>
                    <a:pt x="0" y="0"/>
                    <a:pt x="0" y="0"/>
                  </a:cubicBezTo>
                  <a:cubicBezTo>
                    <a:pt x="0" y="127"/>
                    <a:pt x="0" y="127"/>
                    <a:pt x="0" y="127"/>
                  </a:cubicBezTo>
                  <a:cubicBezTo>
                    <a:pt x="43" y="127"/>
                    <a:pt x="43" y="127"/>
                    <a:pt x="43" y="127"/>
                  </a:cubicBezTo>
                  <a:cubicBezTo>
                    <a:pt x="43" y="115"/>
                    <a:pt x="43" y="115"/>
                    <a:pt x="43" y="115"/>
                  </a:cubicBezTo>
                  <a:cubicBezTo>
                    <a:pt x="37" y="115"/>
                    <a:pt x="32" y="110"/>
                    <a:pt x="32" y="104"/>
                  </a:cubicBezTo>
                  <a:cubicBezTo>
                    <a:pt x="32" y="98"/>
                    <a:pt x="37" y="93"/>
                    <a:pt x="43" y="93"/>
                  </a:cubicBezTo>
                  <a:cubicBezTo>
                    <a:pt x="43" y="78"/>
                    <a:pt x="43" y="78"/>
                    <a:pt x="43" y="78"/>
                  </a:cubicBezTo>
                  <a:cubicBezTo>
                    <a:pt x="25" y="78"/>
                    <a:pt x="9" y="63"/>
                    <a:pt x="9" y="44"/>
                  </a:cubicBezTo>
                  <a:cubicBezTo>
                    <a:pt x="9" y="26"/>
                    <a:pt x="25" y="11"/>
                    <a:pt x="43" y="11"/>
                  </a:cubicBezTo>
                  <a:lnTo>
                    <a:pt x="4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58" name="Freeform 110"/>
            <p:cNvSpPr>
              <a:spLocks/>
            </p:cNvSpPr>
            <p:nvPr/>
          </p:nvSpPr>
          <p:spPr bwMode="auto">
            <a:xfrm>
              <a:off x="5526088" y="1504950"/>
              <a:ext cx="63500" cy="33338"/>
            </a:xfrm>
            <a:custGeom>
              <a:avLst/>
              <a:gdLst>
                <a:gd name="T0" fmla="*/ 17 w 17"/>
                <a:gd name="T1" fmla="*/ 7 h 9"/>
                <a:gd name="T2" fmla="*/ 10 w 17"/>
                <a:gd name="T3" fmla="*/ 0 h 9"/>
                <a:gd name="T4" fmla="*/ 7 w 17"/>
                <a:gd name="T5" fmla="*/ 0 h 9"/>
                <a:gd name="T6" fmla="*/ 0 w 17"/>
                <a:gd name="T7" fmla="*/ 7 h 9"/>
                <a:gd name="T8" fmla="*/ 0 w 17"/>
                <a:gd name="T9" fmla="*/ 9 h 9"/>
                <a:gd name="T10" fmla="*/ 17 w 17"/>
                <a:gd name="T11" fmla="*/ 9 h 9"/>
                <a:gd name="T12" fmla="*/ 17 w 17"/>
                <a:gd name="T13" fmla="*/ 7 h 9"/>
              </a:gdLst>
              <a:ahLst/>
              <a:cxnLst>
                <a:cxn ang="0">
                  <a:pos x="T0" y="T1"/>
                </a:cxn>
                <a:cxn ang="0">
                  <a:pos x="T2" y="T3"/>
                </a:cxn>
                <a:cxn ang="0">
                  <a:pos x="T4" y="T5"/>
                </a:cxn>
                <a:cxn ang="0">
                  <a:pos x="T6" y="T7"/>
                </a:cxn>
                <a:cxn ang="0">
                  <a:pos x="T8" y="T9"/>
                </a:cxn>
                <a:cxn ang="0">
                  <a:pos x="T10" y="T11"/>
                </a:cxn>
                <a:cxn ang="0">
                  <a:pos x="T12" y="T13"/>
                </a:cxn>
              </a:cxnLst>
              <a:rect l="0" t="0" r="r" b="b"/>
              <a:pathLst>
                <a:path w="17" h="9">
                  <a:moveTo>
                    <a:pt x="17" y="7"/>
                  </a:moveTo>
                  <a:cubicBezTo>
                    <a:pt x="17" y="3"/>
                    <a:pt x="14" y="0"/>
                    <a:pt x="10" y="0"/>
                  </a:cubicBezTo>
                  <a:cubicBezTo>
                    <a:pt x="7" y="0"/>
                    <a:pt x="7" y="0"/>
                    <a:pt x="7" y="0"/>
                  </a:cubicBezTo>
                  <a:cubicBezTo>
                    <a:pt x="3" y="0"/>
                    <a:pt x="0" y="3"/>
                    <a:pt x="0" y="7"/>
                  </a:cubicBezTo>
                  <a:cubicBezTo>
                    <a:pt x="0" y="8"/>
                    <a:pt x="0" y="8"/>
                    <a:pt x="0" y="9"/>
                  </a:cubicBezTo>
                  <a:cubicBezTo>
                    <a:pt x="17" y="9"/>
                    <a:pt x="17" y="9"/>
                    <a:pt x="17" y="9"/>
                  </a:cubicBezTo>
                  <a:cubicBezTo>
                    <a:pt x="17" y="8"/>
                    <a:pt x="17" y="8"/>
                    <a:pt x="17"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59" name="Freeform 111"/>
            <p:cNvSpPr>
              <a:spLocks noEditPoints="1"/>
            </p:cNvSpPr>
            <p:nvPr/>
          </p:nvSpPr>
          <p:spPr bwMode="auto">
            <a:xfrm>
              <a:off x="5487988" y="1557338"/>
              <a:ext cx="322263" cy="477838"/>
            </a:xfrm>
            <a:custGeom>
              <a:avLst/>
              <a:gdLst>
                <a:gd name="T0" fmla="*/ 43 w 86"/>
                <a:gd name="T1" fmla="*/ 127 h 127"/>
                <a:gd name="T2" fmla="*/ 86 w 86"/>
                <a:gd name="T3" fmla="*/ 127 h 127"/>
                <a:gd name="T4" fmla="*/ 86 w 86"/>
                <a:gd name="T5" fmla="*/ 0 h 127"/>
                <a:gd name="T6" fmla="*/ 43 w 86"/>
                <a:gd name="T7" fmla="*/ 0 h 127"/>
                <a:gd name="T8" fmla="*/ 43 w 86"/>
                <a:gd name="T9" fmla="*/ 11 h 127"/>
                <a:gd name="T10" fmla="*/ 43 w 86"/>
                <a:gd name="T11" fmla="*/ 11 h 127"/>
                <a:gd name="T12" fmla="*/ 43 w 86"/>
                <a:gd name="T13" fmla="*/ 11 h 127"/>
                <a:gd name="T14" fmla="*/ 77 w 86"/>
                <a:gd name="T15" fmla="*/ 44 h 127"/>
                <a:gd name="T16" fmla="*/ 43 w 86"/>
                <a:gd name="T17" fmla="*/ 78 h 127"/>
                <a:gd name="T18" fmla="*/ 43 w 86"/>
                <a:gd name="T19" fmla="*/ 78 h 127"/>
                <a:gd name="T20" fmla="*/ 43 w 86"/>
                <a:gd name="T21" fmla="*/ 93 h 127"/>
                <a:gd name="T22" fmla="*/ 43 w 86"/>
                <a:gd name="T23" fmla="*/ 93 h 127"/>
                <a:gd name="T24" fmla="*/ 54 w 86"/>
                <a:gd name="T25" fmla="*/ 104 h 127"/>
                <a:gd name="T26" fmla="*/ 43 w 86"/>
                <a:gd name="T27" fmla="*/ 115 h 127"/>
                <a:gd name="T28" fmla="*/ 43 w 86"/>
                <a:gd name="T29" fmla="*/ 115 h 127"/>
                <a:gd name="T30" fmla="*/ 43 w 86"/>
                <a:gd name="T31" fmla="*/ 115 h 127"/>
                <a:gd name="T32" fmla="*/ 43 w 86"/>
                <a:gd name="T33" fmla="*/ 127 h 127"/>
                <a:gd name="T34" fmla="*/ 0 w 86"/>
                <a:gd name="T35" fmla="*/ 127 h 127"/>
                <a:gd name="T36" fmla="*/ 43 w 86"/>
                <a:gd name="T37" fmla="*/ 127 h 127"/>
                <a:gd name="T38" fmla="*/ 43 w 86"/>
                <a:gd name="T39" fmla="*/ 115 h 127"/>
                <a:gd name="T40" fmla="*/ 32 w 86"/>
                <a:gd name="T41" fmla="*/ 104 h 127"/>
                <a:gd name="T42" fmla="*/ 43 w 86"/>
                <a:gd name="T43" fmla="*/ 93 h 127"/>
                <a:gd name="T44" fmla="*/ 43 w 86"/>
                <a:gd name="T45" fmla="*/ 78 h 127"/>
                <a:gd name="T46" fmla="*/ 9 w 86"/>
                <a:gd name="T47" fmla="*/ 44 h 127"/>
                <a:gd name="T48" fmla="*/ 43 w 86"/>
                <a:gd name="T49" fmla="*/ 11 h 127"/>
                <a:gd name="T50" fmla="*/ 43 w 86"/>
                <a:gd name="T51" fmla="*/ 0 h 127"/>
                <a:gd name="T52" fmla="*/ 21 w 86"/>
                <a:gd name="T53" fmla="*/ 0 h 127"/>
                <a:gd name="T54" fmla="*/ 16 w 86"/>
                <a:gd name="T55" fmla="*/ 0 h 127"/>
                <a:gd name="T56" fmla="*/ 0 w 86"/>
                <a:gd name="T57" fmla="*/ 0 h 127"/>
                <a:gd name="T58" fmla="*/ 0 w 86"/>
                <a:gd name="T59" fmla="*/ 127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6" h="127">
                  <a:moveTo>
                    <a:pt x="43" y="127"/>
                  </a:moveTo>
                  <a:cubicBezTo>
                    <a:pt x="86" y="127"/>
                    <a:pt x="86" y="127"/>
                    <a:pt x="86" y="127"/>
                  </a:cubicBezTo>
                  <a:cubicBezTo>
                    <a:pt x="86" y="0"/>
                    <a:pt x="86" y="0"/>
                    <a:pt x="86" y="0"/>
                  </a:cubicBezTo>
                  <a:cubicBezTo>
                    <a:pt x="43" y="0"/>
                    <a:pt x="43" y="0"/>
                    <a:pt x="43" y="0"/>
                  </a:cubicBezTo>
                  <a:cubicBezTo>
                    <a:pt x="43" y="11"/>
                    <a:pt x="43" y="11"/>
                    <a:pt x="43" y="11"/>
                  </a:cubicBezTo>
                  <a:cubicBezTo>
                    <a:pt x="43" y="11"/>
                    <a:pt x="43" y="11"/>
                    <a:pt x="43" y="11"/>
                  </a:cubicBezTo>
                  <a:cubicBezTo>
                    <a:pt x="43" y="11"/>
                    <a:pt x="43" y="11"/>
                    <a:pt x="43" y="11"/>
                  </a:cubicBezTo>
                  <a:cubicBezTo>
                    <a:pt x="62" y="11"/>
                    <a:pt x="77" y="26"/>
                    <a:pt x="77" y="44"/>
                  </a:cubicBezTo>
                  <a:cubicBezTo>
                    <a:pt x="77" y="63"/>
                    <a:pt x="62" y="78"/>
                    <a:pt x="43" y="78"/>
                  </a:cubicBezTo>
                  <a:cubicBezTo>
                    <a:pt x="43" y="78"/>
                    <a:pt x="43" y="78"/>
                    <a:pt x="43" y="78"/>
                  </a:cubicBezTo>
                  <a:cubicBezTo>
                    <a:pt x="43" y="93"/>
                    <a:pt x="43" y="93"/>
                    <a:pt x="43" y="93"/>
                  </a:cubicBezTo>
                  <a:cubicBezTo>
                    <a:pt x="43" y="93"/>
                    <a:pt x="43" y="93"/>
                    <a:pt x="43" y="93"/>
                  </a:cubicBezTo>
                  <a:cubicBezTo>
                    <a:pt x="49" y="93"/>
                    <a:pt x="54" y="98"/>
                    <a:pt x="54" y="104"/>
                  </a:cubicBezTo>
                  <a:cubicBezTo>
                    <a:pt x="54" y="110"/>
                    <a:pt x="49" y="115"/>
                    <a:pt x="43" y="115"/>
                  </a:cubicBezTo>
                  <a:cubicBezTo>
                    <a:pt x="43" y="115"/>
                    <a:pt x="43" y="115"/>
                    <a:pt x="43" y="115"/>
                  </a:cubicBezTo>
                  <a:cubicBezTo>
                    <a:pt x="43" y="115"/>
                    <a:pt x="43" y="115"/>
                    <a:pt x="43" y="115"/>
                  </a:cubicBezTo>
                  <a:lnTo>
                    <a:pt x="43" y="127"/>
                  </a:lnTo>
                  <a:close/>
                  <a:moveTo>
                    <a:pt x="0" y="127"/>
                  </a:moveTo>
                  <a:cubicBezTo>
                    <a:pt x="43" y="127"/>
                    <a:pt x="43" y="127"/>
                    <a:pt x="43" y="127"/>
                  </a:cubicBezTo>
                  <a:cubicBezTo>
                    <a:pt x="43" y="115"/>
                    <a:pt x="43" y="115"/>
                    <a:pt x="43" y="115"/>
                  </a:cubicBezTo>
                  <a:cubicBezTo>
                    <a:pt x="37" y="115"/>
                    <a:pt x="32" y="110"/>
                    <a:pt x="32" y="104"/>
                  </a:cubicBezTo>
                  <a:cubicBezTo>
                    <a:pt x="32" y="98"/>
                    <a:pt x="37" y="93"/>
                    <a:pt x="43" y="93"/>
                  </a:cubicBezTo>
                  <a:cubicBezTo>
                    <a:pt x="43" y="78"/>
                    <a:pt x="43" y="78"/>
                    <a:pt x="43" y="78"/>
                  </a:cubicBezTo>
                  <a:cubicBezTo>
                    <a:pt x="24" y="78"/>
                    <a:pt x="9" y="63"/>
                    <a:pt x="9" y="44"/>
                  </a:cubicBezTo>
                  <a:cubicBezTo>
                    <a:pt x="9" y="26"/>
                    <a:pt x="24" y="11"/>
                    <a:pt x="43" y="11"/>
                  </a:cubicBezTo>
                  <a:cubicBezTo>
                    <a:pt x="43" y="0"/>
                    <a:pt x="43" y="0"/>
                    <a:pt x="43" y="0"/>
                  </a:cubicBezTo>
                  <a:cubicBezTo>
                    <a:pt x="21" y="0"/>
                    <a:pt x="21" y="0"/>
                    <a:pt x="21" y="0"/>
                  </a:cubicBezTo>
                  <a:cubicBezTo>
                    <a:pt x="16" y="0"/>
                    <a:pt x="16" y="0"/>
                    <a:pt x="16" y="0"/>
                  </a:cubicBezTo>
                  <a:cubicBezTo>
                    <a:pt x="0" y="0"/>
                    <a:pt x="0" y="0"/>
                    <a:pt x="0" y="0"/>
                  </a:cubicBezTo>
                  <a:lnTo>
                    <a:pt x="0" y="1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60" name="Oval 112"/>
            <p:cNvSpPr>
              <a:spLocks noChangeArrowheads="1"/>
            </p:cNvSpPr>
            <p:nvPr/>
          </p:nvSpPr>
          <p:spPr bwMode="auto">
            <a:xfrm>
              <a:off x="5562600" y="1636713"/>
              <a:ext cx="173038" cy="1730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61" name="Freeform 113"/>
            <p:cNvSpPr>
              <a:spLocks/>
            </p:cNvSpPr>
            <p:nvPr/>
          </p:nvSpPr>
          <p:spPr bwMode="auto">
            <a:xfrm>
              <a:off x="9361488" y="2222500"/>
              <a:ext cx="63500" cy="60325"/>
            </a:xfrm>
            <a:custGeom>
              <a:avLst/>
              <a:gdLst>
                <a:gd name="T0" fmla="*/ 0 w 17"/>
                <a:gd name="T1" fmla="*/ 9 h 16"/>
                <a:gd name="T2" fmla="*/ 3 w 17"/>
                <a:gd name="T3" fmla="*/ 11 h 16"/>
                <a:gd name="T4" fmla="*/ 12 w 17"/>
                <a:gd name="T5" fmla="*/ 16 h 16"/>
                <a:gd name="T6" fmla="*/ 17 w 17"/>
                <a:gd name="T7" fmla="*/ 7 h 16"/>
                <a:gd name="T8" fmla="*/ 5 w 17"/>
                <a:gd name="T9" fmla="*/ 0 h 16"/>
                <a:gd name="T10" fmla="*/ 0 w 17"/>
                <a:gd name="T11" fmla="*/ 9 h 16"/>
              </a:gdLst>
              <a:ahLst/>
              <a:cxnLst>
                <a:cxn ang="0">
                  <a:pos x="T0" y="T1"/>
                </a:cxn>
                <a:cxn ang="0">
                  <a:pos x="T2" y="T3"/>
                </a:cxn>
                <a:cxn ang="0">
                  <a:pos x="T4" y="T5"/>
                </a:cxn>
                <a:cxn ang="0">
                  <a:pos x="T6" y="T7"/>
                </a:cxn>
                <a:cxn ang="0">
                  <a:pos x="T8" y="T9"/>
                </a:cxn>
                <a:cxn ang="0">
                  <a:pos x="T10" y="T11"/>
                </a:cxn>
              </a:cxnLst>
              <a:rect l="0" t="0" r="r" b="b"/>
              <a:pathLst>
                <a:path w="17" h="16">
                  <a:moveTo>
                    <a:pt x="0" y="9"/>
                  </a:moveTo>
                  <a:cubicBezTo>
                    <a:pt x="1" y="10"/>
                    <a:pt x="2" y="10"/>
                    <a:pt x="3" y="11"/>
                  </a:cubicBezTo>
                  <a:cubicBezTo>
                    <a:pt x="6" y="12"/>
                    <a:pt x="9" y="14"/>
                    <a:pt x="12" y="16"/>
                  </a:cubicBezTo>
                  <a:cubicBezTo>
                    <a:pt x="17" y="7"/>
                    <a:pt x="17" y="7"/>
                    <a:pt x="17" y="7"/>
                  </a:cubicBezTo>
                  <a:cubicBezTo>
                    <a:pt x="5" y="0"/>
                    <a:pt x="5" y="0"/>
                    <a:pt x="5" y="0"/>
                  </a:cubicBezTo>
                  <a:lnTo>
                    <a:pt x="0"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62" name="Freeform 114"/>
            <p:cNvSpPr>
              <a:spLocks/>
            </p:cNvSpPr>
            <p:nvPr/>
          </p:nvSpPr>
          <p:spPr bwMode="auto">
            <a:xfrm>
              <a:off x="8910638" y="2571750"/>
              <a:ext cx="323850" cy="236538"/>
            </a:xfrm>
            <a:custGeom>
              <a:avLst/>
              <a:gdLst>
                <a:gd name="T0" fmla="*/ 22 w 86"/>
                <a:gd name="T1" fmla="*/ 60 h 63"/>
                <a:gd name="T2" fmla="*/ 38 w 86"/>
                <a:gd name="T3" fmla="*/ 63 h 63"/>
                <a:gd name="T4" fmla="*/ 48 w 86"/>
                <a:gd name="T5" fmla="*/ 62 h 63"/>
                <a:gd name="T6" fmla="*/ 67 w 86"/>
                <a:gd name="T7" fmla="*/ 46 h 63"/>
                <a:gd name="T8" fmla="*/ 86 w 86"/>
                <a:gd name="T9" fmla="*/ 9 h 63"/>
                <a:gd name="T10" fmla="*/ 79 w 86"/>
                <a:gd name="T11" fmla="*/ 1 h 63"/>
                <a:gd name="T12" fmla="*/ 76 w 86"/>
                <a:gd name="T13" fmla="*/ 0 h 63"/>
                <a:gd name="T14" fmla="*/ 55 w 86"/>
                <a:gd name="T15" fmla="*/ 39 h 63"/>
                <a:gd name="T16" fmla="*/ 29 w 86"/>
                <a:gd name="T17" fmla="*/ 47 h 63"/>
                <a:gd name="T18" fmla="*/ 21 w 86"/>
                <a:gd name="T19" fmla="*/ 22 h 63"/>
                <a:gd name="T20" fmla="*/ 9 w 86"/>
                <a:gd name="T21" fmla="*/ 15 h 63"/>
                <a:gd name="T22" fmla="*/ 22 w 86"/>
                <a:gd name="T23" fmla="*/ 6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63">
                  <a:moveTo>
                    <a:pt x="22" y="60"/>
                  </a:moveTo>
                  <a:cubicBezTo>
                    <a:pt x="27" y="62"/>
                    <a:pt x="33" y="63"/>
                    <a:pt x="38" y="63"/>
                  </a:cubicBezTo>
                  <a:cubicBezTo>
                    <a:pt x="41" y="63"/>
                    <a:pt x="44" y="63"/>
                    <a:pt x="48" y="62"/>
                  </a:cubicBezTo>
                  <a:cubicBezTo>
                    <a:pt x="56" y="59"/>
                    <a:pt x="63" y="54"/>
                    <a:pt x="67" y="46"/>
                  </a:cubicBezTo>
                  <a:cubicBezTo>
                    <a:pt x="86" y="9"/>
                    <a:pt x="86" y="9"/>
                    <a:pt x="86" y="9"/>
                  </a:cubicBezTo>
                  <a:cubicBezTo>
                    <a:pt x="85" y="6"/>
                    <a:pt x="82" y="3"/>
                    <a:pt x="79" y="1"/>
                  </a:cubicBezTo>
                  <a:cubicBezTo>
                    <a:pt x="78" y="1"/>
                    <a:pt x="77" y="0"/>
                    <a:pt x="76" y="0"/>
                  </a:cubicBezTo>
                  <a:cubicBezTo>
                    <a:pt x="55" y="39"/>
                    <a:pt x="55" y="39"/>
                    <a:pt x="55" y="39"/>
                  </a:cubicBezTo>
                  <a:cubicBezTo>
                    <a:pt x="50" y="49"/>
                    <a:pt x="38" y="52"/>
                    <a:pt x="29" y="47"/>
                  </a:cubicBezTo>
                  <a:cubicBezTo>
                    <a:pt x="20" y="42"/>
                    <a:pt x="16" y="31"/>
                    <a:pt x="21" y="22"/>
                  </a:cubicBezTo>
                  <a:cubicBezTo>
                    <a:pt x="9" y="15"/>
                    <a:pt x="9" y="15"/>
                    <a:pt x="9" y="15"/>
                  </a:cubicBezTo>
                  <a:cubicBezTo>
                    <a:pt x="0" y="31"/>
                    <a:pt x="6" y="51"/>
                    <a:pt x="22"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63" name="Freeform 115"/>
            <p:cNvSpPr>
              <a:spLocks/>
            </p:cNvSpPr>
            <p:nvPr/>
          </p:nvSpPr>
          <p:spPr bwMode="auto">
            <a:xfrm>
              <a:off x="8975725" y="2247900"/>
              <a:ext cx="561975" cy="474663"/>
            </a:xfrm>
            <a:custGeom>
              <a:avLst/>
              <a:gdLst>
                <a:gd name="T0" fmla="*/ 113 w 150"/>
                <a:gd name="T1" fmla="*/ 13 h 126"/>
                <a:gd name="T2" fmla="*/ 104 w 150"/>
                <a:gd name="T3" fmla="*/ 8 h 126"/>
                <a:gd name="T4" fmla="*/ 101 w 150"/>
                <a:gd name="T5" fmla="*/ 6 h 126"/>
                <a:gd name="T6" fmla="*/ 71 w 150"/>
                <a:gd name="T7" fmla="*/ 0 h 126"/>
                <a:gd name="T8" fmla="*/ 9 w 150"/>
                <a:gd name="T9" fmla="*/ 37 h 126"/>
                <a:gd name="T10" fmla="*/ 1 w 150"/>
                <a:gd name="T11" fmla="*/ 63 h 126"/>
                <a:gd name="T12" fmla="*/ 0 w 150"/>
                <a:gd name="T13" fmla="*/ 68 h 126"/>
                <a:gd name="T14" fmla="*/ 1 w 150"/>
                <a:gd name="T15" fmla="*/ 70 h 126"/>
                <a:gd name="T16" fmla="*/ 3 w 150"/>
                <a:gd name="T17" fmla="*/ 69 h 126"/>
                <a:gd name="T18" fmla="*/ 7 w 150"/>
                <a:gd name="T19" fmla="*/ 66 h 126"/>
                <a:gd name="T20" fmla="*/ 19 w 150"/>
                <a:gd name="T21" fmla="*/ 62 h 126"/>
                <a:gd name="T22" fmla="*/ 28 w 150"/>
                <a:gd name="T23" fmla="*/ 64 h 126"/>
                <a:gd name="T24" fmla="*/ 39 w 150"/>
                <a:gd name="T25" fmla="*/ 83 h 126"/>
                <a:gd name="T26" fmla="*/ 39 w 150"/>
                <a:gd name="T27" fmla="*/ 87 h 126"/>
                <a:gd name="T28" fmla="*/ 42 w 150"/>
                <a:gd name="T29" fmla="*/ 85 h 126"/>
                <a:gd name="T30" fmla="*/ 54 w 150"/>
                <a:gd name="T31" fmla="*/ 81 h 126"/>
                <a:gd name="T32" fmla="*/ 61 w 150"/>
                <a:gd name="T33" fmla="*/ 82 h 126"/>
                <a:gd name="T34" fmla="*/ 64 w 150"/>
                <a:gd name="T35" fmla="*/ 83 h 126"/>
                <a:gd name="T36" fmla="*/ 72 w 150"/>
                <a:gd name="T37" fmla="*/ 90 h 126"/>
                <a:gd name="T38" fmla="*/ 75 w 150"/>
                <a:gd name="T39" fmla="*/ 102 h 126"/>
                <a:gd name="T40" fmla="*/ 75 w 150"/>
                <a:gd name="T41" fmla="*/ 106 h 126"/>
                <a:gd name="T42" fmla="*/ 79 w 150"/>
                <a:gd name="T43" fmla="*/ 104 h 126"/>
                <a:gd name="T44" fmla="*/ 91 w 150"/>
                <a:gd name="T45" fmla="*/ 100 h 126"/>
                <a:gd name="T46" fmla="*/ 100 w 150"/>
                <a:gd name="T47" fmla="*/ 102 h 126"/>
                <a:gd name="T48" fmla="*/ 111 w 150"/>
                <a:gd name="T49" fmla="*/ 121 h 126"/>
                <a:gd name="T50" fmla="*/ 113 w 150"/>
                <a:gd name="T51" fmla="*/ 126 h 126"/>
                <a:gd name="T52" fmla="*/ 116 w 150"/>
                <a:gd name="T53" fmla="*/ 124 h 126"/>
                <a:gd name="T54" fmla="*/ 133 w 150"/>
                <a:gd name="T55" fmla="*/ 103 h 126"/>
                <a:gd name="T56" fmla="*/ 113 w 150"/>
                <a:gd name="T57" fmla="*/ 13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0" h="126">
                  <a:moveTo>
                    <a:pt x="113" y="13"/>
                  </a:moveTo>
                  <a:cubicBezTo>
                    <a:pt x="110" y="11"/>
                    <a:pt x="107" y="9"/>
                    <a:pt x="104" y="8"/>
                  </a:cubicBezTo>
                  <a:cubicBezTo>
                    <a:pt x="103" y="7"/>
                    <a:pt x="102" y="7"/>
                    <a:pt x="101" y="6"/>
                  </a:cubicBezTo>
                  <a:cubicBezTo>
                    <a:pt x="91" y="2"/>
                    <a:pt x="81" y="0"/>
                    <a:pt x="71" y="0"/>
                  </a:cubicBezTo>
                  <a:cubicBezTo>
                    <a:pt x="46" y="0"/>
                    <a:pt x="21" y="13"/>
                    <a:pt x="9" y="37"/>
                  </a:cubicBezTo>
                  <a:cubicBezTo>
                    <a:pt x="4" y="46"/>
                    <a:pt x="2" y="54"/>
                    <a:pt x="1" y="63"/>
                  </a:cubicBezTo>
                  <a:cubicBezTo>
                    <a:pt x="1" y="65"/>
                    <a:pt x="1" y="67"/>
                    <a:pt x="0" y="68"/>
                  </a:cubicBezTo>
                  <a:cubicBezTo>
                    <a:pt x="0" y="69"/>
                    <a:pt x="1" y="70"/>
                    <a:pt x="1" y="70"/>
                  </a:cubicBezTo>
                  <a:cubicBezTo>
                    <a:pt x="2" y="70"/>
                    <a:pt x="2" y="70"/>
                    <a:pt x="3" y="69"/>
                  </a:cubicBezTo>
                  <a:cubicBezTo>
                    <a:pt x="4" y="68"/>
                    <a:pt x="5" y="67"/>
                    <a:pt x="7" y="66"/>
                  </a:cubicBezTo>
                  <a:cubicBezTo>
                    <a:pt x="10" y="63"/>
                    <a:pt x="14" y="62"/>
                    <a:pt x="19" y="62"/>
                  </a:cubicBezTo>
                  <a:cubicBezTo>
                    <a:pt x="22" y="62"/>
                    <a:pt x="25" y="62"/>
                    <a:pt x="28" y="64"/>
                  </a:cubicBezTo>
                  <a:cubicBezTo>
                    <a:pt x="35" y="68"/>
                    <a:pt x="39" y="75"/>
                    <a:pt x="39" y="83"/>
                  </a:cubicBezTo>
                  <a:cubicBezTo>
                    <a:pt x="38" y="85"/>
                    <a:pt x="38" y="87"/>
                    <a:pt x="39" y="87"/>
                  </a:cubicBezTo>
                  <a:cubicBezTo>
                    <a:pt x="39" y="87"/>
                    <a:pt x="40" y="86"/>
                    <a:pt x="42" y="85"/>
                  </a:cubicBezTo>
                  <a:cubicBezTo>
                    <a:pt x="46" y="82"/>
                    <a:pt x="50" y="81"/>
                    <a:pt x="54" y="81"/>
                  </a:cubicBezTo>
                  <a:cubicBezTo>
                    <a:pt x="56" y="81"/>
                    <a:pt x="59" y="81"/>
                    <a:pt x="61" y="82"/>
                  </a:cubicBezTo>
                  <a:cubicBezTo>
                    <a:pt x="62" y="82"/>
                    <a:pt x="63" y="83"/>
                    <a:pt x="64" y="83"/>
                  </a:cubicBezTo>
                  <a:cubicBezTo>
                    <a:pt x="67" y="85"/>
                    <a:pt x="70" y="87"/>
                    <a:pt x="72" y="90"/>
                  </a:cubicBezTo>
                  <a:cubicBezTo>
                    <a:pt x="74" y="94"/>
                    <a:pt x="75" y="98"/>
                    <a:pt x="75" y="102"/>
                  </a:cubicBezTo>
                  <a:cubicBezTo>
                    <a:pt x="75" y="105"/>
                    <a:pt x="75" y="106"/>
                    <a:pt x="75" y="106"/>
                  </a:cubicBezTo>
                  <a:cubicBezTo>
                    <a:pt x="76" y="106"/>
                    <a:pt x="77" y="105"/>
                    <a:pt x="79" y="104"/>
                  </a:cubicBezTo>
                  <a:cubicBezTo>
                    <a:pt x="82" y="101"/>
                    <a:pt x="86" y="100"/>
                    <a:pt x="91" y="100"/>
                  </a:cubicBezTo>
                  <a:cubicBezTo>
                    <a:pt x="94" y="100"/>
                    <a:pt x="97" y="101"/>
                    <a:pt x="100" y="102"/>
                  </a:cubicBezTo>
                  <a:cubicBezTo>
                    <a:pt x="107" y="106"/>
                    <a:pt x="111" y="113"/>
                    <a:pt x="111" y="121"/>
                  </a:cubicBezTo>
                  <a:cubicBezTo>
                    <a:pt x="111" y="124"/>
                    <a:pt x="111" y="126"/>
                    <a:pt x="113" y="126"/>
                  </a:cubicBezTo>
                  <a:cubicBezTo>
                    <a:pt x="114" y="126"/>
                    <a:pt x="115" y="126"/>
                    <a:pt x="116" y="124"/>
                  </a:cubicBezTo>
                  <a:cubicBezTo>
                    <a:pt x="123" y="119"/>
                    <a:pt x="129" y="112"/>
                    <a:pt x="133" y="103"/>
                  </a:cubicBezTo>
                  <a:cubicBezTo>
                    <a:pt x="150" y="72"/>
                    <a:pt x="140" y="34"/>
                    <a:pt x="11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64" name="Freeform 116"/>
            <p:cNvSpPr>
              <a:spLocks/>
            </p:cNvSpPr>
            <p:nvPr/>
          </p:nvSpPr>
          <p:spPr bwMode="auto">
            <a:xfrm>
              <a:off x="954088" y="3427413"/>
              <a:ext cx="528638" cy="125413"/>
            </a:xfrm>
            <a:custGeom>
              <a:avLst/>
              <a:gdLst>
                <a:gd name="T0" fmla="*/ 302 w 333"/>
                <a:gd name="T1" fmla="*/ 48 h 79"/>
                <a:gd name="T2" fmla="*/ 30 w 333"/>
                <a:gd name="T3" fmla="*/ 48 h 79"/>
                <a:gd name="T4" fmla="*/ 30 w 333"/>
                <a:gd name="T5" fmla="*/ 0 h 79"/>
                <a:gd name="T6" fmla="*/ 0 w 333"/>
                <a:gd name="T7" fmla="*/ 0 h 79"/>
                <a:gd name="T8" fmla="*/ 0 w 333"/>
                <a:gd name="T9" fmla="*/ 79 h 79"/>
                <a:gd name="T10" fmla="*/ 333 w 333"/>
                <a:gd name="T11" fmla="*/ 79 h 79"/>
                <a:gd name="T12" fmla="*/ 333 w 333"/>
                <a:gd name="T13" fmla="*/ 0 h 79"/>
                <a:gd name="T14" fmla="*/ 302 w 333"/>
                <a:gd name="T15" fmla="*/ 0 h 79"/>
                <a:gd name="T16" fmla="*/ 302 w 333"/>
                <a:gd name="T17" fmla="*/ 48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3" h="79">
                  <a:moveTo>
                    <a:pt x="302" y="48"/>
                  </a:moveTo>
                  <a:lnTo>
                    <a:pt x="30" y="48"/>
                  </a:lnTo>
                  <a:lnTo>
                    <a:pt x="30" y="0"/>
                  </a:lnTo>
                  <a:lnTo>
                    <a:pt x="0" y="0"/>
                  </a:lnTo>
                  <a:lnTo>
                    <a:pt x="0" y="79"/>
                  </a:lnTo>
                  <a:lnTo>
                    <a:pt x="333" y="79"/>
                  </a:lnTo>
                  <a:lnTo>
                    <a:pt x="333" y="0"/>
                  </a:lnTo>
                  <a:lnTo>
                    <a:pt x="302" y="0"/>
                  </a:lnTo>
                  <a:lnTo>
                    <a:pt x="302" y="4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65" name="Freeform 117"/>
            <p:cNvSpPr>
              <a:spLocks/>
            </p:cNvSpPr>
            <p:nvPr/>
          </p:nvSpPr>
          <p:spPr bwMode="auto">
            <a:xfrm>
              <a:off x="1028700" y="3052763"/>
              <a:ext cx="390525" cy="415925"/>
            </a:xfrm>
            <a:custGeom>
              <a:avLst/>
              <a:gdLst>
                <a:gd name="T0" fmla="*/ 42 w 246"/>
                <a:gd name="T1" fmla="*/ 151 h 262"/>
                <a:gd name="T2" fmla="*/ 42 w 246"/>
                <a:gd name="T3" fmla="*/ 262 h 262"/>
                <a:gd name="T4" fmla="*/ 203 w 246"/>
                <a:gd name="T5" fmla="*/ 262 h 262"/>
                <a:gd name="T6" fmla="*/ 203 w 246"/>
                <a:gd name="T7" fmla="*/ 151 h 262"/>
                <a:gd name="T8" fmla="*/ 246 w 246"/>
                <a:gd name="T9" fmla="*/ 151 h 262"/>
                <a:gd name="T10" fmla="*/ 123 w 246"/>
                <a:gd name="T11" fmla="*/ 0 h 262"/>
                <a:gd name="T12" fmla="*/ 0 w 246"/>
                <a:gd name="T13" fmla="*/ 151 h 262"/>
                <a:gd name="T14" fmla="*/ 42 w 246"/>
                <a:gd name="T15" fmla="*/ 151 h 26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6" h="262">
                  <a:moveTo>
                    <a:pt x="42" y="151"/>
                  </a:moveTo>
                  <a:lnTo>
                    <a:pt x="42" y="262"/>
                  </a:lnTo>
                  <a:lnTo>
                    <a:pt x="203" y="262"/>
                  </a:lnTo>
                  <a:lnTo>
                    <a:pt x="203" y="151"/>
                  </a:lnTo>
                  <a:lnTo>
                    <a:pt x="246" y="151"/>
                  </a:lnTo>
                  <a:lnTo>
                    <a:pt x="123" y="0"/>
                  </a:lnTo>
                  <a:lnTo>
                    <a:pt x="0" y="151"/>
                  </a:lnTo>
                  <a:lnTo>
                    <a:pt x="42" y="15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66" name="Freeform 118"/>
            <p:cNvSpPr>
              <a:spLocks noEditPoints="1"/>
            </p:cNvSpPr>
            <p:nvPr/>
          </p:nvSpPr>
          <p:spPr bwMode="auto">
            <a:xfrm>
              <a:off x="7323138" y="3198813"/>
              <a:ext cx="604838" cy="585788"/>
            </a:xfrm>
            <a:custGeom>
              <a:avLst/>
              <a:gdLst>
                <a:gd name="T0" fmla="*/ 137 w 161"/>
                <a:gd name="T1" fmla="*/ 104 h 156"/>
                <a:gd name="T2" fmla="*/ 94 w 161"/>
                <a:gd name="T3" fmla="*/ 122 h 156"/>
                <a:gd name="T4" fmla="*/ 94 w 161"/>
                <a:gd name="T5" fmla="*/ 98 h 156"/>
                <a:gd name="T6" fmla="*/ 106 w 161"/>
                <a:gd name="T7" fmla="*/ 98 h 156"/>
                <a:gd name="T8" fmla="*/ 106 w 161"/>
                <a:gd name="T9" fmla="*/ 73 h 156"/>
                <a:gd name="T10" fmla="*/ 131 w 161"/>
                <a:gd name="T11" fmla="*/ 73 h 156"/>
                <a:gd name="T12" fmla="*/ 131 w 161"/>
                <a:gd name="T13" fmla="*/ 50 h 156"/>
                <a:gd name="T14" fmla="*/ 131 w 161"/>
                <a:gd name="T15" fmla="*/ 50 h 156"/>
                <a:gd name="T16" fmla="*/ 106 w 161"/>
                <a:gd name="T17" fmla="*/ 50 h 156"/>
                <a:gd name="T18" fmla="*/ 106 w 161"/>
                <a:gd name="T19" fmla="*/ 24 h 156"/>
                <a:gd name="T20" fmla="*/ 94 w 161"/>
                <a:gd name="T21" fmla="*/ 24 h 156"/>
                <a:gd name="T22" fmla="*/ 94 w 161"/>
                <a:gd name="T23" fmla="*/ 0 h 156"/>
                <a:gd name="T24" fmla="*/ 137 w 161"/>
                <a:gd name="T25" fmla="*/ 18 h 156"/>
                <a:gd name="T26" fmla="*/ 137 w 161"/>
                <a:gd name="T27" fmla="*/ 104 h 156"/>
                <a:gd name="T28" fmla="*/ 94 w 161"/>
                <a:gd name="T29" fmla="*/ 122 h 156"/>
                <a:gd name="T30" fmla="*/ 62 w 161"/>
                <a:gd name="T31" fmla="*/ 113 h 156"/>
                <a:gd name="T32" fmla="*/ 19 w 161"/>
                <a:gd name="T33" fmla="*/ 156 h 156"/>
                <a:gd name="T34" fmla="*/ 0 w 161"/>
                <a:gd name="T35" fmla="*/ 136 h 156"/>
                <a:gd name="T36" fmla="*/ 43 w 161"/>
                <a:gd name="T37" fmla="*/ 93 h 156"/>
                <a:gd name="T38" fmla="*/ 51 w 161"/>
                <a:gd name="T39" fmla="*/ 18 h 156"/>
                <a:gd name="T40" fmla="*/ 94 w 161"/>
                <a:gd name="T41" fmla="*/ 0 h 156"/>
                <a:gd name="T42" fmla="*/ 94 w 161"/>
                <a:gd name="T43" fmla="*/ 24 h 156"/>
                <a:gd name="T44" fmla="*/ 83 w 161"/>
                <a:gd name="T45" fmla="*/ 24 h 156"/>
                <a:gd name="T46" fmla="*/ 83 w 161"/>
                <a:gd name="T47" fmla="*/ 50 h 156"/>
                <a:gd name="T48" fmla="*/ 58 w 161"/>
                <a:gd name="T49" fmla="*/ 50 h 156"/>
                <a:gd name="T50" fmla="*/ 58 w 161"/>
                <a:gd name="T51" fmla="*/ 73 h 156"/>
                <a:gd name="T52" fmla="*/ 83 w 161"/>
                <a:gd name="T53" fmla="*/ 73 h 156"/>
                <a:gd name="T54" fmla="*/ 83 w 161"/>
                <a:gd name="T55" fmla="*/ 98 h 156"/>
                <a:gd name="T56" fmla="*/ 94 w 161"/>
                <a:gd name="T57" fmla="*/ 98 h 156"/>
                <a:gd name="T58" fmla="*/ 94 w 161"/>
                <a:gd name="T59" fmla="*/ 122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1" h="156">
                  <a:moveTo>
                    <a:pt x="137" y="104"/>
                  </a:moveTo>
                  <a:cubicBezTo>
                    <a:pt x="126" y="116"/>
                    <a:pt x="110" y="122"/>
                    <a:pt x="94" y="122"/>
                  </a:cubicBezTo>
                  <a:cubicBezTo>
                    <a:pt x="94" y="98"/>
                    <a:pt x="94" y="98"/>
                    <a:pt x="94" y="98"/>
                  </a:cubicBezTo>
                  <a:cubicBezTo>
                    <a:pt x="106" y="98"/>
                    <a:pt x="106" y="98"/>
                    <a:pt x="106" y="98"/>
                  </a:cubicBezTo>
                  <a:cubicBezTo>
                    <a:pt x="106" y="73"/>
                    <a:pt x="106" y="73"/>
                    <a:pt x="106" y="73"/>
                  </a:cubicBezTo>
                  <a:cubicBezTo>
                    <a:pt x="131" y="73"/>
                    <a:pt x="131" y="73"/>
                    <a:pt x="131" y="73"/>
                  </a:cubicBezTo>
                  <a:cubicBezTo>
                    <a:pt x="131" y="50"/>
                    <a:pt x="131" y="50"/>
                    <a:pt x="131" y="50"/>
                  </a:cubicBezTo>
                  <a:cubicBezTo>
                    <a:pt x="131" y="50"/>
                    <a:pt x="131" y="50"/>
                    <a:pt x="131" y="50"/>
                  </a:cubicBezTo>
                  <a:cubicBezTo>
                    <a:pt x="106" y="50"/>
                    <a:pt x="106" y="50"/>
                    <a:pt x="106" y="50"/>
                  </a:cubicBezTo>
                  <a:cubicBezTo>
                    <a:pt x="106" y="24"/>
                    <a:pt x="106" y="24"/>
                    <a:pt x="106" y="24"/>
                  </a:cubicBezTo>
                  <a:cubicBezTo>
                    <a:pt x="94" y="24"/>
                    <a:pt x="94" y="24"/>
                    <a:pt x="94" y="24"/>
                  </a:cubicBezTo>
                  <a:cubicBezTo>
                    <a:pt x="94" y="0"/>
                    <a:pt x="94" y="0"/>
                    <a:pt x="94" y="0"/>
                  </a:cubicBezTo>
                  <a:cubicBezTo>
                    <a:pt x="110" y="0"/>
                    <a:pt x="126" y="6"/>
                    <a:pt x="137" y="18"/>
                  </a:cubicBezTo>
                  <a:cubicBezTo>
                    <a:pt x="161" y="42"/>
                    <a:pt x="161" y="80"/>
                    <a:pt x="137" y="104"/>
                  </a:cubicBezTo>
                  <a:close/>
                  <a:moveTo>
                    <a:pt x="94" y="122"/>
                  </a:moveTo>
                  <a:cubicBezTo>
                    <a:pt x="83" y="122"/>
                    <a:pt x="72" y="119"/>
                    <a:pt x="62" y="113"/>
                  </a:cubicBezTo>
                  <a:cubicBezTo>
                    <a:pt x="19" y="156"/>
                    <a:pt x="19" y="156"/>
                    <a:pt x="19" y="156"/>
                  </a:cubicBezTo>
                  <a:cubicBezTo>
                    <a:pt x="0" y="136"/>
                    <a:pt x="0" y="136"/>
                    <a:pt x="0" y="136"/>
                  </a:cubicBezTo>
                  <a:cubicBezTo>
                    <a:pt x="43" y="93"/>
                    <a:pt x="43" y="93"/>
                    <a:pt x="43" y="93"/>
                  </a:cubicBezTo>
                  <a:cubicBezTo>
                    <a:pt x="28" y="70"/>
                    <a:pt x="31" y="39"/>
                    <a:pt x="51" y="18"/>
                  </a:cubicBezTo>
                  <a:cubicBezTo>
                    <a:pt x="63" y="6"/>
                    <a:pt x="79" y="0"/>
                    <a:pt x="94" y="0"/>
                  </a:cubicBezTo>
                  <a:cubicBezTo>
                    <a:pt x="94" y="24"/>
                    <a:pt x="94" y="24"/>
                    <a:pt x="94" y="24"/>
                  </a:cubicBezTo>
                  <a:cubicBezTo>
                    <a:pt x="83" y="24"/>
                    <a:pt x="83" y="24"/>
                    <a:pt x="83" y="24"/>
                  </a:cubicBezTo>
                  <a:cubicBezTo>
                    <a:pt x="83" y="50"/>
                    <a:pt x="83" y="50"/>
                    <a:pt x="83" y="50"/>
                  </a:cubicBezTo>
                  <a:cubicBezTo>
                    <a:pt x="58" y="50"/>
                    <a:pt x="58" y="50"/>
                    <a:pt x="58" y="50"/>
                  </a:cubicBezTo>
                  <a:cubicBezTo>
                    <a:pt x="58" y="73"/>
                    <a:pt x="58" y="73"/>
                    <a:pt x="58" y="73"/>
                  </a:cubicBezTo>
                  <a:cubicBezTo>
                    <a:pt x="83" y="73"/>
                    <a:pt x="83" y="73"/>
                    <a:pt x="83" y="73"/>
                  </a:cubicBezTo>
                  <a:cubicBezTo>
                    <a:pt x="83" y="98"/>
                    <a:pt x="83" y="98"/>
                    <a:pt x="83" y="98"/>
                  </a:cubicBezTo>
                  <a:cubicBezTo>
                    <a:pt x="94" y="98"/>
                    <a:pt x="94" y="98"/>
                    <a:pt x="94" y="98"/>
                  </a:cubicBezTo>
                  <a:lnTo>
                    <a:pt x="94" y="12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67" name="Freeform 119"/>
            <p:cNvSpPr>
              <a:spLocks/>
            </p:cNvSpPr>
            <p:nvPr/>
          </p:nvSpPr>
          <p:spPr bwMode="auto">
            <a:xfrm>
              <a:off x="2643188" y="3003550"/>
              <a:ext cx="239713" cy="695325"/>
            </a:xfrm>
            <a:custGeom>
              <a:avLst/>
              <a:gdLst>
                <a:gd name="T0" fmla="*/ 7 w 64"/>
                <a:gd name="T1" fmla="*/ 22 h 185"/>
                <a:gd name="T2" fmla="*/ 0 w 64"/>
                <a:gd name="T3" fmla="*/ 45 h 185"/>
                <a:gd name="T4" fmla="*/ 5 w 64"/>
                <a:gd name="T5" fmla="*/ 64 h 185"/>
                <a:gd name="T6" fmla="*/ 23 w 64"/>
                <a:gd name="T7" fmla="*/ 84 h 185"/>
                <a:gd name="T8" fmla="*/ 23 w 64"/>
                <a:gd name="T9" fmla="*/ 185 h 185"/>
                <a:gd name="T10" fmla="*/ 40 w 64"/>
                <a:gd name="T11" fmla="*/ 185 h 185"/>
                <a:gd name="T12" fmla="*/ 40 w 64"/>
                <a:gd name="T13" fmla="*/ 84 h 185"/>
                <a:gd name="T14" fmla="*/ 58 w 64"/>
                <a:gd name="T15" fmla="*/ 64 h 185"/>
                <a:gd name="T16" fmla="*/ 63 w 64"/>
                <a:gd name="T17" fmla="*/ 45 h 185"/>
                <a:gd name="T18" fmla="*/ 56 w 64"/>
                <a:gd name="T19" fmla="*/ 22 h 185"/>
                <a:gd name="T20" fmla="*/ 42 w 64"/>
                <a:gd name="T21" fmla="*/ 0 h 185"/>
                <a:gd name="T22" fmla="*/ 47 w 64"/>
                <a:gd name="T23" fmla="*/ 43 h 185"/>
                <a:gd name="T24" fmla="*/ 41 w 64"/>
                <a:gd name="T25" fmla="*/ 43 h 185"/>
                <a:gd name="T26" fmla="*/ 36 w 64"/>
                <a:gd name="T27" fmla="*/ 0 h 185"/>
                <a:gd name="T28" fmla="*/ 32 w 64"/>
                <a:gd name="T29" fmla="*/ 0 h 185"/>
                <a:gd name="T30" fmla="*/ 27 w 64"/>
                <a:gd name="T31" fmla="*/ 0 h 185"/>
                <a:gd name="T32" fmla="*/ 22 w 64"/>
                <a:gd name="T33" fmla="*/ 43 h 185"/>
                <a:gd name="T34" fmla="*/ 17 w 64"/>
                <a:gd name="T35" fmla="*/ 43 h 185"/>
                <a:gd name="T36" fmla="*/ 21 w 64"/>
                <a:gd name="T37" fmla="*/ 0 h 185"/>
                <a:gd name="T38" fmla="*/ 7 w 64"/>
                <a:gd name="T39" fmla="*/ 2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4" h="185">
                  <a:moveTo>
                    <a:pt x="7" y="22"/>
                  </a:moveTo>
                  <a:cubicBezTo>
                    <a:pt x="4" y="29"/>
                    <a:pt x="1" y="37"/>
                    <a:pt x="0" y="45"/>
                  </a:cubicBezTo>
                  <a:cubicBezTo>
                    <a:pt x="0" y="52"/>
                    <a:pt x="1" y="58"/>
                    <a:pt x="5" y="64"/>
                  </a:cubicBezTo>
                  <a:cubicBezTo>
                    <a:pt x="9" y="70"/>
                    <a:pt x="15" y="80"/>
                    <a:pt x="23" y="84"/>
                  </a:cubicBezTo>
                  <a:cubicBezTo>
                    <a:pt x="23" y="185"/>
                    <a:pt x="23" y="185"/>
                    <a:pt x="23" y="185"/>
                  </a:cubicBezTo>
                  <a:cubicBezTo>
                    <a:pt x="40" y="185"/>
                    <a:pt x="40" y="185"/>
                    <a:pt x="40" y="185"/>
                  </a:cubicBezTo>
                  <a:cubicBezTo>
                    <a:pt x="40" y="84"/>
                    <a:pt x="40" y="84"/>
                    <a:pt x="40" y="84"/>
                  </a:cubicBezTo>
                  <a:cubicBezTo>
                    <a:pt x="48" y="80"/>
                    <a:pt x="55" y="71"/>
                    <a:pt x="58" y="64"/>
                  </a:cubicBezTo>
                  <a:cubicBezTo>
                    <a:pt x="62" y="58"/>
                    <a:pt x="64" y="52"/>
                    <a:pt x="63" y="45"/>
                  </a:cubicBezTo>
                  <a:cubicBezTo>
                    <a:pt x="62" y="37"/>
                    <a:pt x="59" y="29"/>
                    <a:pt x="56" y="22"/>
                  </a:cubicBezTo>
                  <a:cubicBezTo>
                    <a:pt x="54" y="16"/>
                    <a:pt x="50" y="1"/>
                    <a:pt x="42" y="0"/>
                  </a:cubicBezTo>
                  <a:cubicBezTo>
                    <a:pt x="47" y="43"/>
                    <a:pt x="47" y="43"/>
                    <a:pt x="47" y="43"/>
                  </a:cubicBezTo>
                  <a:cubicBezTo>
                    <a:pt x="41" y="43"/>
                    <a:pt x="41" y="43"/>
                    <a:pt x="41" y="43"/>
                  </a:cubicBezTo>
                  <a:cubicBezTo>
                    <a:pt x="36" y="0"/>
                    <a:pt x="36" y="0"/>
                    <a:pt x="36" y="0"/>
                  </a:cubicBezTo>
                  <a:cubicBezTo>
                    <a:pt x="32" y="0"/>
                    <a:pt x="32" y="0"/>
                    <a:pt x="32" y="0"/>
                  </a:cubicBezTo>
                  <a:cubicBezTo>
                    <a:pt x="27" y="0"/>
                    <a:pt x="27" y="0"/>
                    <a:pt x="27" y="0"/>
                  </a:cubicBezTo>
                  <a:cubicBezTo>
                    <a:pt x="22" y="43"/>
                    <a:pt x="22" y="43"/>
                    <a:pt x="22" y="43"/>
                  </a:cubicBezTo>
                  <a:cubicBezTo>
                    <a:pt x="17" y="43"/>
                    <a:pt x="17" y="43"/>
                    <a:pt x="17" y="43"/>
                  </a:cubicBezTo>
                  <a:cubicBezTo>
                    <a:pt x="21" y="0"/>
                    <a:pt x="21" y="0"/>
                    <a:pt x="21" y="0"/>
                  </a:cubicBezTo>
                  <a:cubicBezTo>
                    <a:pt x="13" y="1"/>
                    <a:pt x="9" y="16"/>
                    <a:pt x="7"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68" name="Freeform 120"/>
            <p:cNvSpPr>
              <a:spLocks/>
            </p:cNvSpPr>
            <p:nvPr/>
          </p:nvSpPr>
          <p:spPr bwMode="auto">
            <a:xfrm>
              <a:off x="2957513" y="2989263"/>
              <a:ext cx="252413" cy="709613"/>
            </a:xfrm>
            <a:custGeom>
              <a:avLst/>
              <a:gdLst>
                <a:gd name="T0" fmla="*/ 42 w 67"/>
                <a:gd name="T1" fmla="*/ 189 h 189"/>
                <a:gd name="T2" fmla="*/ 42 w 67"/>
                <a:gd name="T3" fmla="*/ 90 h 189"/>
                <a:gd name="T4" fmla="*/ 67 w 67"/>
                <a:gd name="T5" fmla="*/ 50 h 189"/>
                <a:gd name="T6" fmla="*/ 34 w 67"/>
                <a:gd name="T7" fmla="*/ 0 h 189"/>
                <a:gd name="T8" fmla="*/ 0 w 67"/>
                <a:gd name="T9" fmla="*/ 50 h 189"/>
                <a:gd name="T10" fmla="*/ 25 w 67"/>
                <a:gd name="T11" fmla="*/ 90 h 189"/>
                <a:gd name="T12" fmla="*/ 25 w 67"/>
                <a:gd name="T13" fmla="*/ 189 h 189"/>
                <a:gd name="T14" fmla="*/ 42 w 67"/>
                <a:gd name="T15" fmla="*/ 189 h 1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7" h="189">
                  <a:moveTo>
                    <a:pt x="42" y="189"/>
                  </a:moveTo>
                  <a:cubicBezTo>
                    <a:pt x="42" y="90"/>
                    <a:pt x="42" y="90"/>
                    <a:pt x="42" y="90"/>
                  </a:cubicBezTo>
                  <a:cubicBezTo>
                    <a:pt x="57" y="85"/>
                    <a:pt x="67" y="69"/>
                    <a:pt x="67" y="50"/>
                  </a:cubicBezTo>
                  <a:cubicBezTo>
                    <a:pt x="67" y="27"/>
                    <a:pt x="52" y="0"/>
                    <a:pt x="34" y="0"/>
                  </a:cubicBezTo>
                  <a:cubicBezTo>
                    <a:pt x="15" y="0"/>
                    <a:pt x="0" y="27"/>
                    <a:pt x="0" y="50"/>
                  </a:cubicBezTo>
                  <a:cubicBezTo>
                    <a:pt x="0" y="69"/>
                    <a:pt x="10" y="85"/>
                    <a:pt x="25" y="90"/>
                  </a:cubicBezTo>
                  <a:cubicBezTo>
                    <a:pt x="25" y="189"/>
                    <a:pt x="25" y="189"/>
                    <a:pt x="25" y="189"/>
                  </a:cubicBezTo>
                  <a:lnTo>
                    <a:pt x="42" y="1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69" name="Rectangle 121"/>
            <p:cNvSpPr>
              <a:spLocks noChangeArrowheads="1"/>
            </p:cNvSpPr>
            <p:nvPr/>
          </p:nvSpPr>
          <p:spPr bwMode="auto">
            <a:xfrm>
              <a:off x="8194675" y="1827213"/>
              <a:ext cx="44450" cy="1206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70" name="Freeform 122"/>
            <p:cNvSpPr>
              <a:spLocks/>
            </p:cNvSpPr>
            <p:nvPr/>
          </p:nvSpPr>
          <p:spPr bwMode="auto">
            <a:xfrm>
              <a:off x="8397875" y="1827213"/>
              <a:ext cx="198438" cy="120650"/>
            </a:xfrm>
            <a:custGeom>
              <a:avLst/>
              <a:gdLst>
                <a:gd name="T0" fmla="*/ 125 w 125"/>
                <a:gd name="T1" fmla="*/ 76 h 76"/>
                <a:gd name="T2" fmla="*/ 125 w 125"/>
                <a:gd name="T3" fmla="*/ 0 h 76"/>
                <a:gd name="T4" fmla="*/ 75 w 125"/>
                <a:gd name="T5" fmla="*/ 0 h 76"/>
                <a:gd name="T6" fmla="*/ 0 w 125"/>
                <a:gd name="T7" fmla="*/ 76 h 76"/>
                <a:gd name="T8" fmla="*/ 125 w 125"/>
                <a:gd name="T9" fmla="*/ 76 h 76"/>
              </a:gdLst>
              <a:ahLst/>
              <a:cxnLst>
                <a:cxn ang="0">
                  <a:pos x="T0" y="T1"/>
                </a:cxn>
                <a:cxn ang="0">
                  <a:pos x="T2" y="T3"/>
                </a:cxn>
                <a:cxn ang="0">
                  <a:pos x="T4" y="T5"/>
                </a:cxn>
                <a:cxn ang="0">
                  <a:pos x="T6" y="T7"/>
                </a:cxn>
                <a:cxn ang="0">
                  <a:pos x="T8" y="T9"/>
                </a:cxn>
              </a:cxnLst>
              <a:rect l="0" t="0" r="r" b="b"/>
              <a:pathLst>
                <a:path w="125" h="76">
                  <a:moveTo>
                    <a:pt x="125" y="76"/>
                  </a:moveTo>
                  <a:lnTo>
                    <a:pt x="125" y="0"/>
                  </a:lnTo>
                  <a:lnTo>
                    <a:pt x="75" y="0"/>
                  </a:lnTo>
                  <a:lnTo>
                    <a:pt x="0" y="76"/>
                  </a:lnTo>
                  <a:lnTo>
                    <a:pt x="125"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71" name="Freeform 123"/>
            <p:cNvSpPr>
              <a:spLocks/>
            </p:cNvSpPr>
            <p:nvPr/>
          </p:nvSpPr>
          <p:spPr bwMode="auto">
            <a:xfrm>
              <a:off x="8261350" y="1827213"/>
              <a:ext cx="131763" cy="120650"/>
            </a:xfrm>
            <a:custGeom>
              <a:avLst/>
              <a:gdLst>
                <a:gd name="T0" fmla="*/ 83 w 83"/>
                <a:gd name="T1" fmla="*/ 0 h 76"/>
                <a:gd name="T2" fmla="*/ 0 w 83"/>
                <a:gd name="T3" fmla="*/ 0 h 76"/>
                <a:gd name="T4" fmla="*/ 0 w 83"/>
                <a:gd name="T5" fmla="*/ 76 h 76"/>
                <a:gd name="T6" fmla="*/ 5 w 83"/>
                <a:gd name="T7" fmla="*/ 76 h 76"/>
                <a:gd name="T8" fmla="*/ 83 w 83"/>
                <a:gd name="T9" fmla="*/ 0 h 76"/>
              </a:gdLst>
              <a:ahLst/>
              <a:cxnLst>
                <a:cxn ang="0">
                  <a:pos x="T0" y="T1"/>
                </a:cxn>
                <a:cxn ang="0">
                  <a:pos x="T2" y="T3"/>
                </a:cxn>
                <a:cxn ang="0">
                  <a:pos x="T4" y="T5"/>
                </a:cxn>
                <a:cxn ang="0">
                  <a:pos x="T6" y="T7"/>
                </a:cxn>
                <a:cxn ang="0">
                  <a:pos x="T8" y="T9"/>
                </a:cxn>
              </a:cxnLst>
              <a:rect l="0" t="0" r="r" b="b"/>
              <a:pathLst>
                <a:path w="83" h="76">
                  <a:moveTo>
                    <a:pt x="83" y="0"/>
                  </a:moveTo>
                  <a:lnTo>
                    <a:pt x="0" y="0"/>
                  </a:lnTo>
                  <a:lnTo>
                    <a:pt x="0" y="76"/>
                  </a:lnTo>
                  <a:lnTo>
                    <a:pt x="5" y="76"/>
                  </a:lnTo>
                  <a:lnTo>
                    <a:pt x="8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72" name="Freeform 124"/>
            <p:cNvSpPr>
              <a:spLocks noEditPoints="1"/>
            </p:cNvSpPr>
            <p:nvPr/>
          </p:nvSpPr>
          <p:spPr bwMode="auto">
            <a:xfrm>
              <a:off x="8074025" y="1568450"/>
              <a:ext cx="641350" cy="638175"/>
            </a:xfrm>
            <a:custGeom>
              <a:avLst/>
              <a:gdLst>
                <a:gd name="T0" fmla="*/ 98 w 171"/>
                <a:gd name="T1" fmla="*/ 170 h 170"/>
                <a:gd name="T2" fmla="*/ 171 w 171"/>
                <a:gd name="T3" fmla="*/ 85 h 170"/>
                <a:gd name="T4" fmla="*/ 98 w 171"/>
                <a:gd name="T5" fmla="*/ 1 h 170"/>
                <a:gd name="T6" fmla="*/ 98 w 171"/>
                <a:gd name="T7" fmla="*/ 15 h 170"/>
                <a:gd name="T8" fmla="*/ 130 w 171"/>
                <a:gd name="T9" fmla="*/ 30 h 170"/>
                <a:gd name="T10" fmla="*/ 98 w 171"/>
                <a:gd name="T11" fmla="*/ 62 h 170"/>
                <a:gd name="T12" fmla="*/ 98 w 171"/>
                <a:gd name="T13" fmla="*/ 82 h 170"/>
                <a:gd name="T14" fmla="*/ 112 w 171"/>
                <a:gd name="T15" fmla="*/ 69 h 170"/>
                <a:gd name="T16" fmla="*/ 114 w 171"/>
                <a:gd name="T17" fmla="*/ 67 h 170"/>
                <a:gd name="T18" fmla="*/ 116 w 171"/>
                <a:gd name="T19" fmla="*/ 64 h 170"/>
                <a:gd name="T20" fmla="*/ 140 w 171"/>
                <a:gd name="T21" fmla="*/ 40 h 170"/>
                <a:gd name="T22" fmla="*/ 156 w 171"/>
                <a:gd name="T23" fmla="*/ 85 h 170"/>
                <a:gd name="T24" fmla="*/ 156 w 171"/>
                <a:gd name="T25" fmla="*/ 85 h 170"/>
                <a:gd name="T26" fmla="*/ 98 w 171"/>
                <a:gd name="T27" fmla="*/ 155 h 170"/>
                <a:gd name="T28" fmla="*/ 98 w 171"/>
                <a:gd name="T29" fmla="*/ 170 h 170"/>
                <a:gd name="T30" fmla="*/ 85 w 171"/>
                <a:gd name="T31" fmla="*/ 170 h 170"/>
                <a:gd name="T32" fmla="*/ 98 w 171"/>
                <a:gd name="T33" fmla="*/ 170 h 170"/>
                <a:gd name="T34" fmla="*/ 98 w 171"/>
                <a:gd name="T35" fmla="*/ 155 h 170"/>
                <a:gd name="T36" fmla="*/ 85 w 171"/>
                <a:gd name="T37" fmla="*/ 156 h 170"/>
                <a:gd name="T38" fmla="*/ 40 w 171"/>
                <a:gd name="T39" fmla="*/ 140 h 170"/>
                <a:gd name="T40" fmla="*/ 74 w 171"/>
                <a:gd name="T41" fmla="*/ 106 h 170"/>
                <a:gd name="T42" fmla="*/ 77 w 171"/>
                <a:gd name="T43" fmla="*/ 104 h 170"/>
                <a:gd name="T44" fmla="*/ 79 w 171"/>
                <a:gd name="T45" fmla="*/ 101 h 170"/>
                <a:gd name="T46" fmla="*/ 98 w 171"/>
                <a:gd name="T47" fmla="*/ 82 h 170"/>
                <a:gd name="T48" fmla="*/ 98 w 171"/>
                <a:gd name="T49" fmla="*/ 62 h 170"/>
                <a:gd name="T50" fmla="*/ 96 w 171"/>
                <a:gd name="T51" fmla="*/ 64 h 170"/>
                <a:gd name="T52" fmla="*/ 94 w 171"/>
                <a:gd name="T53" fmla="*/ 67 h 170"/>
                <a:gd name="T54" fmla="*/ 91 w 171"/>
                <a:gd name="T55" fmla="*/ 69 h 170"/>
                <a:gd name="T56" fmla="*/ 59 w 171"/>
                <a:gd name="T57" fmla="*/ 101 h 170"/>
                <a:gd name="T58" fmla="*/ 57 w 171"/>
                <a:gd name="T59" fmla="*/ 104 h 170"/>
                <a:gd name="T60" fmla="*/ 54 w 171"/>
                <a:gd name="T61" fmla="*/ 106 h 170"/>
                <a:gd name="T62" fmla="*/ 30 w 171"/>
                <a:gd name="T63" fmla="*/ 130 h 170"/>
                <a:gd name="T64" fmla="*/ 14 w 171"/>
                <a:gd name="T65" fmla="*/ 85 h 170"/>
                <a:gd name="T66" fmla="*/ 85 w 171"/>
                <a:gd name="T67" fmla="*/ 14 h 170"/>
                <a:gd name="T68" fmla="*/ 85 w 171"/>
                <a:gd name="T69" fmla="*/ 14 h 170"/>
                <a:gd name="T70" fmla="*/ 98 w 171"/>
                <a:gd name="T71" fmla="*/ 15 h 170"/>
                <a:gd name="T72" fmla="*/ 98 w 171"/>
                <a:gd name="T73" fmla="*/ 1 h 170"/>
                <a:gd name="T74" fmla="*/ 85 w 171"/>
                <a:gd name="T75" fmla="*/ 0 h 170"/>
                <a:gd name="T76" fmla="*/ 0 w 171"/>
                <a:gd name="T77" fmla="*/ 85 h 170"/>
                <a:gd name="T78" fmla="*/ 85 w 171"/>
                <a:gd name="T79" fmla="*/ 170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1" h="170">
                  <a:moveTo>
                    <a:pt x="98" y="170"/>
                  </a:moveTo>
                  <a:cubicBezTo>
                    <a:pt x="139" y="163"/>
                    <a:pt x="171" y="128"/>
                    <a:pt x="171" y="85"/>
                  </a:cubicBezTo>
                  <a:cubicBezTo>
                    <a:pt x="171" y="42"/>
                    <a:pt x="139" y="7"/>
                    <a:pt x="98" y="1"/>
                  </a:cubicBezTo>
                  <a:cubicBezTo>
                    <a:pt x="98" y="15"/>
                    <a:pt x="98" y="15"/>
                    <a:pt x="98" y="15"/>
                  </a:cubicBezTo>
                  <a:cubicBezTo>
                    <a:pt x="110" y="17"/>
                    <a:pt x="121" y="23"/>
                    <a:pt x="130" y="30"/>
                  </a:cubicBezTo>
                  <a:cubicBezTo>
                    <a:pt x="98" y="62"/>
                    <a:pt x="98" y="62"/>
                    <a:pt x="98" y="62"/>
                  </a:cubicBezTo>
                  <a:cubicBezTo>
                    <a:pt x="98" y="82"/>
                    <a:pt x="98" y="82"/>
                    <a:pt x="98" y="82"/>
                  </a:cubicBezTo>
                  <a:cubicBezTo>
                    <a:pt x="112" y="69"/>
                    <a:pt x="112" y="69"/>
                    <a:pt x="112" y="69"/>
                  </a:cubicBezTo>
                  <a:cubicBezTo>
                    <a:pt x="114" y="67"/>
                    <a:pt x="114" y="67"/>
                    <a:pt x="114" y="67"/>
                  </a:cubicBezTo>
                  <a:cubicBezTo>
                    <a:pt x="116" y="64"/>
                    <a:pt x="116" y="64"/>
                    <a:pt x="116" y="64"/>
                  </a:cubicBezTo>
                  <a:cubicBezTo>
                    <a:pt x="140" y="40"/>
                    <a:pt x="140" y="40"/>
                    <a:pt x="140" y="40"/>
                  </a:cubicBezTo>
                  <a:cubicBezTo>
                    <a:pt x="150" y="52"/>
                    <a:pt x="156" y="68"/>
                    <a:pt x="156" y="85"/>
                  </a:cubicBezTo>
                  <a:cubicBezTo>
                    <a:pt x="156" y="85"/>
                    <a:pt x="156" y="85"/>
                    <a:pt x="156" y="85"/>
                  </a:cubicBezTo>
                  <a:cubicBezTo>
                    <a:pt x="156" y="120"/>
                    <a:pt x="131" y="149"/>
                    <a:pt x="98" y="155"/>
                  </a:cubicBezTo>
                  <a:lnTo>
                    <a:pt x="98" y="170"/>
                  </a:lnTo>
                  <a:close/>
                  <a:moveTo>
                    <a:pt x="85" y="170"/>
                  </a:moveTo>
                  <a:cubicBezTo>
                    <a:pt x="90" y="170"/>
                    <a:pt x="94" y="170"/>
                    <a:pt x="98" y="170"/>
                  </a:cubicBezTo>
                  <a:cubicBezTo>
                    <a:pt x="98" y="155"/>
                    <a:pt x="98" y="155"/>
                    <a:pt x="98" y="155"/>
                  </a:cubicBezTo>
                  <a:cubicBezTo>
                    <a:pt x="94" y="156"/>
                    <a:pt x="90" y="156"/>
                    <a:pt x="85" y="156"/>
                  </a:cubicBezTo>
                  <a:cubicBezTo>
                    <a:pt x="68" y="156"/>
                    <a:pt x="52" y="150"/>
                    <a:pt x="40" y="140"/>
                  </a:cubicBezTo>
                  <a:cubicBezTo>
                    <a:pt x="74" y="106"/>
                    <a:pt x="74" y="106"/>
                    <a:pt x="74" y="106"/>
                  </a:cubicBezTo>
                  <a:cubicBezTo>
                    <a:pt x="77" y="104"/>
                    <a:pt x="77" y="104"/>
                    <a:pt x="77" y="104"/>
                  </a:cubicBezTo>
                  <a:cubicBezTo>
                    <a:pt x="79" y="101"/>
                    <a:pt x="79" y="101"/>
                    <a:pt x="79" y="101"/>
                  </a:cubicBezTo>
                  <a:cubicBezTo>
                    <a:pt x="98" y="82"/>
                    <a:pt x="98" y="82"/>
                    <a:pt x="98" y="82"/>
                  </a:cubicBezTo>
                  <a:cubicBezTo>
                    <a:pt x="98" y="62"/>
                    <a:pt x="98" y="62"/>
                    <a:pt x="98" y="62"/>
                  </a:cubicBezTo>
                  <a:cubicBezTo>
                    <a:pt x="96" y="64"/>
                    <a:pt x="96" y="64"/>
                    <a:pt x="96" y="64"/>
                  </a:cubicBezTo>
                  <a:cubicBezTo>
                    <a:pt x="94" y="67"/>
                    <a:pt x="94" y="67"/>
                    <a:pt x="94" y="67"/>
                  </a:cubicBezTo>
                  <a:cubicBezTo>
                    <a:pt x="91" y="69"/>
                    <a:pt x="91" y="69"/>
                    <a:pt x="91" y="69"/>
                  </a:cubicBezTo>
                  <a:cubicBezTo>
                    <a:pt x="59" y="101"/>
                    <a:pt x="59" y="101"/>
                    <a:pt x="59" y="101"/>
                  </a:cubicBezTo>
                  <a:cubicBezTo>
                    <a:pt x="57" y="104"/>
                    <a:pt x="57" y="104"/>
                    <a:pt x="57" y="104"/>
                  </a:cubicBezTo>
                  <a:cubicBezTo>
                    <a:pt x="54" y="106"/>
                    <a:pt x="54" y="106"/>
                    <a:pt x="54" y="106"/>
                  </a:cubicBezTo>
                  <a:cubicBezTo>
                    <a:pt x="30" y="130"/>
                    <a:pt x="30" y="130"/>
                    <a:pt x="30" y="130"/>
                  </a:cubicBezTo>
                  <a:cubicBezTo>
                    <a:pt x="20" y="118"/>
                    <a:pt x="14" y="102"/>
                    <a:pt x="14" y="85"/>
                  </a:cubicBezTo>
                  <a:cubicBezTo>
                    <a:pt x="14" y="46"/>
                    <a:pt x="46" y="14"/>
                    <a:pt x="85" y="14"/>
                  </a:cubicBezTo>
                  <a:cubicBezTo>
                    <a:pt x="85" y="14"/>
                    <a:pt x="85" y="14"/>
                    <a:pt x="85" y="14"/>
                  </a:cubicBezTo>
                  <a:cubicBezTo>
                    <a:pt x="90" y="14"/>
                    <a:pt x="94" y="14"/>
                    <a:pt x="98" y="15"/>
                  </a:cubicBezTo>
                  <a:cubicBezTo>
                    <a:pt x="98" y="1"/>
                    <a:pt x="98" y="1"/>
                    <a:pt x="98" y="1"/>
                  </a:cubicBezTo>
                  <a:cubicBezTo>
                    <a:pt x="94" y="0"/>
                    <a:pt x="90" y="0"/>
                    <a:pt x="85" y="0"/>
                  </a:cubicBezTo>
                  <a:cubicBezTo>
                    <a:pt x="38" y="0"/>
                    <a:pt x="0" y="38"/>
                    <a:pt x="0" y="85"/>
                  </a:cubicBezTo>
                  <a:cubicBezTo>
                    <a:pt x="0" y="132"/>
                    <a:pt x="38" y="170"/>
                    <a:pt x="85" y="1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73" name="Freeform 125"/>
            <p:cNvSpPr>
              <a:spLocks noEditPoints="1"/>
            </p:cNvSpPr>
            <p:nvPr/>
          </p:nvSpPr>
          <p:spPr bwMode="auto">
            <a:xfrm>
              <a:off x="6524625" y="2305050"/>
              <a:ext cx="608013" cy="150813"/>
            </a:xfrm>
            <a:custGeom>
              <a:avLst/>
              <a:gdLst>
                <a:gd name="T0" fmla="*/ 191 w 383"/>
                <a:gd name="T1" fmla="*/ 78 h 95"/>
                <a:gd name="T2" fmla="*/ 328 w 383"/>
                <a:gd name="T3" fmla="*/ 78 h 95"/>
                <a:gd name="T4" fmla="*/ 340 w 383"/>
                <a:gd name="T5" fmla="*/ 95 h 95"/>
                <a:gd name="T6" fmla="*/ 383 w 383"/>
                <a:gd name="T7" fmla="*/ 95 h 95"/>
                <a:gd name="T8" fmla="*/ 312 w 383"/>
                <a:gd name="T9" fmla="*/ 0 h 95"/>
                <a:gd name="T10" fmla="*/ 267 w 383"/>
                <a:gd name="T11" fmla="*/ 0 h 95"/>
                <a:gd name="T12" fmla="*/ 276 w 383"/>
                <a:gd name="T13" fmla="*/ 12 h 95"/>
                <a:gd name="T14" fmla="*/ 191 w 383"/>
                <a:gd name="T15" fmla="*/ 12 h 95"/>
                <a:gd name="T16" fmla="*/ 191 w 383"/>
                <a:gd name="T17" fmla="*/ 38 h 95"/>
                <a:gd name="T18" fmla="*/ 295 w 383"/>
                <a:gd name="T19" fmla="*/ 38 h 95"/>
                <a:gd name="T20" fmla="*/ 309 w 383"/>
                <a:gd name="T21" fmla="*/ 54 h 95"/>
                <a:gd name="T22" fmla="*/ 191 w 383"/>
                <a:gd name="T23" fmla="*/ 54 h 95"/>
                <a:gd name="T24" fmla="*/ 191 w 383"/>
                <a:gd name="T25" fmla="*/ 78 h 95"/>
                <a:gd name="T26" fmla="*/ 56 w 383"/>
                <a:gd name="T27" fmla="*/ 78 h 95"/>
                <a:gd name="T28" fmla="*/ 191 w 383"/>
                <a:gd name="T29" fmla="*/ 78 h 95"/>
                <a:gd name="T30" fmla="*/ 191 w 383"/>
                <a:gd name="T31" fmla="*/ 54 h 95"/>
                <a:gd name="T32" fmla="*/ 75 w 383"/>
                <a:gd name="T33" fmla="*/ 54 h 95"/>
                <a:gd name="T34" fmla="*/ 87 w 383"/>
                <a:gd name="T35" fmla="*/ 38 h 95"/>
                <a:gd name="T36" fmla="*/ 87 w 383"/>
                <a:gd name="T37" fmla="*/ 38 h 95"/>
                <a:gd name="T38" fmla="*/ 191 w 383"/>
                <a:gd name="T39" fmla="*/ 38 h 95"/>
                <a:gd name="T40" fmla="*/ 191 w 383"/>
                <a:gd name="T41" fmla="*/ 12 h 95"/>
                <a:gd name="T42" fmla="*/ 106 w 383"/>
                <a:gd name="T43" fmla="*/ 12 h 95"/>
                <a:gd name="T44" fmla="*/ 115 w 383"/>
                <a:gd name="T45" fmla="*/ 0 h 95"/>
                <a:gd name="T46" fmla="*/ 73 w 383"/>
                <a:gd name="T47" fmla="*/ 0 h 95"/>
                <a:gd name="T48" fmla="*/ 0 w 383"/>
                <a:gd name="T49" fmla="*/ 95 h 95"/>
                <a:gd name="T50" fmla="*/ 45 w 383"/>
                <a:gd name="T51" fmla="*/ 95 h 95"/>
                <a:gd name="T52" fmla="*/ 56 w 383"/>
                <a:gd name="T53" fmla="*/ 78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3" h="95">
                  <a:moveTo>
                    <a:pt x="191" y="78"/>
                  </a:moveTo>
                  <a:lnTo>
                    <a:pt x="328" y="78"/>
                  </a:lnTo>
                  <a:lnTo>
                    <a:pt x="340" y="95"/>
                  </a:lnTo>
                  <a:lnTo>
                    <a:pt x="383" y="95"/>
                  </a:lnTo>
                  <a:lnTo>
                    <a:pt x="312" y="0"/>
                  </a:lnTo>
                  <a:lnTo>
                    <a:pt x="267" y="0"/>
                  </a:lnTo>
                  <a:lnTo>
                    <a:pt x="276" y="12"/>
                  </a:lnTo>
                  <a:lnTo>
                    <a:pt x="191" y="12"/>
                  </a:lnTo>
                  <a:lnTo>
                    <a:pt x="191" y="38"/>
                  </a:lnTo>
                  <a:lnTo>
                    <a:pt x="295" y="38"/>
                  </a:lnTo>
                  <a:lnTo>
                    <a:pt x="309" y="54"/>
                  </a:lnTo>
                  <a:lnTo>
                    <a:pt x="191" y="54"/>
                  </a:lnTo>
                  <a:lnTo>
                    <a:pt x="191" y="78"/>
                  </a:lnTo>
                  <a:close/>
                  <a:moveTo>
                    <a:pt x="56" y="78"/>
                  </a:moveTo>
                  <a:lnTo>
                    <a:pt x="191" y="78"/>
                  </a:lnTo>
                  <a:lnTo>
                    <a:pt x="191" y="54"/>
                  </a:lnTo>
                  <a:lnTo>
                    <a:pt x="75" y="54"/>
                  </a:lnTo>
                  <a:lnTo>
                    <a:pt x="87" y="38"/>
                  </a:lnTo>
                  <a:lnTo>
                    <a:pt x="87" y="38"/>
                  </a:lnTo>
                  <a:lnTo>
                    <a:pt x="191" y="38"/>
                  </a:lnTo>
                  <a:lnTo>
                    <a:pt x="191" y="12"/>
                  </a:lnTo>
                  <a:lnTo>
                    <a:pt x="106" y="12"/>
                  </a:lnTo>
                  <a:lnTo>
                    <a:pt x="115" y="0"/>
                  </a:lnTo>
                  <a:lnTo>
                    <a:pt x="73" y="0"/>
                  </a:lnTo>
                  <a:lnTo>
                    <a:pt x="0" y="95"/>
                  </a:lnTo>
                  <a:lnTo>
                    <a:pt x="45" y="95"/>
                  </a:lnTo>
                  <a:lnTo>
                    <a:pt x="56"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74" name="Freeform 126"/>
            <p:cNvSpPr>
              <a:spLocks noEditPoints="1"/>
            </p:cNvSpPr>
            <p:nvPr/>
          </p:nvSpPr>
          <p:spPr bwMode="auto">
            <a:xfrm>
              <a:off x="6557963" y="1714500"/>
              <a:ext cx="555625" cy="568325"/>
            </a:xfrm>
            <a:custGeom>
              <a:avLst/>
              <a:gdLst>
                <a:gd name="T0" fmla="*/ 291 w 350"/>
                <a:gd name="T1" fmla="*/ 0 h 358"/>
                <a:gd name="T2" fmla="*/ 321 w 350"/>
                <a:gd name="T3" fmla="*/ 74 h 358"/>
                <a:gd name="T4" fmla="*/ 321 w 350"/>
                <a:gd name="T5" fmla="*/ 251 h 358"/>
                <a:gd name="T6" fmla="*/ 291 w 350"/>
                <a:gd name="T7" fmla="*/ 284 h 358"/>
                <a:gd name="T8" fmla="*/ 321 w 350"/>
                <a:gd name="T9" fmla="*/ 317 h 358"/>
                <a:gd name="T10" fmla="*/ 291 w 350"/>
                <a:gd name="T11" fmla="*/ 317 h 358"/>
                <a:gd name="T12" fmla="*/ 350 w 350"/>
                <a:gd name="T13" fmla="*/ 358 h 358"/>
                <a:gd name="T14" fmla="*/ 350 w 350"/>
                <a:gd name="T15" fmla="*/ 0 h 358"/>
                <a:gd name="T16" fmla="*/ 175 w 350"/>
                <a:gd name="T17" fmla="*/ 0 h 358"/>
                <a:gd name="T18" fmla="*/ 277 w 350"/>
                <a:gd name="T19" fmla="*/ 24 h 358"/>
                <a:gd name="T20" fmla="*/ 175 w 350"/>
                <a:gd name="T21" fmla="*/ 45 h 358"/>
                <a:gd name="T22" fmla="*/ 291 w 350"/>
                <a:gd name="T23" fmla="*/ 74 h 358"/>
                <a:gd name="T24" fmla="*/ 291 w 350"/>
                <a:gd name="T25" fmla="*/ 0 h 358"/>
                <a:gd name="T26" fmla="*/ 291 w 350"/>
                <a:gd name="T27" fmla="*/ 358 h 358"/>
                <a:gd name="T28" fmla="*/ 260 w 350"/>
                <a:gd name="T29" fmla="*/ 317 h 358"/>
                <a:gd name="T30" fmla="*/ 291 w 350"/>
                <a:gd name="T31" fmla="*/ 284 h 358"/>
                <a:gd name="T32" fmla="*/ 175 w 350"/>
                <a:gd name="T33" fmla="*/ 251 h 358"/>
                <a:gd name="T34" fmla="*/ 175 w 350"/>
                <a:gd name="T35" fmla="*/ 0 h 358"/>
                <a:gd name="T36" fmla="*/ 59 w 350"/>
                <a:gd name="T37" fmla="*/ 74 h 358"/>
                <a:gd name="T38" fmla="*/ 175 w 350"/>
                <a:gd name="T39" fmla="*/ 45 h 358"/>
                <a:gd name="T40" fmla="*/ 73 w 350"/>
                <a:gd name="T41" fmla="*/ 24 h 358"/>
                <a:gd name="T42" fmla="*/ 175 w 350"/>
                <a:gd name="T43" fmla="*/ 24 h 358"/>
                <a:gd name="T44" fmla="*/ 175 w 350"/>
                <a:gd name="T45" fmla="*/ 0 h 358"/>
                <a:gd name="T46" fmla="*/ 175 w 350"/>
                <a:gd name="T47" fmla="*/ 358 h 358"/>
                <a:gd name="T48" fmla="*/ 59 w 350"/>
                <a:gd name="T49" fmla="*/ 251 h 358"/>
                <a:gd name="T50" fmla="*/ 90 w 350"/>
                <a:gd name="T51" fmla="*/ 284 h 358"/>
                <a:gd name="T52" fmla="*/ 90 w 350"/>
                <a:gd name="T53" fmla="*/ 317 h 358"/>
                <a:gd name="T54" fmla="*/ 59 w 350"/>
                <a:gd name="T55" fmla="*/ 358 h 358"/>
                <a:gd name="T56" fmla="*/ 0 w 350"/>
                <a:gd name="T57" fmla="*/ 0 h 358"/>
                <a:gd name="T58" fmla="*/ 59 w 350"/>
                <a:gd name="T59" fmla="*/ 358 h 358"/>
                <a:gd name="T60" fmla="*/ 26 w 350"/>
                <a:gd name="T61" fmla="*/ 317 h 358"/>
                <a:gd name="T62" fmla="*/ 59 w 350"/>
                <a:gd name="T63" fmla="*/ 284 h 358"/>
                <a:gd name="T64" fmla="*/ 26 w 350"/>
                <a:gd name="T65" fmla="*/ 251 h 358"/>
                <a:gd name="T66" fmla="*/ 59 w 350"/>
                <a:gd name="T67" fmla="*/ 74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0" h="358">
                  <a:moveTo>
                    <a:pt x="350" y="0"/>
                  </a:moveTo>
                  <a:lnTo>
                    <a:pt x="291" y="0"/>
                  </a:lnTo>
                  <a:lnTo>
                    <a:pt x="291" y="74"/>
                  </a:lnTo>
                  <a:lnTo>
                    <a:pt x="321" y="74"/>
                  </a:lnTo>
                  <a:lnTo>
                    <a:pt x="321" y="251"/>
                  </a:lnTo>
                  <a:lnTo>
                    <a:pt x="321" y="251"/>
                  </a:lnTo>
                  <a:lnTo>
                    <a:pt x="291" y="251"/>
                  </a:lnTo>
                  <a:lnTo>
                    <a:pt x="291" y="284"/>
                  </a:lnTo>
                  <a:lnTo>
                    <a:pt x="321" y="284"/>
                  </a:lnTo>
                  <a:lnTo>
                    <a:pt x="321" y="317"/>
                  </a:lnTo>
                  <a:lnTo>
                    <a:pt x="321" y="317"/>
                  </a:lnTo>
                  <a:lnTo>
                    <a:pt x="291" y="317"/>
                  </a:lnTo>
                  <a:lnTo>
                    <a:pt x="291" y="358"/>
                  </a:lnTo>
                  <a:lnTo>
                    <a:pt x="350" y="358"/>
                  </a:lnTo>
                  <a:lnTo>
                    <a:pt x="350" y="0"/>
                  </a:lnTo>
                  <a:lnTo>
                    <a:pt x="350" y="0"/>
                  </a:lnTo>
                  <a:close/>
                  <a:moveTo>
                    <a:pt x="291" y="0"/>
                  </a:moveTo>
                  <a:lnTo>
                    <a:pt x="175" y="0"/>
                  </a:lnTo>
                  <a:lnTo>
                    <a:pt x="175" y="24"/>
                  </a:lnTo>
                  <a:lnTo>
                    <a:pt x="277" y="24"/>
                  </a:lnTo>
                  <a:lnTo>
                    <a:pt x="277" y="45"/>
                  </a:lnTo>
                  <a:lnTo>
                    <a:pt x="175" y="45"/>
                  </a:lnTo>
                  <a:lnTo>
                    <a:pt x="175" y="74"/>
                  </a:lnTo>
                  <a:lnTo>
                    <a:pt x="291" y="74"/>
                  </a:lnTo>
                  <a:lnTo>
                    <a:pt x="291" y="0"/>
                  </a:lnTo>
                  <a:lnTo>
                    <a:pt x="291" y="0"/>
                  </a:lnTo>
                  <a:close/>
                  <a:moveTo>
                    <a:pt x="175" y="358"/>
                  </a:moveTo>
                  <a:lnTo>
                    <a:pt x="291" y="358"/>
                  </a:lnTo>
                  <a:lnTo>
                    <a:pt x="291" y="317"/>
                  </a:lnTo>
                  <a:lnTo>
                    <a:pt x="260" y="317"/>
                  </a:lnTo>
                  <a:lnTo>
                    <a:pt x="260" y="284"/>
                  </a:lnTo>
                  <a:lnTo>
                    <a:pt x="291" y="284"/>
                  </a:lnTo>
                  <a:lnTo>
                    <a:pt x="291" y="251"/>
                  </a:lnTo>
                  <a:lnTo>
                    <a:pt x="175" y="251"/>
                  </a:lnTo>
                  <a:lnTo>
                    <a:pt x="175" y="358"/>
                  </a:lnTo>
                  <a:close/>
                  <a:moveTo>
                    <a:pt x="175" y="0"/>
                  </a:moveTo>
                  <a:lnTo>
                    <a:pt x="59" y="0"/>
                  </a:lnTo>
                  <a:lnTo>
                    <a:pt x="59" y="74"/>
                  </a:lnTo>
                  <a:lnTo>
                    <a:pt x="175" y="74"/>
                  </a:lnTo>
                  <a:lnTo>
                    <a:pt x="175" y="45"/>
                  </a:lnTo>
                  <a:lnTo>
                    <a:pt x="73" y="45"/>
                  </a:lnTo>
                  <a:lnTo>
                    <a:pt x="73" y="24"/>
                  </a:lnTo>
                  <a:lnTo>
                    <a:pt x="73" y="24"/>
                  </a:lnTo>
                  <a:lnTo>
                    <a:pt x="175" y="24"/>
                  </a:lnTo>
                  <a:lnTo>
                    <a:pt x="175" y="0"/>
                  </a:lnTo>
                  <a:lnTo>
                    <a:pt x="175" y="0"/>
                  </a:lnTo>
                  <a:close/>
                  <a:moveTo>
                    <a:pt x="59" y="358"/>
                  </a:moveTo>
                  <a:lnTo>
                    <a:pt x="175" y="358"/>
                  </a:lnTo>
                  <a:lnTo>
                    <a:pt x="175" y="251"/>
                  </a:lnTo>
                  <a:lnTo>
                    <a:pt x="59" y="251"/>
                  </a:lnTo>
                  <a:lnTo>
                    <a:pt x="59" y="284"/>
                  </a:lnTo>
                  <a:lnTo>
                    <a:pt x="90" y="284"/>
                  </a:lnTo>
                  <a:lnTo>
                    <a:pt x="90" y="317"/>
                  </a:lnTo>
                  <a:lnTo>
                    <a:pt x="90" y="317"/>
                  </a:lnTo>
                  <a:lnTo>
                    <a:pt x="59" y="317"/>
                  </a:lnTo>
                  <a:lnTo>
                    <a:pt x="59" y="358"/>
                  </a:lnTo>
                  <a:close/>
                  <a:moveTo>
                    <a:pt x="59" y="0"/>
                  </a:moveTo>
                  <a:lnTo>
                    <a:pt x="0" y="0"/>
                  </a:lnTo>
                  <a:lnTo>
                    <a:pt x="0" y="358"/>
                  </a:lnTo>
                  <a:lnTo>
                    <a:pt x="59" y="358"/>
                  </a:lnTo>
                  <a:lnTo>
                    <a:pt x="59" y="317"/>
                  </a:lnTo>
                  <a:lnTo>
                    <a:pt x="26" y="317"/>
                  </a:lnTo>
                  <a:lnTo>
                    <a:pt x="26" y="284"/>
                  </a:lnTo>
                  <a:lnTo>
                    <a:pt x="59" y="284"/>
                  </a:lnTo>
                  <a:lnTo>
                    <a:pt x="59" y="251"/>
                  </a:lnTo>
                  <a:lnTo>
                    <a:pt x="26" y="251"/>
                  </a:lnTo>
                  <a:lnTo>
                    <a:pt x="26" y="74"/>
                  </a:lnTo>
                  <a:lnTo>
                    <a:pt x="59" y="74"/>
                  </a:lnTo>
                  <a:lnTo>
                    <a:pt x="5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75" name="Freeform 127"/>
            <p:cNvSpPr>
              <a:spLocks/>
            </p:cNvSpPr>
            <p:nvPr/>
          </p:nvSpPr>
          <p:spPr bwMode="auto">
            <a:xfrm>
              <a:off x="4197350" y="5392738"/>
              <a:ext cx="495300" cy="128588"/>
            </a:xfrm>
            <a:custGeom>
              <a:avLst/>
              <a:gdLst>
                <a:gd name="T0" fmla="*/ 203 w 312"/>
                <a:gd name="T1" fmla="*/ 43 h 81"/>
                <a:gd name="T2" fmla="*/ 108 w 312"/>
                <a:gd name="T3" fmla="*/ 43 h 81"/>
                <a:gd name="T4" fmla="*/ 108 w 312"/>
                <a:gd name="T5" fmla="*/ 0 h 81"/>
                <a:gd name="T6" fmla="*/ 0 w 312"/>
                <a:gd name="T7" fmla="*/ 0 h 81"/>
                <a:gd name="T8" fmla="*/ 0 w 312"/>
                <a:gd name="T9" fmla="*/ 81 h 81"/>
                <a:gd name="T10" fmla="*/ 312 w 312"/>
                <a:gd name="T11" fmla="*/ 81 h 81"/>
                <a:gd name="T12" fmla="*/ 312 w 312"/>
                <a:gd name="T13" fmla="*/ 0 h 81"/>
                <a:gd name="T14" fmla="*/ 203 w 312"/>
                <a:gd name="T15" fmla="*/ 0 h 81"/>
                <a:gd name="T16" fmla="*/ 203 w 312"/>
                <a:gd name="T17" fmla="*/ 43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2" h="81">
                  <a:moveTo>
                    <a:pt x="203" y="43"/>
                  </a:moveTo>
                  <a:lnTo>
                    <a:pt x="108" y="43"/>
                  </a:lnTo>
                  <a:lnTo>
                    <a:pt x="108" y="0"/>
                  </a:lnTo>
                  <a:lnTo>
                    <a:pt x="0" y="0"/>
                  </a:lnTo>
                  <a:lnTo>
                    <a:pt x="0" y="81"/>
                  </a:lnTo>
                  <a:lnTo>
                    <a:pt x="312" y="81"/>
                  </a:lnTo>
                  <a:lnTo>
                    <a:pt x="312" y="0"/>
                  </a:lnTo>
                  <a:lnTo>
                    <a:pt x="203" y="0"/>
                  </a:lnTo>
                  <a:lnTo>
                    <a:pt x="203"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76" name="Rectangle 128"/>
            <p:cNvSpPr>
              <a:spLocks noChangeArrowheads="1"/>
            </p:cNvSpPr>
            <p:nvPr/>
          </p:nvSpPr>
          <p:spPr bwMode="auto">
            <a:xfrm>
              <a:off x="4398963" y="5392738"/>
              <a:ext cx="93663" cy="38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77" name="Freeform 129"/>
            <p:cNvSpPr>
              <a:spLocks noEditPoints="1"/>
            </p:cNvSpPr>
            <p:nvPr/>
          </p:nvSpPr>
          <p:spPr bwMode="auto">
            <a:xfrm>
              <a:off x="4197350" y="5103813"/>
              <a:ext cx="495300" cy="258763"/>
            </a:xfrm>
            <a:custGeom>
              <a:avLst/>
              <a:gdLst>
                <a:gd name="T0" fmla="*/ 234 w 312"/>
                <a:gd name="T1" fmla="*/ 0 h 163"/>
                <a:gd name="T2" fmla="*/ 156 w 312"/>
                <a:gd name="T3" fmla="*/ 0 h 163"/>
                <a:gd name="T4" fmla="*/ 156 w 312"/>
                <a:gd name="T5" fmla="*/ 28 h 163"/>
                <a:gd name="T6" fmla="*/ 205 w 312"/>
                <a:gd name="T7" fmla="*/ 28 h 163"/>
                <a:gd name="T8" fmla="*/ 205 w 312"/>
                <a:gd name="T9" fmla="*/ 59 h 163"/>
                <a:gd name="T10" fmla="*/ 156 w 312"/>
                <a:gd name="T11" fmla="*/ 59 h 163"/>
                <a:gd name="T12" fmla="*/ 156 w 312"/>
                <a:gd name="T13" fmla="*/ 163 h 163"/>
                <a:gd name="T14" fmla="*/ 203 w 312"/>
                <a:gd name="T15" fmla="*/ 163 h 163"/>
                <a:gd name="T16" fmla="*/ 312 w 312"/>
                <a:gd name="T17" fmla="*/ 163 h 163"/>
                <a:gd name="T18" fmla="*/ 312 w 312"/>
                <a:gd name="T19" fmla="*/ 59 h 163"/>
                <a:gd name="T20" fmla="*/ 234 w 312"/>
                <a:gd name="T21" fmla="*/ 59 h 163"/>
                <a:gd name="T22" fmla="*/ 234 w 312"/>
                <a:gd name="T23" fmla="*/ 0 h 163"/>
                <a:gd name="T24" fmla="*/ 156 w 312"/>
                <a:gd name="T25" fmla="*/ 0 h 163"/>
                <a:gd name="T26" fmla="*/ 80 w 312"/>
                <a:gd name="T27" fmla="*/ 0 h 163"/>
                <a:gd name="T28" fmla="*/ 80 w 312"/>
                <a:gd name="T29" fmla="*/ 59 h 163"/>
                <a:gd name="T30" fmla="*/ 0 w 312"/>
                <a:gd name="T31" fmla="*/ 59 h 163"/>
                <a:gd name="T32" fmla="*/ 0 w 312"/>
                <a:gd name="T33" fmla="*/ 163 h 163"/>
                <a:gd name="T34" fmla="*/ 108 w 312"/>
                <a:gd name="T35" fmla="*/ 163 h 163"/>
                <a:gd name="T36" fmla="*/ 156 w 312"/>
                <a:gd name="T37" fmla="*/ 163 h 163"/>
                <a:gd name="T38" fmla="*/ 156 w 312"/>
                <a:gd name="T39" fmla="*/ 59 h 163"/>
                <a:gd name="T40" fmla="*/ 106 w 312"/>
                <a:gd name="T41" fmla="*/ 59 h 163"/>
                <a:gd name="T42" fmla="*/ 106 w 312"/>
                <a:gd name="T43" fmla="*/ 59 h 163"/>
                <a:gd name="T44" fmla="*/ 106 w 312"/>
                <a:gd name="T45" fmla="*/ 28 h 163"/>
                <a:gd name="T46" fmla="*/ 156 w 312"/>
                <a:gd name="T47" fmla="*/ 28 h 163"/>
                <a:gd name="T48" fmla="*/ 156 w 312"/>
                <a:gd name="T49" fmla="*/ 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2" h="163">
                  <a:moveTo>
                    <a:pt x="234" y="0"/>
                  </a:moveTo>
                  <a:lnTo>
                    <a:pt x="156" y="0"/>
                  </a:lnTo>
                  <a:lnTo>
                    <a:pt x="156" y="28"/>
                  </a:lnTo>
                  <a:lnTo>
                    <a:pt x="205" y="28"/>
                  </a:lnTo>
                  <a:lnTo>
                    <a:pt x="205" y="59"/>
                  </a:lnTo>
                  <a:lnTo>
                    <a:pt x="156" y="59"/>
                  </a:lnTo>
                  <a:lnTo>
                    <a:pt x="156" y="163"/>
                  </a:lnTo>
                  <a:lnTo>
                    <a:pt x="203" y="163"/>
                  </a:lnTo>
                  <a:lnTo>
                    <a:pt x="312" y="163"/>
                  </a:lnTo>
                  <a:lnTo>
                    <a:pt x="312" y="59"/>
                  </a:lnTo>
                  <a:lnTo>
                    <a:pt x="234" y="59"/>
                  </a:lnTo>
                  <a:lnTo>
                    <a:pt x="234" y="0"/>
                  </a:lnTo>
                  <a:close/>
                  <a:moveTo>
                    <a:pt x="156" y="0"/>
                  </a:moveTo>
                  <a:lnTo>
                    <a:pt x="80" y="0"/>
                  </a:lnTo>
                  <a:lnTo>
                    <a:pt x="80" y="59"/>
                  </a:lnTo>
                  <a:lnTo>
                    <a:pt x="0" y="59"/>
                  </a:lnTo>
                  <a:lnTo>
                    <a:pt x="0" y="163"/>
                  </a:lnTo>
                  <a:lnTo>
                    <a:pt x="108" y="163"/>
                  </a:lnTo>
                  <a:lnTo>
                    <a:pt x="156" y="163"/>
                  </a:lnTo>
                  <a:lnTo>
                    <a:pt x="156" y="59"/>
                  </a:lnTo>
                  <a:lnTo>
                    <a:pt x="106" y="59"/>
                  </a:lnTo>
                  <a:lnTo>
                    <a:pt x="106" y="59"/>
                  </a:lnTo>
                  <a:lnTo>
                    <a:pt x="106" y="28"/>
                  </a:lnTo>
                  <a:lnTo>
                    <a:pt x="156" y="28"/>
                  </a:lnTo>
                  <a:lnTo>
                    <a:pt x="1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78" name="Freeform 130"/>
            <p:cNvSpPr>
              <a:spLocks/>
            </p:cNvSpPr>
            <p:nvPr/>
          </p:nvSpPr>
          <p:spPr bwMode="auto">
            <a:xfrm>
              <a:off x="9556750" y="1790700"/>
              <a:ext cx="623888" cy="712788"/>
            </a:xfrm>
            <a:custGeom>
              <a:avLst/>
              <a:gdLst>
                <a:gd name="T0" fmla="*/ 146 w 166"/>
                <a:gd name="T1" fmla="*/ 6 h 190"/>
                <a:gd name="T2" fmla="*/ 107 w 166"/>
                <a:gd name="T3" fmla="*/ 29 h 190"/>
                <a:gd name="T4" fmla="*/ 91 w 166"/>
                <a:gd name="T5" fmla="*/ 52 h 190"/>
                <a:gd name="T6" fmla="*/ 14 w 166"/>
                <a:gd name="T7" fmla="*/ 38 h 190"/>
                <a:gd name="T8" fmla="*/ 3 w 166"/>
                <a:gd name="T9" fmla="*/ 55 h 190"/>
                <a:gd name="T10" fmla="*/ 71 w 166"/>
                <a:gd name="T11" fmla="*/ 83 h 190"/>
                <a:gd name="T12" fmla="*/ 49 w 166"/>
                <a:gd name="T13" fmla="*/ 115 h 190"/>
                <a:gd name="T14" fmla="*/ 11 w 166"/>
                <a:gd name="T15" fmla="*/ 117 h 190"/>
                <a:gd name="T16" fmla="*/ 0 w 166"/>
                <a:gd name="T17" fmla="*/ 134 h 190"/>
                <a:gd name="T18" fmla="*/ 52 w 166"/>
                <a:gd name="T19" fmla="*/ 147 h 190"/>
                <a:gd name="T20" fmla="*/ 83 w 166"/>
                <a:gd name="T21" fmla="*/ 190 h 190"/>
                <a:gd name="T22" fmla="*/ 95 w 166"/>
                <a:gd name="T23" fmla="*/ 173 h 190"/>
                <a:gd name="T24" fmla="*/ 82 w 166"/>
                <a:gd name="T25" fmla="*/ 139 h 190"/>
                <a:gd name="T26" fmla="*/ 104 w 166"/>
                <a:gd name="T27" fmla="*/ 105 h 190"/>
                <a:gd name="T28" fmla="*/ 155 w 166"/>
                <a:gd name="T29" fmla="*/ 156 h 190"/>
                <a:gd name="T30" fmla="*/ 166 w 166"/>
                <a:gd name="T31" fmla="*/ 139 h 190"/>
                <a:gd name="T32" fmla="*/ 125 w 166"/>
                <a:gd name="T33" fmla="*/ 75 h 190"/>
                <a:gd name="T34" fmla="*/ 140 w 166"/>
                <a:gd name="T35" fmla="*/ 51 h 190"/>
                <a:gd name="T36" fmla="*/ 146 w 166"/>
                <a:gd name="T37" fmla="*/ 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6" h="190">
                  <a:moveTo>
                    <a:pt x="146" y="6"/>
                  </a:moveTo>
                  <a:cubicBezTo>
                    <a:pt x="137" y="0"/>
                    <a:pt x="113" y="19"/>
                    <a:pt x="107" y="29"/>
                  </a:cubicBezTo>
                  <a:cubicBezTo>
                    <a:pt x="91" y="52"/>
                    <a:pt x="91" y="52"/>
                    <a:pt x="91" y="52"/>
                  </a:cubicBezTo>
                  <a:cubicBezTo>
                    <a:pt x="14" y="38"/>
                    <a:pt x="14" y="38"/>
                    <a:pt x="14" y="38"/>
                  </a:cubicBezTo>
                  <a:cubicBezTo>
                    <a:pt x="3" y="55"/>
                    <a:pt x="3" y="55"/>
                    <a:pt x="3" y="55"/>
                  </a:cubicBezTo>
                  <a:cubicBezTo>
                    <a:pt x="71" y="83"/>
                    <a:pt x="71" y="83"/>
                    <a:pt x="71" y="83"/>
                  </a:cubicBezTo>
                  <a:cubicBezTo>
                    <a:pt x="49" y="115"/>
                    <a:pt x="49" y="115"/>
                    <a:pt x="49" y="115"/>
                  </a:cubicBezTo>
                  <a:cubicBezTo>
                    <a:pt x="11" y="117"/>
                    <a:pt x="11" y="117"/>
                    <a:pt x="11" y="117"/>
                  </a:cubicBezTo>
                  <a:cubicBezTo>
                    <a:pt x="0" y="134"/>
                    <a:pt x="0" y="134"/>
                    <a:pt x="0" y="134"/>
                  </a:cubicBezTo>
                  <a:cubicBezTo>
                    <a:pt x="52" y="147"/>
                    <a:pt x="52" y="147"/>
                    <a:pt x="52" y="147"/>
                  </a:cubicBezTo>
                  <a:cubicBezTo>
                    <a:pt x="83" y="190"/>
                    <a:pt x="83" y="190"/>
                    <a:pt x="83" y="190"/>
                  </a:cubicBezTo>
                  <a:cubicBezTo>
                    <a:pt x="95" y="173"/>
                    <a:pt x="95" y="173"/>
                    <a:pt x="95" y="173"/>
                  </a:cubicBezTo>
                  <a:cubicBezTo>
                    <a:pt x="82" y="139"/>
                    <a:pt x="82" y="139"/>
                    <a:pt x="82" y="139"/>
                  </a:cubicBezTo>
                  <a:cubicBezTo>
                    <a:pt x="104" y="105"/>
                    <a:pt x="104" y="105"/>
                    <a:pt x="104" y="105"/>
                  </a:cubicBezTo>
                  <a:cubicBezTo>
                    <a:pt x="155" y="156"/>
                    <a:pt x="155" y="156"/>
                    <a:pt x="155" y="156"/>
                  </a:cubicBezTo>
                  <a:cubicBezTo>
                    <a:pt x="166" y="139"/>
                    <a:pt x="166" y="139"/>
                    <a:pt x="166" y="139"/>
                  </a:cubicBezTo>
                  <a:cubicBezTo>
                    <a:pt x="125" y="75"/>
                    <a:pt x="125" y="75"/>
                    <a:pt x="125" y="75"/>
                  </a:cubicBezTo>
                  <a:cubicBezTo>
                    <a:pt x="140" y="51"/>
                    <a:pt x="140" y="51"/>
                    <a:pt x="140" y="51"/>
                  </a:cubicBezTo>
                  <a:cubicBezTo>
                    <a:pt x="147" y="42"/>
                    <a:pt x="155" y="12"/>
                    <a:pt x="14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79" name="Freeform 131"/>
            <p:cNvSpPr>
              <a:spLocks noEditPoints="1"/>
            </p:cNvSpPr>
            <p:nvPr/>
          </p:nvSpPr>
          <p:spPr bwMode="auto">
            <a:xfrm>
              <a:off x="2732088" y="771525"/>
              <a:ext cx="544513" cy="338138"/>
            </a:xfrm>
            <a:custGeom>
              <a:avLst/>
              <a:gdLst>
                <a:gd name="T0" fmla="*/ 270 w 343"/>
                <a:gd name="T1" fmla="*/ 213 h 213"/>
                <a:gd name="T2" fmla="*/ 343 w 343"/>
                <a:gd name="T3" fmla="*/ 213 h 213"/>
                <a:gd name="T4" fmla="*/ 343 w 343"/>
                <a:gd name="T5" fmla="*/ 119 h 213"/>
                <a:gd name="T6" fmla="*/ 303 w 343"/>
                <a:gd name="T7" fmla="*/ 119 h 213"/>
                <a:gd name="T8" fmla="*/ 303 w 343"/>
                <a:gd name="T9" fmla="*/ 0 h 213"/>
                <a:gd name="T10" fmla="*/ 270 w 343"/>
                <a:gd name="T11" fmla="*/ 0 h 213"/>
                <a:gd name="T12" fmla="*/ 270 w 343"/>
                <a:gd name="T13" fmla="*/ 149 h 213"/>
                <a:gd name="T14" fmla="*/ 301 w 343"/>
                <a:gd name="T15" fmla="*/ 149 h 213"/>
                <a:gd name="T16" fmla="*/ 301 w 343"/>
                <a:gd name="T17" fmla="*/ 190 h 213"/>
                <a:gd name="T18" fmla="*/ 301 w 343"/>
                <a:gd name="T19" fmla="*/ 190 h 213"/>
                <a:gd name="T20" fmla="*/ 270 w 343"/>
                <a:gd name="T21" fmla="*/ 190 h 213"/>
                <a:gd name="T22" fmla="*/ 270 w 343"/>
                <a:gd name="T23" fmla="*/ 213 h 213"/>
                <a:gd name="T24" fmla="*/ 223 w 343"/>
                <a:gd name="T25" fmla="*/ 0 h 213"/>
                <a:gd name="T26" fmla="*/ 223 w 343"/>
                <a:gd name="T27" fmla="*/ 119 h 213"/>
                <a:gd name="T28" fmla="*/ 171 w 343"/>
                <a:gd name="T29" fmla="*/ 119 h 213"/>
                <a:gd name="T30" fmla="*/ 171 w 343"/>
                <a:gd name="T31" fmla="*/ 149 h 213"/>
                <a:gd name="T32" fmla="*/ 201 w 343"/>
                <a:gd name="T33" fmla="*/ 149 h 213"/>
                <a:gd name="T34" fmla="*/ 201 w 343"/>
                <a:gd name="T35" fmla="*/ 190 h 213"/>
                <a:gd name="T36" fmla="*/ 201 w 343"/>
                <a:gd name="T37" fmla="*/ 190 h 213"/>
                <a:gd name="T38" fmla="*/ 171 w 343"/>
                <a:gd name="T39" fmla="*/ 190 h 213"/>
                <a:gd name="T40" fmla="*/ 171 w 343"/>
                <a:gd name="T41" fmla="*/ 213 h 213"/>
                <a:gd name="T42" fmla="*/ 270 w 343"/>
                <a:gd name="T43" fmla="*/ 213 h 213"/>
                <a:gd name="T44" fmla="*/ 270 w 343"/>
                <a:gd name="T45" fmla="*/ 190 h 213"/>
                <a:gd name="T46" fmla="*/ 242 w 343"/>
                <a:gd name="T47" fmla="*/ 190 h 213"/>
                <a:gd name="T48" fmla="*/ 242 w 343"/>
                <a:gd name="T49" fmla="*/ 149 h 213"/>
                <a:gd name="T50" fmla="*/ 270 w 343"/>
                <a:gd name="T51" fmla="*/ 149 h 213"/>
                <a:gd name="T52" fmla="*/ 270 w 343"/>
                <a:gd name="T53" fmla="*/ 0 h 213"/>
                <a:gd name="T54" fmla="*/ 223 w 343"/>
                <a:gd name="T55" fmla="*/ 0 h 213"/>
                <a:gd name="T56" fmla="*/ 171 w 343"/>
                <a:gd name="T57" fmla="*/ 119 h 213"/>
                <a:gd name="T58" fmla="*/ 74 w 343"/>
                <a:gd name="T59" fmla="*/ 119 h 213"/>
                <a:gd name="T60" fmla="*/ 74 w 343"/>
                <a:gd name="T61" fmla="*/ 149 h 213"/>
                <a:gd name="T62" fmla="*/ 102 w 343"/>
                <a:gd name="T63" fmla="*/ 149 h 213"/>
                <a:gd name="T64" fmla="*/ 102 w 343"/>
                <a:gd name="T65" fmla="*/ 190 h 213"/>
                <a:gd name="T66" fmla="*/ 102 w 343"/>
                <a:gd name="T67" fmla="*/ 190 h 213"/>
                <a:gd name="T68" fmla="*/ 74 w 343"/>
                <a:gd name="T69" fmla="*/ 190 h 213"/>
                <a:gd name="T70" fmla="*/ 74 w 343"/>
                <a:gd name="T71" fmla="*/ 213 h 213"/>
                <a:gd name="T72" fmla="*/ 171 w 343"/>
                <a:gd name="T73" fmla="*/ 213 h 213"/>
                <a:gd name="T74" fmla="*/ 171 w 343"/>
                <a:gd name="T75" fmla="*/ 190 h 213"/>
                <a:gd name="T76" fmla="*/ 142 w 343"/>
                <a:gd name="T77" fmla="*/ 190 h 213"/>
                <a:gd name="T78" fmla="*/ 142 w 343"/>
                <a:gd name="T79" fmla="*/ 149 h 213"/>
                <a:gd name="T80" fmla="*/ 171 w 343"/>
                <a:gd name="T81" fmla="*/ 149 h 213"/>
                <a:gd name="T82" fmla="*/ 171 w 343"/>
                <a:gd name="T83" fmla="*/ 119 h 213"/>
                <a:gd name="T84" fmla="*/ 74 w 343"/>
                <a:gd name="T85" fmla="*/ 119 h 213"/>
                <a:gd name="T86" fmla="*/ 0 w 343"/>
                <a:gd name="T87" fmla="*/ 119 h 213"/>
                <a:gd name="T88" fmla="*/ 0 w 343"/>
                <a:gd name="T89" fmla="*/ 213 h 213"/>
                <a:gd name="T90" fmla="*/ 74 w 343"/>
                <a:gd name="T91" fmla="*/ 213 h 213"/>
                <a:gd name="T92" fmla="*/ 74 w 343"/>
                <a:gd name="T93" fmla="*/ 190 h 213"/>
                <a:gd name="T94" fmla="*/ 43 w 343"/>
                <a:gd name="T95" fmla="*/ 190 h 213"/>
                <a:gd name="T96" fmla="*/ 43 w 343"/>
                <a:gd name="T97" fmla="*/ 149 h 213"/>
                <a:gd name="T98" fmla="*/ 74 w 343"/>
                <a:gd name="T99" fmla="*/ 149 h 213"/>
                <a:gd name="T100" fmla="*/ 74 w 343"/>
                <a:gd name="T101" fmla="*/ 119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43" h="213">
                  <a:moveTo>
                    <a:pt x="270" y="213"/>
                  </a:moveTo>
                  <a:lnTo>
                    <a:pt x="343" y="213"/>
                  </a:lnTo>
                  <a:lnTo>
                    <a:pt x="343" y="119"/>
                  </a:lnTo>
                  <a:lnTo>
                    <a:pt x="303" y="119"/>
                  </a:lnTo>
                  <a:lnTo>
                    <a:pt x="303" y="0"/>
                  </a:lnTo>
                  <a:lnTo>
                    <a:pt x="270" y="0"/>
                  </a:lnTo>
                  <a:lnTo>
                    <a:pt x="270" y="149"/>
                  </a:lnTo>
                  <a:lnTo>
                    <a:pt x="301" y="149"/>
                  </a:lnTo>
                  <a:lnTo>
                    <a:pt x="301" y="190"/>
                  </a:lnTo>
                  <a:lnTo>
                    <a:pt x="301" y="190"/>
                  </a:lnTo>
                  <a:lnTo>
                    <a:pt x="270" y="190"/>
                  </a:lnTo>
                  <a:lnTo>
                    <a:pt x="270" y="213"/>
                  </a:lnTo>
                  <a:close/>
                  <a:moveTo>
                    <a:pt x="223" y="0"/>
                  </a:moveTo>
                  <a:lnTo>
                    <a:pt x="223" y="119"/>
                  </a:lnTo>
                  <a:lnTo>
                    <a:pt x="171" y="119"/>
                  </a:lnTo>
                  <a:lnTo>
                    <a:pt x="171" y="149"/>
                  </a:lnTo>
                  <a:lnTo>
                    <a:pt x="201" y="149"/>
                  </a:lnTo>
                  <a:lnTo>
                    <a:pt x="201" y="190"/>
                  </a:lnTo>
                  <a:lnTo>
                    <a:pt x="201" y="190"/>
                  </a:lnTo>
                  <a:lnTo>
                    <a:pt x="171" y="190"/>
                  </a:lnTo>
                  <a:lnTo>
                    <a:pt x="171" y="213"/>
                  </a:lnTo>
                  <a:lnTo>
                    <a:pt x="270" y="213"/>
                  </a:lnTo>
                  <a:lnTo>
                    <a:pt x="270" y="190"/>
                  </a:lnTo>
                  <a:lnTo>
                    <a:pt x="242" y="190"/>
                  </a:lnTo>
                  <a:lnTo>
                    <a:pt x="242" y="149"/>
                  </a:lnTo>
                  <a:lnTo>
                    <a:pt x="270" y="149"/>
                  </a:lnTo>
                  <a:lnTo>
                    <a:pt x="270" y="0"/>
                  </a:lnTo>
                  <a:lnTo>
                    <a:pt x="223" y="0"/>
                  </a:lnTo>
                  <a:close/>
                  <a:moveTo>
                    <a:pt x="171" y="119"/>
                  </a:moveTo>
                  <a:lnTo>
                    <a:pt x="74" y="119"/>
                  </a:lnTo>
                  <a:lnTo>
                    <a:pt x="74" y="149"/>
                  </a:lnTo>
                  <a:lnTo>
                    <a:pt x="102" y="149"/>
                  </a:lnTo>
                  <a:lnTo>
                    <a:pt x="102" y="190"/>
                  </a:lnTo>
                  <a:lnTo>
                    <a:pt x="102" y="190"/>
                  </a:lnTo>
                  <a:lnTo>
                    <a:pt x="74" y="190"/>
                  </a:lnTo>
                  <a:lnTo>
                    <a:pt x="74" y="213"/>
                  </a:lnTo>
                  <a:lnTo>
                    <a:pt x="171" y="213"/>
                  </a:lnTo>
                  <a:lnTo>
                    <a:pt x="171" y="190"/>
                  </a:lnTo>
                  <a:lnTo>
                    <a:pt x="142" y="190"/>
                  </a:lnTo>
                  <a:lnTo>
                    <a:pt x="142" y="149"/>
                  </a:lnTo>
                  <a:lnTo>
                    <a:pt x="171" y="149"/>
                  </a:lnTo>
                  <a:lnTo>
                    <a:pt x="171" y="119"/>
                  </a:lnTo>
                  <a:close/>
                  <a:moveTo>
                    <a:pt x="74" y="119"/>
                  </a:moveTo>
                  <a:lnTo>
                    <a:pt x="0" y="119"/>
                  </a:lnTo>
                  <a:lnTo>
                    <a:pt x="0" y="213"/>
                  </a:lnTo>
                  <a:lnTo>
                    <a:pt x="74" y="213"/>
                  </a:lnTo>
                  <a:lnTo>
                    <a:pt x="74" y="190"/>
                  </a:lnTo>
                  <a:lnTo>
                    <a:pt x="43" y="190"/>
                  </a:lnTo>
                  <a:lnTo>
                    <a:pt x="43" y="149"/>
                  </a:lnTo>
                  <a:lnTo>
                    <a:pt x="74" y="149"/>
                  </a:lnTo>
                  <a:lnTo>
                    <a:pt x="74" y="1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80" name="Freeform 132"/>
            <p:cNvSpPr>
              <a:spLocks/>
            </p:cNvSpPr>
            <p:nvPr/>
          </p:nvSpPr>
          <p:spPr bwMode="auto">
            <a:xfrm>
              <a:off x="2601913" y="1128713"/>
              <a:ext cx="738188" cy="241300"/>
            </a:xfrm>
            <a:custGeom>
              <a:avLst/>
              <a:gdLst>
                <a:gd name="T0" fmla="*/ 449 w 465"/>
                <a:gd name="T1" fmla="*/ 152 h 152"/>
                <a:gd name="T2" fmla="*/ 465 w 465"/>
                <a:gd name="T3" fmla="*/ 0 h 152"/>
                <a:gd name="T4" fmla="*/ 0 w 465"/>
                <a:gd name="T5" fmla="*/ 0 h 152"/>
                <a:gd name="T6" fmla="*/ 52 w 465"/>
                <a:gd name="T7" fmla="*/ 152 h 152"/>
                <a:gd name="T8" fmla="*/ 449 w 465"/>
                <a:gd name="T9" fmla="*/ 152 h 152"/>
              </a:gdLst>
              <a:ahLst/>
              <a:cxnLst>
                <a:cxn ang="0">
                  <a:pos x="T0" y="T1"/>
                </a:cxn>
                <a:cxn ang="0">
                  <a:pos x="T2" y="T3"/>
                </a:cxn>
                <a:cxn ang="0">
                  <a:pos x="T4" y="T5"/>
                </a:cxn>
                <a:cxn ang="0">
                  <a:pos x="T6" y="T7"/>
                </a:cxn>
                <a:cxn ang="0">
                  <a:pos x="T8" y="T9"/>
                </a:cxn>
              </a:cxnLst>
              <a:rect l="0" t="0" r="r" b="b"/>
              <a:pathLst>
                <a:path w="465" h="152">
                  <a:moveTo>
                    <a:pt x="449" y="152"/>
                  </a:moveTo>
                  <a:lnTo>
                    <a:pt x="465" y="0"/>
                  </a:lnTo>
                  <a:lnTo>
                    <a:pt x="0" y="0"/>
                  </a:lnTo>
                  <a:lnTo>
                    <a:pt x="52" y="152"/>
                  </a:lnTo>
                  <a:lnTo>
                    <a:pt x="449" y="1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81" name="Freeform 133"/>
            <p:cNvSpPr>
              <a:spLocks noEditPoints="1"/>
            </p:cNvSpPr>
            <p:nvPr/>
          </p:nvSpPr>
          <p:spPr bwMode="auto">
            <a:xfrm>
              <a:off x="1479550" y="787400"/>
              <a:ext cx="377825" cy="612775"/>
            </a:xfrm>
            <a:custGeom>
              <a:avLst/>
              <a:gdLst>
                <a:gd name="T0" fmla="*/ 238 w 238"/>
                <a:gd name="T1" fmla="*/ 386 h 386"/>
                <a:gd name="T2" fmla="*/ 212 w 238"/>
                <a:gd name="T3" fmla="*/ 7 h 386"/>
                <a:gd name="T4" fmla="*/ 191 w 238"/>
                <a:gd name="T5" fmla="*/ 0 h 386"/>
                <a:gd name="T6" fmla="*/ 212 w 238"/>
                <a:gd name="T7" fmla="*/ 31 h 386"/>
                <a:gd name="T8" fmla="*/ 212 w 238"/>
                <a:gd name="T9" fmla="*/ 248 h 386"/>
                <a:gd name="T10" fmla="*/ 191 w 238"/>
                <a:gd name="T11" fmla="*/ 277 h 386"/>
                <a:gd name="T12" fmla="*/ 212 w 238"/>
                <a:gd name="T13" fmla="*/ 307 h 386"/>
                <a:gd name="T14" fmla="*/ 191 w 238"/>
                <a:gd name="T15" fmla="*/ 307 h 386"/>
                <a:gd name="T16" fmla="*/ 212 w 238"/>
                <a:gd name="T17" fmla="*/ 329 h 386"/>
                <a:gd name="T18" fmla="*/ 212 w 238"/>
                <a:gd name="T19" fmla="*/ 360 h 386"/>
                <a:gd name="T20" fmla="*/ 191 w 238"/>
                <a:gd name="T21" fmla="*/ 386 h 386"/>
                <a:gd name="T22" fmla="*/ 168 w 238"/>
                <a:gd name="T23" fmla="*/ 7 h 386"/>
                <a:gd name="T24" fmla="*/ 118 w 238"/>
                <a:gd name="T25" fmla="*/ 31 h 386"/>
                <a:gd name="T26" fmla="*/ 191 w 238"/>
                <a:gd name="T27" fmla="*/ 0 h 386"/>
                <a:gd name="T28" fmla="*/ 168 w 238"/>
                <a:gd name="T29" fmla="*/ 0 h 386"/>
                <a:gd name="T30" fmla="*/ 191 w 238"/>
                <a:gd name="T31" fmla="*/ 386 h 386"/>
                <a:gd name="T32" fmla="*/ 168 w 238"/>
                <a:gd name="T33" fmla="*/ 360 h 386"/>
                <a:gd name="T34" fmla="*/ 191 w 238"/>
                <a:gd name="T35" fmla="*/ 329 h 386"/>
                <a:gd name="T36" fmla="*/ 168 w 238"/>
                <a:gd name="T37" fmla="*/ 307 h 386"/>
                <a:gd name="T38" fmla="*/ 191 w 238"/>
                <a:gd name="T39" fmla="*/ 277 h 386"/>
                <a:gd name="T40" fmla="*/ 118 w 238"/>
                <a:gd name="T41" fmla="*/ 248 h 386"/>
                <a:gd name="T42" fmla="*/ 142 w 238"/>
                <a:gd name="T43" fmla="*/ 277 h 386"/>
                <a:gd name="T44" fmla="*/ 142 w 238"/>
                <a:gd name="T45" fmla="*/ 307 h 386"/>
                <a:gd name="T46" fmla="*/ 118 w 238"/>
                <a:gd name="T47" fmla="*/ 329 h 386"/>
                <a:gd name="T48" fmla="*/ 142 w 238"/>
                <a:gd name="T49" fmla="*/ 360 h 386"/>
                <a:gd name="T50" fmla="*/ 118 w 238"/>
                <a:gd name="T51" fmla="*/ 360 h 386"/>
                <a:gd name="T52" fmla="*/ 118 w 238"/>
                <a:gd name="T53" fmla="*/ 7 h 386"/>
                <a:gd name="T54" fmla="*/ 47 w 238"/>
                <a:gd name="T55" fmla="*/ 31 h 386"/>
                <a:gd name="T56" fmla="*/ 118 w 238"/>
                <a:gd name="T57" fmla="*/ 7 h 386"/>
                <a:gd name="T58" fmla="*/ 47 w 238"/>
                <a:gd name="T59" fmla="*/ 386 h 386"/>
                <a:gd name="T60" fmla="*/ 118 w 238"/>
                <a:gd name="T61" fmla="*/ 360 h 386"/>
                <a:gd name="T62" fmla="*/ 97 w 238"/>
                <a:gd name="T63" fmla="*/ 329 h 386"/>
                <a:gd name="T64" fmla="*/ 118 w 238"/>
                <a:gd name="T65" fmla="*/ 307 h 386"/>
                <a:gd name="T66" fmla="*/ 97 w 238"/>
                <a:gd name="T67" fmla="*/ 277 h 386"/>
                <a:gd name="T68" fmla="*/ 118 w 238"/>
                <a:gd name="T69" fmla="*/ 248 h 386"/>
                <a:gd name="T70" fmla="*/ 47 w 238"/>
                <a:gd name="T71" fmla="*/ 277 h 386"/>
                <a:gd name="T72" fmla="*/ 71 w 238"/>
                <a:gd name="T73" fmla="*/ 307 h 386"/>
                <a:gd name="T74" fmla="*/ 47 w 238"/>
                <a:gd name="T75" fmla="*/ 307 h 386"/>
                <a:gd name="T76" fmla="*/ 71 w 238"/>
                <a:gd name="T77" fmla="*/ 329 h 386"/>
                <a:gd name="T78" fmla="*/ 71 w 238"/>
                <a:gd name="T79" fmla="*/ 360 h 386"/>
                <a:gd name="T80" fmla="*/ 47 w 238"/>
                <a:gd name="T81" fmla="*/ 386 h 386"/>
                <a:gd name="T82" fmla="*/ 0 w 238"/>
                <a:gd name="T83" fmla="*/ 7 h 386"/>
                <a:gd name="T84" fmla="*/ 47 w 238"/>
                <a:gd name="T85" fmla="*/ 386 h 386"/>
                <a:gd name="T86" fmla="*/ 26 w 238"/>
                <a:gd name="T87" fmla="*/ 360 h 386"/>
                <a:gd name="T88" fmla="*/ 47 w 238"/>
                <a:gd name="T89" fmla="*/ 329 h 386"/>
                <a:gd name="T90" fmla="*/ 26 w 238"/>
                <a:gd name="T91" fmla="*/ 307 h 386"/>
                <a:gd name="T92" fmla="*/ 47 w 238"/>
                <a:gd name="T93" fmla="*/ 277 h 386"/>
                <a:gd name="T94" fmla="*/ 26 w 238"/>
                <a:gd name="T95" fmla="*/ 248 h 386"/>
                <a:gd name="T96" fmla="*/ 47 w 238"/>
                <a:gd name="T97" fmla="*/ 31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38" h="386">
                  <a:moveTo>
                    <a:pt x="191" y="386"/>
                  </a:moveTo>
                  <a:lnTo>
                    <a:pt x="238" y="386"/>
                  </a:lnTo>
                  <a:lnTo>
                    <a:pt x="238" y="7"/>
                  </a:lnTo>
                  <a:lnTo>
                    <a:pt x="212" y="7"/>
                  </a:lnTo>
                  <a:lnTo>
                    <a:pt x="212" y="0"/>
                  </a:lnTo>
                  <a:lnTo>
                    <a:pt x="191" y="0"/>
                  </a:lnTo>
                  <a:lnTo>
                    <a:pt x="191" y="31"/>
                  </a:lnTo>
                  <a:lnTo>
                    <a:pt x="212" y="31"/>
                  </a:lnTo>
                  <a:lnTo>
                    <a:pt x="212" y="248"/>
                  </a:lnTo>
                  <a:lnTo>
                    <a:pt x="212" y="248"/>
                  </a:lnTo>
                  <a:lnTo>
                    <a:pt x="191" y="248"/>
                  </a:lnTo>
                  <a:lnTo>
                    <a:pt x="191" y="277"/>
                  </a:lnTo>
                  <a:lnTo>
                    <a:pt x="212" y="277"/>
                  </a:lnTo>
                  <a:lnTo>
                    <a:pt x="212" y="307"/>
                  </a:lnTo>
                  <a:lnTo>
                    <a:pt x="212" y="307"/>
                  </a:lnTo>
                  <a:lnTo>
                    <a:pt x="191" y="307"/>
                  </a:lnTo>
                  <a:lnTo>
                    <a:pt x="191" y="329"/>
                  </a:lnTo>
                  <a:lnTo>
                    <a:pt x="212" y="329"/>
                  </a:lnTo>
                  <a:lnTo>
                    <a:pt x="212" y="360"/>
                  </a:lnTo>
                  <a:lnTo>
                    <a:pt x="212" y="360"/>
                  </a:lnTo>
                  <a:lnTo>
                    <a:pt x="191" y="360"/>
                  </a:lnTo>
                  <a:lnTo>
                    <a:pt x="191" y="386"/>
                  </a:lnTo>
                  <a:close/>
                  <a:moveTo>
                    <a:pt x="168" y="0"/>
                  </a:moveTo>
                  <a:lnTo>
                    <a:pt x="168" y="7"/>
                  </a:lnTo>
                  <a:lnTo>
                    <a:pt x="118" y="7"/>
                  </a:lnTo>
                  <a:lnTo>
                    <a:pt x="118" y="31"/>
                  </a:lnTo>
                  <a:lnTo>
                    <a:pt x="191" y="31"/>
                  </a:lnTo>
                  <a:lnTo>
                    <a:pt x="191" y="0"/>
                  </a:lnTo>
                  <a:lnTo>
                    <a:pt x="168" y="0"/>
                  </a:lnTo>
                  <a:lnTo>
                    <a:pt x="168" y="0"/>
                  </a:lnTo>
                  <a:close/>
                  <a:moveTo>
                    <a:pt x="118" y="386"/>
                  </a:moveTo>
                  <a:lnTo>
                    <a:pt x="191" y="386"/>
                  </a:lnTo>
                  <a:lnTo>
                    <a:pt x="191" y="360"/>
                  </a:lnTo>
                  <a:lnTo>
                    <a:pt x="168" y="360"/>
                  </a:lnTo>
                  <a:lnTo>
                    <a:pt x="168" y="329"/>
                  </a:lnTo>
                  <a:lnTo>
                    <a:pt x="191" y="329"/>
                  </a:lnTo>
                  <a:lnTo>
                    <a:pt x="191" y="307"/>
                  </a:lnTo>
                  <a:lnTo>
                    <a:pt x="168" y="307"/>
                  </a:lnTo>
                  <a:lnTo>
                    <a:pt x="168" y="277"/>
                  </a:lnTo>
                  <a:lnTo>
                    <a:pt x="191" y="277"/>
                  </a:lnTo>
                  <a:lnTo>
                    <a:pt x="191" y="248"/>
                  </a:lnTo>
                  <a:lnTo>
                    <a:pt x="118" y="248"/>
                  </a:lnTo>
                  <a:lnTo>
                    <a:pt x="118" y="277"/>
                  </a:lnTo>
                  <a:lnTo>
                    <a:pt x="142" y="277"/>
                  </a:lnTo>
                  <a:lnTo>
                    <a:pt x="142" y="307"/>
                  </a:lnTo>
                  <a:lnTo>
                    <a:pt x="142" y="307"/>
                  </a:lnTo>
                  <a:lnTo>
                    <a:pt x="118" y="307"/>
                  </a:lnTo>
                  <a:lnTo>
                    <a:pt x="118" y="329"/>
                  </a:lnTo>
                  <a:lnTo>
                    <a:pt x="142" y="329"/>
                  </a:lnTo>
                  <a:lnTo>
                    <a:pt x="142" y="360"/>
                  </a:lnTo>
                  <a:lnTo>
                    <a:pt x="142" y="360"/>
                  </a:lnTo>
                  <a:lnTo>
                    <a:pt x="118" y="360"/>
                  </a:lnTo>
                  <a:lnTo>
                    <a:pt x="118" y="386"/>
                  </a:lnTo>
                  <a:close/>
                  <a:moveTo>
                    <a:pt x="118" y="7"/>
                  </a:moveTo>
                  <a:lnTo>
                    <a:pt x="47" y="7"/>
                  </a:lnTo>
                  <a:lnTo>
                    <a:pt x="47" y="31"/>
                  </a:lnTo>
                  <a:lnTo>
                    <a:pt x="118" y="31"/>
                  </a:lnTo>
                  <a:lnTo>
                    <a:pt x="118" y="7"/>
                  </a:lnTo>
                  <a:lnTo>
                    <a:pt x="118" y="7"/>
                  </a:lnTo>
                  <a:close/>
                  <a:moveTo>
                    <a:pt x="47" y="386"/>
                  </a:moveTo>
                  <a:lnTo>
                    <a:pt x="118" y="386"/>
                  </a:lnTo>
                  <a:lnTo>
                    <a:pt x="118" y="360"/>
                  </a:lnTo>
                  <a:lnTo>
                    <a:pt x="97" y="360"/>
                  </a:lnTo>
                  <a:lnTo>
                    <a:pt x="97" y="329"/>
                  </a:lnTo>
                  <a:lnTo>
                    <a:pt x="118" y="329"/>
                  </a:lnTo>
                  <a:lnTo>
                    <a:pt x="118" y="307"/>
                  </a:lnTo>
                  <a:lnTo>
                    <a:pt x="97" y="307"/>
                  </a:lnTo>
                  <a:lnTo>
                    <a:pt x="97" y="277"/>
                  </a:lnTo>
                  <a:lnTo>
                    <a:pt x="118" y="277"/>
                  </a:lnTo>
                  <a:lnTo>
                    <a:pt x="118" y="248"/>
                  </a:lnTo>
                  <a:lnTo>
                    <a:pt x="47" y="248"/>
                  </a:lnTo>
                  <a:lnTo>
                    <a:pt x="47" y="277"/>
                  </a:lnTo>
                  <a:lnTo>
                    <a:pt x="71" y="277"/>
                  </a:lnTo>
                  <a:lnTo>
                    <a:pt x="71" y="307"/>
                  </a:lnTo>
                  <a:lnTo>
                    <a:pt x="71" y="307"/>
                  </a:lnTo>
                  <a:lnTo>
                    <a:pt x="47" y="307"/>
                  </a:lnTo>
                  <a:lnTo>
                    <a:pt x="47" y="329"/>
                  </a:lnTo>
                  <a:lnTo>
                    <a:pt x="71" y="329"/>
                  </a:lnTo>
                  <a:lnTo>
                    <a:pt x="71" y="360"/>
                  </a:lnTo>
                  <a:lnTo>
                    <a:pt x="71" y="360"/>
                  </a:lnTo>
                  <a:lnTo>
                    <a:pt x="47" y="360"/>
                  </a:lnTo>
                  <a:lnTo>
                    <a:pt x="47" y="386"/>
                  </a:lnTo>
                  <a:close/>
                  <a:moveTo>
                    <a:pt x="47" y="7"/>
                  </a:moveTo>
                  <a:lnTo>
                    <a:pt x="0" y="7"/>
                  </a:lnTo>
                  <a:lnTo>
                    <a:pt x="0" y="386"/>
                  </a:lnTo>
                  <a:lnTo>
                    <a:pt x="47" y="386"/>
                  </a:lnTo>
                  <a:lnTo>
                    <a:pt x="47" y="360"/>
                  </a:lnTo>
                  <a:lnTo>
                    <a:pt x="26" y="360"/>
                  </a:lnTo>
                  <a:lnTo>
                    <a:pt x="26" y="329"/>
                  </a:lnTo>
                  <a:lnTo>
                    <a:pt x="47" y="329"/>
                  </a:lnTo>
                  <a:lnTo>
                    <a:pt x="47" y="307"/>
                  </a:lnTo>
                  <a:lnTo>
                    <a:pt x="26" y="307"/>
                  </a:lnTo>
                  <a:lnTo>
                    <a:pt x="26" y="277"/>
                  </a:lnTo>
                  <a:lnTo>
                    <a:pt x="47" y="277"/>
                  </a:lnTo>
                  <a:lnTo>
                    <a:pt x="47" y="248"/>
                  </a:lnTo>
                  <a:lnTo>
                    <a:pt x="26" y="248"/>
                  </a:lnTo>
                  <a:lnTo>
                    <a:pt x="26" y="31"/>
                  </a:lnTo>
                  <a:lnTo>
                    <a:pt x="47" y="31"/>
                  </a:lnTo>
                  <a:lnTo>
                    <a:pt x="47"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82" name="Freeform 134"/>
            <p:cNvSpPr>
              <a:spLocks/>
            </p:cNvSpPr>
            <p:nvPr/>
          </p:nvSpPr>
          <p:spPr bwMode="auto">
            <a:xfrm>
              <a:off x="2236788" y="3660775"/>
              <a:ext cx="266700" cy="120650"/>
            </a:xfrm>
            <a:custGeom>
              <a:avLst/>
              <a:gdLst>
                <a:gd name="T0" fmla="*/ 0 w 168"/>
                <a:gd name="T1" fmla="*/ 43 h 76"/>
                <a:gd name="T2" fmla="*/ 66 w 168"/>
                <a:gd name="T3" fmla="*/ 76 h 76"/>
                <a:gd name="T4" fmla="*/ 168 w 168"/>
                <a:gd name="T5" fmla="*/ 76 h 76"/>
                <a:gd name="T6" fmla="*/ 22 w 168"/>
                <a:gd name="T7" fmla="*/ 0 h 76"/>
                <a:gd name="T8" fmla="*/ 0 w 168"/>
                <a:gd name="T9" fmla="*/ 43 h 76"/>
              </a:gdLst>
              <a:ahLst/>
              <a:cxnLst>
                <a:cxn ang="0">
                  <a:pos x="T0" y="T1"/>
                </a:cxn>
                <a:cxn ang="0">
                  <a:pos x="T2" y="T3"/>
                </a:cxn>
                <a:cxn ang="0">
                  <a:pos x="T4" y="T5"/>
                </a:cxn>
                <a:cxn ang="0">
                  <a:pos x="T6" y="T7"/>
                </a:cxn>
                <a:cxn ang="0">
                  <a:pos x="T8" y="T9"/>
                </a:cxn>
              </a:cxnLst>
              <a:rect l="0" t="0" r="r" b="b"/>
              <a:pathLst>
                <a:path w="168" h="76">
                  <a:moveTo>
                    <a:pt x="0" y="43"/>
                  </a:moveTo>
                  <a:lnTo>
                    <a:pt x="66" y="76"/>
                  </a:lnTo>
                  <a:lnTo>
                    <a:pt x="168" y="76"/>
                  </a:lnTo>
                  <a:lnTo>
                    <a:pt x="22" y="0"/>
                  </a:lnTo>
                  <a:lnTo>
                    <a:pt x="0" y="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83" name="Freeform 135"/>
            <p:cNvSpPr>
              <a:spLocks noEditPoints="1"/>
            </p:cNvSpPr>
            <p:nvPr/>
          </p:nvSpPr>
          <p:spPr bwMode="auto">
            <a:xfrm>
              <a:off x="2236788" y="3800475"/>
              <a:ext cx="646113" cy="322263"/>
            </a:xfrm>
            <a:custGeom>
              <a:avLst/>
              <a:gdLst>
                <a:gd name="T0" fmla="*/ 163 w 407"/>
                <a:gd name="T1" fmla="*/ 203 h 203"/>
                <a:gd name="T2" fmla="*/ 329 w 407"/>
                <a:gd name="T3" fmla="*/ 203 h 203"/>
                <a:gd name="T4" fmla="*/ 329 w 407"/>
                <a:gd name="T5" fmla="*/ 163 h 203"/>
                <a:gd name="T6" fmla="*/ 407 w 407"/>
                <a:gd name="T7" fmla="*/ 163 h 203"/>
                <a:gd name="T8" fmla="*/ 407 w 407"/>
                <a:gd name="T9" fmla="*/ 40 h 203"/>
                <a:gd name="T10" fmla="*/ 329 w 407"/>
                <a:gd name="T11" fmla="*/ 40 h 203"/>
                <a:gd name="T12" fmla="*/ 329 w 407"/>
                <a:gd name="T13" fmla="*/ 0 h 203"/>
                <a:gd name="T14" fmla="*/ 192 w 407"/>
                <a:gd name="T15" fmla="*/ 0 h 203"/>
                <a:gd name="T16" fmla="*/ 163 w 407"/>
                <a:gd name="T17" fmla="*/ 0 h 203"/>
                <a:gd name="T18" fmla="*/ 163 w 407"/>
                <a:gd name="T19" fmla="*/ 78 h 203"/>
                <a:gd name="T20" fmla="*/ 246 w 407"/>
                <a:gd name="T21" fmla="*/ 78 h 203"/>
                <a:gd name="T22" fmla="*/ 246 w 407"/>
                <a:gd name="T23" fmla="*/ 123 h 203"/>
                <a:gd name="T24" fmla="*/ 163 w 407"/>
                <a:gd name="T25" fmla="*/ 123 h 203"/>
                <a:gd name="T26" fmla="*/ 163 w 407"/>
                <a:gd name="T27" fmla="*/ 203 h 203"/>
                <a:gd name="T28" fmla="*/ 0 w 407"/>
                <a:gd name="T29" fmla="*/ 203 h 203"/>
                <a:gd name="T30" fmla="*/ 163 w 407"/>
                <a:gd name="T31" fmla="*/ 203 h 203"/>
                <a:gd name="T32" fmla="*/ 163 w 407"/>
                <a:gd name="T33" fmla="*/ 123 h 203"/>
                <a:gd name="T34" fmla="*/ 83 w 407"/>
                <a:gd name="T35" fmla="*/ 123 h 203"/>
                <a:gd name="T36" fmla="*/ 83 w 407"/>
                <a:gd name="T37" fmla="*/ 78 h 203"/>
                <a:gd name="T38" fmla="*/ 83 w 407"/>
                <a:gd name="T39" fmla="*/ 78 h 203"/>
                <a:gd name="T40" fmla="*/ 163 w 407"/>
                <a:gd name="T41" fmla="*/ 78 h 203"/>
                <a:gd name="T42" fmla="*/ 163 w 407"/>
                <a:gd name="T43" fmla="*/ 0 h 203"/>
                <a:gd name="T44" fmla="*/ 88 w 407"/>
                <a:gd name="T45" fmla="*/ 0 h 203"/>
                <a:gd name="T46" fmla="*/ 0 w 407"/>
                <a:gd name="T47" fmla="*/ 0 h 203"/>
                <a:gd name="T48" fmla="*/ 0 w 407"/>
                <a:gd name="T49"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7" h="203">
                  <a:moveTo>
                    <a:pt x="163" y="203"/>
                  </a:moveTo>
                  <a:lnTo>
                    <a:pt x="329" y="203"/>
                  </a:lnTo>
                  <a:lnTo>
                    <a:pt x="329" y="163"/>
                  </a:lnTo>
                  <a:lnTo>
                    <a:pt x="407" y="163"/>
                  </a:lnTo>
                  <a:lnTo>
                    <a:pt x="407" y="40"/>
                  </a:lnTo>
                  <a:lnTo>
                    <a:pt x="329" y="40"/>
                  </a:lnTo>
                  <a:lnTo>
                    <a:pt x="329" y="0"/>
                  </a:lnTo>
                  <a:lnTo>
                    <a:pt x="192" y="0"/>
                  </a:lnTo>
                  <a:lnTo>
                    <a:pt x="163" y="0"/>
                  </a:lnTo>
                  <a:lnTo>
                    <a:pt x="163" y="78"/>
                  </a:lnTo>
                  <a:lnTo>
                    <a:pt x="246" y="78"/>
                  </a:lnTo>
                  <a:lnTo>
                    <a:pt x="246" y="123"/>
                  </a:lnTo>
                  <a:lnTo>
                    <a:pt x="163" y="123"/>
                  </a:lnTo>
                  <a:lnTo>
                    <a:pt x="163" y="203"/>
                  </a:lnTo>
                  <a:close/>
                  <a:moveTo>
                    <a:pt x="0" y="203"/>
                  </a:moveTo>
                  <a:lnTo>
                    <a:pt x="163" y="203"/>
                  </a:lnTo>
                  <a:lnTo>
                    <a:pt x="163" y="123"/>
                  </a:lnTo>
                  <a:lnTo>
                    <a:pt x="83" y="123"/>
                  </a:lnTo>
                  <a:lnTo>
                    <a:pt x="83" y="78"/>
                  </a:lnTo>
                  <a:lnTo>
                    <a:pt x="83" y="78"/>
                  </a:lnTo>
                  <a:lnTo>
                    <a:pt x="163" y="78"/>
                  </a:lnTo>
                  <a:lnTo>
                    <a:pt x="163" y="0"/>
                  </a:lnTo>
                  <a:lnTo>
                    <a:pt x="88" y="0"/>
                  </a:lnTo>
                  <a:lnTo>
                    <a:pt x="0" y="0"/>
                  </a:lnTo>
                  <a:lnTo>
                    <a:pt x="0" y="20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84" name="Oval 136"/>
            <p:cNvSpPr>
              <a:spLocks noChangeArrowheads="1"/>
            </p:cNvSpPr>
            <p:nvPr/>
          </p:nvSpPr>
          <p:spPr bwMode="auto">
            <a:xfrm>
              <a:off x="4046538" y="925513"/>
              <a:ext cx="131763" cy="1317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85" name="Freeform 137"/>
            <p:cNvSpPr>
              <a:spLocks noEditPoints="1"/>
            </p:cNvSpPr>
            <p:nvPr/>
          </p:nvSpPr>
          <p:spPr bwMode="auto">
            <a:xfrm>
              <a:off x="3551238" y="1304925"/>
              <a:ext cx="280988" cy="282575"/>
            </a:xfrm>
            <a:custGeom>
              <a:avLst/>
              <a:gdLst>
                <a:gd name="T0" fmla="*/ 38 w 75"/>
                <a:gd name="T1" fmla="*/ 75 h 75"/>
                <a:gd name="T2" fmla="*/ 75 w 75"/>
                <a:gd name="T3" fmla="*/ 38 h 75"/>
                <a:gd name="T4" fmla="*/ 38 w 75"/>
                <a:gd name="T5" fmla="*/ 0 h 75"/>
                <a:gd name="T6" fmla="*/ 38 w 75"/>
                <a:gd name="T7" fmla="*/ 17 h 75"/>
                <a:gd name="T8" fmla="*/ 58 w 75"/>
                <a:gd name="T9" fmla="*/ 38 h 75"/>
                <a:gd name="T10" fmla="*/ 38 w 75"/>
                <a:gd name="T11" fmla="*/ 58 h 75"/>
                <a:gd name="T12" fmla="*/ 38 w 75"/>
                <a:gd name="T13" fmla="*/ 75 h 75"/>
                <a:gd name="T14" fmla="*/ 38 w 75"/>
                <a:gd name="T15" fmla="*/ 0 h 75"/>
                <a:gd name="T16" fmla="*/ 0 w 75"/>
                <a:gd name="T17" fmla="*/ 38 h 75"/>
                <a:gd name="T18" fmla="*/ 38 w 75"/>
                <a:gd name="T19" fmla="*/ 75 h 75"/>
                <a:gd name="T20" fmla="*/ 38 w 75"/>
                <a:gd name="T21" fmla="*/ 75 h 75"/>
                <a:gd name="T22" fmla="*/ 38 w 75"/>
                <a:gd name="T23" fmla="*/ 58 h 75"/>
                <a:gd name="T24" fmla="*/ 38 w 75"/>
                <a:gd name="T25" fmla="*/ 58 h 75"/>
                <a:gd name="T26" fmla="*/ 38 w 75"/>
                <a:gd name="T27" fmla="*/ 58 h 75"/>
                <a:gd name="T28" fmla="*/ 17 w 75"/>
                <a:gd name="T29" fmla="*/ 38 h 75"/>
                <a:gd name="T30" fmla="*/ 38 w 75"/>
                <a:gd name="T31" fmla="*/ 17 h 75"/>
                <a:gd name="T32" fmla="*/ 38 w 75"/>
                <a:gd name="T33" fmla="*/ 17 h 75"/>
                <a:gd name="T34" fmla="*/ 38 w 75"/>
                <a:gd name="T35"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5" h="75">
                  <a:moveTo>
                    <a:pt x="38" y="75"/>
                  </a:moveTo>
                  <a:cubicBezTo>
                    <a:pt x="58" y="75"/>
                    <a:pt x="75" y="58"/>
                    <a:pt x="75" y="38"/>
                  </a:cubicBezTo>
                  <a:cubicBezTo>
                    <a:pt x="75" y="17"/>
                    <a:pt x="58" y="0"/>
                    <a:pt x="38" y="0"/>
                  </a:cubicBezTo>
                  <a:cubicBezTo>
                    <a:pt x="38" y="17"/>
                    <a:pt x="38" y="17"/>
                    <a:pt x="38" y="17"/>
                  </a:cubicBezTo>
                  <a:cubicBezTo>
                    <a:pt x="49" y="17"/>
                    <a:pt x="58" y="26"/>
                    <a:pt x="58" y="38"/>
                  </a:cubicBezTo>
                  <a:cubicBezTo>
                    <a:pt x="58" y="49"/>
                    <a:pt x="49" y="58"/>
                    <a:pt x="38" y="58"/>
                  </a:cubicBezTo>
                  <a:lnTo>
                    <a:pt x="38" y="75"/>
                  </a:lnTo>
                  <a:close/>
                  <a:moveTo>
                    <a:pt x="38" y="0"/>
                  </a:moveTo>
                  <a:cubicBezTo>
                    <a:pt x="17" y="0"/>
                    <a:pt x="0" y="17"/>
                    <a:pt x="0" y="38"/>
                  </a:cubicBezTo>
                  <a:cubicBezTo>
                    <a:pt x="0" y="58"/>
                    <a:pt x="17" y="75"/>
                    <a:pt x="38" y="75"/>
                  </a:cubicBezTo>
                  <a:cubicBezTo>
                    <a:pt x="38" y="75"/>
                    <a:pt x="38" y="75"/>
                    <a:pt x="38" y="75"/>
                  </a:cubicBezTo>
                  <a:cubicBezTo>
                    <a:pt x="38" y="58"/>
                    <a:pt x="38" y="58"/>
                    <a:pt x="38" y="58"/>
                  </a:cubicBezTo>
                  <a:cubicBezTo>
                    <a:pt x="38" y="58"/>
                    <a:pt x="38" y="58"/>
                    <a:pt x="38" y="58"/>
                  </a:cubicBezTo>
                  <a:cubicBezTo>
                    <a:pt x="38" y="58"/>
                    <a:pt x="38" y="58"/>
                    <a:pt x="38" y="58"/>
                  </a:cubicBezTo>
                  <a:cubicBezTo>
                    <a:pt x="26" y="58"/>
                    <a:pt x="17" y="49"/>
                    <a:pt x="17" y="38"/>
                  </a:cubicBezTo>
                  <a:cubicBezTo>
                    <a:pt x="17" y="26"/>
                    <a:pt x="26" y="17"/>
                    <a:pt x="38" y="17"/>
                  </a:cubicBezTo>
                  <a:cubicBezTo>
                    <a:pt x="38" y="17"/>
                    <a:pt x="38" y="17"/>
                    <a:pt x="38" y="17"/>
                  </a:cubicBezTo>
                  <a:cubicBezTo>
                    <a:pt x="38" y="0"/>
                    <a:pt x="38" y="0"/>
                    <a:pt x="3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86" name="Freeform 138"/>
            <p:cNvSpPr>
              <a:spLocks/>
            </p:cNvSpPr>
            <p:nvPr/>
          </p:nvSpPr>
          <p:spPr bwMode="auto">
            <a:xfrm>
              <a:off x="3524250" y="1241425"/>
              <a:ext cx="334963" cy="120650"/>
            </a:xfrm>
            <a:custGeom>
              <a:avLst/>
              <a:gdLst>
                <a:gd name="T0" fmla="*/ 7 w 89"/>
                <a:gd name="T1" fmla="*/ 31 h 32"/>
                <a:gd name="T2" fmla="*/ 12 w 89"/>
                <a:gd name="T3" fmla="*/ 29 h 32"/>
                <a:gd name="T4" fmla="*/ 45 w 89"/>
                <a:gd name="T5" fmla="*/ 11 h 32"/>
                <a:gd name="T6" fmla="*/ 78 w 89"/>
                <a:gd name="T7" fmla="*/ 29 h 32"/>
                <a:gd name="T8" fmla="*/ 86 w 89"/>
                <a:gd name="T9" fmla="*/ 30 h 32"/>
                <a:gd name="T10" fmla="*/ 87 w 89"/>
                <a:gd name="T11" fmla="*/ 22 h 32"/>
                <a:gd name="T12" fmla="*/ 45 w 89"/>
                <a:gd name="T13" fmla="*/ 0 h 32"/>
                <a:gd name="T14" fmla="*/ 2 w 89"/>
                <a:gd name="T15" fmla="*/ 22 h 32"/>
                <a:gd name="T16" fmla="*/ 4 w 89"/>
                <a:gd name="T17" fmla="*/ 30 h 32"/>
                <a:gd name="T18" fmla="*/ 7 w 89"/>
                <a:gd name="T19" fmla="*/ 31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32">
                  <a:moveTo>
                    <a:pt x="7" y="31"/>
                  </a:moveTo>
                  <a:cubicBezTo>
                    <a:pt x="9" y="31"/>
                    <a:pt x="11" y="30"/>
                    <a:pt x="12" y="29"/>
                  </a:cubicBezTo>
                  <a:cubicBezTo>
                    <a:pt x="19" y="18"/>
                    <a:pt x="31" y="11"/>
                    <a:pt x="45" y="11"/>
                  </a:cubicBezTo>
                  <a:cubicBezTo>
                    <a:pt x="58" y="11"/>
                    <a:pt x="70" y="18"/>
                    <a:pt x="78" y="29"/>
                  </a:cubicBezTo>
                  <a:cubicBezTo>
                    <a:pt x="79" y="31"/>
                    <a:pt x="83" y="32"/>
                    <a:pt x="86" y="30"/>
                  </a:cubicBezTo>
                  <a:cubicBezTo>
                    <a:pt x="88" y="29"/>
                    <a:pt x="89" y="25"/>
                    <a:pt x="87" y="22"/>
                  </a:cubicBezTo>
                  <a:cubicBezTo>
                    <a:pt x="78" y="8"/>
                    <a:pt x="62" y="0"/>
                    <a:pt x="45" y="0"/>
                  </a:cubicBezTo>
                  <a:cubicBezTo>
                    <a:pt x="28" y="0"/>
                    <a:pt x="12" y="8"/>
                    <a:pt x="2" y="22"/>
                  </a:cubicBezTo>
                  <a:cubicBezTo>
                    <a:pt x="0" y="25"/>
                    <a:pt x="1" y="29"/>
                    <a:pt x="4" y="30"/>
                  </a:cubicBezTo>
                  <a:cubicBezTo>
                    <a:pt x="5" y="31"/>
                    <a:pt x="6" y="31"/>
                    <a:pt x="7"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87" name="Freeform 139"/>
            <p:cNvSpPr>
              <a:spLocks noEditPoints="1"/>
            </p:cNvSpPr>
            <p:nvPr/>
          </p:nvSpPr>
          <p:spPr bwMode="auto">
            <a:xfrm>
              <a:off x="4057650" y="1304925"/>
              <a:ext cx="280988" cy="282575"/>
            </a:xfrm>
            <a:custGeom>
              <a:avLst/>
              <a:gdLst>
                <a:gd name="T0" fmla="*/ 38 w 75"/>
                <a:gd name="T1" fmla="*/ 0 h 75"/>
                <a:gd name="T2" fmla="*/ 38 w 75"/>
                <a:gd name="T3" fmla="*/ 0 h 75"/>
                <a:gd name="T4" fmla="*/ 38 w 75"/>
                <a:gd name="T5" fmla="*/ 17 h 75"/>
                <a:gd name="T6" fmla="*/ 38 w 75"/>
                <a:gd name="T7" fmla="*/ 17 h 75"/>
                <a:gd name="T8" fmla="*/ 58 w 75"/>
                <a:gd name="T9" fmla="*/ 38 h 75"/>
                <a:gd name="T10" fmla="*/ 38 w 75"/>
                <a:gd name="T11" fmla="*/ 58 h 75"/>
                <a:gd name="T12" fmla="*/ 38 w 75"/>
                <a:gd name="T13" fmla="*/ 58 h 75"/>
                <a:gd name="T14" fmla="*/ 38 w 75"/>
                <a:gd name="T15" fmla="*/ 58 h 75"/>
                <a:gd name="T16" fmla="*/ 38 w 75"/>
                <a:gd name="T17" fmla="*/ 75 h 75"/>
                <a:gd name="T18" fmla="*/ 38 w 75"/>
                <a:gd name="T19" fmla="*/ 75 h 75"/>
                <a:gd name="T20" fmla="*/ 75 w 75"/>
                <a:gd name="T21" fmla="*/ 38 h 75"/>
                <a:gd name="T22" fmla="*/ 38 w 75"/>
                <a:gd name="T23" fmla="*/ 0 h 75"/>
                <a:gd name="T24" fmla="*/ 38 w 75"/>
                <a:gd name="T25" fmla="*/ 0 h 75"/>
                <a:gd name="T26" fmla="*/ 0 w 75"/>
                <a:gd name="T27" fmla="*/ 38 h 75"/>
                <a:gd name="T28" fmla="*/ 38 w 75"/>
                <a:gd name="T29" fmla="*/ 75 h 75"/>
                <a:gd name="T30" fmla="*/ 38 w 75"/>
                <a:gd name="T31" fmla="*/ 58 h 75"/>
                <a:gd name="T32" fmla="*/ 17 w 75"/>
                <a:gd name="T33" fmla="*/ 38 h 75"/>
                <a:gd name="T34" fmla="*/ 38 w 75"/>
                <a:gd name="T35" fmla="*/ 17 h 75"/>
                <a:gd name="T36" fmla="*/ 38 w 75"/>
                <a:gd name="T3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5" h="75">
                  <a:moveTo>
                    <a:pt x="38" y="0"/>
                  </a:moveTo>
                  <a:cubicBezTo>
                    <a:pt x="38" y="0"/>
                    <a:pt x="38" y="0"/>
                    <a:pt x="38" y="0"/>
                  </a:cubicBezTo>
                  <a:cubicBezTo>
                    <a:pt x="38" y="17"/>
                    <a:pt x="38" y="17"/>
                    <a:pt x="38" y="17"/>
                  </a:cubicBezTo>
                  <a:cubicBezTo>
                    <a:pt x="38" y="17"/>
                    <a:pt x="38" y="17"/>
                    <a:pt x="38" y="17"/>
                  </a:cubicBezTo>
                  <a:cubicBezTo>
                    <a:pt x="49" y="17"/>
                    <a:pt x="58" y="26"/>
                    <a:pt x="58" y="38"/>
                  </a:cubicBezTo>
                  <a:cubicBezTo>
                    <a:pt x="58" y="49"/>
                    <a:pt x="49" y="58"/>
                    <a:pt x="38" y="58"/>
                  </a:cubicBezTo>
                  <a:cubicBezTo>
                    <a:pt x="38" y="58"/>
                    <a:pt x="38" y="58"/>
                    <a:pt x="38" y="58"/>
                  </a:cubicBezTo>
                  <a:cubicBezTo>
                    <a:pt x="38" y="58"/>
                    <a:pt x="38" y="58"/>
                    <a:pt x="38" y="58"/>
                  </a:cubicBezTo>
                  <a:cubicBezTo>
                    <a:pt x="38" y="75"/>
                    <a:pt x="38" y="75"/>
                    <a:pt x="38" y="75"/>
                  </a:cubicBezTo>
                  <a:cubicBezTo>
                    <a:pt x="38" y="75"/>
                    <a:pt x="38" y="75"/>
                    <a:pt x="38" y="75"/>
                  </a:cubicBezTo>
                  <a:cubicBezTo>
                    <a:pt x="58" y="75"/>
                    <a:pt x="75" y="58"/>
                    <a:pt x="75" y="38"/>
                  </a:cubicBezTo>
                  <a:cubicBezTo>
                    <a:pt x="75" y="17"/>
                    <a:pt x="58" y="0"/>
                    <a:pt x="38" y="0"/>
                  </a:cubicBezTo>
                  <a:close/>
                  <a:moveTo>
                    <a:pt x="38" y="0"/>
                  </a:moveTo>
                  <a:cubicBezTo>
                    <a:pt x="17" y="0"/>
                    <a:pt x="0" y="17"/>
                    <a:pt x="0" y="38"/>
                  </a:cubicBezTo>
                  <a:cubicBezTo>
                    <a:pt x="0" y="58"/>
                    <a:pt x="17" y="75"/>
                    <a:pt x="38" y="75"/>
                  </a:cubicBezTo>
                  <a:cubicBezTo>
                    <a:pt x="38" y="58"/>
                    <a:pt x="38" y="58"/>
                    <a:pt x="38" y="58"/>
                  </a:cubicBezTo>
                  <a:cubicBezTo>
                    <a:pt x="26" y="58"/>
                    <a:pt x="17" y="49"/>
                    <a:pt x="17" y="38"/>
                  </a:cubicBezTo>
                  <a:cubicBezTo>
                    <a:pt x="17" y="26"/>
                    <a:pt x="26" y="17"/>
                    <a:pt x="38" y="17"/>
                  </a:cubicBezTo>
                  <a:lnTo>
                    <a:pt x="3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88" name="Freeform 140"/>
            <p:cNvSpPr>
              <a:spLocks/>
            </p:cNvSpPr>
            <p:nvPr/>
          </p:nvSpPr>
          <p:spPr bwMode="auto">
            <a:xfrm>
              <a:off x="4032250" y="1241425"/>
              <a:ext cx="333375" cy="120650"/>
            </a:xfrm>
            <a:custGeom>
              <a:avLst/>
              <a:gdLst>
                <a:gd name="T0" fmla="*/ 45 w 89"/>
                <a:gd name="T1" fmla="*/ 0 h 32"/>
                <a:gd name="T2" fmla="*/ 2 w 89"/>
                <a:gd name="T3" fmla="*/ 22 h 32"/>
                <a:gd name="T4" fmla="*/ 4 w 89"/>
                <a:gd name="T5" fmla="*/ 30 h 32"/>
                <a:gd name="T6" fmla="*/ 7 w 89"/>
                <a:gd name="T7" fmla="*/ 31 h 32"/>
                <a:gd name="T8" fmla="*/ 12 w 89"/>
                <a:gd name="T9" fmla="*/ 29 h 32"/>
                <a:gd name="T10" fmla="*/ 45 w 89"/>
                <a:gd name="T11" fmla="*/ 11 h 32"/>
                <a:gd name="T12" fmla="*/ 78 w 89"/>
                <a:gd name="T13" fmla="*/ 29 h 32"/>
                <a:gd name="T14" fmla="*/ 86 w 89"/>
                <a:gd name="T15" fmla="*/ 30 h 32"/>
                <a:gd name="T16" fmla="*/ 87 w 89"/>
                <a:gd name="T17" fmla="*/ 22 h 32"/>
                <a:gd name="T18" fmla="*/ 45 w 89"/>
                <a:gd name="T19"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 h="32">
                  <a:moveTo>
                    <a:pt x="45" y="0"/>
                  </a:moveTo>
                  <a:cubicBezTo>
                    <a:pt x="27" y="0"/>
                    <a:pt x="12" y="8"/>
                    <a:pt x="2" y="22"/>
                  </a:cubicBezTo>
                  <a:cubicBezTo>
                    <a:pt x="0" y="25"/>
                    <a:pt x="1" y="29"/>
                    <a:pt x="4" y="30"/>
                  </a:cubicBezTo>
                  <a:cubicBezTo>
                    <a:pt x="5" y="31"/>
                    <a:pt x="6" y="31"/>
                    <a:pt x="7" y="31"/>
                  </a:cubicBezTo>
                  <a:cubicBezTo>
                    <a:pt x="9" y="31"/>
                    <a:pt x="10" y="30"/>
                    <a:pt x="12" y="29"/>
                  </a:cubicBezTo>
                  <a:cubicBezTo>
                    <a:pt x="19" y="18"/>
                    <a:pt x="31" y="11"/>
                    <a:pt x="45" y="11"/>
                  </a:cubicBezTo>
                  <a:cubicBezTo>
                    <a:pt x="58" y="11"/>
                    <a:pt x="70" y="18"/>
                    <a:pt x="78" y="29"/>
                  </a:cubicBezTo>
                  <a:cubicBezTo>
                    <a:pt x="79" y="31"/>
                    <a:pt x="83" y="32"/>
                    <a:pt x="86" y="30"/>
                  </a:cubicBezTo>
                  <a:cubicBezTo>
                    <a:pt x="88" y="29"/>
                    <a:pt x="89" y="25"/>
                    <a:pt x="87" y="22"/>
                  </a:cubicBezTo>
                  <a:cubicBezTo>
                    <a:pt x="78" y="8"/>
                    <a:pt x="62" y="0"/>
                    <a:pt x="4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89" name="Freeform 141"/>
            <p:cNvSpPr>
              <a:spLocks/>
            </p:cNvSpPr>
            <p:nvPr/>
          </p:nvSpPr>
          <p:spPr bwMode="auto">
            <a:xfrm>
              <a:off x="3783013" y="1001713"/>
              <a:ext cx="496888" cy="574675"/>
            </a:xfrm>
            <a:custGeom>
              <a:avLst/>
              <a:gdLst>
                <a:gd name="T0" fmla="*/ 88 w 132"/>
                <a:gd name="T1" fmla="*/ 56 h 153"/>
                <a:gd name="T2" fmla="*/ 92 w 132"/>
                <a:gd name="T3" fmla="*/ 57 h 153"/>
                <a:gd name="T4" fmla="*/ 126 w 132"/>
                <a:gd name="T5" fmla="*/ 42 h 153"/>
                <a:gd name="T6" fmla="*/ 130 w 132"/>
                <a:gd name="T7" fmla="*/ 31 h 153"/>
                <a:gd name="T8" fmla="*/ 119 w 132"/>
                <a:gd name="T9" fmla="*/ 27 h 153"/>
                <a:gd name="T10" fmla="*/ 97 w 132"/>
                <a:gd name="T11" fmla="*/ 38 h 153"/>
                <a:gd name="T12" fmla="*/ 93 w 132"/>
                <a:gd name="T13" fmla="*/ 37 h 153"/>
                <a:gd name="T14" fmla="*/ 56 w 132"/>
                <a:gd name="T15" fmla="*/ 1 h 153"/>
                <a:gd name="T16" fmla="*/ 52 w 132"/>
                <a:gd name="T17" fmla="*/ 1 h 153"/>
                <a:gd name="T18" fmla="*/ 1 w 132"/>
                <a:gd name="T19" fmla="*/ 52 h 153"/>
                <a:gd name="T20" fmla="*/ 1 w 132"/>
                <a:gd name="T21" fmla="*/ 56 h 153"/>
                <a:gd name="T22" fmla="*/ 36 w 132"/>
                <a:gd name="T23" fmla="*/ 86 h 153"/>
                <a:gd name="T24" fmla="*/ 37 w 132"/>
                <a:gd name="T25" fmla="*/ 90 h 153"/>
                <a:gd name="T26" fmla="*/ 19 w 132"/>
                <a:gd name="T27" fmla="*/ 128 h 153"/>
                <a:gd name="T28" fmla="*/ 20 w 132"/>
                <a:gd name="T29" fmla="*/ 133 h 153"/>
                <a:gd name="T30" fmla="*/ 31 w 132"/>
                <a:gd name="T31" fmla="*/ 149 h 153"/>
                <a:gd name="T32" fmla="*/ 40 w 132"/>
                <a:gd name="T33" fmla="*/ 153 h 153"/>
                <a:gd name="T34" fmla="*/ 47 w 132"/>
                <a:gd name="T35" fmla="*/ 151 h 153"/>
                <a:gd name="T36" fmla="*/ 49 w 132"/>
                <a:gd name="T37" fmla="*/ 136 h 153"/>
                <a:gd name="T38" fmla="*/ 45 w 132"/>
                <a:gd name="T39" fmla="*/ 130 h 153"/>
                <a:gd name="T40" fmla="*/ 45 w 132"/>
                <a:gd name="T41" fmla="*/ 126 h 153"/>
                <a:gd name="T42" fmla="*/ 62 w 132"/>
                <a:gd name="T43" fmla="*/ 84 h 153"/>
                <a:gd name="T44" fmla="*/ 61 w 132"/>
                <a:gd name="T45" fmla="*/ 80 h 153"/>
                <a:gd name="T46" fmla="*/ 42 w 132"/>
                <a:gd name="T47" fmla="*/ 61 h 153"/>
                <a:gd name="T48" fmla="*/ 42 w 132"/>
                <a:gd name="T49" fmla="*/ 58 h 153"/>
                <a:gd name="T50" fmla="*/ 64 w 132"/>
                <a:gd name="T51" fmla="*/ 36 h 153"/>
                <a:gd name="T52" fmla="*/ 68 w 132"/>
                <a:gd name="T53" fmla="*/ 36 h 153"/>
                <a:gd name="T54" fmla="*/ 88 w 132"/>
                <a:gd name="T55" fmla="*/ 5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32" h="153">
                  <a:moveTo>
                    <a:pt x="88" y="56"/>
                  </a:moveTo>
                  <a:cubicBezTo>
                    <a:pt x="89" y="57"/>
                    <a:pt x="91" y="57"/>
                    <a:pt x="92" y="57"/>
                  </a:cubicBezTo>
                  <a:cubicBezTo>
                    <a:pt x="126" y="42"/>
                    <a:pt x="126" y="42"/>
                    <a:pt x="126" y="42"/>
                  </a:cubicBezTo>
                  <a:cubicBezTo>
                    <a:pt x="130" y="40"/>
                    <a:pt x="132" y="35"/>
                    <a:pt x="130" y="31"/>
                  </a:cubicBezTo>
                  <a:cubicBezTo>
                    <a:pt x="128" y="27"/>
                    <a:pt x="123" y="25"/>
                    <a:pt x="119" y="27"/>
                  </a:cubicBezTo>
                  <a:cubicBezTo>
                    <a:pt x="97" y="38"/>
                    <a:pt x="97" y="38"/>
                    <a:pt x="97" y="38"/>
                  </a:cubicBezTo>
                  <a:cubicBezTo>
                    <a:pt x="95" y="39"/>
                    <a:pt x="94" y="38"/>
                    <a:pt x="93" y="37"/>
                  </a:cubicBezTo>
                  <a:cubicBezTo>
                    <a:pt x="56" y="1"/>
                    <a:pt x="56" y="1"/>
                    <a:pt x="56" y="1"/>
                  </a:cubicBezTo>
                  <a:cubicBezTo>
                    <a:pt x="55" y="0"/>
                    <a:pt x="53" y="0"/>
                    <a:pt x="52" y="1"/>
                  </a:cubicBezTo>
                  <a:cubicBezTo>
                    <a:pt x="1" y="52"/>
                    <a:pt x="1" y="52"/>
                    <a:pt x="1" y="52"/>
                  </a:cubicBezTo>
                  <a:cubicBezTo>
                    <a:pt x="0" y="53"/>
                    <a:pt x="0" y="55"/>
                    <a:pt x="1" y="56"/>
                  </a:cubicBezTo>
                  <a:cubicBezTo>
                    <a:pt x="8" y="61"/>
                    <a:pt x="29" y="79"/>
                    <a:pt x="36" y="86"/>
                  </a:cubicBezTo>
                  <a:cubicBezTo>
                    <a:pt x="37" y="86"/>
                    <a:pt x="37" y="88"/>
                    <a:pt x="37" y="90"/>
                  </a:cubicBezTo>
                  <a:cubicBezTo>
                    <a:pt x="19" y="128"/>
                    <a:pt x="19" y="128"/>
                    <a:pt x="19" y="128"/>
                  </a:cubicBezTo>
                  <a:cubicBezTo>
                    <a:pt x="19" y="130"/>
                    <a:pt x="19" y="131"/>
                    <a:pt x="20" y="133"/>
                  </a:cubicBezTo>
                  <a:cubicBezTo>
                    <a:pt x="31" y="149"/>
                    <a:pt x="31" y="149"/>
                    <a:pt x="31" y="149"/>
                  </a:cubicBezTo>
                  <a:cubicBezTo>
                    <a:pt x="33" y="151"/>
                    <a:pt x="36" y="153"/>
                    <a:pt x="40" y="153"/>
                  </a:cubicBezTo>
                  <a:cubicBezTo>
                    <a:pt x="42" y="153"/>
                    <a:pt x="45" y="153"/>
                    <a:pt x="47" y="151"/>
                  </a:cubicBezTo>
                  <a:cubicBezTo>
                    <a:pt x="52" y="147"/>
                    <a:pt x="53" y="141"/>
                    <a:pt x="49" y="136"/>
                  </a:cubicBezTo>
                  <a:cubicBezTo>
                    <a:pt x="45" y="130"/>
                    <a:pt x="45" y="130"/>
                    <a:pt x="45" y="130"/>
                  </a:cubicBezTo>
                  <a:cubicBezTo>
                    <a:pt x="44" y="129"/>
                    <a:pt x="44" y="127"/>
                    <a:pt x="45" y="126"/>
                  </a:cubicBezTo>
                  <a:cubicBezTo>
                    <a:pt x="62" y="84"/>
                    <a:pt x="62" y="84"/>
                    <a:pt x="62" y="84"/>
                  </a:cubicBezTo>
                  <a:cubicBezTo>
                    <a:pt x="63" y="83"/>
                    <a:pt x="62" y="81"/>
                    <a:pt x="61" y="80"/>
                  </a:cubicBezTo>
                  <a:cubicBezTo>
                    <a:pt x="57" y="76"/>
                    <a:pt x="47" y="66"/>
                    <a:pt x="42" y="61"/>
                  </a:cubicBezTo>
                  <a:cubicBezTo>
                    <a:pt x="41" y="60"/>
                    <a:pt x="41" y="59"/>
                    <a:pt x="42" y="58"/>
                  </a:cubicBezTo>
                  <a:cubicBezTo>
                    <a:pt x="64" y="36"/>
                    <a:pt x="64" y="36"/>
                    <a:pt x="64" y="36"/>
                  </a:cubicBezTo>
                  <a:cubicBezTo>
                    <a:pt x="65" y="35"/>
                    <a:pt x="67" y="35"/>
                    <a:pt x="68" y="36"/>
                  </a:cubicBezTo>
                  <a:lnTo>
                    <a:pt x="88" y="5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90" name="Freeform 142"/>
            <p:cNvSpPr>
              <a:spLocks/>
            </p:cNvSpPr>
            <p:nvPr/>
          </p:nvSpPr>
          <p:spPr bwMode="auto">
            <a:xfrm>
              <a:off x="3795713" y="5667375"/>
              <a:ext cx="134938" cy="203200"/>
            </a:xfrm>
            <a:custGeom>
              <a:avLst/>
              <a:gdLst>
                <a:gd name="T0" fmla="*/ 26 w 36"/>
                <a:gd name="T1" fmla="*/ 51 h 54"/>
                <a:gd name="T2" fmla="*/ 31 w 36"/>
                <a:gd name="T3" fmla="*/ 42 h 54"/>
                <a:gd name="T4" fmla="*/ 9 w 36"/>
                <a:gd name="T5" fmla="*/ 8 h 54"/>
                <a:gd name="T6" fmla="*/ 4 w 36"/>
                <a:gd name="T7" fmla="*/ 0 h 54"/>
                <a:gd name="T8" fmla="*/ 0 w 36"/>
                <a:gd name="T9" fmla="*/ 9 h 54"/>
                <a:gd name="T10" fmla="*/ 26 w 36"/>
                <a:gd name="T11" fmla="*/ 51 h 54"/>
              </a:gdLst>
              <a:ahLst/>
              <a:cxnLst>
                <a:cxn ang="0">
                  <a:pos x="T0" y="T1"/>
                </a:cxn>
                <a:cxn ang="0">
                  <a:pos x="T2" y="T3"/>
                </a:cxn>
                <a:cxn ang="0">
                  <a:pos x="T4" y="T5"/>
                </a:cxn>
                <a:cxn ang="0">
                  <a:pos x="T6" y="T7"/>
                </a:cxn>
                <a:cxn ang="0">
                  <a:pos x="T8" y="T9"/>
                </a:cxn>
                <a:cxn ang="0">
                  <a:pos x="T10" y="T11"/>
                </a:cxn>
              </a:cxnLst>
              <a:rect l="0" t="0" r="r" b="b"/>
              <a:pathLst>
                <a:path w="36" h="54">
                  <a:moveTo>
                    <a:pt x="26" y="51"/>
                  </a:moveTo>
                  <a:cubicBezTo>
                    <a:pt x="31" y="54"/>
                    <a:pt x="36" y="46"/>
                    <a:pt x="31" y="42"/>
                  </a:cubicBezTo>
                  <a:cubicBezTo>
                    <a:pt x="18" y="35"/>
                    <a:pt x="10" y="22"/>
                    <a:pt x="9" y="8"/>
                  </a:cubicBezTo>
                  <a:cubicBezTo>
                    <a:pt x="8" y="5"/>
                    <a:pt x="6" y="3"/>
                    <a:pt x="4" y="0"/>
                  </a:cubicBezTo>
                  <a:cubicBezTo>
                    <a:pt x="3" y="3"/>
                    <a:pt x="2" y="6"/>
                    <a:pt x="0" y="9"/>
                  </a:cubicBezTo>
                  <a:cubicBezTo>
                    <a:pt x="1" y="26"/>
                    <a:pt x="11" y="42"/>
                    <a:pt x="26"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91" name="Freeform 143"/>
            <p:cNvSpPr>
              <a:spLocks/>
            </p:cNvSpPr>
            <p:nvPr/>
          </p:nvSpPr>
          <p:spPr bwMode="auto">
            <a:xfrm>
              <a:off x="3884613" y="5299075"/>
              <a:ext cx="214313" cy="206375"/>
            </a:xfrm>
            <a:custGeom>
              <a:avLst/>
              <a:gdLst>
                <a:gd name="T0" fmla="*/ 52 w 57"/>
                <a:gd name="T1" fmla="*/ 18 h 55"/>
                <a:gd name="T2" fmla="*/ 27 w 57"/>
                <a:gd name="T3" fmla="*/ 0 h 55"/>
                <a:gd name="T4" fmla="*/ 21 w 57"/>
                <a:gd name="T5" fmla="*/ 1 h 55"/>
                <a:gd name="T6" fmla="*/ 0 w 57"/>
                <a:gd name="T7" fmla="*/ 14 h 55"/>
                <a:gd name="T8" fmla="*/ 6 w 57"/>
                <a:gd name="T9" fmla="*/ 19 h 55"/>
                <a:gd name="T10" fmla="*/ 17 w 57"/>
                <a:gd name="T11" fmla="*/ 15 h 55"/>
                <a:gd name="T12" fmla="*/ 21 w 57"/>
                <a:gd name="T13" fmla="*/ 14 h 55"/>
                <a:gd name="T14" fmla="*/ 36 w 57"/>
                <a:gd name="T15" fmla="*/ 24 h 55"/>
                <a:gd name="T16" fmla="*/ 28 w 57"/>
                <a:gd name="T17" fmla="*/ 43 h 55"/>
                <a:gd name="T18" fmla="*/ 16 w 57"/>
                <a:gd name="T19" fmla="*/ 47 h 55"/>
                <a:gd name="T20" fmla="*/ 15 w 57"/>
                <a:gd name="T21" fmla="*/ 55 h 55"/>
                <a:gd name="T22" fmla="*/ 22 w 57"/>
                <a:gd name="T23" fmla="*/ 55 h 55"/>
                <a:gd name="T24" fmla="*/ 40 w 57"/>
                <a:gd name="T25" fmla="*/ 51 h 55"/>
                <a:gd name="T26" fmla="*/ 52 w 57"/>
                <a:gd name="T27" fmla="*/ 1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7" h="55">
                  <a:moveTo>
                    <a:pt x="52" y="18"/>
                  </a:moveTo>
                  <a:cubicBezTo>
                    <a:pt x="48" y="6"/>
                    <a:pt x="38" y="0"/>
                    <a:pt x="27" y="0"/>
                  </a:cubicBezTo>
                  <a:cubicBezTo>
                    <a:pt x="25" y="0"/>
                    <a:pt x="23" y="0"/>
                    <a:pt x="21" y="1"/>
                  </a:cubicBezTo>
                  <a:cubicBezTo>
                    <a:pt x="14" y="2"/>
                    <a:pt x="7" y="7"/>
                    <a:pt x="0" y="14"/>
                  </a:cubicBezTo>
                  <a:cubicBezTo>
                    <a:pt x="3" y="15"/>
                    <a:pt x="5" y="17"/>
                    <a:pt x="6" y="19"/>
                  </a:cubicBezTo>
                  <a:cubicBezTo>
                    <a:pt x="10" y="17"/>
                    <a:pt x="14" y="15"/>
                    <a:pt x="17" y="15"/>
                  </a:cubicBezTo>
                  <a:cubicBezTo>
                    <a:pt x="18" y="15"/>
                    <a:pt x="20" y="14"/>
                    <a:pt x="21" y="14"/>
                  </a:cubicBezTo>
                  <a:cubicBezTo>
                    <a:pt x="28" y="14"/>
                    <a:pt x="33" y="18"/>
                    <a:pt x="36" y="24"/>
                  </a:cubicBezTo>
                  <a:cubicBezTo>
                    <a:pt x="38" y="31"/>
                    <a:pt x="35" y="39"/>
                    <a:pt x="28" y="43"/>
                  </a:cubicBezTo>
                  <a:cubicBezTo>
                    <a:pt x="24" y="45"/>
                    <a:pt x="21" y="46"/>
                    <a:pt x="16" y="47"/>
                  </a:cubicBezTo>
                  <a:cubicBezTo>
                    <a:pt x="16" y="49"/>
                    <a:pt x="16" y="52"/>
                    <a:pt x="15" y="55"/>
                  </a:cubicBezTo>
                  <a:cubicBezTo>
                    <a:pt x="18" y="55"/>
                    <a:pt x="20" y="55"/>
                    <a:pt x="22" y="55"/>
                  </a:cubicBezTo>
                  <a:cubicBezTo>
                    <a:pt x="29" y="55"/>
                    <a:pt x="35" y="54"/>
                    <a:pt x="40" y="51"/>
                  </a:cubicBezTo>
                  <a:cubicBezTo>
                    <a:pt x="51" y="45"/>
                    <a:pt x="57" y="31"/>
                    <a:pt x="5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92" name="Freeform 144"/>
            <p:cNvSpPr>
              <a:spLocks/>
            </p:cNvSpPr>
            <p:nvPr/>
          </p:nvSpPr>
          <p:spPr bwMode="auto">
            <a:xfrm>
              <a:off x="3689350" y="5170488"/>
              <a:ext cx="211138" cy="184150"/>
            </a:xfrm>
            <a:custGeom>
              <a:avLst/>
              <a:gdLst>
                <a:gd name="T0" fmla="*/ 54 w 56"/>
                <a:gd name="T1" fmla="*/ 22 h 49"/>
                <a:gd name="T2" fmla="*/ 28 w 56"/>
                <a:gd name="T3" fmla="*/ 0 h 49"/>
                <a:gd name="T4" fmla="*/ 27 w 56"/>
                <a:gd name="T5" fmla="*/ 0 h 49"/>
                <a:gd name="T6" fmla="*/ 1 w 56"/>
                <a:gd name="T7" fmla="*/ 24 h 49"/>
                <a:gd name="T8" fmla="*/ 7 w 56"/>
                <a:gd name="T9" fmla="*/ 49 h 49"/>
                <a:gd name="T10" fmla="*/ 14 w 56"/>
                <a:gd name="T11" fmla="*/ 45 h 49"/>
                <a:gd name="T12" fmla="*/ 13 w 56"/>
                <a:gd name="T13" fmla="*/ 33 h 49"/>
                <a:gd name="T14" fmla="*/ 28 w 56"/>
                <a:gd name="T15" fmla="*/ 18 h 49"/>
                <a:gd name="T16" fmla="*/ 28 w 56"/>
                <a:gd name="T17" fmla="*/ 18 h 49"/>
                <a:gd name="T18" fmla="*/ 43 w 56"/>
                <a:gd name="T19" fmla="*/ 32 h 49"/>
                <a:gd name="T20" fmla="*/ 43 w 56"/>
                <a:gd name="T21" fmla="*/ 43 h 49"/>
                <a:gd name="T22" fmla="*/ 50 w 56"/>
                <a:gd name="T23" fmla="*/ 47 h 49"/>
                <a:gd name="T24" fmla="*/ 54 w 56"/>
                <a:gd name="T25" fmla="*/ 2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6" h="49">
                  <a:moveTo>
                    <a:pt x="54" y="22"/>
                  </a:moveTo>
                  <a:cubicBezTo>
                    <a:pt x="52" y="10"/>
                    <a:pt x="42" y="0"/>
                    <a:pt x="28" y="0"/>
                  </a:cubicBezTo>
                  <a:cubicBezTo>
                    <a:pt x="28" y="0"/>
                    <a:pt x="27" y="0"/>
                    <a:pt x="27" y="0"/>
                  </a:cubicBezTo>
                  <a:cubicBezTo>
                    <a:pt x="13" y="1"/>
                    <a:pt x="2" y="12"/>
                    <a:pt x="1" y="24"/>
                  </a:cubicBezTo>
                  <a:cubicBezTo>
                    <a:pt x="0" y="32"/>
                    <a:pt x="3" y="41"/>
                    <a:pt x="7" y="49"/>
                  </a:cubicBezTo>
                  <a:cubicBezTo>
                    <a:pt x="9" y="47"/>
                    <a:pt x="12" y="46"/>
                    <a:pt x="14" y="45"/>
                  </a:cubicBezTo>
                  <a:cubicBezTo>
                    <a:pt x="13" y="41"/>
                    <a:pt x="13" y="37"/>
                    <a:pt x="13" y="33"/>
                  </a:cubicBezTo>
                  <a:cubicBezTo>
                    <a:pt x="14" y="25"/>
                    <a:pt x="20" y="18"/>
                    <a:pt x="28" y="18"/>
                  </a:cubicBezTo>
                  <a:cubicBezTo>
                    <a:pt x="28" y="18"/>
                    <a:pt x="28" y="18"/>
                    <a:pt x="28" y="18"/>
                  </a:cubicBezTo>
                  <a:cubicBezTo>
                    <a:pt x="35" y="18"/>
                    <a:pt x="41" y="24"/>
                    <a:pt x="43" y="32"/>
                  </a:cubicBezTo>
                  <a:cubicBezTo>
                    <a:pt x="44" y="35"/>
                    <a:pt x="44" y="39"/>
                    <a:pt x="43" y="43"/>
                  </a:cubicBezTo>
                  <a:cubicBezTo>
                    <a:pt x="46" y="44"/>
                    <a:pt x="48" y="45"/>
                    <a:pt x="50" y="47"/>
                  </a:cubicBezTo>
                  <a:cubicBezTo>
                    <a:pt x="54" y="38"/>
                    <a:pt x="56" y="30"/>
                    <a:pt x="54"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93" name="Freeform 145"/>
            <p:cNvSpPr>
              <a:spLocks/>
            </p:cNvSpPr>
            <p:nvPr/>
          </p:nvSpPr>
          <p:spPr bwMode="auto">
            <a:xfrm>
              <a:off x="3765550" y="5426075"/>
              <a:ext cx="77788" cy="82550"/>
            </a:xfrm>
            <a:custGeom>
              <a:avLst/>
              <a:gdLst>
                <a:gd name="T0" fmla="*/ 11 w 21"/>
                <a:gd name="T1" fmla="*/ 0 h 22"/>
                <a:gd name="T2" fmla="*/ 10 w 21"/>
                <a:gd name="T3" fmla="*/ 0 h 22"/>
                <a:gd name="T4" fmla="*/ 0 w 21"/>
                <a:gd name="T5" fmla="*/ 11 h 22"/>
                <a:gd name="T6" fmla="*/ 10 w 21"/>
                <a:gd name="T7" fmla="*/ 22 h 22"/>
                <a:gd name="T8" fmla="*/ 10 w 21"/>
                <a:gd name="T9" fmla="*/ 22 h 22"/>
                <a:gd name="T10" fmla="*/ 21 w 21"/>
                <a:gd name="T11" fmla="*/ 11 h 22"/>
                <a:gd name="T12" fmla="*/ 11 w 21"/>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21" h="22">
                  <a:moveTo>
                    <a:pt x="11" y="0"/>
                  </a:moveTo>
                  <a:cubicBezTo>
                    <a:pt x="11" y="0"/>
                    <a:pt x="11" y="0"/>
                    <a:pt x="10" y="0"/>
                  </a:cubicBezTo>
                  <a:cubicBezTo>
                    <a:pt x="5" y="0"/>
                    <a:pt x="0" y="5"/>
                    <a:pt x="0" y="11"/>
                  </a:cubicBezTo>
                  <a:cubicBezTo>
                    <a:pt x="0" y="17"/>
                    <a:pt x="4" y="22"/>
                    <a:pt x="10" y="22"/>
                  </a:cubicBezTo>
                  <a:cubicBezTo>
                    <a:pt x="10" y="22"/>
                    <a:pt x="10" y="22"/>
                    <a:pt x="10" y="22"/>
                  </a:cubicBezTo>
                  <a:cubicBezTo>
                    <a:pt x="16" y="22"/>
                    <a:pt x="21" y="17"/>
                    <a:pt x="21" y="11"/>
                  </a:cubicBezTo>
                  <a:cubicBezTo>
                    <a:pt x="21" y="5"/>
                    <a:pt x="17" y="0"/>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94" name="Freeform 146"/>
            <p:cNvSpPr>
              <a:spLocks noEditPoints="1"/>
            </p:cNvSpPr>
            <p:nvPr/>
          </p:nvSpPr>
          <p:spPr bwMode="auto">
            <a:xfrm>
              <a:off x="3678238" y="5343525"/>
              <a:ext cx="252413" cy="247650"/>
            </a:xfrm>
            <a:custGeom>
              <a:avLst/>
              <a:gdLst>
                <a:gd name="T0" fmla="*/ 34 w 67"/>
                <a:gd name="T1" fmla="*/ 0 h 66"/>
                <a:gd name="T2" fmla="*/ 33 w 67"/>
                <a:gd name="T3" fmla="*/ 0 h 66"/>
                <a:gd name="T4" fmla="*/ 33 w 67"/>
                <a:gd name="T5" fmla="*/ 11 h 66"/>
                <a:gd name="T6" fmla="*/ 34 w 67"/>
                <a:gd name="T7" fmla="*/ 11 h 66"/>
                <a:gd name="T8" fmla="*/ 56 w 67"/>
                <a:gd name="T9" fmla="*/ 34 h 66"/>
                <a:gd name="T10" fmla="*/ 56 w 67"/>
                <a:gd name="T11" fmla="*/ 34 h 66"/>
                <a:gd name="T12" fmla="*/ 34 w 67"/>
                <a:gd name="T13" fmla="*/ 55 h 66"/>
                <a:gd name="T14" fmla="*/ 33 w 67"/>
                <a:gd name="T15" fmla="*/ 55 h 66"/>
                <a:gd name="T16" fmla="*/ 33 w 67"/>
                <a:gd name="T17" fmla="*/ 66 h 66"/>
                <a:gd name="T18" fmla="*/ 34 w 67"/>
                <a:gd name="T19" fmla="*/ 66 h 66"/>
                <a:gd name="T20" fmla="*/ 67 w 67"/>
                <a:gd name="T21" fmla="*/ 34 h 66"/>
                <a:gd name="T22" fmla="*/ 34 w 67"/>
                <a:gd name="T23" fmla="*/ 0 h 66"/>
                <a:gd name="T24" fmla="*/ 33 w 67"/>
                <a:gd name="T25" fmla="*/ 0 h 66"/>
                <a:gd name="T26" fmla="*/ 33 w 67"/>
                <a:gd name="T27" fmla="*/ 0 h 66"/>
                <a:gd name="T28" fmla="*/ 0 w 67"/>
                <a:gd name="T29" fmla="*/ 32 h 66"/>
                <a:gd name="T30" fmla="*/ 33 w 67"/>
                <a:gd name="T31" fmla="*/ 66 h 66"/>
                <a:gd name="T32" fmla="*/ 33 w 67"/>
                <a:gd name="T33" fmla="*/ 66 h 66"/>
                <a:gd name="T34" fmla="*/ 33 w 67"/>
                <a:gd name="T35" fmla="*/ 55 h 66"/>
                <a:gd name="T36" fmla="*/ 33 w 67"/>
                <a:gd name="T37" fmla="*/ 55 h 66"/>
                <a:gd name="T38" fmla="*/ 11 w 67"/>
                <a:gd name="T39" fmla="*/ 32 h 66"/>
                <a:gd name="T40" fmla="*/ 33 w 67"/>
                <a:gd name="T41" fmla="*/ 11 h 66"/>
                <a:gd name="T42" fmla="*/ 33 w 67"/>
                <a:gd name="T43" fmla="*/ 11 h 66"/>
                <a:gd name="T44" fmla="*/ 33 w 67"/>
                <a:gd name="T45"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7" h="66">
                  <a:moveTo>
                    <a:pt x="34" y="0"/>
                  </a:moveTo>
                  <a:cubicBezTo>
                    <a:pt x="34" y="0"/>
                    <a:pt x="34" y="0"/>
                    <a:pt x="33" y="0"/>
                  </a:cubicBezTo>
                  <a:cubicBezTo>
                    <a:pt x="33" y="11"/>
                    <a:pt x="33" y="11"/>
                    <a:pt x="33" y="11"/>
                  </a:cubicBezTo>
                  <a:cubicBezTo>
                    <a:pt x="34" y="11"/>
                    <a:pt x="34" y="11"/>
                    <a:pt x="34" y="11"/>
                  </a:cubicBezTo>
                  <a:cubicBezTo>
                    <a:pt x="46" y="11"/>
                    <a:pt x="56" y="21"/>
                    <a:pt x="56" y="34"/>
                  </a:cubicBezTo>
                  <a:cubicBezTo>
                    <a:pt x="56" y="34"/>
                    <a:pt x="56" y="34"/>
                    <a:pt x="56" y="34"/>
                  </a:cubicBezTo>
                  <a:cubicBezTo>
                    <a:pt x="55" y="46"/>
                    <a:pt x="45" y="55"/>
                    <a:pt x="34" y="55"/>
                  </a:cubicBezTo>
                  <a:cubicBezTo>
                    <a:pt x="33" y="55"/>
                    <a:pt x="33" y="55"/>
                    <a:pt x="33" y="55"/>
                  </a:cubicBezTo>
                  <a:cubicBezTo>
                    <a:pt x="33" y="66"/>
                    <a:pt x="33" y="66"/>
                    <a:pt x="33" y="66"/>
                  </a:cubicBezTo>
                  <a:cubicBezTo>
                    <a:pt x="34" y="66"/>
                    <a:pt x="34" y="66"/>
                    <a:pt x="34" y="66"/>
                  </a:cubicBezTo>
                  <a:cubicBezTo>
                    <a:pt x="51" y="66"/>
                    <a:pt x="66" y="52"/>
                    <a:pt x="67" y="34"/>
                  </a:cubicBezTo>
                  <a:cubicBezTo>
                    <a:pt x="67" y="16"/>
                    <a:pt x="53" y="0"/>
                    <a:pt x="34" y="0"/>
                  </a:cubicBezTo>
                  <a:close/>
                  <a:moveTo>
                    <a:pt x="33" y="0"/>
                  </a:moveTo>
                  <a:cubicBezTo>
                    <a:pt x="33" y="0"/>
                    <a:pt x="33" y="0"/>
                    <a:pt x="33" y="0"/>
                  </a:cubicBezTo>
                  <a:cubicBezTo>
                    <a:pt x="16" y="0"/>
                    <a:pt x="1" y="14"/>
                    <a:pt x="0" y="32"/>
                  </a:cubicBezTo>
                  <a:cubicBezTo>
                    <a:pt x="0" y="50"/>
                    <a:pt x="14" y="66"/>
                    <a:pt x="33" y="66"/>
                  </a:cubicBezTo>
                  <a:cubicBezTo>
                    <a:pt x="33" y="66"/>
                    <a:pt x="33" y="66"/>
                    <a:pt x="33" y="66"/>
                  </a:cubicBezTo>
                  <a:cubicBezTo>
                    <a:pt x="33" y="55"/>
                    <a:pt x="33" y="55"/>
                    <a:pt x="33" y="55"/>
                  </a:cubicBezTo>
                  <a:cubicBezTo>
                    <a:pt x="33" y="55"/>
                    <a:pt x="33" y="55"/>
                    <a:pt x="33" y="55"/>
                  </a:cubicBezTo>
                  <a:cubicBezTo>
                    <a:pt x="21" y="55"/>
                    <a:pt x="11" y="45"/>
                    <a:pt x="11" y="32"/>
                  </a:cubicBezTo>
                  <a:cubicBezTo>
                    <a:pt x="12" y="20"/>
                    <a:pt x="21" y="11"/>
                    <a:pt x="33" y="11"/>
                  </a:cubicBezTo>
                  <a:cubicBezTo>
                    <a:pt x="33" y="11"/>
                    <a:pt x="33" y="11"/>
                    <a:pt x="33" y="11"/>
                  </a:cubicBezTo>
                  <a:lnTo>
                    <a:pt x="3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95" name="Freeform 147"/>
            <p:cNvSpPr>
              <a:spLocks/>
            </p:cNvSpPr>
            <p:nvPr/>
          </p:nvSpPr>
          <p:spPr bwMode="auto">
            <a:xfrm>
              <a:off x="3581400" y="5521325"/>
              <a:ext cx="225425" cy="212725"/>
            </a:xfrm>
            <a:custGeom>
              <a:avLst/>
              <a:gdLst>
                <a:gd name="T0" fmla="*/ 28 w 60"/>
                <a:gd name="T1" fmla="*/ 7 h 57"/>
                <a:gd name="T2" fmla="*/ 24 w 60"/>
                <a:gd name="T3" fmla="*/ 0 h 57"/>
                <a:gd name="T4" fmla="*/ 6 w 60"/>
                <a:gd name="T5" fmla="*/ 18 h 57"/>
                <a:gd name="T6" fmla="*/ 15 w 60"/>
                <a:gd name="T7" fmla="*/ 52 h 57"/>
                <a:gd name="T8" fmla="*/ 30 w 60"/>
                <a:gd name="T9" fmla="*/ 57 h 57"/>
                <a:gd name="T10" fmla="*/ 50 w 60"/>
                <a:gd name="T11" fmla="*/ 48 h 57"/>
                <a:gd name="T12" fmla="*/ 60 w 60"/>
                <a:gd name="T13" fmla="*/ 24 h 57"/>
                <a:gd name="T14" fmla="*/ 59 w 60"/>
                <a:gd name="T15" fmla="*/ 24 h 57"/>
                <a:gd name="T16" fmla="*/ 59 w 60"/>
                <a:gd name="T17" fmla="*/ 24 h 57"/>
                <a:gd name="T18" fmla="*/ 52 w 60"/>
                <a:gd name="T19" fmla="*/ 23 h 57"/>
                <a:gd name="T20" fmla="*/ 46 w 60"/>
                <a:gd name="T21" fmla="*/ 34 h 57"/>
                <a:gd name="T22" fmla="*/ 33 w 60"/>
                <a:gd name="T23" fmla="*/ 40 h 57"/>
                <a:gd name="T24" fmla="*/ 25 w 60"/>
                <a:gd name="T25" fmla="*/ 38 h 57"/>
                <a:gd name="T26" fmla="*/ 21 w 60"/>
                <a:gd name="T27" fmla="*/ 17 h 57"/>
                <a:gd name="T28" fmla="*/ 28 w 60"/>
                <a:gd name="T29" fmla="*/ 7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57">
                  <a:moveTo>
                    <a:pt x="28" y="7"/>
                  </a:moveTo>
                  <a:cubicBezTo>
                    <a:pt x="27" y="5"/>
                    <a:pt x="25" y="3"/>
                    <a:pt x="24" y="0"/>
                  </a:cubicBezTo>
                  <a:cubicBezTo>
                    <a:pt x="16" y="5"/>
                    <a:pt x="9" y="11"/>
                    <a:pt x="6" y="18"/>
                  </a:cubicBezTo>
                  <a:cubicBezTo>
                    <a:pt x="0" y="30"/>
                    <a:pt x="4" y="45"/>
                    <a:pt x="15" y="52"/>
                  </a:cubicBezTo>
                  <a:cubicBezTo>
                    <a:pt x="20" y="56"/>
                    <a:pt x="25" y="57"/>
                    <a:pt x="30" y="57"/>
                  </a:cubicBezTo>
                  <a:cubicBezTo>
                    <a:pt x="38" y="57"/>
                    <a:pt x="45" y="54"/>
                    <a:pt x="50" y="48"/>
                  </a:cubicBezTo>
                  <a:cubicBezTo>
                    <a:pt x="56" y="42"/>
                    <a:pt x="59" y="33"/>
                    <a:pt x="60" y="24"/>
                  </a:cubicBezTo>
                  <a:cubicBezTo>
                    <a:pt x="59" y="24"/>
                    <a:pt x="59" y="24"/>
                    <a:pt x="59" y="24"/>
                  </a:cubicBezTo>
                  <a:cubicBezTo>
                    <a:pt x="59" y="24"/>
                    <a:pt x="59" y="24"/>
                    <a:pt x="59" y="24"/>
                  </a:cubicBezTo>
                  <a:cubicBezTo>
                    <a:pt x="56" y="24"/>
                    <a:pt x="54" y="24"/>
                    <a:pt x="52" y="23"/>
                  </a:cubicBezTo>
                  <a:cubicBezTo>
                    <a:pt x="50" y="27"/>
                    <a:pt x="48" y="31"/>
                    <a:pt x="46" y="34"/>
                  </a:cubicBezTo>
                  <a:cubicBezTo>
                    <a:pt x="42" y="38"/>
                    <a:pt x="38" y="40"/>
                    <a:pt x="33" y="40"/>
                  </a:cubicBezTo>
                  <a:cubicBezTo>
                    <a:pt x="30" y="40"/>
                    <a:pt x="28" y="39"/>
                    <a:pt x="25" y="38"/>
                  </a:cubicBezTo>
                  <a:cubicBezTo>
                    <a:pt x="19" y="33"/>
                    <a:pt x="17" y="25"/>
                    <a:pt x="21" y="17"/>
                  </a:cubicBezTo>
                  <a:cubicBezTo>
                    <a:pt x="22" y="14"/>
                    <a:pt x="25" y="10"/>
                    <a:pt x="28"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96" name="Freeform 148"/>
            <p:cNvSpPr>
              <a:spLocks/>
            </p:cNvSpPr>
            <p:nvPr/>
          </p:nvSpPr>
          <p:spPr bwMode="auto">
            <a:xfrm>
              <a:off x="3813175" y="5513388"/>
              <a:ext cx="225425" cy="209550"/>
            </a:xfrm>
            <a:custGeom>
              <a:avLst/>
              <a:gdLst>
                <a:gd name="T0" fmla="*/ 46 w 60"/>
                <a:gd name="T1" fmla="*/ 50 h 56"/>
                <a:gd name="T2" fmla="*/ 53 w 60"/>
                <a:gd name="T3" fmla="*/ 16 h 56"/>
                <a:gd name="T4" fmla="*/ 34 w 60"/>
                <a:gd name="T5" fmla="*/ 0 h 56"/>
                <a:gd name="T6" fmla="*/ 30 w 60"/>
                <a:gd name="T7" fmla="*/ 7 h 56"/>
                <a:gd name="T8" fmla="*/ 38 w 60"/>
                <a:gd name="T9" fmla="*/ 16 h 56"/>
                <a:gd name="T10" fmla="*/ 35 w 60"/>
                <a:gd name="T11" fmla="*/ 36 h 56"/>
                <a:gd name="T12" fmla="*/ 27 w 60"/>
                <a:gd name="T13" fmla="*/ 39 h 56"/>
                <a:gd name="T14" fmla="*/ 15 w 60"/>
                <a:gd name="T15" fmla="*/ 35 h 56"/>
                <a:gd name="T16" fmla="*/ 7 w 60"/>
                <a:gd name="T17" fmla="*/ 25 h 56"/>
                <a:gd name="T18" fmla="*/ 0 w 60"/>
                <a:gd name="T19" fmla="*/ 26 h 56"/>
                <a:gd name="T20" fmla="*/ 3 w 60"/>
                <a:gd name="T21" fmla="*/ 37 h 56"/>
                <a:gd name="T22" fmla="*/ 5 w 60"/>
                <a:gd name="T23" fmla="*/ 40 h 56"/>
                <a:gd name="T24" fmla="*/ 11 w 60"/>
                <a:gd name="T25" fmla="*/ 49 h 56"/>
                <a:gd name="T26" fmla="*/ 30 w 60"/>
                <a:gd name="T27" fmla="*/ 56 h 56"/>
                <a:gd name="T28" fmla="*/ 46 w 60"/>
                <a:gd name="T29" fmla="*/ 5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56">
                  <a:moveTo>
                    <a:pt x="46" y="50"/>
                  </a:moveTo>
                  <a:cubicBezTo>
                    <a:pt x="58" y="42"/>
                    <a:pt x="60" y="26"/>
                    <a:pt x="53" y="16"/>
                  </a:cubicBezTo>
                  <a:cubicBezTo>
                    <a:pt x="49" y="9"/>
                    <a:pt x="42" y="3"/>
                    <a:pt x="34" y="0"/>
                  </a:cubicBezTo>
                  <a:cubicBezTo>
                    <a:pt x="33" y="2"/>
                    <a:pt x="32" y="5"/>
                    <a:pt x="30" y="7"/>
                  </a:cubicBezTo>
                  <a:cubicBezTo>
                    <a:pt x="34" y="10"/>
                    <a:pt x="37" y="13"/>
                    <a:pt x="38" y="16"/>
                  </a:cubicBezTo>
                  <a:cubicBezTo>
                    <a:pt x="42" y="23"/>
                    <a:pt x="41" y="32"/>
                    <a:pt x="35" y="36"/>
                  </a:cubicBezTo>
                  <a:cubicBezTo>
                    <a:pt x="33" y="38"/>
                    <a:pt x="30" y="39"/>
                    <a:pt x="27" y="39"/>
                  </a:cubicBezTo>
                  <a:cubicBezTo>
                    <a:pt x="23" y="39"/>
                    <a:pt x="18" y="38"/>
                    <a:pt x="15" y="35"/>
                  </a:cubicBezTo>
                  <a:cubicBezTo>
                    <a:pt x="12" y="32"/>
                    <a:pt x="9" y="29"/>
                    <a:pt x="7" y="25"/>
                  </a:cubicBezTo>
                  <a:cubicBezTo>
                    <a:pt x="5" y="25"/>
                    <a:pt x="2" y="26"/>
                    <a:pt x="0" y="26"/>
                  </a:cubicBezTo>
                  <a:cubicBezTo>
                    <a:pt x="1" y="30"/>
                    <a:pt x="2" y="34"/>
                    <a:pt x="3" y="37"/>
                  </a:cubicBezTo>
                  <a:cubicBezTo>
                    <a:pt x="4" y="38"/>
                    <a:pt x="4" y="39"/>
                    <a:pt x="5" y="40"/>
                  </a:cubicBezTo>
                  <a:cubicBezTo>
                    <a:pt x="6" y="44"/>
                    <a:pt x="9" y="46"/>
                    <a:pt x="11" y="49"/>
                  </a:cubicBezTo>
                  <a:cubicBezTo>
                    <a:pt x="16" y="54"/>
                    <a:pt x="23" y="56"/>
                    <a:pt x="30" y="56"/>
                  </a:cubicBezTo>
                  <a:cubicBezTo>
                    <a:pt x="36" y="56"/>
                    <a:pt x="41" y="54"/>
                    <a:pt x="46"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97" name="Freeform 149"/>
            <p:cNvSpPr>
              <a:spLocks/>
            </p:cNvSpPr>
            <p:nvPr/>
          </p:nvSpPr>
          <p:spPr bwMode="auto">
            <a:xfrm>
              <a:off x="3502025" y="5313363"/>
              <a:ext cx="211138" cy="207963"/>
            </a:xfrm>
            <a:custGeom>
              <a:avLst/>
              <a:gdLst>
                <a:gd name="T0" fmla="*/ 19 w 56"/>
                <a:gd name="T1" fmla="*/ 52 h 55"/>
                <a:gd name="T2" fmla="*/ 33 w 56"/>
                <a:gd name="T3" fmla="*/ 55 h 55"/>
                <a:gd name="T4" fmla="*/ 45 w 56"/>
                <a:gd name="T5" fmla="*/ 54 h 55"/>
                <a:gd name="T6" fmla="*/ 43 w 56"/>
                <a:gd name="T7" fmla="*/ 46 h 55"/>
                <a:gd name="T8" fmla="*/ 31 w 56"/>
                <a:gd name="T9" fmla="*/ 43 h 55"/>
                <a:gd name="T10" fmla="*/ 21 w 56"/>
                <a:gd name="T11" fmla="*/ 25 h 55"/>
                <a:gd name="T12" fmla="*/ 37 w 56"/>
                <a:gd name="T13" fmla="*/ 14 h 55"/>
                <a:gd name="T14" fmla="*/ 39 w 56"/>
                <a:gd name="T15" fmla="*/ 14 h 55"/>
                <a:gd name="T16" fmla="*/ 50 w 56"/>
                <a:gd name="T17" fmla="*/ 18 h 55"/>
                <a:gd name="T18" fmla="*/ 56 w 56"/>
                <a:gd name="T19" fmla="*/ 12 h 55"/>
                <a:gd name="T20" fmla="*/ 33 w 56"/>
                <a:gd name="T21" fmla="*/ 1 h 55"/>
                <a:gd name="T22" fmla="*/ 30 w 56"/>
                <a:gd name="T23" fmla="*/ 0 h 55"/>
                <a:gd name="T24" fmla="*/ 4 w 56"/>
                <a:gd name="T25" fmla="*/ 20 h 55"/>
                <a:gd name="T26" fmla="*/ 19 w 56"/>
                <a:gd name="T27" fmla="*/ 52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6" h="55">
                  <a:moveTo>
                    <a:pt x="19" y="52"/>
                  </a:moveTo>
                  <a:cubicBezTo>
                    <a:pt x="23" y="54"/>
                    <a:pt x="28" y="55"/>
                    <a:pt x="33" y="55"/>
                  </a:cubicBezTo>
                  <a:cubicBezTo>
                    <a:pt x="37" y="55"/>
                    <a:pt x="41" y="54"/>
                    <a:pt x="45" y="54"/>
                  </a:cubicBezTo>
                  <a:cubicBezTo>
                    <a:pt x="44" y="51"/>
                    <a:pt x="43" y="49"/>
                    <a:pt x="43" y="46"/>
                  </a:cubicBezTo>
                  <a:cubicBezTo>
                    <a:pt x="38" y="46"/>
                    <a:pt x="34" y="45"/>
                    <a:pt x="31" y="43"/>
                  </a:cubicBezTo>
                  <a:cubicBezTo>
                    <a:pt x="23" y="40"/>
                    <a:pt x="19" y="32"/>
                    <a:pt x="21" y="25"/>
                  </a:cubicBezTo>
                  <a:cubicBezTo>
                    <a:pt x="23" y="18"/>
                    <a:pt x="29" y="14"/>
                    <a:pt x="37" y="14"/>
                  </a:cubicBezTo>
                  <a:cubicBezTo>
                    <a:pt x="37" y="14"/>
                    <a:pt x="38" y="14"/>
                    <a:pt x="39" y="14"/>
                  </a:cubicBezTo>
                  <a:cubicBezTo>
                    <a:pt x="43" y="15"/>
                    <a:pt x="46" y="16"/>
                    <a:pt x="50" y="18"/>
                  </a:cubicBezTo>
                  <a:cubicBezTo>
                    <a:pt x="52" y="16"/>
                    <a:pt x="54" y="14"/>
                    <a:pt x="56" y="12"/>
                  </a:cubicBezTo>
                  <a:cubicBezTo>
                    <a:pt x="49" y="6"/>
                    <a:pt x="41" y="1"/>
                    <a:pt x="33" y="1"/>
                  </a:cubicBezTo>
                  <a:cubicBezTo>
                    <a:pt x="32" y="0"/>
                    <a:pt x="31" y="0"/>
                    <a:pt x="30" y="0"/>
                  </a:cubicBezTo>
                  <a:cubicBezTo>
                    <a:pt x="18" y="0"/>
                    <a:pt x="7" y="8"/>
                    <a:pt x="4" y="20"/>
                  </a:cubicBezTo>
                  <a:cubicBezTo>
                    <a:pt x="0" y="34"/>
                    <a:pt x="7" y="47"/>
                    <a:pt x="19"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98" name="Freeform 150"/>
            <p:cNvSpPr>
              <a:spLocks/>
            </p:cNvSpPr>
            <p:nvPr/>
          </p:nvSpPr>
          <p:spPr bwMode="auto">
            <a:xfrm>
              <a:off x="4684713" y="4356100"/>
              <a:ext cx="146050" cy="263525"/>
            </a:xfrm>
            <a:custGeom>
              <a:avLst/>
              <a:gdLst>
                <a:gd name="T0" fmla="*/ 39 w 39"/>
                <a:gd name="T1" fmla="*/ 35 h 70"/>
                <a:gd name="T2" fmla="*/ 19 w 39"/>
                <a:gd name="T3" fmla="*/ 0 h 70"/>
                <a:gd name="T4" fmla="*/ 0 w 39"/>
                <a:gd name="T5" fmla="*/ 35 h 70"/>
                <a:gd name="T6" fmla="*/ 19 w 39"/>
                <a:gd name="T7" fmla="*/ 70 h 70"/>
                <a:gd name="T8" fmla="*/ 39 w 39"/>
                <a:gd name="T9" fmla="*/ 35 h 70"/>
              </a:gdLst>
              <a:ahLst/>
              <a:cxnLst>
                <a:cxn ang="0">
                  <a:pos x="T0" y="T1"/>
                </a:cxn>
                <a:cxn ang="0">
                  <a:pos x="T2" y="T3"/>
                </a:cxn>
                <a:cxn ang="0">
                  <a:pos x="T4" y="T5"/>
                </a:cxn>
                <a:cxn ang="0">
                  <a:pos x="T6" y="T7"/>
                </a:cxn>
                <a:cxn ang="0">
                  <a:pos x="T8" y="T9"/>
                </a:cxn>
              </a:cxnLst>
              <a:rect l="0" t="0" r="r" b="b"/>
              <a:pathLst>
                <a:path w="39" h="70">
                  <a:moveTo>
                    <a:pt x="39" y="35"/>
                  </a:moveTo>
                  <a:cubicBezTo>
                    <a:pt x="39" y="23"/>
                    <a:pt x="31" y="5"/>
                    <a:pt x="19" y="0"/>
                  </a:cubicBezTo>
                  <a:cubicBezTo>
                    <a:pt x="7" y="5"/>
                    <a:pt x="0" y="23"/>
                    <a:pt x="0" y="35"/>
                  </a:cubicBezTo>
                  <a:cubicBezTo>
                    <a:pt x="0" y="47"/>
                    <a:pt x="7" y="65"/>
                    <a:pt x="19" y="70"/>
                  </a:cubicBezTo>
                  <a:cubicBezTo>
                    <a:pt x="31" y="65"/>
                    <a:pt x="39" y="47"/>
                    <a:pt x="39" y="3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299" name="Freeform 151"/>
            <p:cNvSpPr>
              <a:spLocks/>
            </p:cNvSpPr>
            <p:nvPr/>
          </p:nvSpPr>
          <p:spPr bwMode="auto">
            <a:xfrm>
              <a:off x="4786313" y="4521200"/>
              <a:ext cx="239713" cy="192088"/>
            </a:xfrm>
            <a:custGeom>
              <a:avLst/>
              <a:gdLst>
                <a:gd name="T0" fmla="*/ 2 w 64"/>
                <a:gd name="T1" fmla="*/ 43 h 51"/>
                <a:gd name="T2" fmla="*/ 42 w 64"/>
                <a:gd name="T3" fmla="*/ 43 h 51"/>
                <a:gd name="T4" fmla="*/ 62 w 64"/>
                <a:gd name="T5" fmla="*/ 9 h 51"/>
                <a:gd name="T6" fmla="*/ 22 w 64"/>
                <a:gd name="T7" fmla="*/ 8 h 51"/>
                <a:gd name="T8" fmla="*/ 2 w 64"/>
                <a:gd name="T9" fmla="*/ 43 h 51"/>
              </a:gdLst>
              <a:ahLst/>
              <a:cxnLst>
                <a:cxn ang="0">
                  <a:pos x="T0" y="T1"/>
                </a:cxn>
                <a:cxn ang="0">
                  <a:pos x="T2" y="T3"/>
                </a:cxn>
                <a:cxn ang="0">
                  <a:pos x="T4" y="T5"/>
                </a:cxn>
                <a:cxn ang="0">
                  <a:pos x="T6" y="T7"/>
                </a:cxn>
                <a:cxn ang="0">
                  <a:pos x="T8" y="T9"/>
                </a:cxn>
              </a:cxnLst>
              <a:rect l="0" t="0" r="r" b="b"/>
              <a:pathLst>
                <a:path w="64" h="51">
                  <a:moveTo>
                    <a:pt x="2" y="43"/>
                  </a:moveTo>
                  <a:cubicBezTo>
                    <a:pt x="12" y="51"/>
                    <a:pt x="31" y="49"/>
                    <a:pt x="42" y="43"/>
                  </a:cubicBezTo>
                  <a:cubicBezTo>
                    <a:pt x="52" y="37"/>
                    <a:pt x="64" y="22"/>
                    <a:pt x="62" y="9"/>
                  </a:cubicBezTo>
                  <a:cubicBezTo>
                    <a:pt x="52" y="0"/>
                    <a:pt x="33" y="2"/>
                    <a:pt x="22" y="8"/>
                  </a:cubicBezTo>
                  <a:cubicBezTo>
                    <a:pt x="12" y="14"/>
                    <a:pt x="0" y="30"/>
                    <a:pt x="2"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00" name="Freeform 152"/>
            <p:cNvSpPr>
              <a:spLocks/>
            </p:cNvSpPr>
            <p:nvPr/>
          </p:nvSpPr>
          <p:spPr bwMode="auto">
            <a:xfrm>
              <a:off x="4786313" y="4713288"/>
              <a:ext cx="239713" cy="187325"/>
            </a:xfrm>
            <a:custGeom>
              <a:avLst/>
              <a:gdLst>
                <a:gd name="T0" fmla="*/ 42 w 64"/>
                <a:gd name="T1" fmla="*/ 42 h 50"/>
                <a:gd name="T2" fmla="*/ 62 w 64"/>
                <a:gd name="T3" fmla="*/ 8 h 50"/>
                <a:gd name="T4" fmla="*/ 22 w 64"/>
                <a:gd name="T5" fmla="*/ 8 h 50"/>
                <a:gd name="T6" fmla="*/ 2 w 64"/>
                <a:gd name="T7" fmla="*/ 42 h 50"/>
                <a:gd name="T8" fmla="*/ 42 w 64"/>
                <a:gd name="T9" fmla="*/ 42 h 50"/>
              </a:gdLst>
              <a:ahLst/>
              <a:cxnLst>
                <a:cxn ang="0">
                  <a:pos x="T0" y="T1"/>
                </a:cxn>
                <a:cxn ang="0">
                  <a:pos x="T2" y="T3"/>
                </a:cxn>
                <a:cxn ang="0">
                  <a:pos x="T4" y="T5"/>
                </a:cxn>
                <a:cxn ang="0">
                  <a:pos x="T6" y="T7"/>
                </a:cxn>
                <a:cxn ang="0">
                  <a:pos x="T8" y="T9"/>
                </a:cxn>
              </a:cxnLst>
              <a:rect l="0" t="0" r="r" b="b"/>
              <a:pathLst>
                <a:path w="64" h="50">
                  <a:moveTo>
                    <a:pt x="42" y="42"/>
                  </a:moveTo>
                  <a:cubicBezTo>
                    <a:pt x="52" y="36"/>
                    <a:pt x="64" y="21"/>
                    <a:pt x="62" y="8"/>
                  </a:cubicBezTo>
                  <a:cubicBezTo>
                    <a:pt x="52" y="0"/>
                    <a:pt x="33" y="2"/>
                    <a:pt x="22" y="8"/>
                  </a:cubicBezTo>
                  <a:cubicBezTo>
                    <a:pt x="12" y="14"/>
                    <a:pt x="0" y="29"/>
                    <a:pt x="2" y="42"/>
                  </a:cubicBezTo>
                  <a:cubicBezTo>
                    <a:pt x="12" y="50"/>
                    <a:pt x="31" y="48"/>
                    <a:pt x="42"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01" name="Freeform 153"/>
            <p:cNvSpPr>
              <a:spLocks/>
            </p:cNvSpPr>
            <p:nvPr/>
          </p:nvSpPr>
          <p:spPr bwMode="auto">
            <a:xfrm>
              <a:off x="4489450" y="4521200"/>
              <a:ext cx="239713" cy="192088"/>
            </a:xfrm>
            <a:custGeom>
              <a:avLst/>
              <a:gdLst>
                <a:gd name="T0" fmla="*/ 22 w 64"/>
                <a:gd name="T1" fmla="*/ 43 h 51"/>
                <a:gd name="T2" fmla="*/ 62 w 64"/>
                <a:gd name="T3" fmla="*/ 43 h 51"/>
                <a:gd name="T4" fmla="*/ 41 w 64"/>
                <a:gd name="T5" fmla="*/ 8 h 51"/>
                <a:gd name="T6" fmla="*/ 1 w 64"/>
                <a:gd name="T7" fmla="*/ 9 h 51"/>
                <a:gd name="T8" fmla="*/ 22 w 64"/>
                <a:gd name="T9" fmla="*/ 43 h 51"/>
              </a:gdLst>
              <a:ahLst/>
              <a:cxnLst>
                <a:cxn ang="0">
                  <a:pos x="T0" y="T1"/>
                </a:cxn>
                <a:cxn ang="0">
                  <a:pos x="T2" y="T3"/>
                </a:cxn>
                <a:cxn ang="0">
                  <a:pos x="T4" y="T5"/>
                </a:cxn>
                <a:cxn ang="0">
                  <a:pos x="T6" y="T7"/>
                </a:cxn>
                <a:cxn ang="0">
                  <a:pos x="T8" y="T9"/>
                </a:cxn>
              </a:cxnLst>
              <a:rect l="0" t="0" r="r" b="b"/>
              <a:pathLst>
                <a:path w="64" h="51">
                  <a:moveTo>
                    <a:pt x="22" y="43"/>
                  </a:moveTo>
                  <a:cubicBezTo>
                    <a:pt x="33" y="49"/>
                    <a:pt x="52" y="51"/>
                    <a:pt x="62" y="43"/>
                  </a:cubicBezTo>
                  <a:cubicBezTo>
                    <a:pt x="64" y="30"/>
                    <a:pt x="52" y="14"/>
                    <a:pt x="41" y="8"/>
                  </a:cubicBezTo>
                  <a:cubicBezTo>
                    <a:pt x="31" y="2"/>
                    <a:pt x="12" y="0"/>
                    <a:pt x="1" y="9"/>
                  </a:cubicBezTo>
                  <a:cubicBezTo>
                    <a:pt x="0" y="22"/>
                    <a:pt x="11" y="37"/>
                    <a:pt x="22"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02" name="Freeform 154"/>
            <p:cNvSpPr>
              <a:spLocks/>
            </p:cNvSpPr>
            <p:nvPr/>
          </p:nvSpPr>
          <p:spPr bwMode="auto">
            <a:xfrm>
              <a:off x="4489450" y="4713288"/>
              <a:ext cx="239713" cy="187325"/>
            </a:xfrm>
            <a:custGeom>
              <a:avLst/>
              <a:gdLst>
                <a:gd name="T0" fmla="*/ 22 w 64"/>
                <a:gd name="T1" fmla="*/ 42 h 50"/>
                <a:gd name="T2" fmla="*/ 62 w 64"/>
                <a:gd name="T3" fmla="*/ 42 h 50"/>
                <a:gd name="T4" fmla="*/ 41 w 64"/>
                <a:gd name="T5" fmla="*/ 8 h 50"/>
                <a:gd name="T6" fmla="*/ 1 w 64"/>
                <a:gd name="T7" fmla="*/ 8 h 50"/>
                <a:gd name="T8" fmla="*/ 22 w 64"/>
                <a:gd name="T9" fmla="*/ 42 h 50"/>
              </a:gdLst>
              <a:ahLst/>
              <a:cxnLst>
                <a:cxn ang="0">
                  <a:pos x="T0" y="T1"/>
                </a:cxn>
                <a:cxn ang="0">
                  <a:pos x="T2" y="T3"/>
                </a:cxn>
                <a:cxn ang="0">
                  <a:pos x="T4" y="T5"/>
                </a:cxn>
                <a:cxn ang="0">
                  <a:pos x="T6" y="T7"/>
                </a:cxn>
                <a:cxn ang="0">
                  <a:pos x="T8" y="T9"/>
                </a:cxn>
              </a:cxnLst>
              <a:rect l="0" t="0" r="r" b="b"/>
              <a:pathLst>
                <a:path w="64" h="50">
                  <a:moveTo>
                    <a:pt x="22" y="42"/>
                  </a:moveTo>
                  <a:cubicBezTo>
                    <a:pt x="33" y="48"/>
                    <a:pt x="52" y="50"/>
                    <a:pt x="62" y="42"/>
                  </a:cubicBezTo>
                  <a:cubicBezTo>
                    <a:pt x="64" y="29"/>
                    <a:pt x="52" y="14"/>
                    <a:pt x="41" y="8"/>
                  </a:cubicBezTo>
                  <a:cubicBezTo>
                    <a:pt x="31" y="2"/>
                    <a:pt x="12" y="0"/>
                    <a:pt x="1" y="8"/>
                  </a:cubicBezTo>
                  <a:cubicBezTo>
                    <a:pt x="0" y="21"/>
                    <a:pt x="11" y="36"/>
                    <a:pt x="22"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03" name="Freeform 155"/>
            <p:cNvSpPr>
              <a:spLocks/>
            </p:cNvSpPr>
            <p:nvPr/>
          </p:nvSpPr>
          <p:spPr bwMode="auto">
            <a:xfrm>
              <a:off x="4740275" y="4645025"/>
              <a:ext cx="30163" cy="300038"/>
            </a:xfrm>
            <a:custGeom>
              <a:avLst/>
              <a:gdLst>
                <a:gd name="T0" fmla="*/ 0 w 8"/>
                <a:gd name="T1" fmla="*/ 2 h 80"/>
                <a:gd name="T2" fmla="*/ 0 w 8"/>
                <a:gd name="T3" fmla="*/ 78 h 80"/>
                <a:gd name="T4" fmla="*/ 4 w 8"/>
                <a:gd name="T5" fmla="*/ 80 h 80"/>
                <a:gd name="T6" fmla="*/ 8 w 8"/>
                <a:gd name="T7" fmla="*/ 78 h 80"/>
                <a:gd name="T8" fmla="*/ 8 w 8"/>
                <a:gd name="T9" fmla="*/ 2 h 80"/>
                <a:gd name="T10" fmla="*/ 4 w 8"/>
                <a:gd name="T11" fmla="*/ 0 h 80"/>
                <a:gd name="T12" fmla="*/ 0 w 8"/>
                <a:gd name="T13" fmla="*/ 2 h 80"/>
              </a:gdLst>
              <a:ahLst/>
              <a:cxnLst>
                <a:cxn ang="0">
                  <a:pos x="T0" y="T1"/>
                </a:cxn>
                <a:cxn ang="0">
                  <a:pos x="T2" y="T3"/>
                </a:cxn>
                <a:cxn ang="0">
                  <a:pos x="T4" y="T5"/>
                </a:cxn>
                <a:cxn ang="0">
                  <a:pos x="T6" y="T7"/>
                </a:cxn>
                <a:cxn ang="0">
                  <a:pos x="T8" y="T9"/>
                </a:cxn>
                <a:cxn ang="0">
                  <a:pos x="T10" y="T11"/>
                </a:cxn>
                <a:cxn ang="0">
                  <a:pos x="T12" y="T13"/>
                </a:cxn>
              </a:cxnLst>
              <a:rect l="0" t="0" r="r" b="b"/>
              <a:pathLst>
                <a:path w="8" h="80">
                  <a:moveTo>
                    <a:pt x="0" y="2"/>
                  </a:moveTo>
                  <a:cubicBezTo>
                    <a:pt x="0" y="78"/>
                    <a:pt x="0" y="78"/>
                    <a:pt x="0" y="78"/>
                  </a:cubicBezTo>
                  <a:cubicBezTo>
                    <a:pt x="0" y="79"/>
                    <a:pt x="2" y="80"/>
                    <a:pt x="4" y="80"/>
                  </a:cubicBezTo>
                  <a:cubicBezTo>
                    <a:pt x="6" y="80"/>
                    <a:pt x="8" y="79"/>
                    <a:pt x="8" y="78"/>
                  </a:cubicBezTo>
                  <a:cubicBezTo>
                    <a:pt x="8" y="2"/>
                    <a:pt x="8" y="2"/>
                    <a:pt x="8" y="2"/>
                  </a:cubicBezTo>
                  <a:cubicBezTo>
                    <a:pt x="8" y="1"/>
                    <a:pt x="6" y="0"/>
                    <a:pt x="4" y="0"/>
                  </a:cubicBezTo>
                  <a:cubicBezTo>
                    <a:pt x="2"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04" name="Freeform 156"/>
            <p:cNvSpPr>
              <a:spLocks/>
            </p:cNvSpPr>
            <p:nvPr/>
          </p:nvSpPr>
          <p:spPr bwMode="auto">
            <a:xfrm>
              <a:off x="1716088" y="4656138"/>
              <a:ext cx="47625" cy="260350"/>
            </a:xfrm>
            <a:custGeom>
              <a:avLst/>
              <a:gdLst>
                <a:gd name="T0" fmla="*/ 13 w 13"/>
                <a:gd name="T1" fmla="*/ 1 h 69"/>
                <a:gd name="T2" fmla="*/ 7 w 13"/>
                <a:gd name="T3" fmla="*/ 0 h 69"/>
                <a:gd name="T4" fmla="*/ 7 w 13"/>
                <a:gd name="T5" fmla="*/ 0 h 69"/>
                <a:gd name="T6" fmla="*/ 0 w 13"/>
                <a:gd name="T7" fmla="*/ 1 h 69"/>
                <a:gd name="T8" fmla="*/ 0 w 13"/>
                <a:gd name="T9" fmla="*/ 69 h 69"/>
                <a:gd name="T10" fmla="*/ 13 w 13"/>
                <a:gd name="T11" fmla="*/ 69 h 69"/>
                <a:gd name="T12" fmla="*/ 13 w 13"/>
                <a:gd name="T13" fmla="*/ 1 h 69"/>
              </a:gdLst>
              <a:ahLst/>
              <a:cxnLst>
                <a:cxn ang="0">
                  <a:pos x="T0" y="T1"/>
                </a:cxn>
                <a:cxn ang="0">
                  <a:pos x="T2" y="T3"/>
                </a:cxn>
                <a:cxn ang="0">
                  <a:pos x="T4" y="T5"/>
                </a:cxn>
                <a:cxn ang="0">
                  <a:pos x="T6" y="T7"/>
                </a:cxn>
                <a:cxn ang="0">
                  <a:pos x="T8" y="T9"/>
                </a:cxn>
                <a:cxn ang="0">
                  <a:pos x="T10" y="T11"/>
                </a:cxn>
                <a:cxn ang="0">
                  <a:pos x="T12" y="T13"/>
                </a:cxn>
              </a:cxnLst>
              <a:rect l="0" t="0" r="r" b="b"/>
              <a:pathLst>
                <a:path w="13" h="69">
                  <a:moveTo>
                    <a:pt x="13" y="1"/>
                  </a:moveTo>
                  <a:cubicBezTo>
                    <a:pt x="11" y="0"/>
                    <a:pt x="9" y="0"/>
                    <a:pt x="7" y="0"/>
                  </a:cubicBezTo>
                  <a:cubicBezTo>
                    <a:pt x="7" y="0"/>
                    <a:pt x="7" y="0"/>
                    <a:pt x="7" y="0"/>
                  </a:cubicBezTo>
                  <a:cubicBezTo>
                    <a:pt x="4" y="0"/>
                    <a:pt x="2" y="0"/>
                    <a:pt x="0" y="1"/>
                  </a:cubicBezTo>
                  <a:cubicBezTo>
                    <a:pt x="0" y="69"/>
                    <a:pt x="0" y="69"/>
                    <a:pt x="0" y="69"/>
                  </a:cubicBezTo>
                  <a:cubicBezTo>
                    <a:pt x="13" y="69"/>
                    <a:pt x="13" y="69"/>
                    <a:pt x="13" y="69"/>
                  </a:cubicBezTo>
                  <a:lnTo>
                    <a:pt x="13"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05" name="Freeform 157"/>
            <p:cNvSpPr>
              <a:spLocks/>
            </p:cNvSpPr>
            <p:nvPr/>
          </p:nvSpPr>
          <p:spPr bwMode="auto">
            <a:xfrm>
              <a:off x="1716088" y="4295775"/>
              <a:ext cx="47625" cy="33338"/>
            </a:xfrm>
            <a:custGeom>
              <a:avLst/>
              <a:gdLst>
                <a:gd name="T0" fmla="*/ 8 w 13"/>
                <a:gd name="T1" fmla="*/ 9 h 9"/>
                <a:gd name="T2" fmla="*/ 9 w 13"/>
                <a:gd name="T3" fmla="*/ 9 h 9"/>
                <a:gd name="T4" fmla="*/ 13 w 13"/>
                <a:gd name="T5" fmla="*/ 9 h 9"/>
                <a:gd name="T6" fmla="*/ 13 w 13"/>
                <a:gd name="T7" fmla="*/ 0 h 9"/>
                <a:gd name="T8" fmla="*/ 0 w 13"/>
                <a:gd name="T9" fmla="*/ 0 h 9"/>
                <a:gd name="T10" fmla="*/ 0 w 13"/>
                <a:gd name="T11" fmla="*/ 9 h 9"/>
                <a:gd name="T12" fmla="*/ 8 w 13"/>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13" h="9">
                  <a:moveTo>
                    <a:pt x="8" y="9"/>
                  </a:moveTo>
                  <a:cubicBezTo>
                    <a:pt x="8" y="9"/>
                    <a:pt x="9" y="9"/>
                    <a:pt x="9" y="9"/>
                  </a:cubicBezTo>
                  <a:cubicBezTo>
                    <a:pt x="11" y="9"/>
                    <a:pt x="12" y="9"/>
                    <a:pt x="13" y="9"/>
                  </a:cubicBezTo>
                  <a:cubicBezTo>
                    <a:pt x="13" y="0"/>
                    <a:pt x="13" y="0"/>
                    <a:pt x="13" y="0"/>
                  </a:cubicBezTo>
                  <a:cubicBezTo>
                    <a:pt x="0" y="0"/>
                    <a:pt x="0" y="0"/>
                    <a:pt x="0" y="0"/>
                  </a:cubicBezTo>
                  <a:cubicBezTo>
                    <a:pt x="0" y="9"/>
                    <a:pt x="0" y="9"/>
                    <a:pt x="0" y="9"/>
                  </a:cubicBezTo>
                  <a:cubicBezTo>
                    <a:pt x="2" y="9"/>
                    <a:pt x="5" y="9"/>
                    <a:pt x="8"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06" name="Freeform 158"/>
            <p:cNvSpPr>
              <a:spLocks/>
            </p:cNvSpPr>
            <p:nvPr/>
          </p:nvSpPr>
          <p:spPr bwMode="auto">
            <a:xfrm>
              <a:off x="1501775" y="4344988"/>
              <a:ext cx="487363" cy="360363"/>
            </a:xfrm>
            <a:custGeom>
              <a:avLst/>
              <a:gdLst>
                <a:gd name="T0" fmla="*/ 70 w 130"/>
                <a:gd name="T1" fmla="*/ 1 h 96"/>
                <a:gd name="T2" fmla="*/ 66 w 130"/>
                <a:gd name="T3" fmla="*/ 0 h 96"/>
                <a:gd name="T4" fmla="*/ 65 w 130"/>
                <a:gd name="T5" fmla="*/ 0 h 96"/>
                <a:gd name="T6" fmla="*/ 57 w 130"/>
                <a:gd name="T7" fmla="*/ 1 h 96"/>
                <a:gd name="T8" fmla="*/ 0 w 130"/>
                <a:gd name="T9" fmla="*/ 63 h 96"/>
                <a:gd name="T10" fmla="*/ 5 w 130"/>
                <a:gd name="T11" fmla="*/ 88 h 96"/>
                <a:gd name="T12" fmla="*/ 7 w 130"/>
                <a:gd name="T13" fmla="*/ 91 h 96"/>
                <a:gd name="T14" fmla="*/ 10 w 130"/>
                <a:gd name="T15" fmla="*/ 87 h 96"/>
                <a:gd name="T16" fmla="*/ 27 w 130"/>
                <a:gd name="T17" fmla="*/ 77 h 96"/>
                <a:gd name="T18" fmla="*/ 27 w 130"/>
                <a:gd name="T19" fmla="*/ 77 h 96"/>
                <a:gd name="T20" fmla="*/ 44 w 130"/>
                <a:gd name="T21" fmla="*/ 88 h 96"/>
                <a:gd name="T22" fmla="*/ 45 w 130"/>
                <a:gd name="T23" fmla="*/ 91 h 96"/>
                <a:gd name="T24" fmla="*/ 47 w 130"/>
                <a:gd name="T25" fmla="*/ 88 h 96"/>
                <a:gd name="T26" fmla="*/ 57 w 130"/>
                <a:gd name="T27" fmla="*/ 79 h 96"/>
                <a:gd name="T28" fmla="*/ 64 w 130"/>
                <a:gd name="T29" fmla="*/ 78 h 96"/>
                <a:gd name="T30" fmla="*/ 64 w 130"/>
                <a:gd name="T31" fmla="*/ 78 h 96"/>
                <a:gd name="T32" fmla="*/ 70 w 130"/>
                <a:gd name="T33" fmla="*/ 79 h 96"/>
                <a:gd name="T34" fmla="*/ 81 w 130"/>
                <a:gd name="T35" fmla="*/ 89 h 96"/>
                <a:gd name="T36" fmla="*/ 83 w 130"/>
                <a:gd name="T37" fmla="*/ 92 h 96"/>
                <a:gd name="T38" fmla="*/ 85 w 130"/>
                <a:gd name="T39" fmla="*/ 89 h 96"/>
                <a:gd name="T40" fmla="*/ 101 w 130"/>
                <a:gd name="T41" fmla="*/ 79 h 96"/>
                <a:gd name="T42" fmla="*/ 101 w 130"/>
                <a:gd name="T43" fmla="*/ 79 h 96"/>
                <a:gd name="T44" fmla="*/ 118 w 130"/>
                <a:gd name="T45" fmla="*/ 90 h 96"/>
                <a:gd name="T46" fmla="*/ 119 w 130"/>
                <a:gd name="T47" fmla="*/ 94 h 96"/>
                <a:gd name="T48" fmla="*/ 120 w 130"/>
                <a:gd name="T49" fmla="*/ 96 h 96"/>
                <a:gd name="T50" fmla="*/ 122 w 130"/>
                <a:gd name="T51" fmla="*/ 94 h 96"/>
                <a:gd name="T52" fmla="*/ 123 w 130"/>
                <a:gd name="T53" fmla="*/ 91 h 96"/>
                <a:gd name="T54" fmla="*/ 129 w 130"/>
                <a:gd name="T55" fmla="*/ 67 h 96"/>
                <a:gd name="T56" fmla="*/ 70 w 130"/>
                <a:gd name="T57" fmla="*/ 1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0" h="96">
                  <a:moveTo>
                    <a:pt x="70" y="1"/>
                  </a:moveTo>
                  <a:cubicBezTo>
                    <a:pt x="69" y="1"/>
                    <a:pt x="68" y="1"/>
                    <a:pt x="66" y="0"/>
                  </a:cubicBezTo>
                  <a:cubicBezTo>
                    <a:pt x="66" y="0"/>
                    <a:pt x="65" y="0"/>
                    <a:pt x="65" y="0"/>
                  </a:cubicBezTo>
                  <a:cubicBezTo>
                    <a:pt x="62" y="0"/>
                    <a:pt x="59" y="1"/>
                    <a:pt x="57" y="1"/>
                  </a:cubicBezTo>
                  <a:cubicBezTo>
                    <a:pt x="26" y="5"/>
                    <a:pt x="1" y="31"/>
                    <a:pt x="0" y="63"/>
                  </a:cubicBezTo>
                  <a:cubicBezTo>
                    <a:pt x="0" y="72"/>
                    <a:pt x="2" y="80"/>
                    <a:pt x="5" y="88"/>
                  </a:cubicBezTo>
                  <a:cubicBezTo>
                    <a:pt x="5" y="90"/>
                    <a:pt x="6" y="91"/>
                    <a:pt x="7" y="91"/>
                  </a:cubicBezTo>
                  <a:cubicBezTo>
                    <a:pt x="8" y="91"/>
                    <a:pt x="9" y="89"/>
                    <a:pt x="10" y="87"/>
                  </a:cubicBezTo>
                  <a:cubicBezTo>
                    <a:pt x="13" y="81"/>
                    <a:pt x="19" y="77"/>
                    <a:pt x="27" y="77"/>
                  </a:cubicBezTo>
                  <a:cubicBezTo>
                    <a:pt x="27" y="77"/>
                    <a:pt x="27" y="77"/>
                    <a:pt x="27" y="77"/>
                  </a:cubicBezTo>
                  <a:cubicBezTo>
                    <a:pt x="34" y="77"/>
                    <a:pt x="41" y="82"/>
                    <a:pt x="44" y="88"/>
                  </a:cubicBezTo>
                  <a:cubicBezTo>
                    <a:pt x="45" y="90"/>
                    <a:pt x="45" y="91"/>
                    <a:pt x="45" y="91"/>
                  </a:cubicBezTo>
                  <a:cubicBezTo>
                    <a:pt x="46" y="91"/>
                    <a:pt x="46" y="90"/>
                    <a:pt x="47" y="88"/>
                  </a:cubicBezTo>
                  <a:cubicBezTo>
                    <a:pt x="49" y="84"/>
                    <a:pt x="53" y="81"/>
                    <a:pt x="57" y="79"/>
                  </a:cubicBezTo>
                  <a:cubicBezTo>
                    <a:pt x="59" y="79"/>
                    <a:pt x="61" y="78"/>
                    <a:pt x="64" y="78"/>
                  </a:cubicBezTo>
                  <a:cubicBezTo>
                    <a:pt x="64" y="78"/>
                    <a:pt x="64" y="78"/>
                    <a:pt x="64" y="78"/>
                  </a:cubicBezTo>
                  <a:cubicBezTo>
                    <a:pt x="66" y="78"/>
                    <a:pt x="68" y="79"/>
                    <a:pt x="70" y="79"/>
                  </a:cubicBezTo>
                  <a:cubicBezTo>
                    <a:pt x="75" y="81"/>
                    <a:pt x="79" y="85"/>
                    <a:pt x="81" y="89"/>
                  </a:cubicBezTo>
                  <a:cubicBezTo>
                    <a:pt x="82" y="91"/>
                    <a:pt x="82" y="92"/>
                    <a:pt x="83" y="92"/>
                  </a:cubicBezTo>
                  <a:cubicBezTo>
                    <a:pt x="83" y="92"/>
                    <a:pt x="84" y="91"/>
                    <a:pt x="85" y="89"/>
                  </a:cubicBezTo>
                  <a:cubicBezTo>
                    <a:pt x="88" y="83"/>
                    <a:pt x="94" y="79"/>
                    <a:pt x="101" y="79"/>
                  </a:cubicBezTo>
                  <a:cubicBezTo>
                    <a:pt x="101" y="79"/>
                    <a:pt x="101" y="79"/>
                    <a:pt x="101" y="79"/>
                  </a:cubicBezTo>
                  <a:cubicBezTo>
                    <a:pt x="109" y="79"/>
                    <a:pt x="115" y="84"/>
                    <a:pt x="118" y="90"/>
                  </a:cubicBezTo>
                  <a:cubicBezTo>
                    <a:pt x="118" y="91"/>
                    <a:pt x="119" y="93"/>
                    <a:pt x="119" y="94"/>
                  </a:cubicBezTo>
                  <a:cubicBezTo>
                    <a:pt x="119" y="95"/>
                    <a:pt x="120" y="96"/>
                    <a:pt x="120" y="96"/>
                  </a:cubicBezTo>
                  <a:cubicBezTo>
                    <a:pt x="121" y="96"/>
                    <a:pt x="121" y="95"/>
                    <a:pt x="122" y="94"/>
                  </a:cubicBezTo>
                  <a:cubicBezTo>
                    <a:pt x="122" y="93"/>
                    <a:pt x="123" y="92"/>
                    <a:pt x="123" y="91"/>
                  </a:cubicBezTo>
                  <a:cubicBezTo>
                    <a:pt x="127" y="83"/>
                    <a:pt x="129" y="75"/>
                    <a:pt x="129" y="67"/>
                  </a:cubicBezTo>
                  <a:cubicBezTo>
                    <a:pt x="130" y="32"/>
                    <a:pt x="104" y="4"/>
                    <a:pt x="7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07" name="Freeform 159"/>
            <p:cNvSpPr>
              <a:spLocks/>
            </p:cNvSpPr>
            <p:nvPr/>
          </p:nvSpPr>
          <p:spPr bwMode="auto">
            <a:xfrm>
              <a:off x="2624138" y="4656138"/>
              <a:ext cx="187325" cy="134938"/>
            </a:xfrm>
            <a:custGeom>
              <a:avLst/>
              <a:gdLst>
                <a:gd name="T0" fmla="*/ 32 w 50"/>
                <a:gd name="T1" fmla="*/ 11 h 36"/>
                <a:gd name="T2" fmla="*/ 44 w 50"/>
                <a:gd name="T3" fmla="*/ 3 h 36"/>
                <a:gd name="T4" fmla="*/ 50 w 50"/>
                <a:gd name="T5" fmla="*/ 1 h 36"/>
                <a:gd name="T6" fmla="*/ 30 w 50"/>
                <a:gd name="T7" fmla="*/ 3 h 36"/>
                <a:gd name="T8" fmla="*/ 16 w 50"/>
                <a:gd name="T9" fmla="*/ 14 h 36"/>
                <a:gd name="T10" fmla="*/ 10 w 50"/>
                <a:gd name="T11" fmla="*/ 24 h 36"/>
                <a:gd name="T12" fmla="*/ 0 w 50"/>
                <a:gd name="T13" fmla="*/ 36 h 36"/>
                <a:gd name="T14" fmla="*/ 17 w 50"/>
                <a:gd name="T15" fmla="*/ 29 h 36"/>
                <a:gd name="T16" fmla="*/ 32 w 50"/>
                <a:gd name="T17"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36">
                  <a:moveTo>
                    <a:pt x="32" y="11"/>
                  </a:moveTo>
                  <a:cubicBezTo>
                    <a:pt x="36" y="7"/>
                    <a:pt x="40" y="5"/>
                    <a:pt x="44" y="3"/>
                  </a:cubicBezTo>
                  <a:cubicBezTo>
                    <a:pt x="45" y="3"/>
                    <a:pt x="48" y="1"/>
                    <a:pt x="50" y="1"/>
                  </a:cubicBezTo>
                  <a:cubicBezTo>
                    <a:pt x="43" y="1"/>
                    <a:pt x="36" y="0"/>
                    <a:pt x="30" y="3"/>
                  </a:cubicBezTo>
                  <a:cubicBezTo>
                    <a:pt x="24" y="5"/>
                    <a:pt x="20" y="9"/>
                    <a:pt x="16" y="14"/>
                  </a:cubicBezTo>
                  <a:cubicBezTo>
                    <a:pt x="14" y="17"/>
                    <a:pt x="12" y="20"/>
                    <a:pt x="10" y="24"/>
                  </a:cubicBezTo>
                  <a:cubicBezTo>
                    <a:pt x="8" y="28"/>
                    <a:pt x="5" y="34"/>
                    <a:pt x="0" y="36"/>
                  </a:cubicBezTo>
                  <a:cubicBezTo>
                    <a:pt x="6" y="35"/>
                    <a:pt x="12" y="32"/>
                    <a:pt x="17" y="29"/>
                  </a:cubicBezTo>
                  <a:cubicBezTo>
                    <a:pt x="23" y="24"/>
                    <a:pt x="27" y="17"/>
                    <a:pt x="3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08" name="Freeform 160"/>
            <p:cNvSpPr>
              <a:spLocks/>
            </p:cNvSpPr>
            <p:nvPr/>
          </p:nvSpPr>
          <p:spPr bwMode="auto">
            <a:xfrm>
              <a:off x="2638425" y="4660900"/>
              <a:ext cx="244475" cy="165100"/>
            </a:xfrm>
            <a:custGeom>
              <a:avLst/>
              <a:gdLst>
                <a:gd name="T0" fmla="*/ 42 w 65"/>
                <a:gd name="T1" fmla="*/ 5 h 44"/>
                <a:gd name="T2" fmla="*/ 26 w 65"/>
                <a:gd name="T3" fmla="*/ 19 h 44"/>
                <a:gd name="T4" fmla="*/ 14 w 65"/>
                <a:gd name="T5" fmla="*/ 32 h 44"/>
                <a:gd name="T6" fmla="*/ 0 w 65"/>
                <a:gd name="T7" fmla="*/ 38 h 44"/>
                <a:gd name="T8" fmla="*/ 35 w 65"/>
                <a:gd name="T9" fmla="*/ 37 h 44"/>
                <a:gd name="T10" fmla="*/ 55 w 65"/>
                <a:gd name="T11" fmla="*/ 11 h 44"/>
                <a:gd name="T12" fmla="*/ 62 w 65"/>
                <a:gd name="T13" fmla="*/ 3 h 44"/>
                <a:gd name="T14" fmla="*/ 65 w 65"/>
                <a:gd name="T15" fmla="*/ 1 h 44"/>
                <a:gd name="T16" fmla="*/ 42 w 65"/>
                <a:gd name="T17" fmla="*/ 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44">
                  <a:moveTo>
                    <a:pt x="42" y="5"/>
                  </a:moveTo>
                  <a:cubicBezTo>
                    <a:pt x="35" y="9"/>
                    <a:pt x="31" y="13"/>
                    <a:pt x="26" y="19"/>
                  </a:cubicBezTo>
                  <a:cubicBezTo>
                    <a:pt x="23" y="24"/>
                    <a:pt x="19" y="29"/>
                    <a:pt x="14" y="32"/>
                  </a:cubicBezTo>
                  <a:cubicBezTo>
                    <a:pt x="10" y="34"/>
                    <a:pt x="4" y="37"/>
                    <a:pt x="0" y="38"/>
                  </a:cubicBezTo>
                  <a:cubicBezTo>
                    <a:pt x="11" y="44"/>
                    <a:pt x="25" y="44"/>
                    <a:pt x="35" y="37"/>
                  </a:cubicBezTo>
                  <a:cubicBezTo>
                    <a:pt x="45" y="31"/>
                    <a:pt x="49" y="21"/>
                    <a:pt x="55" y="11"/>
                  </a:cubicBezTo>
                  <a:cubicBezTo>
                    <a:pt x="57" y="8"/>
                    <a:pt x="59" y="6"/>
                    <a:pt x="62" y="3"/>
                  </a:cubicBezTo>
                  <a:cubicBezTo>
                    <a:pt x="62" y="3"/>
                    <a:pt x="64" y="1"/>
                    <a:pt x="65" y="1"/>
                  </a:cubicBezTo>
                  <a:cubicBezTo>
                    <a:pt x="57" y="0"/>
                    <a:pt x="49" y="1"/>
                    <a:pt x="42"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09" name="Freeform 161"/>
            <p:cNvSpPr>
              <a:spLocks/>
            </p:cNvSpPr>
            <p:nvPr/>
          </p:nvSpPr>
          <p:spPr bwMode="auto">
            <a:xfrm>
              <a:off x="2624138" y="4518025"/>
              <a:ext cx="161925" cy="115888"/>
            </a:xfrm>
            <a:custGeom>
              <a:avLst/>
              <a:gdLst>
                <a:gd name="T0" fmla="*/ 14 w 43"/>
                <a:gd name="T1" fmla="*/ 12 h 31"/>
                <a:gd name="T2" fmla="*/ 9 w 43"/>
                <a:gd name="T3" fmla="*/ 20 h 31"/>
                <a:gd name="T4" fmla="*/ 0 w 43"/>
                <a:gd name="T5" fmla="*/ 31 h 31"/>
                <a:gd name="T6" fmla="*/ 15 w 43"/>
                <a:gd name="T7" fmla="*/ 24 h 31"/>
                <a:gd name="T8" fmla="*/ 28 w 43"/>
                <a:gd name="T9" fmla="*/ 9 h 31"/>
                <a:gd name="T10" fmla="*/ 38 w 43"/>
                <a:gd name="T11" fmla="*/ 3 h 31"/>
                <a:gd name="T12" fmla="*/ 43 w 43"/>
                <a:gd name="T13" fmla="*/ 1 h 31"/>
                <a:gd name="T14" fmla="*/ 26 w 43"/>
                <a:gd name="T15" fmla="*/ 2 h 31"/>
                <a:gd name="T16" fmla="*/ 14 w 43"/>
                <a:gd name="T17"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31">
                  <a:moveTo>
                    <a:pt x="14" y="12"/>
                  </a:moveTo>
                  <a:cubicBezTo>
                    <a:pt x="12" y="15"/>
                    <a:pt x="11" y="17"/>
                    <a:pt x="9" y="20"/>
                  </a:cubicBezTo>
                  <a:cubicBezTo>
                    <a:pt x="7" y="24"/>
                    <a:pt x="5" y="29"/>
                    <a:pt x="0" y="31"/>
                  </a:cubicBezTo>
                  <a:cubicBezTo>
                    <a:pt x="6" y="30"/>
                    <a:pt x="11" y="28"/>
                    <a:pt x="15" y="24"/>
                  </a:cubicBezTo>
                  <a:cubicBezTo>
                    <a:pt x="20" y="20"/>
                    <a:pt x="24" y="14"/>
                    <a:pt x="28" y="9"/>
                  </a:cubicBezTo>
                  <a:cubicBezTo>
                    <a:pt x="31" y="6"/>
                    <a:pt x="34" y="4"/>
                    <a:pt x="38" y="3"/>
                  </a:cubicBezTo>
                  <a:cubicBezTo>
                    <a:pt x="39" y="2"/>
                    <a:pt x="42" y="1"/>
                    <a:pt x="43" y="1"/>
                  </a:cubicBezTo>
                  <a:cubicBezTo>
                    <a:pt x="37" y="0"/>
                    <a:pt x="31" y="0"/>
                    <a:pt x="26" y="2"/>
                  </a:cubicBezTo>
                  <a:cubicBezTo>
                    <a:pt x="21" y="4"/>
                    <a:pt x="17" y="8"/>
                    <a:pt x="14"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10" name="Freeform 162"/>
            <p:cNvSpPr>
              <a:spLocks/>
            </p:cNvSpPr>
            <p:nvPr/>
          </p:nvSpPr>
          <p:spPr bwMode="auto">
            <a:xfrm>
              <a:off x="2638425" y="4521200"/>
              <a:ext cx="211138" cy="142875"/>
            </a:xfrm>
            <a:custGeom>
              <a:avLst/>
              <a:gdLst>
                <a:gd name="T0" fmla="*/ 53 w 56"/>
                <a:gd name="T1" fmla="*/ 3 h 38"/>
                <a:gd name="T2" fmla="*/ 56 w 56"/>
                <a:gd name="T3" fmla="*/ 1 h 38"/>
                <a:gd name="T4" fmla="*/ 36 w 56"/>
                <a:gd name="T5" fmla="*/ 4 h 38"/>
                <a:gd name="T6" fmla="*/ 22 w 56"/>
                <a:gd name="T7" fmla="*/ 17 h 38"/>
                <a:gd name="T8" fmla="*/ 12 w 56"/>
                <a:gd name="T9" fmla="*/ 27 h 38"/>
                <a:gd name="T10" fmla="*/ 0 w 56"/>
                <a:gd name="T11" fmla="*/ 32 h 38"/>
                <a:gd name="T12" fmla="*/ 30 w 56"/>
                <a:gd name="T13" fmla="*/ 32 h 38"/>
                <a:gd name="T14" fmla="*/ 47 w 56"/>
                <a:gd name="T15" fmla="*/ 10 h 38"/>
                <a:gd name="T16" fmla="*/ 53 w 56"/>
                <a:gd name="T17" fmla="*/ 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8">
                  <a:moveTo>
                    <a:pt x="53" y="3"/>
                  </a:moveTo>
                  <a:cubicBezTo>
                    <a:pt x="53" y="2"/>
                    <a:pt x="55" y="1"/>
                    <a:pt x="56" y="1"/>
                  </a:cubicBezTo>
                  <a:cubicBezTo>
                    <a:pt x="49" y="0"/>
                    <a:pt x="42" y="1"/>
                    <a:pt x="36" y="4"/>
                  </a:cubicBezTo>
                  <a:cubicBezTo>
                    <a:pt x="30" y="7"/>
                    <a:pt x="26" y="11"/>
                    <a:pt x="22" y="17"/>
                  </a:cubicBezTo>
                  <a:cubicBezTo>
                    <a:pt x="19" y="20"/>
                    <a:pt x="16" y="25"/>
                    <a:pt x="12" y="27"/>
                  </a:cubicBezTo>
                  <a:cubicBezTo>
                    <a:pt x="8" y="29"/>
                    <a:pt x="4" y="32"/>
                    <a:pt x="0" y="32"/>
                  </a:cubicBezTo>
                  <a:cubicBezTo>
                    <a:pt x="9" y="38"/>
                    <a:pt x="21" y="38"/>
                    <a:pt x="30" y="32"/>
                  </a:cubicBezTo>
                  <a:cubicBezTo>
                    <a:pt x="39" y="27"/>
                    <a:pt x="42" y="18"/>
                    <a:pt x="47" y="10"/>
                  </a:cubicBezTo>
                  <a:cubicBezTo>
                    <a:pt x="48" y="7"/>
                    <a:pt x="50" y="5"/>
                    <a:pt x="5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11" name="Freeform 163"/>
            <p:cNvSpPr>
              <a:spLocks/>
            </p:cNvSpPr>
            <p:nvPr/>
          </p:nvSpPr>
          <p:spPr bwMode="auto">
            <a:xfrm>
              <a:off x="2417763" y="4656138"/>
              <a:ext cx="187325" cy="134938"/>
            </a:xfrm>
            <a:custGeom>
              <a:avLst/>
              <a:gdLst>
                <a:gd name="T0" fmla="*/ 18 w 50"/>
                <a:gd name="T1" fmla="*/ 11 h 36"/>
                <a:gd name="T2" fmla="*/ 33 w 50"/>
                <a:gd name="T3" fmla="*/ 29 h 36"/>
                <a:gd name="T4" fmla="*/ 50 w 50"/>
                <a:gd name="T5" fmla="*/ 36 h 36"/>
                <a:gd name="T6" fmla="*/ 40 w 50"/>
                <a:gd name="T7" fmla="*/ 24 h 36"/>
                <a:gd name="T8" fmla="*/ 34 w 50"/>
                <a:gd name="T9" fmla="*/ 14 h 36"/>
                <a:gd name="T10" fmla="*/ 21 w 50"/>
                <a:gd name="T11" fmla="*/ 3 h 36"/>
                <a:gd name="T12" fmla="*/ 0 w 50"/>
                <a:gd name="T13" fmla="*/ 1 h 36"/>
                <a:gd name="T14" fmla="*/ 6 w 50"/>
                <a:gd name="T15" fmla="*/ 3 h 36"/>
                <a:gd name="T16" fmla="*/ 18 w 50"/>
                <a:gd name="T17" fmla="*/ 11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0" h="36">
                  <a:moveTo>
                    <a:pt x="18" y="11"/>
                  </a:moveTo>
                  <a:cubicBezTo>
                    <a:pt x="23" y="17"/>
                    <a:pt x="27" y="24"/>
                    <a:pt x="33" y="29"/>
                  </a:cubicBezTo>
                  <a:cubicBezTo>
                    <a:pt x="38" y="32"/>
                    <a:pt x="44" y="35"/>
                    <a:pt x="50" y="36"/>
                  </a:cubicBezTo>
                  <a:cubicBezTo>
                    <a:pt x="45" y="34"/>
                    <a:pt x="42" y="28"/>
                    <a:pt x="40" y="24"/>
                  </a:cubicBezTo>
                  <a:cubicBezTo>
                    <a:pt x="38" y="20"/>
                    <a:pt x="37" y="17"/>
                    <a:pt x="34" y="14"/>
                  </a:cubicBezTo>
                  <a:cubicBezTo>
                    <a:pt x="31" y="9"/>
                    <a:pt x="26" y="5"/>
                    <a:pt x="21" y="3"/>
                  </a:cubicBezTo>
                  <a:cubicBezTo>
                    <a:pt x="14" y="0"/>
                    <a:pt x="7" y="1"/>
                    <a:pt x="0" y="1"/>
                  </a:cubicBezTo>
                  <a:cubicBezTo>
                    <a:pt x="2" y="1"/>
                    <a:pt x="5" y="3"/>
                    <a:pt x="6" y="3"/>
                  </a:cubicBezTo>
                  <a:cubicBezTo>
                    <a:pt x="11" y="5"/>
                    <a:pt x="15" y="7"/>
                    <a:pt x="18"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12" name="Freeform 164"/>
            <p:cNvSpPr>
              <a:spLocks/>
            </p:cNvSpPr>
            <p:nvPr/>
          </p:nvSpPr>
          <p:spPr bwMode="auto">
            <a:xfrm>
              <a:off x="2346325" y="4660900"/>
              <a:ext cx="244475" cy="165100"/>
            </a:xfrm>
            <a:custGeom>
              <a:avLst/>
              <a:gdLst>
                <a:gd name="T0" fmla="*/ 10 w 65"/>
                <a:gd name="T1" fmla="*/ 11 h 44"/>
                <a:gd name="T2" fmla="*/ 30 w 65"/>
                <a:gd name="T3" fmla="*/ 37 h 44"/>
                <a:gd name="T4" fmla="*/ 65 w 65"/>
                <a:gd name="T5" fmla="*/ 38 h 44"/>
                <a:gd name="T6" fmla="*/ 52 w 65"/>
                <a:gd name="T7" fmla="*/ 32 h 44"/>
                <a:gd name="T8" fmla="*/ 39 w 65"/>
                <a:gd name="T9" fmla="*/ 19 h 44"/>
                <a:gd name="T10" fmla="*/ 23 w 65"/>
                <a:gd name="T11" fmla="*/ 5 h 44"/>
                <a:gd name="T12" fmla="*/ 0 w 65"/>
                <a:gd name="T13" fmla="*/ 1 h 44"/>
                <a:gd name="T14" fmla="*/ 4 w 65"/>
                <a:gd name="T15" fmla="*/ 3 h 44"/>
                <a:gd name="T16" fmla="*/ 10 w 65"/>
                <a:gd name="T17" fmla="*/ 1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5" h="44">
                  <a:moveTo>
                    <a:pt x="10" y="11"/>
                  </a:moveTo>
                  <a:cubicBezTo>
                    <a:pt x="16" y="21"/>
                    <a:pt x="20" y="31"/>
                    <a:pt x="30" y="37"/>
                  </a:cubicBezTo>
                  <a:cubicBezTo>
                    <a:pt x="41" y="44"/>
                    <a:pt x="55" y="44"/>
                    <a:pt x="65" y="38"/>
                  </a:cubicBezTo>
                  <a:cubicBezTo>
                    <a:pt x="61" y="37"/>
                    <a:pt x="55" y="34"/>
                    <a:pt x="52" y="32"/>
                  </a:cubicBezTo>
                  <a:cubicBezTo>
                    <a:pt x="47" y="29"/>
                    <a:pt x="43" y="24"/>
                    <a:pt x="39" y="19"/>
                  </a:cubicBezTo>
                  <a:cubicBezTo>
                    <a:pt x="35" y="13"/>
                    <a:pt x="30" y="9"/>
                    <a:pt x="23" y="5"/>
                  </a:cubicBezTo>
                  <a:cubicBezTo>
                    <a:pt x="16" y="1"/>
                    <a:pt x="8" y="0"/>
                    <a:pt x="0" y="1"/>
                  </a:cubicBezTo>
                  <a:cubicBezTo>
                    <a:pt x="1" y="1"/>
                    <a:pt x="3" y="3"/>
                    <a:pt x="4" y="3"/>
                  </a:cubicBezTo>
                  <a:cubicBezTo>
                    <a:pt x="6" y="6"/>
                    <a:pt x="9" y="8"/>
                    <a:pt x="1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13" name="Freeform 165"/>
            <p:cNvSpPr>
              <a:spLocks/>
            </p:cNvSpPr>
            <p:nvPr/>
          </p:nvSpPr>
          <p:spPr bwMode="auto">
            <a:xfrm>
              <a:off x="2443163" y="4518025"/>
              <a:ext cx="161925" cy="115888"/>
            </a:xfrm>
            <a:custGeom>
              <a:avLst/>
              <a:gdLst>
                <a:gd name="T0" fmla="*/ 18 w 43"/>
                <a:gd name="T1" fmla="*/ 2 h 31"/>
                <a:gd name="T2" fmla="*/ 0 w 43"/>
                <a:gd name="T3" fmla="*/ 1 h 31"/>
                <a:gd name="T4" fmla="*/ 5 w 43"/>
                <a:gd name="T5" fmla="*/ 3 h 31"/>
                <a:gd name="T6" fmla="*/ 15 w 43"/>
                <a:gd name="T7" fmla="*/ 9 h 31"/>
                <a:gd name="T8" fmla="*/ 28 w 43"/>
                <a:gd name="T9" fmla="*/ 24 h 31"/>
                <a:gd name="T10" fmla="*/ 43 w 43"/>
                <a:gd name="T11" fmla="*/ 31 h 31"/>
                <a:gd name="T12" fmla="*/ 34 w 43"/>
                <a:gd name="T13" fmla="*/ 20 h 31"/>
                <a:gd name="T14" fmla="*/ 29 w 43"/>
                <a:gd name="T15" fmla="*/ 12 h 31"/>
                <a:gd name="T16" fmla="*/ 18 w 43"/>
                <a:gd name="T17"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31">
                  <a:moveTo>
                    <a:pt x="18" y="2"/>
                  </a:moveTo>
                  <a:cubicBezTo>
                    <a:pt x="12" y="0"/>
                    <a:pt x="6" y="0"/>
                    <a:pt x="0" y="1"/>
                  </a:cubicBezTo>
                  <a:cubicBezTo>
                    <a:pt x="2" y="1"/>
                    <a:pt x="4" y="2"/>
                    <a:pt x="5" y="3"/>
                  </a:cubicBezTo>
                  <a:cubicBezTo>
                    <a:pt x="9" y="4"/>
                    <a:pt x="12" y="6"/>
                    <a:pt x="15" y="9"/>
                  </a:cubicBezTo>
                  <a:cubicBezTo>
                    <a:pt x="20" y="14"/>
                    <a:pt x="23" y="20"/>
                    <a:pt x="28" y="24"/>
                  </a:cubicBezTo>
                  <a:cubicBezTo>
                    <a:pt x="32" y="28"/>
                    <a:pt x="38" y="30"/>
                    <a:pt x="43" y="31"/>
                  </a:cubicBezTo>
                  <a:cubicBezTo>
                    <a:pt x="39" y="29"/>
                    <a:pt x="36" y="24"/>
                    <a:pt x="34" y="20"/>
                  </a:cubicBezTo>
                  <a:cubicBezTo>
                    <a:pt x="33" y="17"/>
                    <a:pt x="31" y="15"/>
                    <a:pt x="29" y="12"/>
                  </a:cubicBezTo>
                  <a:cubicBezTo>
                    <a:pt x="26" y="8"/>
                    <a:pt x="22" y="4"/>
                    <a:pt x="1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14" name="Freeform 166"/>
            <p:cNvSpPr>
              <a:spLocks/>
            </p:cNvSpPr>
            <p:nvPr/>
          </p:nvSpPr>
          <p:spPr bwMode="auto">
            <a:xfrm>
              <a:off x="2382838" y="4521200"/>
              <a:ext cx="211138" cy="142875"/>
            </a:xfrm>
            <a:custGeom>
              <a:avLst/>
              <a:gdLst>
                <a:gd name="T0" fmla="*/ 0 w 56"/>
                <a:gd name="T1" fmla="*/ 1 h 38"/>
                <a:gd name="T2" fmla="*/ 3 w 56"/>
                <a:gd name="T3" fmla="*/ 3 h 38"/>
                <a:gd name="T4" fmla="*/ 8 w 56"/>
                <a:gd name="T5" fmla="*/ 10 h 38"/>
                <a:gd name="T6" fmla="*/ 25 w 56"/>
                <a:gd name="T7" fmla="*/ 32 h 38"/>
                <a:gd name="T8" fmla="*/ 56 w 56"/>
                <a:gd name="T9" fmla="*/ 32 h 38"/>
                <a:gd name="T10" fmla="*/ 44 w 56"/>
                <a:gd name="T11" fmla="*/ 27 h 38"/>
                <a:gd name="T12" fmla="*/ 33 w 56"/>
                <a:gd name="T13" fmla="*/ 17 h 38"/>
                <a:gd name="T14" fmla="*/ 19 w 56"/>
                <a:gd name="T15" fmla="*/ 4 h 38"/>
                <a:gd name="T16" fmla="*/ 0 w 56"/>
                <a:gd name="T17"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6" h="38">
                  <a:moveTo>
                    <a:pt x="0" y="1"/>
                  </a:moveTo>
                  <a:cubicBezTo>
                    <a:pt x="1" y="1"/>
                    <a:pt x="2" y="2"/>
                    <a:pt x="3" y="3"/>
                  </a:cubicBezTo>
                  <a:cubicBezTo>
                    <a:pt x="5" y="5"/>
                    <a:pt x="7" y="7"/>
                    <a:pt x="8" y="10"/>
                  </a:cubicBezTo>
                  <a:cubicBezTo>
                    <a:pt x="13" y="18"/>
                    <a:pt x="17" y="27"/>
                    <a:pt x="25" y="32"/>
                  </a:cubicBezTo>
                  <a:cubicBezTo>
                    <a:pt x="34" y="38"/>
                    <a:pt x="46" y="38"/>
                    <a:pt x="56" y="32"/>
                  </a:cubicBezTo>
                  <a:cubicBezTo>
                    <a:pt x="52" y="32"/>
                    <a:pt x="47" y="29"/>
                    <a:pt x="44" y="27"/>
                  </a:cubicBezTo>
                  <a:cubicBezTo>
                    <a:pt x="40" y="25"/>
                    <a:pt x="36" y="20"/>
                    <a:pt x="33" y="17"/>
                  </a:cubicBezTo>
                  <a:cubicBezTo>
                    <a:pt x="29" y="11"/>
                    <a:pt x="25" y="7"/>
                    <a:pt x="19" y="4"/>
                  </a:cubicBezTo>
                  <a:cubicBezTo>
                    <a:pt x="13" y="1"/>
                    <a:pt x="6"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15" name="Freeform 167"/>
            <p:cNvSpPr>
              <a:spLocks/>
            </p:cNvSpPr>
            <p:nvPr/>
          </p:nvSpPr>
          <p:spPr bwMode="auto">
            <a:xfrm>
              <a:off x="2613025" y="4419600"/>
              <a:ext cx="85725" cy="180975"/>
            </a:xfrm>
            <a:custGeom>
              <a:avLst/>
              <a:gdLst>
                <a:gd name="T0" fmla="*/ 15 w 23"/>
                <a:gd name="T1" fmla="*/ 16 h 48"/>
                <a:gd name="T2" fmla="*/ 3 w 23"/>
                <a:gd name="T3" fmla="*/ 32 h 48"/>
                <a:gd name="T4" fmla="*/ 0 w 23"/>
                <a:gd name="T5" fmla="*/ 48 h 48"/>
                <a:gd name="T6" fmla="*/ 8 w 23"/>
                <a:gd name="T7" fmla="*/ 37 h 48"/>
                <a:gd name="T8" fmla="*/ 16 w 23"/>
                <a:gd name="T9" fmla="*/ 31 h 48"/>
                <a:gd name="T10" fmla="*/ 23 w 23"/>
                <a:gd name="T11" fmla="*/ 17 h 48"/>
                <a:gd name="T12" fmla="*/ 20 w 23"/>
                <a:gd name="T13" fmla="*/ 0 h 48"/>
                <a:gd name="T14" fmla="*/ 19 w 23"/>
                <a:gd name="T15" fmla="*/ 5 h 48"/>
                <a:gd name="T16" fmla="*/ 15 w 23"/>
                <a:gd name="T17"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48">
                  <a:moveTo>
                    <a:pt x="15" y="16"/>
                  </a:moveTo>
                  <a:cubicBezTo>
                    <a:pt x="11" y="22"/>
                    <a:pt x="6" y="26"/>
                    <a:pt x="3" y="32"/>
                  </a:cubicBezTo>
                  <a:cubicBezTo>
                    <a:pt x="1" y="37"/>
                    <a:pt x="0" y="43"/>
                    <a:pt x="0" y="48"/>
                  </a:cubicBezTo>
                  <a:cubicBezTo>
                    <a:pt x="1" y="44"/>
                    <a:pt x="5" y="40"/>
                    <a:pt x="8" y="37"/>
                  </a:cubicBezTo>
                  <a:cubicBezTo>
                    <a:pt x="11" y="35"/>
                    <a:pt x="14" y="33"/>
                    <a:pt x="16" y="31"/>
                  </a:cubicBezTo>
                  <a:cubicBezTo>
                    <a:pt x="19" y="27"/>
                    <a:pt x="22" y="22"/>
                    <a:pt x="23" y="17"/>
                  </a:cubicBezTo>
                  <a:cubicBezTo>
                    <a:pt x="23" y="11"/>
                    <a:pt x="22" y="5"/>
                    <a:pt x="20" y="0"/>
                  </a:cubicBezTo>
                  <a:cubicBezTo>
                    <a:pt x="20" y="1"/>
                    <a:pt x="20" y="4"/>
                    <a:pt x="19" y="5"/>
                  </a:cubicBezTo>
                  <a:cubicBezTo>
                    <a:pt x="19" y="9"/>
                    <a:pt x="17" y="13"/>
                    <a:pt x="15"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16" name="Freeform 168"/>
            <p:cNvSpPr>
              <a:spLocks/>
            </p:cNvSpPr>
            <p:nvPr/>
          </p:nvSpPr>
          <p:spPr bwMode="auto">
            <a:xfrm>
              <a:off x="2563813" y="4359275"/>
              <a:ext cx="115888" cy="233363"/>
            </a:xfrm>
            <a:custGeom>
              <a:avLst/>
              <a:gdLst>
                <a:gd name="T0" fmla="*/ 10 w 31"/>
                <a:gd name="T1" fmla="*/ 62 h 62"/>
                <a:gd name="T2" fmla="*/ 12 w 31"/>
                <a:gd name="T3" fmla="*/ 49 h 62"/>
                <a:gd name="T4" fmla="*/ 20 w 31"/>
                <a:gd name="T5" fmla="*/ 37 h 62"/>
                <a:gd name="T6" fmla="*/ 29 w 31"/>
                <a:gd name="T7" fmla="*/ 20 h 62"/>
                <a:gd name="T8" fmla="*/ 28 w 31"/>
                <a:gd name="T9" fmla="*/ 0 h 62"/>
                <a:gd name="T10" fmla="*/ 27 w 31"/>
                <a:gd name="T11" fmla="*/ 4 h 62"/>
                <a:gd name="T12" fmla="*/ 21 w 31"/>
                <a:gd name="T13" fmla="*/ 11 h 62"/>
                <a:gd name="T14" fmla="*/ 3 w 31"/>
                <a:gd name="T15" fmla="*/ 32 h 62"/>
                <a:gd name="T16" fmla="*/ 10 w 31"/>
                <a:gd name="T17" fmla="*/ 62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 h="62">
                  <a:moveTo>
                    <a:pt x="10" y="62"/>
                  </a:moveTo>
                  <a:cubicBezTo>
                    <a:pt x="9" y="58"/>
                    <a:pt x="10" y="53"/>
                    <a:pt x="12" y="49"/>
                  </a:cubicBezTo>
                  <a:cubicBezTo>
                    <a:pt x="13" y="45"/>
                    <a:pt x="17" y="40"/>
                    <a:pt x="20" y="37"/>
                  </a:cubicBezTo>
                  <a:cubicBezTo>
                    <a:pt x="24" y="31"/>
                    <a:pt x="27" y="27"/>
                    <a:pt x="29" y="20"/>
                  </a:cubicBezTo>
                  <a:cubicBezTo>
                    <a:pt x="31" y="14"/>
                    <a:pt x="30" y="7"/>
                    <a:pt x="28" y="0"/>
                  </a:cubicBezTo>
                  <a:cubicBezTo>
                    <a:pt x="28" y="1"/>
                    <a:pt x="27" y="3"/>
                    <a:pt x="27" y="4"/>
                  </a:cubicBezTo>
                  <a:cubicBezTo>
                    <a:pt x="25" y="6"/>
                    <a:pt x="23" y="9"/>
                    <a:pt x="21" y="11"/>
                  </a:cubicBezTo>
                  <a:cubicBezTo>
                    <a:pt x="14" y="18"/>
                    <a:pt x="6" y="23"/>
                    <a:pt x="3" y="32"/>
                  </a:cubicBezTo>
                  <a:cubicBezTo>
                    <a:pt x="0" y="42"/>
                    <a:pt x="2" y="54"/>
                    <a:pt x="10"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17" name="Freeform 169"/>
            <p:cNvSpPr>
              <a:spLocks/>
            </p:cNvSpPr>
            <p:nvPr/>
          </p:nvSpPr>
          <p:spPr bwMode="auto">
            <a:xfrm>
              <a:off x="6665913" y="3668713"/>
              <a:ext cx="277813" cy="450850"/>
            </a:xfrm>
            <a:custGeom>
              <a:avLst/>
              <a:gdLst>
                <a:gd name="T0" fmla="*/ 175 w 175"/>
                <a:gd name="T1" fmla="*/ 166 h 284"/>
                <a:gd name="T2" fmla="*/ 175 w 175"/>
                <a:gd name="T3" fmla="*/ 0 h 284"/>
                <a:gd name="T4" fmla="*/ 88 w 175"/>
                <a:gd name="T5" fmla="*/ 0 h 284"/>
                <a:gd name="T6" fmla="*/ 0 w 175"/>
                <a:gd name="T7" fmla="*/ 227 h 284"/>
                <a:gd name="T8" fmla="*/ 128 w 175"/>
                <a:gd name="T9" fmla="*/ 284 h 284"/>
                <a:gd name="T10" fmla="*/ 175 w 175"/>
                <a:gd name="T11" fmla="*/ 166 h 284"/>
              </a:gdLst>
              <a:ahLst/>
              <a:cxnLst>
                <a:cxn ang="0">
                  <a:pos x="T0" y="T1"/>
                </a:cxn>
                <a:cxn ang="0">
                  <a:pos x="T2" y="T3"/>
                </a:cxn>
                <a:cxn ang="0">
                  <a:pos x="T4" y="T5"/>
                </a:cxn>
                <a:cxn ang="0">
                  <a:pos x="T6" y="T7"/>
                </a:cxn>
                <a:cxn ang="0">
                  <a:pos x="T8" y="T9"/>
                </a:cxn>
                <a:cxn ang="0">
                  <a:pos x="T10" y="T11"/>
                </a:cxn>
              </a:cxnLst>
              <a:rect l="0" t="0" r="r" b="b"/>
              <a:pathLst>
                <a:path w="175" h="284">
                  <a:moveTo>
                    <a:pt x="175" y="166"/>
                  </a:moveTo>
                  <a:lnTo>
                    <a:pt x="175" y="0"/>
                  </a:lnTo>
                  <a:lnTo>
                    <a:pt x="88" y="0"/>
                  </a:lnTo>
                  <a:lnTo>
                    <a:pt x="0" y="227"/>
                  </a:lnTo>
                  <a:lnTo>
                    <a:pt x="128" y="284"/>
                  </a:lnTo>
                  <a:lnTo>
                    <a:pt x="175" y="1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18" name="Freeform 170"/>
            <p:cNvSpPr>
              <a:spLocks/>
            </p:cNvSpPr>
            <p:nvPr/>
          </p:nvSpPr>
          <p:spPr bwMode="auto">
            <a:xfrm>
              <a:off x="6959600" y="3668713"/>
              <a:ext cx="52388" cy="142875"/>
            </a:xfrm>
            <a:custGeom>
              <a:avLst/>
              <a:gdLst>
                <a:gd name="T0" fmla="*/ 0 w 14"/>
                <a:gd name="T1" fmla="*/ 38 h 38"/>
                <a:gd name="T2" fmla="*/ 14 w 14"/>
                <a:gd name="T3" fmla="*/ 2 h 38"/>
                <a:gd name="T4" fmla="*/ 14 w 14"/>
                <a:gd name="T5" fmla="*/ 0 h 38"/>
                <a:gd name="T6" fmla="*/ 0 w 14"/>
                <a:gd name="T7" fmla="*/ 0 h 38"/>
                <a:gd name="T8" fmla="*/ 0 w 14"/>
                <a:gd name="T9" fmla="*/ 38 h 38"/>
              </a:gdLst>
              <a:ahLst/>
              <a:cxnLst>
                <a:cxn ang="0">
                  <a:pos x="T0" y="T1"/>
                </a:cxn>
                <a:cxn ang="0">
                  <a:pos x="T2" y="T3"/>
                </a:cxn>
                <a:cxn ang="0">
                  <a:pos x="T4" y="T5"/>
                </a:cxn>
                <a:cxn ang="0">
                  <a:pos x="T6" y="T7"/>
                </a:cxn>
                <a:cxn ang="0">
                  <a:pos x="T8" y="T9"/>
                </a:cxn>
              </a:cxnLst>
              <a:rect l="0" t="0" r="r" b="b"/>
              <a:pathLst>
                <a:path w="14" h="38">
                  <a:moveTo>
                    <a:pt x="0" y="38"/>
                  </a:moveTo>
                  <a:cubicBezTo>
                    <a:pt x="13" y="31"/>
                    <a:pt x="14" y="14"/>
                    <a:pt x="14" y="2"/>
                  </a:cubicBezTo>
                  <a:cubicBezTo>
                    <a:pt x="14" y="1"/>
                    <a:pt x="14" y="1"/>
                    <a:pt x="14" y="0"/>
                  </a:cubicBezTo>
                  <a:cubicBezTo>
                    <a:pt x="0" y="0"/>
                    <a:pt x="0" y="0"/>
                    <a:pt x="0" y="0"/>
                  </a:cubicBezTo>
                  <a:lnTo>
                    <a:pt x="0"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19" name="Freeform 171"/>
            <p:cNvSpPr>
              <a:spLocks/>
            </p:cNvSpPr>
            <p:nvPr/>
          </p:nvSpPr>
          <p:spPr bwMode="auto">
            <a:xfrm>
              <a:off x="6959600" y="3668713"/>
              <a:ext cx="277813" cy="450850"/>
            </a:xfrm>
            <a:custGeom>
              <a:avLst/>
              <a:gdLst>
                <a:gd name="T0" fmla="*/ 18 w 74"/>
                <a:gd name="T1" fmla="*/ 0 h 120"/>
                <a:gd name="T2" fmla="*/ 18 w 74"/>
                <a:gd name="T3" fmla="*/ 2 h 120"/>
                <a:gd name="T4" fmla="*/ 0 w 74"/>
                <a:gd name="T5" fmla="*/ 43 h 120"/>
                <a:gd name="T6" fmla="*/ 0 w 74"/>
                <a:gd name="T7" fmla="*/ 70 h 120"/>
                <a:gd name="T8" fmla="*/ 21 w 74"/>
                <a:gd name="T9" fmla="*/ 120 h 120"/>
                <a:gd name="T10" fmla="*/ 74 w 74"/>
                <a:gd name="T11" fmla="*/ 96 h 120"/>
                <a:gd name="T12" fmla="*/ 37 w 74"/>
                <a:gd name="T13" fmla="*/ 0 h 120"/>
                <a:gd name="T14" fmla="*/ 18 w 74"/>
                <a:gd name="T15" fmla="*/ 0 h 1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120">
                  <a:moveTo>
                    <a:pt x="18" y="0"/>
                  </a:moveTo>
                  <a:cubicBezTo>
                    <a:pt x="18" y="1"/>
                    <a:pt x="18" y="1"/>
                    <a:pt x="18" y="2"/>
                  </a:cubicBezTo>
                  <a:cubicBezTo>
                    <a:pt x="18" y="17"/>
                    <a:pt x="16" y="36"/>
                    <a:pt x="0" y="43"/>
                  </a:cubicBezTo>
                  <a:cubicBezTo>
                    <a:pt x="0" y="70"/>
                    <a:pt x="0" y="70"/>
                    <a:pt x="0" y="70"/>
                  </a:cubicBezTo>
                  <a:cubicBezTo>
                    <a:pt x="21" y="120"/>
                    <a:pt x="21" y="120"/>
                    <a:pt x="21" y="120"/>
                  </a:cubicBezTo>
                  <a:cubicBezTo>
                    <a:pt x="74" y="96"/>
                    <a:pt x="74" y="96"/>
                    <a:pt x="74" y="96"/>
                  </a:cubicBezTo>
                  <a:cubicBezTo>
                    <a:pt x="37" y="0"/>
                    <a:pt x="37" y="0"/>
                    <a:pt x="37" y="0"/>
                  </a:cubicBezTo>
                  <a:lnTo>
                    <a:pt x="1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20" name="Freeform 172"/>
            <p:cNvSpPr>
              <a:spLocks/>
            </p:cNvSpPr>
            <p:nvPr/>
          </p:nvSpPr>
          <p:spPr bwMode="auto">
            <a:xfrm>
              <a:off x="6805613" y="3619500"/>
              <a:ext cx="292100" cy="38100"/>
            </a:xfrm>
            <a:custGeom>
              <a:avLst/>
              <a:gdLst>
                <a:gd name="T0" fmla="*/ 184 w 184"/>
                <a:gd name="T1" fmla="*/ 0 h 24"/>
                <a:gd name="T2" fmla="*/ 0 w 184"/>
                <a:gd name="T3" fmla="*/ 0 h 24"/>
                <a:gd name="T4" fmla="*/ 0 w 184"/>
                <a:gd name="T5" fmla="*/ 24 h 24"/>
                <a:gd name="T6" fmla="*/ 87 w 184"/>
                <a:gd name="T7" fmla="*/ 24 h 24"/>
                <a:gd name="T8" fmla="*/ 97 w 184"/>
                <a:gd name="T9" fmla="*/ 24 h 24"/>
                <a:gd name="T10" fmla="*/ 184 w 184"/>
                <a:gd name="T11" fmla="*/ 24 h 24"/>
                <a:gd name="T12" fmla="*/ 184 w 184"/>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184" h="24">
                  <a:moveTo>
                    <a:pt x="184" y="0"/>
                  </a:moveTo>
                  <a:lnTo>
                    <a:pt x="0" y="0"/>
                  </a:lnTo>
                  <a:lnTo>
                    <a:pt x="0" y="24"/>
                  </a:lnTo>
                  <a:lnTo>
                    <a:pt x="87" y="24"/>
                  </a:lnTo>
                  <a:lnTo>
                    <a:pt x="97" y="24"/>
                  </a:lnTo>
                  <a:lnTo>
                    <a:pt x="184" y="24"/>
                  </a:lnTo>
                  <a:lnTo>
                    <a:pt x="18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21" name="Freeform 173"/>
            <p:cNvSpPr>
              <a:spLocks noEditPoints="1"/>
            </p:cNvSpPr>
            <p:nvPr/>
          </p:nvSpPr>
          <p:spPr bwMode="auto">
            <a:xfrm>
              <a:off x="5749925" y="4540250"/>
              <a:ext cx="390525" cy="307975"/>
            </a:xfrm>
            <a:custGeom>
              <a:avLst/>
              <a:gdLst>
                <a:gd name="T0" fmla="*/ 94 w 104"/>
                <a:gd name="T1" fmla="*/ 18 h 82"/>
                <a:gd name="T2" fmla="*/ 84 w 104"/>
                <a:gd name="T3" fmla="*/ 19 h 82"/>
                <a:gd name="T4" fmla="*/ 84 w 104"/>
                <a:gd name="T5" fmla="*/ 23 h 82"/>
                <a:gd name="T6" fmla="*/ 95 w 104"/>
                <a:gd name="T7" fmla="*/ 46 h 82"/>
                <a:gd name="T8" fmla="*/ 95 w 104"/>
                <a:gd name="T9" fmla="*/ 57 h 82"/>
                <a:gd name="T10" fmla="*/ 84 w 104"/>
                <a:gd name="T11" fmla="*/ 82 h 82"/>
                <a:gd name="T12" fmla="*/ 104 w 104"/>
                <a:gd name="T13" fmla="*/ 77 h 82"/>
                <a:gd name="T14" fmla="*/ 104 w 104"/>
                <a:gd name="T15" fmla="*/ 30 h 82"/>
                <a:gd name="T16" fmla="*/ 84 w 104"/>
                <a:gd name="T17" fmla="*/ 0 h 82"/>
                <a:gd name="T18" fmla="*/ 52 w 104"/>
                <a:gd name="T19" fmla="*/ 7 h 82"/>
                <a:gd name="T20" fmla="*/ 84 w 104"/>
                <a:gd name="T21" fmla="*/ 19 h 82"/>
                <a:gd name="T22" fmla="*/ 52 w 104"/>
                <a:gd name="T23" fmla="*/ 65 h 82"/>
                <a:gd name="T24" fmla="*/ 79 w 104"/>
                <a:gd name="T25" fmla="*/ 77 h 82"/>
                <a:gd name="T26" fmla="*/ 84 w 104"/>
                <a:gd name="T27" fmla="*/ 82 h 82"/>
                <a:gd name="T28" fmla="*/ 74 w 104"/>
                <a:gd name="T29" fmla="*/ 57 h 82"/>
                <a:gd name="T30" fmla="*/ 84 w 104"/>
                <a:gd name="T31" fmla="*/ 46 h 82"/>
                <a:gd name="T32" fmla="*/ 52 w 104"/>
                <a:gd name="T33" fmla="*/ 23 h 82"/>
                <a:gd name="T34" fmla="*/ 52 w 104"/>
                <a:gd name="T35" fmla="*/ 0 h 82"/>
                <a:gd name="T36" fmla="*/ 20 w 104"/>
                <a:gd name="T37" fmla="*/ 1 h 82"/>
                <a:gd name="T38" fmla="*/ 26 w 104"/>
                <a:gd name="T39" fmla="*/ 7 h 82"/>
                <a:gd name="T40" fmla="*/ 52 w 104"/>
                <a:gd name="T41" fmla="*/ 7 h 82"/>
                <a:gd name="T42" fmla="*/ 20 w 104"/>
                <a:gd name="T43" fmla="*/ 82 h 82"/>
                <a:gd name="T44" fmla="*/ 25 w 104"/>
                <a:gd name="T45" fmla="*/ 77 h 82"/>
                <a:gd name="T46" fmla="*/ 52 w 104"/>
                <a:gd name="T47" fmla="*/ 65 h 82"/>
                <a:gd name="T48" fmla="*/ 20 w 104"/>
                <a:gd name="T49" fmla="*/ 23 h 82"/>
                <a:gd name="T50" fmla="*/ 30 w 104"/>
                <a:gd name="T51" fmla="*/ 46 h 82"/>
                <a:gd name="T52" fmla="*/ 30 w 104"/>
                <a:gd name="T53" fmla="*/ 57 h 82"/>
                <a:gd name="T54" fmla="*/ 20 w 104"/>
                <a:gd name="T55" fmla="*/ 82 h 82"/>
                <a:gd name="T56" fmla="*/ 11 w 104"/>
                <a:gd name="T57" fmla="*/ 18 h 82"/>
                <a:gd name="T58" fmla="*/ 0 w 104"/>
                <a:gd name="T59" fmla="*/ 63 h 82"/>
                <a:gd name="T60" fmla="*/ 0 w 104"/>
                <a:gd name="T61" fmla="*/ 77 h 82"/>
                <a:gd name="T62" fmla="*/ 20 w 104"/>
                <a:gd name="T63" fmla="*/ 82 h 82"/>
                <a:gd name="T64" fmla="*/ 10 w 104"/>
                <a:gd name="T65" fmla="*/ 57 h 82"/>
                <a:gd name="T66" fmla="*/ 20 w 104"/>
                <a:gd name="T67" fmla="*/ 46 h 82"/>
                <a:gd name="T68" fmla="*/ 18 w 104"/>
                <a:gd name="T69" fmla="*/ 23 h 82"/>
                <a:gd name="T70" fmla="*/ 20 w 104"/>
                <a:gd name="T71" fmla="*/ 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 h="82">
                  <a:moveTo>
                    <a:pt x="104" y="30"/>
                  </a:moveTo>
                  <a:cubicBezTo>
                    <a:pt x="94" y="18"/>
                    <a:pt x="94" y="18"/>
                    <a:pt x="94" y="18"/>
                  </a:cubicBezTo>
                  <a:cubicBezTo>
                    <a:pt x="84" y="1"/>
                    <a:pt x="84" y="1"/>
                    <a:pt x="84" y="1"/>
                  </a:cubicBezTo>
                  <a:cubicBezTo>
                    <a:pt x="84" y="19"/>
                    <a:pt x="84" y="19"/>
                    <a:pt x="84" y="19"/>
                  </a:cubicBezTo>
                  <a:cubicBezTo>
                    <a:pt x="87" y="23"/>
                    <a:pt x="87" y="23"/>
                    <a:pt x="87" y="23"/>
                  </a:cubicBezTo>
                  <a:cubicBezTo>
                    <a:pt x="84" y="23"/>
                    <a:pt x="84" y="23"/>
                    <a:pt x="84" y="23"/>
                  </a:cubicBezTo>
                  <a:cubicBezTo>
                    <a:pt x="84" y="46"/>
                    <a:pt x="84" y="46"/>
                    <a:pt x="84" y="46"/>
                  </a:cubicBezTo>
                  <a:cubicBezTo>
                    <a:pt x="95" y="46"/>
                    <a:pt x="95" y="46"/>
                    <a:pt x="95" y="46"/>
                  </a:cubicBezTo>
                  <a:cubicBezTo>
                    <a:pt x="95" y="57"/>
                    <a:pt x="95" y="57"/>
                    <a:pt x="95" y="57"/>
                  </a:cubicBezTo>
                  <a:cubicBezTo>
                    <a:pt x="95" y="57"/>
                    <a:pt x="95" y="57"/>
                    <a:pt x="95" y="57"/>
                  </a:cubicBezTo>
                  <a:cubicBezTo>
                    <a:pt x="84" y="57"/>
                    <a:pt x="84" y="57"/>
                    <a:pt x="84" y="57"/>
                  </a:cubicBezTo>
                  <a:cubicBezTo>
                    <a:pt x="84" y="82"/>
                    <a:pt x="84" y="82"/>
                    <a:pt x="84" y="82"/>
                  </a:cubicBezTo>
                  <a:cubicBezTo>
                    <a:pt x="99" y="82"/>
                    <a:pt x="99" y="82"/>
                    <a:pt x="99" y="82"/>
                  </a:cubicBezTo>
                  <a:cubicBezTo>
                    <a:pt x="102" y="82"/>
                    <a:pt x="104" y="80"/>
                    <a:pt x="104" y="77"/>
                  </a:cubicBezTo>
                  <a:cubicBezTo>
                    <a:pt x="104" y="65"/>
                    <a:pt x="104" y="65"/>
                    <a:pt x="104" y="65"/>
                  </a:cubicBezTo>
                  <a:lnTo>
                    <a:pt x="104" y="30"/>
                  </a:lnTo>
                  <a:close/>
                  <a:moveTo>
                    <a:pt x="84" y="1"/>
                  </a:moveTo>
                  <a:cubicBezTo>
                    <a:pt x="84" y="0"/>
                    <a:pt x="84" y="0"/>
                    <a:pt x="84" y="0"/>
                  </a:cubicBezTo>
                  <a:cubicBezTo>
                    <a:pt x="52" y="0"/>
                    <a:pt x="52" y="0"/>
                    <a:pt x="52" y="0"/>
                  </a:cubicBezTo>
                  <a:cubicBezTo>
                    <a:pt x="52" y="7"/>
                    <a:pt x="52" y="7"/>
                    <a:pt x="52" y="7"/>
                  </a:cubicBezTo>
                  <a:cubicBezTo>
                    <a:pt x="78" y="7"/>
                    <a:pt x="78" y="7"/>
                    <a:pt x="78" y="7"/>
                  </a:cubicBezTo>
                  <a:cubicBezTo>
                    <a:pt x="84" y="19"/>
                    <a:pt x="84" y="19"/>
                    <a:pt x="84" y="19"/>
                  </a:cubicBezTo>
                  <a:cubicBezTo>
                    <a:pt x="84" y="1"/>
                    <a:pt x="84" y="1"/>
                    <a:pt x="84" y="1"/>
                  </a:cubicBezTo>
                  <a:close/>
                  <a:moveTo>
                    <a:pt x="52" y="65"/>
                  </a:moveTo>
                  <a:cubicBezTo>
                    <a:pt x="79" y="65"/>
                    <a:pt x="79" y="65"/>
                    <a:pt x="79" y="65"/>
                  </a:cubicBezTo>
                  <a:cubicBezTo>
                    <a:pt x="79" y="77"/>
                    <a:pt x="79" y="77"/>
                    <a:pt x="79" y="77"/>
                  </a:cubicBezTo>
                  <a:cubicBezTo>
                    <a:pt x="79" y="80"/>
                    <a:pt x="81" y="82"/>
                    <a:pt x="84" y="82"/>
                  </a:cubicBezTo>
                  <a:cubicBezTo>
                    <a:pt x="84" y="82"/>
                    <a:pt x="84" y="82"/>
                    <a:pt x="84" y="82"/>
                  </a:cubicBezTo>
                  <a:cubicBezTo>
                    <a:pt x="84" y="57"/>
                    <a:pt x="84" y="57"/>
                    <a:pt x="84" y="57"/>
                  </a:cubicBezTo>
                  <a:cubicBezTo>
                    <a:pt x="74" y="57"/>
                    <a:pt x="74" y="57"/>
                    <a:pt x="74" y="57"/>
                  </a:cubicBezTo>
                  <a:cubicBezTo>
                    <a:pt x="74" y="46"/>
                    <a:pt x="74" y="46"/>
                    <a:pt x="74" y="46"/>
                  </a:cubicBezTo>
                  <a:cubicBezTo>
                    <a:pt x="84" y="46"/>
                    <a:pt x="84" y="46"/>
                    <a:pt x="84" y="46"/>
                  </a:cubicBezTo>
                  <a:cubicBezTo>
                    <a:pt x="84" y="23"/>
                    <a:pt x="84" y="23"/>
                    <a:pt x="84" y="23"/>
                  </a:cubicBezTo>
                  <a:cubicBezTo>
                    <a:pt x="52" y="23"/>
                    <a:pt x="52" y="23"/>
                    <a:pt x="52" y="23"/>
                  </a:cubicBezTo>
                  <a:lnTo>
                    <a:pt x="52" y="65"/>
                  </a:lnTo>
                  <a:close/>
                  <a:moveTo>
                    <a:pt x="52" y="0"/>
                  </a:moveTo>
                  <a:cubicBezTo>
                    <a:pt x="21" y="0"/>
                    <a:pt x="21" y="0"/>
                    <a:pt x="21" y="0"/>
                  </a:cubicBezTo>
                  <a:cubicBezTo>
                    <a:pt x="20" y="1"/>
                    <a:pt x="20" y="1"/>
                    <a:pt x="20" y="1"/>
                  </a:cubicBezTo>
                  <a:cubicBezTo>
                    <a:pt x="20" y="19"/>
                    <a:pt x="20" y="19"/>
                    <a:pt x="20" y="19"/>
                  </a:cubicBezTo>
                  <a:cubicBezTo>
                    <a:pt x="26" y="7"/>
                    <a:pt x="26" y="7"/>
                    <a:pt x="26" y="7"/>
                  </a:cubicBezTo>
                  <a:cubicBezTo>
                    <a:pt x="26" y="7"/>
                    <a:pt x="26" y="7"/>
                    <a:pt x="26" y="7"/>
                  </a:cubicBezTo>
                  <a:cubicBezTo>
                    <a:pt x="52" y="7"/>
                    <a:pt x="52" y="7"/>
                    <a:pt x="52" y="7"/>
                  </a:cubicBezTo>
                  <a:cubicBezTo>
                    <a:pt x="52" y="0"/>
                    <a:pt x="52" y="0"/>
                    <a:pt x="52" y="0"/>
                  </a:cubicBezTo>
                  <a:close/>
                  <a:moveTo>
                    <a:pt x="20" y="82"/>
                  </a:moveTo>
                  <a:cubicBezTo>
                    <a:pt x="20" y="82"/>
                    <a:pt x="20" y="82"/>
                    <a:pt x="20" y="82"/>
                  </a:cubicBezTo>
                  <a:cubicBezTo>
                    <a:pt x="23" y="82"/>
                    <a:pt x="25" y="80"/>
                    <a:pt x="25" y="77"/>
                  </a:cubicBezTo>
                  <a:cubicBezTo>
                    <a:pt x="25" y="65"/>
                    <a:pt x="25" y="65"/>
                    <a:pt x="25" y="65"/>
                  </a:cubicBezTo>
                  <a:cubicBezTo>
                    <a:pt x="52" y="65"/>
                    <a:pt x="52" y="65"/>
                    <a:pt x="52" y="65"/>
                  </a:cubicBezTo>
                  <a:cubicBezTo>
                    <a:pt x="52" y="23"/>
                    <a:pt x="52" y="23"/>
                    <a:pt x="52" y="23"/>
                  </a:cubicBezTo>
                  <a:cubicBezTo>
                    <a:pt x="20" y="23"/>
                    <a:pt x="20" y="23"/>
                    <a:pt x="20" y="23"/>
                  </a:cubicBezTo>
                  <a:cubicBezTo>
                    <a:pt x="20" y="46"/>
                    <a:pt x="20" y="46"/>
                    <a:pt x="20" y="46"/>
                  </a:cubicBezTo>
                  <a:cubicBezTo>
                    <a:pt x="30" y="46"/>
                    <a:pt x="30" y="46"/>
                    <a:pt x="30" y="46"/>
                  </a:cubicBezTo>
                  <a:cubicBezTo>
                    <a:pt x="30" y="57"/>
                    <a:pt x="30" y="57"/>
                    <a:pt x="30" y="57"/>
                  </a:cubicBezTo>
                  <a:cubicBezTo>
                    <a:pt x="30" y="57"/>
                    <a:pt x="30" y="57"/>
                    <a:pt x="30" y="57"/>
                  </a:cubicBezTo>
                  <a:cubicBezTo>
                    <a:pt x="20" y="57"/>
                    <a:pt x="20" y="57"/>
                    <a:pt x="20" y="57"/>
                  </a:cubicBezTo>
                  <a:lnTo>
                    <a:pt x="20" y="82"/>
                  </a:lnTo>
                  <a:close/>
                  <a:moveTo>
                    <a:pt x="20" y="1"/>
                  </a:moveTo>
                  <a:cubicBezTo>
                    <a:pt x="11" y="18"/>
                    <a:pt x="11" y="18"/>
                    <a:pt x="11" y="18"/>
                  </a:cubicBezTo>
                  <a:cubicBezTo>
                    <a:pt x="0" y="30"/>
                    <a:pt x="0" y="30"/>
                    <a:pt x="0" y="30"/>
                  </a:cubicBezTo>
                  <a:cubicBezTo>
                    <a:pt x="0" y="63"/>
                    <a:pt x="0" y="63"/>
                    <a:pt x="0" y="63"/>
                  </a:cubicBezTo>
                  <a:cubicBezTo>
                    <a:pt x="0" y="65"/>
                    <a:pt x="0" y="65"/>
                    <a:pt x="0" y="65"/>
                  </a:cubicBezTo>
                  <a:cubicBezTo>
                    <a:pt x="0" y="77"/>
                    <a:pt x="0" y="77"/>
                    <a:pt x="0" y="77"/>
                  </a:cubicBezTo>
                  <a:cubicBezTo>
                    <a:pt x="0" y="80"/>
                    <a:pt x="3" y="82"/>
                    <a:pt x="5" y="82"/>
                  </a:cubicBezTo>
                  <a:cubicBezTo>
                    <a:pt x="20" y="82"/>
                    <a:pt x="20" y="82"/>
                    <a:pt x="20" y="82"/>
                  </a:cubicBezTo>
                  <a:cubicBezTo>
                    <a:pt x="20" y="57"/>
                    <a:pt x="20" y="57"/>
                    <a:pt x="20" y="57"/>
                  </a:cubicBezTo>
                  <a:cubicBezTo>
                    <a:pt x="10" y="57"/>
                    <a:pt x="10" y="57"/>
                    <a:pt x="10" y="57"/>
                  </a:cubicBezTo>
                  <a:cubicBezTo>
                    <a:pt x="10" y="46"/>
                    <a:pt x="10" y="46"/>
                    <a:pt x="10" y="46"/>
                  </a:cubicBezTo>
                  <a:cubicBezTo>
                    <a:pt x="20" y="46"/>
                    <a:pt x="20" y="46"/>
                    <a:pt x="20" y="46"/>
                  </a:cubicBezTo>
                  <a:cubicBezTo>
                    <a:pt x="20" y="23"/>
                    <a:pt x="20" y="23"/>
                    <a:pt x="20" y="23"/>
                  </a:cubicBezTo>
                  <a:cubicBezTo>
                    <a:pt x="18" y="23"/>
                    <a:pt x="18" y="23"/>
                    <a:pt x="18" y="23"/>
                  </a:cubicBezTo>
                  <a:cubicBezTo>
                    <a:pt x="20" y="19"/>
                    <a:pt x="20" y="19"/>
                    <a:pt x="20" y="19"/>
                  </a:cubicBezTo>
                  <a:lnTo>
                    <a:pt x="20"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22" name="Freeform 178"/>
            <p:cNvSpPr>
              <a:spLocks/>
            </p:cNvSpPr>
            <p:nvPr/>
          </p:nvSpPr>
          <p:spPr bwMode="auto">
            <a:xfrm>
              <a:off x="11985330" y="624681"/>
              <a:ext cx="225425" cy="161925"/>
            </a:xfrm>
            <a:custGeom>
              <a:avLst/>
              <a:gdLst>
                <a:gd name="T0" fmla="*/ 21 w 60"/>
                <a:gd name="T1" fmla="*/ 13 h 43"/>
                <a:gd name="T2" fmla="*/ 40 w 60"/>
                <a:gd name="T3" fmla="*/ 35 h 43"/>
                <a:gd name="T4" fmla="*/ 60 w 60"/>
                <a:gd name="T5" fmla="*/ 43 h 43"/>
                <a:gd name="T6" fmla="*/ 48 w 60"/>
                <a:gd name="T7" fmla="*/ 29 h 43"/>
                <a:gd name="T8" fmla="*/ 41 w 60"/>
                <a:gd name="T9" fmla="*/ 17 h 43"/>
                <a:gd name="T10" fmla="*/ 25 w 60"/>
                <a:gd name="T11" fmla="*/ 3 h 43"/>
                <a:gd name="T12" fmla="*/ 0 w 60"/>
                <a:gd name="T13" fmla="*/ 2 h 43"/>
                <a:gd name="T14" fmla="*/ 7 w 60"/>
                <a:gd name="T15" fmla="*/ 4 h 43"/>
                <a:gd name="T16" fmla="*/ 21 w 60"/>
                <a:gd name="T17" fmla="*/ 1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0" h="43">
                  <a:moveTo>
                    <a:pt x="21" y="13"/>
                  </a:moveTo>
                  <a:cubicBezTo>
                    <a:pt x="28" y="20"/>
                    <a:pt x="32" y="29"/>
                    <a:pt x="40" y="35"/>
                  </a:cubicBezTo>
                  <a:cubicBezTo>
                    <a:pt x="45" y="39"/>
                    <a:pt x="53" y="42"/>
                    <a:pt x="60" y="43"/>
                  </a:cubicBezTo>
                  <a:cubicBezTo>
                    <a:pt x="54" y="41"/>
                    <a:pt x="51" y="34"/>
                    <a:pt x="48" y="29"/>
                  </a:cubicBezTo>
                  <a:cubicBezTo>
                    <a:pt x="46" y="25"/>
                    <a:pt x="44" y="21"/>
                    <a:pt x="41" y="17"/>
                  </a:cubicBezTo>
                  <a:cubicBezTo>
                    <a:pt x="37" y="11"/>
                    <a:pt x="31" y="6"/>
                    <a:pt x="25" y="3"/>
                  </a:cubicBezTo>
                  <a:cubicBezTo>
                    <a:pt x="17" y="0"/>
                    <a:pt x="8" y="1"/>
                    <a:pt x="0" y="2"/>
                  </a:cubicBezTo>
                  <a:cubicBezTo>
                    <a:pt x="2" y="1"/>
                    <a:pt x="6" y="3"/>
                    <a:pt x="7" y="4"/>
                  </a:cubicBezTo>
                  <a:cubicBezTo>
                    <a:pt x="12" y="6"/>
                    <a:pt x="17" y="9"/>
                    <a:pt x="21"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23" name="Freeform 179"/>
            <p:cNvSpPr>
              <a:spLocks/>
            </p:cNvSpPr>
            <p:nvPr/>
          </p:nvSpPr>
          <p:spPr bwMode="auto">
            <a:xfrm>
              <a:off x="11629232" y="652461"/>
              <a:ext cx="296863" cy="198438"/>
            </a:xfrm>
            <a:custGeom>
              <a:avLst/>
              <a:gdLst>
                <a:gd name="T0" fmla="*/ 12 w 79"/>
                <a:gd name="T1" fmla="*/ 13 h 53"/>
                <a:gd name="T2" fmla="*/ 36 w 79"/>
                <a:gd name="T3" fmla="*/ 44 h 53"/>
                <a:gd name="T4" fmla="*/ 79 w 79"/>
                <a:gd name="T5" fmla="*/ 45 h 53"/>
                <a:gd name="T6" fmla="*/ 62 w 79"/>
                <a:gd name="T7" fmla="*/ 38 h 53"/>
                <a:gd name="T8" fmla="*/ 47 w 79"/>
                <a:gd name="T9" fmla="*/ 23 h 53"/>
                <a:gd name="T10" fmla="*/ 28 w 79"/>
                <a:gd name="T11" fmla="*/ 5 h 53"/>
                <a:gd name="T12" fmla="*/ 0 w 79"/>
                <a:gd name="T13" fmla="*/ 0 h 53"/>
                <a:gd name="T14" fmla="*/ 4 w 79"/>
                <a:gd name="T15" fmla="*/ 3 h 53"/>
                <a:gd name="T16" fmla="*/ 12 w 79"/>
                <a:gd name="T17" fmla="*/ 13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9" h="53">
                  <a:moveTo>
                    <a:pt x="12" y="13"/>
                  </a:moveTo>
                  <a:cubicBezTo>
                    <a:pt x="19" y="25"/>
                    <a:pt x="24" y="37"/>
                    <a:pt x="36" y="44"/>
                  </a:cubicBezTo>
                  <a:cubicBezTo>
                    <a:pt x="49" y="52"/>
                    <a:pt x="65" y="53"/>
                    <a:pt x="79" y="45"/>
                  </a:cubicBezTo>
                  <a:cubicBezTo>
                    <a:pt x="73" y="44"/>
                    <a:pt x="66" y="41"/>
                    <a:pt x="62" y="38"/>
                  </a:cubicBezTo>
                  <a:cubicBezTo>
                    <a:pt x="56" y="34"/>
                    <a:pt x="51" y="28"/>
                    <a:pt x="47" y="23"/>
                  </a:cubicBezTo>
                  <a:cubicBezTo>
                    <a:pt x="41" y="15"/>
                    <a:pt x="36" y="10"/>
                    <a:pt x="28" y="5"/>
                  </a:cubicBezTo>
                  <a:cubicBezTo>
                    <a:pt x="19" y="1"/>
                    <a:pt x="10" y="0"/>
                    <a:pt x="0" y="0"/>
                  </a:cubicBezTo>
                  <a:cubicBezTo>
                    <a:pt x="1" y="0"/>
                    <a:pt x="4" y="3"/>
                    <a:pt x="4" y="3"/>
                  </a:cubicBezTo>
                  <a:cubicBezTo>
                    <a:pt x="8" y="6"/>
                    <a:pt x="10" y="10"/>
                    <a:pt x="12"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24" name="Freeform 180"/>
            <p:cNvSpPr>
              <a:spLocks/>
            </p:cNvSpPr>
            <p:nvPr/>
          </p:nvSpPr>
          <p:spPr bwMode="auto">
            <a:xfrm>
              <a:off x="11777663" y="1027113"/>
              <a:ext cx="192087" cy="138113"/>
            </a:xfrm>
            <a:custGeom>
              <a:avLst/>
              <a:gdLst>
                <a:gd name="T0" fmla="*/ 20 w 51"/>
                <a:gd name="T1" fmla="*/ 2 h 37"/>
                <a:gd name="T2" fmla="*/ 0 w 51"/>
                <a:gd name="T3" fmla="*/ 1 h 37"/>
                <a:gd name="T4" fmla="*/ 6 w 51"/>
                <a:gd name="T5" fmla="*/ 3 h 37"/>
                <a:gd name="T6" fmla="*/ 17 w 51"/>
                <a:gd name="T7" fmla="*/ 11 h 37"/>
                <a:gd name="T8" fmla="*/ 33 w 51"/>
                <a:gd name="T9" fmla="*/ 29 h 37"/>
                <a:gd name="T10" fmla="*/ 51 w 51"/>
                <a:gd name="T11" fmla="*/ 37 h 37"/>
                <a:gd name="T12" fmla="*/ 40 w 51"/>
                <a:gd name="T13" fmla="*/ 24 h 37"/>
                <a:gd name="T14" fmla="*/ 34 w 51"/>
                <a:gd name="T15" fmla="*/ 14 h 37"/>
                <a:gd name="T16" fmla="*/ 20 w 51"/>
                <a:gd name="T17"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 h="37">
                  <a:moveTo>
                    <a:pt x="20" y="2"/>
                  </a:moveTo>
                  <a:cubicBezTo>
                    <a:pt x="14" y="0"/>
                    <a:pt x="6" y="0"/>
                    <a:pt x="0" y="1"/>
                  </a:cubicBezTo>
                  <a:cubicBezTo>
                    <a:pt x="1" y="1"/>
                    <a:pt x="4" y="2"/>
                    <a:pt x="6" y="3"/>
                  </a:cubicBezTo>
                  <a:cubicBezTo>
                    <a:pt x="10" y="5"/>
                    <a:pt x="14" y="7"/>
                    <a:pt x="17" y="11"/>
                  </a:cubicBezTo>
                  <a:cubicBezTo>
                    <a:pt x="23" y="17"/>
                    <a:pt x="27" y="24"/>
                    <a:pt x="33" y="29"/>
                  </a:cubicBezTo>
                  <a:cubicBezTo>
                    <a:pt x="38" y="33"/>
                    <a:pt x="44" y="36"/>
                    <a:pt x="51" y="37"/>
                  </a:cubicBezTo>
                  <a:cubicBezTo>
                    <a:pt x="46" y="35"/>
                    <a:pt x="43" y="29"/>
                    <a:pt x="40" y="24"/>
                  </a:cubicBezTo>
                  <a:cubicBezTo>
                    <a:pt x="38" y="21"/>
                    <a:pt x="37" y="17"/>
                    <a:pt x="34" y="14"/>
                  </a:cubicBezTo>
                  <a:cubicBezTo>
                    <a:pt x="31" y="9"/>
                    <a:pt x="26" y="5"/>
                    <a:pt x="2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25" name="Freeform 181"/>
            <p:cNvSpPr>
              <a:spLocks/>
            </p:cNvSpPr>
            <p:nvPr/>
          </p:nvSpPr>
          <p:spPr bwMode="auto">
            <a:xfrm>
              <a:off x="12214212" y="458786"/>
              <a:ext cx="250825" cy="169864"/>
            </a:xfrm>
            <a:custGeom>
              <a:avLst/>
              <a:gdLst>
                <a:gd name="T0" fmla="*/ 0 w 67"/>
                <a:gd name="T1" fmla="*/ 1 h 45"/>
                <a:gd name="T2" fmla="*/ 3 w 67"/>
                <a:gd name="T3" fmla="*/ 3 h 45"/>
                <a:gd name="T4" fmla="*/ 10 w 67"/>
                <a:gd name="T5" fmla="*/ 12 h 45"/>
                <a:gd name="T6" fmla="*/ 30 w 67"/>
                <a:gd name="T7" fmla="*/ 38 h 45"/>
                <a:gd name="T8" fmla="*/ 67 w 67"/>
                <a:gd name="T9" fmla="*/ 39 h 45"/>
                <a:gd name="T10" fmla="*/ 52 w 67"/>
                <a:gd name="T11" fmla="*/ 33 h 45"/>
                <a:gd name="T12" fmla="*/ 40 w 67"/>
                <a:gd name="T13" fmla="*/ 20 h 45"/>
                <a:gd name="T14" fmla="*/ 23 w 67"/>
                <a:gd name="T15" fmla="*/ 5 h 45"/>
                <a:gd name="T16" fmla="*/ 0 w 67"/>
                <a:gd name="T17" fmla="*/ 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7" h="45">
                  <a:moveTo>
                    <a:pt x="0" y="1"/>
                  </a:moveTo>
                  <a:cubicBezTo>
                    <a:pt x="1" y="1"/>
                    <a:pt x="3" y="3"/>
                    <a:pt x="3" y="3"/>
                  </a:cubicBezTo>
                  <a:cubicBezTo>
                    <a:pt x="6" y="6"/>
                    <a:pt x="8" y="9"/>
                    <a:pt x="10" y="12"/>
                  </a:cubicBezTo>
                  <a:cubicBezTo>
                    <a:pt x="16" y="22"/>
                    <a:pt x="20" y="32"/>
                    <a:pt x="30" y="38"/>
                  </a:cubicBezTo>
                  <a:cubicBezTo>
                    <a:pt x="41" y="45"/>
                    <a:pt x="55" y="45"/>
                    <a:pt x="67" y="39"/>
                  </a:cubicBezTo>
                  <a:cubicBezTo>
                    <a:pt x="62" y="38"/>
                    <a:pt x="56" y="35"/>
                    <a:pt x="52" y="33"/>
                  </a:cubicBezTo>
                  <a:cubicBezTo>
                    <a:pt x="47" y="30"/>
                    <a:pt x="43" y="24"/>
                    <a:pt x="40" y="20"/>
                  </a:cubicBezTo>
                  <a:cubicBezTo>
                    <a:pt x="35" y="14"/>
                    <a:pt x="30" y="9"/>
                    <a:pt x="23" y="5"/>
                  </a:cubicBezTo>
                  <a:cubicBezTo>
                    <a:pt x="16" y="1"/>
                    <a:pt x="8"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26" name="Freeform 182"/>
            <p:cNvSpPr>
              <a:spLocks/>
            </p:cNvSpPr>
            <p:nvPr/>
          </p:nvSpPr>
          <p:spPr bwMode="auto">
            <a:xfrm>
              <a:off x="12438048" y="212725"/>
              <a:ext cx="53976" cy="119064"/>
            </a:xfrm>
            <a:custGeom>
              <a:avLst/>
              <a:gdLst>
                <a:gd name="T0" fmla="*/ 14 w 14"/>
                <a:gd name="T1" fmla="*/ 0 h 32"/>
                <a:gd name="T2" fmla="*/ 4 w 14"/>
                <a:gd name="T3" fmla="*/ 13 h 32"/>
                <a:gd name="T4" fmla="*/ 1 w 14"/>
                <a:gd name="T5" fmla="*/ 32 h 32"/>
                <a:gd name="T6" fmla="*/ 10 w 14"/>
                <a:gd name="T7" fmla="*/ 19 h 32"/>
                <a:gd name="T8" fmla="*/ 14 w 14"/>
                <a:gd name="T9" fmla="*/ 16 h 32"/>
                <a:gd name="T10" fmla="*/ 14 w 14"/>
                <a:gd name="T11" fmla="*/ 0 h 32"/>
              </a:gdLst>
              <a:ahLst/>
              <a:cxnLst>
                <a:cxn ang="0">
                  <a:pos x="T0" y="T1"/>
                </a:cxn>
                <a:cxn ang="0">
                  <a:pos x="T2" y="T3"/>
                </a:cxn>
                <a:cxn ang="0">
                  <a:pos x="T4" y="T5"/>
                </a:cxn>
                <a:cxn ang="0">
                  <a:pos x="T6" y="T7"/>
                </a:cxn>
                <a:cxn ang="0">
                  <a:pos x="T8" y="T9"/>
                </a:cxn>
                <a:cxn ang="0">
                  <a:pos x="T10" y="T11"/>
                </a:cxn>
              </a:cxnLst>
              <a:rect l="0" t="0" r="r" b="b"/>
              <a:pathLst>
                <a:path w="14" h="32">
                  <a:moveTo>
                    <a:pt x="14" y="0"/>
                  </a:moveTo>
                  <a:cubicBezTo>
                    <a:pt x="10" y="4"/>
                    <a:pt x="7" y="8"/>
                    <a:pt x="4" y="13"/>
                  </a:cubicBezTo>
                  <a:cubicBezTo>
                    <a:pt x="1" y="19"/>
                    <a:pt x="0" y="26"/>
                    <a:pt x="1" y="32"/>
                  </a:cubicBezTo>
                  <a:cubicBezTo>
                    <a:pt x="1" y="27"/>
                    <a:pt x="7" y="22"/>
                    <a:pt x="10" y="19"/>
                  </a:cubicBezTo>
                  <a:cubicBezTo>
                    <a:pt x="12" y="18"/>
                    <a:pt x="13" y="17"/>
                    <a:pt x="14" y="16"/>
                  </a:cubicBezTo>
                  <a:lnTo>
                    <a:pt x="1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27" name="Freeform 183"/>
            <p:cNvSpPr>
              <a:spLocks/>
            </p:cNvSpPr>
            <p:nvPr/>
          </p:nvSpPr>
          <p:spPr bwMode="auto">
            <a:xfrm>
              <a:off x="12243565" y="47830"/>
              <a:ext cx="112713" cy="249238"/>
            </a:xfrm>
            <a:custGeom>
              <a:avLst/>
              <a:gdLst>
                <a:gd name="T0" fmla="*/ 12 w 30"/>
                <a:gd name="T1" fmla="*/ 66 h 66"/>
                <a:gd name="T2" fmla="*/ 15 w 30"/>
                <a:gd name="T3" fmla="*/ 50 h 66"/>
                <a:gd name="T4" fmla="*/ 25 w 30"/>
                <a:gd name="T5" fmla="*/ 35 h 66"/>
                <a:gd name="T6" fmla="*/ 30 w 30"/>
                <a:gd name="T7" fmla="*/ 28 h 66"/>
                <a:gd name="T8" fmla="*/ 30 w 30"/>
                <a:gd name="T9" fmla="*/ 0 h 66"/>
                <a:gd name="T10" fmla="*/ 26 w 30"/>
                <a:gd name="T11" fmla="*/ 4 h 66"/>
                <a:gd name="T12" fmla="*/ 4 w 30"/>
                <a:gd name="T13" fmla="*/ 30 h 66"/>
                <a:gd name="T14" fmla="*/ 12 w 30"/>
                <a:gd name="T15" fmla="*/ 66 h 6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66">
                  <a:moveTo>
                    <a:pt x="12" y="66"/>
                  </a:moveTo>
                  <a:cubicBezTo>
                    <a:pt x="11" y="61"/>
                    <a:pt x="13" y="55"/>
                    <a:pt x="15" y="50"/>
                  </a:cubicBezTo>
                  <a:cubicBezTo>
                    <a:pt x="17" y="45"/>
                    <a:pt x="21" y="40"/>
                    <a:pt x="25" y="35"/>
                  </a:cubicBezTo>
                  <a:cubicBezTo>
                    <a:pt x="27" y="33"/>
                    <a:pt x="28" y="30"/>
                    <a:pt x="30" y="28"/>
                  </a:cubicBezTo>
                  <a:cubicBezTo>
                    <a:pt x="30" y="0"/>
                    <a:pt x="30" y="0"/>
                    <a:pt x="30" y="0"/>
                  </a:cubicBezTo>
                  <a:cubicBezTo>
                    <a:pt x="29" y="2"/>
                    <a:pt x="27" y="3"/>
                    <a:pt x="26" y="4"/>
                  </a:cubicBezTo>
                  <a:cubicBezTo>
                    <a:pt x="18" y="12"/>
                    <a:pt x="8" y="18"/>
                    <a:pt x="4" y="30"/>
                  </a:cubicBezTo>
                  <a:cubicBezTo>
                    <a:pt x="0" y="42"/>
                    <a:pt x="3" y="56"/>
                    <a:pt x="12" y="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28" name="Freeform 184"/>
            <p:cNvSpPr>
              <a:spLocks/>
            </p:cNvSpPr>
            <p:nvPr/>
          </p:nvSpPr>
          <p:spPr bwMode="auto">
            <a:xfrm>
              <a:off x="3490913" y="4708525"/>
              <a:ext cx="307975" cy="277813"/>
            </a:xfrm>
            <a:custGeom>
              <a:avLst/>
              <a:gdLst>
                <a:gd name="T0" fmla="*/ 8 w 82"/>
                <a:gd name="T1" fmla="*/ 7 h 74"/>
                <a:gd name="T2" fmla="*/ 1 w 82"/>
                <a:gd name="T3" fmla="*/ 22 h 74"/>
                <a:gd name="T4" fmla="*/ 0 w 82"/>
                <a:gd name="T5" fmla="*/ 26 h 74"/>
                <a:gd name="T6" fmla="*/ 0 w 82"/>
                <a:gd name="T7" fmla="*/ 27 h 74"/>
                <a:gd name="T8" fmla="*/ 0 w 82"/>
                <a:gd name="T9" fmla="*/ 31 h 74"/>
                <a:gd name="T10" fmla="*/ 0 w 82"/>
                <a:gd name="T11" fmla="*/ 34 h 74"/>
                <a:gd name="T12" fmla="*/ 3 w 82"/>
                <a:gd name="T13" fmla="*/ 48 h 74"/>
                <a:gd name="T14" fmla="*/ 12 w 82"/>
                <a:gd name="T15" fmla="*/ 64 h 74"/>
                <a:gd name="T16" fmla="*/ 13 w 82"/>
                <a:gd name="T17" fmla="*/ 65 h 74"/>
                <a:gd name="T18" fmla="*/ 18 w 82"/>
                <a:gd name="T19" fmla="*/ 71 h 74"/>
                <a:gd name="T20" fmla="*/ 20 w 82"/>
                <a:gd name="T21" fmla="*/ 72 h 74"/>
                <a:gd name="T22" fmla="*/ 29 w 82"/>
                <a:gd name="T23" fmla="*/ 73 h 74"/>
                <a:gd name="T24" fmla="*/ 29 w 82"/>
                <a:gd name="T25" fmla="*/ 73 h 74"/>
                <a:gd name="T26" fmla="*/ 33 w 82"/>
                <a:gd name="T27" fmla="*/ 71 h 74"/>
                <a:gd name="T28" fmla="*/ 36 w 82"/>
                <a:gd name="T29" fmla="*/ 70 h 74"/>
                <a:gd name="T30" fmla="*/ 41 w 82"/>
                <a:gd name="T31" fmla="*/ 70 h 74"/>
                <a:gd name="T32" fmla="*/ 41 w 82"/>
                <a:gd name="T33" fmla="*/ 70 h 74"/>
                <a:gd name="T34" fmla="*/ 46 w 82"/>
                <a:gd name="T35" fmla="*/ 70 h 74"/>
                <a:gd name="T36" fmla="*/ 49 w 82"/>
                <a:gd name="T37" fmla="*/ 71 h 74"/>
                <a:gd name="T38" fmla="*/ 53 w 82"/>
                <a:gd name="T39" fmla="*/ 73 h 74"/>
                <a:gd name="T40" fmla="*/ 54 w 82"/>
                <a:gd name="T41" fmla="*/ 73 h 74"/>
                <a:gd name="T42" fmla="*/ 63 w 82"/>
                <a:gd name="T43" fmla="*/ 72 h 74"/>
                <a:gd name="T44" fmla="*/ 64 w 82"/>
                <a:gd name="T45" fmla="*/ 71 h 74"/>
                <a:gd name="T46" fmla="*/ 70 w 82"/>
                <a:gd name="T47" fmla="*/ 65 h 74"/>
                <a:gd name="T48" fmla="*/ 70 w 82"/>
                <a:gd name="T49" fmla="*/ 64 h 74"/>
                <a:gd name="T50" fmla="*/ 79 w 82"/>
                <a:gd name="T51" fmla="*/ 48 h 74"/>
                <a:gd name="T52" fmla="*/ 82 w 82"/>
                <a:gd name="T53" fmla="*/ 34 h 74"/>
                <a:gd name="T54" fmla="*/ 82 w 82"/>
                <a:gd name="T55" fmla="*/ 31 h 74"/>
                <a:gd name="T56" fmla="*/ 82 w 82"/>
                <a:gd name="T57" fmla="*/ 27 h 74"/>
                <a:gd name="T58" fmla="*/ 82 w 82"/>
                <a:gd name="T59" fmla="*/ 26 h 74"/>
                <a:gd name="T60" fmla="*/ 82 w 82"/>
                <a:gd name="T61" fmla="*/ 22 h 74"/>
                <a:gd name="T62" fmla="*/ 74 w 82"/>
                <a:gd name="T63" fmla="*/ 7 h 74"/>
                <a:gd name="T64" fmla="*/ 72 w 82"/>
                <a:gd name="T65" fmla="*/ 5 h 74"/>
                <a:gd name="T66" fmla="*/ 61 w 82"/>
                <a:gd name="T67" fmla="*/ 0 h 74"/>
                <a:gd name="T68" fmla="*/ 48 w 82"/>
                <a:gd name="T69" fmla="*/ 2 h 74"/>
                <a:gd name="T70" fmla="*/ 41 w 82"/>
                <a:gd name="T71" fmla="*/ 4 h 74"/>
                <a:gd name="T72" fmla="*/ 34 w 82"/>
                <a:gd name="T73" fmla="*/ 2 h 74"/>
                <a:gd name="T74" fmla="*/ 22 w 82"/>
                <a:gd name="T75" fmla="*/ 0 h 74"/>
                <a:gd name="T76" fmla="*/ 10 w 82"/>
                <a:gd name="T77" fmla="*/ 5 h 74"/>
                <a:gd name="T78" fmla="*/ 8 w 82"/>
                <a:gd name="T79" fmla="*/ 7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2" h="74">
                  <a:moveTo>
                    <a:pt x="8" y="7"/>
                  </a:moveTo>
                  <a:cubicBezTo>
                    <a:pt x="4" y="11"/>
                    <a:pt x="2" y="16"/>
                    <a:pt x="1" y="22"/>
                  </a:cubicBezTo>
                  <a:cubicBezTo>
                    <a:pt x="0" y="24"/>
                    <a:pt x="0" y="25"/>
                    <a:pt x="0" y="26"/>
                  </a:cubicBezTo>
                  <a:cubicBezTo>
                    <a:pt x="0" y="27"/>
                    <a:pt x="0" y="27"/>
                    <a:pt x="0" y="27"/>
                  </a:cubicBezTo>
                  <a:cubicBezTo>
                    <a:pt x="0" y="28"/>
                    <a:pt x="0" y="30"/>
                    <a:pt x="0" y="31"/>
                  </a:cubicBezTo>
                  <a:cubicBezTo>
                    <a:pt x="0" y="32"/>
                    <a:pt x="0" y="33"/>
                    <a:pt x="0" y="34"/>
                  </a:cubicBezTo>
                  <a:cubicBezTo>
                    <a:pt x="1" y="39"/>
                    <a:pt x="2" y="43"/>
                    <a:pt x="3" y="48"/>
                  </a:cubicBezTo>
                  <a:cubicBezTo>
                    <a:pt x="5" y="54"/>
                    <a:pt x="8" y="59"/>
                    <a:pt x="12" y="64"/>
                  </a:cubicBezTo>
                  <a:cubicBezTo>
                    <a:pt x="12" y="64"/>
                    <a:pt x="12" y="65"/>
                    <a:pt x="13" y="65"/>
                  </a:cubicBezTo>
                  <a:cubicBezTo>
                    <a:pt x="14" y="67"/>
                    <a:pt x="16" y="69"/>
                    <a:pt x="18" y="71"/>
                  </a:cubicBezTo>
                  <a:cubicBezTo>
                    <a:pt x="19" y="71"/>
                    <a:pt x="19" y="71"/>
                    <a:pt x="20" y="72"/>
                  </a:cubicBezTo>
                  <a:cubicBezTo>
                    <a:pt x="22" y="74"/>
                    <a:pt x="25" y="74"/>
                    <a:pt x="29" y="73"/>
                  </a:cubicBezTo>
                  <a:cubicBezTo>
                    <a:pt x="29" y="73"/>
                    <a:pt x="29" y="73"/>
                    <a:pt x="29" y="73"/>
                  </a:cubicBezTo>
                  <a:cubicBezTo>
                    <a:pt x="30" y="72"/>
                    <a:pt x="32" y="72"/>
                    <a:pt x="33" y="71"/>
                  </a:cubicBezTo>
                  <a:cubicBezTo>
                    <a:pt x="34" y="71"/>
                    <a:pt x="35" y="71"/>
                    <a:pt x="36" y="70"/>
                  </a:cubicBezTo>
                  <a:cubicBezTo>
                    <a:pt x="38" y="70"/>
                    <a:pt x="41" y="70"/>
                    <a:pt x="41" y="70"/>
                  </a:cubicBezTo>
                  <a:cubicBezTo>
                    <a:pt x="41" y="70"/>
                    <a:pt x="41" y="70"/>
                    <a:pt x="41" y="70"/>
                  </a:cubicBezTo>
                  <a:cubicBezTo>
                    <a:pt x="43" y="70"/>
                    <a:pt x="45" y="70"/>
                    <a:pt x="46" y="70"/>
                  </a:cubicBezTo>
                  <a:cubicBezTo>
                    <a:pt x="47" y="71"/>
                    <a:pt x="48" y="71"/>
                    <a:pt x="49" y="71"/>
                  </a:cubicBezTo>
                  <a:cubicBezTo>
                    <a:pt x="51" y="72"/>
                    <a:pt x="52" y="72"/>
                    <a:pt x="53" y="73"/>
                  </a:cubicBezTo>
                  <a:cubicBezTo>
                    <a:pt x="54" y="73"/>
                    <a:pt x="54" y="73"/>
                    <a:pt x="54" y="73"/>
                  </a:cubicBezTo>
                  <a:cubicBezTo>
                    <a:pt x="57" y="74"/>
                    <a:pt x="60" y="74"/>
                    <a:pt x="63" y="72"/>
                  </a:cubicBezTo>
                  <a:cubicBezTo>
                    <a:pt x="63" y="71"/>
                    <a:pt x="64" y="71"/>
                    <a:pt x="64" y="71"/>
                  </a:cubicBezTo>
                  <a:cubicBezTo>
                    <a:pt x="66" y="69"/>
                    <a:pt x="68" y="67"/>
                    <a:pt x="70" y="65"/>
                  </a:cubicBezTo>
                  <a:cubicBezTo>
                    <a:pt x="70" y="65"/>
                    <a:pt x="70" y="64"/>
                    <a:pt x="70" y="64"/>
                  </a:cubicBezTo>
                  <a:cubicBezTo>
                    <a:pt x="74" y="59"/>
                    <a:pt x="77" y="54"/>
                    <a:pt x="79" y="48"/>
                  </a:cubicBezTo>
                  <a:cubicBezTo>
                    <a:pt x="81" y="43"/>
                    <a:pt x="82" y="39"/>
                    <a:pt x="82" y="34"/>
                  </a:cubicBezTo>
                  <a:cubicBezTo>
                    <a:pt x="82" y="33"/>
                    <a:pt x="82" y="32"/>
                    <a:pt x="82" y="31"/>
                  </a:cubicBezTo>
                  <a:cubicBezTo>
                    <a:pt x="82" y="30"/>
                    <a:pt x="82" y="28"/>
                    <a:pt x="82" y="27"/>
                  </a:cubicBezTo>
                  <a:cubicBezTo>
                    <a:pt x="82" y="27"/>
                    <a:pt x="82" y="27"/>
                    <a:pt x="82" y="26"/>
                  </a:cubicBezTo>
                  <a:cubicBezTo>
                    <a:pt x="82" y="25"/>
                    <a:pt x="82" y="24"/>
                    <a:pt x="82" y="22"/>
                  </a:cubicBezTo>
                  <a:cubicBezTo>
                    <a:pt x="81" y="16"/>
                    <a:pt x="78" y="11"/>
                    <a:pt x="74" y="7"/>
                  </a:cubicBezTo>
                  <a:cubicBezTo>
                    <a:pt x="73" y="6"/>
                    <a:pt x="73" y="6"/>
                    <a:pt x="72" y="5"/>
                  </a:cubicBezTo>
                  <a:cubicBezTo>
                    <a:pt x="69" y="2"/>
                    <a:pt x="65" y="1"/>
                    <a:pt x="61" y="0"/>
                  </a:cubicBezTo>
                  <a:cubicBezTo>
                    <a:pt x="56" y="0"/>
                    <a:pt x="52" y="0"/>
                    <a:pt x="48" y="2"/>
                  </a:cubicBezTo>
                  <a:cubicBezTo>
                    <a:pt x="46" y="3"/>
                    <a:pt x="41" y="4"/>
                    <a:pt x="41" y="4"/>
                  </a:cubicBezTo>
                  <a:cubicBezTo>
                    <a:pt x="41" y="4"/>
                    <a:pt x="37" y="3"/>
                    <a:pt x="34" y="2"/>
                  </a:cubicBezTo>
                  <a:cubicBezTo>
                    <a:pt x="30" y="0"/>
                    <a:pt x="26" y="0"/>
                    <a:pt x="22" y="0"/>
                  </a:cubicBezTo>
                  <a:cubicBezTo>
                    <a:pt x="17" y="1"/>
                    <a:pt x="13" y="2"/>
                    <a:pt x="10" y="5"/>
                  </a:cubicBezTo>
                  <a:cubicBezTo>
                    <a:pt x="9" y="6"/>
                    <a:pt x="9" y="6"/>
                    <a:pt x="8"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29" name="Freeform 185"/>
            <p:cNvSpPr>
              <a:spLocks/>
            </p:cNvSpPr>
            <p:nvPr/>
          </p:nvSpPr>
          <p:spPr bwMode="auto">
            <a:xfrm>
              <a:off x="3573463" y="4622800"/>
              <a:ext cx="71438" cy="82550"/>
            </a:xfrm>
            <a:custGeom>
              <a:avLst/>
              <a:gdLst>
                <a:gd name="T0" fmla="*/ 6 w 19"/>
                <a:gd name="T1" fmla="*/ 16 h 22"/>
                <a:gd name="T2" fmla="*/ 14 w 19"/>
                <a:gd name="T3" fmla="*/ 22 h 22"/>
                <a:gd name="T4" fmla="*/ 19 w 19"/>
                <a:gd name="T5" fmla="*/ 22 h 22"/>
                <a:gd name="T6" fmla="*/ 19 w 19"/>
                <a:gd name="T7" fmla="*/ 22 h 22"/>
                <a:gd name="T8" fmla="*/ 15 w 19"/>
                <a:gd name="T9" fmla="*/ 8 h 22"/>
                <a:gd name="T10" fmla="*/ 1 w 19"/>
                <a:gd name="T11" fmla="*/ 0 h 22"/>
                <a:gd name="T12" fmla="*/ 0 w 19"/>
                <a:gd name="T13" fmla="*/ 0 h 22"/>
                <a:gd name="T14" fmla="*/ 0 w 19"/>
                <a:gd name="T15" fmla="*/ 0 h 22"/>
                <a:gd name="T16" fmla="*/ 0 w 19"/>
                <a:gd name="T17" fmla="*/ 5 h 22"/>
                <a:gd name="T18" fmla="*/ 6 w 19"/>
                <a:gd name="T19" fmla="*/ 16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22">
                  <a:moveTo>
                    <a:pt x="6" y="16"/>
                  </a:moveTo>
                  <a:cubicBezTo>
                    <a:pt x="8" y="19"/>
                    <a:pt x="11" y="21"/>
                    <a:pt x="14" y="22"/>
                  </a:cubicBezTo>
                  <a:cubicBezTo>
                    <a:pt x="15" y="22"/>
                    <a:pt x="17" y="22"/>
                    <a:pt x="19" y="22"/>
                  </a:cubicBezTo>
                  <a:cubicBezTo>
                    <a:pt x="19" y="22"/>
                    <a:pt x="19" y="22"/>
                    <a:pt x="19" y="22"/>
                  </a:cubicBezTo>
                  <a:cubicBezTo>
                    <a:pt x="19" y="17"/>
                    <a:pt x="18" y="12"/>
                    <a:pt x="15" y="8"/>
                  </a:cubicBezTo>
                  <a:cubicBezTo>
                    <a:pt x="11" y="4"/>
                    <a:pt x="7" y="1"/>
                    <a:pt x="1" y="0"/>
                  </a:cubicBezTo>
                  <a:cubicBezTo>
                    <a:pt x="1" y="0"/>
                    <a:pt x="1" y="0"/>
                    <a:pt x="0" y="0"/>
                  </a:cubicBezTo>
                  <a:cubicBezTo>
                    <a:pt x="0" y="0"/>
                    <a:pt x="0" y="0"/>
                    <a:pt x="0" y="0"/>
                  </a:cubicBezTo>
                  <a:cubicBezTo>
                    <a:pt x="0" y="2"/>
                    <a:pt x="0" y="3"/>
                    <a:pt x="0" y="5"/>
                  </a:cubicBezTo>
                  <a:cubicBezTo>
                    <a:pt x="1" y="10"/>
                    <a:pt x="3" y="13"/>
                    <a:pt x="6"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30" name="Freeform 186"/>
            <p:cNvSpPr>
              <a:spLocks noEditPoints="1"/>
            </p:cNvSpPr>
            <p:nvPr/>
          </p:nvSpPr>
          <p:spPr bwMode="auto">
            <a:xfrm>
              <a:off x="1997075" y="749300"/>
              <a:ext cx="415925" cy="414338"/>
            </a:xfrm>
            <a:custGeom>
              <a:avLst/>
              <a:gdLst>
                <a:gd name="T0" fmla="*/ 56 w 111"/>
                <a:gd name="T1" fmla="*/ 110 h 110"/>
                <a:gd name="T2" fmla="*/ 111 w 111"/>
                <a:gd name="T3" fmla="*/ 55 h 110"/>
                <a:gd name="T4" fmla="*/ 56 w 111"/>
                <a:gd name="T5" fmla="*/ 0 h 110"/>
                <a:gd name="T6" fmla="*/ 56 w 111"/>
                <a:gd name="T7" fmla="*/ 0 h 110"/>
                <a:gd name="T8" fmla="*/ 56 w 111"/>
                <a:gd name="T9" fmla="*/ 39 h 110"/>
                <a:gd name="T10" fmla="*/ 84 w 111"/>
                <a:gd name="T11" fmla="*/ 27 h 110"/>
                <a:gd name="T12" fmla="*/ 67 w 111"/>
                <a:gd name="T13" fmla="*/ 66 h 110"/>
                <a:gd name="T14" fmla="*/ 56 w 111"/>
                <a:gd name="T15" fmla="*/ 71 h 110"/>
                <a:gd name="T16" fmla="*/ 56 w 111"/>
                <a:gd name="T17" fmla="*/ 110 h 110"/>
                <a:gd name="T18" fmla="*/ 56 w 111"/>
                <a:gd name="T19" fmla="*/ 0 h 110"/>
                <a:gd name="T20" fmla="*/ 0 w 111"/>
                <a:gd name="T21" fmla="*/ 55 h 110"/>
                <a:gd name="T22" fmla="*/ 56 w 111"/>
                <a:gd name="T23" fmla="*/ 110 h 110"/>
                <a:gd name="T24" fmla="*/ 56 w 111"/>
                <a:gd name="T25" fmla="*/ 71 h 110"/>
                <a:gd name="T26" fmla="*/ 27 w 111"/>
                <a:gd name="T27" fmla="*/ 83 h 110"/>
                <a:gd name="T28" fmla="*/ 45 w 111"/>
                <a:gd name="T29" fmla="*/ 44 h 110"/>
                <a:gd name="T30" fmla="*/ 45 w 111"/>
                <a:gd name="T31" fmla="*/ 44 h 110"/>
                <a:gd name="T32" fmla="*/ 56 w 111"/>
                <a:gd name="T33" fmla="*/ 39 h 110"/>
                <a:gd name="T34" fmla="*/ 56 w 111"/>
                <a:gd name="T35"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1" h="110">
                  <a:moveTo>
                    <a:pt x="56" y="110"/>
                  </a:moveTo>
                  <a:cubicBezTo>
                    <a:pt x="86" y="110"/>
                    <a:pt x="111" y="85"/>
                    <a:pt x="111" y="55"/>
                  </a:cubicBezTo>
                  <a:cubicBezTo>
                    <a:pt x="111" y="24"/>
                    <a:pt x="86" y="0"/>
                    <a:pt x="56" y="0"/>
                  </a:cubicBezTo>
                  <a:cubicBezTo>
                    <a:pt x="56" y="0"/>
                    <a:pt x="56" y="0"/>
                    <a:pt x="56" y="0"/>
                  </a:cubicBezTo>
                  <a:cubicBezTo>
                    <a:pt x="56" y="39"/>
                    <a:pt x="56" y="39"/>
                    <a:pt x="56" y="39"/>
                  </a:cubicBezTo>
                  <a:cubicBezTo>
                    <a:pt x="84" y="27"/>
                    <a:pt x="84" y="27"/>
                    <a:pt x="84" y="27"/>
                  </a:cubicBezTo>
                  <a:cubicBezTo>
                    <a:pt x="67" y="66"/>
                    <a:pt x="67" y="66"/>
                    <a:pt x="67" y="66"/>
                  </a:cubicBezTo>
                  <a:cubicBezTo>
                    <a:pt x="56" y="71"/>
                    <a:pt x="56" y="71"/>
                    <a:pt x="56" y="71"/>
                  </a:cubicBezTo>
                  <a:cubicBezTo>
                    <a:pt x="56" y="110"/>
                    <a:pt x="56" y="110"/>
                    <a:pt x="56" y="110"/>
                  </a:cubicBezTo>
                  <a:close/>
                  <a:moveTo>
                    <a:pt x="56" y="0"/>
                  </a:moveTo>
                  <a:cubicBezTo>
                    <a:pt x="25" y="0"/>
                    <a:pt x="0" y="24"/>
                    <a:pt x="0" y="55"/>
                  </a:cubicBezTo>
                  <a:cubicBezTo>
                    <a:pt x="0" y="85"/>
                    <a:pt x="25" y="110"/>
                    <a:pt x="56" y="110"/>
                  </a:cubicBezTo>
                  <a:cubicBezTo>
                    <a:pt x="56" y="71"/>
                    <a:pt x="56" y="71"/>
                    <a:pt x="56" y="71"/>
                  </a:cubicBezTo>
                  <a:cubicBezTo>
                    <a:pt x="27" y="83"/>
                    <a:pt x="27" y="83"/>
                    <a:pt x="27" y="83"/>
                  </a:cubicBezTo>
                  <a:cubicBezTo>
                    <a:pt x="45" y="44"/>
                    <a:pt x="45" y="44"/>
                    <a:pt x="45" y="44"/>
                  </a:cubicBezTo>
                  <a:cubicBezTo>
                    <a:pt x="45" y="44"/>
                    <a:pt x="45" y="44"/>
                    <a:pt x="45" y="44"/>
                  </a:cubicBezTo>
                  <a:cubicBezTo>
                    <a:pt x="56" y="39"/>
                    <a:pt x="56" y="39"/>
                    <a:pt x="56" y="39"/>
                  </a:cubicBezTo>
                  <a:lnTo>
                    <a:pt x="5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31" name="Oval 187"/>
            <p:cNvSpPr>
              <a:spLocks noChangeArrowheads="1"/>
            </p:cNvSpPr>
            <p:nvPr/>
          </p:nvSpPr>
          <p:spPr bwMode="auto">
            <a:xfrm>
              <a:off x="2181225" y="930275"/>
              <a:ext cx="49213" cy="4921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32" name="Freeform 188"/>
            <p:cNvSpPr>
              <a:spLocks/>
            </p:cNvSpPr>
            <p:nvPr/>
          </p:nvSpPr>
          <p:spPr bwMode="auto">
            <a:xfrm>
              <a:off x="7515225" y="9525"/>
              <a:ext cx="330200" cy="115888"/>
            </a:xfrm>
            <a:custGeom>
              <a:avLst/>
              <a:gdLst>
                <a:gd name="T0" fmla="*/ 88 w 88"/>
                <a:gd name="T1" fmla="*/ 0 h 31"/>
                <a:gd name="T2" fmla="*/ 44 w 88"/>
                <a:gd name="T3" fmla="*/ 31 h 31"/>
                <a:gd name="T4" fmla="*/ 0 w 88"/>
                <a:gd name="T5" fmla="*/ 0 h 31"/>
                <a:gd name="T6" fmla="*/ 88 w 88"/>
                <a:gd name="T7" fmla="*/ 0 h 31"/>
              </a:gdLst>
              <a:ahLst/>
              <a:cxnLst>
                <a:cxn ang="0">
                  <a:pos x="T0" y="T1"/>
                </a:cxn>
                <a:cxn ang="0">
                  <a:pos x="T2" y="T3"/>
                </a:cxn>
                <a:cxn ang="0">
                  <a:pos x="T4" y="T5"/>
                </a:cxn>
                <a:cxn ang="0">
                  <a:pos x="T6" y="T7"/>
                </a:cxn>
              </a:cxnLst>
              <a:rect l="0" t="0" r="r" b="b"/>
              <a:pathLst>
                <a:path w="88" h="31">
                  <a:moveTo>
                    <a:pt x="88" y="0"/>
                  </a:moveTo>
                  <a:cubicBezTo>
                    <a:pt x="82" y="18"/>
                    <a:pt x="64" y="31"/>
                    <a:pt x="44" y="31"/>
                  </a:cubicBezTo>
                  <a:cubicBezTo>
                    <a:pt x="24" y="31"/>
                    <a:pt x="7" y="18"/>
                    <a:pt x="0" y="0"/>
                  </a:cubicBezTo>
                  <a:lnTo>
                    <a:pt x="8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33" name="Rectangle 189"/>
            <p:cNvSpPr>
              <a:spLocks noChangeArrowheads="1"/>
            </p:cNvSpPr>
            <p:nvPr/>
          </p:nvSpPr>
          <p:spPr bwMode="auto">
            <a:xfrm>
              <a:off x="7658100" y="149225"/>
              <a:ext cx="44450" cy="635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34" name="Freeform 190"/>
            <p:cNvSpPr>
              <a:spLocks/>
            </p:cNvSpPr>
            <p:nvPr/>
          </p:nvSpPr>
          <p:spPr bwMode="auto">
            <a:xfrm>
              <a:off x="7807325" y="73025"/>
              <a:ext cx="79375" cy="79375"/>
            </a:xfrm>
            <a:custGeom>
              <a:avLst/>
              <a:gdLst>
                <a:gd name="T0" fmla="*/ 22 w 50"/>
                <a:gd name="T1" fmla="*/ 0 h 50"/>
                <a:gd name="T2" fmla="*/ 50 w 50"/>
                <a:gd name="T3" fmla="*/ 29 h 50"/>
                <a:gd name="T4" fmla="*/ 29 w 50"/>
                <a:gd name="T5" fmla="*/ 50 h 50"/>
                <a:gd name="T6" fmla="*/ 0 w 50"/>
                <a:gd name="T7" fmla="*/ 22 h 50"/>
                <a:gd name="T8" fmla="*/ 22 w 50"/>
                <a:gd name="T9" fmla="*/ 0 h 50"/>
              </a:gdLst>
              <a:ahLst/>
              <a:cxnLst>
                <a:cxn ang="0">
                  <a:pos x="T0" y="T1"/>
                </a:cxn>
                <a:cxn ang="0">
                  <a:pos x="T2" y="T3"/>
                </a:cxn>
                <a:cxn ang="0">
                  <a:pos x="T4" y="T5"/>
                </a:cxn>
                <a:cxn ang="0">
                  <a:pos x="T6" y="T7"/>
                </a:cxn>
                <a:cxn ang="0">
                  <a:pos x="T8" y="T9"/>
                </a:cxn>
              </a:cxnLst>
              <a:rect l="0" t="0" r="r" b="b"/>
              <a:pathLst>
                <a:path w="50" h="50">
                  <a:moveTo>
                    <a:pt x="22" y="0"/>
                  </a:moveTo>
                  <a:lnTo>
                    <a:pt x="50" y="29"/>
                  </a:lnTo>
                  <a:lnTo>
                    <a:pt x="29" y="50"/>
                  </a:lnTo>
                  <a:lnTo>
                    <a:pt x="0" y="22"/>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35" name="Freeform 191"/>
            <p:cNvSpPr>
              <a:spLocks/>
            </p:cNvSpPr>
            <p:nvPr/>
          </p:nvSpPr>
          <p:spPr bwMode="auto">
            <a:xfrm>
              <a:off x="7477125" y="73025"/>
              <a:ext cx="74613" cy="79375"/>
            </a:xfrm>
            <a:custGeom>
              <a:avLst/>
              <a:gdLst>
                <a:gd name="T0" fmla="*/ 29 w 47"/>
                <a:gd name="T1" fmla="*/ 0 h 50"/>
                <a:gd name="T2" fmla="*/ 47 w 47"/>
                <a:gd name="T3" fmla="*/ 22 h 50"/>
                <a:gd name="T4" fmla="*/ 19 w 47"/>
                <a:gd name="T5" fmla="*/ 50 h 50"/>
                <a:gd name="T6" fmla="*/ 0 w 47"/>
                <a:gd name="T7" fmla="*/ 29 h 50"/>
                <a:gd name="T8" fmla="*/ 29 w 47"/>
                <a:gd name="T9" fmla="*/ 0 h 50"/>
              </a:gdLst>
              <a:ahLst/>
              <a:cxnLst>
                <a:cxn ang="0">
                  <a:pos x="T0" y="T1"/>
                </a:cxn>
                <a:cxn ang="0">
                  <a:pos x="T2" y="T3"/>
                </a:cxn>
                <a:cxn ang="0">
                  <a:pos x="T4" y="T5"/>
                </a:cxn>
                <a:cxn ang="0">
                  <a:pos x="T6" y="T7"/>
                </a:cxn>
                <a:cxn ang="0">
                  <a:pos x="T8" y="T9"/>
                </a:cxn>
              </a:cxnLst>
              <a:rect l="0" t="0" r="r" b="b"/>
              <a:pathLst>
                <a:path w="47" h="50">
                  <a:moveTo>
                    <a:pt x="29" y="0"/>
                  </a:moveTo>
                  <a:lnTo>
                    <a:pt x="47" y="22"/>
                  </a:lnTo>
                  <a:lnTo>
                    <a:pt x="19" y="50"/>
                  </a:lnTo>
                  <a:lnTo>
                    <a:pt x="0" y="29"/>
                  </a:lnTo>
                  <a:lnTo>
                    <a:pt x="2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36" name="Freeform 192"/>
            <p:cNvSpPr>
              <a:spLocks/>
            </p:cNvSpPr>
            <p:nvPr/>
          </p:nvSpPr>
          <p:spPr bwMode="auto">
            <a:xfrm>
              <a:off x="7859713" y="9525"/>
              <a:ext cx="76200" cy="60325"/>
            </a:xfrm>
            <a:custGeom>
              <a:avLst/>
              <a:gdLst>
                <a:gd name="T0" fmla="*/ 22 w 48"/>
                <a:gd name="T1" fmla="*/ 0 h 38"/>
                <a:gd name="T2" fmla="*/ 48 w 48"/>
                <a:gd name="T3" fmla="*/ 12 h 38"/>
                <a:gd name="T4" fmla="*/ 38 w 48"/>
                <a:gd name="T5" fmla="*/ 38 h 38"/>
                <a:gd name="T6" fmla="*/ 0 w 48"/>
                <a:gd name="T7" fmla="*/ 21 h 38"/>
                <a:gd name="T8" fmla="*/ 10 w 48"/>
                <a:gd name="T9" fmla="*/ 0 h 38"/>
                <a:gd name="T10" fmla="*/ 22 w 48"/>
                <a:gd name="T11" fmla="*/ 0 h 38"/>
              </a:gdLst>
              <a:ahLst/>
              <a:cxnLst>
                <a:cxn ang="0">
                  <a:pos x="T0" y="T1"/>
                </a:cxn>
                <a:cxn ang="0">
                  <a:pos x="T2" y="T3"/>
                </a:cxn>
                <a:cxn ang="0">
                  <a:pos x="T4" y="T5"/>
                </a:cxn>
                <a:cxn ang="0">
                  <a:pos x="T6" y="T7"/>
                </a:cxn>
                <a:cxn ang="0">
                  <a:pos x="T8" y="T9"/>
                </a:cxn>
                <a:cxn ang="0">
                  <a:pos x="T10" y="T11"/>
                </a:cxn>
              </a:cxnLst>
              <a:rect l="0" t="0" r="r" b="b"/>
              <a:pathLst>
                <a:path w="48" h="38">
                  <a:moveTo>
                    <a:pt x="22" y="0"/>
                  </a:moveTo>
                  <a:lnTo>
                    <a:pt x="48" y="12"/>
                  </a:lnTo>
                  <a:lnTo>
                    <a:pt x="38" y="38"/>
                  </a:lnTo>
                  <a:lnTo>
                    <a:pt x="0" y="21"/>
                  </a:lnTo>
                  <a:lnTo>
                    <a:pt x="10" y="0"/>
                  </a:lnTo>
                  <a:lnTo>
                    <a:pt x="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37" name="Freeform 193"/>
            <p:cNvSpPr>
              <a:spLocks/>
            </p:cNvSpPr>
            <p:nvPr/>
          </p:nvSpPr>
          <p:spPr bwMode="auto">
            <a:xfrm>
              <a:off x="7559675" y="125413"/>
              <a:ext cx="63500" cy="76200"/>
            </a:xfrm>
            <a:custGeom>
              <a:avLst/>
              <a:gdLst>
                <a:gd name="T0" fmla="*/ 40 w 40"/>
                <a:gd name="T1" fmla="*/ 12 h 48"/>
                <a:gd name="T2" fmla="*/ 26 w 40"/>
                <a:gd name="T3" fmla="*/ 48 h 48"/>
                <a:gd name="T4" fmla="*/ 0 w 40"/>
                <a:gd name="T5" fmla="*/ 38 h 48"/>
                <a:gd name="T6" fmla="*/ 14 w 40"/>
                <a:gd name="T7" fmla="*/ 0 h 48"/>
                <a:gd name="T8" fmla="*/ 40 w 40"/>
                <a:gd name="T9" fmla="*/ 12 h 48"/>
              </a:gdLst>
              <a:ahLst/>
              <a:cxnLst>
                <a:cxn ang="0">
                  <a:pos x="T0" y="T1"/>
                </a:cxn>
                <a:cxn ang="0">
                  <a:pos x="T2" y="T3"/>
                </a:cxn>
                <a:cxn ang="0">
                  <a:pos x="T4" y="T5"/>
                </a:cxn>
                <a:cxn ang="0">
                  <a:pos x="T6" y="T7"/>
                </a:cxn>
                <a:cxn ang="0">
                  <a:pos x="T8" y="T9"/>
                </a:cxn>
              </a:cxnLst>
              <a:rect l="0" t="0" r="r" b="b"/>
              <a:pathLst>
                <a:path w="40" h="48">
                  <a:moveTo>
                    <a:pt x="40" y="12"/>
                  </a:moveTo>
                  <a:lnTo>
                    <a:pt x="26" y="48"/>
                  </a:lnTo>
                  <a:lnTo>
                    <a:pt x="0" y="38"/>
                  </a:lnTo>
                  <a:lnTo>
                    <a:pt x="14" y="0"/>
                  </a:lnTo>
                  <a:lnTo>
                    <a:pt x="4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38" name="Freeform 194"/>
            <p:cNvSpPr>
              <a:spLocks/>
            </p:cNvSpPr>
            <p:nvPr/>
          </p:nvSpPr>
          <p:spPr bwMode="auto">
            <a:xfrm>
              <a:off x="7740650" y="125413"/>
              <a:ext cx="63500" cy="76200"/>
            </a:xfrm>
            <a:custGeom>
              <a:avLst/>
              <a:gdLst>
                <a:gd name="T0" fmla="*/ 40 w 40"/>
                <a:gd name="T1" fmla="*/ 36 h 48"/>
                <a:gd name="T2" fmla="*/ 14 w 40"/>
                <a:gd name="T3" fmla="*/ 48 h 48"/>
                <a:gd name="T4" fmla="*/ 0 w 40"/>
                <a:gd name="T5" fmla="*/ 10 h 48"/>
                <a:gd name="T6" fmla="*/ 26 w 40"/>
                <a:gd name="T7" fmla="*/ 0 h 48"/>
                <a:gd name="T8" fmla="*/ 40 w 40"/>
                <a:gd name="T9" fmla="*/ 36 h 48"/>
              </a:gdLst>
              <a:ahLst/>
              <a:cxnLst>
                <a:cxn ang="0">
                  <a:pos x="T0" y="T1"/>
                </a:cxn>
                <a:cxn ang="0">
                  <a:pos x="T2" y="T3"/>
                </a:cxn>
                <a:cxn ang="0">
                  <a:pos x="T4" y="T5"/>
                </a:cxn>
                <a:cxn ang="0">
                  <a:pos x="T6" y="T7"/>
                </a:cxn>
                <a:cxn ang="0">
                  <a:pos x="T8" y="T9"/>
                </a:cxn>
              </a:cxnLst>
              <a:rect l="0" t="0" r="r" b="b"/>
              <a:pathLst>
                <a:path w="40" h="48">
                  <a:moveTo>
                    <a:pt x="40" y="36"/>
                  </a:moveTo>
                  <a:lnTo>
                    <a:pt x="14" y="48"/>
                  </a:lnTo>
                  <a:lnTo>
                    <a:pt x="0" y="10"/>
                  </a:lnTo>
                  <a:lnTo>
                    <a:pt x="26" y="0"/>
                  </a:lnTo>
                  <a:lnTo>
                    <a:pt x="40" y="3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39" name="Freeform 195"/>
            <p:cNvSpPr>
              <a:spLocks/>
            </p:cNvSpPr>
            <p:nvPr/>
          </p:nvSpPr>
          <p:spPr bwMode="auto">
            <a:xfrm>
              <a:off x="7424738" y="9525"/>
              <a:ext cx="79375" cy="60325"/>
            </a:xfrm>
            <a:custGeom>
              <a:avLst/>
              <a:gdLst>
                <a:gd name="T0" fmla="*/ 50 w 50"/>
                <a:gd name="T1" fmla="*/ 24 h 38"/>
                <a:gd name="T2" fmla="*/ 12 w 50"/>
                <a:gd name="T3" fmla="*/ 38 h 38"/>
                <a:gd name="T4" fmla="*/ 0 w 50"/>
                <a:gd name="T5" fmla="*/ 12 h 38"/>
                <a:gd name="T6" fmla="*/ 28 w 50"/>
                <a:gd name="T7" fmla="*/ 0 h 38"/>
                <a:gd name="T8" fmla="*/ 40 w 50"/>
                <a:gd name="T9" fmla="*/ 0 h 38"/>
                <a:gd name="T10" fmla="*/ 50 w 50"/>
                <a:gd name="T11" fmla="*/ 24 h 38"/>
              </a:gdLst>
              <a:ahLst/>
              <a:cxnLst>
                <a:cxn ang="0">
                  <a:pos x="T0" y="T1"/>
                </a:cxn>
                <a:cxn ang="0">
                  <a:pos x="T2" y="T3"/>
                </a:cxn>
                <a:cxn ang="0">
                  <a:pos x="T4" y="T5"/>
                </a:cxn>
                <a:cxn ang="0">
                  <a:pos x="T6" y="T7"/>
                </a:cxn>
                <a:cxn ang="0">
                  <a:pos x="T8" y="T9"/>
                </a:cxn>
                <a:cxn ang="0">
                  <a:pos x="T10" y="T11"/>
                </a:cxn>
              </a:cxnLst>
              <a:rect l="0" t="0" r="r" b="b"/>
              <a:pathLst>
                <a:path w="50" h="38">
                  <a:moveTo>
                    <a:pt x="50" y="24"/>
                  </a:moveTo>
                  <a:lnTo>
                    <a:pt x="12" y="38"/>
                  </a:lnTo>
                  <a:lnTo>
                    <a:pt x="0" y="12"/>
                  </a:lnTo>
                  <a:lnTo>
                    <a:pt x="28" y="0"/>
                  </a:lnTo>
                  <a:lnTo>
                    <a:pt x="40" y="0"/>
                  </a:lnTo>
                  <a:lnTo>
                    <a:pt x="50" y="2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40" name="Freeform 196"/>
            <p:cNvSpPr>
              <a:spLocks/>
            </p:cNvSpPr>
            <p:nvPr/>
          </p:nvSpPr>
          <p:spPr bwMode="auto">
            <a:xfrm>
              <a:off x="3749675" y="4130675"/>
              <a:ext cx="274638" cy="447675"/>
            </a:xfrm>
            <a:custGeom>
              <a:avLst/>
              <a:gdLst>
                <a:gd name="T0" fmla="*/ 173 w 173"/>
                <a:gd name="T1" fmla="*/ 163 h 282"/>
                <a:gd name="T2" fmla="*/ 173 w 173"/>
                <a:gd name="T3" fmla="*/ 0 h 282"/>
                <a:gd name="T4" fmla="*/ 88 w 173"/>
                <a:gd name="T5" fmla="*/ 0 h 282"/>
                <a:gd name="T6" fmla="*/ 0 w 173"/>
                <a:gd name="T7" fmla="*/ 225 h 282"/>
                <a:gd name="T8" fmla="*/ 126 w 173"/>
                <a:gd name="T9" fmla="*/ 282 h 282"/>
                <a:gd name="T10" fmla="*/ 173 w 173"/>
                <a:gd name="T11" fmla="*/ 163 h 282"/>
              </a:gdLst>
              <a:ahLst/>
              <a:cxnLst>
                <a:cxn ang="0">
                  <a:pos x="T0" y="T1"/>
                </a:cxn>
                <a:cxn ang="0">
                  <a:pos x="T2" y="T3"/>
                </a:cxn>
                <a:cxn ang="0">
                  <a:pos x="T4" y="T5"/>
                </a:cxn>
                <a:cxn ang="0">
                  <a:pos x="T6" y="T7"/>
                </a:cxn>
                <a:cxn ang="0">
                  <a:pos x="T8" y="T9"/>
                </a:cxn>
                <a:cxn ang="0">
                  <a:pos x="T10" y="T11"/>
                </a:cxn>
              </a:cxnLst>
              <a:rect l="0" t="0" r="r" b="b"/>
              <a:pathLst>
                <a:path w="173" h="282">
                  <a:moveTo>
                    <a:pt x="173" y="163"/>
                  </a:moveTo>
                  <a:lnTo>
                    <a:pt x="173" y="0"/>
                  </a:lnTo>
                  <a:lnTo>
                    <a:pt x="88" y="0"/>
                  </a:lnTo>
                  <a:lnTo>
                    <a:pt x="0" y="225"/>
                  </a:lnTo>
                  <a:lnTo>
                    <a:pt x="126" y="282"/>
                  </a:lnTo>
                  <a:lnTo>
                    <a:pt x="173" y="16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41" name="Freeform 197"/>
            <p:cNvSpPr>
              <a:spLocks/>
            </p:cNvSpPr>
            <p:nvPr/>
          </p:nvSpPr>
          <p:spPr bwMode="auto">
            <a:xfrm>
              <a:off x="4043363" y="4130675"/>
              <a:ext cx="52388" cy="139700"/>
            </a:xfrm>
            <a:custGeom>
              <a:avLst/>
              <a:gdLst>
                <a:gd name="T0" fmla="*/ 0 w 14"/>
                <a:gd name="T1" fmla="*/ 37 h 37"/>
                <a:gd name="T2" fmla="*/ 13 w 14"/>
                <a:gd name="T3" fmla="*/ 1 h 37"/>
                <a:gd name="T4" fmla="*/ 14 w 14"/>
                <a:gd name="T5" fmla="*/ 0 h 37"/>
                <a:gd name="T6" fmla="*/ 0 w 14"/>
                <a:gd name="T7" fmla="*/ 0 h 37"/>
                <a:gd name="T8" fmla="*/ 0 w 14"/>
                <a:gd name="T9" fmla="*/ 37 h 37"/>
              </a:gdLst>
              <a:ahLst/>
              <a:cxnLst>
                <a:cxn ang="0">
                  <a:pos x="T0" y="T1"/>
                </a:cxn>
                <a:cxn ang="0">
                  <a:pos x="T2" y="T3"/>
                </a:cxn>
                <a:cxn ang="0">
                  <a:pos x="T4" y="T5"/>
                </a:cxn>
                <a:cxn ang="0">
                  <a:pos x="T6" y="T7"/>
                </a:cxn>
                <a:cxn ang="0">
                  <a:pos x="T8" y="T9"/>
                </a:cxn>
              </a:cxnLst>
              <a:rect l="0" t="0" r="r" b="b"/>
              <a:pathLst>
                <a:path w="14" h="37">
                  <a:moveTo>
                    <a:pt x="0" y="37"/>
                  </a:moveTo>
                  <a:cubicBezTo>
                    <a:pt x="12" y="30"/>
                    <a:pt x="13" y="13"/>
                    <a:pt x="13" y="1"/>
                  </a:cubicBezTo>
                  <a:cubicBezTo>
                    <a:pt x="13" y="0"/>
                    <a:pt x="13" y="0"/>
                    <a:pt x="14" y="0"/>
                  </a:cubicBezTo>
                  <a:cubicBezTo>
                    <a:pt x="0" y="0"/>
                    <a:pt x="0" y="0"/>
                    <a:pt x="0" y="0"/>
                  </a:cubicBezTo>
                  <a:lnTo>
                    <a:pt x="0" y="3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42" name="Freeform 198"/>
            <p:cNvSpPr>
              <a:spLocks/>
            </p:cNvSpPr>
            <p:nvPr/>
          </p:nvSpPr>
          <p:spPr bwMode="auto">
            <a:xfrm>
              <a:off x="4043363" y="4130675"/>
              <a:ext cx="277813" cy="447675"/>
            </a:xfrm>
            <a:custGeom>
              <a:avLst/>
              <a:gdLst>
                <a:gd name="T0" fmla="*/ 17 w 74"/>
                <a:gd name="T1" fmla="*/ 0 h 119"/>
                <a:gd name="T2" fmla="*/ 18 w 74"/>
                <a:gd name="T3" fmla="*/ 1 h 119"/>
                <a:gd name="T4" fmla="*/ 0 w 74"/>
                <a:gd name="T5" fmla="*/ 42 h 119"/>
                <a:gd name="T6" fmla="*/ 0 w 74"/>
                <a:gd name="T7" fmla="*/ 69 h 119"/>
                <a:gd name="T8" fmla="*/ 20 w 74"/>
                <a:gd name="T9" fmla="*/ 119 h 119"/>
                <a:gd name="T10" fmla="*/ 74 w 74"/>
                <a:gd name="T11" fmla="*/ 95 h 119"/>
                <a:gd name="T12" fmla="*/ 36 w 74"/>
                <a:gd name="T13" fmla="*/ 0 h 119"/>
                <a:gd name="T14" fmla="*/ 17 w 74"/>
                <a:gd name="T15" fmla="*/ 0 h 11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119">
                  <a:moveTo>
                    <a:pt x="17" y="0"/>
                  </a:moveTo>
                  <a:cubicBezTo>
                    <a:pt x="18" y="0"/>
                    <a:pt x="18" y="0"/>
                    <a:pt x="18" y="1"/>
                  </a:cubicBezTo>
                  <a:cubicBezTo>
                    <a:pt x="17" y="16"/>
                    <a:pt x="16" y="35"/>
                    <a:pt x="0" y="42"/>
                  </a:cubicBezTo>
                  <a:cubicBezTo>
                    <a:pt x="0" y="69"/>
                    <a:pt x="0" y="69"/>
                    <a:pt x="0" y="69"/>
                  </a:cubicBezTo>
                  <a:cubicBezTo>
                    <a:pt x="20" y="119"/>
                    <a:pt x="20" y="119"/>
                    <a:pt x="20" y="119"/>
                  </a:cubicBezTo>
                  <a:cubicBezTo>
                    <a:pt x="74" y="95"/>
                    <a:pt x="74" y="95"/>
                    <a:pt x="74" y="95"/>
                  </a:cubicBezTo>
                  <a:cubicBezTo>
                    <a:pt x="36" y="0"/>
                    <a:pt x="36" y="0"/>
                    <a:pt x="36" y="0"/>
                  </a:cubicBezTo>
                  <a:lnTo>
                    <a:pt x="1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43" name="Freeform 199"/>
            <p:cNvSpPr>
              <a:spLocks/>
            </p:cNvSpPr>
            <p:nvPr/>
          </p:nvSpPr>
          <p:spPr bwMode="auto">
            <a:xfrm>
              <a:off x="3889375" y="4078288"/>
              <a:ext cx="288925" cy="36513"/>
            </a:xfrm>
            <a:custGeom>
              <a:avLst/>
              <a:gdLst>
                <a:gd name="T0" fmla="*/ 182 w 182"/>
                <a:gd name="T1" fmla="*/ 0 h 23"/>
                <a:gd name="T2" fmla="*/ 0 w 182"/>
                <a:gd name="T3" fmla="*/ 0 h 23"/>
                <a:gd name="T4" fmla="*/ 0 w 182"/>
                <a:gd name="T5" fmla="*/ 23 h 23"/>
                <a:gd name="T6" fmla="*/ 85 w 182"/>
                <a:gd name="T7" fmla="*/ 23 h 23"/>
                <a:gd name="T8" fmla="*/ 97 w 182"/>
                <a:gd name="T9" fmla="*/ 23 h 23"/>
                <a:gd name="T10" fmla="*/ 182 w 182"/>
                <a:gd name="T11" fmla="*/ 23 h 23"/>
                <a:gd name="T12" fmla="*/ 182 w 182"/>
                <a:gd name="T13" fmla="*/ 0 h 23"/>
              </a:gdLst>
              <a:ahLst/>
              <a:cxnLst>
                <a:cxn ang="0">
                  <a:pos x="T0" y="T1"/>
                </a:cxn>
                <a:cxn ang="0">
                  <a:pos x="T2" y="T3"/>
                </a:cxn>
                <a:cxn ang="0">
                  <a:pos x="T4" y="T5"/>
                </a:cxn>
                <a:cxn ang="0">
                  <a:pos x="T6" y="T7"/>
                </a:cxn>
                <a:cxn ang="0">
                  <a:pos x="T8" y="T9"/>
                </a:cxn>
                <a:cxn ang="0">
                  <a:pos x="T10" y="T11"/>
                </a:cxn>
                <a:cxn ang="0">
                  <a:pos x="T12" y="T13"/>
                </a:cxn>
              </a:cxnLst>
              <a:rect l="0" t="0" r="r" b="b"/>
              <a:pathLst>
                <a:path w="182" h="23">
                  <a:moveTo>
                    <a:pt x="182" y="0"/>
                  </a:moveTo>
                  <a:lnTo>
                    <a:pt x="0" y="0"/>
                  </a:lnTo>
                  <a:lnTo>
                    <a:pt x="0" y="23"/>
                  </a:lnTo>
                  <a:lnTo>
                    <a:pt x="85" y="23"/>
                  </a:lnTo>
                  <a:lnTo>
                    <a:pt x="97" y="23"/>
                  </a:lnTo>
                  <a:lnTo>
                    <a:pt x="182" y="23"/>
                  </a:lnTo>
                  <a:lnTo>
                    <a:pt x="18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44" name="Freeform 200"/>
            <p:cNvSpPr>
              <a:spLocks noEditPoints="1"/>
            </p:cNvSpPr>
            <p:nvPr/>
          </p:nvSpPr>
          <p:spPr bwMode="auto">
            <a:xfrm>
              <a:off x="5154613" y="5106988"/>
              <a:ext cx="471488" cy="236538"/>
            </a:xfrm>
            <a:custGeom>
              <a:avLst/>
              <a:gdLst>
                <a:gd name="T0" fmla="*/ 108 w 126"/>
                <a:gd name="T1" fmla="*/ 44 h 63"/>
                <a:gd name="T2" fmla="*/ 126 w 126"/>
                <a:gd name="T3" fmla="*/ 22 h 63"/>
                <a:gd name="T4" fmla="*/ 108 w 126"/>
                <a:gd name="T5" fmla="*/ 0 h 63"/>
                <a:gd name="T6" fmla="*/ 108 w 126"/>
                <a:gd name="T7" fmla="*/ 10 h 63"/>
                <a:gd name="T8" fmla="*/ 116 w 126"/>
                <a:gd name="T9" fmla="*/ 22 h 63"/>
                <a:gd name="T10" fmla="*/ 108 w 126"/>
                <a:gd name="T11" fmla="*/ 34 h 63"/>
                <a:gd name="T12" fmla="*/ 108 w 126"/>
                <a:gd name="T13" fmla="*/ 44 h 63"/>
                <a:gd name="T14" fmla="*/ 53 w 126"/>
                <a:gd name="T15" fmla="*/ 63 h 63"/>
                <a:gd name="T16" fmla="*/ 94 w 126"/>
                <a:gd name="T17" fmla="*/ 42 h 63"/>
                <a:gd name="T18" fmla="*/ 104 w 126"/>
                <a:gd name="T19" fmla="*/ 45 h 63"/>
                <a:gd name="T20" fmla="*/ 108 w 126"/>
                <a:gd name="T21" fmla="*/ 44 h 63"/>
                <a:gd name="T22" fmla="*/ 108 w 126"/>
                <a:gd name="T23" fmla="*/ 34 h 63"/>
                <a:gd name="T24" fmla="*/ 104 w 126"/>
                <a:gd name="T25" fmla="*/ 35 h 63"/>
                <a:gd name="T26" fmla="*/ 100 w 126"/>
                <a:gd name="T27" fmla="*/ 34 h 63"/>
                <a:gd name="T28" fmla="*/ 106 w 126"/>
                <a:gd name="T29" fmla="*/ 10 h 63"/>
                <a:gd name="T30" fmla="*/ 106 w 126"/>
                <a:gd name="T31" fmla="*/ 10 h 63"/>
                <a:gd name="T32" fmla="*/ 106 w 126"/>
                <a:gd name="T33" fmla="*/ 10 h 63"/>
                <a:gd name="T34" fmla="*/ 108 w 126"/>
                <a:gd name="T35" fmla="*/ 10 h 63"/>
                <a:gd name="T36" fmla="*/ 108 w 126"/>
                <a:gd name="T37" fmla="*/ 0 h 63"/>
                <a:gd name="T38" fmla="*/ 105 w 126"/>
                <a:gd name="T39" fmla="*/ 0 h 63"/>
                <a:gd name="T40" fmla="*/ 105 w 126"/>
                <a:gd name="T41" fmla="*/ 0 h 63"/>
                <a:gd name="T42" fmla="*/ 0 w 126"/>
                <a:gd name="T43" fmla="*/ 0 h 63"/>
                <a:gd name="T44" fmla="*/ 0 w 126"/>
                <a:gd name="T45" fmla="*/ 10 h 63"/>
                <a:gd name="T46" fmla="*/ 53 w 126"/>
                <a:gd name="T47"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6" h="63">
                  <a:moveTo>
                    <a:pt x="108" y="44"/>
                  </a:moveTo>
                  <a:cubicBezTo>
                    <a:pt x="118" y="42"/>
                    <a:pt x="126" y="33"/>
                    <a:pt x="126" y="22"/>
                  </a:cubicBezTo>
                  <a:cubicBezTo>
                    <a:pt x="126" y="11"/>
                    <a:pt x="118" y="2"/>
                    <a:pt x="108" y="0"/>
                  </a:cubicBezTo>
                  <a:cubicBezTo>
                    <a:pt x="108" y="10"/>
                    <a:pt x="108" y="10"/>
                    <a:pt x="108" y="10"/>
                  </a:cubicBezTo>
                  <a:cubicBezTo>
                    <a:pt x="113" y="12"/>
                    <a:pt x="116" y="17"/>
                    <a:pt x="116" y="22"/>
                  </a:cubicBezTo>
                  <a:cubicBezTo>
                    <a:pt x="116" y="28"/>
                    <a:pt x="113" y="32"/>
                    <a:pt x="108" y="34"/>
                  </a:cubicBezTo>
                  <a:lnTo>
                    <a:pt x="108" y="44"/>
                  </a:lnTo>
                  <a:close/>
                  <a:moveTo>
                    <a:pt x="53" y="63"/>
                  </a:moveTo>
                  <a:cubicBezTo>
                    <a:pt x="70" y="63"/>
                    <a:pt x="85" y="55"/>
                    <a:pt x="94" y="42"/>
                  </a:cubicBezTo>
                  <a:cubicBezTo>
                    <a:pt x="97" y="44"/>
                    <a:pt x="100" y="45"/>
                    <a:pt x="104" y="45"/>
                  </a:cubicBezTo>
                  <a:cubicBezTo>
                    <a:pt x="105" y="45"/>
                    <a:pt x="107" y="44"/>
                    <a:pt x="108" y="44"/>
                  </a:cubicBezTo>
                  <a:cubicBezTo>
                    <a:pt x="108" y="34"/>
                    <a:pt x="108" y="34"/>
                    <a:pt x="108" y="34"/>
                  </a:cubicBezTo>
                  <a:cubicBezTo>
                    <a:pt x="107" y="35"/>
                    <a:pt x="105" y="35"/>
                    <a:pt x="104" y="35"/>
                  </a:cubicBezTo>
                  <a:cubicBezTo>
                    <a:pt x="102" y="35"/>
                    <a:pt x="101" y="35"/>
                    <a:pt x="100" y="34"/>
                  </a:cubicBezTo>
                  <a:cubicBezTo>
                    <a:pt x="103" y="27"/>
                    <a:pt x="106" y="18"/>
                    <a:pt x="106" y="10"/>
                  </a:cubicBezTo>
                  <a:cubicBezTo>
                    <a:pt x="106" y="10"/>
                    <a:pt x="106" y="10"/>
                    <a:pt x="106" y="10"/>
                  </a:cubicBezTo>
                  <a:cubicBezTo>
                    <a:pt x="106" y="10"/>
                    <a:pt x="106" y="10"/>
                    <a:pt x="106" y="10"/>
                  </a:cubicBezTo>
                  <a:cubicBezTo>
                    <a:pt x="106" y="10"/>
                    <a:pt x="107" y="10"/>
                    <a:pt x="108" y="10"/>
                  </a:cubicBezTo>
                  <a:cubicBezTo>
                    <a:pt x="108" y="0"/>
                    <a:pt x="108" y="0"/>
                    <a:pt x="108" y="0"/>
                  </a:cubicBezTo>
                  <a:cubicBezTo>
                    <a:pt x="107" y="0"/>
                    <a:pt x="106" y="0"/>
                    <a:pt x="105" y="0"/>
                  </a:cubicBezTo>
                  <a:cubicBezTo>
                    <a:pt x="105" y="0"/>
                    <a:pt x="105" y="0"/>
                    <a:pt x="105" y="0"/>
                  </a:cubicBezTo>
                  <a:cubicBezTo>
                    <a:pt x="0" y="0"/>
                    <a:pt x="0" y="0"/>
                    <a:pt x="0" y="0"/>
                  </a:cubicBezTo>
                  <a:cubicBezTo>
                    <a:pt x="0" y="3"/>
                    <a:pt x="0" y="6"/>
                    <a:pt x="0" y="10"/>
                  </a:cubicBezTo>
                  <a:cubicBezTo>
                    <a:pt x="0" y="39"/>
                    <a:pt x="23" y="63"/>
                    <a:pt x="53"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45" name="Rectangle 201"/>
            <p:cNvSpPr>
              <a:spLocks noChangeArrowheads="1"/>
            </p:cNvSpPr>
            <p:nvPr/>
          </p:nvSpPr>
          <p:spPr bwMode="auto">
            <a:xfrm>
              <a:off x="5154613" y="5362575"/>
              <a:ext cx="427038" cy="38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46" name="Freeform 202"/>
            <p:cNvSpPr>
              <a:spLocks/>
            </p:cNvSpPr>
            <p:nvPr/>
          </p:nvSpPr>
          <p:spPr bwMode="auto">
            <a:xfrm>
              <a:off x="5251450" y="4897438"/>
              <a:ext cx="74613" cy="195263"/>
            </a:xfrm>
            <a:custGeom>
              <a:avLst/>
              <a:gdLst>
                <a:gd name="T0" fmla="*/ 7 w 20"/>
                <a:gd name="T1" fmla="*/ 39 h 52"/>
                <a:gd name="T2" fmla="*/ 10 w 20"/>
                <a:gd name="T3" fmla="*/ 50 h 52"/>
                <a:gd name="T4" fmla="*/ 18 w 20"/>
                <a:gd name="T5" fmla="*/ 32 h 52"/>
                <a:gd name="T6" fmla="*/ 13 w 20"/>
                <a:gd name="T7" fmla="*/ 21 h 52"/>
                <a:gd name="T8" fmla="*/ 13 w 20"/>
                <a:gd name="T9" fmla="*/ 13 h 52"/>
                <a:gd name="T10" fmla="*/ 7 w 20"/>
                <a:gd name="T11" fmla="*/ 4 h 52"/>
                <a:gd name="T12" fmla="*/ 2 w 20"/>
                <a:gd name="T13" fmla="*/ 22 h 52"/>
                <a:gd name="T14" fmla="*/ 7 w 20"/>
                <a:gd name="T15" fmla="*/ 39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52">
                  <a:moveTo>
                    <a:pt x="7" y="39"/>
                  </a:moveTo>
                  <a:cubicBezTo>
                    <a:pt x="0" y="42"/>
                    <a:pt x="3" y="52"/>
                    <a:pt x="10" y="50"/>
                  </a:cubicBezTo>
                  <a:cubicBezTo>
                    <a:pt x="18" y="47"/>
                    <a:pt x="20" y="39"/>
                    <a:pt x="18" y="32"/>
                  </a:cubicBezTo>
                  <a:cubicBezTo>
                    <a:pt x="17" y="28"/>
                    <a:pt x="15" y="24"/>
                    <a:pt x="13" y="21"/>
                  </a:cubicBezTo>
                  <a:cubicBezTo>
                    <a:pt x="12" y="19"/>
                    <a:pt x="10" y="15"/>
                    <a:pt x="13" y="13"/>
                  </a:cubicBezTo>
                  <a:cubicBezTo>
                    <a:pt x="19" y="9"/>
                    <a:pt x="13" y="0"/>
                    <a:pt x="7" y="4"/>
                  </a:cubicBezTo>
                  <a:cubicBezTo>
                    <a:pt x="1" y="8"/>
                    <a:pt x="0" y="15"/>
                    <a:pt x="2" y="22"/>
                  </a:cubicBezTo>
                  <a:cubicBezTo>
                    <a:pt x="3" y="25"/>
                    <a:pt x="12" y="38"/>
                    <a:pt x="7"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47" name="Freeform 203"/>
            <p:cNvSpPr>
              <a:spLocks/>
            </p:cNvSpPr>
            <p:nvPr/>
          </p:nvSpPr>
          <p:spPr bwMode="auto">
            <a:xfrm>
              <a:off x="5360988" y="4897438"/>
              <a:ext cx="77788" cy="195263"/>
            </a:xfrm>
            <a:custGeom>
              <a:avLst/>
              <a:gdLst>
                <a:gd name="T0" fmla="*/ 8 w 21"/>
                <a:gd name="T1" fmla="*/ 39 h 52"/>
                <a:gd name="T2" fmla="*/ 11 w 21"/>
                <a:gd name="T3" fmla="*/ 50 h 52"/>
                <a:gd name="T4" fmla="*/ 19 w 21"/>
                <a:gd name="T5" fmla="*/ 32 h 52"/>
                <a:gd name="T6" fmla="*/ 14 w 21"/>
                <a:gd name="T7" fmla="*/ 21 h 52"/>
                <a:gd name="T8" fmla="*/ 14 w 21"/>
                <a:gd name="T9" fmla="*/ 13 h 52"/>
                <a:gd name="T10" fmla="*/ 8 w 21"/>
                <a:gd name="T11" fmla="*/ 4 h 52"/>
                <a:gd name="T12" fmla="*/ 3 w 21"/>
                <a:gd name="T13" fmla="*/ 22 h 52"/>
                <a:gd name="T14" fmla="*/ 8 w 21"/>
                <a:gd name="T15" fmla="*/ 39 h 5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52">
                  <a:moveTo>
                    <a:pt x="8" y="39"/>
                  </a:moveTo>
                  <a:cubicBezTo>
                    <a:pt x="1" y="42"/>
                    <a:pt x="4" y="52"/>
                    <a:pt x="11" y="50"/>
                  </a:cubicBezTo>
                  <a:cubicBezTo>
                    <a:pt x="18" y="47"/>
                    <a:pt x="21" y="39"/>
                    <a:pt x="19" y="32"/>
                  </a:cubicBezTo>
                  <a:cubicBezTo>
                    <a:pt x="18" y="28"/>
                    <a:pt x="16" y="24"/>
                    <a:pt x="14" y="21"/>
                  </a:cubicBezTo>
                  <a:cubicBezTo>
                    <a:pt x="13" y="19"/>
                    <a:pt x="11" y="15"/>
                    <a:pt x="14" y="13"/>
                  </a:cubicBezTo>
                  <a:cubicBezTo>
                    <a:pt x="20" y="9"/>
                    <a:pt x="14" y="0"/>
                    <a:pt x="8" y="4"/>
                  </a:cubicBezTo>
                  <a:cubicBezTo>
                    <a:pt x="2" y="8"/>
                    <a:pt x="0" y="15"/>
                    <a:pt x="3" y="22"/>
                  </a:cubicBezTo>
                  <a:cubicBezTo>
                    <a:pt x="4" y="25"/>
                    <a:pt x="13" y="38"/>
                    <a:pt x="8"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48" name="Oval 204"/>
            <p:cNvSpPr>
              <a:spLocks noChangeArrowheads="1"/>
            </p:cNvSpPr>
            <p:nvPr/>
          </p:nvSpPr>
          <p:spPr bwMode="auto">
            <a:xfrm>
              <a:off x="4910138" y="3492500"/>
              <a:ext cx="157163" cy="157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49" name="Freeform 205"/>
            <p:cNvSpPr>
              <a:spLocks/>
            </p:cNvSpPr>
            <p:nvPr/>
          </p:nvSpPr>
          <p:spPr bwMode="auto">
            <a:xfrm>
              <a:off x="4492625" y="3638550"/>
              <a:ext cx="758825" cy="588963"/>
            </a:xfrm>
            <a:custGeom>
              <a:avLst/>
              <a:gdLst>
                <a:gd name="T0" fmla="*/ 383 w 478"/>
                <a:gd name="T1" fmla="*/ 76 h 371"/>
                <a:gd name="T2" fmla="*/ 331 w 478"/>
                <a:gd name="T3" fmla="*/ 35 h 371"/>
                <a:gd name="T4" fmla="*/ 242 w 478"/>
                <a:gd name="T5" fmla="*/ 0 h 371"/>
                <a:gd name="T6" fmla="*/ 133 w 478"/>
                <a:gd name="T7" fmla="*/ 0 h 371"/>
                <a:gd name="T8" fmla="*/ 78 w 478"/>
                <a:gd name="T9" fmla="*/ 118 h 371"/>
                <a:gd name="T10" fmla="*/ 64 w 478"/>
                <a:gd name="T11" fmla="*/ 114 h 371"/>
                <a:gd name="T12" fmla="*/ 59 w 478"/>
                <a:gd name="T13" fmla="*/ 128 h 371"/>
                <a:gd name="T14" fmla="*/ 57 w 478"/>
                <a:gd name="T15" fmla="*/ 132 h 371"/>
                <a:gd name="T16" fmla="*/ 55 w 478"/>
                <a:gd name="T17" fmla="*/ 137 h 371"/>
                <a:gd name="T18" fmla="*/ 38 w 478"/>
                <a:gd name="T19" fmla="*/ 130 h 371"/>
                <a:gd name="T20" fmla="*/ 0 w 478"/>
                <a:gd name="T21" fmla="*/ 220 h 371"/>
                <a:gd name="T22" fmla="*/ 90 w 478"/>
                <a:gd name="T23" fmla="*/ 258 h 371"/>
                <a:gd name="T24" fmla="*/ 97 w 478"/>
                <a:gd name="T25" fmla="*/ 260 h 371"/>
                <a:gd name="T26" fmla="*/ 97 w 478"/>
                <a:gd name="T27" fmla="*/ 258 h 371"/>
                <a:gd name="T28" fmla="*/ 135 w 478"/>
                <a:gd name="T29" fmla="*/ 170 h 371"/>
                <a:gd name="T30" fmla="*/ 119 w 478"/>
                <a:gd name="T31" fmla="*/ 163 h 371"/>
                <a:gd name="T32" fmla="*/ 121 w 478"/>
                <a:gd name="T33" fmla="*/ 159 h 371"/>
                <a:gd name="T34" fmla="*/ 123 w 478"/>
                <a:gd name="T35" fmla="*/ 154 h 371"/>
                <a:gd name="T36" fmla="*/ 128 w 478"/>
                <a:gd name="T37" fmla="*/ 140 h 371"/>
                <a:gd name="T38" fmla="*/ 114 w 478"/>
                <a:gd name="T39" fmla="*/ 135 h 371"/>
                <a:gd name="T40" fmla="*/ 156 w 478"/>
                <a:gd name="T41" fmla="*/ 38 h 371"/>
                <a:gd name="T42" fmla="*/ 227 w 478"/>
                <a:gd name="T43" fmla="*/ 38 h 371"/>
                <a:gd name="T44" fmla="*/ 178 w 478"/>
                <a:gd name="T45" fmla="*/ 175 h 371"/>
                <a:gd name="T46" fmla="*/ 166 w 478"/>
                <a:gd name="T47" fmla="*/ 251 h 371"/>
                <a:gd name="T48" fmla="*/ 145 w 478"/>
                <a:gd name="T49" fmla="*/ 253 h 371"/>
                <a:gd name="T50" fmla="*/ 135 w 478"/>
                <a:gd name="T51" fmla="*/ 277 h 371"/>
                <a:gd name="T52" fmla="*/ 130 w 478"/>
                <a:gd name="T53" fmla="*/ 286 h 371"/>
                <a:gd name="T54" fmla="*/ 121 w 478"/>
                <a:gd name="T55" fmla="*/ 282 h 371"/>
                <a:gd name="T56" fmla="*/ 64 w 478"/>
                <a:gd name="T57" fmla="*/ 260 h 371"/>
                <a:gd name="T58" fmla="*/ 57 w 478"/>
                <a:gd name="T59" fmla="*/ 260 h 371"/>
                <a:gd name="T60" fmla="*/ 59 w 478"/>
                <a:gd name="T61" fmla="*/ 310 h 371"/>
                <a:gd name="T62" fmla="*/ 208 w 478"/>
                <a:gd name="T63" fmla="*/ 298 h 371"/>
                <a:gd name="T64" fmla="*/ 225 w 478"/>
                <a:gd name="T65" fmla="*/ 208 h 371"/>
                <a:gd name="T66" fmla="*/ 227 w 478"/>
                <a:gd name="T67" fmla="*/ 211 h 371"/>
                <a:gd name="T68" fmla="*/ 286 w 478"/>
                <a:gd name="T69" fmla="*/ 253 h 371"/>
                <a:gd name="T70" fmla="*/ 291 w 478"/>
                <a:gd name="T71" fmla="*/ 371 h 371"/>
                <a:gd name="T72" fmla="*/ 341 w 478"/>
                <a:gd name="T73" fmla="*/ 369 h 371"/>
                <a:gd name="T74" fmla="*/ 334 w 478"/>
                <a:gd name="T75" fmla="*/ 227 h 371"/>
                <a:gd name="T76" fmla="*/ 263 w 478"/>
                <a:gd name="T77" fmla="*/ 175 h 371"/>
                <a:gd name="T78" fmla="*/ 315 w 478"/>
                <a:gd name="T79" fmla="*/ 69 h 371"/>
                <a:gd name="T80" fmla="*/ 383 w 478"/>
                <a:gd name="T81" fmla="*/ 123 h 371"/>
                <a:gd name="T82" fmla="*/ 478 w 478"/>
                <a:gd name="T83" fmla="*/ 43 h 371"/>
                <a:gd name="T84" fmla="*/ 454 w 478"/>
                <a:gd name="T85" fmla="*/ 14 h 371"/>
                <a:gd name="T86" fmla="*/ 383 w 478"/>
                <a:gd name="T87" fmla="*/ 76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8" h="371">
                  <a:moveTo>
                    <a:pt x="383" y="76"/>
                  </a:moveTo>
                  <a:lnTo>
                    <a:pt x="331" y="35"/>
                  </a:lnTo>
                  <a:lnTo>
                    <a:pt x="242" y="0"/>
                  </a:lnTo>
                  <a:lnTo>
                    <a:pt x="133" y="0"/>
                  </a:lnTo>
                  <a:lnTo>
                    <a:pt x="78" y="118"/>
                  </a:lnTo>
                  <a:lnTo>
                    <a:pt x="64" y="114"/>
                  </a:lnTo>
                  <a:lnTo>
                    <a:pt x="59" y="128"/>
                  </a:lnTo>
                  <a:lnTo>
                    <a:pt x="57" y="132"/>
                  </a:lnTo>
                  <a:lnTo>
                    <a:pt x="55" y="137"/>
                  </a:lnTo>
                  <a:lnTo>
                    <a:pt x="38" y="130"/>
                  </a:lnTo>
                  <a:lnTo>
                    <a:pt x="0" y="220"/>
                  </a:lnTo>
                  <a:lnTo>
                    <a:pt x="90" y="258"/>
                  </a:lnTo>
                  <a:lnTo>
                    <a:pt x="97" y="260"/>
                  </a:lnTo>
                  <a:lnTo>
                    <a:pt x="97" y="258"/>
                  </a:lnTo>
                  <a:lnTo>
                    <a:pt x="135" y="170"/>
                  </a:lnTo>
                  <a:lnTo>
                    <a:pt x="119" y="163"/>
                  </a:lnTo>
                  <a:lnTo>
                    <a:pt x="121" y="159"/>
                  </a:lnTo>
                  <a:lnTo>
                    <a:pt x="123" y="154"/>
                  </a:lnTo>
                  <a:lnTo>
                    <a:pt x="128" y="140"/>
                  </a:lnTo>
                  <a:lnTo>
                    <a:pt x="114" y="135"/>
                  </a:lnTo>
                  <a:lnTo>
                    <a:pt x="156" y="38"/>
                  </a:lnTo>
                  <a:lnTo>
                    <a:pt x="227" y="38"/>
                  </a:lnTo>
                  <a:lnTo>
                    <a:pt x="178" y="175"/>
                  </a:lnTo>
                  <a:lnTo>
                    <a:pt x="166" y="251"/>
                  </a:lnTo>
                  <a:lnTo>
                    <a:pt x="145" y="253"/>
                  </a:lnTo>
                  <a:lnTo>
                    <a:pt x="135" y="277"/>
                  </a:lnTo>
                  <a:lnTo>
                    <a:pt x="130" y="286"/>
                  </a:lnTo>
                  <a:lnTo>
                    <a:pt x="121" y="282"/>
                  </a:lnTo>
                  <a:lnTo>
                    <a:pt x="64" y="260"/>
                  </a:lnTo>
                  <a:lnTo>
                    <a:pt x="57" y="260"/>
                  </a:lnTo>
                  <a:lnTo>
                    <a:pt x="59" y="310"/>
                  </a:lnTo>
                  <a:lnTo>
                    <a:pt x="208" y="298"/>
                  </a:lnTo>
                  <a:lnTo>
                    <a:pt x="225" y="208"/>
                  </a:lnTo>
                  <a:lnTo>
                    <a:pt x="227" y="211"/>
                  </a:lnTo>
                  <a:lnTo>
                    <a:pt x="286" y="253"/>
                  </a:lnTo>
                  <a:lnTo>
                    <a:pt x="291" y="371"/>
                  </a:lnTo>
                  <a:lnTo>
                    <a:pt x="341" y="369"/>
                  </a:lnTo>
                  <a:lnTo>
                    <a:pt x="334" y="227"/>
                  </a:lnTo>
                  <a:lnTo>
                    <a:pt x="263" y="175"/>
                  </a:lnTo>
                  <a:lnTo>
                    <a:pt x="315" y="69"/>
                  </a:lnTo>
                  <a:lnTo>
                    <a:pt x="383" y="123"/>
                  </a:lnTo>
                  <a:lnTo>
                    <a:pt x="478" y="43"/>
                  </a:lnTo>
                  <a:lnTo>
                    <a:pt x="454" y="14"/>
                  </a:lnTo>
                  <a:lnTo>
                    <a:pt x="383"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50" name="Freeform 206"/>
            <p:cNvSpPr>
              <a:spLocks/>
            </p:cNvSpPr>
            <p:nvPr/>
          </p:nvSpPr>
          <p:spPr bwMode="auto">
            <a:xfrm>
              <a:off x="4451350" y="3825875"/>
              <a:ext cx="82550" cy="153988"/>
            </a:xfrm>
            <a:custGeom>
              <a:avLst/>
              <a:gdLst>
                <a:gd name="T0" fmla="*/ 0 w 52"/>
                <a:gd name="T1" fmla="*/ 90 h 97"/>
                <a:gd name="T2" fmla="*/ 38 w 52"/>
                <a:gd name="T3" fmla="*/ 0 h 97"/>
                <a:gd name="T4" fmla="*/ 52 w 52"/>
                <a:gd name="T5" fmla="*/ 7 h 97"/>
                <a:gd name="T6" fmla="*/ 15 w 52"/>
                <a:gd name="T7" fmla="*/ 97 h 97"/>
                <a:gd name="T8" fmla="*/ 0 w 52"/>
                <a:gd name="T9" fmla="*/ 90 h 97"/>
              </a:gdLst>
              <a:ahLst/>
              <a:cxnLst>
                <a:cxn ang="0">
                  <a:pos x="T0" y="T1"/>
                </a:cxn>
                <a:cxn ang="0">
                  <a:pos x="T2" y="T3"/>
                </a:cxn>
                <a:cxn ang="0">
                  <a:pos x="T4" y="T5"/>
                </a:cxn>
                <a:cxn ang="0">
                  <a:pos x="T6" y="T7"/>
                </a:cxn>
                <a:cxn ang="0">
                  <a:pos x="T8" y="T9"/>
                </a:cxn>
              </a:cxnLst>
              <a:rect l="0" t="0" r="r" b="b"/>
              <a:pathLst>
                <a:path w="52" h="97">
                  <a:moveTo>
                    <a:pt x="0" y="90"/>
                  </a:moveTo>
                  <a:lnTo>
                    <a:pt x="38" y="0"/>
                  </a:lnTo>
                  <a:lnTo>
                    <a:pt x="52" y="7"/>
                  </a:lnTo>
                  <a:lnTo>
                    <a:pt x="15" y="97"/>
                  </a:lnTo>
                  <a:lnTo>
                    <a:pt x="0" y="9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51" name="Freeform 207"/>
            <p:cNvSpPr>
              <a:spLocks/>
            </p:cNvSpPr>
            <p:nvPr/>
          </p:nvSpPr>
          <p:spPr bwMode="auto">
            <a:xfrm>
              <a:off x="4665663" y="3916363"/>
              <a:ext cx="82550" cy="153988"/>
            </a:xfrm>
            <a:custGeom>
              <a:avLst/>
              <a:gdLst>
                <a:gd name="T0" fmla="*/ 24 w 52"/>
                <a:gd name="T1" fmla="*/ 78 h 97"/>
                <a:gd name="T2" fmla="*/ 52 w 52"/>
                <a:gd name="T3" fmla="*/ 7 h 97"/>
                <a:gd name="T4" fmla="*/ 38 w 52"/>
                <a:gd name="T5" fmla="*/ 0 h 97"/>
                <a:gd name="T6" fmla="*/ 5 w 52"/>
                <a:gd name="T7" fmla="*/ 81 h 97"/>
                <a:gd name="T8" fmla="*/ 0 w 52"/>
                <a:gd name="T9" fmla="*/ 90 h 97"/>
                <a:gd name="T10" fmla="*/ 14 w 52"/>
                <a:gd name="T11" fmla="*/ 97 h 97"/>
                <a:gd name="T12" fmla="*/ 24 w 52"/>
                <a:gd name="T13" fmla="*/ 78 h 97"/>
              </a:gdLst>
              <a:ahLst/>
              <a:cxnLst>
                <a:cxn ang="0">
                  <a:pos x="T0" y="T1"/>
                </a:cxn>
                <a:cxn ang="0">
                  <a:pos x="T2" y="T3"/>
                </a:cxn>
                <a:cxn ang="0">
                  <a:pos x="T4" y="T5"/>
                </a:cxn>
                <a:cxn ang="0">
                  <a:pos x="T6" y="T7"/>
                </a:cxn>
                <a:cxn ang="0">
                  <a:pos x="T8" y="T9"/>
                </a:cxn>
                <a:cxn ang="0">
                  <a:pos x="T10" y="T11"/>
                </a:cxn>
                <a:cxn ang="0">
                  <a:pos x="T12" y="T13"/>
                </a:cxn>
              </a:cxnLst>
              <a:rect l="0" t="0" r="r" b="b"/>
              <a:pathLst>
                <a:path w="52" h="97">
                  <a:moveTo>
                    <a:pt x="24" y="78"/>
                  </a:moveTo>
                  <a:lnTo>
                    <a:pt x="52" y="7"/>
                  </a:lnTo>
                  <a:lnTo>
                    <a:pt x="38" y="0"/>
                  </a:lnTo>
                  <a:lnTo>
                    <a:pt x="5" y="81"/>
                  </a:lnTo>
                  <a:lnTo>
                    <a:pt x="0" y="90"/>
                  </a:lnTo>
                  <a:lnTo>
                    <a:pt x="14" y="97"/>
                  </a:lnTo>
                  <a:lnTo>
                    <a:pt x="24" y="7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52" name="Freeform 208"/>
            <p:cNvSpPr>
              <a:spLocks/>
            </p:cNvSpPr>
            <p:nvPr/>
          </p:nvSpPr>
          <p:spPr bwMode="auto">
            <a:xfrm>
              <a:off x="9655175" y="1065213"/>
              <a:ext cx="465138" cy="646113"/>
            </a:xfrm>
            <a:custGeom>
              <a:avLst/>
              <a:gdLst>
                <a:gd name="T0" fmla="*/ 67 w 124"/>
                <a:gd name="T1" fmla="*/ 33 h 172"/>
                <a:gd name="T2" fmla="*/ 67 w 124"/>
                <a:gd name="T3" fmla="*/ 33 h 172"/>
                <a:gd name="T4" fmla="*/ 67 w 124"/>
                <a:gd name="T5" fmla="*/ 137 h 172"/>
                <a:gd name="T6" fmla="*/ 45 w 124"/>
                <a:gd name="T7" fmla="*/ 160 h 172"/>
                <a:gd name="T8" fmla="*/ 15 w 124"/>
                <a:gd name="T9" fmla="*/ 144 h 172"/>
                <a:gd name="T10" fmla="*/ 20 w 124"/>
                <a:gd name="T11" fmla="*/ 144 h 172"/>
                <a:gd name="T12" fmla="*/ 20 w 124"/>
                <a:gd name="T13" fmla="*/ 135 h 172"/>
                <a:gd name="T14" fmla="*/ 0 w 124"/>
                <a:gd name="T15" fmla="*/ 135 h 172"/>
                <a:gd name="T16" fmla="*/ 0 w 124"/>
                <a:gd name="T17" fmla="*/ 144 h 172"/>
                <a:gd name="T18" fmla="*/ 6 w 124"/>
                <a:gd name="T19" fmla="*/ 144 h 172"/>
                <a:gd name="T20" fmla="*/ 42 w 124"/>
                <a:gd name="T21" fmla="*/ 170 h 172"/>
                <a:gd name="T22" fmla="*/ 77 w 124"/>
                <a:gd name="T23" fmla="*/ 135 h 172"/>
                <a:gd name="T24" fmla="*/ 76 w 124"/>
                <a:gd name="T25" fmla="*/ 33 h 172"/>
                <a:gd name="T26" fmla="*/ 95 w 124"/>
                <a:gd name="T27" fmla="*/ 11 h 172"/>
                <a:gd name="T28" fmla="*/ 114 w 124"/>
                <a:gd name="T29" fmla="*/ 34 h 172"/>
                <a:gd name="T30" fmla="*/ 114 w 124"/>
                <a:gd name="T31" fmla="*/ 149 h 172"/>
                <a:gd name="T32" fmla="*/ 124 w 124"/>
                <a:gd name="T33" fmla="*/ 149 h 172"/>
                <a:gd name="T34" fmla="*/ 124 w 124"/>
                <a:gd name="T35" fmla="*/ 32 h 172"/>
                <a:gd name="T36" fmla="*/ 97 w 124"/>
                <a:gd name="T37" fmla="*/ 1 h 172"/>
                <a:gd name="T38" fmla="*/ 67 w 124"/>
                <a:gd name="T39" fmla="*/ 33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24" h="172">
                  <a:moveTo>
                    <a:pt x="67" y="33"/>
                  </a:moveTo>
                  <a:cubicBezTo>
                    <a:pt x="67" y="33"/>
                    <a:pt x="67" y="33"/>
                    <a:pt x="67" y="33"/>
                  </a:cubicBezTo>
                  <a:cubicBezTo>
                    <a:pt x="67" y="33"/>
                    <a:pt x="67" y="136"/>
                    <a:pt x="67" y="137"/>
                  </a:cubicBezTo>
                  <a:cubicBezTo>
                    <a:pt x="67" y="149"/>
                    <a:pt x="57" y="157"/>
                    <a:pt x="45" y="160"/>
                  </a:cubicBezTo>
                  <a:cubicBezTo>
                    <a:pt x="35" y="163"/>
                    <a:pt x="13" y="158"/>
                    <a:pt x="15" y="144"/>
                  </a:cubicBezTo>
                  <a:cubicBezTo>
                    <a:pt x="20" y="144"/>
                    <a:pt x="20" y="144"/>
                    <a:pt x="20" y="144"/>
                  </a:cubicBezTo>
                  <a:cubicBezTo>
                    <a:pt x="20" y="135"/>
                    <a:pt x="20" y="135"/>
                    <a:pt x="20" y="135"/>
                  </a:cubicBezTo>
                  <a:cubicBezTo>
                    <a:pt x="0" y="135"/>
                    <a:pt x="0" y="135"/>
                    <a:pt x="0" y="135"/>
                  </a:cubicBezTo>
                  <a:cubicBezTo>
                    <a:pt x="0" y="144"/>
                    <a:pt x="0" y="144"/>
                    <a:pt x="0" y="144"/>
                  </a:cubicBezTo>
                  <a:cubicBezTo>
                    <a:pt x="6" y="144"/>
                    <a:pt x="6" y="144"/>
                    <a:pt x="6" y="144"/>
                  </a:cubicBezTo>
                  <a:cubicBezTo>
                    <a:pt x="5" y="162"/>
                    <a:pt x="25" y="172"/>
                    <a:pt x="42" y="170"/>
                  </a:cubicBezTo>
                  <a:cubicBezTo>
                    <a:pt x="61" y="169"/>
                    <a:pt x="77" y="153"/>
                    <a:pt x="77" y="135"/>
                  </a:cubicBezTo>
                  <a:cubicBezTo>
                    <a:pt x="77" y="133"/>
                    <a:pt x="76" y="33"/>
                    <a:pt x="76" y="33"/>
                  </a:cubicBezTo>
                  <a:cubicBezTo>
                    <a:pt x="76" y="22"/>
                    <a:pt x="83" y="11"/>
                    <a:pt x="95" y="11"/>
                  </a:cubicBezTo>
                  <a:cubicBezTo>
                    <a:pt x="108" y="11"/>
                    <a:pt x="114" y="22"/>
                    <a:pt x="114" y="34"/>
                  </a:cubicBezTo>
                  <a:cubicBezTo>
                    <a:pt x="114" y="35"/>
                    <a:pt x="114" y="149"/>
                    <a:pt x="114" y="149"/>
                  </a:cubicBezTo>
                  <a:cubicBezTo>
                    <a:pt x="114" y="155"/>
                    <a:pt x="124" y="155"/>
                    <a:pt x="124" y="149"/>
                  </a:cubicBezTo>
                  <a:cubicBezTo>
                    <a:pt x="124" y="149"/>
                    <a:pt x="124" y="33"/>
                    <a:pt x="124" y="32"/>
                  </a:cubicBezTo>
                  <a:cubicBezTo>
                    <a:pt x="124" y="16"/>
                    <a:pt x="113" y="3"/>
                    <a:pt x="97" y="1"/>
                  </a:cubicBezTo>
                  <a:cubicBezTo>
                    <a:pt x="79" y="0"/>
                    <a:pt x="67" y="17"/>
                    <a:pt x="67"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53" name="Freeform 209"/>
            <p:cNvSpPr>
              <a:spLocks/>
            </p:cNvSpPr>
            <p:nvPr/>
          </p:nvSpPr>
          <p:spPr bwMode="auto">
            <a:xfrm>
              <a:off x="9594850" y="1219200"/>
              <a:ext cx="195263" cy="334963"/>
            </a:xfrm>
            <a:custGeom>
              <a:avLst/>
              <a:gdLst>
                <a:gd name="T0" fmla="*/ 16 w 52"/>
                <a:gd name="T1" fmla="*/ 89 h 89"/>
                <a:gd name="T2" fmla="*/ 36 w 52"/>
                <a:gd name="T3" fmla="*/ 89 h 89"/>
                <a:gd name="T4" fmla="*/ 43 w 52"/>
                <a:gd name="T5" fmla="*/ 89 h 89"/>
                <a:gd name="T6" fmla="*/ 52 w 52"/>
                <a:gd name="T7" fmla="*/ 0 h 89"/>
                <a:gd name="T8" fmla="*/ 26 w 52"/>
                <a:gd name="T9" fmla="*/ 7 h 89"/>
                <a:gd name="T10" fmla="*/ 0 w 52"/>
                <a:gd name="T11" fmla="*/ 0 h 89"/>
                <a:gd name="T12" fmla="*/ 9 w 52"/>
                <a:gd name="T13" fmla="*/ 89 h 89"/>
                <a:gd name="T14" fmla="*/ 16 w 52"/>
                <a:gd name="T15" fmla="*/ 89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89">
                  <a:moveTo>
                    <a:pt x="16" y="89"/>
                  </a:moveTo>
                  <a:cubicBezTo>
                    <a:pt x="36" y="89"/>
                    <a:pt x="36" y="89"/>
                    <a:pt x="36" y="89"/>
                  </a:cubicBezTo>
                  <a:cubicBezTo>
                    <a:pt x="43" y="89"/>
                    <a:pt x="43" y="89"/>
                    <a:pt x="43" y="89"/>
                  </a:cubicBezTo>
                  <a:cubicBezTo>
                    <a:pt x="52" y="0"/>
                    <a:pt x="52" y="0"/>
                    <a:pt x="52" y="0"/>
                  </a:cubicBezTo>
                  <a:cubicBezTo>
                    <a:pt x="45" y="5"/>
                    <a:pt x="36" y="7"/>
                    <a:pt x="26" y="7"/>
                  </a:cubicBezTo>
                  <a:cubicBezTo>
                    <a:pt x="16" y="7"/>
                    <a:pt x="7" y="5"/>
                    <a:pt x="0" y="0"/>
                  </a:cubicBezTo>
                  <a:cubicBezTo>
                    <a:pt x="9" y="89"/>
                    <a:pt x="9" y="89"/>
                    <a:pt x="9" y="89"/>
                  </a:cubicBezTo>
                  <a:lnTo>
                    <a:pt x="16" y="8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54" name="Freeform 210"/>
            <p:cNvSpPr>
              <a:spLocks/>
            </p:cNvSpPr>
            <p:nvPr/>
          </p:nvSpPr>
          <p:spPr bwMode="auto">
            <a:xfrm>
              <a:off x="9567863" y="1008063"/>
              <a:ext cx="247650" cy="222250"/>
            </a:xfrm>
            <a:custGeom>
              <a:avLst/>
              <a:gdLst>
                <a:gd name="T0" fmla="*/ 0 w 66"/>
                <a:gd name="T1" fmla="*/ 33 h 59"/>
                <a:gd name="T2" fmla="*/ 3 w 66"/>
                <a:gd name="T3" fmla="*/ 45 h 59"/>
                <a:gd name="T4" fmla="*/ 5 w 66"/>
                <a:gd name="T5" fmla="*/ 48 h 59"/>
                <a:gd name="T6" fmla="*/ 7 w 66"/>
                <a:gd name="T7" fmla="*/ 50 h 59"/>
                <a:gd name="T8" fmla="*/ 7 w 66"/>
                <a:gd name="T9" fmla="*/ 50 h 59"/>
                <a:gd name="T10" fmla="*/ 7 w 66"/>
                <a:gd name="T11" fmla="*/ 51 h 59"/>
                <a:gd name="T12" fmla="*/ 32 w 66"/>
                <a:gd name="T13" fmla="*/ 59 h 59"/>
                <a:gd name="T14" fmla="*/ 33 w 66"/>
                <a:gd name="T15" fmla="*/ 59 h 59"/>
                <a:gd name="T16" fmla="*/ 34 w 66"/>
                <a:gd name="T17" fmla="*/ 59 h 59"/>
                <a:gd name="T18" fmla="*/ 59 w 66"/>
                <a:gd name="T19" fmla="*/ 51 h 59"/>
                <a:gd name="T20" fmla="*/ 59 w 66"/>
                <a:gd name="T21" fmla="*/ 50 h 59"/>
                <a:gd name="T22" fmla="*/ 59 w 66"/>
                <a:gd name="T23" fmla="*/ 50 h 59"/>
                <a:gd name="T24" fmla="*/ 61 w 66"/>
                <a:gd name="T25" fmla="*/ 48 h 59"/>
                <a:gd name="T26" fmla="*/ 63 w 66"/>
                <a:gd name="T27" fmla="*/ 45 h 59"/>
                <a:gd name="T28" fmla="*/ 66 w 66"/>
                <a:gd name="T29" fmla="*/ 33 h 59"/>
                <a:gd name="T30" fmla="*/ 33 w 66"/>
                <a:gd name="T31" fmla="*/ 0 h 59"/>
                <a:gd name="T32" fmla="*/ 0 w 66"/>
                <a:gd name="T33" fmla="*/ 33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66" h="59">
                  <a:moveTo>
                    <a:pt x="0" y="33"/>
                  </a:moveTo>
                  <a:cubicBezTo>
                    <a:pt x="0" y="38"/>
                    <a:pt x="1" y="42"/>
                    <a:pt x="3" y="45"/>
                  </a:cubicBezTo>
                  <a:cubicBezTo>
                    <a:pt x="4" y="46"/>
                    <a:pt x="4" y="47"/>
                    <a:pt x="5" y="48"/>
                  </a:cubicBezTo>
                  <a:cubicBezTo>
                    <a:pt x="5" y="49"/>
                    <a:pt x="6" y="50"/>
                    <a:pt x="7" y="50"/>
                  </a:cubicBezTo>
                  <a:cubicBezTo>
                    <a:pt x="7" y="50"/>
                    <a:pt x="7" y="50"/>
                    <a:pt x="7" y="50"/>
                  </a:cubicBezTo>
                  <a:cubicBezTo>
                    <a:pt x="7" y="50"/>
                    <a:pt x="7" y="50"/>
                    <a:pt x="7" y="51"/>
                  </a:cubicBezTo>
                  <a:cubicBezTo>
                    <a:pt x="15" y="56"/>
                    <a:pt x="23" y="58"/>
                    <a:pt x="32" y="59"/>
                  </a:cubicBezTo>
                  <a:cubicBezTo>
                    <a:pt x="33" y="59"/>
                    <a:pt x="33" y="59"/>
                    <a:pt x="33" y="59"/>
                  </a:cubicBezTo>
                  <a:cubicBezTo>
                    <a:pt x="33" y="59"/>
                    <a:pt x="33" y="59"/>
                    <a:pt x="34" y="59"/>
                  </a:cubicBezTo>
                  <a:cubicBezTo>
                    <a:pt x="43" y="58"/>
                    <a:pt x="51" y="56"/>
                    <a:pt x="59" y="51"/>
                  </a:cubicBezTo>
                  <a:cubicBezTo>
                    <a:pt x="59" y="50"/>
                    <a:pt x="59" y="50"/>
                    <a:pt x="59" y="50"/>
                  </a:cubicBezTo>
                  <a:cubicBezTo>
                    <a:pt x="59" y="50"/>
                    <a:pt x="59" y="50"/>
                    <a:pt x="59" y="50"/>
                  </a:cubicBezTo>
                  <a:cubicBezTo>
                    <a:pt x="60" y="50"/>
                    <a:pt x="60" y="49"/>
                    <a:pt x="61" y="48"/>
                  </a:cubicBezTo>
                  <a:cubicBezTo>
                    <a:pt x="62" y="47"/>
                    <a:pt x="62" y="46"/>
                    <a:pt x="63" y="45"/>
                  </a:cubicBezTo>
                  <a:cubicBezTo>
                    <a:pt x="65" y="42"/>
                    <a:pt x="66" y="38"/>
                    <a:pt x="66" y="33"/>
                  </a:cubicBezTo>
                  <a:cubicBezTo>
                    <a:pt x="66" y="15"/>
                    <a:pt x="51" y="0"/>
                    <a:pt x="33" y="0"/>
                  </a:cubicBezTo>
                  <a:cubicBezTo>
                    <a:pt x="15" y="0"/>
                    <a:pt x="0" y="15"/>
                    <a:pt x="0"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55" name="Freeform 211"/>
            <p:cNvSpPr>
              <a:spLocks/>
            </p:cNvSpPr>
            <p:nvPr/>
          </p:nvSpPr>
          <p:spPr bwMode="auto">
            <a:xfrm>
              <a:off x="0" y="9525"/>
              <a:ext cx="168275" cy="161925"/>
            </a:xfrm>
            <a:custGeom>
              <a:avLst/>
              <a:gdLst>
                <a:gd name="T0" fmla="*/ 40 w 45"/>
                <a:gd name="T1" fmla="*/ 8 h 43"/>
                <a:gd name="T2" fmla="*/ 16 w 45"/>
                <a:gd name="T3" fmla="*/ 3 h 43"/>
                <a:gd name="T4" fmla="*/ 10 w 45"/>
                <a:gd name="T5" fmla="*/ 0 h 43"/>
                <a:gd name="T6" fmla="*/ 6 w 45"/>
                <a:gd name="T7" fmla="*/ 0 h 43"/>
                <a:gd name="T8" fmla="*/ 0 w 45"/>
                <a:gd name="T9" fmla="*/ 3 h 43"/>
                <a:gd name="T10" fmla="*/ 0 w 45"/>
                <a:gd name="T11" fmla="*/ 41 h 43"/>
                <a:gd name="T12" fmla="*/ 21 w 45"/>
                <a:gd name="T13" fmla="*/ 41 h 43"/>
                <a:gd name="T14" fmla="*/ 42 w 45"/>
                <a:gd name="T15" fmla="*/ 12 h 43"/>
                <a:gd name="T16" fmla="*/ 40 w 45"/>
                <a:gd name="T17"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43">
                  <a:moveTo>
                    <a:pt x="40" y="8"/>
                  </a:moveTo>
                  <a:cubicBezTo>
                    <a:pt x="32" y="9"/>
                    <a:pt x="23" y="8"/>
                    <a:pt x="16" y="3"/>
                  </a:cubicBezTo>
                  <a:cubicBezTo>
                    <a:pt x="14" y="2"/>
                    <a:pt x="12" y="1"/>
                    <a:pt x="10" y="0"/>
                  </a:cubicBezTo>
                  <a:cubicBezTo>
                    <a:pt x="6" y="0"/>
                    <a:pt x="6" y="0"/>
                    <a:pt x="6" y="0"/>
                  </a:cubicBezTo>
                  <a:cubicBezTo>
                    <a:pt x="4" y="1"/>
                    <a:pt x="2" y="2"/>
                    <a:pt x="0" y="3"/>
                  </a:cubicBezTo>
                  <a:cubicBezTo>
                    <a:pt x="0" y="41"/>
                    <a:pt x="0" y="41"/>
                    <a:pt x="0" y="41"/>
                  </a:cubicBezTo>
                  <a:cubicBezTo>
                    <a:pt x="6" y="43"/>
                    <a:pt x="14" y="43"/>
                    <a:pt x="21" y="41"/>
                  </a:cubicBezTo>
                  <a:cubicBezTo>
                    <a:pt x="36" y="37"/>
                    <a:pt x="45" y="24"/>
                    <a:pt x="42" y="12"/>
                  </a:cubicBezTo>
                  <a:cubicBezTo>
                    <a:pt x="41" y="11"/>
                    <a:pt x="41" y="10"/>
                    <a:pt x="4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56" name="Freeform 212"/>
            <p:cNvSpPr>
              <a:spLocks/>
            </p:cNvSpPr>
            <p:nvPr/>
          </p:nvSpPr>
          <p:spPr bwMode="auto">
            <a:xfrm>
              <a:off x="74613" y="9525"/>
              <a:ext cx="104775" cy="11113"/>
            </a:xfrm>
            <a:custGeom>
              <a:avLst/>
              <a:gdLst>
                <a:gd name="T0" fmla="*/ 0 w 28"/>
                <a:gd name="T1" fmla="*/ 0 h 3"/>
                <a:gd name="T2" fmla="*/ 15 w 28"/>
                <a:gd name="T3" fmla="*/ 3 h 3"/>
                <a:gd name="T4" fmla="*/ 23 w 28"/>
                <a:gd name="T5" fmla="*/ 2 h 3"/>
                <a:gd name="T6" fmla="*/ 28 w 28"/>
                <a:gd name="T7" fmla="*/ 0 h 3"/>
                <a:gd name="T8" fmla="*/ 0 w 28"/>
                <a:gd name="T9" fmla="*/ 0 h 3"/>
              </a:gdLst>
              <a:ahLst/>
              <a:cxnLst>
                <a:cxn ang="0">
                  <a:pos x="T0" y="T1"/>
                </a:cxn>
                <a:cxn ang="0">
                  <a:pos x="T2" y="T3"/>
                </a:cxn>
                <a:cxn ang="0">
                  <a:pos x="T4" y="T5"/>
                </a:cxn>
                <a:cxn ang="0">
                  <a:pos x="T6" y="T7"/>
                </a:cxn>
                <a:cxn ang="0">
                  <a:pos x="T8" y="T9"/>
                </a:cxn>
              </a:cxnLst>
              <a:rect l="0" t="0" r="r" b="b"/>
              <a:pathLst>
                <a:path w="28" h="3">
                  <a:moveTo>
                    <a:pt x="0" y="0"/>
                  </a:moveTo>
                  <a:cubicBezTo>
                    <a:pt x="5" y="2"/>
                    <a:pt x="10" y="3"/>
                    <a:pt x="15" y="3"/>
                  </a:cubicBezTo>
                  <a:cubicBezTo>
                    <a:pt x="18" y="3"/>
                    <a:pt x="21" y="3"/>
                    <a:pt x="23" y="2"/>
                  </a:cubicBezTo>
                  <a:cubicBezTo>
                    <a:pt x="25" y="2"/>
                    <a:pt x="27" y="1"/>
                    <a:pt x="28"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57" name="Freeform 213"/>
            <p:cNvSpPr>
              <a:spLocks/>
            </p:cNvSpPr>
            <p:nvPr/>
          </p:nvSpPr>
          <p:spPr bwMode="auto">
            <a:xfrm>
              <a:off x="203200" y="114300"/>
              <a:ext cx="190500" cy="219075"/>
            </a:xfrm>
            <a:custGeom>
              <a:avLst/>
              <a:gdLst>
                <a:gd name="T0" fmla="*/ 33 w 51"/>
                <a:gd name="T1" fmla="*/ 55 h 58"/>
                <a:gd name="T2" fmla="*/ 46 w 51"/>
                <a:gd name="T3" fmla="*/ 22 h 58"/>
                <a:gd name="T4" fmla="*/ 46 w 51"/>
                <a:gd name="T5" fmla="*/ 21 h 58"/>
                <a:gd name="T6" fmla="*/ 39 w 51"/>
                <a:gd name="T7" fmla="*/ 18 h 58"/>
                <a:gd name="T8" fmla="*/ 22 w 51"/>
                <a:gd name="T9" fmla="*/ 0 h 58"/>
                <a:gd name="T10" fmla="*/ 17 w 51"/>
                <a:gd name="T11" fmla="*/ 1 h 58"/>
                <a:gd name="T12" fmla="*/ 4 w 51"/>
                <a:gd name="T13" fmla="*/ 34 h 58"/>
                <a:gd name="T14" fmla="*/ 33 w 51"/>
                <a:gd name="T15" fmla="*/ 55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1" h="58">
                  <a:moveTo>
                    <a:pt x="33" y="55"/>
                  </a:moveTo>
                  <a:cubicBezTo>
                    <a:pt x="45" y="51"/>
                    <a:pt x="51" y="37"/>
                    <a:pt x="46" y="22"/>
                  </a:cubicBezTo>
                  <a:cubicBezTo>
                    <a:pt x="46" y="21"/>
                    <a:pt x="46" y="21"/>
                    <a:pt x="46" y="21"/>
                  </a:cubicBezTo>
                  <a:cubicBezTo>
                    <a:pt x="44" y="20"/>
                    <a:pt x="41" y="19"/>
                    <a:pt x="39" y="18"/>
                  </a:cubicBezTo>
                  <a:cubicBezTo>
                    <a:pt x="31" y="14"/>
                    <a:pt x="25" y="7"/>
                    <a:pt x="22" y="0"/>
                  </a:cubicBezTo>
                  <a:cubicBezTo>
                    <a:pt x="20" y="0"/>
                    <a:pt x="19" y="0"/>
                    <a:pt x="17" y="1"/>
                  </a:cubicBezTo>
                  <a:cubicBezTo>
                    <a:pt x="6" y="4"/>
                    <a:pt x="0" y="19"/>
                    <a:pt x="4" y="34"/>
                  </a:cubicBezTo>
                  <a:cubicBezTo>
                    <a:pt x="9" y="49"/>
                    <a:pt x="22" y="58"/>
                    <a:pt x="33"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58" name="Freeform 214"/>
            <p:cNvSpPr>
              <a:spLocks/>
            </p:cNvSpPr>
            <p:nvPr/>
          </p:nvSpPr>
          <p:spPr bwMode="auto">
            <a:xfrm>
              <a:off x="288925" y="9525"/>
              <a:ext cx="371475" cy="184150"/>
            </a:xfrm>
            <a:custGeom>
              <a:avLst/>
              <a:gdLst>
                <a:gd name="T0" fmla="*/ 4 w 99"/>
                <a:gd name="T1" fmla="*/ 0 h 49"/>
                <a:gd name="T2" fmla="*/ 2 w 99"/>
                <a:gd name="T3" fmla="*/ 22 h 49"/>
                <a:gd name="T4" fmla="*/ 5 w 99"/>
                <a:gd name="T5" fmla="*/ 29 h 49"/>
                <a:gd name="T6" fmla="*/ 19 w 99"/>
                <a:gd name="T7" fmla="*/ 41 h 49"/>
                <a:gd name="T8" fmla="*/ 20 w 99"/>
                <a:gd name="T9" fmla="*/ 42 h 49"/>
                <a:gd name="T10" fmla="*/ 60 w 99"/>
                <a:gd name="T11" fmla="*/ 44 h 49"/>
                <a:gd name="T12" fmla="*/ 97 w 99"/>
                <a:gd name="T13" fmla="*/ 0 h 49"/>
                <a:gd name="T14" fmla="*/ 4 w 99"/>
                <a:gd name="T15" fmla="*/ 0 h 4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9" h="49">
                  <a:moveTo>
                    <a:pt x="4" y="0"/>
                  </a:moveTo>
                  <a:cubicBezTo>
                    <a:pt x="1" y="7"/>
                    <a:pt x="0" y="15"/>
                    <a:pt x="2" y="22"/>
                  </a:cubicBezTo>
                  <a:cubicBezTo>
                    <a:pt x="3" y="24"/>
                    <a:pt x="4" y="27"/>
                    <a:pt x="5" y="29"/>
                  </a:cubicBezTo>
                  <a:cubicBezTo>
                    <a:pt x="9" y="34"/>
                    <a:pt x="13" y="38"/>
                    <a:pt x="19" y="41"/>
                  </a:cubicBezTo>
                  <a:cubicBezTo>
                    <a:pt x="19" y="42"/>
                    <a:pt x="20" y="42"/>
                    <a:pt x="20" y="42"/>
                  </a:cubicBezTo>
                  <a:cubicBezTo>
                    <a:pt x="31" y="47"/>
                    <a:pt x="45" y="49"/>
                    <a:pt x="60" y="44"/>
                  </a:cubicBezTo>
                  <a:cubicBezTo>
                    <a:pt x="83" y="38"/>
                    <a:pt x="99" y="18"/>
                    <a:pt x="97" y="0"/>
                  </a:cubicBezTo>
                  <a:lnTo>
                    <a:pt x="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59" name="Freeform 215"/>
            <p:cNvSpPr>
              <a:spLocks/>
            </p:cNvSpPr>
            <p:nvPr/>
          </p:nvSpPr>
          <p:spPr bwMode="auto">
            <a:xfrm>
              <a:off x="115888" y="9525"/>
              <a:ext cx="169863" cy="222250"/>
            </a:xfrm>
            <a:custGeom>
              <a:avLst/>
              <a:gdLst>
                <a:gd name="T0" fmla="*/ 28 w 45"/>
                <a:gd name="T1" fmla="*/ 0 h 59"/>
                <a:gd name="T2" fmla="*/ 2 w 45"/>
                <a:gd name="T3" fmla="*/ 47 h 59"/>
                <a:gd name="T4" fmla="*/ 5 w 45"/>
                <a:gd name="T5" fmla="*/ 57 h 59"/>
                <a:gd name="T6" fmla="*/ 15 w 45"/>
                <a:gd name="T7" fmla="*/ 55 h 59"/>
                <a:gd name="T8" fmla="*/ 43 w 45"/>
                <a:gd name="T9" fmla="*/ 4 h 59"/>
                <a:gd name="T10" fmla="*/ 45 w 45"/>
                <a:gd name="T11" fmla="*/ 0 h 59"/>
                <a:gd name="T12" fmla="*/ 28 w 45"/>
                <a:gd name="T13" fmla="*/ 0 h 59"/>
              </a:gdLst>
              <a:ahLst/>
              <a:cxnLst>
                <a:cxn ang="0">
                  <a:pos x="T0" y="T1"/>
                </a:cxn>
                <a:cxn ang="0">
                  <a:pos x="T2" y="T3"/>
                </a:cxn>
                <a:cxn ang="0">
                  <a:pos x="T4" y="T5"/>
                </a:cxn>
                <a:cxn ang="0">
                  <a:pos x="T6" y="T7"/>
                </a:cxn>
                <a:cxn ang="0">
                  <a:pos x="T8" y="T9"/>
                </a:cxn>
                <a:cxn ang="0">
                  <a:pos x="T10" y="T11"/>
                </a:cxn>
                <a:cxn ang="0">
                  <a:pos x="T12" y="T13"/>
                </a:cxn>
              </a:cxnLst>
              <a:rect l="0" t="0" r="r" b="b"/>
              <a:pathLst>
                <a:path w="45" h="59">
                  <a:moveTo>
                    <a:pt x="28" y="0"/>
                  </a:moveTo>
                  <a:cubicBezTo>
                    <a:pt x="2" y="47"/>
                    <a:pt x="2" y="47"/>
                    <a:pt x="2" y="47"/>
                  </a:cubicBezTo>
                  <a:cubicBezTo>
                    <a:pt x="0" y="51"/>
                    <a:pt x="2" y="56"/>
                    <a:pt x="5" y="57"/>
                  </a:cubicBezTo>
                  <a:cubicBezTo>
                    <a:pt x="9" y="59"/>
                    <a:pt x="13" y="58"/>
                    <a:pt x="15" y="55"/>
                  </a:cubicBezTo>
                  <a:cubicBezTo>
                    <a:pt x="43" y="4"/>
                    <a:pt x="43" y="4"/>
                    <a:pt x="43" y="4"/>
                  </a:cubicBezTo>
                  <a:cubicBezTo>
                    <a:pt x="45" y="0"/>
                    <a:pt x="45" y="0"/>
                    <a:pt x="45" y="0"/>
                  </a:cubicBezTo>
                  <a:lnTo>
                    <a:pt x="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60" name="Freeform 216"/>
            <p:cNvSpPr>
              <a:spLocks noEditPoints="1"/>
            </p:cNvSpPr>
            <p:nvPr/>
          </p:nvSpPr>
          <p:spPr bwMode="auto">
            <a:xfrm>
              <a:off x="473075" y="3781425"/>
              <a:ext cx="277813" cy="220663"/>
            </a:xfrm>
            <a:custGeom>
              <a:avLst/>
              <a:gdLst>
                <a:gd name="T0" fmla="*/ 67 w 74"/>
                <a:gd name="T1" fmla="*/ 14 h 59"/>
                <a:gd name="T2" fmla="*/ 60 w 74"/>
                <a:gd name="T3" fmla="*/ 14 h 59"/>
                <a:gd name="T4" fmla="*/ 60 w 74"/>
                <a:gd name="T5" fmla="*/ 17 h 59"/>
                <a:gd name="T6" fmla="*/ 68 w 74"/>
                <a:gd name="T7" fmla="*/ 34 h 59"/>
                <a:gd name="T8" fmla="*/ 68 w 74"/>
                <a:gd name="T9" fmla="*/ 41 h 59"/>
                <a:gd name="T10" fmla="*/ 60 w 74"/>
                <a:gd name="T11" fmla="*/ 59 h 59"/>
                <a:gd name="T12" fmla="*/ 74 w 74"/>
                <a:gd name="T13" fmla="*/ 56 h 59"/>
                <a:gd name="T14" fmla="*/ 74 w 74"/>
                <a:gd name="T15" fmla="*/ 22 h 59"/>
                <a:gd name="T16" fmla="*/ 60 w 74"/>
                <a:gd name="T17" fmla="*/ 0 h 59"/>
                <a:gd name="T18" fmla="*/ 37 w 74"/>
                <a:gd name="T19" fmla="*/ 5 h 59"/>
                <a:gd name="T20" fmla="*/ 60 w 74"/>
                <a:gd name="T21" fmla="*/ 14 h 59"/>
                <a:gd name="T22" fmla="*/ 37 w 74"/>
                <a:gd name="T23" fmla="*/ 47 h 59"/>
                <a:gd name="T24" fmla="*/ 57 w 74"/>
                <a:gd name="T25" fmla="*/ 56 h 59"/>
                <a:gd name="T26" fmla="*/ 60 w 74"/>
                <a:gd name="T27" fmla="*/ 59 h 59"/>
                <a:gd name="T28" fmla="*/ 53 w 74"/>
                <a:gd name="T29" fmla="*/ 41 h 59"/>
                <a:gd name="T30" fmla="*/ 60 w 74"/>
                <a:gd name="T31" fmla="*/ 34 h 59"/>
                <a:gd name="T32" fmla="*/ 37 w 74"/>
                <a:gd name="T33" fmla="*/ 17 h 59"/>
                <a:gd name="T34" fmla="*/ 37 w 74"/>
                <a:gd name="T35" fmla="*/ 0 h 59"/>
                <a:gd name="T36" fmla="*/ 14 w 74"/>
                <a:gd name="T37" fmla="*/ 1 h 59"/>
                <a:gd name="T38" fmla="*/ 19 w 74"/>
                <a:gd name="T39" fmla="*/ 5 h 59"/>
                <a:gd name="T40" fmla="*/ 37 w 74"/>
                <a:gd name="T41" fmla="*/ 5 h 59"/>
                <a:gd name="T42" fmla="*/ 14 w 74"/>
                <a:gd name="T43" fmla="*/ 59 h 59"/>
                <a:gd name="T44" fmla="*/ 18 w 74"/>
                <a:gd name="T45" fmla="*/ 56 h 59"/>
                <a:gd name="T46" fmla="*/ 37 w 74"/>
                <a:gd name="T47" fmla="*/ 47 h 59"/>
                <a:gd name="T48" fmla="*/ 14 w 74"/>
                <a:gd name="T49" fmla="*/ 17 h 59"/>
                <a:gd name="T50" fmla="*/ 22 w 74"/>
                <a:gd name="T51" fmla="*/ 34 h 59"/>
                <a:gd name="T52" fmla="*/ 22 w 74"/>
                <a:gd name="T53" fmla="*/ 41 h 59"/>
                <a:gd name="T54" fmla="*/ 14 w 74"/>
                <a:gd name="T55" fmla="*/ 59 h 59"/>
                <a:gd name="T56" fmla="*/ 8 w 74"/>
                <a:gd name="T57" fmla="*/ 14 h 59"/>
                <a:gd name="T58" fmla="*/ 0 w 74"/>
                <a:gd name="T59" fmla="*/ 46 h 59"/>
                <a:gd name="T60" fmla="*/ 0 w 74"/>
                <a:gd name="T61" fmla="*/ 56 h 59"/>
                <a:gd name="T62" fmla="*/ 14 w 74"/>
                <a:gd name="T63" fmla="*/ 59 h 59"/>
                <a:gd name="T64" fmla="*/ 7 w 74"/>
                <a:gd name="T65" fmla="*/ 41 h 59"/>
                <a:gd name="T66" fmla="*/ 14 w 74"/>
                <a:gd name="T67" fmla="*/ 34 h 59"/>
                <a:gd name="T68" fmla="*/ 13 w 74"/>
                <a:gd name="T69" fmla="*/ 17 h 59"/>
                <a:gd name="T70" fmla="*/ 14 w 74"/>
                <a:gd name="T71" fmla="*/ 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4" h="59">
                  <a:moveTo>
                    <a:pt x="74" y="22"/>
                  </a:moveTo>
                  <a:cubicBezTo>
                    <a:pt x="67" y="14"/>
                    <a:pt x="67" y="14"/>
                    <a:pt x="67" y="14"/>
                  </a:cubicBezTo>
                  <a:cubicBezTo>
                    <a:pt x="60" y="1"/>
                    <a:pt x="60" y="1"/>
                    <a:pt x="60" y="1"/>
                  </a:cubicBezTo>
                  <a:cubicBezTo>
                    <a:pt x="60" y="14"/>
                    <a:pt x="60" y="14"/>
                    <a:pt x="60" y="14"/>
                  </a:cubicBezTo>
                  <a:cubicBezTo>
                    <a:pt x="62" y="17"/>
                    <a:pt x="62" y="17"/>
                    <a:pt x="62" y="17"/>
                  </a:cubicBezTo>
                  <a:cubicBezTo>
                    <a:pt x="60" y="17"/>
                    <a:pt x="60" y="17"/>
                    <a:pt x="60" y="17"/>
                  </a:cubicBezTo>
                  <a:cubicBezTo>
                    <a:pt x="60" y="34"/>
                    <a:pt x="60" y="34"/>
                    <a:pt x="60" y="34"/>
                  </a:cubicBezTo>
                  <a:cubicBezTo>
                    <a:pt x="68" y="34"/>
                    <a:pt x="68" y="34"/>
                    <a:pt x="68" y="34"/>
                  </a:cubicBezTo>
                  <a:cubicBezTo>
                    <a:pt x="68" y="41"/>
                    <a:pt x="68" y="41"/>
                    <a:pt x="68" y="41"/>
                  </a:cubicBezTo>
                  <a:cubicBezTo>
                    <a:pt x="68" y="41"/>
                    <a:pt x="68" y="41"/>
                    <a:pt x="68" y="41"/>
                  </a:cubicBezTo>
                  <a:cubicBezTo>
                    <a:pt x="60" y="41"/>
                    <a:pt x="60" y="41"/>
                    <a:pt x="60" y="41"/>
                  </a:cubicBezTo>
                  <a:cubicBezTo>
                    <a:pt x="60" y="59"/>
                    <a:pt x="60" y="59"/>
                    <a:pt x="60" y="59"/>
                  </a:cubicBezTo>
                  <a:cubicBezTo>
                    <a:pt x="71" y="59"/>
                    <a:pt x="71" y="59"/>
                    <a:pt x="71" y="59"/>
                  </a:cubicBezTo>
                  <a:cubicBezTo>
                    <a:pt x="73" y="59"/>
                    <a:pt x="74" y="58"/>
                    <a:pt x="74" y="56"/>
                  </a:cubicBezTo>
                  <a:cubicBezTo>
                    <a:pt x="74" y="47"/>
                    <a:pt x="74" y="47"/>
                    <a:pt x="74" y="47"/>
                  </a:cubicBezTo>
                  <a:lnTo>
                    <a:pt x="74" y="22"/>
                  </a:lnTo>
                  <a:close/>
                  <a:moveTo>
                    <a:pt x="60" y="1"/>
                  </a:moveTo>
                  <a:cubicBezTo>
                    <a:pt x="60" y="0"/>
                    <a:pt x="60" y="0"/>
                    <a:pt x="60" y="0"/>
                  </a:cubicBezTo>
                  <a:cubicBezTo>
                    <a:pt x="37" y="0"/>
                    <a:pt x="37" y="0"/>
                    <a:pt x="37" y="0"/>
                  </a:cubicBezTo>
                  <a:cubicBezTo>
                    <a:pt x="37" y="5"/>
                    <a:pt x="37" y="5"/>
                    <a:pt x="37" y="5"/>
                  </a:cubicBezTo>
                  <a:cubicBezTo>
                    <a:pt x="56" y="5"/>
                    <a:pt x="56" y="5"/>
                    <a:pt x="56" y="5"/>
                  </a:cubicBezTo>
                  <a:cubicBezTo>
                    <a:pt x="60" y="14"/>
                    <a:pt x="60" y="14"/>
                    <a:pt x="60" y="14"/>
                  </a:cubicBezTo>
                  <a:cubicBezTo>
                    <a:pt x="60" y="1"/>
                    <a:pt x="60" y="1"/>
                    <a:pt x="60" y="1"/>
                  </a:cubicBezTo>
                  <a:close/>
                  <a:moveTo>
                    <a:pt x="37" y="47"/>
                  </a:moveTo>
                  <a:cubicBezTo>
                    <a:pt x="57" y="47"/>
                    <a:pt x="57" y="47"/>
                    <a:pt x="57" y="47"/>
                  </a:cubicBezTo>
                  <a:cubicBezTo>
                    <a:pt x="57" y="56"/>
                    <a:pt x="57" y="56"/>
                    <a:pt x="57" y="56"/>
                  </a:cubicBezTo>
                  <a:cubicBezTo>
                    <a:pt x="57" y="58"/>
                    <a:pt x="58" y="59"/>
                    <a:pt x="60" y="59"/>
                  </a:cubicBezTo>
                  <a:cubicBezTo>
                    <a:pt x="60" y="59"/>
                    <a:pt x="60" y="59"/>
                    <a:pt x="60" y="59"/>
                  </a:cubicBezTo>
                  <a:cubicBezTo>
                    <a:pt x="60" y="41"/>
                    <a:pt x="60" y="41"/>
                    <a:pt x="60" y="41"/>
                  </a:cubicBezTo>
                  <a:cubicBezTo>
                    <a:pt x="53" y="41"/>
                    <a:pt x="53" y="41"/>
                    <a:pt x="53" y="41"/>
                  </a:cubicBezTo>
                  <a:cubicBezTo>
                    <a:pt x="53" y="34"/>
                    <a:pt x="53" y="34"/>
                    <a:pt x="53" y="34"/>
                  </a:cubicBezTo>
                  <a:cubicBezTo>
                    <a:pt x="60" y="34"/>
                    <a:pt x="60" y="34"/>
                    <a:pt x="60" y="34"/>
                  </a:cubicBezTo>
                  <a:cubicBezTo>
                    <a:pt x="60" y="17"/>
                    <a:pt x="60" y="17"/>
                    <a:pt x="60" y="17"/>
                  </a:cubicBezTo>
                  <a:cubicBezTo>
                    <a:pt x="37" y="17"/>
                    <a:pt x="37" y="17"/>
                    <a:pt x="37" y="17"/>
                  </a:cubicBezTo>
                  <a:lnTo>
                    <a:pt x="37" y="47"/>
                  </a:lnTo>
                  <a:close/>
                  <a:moveTo>
                    <a:pt x="37" y="0"/>
                  </a:moveTo>
                  <a:cubicBezTo>
                    <a:pt x="15" y="0"/>
                    <a:pt x="15" y="0"/>
                    <a:pt x="15" y="0"/>
                  </a:cubicBezTo>
                  <a:cubicBezTo>
                    <a:pt x="14" y="1"/>
                    <a:pt x="14" y="1"/>
                    <a:pt x="14" y="1"/>
                  </a:cubicBezTo>
                  <a:cubicBezTo>
                    <a:pt x="14" y="14"/>
                    <a:pt x="14" y="14"/>
                    <a:pt x="14" y="14"/>
                  </a:cubicBezTo>
                  <a:cubicBezTo>
                    <a:pt x="19" y="5"/>
                    <a:pt x="19" y="5"/>
                    <a:pt x="19" y="5"/>
                  </a:cubicBezTo>
                  <a:cubicBezTo>
                    <a:pt x="19" y="5"/>
                    <a:pt x="19" y="5"/>
                    <a:pt x="19" y="5"/>
                  </a:cubicBezTo>
                  <a:cubicBezTo>
                    <a:pt x="37" y="5"/>
                    <a:pt x="37" y="5"/>
                    <a:pt x="37" y="5"/>
                  </a:cubicBezTo>
                  <a:cubicBezTo>
                    <a:pt x="37" y="0"/>
                    <a:pt x="37" y="0"/>
                    <a:pt x="37" y="0"/>
                  </a:cubicBezTo>
                  <a:close/>
                  <a:moveTo>
                    <a:pt x="14" y="59"/>
                  </a:moveTo>
                  <a:cubicBezTo>
                    <a:pt x="15" y="59"/>
                    <a:pt x="15" y="59"/>
                    <a:pt x="15" y="59"/>
                  </a:cubicBezTo>
                  <a:cubicBezTo>
                    <a:pt x="16" y="59"/>
                    <a:pt x="18" y="58"/>
                    <a:pt x="18" y="56"/>
                  </a:cubicBezTo>
                  <a:cubicBezTo>
                    <a:pt x="18" y="47"/>
                    <a:pt x="18" y="47"/>
                    <a:pt x="18" y="47"/>
                  </a:cubicBezTo>
                  <a:cubicBezTo>
                    <a:pt x="37" y="47"/>
                    <a:pt x="37" y="47"/>
                    <a:pt x="37" y="47"/>
                  </a:cubicBezTo>
                  <a:cubicBezTo>
                    <a:pt x="37" y="17"/>
                    <a:pt x="37" y="17"/>
                    <a:pt x="37" y="17"/>
                  </a:cubicBezTo>
                  <a:cubicBezTo>
                    <a:pt x="14" y="17"/>
                    <a:pt x="14" y="17"/>
                    <a:pt x="14" y="17"/>
                  </a:cubicBezTo>
                  <a:cubicBezTo>
                    <a:pt x="14" y="34"/>
                    <a:pt x="14" y="34"/>
                    <a:pt x="14" y="34"/>
                  </a:cubicBezTo>
                  <a:cubicBezTo>
                    <a:pt x="22" y="34"/>
                    <a:pt x="22" y="34"/>
                    <a:pt x="22" y="34"/>
                  </a:cubicBezTo>
                  <a:cubicBezTo>
                    <a:pt x="22" y="41"/>
                    <a:pt x="22" y="41"/>
                    <a:pt x="22" y="41"/>
                  </a:cubicBezTo>
                  <a:cubicBezTo>
                    <a:pt x="22" y="41"/>
                    <a:pt x="22" y="41"/>
                    <a:pt x="22" y="41"/>
                  </a:cubicBezTo>
                  <a:cubicBezTo>
                    <a:pt x="14" y="41"/>
                    <a:pt x="14" y="41"/>
                    <a:pt x="14" y="41"/>
                  </a:cubicBezTo>
                  <a:lnTo>
                    <a:pt x="14" y="59"/>
                  </a:lnTo>
                  <a:close/>
                  <a:moveTo>
                    <a:pt x="14" y="1"/>
                  </a:moveTo>
                  <a:cubicBezTo>
                    <a:pt x="8" y="14"/>
                    <a:pt x="8" y="14"/>
                    <a:pt x="8" y="14"/>
                  </a:cubicBezTo>
                  <a:cubicBezTo>
                    <a:pt x="0" y="22"/>
                    <a:pt x="0" y="22"/>
                    <a:pt x="0" y="22"/>
                  </a:cubicBezTo>
                  <a:cubicBezTo>
                    <a:pt x="0" y="46"/>
                    <a:pt x="0" y="46"/>
                    <a:pt x="0" y="46"/>
                  </a:cubicBezTo>
                  <a:cubicBezTo>
                    <a:pt x="0" y="47"/>
                    <a:pt x="0" y="47"/>
                    <a:pt x="0" y="47"/>
                  </a:cubicBezTo>
                  <a:cubicBezTo>
                    <a:pt x="0" y="56"/>
                    <a:pt x="0" y="56"/>
                    <a:pt x="0" y="56"/>
                  </a:cubicBezTo>
                  <a:cubicBezTo>
                    <a:pt x="0" y="58"/>
                    <a:pt x="2" y="59"/>
                    <a:pt x="4" y="59"/>
                  </a:cubicBezTo>
                  <a:cubicBezTo>
                    <a:pt x="14" y="59"/>
                    <a:pt x="14" y="59"/>
                    <a:pt x="14" y="59"/>
                  </a:cubicBezTo>
                  <a:cubicBezTo>
                    <a:pt x="14" y="41"/>
                    <a:pt x="14" y="41"/>
                    <a:pt x="14" y="41"/>
                  </a:cubicBezTo>
                  <a:cubicBezTo>
                    <a:pt x="7" y="41"/>
                    <a:pt x="7" y="41"/>
                    <a:pt x="7" y="41"/>
                  </a:cubicBezTo>
                  <a:cubicBezTo>
                    <a:pt x="7" y="34"/>
                    <a:pt x="7" y="34"/>
                    <a:pt x="7" y="34"/>
                  </a:cubicBezTo>
                  <a:cubicBezTo>
                    <a:pt x="14" y="34"/>
                    <a:pt x="14" y="34"/>
                    <a:pt x="14" y="34"/>
                  </a:cubicBezTo>
                  <a:cubicBezTo>
                    <a:pt x="14" y="17"/>
                    <a:pt x="14" y="17"/>
                    <a:pt x="14" y="17"/>
                  </a:cubicBezTo>
                  <a:cubicBezTo>
                    <a:pt x="13" y="17"/>
                    <a:pt x="13" y="17"/>
                    <a:pt x="13" y="17"/>
                  </a:cubicBezTo>
                  <a:cubicBezTo>
                    <a:pt x="14" y="14"/>
                    <a:pt x="14" y="14"/>
                    <a:pt x="14" y="14"/>
                  </a:cubicBezTo>
                  <a:lnTo>
                    <a:pt x="14"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61" name="Freeform 217"/>
            <p:cNvSpPr>
              <a:spLocks/>
            </p:cNvSpPr>
            <p:nvPr/>
          </p:nvSpPr>
          <p:spPr bwMode="auto">
            <a:xfrm>
              <a:off x="0" y="3113088"/>
              <a:ext cx="153988" cy="420688"/>
            </a:xfrm>
            <a:custGeom>
              <a:avLst/>
              <a:gdLst>
                <a:gd name="T0" fmla="*/ 0 w 41"/>
                <a:gd name="T1" fmla="*/ 112 h 112"/>
                <a:gd name="T2" fmla="*/ 11 w 41"/>
                <a:gd name="T3" fmla="*/ 112 h 112"/>
                <a:gd name="T4" fmla="*/ 11 w 41"/>
                <a:gd name="T5" fmla="*/ 40 h 112"/>
                <a:gd name="T6" fmla="*/ 29 w 41"/>
                <a:gd name="T7" fmla="*/ 57 h 112"/>
                <a:gd name="T8" fmla="*/ 41 w 41"/>
                <a:gd name="T9" fmla="*/ 38 h 112"/>
                <a:gd name="T10" fmla="*/ 0 w 41"/>
                <a:gd name="T11" fmla="*/ 0 h 112"/>
                <a:gd name="T12" fmla="*/ 0 w 41"/>
                <a:gd name="T13" fmla="*/ 112 h 112"/>
              </a:gdLst>
              <a:ahLst/>
              <a:cxnLst>
                <a:cxn ang="0">
                  <a:pos x="T0" y="T1"/>
                </a:cxn>
                <a:cxn ang="0">
                  <a:pos x="T2" y="T3"/>
                </a:cxn>
                <a:cxn ang="0">
                  <a:pos x="T4" y="T5"/>
                </a:cxn>
                <a:cxn ang="0">
                  <a:pos x="T6" y="T7"/>
                </a:cxn>
                <a:cxn ang="0">
                  <a:pos x="T8" y="T9"/>
                </a:cxn>
                <a:cxn ang="0">
                  <a:pos x="T10" y="T11"/>
                </a:cxn>
                <a:cxn ang="0">
                  <a:pos x="T12" y="T13"/>
                </a:cxn>
              </a:cxnLst>
              <a:rect l="0" t="0" r="r" b="b"/>
              <a:pathLst>
                <a:path w="41" h="112">
                  <a:moveTo>
                    <a:pt x="0" y="112"/>
                  </a:moveTo>
                  <a:cubicBezTo>
                    <a:pt x="11" y="112"/>
                    <a:pt x="11" y="112"/>
                    <a:pt x="11" y="112"/>
                  </a:cubicBezTo>
                  <a:cubicBezTo>
                    <a:pt x="11" y="40"/>
                    <a:pt x="11" y="40"/>
                    <a:pt x="11" y="40"/>
                  </a:cubicBezTo>
                  <a:cubicBezTo>
                    <a:pt x="17" y="44"/>
                    <a:pt x="29" y="57"/>
                    <a:pt x="29" y="57"/>
                  </a:cubicBezTo>
                  <a:cubicBezTo>
                    <a:pt x="41" y="38"/>
                    <a:pt x="41" y="38"/>
                    <a:pt x="41" y="38"/>
                  </a:cubicBezTo>
                  <a:cubicBezTo>
                    <a:pt x="36" y="24"/>
                    <a:pt x="10" y="7"/>
                    <a:pt x="0" y="0"/>
                  </a:cubicBezTo>
                  <a:lnTo>
                    <a:pt x="0"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62" name="Freeform 218"/>
            <p:cNvSpPr>
              <a:spLocks noEditPoints="1"/>
            </p:cNvSpPr>
            <p:nvPr/>
          </p:nvSpPr>
          <p:spPr bwMode="auto">
            <a:xfrm>
              <a:off x="3119438" y="9525"/>
              <a:ext cx="588963" cy="412750"/>
            </a:xfrm>
            <a:custGeom>
              <a:avLst/>
              <a:gdLst>
                <a:gd name="T0" fmla="*/ 78 w 157"/>
                <a:gd name="T1" fmla="*/ 110 h 110"/>
                <a:gd name="T2" fmla="*/ 157 w 157"/>
                <a:gd name="T3" fmla="*/ 31 h 110"/>
                <a:gd name="T4" fmla="*/ 151 w 157"/>
                <a:gd name="T5" fmla="*/ 0 h 110"/>
                <a:gd name="T6" fmla="*/ 133 w 157"/>
                <a:gd name="T7" fmla="*/ 0 h 110"/>
                <a:gd name="T8" fmla="*/ 141 w 157"/>
                <a:gd name="T9" fmla="*/ 31 h 110"/>
                <a:gd name="T10" fmla="*/ 78 w 157"/>
                <a:gd name="T11" fmla="*/ 94 h 110"/>
                <a:gd name="T12" fmla="*/ 78 w 157"/>
                <a:gd name="T13" fmla="*/ 110 h 110"/>
                <a:gd name="T14" fmla="*/ 78 w 157"/>
                <a:gd name="T15" fmla="*/ 81 h 110"/>
                <a:gd name="T16" fmla="*/ 78 w 157"/>
                <a:gd name="T17" fmla="*/ 31 h 110"/>
                <a:gd name="T18" fmla="*/ 85 w 157"/>
                <a:gd name="T19" fmla="*/ 31 h 110"/>
                <a:gd name="T20" fmla="*/ 85 w 157"/>
                <a:gd name="T21" fmla="*/ 0 h 110"/>
                <a:gd name="T22" fmla="*/ 117 w 157"/>
                <a:gd name="T23" fmla="*/ 0 h 110"/>
                <a:gd name="T24" fmla="*/ 128 w 157"/>
                <a:gd name="T25" fmla="*/ 31 h 110"/>
                <a:gd name="T26" fmla="*/ 78 w 157"/>
                <a:gd name="T27" fmla="*/ 81 h 110"/>
                <a:gd name="T28" fmla="*/ 6 w 157"/>
                <a:gd name="T29" fmla="*/ 0 h 110"/>
                <a:gd name="T30" fmla="*/ 0 w 157"/>
                <a:gd name="T31" fmla="*/ 31 h 110"/>
                <a:gd name="T32" fmla="*/ 78 w 157"/>
                <a:gd name="T33" fmla="*/ 110 h 110"/>
                <a:gd name="T34" fmla="*/ 78 w 157"/>
                <a:gd name="T35" fmla="*/ 110 h 110"/>
                <a:gd name="T36" fmla="*/ 78 w 157"/>
                <a:gd name="T37" fmla="*/ 94 h 110"/>
                <a:gd name="T38" fmla="*/ 78 w 157"/>
                <a:gd name="T39" fmla="*/ 94 h 110"/>
                <a:gd name="T40" fmla="*/ 78 w 157"/>
                <a:gd name="T41" fmla="*/ 94 h 110"/>
                <a:gd name="T42" fmla="*/ 15 w 157"/>
                <a:gd name="T43" fmla="*/ 31 h 110"/>
                <a:gd name="T44" fmla="*/ 23 w 157"/>
                <a:gd name="T45" fmla="*/ 0 h 110"/>
                <a:gd name="T46" fmla="*/ 6 w 157"/>
                <a:gd name="T47" fmla="*/ 0 h 110"/>
                <a:gd name="T48" fmla="*/ 78 w 157"/>
                <a:gd name="T49" fmla="*/ 31 h 110"/>
                <a:gd name="T50" fmla="*/ 78 w 157"/>
                <a:gd name="T51" fmla="*/ 81 h 110"/>
                <a:gd name="T52" fmla="*/ 78 w 157"/>
                <a:gd name="T53" fmla="*/ 81 h 110"/>
                <a:gd name="T54" fmla="*/ 28 w 157"/>
                <a:gd name="T55" fmla="*/ 31 h 110"/>
                <a:gd name="T56" fmla="*/ 39 w 157"/>
                <a:gd name="T57" fmla="*/ 0 h 110"/>
                <a:gd name="T58" fmla="*/ 72 w 157"/>
                <a:gd name="T59" fmla="*/ 0 h 110"/>
                <a:gd name="T60" fmla="*/ 72 w 157"/>
                <a:gd name="T61" fmla="*/ 31 h 110"/>
                <a:gd name="T62" fmla="*/ 78 w 157"/>
                <a:gd name="T63" fmla="*/ 31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7" h="110">
                  <a:moveTo>
                    <a:pt x="78" y="110"/>
                  </a:moveTo>
                  <a:cubicBezTo>
                    <a:pt x="122" y="110"/>
                    <a:pt x="157" y="74"/>
                    <a:pt x="157" y="31"/>
                  </a:cubicBezTo>
                  <a:cubicBezTo>
                    <a:pt x="157" y="20"/>
                    <a:pt x="155" y="10"/>
                    <a:pt x="151" y="0"/>
                  </a:cubicBezTo>
                  <a:cubicBezTo>
                    <a:pt x="133" y="0"/>
                    <a:pt x="133" y="0"/>
                    <a:pt x="133" y="0"/>
                  </a:cubicBezTo>
                  <a:cubicBezTo>
                    <a:pt x="138" y="9"/>
                    <a:pt x="141" y="20"/>
                    <a:pt x="141" y="31"/>
                  </a:cubicBezTo>
                  <a:cubicBezTo>
                    <a:pt x="141" y="66"/>
                    <a:pt x="113" y="94"/>
                    <a:pt x="78" y="94"/>
                  </a:cubicBezTo>
                  <a:cubicBezTo>
                    <a:pt x="78" y="110"/>
                    <a:pt x="78" y="110"/>
                    <a:pt x="78" y="110"/>
                  </a:cubicBezTo>
                  <a:close/>
                  <a:moveTo>
                    <a:pt x="78" y="81"/>
                  </a:moveTo>
                  <a:cubicBezTo>
                    <a:pt x="78" y="31"/>
                    <a:pt x="78" y="31"/>
                    <a:pt x="78" y="31"/>
                  </a:cubicBezTo>
                  <a:cubicBezTo>
                    <a:pt x="85" y="31"/>
                    <a:pt x="85" y="31"/>
                    <a:pt x="85" y="31"/>
                  </a:cubicBezTo>
                  <a:cubicBezTo>
                    <a:pt x="85" y="0"/>
                    <a:pt x="85" y="0"/>
                    <a:pt x="85" y="0"/>
                  </a:cubicBezTo>
                  <a:cubicBezTo>
                    <a:pt x="117" y="0"/>
                    <a:pt x="117" y="0"/>
                    <a:pt x="117" y="0"/>
                  </a:cubicBezTo>
                  <a:cubicBezTo>
                    <a:pt x="124" y="9"/>
                    <a:pt x="128" y="20"/>
                    <a:pt x="128" y="31"/>
                  </a:cubicBezTo>
                  <a:cubicBezTo>
                    <a:pt x="128" y="59"/>
                    <a:pt x="106" y="81"/>
                    <a:pt x="78" y="81"/>
                  </a:cubicBezTo>
                  <a:close/>
                  <a:moveTo>
                    <a:pt x="6" y="0"/>
                  </a:moveTo>
                  <a:cubicBezTo>
                    <a:pt x="2" y="10"/>
                    <a:pt x="0" y="20"/>
                    <a:pt x="0" y="31"/>
                  </a:cubicBezTo>
                  <a:cubicBezTo>
                    <a:pt x="0" y="74"/>
                    <a:pt x="35" y="110"/>
                    <a:pt x="78" y="110"/>
                  </a:cubicBezTo>
                  <a:cubicBezTo>
                    <a:pt x="78" y="110"/>
                    <a:pt x="78" y="110"/>
                    <a:pt x="78" y="110"/>
                  </a:cubicBezTo>
                  <a:cubicBezTo>
                    <a:pt x="78" y="94"/>
                    <a:pt x="78" y="94"/>
                    <a:pt x="78" y="94"/>
                  </a:cubicBezTo>
                  <a:cubicBezTo>
                    <a:pt x="78" y="94"/>
                    <a:pt x="78" y="94"/>
                    <a:pt x="78" y="94"/>
                  </a:cubicBezTo>
                  <a:cubicBezTo>
                    <a:pt x="78" y="94"/>
                    <a:pt x="78" y="94"/>
                    <a:pt x="78" y="94"/>
                  </a:cubicBezTo>
                  <a:cubicBezTo>
                    <a:pt x="44" y="94"/>
                    <a:pt x="15" y="66"/>
                    <a:pt x="15" y="31"/>
                  </a:cubicBezTo>
                  <a:cubicBezTo>
                    <a:pt x="15" y="20"/>
                    <a:pt x="18" y="9"/>
                    <a:pt x="23" y="0"/>
                  </a:cubicBezTo>
                  <a:cubicBezTo>
                    <a:pt x="6" y="0"/>
                    <a:pt x="6" y="0"/>
                    <a:pt x="6" y="0"/>
                  </a:cubicBezTo>
                  <a:close/>
                  <a:moveTo>
                    <a:pt x="78" y="31"/>
                  </a:moveTo>
                  <a:cubicBezTo>
                    <a:pt x="78" y="81"/>
                    <a:pt x="78" y="81"/>
                    <a:pt x="78" y="81"/>
                  </a:cubicBezTo>
                  <a:cubicBezTo>
                    <a:pt x="78" y="81"/>
                    <a:pt x="78" y="81"/>
                    <a:pt x="78" y="81"/>
                  </a:cubicBezTo>
                  <a:cubicBezTo>
                    <a:pt x="51" y="81"/>
                    <a:pt x="28" y="59"/>
                    <a:pt x="28" y="31"/>
                  </a:cubicBezTo>
                  <a:cubicBezTo>
                    <a:pt x="28" y="20"/>
                    <a:pt x="32" y="9"/>
                    <a:pt x="39" y="0"/>
                  </a:cubicBezTo>
                  <a:cubicBezTo>
                    <a:pt x="72" y="0"/>
                    <a:pt x="72" y="0"/>
                    <a:pt x="72" y="0"/>
                  </a:cubicBezTo>
                  <a:cubicBezTo>
                    <a:pt x="72" y="31"/>
                    <a:pt x="72" y="31"/>
                    <a:pt x="72" y="31"/>
                  </a:cubicBezTo>
                  <a:lnTo>
                    <a:pt x="78" y="3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63" name="Freeform 219"/>
            <p:cNvSpPr>
              <a:spLocks noEditPoints="1"/>
            </p:cNvSpPr>
            <p:nvPr/>
          </p:nvSpPr>
          <p:spPr bwMode="auto">
            <a:xfrm>
              <a:off x="8970963" y="9525"/>
              <a:ext cx="379413" cy="274638"/>
            </a:xfrm>
            <a:custGeom>
              <a:avLst/>
              <a:gdLst>
                <a:gd name="T0" fmla="*/ 239 w 239"/>
                <a:gd name="T1" fmla="*/ 173 h 173"/>
                <a:gd name="T2" fmla="*/ 213 w 239"/>
                <a:gd name="T3" fmla="*/ 0 h 173"/>
                <a:gd name="T4" fmla="*/ 213 w 239"/>
                <a:gd name="T5" fmla="*/ 36 h 173"/>
                <a:gd name="T6" fmla="*/ 192 w 239"/>
                <a:gd name="T7" fmla="*/ 64 h 173"/>
                <a:gd name="T8" fmla="*/ 213 w 239"/>
                <a:gd name="T9" fmla="*/ 95 h 173"/>
                <a:gd name="T10" fmla="*/ 192 w 239"/>
                <a:gd name="T11" fmla="*/ 95 h 173"/>
                <a:gd name="T12" fmla="*/ 213 w 239"/>
                <a:gd name="T13" fmla="*/ 116 h 173"/>
                <a:gd name="T14" fmla="*/ 213 w 239"/>
                <a:gd name="T15" fmla="*/ 147 h 173"/>
                <a:gd name="T16" fmla="*/ 192 w 239"/>
                <a:gd name="T17" fmla="*/ 173 h 173"/>
                <a:gd name="T18" fmla="*/ 192 w 239"/>
                <a:gd name="T19" fmla="*/ 173 h 173"/>
                <a:gd name="T20" fmla="*/ 168 w 239"/>
                <a:gd name="T21" fmla="*/ 147 h 173"/>
                <a:gd name="T22" fmla="*/ 192 w 239"/>
                <a:gd name="T23" fmla="*/ 116 h 173"/>
                <a:gd name="T24" fmla="*/ 168 w 239"/>
                <a:gd name="T25" fmla="*/ 95 h 173"/>
                <a:gd name="T26" fmla="*/ 192 w 239"/>
                <a:gd name="T27" fmla="*/ 64 h 173"/>
                <a:gd name="T28" fmla="*/ 121 w 239"/>
                <a:gd name="T29" fmla="*/ 36 h 173"/>
                <a:gd name="T30" fmla="*/ 142 w 239"/>
                <a:gd name="T31" fmla="*/ 64 h 173"/>
                <a:gd name="T32" fmla="*/ 142 w 239"/>
                <a:gd name="T33" fmla="*/ 95 h 173"/>
                <a:gd name="T34" fmla="*/ 121 w 239"/>
                <a:gd name="T35" fmla="*/ 116 h 173"/>
                <a:gd name="T36" fmla="*/ 142 w 239"/>
                <a:gd name="T37" fmla="*/ 147 h 173"/>
                <a:gd name="T38" fmla="*/ 121 w 239"/>
                <a:gd name="T39" fmla="*/ 147 h 173"/>
                <a:gd name="T40" fmla="*/ 48 w 239"/>
                <a:gd name="T41" fmla="*/ 173 h 173"/>
                <a:gd name="T42" fmla="*/ 121 w 239"/>
                <a:gd name="T43" fmla="*/ 147 h 173"/>
                <a:gd name="T44" fmla="*/ 97 w 239"/>
                <a:gd name="T45" fmla="*/ 116 h 173"/>
                <a:gd name="T46" fmla="*/ 121 w 239"/>
                <a:gd name="T47" fmla="*/ 95 h 173"/>
                <a:gd name="T48" fmla="*/ 97 w 239"/>
                <a:gd name="T49" fmla="*/ 64 h 173"/>
                <a:gd name="T50" fmla="*/ 121 w 239"/>
                <a:gd name="T51" fmla="*/ 36 h 173"/>
                <a:gd name="T52" fmla="*/ 48 w 239"/>
                <a:gd name="T53" fmla="*/ 64 h 173"/>
                <a:gd name="T54" fmla="*/ 71 w 239"/>
                <a:gd name="T55" fmla="*/ 95 h 173"/>
                <a:gd name="T56" fmla="*/ 48 w 239"/>
                <a:gd name="T57" fmla="*/ 95 h 173"/>
                <a:gd name="T58" fmla="*/ 71 w 239"/>
                <a:gd name="T59" fmla="*/ 116 h 173"/>
                <a:gd name="T60" fmla="*/ 71 w 239"/>
                <a:gd name="T61" fmla="*/ 147 h 173"/>
                <a:gd name="T62" fmla="*/ 48 w 239"/>
                <a:gd name="T63" fmla="*/ 173 h 173"/>
                <a:gd name="T64" fmla="*/ 0 w 239"/>
                <a:gd name="T65" fmla="*/ 173 h 173"/>
                <a:gd name="T66" fmla="*/ 48 w 239"/>
                <a:gd name="T67" fmla="*/ 147 h 173"/>
                <a:gd name="T68" fmla="*/ 26 w 239"/>
                <a:gd name="T69" fmla="*/ 116 h 173"/>
                <a:gd name="T70" fmla="*/ 48 w 239"/>
                <a:gd name="T71" fmla="*/ 95 h 173"/>
                <a:gd name="T72" fmla="*/ 26 w 239"/>
                <a:gd name="T73" fmla="*/ 64 h 173"/>
                <a:gd name="T74" fmla="*/ 48 w 239"/>
                <a:gd name="T75" fmla="*/ 36 h 173"/>
                <a:gd name="T76" fmla="*/ 26 w 239"/>
                <a:gd name="T77"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39" h="173">
                  <a:moveTo>
                    <a:pt x="192" y="173"/>
                  </a:moveTo>
                  <a:lnTo>
                    <a:pt x="239" y="173"/>
                  </a:lnTo>
                  <a:lnTo>
                    <a:pt x="239" y="0"/>
                  </a:lnTo>
                  <a:lnTo>
                    <a:pt x="213" y="0"/>
                  </a:lnTo>
                  <a:lnTo>
                    <a:pt x="213" y="36"/>
                  </a:lnTo>
                  <a:lnTo>
                    <a:pt x="213" y="36"/>
                  </a:lnTo>
                  <a:lnTo>
                    <a:pt x="192" y="36"/>
                  </a:lnTo>
                  <a:lnTo>
                    <a:pt x="192" y="64"/>
                  </a:lnTo>
                  <a:lnTo>
                    <a:pt x="213" y="64"/>
                  </a:lnTo>
                  <a:lnTo>
                    <a:pt x="213" y="95"/>
                  </a:lnTo>
                  <a:lnTo>
                    <a:pt x="213" y="95"/>
                  </a:lnTo>
                  <a:lnTo>
                    <a:pt x="192" y="95"/>
                  </a:lnTo>
                  <a:lnTo>
                    <a:pt x="192" y="116"/>
                  </a:lnTo>
                  <a:lnTo>
                    <a:pt x="213" y="116"/>
                  </a:lnTo>
                  <a:lnTo>
                    <a:pt x="213" y="147"/>
                  </a:lnTo>
                  <a:lnTo>
                    <a:pt x="213" y="147"/>
                  </a:lnTo>
                  <a:lnTo>
                    <a:pt x="192" y="147"/>
                  </a:lnTo>
                  <a:lnTo>
                    <a:pt x="192" y="173"/>
                  </a:lnTo>
                  <a:close/>
                  <a:moveTo>
                    <a:pt x="121" y="173"/>
                  </a:moveTo>
                  <a:lnTo>
                    <a:pt x="192" y="173"/>
                  </a:lnTo>
                  <a:lnTo>
                    <a:pt x="192" y="147"/>
                  </a:lnTo>
                  <a:lnTo>
                    <a:pt x="168" y="147"/>
                  </a:lnTo>
                  <a:lnTo>
                    <a:pt x="168" y="116"/>
                  </a:lnTo>
                  <a:lnTo>
                    <a:pt x="192" y="116"/>
                  </a:lnTo>
                  <a:lnTo>
                    <a:pt x="192" y="95"/>
                  </a:lnTo>
                  <a:lnTo>
                    <a:pt x="168" y="95"/>
                  </a:lnTo>
                  <a:lnTo>
                    <a:pt x="168" y="64"/>
                  </a:lnTo>
                  <a:lnTo>
                    <a:pt x="192" y="64"/>
                  </a:lnTo>
                  <a:lnTo>
                    <a:pt x="192" y="36"/>
                  </a:lnTo>
                  <a:lnTo>
                    <a:pt x="121" y="36"/>
                  </a:lnTo>
                  <a:lnTo>
                    <a:pt x="121" y="64"/>
                  </a:lnTo>
                  <a:lnTo>
                    <a:pt x="142" y="64"/>
                  </a:lnTo>
                  <a:lnTo>
                    <a:pt x="142" y="95"/>
                  </a:lnTo>
                  <a:lnTo>
                    <a:pt x="142" y="95"/>
                  </a:lnTo>
                  <a:lnTo>
                    <a:pt x="121" y="95"/>
                  </a:lnTo>
                  <a:lnTo>
                    <a:pt x="121" y="116"/>
                  </a:lnTo>
                  <a:lnTo>
                    <a:pt x="142" y="116"/>
                  </a:lnTo>
                  <a:lnTo>
                    <a:pt x="142" y="147"/>
                  </a:lnTo>
                  <a:lnTo>
                    <a:pt x="142" y="147"/>
                  </a:lnTo>
                  <a:lnTo>
                    <a:pt x="121" y="147"/>
                  </a:lnTo>
                  <a:lnTo>
                    <a:pt x="121" y="173"/>
                  </a:lnTo>
                  <a:close/>
                  <a:moveTo>
                    <a:pt x="48" y="173"/>
                  </a:moveTo>
                  <a:lnTo>
                    <a:pt x="121" y="173"/>
                  </a:lnTo>
                  <a:lnTo>
                    <a:pt x="121" y="147"/>
                  </a:lnTo>
                  <a:lnTo>
                    <a:pt x="97" y="147"/>
                  </a:lnTo>
                  <a:lnTo>
                    <a:pt x="97" y="116"/>
                  </a:lnTo>
                  <a:lnTo>
                    <a:pt x="121" y="116"/>
                  </a:lnTo>
                  <a:lnTo>
                    <a:pt x="121" y="95"/>
                  </a:lnTo>
                  <a:lnTo>
                    <a:pt x="97" y="95"/>
                  </a:lnTo>
                  <a:lnTo>
                    <a:pt x="97" y="64"/>
                  </a:lnTo>
                  <a:lnTo>
                    <a:pt x="121" y="64"/>
                  </a:lnTo>
                  <a:lnTo>
                    <a:pt x="121" y="36"/>
                  </a:lnTo>
                  <a:lnTo>
                    <a:pt x="48" y="36"/>
                  </a:lnTo>
                  <a:lnTo>
                    <a:pt x="48" y="64"/>
                  </a:lnTo>
                  <a:lnTo>
                    <a:pt x="71" y="64"/>
                  </a:lnTo>
                  <a:lnTo>
                    <a:pt x="71" y="95"/>
                  </a:lnTo>
                  <a:lnTo>
                    <a:pt x="71" y="95"/>
                  </a:lnTo>
                  <a:lnTo>
                    <a:pt x="48" y="95"/>
                  </a:lnTo>
                  <a:lnTo>
                    <a:pt x="48" y="116"/>
                  </a:lnTo>
                  <a:lnTo>
                    <a:pt x="71" y="116"/>
                  </a:lnTo>
                  <a:lnTo>
                    <a:pt x="71" y="147"/>
                  </a:lnTo>
                  <a:lnTo>
                    <a:pt x="71" y="147"/>
                  </a:lnTo>
                  <a:lnTo>
                    <a:pt x="48" y="147"/>
                  </a:lnTo>
                  <a:lnTo>
                    <a:pt x="48" y="173"/>
                  </a:lnTo>
                  <a:close/>
                  <a:moveTo>
                    <a:pt x="0" y="0"/>
                  </a:moveTo>
                  <a:lnTo>
                    <a:pt x="0" y="173"/>
                  </a:lnTo>
                  <a:lnTo>
                    <a:pt x="48" y="173"/>
                  </a:lnTo>
                  <a:lnTo>
                    <a:pt x="48" y="147"/>
                  </a:lnTo>
                  <a:lnTo>
                    <a:pt x="26" y="147"/>
                  </a:lnTo>
                  <a:lnTo>
                    <a:pt x="26" y="116"/>
                  </a:lnTo>
                  <a:lnTo>
                    <a:pt x="48" y="116"/>
                  </a:lnTo>
                  <a:lnTo>
                    <a:pt x="48" y="95"/>
                  </a:lnTo>
                  <a:lnTo>
                    <a:pt x="26" y="95"/>
                  </a:lnTo>
                  <a:lnTo>
                    <a:pt x="26" y="64"/>
                  </a:lnTo>
                  <a:lnTo>
                    <a:pt x="48" y="64"/>
                  </a:lnTo>
                  <a:lnTo>
                    <a:pt x="48" y="36"/>
                  </a:lnTo>
                  <a:lnTo>
                    <a:pt x="26" y="36"/>
                  </a:lnTo>
                  <a:lnTo>
                    <a:pt x="26"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64" name="Freeform 220"/>
            <p:cNvSpPr>
              <a:spLocks/>
            </p:cNvSpPr>
            <p:nvPr/>
          </p:nvSpPr>
          <p:spPr bwMode="auto">
            <a:xfrm>
              <a:off x="6246813" y="9525"/>
              <a:ext cx="374650" cy="192088"/>
            </a:xfrm>
            <a:custGeom>
              <a:avLst/>
              <a:gdLst>
                <a:gd name="T0" fmla="*/ 0 w 100"/>
                <a:gd name="T1" fmla="*/ 0 h 51"/>
                <a:gd name="T2" fmla="*/ 84 w 100"/>
                <a:gd name="T3" fmla="*/ 51 h 51"/>
                <a:gd name="T4" fmla="*/ 100 w 100"/>
                <a:gd name="T5" fmla="*/ 36 h 51"/>
                <a:gd name="T6" fmla="*/ 78 w 100"/>
                <a:gd name="T7" fmla="*/ 0 h 51"/>
                <a:gd name="T8" fmla="*/ 0 w 100"/>
                <a:gd name="T9" fmla="*/ 0 h 51"/>
              </a:gdLst>
              <a:ahLst/>
              <a:cxnLst>
                <a:cxn ang="0">
                  <a:pos x="T0" y="T1"/>
                </a:cxn>
                <a:cxn ang="0">
                  <a:pos x="T2" y="T3"/>
                </a:cxn>
                <a:cxn ang="0">
                  <a:pos x="T4" y="T5"/>
                </a:cxn>
                <a:cxn ang="0">
                  <a:pos x="T6" y="T7"/>
                </a:cxn>
                <a:cxn ang="0">
                  <a:pos x="T8" y="T9"/>
                </a:cxn>
              </a:cxnLst>
              <a:rect l="0" t="0" r="r" b="b"/>
              <a:pathLst>
                <a:path w="100" h="51">
                  <a:moveTo>
                    <a:pt x="0" y="0"/>
                  </a:moveTo>
                  <a:cubicBezTo>
                    <a:pt x="12" y="17"/>
                    <a:pt x="37" y="39"/>
                    <a:pt x="84" y="51"/>
                  </a:cubicBezTo>
                  <a:cubicBezTo>
                    <a:pt x="90" y="46"/>
                    <a:pt x="95" y="41"/>
                    <a:pt x="100" y="36"/>
                  </a:cubicBezTo>
                  <a:cubicBezTo>
                    <a:pt x="87" y="23"/>
                    <a:pt x="80" y="10"/>
                    <a:pt x="78"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65" name="Freeform 221"/>
            <p:cNvSpPr>
              <a:spLocks/>
            </p:cNvSpPr>
            <p:nvPr/>
          </p:nvSpPr>
          <p:spPr bwMode="auto">
            <a:xfrm>
              <a:off x="6557963" y="9525"/>
              <a:ext cx="303213" cy="150813"/>
            </a:xfrm>
            <a:custGeom>
              <a:avLst/>
              <a:gdLst>
                <a:gd name="T0" fmla="*/ 0 w 81"/>
                <a:gd name="T1" fmla="*/ 0 h 40"/>
                <a:gd name="T2" fmla="*/ 20 w 81"/>
                <a:gd name="T3" fmla="*/ 33 h 40"/>
                <a:gd name="T4" fmla="*/ 28 w 81"/>
                <a:gd name="T5" fmla="*/ 40 h 40"/>
                <a:gd name="T6" fmla="*/ 81 w 81"/>
                <a:gd name="T7" fmla="*/ 0 h 40"/>
                <a:gd name="T8" fmla="*/ 0 w 81"/>
                <a:gd name="T9" fmla="*/ 0 h 40"/>
              </a:gdLst>
              <a:ahLst/>
              <a:cxnLst>
                <a:cxn ang="0">
                  <a:pos x="T0" y="T1"/>
                </a:cxn>
                <a:cxn ang="0">
                  <a:pos x="T2" y="T3"/>
                </a:cxn>
                <a:cxn ang="0">
                  <a:pos x="T4" y="T5"/>
                </a:cxn>
                <a:cxn ang="0">
                  <a:pos x="T6" y="T7"/>
                </a:cxn>
                <a:cxn ang="0">
                  <a:pos x="T8" y="T9"/>
                </a:cxn>
              </a:cxnLst>
              <a:rect l="0" t="0" r="r" b="b"/>
              <a:pathLst>
                <a:path w="81" h="40">
                  <a:moveTo>
                    <a:pt x="0" y="0"/>
                  </a:moveTo>
                  <a:cubicBezTo>
                    <a:pt x="2" y="9"/>
                    <a:pt x="8" y="21"/>
                    <a:pt x="20" y="33"/>
                  </a:cubicBezTo>
                  <a:cubicBezTo>
                    <a:pt x="23" y="35"/>
                    <a:pt x="25" y="37"/>
                    <a:pt x="28" y="40"/>
                  </a:cubicBezTo>
                  <a:cubicBezTo>
                    <a:pt x="67" y="30"/>
                    <a:pt x="78" y="9"/>
                    <a:pt x="81"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66" name="Freeform 222"/>
            <p:cNvSpPr>
              <a:spLocks/>
            </p:cNvSpPr>
            <p:nvPr/>
          </p:nvSpPr>
          <p:spPr bwMode="auto">
            <a:xfrm>
              <a:off x="1925638" y="4818063"/>
              <a:ext cx="404813" cy="458788"/>
            </a:xfrm>
            <a:custGeom>
              <a:avLst/>
              <a:gdLst>
                <a:gd name="T0" fmla="*/ 13 w 108"/>
                <a:gd name="T1" fmla="*/ 4 h 122"/>
                <a:gd name="T2" fmla="*/ 39 w 108"/>
                <a:gd name="T3" fmla="*/ 18 h 122"/>
                <a:gd name="T4" fmla="*/ 49 w 108"/>
                <a:gd name="T5" fmla="*/ 34 h 122"/>
                <a:gd name="T6" fmla="*/ 98 w 108"/>
                <a:gd name="T7" fmla="*/ 24 h 122"/>
                <a:gd name="T8" fmla="*/ 105 w 108"/>
                <a:gd name="T9" fmla="*/ 35 h 122"/>
                <a:gd name="T10" fmla="*/ 62 w 108"/>
                <a:gd name="T11" fmla="*/ 53 h 122"/>
                <a:gd name="T12" fmla="*/ 76 w 108"/>
                <a:gd name="T13" fmla="*/ 74 h 122"/>
                <a:gd name="T14" fmla="*/ 101 w 108"/>
                <a:gd name="T15" fmla="*/ 75 h 122"/>
                <a:gd name="T16" fmla="*/ 108 w 108"/>
                <a:gd name="T17" fmla="*/ 86 h 122"/>
                <a:gd name="T18" fmla="*/ 74 w 108"/>
                <a:gd name="T19" fmla="*/ 95 h 122"/>
                <a:gd name="T20" fmla="*/ 54 w 108"/>
                <a:gd name="T21" fmla="*/ 122 h 122"/>
                <a:gd name="T22" fmla="*/ 47 w 108"/>
                <a:gd name="T23" fmla="*/ 111 h 122"/>
                <a:gd name="T24" fmla="*/ 55 w 108"/>
                <a:gd name="T25" fmla="*/ 89 h 122"/>
                <a:gd name="T26" fmla="*/ 40 w 108"/>
                <a:gd name="T27" fmla="*/ 68 h 122"/>
                <a:gd name="T28" fmla="*/ 8 w 108"/>
                <a:gd name="T29" fmla="*/ 100 h 122"/>
                <a:gd name="T30" fmla="*/ 0 w 108"/>
                <a:gd name="T31" fmla="*/ 89 h 122"/>
                <a:gd name="T32" fmla="*/ 27 w 108"/>
                <a:gd name="T33" fmla="*/ 48 h 122"/>
                <a:gd name="T34" fmla="*/ 17 w 108"/>
                <a:gd name="T35" fmla="*/ 33 h 122"/>
                <a:gd name="T36" fmla="*/ 13 w 108"/>
                <a:gd name="T37" fmla="*/ 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8" h="122">
                  <a:moveTo>
                    <a:pt x="13" y="4"/>
                  </a:moveTo>
                  <a:cubicBezTo>
                    <a:pt x="19" y="0"/>
                    <a:pt x="35" y="12"/>
                    <a:pt x="39" y="18"/>
                  </a:cubicBezTo>
                  <a:cubicBezTo>
                    <a:pt x="49" y="34"/>
                    <a:pt x="49" y="34"/>
                    <a:pt x="49" y="34"/>
                  </a:cubicBezTo>
                  <a:cubicBezTo>
                    <a:pt x="98" y="24"/>
                    <a:pt x="98" y="24"/>
                    <a:pt x="98" y="24"/>
                  </a:cubicBezTo>
                  <a:cubicBezTo>
                    <a:pt x="105" y="35"/>
                    <a:pt x="105" y="35"/>
                    <a:pt x="105" y="35"/>
                  </a:cubicBezTo>
                  <a:cubicBezTo>
                    <a:pt x="62" y="53"/>
                    <a:pt x="62" y="53"/>
                    <a:pt x="62" y="53"/>
                  </a:cubicBezTo>
                  <a:cubicBezTo>
                    <a:pt x="76" y="74"/>
                    <a:pt x="76" y="74"/>
                    <a:pt x="76" y="74"/>
                  </a:cubicBezTo>
                  <a:cubicBezTo>
                    <a:pt x="101" y="75"/>
                    <a:pt x="101" y="75"/>
                    <a:pt x="101" y="75"/>
                  </a:cubicBezTo>
                  <a:cubicBezTo>
                    <a:pt x="108" y="86"/>
                    <a:pt x="108" y="86"/>
                    <a:pt x="108" y="86"/>
                  </a:cubicBezTo>
                  <a:cubicBezTo>
                    <a:pt x="74" y="95"/>
                    <a:pt x="74" y="95"/>
                    <a:pt x="74" y="95"/>
                  </a:cubicBezTo>
                  <a:cubicBezTo>
                    <a:pt x="54" y="122"/>
                    <a:pt x="54" y="122"/>
                    <a:pt x="54" y="122"/>
                  </a:cubicBezTo>
                  <a:cubicBezTo>
                    <a:pt x="47" y="111"/>
                    <a:pt x="47" y="111"/>
                    <a:pt x="47" y="111"/>
                  </a:cubicBezTo>
                  <a:cubicBezTo>
                    <a:pt x="55" y="89"/>
                    <a:pt x="55" y="89"/>
                    <a:pt x="55" y="89"/>
                  </a:cubicBezTo>
                  <a:cubicBezTo>
                    <a:pt x="40" y="68"/>
                    <a:pt x="40" y="68"/>
                    <a:pt x="40" y="68"/>
                  </a:cubicBezTo>
                  <a:cubicBezTo>
                    <a:pt x="8" y="100"/>
                    <a:pt x="8" y="100"/>
                    <a:pt x="8" y="100"/>
                  </a:cubicBezTo>
                  <a:cubicBezTo>
                    <a:pt x="0" y="89"/>
                    <a:pt x="0" y="89"/>
                    <a:pt x="0" y="89"/>
                  </a:cubicBezTo>
                  <a:cubicBezTo>
                    <a:pt x="27" y="48"/>
                    <a:pt x="27" y="48"/>
                    <a:pt x="27" y="48"/>
                  </a:cubicBezTo>
                  <a:cubicBezTo>
                    <a:pt x="17" y="33"/>
                    <a:pt x="17" y="33"/>
                    <a:pt x="17" y="33"/>
                  </a:cubicBezTo>
                  <a:cubicBezTo>
                    <a:pt x="13" y="27"/>
                    <a:pt x="7" y="8"/>
                    <a:pt x="13"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67" name="Freeform 224"/>
            <p:cNvSpPr>
              <a:spLocks noEditPoints="1"/>
            </p:cNvSpPr>
            <p:nvPr/>
          </p:nvSpPr>
          <p:spPr bwMode="auto">
            <a:xfrm>
              <a:off x="9820275" y="9525"/>
              <a:ext cx="473075" cy="198438"/>
            </a:xfrm>
            <a:custGeom>
              <a:avLst/>
              <a:gdLst>
                <a:gd name="T0" fmla="*/ 115 w 126"/>
                <a:gd name="T1" fmla="*/ 15 h 53"/>
                <a:gd name="T2" fmla="*/ 118 w 126"/>
                <a:gd name="T3" fmla="*/ 22 h 53"/>
                <a:gd name="T4" fmla="*/ 115 w 126"/>
                <a:gd name="T5" fmla="*/ 3 h 53"/>
                <a:gd name="T6" fmla="*/ 123 w 126"/>
                <a:gd name="T7" fmla="*/ 0 h 53"/>
                <a:gd name="T8" fmla="*/ 121 w 126"/>
                <a:gd name="T9" fmla="*/ 8 h 53"/>
                <a:gd name="T10" fmla="*/ 115 w 126"/>
                <a:gd name="T11" fmla="*/ 0 h 53"/>
                <a:gd name="T12" fmla="*/ 113 w 126"/>
                <a:gd name="T13" fmla="*/ 0 h 53"/>
                <a:gd name="T14" fmla="*/ 115 w 126"/>
                <a:gd name="T15" fmla="*/ 15 h 53"/>
                <a:gd name="T16" fmla="*/ 102 w 126"/>
                <a:gd name="T17" fmla="*/ 22 h 53"/>
                <a:gd name="T18" fmla="*/ 106 w 126"/>
                <a:gd name="T19" fmla="*/ 37 h 53"/>
                <a:gd name="T20" fmla="*/ 99 w 126"/>
                <a:gd name="T21" fmla="*/ 15 h 53"/>
                <a:gd name="T22" fmla="*/ 99 w 126"/>
                <a:gd name="T23" fmla="*/ 1 h 53"/>
                <a:gd name="T24" fmla="*/ 100 w 126"/>
                <a:gd name="T25" fmla="*/ 0 h 53"/>
                <a:gd name="T26" fmla="*/ 99 w 126"/>
                <a:gd name="T27" fmla="*/ 0 h 53"/>
                <a:gd name="T28" fmla="*/ 98 w 126"/>
                <a:gd name="T29" fmla="*/ 0 h 53"/>
                <a:gd name="T30" fmla="*/ 99 w 126"/>
                <a:gd name="T31" fmla="*/ 15 h 53"/>
                <a:gd name="T32" fmla="*/ 92 w 126"/>
                <a:gd name="T33" fmla="*/ 12 h 53"/>
                <a:gd name="T34" fmla="*/ 98 w 126"/>
                <a:gd name="T35" fmla="*/ 5 h 53"/>
                <a:gd name="T36" fmla="*/ 80 w 126"/>
                <a:gd name="T37" fmla="*/ 0 h 53"/>
                <a:gd name="T38" fmla="*/ 41 w 126"/>
                <a:gd name="T39" fmla="*/ 5 h 53"/>
                <a:gd name="T40" fmla="*/ 28 w 126"/>
                <a:gd name="T41" fmla="*/ 12 h 53"/>
                <a:gd name="T42" fmla="*/ 31 w 126"/>
                <a:gd name="T43" fmla="*/ 15 h 53"/>
                <a:gd name="T44" fmla="*/ 27 w 126"/>
                <a:gd name="T45" fmla="*/ 29 h 53"/>
                <a:gd name="T46" fmla="*/ 29 w 126"/>
                <a:gd name="T47" fmla="*/ 43 h 53"/>
                <a:gd name="T48" fmla="*/ 36 w 126"/>
                <a:gd name="T49" fmla="*/ 20 h 53"/>
                <a:gd name="T50" fmla="*/ 39 w 126"/>
                <a:gd name="T51" fmla="*/ 23 h 53"/>
                <a:gd name="T52" fmla="*/ 46 w 126"/>
                <a:gd name="T53" fmla="*/ 10 h 53"/>
                <a:gd name="T54" fmla="*/ 59 w 126"/>
                <a:gd name="T55" fmla="*/ 8 h 53"/>
                <a:gd name="T56" fmla="*/ 50 w 126"/>
                <a:gd name="T57" fmla="*/ 24 h 53"/>
                <a:gd name="T58" fmla="*/ 59 w 126"/>
                <a:gd name="T59" fmla="*/ 25 h 53"/>
                <a:gd name="T60" fmla="*/ 43 w 126"/>
                <a:gd name="T61" fmla="*/ 46 h 53"/>
                <a:gd name="T62" fmla="*/ 59 w 126"/>
                <a:gd name="T63" fmla="*/ 40 h 53"/>
                <a:gd name="T64" fmla="*/ 66 w 126"/>
                <a:gd name="T65" fmla="*/ 53 h 53"/>
                <a:gd name="T66" fmla="*/ 78 w 126"/>
                <a:gd name="T67" fmla="*/ 51 h 53"/>
                <a:gd name="T68" fmla="*/ 66 w 126"/>
                <a:gd name="T69" fmla="*/ 30 h 53"/>
                <a:gd name="T70" fmla="*/ 71 w 126"/>
                <a:gd name="T71" fmla="*/ 29 h 53"/>
                <a:gd name="T72" fmla="*/ 66 w 126"/>
                <a:gd name="T73" fmla="*/ 15 h 53"/>
                <a:gd name="T74" fmla="*/ 74 w 126"/>
                <a:gd name="T75" fmla="*/ 5 h 53"/>
                <a:gd name="T76" fmla="*/ 79 w 126"/>
                <a:gd name="T77" fmla="*/ 23 h 53"/>
                <a:gd name="T78" fmla="*/ 86 w 126"/>
                <a:gd name="T79" fmla="*/ 17 h 53"/>
                <a:gd name="T80" fmla="*/ 90 w 126"/>
                <a:gd name="T81" fmla="*/ 43 h 53"/>
                <a:gd name="T82" fmla="*/ 97 w 126"/>
                <a:gd name="T83" fmla="*/ 27 h 53"/>
                <a:gd name="T84" fmla="*/ 99 w 126"/>
                <a:gd name="T85" fmla="*/ 15 h 53"/>
                <a:gd name="T86" fmla="*/ 27 w 126"/>
                <a:gd name="T87" fmla="*/ 0 h 53"/>
                <a:gd name="T88" fmla="*/ 27 w 126"/>
                <a:gd name="T89" fmla="*/ 1 h 53"/>
                <a:gd name="T90" fmla="*/ 13 w 126"/>
                <a:gd name="T91" fmla="*/ 0 h 53"/>
                <a:gd name="T92" fmla="*/ 10 w 126"/>
                <a:gd name="T93" fmla="*/ 3 h 53"/>
                <a:gd name="T94" fmla="*/ 27 w 126"/>
                <a:gd name="T95" fmla="*/ 1 h 53"/>
                <a:gd name="T96" fmla="*/ 27 w 126"/>
                <a:gd name="T97" fmla="*/ 0 h 53"/>
                <a:gd name="T98" fmla="*/ 27 w 126"/>
                <a:gd name="T99" fmla="*/ 29 h 53"/>
                <a:gd name="T100" fmla="*/ 14 w 126"/>
                <a:gd name="T101" fmla="*/ 32 h 53"/>
                <a:gd name="T102" fmla="*/ 10 w 126"/>
                <a:gd name="T103" fmla="*/ 22 h 53"/>
                <a:gd name="T104" fmla="*/ 27 w 126"/>
                <a:gd name="T105" fmla="*/ 15 h 53"/>
                <a:gd name="T106" fmla="*/ 0 w 126"/>
                <a:gd name="T107" fmla="*/ 3 h 53"/>
                <a:gd name="T108" fmla="*/ 10 w 126"/>
                <a:gd name="T109" fmla="*/ 3 h 53"/>
                <a:gd name="T110" fmla="*/ 3 w 126"/>
                <a:gd name="T111" fmla="*/ 0 h 53"/>
                <a:gd name="T112" fmla="*/ 10 w 126"/>
                <a:gd name="T113" fmla="*/ 22 h 53"/>
                <a:gd name="T114" fmla="*/ 7 w 126"/>
                <a:gd name="T115" fmla="*/ 15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6" h="53">
                  <a:moveTo>
                    <a:pt x="115" y="22"/>
                  </a:moveTo>
                  <a:cubicBezTo>
                    <a:pt x="115" y="15"/>
                    <a:pt x="115" y="15"/>
                    <a:pt x="115" y="15"/>
                  </a:cubicBezTo>
                  <a:cubicBezTo>
                    <a:pt x="118" y="15"/>
                    <a:pt x="118" y="15"/>
                    <a:pt x="118" y="15"/>
                  </a:cubicBezTo>
                  <a:cubicBezTo>
                    <a:pt x="118" y="22"/>
                    <a:pt x="118" y="22"/>
                    <a:pt x="118" y="22"/>
                  </a:cubicBezTo>
                  <a:cubicBezTo>
                    <a:pt x="115" y="22"/>
                    <a:pt x="115" y="22"/>
                    <a:pt x="115" y="22"/>
                  </a:cubicBezTo>
                  <a:close/>
                  <a:moveTo>
                    <a:pt x="115" y="3"/>
                  </a:moveTo>
                  <a:cubicBezTo>
                    <a:pt x="115" y="0"/>
                    <a:pt x="115" y="0"/>
                    <a:pt x="115" y="0"/>
                  </a:cubicBezTo>
                  <a:cubicBezTo>
                    <a:pt x="123" y="0"/>
                    <a:pt x="123" y="0"/>
                    <a:pt x="123" y="0"/>
                  </a:cubicBezTo>
                  <a:cubicBezTo>
                    <a:pt x="126" y="3"/>
                    <a:pt x="126" y="3"/>
                    <a:pt x="126" y="3"/>
                  </a:cubicBezTo>
                  <a:cubicBezTo>
                    <a:pt x="121" y="8"/>
                    <a:pt x="121" y="8"/>
                    <a:pt x="121" y="8"/>
                  </a:cubicBezTo>
                  <a:lnTo>
                    <a:pt x="115" y="3"/>
                  </a:lnTo>
                  <a:close/>
                  <a:moveTo>
                    <a:pt x="115" y="0"/>
                  </a:moveTo>
                  <a:cubicBezTo>
                    <a:pt x="115" y="3"/>
                    <a:pt x="115" y="3"/>
                    <a:pt x="115" y="3"/>
                  </a:cubicBezTo>
                  <a:cubicBezTo>
                    <a:pt x="113" y="0"/>
                    <a:pt x="113" y="0"/>
                    <a:pt x="113" y="0"/>
                  </a:cubicBezTo>
                  <a:cubicBezTo>
                    <a:pt x="115" y="0"/>
                    <a:pt x="115" y="0"/>
                    <a:pt x="115" y="0"/>
                  </a:cubicBezTo>
                  <a:close/>
                  <a:moveTo>
                    <a:pt x="115" y="15"/>
                  </a:moveTo>
                  <a:cubicBezTo>
                    <a:pt x="115" y="22"/>
                    <a:pt x="115" y="22"/>
                    <a:pt x="115" y="22"/>
                  </a:cubicBezTo>
                  <a:cubicBezTo>
                    <a:pt x="102" y="22"/>
                    <a:pt x="102" y="22"/>
                    <a:pt x="102" y="22"/>
                  </a:cubicBezTo>
                  <a:cubicBezTo>
                    <a:pt x="112" y="32"/>
                    <a:pt x="112" y="32"/>
                    <a:pt x="112" y="32"/>
                  </a:cubicBezTo>
                  <a:cubicBezTo>
                    <a:pt x="106" y="37"/>
                    <a:pt x="106" y="37"/>
                    <a:pt x="106" y="37"/>
                  </a:cubicBezTo>
                  <a:cubicBezTo>
                    <a:pt x="99" y="29"/>
                    <a:pt x="99" y="29"/>
                    <a:pt x="99" y="29"/>
                  </a:cubicBezTo>
                  <a:cubicBezTo>
                    <a:pt x="99" y="15"/>
                    <a:pt x="99" y="15"/>
                    <a:pt x="99" y="15"/>
                  </a:cubicBezTo>
                  <a:cubicBezTo>
                    <a:pt x="115" y="15"/>
                    <a:pt x="115" y="15"/>
                    <a:pt x="115" y="15"/>
                  </a:cubicBezTo>
                  <a:close/>
                  <a:moveTo>
                    <a:pt x="99" y="1"/>
                  </a:moveTo>
                  <a:cubicBezTo>
                    <a:pt x="99" y="0"/>
                    <a:pt x="99" y="0"/>
                    <a:pt x="99" y="0"/>
                  </a:cubicBezTo>
                  <a:cubicBezTo>
                    <a:pt x="100" y="0"/>
                    <a:pt x="100" y="0"/>
                    <a:pt x="100" y="0"/>
                  </a:cubicBezTo>
                  <a:lnTo>
                    <a:pt x="99" y="1"/>
                  </a:lnTo>
                  <a:close/>
                  <a:moveTo>
                    <a:pt x="99" y="0"/>
                  </a:moveTo>
                  <a:cubicBezTo>
                    <a:pt x="99" y="1"/>
                    <a:pt x="99" y="1"/>
                    <a:pt x="99" y="1"/>
                  </a:cubicBezTo>
                  <a:cubicBezTo>
                    <a:pt x="98" y="0"/>
                    <a:pt x="98" y="0"/>
                    <a:pt x="98" y="0"/>
                  </a:cubicBezTo>
                  <a:cubicBezTo>
                    <a:pt x="99" y="0"/>
                    <a:pt x="99" y="0"/>
                    <a:pt x="99" y="0"/>
                  </a:cubicBezTo>
                  <a:close/>
                  <a:moveTo>
                    <a:pt x="99" y="15"/>
                  </a:moveTo>
                  <a:cubicBezTo>
                    <a:pt x="95" y="15"/>
                    <a:pt x="95" y="15"/>
                    <a:pt x="95" y="15"/>
                  </a:cubicBezTo>
                  <a:cubicBezTo>
                    <a:pt x="92" y="12"/>
                    <a:pt x="92" y="12"/>
                    <a:pt x="92" y="12"/>
                  </a:cubicBezTo>
                  <a:cubicBezTo>
                    <a:pt x="98" y="12"/>
                    <a:pt x="98" y="12"/>
                    <a:pt x="98" y="12"/>
                  </a:cubicBezTo>
                  <a:cubicBezTo>
                    <a:pt x="98" y="5"/>
                    <a:pt x="98" y="5"/>
                    <a:pt x="98" y="5"/>
                  </a:cubicBezTo>
                  <a:cubicBezTo>
                    <a:pt x="84" y="5"/>
                    <a:pt x="84" y="5"/>
                    <a:pt x="84" y="5"/>
                  </a:cubicBezTo>
                  <a:cubicBezTo>
                    <a:pt x="80" y="0"/>
                    <a:pt x="80" y="0"/>
                    <a:pt x="80" y="0"/>
                  </a:cubicBezTo>
                  <a:cubicBezTo>
                    <a:pt x="46" y="0"/>
                    <a:pt x="46" y="0"/>
                    <a:pt x="46" y="0"/>
                  </a:cubicBezTo>
                  <a:cubicBezTo>
                    <a:pt x="41" y="5"/>
                    <a:pt x="41" y="5"/>
                    <a:pt x="41" y="5"/>
                  </a:cubicBezTo>
                  <a:cubicBezTo>
                    <a:pt x="28" y="5"/>
                    <a:pt x="28" y="5"/>
                    <a:pt x="28" y="5"/>
                  </a:cubicBezTo>
                  <a:cubicBezTo>
                    <a:pt x="28" y="12"/>
                    <a:pt x="28" y="12"/>
                    <a:pt x="28" y="12"/>
                  </a:cubicBezTo>
                  <a:cubicBezTo>
                    <a:pt x="34" y="12"/>
                    <a:pt x="34" y="12"/>
                    <a:pt x="34" y="12"/>
                  </a:cubicBezTo>
                  <a:cubicBezTo>
                    <a:pt x="31" y="15"/>
                    <a:pt x="31" y="15"/>
                    <a:pt x="31" y="15"/>
                  </a:cubicBezTo>
                  <a:cubicBezTo>
                    <a:pt x="27" y="15"/>
                    <a:pt x="27" y="15"/>
                    <a:pt x="27" y="15"/>
                  </a:cubicBezTo>
                  <a:cubicBezTo>
                    <a:pt x="27" y="29"/>
                    <a:pt x="27" y="29"/>
                    <a:pt x="27" y="29"/>
                  </a:cubicBezTo>
                  <a:cubicBezTo>
                    <a:pt x="29" y="27"/>
                    <a:pt x="29" y="27"/>
                    <a:pt x="29" y="27"/>
                  </a:cubicBezTo>
                  <a:cubicBezTo>
                    <a:pt x="29" y="43"/>
                    <a:pt x="29" y="43"/>
                    <a:pt x="29" y="43"/>
                  </a:cubicBezTo>
                  <a:cubicBezTo>
                    <a:pt x="36" y="43"/>
                    <a:pt x="36" y="43"/>
                    <a:pt x="36" y="43"/>
                  </a:cubicBezTo>
                  <a:cubicBezTo>
                    <a:pt x="36" y="20"/>
                    <a:pt x="36" y="20"/>
                    <a:pt x="36" y="20"/>
                  </a:cubicBezTo>
                  <a:cubicBezTo>
                    <a:pt x="39" y="17"/>
                    <a:pt x="39" y="17"/>
                    <a:pt x="39" y="17"/>
                  </a:cubicBezTo>
                  <a:cubicBezTo>
                    <a:pt x="39" y="23"/>
                    <a:pt x="39" y="23"/>
                    <a:pt x="39" y="23"/>
                  </a:cubicBezTo>
                  <a:cubicBezTo>
                    <a:pt x="46" y="23"/>
                    <a:pt x="46" y="23"/>
                    <a:pt x="46" y="23"/>
                  </a:cubicBezTo>
                  <a:cubicBezTo>
                    <a:pt x="46" y="10"/>
                    <a:pt x="46" y="10"/>
                    <a:pt x="46" y="10"/>
                  </a:cubicBezTo>
                  <a:cubicBezTo>
                    <a:pt x="51" y="5"/>
                    <a:pt x="51" y="5"/>
                    <a:pt x="51" y="5"/>
                  </a:cubicBezTo>
                  <a:cubicBezTo>
                    <a:pt x="54" y="6"/>
                    <a:pt x="56" y="7"/>
                    <a:pt x="59" y="8"/>
                  </a:cubicBezTo>
                  <a:cubicBezTo>
                    <a:pt x="59" y="15"/>
                    <a:pt x="59" y="15"/>
                    <a:pt x="59" y="15"/>
                  </a:cubicBezTo>
                  <a:cubicBezTo>
                    <a:pt x="50" y="24"/>
                    <a:pt x="50" y="24"/>
                    <a:pt x="50" y="24"/>
                  </a:cubicBezTo>
                  <a:cubicBezTo>
                    <a:pt x="55" y="29"/>
                    <a:pt x="55" y="29"/>
                    <a:pt x="55" y="29"/>
                  </a:cubicBezTo>
                  <a:cubicBezTo>
                    <a:pt x="59" y="25"/>
                    <a:pt x="59" y="25"/>
                    <a:pt x="59" y="25"/>
                  </a:cubicBezTo>
                  <a:cubicBezTo>
                    <a:pt x="59" y="30"/>
                    <a:pt x="59" y="30"/>
                    <a:pt x="59" y="30"/>
                  </a:cubicBezTo>
                  <a:cubicBezTo>
                    <a:pt x="43" y="46"/>
                    <a:pt x="43" y="46"/>
                    <a:pt x="43" y="46"/>
                  </a:cubicBezTo>
                  <a:cubicBezTo>
                    <a:pt x="48" y="51"/>
                    <a:pt x="48" y="51"/>
                    <a:pt x="48" y="51"/>
                  </a:cubicBezTo>
                  <a:cubicBezTo>
                    <a:pt x="59" y="40"/>
                    <a:pt x="59" y="40"/>
                    <a:pt x="59" y="40"/>
                  </a:cubicBezTo>
                  <a:cubicBezTo>
                    <a:pt x="59" y="53"/>
                    <a:pt x="59" y="53"/>
                    <a:pt x="59" y="53"/>
                  </a:cubicBezTo>
                  <a:cubicBezTo>
                    <a:pt x="66" y="53"/>
                    <a:pt x="66" y="53"/>
                    <a:pt x="66" y="53"/>
                  </a:cubicBezTo>
                  <a:cubicBezTo>
                    <a:pt x="66" y="40"/>
                    <a:pt x="66" y="40"/>
                    <a:pt x="66" y="40"/>
                  </a:cubicBezTo>
                  <a:cubicBezTo>
                    <a:pt x="78" y="51"/>
                    <a:pt x="78" y="51"/>
                    <a:pt x="78" y="51"/>
                  </a:cubicBezTo>
                  <a:cubicBezTo>
                    <a:pt x="83" y="46"/>
                    <a:pt x="83" y="46"/>
                    <a:pt x="83" y="46"/>
                  </a:cubicBezTo>
                  <a:cubicBezTo>
                    <a:pt x="66" y="30"/>
                    <a:pt x="66" y="30"/>
                    <a:pt x="66" y="30"/>
                  </a:cubicBezTo>
                  <a:cubicBezTo>
                    <a:pt x="66" y="25"/>
                    <a:pt x="66" y="25"/>
                    <a:pt x="66" y="25"/>
                  </a:cubicBezTo>
                  <a:cubicBezTo>
                    <a:pt x="71" y="29"/>
                    <a:pt x="71" y="29"/>
                    <a:pt x="71" y="29"/>
                  </a:cubicBezTo>
                  <a:cubicBezTo>
                    <a:pt x="76" y="24"/>
                    <a:pt x="76" y="24"/>
                    <a:pt x="76" y="24"/>
                  </a:cubicBezTo>
                  <a:cubicBezTo>
                    <a:pt x="66" y="15"/>
                    <a:pt x="66" y="15"/>
                    <a:pt x="66" y="15"/>
                  </a:cubicBezTo>
                  <a:cubicBezTo>
                    <a:pt x="66" y="8"/>
                    <a:pt x="66" y="8"/>
                    <a:pt x="66" y="8"/>
                  </a:cubicBezTo>
                  <a:cubicBezTo>
                    <a:pt x="69" y="7"/>
                    <a:pt x="72" y="6"/>
                    <a:pt x="74" y="5"/>
                  </a:cubicBezTo>
                  <a:cubicBezTo>
                    <a:pt x="79" y="10"/>
                    <a:pt x="79" y="10"/>
                    <a:pt x="79" y="10"/>
                  </a:cubicBezTo>
                  <a:cubicBezTo>
                    <a:pt x="79" y="23"/>
                    <a:pt x="79" y="23"/>
                    <a:pt x="79" y="23"/>
                  </a:cubicBezTo>
                  <a:cubicBezTo>
                    <a:pt x="86" y="23"/>
                    <a:pt x="86" y="23"/>
                    <a:pt x="86" y="23"/>
                  </a:cubicBezTo>
                  <a:cubicBezTo>
                    <a:pt x="86" y="17"/>
                    <a:pt x="86" y="17"/>
                    <a:pt x="86" y="17"/>
                  </a:cubicBezTo>
                  <a:cubicBezTo>
                    <a:pt x="90" y="20"/>
                    <a:pt x="90" y="20"/>
                    <a:pt x="90" y="20"/>
                  </a:cubicBezTo>
                  <a:cubicBezTo>
                    <a:pt x="90" y="43"/>
                    <a:pt x="90" y="43"/>
                    <a:pt x="90" y="43"/>
                  </a:cubicBezTo>
                  <a:cubicBezTo>
                    <a:pt x="97" y="43"/>
                    <a:pt x="97" y="43"/>
                    <a:pt x="97" y="43"/>
                  </a:cubicBezTo>
                  <a:cubicBezTo>
                    <a:pt x="97" y="27"/>
                    <a:pt x="97" y="27"/>
                    <a:pt x="97" y="27"/>
                  </a:cubicBezTo>
                  <a:cubicBezTo>
                    <a:pt x="99" y="29"/>
                    <a:pt x="99" y="29"/>
                    <a:pt x="99" y="29"/>
                  </a:cubicBezTo>
                  <a:cubicBezTo>
                    <a:pt x="99" y="15"/>
                    <a:pt x="99" y="15"/>
                    <a:pt x="99" y="15"/>
                  </a:cubicBezTo>
                  <a:close/>
                  <a:moveTo>
                    <a:pt x="27" y="1"/>
                  </a:moveTo>
                  <a:cubicBezTo>
                    <a:pt x="27" y="0"/>
                    <a:pt x="27" y="0"/>
                    <a:pt x="27" y="0"/>
                  </a:cubicBezTo>
                  <a:cubicBezTo>
                    <a:pt x="27" y="0"/>
                    <a:pt x="27" y="0"/>
                    <a:pt x="27" y="0"/>
                  </a:cubicBezTo>
                  <a:cubicBezTo>
                    <a:pt x="27" y="1"/>
                    <a:pt x="27" y="1"/>
                    <a:pt x="27" y="1"/>
                  </a:cubicBezTo>
                  <a:close/>
                  <a:moveTo>
                    <a:pt x="10" y="3"/>
                  </a:moveTo>
                  <a:cubicBezTo>
                    <a:pt x="13" y="0"/>
                    <a:pt x="13" y="0"/>
                    <a:pt x="13" y="0"/>
                  </a:cubicBezTo>
                  <a:cubicBezTo>
                    <a:pt x="10" y="0"/>
                    <a:pt x="10" y="0"/>
                    <a:pt x="10" y="0"/>
                  </a:cubicBezTo>
                  <a:cubicBezTo>
                    <a:pt x="10" y="3"/>
                    <a:pt x="10" y="3"/>
                    <a:pt x="10" y="3"/>
                  </a:cubicBezTo>
                  <a:close/>
                  <a:moveTo>
                    <a:pt x="27" y="0"/>
                  </a:moveTo>
                  <a:cubicBezTo>
                    <a:pt x="27" y="1"/>
                    <a:pt x="27" y="1"/>
                    <a:pt x="27" y="1"/>
                  </a:cubicBezTo>
                  <a:cubicBezTo>
                    <a:pt x="26" y="0"/>
                    <a:pt x="26" y="0"/>
                    <a:pt x="26" y="0"/>
                  </a:cubicBezTo>
                  <a:cubicBezTo>
                    <a:pt x="27" y="0"/>
                    <a:pt x="27" y="0"/>
                    <a:pt x="27" y="0"/>
                  </a:cubicBezTo>
                  <a:close/>
                  <a:moveTo>
                    <a:pt x="27" y="15"/>
                  </a:moveTo>
                  <a:cubicBezTo>
                    <a:pt x="27" y="29"/>
                    <a:pt x="27" y="29"/>
                    <a:pt x="27" y="29"/>
                  </a:cubicBezTo>
                  <a:cubicBezTo>
                    <a:pt x="19" y="37"/>
                    <a:pt x="19" y="37"/>
                    <a:pt x="19" y="37"/>
                  </a:cubicBezTo>
                  <a:cubicBezTo>
                    <a:pt x="14" y="32"/>
                    <a:pt x="14" y="32"/>
                    <a:pt x="14" y="32"/>
                  </a:cubicBezTo>
                  <a:cubicBezTo>
                    <a:pt x="24" y="22"/>
                    <a:pt x="24" y="22"/>
                    <a:pt x="24" y="22"/>
                  </a:cubicBezTo>
                  <a:cubicBezTo>
                    <a:pt x="10" y="22"/>
                    <a:pt x="10" y="22"/>
                    <a:pt x="10" y="22"/>
                  </a:cubicBezTo>
                  <a:cubicBezTo>
                    <a:pt x="10" y="15"/>
                    <a:pt x="10" y="15"/>
                    <a:pt x="10" y="15"/>
                  </a:cubicBezTo>
                  <a:lnTo>
                    <a:pt x="27" y="15"/>
                  </a:lnTo>
                  <a:close/>
                  <a:moveTo>
                    <a:pt x="3" y="0"/>
                  </a:moveTo>
                  <a:cubicBezTo>
                    <a:pt x="0" y="3"/>
                    <a:pt x="0" y="3"/>
                    <a:pt x="0" y="3"/>
                  </a:cubicBezTo>
                  <a:cubicBezTo>
                    <a:pt x="5" y="8"/>
                    <a:pt x="5" y="8"/>
                    <a:pt x="5" y="8"/>
                  </a:cubicBezTo>
                  <a:cubicBezTo>
                    <a:pt x="10" y="3"/>
                    <a:pt x="10" y="3"/>
                    <a:pt x="10" y="3"/>
                  </a:cubicBezTo>
                  <a:cubicBezTo>
                    <a:pt x="10" y="0"/>
                    <a:pt x="10" y="0"/>
                    <a:pt x="10" y="0"/>
                  </a:cubicBezTo>
                  <a:cubicBezTo>
                    <a:pt x="3" y="0"/>
                    <a:pt x="3" y="0"/>
                    <a:pt x="3" y="0"/>
                  </a:cubicBezTo>
                  <a:close/>
                  <a:moveTo>
                    <a:pt x="10" y="15"/>
                  </a:moveTo>
                  <a:cubicBezTo>
                    <a:pt x="10" y="22"/>
                    <a:pt x="10" y="22"/>
                    <a:pt x="10" y="22"/>
                  </a:cubicBezTo>
                  <a:cubicBezTo>
                    <a:pt x="7" y="22"/>
                    <a:pt x="7" y="22"/>
                    <a:pt x="7" y="22"/>
                  </a:cubicBezTo>
                  <a:cubicBezTo>
                    <a:pt x="7" y="15"/>
                    <a:pt x="7" y="15"/>
                    <a:pt x="7" y="15"/>
                  </a:cubicBezTo>
                  <a:lnTo>
                    <a:pt x="10" y="1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68" name="Freeform 225"/>
            <p:cNvSpPr>
              <a:spLocks/>
            </p:cNvSpPr>
            <p:nvPr/>
          </p:nvSpPr>
          <p:spPr bwMode="auto">
            <a:xfrm>
              <a:off x="8682038" y="2805113"/>
              <a:ext cx="203200" cy="123825"/>
            </a:xfrm>
            <a:custGeom>
              <a:avLst/>
              <a:gdLst>
                <a:gd name="T0" fmla="*/ 128 w 128"/>
                <a:gd name="T1" fmla="*/ 0 h 78"/>
                <a:gd name="T2" fmla="*/ 10 w 128"/>
                <a:gd name="T3" fmla="*/ 0 h 78"/>
                <a:gd name="T4" fmla="*/ 10 w 128"/>
                <a:gd name="T5" fmla="*/ 23 h 78"/>
                <a:gd name="T6" fmla="*/ 0 w 128"/>
                <a:gd name="T7" fmla="*/ 23 h 78"/>
                <a:gd name="T8" fmla="*/ 0 w 128"/>
                <a:gd name="T9" fmla="*/ 56 h 78"/>
                <a:gd name="T10" fmla="*/ 10 w 128"/>
                <a:gd name="T11" fmla="*/ 56 h 78"/>
                <a:gd name="T12" fmla="*/ 10 w 128"/>
                <a:gd name="T13" fmla="*/ 78 h 78"/>
                <a:gd name="T14" fmla="*/ 128 w 128"/>
                <a:gd name="T15" fmla="*/ 78 h 78"/>
                <a:gd name="T16" fmla="*/ 128 w 128"/>
                <a:gd name="T1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8" h="78">
                  <a:moveTo>
                    <a:pt x="128" y="0"/>
                  </a:moveTo>
                  <a:lnTo>
                    <a:pt x="10" y="0"/>
                  </a:lnTo>
                  <a:lnTo>
                    <a:pt x="10" y="23"/>
                  </a:lnTo>
                  <a:lnTo>
                    <a:pt x="0" y="23"/>
                  </a:lnTo>
                  <a:lnTo>
                    <a:pt x="0" y="56"/>
                  </a:lnTo>
                  <a:lnTo>
                    <a:pt x="10" y="56"/>
                  </a:lnTo>
                  <a:lnTo>
                    <a:pt x="10" y="78"/>
                  </a:lnTo>
                  <a:lnTo>
                    <a:pt x="128" y="78"/>
                  </a:lnTo>
                  <a:lnTo>
                    <a:pt x="1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69" name="Rectangle 226"/>
            <p:cNvSpPr>
              <a:spLocks noChangeArrowheads="1"/>
            </p:cNvSpPr>
            <p:nvPr/>
          </p:nvSpPr>
          <p:spPr bwMode="auto">
            <a:xfrm>
              <a:off x="8521700" y="2751138"/>
              <a:ext cx="28575" cy="158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70" name="Oval 227"/>
            <p:cNvSpPr>
              <a:spLocks noChangeArrowheads="1"/>
            </p:cNvSpPr>
            <p:nvPr/>
          </p:nvSpPr>
          <p:spPr bwMode="auto">
            <a:xfrm>
              <a:off x="8555038" y="2830513"/>
              <a:ext cx="63500" cy="635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71" name="Freeform 228"/>
            <p:cNvSpPr>
              <a:spLocks noEditPoints="1"/>
            </p:cNvSpPr>
            <p:nvPr/>
          </p:nvSpPr>
          <p:spPr bwMode="auto">
            <a:xfrm>
              <a:off x="8497888" y="2778125"/>
              <a:ext cx="173038" cy="330200"/>
            </a:xfrm>
            <a:custGeom>
              <a:avLst/>
              <a:gdLst>
                <a:gd name="T0" fmla="*/ 24 w 46"/>
                <a:gd name="T1" fmla="*/ 88 h 88"/>
                <a:gd name="T2" fmla="*/ 46 w 46"/>
                <a:gd name="T3" fmla="*/ 88 h 88"/>
                <a:gd name="T4" fmla="*/ 46 w 46"/>
                <a:gd name="T5" fmla="*/ 31 h 88"/>
                <a:gd name="T6" fmla="*/ 46 w 46"/>
                <a:gd name="T7" fmla="*/ 17 h 88"/>
                <a:gd name="T8" fmla="*/ 46 w 46"/>
                <a:gd name="T9" fmla="*/ 0 h 88"/>
                <a:gd name="T10" fmla="*/ 24 w 46"/>
                <a:gd name="T11" fmla="*/ 0 h 88"/>
                <a:gd name="T12" fmla="*/ 24 w 46"/>
                <a:gd name="T13" fmla="*/ 5 h 88"/>
                <a:gd name="T14" fmla="*/ 24 w 46"/>
                <a:gd name="T15" fmla="*/ 5 h 88"/>
                <a:gd name="T16" fmla="*/ 24 w 46"/>
                <a:gd name="T17" fmla="*/ 5 h 88"/>
                <a:gd name="T18" fmla="*/ 41 w 46"/>
                <a:gd name="T19" fmla="*/ 22 h 88"/>
                <a:gd name="T20" fmla="*/ 24 w 46"/>
                <a:gd name="T21" fmla="*/ 40 h 88"/>
                <a:gd name="T22" fmla="*/ 24 w 46"/>
                <a:gd name="T23" fmla="*/ 40 h 88"/>
                <a:gd name="T24" fmla="*/ 24 w 46"/>
                <a:gd name="T25" fmla="*/ 88 h 88"/>
                <a:gd name="T26" fmla="*/ 0 w 46"/>
                <a:gd name="T27" fmla="*/ 88 h 88"/>
                <a:gd name="T28" fmla="*/ 24 w 46"/>
                <a:gd name="T29" fmla="*/ 88 h 88"/>
                <a:gd name="T30" fmla="*/ 24 w 46"/>
                <a:gd name="T31" fmla="*/ 40 h 88"/>
                <a:gd name="T32" fmla="*/ 6 w 46"/>
                <a:gd name="T33" fmla="*/ 22 h 88"/>
                <a:gd name="T34" fmla="*/ 24 w 46"/>
                <a:gd name="T35" fmla="*/ 5 h 88"/>
                <a:gd name="T36" fmla="*/ 24 w 46"/>
                <a:gd name="T37" fmla="*/ 0 h 88"/>
                <a:gd name="T38" fmla="*/ 0 w 46"/>
                <a:gd name="T39" fmla="*/ 0 h 88"/>
                <a:gd name="T40" fmla="*/ 0 w 46"/>
                <a:gd name="T41" fmla="*/ 8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88">
                  <a:moveTo>
                    <a:pt x="24" y="88"/>
                  </a:moveTo>
                  <a:cubicBezTo>
                    <a:pt x="46" y="88"/>
                    <a:pt x="46" y="88"/>
                    <a:pt x="46" y="88"/>
                  </a:cubicBezTo>
                  <a:cubicBezTo>
                    <a:pt x="46" y="31"/>
                    <a:pt x="46" y="31"/>
                    <a:pt x="46" y="31"/>
                  </a:cubicBezTo>
                  <a:cubicBezTo>
                    <a:pt x="46" y="17"/>
                    <a:pt x="46" y="17"/>
                    <a:pt x="46" y="17"/>
                  </a:cubicBezTo>
                  <a:cubicBezTo>
                    <a:pt x="46" y="0"/>
                    <a:pt x="46" y="0"/>
                    <a:pt x="46" y="0"/>
                  </a:cubicBezTo>
                  <a:cubicBezTo>
                    <a:pt x="24" y="0"/>
                    <a:pt x="24" y="0"/>
                    <a:pt x="24" y="0"/>
                  </a:cubicBezTo>
                  <a:cubicBezTo>
                    <a:pt x="24" y="5"/>
                    <a:pt x="24" y="5"/>
                    <a:pt x="24" y="5"/>
                  </a:cubicBezTo>
                  <a:cubicBezTo>
                    <a:pt x="24" y="5"/>
                    <a:pt x="24" y="5"/>
                    <a:pt x="24" y="5"/>
                  </a:cubicBezTo>
                  <a:cubicBezTo>
                    <a:pt x="24" y="5"/>
                    <a:pt x="24" y="5"/>
                    <a:pt x="24" y="5"/>
                  </a:cubicBezTo>
                  <a:cubicBezTo>
                    <a:pt x="33" y="5"/>
                    <a:pt x="41" y="13"/>
                    <a:pt x="41" y="22"/>
                  </a:cubicBezTo>
                  <a:cubicBezTo>
                    <a:pt x="41" y="32"/>
                    <a:pt x="33" y="40"/>
                    <a:pt x="24" y="40"/>
                  </a:cubicBezTo>
                  <a:cubicBezTo>
                    <a:pt x="24" y="40"/>
                    <a:pt x="24" y="40"/>
                    <a:pt x="24" y="40"/>
                  </a:cubicBezTo>
                  <a:lnTo>
                    <a:pt x="24" y="88"/>
                  </a:lnTo>
                  <a:close/>
                  <a:moveTo>
                    <a:pt x="0" y="88"/>
                  </a:moveTo>
                  <a:cubicBezTo>
                    <a:pt x="24" y="88"/>
                    <a:pt x="24" y="88"/>
                    <a:pt x="24" y="88"/>
                  </a:cubicBezTo>
                  <a:cubicBezTo>
                    <a:pt x="24" y="40"/>
                    <a:pt x="24" y="40"/>
                    <a:pt x="24" y="40"/>
                  </a:cubicBezTo>
                  <a:cubicBezTo>
                    <a:pt x="14" y="40"/>
                    <a:pt x="6" y="32"/>
                    <a:pt x="6" y="22"/>
                  </a:cubicBezTo>
                  <a:cubicBezTo>
                    <a:pt x="6" y="13"/>
                    <a:pt x="14" y="5"/>
                    <a:pt x="24" y="5"/>
                  </a:cubicBezTo>
                  <a:cubicBezTo>
                    <a:pt x="24" y="0"/>
                    <a:pt x="24" y="0"/>
                    <a:pt x="24" y="0"/>
                  </a:cubicBezTo>
                  <a:cubicBezTo>
                    <a:pt x="0" y="0"/>
                    <a:pt x="0" y="0"/>
                    <a:pt x="0" y="0"/>
                  </a:cubicBezTo>
                  <a:lnTo>
                    <a:pt x="0" y="8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72" name="Freeform 229"/>
            <p:cNvSpPr>
              <a:spLocks noEditPoints="1"/>
            </p:cNvSpPr>
            <p:nvPr/>
          </p:nvSpPr>
          <p:spPr bwMode="auto">
            <a:xfrm>
              <a:off x="8326438" y="2470150"/>
              <a:ext cx="423863" cy="198438"/>
            </a:xfrm>
            <a:custGeom>
              <a:avLst/>
              <a:gdLst>
                <a:gd name="T0" fmla="*/ 238 w 267"/>
                <a:gd name="T1" fmla="*/ 0 h 125"/>
                <a:gd name="T2" fmla="*/ 238 w 267"/>
                <a:gd name="T3" fmla="*/ 40 h 125"/>
                <a:gd name="T4" fmla="*/ 238 w 267"/>
                <a:gd name="T5" fmla="*/ 40 h 125"/>
                <a:gd name="T6" fmla="*/ 238 w 267"/>
                <a:gd name="T7" fmla="*/ 17 h 125"/>
                <a:gd name="T8" fmla="*/ 231 w 267"/>
                <a:gd name="T9" fmla="*/ 52 h 125"/>
                <a:gd name="T10" fmla="*/ 219 w 267"/>
                <a:gd name="T11" fmla="*/ 90 h 125"/>
                <a:gd name="T12" fmla="*/ 219 w 267"/>
                <a:gd name="T13" fmla="*/ 114 h 125"/>
                <a:gd name="T14" fmla="*/ 219 w 267"/>
                <a:gd name="T15" fmla="*/ 114 h 125"/>
                <a:gd name="T16" fmla="*/ 219 w 267"/>
                <a:gd name="T17" fmla="*/ 0 h 125"/>
                <a:gd name="T18" fmla="*/ 215 w 267"/>
                <a:gd name="T19" fmla="*/ 40 h 125"/>
                <a:gd name="T20" fmla="*/ 219 w 267"/>
                <a:gd name="T21" fmla="*/ 76 h 125"/>
                <a:gd name="T22" fmla="*/ 219 w 267"/>
                <a:gd name="T23" fmla="*/ 0 h 125"/>
                <a:gd name="T24" fmla="*/ 184 w 267"/>
                <a:gd name="T25" fmla="*/ 114 h 125"/>
                <a:gd name="T26" fmla="*/ 184 w 267"/>
                <a:gd name="T27" fmla="*/ 0 h 125"/>
                <a:gd name="T28" fmla="*/ 184 w 267"/>
                <a:gd name="T29" fmla="*/ 76 h 125"/>
                <a:gd name="T30" fmla="*/ 191 w 267"/>
                <a:gd name="T31" fmla="*/ 40 h 125"/>
                <a:gd name="T32" fmla="*/ 203 w 267"/>
                <a:gd name="T33" fmla="*/ 0 h 125"/>
                <a:gd name="T34" fmla="*/ 167 w 267"/>
                <a:gd name="T35" fmla="*/ 114 h 125"/>
                <a:gd name="T36" fmla="*/ 167 w 267"/>
                <a:gd name="T37" fmla="*/ 0 h 125"/>
                <a:gd name="T38" fmla="*/ 167 w 267"/>
                <a:gd name="T39" fmla="*/ 40 h 125"/>
                <a:gd name="T40" fmla="*/ 172 w 267"/>
                <a:gd name="T41" fmla="*/ 76 h 125"/>
                <a:gd name="T42" fmla="*/ 184 w 267"/>
                <a:gd name="T43" fmla="*/ 0 h 125"/>
                <a:gd name="T44" fmla="*/ 149 w 267"/>
                <a:gd name="T45" fmla="*/ 114 h 125"/>
                <a:gd name="T46" fmla="*/ 149 w 267"/>
                <a:gd name="T47" fmla="*/ 0 h 125"/>
                <a:gd name="T48" fmla="*/ 149 w 267"/>
                <a:gd name="T49" fmla="*/ 76 h 125"/>
                <a:gd name="T50" fmla="*/ 156 w 267"/>
                <a:gd name="T51" fmla="*/ 40 h 125"/>
                <a:gd name="T52" fmla="*/ 167 w 267"/>
                <a:gd name="T53" fmla="*/ 0 h 125"/>
                <a:gd name="T54" fmla="*/ 132 w 267"/>
                <a:gd name="T55" fmla="*/ 114 h 125"/>
                <a:gd name="T56" fmla="*/ 132 w 267"/>
                <a:gd name="T57" fmla="*/ 0 h 125"/>
                <a:gd name="T58" fmla="*/ 132 w 267"/>
                <a:gd name="T59" fmla="*/ 40 h 125"/>
                <a:gd name="T60" fmla="*/ 139 w 267"/>
                <a:gd name="T61" fmla="*/ 76 h 125"/>
                <a:gd name="T62" fmla="*/ 149 w 267"/>
                <a:gd name="T63" fmla="*/ 0 h 125"/>
                <a:gd name="T64" fmla="*/ 115 w 267"/>
                <a:gd name="T65" fmla="*/ 114 h 125"/>
                <a:gd name="T66" fmla="*/ 115 w 267"/>
                <a:gd name="T67" fmla="*/ 0 h 125"/>
                <a:gd name="T68" fmla="*/ 115 w 267"/>
                <a:gd name="T69" fmla="*/ 76 h 125"/>
                <a:gd name="T70" fmla="*/ 120 w 267"/>
                <a:gd name="T71" fmla="*/ 40 h 125"/>
                <a:gd name="T72" fmla="*/ 132 w 267"/>
                <a:gd name="T73" fmla="*/ 0 h 125"/>
                <a:gd name="T74" fmla="*/ 97 w 267"/>
                <a:gd name="T75" fmla="*/ 114 h 125"/>
                <a:gd name="T76" fmla="*/ 97 w 267"/>
                <a:gd name="T77" fmla="*/ 0 h 125"/>
                <a:gd name="T78" fmla="*/ 97 w 267"/>
                <a:gd name="T79" fmla="*/ 40 h 125"/>
                <a:gd name="T80" fmla="*/ 104 w 267"/>
                <a:gd name="T81" fmla="*/ 76 h 125"/>
                <a:gd name="T82" fmla="*/ 115 w 267"/>
                <a:gd name="T83" fmla="*/ 0 h 125"/>
                <a:gd name="T84" fmla="*/ 80 w 267"/>
                <a:gd name="T85" fmla="*/ 114 h 125"/>
                <a:gd name="T86" fmla="*/ 80 w 267"/>
                <a:gd name="T87" fmla="*/ 0 h 125"/>
                <a:gd name="T88" fmla="*/ 80 w 267"/>
                <a:gd name="T89" fmla="*/ 76 h 125"/>
                <a:gd name="T90" fmla="*/ 85 w 267"/>
                <a:gd name="T91" fmla="*/ 40 h 125"/>
                <a:gd name="T92" fmla="*/ 97 w 267"/>
                <a:gd name="T93" fmla="*/ 0 h 125"/>
                <a:gd name="T94" fmla="*/ 61 w 267"/>
                <a:gd name="T95" fmla="*/ 114 h 125"/>
                <a:gd name="T96" fmla="*/ 61 w 267"/>
                <a:gd name="T97" fmla="*/ 0 h 125"/>
                <a:gd name="T98" fmla="*/ 61 w 267"/>
                <a:gd name="T99" fmla="*/ 40 h 125"/>
                <a:gd name="T100" fmla="*/ 68 w 267"/>
                <a:gd name="T101" fmla="*/ 76 h 125"/>
                <a:gd name="T102" fmla="*/ 80 w 267"/>
                <a:gd name="T103" fmla="*/ 0 h 125"/>
                <a:gd name="T104" fmla="*/ 45 w 267"/>
                <a:gd name="T105" fmla="*/ 114 h 125"/>
                <a:gd name="T106" fmla="*/ 45 w 267"/>
                <a:gd name="T107" fmla="*/ 0 h 125"/>
                <a:gd name="T108" fmla="*/ 45 w 267"/>
                <a:gd name="T109" fmla="*/ 76 h 125"/>
                <a:gd name="T110" fmla="*/ 49 w 267"/>
                <a:gd name="T111" fmla="*/ 40 h 125"/>
                <a:gd name="T112" fmla="*/ 61 w 267"/>
                <a:gd name="T113" fmla="*/ 0 h 125"/>
                <a:gd name="T114" fmla="*/ 45 w 267"/>
                <a:gd name="T115" fmla="*/ 90 h 125"/>
                <a:gd name="T116" fmla="*/ 33 w 267"/>
                <a:gd name="T117" fmla="*/ 52 h 125"/>
                <a:gd name="T118" fmla="*/ 26 w 267"/>
                <a:gd name="T119" fmla="*/ 17 h 125"/>
                <a:gd name="T120" fmla="*/ 26 w 267"/>
                <a:gd name="T121" fmla="*/ 125 h 125"/>
                <a:gd name="T122" fmla="*/ 14 w 267"/>
                <a:gd name="T123" fmla="*/ 40 h 125"/>
                <a:gd name="T124" fmla="*/ 26 w 267"/>
                <a:gd name="T125"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7" h="125">
                  <a:moveTo>
                    <a:pt x="238" y="125"/>
                  </a:moveTo>
                  <a:lnTo>
                    <a:pt x="267" y="125"/>
                  </a:lnTo>
                  <a:lnTo>
                    <a:pt x="267" y="0"/>
                  </a:lnTo>
                  <a:lnTo>
                    <a:pt x="238" y="0"/>
                  </a:lnTo>
                  <a:lnTo>
                    <a:pt x="238" y="17"/>
                  </a:lnTo>
                  <a:lnTo>
                    <a:pt x="250" y="17"/>
                  </a:lnTo>
                  <a:lnTo>
                    <a:pt x="250" y="40"/>
                  </a:lnTo>
                  <a:lnTo>
                    <a:pt x="238" y="40"/>
                  </a:lnTo>
                  <a:lnTo>
                    <a:pt x="238" y="125"/>
                  </a:lnTo>
                  <a:close/>
                  <a:moveTo>
                    <a:pt x="219" y="125"/>
                  </a:moveTo>
                  <a:lnTo>
                    <a:pt x="238" y="125"/>
                  </a:lnTo>
                  <a:lnTo>
                    <a:pt x="238" y="40"/>
                  </a:lnTo>
                  <a:lnTo>
                    <a:pt x="227" y="40"/>
                  </a:lnTo>
                  <a:lnTo>
                    <a:pt x="227" y="17"/>
                  </a:lnTo>
                  <a:lnTo>
                    <a:pt x="227" y="17"/>
                  </a:lnTo>
                  <a:lnTo>
                    <a:pt x="238" y="17"/>
                  </a:lnTo>
                  <a:lnTo>
                    <a:pt x="238" y="0"/>
                  </a:lnTo>
                  <a:lnTo>
                    <a:pt x="219" y="0"/>
                  </a:lnTo>
                  <a:lnTo>
                    <a:pt x="219" y="52"/>
                  </a:lnTo>
                  <a:lnTo>
                    <a:pt x="231" y="52"/>
                  </a:lnTo>
                  <a:lnTo>
                    <a:pt x="231" y="76"/>
                  </a:lnTo>
                  <a:lnTo>
                    <a:pt x="231" y="76"/>
                  </a:lnTo>
                  <a:lnTo>
                    <a:pt x="219" y="76"/>
                  </a:lnTo>
                  <a:lnTo>
                    <a:pt x="219" y="90"/>
                  </a:lnTo>
                  <a:lnTo>
                    <a:pt x="219" y="90"/>
                  </a:lnTo>
                  <a:lnTo>
                    <a:pt x="219" y="114"/>
                  </a:lnTo>
                  <a:lnTo>
                    <a:pt x="219" y="114"/>
                  </a:lnTo>
                  <a:lnTo>
                    <a:pt x="219" y="114"/>
                  </a:lnTo>
                  <a:lnTo>
                    <a:pt x="219" y="125"/>
                  </a:lnTo>
                  <a:close/>
                  <a:moveTo>
                    <a:pt x="203" y="125"/>
                  </a:moveTo>
                  <a:lnTo>
                    <a:pt x="219" y="125"/>
                  </a:lnTo>
                  <a:lnTo>
                    <a:pt x="219" y="114"/>
                  </a:lnTo>
                  <a:lnTo>
                    <a:pt x="203" y="114"/>
                  </a:lnTo>
                  <a:lnTo>
                    <a:pt x="203" y="125"/>
                  </a:lnTo>
                  <a:lnTo>
                    <a:pt x="203" y="125"/>
                  </a:lnTo>
                  <a:close/>
                  <a:moveTo>
                    <a:pt x="219" y="0"/>
                  </a:moveTo>
                  <a:lnTo>
                    <a:pt x="203" y="0"/>
                  </a:lnTo>
                  <a:lnTo>
                    <a:pt x="203" y="17"/>
                  </a:lnTo>
                  <a:lnTo>
                    <a:pt x="215" y="17"/>
                  </a:lnTo>
                  <a:lnTo>
                    <a:pt x="215" y="40"/>
                  </a:lnTo>
                  <a:lnTo>
                    <a:pt x="203" y="40"/>
                  </a:lnTo>
                  <a:lnTo>
                    <a:pt x="203" y="90"/>
                  </a:lnTo>
                  <a:lnTo>
                    <a:pt x="219" y="90"/>
                  </a:lnTo>
                  <a:lnTo>
                    <a:pt x="219" y="76"/>
                  </a:lnTo>
                  <a:lnTo>
                    <a:pt x="208" y="76"/>
                  </a:lnTo>
                  <a:lnTo>
                    <a:pt x="208" y="52"/>
                  </a:lnTo>
                  <a:lnTo>
                    <a:pt x="219" y="52"/>
                  </a:lnTo>
                  <a:lnTo>
                    <a:pt x="219" y="0"/>
                  </a:lnTo>
                  <a:close/>
                  <a:moveTo>
                    <a:pt x="184" y="125"/>
                  </a:moveTo>
                  <a:lnTo>
                    <a:pt x="203" y="125"/>
                  </a:lnTo>
                  <a:lnTo>
                    <a:pt x="203" y="114"/>
                  </a:lnTo>
                  <a:lnTo>
                    <a:pt x="184" y="114"/>
                  </a:lnTo>
                  <a:lnTo>
                    <a:pt x="184" y="125"/>
                  </a:lnTo>
                  <a:lnTo>
                    <a:pt x="184" y="125"/>
                  </a:lnTo>
                  <a:close/>
                  <a:moveTo>
                    <a:pt x="203" y="0"/>
                  </a:moveTo>
                  <a:lnTo>
                    <a:pt x="184" y="0"/>
                  </a:lnTo>
                  <a:lnTo>
                    <a:pt x="184" y="52"/>
                  </a:lnTo>
                  <a:lnTo>
                    <a:pt x="196" y="52"/>
                  </a:lnTo>
                  <a:lnTo>
                    <a:pt x="196" y="76"/>
                  </a:lnTo>
                  <a:lnTo>
                    <a:pt x="184" y="76"/>
                  </a:lnTo>
                  <a:lnTo>
                    <a:pt x="184" y="90"/>
                  </a:lnTo>
                  <a:lnTo>
                    <a:pt x="203" y="90"/>
                  </a:lnTo>
                  <a:lnTo>
                    <a:pt x="203" y="40"/>
                  </a:lnTo>
                  <a:lnTo>
                    <a:pt x="191" y="40"/>
                  </a:lnTo>
                  <a:lnTo>
                    <a:pt x="191" y="17"/>
                  </a:lnTo>
                  <a:lnTo>
                    <a:pt x="191" y="17"/>
                  </a:lnTo>
                  <a:lnTo>
                    <a:pt x="203" y="17"/>
                  </a:lnTo>
                  <a:lnTo>
                    <a:pt x="203" y="0"/>
                  </a:lnTo>
                  <a:close/>
                  <a:moveTo>
                    <a:pt x="167" y="125"/>
                  </a:moveTo>
                  <a:lnTo>
                    <a:pt x="184" y="125"/>
                  </a:lnTo>
                  <a:lnTo>
                    <a:pt x="184" y="114"/>
                  </a:lnTo>
                  <a:lnTo>
                    <a:pt x="167" y="114"/>
                  </a:lnTo>
                  <a:lnTo>
                    <a:pt x="167" y="125"/>
                  </a:lnTo>
                  <a:lnTo>
                    <a:pt x="167" y="125"/>
                  </a:lnTo>
                  <a:close/>
                  <a:moveTo>
                    <a:pt x="184" y="0"/>
                  </a:moveTo>
                  <a:lnTo>
                    <a:pt x="167" y="0"/>
                  </a:lnTo>
                  <a:lnTo>
                    <a:pt x="167" y="17"/>
                  </a:lnTo>
                  <a:lnTo>
                    <a:pt x="179" y="17"/>
                  </a:lnTo>
                  <a:lnTo>
                    <a:pt x="179" y="40"/>
                  </a:lnTo>
                  <a:lnTo>
                    <a:pt x="167" y="40"/>
                  </a:lnTo>
                  <a:lnTo>
                    <a:pt x="167" y="90"/>
                  </a:lnTo>
                  <a:lnTo>
                    <a:pt x="184" y="90"/>
                  </a:lnTo>
                  <a:lnTo>
                    <a:pt x="184" y="76"/>
                  </a:lnTo>
                  <a:lnTo>
                    <a:pt x="172" y="76"/>
                  </a:lnTo>
                  <a:lnTo>
                    <a:pt x="172" y="76"/>
                  </a:lnTo>
                  <a:lnTo>
                    <a:pt x="172" y="52"/>
                  </a:lnTo>
                  <a:lnTo>
                    <a:pt x="184" y="52"/>
                  </a:lnTo>
                  <a:lnTo>
                    <a:pt x="184" y="0"/>
                  </a:lnTo>
                  <a:close/>
                  <a:moveTo>
                    <a:pt x="149" y="125"/>
                  </a:moveTo>
                  <a:lnTo>
                    <a:pt x="167" y="125"/>
                  </a:lnTo>
                  <a:lnTo>
                    <a:pt x="167" y="114"/>
                  </a:lnTo>
                  <a:lnTo>
                    <a:pt x="149" y="114"/>
                  </a:lnTo>
                  <a:lnTo>
                    <a:pt x="149" y="125"/>
                  </a:lnTo>
                  <a:lnTo>
                    <a:pt x="149" y="125"/>
                  </a:lnTo>
                  <a:close/>
                  <a:moveTo>
                    <a:pt x="167" y="0"/>
                  </a:moveTo>
                  <a:lnTo>
                    <a:pt x="149" y="0"/>
                  </a:lnTo>
                  <a:lnTo>
                    <a:pt x="149" y="52"/>
                  </a:lnTo>
                  <a:lnTo>
                    <a:pt x="160" y="52"/>
                  </a:lnTo>
                  <a:lnTo>
                    <a:pt x="160" y="76"/>
                  </a:lnTo>
                  <a:lnTo>
                    <a:pt x="149" y="76"/>
                  </a:lnTo>
                  <a:lnTo>
                    <a:pt x="149" y="90"/>
                  </a:lnTo>
                  <a:lnTo>
                    <a:pt x="167" y="90"/>
                  </a:lnTo>
                  <a:lnTo>
                    <a:pt x="167" y="40"/>
                  </a:lnTo>
                  <a:lnTo>
                    <a:pt x="156" y="40"/>
                  </a:lnTo>
                  <a:lnTo>
                    <a:pt x="156" y="17"/>
                  </a:lnTo>
                  <a:lnTo>
                    <a:pt x="156" y="17"/>
                  </a:lnTo>
                  <a:lnTo>
                    <a:pt x="167" y="17"/>
                  </a:lnTo>
                  <a:lnTo>
                    <a:pt x="167" y="0"/>
                  </a:lnTo>
                  <a:close/>
                  <a:moveTo>
                    <a:pt x="132" y="125"/>
                  </a:moveTo>
                  <a:lnTo>
                    <a:pt x="149" y="125"/>
                  </a:lnTo>
                  <a:lnTo>
                    <a:pt x="149" y="114"/>
                  </a:lnTo>
                  <a:lnTo>
                    <a:pt x="132" y="114"/>
                  </a:lnTo>
                  <a:lnTo>
                    <a:pt x="132" y="125"/>
                  </a:lnTo>
                  <a:lnTo>
                    <a:pt x="132" y="125"/>
                  </a:lnTo>
                  <a:close/>
                  <a:moveTo>
                    <a:pt x="149" y="0"/>
                  </a:moveTo>
                  <a:lnTo>
                    <a:pt x="132" y="0"/>
                  </a:lnTo>
                  <a:lnTo>
                    <a:pt x="132" y="17"/>
                  </a:lnTo>
                  <a:lnTo>
                    <a:pt x="144" y="17"/>
                  </a:lnTo>
                  <a:lnTo>
                    <a:pt x="144" y="40"/>
                  </a:lnTo>
                  <a:lnTo>
                    <a:pt x="132" y="40"/>
                  </a:lnTo>
                  <a:lnTo>
                    <a:pt x="132" y="90"/>
                  </a:lnTo>
                  <a:lnTo>
                    <a:pt x="149" y="90"/>
                  </a:lnTo>
                  <a:lnTo>
                    <a:pt x="149" y="76"/>
                  </a:lnTo>
                  <a:lnTo>
                    <a:pt x="139" y="76"/>
                  </a:lnTo>
                  <a:lnTo>
                    <a:pt x="139" y="76"/>
                  </a:lnTo>
                  <a:lnTo>
                    <a:pt x="139" y="52"/>
                  </a:lnTo>
                  <a:lnTo>
                    <a:pt x="149" y="52"/>
                  </a:lnTo>
                  <a:lnTo>
                    <a:pt x="149" y="0"/>
                  </a:lnTo>
                  <a:close/>
                  <a:moveTo>
                    <a:pt x="115" y="125"/>
                  </a:moveTo>
                  <a:lnTo>
                    <a:pt x="132" y="125"/>
                  </a:lnTo>
                  <a:lnTo>
                    <a:pt x="132" y="114"/>
                  </a:lnTo>
                  <a:lnTo>
                    <a:pt x="115" y="114"/>
                  </a:lnTo>
                  <a:lnTo>
                    <a:pt x="115" y="125"/>
                  </a:lnTo>
                  <a:lnTo>
                    <a:pt x="115" y="125"/>
                  </a:lnTo>
                  <a:close/>
                  <a:moveTo>
                    <a:pt x="132" y="0"/>
                  </a:moveTo>
                  <a:lnTo>
                    <a:pt x="115" y="0"/>
                  </a:lnTo>
                  <a:lnTo>
                    <a:pt x="115" y="52"/>
                  </a:lnTo>
                  <a:lnTo>
                    <a:pt x="127" y="52"/>
                  </a:lnTo>
                  <a:lnTo>
                    <a:pt x="127" y="76"/>
                  </a:lnTo>
                  <a:lnTo>
                    <a:pt x="115" y="76"/>
                  </a:lnTo>
                  <a:lnTo>
                    <a:pt x="115" y="90"/>
                  </a:lnTo>
                  <a:lnTo>
                    <a:pt x="132" y="90"/>
                  </a:lnTo>
                  <a:lnTo>
                    <a:pt x="132" y="40"/>
                  </a:lnTo>
                  <a:lnTo>
                    <a:pt x="120" y="40"/>
                  </a:lnTo>
                  <a:lnTo>
                    <a:pt x="120" y="17"/>
                  </a:lnTo>
                  <a:lnTo>
                    <a:pt x="120" y="17"/>
                  </a:lnTo>
                  <a:lnTo>
                    <a:pt x="132" y="17"/>
                  </a:lnTo>
                  <a:lnTo>
                    <a:pt x="132" y="0"/>
                  </a:lnTo>
                  <a:close/>
                  <a:moveTo>
                    <a:pt x="97" y="125"/>
                  </a:moveTo>
                  <a:lnTo>
                    <a:pt x="115" y="125"/>
                  </a:lnTo>
                  <a:lnTo>
                    <a:pt x="115" y="114"/>
                  </a:lnTo>
                  <a:lnTo>
                    <a:pt x="97" y="114"/>
                  </a:lnTo>
                  <a:lnTo>
                    <a:pt x="97" y="125"/>
                  </a:lnTo>
                  <a:lnTo>
                    <a:pt x="97" y="125"/>
                  </a:lnTo>
                  <a:close/>
                  <a:moveTo>
                    <a:pt x="115" y="0"/>
                  </a:moveTo>
                  <a:lnTo>
                    <a:pt x="97" y="0"/>
                  </a:lnTo>
                  <a:lnTo>
                    <a:pt x="97" y="17"/>
                  </a:lnTo>
                  <a:lnTo>
                    <a:pt x="108" y="17"/>
                  </a:lnTo>
                  <a:lnTo>
                    <a:pt x="108" y="40"/>
                  </a:lnTo>
                  <a:lnTo>
                    <a:pt x="97" y="40"/>
                  </a:lnTo>
                  <a:lnTo>
                    <a:pt x="97" y="90"/>
                  </a:lnTo>
                  <a:lnTo>
                    <a:pt x="115" y="90"/>
                  </a:lnTo>
                  <a:lnTo>
                    <a:pt x="115" y="76"/>
                  </a:lnTo>
                  <a:lnTo>
                    <a:pt x="104" y="76"/>
                  </a:lnTo>
                  <a:lnTo>
                    <a:pt x="104" y="76"/>
                  </a:lnTo>
                  <a:lnTo>
                    <a:pt x="104" y="52"/>
                  </a:lnTo>
                  <a:lnTo>
                    <a:pt x="115" y="52"/>
                  </a:lnTo>
                  <a:lnTo>
                    <a:pt x="115" y="0"/>
                  </a:lnTo>
                  <a:close/>
                  <a:moveTo>
                    <a:pt x="80" y="125"/>
                  </a:moveTo>
                  <a:lnTo>
                    <a:pt x="97" y="125"/>
                  </a:lnTo>
                  <a:lnTo>
                    <a:pt x="97" y="114"/>
                  </a:lnTo>
                  <a:lnTo>
                    <a:pt x="80" y="114"/>
                  </a:lnTo>
                  <a:lnTo>
                    <a:pt x="80" y="125"/>
                  </a:lnTo>
                  <a:lnTo>
                    <a:pt x="80" y="125"/>
                  </a:lnTo>
                  <a:close/>
                  <a:moveTo>
                    <a:pt x="97" y="0"/>
                  </a:moveTo>
                  <a:lnTo>
                    <a:pt x="80" y="0"/>
                  </a:lnTo>
                  <a:lnTo>
                    <a:pt x="80" y="52"/>
                  </a:lnTo>
                  <a:lnTo>
                    <a:pt x="92" y="52"/>
                  </a:lnTo>
                  <a:lnTo>
                    <a:pt x="92" y="76"/>
                  </a:lnTo>
                  <a:lnTo>
                    <a:pt x="80" y="76"/>
                  </a:lnTo>
                  <a:lnTo>
                    <a:pt x="80" y="90"/>
                  </a:lnTo>
                  <a:lnTo>
                    <a:pt x="97" y="90"/>
                  </a:lnTo>
                  <a:lnTo>
                    <a:pt x="97" y="40"/>
                  </a:lnTo>
                  <a:lnTo>
                    <a:pt x="85" y="40"/>
                  </a:lnTo>
                  <a:lnTo>
                    <a:pt x="85" y="17"/>
                  </a:lnTo>
                  <a:lnTo>
                    <a:pt x="85" y="17"/>
                  </a:lnTo>
                  <a:lnTo>
                    <a:pt x="97" y="17"/>
                  </a:lnTo>
                  <a:lnTo>
                    <a:pt x="97" y="0"/>
                  </a:lnTo>
                  <a:close/>
                  <a:moveTo>
                    <a:pt x="61" y="125"/>
                  </a:moveTo>
                  <a:lnTo>
                    <a:pt x="80" y="125"/>
                  </a:lnTo>
                  <a:lnTo>
                    <a:pt x="80" y="114"/>
                  </a:lnTo>
                  <a:lnTo>
                    <a:pt x="61" y="114"/>
                  </a:lnTo>
                  <a:lnTo>
                    <a:pt x="61" y="125"/>
                  </a:lnTo>
                  <a:lnTo>
                    <a:pt x="61" y="125"/>
                  </a:lnTo>
                  <a:close/>
                  <a:moveTo>
                    <a:pt x="80" y="0"/>
                  </a:moveTo>
                  <a:lnTo>
                    <a:pt x="61" y="0"/>
                  </a:lnTo>
                  <a:lnTo>
                    <a:pt x="61" y="17"/>
                  </a:lnTo>
                  <a:lnTo>
                    <a:pt x="73" y="17"/>
                  </a:lnTo>
                  <a:lnTo>
                    <a:pt x="73" y="40"/>
                  </a:lnTo>
                  <a:lnTo>
                    <a:pt x="61" y="40"/>
                  </a:lnTo>
                  <a:lnTo>
                    <a:pt x="61" y="90"/>
                  </a:lnTo>
                  <a:lnTo>
                    <a:pt x="80" y="90"/>
                  </a:lnTo>
                  <a:lnTo>
                    <a:pt x="80" y="76"/>
                  </a:lnTo>
                  <a:lnTo>
                    <a:pt x="68" y="76"/>
                  </a:lnTo>
                  <a:lnTo>
                    <a:pt x="68" y="76"/>
                  </a:lnTo>
                  <a:lnTo>
                    <a:pt x="68" y="52"/>
                  </a:lnTo>
                  <a:lnTo>
                    <a:pt x="80" y="52"/>
                  </a:lnTo>
                  <a:lnTo>
                    <a:pt x="80" y="0"/>
                  </a:lnTo>
                  <a:close/>
                  <a:moveTo>
                    <a:pt x="45" y="125"/>
                  </a:moveTo>
                  <a:lnTo>
                    <a:pt x="61" y="125"/>
                  </a:lnTo>
                  <a:lnTo>
                    <a:pt x="61" y="114"/>
                  </a:lnTo>
                  <a:lnTo>
                    <a:pt x="45" y="114"/>
                  </a:lnTo>
                  <a:lnTo>
                    <a:pt x="45" y="125"/>
                  </a:lnTo>
                  <a:lnTo>
                    <a:pt x="45" y="125"/>
                  </a:lnTo>
                  <a:close/>
                  <a:moveTo>
                    <a:pt x="61" y="0"/>
                  </a:moveTo>
                  <a:lnTo>
                    <a:pt x="45" y="0"/>
                  </a:lnTo>
                  <a:lnTo>
                    <a:pt x="45" y="52"/>
                  </a:lnTo>
                  <a:lnTo>
                    <a:pt x="56" y="52"/>
                  </a:lnTo>
                  <a:lnTo>
                    <a:pt x="56" y="76"/>
                  </a:lnTo>
                  <a:lnTo>
                    <a:pt x="45" y="76"/>
                  </a:lnTo>
                  <a:lnTo>
                    <a:pt x="45" y="90"/>
                  </a:lnTo>
                  <a:lnTo>
                    <a:pt x="61" y="90"/>
                  </a:lnTo>
                  <a:lnTo>
                    <a:pt x="61" y="40"/>
                  </a:lnTo>
                  <a:lnTo>
                    <a:pt x="49" y="40"/>
                  </a:lnTo>
                  <a:lnTo>
                    <a:pt x="49" y="17"/>
                  </a:lnTo>
                  <a:lnTo>
                    <a:pt x="49" y="17"/>
                  </a:lnTo>
                  <a:lnTo>
                    <a:pt x="61" y="17"/>
                  </a:lnTo>
                  <a:lnTo>
                    <a:pt x="61" y="0"/>
                  </a:lnTo>
                  <a:close/>
                  <a:moveTo>
                    <a:pt x="26" y="125"/>
                  </a:moveTo>
                  <a:lnTo>
                    <a:pt x="45" y="125"/>
                  </a:lnTo>
                  <a:lnTo>
                    <a:pt x="45" y="114"/>
                  </a:lnTo>
                  <a:lnTo>
                    <a:pt x="45" y="90"/>
                  </a:lnTo>
                  <a:lnTo>
                    <a:pt x="45" y="76"/>
                  </a:lnTo>
                  <a:lnTo>
                    <a:pt x="33" y="76"/>
                  </a:lnTo>
                  <a:lnTo>
                    <a:pt x="33" y="76"/>
                  </a:lnTo>
                  <a:lnTo>
                    <a:pt x="33" y="52"/>
                  </a:lnTo>
                  <a:lnTo>
                    <a:pt x="45" y="52"/>
                  </a:lnTo>
                  <a:lnTo>
                    <a:pt x="45" y="0"/>
                  </a:lnTo>
                  <a:lnTo>
                    <a:pt x="26" y="0"/>
                  </a:lnTo>
                  <a:lnTo>
                    <a:pt x="26" y="17"/>
                  </a:lnTo>
                  <a:lnTo>
                    <a:pt x="37" y="17"/>
                  </a:lnTo>
                  <a:lnTo>
                    <a:pt x="37" y="40"/>
                  </a:lnTo>
                  <a:lnTo>
                    <a:pt x="26" y="40"/>
                  </a:lnTo>
                  <a:lnTo>
                    <a:pt x="26" y="125"/>
                  </a:lnTo>
                  <a:close/>
                  <a:moveTo>
                    <a:pt x="0" y="125"/>
                  </a:moveTo>
                  <a:lnTo>
                    <a:pt x="26" y="125"/>
                  </a:lnTo>
                  <a:lnTo>
                    <a:pt x="26" y="40"/>
                  </a:lnTo>
                  <a:lnTo>
                    <a:pt x="14" y="40"/>
                  </a:lnTo>
                  <a:lnTo>
                    <a:pt x="14" y="17"/>
                  </a:lnTo>
                  <a:lnTo>
                    <a:pt x="14" y="17"/>
                  </a:lnTo>
                  <a:lnTo>
                    <a:pt x="26" y="17"/>
                  </a:lnTo>
                  <a:lnTo>
                    <a:pt x="26" y="0"/>
                  </a:lnTo>
                  <a:lnTo>
                    <a:pt x="0" y="0"/>
                  </a:lnTo>
                  <a:lnTo>
                    <a:pt x="0" y="1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73" name="Freeform 230"/>
            <p:cNvSpPr>
              <a:spLocks/>
            </p:cNvSpPr>
            <p:nvPr/>
          </p:nvSpPr>
          <p:spPr bwMode="auto">
            <a:xfrm>
              <a:off x="8404225" y="2379663"/>
              <a:ext cx="244475" cy="60325"/>
            </a:xfrm>
            <a:custGeom>
              <a:avLst/>
              <a:gdLst>
                <a:gd name="T0" fmla="*/ 0 w 65"/>
                <a:gd name="T1" fmla="*/ 8 h 16"/>
                <a:gd name="T2" fmla="*/ 4 w 65"/>
                <a:gd name="T3" fmla="*/ 16 h 16"/>
                <a:gd name="T4" fmla="*/ 33 w 65"/>
                <a:gd name="T5" fmla="*/ 9 h 16"/>
                <a:gd name="T6" fmla="*/ 61 w 65"/>
                <a:gd name="T7" fmla="*/ 16 h 16"/>
                <a:gd name="T8" fmla="*/ 65 w 65"/>
                <a:gd name="T9" fmla="*/ 8 h 16"/>
                <a:gd name="T10" fmla="*/ 33 w 65"/>
                <a:gd name="T11" fmla="*/ 0 h 16"/>
                <a:gd name="T12" fmla="*/ 0 w 65"/>
                <a:gd name="T13" fmla="*/ 8 h 16"/>
              </a:gdLst>
              <a:ahLst/>
              <a:cxnLst>
                <a:cxn ang="0">
                  <a:pos x="T0" y="T1"/>
                </a:cxn>
                <a:cxn ang="0">
                  <a:pos x="T2" y="T3"/>
                </a:cxn>
                <a:cxn ang="0">
                  <a:pos x="T4" y="T5"/>
                </a:cxn>
                <a:cxn ang="0">
                  <a:pos x="T6" y="T7"/>
                </a:cxn>
                <a:cxn ang="0">
                  <a:pos x="T8" y="T9"/>
                </a:cxn>
                <a:cxn ang="0">
                  <a:pos x="T10" y="T11"/>
                </a:cxn>
                <a:cxn ang="0">
                  <a:pos x="T12" y="T13"/>
                </a:cxn>
              </a:cxnLst>
              <a:rect l="0" t="0" r="r" b="b"/>
              <a:pathLst>
                <a:path w="65" h="16">
                  <a:moveTo>
                    <a:pt x="0" y="8"/>
                  </a:moveTo>
                  <a:cubicBezTo>
                    <a:pt x="4" y="16"/>
                    <a:pt x="4" y="16"/>
                    <a:pt x="4" y="16"/>
                  </a:cubicBezTo>
                  <a:cubicBezTo>
                    <a:pt x="12" y="11"/>
                    <a:pt x="22" y="9"/>
                    <a:pt x="33" y="9"/>
                  </a:cubicBezTo>
                  <a:cubicBezTo>
                    <a:pt x="43" y="9"/>
                    <a:pt x="53" y="11"/>
                    <a:pt x="61" y="16"/>
                  </a:cubicBezTo>
                  <a:cubicBezTo>
                    <a:pt x="65" y="8"/>
                    <a:pt x="65" y="8"/>
                    <a:pt x="65" y="8"/>
                  </a:cubicBezTo>
                  <a:cubicBezTo>
                    <a:pt x="56" y="3"/>
                    <a:pt x="44" y="0"/>
                    <a:pt x="33" y="0"/>
                  </a:cubicBezTo>
                  <a:cubicBezTo>
                    <a:pt x="21" y="0"/>
                    <a:pt x="9" y="3"/>
                    <a:pt x="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74" name="Freeform 231"/>
            <p:cNvSpPr>
              <a:spLocks/>
            </p:cNvSpPr>
            <p:nvPr/>
          </p:nvSpPr>
          <p:spPr bwMode="auto">
            <a:xfrm>
              <a:off x="8362950" y="2312988"/>
              <a:ext cx="327025" cy="71438"/>
            </a:xfrm>
            <a:custGeom>
              <a:avLst/>
              <a:gdLst>
                <a:gd name="T0" fmla="*/ 87 w 87"/>
                <a:gd name="T1" fmla="*/ 11 h 19"/>
                <a:gd name="T2" fmla="*/ 44 w 87"/>
                <a:gd name="T3" fmla="*/ 0 h 19"/>
                <a:gd name="T4" fmla="*/ 0 w 87"/>
                <a:gd name="T5" fmla="*/ 11 h 19"/>
                <a:gd name="T6" fmla="*/ 4 w 87"/>
                <a:gd name="T7" fmla="*/ 19 h 19"/>
                <a:gd name="T8" fmla="*/ 44 w 87"/>
                <a:gd name="T9" fmla="*/ 9 h 19"/>
                <a:gd name="T10" fmla="*/ 83 w 87"/>
                <a:gd name="T11" fmla="*/ 19 h 19"/>
                <a:gd name="T12" fmla="*/ 87 w 87"/>
                <a:gd name="T13" fmla="*/ 11 h 19"/>
              </a:gdLst>
              <a:ahLst/>
              <a:cxnLst>
                <a:cxn ang="0">
                  <a:pos x="T0" y="T1"/>
                </a:cxn>
                <a:cxn ang="0">
                  <a:pos x="T2" y="T3"/>
                </a:cxn>
                <a:cxn ang="0">
                  <a:pos x="T4" y="T5"/>
                </a:cxn>
                <a:cxn ang="0">
                  <a:pos x="T6" y="T7"/>
                </a:cxn>
                <a:cxn ang="0">
                  <a:pos x="T8" y="T9"/>
                </a:cxn>
                <a:cxn ang="0">
                  <a:pos x="T10" y="T11"/>
                </a:cxn>
                <a:cxn ang="0">
                  <a:pos x="T12" y="T13"/>
                </a:cxn>
              </a:cxnLst>
              <a:rect l="0" t="0" r="r" b="b"/>
              <a:pathLst>
                <a:path w="87" h="19">
                  <a:moveTo>
                    <a:pt x="87" y="11"/>
                  </a:moveTo>
                  <a:cubicBezTo>
                    <a:pt x="75" y="4"/>
                    <a:pt x="59" y="0"/>
                    <a:pt x="44" y="0"/>
                  </a:cubicBezTo>
                  <a:cubicBezTo>
                    <a:pt x="28" y="0"/>
                    <a:pt x="12" y="4"/>
                    <a:pt x="0" y="11"/>
                  </a:cubicBezTo>
                  <a:cubicBezTo>
                    <a:pt x="4" y="19"/>
                    <a:pt x="4" y="19"/>
                    <a:pt x="4" y="19"/>
                  </a:cubicBezTo>
                  <a:cubicBezTo>
                    <a:pt x="15" y="13"/>
                    <a:pt x="29" y="9"/>
                    <a:pt x="44" y="9"/>
                  </a:cubicBezTo>
                  <a:cubicBezTo>
                    <a:pt x="58" y="9"/>
                    <a:pt x="72" y="13"/>
                    <a:pt x="83" y="19"/>
                  </a:cubicBezTo>
                  <a:lnTo>
                    <a:pt x="87"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75" name="Freeform 232"/>
            <p:cNvSpPr>
              <a:spLocks/>
            </p:cNvSpPr>
            <p:nvPr/>
          </p:nvSpPr>
          <p:spPr bwMode="auto">
            <a:xfrm>
              <a:off x="5529263" y="9525"/>
              <a:ext cx="333375" cy="169863"/>
            </a:xfrm>
            <a:custGeom>
              <a:avLst/>
              <a:gdLst>
                <a:gd name="T0" fmla="*/ 0 w 89"/>
                <a:gd name="T1" fmla="*/ 0 h 45"/>
                <a:gd name="T2" fmla="*/ 0 w 89"/>
                <a:gd name="T3" fmla="*/ 2 h 45"/>
                <a:gd name="T4" fmla="*/ 3 w 89"/>
                <a:gd name="T5" fmla="*/ 17 h 45"/>
                <a:gd name="T6" fmla="*/ 13 w 89"/>
                <a:gd name="T7" fmla="*/ 35 h 45"/>
                <a:gd name="T8" fmla="*/ 13 w 89"/>
                <a:gd name="T9" fmla="*/ 35 h 45"/>
                <a:gd name="T10" fmla="*/ 19 w 89"/>
                <a:gd name="T11" fmla="*/ 42 h 45"/>
                <a:gd name="T12" fmla="*/ 21 w 89"/>
                <a:gd name="T13" fmla="*/ 43 h 45"/>
                <a:gd name="T14" fmla="*/ 31 w 89"/>
                <a:gd name="T15" fmla="*/ 44 h 45"/>
                <a:gd name="T16" fmla="*/ 31 w 89"/>
                <a:gd name="T17" fmla="*/ 44 h 45"/>
                <a:gd name="T18" fmla="*/ 36 w 89"/>
                <a:gd name="T19" fmla="*/ 42 h 45"/>
                <a:gd name="T20" fmla="*/ 39 w 89"/>
                <a:gd name="T21" fmla="*/ 41 h 45"/>
                <a:gd name="T22" fmla="*/ 44 w 89"/>
                <a:gd name="T23" fmla="*/ 40 h 45"/>
                <a:gd name="T24" fmla="*/ 45 w 89"/>
                <a:gd name="T25" fmla="*/ 40 h 45"/>
                <a:gd name="T26" fmla="*/ 50 w 89"/>
                <a:gd name="T27" fmla="*/ 41 h 45"/>
                <a:gd name="T28" fmla="*/ 53 w 89"/>
                <a:gd name="T29" fmla="*/ 42 h 45"/>
                <a:gd name="T30" fmla="*/ 58 w 89"/>
                <a:gd name="T31" fmla="*/ 44 h 45"/>
                <a:gd name="T32" fmla="*/ 58 w 89"/>
                <a:gd name="T33" fmla="*/ 44 h 45"/>
                <a:gd name="T34" fmla="*/ 68 w 89"/>
                <a:gd name="T35" fmla="*/ 43 h 45"/>
                <a:gd name="T36" fmla="*/ 70 w 89"/>
                <a:gd name="T37" fmla="*/ 42 h 45"/>
                <a:gd name="T38" fmla="*/ 76 w 89"/>
                <a:gd name="T39" fmla="*/ 35 h 45"/>
                <a:gd name="T40" fmla="*/ 76 w 89"/>
                <a:gd name="T41" fmla="*/ 35 h 45"/>
                <a:gd name="T42" fmla="*/ 86 w 89"/>
                <a:gd name="T43" fmla="*/ 17 h 45"/>
                <a:gd name="T44" fmla="*/ 89 w 89"/>
                <a:gd name="T45" fmla="*/ 2 h 45"/>
                <a:gd name="T46" fmla="*/ 89 w 89"/>
                <a:gd name="T47" fmla="*/ 0 h 45"/>
                <a:gd name="T48" fmla="*/ 0 w 89"/>
                <a:gd name="T49"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9" h="45">
                  <a:moveTo>
                    <a:pt x="0" y="0"/>
                  </a:moveTo>
                  <a:cubicBezTo>
                    <a:pt x="0" y="1"/>
                    <a:pt x="0" y="1"/>
                    <a:pt x="0" y="2"/>
                  </a:cubicBezTo>
                  <a:cubicBezTo>
                    <a:pt x="0" y="7"/>
                    <a:pt x="2" y="12"/>
                    <a:pt x="3" y="17"/>
                  </a:cubicBezTo>
                  <a:cubicBezTo>
                    <a:pt x="5" y="23"/>
                    <a:pt x="9" y="29"/>
                    <a:pt x="13" y="35"/>
                  </a:cubicBezTo>
                  <a:cubicBezTo>
                    <a:pt x="13" y="35"/>
                    <a:pt x="13" y="35"/>
                    <a:pt x="13" y="35"/>
                  </a:cubicBezTo>
                  <a:cubicBezTo>
                    <a:pt x="15" y="38"/>
                    <a:pt x="17" y="40"/>
                    <a:pt x="19" y="42"/>
                  </a:cubicBezTo>
                  <a:cubicBezTo>
                    <a:pt x="20" y="42"/>
                    <a:pt x="20" y="42"/>
                    <a:pt x="21" y="43"/>
                  </a:cubicBezTo>
                  <a:cubicBezTo>
                    <a:pt x="24" y="45"/>
                    <a:pt x="27" y="45"/>
                    <a:pt x="31" y="44"/>
                  </a:cubicBezTo>
                  <a:cubicBezTo>
                    <a:pt x="31" y="44"/>
                    <a:pt x="31" y="44"/>
                    <a:pt x="31" y="44"/>
                  </a:cubicBezTo>
                  <a:cubicBezTo>
                    <a:pt x="33" y="44"/>
                    <a:pt x="34" y="43"/>
                    <a:pt x="36" y="42"/>
                  </a:cubicBezTo>
                  <a:cubicBezTo>
                    <a:pt x="37" y="42"/>
                    <a:pt x="38" y="42"/>
                    <a:pt x="39" y="41"/>
                  </a:cubicBezTo>
                  <a:cubicBezTo>
                    <a:pt x="41" y="41"/>
                    <a:pt x="44" y="40"/>
                    <a:pt x="44" y="40"/>
                  </a:cubicBezTo>
                  <a:cubicBezTo>
                    <a:pt x="45" y="40"/>
                    <a:pt x="45" y="40"/>
                    <a:pt x="45" y="40"/>
                  </a:cubicBezTo>
                  <a:cubicBezTo>
                    <a:pt x="47" y="40"/>
                    <a:pt x="48" y="41"/>
                    <a:pt x="50" y="41"/>
                  </a:cubicBezTo>
                  <a:cubicBezTo>
                    <a:pt x="51" y="42"/>
                    <a:pt x="52" y="42"/>
                    <a:pt x="53" y="42"/>
                  </a:cubicBezTo>
                  <a:cubicBezTo>
                    <a:pt x="55" y="43"/>
                    <a:pt x="56" y="44"/>
                    <a:pt x="58" y="44"/>
                  </a:cubicBezTo>
                  <a:cubicBezTo>
                    <a:pt x="58" y="44"/>
                    <a:pt x="58" y="44"/>
                    <a:pt x="58" y="44"/>
                  </a:cubicBezTo>
                  <a:cubicBezTo>
                    <a:pt x="62" y="45"/>
                    <a:pt x="65" y="45"/>
                    <a:pt x="68" y="43"/>
                  </a:cubicBezTo>
                  <a:cubicBezTo>
                    <a:pt x="69" y="42"/>
                    <a:pt x="69" y="42"/>
                    <a:pt x="70" y="42"/>
                  </a:cubicBezTo>
                  <a:cubicBezTo>
                    <a:pt x="72" y="40"/>
                    <a:pt x="74" y="38"/>
                    <a:pt x="76" y="35"/>
                  </a:cubicBezTo>
                  <a:cubicBezTo>
                    <a:pt x="76" y="35"/>
                    <a:pt x="76" y="35"/>
                    <a:pt x="76" y="35"/>
                  </a:cubicBezTo>
                  <a:cubicBezTo>
                    <a:pt x="80" y="29"/>
                    <a:pt x="83" y="23"/>
                    <a:pt x="86" y="17"/>
                  </a:cubicBezTo>
                  <a:cubicBezTo>
                    <a:pt x="87" y="12"/>
                    <a:pt x="89" y="7"/>
                    <a:pt x="89" y="2"/>
                  </a:cubicBezTo>
                  <a:cubicBezTo>
                    <a:pt x="89" y="0"/>
                    <a:pt x="89" y="0"/>
                    <a:pt x="89"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76" name="Freeform 233"/>
            <p:cNvSpPr>
              <a:spLocks/>
            </p:cNvSpPr>
            <p:nvPr/>
          </p:nvSpPr>
          <p:spPr bwMode="auto">
            <a:xfrm>
              <a:off x="4129088" y="5675313"/>
              <a:ext cx="258763" cy="292100"/>
            </a:xfrm>
            <a:custGeom>
              <a:avLst/>
              <a:gdLst>
                <a:gd name="T0" fmla="*/ 8 w 69"/>
                <a:gd name="T1" fmla="*/ 2 h 78"/>
                <a:gd name="T2" fmla="*/ 25 w 69"/>
                <a:gd name="T3" fmla="*/ 12 h 78"/>
                <a:gd name="T4" fmla="*/ 31 w 69"/>
                <a:gd name="T5" fmla="*/ 21 h 78"/>
                <a:gd name="T6" fmla="*/ 63 w 69"/>
                <a:gd name="T7" fmla="*/ 15 h 78"/>
                <a:gd name="T8" fmla="*/ 67 w 69"/>
                <a:gd name="T9" fmla="*/ 22 h 78"/>
                <a:gd name="T10" fmla="*/ 40 w 69"/>
                <a:gd name="T11" fmla="*/ 34 h 78"/>
                <a:gd name="T12" fmla="*/ 49 w 69"/>
                <a:gd name="T13" fmla="*/ 47 h 78"/>
                <a:gd name="T14" fmla="*/ 64 w 69"/>
                <a:gd name="T15" fmla="*/ 48 h 78"/>
                <a:gd name="T16" fmla="*/ 69 w 69"/>
                <a:gd name="T17" fmla="*/ 55 h 78"/>
                <a:gd name="T18" fmla="*/ 47 w 69"/>
                <a:gd name="T19" fmla="*/ 61 h 78"/>
                <a:gd name="T20" fmla="*/ 34 w 69"/>
                <a:gd name="T21" fmla="*/ 78 h 78"/>
                <a:gd name="T22" fmla="*/ 30 w 69"/>
                <a:gd name="T23" fmla="*/ 71 h 78"/>
                <a:gd name="T24" fmla="*/ 35 w 69"/>
                <a:gd name="T25" fmla="*/ 57 h 78"/>
                <a:gd name="T26" fmla="*/ 26 w 69"/>
                <a:gd name="T27" fmla="*/ 43 h 78"/>
                <a:gd name="T28" fmla="*/ 5 w 69"/>
                <a:gd name="T29" fmla="*/ 64 h 78"/>
                <a:gd name="T30" fmla="*/ 0 w 69"/>
                <a:gd name="T31" fmla="*/ 57 h 78"/>
                <a:gd name="T32" fmla="*/ 17 w 69"/>
                <a:gd name="T33" fmla="*/ 31 h 78"/>
                <a:gd name="T34" fmla="*/ 11 w 69"/>
                <a:gd name="T35" fmla="*/ 21 h 78"/>
                <a:gd name="T36" fmla="*/ 8 w 69"/>
                <a:gd name="T37" fmla="*/ 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9" h="78">
                  <a:moveTo>
                    <a:pt x="8" y="2"/>
                  </a:moveTo>
                  <a:cubicBezTo>
                    <a:pt x="12" y="0"/>
                    <a:pt x="22" y="8"/>
                    <a:pt x="25" y="12"/>
                  </a:cubicBezTo>
                  <a:cubicBezTo>
                    <a:pt x="31" y="21"/>
                    <a:pt x="31" y="21"/>
                    <a:pt x="31" y="21"/>
                  </a:cubicBezTo>
                  <a:cubicBezTo>
                    <a:pt x="63" y="15"/>
                    <a:pt x="63" y="15"/>
                    <a:pt x="63" y="15"/>
                  </a:cubicBezTo>
                  <a:cubicBezTo>
                    <a:pt x="67" y="22"/>
                    <a:pt x="67" y="22"/>
                    <a:pt x="67" y="22"/>
                  </a:cubicBezTo>
                  <a:cubicBezTo>
                    <a:pt x="40" y="34"/>
                    <a:pt x="40" y="34"/>
                    <a:pt x="40" y="34"/>
                  </a:cubicBezTo>
                  <a:cubicBezTo>
                    <a:pt x="49" y="47"/>
                    <a:pt x="49" y="47"/>
                    <a:pt x="49" y="47"/>
                  </a:cubicBezTo>
                  <a:cubicBezTo>
                    <a:pt x="64" y="48"/>
                    <a:pt x="64" y="48"/>
                    <a:pt x="64" y="48"/>
                  </a:cubicBezTo>
                  <a:cubicBezTo>
                    <a:pt x="69" y="55"/>
                    <a:pt x="69" y="55"/>
                    <a:pt x="69" y="55"/>
                  </a:cubicBezTo>
                  <a:cubicBezTo>
                    <a:pt x="47" y="61"/>
                    <a:pt x="47" y="61"/>
                    <a:pt x="47" y="61"/>
                  </a:cubicBezTo>
                  <a:cubicBezTo>
                    <a:pt x="34" y="78"/>
                    <a:pt x="34" y="78"/>
                    <a:pt x="34" y="78"/>
                  </a:cubicBezTo>
                  <a:cubicBezTo>
                    <a:pt x="30" y="71"/>
                    <a:pt x="30" y="71"/>
                    <a:pt x="30" y="71"/>
                  </a:cubicBezTo>
                  <a:cubicBezTo>
                    <a:pt x="35" y="57"/>
                    <a:pt x="35" y="57"/>
                    <a:pt x="35" y="57"/>
                  </a:cubicBezTo>
                  <a:cubicBezTo>
                    <a:pt x="26" y="43"/>
                    <a:pt x="26" y="43"/>
                    <a:pt x="26" y="43"/>
                  </a:cubicBezTo>
                  <a:cubicBezTo>
                    <a:pt x="5" y="64"/>
                    <a:pt x="5" y="64"/>
                    <a:pt x="5" y="64"/>
                  </a:cubicBezTo>
                  <a:cubicBezTo>
                    <a:pt x="0" y="57"/>
                    <a:pt x="0" y="57"/>
                    <a:pt x="0" y="57"/>
                  </a:cubicBezTo>
                  <a:cubicBezTo>
                    <a:pt x="17" y="31"/>
                    <a:pt x="17" y="31"/>
                    <a:pt x="17" y="31"/>
                  </a:cubicBezTo>
                  <a:cubicBezTo>
                    <a:pt x="11" y="21"/>
                    <a:pt x="11" y="21"/>
                    <a:pt x="11" y="21"/>
                  </a:cubicBezTo>
                  <a:cubicBezTo>
                    <a:pt x="8" y="17"/>
                    <a:pt x="5" y="5"/>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77" name="Freeform 234"/>
            <p:cNvSpPr>
              <a:spLocks/>
            </p:cNvSpPr>
            <p:nvPr/>
          </p:nvSpPr>
          <p:spPr bwMode="auto">
            <a:xfrm>
              <a:off x="3213100" y="5527675"/>
              <a:ext cx="115888" cy="338138"/>
            </a:xfrm>
            <a:custGeom>
              <a:avLst/>
              <a:gdLst>
                <a:gd name="T0" fmla="*/ 4 w 31"/>
                <a:gd name="T1" fmla="*/ 10 h 90"/>
                <a:gd name="T2" fmla="*/ 1 w 31"/>
                <a:gd name="T3" fmla="*/ 21 h 90"/>
                <a:gd name="T4" fmla="*/ 3 w 31"/>
                <a:gd name="T5" fmla="*/ 31 h 90"/>
                <a:gd name="T6" fmla="*/ 11 w 31"/>
                <a:gd name="T7" fmla="*/ 41 h 90"/>
                <a:gd name="T8" fmla="*/ 11 w 31"/>
                <a:gd name="T9" fmla="*/ 90 h 90"/>
                <a:gd name="T10" fmla="*/ 20 w 31"/>
                <a:gd name="T11" fmla="*/ 90 h 90"/>
                <a:gd name="T12" fmla="*/ 20 w 31"/>
                <a:gd name="T13" fmla="*/ 41 h 90"/>
                <a:gd name="T14" fmla="*/ 29 w 31"/>
                <a:gd name="T15" fmla="*/ 31 h 90"/>
                <a:gd name="T16" fmla="*/ 31 w 31"/>
                <a:gd name="T17" fmla="*/ 21 h 90"/>
                <a:gd name="T18" fmla="*/ 28 w 31"/>
                <a:gd name="T19" fmla="*/ 10 h 90"/>
                <a:gd name="T20" fmla="*/ 21 w 31"/>
                <a:gd name="T21" fmla="*/ 0 h 90"/>
                <a:gd name="T22" fmla="*/ 23 w 31"/>
                <a:gd name="T23" fmla="*/ 21 h 90"/>
                <a:gd name="T24" fmla="*/ 20 w 31"/>
                <a:gd name="T25" fmla="*/ 21 h 90"/>
                <a:gd name="T26" fmla="*/ 18 w 31"/>
                <a:gd name="T27" fmla="*/ 0 h 90"/>
                <a:gd name="T28" fmla="*/ 16 w 31"/>
                <a:gd name="T29" fmla="*/ 0 h 90"/>
                <a:gd name="T30" fmla="*/ 14 w 31"/>
                <a:gd name="T31" fmla="*/ 0 h 90"/>
                <a:gd name="T32" fmla="*/ 11 w 31"/>
                <a:gd name="T33" fmla="*/ 21 h 90"/>
                <a:gd name="T34" fmla="*/ 8 w 31"/>
                <a:gd name="T35" fmla="*/ 21 h 90"/>
                <a:gd name="T36" fmla="*/ 11 w 31"/>
                <a:gd name="T37" fmla="*/ 0 h 90"/>
                <a:gd name="T38" fmla="*/ 4 w 31"/>
                <a:gd name="T39" fmla="*/ 1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90">
                  <a:moveTo>
                    <a:pt x="4" y="10"/>
                  </a:moveTo>
                  <a:cubicBezTo>
                    <a:pt x="3" y="14"/>
                    <a:pt x="1" y="18"/>
                    <a:pt x="1" y="21"/>
                  </a:cubicBezTo>
                  <a:cubicBezTo>
                    <a:pt x="0" y="25"/>
                    <a:pt x="1" y="28"/>
                    <a:pt x="3" y="31"/>
                  </a:cubicBezTo>
                  <a:cubicBezTo>
                    <a:pt x="5" y="34"/>
                    <a:pt x="8" y="39"/>
                    <a:pt x="11" y="41"/>
                  </a:cubicBezTo>
                  <a:cubicBezTo>
                    <a:pt x="11" y="90"/>
                    <a:pt x="11" y="90"/>
                    <a:pt x="11" y="90"/>
                  </a:cubicBezTo>
                  <a:cubicBezTo>
                    <a:pt x="20" y="90"/>
                    <a:pt x="20" y="90"/>
                    <a:pt x="20" y="90"/>
                  </a:cubicBezTo>
                  <a:cubicBezTo>
                    <a:pt x="20" y="41"/>
                    <a:pt x="20" y="41"/>
                    <a:pt x="20" y="41"/>
                  </a:cubicBezTo>
                  <a:cubicBezTo>
                    <a:pt x="24" y="39"/>
                    <a:pt x="27" y="34"/>
                    <a:pt x="29" y="31"/>
                  </a:cubicBezTo>
                  <a:cubicBezTo>
                    <a:pt x="31" y="28"/>
                    <a:pt x="31" y="25"/>
                    <a:pt x="31" y="21"/>
                  </a:cubicBezTo>
                  <a:cubicBezTo>
                    <a:pt x="31" y="18"/>
                    <a:pt x="29" y="14"/>
                    <a:pt x="28" y="10"/>
                  </a:cubicBezTo>
                  <a:cubicBezTo>
                    <a:pt x="27" y="7"/>
                    <a:pt x="25" y="0"/>
                    <a:pt x="21" y="0"/>
                  </a:cubicBezTo>
                  <a:cubicBezTo>
                    <a:pt x="23" y="21"/>
                    <a:pt x="23" y="21"/>
                    <a:pt x="23" y="21"/>
                  </a:cubicBezTo>
                  <a:cubicBezTo>
                    <a:pt x="20" y="21"/>
                    <a:pt x="20" y="21"/>
                    <a:pt x="20" y="21"/>
                  </a:cubicBezTo>
                  <a:cubicBezTo>
                    <a:pt x="18" y="0"/>
                    <a:pt x="18" y="0"/>
                    <a:pt x="18" y="0"/>
                  </a:cubicBezTo>
                  <a:cubicBezTo>
                    <a:pt x="16" y="0"/>
                    <a:pt x="16" y="0"/>
                    <a:pt x="16" y="0"/>
                  </a:cubicBezTo>
                  <a:cubicBezTo>
                    <a:pt x="14" y="0"/>
                    <a:pt x="14" y="0"/>
                    <a:pt x="14" y="0"/>
                  </a:cubicBezTo>
                  <a:cubicBezTo>
                    <a:pt x="11" y="21"/>
                    <a:pt x="11" y="21"/>
                    <a:pt x="11" y="21"/>
                  </a:cubicBezTo>
                  <a:cubicBezTo>
                    <a:pt x="8" y="21"/>
                    <a:pt x="8" y="21"/>
                    <a:pt x="8" y="21"/>
                  </a:cubicBezTo>
                  <a:cubicBezTo>
                    <a:pt x="11" y="0"/>
                    <a:pt x="11" y="0"/>
                    <a:pt x="11" y="0"/>
                  </a:cubicBezTo>
                  <a:cubicBezTo>
                    <a:pt x="7" y="0"/>
                    <a:pt x="5" y="7"/>
                    <a:pt x="4"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78" name="Freeform 235"/>
            <p:cNvSpPr>
              <a:spLocks/>
            </p:cNvSpPr>
            <p:nvPr/>
          </p:nvSpPr>
          <p:spPr bwMode="auto">
            <a:xfrm>
              <a:off x="3367088" y="5521325"/>
              <a:ext cx="123825" cy="344488"/>
            </a:xfrm>
            <a:custGeom>
              <a:avLst/>
              <a:gdLst>
                <a:gd name="T0" fmla="*/ 21 w 33"/>
                <a:gd name="T1" fmla="*/ 92 h 92"/>
                <a:gd name="T2" fmla="*/ 21 w 33"/>
                <a:gd name="T3" fmla="*/ 44 h 92"/>
                <a:gd name="T4" fmla="*/ 33 w 33"/>
                <a:gd name="T5" fmla="*/ 24 h 92"/>
                <a:gd name="T6" fmla="*/ 17 w 33"/>
                <a:gd name="T7" fmla="*/ 0 h 92"/>
                <a:gd name="T8" fmla="*/ 0 w 33"/>
                <a:gd name="T9" fmla="*/ 24 h 92"/>
                <a:gd name="T10" fmla="*/ 12 w 33"/>
                <a:gd name="T11" fmla="*/ 44 h 92"/>
                <a:gd name="T12" fmla="*/ 12 w 33"/>
                <a:gd name="T13" fmla="*/ 92 h 92"/>
                <a:gd name="T14" fmla="*/ 21 w 33"/>
                <a:gd name="T15" fmla="*/ 92 h 9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3" h="92">
                  <a:moveTo>
                    <a:pt x="21" y="92"/>
                  </a:moveTo>
                  <a:cubicBezTo>
                    <a:pt x="21" y="44"/>
                    <a:pt x="21" y="44"/>
                    <a:pt x="21" y="44"/>
                  </a:cubicBezTo>
                  <a:cubicBezTo>
                    <a:pt x="28" y="41"/>
                    <a:pt x="33" y="34"/>
                    <a:pt x="33" y="24"/>
                  </a:cubicBezTo>
                  <a:cubicBezTo>
                    <a:pt x="33" y="13"/>
                    <a:pt x="26" y="0"/>
                    <a:pt x="17" y="0"/>
                  </a:cubicBezTo>
                  <a:cubicBezTo>
                    <a:pt x="7" y="0"/>
                    <a:pt x="0" y="13"/>
                    <a:pt x="0" y="24"/>
                  </a:cubicBezTo>
                  <a:cubicBezTo>
                    <a:pt x="0" y="33"/>
                    <a:pt x="5" y="41"/>
                    <a:pt x="12" y="44"/>
                  </a:cubicBezTo>
                  <a:cubicBezTo>
                    <a:pt x="12" y="92"/>
                    <a:pt x="12" y="92"/>
                    <a:pt x="12" y="92"/>
                  </a:cubicBezTo>
                  <a:lnTo>
                    <a:pt x="21" y="9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79" name="Oval 236"/>
            <p:cNvSpPr>
              <a:spLocks noChangeArrowheads="1"/>
            </p:cNvSpPr>
            <p:nvPr/>
          </p:nvSpPr>
          <p:spPr bwMode="auto">
            <a:xfrm>
              <a:off x="3724275" y="6403975"/>
              <a:ext cx="168275" cy="16827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80" name="Rectangle 237"/>
            <p:cNvSpPr>
              <a:spLocks noChangeArrowheads="1"/>
            </p:cNvSpPr>
            <p:nvPr/>
          </p:nvSpPr>
          <p:spPr bwMode="auto">
            <a:xfrm>
              <a:off x="3798888" y="6362700"/>
              <a:ext cx="19050"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81" name="Rectangle 239"/>
            <p:cNvSpPr>
              <a:spLocks noChangeArrowheads="1"/>
            </p:cNvSpPr>
            <p:nvPr/>
          </p:nvSpPr>
          <p:spPr bwMode="auto">
            <a:xfrm>
              <a:off x="3903663" y="6478588"/>
              <a:ext cx="30163" cy="19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82" name="Rectangle 240"/>
            <p:cNvSpPr>
              <a:spLocks noChangeArrowheads="1"/>
            </p:cNvSpPr>
            <p:nvPr/>
          </p:nvSpPr>
          <p:spPr bwMode="auto">
            <a:xfrm>
              <a:off x="3798888" y="6583363"/>
              <a:ext cx="19050" cy="301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83" name="Rectangle 241"/>
            <p:cNvSpPr>
              <a:spLocks noChangeArrowheads="1"/>
            </p:cNvSpPr>
            <p:nvPr/>
          </p:nvSpPr>
          <p:spPr bwMode="auto">
            <a:xfrm>
              <a:off x="3683000" y="6478588"/>
              <a:ext cx="30163" cy="190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84" name="Freeform 242"/>
            <p:cNvSpPr>
              <a:spLocks/>
            </p:cNvSpPr>
            <p:nvPr/>
          </p:nvSpPr>
          <p:spPr bwMode="auto">
            <a:xfrm>
              <a:off x="3870325" y="6392863"/>
              <a:ext cx="33338" cy="33338"/>
            </a:xfrm>
            <a:custGeom>
              <a:avLst/>
              <a:gdLst>
                <a:gd name="T0" fmla="*/ 21 w 21"/>
                <a:gd name="T1" fmla="*/ 9 h 21"/>
                <a:gd name="T2" fmla="*/ 9 w 21"/>
                <a:gd name="T3" fmla="*/ 21 h 21"/>
                <a:gd name="T4" fmla="*/ 0 w 21"/>
                <a:gd name="T5" fmla="*/ 11 h 21"/>
                <a:gd name="T6" fmla="*/ 12 w 21"/>
                <a:gd name="T7" fmla="*/ 0 h 21"/>
                <a:gd name="T8" fmla="*/ 21 w 21"/>
                <a:gd name="T9" fmla="*/ 9 h 21"/>
              </a:gdLst>
              <a:ahLst/>
              <a:cxnLst>
                <a:cxn ang="0">
                  <a:pos x="T0" y="T1"/>
                </a:cxn>
                <a:cxn ang="0">
                  <a:pos x="T2" y="T3"/>
                </a:cxn>
                <a:cxn ang="0">
                  <a:pos x="T4" y="T5"/>
                </a:cxn>
                <a:cxn ang="0">
                  <a:pos x="T6" y="T7"/>
                </a:cxn>
                <a:cxn ang="0">
                  <a:pos x="T8" y="T9"/>
                </a:cxn>
              </a:cxnLst>
              <a:rect l="0" t="0" r="r" b="b"/>
              <a:pathLst>
                <a:path w="21" h="21">
                  <a:moveTo>
                    <a:pt x="21" y="9"/>
                  </a:moveTo>
                  <a:lnTo>
                    <a:pt x="9" y="21"/>
                  </a:lnTo>
                  <a:lnTo>
                    <a:pt x="0" y="11"/>
                  </a:lnTo>
                  <a:lnTo>
                    <a:pt x="12" y="0"/>
                  </a:lnTo>
                  <a:lnTo>
                    <a:pt x="21" y="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85" name="Freeform 243"/>
            <p:cNvSpPr>
              <a:spLocks/>
            </p:cNvSpPr>
            <p:nvPr/>
          </p:nvSpPr>
          <p:spPr bwMode="auto">
            <a:xfrm>
              <a:off x="3870325" y="6550025"/>
              <a:ext cx="33338" cy="33338"/>
            </a:xfrm>
            <a:custGeom>
              <a:avLst/>
              <a:gdLst>
                <a:gd name="T0" fmla="*/ 9 w 21"/>
                <a:gd name="T1" fmla="*/ 0 h 21"/>
                <a:gd name="T2" fmla="*/ 21 w 21"/>
                <a:gd name="T3" fmla="*/ 12 h 21"/>
                <a:gd name="T4" fmla="*/ 12 w 21"/>
                <a:gd name="T5" fmla="*/ 21 h 21"/>
                <a:gd name="T6" fmla="*/ 0 w 21"/>
                <a:gd name="T7" fmla="*/ 9 h 21"/>
                <a:gd name="T8" fmla="*/ 9 w 21"/>
                <a:gd name="T9" fmla="*/ 0 h 21"/>
              </a:gdLst>
              <a:ahLst/>
              <a:cxnLst>
                <a:cxn ang="0">
                  <a:pos x="T0" y="T1"/>
                </a:cxn>
                <a:cxn ang="0">
                  <a:pos x="T2" y="T3"/>
                </a:cxn>
                <a:cxn ang="0">
                  <a:pos x="T4" y="T5"/>
                </a:cxn>
                <a:cxn ang="0">
                  <a:pos x="T6" y="T7"/>
                </a:cxn>
                <a:cxn ang="0">
                  <a:pos x="T8" y="T9"/>
                </a:cxn>
              </a:cxnLst>
              <a:rect l="0" t="0" r="r" b="b"/>
              <a:pathLst>
                <a:path w="21" h="21">
                  <a:moveTo>
                    <a:pt x="9" y="0"/>
                  </a:moveTo>
                  <a:lnTo>
                    <a:pt x="21" y="12"/>
                  </a:lnTo>
                  <a:lnTo>
                    <a:pt x="12" y="21"/>
                  </a:lnTo>
                  <a:lnTo>
                    <a:pt x="0" y="9"/>
                  </a:lnTo>
                  <a:lnTo>
                    <a:pt x="9"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86" name="Freeform 244"/>
            <p:cNvSpPr>
              <a:spLocks/>
            </p:cNvSpPr>
            <p:nvPr/>
          </p:nvSpPr>
          <p:spPr bwMode="auto">
            <a:xfrm>
              <a:off x="3713163" y="6550025"/>
              <a:ext cx="33338" cy="33338"/>
            </a:xfrm>
            <a:custGeom>
              <a:avLst/>
              <a:gdLst>
                <a:gd name="T0" fmla="*/ 11 w 21"/>
                <a:gd name="T1" fmla="*/ 0 h 21"/>
                <a:gd name="T2" fmla="*/ 21 w 21"/>
                <a:gd name="T3" fmla="*/ 9 h 21"/>
                <a:gd name="T4" fmla="*/ 9 w 21"/>
                <a:gd name="T5" fmla="*/ 21 h 21"/>
                <a:gd name="T6" fmla="*/ 0 w 21"/>
                <a:gd name="T7" fmla="*/ 12 h 21"/>
                <a:gd name="T8" fmla="*/ 11 w 21"/>
                <a:gd name="T9" fmla="*/ 0 h 21"/>
              </a:gdLst>
              <a:ahLst/>
              <a:cxnLst>
                <a:cxn ang="0">
                  <a:pos x="T0" y="T1"/>
                </a:cxn>
                <a:cxn ang="0">
                  <a:pos x="T2" y="T3"/>
                </a:cxn>
                <a:cxn ang="0">
                  <a:pos x="T4" y="T5"/>
                </a:cxn>
                <a:cxn ang="0">
                  <a:pos x="T6" y="T7"/>
                </a:cxn>
                <a:cxn ang="0">
                  <a:pos x="T8" y="T9"/>
                </a:cxn>
              </a:cxnLst>
              <a:rect l="0" t="0" r="r" b="b"/>
              <a:pathLst>
                <a:path w="21" h="21">
                  <a:moveTo>
                    <a:pt x="11" y="0"/>
                  </a:moveTo>
                  <a:lnTo>
                    <a:pt x="21" y="9"/>
                  </a:lnTo>
                  <a:lnTo>
                    <a:pt x="9" y="21"/>
                  </a:lnTo>
                  <a:lnTo>
                    <a:pt x="0" y="12"/>
                  </a:lnTo>
                  <a:lnTo>
                    <a:pt x="1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87" name="Freeform 245"/>
            <p:cNvSpPr>
              <a:spLocks/>
            </p:cNvSpPr>
            <p:nvPr/>
          </p:nvSpPr>
          <p:spPr bwMode="auto">
            <a:xfrm>
              <a:off x="3713163" y="6392863"/>
              <a:ext cx="33338" cy="33338"/>
            </a:xfrm>
            <a:custGeom>
              <a:avLst/>
              <a:gdLst>
                <a:gd name="T0" fmla="*/ 21 w 21"/>
                <a:gd name="T1" fmla="*/ 11 h 21"/>
                <a:gd name="T2" fmla="*/ 11 w 21"/>
                <a:gd name="T3" fmla="*/ 21 h 21"/>
                <a:gd name="T4" fmla="*/ 0 w 21"/>
                <a:gd name="T5" fmla="*/ 9 h 21"/>
                <a:gd name="T6" fmla="*/ 9 w 21"/>
                <a:gd name="T7" fmla="*/ 0 h 21"/>
                <a:gd name="T8" fmla="*/ 21 w 21"/>
                <a:gd name="T9" fmla="*/ 11 h 21"/>
              </a:gdLst>
              <a:ahLst/>
              <a:cxnLst>
                <a:cxn ang="0">
                  <a:pos x="T0" y="T1"/>
                </a:cxn>
                <a:cxn ang="0">
                  <a:pos x="T2" y="T3"/>
                </a:cxn>
                <a:cxn ang="0">
                  <a:pos x="T4" y="T5"/>
                </a:cxn>
                <a:cxn ang="0">
                  <a:pos x="T6" y="T7"/>
                </a:cxn>
                <a:cxn ang="0">
                  <a:pos x="T8" y="T9"/>
                </a:cxn>
              </a:cxnLst>
              <a:rect l="0" t="0" r="r" b="b"/>
              <a:pathLst>
                <a:path w="21" h="21">
                  <a:moveTo>
                    <a:pt x="21" y="11"/>
                  </a:moveTo>
                  <a:lnTo>
                    <a:pt x="11" y="21"/>
                  </a:lnTo>
                  <a:lnTo>
                    <a:pt x="0" y="9"/>
                  </a:lnTo>
                  <a:lnTo>
                    <a:pt x="9" y="0"/>
                  </a:lnTo>
                  <a:lnTo>
                    <a:pt x="21"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88" name="Freeform 246"/>
            <p:cNvSpPr>
              <a:spLocks/>
            </p:cNvSpPr>
            <p:nvPr/>
          </p:nvSpPr>
          <p:spPr bwMode="auto">
            <a:xfrm>
              <a:off x="3836988" y="6365875"/>
              <a:ext cx="28575" cy="38100"/>
            </a:xfrm>
            <a:custGeom>
              <a:avLst/>
              <a:gdLst>
                <a:gd name="T0" fmla="*/ 18 w 18"/>
                <a:gd name="T1" fmla="*/ 5 h 24"/>
                <a:gd name="T2" fmla="*/ 11 w 18"/>
                <a:gd name="T3" fmla="*/ 24 h 24"/>
                <a:gd name="T4" fmla="*/ 0 w 18"/>
                <a:gd name="T5" fmla="*/ 19 h 24"/>
                <a:gd name="T6" fmla="*/ 7 w 18"/>
                <a:gd name="T7" fmla="*/ 0 h 24"/>
                <a:gd name="T8" fmla="*/ 18 w 18"/>
                <a:gd name="T9" fmla="*/ 5 h 24"/>
              </a:gdLst>
              <a:ahLst/>
              <a:cxnLst>
                <a:cxn ang="0">
                  <a:pos x="T0" y="T1"/>
                </a:cxn>
                <a:cxn ang="0">
                  <a:pos x="T2" y="T3"/>
                </a:cxn>
                <a:cxn ang="0">
                  <a:pos x="T4" y="T5"/>
                </a:cxn>
                <a:cxn ang="0">
                  <a:pos x="T6" y="T7"/>
                </a:cxn>
                <a:cxn ang="0">
                  <a:pos x="T8" y="T9"/>
                </a:cxn>
              </a:cxnLst>
              <a:rect l="0" t="0" r="r" b="b"/>
              <a:pathLst>
                <a:path w="18" h="24">
                  <a:moveTo>
                    <a:pt x="18" y="5"/>
                  </a:moveTo>
                  <a:lnTo>
                    <a:pt x="11" y="24"/>
                  </a:lnTo>
                  <a:lnTo>
                    <a:pt x="0" y="19"/>
                  </a:lnTo>
                  <a:lnTo>
                    <a:pt x="7" y="0"/>
                  </a:lnTo>
                  <a:lnTo>
                    <a:pt x="18"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89" name="Freeform 247"/>
            <p:cNvSpPr>
              <a:spLocks/>
            </p:cNvSpPr>
            <p:nvPr/>
          </p:nvSpPr>
          <p:spPr bwMode="auto">
            <a:xfrm>
              <a:off x="3892550" y="6516688"/>
              <a:ext cx="38100" cy="30163"/>
            </a:xfrm>
            <a:custGeom>
              <a:avLst/>
              <a:gdLst>
                <a:gd name="T0" fmla="*/ 5 w 24"/>
                <a:gd name="T1" fmla="*/ 0 h 19"/>
                <a:gd name="T2" fmla="*/ 24 w 24"/>
                <a:gd name="T3" fmla="*/ 7 h 19"/>
                <a:gd name="T4" fmla="*/ 19 w 24"/>
                <a:gd name="T5" fmla="*/ 19 h 19"/>
                <a:gd name="T6" fmla="*/ 0 w 24"/>
                <a:gd name="T7" fmla="*/ 11 h 19"/>
                <a:gd name="T8" fmla="*/ 5 w 24"/>
                <a:gd name="T9" fmla="*/ 0 h 19"/>
              </a:gdLst>
              <a:ahLst/>
              <a:cxnLst>
                <a:cxn ang="0">
                  <a:pos x="T0" y="T1"/>
                </a:cxn>
                <a:cxn ang="0">
                  <a:pos x="T2" y="T3"/>
                </a:cxn>
                <a:cxn ang="0">
                  <a:pos x="T4" y="T5"/>
                </a:cxn>
                <a:cxn ang="0">
                  <a:pos x="T6" y="T7"/>
                </a:cxn>
                <a:cxn ang="0">
                  <a:pos x="T8" y="T9"/>
                </a:cxn>
              </a:cxnLst>
              <a:rect l="0" t="0" r="r" b="b"/>
              <a:pathLst>
                <a:path w="24" h="19">
                  <a:moveTo>
                    <a:pt x="5" y="0"/>
                  </a:moveTo>
                  <a:lnTo>
                    <a:pt x="24" y="7"/>
                  </a:lnTo>
                  <a:lnTo>
                    <a:pt x="19" y="19"/>
                  </a:lnTo>
                  <a:lnTo>
                    <a:pt x="0" y="11"/>
                  </a:lnTo>
                  <a:lnTo>
                    <a:pt x="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90" name="Freeform 248"/>
            <p:cNvSpPr>
              <a:spLocks/>
            </p:cNvSpPr>
            <p:nvPr/>
          </p:nvSpPr>
          <p:spPr bwMode="auto">
            <a:xfrm>
              <a:off x="3749675" y="6572250"/>
              <a:ext cx="33338" cy="38100"/>
            </a:xfrm>
            <a:custGeom>
              <a:avLst/>
              <a:gdLst>
                <a:gd name="T0" fmla="*/ 21 w 21"/>
                <a:gd name="T1" fmla="*/ 5 h 24"/>
                <a:gd name="T2" fmla="*/ 12 w 21"/>
                <a:gd name="T3" fmla="*/ 24 h 24"/>
                <a:gd name="T4" fmla="*/ 0 w 21"/>
                <a:gd name="T5" fmla="*/ 19 h 24"/>
                <a:gd name="T6" fmla="*/ 7 w 21"/>
                <a:gd name="T7" fmla="*/ 0 h 24"/>
                <a:gd name="T8" fmla="*/ 21 w 21"/>
                <a:gd name="T9" fmla="*/ 5 h 24"/>
              </a:gdLst>
              <a:ahLst/>
              <a:cxnLst>
                <a:cxn ang="0">
                  <a:pos x="T0" y="T1"/>
                </a:cxn>
                <a:cxn ang="0">
                  <a:pos x="T2" y="T3"/>
                </a:cxn>
                <a:cxn ang="0">
                  <a:pos x="T4" y="T5"/>
                </a:cxn>
                <a:cxn ang="0">
                  <a:pos x="T6" y="T7"/>
                </a:cxn>
                <a:cxn ang="0">
                  <a:pos x="T8" y="T9"/>
                </a:cxn>
              </a:cxnLst>
              <a:rect l="0" t="0" r="r" b="b"/>
              <a:pathLst>
                <a:path w="21" h="24">
                  <a:moveTo>
                    <a:pt x="21" y="5"/>
                  </a:moveTo>
                  <a:lnTo>
                    <a:pt x="12" y="24"/>
                  </a:lnTo>
                  <a:lnTo>
                    <a:pt x="0" y="19"/>
                  </a:lnTo>
                  <a:lnTo>
                    <a:pt x="7" y="0"/>
                  </a:lnTo>
                  <a:lnTo>
                    <a:pt x="2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91" name="Freeform 249"/>
            <p:cNvSpPr>
              <a:spLocks/>
            </p:cNvSpPr>
            <p:nvPr/>
          </p:nvSpPr>
          <p:spPr bwMode="auto">
            <a:xfrm>
              <a:off x="3686175" y="6429375"/>
              <a:ext cx="38100" cy="30163"/>
            </a:xfrm>
            <a:custGeom>
              <a:avLst/>
              <a:gdLst>
                <a:gd name="T0" fmla="*/ 19 w 24"/>
                <a:gd name="T1" fmla="*/ 19 h 19"/>
                <a:gd name="T2" fmla="*/ 0 w 24"/>
                <a:gd name="T3" fmla="*/ 12 h 19"/>
                <a:gd name="T4" fmla="*/ 7 w 24"/>
                <a:gd name="T5" fmla="*/ 0 h 19"/>
                <a:gd name="T6" fmla="*/ 24 w 24"/>
                <a:gd name="T7" fmla="*/ 7 h 19"/>
                <a:gd name="T8" fmla="*/ 19 w 24"/>
                <a:gd name="T9" fmla="*/ 19 h 19"/>
              </a:gdLst>
              <a:ahLst/>
              <a:cxnLst>
                <a:cxn ang="0">
                  <a:pos x="T0" y="T1"/>
                </a:cxn>
                <a:cxn ang="0">
                  <a:pos x="T2" y="T3"/>
                </a:cxn>
                <a:cxn ang="0">
                  <a:pos x="T4" y="T5"/>
                </a:cxn>
                <a:cxn ang="0">
                  <a:pos x="T6" y="T7"/>
                </a:cxn>
                <a:cxn ang="0">
                  <a:pos x="T8" y="T9"/>
                </a:cxn>
              </a:cxnLst>
              <a:rect l="0" t="0" r="r" b="b"/>
              <a:pathLst>
                <a:path w="24" h="19">
                  <a:moveTo>
                    <a:pt x="19" y="19"/>
                  </a:moveTo>
                  <a:lnTo>
                    <a:pt x="0" y="12"/>
                  </a:lnTo>
                  <a:lnTo>
                    <a:pt x="7" y="0"/>
                  </a:lnTo>
                  <a:lnTo>
                    <a:pt x="24" y="7"/>
                  </a:lnTo>
                  <a:lnTo>
                    <a:pt x="1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92" name="Freeform 250"/>
            <p:cNvSpPr>
              <a:spLocks/>
            </p:cNvSpPr>
            <p:nvPr/>
          </p:nvSpPr>
          <p:spPr bwMode="auto">
            <a:xfrm>
              <a:off x="3892550" y="6429375"/>
              <a:ext cx="38100" cy="30163"/>
            </a:xfrm>
            <a:custGeom>
              <a:avLst/>
              <a:gdLst>
                <a:gd name="T0" fmla="*/ 0 w 24"/>
                <a:gd name="T1" fmla="*/ 7 h 19"/>
                <a:gd name="T2" fmla="*/ 19 w 24"/>
                <a:gd name="T3" fmla="*/ 0 h 19"/>
                <a:gd name="T4" fmla="*/ 24 w 24"/>
                <a:gd name="T5" fmla="*/ 12 h 19"/>
                <a:gd name="T6" fmla="*/ 5 w 24"/>
                <a:gd name="T7" fmla="*/ 19 h 19"/>
                <a:gd name="T8" fmla="*/ 0 w 24"/>
                <a:gd name="T9" fmla="*/ 7 h 19"/>
              </a:gdLst>
              <a:ahLst/>
              <a:cxnLst>
                <a:cxn ang="0">
                  <a:pos x="T0" y="T1"/>
                </a:cxn>
                <a:cxn ang="0">
                  <a:pos x="T2" y="T3"/>
                </a:cxn>
                <a:cxn ang="0">
                  <a:pos x="T4" y="T5"/>
                </a:cxn>
                <a:cxn ang="0">
                  <a:pos x="T6" y="T7"/>
                </a:cxn>
                <a:cxn ang="0">
                  <a:pos x="T8" y="T9"/>
                </a:cxn>
              </a:cxnLst>
              <a:rect l="0" t="0" r="r" b="b"/>
              <a:pathLst>
                <a:path w="24" h="19">
                  <a:moveTo>
                    <a:pt x="0" y="7"/>
                  </a:moveTo>
                  <a:lnTo>
                    <a:pt x="19" y="0"/>
                  </a:lnTo>
                  <a:lnTo>
                    <a:pt x="24" y="12"/>
                  </a:lnTo>
                  <a:lnTo>
                    <a:pt x="5" y="19"/>
                  </a:lnTo>
                  <a:lnTo>
                    <a:pt x="0" y="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93" name="Freeform 251"/>
            <p:cNvSpPr>
              <a:spLocks/>
            </p:cNvSpPr>
            <p:nvPr/>
          </p:nvSpPr>
          <p:spPr bwMode="auto">
            <a:xfrm>
              <a:off x="3836988" y="6572250"/>
              <a:ext cx="28575" cy="38100"/>
            </a:xfrm>
            <a:custGeom>
              <a:avLst/>
              <a:gdLst>
                <a:gd name="T0" fmla="*/ 18 w 18"/>
                <a:gd name="T1" fmla="*/ 17 h 24"/>
                <a:gd name="T2" fmla="*/ 7 w 18"/>
                <a:gd name="T3" fmla="*/ 24 h 24"/>
                <a:gd name="T4" fmla="*/ 0 w 18"/>
                <a:gd name="T5" fmla="*/ 5 h 24"/>
                <a:gd name="T6" fmla="*/ 11 w 18"/>
                <a:gd name="T7" fmla="*/ 0 h 24"/>
                <a:gd name="T8" fmla="*/ 18 w 18"/>
                <a:gd name="T9" fmla="*/ 17 h 24"/>
              </a:gdLst>
              <a:ahLst/>
              <a:cxnLst>
                <a:cxn ang="0">
                  <a:pos x="T0" y="T1"/>
                </a:cxn>
                <a:cxn ang="0">
                  <a:pos x="T2" y="T3"/>
                </a:cxn>
                <a:cxn ang="0">
                  <a:pos x="T4" y="T5"/>
                </a:cxn>
                <a:cxn ang="0">
                  <a:pos x="T6" y="T7"/>
                </a:cxn>
                <a:cxn ang="0">
                  <a:pos x="T8" y="T9"/>
                </a:cxn>
              </a:cxnLst>
              <a:rect l="0" t="0" r="r" b="b"/>
              <a:pathLst>
                <a:path w="18" h="24">
                  <a:moveTo>
                    <a:pt x="18" y="17"/>
                  </a:moveTo>
                  <a:lnTo>
                    <a:pt x="7" y="24"/>
                  </a:lnTo>
                  <a:lnTo>
                    <a:pt x="0" y="5"/>
                  </a:lnTo>
                  <a:lnTo>
                    <a:pt x="11" y="0"/>
                  </a:lnTo>
                  <a:lnTo>
                    <a:pt x="18"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94" name="Freeform 252"/>
            <p:cNvSpPr>
              <a:spLocks/>
            </p:cNvSpPr>
            <p:nvPr/>
          </p:nvSpPr>
          <p:spPr bwMode="auto">
            <a:xfrm>
              <a:off x="3686175" y="6516688"/>
              <a:ext cx="38100" cy="30163"/>
            </a:xfrm>
            <a:custGeom>
              <a:avLst/>
              <a:gdLst>
                <a:gd name="T0" fmla="*/ 24 w 24"/>
                <a:gd name="T1" fmla="*/ 11 h 19"/>
                <a:gd name="T2" fmla="*/ 7 w 24"/>
                <a:gd name="T3" fmla="*/ 19 h 19"/>
                <a:gd name="T4" fmla="*/ 0 w 24"/>
                <a:gd name="T5" fmla="*/ 7 h 19"/>
                <a:gd name="T6" fmla="*/ 19 w 24"/>
                <a:gd name="T7" fmla="*/ 0 h 19"/>
                <a:gd name="T8" fmla="*/ 24 w 24"/>
                <a:gd name="T9" fmla="*/ 11 h 19"/>
              </a:gdLst>
              <a:ahLst/>
              <a:cxnLst>
                <a:cxn ang="0">
                  <a:pos x="T0" y="T1"/>
                </a:cxn>
                <a:cxn ang="0">
                  <a:pos x="T2" y="T3"/>
                </a:cxn>
                <a:cxn ang="0">
                  <a:pos x="T4" y="T5"/>
                </a:cxn>
                <a:cxn ang="0">
                  <a:pos x="T6" y="T7"/>
                </a:cxn>
                <a:cxn ang="0">
                  <a:pos x="T8" y="T9"/>
                </a:cxn>
              </a:cxnLst>
              <a:rect l="0" t="0" r="r" b="b"/>
              <a:pathLst>
                <a:path w="24" h="19">
                  <a:moveTo>
                    <a:pt x="24" y="11"/>
                  </a:moveTo>
                  <a:lnTo>
                    <a:pt x="7" y="19"/>
                  </a:lnTo>
                  <a:lnTo>
                    <a:pt x="0" y="7"/>
                  </a:lnTo>
                  <a:lnTo>
                    <a:pt x="19" y="0"/>
                  </a:lnTo>
                  <a:lnTo>
                    <a:pt x="24"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395" name="Freeform 253"/>
            <p:cNvSpPr>
              <a:spLocks/>
            </p:cNvSpPr>
            <p:nvPr/>
          </p:nvSpPr>
          <p:spPr bwMode="auto">
            <a:xfrm>
              <a:off x="3749675" y="6365875"/>
              <a:ext cx="30163" cy="38100"/>
            </a:xfrm>
            <a:custGeom>
              <a:avLst/>
              <a:gdLst>
                <a:gd name="T0" fmla="*/ 19 w 19"/>
                <a:gd name="T1" fmla="*/ 19 h 24"/>
                <a:gd name="T2" fmla="*/ 7 w 19"/>
                <a:gd name="T3" fmla="*/ 24 h 24"/>
                <a:gd name="T4" fmla="*/ 0 w 19"/>
                <a:gd name="T5" fmla="*/ 7 h 24"/>
                <a:gd name="T6" fmla="*/ 12 w 19"/>
                <a:gd name="T7" fmla="*/ 0 h 24"/>
                <a:gd name="T8" fmla="*/ 19 w 19"/>
                <a:gd name="T9" fmla="*/ 19 h 24"/>
              </a:gdLst>
              <a:ahLst/>
              <a:cxnLst>
                <a:cxn ang="0">
                  <a:pos x="T0" y="T1"/>
                </a:cxn>
                <a:cxn ang="0">
                  <a:pos x="T2" y="T3"/>
                </a:cxn>
                <a:cxn ang="0">
                  <a:pos x="T4" y="T5"/>
                </a:cxn>
                <a:cxn ang="0">
                  <a:pos x="T6" y="T7"/>
                </a:cxn>
                <a:cxn ang="0">
                  <a:pos x="T8" y="T9"/>
                </a:cxn>
              </a:cxnLst>
              <a:rect l="0" t="0" r="r" b="b"/>
              <a:pathLst>
                <a:path w="19" h="24">
                  <a:moveTo>
                    <a:pt x="19" y="19"/>
                  </a:moveTo>
                  <a:lnTo>
                    <a:pt x="7" y="24"/>
                  </a:lnTo>
                  <a:lnTo>
                    <a:pt x="0" y="7"/>
                  </a:lnTo>
                  <a:lnTo>
                    <a:pt x="12" y="0"/>
                  </a:lnTo>
                  <a:lnTo>
                    <a:pt x="19"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grpSp>
      <p:grpSp>
        <p:nvGrpSpPr>
          <p:cNvPr id="19" name="Group 18"/>
          <p:cNvGrpSpPr/>
          <p:nvPr/>
        </p:nvGrpSpPr>
        <p:grpSpPr>
          <a:xfrm>
            <a:off x="185507" y="0"/>
            <a:ext cx="6775282" cy="4448248"/>
            <a:chOff x="295275" y="0"/>
            <a:chExt cx="10628313" cy="7366000"/>
          </a:xfrm>
          <a:solidFill>
            <a:schemeClr val="accent2"/>
          </a:solidFill>
        </p:grpSpPr>
        <p:sp>
          <p:nvSpPr>
            <p:cNvPr id="127" name="Freeform 257"/>
            <p:cNvSpPr>
              <a:spLocks/>
            </p:cNvSpPr>
            <p:nvPr/>
          </p:nvSpPr>
          <p:spPr bwMode="auto">
            <a:xfrm>
              <a:off x="3749675" y="6727825"/>
              <a:ext cx="247650" cy="427038"/>
            </a:xfrm>
            <a:custGeom>
              <a:avLst/>
              <a:gdLst>
                <a:gd name="T0" fmla="*/ 0 w 66"/>
                <a:gd name="T1" fmla="*/ 79 h 114"/>
                <a:gd name="T2" fmla="*/ 0 w 66"/>
                <a:gd name="T3" fmla="*/ 95 h 114"/>
                <a:gd name="T4" fmla="*/ 19 w 66"/>
                <a:gd name="T5" fmla="*/ 114 h 114"/>
                <a:gd name="T6" fmla="*/ 47 w 66"/>
                <a:gd name="T7" fmla="*/ 114 h 114"/>
                <a:gd name="T8" fmla="*/ 66 w 66"/>
                <a:gd name="T9" fmla="*/ 95 h 114"/>
                <a:gd name="T10" fmla="*/ 66 w 66"/>
                <a:gd name="T11" fmla="*/ 79 h 114"/>
                <a:gd name="T12" fmla="*/ 42 w 66"/>
                <a:gd name="T13" fmla="*/ 79 h 114"/>
                <a:gd name="T14" fmla="*/ 42 w 66"/>
                <a:gd name="T15" fmla="*/ 65 h 114"/>
                <a:gd name="T16" fmla="*/ 66 w 66"/>
                <a:gd name="T17" fmla="*/ 65 h 114"/>
                <a:gd name="T18" fmla="*/ 66 w 66"/>
                <a:gd name="T19" fmla="*/ 43 h 114"/>
                <a:gd name="T20" fmla="*/ 42 w 66"/>
                <a:gd name="T21" fmla="*/ 43 h 114"/>
                <a:gd name="T22" fmla="*/ 42 w 66"/>
                <a:gd name="T23" fmla="*/ 29 h 114"/>
                <a:gd name="T24" fmla="*/ 66 w 66"/>
                <a:gd name="T25" fmla="*/ 29 h 114"/>
                <a:gd name="T26" fmla="*/ 66 w 66"/>
                <a:gd name="T27" fmla="*/ 19 h 114"/>
                <a:gd name="T28" fmla="*/ 47 w 66"/>
                <a:gd name="T29" fmla="*/ 0 h 114"/>
                <a:gd name="T30" fmla="*/ 19 w 66"/>
                <a:gd name="T31" fmla="*/ 0 h 114"/>
                <a:gd name="T32" fmla="*/ 0 w 66"/>
                <a:gd name="T33" fmla="*/ 19 h 114"/>
                <a:gd name="T34" fmla="*/ 0 w 66"/>
                <a:gd name="T35" fmla="*/ 29 h 114"/>
                <a:gd name="T36" fmla="*/ 23 w 66"/>
                <a:gd name="T37" fmla="*/ 29 h 114"/>
                <a:gd name="T38" fmla="*/ 23 w 66"/>
                <a:gd name="T39" fmla="*/ 43 h 114"/>
                <a:gd name="T40" fmla="*/ 0 w 66"/>
                <a:gd name="T41" fmla="*/ 43 h 114"/>
                <a:gd name="T42" fmla="*/ 0 w 66"/>
                <a:gd name="T43" fmla="*/ 65 h 114"/>
                <a:gd name="T44" fmla="*/ 23 w 66"/>
                <a:gd name="T45" fmla="*/ 65 h 114"/>
                <a:gd name="T46" fmla="*/ 23 w 66"/>
                <a:gd name="T47" fmla="*/ 79 h 114"/>
                <a:gd name="T48" fmla="*/ 0 w 66"/>
                <a:gd name="T49" fmla="*/ 7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6" h="114">
                  <a:moveTo>
                    <a:pt x="0" y="79"/>
                  </a:moveTo>
                  <a:cubicBezTo>
                    <a:pt x="0" y="95"/>
                    <a:pt x="0" y="95"/>
                    <a:pt x="0" y="95"/>
                  </a:cubicBezTo>
                  <a:cubicBezTo>
                    <a:pt x="0" y="105"/>
                    <a:pt x="8" y="114"/>
                    <a:pt x="19" y="114"/>
                  </a:cubicBezTo>
                  <a:cubicBezTo>
                    <a:pt x="47" y="114"/>
                    <a:pt x="47" y="114"/>
                    <a:pt x="47" y="114"/>
                  </a:cubicBezTo>
                  <a:cubicBezTo>
                    <a:pt x="58" y="114"/>
                    <a:pt x="66" y="105"/>
                    <a:pt x="66" y="95"/>
                  </a:cubicBezTo>
                  <a:cubicBezTo>
                    <a:pt x="66" y="79"/>
                    <a:pt x="66" y="79"/>
                    <a:pt x="66" y="79"/>
                  </a:cubicBezTo>
                  <a:cubicBezTo>
                    <a:pt x="42" y="79"/>
                    <a:pt x="42" y="79"/>
                    <a:pt x="42" y="79"/>
                  </a:cubicBezTo>
                  <a:cubicBezTo>
                    <a:pt x="42" y="65"/>
                    <a:pt x="42" y="65"/>
                    <a:pt x="42" y="65"/>
                  </a:cubicBezTo>
                  <a:cubicBezTo>
                    <a:pt x="66" y="65"/>
                    <a:pt x="66" y="65"/>
                    <a:pt x="66" y="65"/>
                  </a:cubicBezTo>
                  <a:cubicBezTo>
                    <a:pt x="66" y="43"/>
                    <a:pt x="66" y="43"/>
                    <a:pt x="66" y="43"/>
                  </a:cubicBezTo>
                  <a:cubicBezTo>
                    <a:pt x="42" y="43"/>
                    <a:pt x="42" y="43"/>
                    <a:pt x="42" y="43"/>
                  </a:cubicBezTo>
                  <a:cubicBezTo>
                    <a:pt x="42" y="29"/>
                    <a:pt x="42" y="29"/>
                    <a:pt x="42" y="29"/>
                  </a:cubicBezTo>
                  <a:cubicBezTo>
                    <a:pt x="66" y="29"/>
                    <a:pt x="66" y="29"/>
                    <a:pt x="66" y="29"/>
                  </a:cubicBezTo>
                  <a:cubicBezTo>
                    <a:pt x="66" y="19"/>
                    <a:pt x="66" y="19"/>
                    <a:pt x="66" y="19"/>
                  </a:cubicBezTo>
                  <a:cubicBezTo>
                    <a:pt x="66" y="9"/>
                    <a:pt x="58" y="0"/>
                    <a:pt x="47" y="0"/>
                  </a:cubicBezTo>
                  <a:cubicBezTo>
                    <a:pt x="19" y="0"/>
                    <a:pt x="19" y="0"/>
                    <a:pt x="19" y="0"/>
                  </a:cubicBezTo>
                  <a:cubicBezTo>
                    <a:pt x="8" y="0"/>
                    <a:pt x="0" y="9"/>
                    <a:pt x="0" y="19"/>
                  </a:cubicBezTo>
                  <a:cubicBezTo>
                    <a:pt x="0" y="29"/>
                    <a:pt x="0" y="29"/>
                    <a:pt x="0" y="29"/>
                  </a:cubicBezTo>
                  <a:cubicBezTo>
                    <a:pt x="23" y="29"/>
                    <a:pt x="23" y="29"/>
                    <a:pt x="23" y="29"/>
                  </a:cubicBezTo>
                  <a:cubicBezTo>
                    <a:pt x="23" y="43"/>
                    <a:pt x="23" y="43"/>
                    <a:pt x="23" y="43"/>
                  </a:cubicBezTo>
                  <a:cubicBezTo>
                    <a:pt x="0" y="43"/>
                    <a:pt x="0" y="43"/>
                    <a:pt x="0" y="43"/>
                  </a:cubicBezTo>
                  <a:cubicBezTo>
                    <a:pt x="0" y="65"/>
                    <a:pt x="0" y="65"/>
                    <a:pt x="0" y="65"/>
                  </a:cubicBezTo>
                  <a:cubicBezTo>
                    <a:pt x="23" y="65"/>
                    <a:pt x="23" y="65"/>
                    <a:pt x="23" y="65"/>
                  </a:cubicBezTo>
                  <a:cubicBezTo>
                    <a:pt x="23" y="79"/>
                    <a:pt x="23" y="79"/>
                    <a:pt x="23" y="79"/>
                  </a:cubicBezTo>
                  <a:lnTo>
                    <a:pt x="0" y="7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28" name="Freeform 258"/>
            <p:cNvSpPr>
              <a:spLocks/>
            </p:cNvSpPr>
            <p:nvPr/>
          </p:nvSpPr>
          <p:spPr bwMode="auto">
            <a:xfrm>
              <a:off x="3675063" y="7105650"/>
              <a:ext cx="396875" cy="260350"/>
            </a:xfrm>
            <a:custGeom>
              <a:avLst/>
              <a:gdLst>
                <a:gd name="T0" fmla="*/ 0 w 106"/>
                <a:gd name="T1" fmla="*/ 3 h 69"/>
                <a:gd name="T2" fmla="*/ 35 w 106"/>
                <a:gd name="T3" fmla="*/ 33 h 69"/>
                <a:gd name="T4" fmla="*/ 46 w 106"/>
                <a:gd name="T5" fmla="*/ 33 h 69"/>
                <a:gd name="T6" fmla="*/ 46 w 106"/>
                <a:gd name="T7" fmla="*/ 55 h 69"/>
                <a:gd name="T8" fmla="*/ 32 w 106"/>
                <a:gd name="T9" fmla="*/ 55 h 69"/>
                <a:gd name="T10" fmla="*/ 32 w 106"/>
                <a:gd name="T11" fmla="*/ 69 h 69"/>
                <a:gd name="T12" fmla="*/ 74 w 106"/>
                <a:gd name="T13" fmla="*/ 69 h 69"/>
                <a:gd name="T14" fmla="*/ 74 w 106"/>
                <a:gd name="T15" fmla="*/ 55 h 69"/>
                <a:gd name="T16" fmla="*/ 60 w 106"/>
                <a:gd name="T17" fmla="*/ 55 h 69"/>
                <a:gd name="T18" fmla="*/ 60 w 106"/>
                <a:gd name="T19" fmla="*/ 33 h 69"/>
                <a:gd name="T20" fmla="*/ 71 w 106"/>
                <a:gd name="T21" fmla="*/ 33 h 69"/>
                <a:gd name="T22" fmla="*/ 106 w 106"/>
                <a:gd name="T23" fmla="*/ 3 h 69"/>
                <a:gd name="T24" fmla="*/ 92 w 106"/>
                <a:gd name="T25" fmla="*/ 0 h 69"/>
                <a:gd name="T26" fmla="*/ 71 w 106"/>
                <a:gd name="T27" fmla="*/ 19 h 69"/>
                <a:gd name="T28" fmla="*/ 35 w 106"/>
                <a:gd name="T29" fmla="*/ 19 h 69"/>
                <a:gd name="T30" fmla="*/ 14 w 106"/>
                <a:gd name="T31" fmla="*/ 0 h 69"/>
                <a:gd name="T32" fmla="*/ 0 w 106"/>
                <a:gd name="T33" fmla="*/ 3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6" h="69">
                  <a:moveTo>
                    <a:pt x="0" y="3"/>
                  </a:moveTo>
                  <a:cubicBezTo>
                    <a:pt x="3" y="20"/>
                    <a:pt x="18" y="33"/>
                    <a:pt x="35" y="33"/>
                  </a:cubicBezTo>
                  <a:cubicBezTo>
                    <a:pt x="46" y="33"/>
                    <a:pt x="46" y="33"/>
                    <a:pt x="46" y="33"/>
                  </a:cubicBezTo>
                  <a:cubicBezTo>
                    <a:pt x="46" y="55"/>
                    <a:pt x="46" y="55"/>
                    <a:pt x="46" y="55"/>
                  </a:cubicBezTo>
                  <a:cubicBezTo>
                    <a:pt x="32" y="55"/>
                    <a:pt x="32" y="55"/>
                    <a:pt x="32" y="55"/>
                  </a:cubicBezTo>
                  <a:cubicBezTo>
                    <a:pt x="32" y="69"/>
                    <a:pt x="32" y="69"/>
                    <a:pt x="32" y="69"/>
                  </a:cubicBezTo>
                  <a:cubicBezTo>
                    <a:pt x="74" y="69"/>
                    <a:pt x="74" y="69"/>
                    <a:pt x="74" y="69"/>
                  </a:cubicBezTo>
                  <a:cubicBezTo>
                    <a:pt x="74" y="55"/>
                    <a:pt x="74" y="55"/>
                    <a:pt x="74" y="55"/>
                  </a:cubicBezTo>
                  <a:cubicBezTo>
                    <a:pt x="60" y="55"/>
                    <a:pt x="60" y="55"/>
                    <a:pt x="60" y="55"/>
                  </a:cubicBezTo>
                  <a:cubicBezTo>
                    <a:pt x="60" y="33"/>
                    <a:pt x="60" y="33"/>
                    <a:pt x="60" y="33"/>
                  </a:cubicBezTo>
                  <a:cubicBezTo>
                    <a:pt x="71" y="33"/>
                    <a:pt x="71" y="33"/>
                    <a:pt x="71" y="33"/>
                  </a:cubicBezTo>
                  <a:cubicBezTo>
                    <a:pt x="88" y="33"/>
                    <a:pt x="103" y="18"/>
                    <a:pt x="106" y="3"/>
                  </a:cubicBezTo>
                  <a:cubicBezTo>
                    <a:pt x="92" y="0"/>
                    <a:pt x="92" y="0"/>
                    <a:pt x="92" y="0"/>
                  </a:cubicBezTo>
                  <a:cubicBezTo>
                    <a:pt x="90" y="9"/>
                    <a:pt x="81" y="19"/>
                    <a:pt x="71" y="19"/>
                  </a:cubicBezTo>
                  <a:cubicBezTo>
                    <a:pt x="35" y="19"/>
                    <a:pt x="35" y="19"/>
                    <a:pt x="35" y="19"/>
                  </a:cubicBezTo>
                  <a:cubicBezTo>
                    <a:pt x="25" y="19"/>
                    <a:pt x="16" y="10"/>
                    <a:pt x="14" y="0"/>
                  </a:cubicBezTo>
                  <a:lnTo>
                    <a:pt x="0" y="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29" name="Freeform 259"/>
            <p:cNvSpPr>
              <a:spLocks/>
            </p:cNvSpPr>
            <p:nvPr/>
          </p:nvSpPr>
          <p:spPr bwMode="auto">
            <a:xfrm>
              <a:off x="5307013" y="3019425"/>
              <a:ext cx="601663" cy="563563"/>
            </a:xfrm>
            <a:custGeom>
              <a:avLst/>
              <a:gdLst>
                <a:gd name="T0" fmla="*/ 27 w 160"/>
                <a:gd name="T1" fmla="*/ 150 h 150"/>
                <a:gd name="T2" fmla="*/ 55 w 160"/>
                <a:gd name="T3" fmla="*/ 123 h 150"/>
                <a:gd name="T4" fmla="*/ 55 w 160"/>
                <a:gd name="T5" fmla="*/ 123 h 150"/>
                <a:gd name="T6" fmla="*/ 55 w 160"/>
                <a:gd name="T7" fmla="*/ 34 h 150"/>
                <a:gd name="T8" fmla="*/ 143 w 160"/>
                <a:gd name="T9" fmla="*/ 34 h 150"/>
                <a:gd name="T10" fmla="*/ 143 w 160"/>
                <a:gd name="T11" fmla="*/ 97 h 150"/>
                <a:gd name="T12" fmla="*/ 132 w 160"/>
                <a:gd name="T13" fmla="*/ 96 h 150"/>
                <a:gd name="T14" fmla="*/ 105 w 160"/>
                <a:gd name="T15" fmla="*/ 123 h 150"/>
                <a:gd name="T16" fmla="*/ 132 w 160"/>
                <a:gd name="T17" fmla="*/ 150 h 150"/>
                <a:gd name="T18" fmla="*/ 160 w 160"/>
                <a:gd name="T19" fmla="*/ 123 h 150"/>
                <a:gd name="T20" fmla="*/ 160 w 160"/>
                <a:gd name="T21" fmla="*/ 123 h 150"/>
                <a:gd name="T22" fmla="*/ 160 w 160"/>
                <a:gd name="T23" fmla="*/ 123 h 150"/>
                <a:gd name="T24" fmla="*/ 160 w 160"/>
                <a:gd name="T25" fmla="*/ 34 h 150"/>
                <a:gd name="T26" fmla="*/ 160 w 160"/>
                <a:gd name="T27" fmla="*/ 0 h 150"/>
                <a:gd name="T28" fmla="*/ 143 w 160"/>
                <a:gd name="T29" fmla="*/ 0 h 150"/>
                <a:gd name="T30" fmla="*/ 55 w 160"/>
                <a:gd name="T31" fmla="*/ 0 h 150"/>
                <a:gd name="T32" fmla="*/ 37 w 160"/>
                <a:gd name="T33" fmla="*/ 0 h 150"/>
                <a:gd name="T34" fmla="*/ 37 w 160"/>
                <a:gd name="T35" fmla="*/ 34 h 150"/>
                <a:gd name="T36" fmla="*/ 37 w 160"/>
                <a:gd name="T37" fmla="*/ 97 h 150"/>
                <a:gd name="T38" fmla="*/ 27 w 160"/>
                <a:gd name="T39" fmla="*/ 96 h 150"/>
                <a:gd name="T40" fmla="*/ 0 w 160"/>
                <a:gd name="T41" fmla="*/ 123 h 150"/>
                <a:gd name="T42" fmla="*/ 27 w 160"/>
                <a:gd name="T43"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60" h="150">
                  <a:moveTo>
                    <a:pt x="27" y="150"/>
                  </a:moveTo>
                  <a:cubicBezTo>
                    <a:pt x="42" y="150"/>
                    <a:pt x="55" y="138"/>
                    <a:pt x="55" y="123"/>
                  </a:cubicBezTo>
                  <a:cubicBezTo>
                    <a:pt x="55" y="123"/>
                    <a:pt x="55" y="123"/>
                    <a:pt x="55" y="123"/>
                  </a:cubicBezTo>
                  <a:cubicBezTo>
                    <a:pt x="55" y="34"/>
                    <a:pt x="55" y="34"/>
                    <a:pt x="55" y="34"/>
                  </a:cubicBezTo>
                  <a:cubicBezTo>
                    <a:pt x="143" y="34"/>
                    <a:pt x="143" y="34"/>
                    <a:pt x="143" y="34"/>
                  </a:cubicBezTo>
                  <a:cubicBezTo>
                    <a:pt x="143" y="97"/>
                    <a:pt x="143" y="97"/>
                    <a:pt x="143" y="97"/>
                  </a:cubicBezTo>
                  <a:cubicBezTo>
                    <a:pt x="139" y="96"/>
                    <a:pt x="136" y="96"/>
                    <a:pt x="132" y="96"/>
                  </a:cubicBezTo>
                  <a:cubicBezTo>
                    <a:pt x="117" y="96"/>
                    <a:pt x="105" y="108"/>
                    <a:pt x="105" y="123"/>
                  </a:cubicBezTo>
                  <a:cubicBezTo>
                    <a:pt x="105" y="138"/>
                    <a:pt x="117" y="150"/>
                    <a:pt x="132" y="150"/>
                  </a:cubicBezTo>
                  <a:cubicBezTo>
                    <a:pt x="147" y="150"/>
                    <a:pt x="160" y="138"/>
                    <a:pt x="160" y="123"/>
                  </a:cubicBezTo>
                  <a:cubicBezTo>
                    <a:pt x="160" y="123"/>
                    <a:pt x="160" y="123"/>
                    <a:pt x="160" y="123"/>
                  </a:cubicBezTo>
                  <a:cubicBezTo>
                    <a:pt x="160" y="123"/>
                    <a:pt x="160" y="123"/>
                    <a:pt x="160" y="123"/>
                  </a:cubicBezTo>
                  <a:cubicBezTo>
                    <a:pt x="160" y="34"/>
                    <a:pt x="160" y="34"/>
                    <a:pt x="160" y="34"/>
                  </a:cubicBezTo>
                  <a:cubicBezTo>
                    <a:pt x="160" y="0"/>
                    <a:pt x="160" y="0"/>
                    <a:pt x="160" y="0"/>
                  </a:cubicBezTo>
                  <a:cubicBezTo>
                    <a:pt x="143" y="0"/>
                    <a:pt x="143" y="0"/>
                    <a:pt x="143" y="0"/>
                  </a:cubicBezTo>
                  <a:cubicBezTo>
                    <a:pt x="55" y="0"/>
                    <a:pt x="55" y="0"/>
                    <a:pt x="55" y="0"/>
                  </a:cubicBezTo>
                  <a:cubicBezTo>
                    <a:pt x="37" y="0"/>
                    <a:pt x="37" y="0"/>
                    <a:pt x="37" y="0"/>
                  </a:cubicBezTo>
                  <a:cubicBezTo>
                    <a:pt x="37" y="34"/>
                    <a:pt x="37" y="34"/>
                    <a:pt x="37" y="34"/>
                  </a:cubicBezTo>
                  <a:cubicBezTo>
                    <a:pt x="37" y="97"/>
                    <a:pt x="37" y="97"/>
                    <a:pt x="37" y="97"/>
                  </a:cubicBezTo>
                  <a:cubicBezTo>
                    <a:pt x="34" y="96"/>
                    <a:pt x="31" y="96"/>
                    <a:pt x="27" y="96"/>
                  </a:cubicBezTo>
                  <a:cubicBezTo>
                    <a:pt x="12" y="96"/>
                    <a:pt x="0" y="108"/>
                    <a:pt x="0" y="123"/>
                  </a:cubicBezTo>
                  <a:cubicBezTo>
                    <a:pt x="0" y="138"/>
                    <a:pt x="12" y="150"/>
                    <a:pt x="27" y="1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30" name="Oval 260"/>
            <p:cNvSpPr>
              <a:spLocks noChangeArrowheads="1"/>
            </p:cNvSpPr>
            <p:nvPr/>
          </p:nvSpPr>
          <p:spPr bwMode="auto">
            <a:xfrm>
              <a:off x="2795588" y="2185988"/>
              <a:ext cx="139700"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31" name="Freeform 261"/>
            <p:cNvSpPr>
              <a:spLocks/>
            </p:cNvSpPr>
            <p:nvPr/>
          </p:nvSpPr>
          <p:spPr bwMode="auto">
            <a:xfrm>
              <a:off x="2693988" y="2351088"/>
              <a:ext cx="338138" cy="514350"/>
            </a:xfrm>
            <a:custGeom>
              <a:avLst/>
              <a:gdLst>
                <a:gd name="T0" fmla="*/ 38 w 213"/>
                <a:gd name="T1" fmla="*/ 59 h 324"/>
                <a:gd name="T2" fmla="*/ 50 w 213"/>
                <a:gd name="T3" fmla="*/ 59 h 324"/>
                <a:gd name="T4" fmla="*/ 50 w 213"/>
                <a:gd name="T5" fmla="*/ 166 h 324"/>
                <a:gd name="T6" fmla="*/ 50 w 213"/>
                <a:gd name="T7" fmla="*/ 166 h 324"/>
                <a:gd name="T8" fmla="*/ 50 w 213"/>
                <a:gd name="T9" fmla="*/ 324 h 324"/>
                <a:gd name="T10" fmla="*/ 100 w 213"/>
                <a:gd name="T11" fmla="*/ 324 h 324"/>
                <a:gd name="T12" fmla="*/ 100 w 213"/>
                <a:gd name="T13" fmla="*/ 154 h 324"/>
                <a:gd name="T14" fmla="*/ 116 w 213"/>
                <a:gd name="T15" fmla="*/ 154 h 324"/>
                <a:gd name="T16" fmla="*/ 116 w 213"/>
                <a:gd name="T17" fmla="*/ 324 h 324"/>
                <a:gd name="T18" fmla="*/ 166 w 213"/>
                <a:gd name="T19" fmla="*/ 324 h 324"/>
                <a:gd name="T20" fmla="*/ 166 w 213"/>
                <a:gd name="T21" fmla="*/ 154 h 324"/>
                <a:gd name="T22" fmla="*/ 166 w 213"/>
                <a:gd name="T23" fmla="*/ 154 h 324"/>
                <a:gd name="T24" fmla="*/ 166 w 213"/>
                <a:gd name="T25" fmla="*/ 59 h 324"/>
                <a:gd name="T26" fmla="*/ 178 w 213"/>
                <a:gd name="T27" fmla="*/ 59 h 324"/>
                <a:gd name="T28" fmla="*/ 178 w 213"/>
                <a:gd name="T29" fmla="*/ 154 h 324"/>
                <a:gd name="T30" fmla="*/ 213 w 213"/>
                <a:gd name="T31" fmla="*/ 154 h 324"/>
                <a:gd name="T32" fmla="*/ 213 w 213"/>
                <a:gd name="T33" fmla="*/ 0 h 324"/>
                <a:gd name="T34" fmla="*/ 0 w 213"/>
                <a:gd name="T35" fmla="*/ 0 h 324"/>
                <a:gd name="T36" fmla="*/ 0 w 213"/>
                <a:gd name="T37" fmla="*/ 154 h 324"/>
                <a:gd name="T38" fmla="*/ 38 w 213"/>
                <a:gd name="T39" fmla="*/ 154 h 324"/>
                <a:gd name="T40" fmla="*/ 38 w 213"/>
                <a:gd name="T41" fmla="*/ 59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13" h="324">
                  <a:moveTo>
                    <a:pt x="38" y="59"/>
                  </a:moveTo>
                  <a:lnTo>
                    <a:pt x="50" y="59"/>
                  </a:lnTo>
                  <a:lnTo>
                    <a:pt x="50" y="166"/>
                  </a:lnTo>
                  <a:lnTo>
                    <a:pt x="50" y="166"/>
                  </a:lnTo>
                  <a:lnTo>
                    <a:pt x="50" y="324"/>
                  </a:lnTo>
                  <a:lnTo>
                    <a:pt x="100" y="324"/>
                  </a:lnTo>
                  <a:lnTo>
                    <a:pt x="100" y="154"/>
                  </a:lnTo>
                  <a:lnTo>
                    <a:pt x="116" y="154"/>
                  </a:lnTo>
                  <a:lnTo>
                    <a:pt x="116" y="324"/>
                  </a:lnTo>
                  <a:lnTo>
                    <a:pt x="166" y="324"/>
                  </a:lnTo>
                  <a:lnTo>
                    <a:pt x="166" y="154"/>
                  </a:lnTo>
                  <a:lnTo>
                    <a:pt x="166" y="154"/>
                  </a:lnTo>
                  <a:lnTo>
                    <a:pt x="166" y="59"/>
                  </a:lnTo>
                  <a:lnTo>
                    <a:pt x="178" y="59"/>
                  </a:lnTo>
                  <a:lnTo>
                    <a:pt x="178" y="154"/>
                  </a:lnTo>
                  <a:lnTo>
                    <a:pt x="213" y="154"/>
                  </a:lnTo>
                  <a:lnTo>
                    <a:pt x="213" y="0"/>
                  </a:lnTo>
                  <a:lnTo>
                    <a:pt x="0" y="0"/>
                  </a:lnTo>
                  <a:lnTo>
                    <a:pt x="0" y="154"/>
                  </a:lnTo>
                  <a:lnTo>
                    <a:pt x="38" y="154"/>
                  </a:lnTo>
                  <a:lnTo>
                    <a:pt x="38"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32" name="Oval 262"/>
            <p:cNvSpPr>
              <a:spLocks noChangeArrowheads="1"/>
            </p:cNvSpPr>
            <p:nvPr/>
          </p:nvSpPr>
          <p:spPr bwMode="auto">
            <a:xfrm>
              <a:off x="3175000" y="2185988"/>
              <a:ext cx="139700"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33" name="Freeform 263"/>
            <p:cNvSpPr>
              <a:spLocks/>
            </p:cNvSpPr>
            <p:nvPr/>
          </p:nvSpPr>
          <p:spPr bwMode="auto">
            <a:xfrm>
              <a:off x="3051175" y="2351088"/>
              <a:ext cx="387350" cy="514350"/>
            </a:xfrm>
            <a:custGeom>
              <a:avLst/>
              <a:gdLst>
                <a:gd name="T0" fmla="*/ 210 w 244"/>
                <a:gd name="T1" fmla="*/ 154 h 324"/>
                <a:gd name="T2" fmla="*/ 244 w 244"/>
                <a:gd name="T3" fmla="*/ 154 h 324"/>
                <a:gd name="T4" fmla="*/ 201 w 244"/>
                <a:gd name="T5" fmla="*/ 0 h 324"/>
                <a:gd name="T6" fmla="*/ 45 w 244"/>
                <a:gd name="T7" fmla="*/ 0 h 324"/>
                <a:gd name="T8" fmla="*/ 0 w 244"/>
                <a:gd name="T9" fmla="*/ 154 h 324"/>
                <a:gd name="T10" fmla="*/ 35 w 244"/>
                <a:gd name="T11" fmla="*/ 154 h 324"/>
                <a:gd name="T12" fmla="*/ 62 w 244"/>
                <a:gd name="T13" fmla="*/ 59 h 324"/>
                <a:gd name="T14" fmla="*/ 71 w 244"/>
                <a:gd name="T15" fmla="*/ 59 h 324"/>
                <a:gd name="T16" fmla="*/ 26 w 244"/>
                <a:gd name="T17" fmla="*/ 232 h 324"/>
                <a:gd name="T18" fmla="*/ 64 w 244"/>
                <a:gd name="T19" fmla="*/ 232 h 324"/>
                <a:gd name="T20" fmla="*/ 64 w 244"/>
                <a:gd name="T21" fmla="*/ 324 h 324"/>
                <a:gd name="T22" fmla="*/ 114 w 244"/>
                <a:gd name="T23" fmla="*/ 324 h 324"/>
                <a:gd name="T24" fmla="*/ 114 w 244"/>
                <a:gd name="T25" fmla="*/ 232 h 324"/>
                <a:gd name="T26" fmla="*/ 130 w 244"/>
                <a:gd name="T27" fmla="*/ 232 h 324"/>
                <a:gd name="T28" fmla="*/ 130 w 244"/>
                <a:gd name="T29" fmla="*/ 324 h 324"/>
                <a:gd name="T30" fmla="*/ 180 w 244"/>
                <a:gd name="T31" fmla="*/ 324 h 324"/>
                <a:gd name="T32" fmla="*/ 180 w 244"/>
                <a:gd name="T33" fmla="*/ 232 h 324"/>
                <a:gd name="T34" fmla="*/ 218 w 244"/>
                <a:gd name="T35" fmla="*/ 232 h 324"/>
                <a:gd name="T36" fmla="*/ 170 w 244"/>
                <a:gd name="T37" fmla="*/ 62 h 324"/>
                <a:gd name="T38" fmla="*/ 182 w 244"/>
                <a:gd name="T39" fmla="*/ 62 h 324"/>
                <a:gd name="T40" fmla="*/ 210 w 244"/>
                <a:gd name="T41" fmla="*/ 154 h 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4" h="324">
                  <a:moveTo>
                    <a:pt x="210" y="154"/>
                  </a:moveTo>
                  <a:lnTo>
                    <a:pt x="244" y="154"/>
                  </a:lnTo>
                  <a:lnTo>
                    <a:pt x="201" y="0"/>
                  </a:lnTo>
                  <a:lnTo>
                    <a:pt x="45" y="0"/>
                  </a:lnTo>
                  <a:lnTo>
                    <a:pt x="0" y="154"/>
                  </a:lnTo>
                  <a:lnTo>
                    <a:pt x="35" y="154"/>
                  </a:lnTo>
                  <a:lnTo>
                    <a:pt x="62" y="59"/>
                  </a:lnTo>
                  <a:lnTo>
                    <a:pt x="71" y="59"/>
                  </a:lnTo>
                  <a:lnTo>
                    <a:pt x="26" y="232"/>
                  </a:lnTo>
                  <a:lnTo>
                    <a:pt x="64" y="232"/>
                  </a:lnTo>
                  <a:lnTo>
                    <a:pt x="64" y="324"/>
                  </a:lnTo>
                  <a:lnTo>
                    <a:pt x="114" y="324"/>
                  </a:lnTo>
                  <a:lnTo>
                    <a:pt x="114" y="232"/>
                  </a:lnTo>
                  <a:lnTo>
                    <a:pt x="130" y="232"/>
                  </a:lnTo>
                  <a:lnTo>
                    <a:pt x="130" y="324"/>
                  </a:lnTo>
                  <a:lnTo>
                    <a:pt x="180" y="324"/>
                  </a:lnTo>
                  <a:lnTo>
                    <a:pt x="180" y="232"/>
                  </a:lnTo>
                  <a:lnTo>
                    <a:pt x="218" y="232"/>
                  </a:lnTo>
                  <a:lnTo>
                    <a:pt x="170" y="62"/>
                  </a:lnTo>
                  <a:lnTo>
                    <a:pt x="182" y="62"/>
                  </a:lnTo>
                  <a:lnTo>
                    <a:pt x="210" y="1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34" name="Freeform 264"/>
            <p:cNvSpPr>
              <a:spLocks noEditPoints="1"/>
            </p:cNvSpPr>
            <p:nvPr/>
          </p:nvSpPr>
          <p:spPr bwMode="auto">
            <a:xfrm>
              <a:off x="4478338" y="1476375"/>
              <a:ext cx="727075" cy="731838"/>
            </a:xfrm>
            <a:custGeom>
              <a:avLst/>
              <a:gdLst>
                <a:gd name="T0" fmla="*/ 146 w 194"/>
                <a:gd name="T1" fmla="*/ 182 h 195"/>
                <a:gd name="T2" fmla="*/ 182 w 194"/>
                <a:gd name="T3" fmla="*/ 146 h 195"/>
                <a:gd name="T4" fmla="*/ 193 w 194"/>
                <a:gd name="T5" fmla="*/ 117 h 195"/>
                <a:gd name="T6" fmla="*/ 193 w 194"/>
                <a:gd name="T7" fmla="*/ 78 h 195"/>
                <a:gd name="T8" fmla="*/ 182 w 194"/>
                <a:gd name="T9" fmla="*/ 49 h 195"/>
                <a:gd name="T10" fmla="*/ 146 w 194"/>
                <a:gd name="T11" fmla="*/ 13 h 195"/>
                <a:gd name="T12" fmla="*/ 133 w 194"/>
                <a:gd name="T13" fmla="*/ 7 h 195"/>
                <a:gd name="T14" fmla="*/ 104 w 194"/>
                <a:gd name="T15" fmla="*/ 0 h 195"/>
                <a:gd name="T16" fmla="*/ 108 w 194"/>
                <a:gd name="T17" fmla="*/ 10 h 195"/>
                <a:gd name="T18" fmla="*/ 120 w 194"/>
                <a:gd name="T19" fmla="*/ 10 h 195"/>
                <a:gd name="T20" fmla="*/ 131 w 194"/>
                <a:gd name="T21" fmla="*/ 13 h 195"/>
                <a:gd name="T22" fmla="*/ 128 w 194"/>
                <a:gd name="T23" fmla="*/ 15 h 195"/>
                <a:gd name="T24" fmla="*/ 113 w 194"/>
                <a:gd name="T25" fmla="*/ 21 h 195"/>
                <a:gd name="T26" fmla="*/ 115 w 194"/>
                <a:gd name="T27" fmla="*/ 31 h 195"/>
                <a:gd name="T28" fmla="*/ 124 w 194"/>
                <a:gd name="T29" fmla="*/ 37 h 195"/>
                <a:gd name="T30" fmla="*/ 138 w 194"/>
                <a:gd name="T31" fmla="*/ 19 h 195"/>
                <a:gd name="T32" fmla="*/ 148 w 194"/>
                <a:gd name="T33" fmla="*/ 23 h 195"/>
                <a:gd name="T34" fmla="*/ 156 w 194"/>
                <a:gd name="T35" fmla="*/ 27 h 195"/>
                <a:gd name="T36" fmla="*/ 160 w 194"/>
                <a:gd name="T37" fmla="*/ 40 h 195"/>
                <a:gd name="T38" fmla="*/ 157 w 194"/>
                <a:gd name="T39" fmla="*/ 47 h 195"/>
                <a:gd name="T40" fmla="*/ 152 w 194"/>
                <a:gd name="T41" fmla="*/ 42 h 195"/>
                <a:gd name="T42" fmla="*/ 140 w 194"/>
                <a:gd name="T43" fmla="*/ 43 h 195"/>
                <a:gd name="T44" fmla="*/ 149 w 194"/>
                <a:gd name="T45" fmla="*/ 48 h 195"/>
                <a:gd name="T46" fmla="*/ 128 w 194"/>
                <a:gd name="T47" fmla="*/ 56 h 195"/>
                <a:gd name="T48" fmla="*/ 118 w 194"/>
                <a:gd name="T49" fmla="*/ 63 h 195"/>
                <a:gd name="T50" fmla="*/ 105 w 194"/>
                <a:gd name="T51" fmla="*/ 75 h 195"/>
                <a:gd name="T52" fmla="*/ 112 w 194"/>
                <a:gd name="T53" fmla="*/ 115 h 195"/>
                <a:gd name="T54" fmla="*/ 123 w 194"/>
                <a:gd name="T55" fmla="*/ 118 h 195"/>
                <a:gd name="T56" fmla="*/ 134 w 194"/>
                <a:gd name="T57" fmla="*/ 122 h 195"/>
                <a:gd name="T58" fmla="*/ 152 w 194"/>
                <a:gd name="T59" fmla="*/ 131 h 195"/>
                <a:gd name="T60" fmla="*/ 162 w 194"/>
                <a:gd name="T61" fmla="*/ 141 h 195"/>
                <a:gd name="T62" fmla="*/ 176 w 194"/>
                <a:gd name="T63" fmla="*/ 146 h 195"/>
                <a:gd name="T64" fmla="*/ 111 w 194"/>
                <a:gd name="T65" fmla="*/ 170 h 195"/>
                <a:gd name="T66" fmla="*/ 1 w 194"/>
                <a:gd name="T67" fmla="*/ 83 h 195"/>
                <a:gd name="T68" fmla="*/ 3 w 194"/>
                <a:gd name="T69" fmla="*/ 122 h 195"/>
                <a:gd name="T70" fmla="*/ 21 w 194"/>
                <a:gd name="T71" fmla="*/ 157 h 195"/>
                <a:gd name="T72" fmla="*/ 62 w 194"/>
                <a:gd name="T73" fmla="*/ 188 h 195"/>
                <a:gd name="T74" fmla="*/ 99 w 194"/>
                <a:gd name="T75" fmla="*/ 155 h 195"/>
                <a:gd name="T76" fmla="*/ 96 w 194"/>
                <a:gd name="T77" fmla="*/ 139 h 195"/>
                <a:gd name="T78" fmla="*/ 101 w 194"/>
                <a:gd name="T79" fmla="*/ 124 h 195"/>
                <a:gd name="T80" fmla="*/ 89 w 194"/>
                <a:gd name="T81" fmla="*/ 120 h 195"/>
                <a:gd name="T82" fmla="*/ 76 w 194"/>
                <a:gd name="T83" fmla="*/ 112 h 195"/>
                <a:gd name="T84" fmla="*/ 56 w 194"/>
                <a:gd name="T85" fmla="*/ 103 h 195"/>
                <a:gd name="T86" fmla="*/ 47 w 194"/>
                <a:gd name="T87" fmla="*/ 87 h 195"/>
                <a:gd name="T88" fmla="*/ 42 w 194"/>
                <a:gd name="T89" fmla="*/ 85 h 195"/>
                <a:gd name="T90" fmla="*/ 42 w 194"/>
                <a:gd name="T91" fmla="*/ 88 h 195"/>
                <a:gd name="T92" fmla="*/ 35 w 194"/>
                <a:gd name="T93" fmla="*/ 72 h 195"/>
                <a:gd name="T94" fmla="*/ 35 w 194"/>
                <a:gd name="T95" fmla="*/ 56 h 195"/>
                <a:gd name="T96" fmla="*/ 43 w 194"/>
                <a:gd name="T97" fmla="*/ 38 h 195"/>
                <a:gd name="T98" fmla="*/ 41 w 194"/>
                <a:gd name="T99" fmla="*/ 28 h 195"/>
                <a:gd name="T100" fmla="*/ 87 w 194"/>
                <a:gd name="T101" fmla="*/ 7 h 195"/>
                <a:gd name="T102" fmla="*/ 104 w 194"/>
                <a:gd name="T103" fmla="*/ 0 h 195"/>
                <a:gd name="T104" fmla="*/ 60 w 194"/>
                <a:gd name="T105" fmla="*/ 7 h 195"/>
                <a:gd name="T106" fmla="*/ 28 w 194"/>
                <a:gd name="T107" fmla="*/ 29 h 195"/>
                <a:gd name="T108" fmla="*/ 7 w 194"/>
                <a:gd name="T109" fmla="*/ 62 h 195"/>
                <a:gd name="T110" fmla="*/ 103 w 194"/>
                <a:gd name="T111" fmla="*/ 122 h 195"/>
                <a:gd name="T112" fmla="*/ 90 w 194"/>
                <a:gd name="T113" fmla="*/ 108 h 195"/>
                <a:gd name="T114" fmla="*/ 86 w 194"/>
                <a:gd name="T115" fmla="*/ 99 h 195"/>
                <a:gd name="T116" fmla="*/ 69 w 194"/>
                <a:gd name="T117" fmla="*/ 102 h 195"/>
                <a:gd name="T118" fmla="*/ 78 w 194"/>
                <a:gd name="T119" fmla="*/ 81 h 195"/>
                <a:gd name="T120" fmla="*/ 96 w 194"/>
                <a:gd name="T121" fmla="*/ 81 h 195"/>
                <a:gd name="T122" fmla="*/ 101 w 194"/>
                <a:gd name="T123" fmla="*/ 81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 h="195">
                  <a:moveTo>
                    <a:pt x="104" y="194"/>
                  </a:moveTo>
                  <a:cubicBezTo>
                    <a:pt x="109" y="194"/>
                    <a:pt x="114" y="193"/>
                    <a:pt x="119" y="192"/>
                  </a:cubicBezTo>
                  <a:cubicBezTo>
                    <a:pt x="122" y="191"/>
                    <a:pt x="125" y="191"/>
                    <a:pt x="128" y="190"/>
                  </a:cubicBezTo>
                  <a:cubicBezTo>
                    <a:pt x="130" y="189"/>
                    <a:pt x="131" y="188"/>
                    <a:pt x="133" y="188"/>
                  </a:cubicBezTo>
                  <a:cubicBezTo>
                    <a:pt x="136" y="187"/>
                    <a:pt x="139" y="185"/>
                    <a:pt x="141" y="184"/>
                  </a:cubicBezTo>
                  <a:cubicBezTo>
                    <a:pt x="143" y="183"/>
                    <a:pt x="144" y="183"/>
                    <a:pt x="146" y="182"/>
                  </a:cubicBezTo>
                  <a:cubicBezTo>
                    <a:pt x="152" y="178"/>
                    <a:pt x="157" y="174"/>
                    <a:pt x="163" y="169"/>
                  </a:cubicBezTo>
                  <a:cubicBezTo>
                    <a:pt x="164" y="168"/>
                    <a:pt x="165" y="167"/>
                    <a:pt x="166" y="166"/>
                  </a:cubicBezTo>
                  <a:cubicBezTo>
                    <a:pt x="167" y="165"/>
                    <a:pt x="168" y="164"/>
                    <a:pt x="169" y="163"/>
                  </a:cubicBezTo>
                  <a:cubicBezTo>
                    <a:pt x="171" y="161"/>
                    <a:pt x="172" y="159"/>
                    <a:pt x="174" y="157"/>
                  </a:cubicBezTo>
                  <a:cubicBezTo>
                    <a:pt x="176" y="155"/>
                    <a:pt x="178" y="151"/>
                    <a:pt x="180" y="148"/>
                  </a:cubicBezTo>
                  <a:cubicBezTo>
                    <a:pt x="181" y="147"/>
                    <a:pt x="181" y="147"/>
                    <a:pt x="182" y="146"/>
                  </a:cubicBezTo>
                  <a:cubicBezTo>
                    <a:pt x="182" y="144"/>
                    <a:pt x="183" y="143"/>
                    <a:pt x="184" y="142"/>
                  </a:cubicBezTo>
                  <a:cubicBezTo>
                    <a:pt x="184" y="141"/>
                    <a:pt x="185" y="140"/>
                    <a:pt x="185" y="140"/>
                  </a:cubicBezTo>
                  <a:cubicBezTo>
                    <a:pt x="186" y="138"/>
                    <a:pt x="186" y="137"/>
                    <a:pt x="187" y="135"/>
                  </a:cubicBezTo>
                  <a:cubicBezTo>
                    <a:pt x="187" y="134"/>
                    <a:pt x="188" y="132"/>
                    <a:pt x="189" y="131"/>
                  </a:cubicBezTo>
                  <a:cubicBezTo>
                    <a:pt x="190" y="128"/>
                    <a:pt x="191" y="125"/>
                    <a:pt x="191" y="122"/>
                  </a:cubicBezTo>
                  <a:cubicBezTo>
                    <a:pt x="192" y="120"/>
                    <a:pt x="192" y="119"/>
                    <a:pt x="193" y="117"/>
                  </a:cubicBezTo>
                  <a:cubicBezTo>
                    <a:pt x="193" y="115"/>
                    <a:pt x="193" y="114"/>
                    <a:pt x="193" y="112"/>
                  </a:cubicBezTo>
                  <a:cubicBezTo>
                    <a:pt x="194" y="111"/>
                    <a:pt x="194" y="109"/>
                    <a:pt x="194" y="107"/>
                  </a:cubicBezTo>
                  <a:cubicBezTo>
                    <a:pt x="194" y="104"/>
                    <a:pt x="194" y="101"/>
                    <a:pt x="194" y="97"/>
                  </a:cubicBezTo>
                  <a:cubicBezTo>
                    <a:pt x="194" y="94"/>
                    <a:pt x="194" y="91"/>
                    <a:pt x="194" y="87"/>
                  </a:cubicBezTo>
                  <a:cubicBezTo>
                    <a:pt x="194" y="86"/>
                    <a:pt x="194" y="84"/>
                    <a:pt x="193" y="83"/>
                  </a:cubicBezTo>
                  <a:cubicBezTo>
                    <a:pt x="193" y="81"/>
                    <a:pt x="193" y="79"/>
                    <a:pt x="193" y="78"/>
                  </a:cubicBezTo>
                  <a:cubicBezTo>
                    <a:pt x="192" y="76"/>
                    <a:pt x="192" y="75"/>
                    <a:pt x="191" y="73"/>
                  </a:cubicBezTo>
                  <a:cubicBezTo>
                    <a:pt x="191" y="70"/>
                    <a:pt x="190" y="67"/>
                    <a:pt x="189" y="64"/>
                  </a:cubicBezTo>
                  <a:cubicBezTo>
                    <a:pt x="188" y="63"/>
                    <a:pt x="188" y="62"/>
                    <a:pt x="188" y="62"/>
                  </a:cubicBezTo>
                  <a:cubicBezTo>
                    <a:pt x="187" y="59"/>
                    <a:pt x="186" y="57"/>
                    <a:pt x="185" y="55"/>
                  </a:cubicBezTo>
                  <a:cubicBezTo>
                    <a:pt x="185" y="54"/>
                    <a:pt x="184" y="54"/>
                    <a:pt x="184" y="53"/>
                  </a:cubicBezTo>
                  <a:cubicBezTo>
                    <a:pt x="183" y="52"/>
                    <a:pt x="182" y="50"/>
                    <a:pt x="182" y="49"/>
                  </a:cubicBezTo>
                  <a:cubicBezTo>
                    <a:pt x="179" y="45"/>
                    <a:pt x="177" y="41"/>
                    <a:pt x="174" y="37"/>
                  </a:cubicBezTo>
                  <a:cubicBezTo>
                    <a:pt x="172" y="35"/>
                    <a:pt x="171" y="34"/>
                    <a:pt x="169" y="32"/>
                  </a:cubicBezTo>
                  <a:cubicBezTo>
                    <a:pt x="168" y="31"/>
                    <a:pt x="167" y="30"/>
                    <a:pt x="166" y="29"/>
                  </a:cubicBezTo>
                  <a:cubicBezTo>
                    <a:pt x="165" y="27"/>
                    <a:pt x="164" y="26"/>
                    <a:pt x="163" y="25"/>
                  </a:cubicBezTo>
                  <a:cubicBezTo>
                    <a:pt x="160" y="23"/>
                    <a:pt x="158" y="21"/>
                    <a:pt x="156" y="20"/>
                  </a:cubicBezTo>
                  <a:cubicBezTo>
                    <a:pt x="152" y="17"/>
                    <a:pt x="149" y="15"/>
                    <a:pt x="146" y="13"/>
                  </a:cubicBezTo>
                  <a:cubicBezTo>
                    <a:pt x="144" y="12"/>
                    <a:pt x="143" y="11"/>
                    <a:pt x="141" y="11"/>
                  </a:cubicBezTo>
                  <a:cubicBezTo>
                    <a:pt x="141" y="10"/>
                    <a:pt x="140" y="10"/>
                    <a:pt x="140" y="10"/>
                  </a:cubicBezTo>
                  <a:cubicBezTo>
                    <a:pt x="139" y="9"/>
                    <a:pt x="138" y="9"/>
                    <a:pt x="137" y="9"/>
                  </a:cubicBezTo>
                  <a:cubicBezTo>
                    <a:pt x="137" y="9"/>
                    <a:pt x="137" y="8"/>
                    <a:pt x="136" y="8"/>
                  </a:cubicBezTo>
                  <a:cubicBezTo>
                    <a:pt x="135" y="8"/>
                    <a:pt x="134" y="7"/>
                    <a:pt x="133" y="7"/>
                  </a:cubicBezTo>
                  <a:cubicBezTo>
                    <a:pt x="133" y="7"/>
                    <a:pt x="133" y="7"/>
                    <a:pt x="133" y="7"/>
                  </a:cubicBezTo>
                  <a:cubicBezTo>
                    <a:pt x="132" y="6"/>
                    <a:pt x="130" y="6"/>
                    <a:pt x="129" y="5"/>
                  </a:cubicBezTo>
                  <a:cubicBezTo>
                    <a:pt x="129" y="5"/>
                    <a:pt x="129" y="5"/>
                    <a:pt x="128" y="5"/>
                  </a:cubicBezTo>
                  <a:cubicBezTo>
                    <a:pt x="126" y="4"/>
                    <a:pt x="123" y="3"/>
                    <a:pt x="120" y="3"/>
                  </a:cubicBezTo>
                  <a:cubicBezTo>
                    <a:pt x="119" y="2"/>
                    <a:pt x="118" y="2"/>
                    <a:pt x="117" y="2"/>
                  </a:cubicBezTo>
                  <a:cubicBezTo>
                    <a:pt x="116" y="2"/>
                    <a:pt x="115" y="2"/>
                    <a:pt x="115" y="2"/>
                  </a:cubicBezTo>
                  <a:cubicBezTo>
                    <a:pt x="111" y="1"/>
                    <a:pt x="108" y="1"/>
                    <a:pt x="104" y="0"/>
                  </a:cubicBezTo>
                  <a:cubicBezTo>
                    <a:pt x="104" y="6"/>
                    <a:pt x="104" y="6"/>
                    <a:pt x="104" y="6"/>
                  </a:cubicBezTo>
                  <a:cubicBezTo>
                    <a:pt x="108" y="6"/>
                    <a:pt x="112" y="6"/>
                    <a:pt x="116" y="7"/>
                  </a:cubicBezTo>
                  <a:cubicBezTo>
                    <a:pt x="115" y="8"/>
                    <a:pt x="115" y="7"/>
                    <a:pt x="114" y="8"/>
                  </a:cubicBezTo>
                  <a:cubicBezTo>
                    <a:pt x="113" y="8"/>
                    <a:pt x="113" y="9"/>
                    <a:pt x="112" y="9"/>
                  </a:cubicBezTo>
                  <a:cubicBezTo>
                    <a:pt x="110" y="9"/>
                    <a:pt x="109" y="8"/>
                    <a:pt x="107" y="8"/>
                  </a:cubicBezTo>
                  <a:cubicBezTo>
                    <a:pt x="107" y="9"/>
                    <a:pt x="108" y="10"/>
                    <a:pt x="108" y="10"/>
                  </a:cubicBezTo>
                  <a:cubicBezTo>
                    <a:pt x="110" y="11"/>
                    <a:pt x="111" y="10"/>
                    <a:pt x="113" y="10"/>
                  </a:cubicBezTo>
                  <a:cubicBezTo>
                    <a:pt x="114" y="10"/>
                    <a:pt x="116" y="11"/>
                    <a:pt x="116" y="10"/>
                  </a:cubicBezTo>
                  <a:cubicBezTo>
                    <a:pt x="117" y="10"/>
                    <a:pt x="117" y="9"/>
                    <a:pt x="117" y="8"/>
                  </a:cubicBezTo>
                  <a:cubicBezTo>
                    <a:pt x="118" y="8"/>
                    <a:pt x="118" y="8"/>
                    <a:pt x="118" y="8"/>
                  </a:cubicBezTo>
                  <a:cubicBezTo>
                    <a:pt x="119" y="8"/>
                    <a:pt x="120" y="8"/>
                    <a:pt x="121" y="9"/>
                  </a:cubicBezTo>
                  <a:cubicBezTo>
                    <a:pt x="121" y="9"/>
                    <a:pt x="120" y="9"/>
                    <a:pt x="120" y="10"/>
                  </a:cubicBezTo>
                  <a:cubicBezTo>
                    <a:pt x="121" y="10"/>
                    <a:pt x="123" y="10"/>
                    <a:pt x="123" y="9"/>
                  </a:cubicBezTo>
                  <a:cubicBezTo>
                    <a:pt x="123" y="9"/>
                    <a:pt x="124" y="9"/>
                    <a:pt x="124" y="9"/>
                  </a:cubicBezTo>
                  <a:cubicBezTo>
                    <a:pt x="125" y="10"/>
                    <a:pt x="127" y="10"/>
                    <a:pt x="128" y="11"/>
                  </a:cubicBezTo>
                  <a:cubicBezTo>
                    <a:pt x="130" y="11"/>
                    <a:pt x="132" y="12"/>
                    <a:pt x="134" y="13"/>
                  </a:cubicBezTo>
                  <a:cubicBezTo>
                    <a:pt x="134" y="13"/>
                    <a:pt x="134" y="14"/>
                    <a:pt x="133" y="14"/>
                  </a:cubicBezTo>
                  <a:cubicBezTo>
                    <a:pt x="132" y="14"/>
                    <a:pt x="132" y="12"/>
                    <a:pt x="131" y="13"/>
                  </a:cubicBezTo>
                  <a:cubicBezTo>
                    <a:pt x="131" y="14"/>
                    <a:pt x="132" y="14"/>
                    <a:pt x="133" y="15"/>
                  </a:cubicBezTo>
                  <a:cubicBezTo>
                    <a:pt x="134" y="16"/>
                    <a:pt x="135" y="16"/>
                    <a:pt x="135" y="17"/>
                  </a:cubicBezTo>
                  <a:cubicBezTo>
                    <a:pt x="134" y="19"/>
                    <a:pt x="133" y="17"/>
                    <a:pt x="132" y="17"/>
                  </a:cubicBezTo>
                  <a:cubicBezTo>
                    <a:pt x="130" y="17"/>
                    <a:pt x="128" y="20"/>
                    <a:pt x="127" y="18"/>
                  </a:cubicBezTo>
                  <a:cubicBezTo>
                    <a:pt x="127" y="16"/>
                    <a:pt x="128" y="16"/>
                    <a:pt x="129" y="15"/>
                  </a:cubicBezTo>
                  <a:cubicBezTo>
                    <a:pt x="128" y="15"/>
                    <a:pt x="128" y="15"/>
                    <a:pt x="128" y="15"/>
                  </a:cubicBezTo>
                  <a:cubicBezTo>
                    <a:pt x="127" y="15"/>
                    <a:pt x="127" y="16"/>
                    <a:pt x="126" y="16"/>
                  </a:cubicBezTo>
                  <a:cubicBezTo>
                    <a:pt x="126" y="16"/>
                    <a:pt x="125" y="17"/>
                    <a:pt x="124" y="17"/>
                  </a:cubicBezTo>
                  <a:cubicBezTo>
                    <a:pt x="123" y="17"/>
                    <a:pt x="123" y="17"/>
                    <a:pt x="122" y="17"/>
                  </a:cubicBezTo>
                  <a:cubicBezTo>
                    <a:pt x="121" y="17"/>
                    <a:pt x="120" y="18"/>
                    <a:pt x="119" y="19"/>
                  </a:cubicBezTo>
                  <a:cubicBezTo>
                    <a:pt x="118" y="19"/>
                    <a:pt x="118" y="19"/>
                    <a:pt x="117" y="19"/>
                  </a:cubicBezTo>
                  <a:cubicBezTo>
                    <a:pt x="116" y="20"/>
                    <a:pt x="114" y="20"/>
                    <a:pt x="113" y="21"/>
                  </a:cubicBezTo>
                  <a:cubicBezTo>
                    <a:pt x="112" y="22"/>
                    <a:pt x="110" y="23"/>
                    <a:pt x="109" y="23"/>
                  </a:cubicBezTo>
                  <a:cubicBezTo>
                    <a:pt x="109" y="24"/>
                    <a:pt x="108" y="25"/>
                    <a:pt x="108" y="25"/>
                  </a:cubicBezTo>
                  <a:cubicBezTo>
                    <a:pt x="108" y="26"/>
                    <a:pt x="109" y="26"/>
                    <a:pt x="109" y="27"/>
                  </a:cubicBezTo>
                  <a:cubicBezTo>
                    <a:pt x="109" y="27"/>
                    <a:pt x="108" y="28"/>
                    <a:pt x="109" y="29"/>
                  </a:cubicBezTo>
                  <a:cubicBezTo>
                    <a:pt x="109" y="29"/>
                    <a:pt x="110" y="29"/>
                    <a:pt x="111" y="29"/>
                  </a:cubicBezTo>
                  <a:cubicBezTo>
                    <a:pt x="113" y="29"/>
                    <a:pt x="114" y="30"/>
                    <a:pt x="115" y="31"/>
                  </a:cubicBezTo>
                  <a:cubicBezTo>
                    <a:pt x="116" y="32"/>
                    <a:pt x="117" y="32"/>
                    <a:pt x="118" y="32"/>
                  </a:cubicBezTo>
                  <a:cubicBezTo>
                    <a:pt x="120" y="32"/>
                    <a:pt x="121" y="32"/>
                    <a:pt x="121" y="33"/>
                  </a:cubicBezTo>
                  <a:cubicBezTo>
                    <a:pt x="122" y="34"/>
                    <a:pt x="120" y="35"/>
                    <a:pt x="120" y="35"/>
                  </a:cubicBezTo>
                  <a:cubicBezTo>
                    <a:pt x="121" y="36"/>
                    <a:pt x="119" y="37"/>
                    <a:pt x="119" y="38"/>
                  </a:cubicBezTo>
                  <a:cubicBezTo>
                    <a:pt x="119" y="38"/>
                    <a:pt x="120" y="39"/>
                    <a:pt x="121" y="40"/>
                  </a:cubicBezTo>
                  <a:cubicBezTo>
                    <a:pt x="122" y="40"/>
                    <a:pt x="124" y="38"/>
                    <a:pt x="124" y="37"/>
                  </a:cubicBezTo>
                  <a:cubicBezTo>
                    <a:pt x="125" y="36"/>
                    <a:pt x="124" y="34"/>
                    <a:pt x="125" y="34"/>
                  </a:cubicBezTo>
                  <a:cubicBezTo>
                    <a:pt x="130" y="34"/>
                    <a:pt x="134" y="31"/>
                    <a:pt x="134" y="26"/>
                  </a:cubicBezTo>
                  <a:cubicBezTo>
                    <a:pt x="134" y="26"/>
                    <a:pt x="134" y="25"/>
                    <a:pt x="134" y="25"/>
                  </a:cubicBezTo>
                  <a:cubicBezTo>
                    <a:pt x="134" y="24"/>
                    <a:pt x="135" y="23"/>
                    <a:pt x="135" y="22"/>
                  </a:cubicBezTo>
                  <a:cubicBezTo>
                    <a:pt x="136" y="22"/>
                    <a:pt x="136" y="22"/>
                    <a:pt x="136" y="21"/>
                  </a:cubicBezTo>
                  <a:cubicBezTo>
                    <a:pt x="137" y="20"/>
                    <a:pt x="137" y="20"/>
                    <a:pt x="138" y="19"/>
                  </a:cubicBezTo>
                  <a:cubicBezTo>
                    <a:pt x="138" y="19"/>
                    <a:pt x="138" y="19"/>
                    <a:pt x="138" y="19"/>
                  </a:cubicBezTo>
                  <a:cubicBezTo>
                    <a:pt x="138" y="19"/>
                    <a:pt x="139" y="19"/>
                    <a:pt x="139" y="19"/>
                  </a:cubicBezTo>
                  <a:cubicBezTo>
                    <a:pt x="140" y="20"/>
                    <a:pt x="141" y="20"/>
                    <a:pt x="142" y="20"/>
                  </a:cubicBezTo>
                  <a:cubicBezTo>
                    <a:pt x="142" y="20"/>
                    <a:pt x="143" y="20"/>
                    <a:pt x="144" y="20"/>
                  </a:cubicBezTo>
                  <a:cubicBezTo>
                    <a:pt x="145" y="20"/>
                    <a:pt x="145" y="21"/>
                    <a:pt x="146" y="22"/>
                  </a:cubicBezTo>
                  <a:cubicBezTo>
                    <a:pt x="147" y="22"/>
                    <a:pt x="147" y="22"/>
                    <a:pt x="148" y="23"/>
                  </a:cubicBezTo>
                  <a:cubicBezTo>
                    <a:pt x="147" y="24"/>
                    <a:pt x="147" y="24"/>
                    <a:pt x="147" y="25"/>
                  </a:cubicBezTo>
                  <a:cubicBezTo>
                    <a:pt x="147" y="25"/>
                    <a:pt x="147" y="25"/>
                    <a:pt x="147" y="25"/>
                  </a:cubicBezTo>
                  <a:cubicBezTo>
                    <a:pt x="147" y="26"/>
                    <a:pt x="148" y="27"/>
                    <a:pt x="148" y="27"/>
                  </a:cubicBezTo>
                  <a:cubicBezTo>
                    <a:pt x="149" y="27"/>
                    <a:pt x="150" y="26"/>
                    <a:pt x="151" y="26"/>
                  </a:cubicBezTo>
                  <a:cubicBezTo>
                    <a:pt x="152" y="26"/>
                    <a:pt x="152" y="25"/>
                    <a:pt x="153" y="24"/>
                  </a:cubicBezTo>
                  <a:cubicBezTo>
                    <a:pt x="154" y="25"/>
                    <a:pt x="155" y="26"/>
                    <a:pt x="156" y="27"/>
                  </a:cubicBezTo>
                  <a:cubicBezTo>
                    <a:pt x="156" y="27"/>
                    <a:pt x="156" y="28"/>
                    <a:pt x="156" y="28"/>
                  </a:cubicBezTo>
                  <a:cubicBezTo>
                    <a:pt x="157" y="29"/>
                    <a:pt x="156" y="30"/>
                    <a:pt x="156" y="31"/>
                  </a:cubicBezTo>
                  <a:cubicBezTo>
                    <a:pt x="156" y="33"/>
                    <a:pt x="159" y="32"/>
                    <a:pt x="160" y="33"/>
                  </a:cubicBezTo>
                  <a:cubicBezTo>
                    <a:pt x="160" y="34"/>
                    <a:pt x="160" y="34"/>
                    <a:pt x="160" y="35"/>
                  </a:cubicBezTo>
                  <a:cubicBezTo>
                    <a:pt x="161" y="35"/>
                    <a:pt x="162" y="35"/>
                    <a:pt x="162" y="36"/>
                  </a:cubicBezTo>
                  <a:cubicBezTo>
                    <a:pt x="162" y="38"/>
                    <a:pt x="160" y="38"/>
                    <a:pt x="160" y="40"/>
                  </a:cubicBezTo>
                  <a:cubicBezTo>
                    <a:pt x="160" y="41"/>
                    <a:pt x="159" y="41"/>
                    <a:pt x="159" y="42"/>
                  </a:cubicBezTo>
                  <a:cubicBezTo>
                    <a:pt x="159" y="44"/>
                    <a:pt x="161" y="42"/>
                    <a:pt x="162" y="44"/>
                  </a:cubicBezTo>
                  <a:cubicBezTo>
                    <a:pt x="162" y="44"/>
                    <a:pt x="162" y="45"/>
                    <a:pt x="162" y="46"/>
                  </a:cubicBezTo>
                  <a:cubicBezTo>
                    <a:pt x="163" y="47"/>
                    <a:pt x="163" y="48"/>
                    <a:pt x="161" y="48"/>
                  </a:cubicBezTo>
                  <a:cubicBezTo>
                    <a:pt x="160" y="48"/>
                    <a:pt x="160" y="47"/>
                    <a:pt x="159" y="47"/>
                  </a:cubicBezTo>
                  <a:cubicBezTo>
                    <a:pt x="159" y="47"/>
                    <a:pt x="158" y="47"/>
                    <a:pt x="157" y="47"/>
                  </a:cubicBezTo>
                  <a:cubicBezTo>
                    <a:pt x="157" y="47"/>
                    <a:pt x="156" y="47"/>
                    <a:pt x="156" y="47"/>
                  </a:cubicBezTo>
                  <a:cubicBezTo>
                    <a:pt x="154" y="46"/>
                    <a:pt x="153" y="47"/>
                    <a:pt x="152" y="46"/>
                  </a:cubicBezTo>
                  <a:cubicBezTo>
                    <a:pt x="154" y="44"/>
                    <a:pt x="155" y="43"/>
                    <a:pt x="157" y="41"/>
                  </a:cubicBezTo>
                  <a:cubicBezTo>
                    <a:pt x="157" y="41"/>
                    <a:pt x="158" y="41"/>
                    <a:pt x="158" y="40"/>
                  </a:cubicBezTo>
                  <a:cubicBezTo>
                    <a:pt x="157" y="39"/>
                    <a:pt x="156" y="40"/>
                    <a:pt x="155" y="40"/>
                  </a:cubicBezTo>
                  <a:cubicBezTo>
                    <a:pt x="154" y="41"/>
                    <a:pt x="153" y="42"/>
                    <a:pt x="152" y="42"/>
                  </a:cubicBezTo>
                  <a:cubicBezTo>
                    <a:pt x="151" y="42"/>
                    <a:pt x="148" y="41"/>
                    <a:pt x="147" y="42"/>
                  </a:cubicBezTo>
                  <a:cubicBezTo>
                    <a:pt x="147" y="43"/>
                    <a:pt x="148" y="43"/>
                    <a:pt x="148" y="44"/>
                  </a:cubicBezTo>
                  <a:cubicBezTo>
                    <a:pt x="148" y="44"/>
                    <a:pt x="147" y="44"/>
                    <a:pt x="146" y="43"/>
                  </a:cubicBezTo>
                  <a:cubicBezTo>
                    <a:pt x="146" y="43"/>
                    <a:pt x="146" y="42"/>
                    <a:pt x="146" y="42"/>
                  </a:cubicBezTo>
                  <a:cubicBezTo>
                    <a:pt x="145" y="42"/>
                    <a:pt x="143" y="42"/>
                    <a:pt x="142" y="42"/>
                  </a:cubicBezTo>
                  <a:cubicBezTo>
                    <a:pt x="141" y="42"/>
                    <a:pt x="140" y="43"/>
                    <a:pt x="140" y="43"/>
                  </a:cubicBezTo>
                  <a:cubicBezTo>
                    <a:pt x="141" y="44"/>
                    <a:pt x="144" y="43"/>
                    <a:pt x="144" y="44"/>
                  </a:cubicBezTo>
                  <a:cubicBezTo>
                    <a:pt x="143" y="46"/>
                    <a:pt x="142" y="46"/>
                    <a:pt x="142" y="48"/>
                  </a:cubicBezTo>
                  <a:cubicBezTo>
                    <a:pt x="142" y="49"/>
                    <a:pt x="143" y="50"/>
                    <a:pt x="143" y="50"/>
                  </a:cubicBezTo>
                  <a:cubicBezTo>
                    <a:pt x="144" y="50"/>
                    <a:pt x="144" y="49"/>
                    <a:pt x="145" y="49"/>
                  </a:cubicBezTo>
                  <a:cubicBezTo>
                    <a:pt x="145" y="49"/>
                    <a:pt x="145" y="50"/>
                    <a:pt x="146" y="50"/>
                  </a:cubicBezTo>
                  <a:cubicBezTo>
                    <a:pt x="147" y="50"/>
                    <a:pt x="148" y="48"/>
                    <a:pt x="149" y="48"/>
                  </a:cubicBezTo>
                  <a:cubicBezTo>
                    <a:pt x="150" y="50"/>
                    <a:pt x="148" y="51"/>
                    <a:pt x="146" y="51"/>
                  </a:cubicBezTo>
                  <a:cubicBezTo>
                    <a:pt x="144" y="52"/>
                    <a:pt x="142" y="52"/>
                    <a:pt x="141" y="53"/>
                  </a:cubicBezTo>
                  <a:cubicBezTo>
                    <a:pt x="140" y="53"/>
                    <a:pt x="138" y="55"/>
                    <a:pt x="137" y="54"/>
                  </a:cubicBezTo>
                  <a:cubicBezTo>
                    <a:pt x="137" y="52"/>
                    <a:pt x="139" y="53"/>
                    <a:pt x="139" y="52"/>
                  </a:cubicBezTo>
                  <a:cubicBezTo>
                    <a:pt x="137" y="51"/>
                    <a:pt x="136" y="52"/>
                    <a:pt x="134" y="53"/>
                  </a:cubicBezTo>
                  <a:cubicBezTo>
                    <a:pt x="132" y="54"/>
                    <a:pt x="129" y="54"/>
                    <a:pt x="128" y="56"/>
                  </a:cubicBezTo>
                  <a:cubicBezTo>
                    <a:pt x="128" y="57"/>
                    <a:pt x="128" y="58"/>
                    <a:pt x="128" y="58"/>
                  </a:cubicBezTo>
                  <a:cubicBezTo>
                    <a:pt x="128" y="58"/>
                    <a:pt x="126" y="58"/>
                    <a:pt x="126" y="59"/>
                  </a:cubicBezTo>
                  <a:cubicBezTo>
                    <a:pt x="125" y="59"/>
                    <a:pt x="124" y="60"/>
                    <a:pt x="123" y="60"/>
                  </a:cubicBezTo>
                  <a:cubicBezTo>
                    <a:pt x="123" y="60"/>
                    <a:pt x="122" y="60"/>
                    <a:pt x="122" y="60"/>
                  </a:cubicBezTo>
                  <a:cubicBezTo>
                    <a:pt x="121" y="60"/>
                    <a:pt x="121" y="62"/>
                    <a:pt x="120" y="62"/>
                  </a:cubicBezTo>
                  <a:cubicBezTo>
                    <a:pt x="119" y="63"/>
                    <a:pt x="118" y="63"/>
                    <a:pt x="118" y="63"/>
                  </a:cubicBezTo>
                  <a:cubicBezTo>
                    <a:pt x="117" y="64"/>
                    <a:pt x="117" y="65"/>
                    <a:pt x="116" y="65"/>
                  </a:cubicBezTo>
                  <a:cubicBezTo>
                    <a:pt x="116" y="65"/>
                    <a:pt x="115" y="65"/>
                    <a:pt x="115" y="65"/>
                  </a:cubicBezTo>
                  <a:cubicBezTo>
                    <a:pt x="115" y="66"/>
                    <a:pt x="115" y="68"/>
                    <a:pt x="115" y="70"/>
                  </a:cubicBezTo>
                  <a:cubicBezTo>
                    <a:pt x="113" y="71"/>
                    <a:pt x="112" y="71"/>
                    <a:pt x="110" y="72"/>
                  </a:cubicBezTo>
                  <a:cubicBezTo>
                    <a:pt x="110" y="73"/>
                    <a:pt x="109" y="73"/>
                    <a:pt x="108" y="73"/>
                  </a:cubicBezTo>
                  <a:cubicBezTo>
                    <a:pt x="107" y="74"/>
                    <a:pt x="106" y="75"/>
                    <a:pt x="105" y="75"/>
                  </a:cubicBezTo>
                  <a:cubicBezTo>
                    <a:pt x="105" y="75"/>
                    <a:pt x="104" y="76"/>
                    <a:pt x="104" y="76"/>
                  </a:cubicBezTo>
                  <a:cubicBezTo>
                    <a:pt x="104" y="121"/>
                    <a:pt x="104" y="121"/>
                    <a:pt x="104" y="121"/>
                  </a:cubicBezTo>
                  <a:cubicBezTo>
                    <a:pt x="104" y="121"/>
                    <a:pt x="105" y="120"/>
                    <a:pt x="105" y="120"/>
                  </a:cubicBezTo>
                  <a:cubicBezTo>
                    <a:pt x="106" y="119"/>
                    <a:pt x="106" y="118"/>
                    <a:pt x="107" y="117"/>
                  </a:cubicBezTo>
                  <a:cubicBezTo>
                    <a:pt x="108" y="117"/>
                    <a:pt x="109" y="117"/>
                    <a:pt x="110" y="117"/>
                  </a:cubicBezTo>
                  <a:cubicBezTo>
                    <a:pt x="111" y="116"/>
                    <a:pt x="112" y="116"/>
                    <a:pt x="112" y="115"/>
                  </a:cubicBezTo>
                  <a:cubicBezTo>
                    <a:pt x="113" y="115"/>
                    <a:pt x="113" y="114"/>
                    <a:pt x="114" y="115"/>
                  </a:cubicBezTo>
                  <a:cubicBezTo>
                    <a:pt x="115" y="116"/>
                    <a:pt x="113" y="116"/>
                    <a:pt x="114" y="117"/>
                  </a:cubicBezTo>
                  <a:cubicBezTo>
                    <a:pt x="115" y="118"/>
                    <a:pt x="116" y="116"/>
                    <a:pt x="117" y="116"/>
                  </a:cubicBezTo>
                  <a:cubicBezTo>
                    <a:pt x="117" y="116"/>
                    <a:pt x="118" y="116"/>
                    <a:pt x="119" y="117"/>
                  </a:cubicBezTo>
                  <a:cubicBezTo>
                    <a:pt x="120" y="117"/>
                    <a:pt x="120" y="118"/>
                    <a:pt x="121" y="118"/>
                  </a:cubicBezTo>
                  <a:cubicBezTo>
                    <a:pt x="121" y="118"/>
                    <a:pt x="122" y="118"/>
                    <a:pt x="123" y="118"/>
                  </a:cubicBezTo>
                  <a:cubicBezTo>
                    <a:pt x="124" y="118"/>
                    <a:pt x="125" y="119"/>
                    <a:pt x="126" y="119"/>
                  </a:cubicBezTo>
                  <a:cubicBezTo>
                    <a:pt x="127" y="119"/>
                    <a:pt x="127" y="118"/>
                    <a:pt x="128" y="118"/>
                  </a:cubicBezTo>
                  <a:cubicBezTo>
                    <a:pt x="130" y="117"/>
                    <a:pt x="130" y="118"/>
                    <a:pt x="131" y="119"/>
                  </a:cubicBezTo>
                  <a:cubicBezTo>
                    <a:pt x="132" y="119"/>
                    <a:pt x="132" y="118"/>
                    <a:pt x="133" y="118"/>
                  </a:cubicBezTo>
                  <a:cubicBezTo>
                    <a:pt x="133" y="119"/>
                    <a:pt x="133" y="120"/>
                    <a:pt x="134" y="121"/>
                  </a:cubicBezTo>
                  <a:cubicBezTo>
                    <a:pt x="134" y="121"/>
                    <a:pt x="134" y="121"/>
                    <a:pt x="134" y="122"/>
                  </a:cubicBezTo>
                  <a:cubicBezTo>
                    <a:pt x="135" y="122"/>
                    <a:pt x="135" y="122"/>
                    <a:pt x="136" y="123"/>
                  </a:cubicBezTo>
                  <a:cubicBezTo>
                    <a:pt x="137" y="123"/>
                    <a:pt x="137" y="124"/>
                    <a:pt x="138" y="125"/>
                  </a:cubicBezTo>
                  <a:cubicBezTo>
                    <a:pt x="139" y="126"/>
                    <a:pt x="141" y="127"/>
                    <a:pt x="142" y="127"/>
                  </a:cubicBezTo>
                  <a:cubicBezTo>
                    <a:pt x="143" y="127"/>
                    <a:pt x="144" y="127"/>
                    <a:pt x="145" y="127"/>
                  </a:cubicBezTo>
                  <a:cubicBezTo>
                    <a:pt x="147" y="127"/>
                    <a:pt x="148" y="128"/>
                    <a:pt x="150" y="129"/>
                  </a:cubicBezTo>
                  <a:cubicBezTo>
                    <a:pt x="151" y="130"/>
                    <a:pt x="152" y="131"/>
                    <a:pt x="152" y="131"/>
                  </a:cubicBezTo>
                  <a:cubicBezTo>
                    <a:pt x="152" y="132"/>
                    <a:pt x="152" y="133"/>
                    <a:pt x="152" y="133"/>
                  </a:cubicBezTo>
                  <a:cubicBezTo>
                    <a:pt x="153" y="135"/>
                    <a:pt x="155" y="135"/>
                    <a:pt x="154" y="137"/>
                  </a:cubicBezTo>
                  <a:cubicBezTo>
                    <a:pt x="154" y="138"/>
                    <a:pt x="155" y="138"/>
                    <a:pt x="156" y="139"/>
                  </a:cubicBezTo>
                  <a:cubicBezTo>
                    <a:pt x="156" y="139"/>
                    <a:pt x="157" y="140"/>
                    <a:pt x="157" y="140"/>
                  </a:cubicBezTo>
                  <a:cubicBezTo>
                    <a:pt x="158" y="140"/>
                    <a:pt x="158" y="140"/>
                    <a:pt x="159" y="140"/>
                  </a:cubicBezTo>
                  <a:cubicBezTo>
                    <a:pt x="160" y="140"/>
                    <a:pt x="161" y="140"/>
                    <a:pt x="162" y="141"/>
                  </a:cubicBezTo>
                  <a:cubicBezTo>
                    <a:pt x="162" y="141"/>
                    <a:pt x="163" y="141"/>
                    <a:pt x="164" y="141"/>
                  </a:cubicBezTo>
                  <a:cubicBezTo>
                    <a:pt x="164" y="142"/>
                    <a:pt x="164" y="143"/>
                    <a:pt x="165" y="143"/>
                  </a:cubicBezTo>
                  <a:cubicBezTo>
                    <a:pt x="165" y="144"/>
                    <a:pt x="166" y="143"/>
                    <a:pt x="167" y="143"/>
                  </a:cubicBezTo>
                  <a:cubicBezTo>
                    <a:pt x="168" y="143"/>
                    <a:pt x="170" y="144"/>
                    <a:pt x="171" y="144"/>
                  </a:cubicBezTo>
                  <a:cubicBezTo>
                    <a:pt x="171" y="144"/>
                    <a:pt x="172" y="144"/>
                    <a:pt x="172" y="144"/>
                  </a:cubicBezTo>
                  <a:cubicBezTo>
                    <a:pt x="174" y="144"/>
                    <a:pt x="175" y="145"/>
                    <a:pt x="176" y="146"/>
                  </a:cubicBezTo>
                  <a:cubicBezTo>
                    <a:pt x="163" y="166"/>
                    <a:pt x="143" y="181"/>
                    <a:pt x="119" y="187"/>
                  </a:cubicBezTo>
                  <a:cubicBezTo>
                    <a:pt x="119" y="186"/>
                    <a:pt x="118" y="185"/>
                    <a:pt x="118" y="184"/>
                  </a:cubicBezTo>
                  <a:cubicBezTo>
                    <a:pt x="118" y="182"/>
                    <a:pt x="119" y="181"/>
                    <a:pt x="118" y="179"/>
                  </a:cubicBezTo>
                  <a:cubicBezTo>
                    <a:pt x="118" y="178"/>
                    <a:pt x="118" y="175"/>
                    <a:pt x="117" y="175"/>
                  </a:cubicBezTo>
                  <a:cubicBezTo>
                    <a:pt x="117" y="174"/>
                    <a:pt x="115" y="172"/>
                    <a:pt x="113" y="171"/>
                  </a:cubicBezTo>
                  <a:cubicBezTo>
                    <a:pt x="113" y="171"/>
                    <a:pt x="112" y="171"/>
                    <a:pt x="111" y="170"/>
                  </a:cubicBezTo>
                  <a:cubicBezTo>
                    <a:pt x="109" y="170"/>
                    <a:pt x="106" y="168"/>
                    <a:pt x="105" y="166"/>
                  </a:cubicBezTo>
                  <a:cubicBezTo>
                    <a:pt x="105" y="166"/>
                    <a:pt x="105" y="165"/>
                    <a:pt x="105" y="164"/>
                  </a:cubicBezTo>
                  <a:cubicBezTo>
                    <a:pt x="105" y="164"/>
                    <a:pt x="104" y="163"/>
                    <a:pt x="104" y="163"/>
                  </a:cubicBezTo>
                  <a:lnTo>
                    <a:pt x="104" y="194"/>
                  </a:lnTo>
                  <a:close/>
                  <a:moveTo>
                    <a:pt x="2" y="78"/>
                  </a:moveTo>
                  <a:cubicBezTo>
                    <a:pt x="2" y="79"/>
                    <a:pt x="1" y="81"/>
                    <a:pt x="1" y="83"/>
                  </a:cubicBezTo>
                  <a:cubicBezTo>
                    <a:pt x="1" y="84"/>
                    <a:pt x="1" y="86"/>
                    <a:pt x="0" y="87"/>
                  </a:cubicBezTo>
                  <a:cubicBezTo>
                    <a:pt x="0" y="91"/>
                    <a:pt x="0" y="94"/>
                    <a:pt x="0" y="97"/>
                  </a:cubicBezTo>
                  <a:cubicBezTo>
                    <a:pt x="0" y="101"/>
                    <a:pt x="0" y="104"/>
                    <a:pt x="0" y="107"/>
                  </a:cubicBezTo>
                  <a:cubicBezTo>
                    <a:pt x="1" y="109"/>
                    <a:pt x="1" y="111"/>
                    <a:pt x="1" y="112"/>
                  </a:cubicBezTo>
                  <a:cubicBezTo>
                    <a:pt x="1" y="114"/>
                    <a:pt x="2" y="115"/>
                    <a:pt x="2" y="117"/>
                  </a:cubicBezTo>
                  <a:cubicBezTo>
                    <a:pt x="2" y="119"/>
                    <a:pt x="3" y="120"/>
                    <a:pt x="3" y="122"/>
                  </a:cubicBezTo>
                  <a:cubicBezTo>
                    <a:pt x="4" y="125"/>
                    <a:pt x="5" y="128"/>
                    <a:pt x="6" y="131"/>
                  </a:cubicBezTo>
                  <a:cubicBezTo>
                    <a:pt x="6" y="132"/>
                    <a:pt x="7" y="134"/>
                    <a:pt x="8" y="135"/>
                  </a:cubicBezTo>
                  <a:cubicBezTo>
                    <a:pt x="8" y="137"/>
                    <a:pt x="9" y="138"/>
                    <a:pt x="10" y="140"/>
                  </a:cubicBezTo>
                  <a:cubicBezTo>
                    <a:pt x="10" y="140"/>
                    <a:pt x="10" y="141"/>
                    <a:pt x="11" y="142"/>
                  </a:cubicBezTo>
                  <a:cubicBezTo>
                    <a:pt x="11" y="143"/>
                    <a:pt x="12" y="144"/>
                    <a:pt x="13" y="146"/>
                  </a:cubicBezTo>
                  <a:cubicBezTo>
                    <a:pt x="15" y="150"/>
                    <a:pt x="18" y="154"/>
                    <a:pt x="21" y="157"/>
                  </a:cubicBezTo>
                  <a:cubicBezTo>
                    <a:pt x="22" y="159"/>
                    <a:pt x="24" y="161"/>
                    <a:pt x="25" y="163"/>
                  </a:cubicBezTo>
                  <a:cubicBezTo>
                    <a:pt x="26" y="164"/>
                    <a:pt x="27" y="165"/>
                    <a:pt x="28" y="166"/>
                  </a:cubicBezTo>
                  <a:cubicBezTo>
                    <a:pt x="30" y="167"/>
                    <a:pt x="31" y="168"/>
                    <a:pt x="32" y="169"/>
                  </a:cubicBezTo>
                  <a:cubicBezTo>
                    <a:pt x="37" y="174"/>
                    <a:pt x="43" y="178"/>
                    <a:pt x="49" y="182"/>
                  </a:cubicBezTo>
                  <a:cubicBezTo>
                    <a:pt x="50" y="183"/>
                    <a:pt x="52" y="183"/>
                    <a:pt x="53" y="184"/>
                  </a:cubicBezTo>
                  <a:cubicBezTo>
                    <a:pt x="56" y="185"/>
                    <a:pt x="59" y="187"/>
                    <a:pt x="62" y="188"/>
                  </a:cubicBezTo>
                  <a:cubicBezTo>
                    <a:pt x="63" y="188"/>
                    <a:pt x="64" y="189"/>
                    <a:pt x="66" y="190"/>
                  </a:cubicBezTo>
                  <a:cubicBezTo>
                    <a:pt x="76" y="193"/>
                    <a:pt x="86" y="195"/>
                    <a:pt x="97" y="195"/>
                  </a:cubicBezTo>
                  <a:cubicBezTo>
                    <a:pt x="99" y="195"/>
                    <a:pt x="102" y="195"/>
                    <a:pt x="104" y="194"/>
                  </a:cubicBezTo>
                  <a:cubicBezTo>
                    <a:pt x="104" y="163"/>
                    <a:pt x="104" y="163"/>
                    <a:pt x="104" y="163"/>
                  </a:cubicBezTo>
                  <a:cubicBezTo>
                    <a:pt x="104" y="162"/>
                    <a:pt x="103" y="162"/>
                    <a:pt x="103" y="161"/>
                  </a:cubicBezTo>
                  <a:cubicBezTo>
                    <a:pt x="101" y="159"/>
                    <a:pt x="100" y="157"/>
                    <a:pt x="99" y="155"/>
                  </a:cubicBezTo>
                  <a:cubicBezTo>
                    <a:pt x="98" y="154"/>
                    <a:pt x="98" y="153"/>
                    <a:pt x="97" y="152"/>
                  </a:cubicBezTo>
                  <a:cubicBezTo>
                    <a:pt x="97" y="151"/>
                    <a:pt x="95" y="151"/>
                    <a:pt x="95" y="150"/>
                  </a:cubicBezTo>
                  <a:cubicBezTo>
                    <a:pt x="95" y="149"/>
                    <a:pt x="94" y="148"/>
                    <a:pt x="94" y="147"/>
                  </a:cubicBezTo>
                  <a:cubicBezTo>
                    <a:pt x="94" y="146"/>
                    <a:pt x="96" y="145"/>
                    <a:pt x="96" y="144"/>
                  </a:cubicBezTo>
                  <a:cubicBezTo>
                    <a:pt x="96" y="144"/>
                    <a:pt x="95" y="143"/>
                    <a:pt x="95" y="143"/>
                  </a:cubicBezTo>
                  <a:cubicBezTo>
                    <a:pt x="95" y="141"/>
                    <a:pt x="95" y="140"/>
                    <a:pt x="96" y="139"/>
                  </a:cubicBezTo>
                  <a:cubicBezTo>
                    <a:pt x="96" y="138"/>
                    <a:pt x="96" y="138"/>
                    <a:pt x="97" y="137"/>
                  </a:cubicBezTo>
                  <a:cubicBezTo>
                    <a:pt x="97" y="137"/>
                    <a:pt x="98" y="137"/>
                    <a:pt x="98" y="136"/>
                  </a:cubicBezTo>
                  <a:cubicBezTo>
                    <a:pt x="99" y="136"/>
                    <a:pt x="99" y="135"/>
                    <a:pt x="99" y="134"/>
                  </a:cubicBezTo>
                  <a:cubicBezTo>
                    <a:pt x="100" y="133"/>
                    <a:pt x="101" y="133"/>
                    <a:pt x="102" y="132"/>
                  </a:cubicBezTo>
                  <a:cubicBezTo>
                    <a:pt x="102" y="131"/>
                    <a:pt x="102" y="127"/>
                    <a:pt x="102" y="126"/>
                  </a:cubicBezTo>
                  <a:cubicBezTo>
                    <a:pt x="102" y="125"/>
                    <a:pt x="101" y="125"/>
                    <a:pt x="101" y="124"/>
                  </a:cubicBezTo>
                  <a:cubicBezTo>
                    <a:pt x="100" y="123"/>
                    <a:pt x="100" y="121"/>
                    <a:pt x="99" y="121"/>
                  </a:cubicBezTo>
                  <a:cubicBezTo>
                    <a:pt x="98" y="121"/>
                    <a:pt x="97" y="122"/>
                    <a:pt x="97" y="123"/>
                  </a:cubicBezTo>
                  <a:cubicBezTo>
                    <a:pt x="97" y="124"/>
                    <a:pt x="97" y="124"/>
                    <a:pt x="96" y="125"/>
                  </a:cubicBezTo>
                  <a:cubicBezTo>
                    <a:pt x="95" y="125"/>
                    <a:pt x="94" y="123"/>
                    <a:pt x="93" y="123"/>
                  </a:cubicBezTo>
                  <a:cubicBezTo>
                    <a:pt x="92" y="123"/>
                    <a:pt x="92" y="123"/>
                    <a:pt x="91" y="123"/>
                  </a:cubicBezTo>
                  <a:cubicBezTo>
                    <a:pt x="90" y="122"/>
                    <a:pt x="90" y="121"/>
                    <a:pt x="89" y="120"/>
                  </a:cubicBezTo>
                  <a:cubicBezTo>
                    <a:pt x="88" y="120"/>
                    <a:pt x="87" y="120"/>
                    <a:pt x="87" y="119"/>
                  </a:cubicBezTo>
                  <a:cubicBezTo>
                    <a:pt x="86" y="119"/>
                    <a:pt x="87" y="118"/>
                    <a:pt x="86" y="117"/>
                  </a:cubicBezTo>
                  <a:cubicBezTo>
                    <a:pt x="85" y="116"/>
                    <a:pt x="84" y="114"/>
                    <a:pt x="83" y="113"/>
                  </a:cubicBezTo>
                  <a:cubicBezTo>
                    <a:pt x="82" y="113"/>
                    <a:pt x="81" y="113"/>
                    <a:pt x="80" y="112"/>
                  </a:cubicBezTo>
                  <a:cubicBezTo>
                    <a:pt x="79" y="112"/>
                    <a:pt x="79" y="112"/>
                    <a:pt x="78" y="112"/>
                  </a:cubicBezTo>
                  <a:cubicBezTo>
                    <a:pt x="78" y="112"/>
                    <a:pt x="77" y="112"/>
                    <a:pt x="76" y="112"/>
                  </a:cubicBezTo>
                  <a:cubicBezTo>
                    <a:pt x="74" y="110"/>
                    <a:pt x="73" y="107"/>
                    <a:pt x="71" y="107"/>
                  </a:cubicBezTo>
                  <a:cubicBezTo>
                    <a:pt x="69" y="107"/>
                    <a:pt x="68" y="108"/>
                    <a:pt x="67" y="108"/>
                  </a:cubicBezTo>
                  <a:cubicBezTo>
                    <a:pt x="66" y="108"/>
                    <a:pt x="65" y="107"/>
                    <a:pt x="64" y="107"/>
                  </a:cubicBezTo>
                  <a:cubicBezTo>
                    <a:pt x="62" y="106"/>
                    <a:pt x="61" y="106"/>
                    <a:pt x="60" y="105"/>
                  </a:cubicBezTo>
                  <a:cubicBezTo>
                    <a:pt x="59" y="105"/>
                    <a:pt x="58" y="104"/>
                    <a:pt x="58" y="104"/>
                  </a:cubicBezTo>
                  <a:cubicBezTo>
                    <a:pt x="57" y="104"/>
                    <a:pt x="56" y="104"/>
                    <a:pt x="56" y="103"/>
                  </a:cubicBezTo>
                  <a:cubicBezTo>
                    <a:pt x="55" y="103"/>
                    <a:pt x="54" y="102"/>
                    <a:pt x="54" y="102"/>
                  </a:cubicBezTo>
                  <a:cubicBezTo>
                    <a:pt x="53" y="101"/>
                    <a:pt x="52" y="100"/>
                    <a:pt x="52" y="100"/>
                  </a:cubicBezTo>
                  <a:cubicBezTo>
                    <a:pt x="52" y="99"/>
                    <a:pt x="53" y="98"/>
                    <a:pt x="53" y="97"/>
                  </a:cubicBezTo>
                  <a:cubicBezTo>
                    <a:pt x="53" y="95"/>
                    <a:pt x="51" y="93"/>
                    <a:pt x="50" y="92"/>
                  </a:cubicBezTo>
                  <a:cubicBezTo>
                    <a:pt x="49" y="91"/>
                    <a:pt x="48" y="90"/>
                    <a:pt x="47" y="89"/>
                  </a:cubicBezTo>
                  <a:cubicBezTo>
                    <a:pt x="47" y="88"/>
                    <a:pt x="47" y="88"/>
                    <a:pt x="47" y="87"/>
                  </a:cubicBezTo>
                  <a:cubicBezTo>
                    <a:pt x="47" y="87"/>
                    <a:pt x="46" y="86"/>
                    <a:pt x="45" y="85"/>
                  </a:cubicBezTo>
                  <a:cubicBezTo>
                    <a:pt x="45" y="84"/>
                    <a:pt x="44" y="83"/>
                    <a:pt x="43" y="82"/>
                  </a:cubicBezTo>
                  <a:cubicBezTo>
                    <a:pt x="43" y="81"/>
                    <a:pt x="44" y="80"/>
                    <a:pt x="43" y="79"/>
                  </a:cubicBezTo>
                  <a:cubicBezTo>
                    <a:pt x="43" y="77"/>
                    <a:pt x="40" y="78"/>
                    <a:pt x="40" y="80"/>
                  </a:cubicBezTo>
                  <a:cubicBezTo>
                    <a:pt x="40" y="81"/>
                    <a:pt x="41" y="82"/>
                    <a:pt x="42" y="82"/>
                  </a:cubicBezTo>
                  <a:cubicBezTo>
                    <a:pt x="42" y="83"/>
                    <a:pt x="42" y="84"/>
                    <a:pt x="42" y="85"/>
                  </a:cubicBezTo>
                  <a:cubicBezTo>
                    <a:pt x="43" y="86"/>
                    <a:pt x="43" y="86"/>
                    <a:pt x="44" y="87"/>
                  </a:cubicBezTo>
                  <a:cubicBezTo>
                    <a:pt x="44" y="89"/>
                    <a:pt x="44" y="90"/>
                    <a:pt x="44" y="91"/>
                  </a:cubicBezTo>
                  <a:cubicBezTo>
                    <a:pt x="45" y="92"/>
                    <a:pt x="46" y="93"/>
                    <a:pt x="45" y="94"/>
                  </a:cubicBezTo>
                  <a:cubicBezTo>
                    <a:pt x="44" y="94"/>
                    <a:pt x="44" y="93"/>
                    <a:pt x="43" y="92"/>
                  </a:cubicBezTo>
                  <a:cubicBezTo>
                    <a:pt x="43" y="92"/>
                    <a:pt x="42" y="91"/>
                    <a:pt x="42" y="91"/>
                  </a:cubicBezTo>
                  <a:cubicBezTo>
                    <a:pt x="41" y="90"/>
                    <a:pt x="42" y="89"/>
                    <a:pt x="42" y="88"/>
                  </a:cubicBezTo>
                  <a:cubicBezTo>
                    <a:pt x="41" y="87"/>
                    <a:pt x="38" y="87"/>
                    <a:pt x="38" y="85"/>
                  </a:cubicBezTo>
                  <a:cubicBezTo>
                    <a:pt x="38" y="84"/>
                    <a:pt x="40" y="84"/>
                    <a:pt x="40" y="83"/>
                  </a:cubicBezTo>
                  <a:cubicBezTo>
                    <a:pt x="40" y="82"/>
                    <a:pt x="38" y="81"/>
                    <a:pt x="38" y="81"/>
                  </a:cubicBezTo>
                  <a:cubicBezTo>
                    <a:pt x="38" y="80"/>
                    <a:pt x="38" y="79"/>
                    <a:pt x="38" y="77"/>
                  </a:cubicBezTo>
                  <a:cubicBezTo>
                    <a:pt x="38" y="76"/>
                    <a:pt x="38" y="75"/>
                    <a:pt x="37" y="74"/>
                  </a:cubicBezTo>
                  <a:cubicBezTo>
                    <a:pt x="37" y="74"/>
                    <a:pt x="36" y="73"/>
                    <a:pt x="35" y="72"/>
                  </a:cubicBezTo>
                  <a:cubicBezTo>
                    <a:pt x="35" y="72"/>
                    <a:pt x="34" y="72"/>
                    <a:pt x="33" y="71"/>
                  </a:cubicBezTo>
                  <a:cubicBezTo>
                    <a:pt x="33" y="71"/>
                    <a:pt x="33" y="69"/>
                    <a:pt x="33" y="69"/>
                  </a:cubicBezTo>
                  <a:cubicBezTo>
                    <a:pt x="32" y="67"/>
                    <a:pt x="33" y="66"/>
                    <a:pt x="33" y="65"/>
                  </a:cubicBezTo>
                  <a:cubicBezTo>
                    <a:pt x="32" y="63"/>
                    <a:pt x="32" y="62"/>
                    <a:pt x="33" y="61"/>
                  </a:cubicBezTo>
                  <a:cubicBezTo>
                    <a:pt x="33" y="60"/>
                    <a:pt x="34" y="59"/>
                    <a:pt x="35" y="58"/>
                  </a:cubicBezTo>
                  <a:cubicBezTo>
                    <a:pt x="35" y="57"/>
                    <a:pt x="35" y="57"/>
                    <a:pt x="35" y="56"/>
                  </a:cubicBezTo>
                  <a:cubicBezTo>
                    <a:pt x="36" y="54"/>
                    <a:pt x="38" y="53"/>
                    <a:pt x="39" y="52"/>
                  </a:cubicBezTo>
                  <a:cubicBezTo>
                    <a:pt x="40" y="50"/>
                    <a:pt x="41" y="49"/>
                    <a:pt x="42" y="47"/>
                  </a:cubicBezTo>
                  <a:cubicBezTo>
                    <a:pt x="42" y="47"/>
                    <a:pt x="43" y="45"/>
                    <a:pt x="43" y="45"/>
                  </a:cubicBezTo>
                  <a:cubicBezTo>
                    <a:pt x="43" y="44"/>
                    <a:pt x="41" y="43"/>
                    <a:pt x="41" y="42"/>
                  </a:cubicBezTo>
                  <a:cubicBezTo>
                    <a:pt x="41" y="41"/>
                    <a:pt x="42" y="41"/>
                    <a:pt x="42" y="40"/>
                  </a:cubicBezTo>
                  <a:cubicBezTo>
                    <a:pt x="43" y="40"/>
                    <a:pt x="43" y="39"/>
                    <a:pt x="43" y="38"/>
                  </a:cubicBezTo>
                  <a:cubicBezTo>
                    <a:pt x="43" y="37"/>
                    <a:pt x="42" y="36"/>
                    <a:pt x="42" y="35"/>
                  </a:cubicBezTo>
                  <a:cubicBezTo>
                    <a:pt x="43" y="34"/>
                    <a:pt x="44" y="34"/>
                    <a:pt x="43" y="33"/>
                  </a:cubicBezTo>
                  <a:cubicBezTo>
                    <a:pt x="42" y="32"/>
                    <a:pt x="41" y="33"/>
                    <a:pt x="40" y="33"/>
                  </a:cubicBezTo>
                  <a:cubicBezTo>
                    <a:pt x="40" y="32"/>
                    <a:pt x="41" y="32"/>
                    <a:pt x="41" y="30"/>
                  </a:cubicBezTo>
                  <a:cubicBezTo>
                    <a:pt x="41" y="30"/>
                    <a:pt x="40" y="30"/>
                    <a:pt x="40" y="29"/>
                  </a:cubicBezTo>
                  <a:cubicBezTo>
                    <a:pt x="41" y="29"/>
                    <a:pt x="41" y="28"/>
                    <a:pt x="41" y="28"/>
                  </a:cubicBezTo>
                  <a:cubicBezTo>
                    <a:pt x="41" y="27"/>
                    <a:pt x="40" y="26"/>
                    <a:pt x="40" y="25"/>
                  </a:cubicBezTo>
                  <a:cubicBezTo>
                    <a:pt x="51" y="16"/>
                    <a:pt x="65" y="10"/>
                    <a:pt x="81" y="7"/>
                  </a:cubicBezTo>
                  <a:cubicBezTo>
                    <a:pt x="81" y="7"/>
                    <a:pt x="81" y="7"/>
                    <a:pt x="81" y="7"/>
                  </a:cubicBezTo>
                  <a:cubicBezTo>
                    <a:pt x="81" y="7"/>
                    <a:pt x="81" y="7"/>
                    <a:pt x="82" y="8"/>
                  </a:cubicBezTo>
                  <a:cubicBezTo>
                    <a:pt x="82" y="7"/>
                    <a:pt x="83" y="8"/>
                    <a:pt x="84" y="8"/>
                  </a:cubicBezTo>
                  <a:cubicBezTo>
                    <a:pt x="85" y="8"/>
                    <a:pt x="86" y="7"/>
                    <a:pt x="87" y="7"/>
                  </a:cubicBezTo>
                  <a:cubicBezTo>
                    <a:pt x="89" y="8"/>
                    <a:pt x="92" y="9"/>
                    <a:pt x="93" y="8"/>
                  </a:cubicBezTo>
                  <a:cubicBezTo>
                    <a:pt x="94" y="8"/>
                    <a:pt x="94" y="8"/>
                    <a:pt x="94" y="7"/>
                  </a:cubicBezTo>
                  <a:cubicBezTo>
                    <a:pt x="94" y="7"/>
                    <a:pt x="95" y="6"/>
                    <a:pt x="95" y="5"/>
                  </a:cubicBezTo>
                  <a:cubicBezTo>
                    <a:pt x="96" y="5"/>
                    <a:pt x="96" y="5"/>
                    <a:pt x="97" y="5"/>
                  </a:cubicBezTo>
                  <a:cubicBezTo>
                    <a:pt x="99" y="5"/>
                    <a:pt x="102" y="5"/>
                    <a:pt x="104" y="6"/>
                  </a:cubicBezTo>
                  <a:cubicBezTo>
                    <a:pt x="104" y="0"/>
                    <a:pt x="104" y="0"/>
                    <a:pt x="104" y="0"/>
                  </a:cubicBezTo>
                  <a:cubicBezTo>
                    <a:pt x="102" y="0"/>
                    <a:pt x="101" y="0"/>
                    <a:pt x="99" y="0"/>
                  </a:cubicBezTo>
                  <a:cubicBezTo>
                    <a:pt x="98" y="0"/>
                    <a:pt x="98" y="0"/>
                    <a:pt x="97" y="0"/>
                  </a:cubicBezTo>
                  <a:cubicBezTo>
                    <a:pt x="96" y="0"/>
                    <a:pt x="95" y="0"/>
                    <a:pt x="94" y="0"/>
                  </a:cubicBezTo>
                  <a:cubicBezTo>
                    <a:pt x="84" y="0"/>
                    <a:pt x="75" y="2"/>
                    <a:pt x="66" y="5"/>
                  </a:cubicBezTo>
                  <a:cubicBezTo>
                    <a:pt x="64" y="6"/>
                    <a:pt x="63" y="6"/>
                    <a:pt x="62" y="7"/>
                  </a:cubicBezTo>
                  <a:cubicBezTo>
                    <a:pt x="61" y="7"/>
                    <a:pt x="61" y="7"/>
                    <a:pt x="60" y="7"/>
                  </a:cubicBezTo>
                  <a:cubicBezTo>
                    <a:pt x="59" y="8"/>
                    <a:pt x="58" y="8"/>
                    <a:pt x="57" y="9"/>
                  </a:cubicBezTo>
                  <a:cubicBezTo>
                    <a:pt x="56" y="9"/>
                    <a:pt x="54" y="10"/>
                    <a:pt x="53" y="11"/>
                  </a:cubicBezTo>
                  <a:cubicBezTo>
                    <a:pt x="52" y="11"/>
                    <a:pt x="50" y="12"/>
                    <a:pt x="49" y="13"/>
                  </a:cubicBezTo>
                  <a:cubicBezTo>
                    <a:pt x="43" y="16"/>
                    <a:pt x="38" y="20"/>
                    <a:pt x="33" y="24"/>
                  </a:cubicBezTo>
                  <a:cubicBezTo>
                    <a:pt x="33" y="24"/>
                    <a:pt x="32" y="25"/>
                    <a:pt x="32" y="25"/>
                  </a:cubicBezTo>
                  <a:cubicBezTo>
                    <a:pt x="31" y="26"/>
                    <a:pt x="30" y="27"/>
                    <a:pt x="28" y="29"/>
                  </a:cubicBezTo>
                  <a:cubicBezTo>
                    <a:pt x="27" y="30"/>
                    <a:pt x="26" y="31"/>
                    <a:pt x="25" y="32"/>
                  </a:cubicBezTo>
                  <a:cubicBezTo>
                    <a:pt x="24" y="34"/>
                    <a:pt x="22" y="35"/>
                    <a:pt x="21" y="37"/>
                  </a:cubicBezTo>
                  <a:cubicBezTo>
                    <a:pt x="18" y="41"/>
                    <a:pt x="15" y="45"/>
                    <a:pt x="13" y="49"/>
                  </a:cubicBezTo>
                  <a:cubicBezTo>
                    <a:pt x="12" y="50"/>
                    <a:pt x="11" y="52"/>
                    <a:pt x="11" y="53"/>
                  </a:cubicBezTo>
                  <a:cubicBezTo>
                    <a:pt x="10" y="54"/>
                    <a:pt x="10" y="54"/>
                    <a:pt x="10" y="55"/>
                  </a:cubicBezTo>
                  <a:cubicBezTo>
                    <a:pt x="8" y="57"/>
                    <a:pt x="8" y="59"/>
                    <a:pt x="7" y="62"/>
                  </a:cubicBezTo>
                  <a:cubicBezTo>
                    <a:pt x="6" y="62"/>
                    <a:pt x="6" y="63"/>
                    <a:pt x="6" y="64"/>
                  </a:cubicBezTo>
                  <a:cubicBezTo>
                    <a:pt x="5" y="67"/>
                    <a:pt x="4" y="70"/>
                    <a:pt x="3" y="73"/>
                  </a:cubicBezTo>
                  <a:cubicBezTo>
                    <a:pt x="3" y="75"/>
                    <a:pt x="2" y="76"/>
                    <a:pt x="2" y="78"/>
                  </a:cubicBezTo>
                  <a:close/>
                  <a:moveTo>
                    <a:pt x="104" y="76"/>
                  </a:moveTo>
                  <a:cubicBezTo>
                    <a:pt x="104" y="121"/>
                    <a:pt x="104" y="121"/>
                    <a:pt x="104" y="121"/>
                  </a:cubicBezTo>
                  <a:cubicBezTo>
                    <a:pt x="104" y="122"/>
                    <a:pt x="103" y="122"/>
                    <a:pt x="103" y="122"/>
                  </a:cubicBezTo>
                  <a:cubicBezTo>
                    <a:pt x="102" y="122"/>
                    <a:pt x="101" y="121"/>
                    <a:pt x="100" y="120"/>
                  </a:cubicBezTo>
                  <a:cubicBezTo>
                    <a:pt x="98" y="119"/>
                    <a:pt x="97" y="121"/>
                    <a:pt x="95" y="121"/>
                  </a:cubicBezTo>
                  <a:cubicBezTo>
                    <a:pt x="93" y="121"/>
                    <a:pt x="90" y="118"/>
                    <a:pt x="91" y="117"/>
                  </a:cubicBezTo>
                  <a:cubicBezTo>
                    <a:pt x="91" y="116"/>
                    <a:pt x="91" y="114"/>
                    <a:pt x="91" y="113"/>
                  </a:cubicBezTo>
                  <a:cubicBezTo>
                    <a:pt x="91" y="112"/>
                    <a:pt x="92" y="111"/>
                    <a:pt x="92" y="110"/>
                  </a:cubicBezTo>
                  <a:cubicBezTo>
                    <a:pt x="92" y="109"/>
                    <a:pt x="90" y="108"/>
                    <a:pt x="90" y="108"/>
                  </a:cubicBezTo>
                  <a:cubicBezTo>
                    <a:pt x="88" y="107"/>
                    <a:pt x="85" y="109"/>
                    <a:pt x="83" y="108"/>
                  </a:cubicBezTo>
                  <a:cubicBezTo>
                    <a:pt x="82" y="107"/>
                    <a:pt x="83" y="106"/>
                    <a:pt x="83" y="106"/>
                  </a:cubicBezTo>
                  <a:cubicBezTo>
                    <a:pt x="84" y="105"/>
                    <a:pt x="83" y="105"/>
                    <a:pt x="84" y="104"/>
                  </a:cubicBezTo>
                  <a:cubicBezTo>
                    <a:pt x="84" y="104"/>
                    <a:pt x="85" y="103"/>
                    <a:pt x="85" y="103"/>
                  </a:cubicBezTo>
                  <a:cubicBezTo>
                    <a:pt x="85" y="102"/>
                    <a:pt x="85" y="101"/>
                    <a:pt x="85" y="101"/>
                  </a:cubicBezTo>
                  <a:cubicBezTo>
                    <a:pt x="86" y="100"/>
                    <a:pt x="86" y="99"/>
                    <a:pt x="86" y="99"/>
                  </a:cubicBezTo>
                  <a:cubicBezTo>
                    <a:pt x="86" y="98"/>
                    <a:pt x="86" y="97"/>
                    <a:pt x="86" y="97"/>
                  </a:cubicBezTo>
                  <a:cubicBezTo>
                    <a:pt x="84" y="97"/>
                    <a:pt x="83" y="97"/>
                    <a:pt x="82" y="97"/>
                  </a:cubicBezTo>
                  <a:cubicBezTo>
                    <a:pt x="79" y="98"/>
                    <a:pt x="80" y="101"/>
                    <a:pt x="78" y="102"/>
                  </a:cubicBezTo>
                  <a:cubicBezTo>
                    <a:pt x="77" y="102"/>
                    <a:pt x="76" y="102"/>
                    <a:pt x="75" y="103"/>
                  </a:cubicBezTo>
                  <a:cubicBezTo>
                    <a:pt x="74" y="103"/>
                    <a:pt x="73" y="103"/>
                    <a:pt x="72" y="103"/>
                  </a:cubicBezTo>
                  <a:cubicBezTo>
                    <a:pt x="72" y="103"/>
                    <a:pt x="70" y="102"/>
                    <a:pt x="69" y="102"/>
                  </a:cubicBezTo>
                  <a:cubicBezTo>
                    <a:pt x="69" y="101"/>
                    <a:pt x="68" y="99"/>
                    <a:pt x="68" y="98"/>
                  </a:cubicBezTo>
                  <a:cubicBezTo>
                    <a:pt x="67" y="95"/>
                    <a:pt x="68" y="92"/>
                    <a:pt x="69" y="90"/>
                  </a:cubicBezTo>
                  <a:cubicBezTo>
                    <a:pt x="69" y="90"/>
                    <a:pt x="70" y="89"/>
                    <a:pt x="70" y="89"/>
                  </a:cubicBezTo>
                  <a:cubicBezTo>
                    <a:pt x="70" y="88"/>
                    <a:pt x="70" y="87"/>
                    <a:pt x="70" y="86"/>
                  </a:cubicBezTo>
                  <a:cubicBezTo>
                    <a:pt x="70" y="85"/>
                    <a:pt x="72" y="84"/>
                    <a:pt x="74" y="83"/>
                  </a:cubicBezTo>
                  <a:cubicBezTo>
                    <a:pt x="75" y="82"/>
                    <a:pt x="77" y="81"/>
                    <a:pt x="78" y="81"/>
                  </a:cubicBezTo>
                  <a:cubicBezTo>
                    <a:pt x="79" y="81"/>
                    <a:pt x="80" y="81"/>
                    <a:pt x="81" y="81"/>
                  </a:cubicBezTo>
                  <a:cubicBezTo>
                    <a:pt x="82" y="82"/>
                    <a:pt x="83" y="82"/>
                    <a:pt x="83" y="82"/>
                  </a:cubicBezTo>
                  <a:cubicBezTo>
                    <a:pt x="85" y="82"/>
                    <a:pt x="86" y="81"/>
                    <a:pt x="87" y="80"/>
                  </a:cubicBezTo>
                  <a:cubicBezTo>
                    <a:pt x="89" y="80"/>
                    <a:pt x="90" y="80"/>
                    <a:pt x="92" y="80"/>
                  </a:cubicBezTo>
                  <a:cubicBezTo>
                    <a:pt x="93" y="80"/>
                    <a:pt x="93" y="81"/>
                    <a:pt x="94" y="81"/>
                  </a:cubicBezTo>
                  <a:cubicBezTo>
                    <a:pt x="95" y="81"/>
                    <a:pt x="95" y="80"/>
                    <a:pt x="96" y="81"/>
                  </a:cubicBezTo>
                  <a:cubicBezTo>
                    <a:pt x="97" y="81"/>
                    <a:pt x="98" y="82"/>
                    <a:pt x="98" y="83"/>
                  </a:cubicBezTo>
                  <a:cubicBezTo>
                    <a:pt x="98" y="84"/>
                    <a:pt x="97" y="84"/>
                    <a:pt x="97" y="86"/>
                  </a:cubicBezTo>
                  <a:cubicBezTo>
                    <a:pt x="98" y="87"/>
                    <a:pt x="100" y="87"/>
                    <a:pt x="102" y="87"/>
                  </a:cubicBezTo>
                  <a:cubicBezTo>
                    <a:pt x="102" y="87"/>
                    <a:pt x="102" y="85"/>
                    <a:pt x="102" y="84"/>
                  </a:cubicBezTo>
                  <a:cubicBezTo>
                    <a:pt x="101" y="84"/>
                    <a:pt x="102" y="83"/>
                    <a:pt x="102" y="83"/>
                  </a:cubicBezTo>
                  <a:cubicBezTo>
                    <a:pt x="101" y="82"/>
                    <a:pt x="101" y="81"/>
                    <a:pt x="101" y="81"/>
                  </a:cubicBezTo>
                  <a:cubicBezTo>
                    <a:pt x="101" y="78"/>
                    <a:pt x="102" y="77"/>
                    <a:pt x="104"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35" name="Freeform 265"/>
            <p:cNvSpPr>
              <a:spLocks/>
            </p:cNvSpPr>
            <p:nvPr/>
          </p:nvSpPr>
          <p:spPr bwMode="auto">
            <a:xfrm>
              <a:off x="10240963" y="1768475"/>
              <a:ext cx="490538" cy="425450"/>
            </a:xfrm>
            <a:custGeom>
              <a:avLst/>
              <a:gdLst>
                <a:gd name="T0" fmla="*/ 33 w 309"/>
                <a:gd name="T1" fmla="*/ 268 h 268"/>
                <a:gd name="T2" fmla="*/ 87 w 309"/>
                <a:gd name="T3" fmla="*/ 209 h 268"/>
                <a:gd name="T4" fmla="*/ 309 w 309"/>
                <a:gd name="T5" fmla="*/ 209 h 268"/>
                <a:gd name="T6" fmla="*/ 309 w 309"/>
                <a:gd name="T7" fmla="*/ 147 h 268"/>
                <a:gd name="T8" fmla="*/ 108 w 309"/>
                <a:gd name="T9" fmla="*/ 147 h 268"/>
                <a:gd name="T10" fmla="*/ 96 w 309"/>
                <a:gd name="T11" fmla="*/ 147 h 268"/>
                <a:gd name="T12" fmla="*/ 96 w 309"/>
                <a:gd name="T13" fmla="*/ 135 h 268"/>
                <a:gd name="T14" fmla="*/ 96 w 309"/>
                <a:gd name="T15" fmla="*/ 0 h 268"/>
                <a:gd name="T16" fmla="*/ 0 w 309"/>
                <a:gd name="T17" fmla="*/ 0 h 268"/>
                <a:gd name="T18" fmla="*/ 0 w 309"/>
                <a:gd name="T19" fmla="*/ 209 h 268"/>
                <a:gd name="T20" fmla="*/ 33 w 309"/>
                <a:gd name="T21" fmla="*/ 209 h 268"/>
                <a:gd name="T22" fmla="*/ 33 w 309"/>
                <a:gd name="T23"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9" h="268">
                  <a:moveTo>
                    <a:pt x="33" y="268"/>
                  </a:moveTo>
                  <a:lnTo>
                    <a:pt x="87" y="209"/>
                  </a:lnTo>
                  <a:lnTo>
                    <a:pt x="309" y="209"/>
                  </a:lnTo>
                  <a:lnTo>
                    <a:pt x="309" y="147"/>
                  </a:lnTo>
                  <a:lnTo>
                    <a:pt x="108" y="147"/>
                  </a:lnTo>
                  <a:lnTo>
                    <a:pt x="96" y="147"/>
                  </a:lnTo>
                  <a:lnTo>
                    <a:pt x="96" y="135"/>
                  </a:lnTo>
                  <a:lnTo>
                    <a:pt x="96" y="0"/>
                  </a:lnTo>
                  <a:lnTo>
                    <a:pt x="0" y="0"/>
                  </a:lnTo>
                  <a:lnTo>
                    <a:pt x="0" y="209"/>
                  </a:lnTo>
                  <a:lnTo>
                    <a:pt x="33" y="209"/>
                  </a:lnTo>
                  <a:lnTo>
                    <a:pt x="33" y="26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36" name="Freeform 266"/>
            <p:cNvSpPr>
              <a:spLocks/>
            </p:cNvSpPr>
            <p:nvPr/>
          </p:nvSpPr>
          <p:spPr bwMode="auto">
            <a:xfrm>
              <a:off x="10412413" y="1641475"/>
              <a:ext cx="511175" cy="439738"/>
            </a:xfrm>
            <a:custGeom>
              <a:avLst/>
              <a:gdLst>
                <a:gd name="T0" fmla="*/ 322 w 322"/>
                <a:gd name="T1" fmla="*/ 0 h 277"/>
                <a:gd name="T2" fmla="*/ 0 w 322"/>
                <a:gd name="T3" fmla="*/ 0 h 277"/>
                <a:gd name="T4" fmla="*/ 0 w 322"/>
                <a:gd name="T5" fmla="*/ 80 h 277"/>
                <a:gd name="T6" fmla="*/ 0 w 322"/>
                <a:gd name="T7" fmla="*/ 215 h 277"/>
                <a:gd name="T8" fmla="*/ 201 w 322"/>
                <a:gd name="T9" fmla="*/ 215 h 277"/>
                <a:gd name="T10" fmla="*/ 232 w 322"/>
                <a:gd name="T11" fmla="*/ 215 h 277"/>
                <a:gd name="T12" fmla="*/ 289 w 322"/>
                <a:gd name="T13" fmla="*/ 277 h 277"/>
                <a:gd name="T14" fmla="*/ 289 w 322"/>
                <a:gd name="T15" fmla="*/ 215 h 277"/>
                <a:gd name="T16" fmla="*/ 322 w 322"/>
                <a:gd name="T17" fmla="*/ 215 h 277"/>
                <a:gd name="T18" fmla="*/ 322 w 322"/>
                <a:gd name="T19" fmla="*/ 0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22" h="277">
                  <a:moveTo>
                    <a:pt x="322" y="0"/>
                  </a:moveTo>
                  <a:lnTo>
                    <a:pt x="0" y="0"/>
                  </a:lnTo>
                  <a:lnTo>
                    <a:pt x="0" y="80"/>
                  </a:lnTo>
                  <a:lnTo>
                    <a:pt x="0" y="215"/>
                  </a:lnTo>
                  <a:lnTo>
                    <a:pt x="201" y="215"/>
                  </a:lnTo>
                  <a:lnTo>
                    <a:pt x="232" y="215"/>
                  </a:lnTo>
                  <a:lnTo>
                    <a:pt x="289" y="277"/>
                  </a:lnTo>
                  <a:lnTo>
                    <a:pt x="289" y="215"/>
                  </a:lnTo>
                  <a:lnTo>
                    <a:pt x="322" y="215"/>
                  </a:lnTo>
                  <a:lnTo>
                    <a:pt x="32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37" name="Freeform 267"/>
            <p:cNvSpPr>
              <a:spLocks/>
            </p:cNvSpPr>
            <p:nvPr/>
          </p:nvSpPr>
          <p:spPr bwMode="auto">
            <a:xfrm>
              <a:off x="5818188" y="2306638"/>
              <a:ext cx="649288" cy="484188"/>
            </a:xfrm>
            <a:custGeom>
              <a:avLst/>
              <a:gdLst>
                <a:gd name="T0" fmla="*/ 87 w 173"/>
                <a:gd name="T1" fmla="*/ 0 h 129"/>
                <a:gd name="T2" fmla="*/ 0 w 173"/>
                <a:gd name="T3" fmla="*/ 87 h 129"/>
                <a:gd name="T4" fmla="*/ 11 w 173"/>
                <a:gd name="T5" fmla="*/ 128 h 129"/>
                <a:gd name="T6" fmla="*/ 11 w 173"/>
                <a:gd name="T7" fmla="*/ 105 h 129"/>
                <a:gd name="T8" fmla="*/ 15 w 173"/>
                <a:gd name="T9" fmla="*/ 94 h 129"/>
                <a:gd name="T10" fmla="*/ 15 w 173"/>
                <a:gd name="T11" fmla="*/ 87 h 129"/>
                <a:gd name="T12" fmla="*/ 87 w 173"/>
                <a:gd name="T13" fmla="*/ 15 h 129"/>
                <a:gd name="T14" fmla="*/ 159 w 173"/>
                <a:gd name="T15" fmla="*/ 87 h 129"/>
                <a:gd name="T16" fmla="*/ 158 w 173"/>
                <a:gd name="T17" fmla="*/ 94 h 129"/>
                <a:gd name="T18" fmla="*/ 162 w 173"/>
                <a:gd name="T19" fmla="*/ 105 h 129"/>
                <a:gd name="T20" fmla="*/ 162 w 173"/>
                <a:gd name="T21" fmla="*/ 129 h 129"/>
                <a:gd name="T22" fmla="*/ 173 w 173"/>
                <a:gd name="T23" fmla="*/ 87 h 129"/>
                <a:gd name="T24" fmla="*/ 87 w 173"/>
                <a:gd name="T25"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3" h="129">
                  <a:moveTo>
                    <a:pt x="87" y="0"/>
                  </a:moveTo>
                  <a:cubicBezTo>
                    <a:pt x="39" y="1"/>
                    <a:pt x="0" y="39"/>
                    <a:pt x="0" y="87"/>
                  </a:cubicBezTo>
                  <a:cubicBezTo>
                    <a:pt x="0" y="101"/>
                    <a:pt x="4" y="115"/>
                    <a:pt x="11" y="128"/>
                  </a:cubicBezTo>
                  <a:cubicBezTo>
                    <a:pt x="11" y="105"/>
                    <a:pt x="11" y="105"/>
                    <a:pt x="11" y="105"/>
                  </a:cubicBezTo>
                  <a:cubicBezTo>
                    <a:pt x="11" y="101"/>
                    <a:pt x="12" y="97"/>
                    <a:pt x="15" y="94"/>
                  </a:cubicBezTo>
                  <a:cubicBezTo>
                    <a:pt x="15" y="91"/>
                    <a:pt x="15" y="89"/>
                    <a:pt x="15" y="87"/>
                  </a:cubicBezTo>
                  <a:cubicBezTo>
                    <a:pt x="15" y="47"/>
                    <a:pt x="47" y="15"/>
                    <a:pt x="87" y="15"/>
                  </a:cubicBezTo>
                  <a:cubicBezTo>
                    <a:pt x="126" y="15"/>
                    <a:pt x="159" y="47"/>
                    <a:pt x="159" y="87"/>
                  </a:cubicBezTo>
                  <a:cubicBezTo>
                    <a:pt x="159" y="89"/>
                    <a:pt x="158" y="92"/>
                    <a:pt x="158" y="94"/>
                  </a:cubicBezTo>
                  <a:cubicBezTo>
                    <a:pt x="160" y="98"/>
                    <a:pt x="162" y="101"/>
                    <a:pt x="162" y="105"/>
                  </a:cubicBezTo>
                  <a:cubicBezTo>
                    <a:pt x="162" y="129"/>
                    <a:pt x="162" y="129"/>
                    <a:pt x="162" y="129"/>
                  </a:cubicBezTo>
                  <a:cubicBezTo>
                    <a:pt x="169" y="116"/>
                    <a:pt x="173" y="102"/>
                    <a:pt x="173" y="87"/>
                  </a:cubicBezTo>
                  <a:cubicBezTo>
                    <a:pt x="173" y="39"/>
                    <a:pt x="134" y="1"/>
                    <a:pt x="8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38" name="Freeform 268"/>
            <p:cNvSpPr>
              <a:spLocks/>
            </p:cNvSpPr>
            <p:nvPr/>
          </p:nvSpPr>
          <p:spPr bwMode="auto">
            <a:xfrm>
              <a:off x="5878513" y="2633663"/>
              <a:ext cx="138113" cy="258763"/>
            </a:xfrm>
            <a:custGeom>
              <a:avLst/>
              <a:gdLst>
                <a:gd name="T0" fmla="*/ 0 w 37"/>
                <a:gd name="T1" fmla="*/ 15 h 69"/>
                <a:gd name="T2" fmla="*/ 0 w 37"/>
                <a:gd name="T3" fmla="*/ 18 h 69"/>
                <a:gd name="T4" fmla="*/ 0 w 37"/>
                <a:gd name="T5" fmla="*/ 40 h 69"/>
                <a:gd name="T6" fmla="*/ 0 w 37"/>
                <a:gd name="T7" fmla="*/ 51 h 69"/>
                <a:gd name="T8" fmla="*/ 26 w 37"/>
                <a:gd name="T9" fmla="*/ 69 h 69"/>
                <a:gd name="T10" fmla="*/ 37 w 37"/>
                <a:gd name="T11" fmla="*/ 69 h 69"/>
                <a:gd name="T12" fmla="*/ 37 w 37"/>
                <a:gd name="T13" fmla="*/ 0 h 69"/>
                <a:gd name="T14" fmla="*/ 26 w 37"/>
                <a:gd name="T15" fmla="*/ 0 h 69"/>
                <a:gd name="T16" fmla="*/ 0 w 37"/>
                <a:gd name="T17" fmla="*/ 1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7" h="69">
                  <a:moveTo>
                    <a:pt x="0" y="15"/>
                  </a:moveTo>
                  <a:cubicBezTo>
                    <a:pt x="0" y="16"/>
                    <a:pt x="0" y="17"/>
                    <a:pt x="0" y="18"/>
                  </a:cubicBezTo>
                  <a:cubicBezTo>
                    <a:pt x="0" y="40"/>
                    <a:pt x="0" y="40"/>
                    <a:pt x="0" y="40"/>
                  </a:cubicBezTo>
                  <a:cubicBezTo>
                    <a:pt x="0" y="51"/>
                    <a:pt x="0" y="51"/>
                    <a:pt x="0" y="51"/>
                  </a:cubicBezTo>
                  <a:cubicBezTo>
                    <a:pt x="0" y="60"/>
                    <a:pt x="12" y="69"/>
                    <a:pt x="26" y="69"/>
                  </a:cubicBezTo>
                  <a:cubicBezTo>
                    <a:pt x="37" y="69"/>
                    <a:pt x="37" y="69"/>
                    <a:pt x="37" y="69"/>
                  </a:cubicBezTo>
                  <a:cubicBezTo>
                    <a:pt x="37" y="0"/>
                    <a:pt x="37" y="0"/>
                    <a:pt x="37" y="0"/>
                  </a:cubicBezTo>
                  <a:cubicBezTo>
                    <a:pt x="26" y="0"/>
                    <a:pt x="26" y="0"/>
                    <a:pt x="26" y="0"/>
                  </a:cubicBezTo>
                  <a:cubicBezTo>
                    <a:pt x="13" y="0"/>
                    <a:pt x="3" y="6"/>
                    <a:pt x="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39" name="Freeform 269"/>
            <p:cNvSpPr>
              <a:spLocks/>
            </p:cNvSpPr>
            <p:nvPr/>
          </p:nvSpPr>
          <p:spPr bwMode="auto">
            <a:xfrm>
              <a:off x="6264275" y="2633663"/>
              <a:ext cx="142875" cy="258763"/>
            </a:xfrm>
            <a:custGeom>
              <a:avLst/>
              <a:gdLst>
                <a:gd name="T0" fmla="*/ 38 w 38"/>
                <a:gd name="T1" fmla="*/ 51 h 69"/>
                <a:gd name="T2" fmla="*/ 38 w 38"/>
                <a:gd name="T3" fmla="*/ 40 h 69"/>
                <a:gd name="T4" fmla="*/ 38 w 38"/>
                <a:gd name="T5" fmla="*/ 18 h 69"/>
                <a:gd name="T6" fmla="*/ 38 w 38"/>
                <a:gd name="T7" fmla="*/ 16 h 69"/>
                <a:gd name="T8" fmla="*/ 11 w 38"/>
                <a:gd name="T9" fmla="*/ 0 h 69"/>
                <a:gd name="T10" fmla="*/ 0 w 38"/>
                <a:gd name="T11" fmla="*/ 0 h 69"/>
                <a:gd name="T12" fmla="*/ 0 w 38"/>
                <a:gd name="T13" fmla="*/ 69 h 69"/>
                <a:gd name="T14" fmla="*/ 11 w 38"/>
                <a:gd name="T15" fmla="*/ 69 h 69"/>
                <a:gd name="T16" fmla="*/ 38 w 38"/>
                <a:gd name="T17" fmla="*/ 5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69">
                  <a:moveTo>
                    <a:pt x="38" y="51"/>
                  </a:moveTo>
                  <a:cubicBezTo>
                    <a:pt x="38" y="40"/>
                    <a:pt x="38" y="40"/>
                    <a:pt x="38" y="40"/>
                  </a:cubicBezTo>
                  <a:cubicBezTo>
                    <a:pt x="38" y="18"/>
                    <a:pt x="38" y="18"/>
                    <a:pt x="38" y="18"/>
                  </a:cubicBezTo>
                  <a:cubicBezTo>
                    <a:pt x="38" y="17"/>
                    <a:pt x="38" y="17"/>
                    <a:pt x="38" y="16"/>
                  </a:cubicBezTo>
                  <a:cubicBezTo>
                    <a:pt x="36" y="7"/>
                    <a:pt x="25" y="0"/>
                    <a:pt x="11" y="0"/>
                  </a:cubicBezTo>
                  <a:cubicBezTo>
                    <a:pt x="0" y="0"/>
                    <a:pt x="0" y="0"/>
                    <a:pt x="0" y="0"/>
                  </a:cubicBezTo>
                  <a:cubicBezTo>
                    <a:pt x="0" y="69"/>
                    <a:pt x="0" y="69"/>
                    <a:pt x="0" y="69"/>
                  </a:cubicBezTo>
                  <a:cubicBezTo>
                    <a:pt x="11" y="69"/>
                    <a:pt x="11" y="69"/>
                    <a:pt x="11" y="69"/>
                  </a:cubicBezTo>
                  <a:cubicBezTo>
                    <a:pt x="26" y="69"/>
                    <a:pt x="38" y="60"/>
                    <a:pt x="38"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40" name="Freeform 270"/>
            <p:cNvSpPr>
              <a:spLocks noEditPoints="1"/>
            </p:cNvSpPr>
            <p:nvPr/>
          </p:nvSpPr>
          <p:spPr bwMode="auto">
            <a:xfrm>
              <a:off x="614363" y="2479675"/>
              <a:ext cx="461963" cy="517525"/>
            </a:xfrm>
            <a:custGeom>
              <a:avLst/>
              <a:gdLst>
                <a:gd name="T0" fmla="*/ 270 w 291"/>
                <a:gd name="T1" fmla="*/ 326 h 326"/>
                <a:gd name="T2" fmla="*/ 270 w 291"/>
                <a:gd name="T3" fmla="*/ 0 h 326"/>
                <a:gd name="T4" fmla="*/ 253 w 291"/>
                <a:gd name="T5" fmla="*/ 35 h 326"/>
                <a:gd name="T6" fmla="*/ 253 w 291"/>
                <a:gd name="T7" fmla="*/ 66 h 326"/>
                <a:gd name="T8" fmla="*/ 270 w 291"/>
                <a:gd name="T9" fmla="*/ 123 h 326"/>
                <a:gd name="T10" fmla="*/ 270 w 291"/>
                <a:gd name="T11" fmla="*/ 146 h 326"/>
                <a:gd name="T12" fmla="*/ 253 w 291"/>
                <a:gd name="T13" fmla="*/ 203 h 326"/>
                <a:gd name="T14" fmla="*/ 253 w 291"/>
                <a:gd name="T15" fmla="*/ 234 h 326"/>
                <a:gd name="T16" fmla="*/ 270 w 291"/>
                <a:gd name="T17" fmla="*/ 288 h 326"/>
                <a:gd name="T18" fmla="*/ 145 w 291"/>
                <a:gd name="T19" fmla="*/ 239 h 326"/>
                <a:gd name="T20" fmla="*/ 237 w 291"/>
                <a:gd name="T21" fmla="*/ 326 h 326"/>
                <a:gd name="T22" fmla="*/ 253 w 291"/>
                <a:gd name="T23" fmla="*/ 288 h 326"/>
                <a:gd name="T24" fmla="*/ 237 w 291"/>
                <a:gd name="T25" fmla="*/ 260 h 326"/>
                <a:gd name="T26" fmla="*/ 237 w 291"/>
                <a:gd name="T27" fmla="*/ 234 h 326"/>
                <a:gd name="T28" fmla="*/ 253 w 291"/>
                <a:gd name="T29" fmla="*/ 203 h 326"/>
                <a:gd name="T30" fmla="*/ 237 w 291"/>
                <a:gd name="T31" fmla="*/ 146 h 326"/>
                <a:gd name="T32" fmla="*/ 253 w 291"/>
                <a:gd name="T33" fmla="*/ 123 h 326"/>
                <a:gd name="T34" fmla="*/ 237 w 291"/>
                <a:gd name="T35" fmla="*/ 92 h 326"/>
                <a:gd name="T36" fmla="*/ 237 w 291"/>
                <a:gd name="T37" fmla="*/ 66 h 326"/>
                <a:gd name="T38" fmla="*/ 253 w 291"/>
                <a:gd name="T39" fmla="*/ 35 h 326"/>
                <a:gd name="T40" fmla="*/ 237 w 291"/>
                <a:gd name="T41" fmla="*/ 0 h 326"/>
                <a:gd name="T42" fmla="*/ 145 w 291"/>
                <a:gd name="T43" fmla="*/ 87 h 326"/>
                <a:gd name="T44" fmla="*/ 215 w 291"/>
                <a:gd name="T45" fmla="*/ 118 h 326"/>
                <a:gd name="T46" fmla="*/ 145 w 291"/>
                <a:gd name="T47" fmla="*/ 239 h 326"/>
                <a:gd name="T48" fmla="*/ 38 w 291"/>
                <a:gd name="T49" fmla="*/ 11 h 326"/>
                <a:gd name="T50" fmla="*/ 55 w 291"/>
                <a:gd name="T51" fmla="*/ 66 h 326"/>
                <a:gd name="T52" fmla="*/ 38 w 291"/>
                <a:gd name="T53" fmla="*/ 92 h 326"/>
                <a:gd name="T54" fmla="*/ 55 w 291"/>
                <a:gd name="T55" fmla="*/ 123 h 326"/>
                <a:gd name="T56" fmla="*/ 55 w 291"/>
                <a:gd name="T57" fmla="*/ 146 h 326"/>
                <a:gd name="T58" fmla="*/ 38 w 291"/>
                <a:gd name="T59" fmla="*/ 177 h 326"/>
                <a:gd name="T60" fmla="*/ 55 w 291"/>
                <a:gd name="T61" fmla="*/ 234 h 326"/>
                <a:gd name="T62" fmla="*/ 38 w 291"/>
                <a:gd name="T63" fmla="*/ 260 h 326"/>
                <a:gd name="T64" fmla="*/ 55 w 291"/>
                <a:gd name="T65" fmla="*/ 288 h 326"/>
                <a:gd name="T66" fmla="*/ 55 w 291"/>
                <a:gd name="T67" fmla="*/ 314 h 326"/>
                <a:gd name="T68" fmla="*/ 76 w 291"/>
                <a:gd name="T69" fmla="*/ 239 h 326"/>
                <a:gd name="T70" fmla="*/ 76 w 291"/>
                <a:gd name="T71" fmla="*/ 208 h 326"/>
                <a:gd name="T72" fmla="*/ 145 w 291"/>
                <a:gd name="T73" fmla="*/ 87 h 326"/>
                <a:gd name="T74" fmla="*/ 55 w 291"/>
                <a:gd name="T75" fmla="*/ 0 h 326"/>
                <a:gd name="T76" fmla="*/ 19 w 291"/>
                <a:gd name="T77" fmla="*/ 0 h 326"/>
                <a:gd name="T78" fmla="*/ 19 w 291"/>
                <a:gd name="T79" fmla="*/ 326 h 326"/>
                <a:gd name="T80" fmla="*/ 38 w 291"/>
                <a:gd name="T81" fmla="*/ 288 h 326"/>
                <a:gd name="T82" fmla="*/ 38 w 291"/>
                <a:gd name="T83" fmla="*/ 260 h 326"/>
                <a:gd name="T84" fmla="*/ 19 w 291"/>
                <a:gd name="T85" fmla="*/ 203 h 326"/>
                <a:gd name="T86" fmla="*/ 19 w 291"/>
                <a:gd name="T87" fmla="*/ 177 h 326"/>
                <a:gd name="T88" fmla="*/ 38 w 291"/>
                <a:gd name="T89" fmla="*/ 123 h 326"/>
                <a:gd name="T90" fmla="*/ 38 w 291"/>
                <a:gd name="T91" fmla="*/ 92 h 326"/>
                <a:gd name="T92" fmla="*/ 19 w 291"/>
                <a:gd name="T93" fmla="*/ 35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91" h="326">
                  <a:moveTo>
                    <a:pt x="253" y="314"/>
                  </a:moveTo>
                  <a:lnTo>
                    <a:pt x="270" y="314"/>
                  </a:lnTo>
                  <a:lnTo>
                    <a:pt x="270" y="326"/>
                  </a:lnTo>
                  <a:lnTo>
                    <a:pt x="291" y="326"/>
                  </a:lnTo>
                  <a:lnTo>
                    <a:pt x="291" y="0"/>
                  </a:lnTo>
                  <a:lnTo>
                    <a:pt x="270" y="0"/>
                  </a:lnTo>
                  <a:lnTo>
                    <a:pt x="270" y="11"/>
                  </a:lnTo>
                  <a:lnTo>
                    <a:pt x="253" y="11"/>
                  </a:lnTo>
                  <a:lnTo>
                    <a:pt x="253" y="35"/>
                  </a:lnTo>
                  <a:lnTo>
                    <a:pt x="270" y="35"/>
                  </a:lnTo>
                  <a:lnTo>
                    <a:pt x="270" y="66"/>
                  </a:lnTo>
                  <a:lnTo>
                    <a:pt x="253" y="66"/>
                  </a:lnTo>
                  <a:lnTo>
                    <a:pt x="253" y="92"/>
                  </a:lnTo>
                  <a:lnTo>
                    <a:pt x="270" y="92"/>
                  </a:lnTo>
                  <a:lnTo>
                    <a:pt x="270" y="123"/>
                  </a:lnTo>
                  <a:lnTo>
                    <a:pt x="253" y="123"/>
                  </a:lnTo>
                  <a:lnTo>
                    <a:pt x="253" y="146"/>
                  </a:lnTo>
                  <a:lnTo>
                    <a:pt x="270" y="146"/>
                  </a:lnTo>
                  <a:lnTo>
                    <a:pt x="270" y="177"/>
                  </a:lnTo>
                  <a:lnTo>
                    <a:pt x="253" y="177"/>
                  </a:lnTo>
                  <a:lnTo>
                    <a:pt x="253" y="203"/>
                  </a:lnTo>
                  <a:lnTo>
                    <a:pt x="270" y="203"/>
                  </a:lnTo>
                  <a:lnTo>
                    <a:pt x="270" y="234"/>
                  </a:lnTo>
                  <a:lnTo>
                    <a:pt x="253" y="234"/>
                  </a:lnTo>
                  <a:lnTo>
                    <a:pt x="253" y="260"/>
                  </a:lnTo>
                  <a:lnTo>
                    <a:pt x="270" y="260"/>
                  </a:lnTo>
                  <a:lnTo>
                    <a:pt x="270" y="288"/>
                  </a:lnTo>
                  <a:lnTo>
                    <a:pt x="253" y="288"/>
                  </a:lnTo>
                  <a:lnTo>
                    <a:pt x="253" y="314"/>
                  </a:lnTo>
                  <a:close/>
                  <a:moveTo>
                    <a:pt x="145" y="239"/>
                  </a:moveTo>
                  <a:lnTo>
                    <a:pt x="215" y="239"/>
                  </a:lnTo>
                  <a:lnTo>
                    <a:pt x="215" y="326"/>
                  </a:lnTo>
                  <a:lnTo>
                    <a:pt x="237" y="326"/>
                  </a:lnTo>
                  <a:lnTo>
                    <a:pt x="237" y="314"/>
                  </a:lnTo>
                  <a:lnTo>
                    <a:pt x="253" y="314"/>
                  </a:lnTo>
                  <a:lnTo>
                    <a:pt x="253" y="288"/>
                  </a:lnTo>
                  <a:lnTo>
                    <a:pt x="237" y="288"/>
                  </a:lnTo>
                  <a:lnTo>
                    <a:pt x="237" y="260"/>
                  </a:lnTo>
                  <a:lnTo>
                    <a:pt x="237" y="260"/>
                  </a:lnTo>
                  <a:lnTo>
                    <a:pt x="253" y="260"/>
                  </a:lnTo>
                  <a:lnTo>
                    <a:pt x="253" y="234"/>
                  </a:lnTo>
                  <a:lnTo>
                    <a:pt x="237" y="234"/>
                  </a:lnTo>
                  <a:lnTo>
                    <a:pt x="237" y="203"/>
                  </a:lnTo>
                  <a:lnTo>
                    <a:pt x="237" y="203"/>
                  </a:lnTo>
                  <a:lnTo>
                    <a:pt x="253" y="203"/>
                  </a:lnTo>
                  <a:lnTo>
                    <a:pt x="253" y="177"/>
                  </a:lnTo>
                  <a:lnTo>
                    <a:pt x="237" y="177"/>
                  </a:lnTo>
                  <a:lnTo>
                    <a:pt x="237" y="146"/>
                  </a:lnTo>
                  <a:lnTo>
                    <a:pt x="237" y="146"/>
                  </a:lnTo>
                  <a:lnTo>
                    <a:pt x="253" y="146"/>
                  </a:lnTo>
                  <a:lnTo>
                    <a:pt x="253" y="123"/>
                  </a:lnTo>
                  <a:lnTo>
                    <a:pt x="237" y="123"/>
                  </a:lnTo>
                  <a:lnTo>
                    <a:pt x="237" y="92"/>
                  </a:lnTo>
                  <a:lnTo>
                    <a:pt x="237" y="92"/>
                  </a:lnTo>
                  <a:lnTo>
                    <a:pt x="253" y="92"/>
                  </a:lnTo>
                  <a:lnTo>
                    <a:pt x="253" y="66"/>
                  </a:lnTo>
                  <a:lnTo>
                    <a:pt x="237" y="66"/>
                  </a:lnTo>
                  <a:lnTo>
                    <a:pt x="237" y="35"/>
                  </a:lnTo>
                  <a:lnTo>
                    <a:pt x="237" y="35"/>
                  </a:lnTo>
                  <a:lnTo>
                    <a:pt x="253" y="35"/>
                  </a:lnTo>
                  <a:lnTo>
                    <a:pt x="253" y="11"/>
                  </a:lnTo>
                  <a:lnTo>
                    <a:pt x="237" y="11"/>
                  </a:lnTo>
                  <a:lnTo>
                    <a:pt x="237" y="0"/>
                  </a:lnTo>
                  <a:lnTo>
                    <a:pt x="215" y="0"/>
                  </a:lnTo>
                  <a:lnTo>
                    <a:pt x="215" y="87"/>
                  </a:lnTo>
                  <a:lnTo>
                    <a:pt x="145" y="87"/>
                  </a:lnTo>
                  <a:lnTo>
                    <a:pt x="145" y="118"/>
                  </a:lnTo>
                  <a:lnTo>
                    <a:pt x="215" y="118"/>
                  </a:lnTo>
                  <a:lnTo>
                    <a:pt x="215" y="118"/>
                  </a:lnTo>
                  <a:lnTo>
                    <a:pt x="215" y="208"/>
                  </a:lnTo>
                  <a:lnTo>
                    <a:pt x="145" y="208"/>
                  </a:lnTo>
                  <a:lnTo>
                    <a:pt x="145" y="239"/>
                  </a:lnTo>
                  <a:close/>
                  <a:moveTo>
                    <a:pt x="55" y="0"/>
                  </a:moveTo>
                  <a:lnTo>
                    <a:pt x="55" y="11"/>
                  </a:lnTo>
                  <a:lnTo>
                    <a:pt x="38" y="11"/>
                  </a:lnTo>
                  <a:lnTo>
                    <a:pt x="38" y="35"/>
                  </a:lnTo>
                  <a:lnTo>
                    <a:pt x="55" y="35"/>
                  </a:lnTo>
                  <a:lnTo>
                    <a:pt x="55" y="66"/>
                  </a:lnTo>
                  <a:lnTo>
                    <a:pt x="55" y="66"/>
                  </a:lnTo>
                  <a:lnTo>
                    <a:pt x="38" y="66"/>
                  </a:lnTo>
                  <a:lnTo>
                    <a:pt x="38" y="92"/>
                  </a:lnTo>
                  <a:lnTo>
                    <a:pt x="55" y="92"/>
                  </a:lnTo>
                  <a:lnTo>
                    <a:pt x="55" y="123"/>
                  </a:lnTo>
                  <a:lnTo>
                    <a:pt x="55" y="123"/>
                  </a:lnTo>
                  <a:lnTo>
                    <a:pt x="38" y="123"/>
                  </a:lnTo>
                  <a:lnTo>
                    <a:pt x="38" y="146"/>
                  </a:lnTo>
                  <a:lnTo>
                    <a:pt x="55" y="146"/>
                  </a:lnTo>
                  <a:lnTo>
                    <a:pt x="55" y="177"/>
                  </a:lnTo>
                  <a:lnTo>
                    <a:pt x="55" y="177"/>
                  </a:lnTo>
                  <a:lnTo>
                    <a:pt x="38" y="177"/>
                  </a:lnTo>
                  <a:lnTo>
                    <a:pt x="38" y="203"/>
                  </a:lnTo>
                  <a:lnTo>
                    <a:pt x="55" y="203"/>
                  </a:lnTo>
                  <a:lnTo>
                    <a:pt x="55" y="234"/>
                  </a:lnTo>
                  <a:lnTo>
                    <a:pt x="55" y="234"/>
                  </a:lnTo>
                  <a:lnTo>
                    <a:pt x="38" y="234"/>
                  </a:lnTo>
                  <a:lnTo>
                    <a:pt x="38" y="260"/>
                  </a:lnTo>
                  <a:lnTo>
                    <a:pt x="55" y="260"/>
                  </a:lnTo>
                  <a:lnTo>
                    <a:pt x="55" y="288"/>
                  </a:lnTo>
                  <a:lnTo>
                    <a:pt x="55" y="288"/>
                  </a:lnTo>
                  <a:lnTo>
                    <a:pt x="38" y="288"/>
                  </a:lnTo>
                  <a:lnTo>
                    <a:pt x="38" y="314"/>
                  </a:lnTo>
                  <a:lnTo>
                    <a:pt x="55" y="314"/>
                  </a:lnTo>
                  <a:lnTo>
                    <a:pt x="55" y="326"/>
                  </a:lnTo>
                  <a:lnTo>
                    <a:pt x="76" y="326"/>
                  </a:lnTo>
                  <a:lnTo>
                    <a:pt x="76" y="239"/>
                  </a:lnTo>
                  <a:lnTo>
                    <a:pt x="145" y="239"/>
                  </a:lnTo>
                  <a:lnTo>
                    <a:pt x="145" y="208"/>
                  </a:lnTo>
                  <a:lnTo>
                    <a:pt x="76" y="208"/>
                  </a:lnTo>
                  <a:lnTo>
                    <a:pt x="76" y="118"/>
                  </a:lnTo>
                  <a:lnTo>
                    <a:pt x="145" y="118"/>
                  </a:lnTo>
                  <a:lnTo>
                    <a:pt x="145" y="87"/>
                  </a:lnTo>
                  <a:lnTo>
                    <a:pt x="76" y="87"/>
                  </a:lnTo>
                  <a:lnTo>
                    <a:pt x="76" y="0"/>
                  </a:lnTo>
                  <a:lnTo>
                    <a:pt x="55" y="0"/>
                  </a:lnTo>
                  <a:close/>
                  <a:moveTo>
                    <a:pt x="38" y="11"/>
                  </a:moveTo>
                  <a:lnTo>
                    <a:pt x="19" y="11"/>
                  </a:lnTo>
                  <a:lnTo>
                    <a:pt x="19" y="0"/>
                  </a:lnTo>
                  <a:lnTo>
                    <a:pt x="0" y="0"/>
                  </a:lnTo>
                  <a:lnTo>
                    <a:pt x="0" y="326"/>
                  </a:lnTo>
                  <a:lnTo>
                    <a:pt x="19" y="326"/>
                  </a:lnTo>
                  <a:lnTo>
                    <a:pt x="19" y="314"/>
                  </a:lnTo>
                  <a:lnTo>
                    <a:pt x="38" y="314"/>
                  </a:lnTo>
                  <a:lnTo>
                    <a:pt x="38" y="288"/>
                  </a:lnTo>
                  <a:lnTo>
                    <a:pt x="19" y="288"/>
                  </a:lnTo>
                  <a:lnTo>
                    <a:pt x="19" y="260"/>
                  </a:lnTo>
                  <a:lnTo>
                    <a:pt x="38" y="260"/>
                  </a:lnTo>
                  <a:lnTo>
                    <a:pt x="38" y="234"/>
                  </a:lnTo>
                  <a:lnTo>
                    <a:pt x="19" y="234"/>
                  </a:lnTo>
                  <a:lnTo>
                    <a:pt x="19" y="203"/>
                  </a:lnTo>
                  <a:lnTo>
                    <a:pt x="38" y="203"/>
                  </a:lnTo>
                  <a:lnTo>
                    <a:pt x="38" y="177"/>
                  </a:lnTo>
                  <a:lnTo>
                    <a:pt x="19" y="177"/>
                  </a:lnTo>
                  <a:lnTo>
                    <a:pt x="19" y="146"/>
                  </a:lnTo>
                  <a:lnTo>
                    <a:pt x="38" y="146"/>
                  </a:lnTo>
                  <a:lnTo>
                    <a:pt x="38" y="123"/>
                  </a:lnTo>
                  <a:lnTo>
                    <a:pt x="19" y="123"/>
                  </a:lnTo>
                  <a:lnTo>
                    <a:pt x="19" y="92"/>
                  </a:lnTo>
                  <a:lnTo>
                    <a:pt x="38" y="92"/>
                  </a:lnTo>
                  <a:lnTo>
                    <a:pt x="38" y="66"/>
                  </a:lnTo>
                  <a:lnTo>
                    <a:pt x="19" y="66"/>
                  </a:lnTo>
                  <a:lnTo>
                    <a:pt x="19" y="35"/>
                  </a:lnTo>
                  <a:lnTo>
                    <a:pt x="38" y="35"/>
                  </a:lnTo>
                  <a:lnTo>
                    <a:pt x="38" y="1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41" name="Freeform 271"/>
            <p:cNvSpPr>
              <a:spLocks/>
            </p:cNvSpPr>
            <p:nvPr/>
          </p:nvSpPr>
          <p:spPr bwMode="auto">
            <a:xfrm>
              <a:off x="311150" y="3252788"/>
              <a:ext cx="52388" cy="522288"/>
            </a:xfrm>
            <a:custGeom>
              <a:avLst/>
              <a:gdLst>
                <a:gd name="T0" fmla="*/ 0 w 14"/>
                <a:gd name="T1" fmla="*/ 0 h 139"/>
                <a:gd name="T2" fmla="*/ 0 w 14"/>
                <a:gd name="T3" fmla="*/ 139 h 139"/>
                <a:gd name="T4" fmla="*/ 14 w 14"/>
                <a:gd name="T5" fmla="*/ 139 h 139"/>
                <a:gd name="T6" fmla="*/ 14 w 14"/>
                <a:gd name="T7" fmla="*/ 0 h 139"/>
                <a:gd name="T8" fmla="*/ 7 w 14"/>
                <a:gd name="T9" fmla="*/ 2 h 139"/>
                <a:gd name="T10" fmla="*/ 0 w 14"/>
                <a:gd name="T11" fmla="*/ 0 h 139"/>
              </a:gdLst>
              <a:ahLst/>
              <a:cxnLst>
                <a:cxn ang="0">
                  <a:pos x="T0" y="T1"/>
                </a:cxn>
                <a:cxn ang="0">
                  <a:pos x="T2" y="T3"/>
                </a:cxn>
                <a:cxn ang="0">
                  <a:pos x="T4" y="T5"/>
                </a:cxn>
                <a:cxn ang="0">
                  <a:pos x="T6" y="T7"/>
                </a:cxn>
                <a:cxn ang="0">
                  <a:pos x="T8" y="T9"/>
                </a:cxn>
                <a:cxn ang="0">
                  <a:pos x="T10" y="T11"/>
                </a:cxn>
              </a:cxnLst>
              <a:rect l="0" t="0" r="r" b="b"/>
              <a:pathLst>
                <a:path w="14" h="139">
                  <a:moveTo>
                    <a:pt x="0" y="0"/>
                  </a:moveTo>
                  <a:cubicBezTo>
                    <a:pt x="0" y="139"/>
                    <a:pt x="0" y="139"/>
                    <a:pt x="0" y="139"/>
                  </a:cubicBezTo>
                  <a:cubicBezTo>
                    <a:pt x="14" y="139"/>
                    <a:pt x="14" y="139"/>
                    <a:pt x="14" y="139"/>
                  </a:cubicBezTo>
                  <a:cubicBezTo>
                    <a:pt x="14" y="0"/>
                    <a:pt x="14" y="0"/>
                    <a:pt x="14" y="0"/>
                  </a:cubicBezTo>
                  <a:cubicBezTo>
                    <a:pt x="12" y="1"/>
                    <a:pt x="10" y="2"/>
                    <a:pt x="7" y="2"/>
                  </a:cubicBezTo>
                  <a:cubicBezTo>
                    <a:pt x="5"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42" name="Oval 272"/>
            <p:cNvSpPr>
              <a:spLocks noChangeArrowheads="1"/>
            </p:cNvSpPr>
            <p:nvPr/>
          </p:nvSpPr>
          <p:spPr bwMode="auto">
            <a:xfrm>
              <a:off x="295275" y="3159125"/>
              <a:ext cx="82550" cy="825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43" name="Rectangle 273"/>
            <p:cNvSpPr>
              <a:spLocks noChangeArrowheads="1"/>
            </p:cNvSpPr>
            <p:nvPr/>
          </p:nvSpPr>
          <p:spPr bwMode="auto">
            <a:xfrm>
              <a:off x="396875" y="3255963"/>
              <a:ext cx="450850" cy="3238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44" name="Freeform 274"/>
            <p:cNvSpPr>
              <a:spLocks/>
            </p:cNvSpPr>
            <p:nvPr/>
          </p:nvSpPr>
          <p:spPr bwMode="auto">
            <a:xfrm>
              <a:off x="4038600" y="0"/>
              <a:ext cx="439738" cy="363538"/>
            </a:xfrm>
            <a:custGeom>
              <a:avLst/>
              <a:gdLst>
                <a:gd name="T0" fmla="*/ 277 w 277"/>
                <a:gd name="T1" fmla="*/ 104 h 229"/>
                <a:gd name="T2" fmla="*/ 277 w 277"/>
                <a:gd name="T3" fmla="*/ 76 h 229"/>
                <a:gd name="T4" fmla="*/ 208 w 277"/>
                <a:gd name="T5" fmla="*/ 21 h 229"/>
                <a:gd name="T6" fmla="*/ 182 w 277"/>
                <a:gd name="T7" fmla="*/ 0 h 229"/>
                <a:gd name="T8" fmla="*/ 95 w 277"/>
                <a:gd name="T9" fmla="*/ 0 h 229"/>
                <a:gd name="T10" fmla="*/ 0 w 277"/>
                <a:gd name="T11" fmla="*/ 76 h 229"/>
                <a:gd name="T12" fmla="*/ 0 w 277"/>
                <a:gd name="T13" fmla="*/ 229 h 229"/>
                <a:gd name="T14" fmla="*/ 87 w 277"/>
                <a:gd name="T15" fmla="*/ 229 h 229"/>
                <a:gd name="T16" fmla="*/ 87 w 277"/>
                <a:gd name="T17" fmla="*/ 78 h 229"/>
                <a:gd name="T18" fmla="*/ 189 w 277"/>
                <a:gd name="T19" fmla="*/ 78 h 229"/>
                <a:gd name="T20" fmla="*/ 189 w 277"/>
                <a:gd name="T21" fmla="*/ 229 h 229"/>
                <a:gd name="T22" fmla="*/ 277 w 277"/>
                <a:gd name="T23" fmla="*/ 229 h 229"/>
                <a:gd name="T24" fmla="*/ 277 w 277"/>
                <a:gd name="T25" fmla="*/ 104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7" h="229">
                  <a:moveTo>
                    <a:pt x="277" y="104"/>
                  </a:moveTo>
                  <a:lnTo>
                    <a:pt x="277" y="76"/>
                  </a:lnTo>
                  <a:lnTo>
                    <a:pt x="208" y="21"/>
                  </a:lnTo>
                  <a:lnTo>
                    <a:pt x="182" y="0"/>
                  </a:lnTo>
                  <a:lnTo>
                    <a:pt x="95" y="0"/>
                  </a:lnTo>
                  <a:lnTo>
                    <a:pt x="0" y="76"/>
                  </a:lnTo>
                  <a:lnTo>
                    <a:pt x="0" y="229"/>
                  </a:lnTo>
                  <a:lnTo>
                    <a:pt x="87" y="229"/>
                  </a:lnTo>
                  <a:lnTo>
                    <a:pt x="87" y="78"/>
                  </a:lnTo>
                  <a:lnTo>
                    <a:pt x="189" y="78"/>
                  </a:lnTo>
                  <a:lnTo>
                    <a:pt x="189" y="229"/>
                  </a:lnTo>
                  <a:lnTo>
                    <a:pt x="277" y="229"/>
                  </a:lnTo>
                  <a:lnTo>
                    <a:pt x="277" y="10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45" name="Freeform 275"/>
            <p:cNvSpPr>
              <a:spLocks noEditPoints="1"/>
            </p:cNvSpPr>
            <p:nvPr/>
          </p:nvSpPr>
          <p:spPr bwMode="auto">
            <a:xfrm>
              <a:off x="3933825" y="0"/>
              <a:ext cx="644525" cy="139700"/>
            </a:xfrm>
            <a:custGeom>
              <a:avLst/>
              <a:gdLst>
                <a:gd name="T0" fmla="*/ 66 w 406"/>
                <a:gd name="T1" fmla="*/ 62 h 88"/>
                <a:gd name="T2" fmla="*/ 142 w 406"/>
                <a:gd name="T3" fmla="*/ 0 h 88"/>
                <a:gd name="T4" fmla="*/ 54 w 406"/>
                <a:gd name="T5" fmla="*/ 0 h 88"/>
                <a:gd name="T6" fmla="*/ 0 w 406"/>
                <a:gd name="T7" fmla="*/ 45 h 88"/>
                <a:gd name="T8" fmla="*/ 35 w 406"/>
                <a:gd name="T9" fmla="*/ 88 h 88"/>
                <a:gd name="T10" fmla="*/ 66 w 406"/>
                <a:gd name="T11" fmla="*/ 62 h 88"/>
                <a:gd name="T12" fmla="*/ 66 w 406"/>
                <a:gd name="T13" fmla="*/ 62 h 88"/>
                <a:gd name="T14" fmla="*/ 265 w 406"/>
                <a:gd name="T15" fmla="*/ 0 h 88"/>
                <a:gd name="T16" fmla="*/ 274 w 406"/>
                <a:gd name="T17" fmla="*/ 7 h 88"/>
                <a:gd name="T18" fmla="*/ 343 w 406"/>
                <a:gd name="T19" fmla="*/ 62 h 88"/>
                <a:gd name="T20" fmla="*/ 371 w 406"/>
                <a:gd name="T21" fmla="*/ 88 h 88"/>
                <a:gd name="T22" fmla="*/ 406 w 406"/>
                <a:gd name="T23" fmla="*/ 45 h 88"/>
                <a:gd name="T24" fmla="*/ 354 w 406"/>
                <a:gd name="T25" fmla="*/ 0 h 88"/>
                <a:gd name="T26" fmla="*/ 265 w 406"/>
                <a:gd name="T27" fmla="*/ 0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6" h="88">
                  <a:moveTo>
                    <a:pt x="66" y="62"/>
                  </a:moveTo>
                  <a:lnTo>
                    <a:pt x="142" y="0"/>
                  </a:lnTo>
                  <a:lnTo>
                    <a:pt x="54" y="0"/>
                  </a:lnTo>
                  <a:lnTo>
                    <a:pt x="0" y="45"/>
                  </a:lnTo>
                  <a:lnTo>
                    <a:pt x="35" y="88"/>
                  </a:lnTo>
                  <a:lnTo>
                    <a:pt x="66" y="62"/>
                  </a:lnTo>
                  <a:lnTo>
                    <a:pt x="66" y="62"/>
                  </a:lnTo>
                  <a:close/>
                  <a:moveTo>
                    <a:pt x="265" y="0"/>
                  </a:moveTo>
                  <a:lnTo>
                    <a:pt x="274" y="7"/>
                  </a:lnTo>
                  <a:lnTo>
                    <a:pt x="343" y="62"/>
                  </a:lnTo>
                  <a:lnTo>
                    <a:pt x="371" y="88"/>
                  </a:lnTo>
                  <a:lnTo>
                    <a:pt x="406" y="45"/>
                  </a:lnTo>
                  <a:lnTo>
                    <a:pt x="354" y="0"/>
                  </a:lnTo>
                  <a:lnTo>
                    <a:pt x="26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46" name="Freeform 276"/>
            <p:cNvSpPr>
              <a:spLocks/>
            </p:cNvSpPr>
            <p:nvPr/>
          </p:nvSpPr>
          <p:spPr bwMode="auto">
            <a:xfrm>
              <a:off x="10033000" y="239713"/>
              <a:ext cx="571500" cy="354013"/>
            </a:xfrm>
            <a:custGeom>
              <a:avLst/>
              <a:gdLst>
                <a:gd name="T0" fmla="*/ 152 w 152"/>
                <a:gd name="T1" fmla="*/ 77 h 94"/>
                <a:gd name="T2" fmla="*/ 136 w 152"/>
                <a:gd name="T3" fmla="*/ 61 h 94"/>
                <a:gd name="T4" fmla="*/ 138 w 152"/>
                <a:gd name="T5" fmla="*/ 47 h 94"/>
                <a:gd name="T6" fmla="*/ 91 w 152"/>
                <a:gd name="T7" fmla="*/ 0 h 94"/>
                <a:gd name="T8" fmla="*/ 45 w 152"/>
                <a:gd name="T9" fmla="*/ 46 h 94"/>
                <a:gd name="T10" fmla="*/ 27 w 152"/>
                <a:gd name="T11" fmla="*/ 40 h 94"/>
                <a:gd name="T12" fmla="*/ 0 w 152"/>
                <a:gd name="T13" fmla="*/ 67 h 94"/>
                <a:gd name="T14" fmla="*/ 27 w 152"/>
                <a:gd name="T15" fmla="*/ 94 h 94"/>
                <a:gd name="T16" fmla="*/ 89 w 152"/>
                <a:gd name="T17" fmla="*/ 94 h 94"/>
                <a:gd name="T18" fmla="*/ 91 w 152"/>
                <a:gd name="T19" fmla="*/ 94 h 94"/>
                <a:gd name="T20" fmla="*/ 136 w 152"/>
                <a:gd name="T21" fmla="*/ 94 h 94"/>
                <a:gd name="T22" fmla="*/ 152 w 152"/>
                <a:gd name="T23" fmla="*/ 77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2" h="94">
                  <a:moveTo>
                    <a:pt x="152" y="77"/>
                  </a:moveTo>
                  <a:cubicBezTo>
                    <a:pt x="152" y="68"/>
                    <a:pt x="145" y="61"/>
                    <a:pt x="136" y="61"/>
                  </a:cubicBezTo>
                  <a:cubicBezTo>
                    <a:pt x="137" y="56"/>
                    <a:pt x="138" y="52"/>
                    <a:pt x="138" y="47"/>
                  </a:cubicBezTo>
                  <a:cubicBezTo>
                    <a:pt x="138" y="21"/>
                    <a:pt x="117" y="0"/>
                    <a:pt x="91" y="0"/>
                  </a:cubicBezTo>
                  <a:cubicBezTo>
                    <a:pt x="66" y="0"/>
                    <a:pt x="45" y="20"/>
                    <a:pt x="45" y="46"/>
                  </a:cubicBezTo>
                  <a:cubicBezTo>
                    <a:pt x="40" y="42"/>
                    <a:pt x="34" y="40"/>
                    <a:pt x="27" y="40"/>
                  </a:cubicBezTo>
                  <a:cubicBezTo>
                    <a:pt x="12" y="40"/>
                    <a:pt x="0" y="52"/>
                    <a:pt x="0" y="67"/>
                  </a:cubicBezTo>
                  <a:cubicBezTo>
                    <a:pt x="0" y="81"/>
                    <a:pt x="12" y="94"/>
                    <a:pt x="27" y="94"/>
                  </a:cubicBezTo>
                  <a:cubicBezTo>
                    <a:pt x="89" y="94"/>
                    <a:pt x="89" y="94"/>
                    <a:pt x="89" y="94"/>
                  </a:cubicBezTo>
                  <a:cubicBezTo>
                    <a:pt x="91" y="94"/>
                    <a:pt x="91" y="94"/>
                    <a:pt x="91" y="94"/>
                  </a:cubicBezTo>
                  <a:cubicBezTo>
                    <a:pt x="136" y="94"/>
                    <a:pt x="136" y="94"/>
                    <a:pt x="136" y="94"/>
                  </a:cubicBezTo>
                  <a:cubicBezTo>
                    <a:pt x="145" y="94"/>
                    <a:pt x="152" y="86"/>
                    <a:pt x="152" y="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47" name="Rectangle 277"/>
            <p:cNvSpPr>
              <a:spLocks noChangeArrowheads="1"/>
            </p:cNvSpPr>
            <p:nvPr/>
          </p:nvSpPr>
          <p:spPr bwMode="auto">
            <a:xfrm>
              <a:off x="10115550" y="623888"/>
              <a:ext cx="49213" cy="1079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48" name="Rectangle 278"/>
            <p:cNvSpPr>
              <a:spLocks noChangeArrowheads="1"/>
            </p:cNvSpPr>
            <p:nvPr/>
          </p:nvSpPr>
          <p:spPr bwMode="auto">
            <a:xfrm>
              <a:off x="10236200" y="684213"/>
              <a:ext cx="49213" cy="1047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49" name="Rectangle 279"/>
            <p:cNvSpPr>
              <a:spLocks noChangeArrowheads="1"/>
            </p:cNvSpPr>
            <p:nvPr/>
          </p:nvSpPr>
          <p:spPr bwMode="auto">
            <a:xfrm>
              <a:off x="10356850" y="623888"/>
              <a:ext cx="49213" cy="1079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50" name="Rectangle 280"/>
            <p:cNvSpPr>
              <a:spLocks noChangeArrowheads="1"/>
            </p:cNvSpPr>
            <p:nvPr/>
          </p:nvSpPr>
          <p:spPr bwMode="auto">
            <a:xfrm>
              <a:off x="10472738" y="684213"/>
              <a:ext cx="49213" cy="1047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51" name="Oval 281"/>
            <p:cNvSpPr>
              <a:spLocks noChangeArrowheads="1"/>
            </p:cNvSpPr>
            <p:nvPr/>
          </p:nvSpPr>
          <p:spPr bwMode="auto">
            <a:xfrm>
              <a:off x="3144838" y="5202238"/>
              <a:ext cx="60325" cy="603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52" name="Oval 282"/>
            <p:cNvSpPr>
              <a:spLocks noChangeArrowheads="1"/>
            </p:cNvSpPr>
            <p:nvPr/>
          </p:nvSpPr>
          <p:spPr bwMode="auto">
            <a:xfrm>
              <a:off x="3205163" y="5141913"/>
              <a:ext cx="44450" cy="4445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53" name="Oval 283"/>
            <p:cNvSpPr>
              <a:spLocks noChangeArrowheads="1"/>
            </p:cNvSpPr>
            <p:nvPr/>
          </p:nvSpPr>
          <p:spPr bwMode="auto">
            <a:xfrm>
              <a:off x="3160713" y="5059363"/>
              <a:ext cx="30163" cy="333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54" name="Oval 284"/>
            <p:cNvSpPr>
              <a:spLocks noChangeArrowheads="1"/>
            </p:cNvSpPr>
            <p:nvPr/>
          </p:nvSpPr>
          <p:spPr bwMode="auto">
            <a:xfrm>
              <a:off x="3144838" y="4927600"/>
              <a:ext cx="60325" cy="60325"/>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55" name="Freeform 285"/>
            <p:cNvSpPr>
              <a:spLocks noEditPoints="1"/>
            </p:cNvSpPr>
            <p:nvPr/>
          </p:nvSpPr>
          <p:spPr bwMode="auto">
            <a:xfrm>
              <a:off x="3062288" y="4660900"/>
              <a:ext cx="296863" cy="668338"/>
            </a:xfrm>
            <a:custGeom>
              <a:avLst/>
              <a:gdLst>
                <a:gd name="T0" fmla="*/ 43 w 79"/>
                <a:gd name="T1" fmla="*/ 9 h 178"/>
                <a:gd name="T2" fmla="*/ 41 w 79"/>
                <a:gd name="T3" fmla="*/ 15 h 178"/>
                <a:gd name="T4" fmla="*/ 41 w 79"/>
                <a:gd name="T5" fmla="*/ 27 h 178"/>
                <a:gd name="T6" fmla="*/ 38 w 79"/>
                <a:gd name="T7" fmla="*/ 27 h 178"/>
                <a:gd name="T8" fmla="*/ 38 w 79"/>
                <a:gd name="T9" fmla="*/ 58 h 178"/>
                <a:gd name="T10" fmla="*/ 41 w 79"/>
                <a:gd name="T11" fmla="*/ 58 h 178"/>
                <a:gd name="T12" fmla="*/ 41 w 79"/>
                <a:gd name="T13" fmla="*/ 82 h 178"/>
                <a:gd name="T14" fmla="*/ 41 w 79"/>
                <a:gd name="T15" fmla="*/ 93 h 178"/>
                <a:gd name="T16" fmla="*/ 48 w 79"/>
                <a:gd name="T17" fmla="*/ 100 h 178"/>
                <a:gd name="T18" fmla="*/ 50 w 79"/>
                <a:gd name="T19" fmla="*/ 100 h 178"/>
                <a:gd name="T20" fmla="*/ 55 w 79"/>
                <a:gd name="T21" fmla="*/ 93 h 178"/>
                <a:gd name="T22" fmla="*/ 55 w 79"/>
                <a:gd name="T23" fmla="*/ 58 h 178"/>
                <a:gd name="T24" fmla="*/ 60 w 79"/>
                <a:gd name="T25" fmla="*/ 58 h 178"/>
                <a:gd name="T26" fmla="*/ 60 w 79"/>
                <a:gd name="T27" fmla="*/ 58 h 178"/>
                <a:gd name="T28" fmla="*/ 60 w 79"/>
                <a:gd name="T29" fmla="*/ 162 h 178"/>
                <a:gd name="T30" fmla="*/ 38 w 79"/>
                <a:gd name="T31" fmla="*/ 162 h 178"/>
                <a:gd name="T32" fmla="*/ 38 w 79"/>
                <a:gd name="T33" fmla="*/ 178 h 178"/>
                <a:gd name="T34" fmla="*/ 75 w 79"/>
                <a:gd name="T35" fmla="*/ 178 h 178"/>
                <a:gd name="T36" fmla="*/ 75 w 79"/>
                <a:gd name="T37" fmla="*/ 27 h 178"/>
                <a:gd name="T38" fmla="*/ 55 w 79"/>
                <a:gd name="T39" fmla="*/ 27 h 178"/>
                <a:gd name="T40" fmla="*/ 55 w 79"/>
                <a:gd name="T41" fmla="*/ 19 h 178"/>
                <a:gd name="T42" fmla="*/ 73 w 79"/>
                <a:gd name="T43" fmla="*/ 15 h 178"/>
                <a:gd name="T44" fmla="*/ 79 w 79"/>
                <a:gd name="T45" fmla="*/ 6 h 178"/>
                <a:gd name="T46" fmla="*/ 70 w 79"/>
                <a:gd name="T47" fmla="*/ 1 h 178"/>
                <a:gd name="T48" fmla="*/ 48 w 79"/>
                <a:gd name="T49" fmla="*/ 6 h 178"/>
                <a:gd name="T50" fmla="*/ 43 w 79"/>
                <a:gd name="T51" fmla="*/ 9 h 178"/>
                <a:gd name="T52" fmla="*/ 38 w 79"/>
                <a:gd name="T53" fmla="*/ 27 h 178"/>
                <a:gd name="T54" fmla="*/ 0 w 79"/>
                <a:gd name="T55" fmla="*/ 27 h 178"/>
                <a:gd name="T56" fmla="*/ 0 w 79"/>
                <a:gd name="T57" fmla="*/ 178 h 178"/>
                <a:gd name="T58" fmla="*/ 38 w 79"/>
                <a:gd name="T59" fmla="*/ 178 h 178"/>
                <a:gd name="T60" fmla="*/ 38 w 79"/>
                <a:gd name="T61" fmla="*/ 162 h 178"/>
                <a:gd name="T62" fmla="*/ 16 w 79"/>
                <a:gd name="T63" fmla="*/ 162 h 178"/>
                <a:gd name="T64" fmla="*/ 16 w 79"/>
                <a:gd name="T65" fmla="*/ 58 h 178"/>
                <a:gd name="T66" fmla="*/ 38 w 79"/>
                <a:gd name="T67" fmla="*/ 58 h 178"/>
                <a:gd name="T68" fmla="*/ 38 w 79"/>
                <a:gd name="T69" fmla="*/ 27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9" h="178">
                  <a:moveTo>
                    <a:pt x="43" y="9"/>
                  </a:moveTo>
                  <a:cubicBezTo>
                    <a:pt x="41" y="11"/>
                    <a:pt x="41" y="13"/>
                    <a:pt x="41" y="15"/>
                  </a:cubicBezTo>
                  <a:cubicBezTo>
                    <a:pt x="41" y="16"/>
                    <a:pt x="41" y="20"/>
                    <a:pt x="41" y="27"/>
                  </a:cubicBezTo>
                  <a:cubicBezTo>
                    <a:pt x="38" y="27"/>
                    <a:pt x="38" y="27"/>
                    <a:pt x="38" y="27"/>
                  </a:cubicBezTo>
                  <a:cubicBezTo>
                    <a:pt x="38" y="58"/>
                    <a:pt x="38" y="58"/>
                    <a:pt x="38" y="58"/>
                  </a:cubicBezTo>
                  <a:cubicBezTo>
                    <a:pt x="41" y="58"/>
                    <a:pt x="41" y="58"/>
                    <a:pt x="41" y="58"/>
                  </a:cubicBezTo>
                  <a:cubicBezTo>
                    <a:pt x="41" y="71"/>
                    <a:pt x="41" y="81"/>
                    <a:pt x="41" y="82"/>
                  </a:cubicBezTo>
                  <a:cubicBezTo>
                    <a:pt x="41" y="84"/>
                    <a:pt x="41" y="93"/>
                    <a:pt x="41" y="93"/>
                  </a:cubicBezTo>
                  <a:cubicBezTo>
                    <a:pt x="41" y="97"/>
                    <a:pt x="44" y="100"/>
                    <a:pt x="48" y="100"/>
                  </a:cubicBezTo>
                  <a:cubicBezTo>
                    <a:pt x="49" y="100"/>
                    <a:pt x="49" y="100"/>
                    <a:pt x="50" y="100"/>
                  </a:cubicBezTo>
                  <a:cubicBezTo>
                    <a:pt x="53" y="99"/>
                    <a:pt x="55" y="96"/>
                    <a:pt x="55" y="93"/>
                  </a:cubicBezTo>
                  <a:cubicBezTo>
                    <a:pt x="55" y="58"/>
                    <a:pt x="55" y="58"/>
                    <a:pt x="55" y="58"/>
                  </a:cubicBezTo>
                  <a:cubicBezTo>
                    <a:pt x="60" y="58"/>
                    <a:pt x="60" y="58"/>
                    <a:pt x="60" y="58"/>
                  </a:cubicBezTo>
                  <a:cubicBezTo>
                    <a:pt x="60" y="58"/>
                    <a:pt x="60" y="58"/>
                    <a:pt x="60" y="58"/>
                  </a:cubicBezTo>
                  <a:cubicBezTo>
                    <a:pt x="60" y="162"/>
                    <a:pt x="60" y="162"/>
                    <a:pt x="60" y="162"/>
                  </a:cubicBezTo>
                  <a:cubicBezTo>
                    <a:pt x="38" y="162"/>
                    <a:pt x="38" y="162"/>
                    <a:pt x="38" y="162"/>
                  </a:cubicBezTo>
                  <a:cubicBezTo>
                    <a:pt x="38" y="178"/>
                    <a:pt x="38" y="178"/>
                    <a:pt x="38" y="178"/>
                  </a:cubicBezTo>
                  <a:cubicBezTo>
                    <a:pt x="75" y="178"/>
                    <a:pt x="75" y="178"/>
                    <a:pt x="75" y="178"/>
                  </a:cubicBezTo>
                  <a:cubicBezTo>
                    <a:pt x="75" y="27"/>
                    <a:pt x="75" y="27"/>
                    <a:pt x="75" y="27"/>
                  </a:cubicBezTo>
                  <a:cubicBezTo>
                    <a:pt x="55" y="27"/>
                    <a:pt x="55" y="27"/>
                    <a:pt x="55" y="27"/>
                  </a:cubicBezTo>
                  <a:cubicBezTo>
                    <a:pt x="55" y="19"/>
                    <a:pt x="55" y="19"/>
                    <a:pt x="55" y="19"/>
                  </a:cubicBezTo>
                  <a:cubicBezTo>
                    <a:pt x="73" y="15"/>
                    <a:pt x="73" y="15"/>
                    <a:pt x="73" y="15"/>
                  </a:cubicBezTo>
                  <a:cubicBezTo>
                    <a:pt x="77" y="14"/>
                    <a:pt x="79" y="10"/>
                    <a:pt x="79" y="6"/>
                  </a:cubicBezTo>
                  <a:cubicBezTo>
                    <a:pt x="78" y="3"/>
                    <a:pt x="74" y="0"/>
                    <a:pt x="70" y="1"/>
                  </a:cubicBezTo>
                  <a:cubicBezTo>
                    <a:pt x="69" y="2"/>
                    <a:pt x="50" y="6"/>
                    <a:pt x="48" y="6"/>
                  </a:cubicBezTo>
                  <a:cubicBezTo>
                    <a:pt x="46" y="7"/>
                    <a:pt x="44" y="7"/>
                    <a:pt x="43" y="9"/>
                  </a:cubicBezTo>
                  <a:close/>
                  <a:moveTo>
                    <a:pt x="38" y="27"/>
                  </a:moveTo>
                  <a:cubicBezTo>
                    <a:pt x="0" y="27"/>
                    <a:pt x="0" y="27"/>
                    <a:pt x="0" y="27"/>
                  </a:cubicBezTo>
                  <a:cubicBezTo>
                    <a:pt x="0" y="178"/>
                    <a:pt x="0" y="178"/>
                    <a:pt x="0" y="178"/>
                  </a:cubicBezTo>
                  <a:cubicBezTo>
                    <a:pt x="38" y="178"/>
                    <a:pt x="38" y="178"/>
                    <a:pt x="38" y="178"/>
                  </a:cubicBezTo>
                  <a:cubicBezTo>
                    <a:pt x="38" y="162"/>
                    <a:pt x="38" y="162"/>
                    <a:pt x="38" y="162"/>
                  </a:cubicBezTo>
                  <a:cubicBezTo>
                    <a:pt x="16" y="162"/>
                    <a:pt x="16" y="162"/>
                    <a:pt x="16" y="162"/>
                  </a:cubicBezTo>
                  <a:cubicBezTo>
                    <a:pt x="16" y="58"/>
                    <a:pt x="16" y="58"/>
                    <a:pt x="16" y="58"/>
                  </a:cubicBezTo>
                  <a:cubicBezTo>
                    <a:pt x="38" y="58"/>
                    <a:pt x="38" y="58"/>
                    <a:pt x="38" y="58"/>
                  </a:cubicBezTo>
                  <a:lnTo>
                    <a:pt x="38" y="2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56" name="Freeform 286"/>
            <p:cNvSpPr>
              <a:spLocks noEditPoints="1"/>
            </p:cNvSpPr>
            <p:nvPr/>
          </p:nvSpPr>
          <p:spPr bwMode="auto">
            <a:xfrm>
              <a:off x="1643063" y="3621088"/>
              <a:ext cx="530225" cy="533400"/>
            </a:xfrm>
            <a:custGeom>
              <a:avLst/>
              <a:gdLst>
                <a:gd name="T0" fmla="*/ 70 w 141"/>
                <a:gd name="T1" fmla="*/ 142 h 142"/>
                <a:gd name="T2" fmla="*/ 141 w 141"/>
                <a:gd name="T3" fmla="*/ 71 h 142"/>
                <a:gd name="T4" fmla="*/ 70 w 141"/>
                <a:gd name="T5" fmla="*/ 0 h 142"/>
                <a:gd name="T6" fmla="*/ 70 w 141"/>
                <a:gd name="T7" fmla="*/ 0 h 142"/>
                <a:gd name="T8" fmla="*/ 70 w 141"/>
                <a:gd name="T9" fmla="*/ 51 h 142"/>
                <a:gd name="T10" fmla="*/ 107 w 141"/>
                <a:gd name="T11" fmla="*/ 35 h 142"/>
                <a:gd name="T12" fmla="*/ 85 w 141"/>
                <a:gd name="T13" fmla="*/ 85 h 142"/>
                <a:gd name="T14" fmla="*/ 70 w 141"/>
                <a:gd name="T15" fmla="*/ 91 h 142"/>
                <a:gd name="T16" fmla="*/ 70 w 141"/>
                <a:gd name="T17" fmla="*/ 142 h 142"/>
                <a:gd name="T18" fmla="*/ 70 w 141"/>
                <a:gd name="T19" fmla="*/ 0 h 142"/>
                <a:gd name="T20" fmla="*/ 0 w 141"/>
                <a:gd name="T21" fmla="*/ 71 h 142"/>
                <a:gd name="T22" fmla="*/ 70 w 141"/>
                <a:gd name="T23" fmla="*/ 142 h 142"/>
                <a:gd name="T24" fmla="*/ 70 w 141"/>
                <a:gd name="T25" fmla="*/ 91 h 142"/>
                <a:gd name="T26" fmla="*/ 34 w 141"/>
                <a:gd name="T27" fmla="*/ 107 h 142"/>
                <a:gd name="T28" fmla="*/ 56 w 141"/>
                <a:gd name="T29" fmla="*/ 57 h 142"/>
                <a:gd name="T30" fmla="*/ 56 w 141"/>
                <a:gd name="T31" fmla="*/ 57 h 142"/>
                <a:gd name="T32" fmla="*/ 70 w 141"/>
                <a:gd name="T33" fmla="*/ 51 h 142"/>
                <a:gd name="T34" fmla="*/ 70 w 141"/>
                <a:gd name="T35" fmla="*/ 0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1" h="142">
                  <a:moveTo>
                    <a:pt x="70" y="142"/>
                  </a:moveTo>
                  <a:cubicBezTo>
                    <a:pt x="110" y="142"/>
                    <a:pt x="141" y="110"/>
                    <a:pt x="141" y="71"/>
                  </a:cubicBezTo>
                  <a:cubicBezTo>
                    <a:pt x="141" y="32"/>
                    <a:pt x="110" y="0"/>
                    <a:pt x="70" y="0"/>
                  </a:cubicBezTo>
                  <a:cubicBezTo>
                    <a:pt x="70" y="0"/>
                    <a:pt x="70" y="0"/>
                    <a:pt x="70" y="0"/>
                  </a:cubicBezTo>
                  <a:cubicBezTo>
                    <a:pt x="70" y="51"/>
                    <a:pt x="70" y="51"/>
                    <a:pt x="70" y="51"/>
                  </a:cubicBezTo>
                  <a:cubicBezTo>
                    <a:pt x="107" y="35"/>
                    <a:pt x="107" y="35"/>
                    <a:pt x="107" y="35"/>
                  </a:cubicBezTo>
                  <a:cubicBezTo>
                    <a:pt x="85" y="85"/>
                    <a:pt x="85" y="85"/>
                    <a:pt x="85" y="85"/>
                  </a:cubicBezTo>
                  <a:cubicBezTo>
                    <a:pt x="70" y="91"/>
                    <a:pt x="70" y="91"/>
                    <a:pt x="70" y="91"/>
                  </a:cubicBezTo>
                  <a:cubicBezTo>
                    <a:pt x="70" y="142"/>
                    <a:pt x="70" y="142"/>
                    <a:pt x="70" y="142"/>
                  </a:cubicBezTo>
                  <a:close/>
                  <a:moveTo>
                    <a:pt x="70" y="0"/>
                  </a:moveTo>
                  <a:cubicBezTo>
                    <a:pt x="31" y="0"/>
                    <a:pt x="0" y="32"/>
                    <a:pt x="0" y="71"/>
                  </a:cubicBezTo>
                  <a:cubicBezTo>
                    <a:pt x="0" y="110"/>
                    <a:pt x="31" y="142"/>
                    <a:pt x="70" y="142"/>
                  </a:cubicBezTo>
                  <a:cubicBezTo>
                    <a:pt x="70" y="91"/>
                    <a:pt x="70" y="91"/>
                    <a:pt x="70" y="91"/>
                  </a:cubicBezTo>
                  <a:cubicBezTo>
                    <a:pt x="34" y="107"/>
                    <a:pt x="34" y="107"/>
                    <a:pt x="34" y="107"/>
                  </a:cubicBezTo>
                  <a:cubicBezTo>
                    <a:pt x="56" y="57"/>
                    <a:pt x="56" y="57"/>
                    <a:pt x="56" y="57"/>
                  </a:cubicBezTo>
                  <a:cubicBezTo>
                    <a:pt x="56" y="57"/>
                    <a:pt x="56" y="57"/>
                    <a:pt x="56" y="57"/>
                  </a:cubicBezTo>
                  <a:cubicBezTo>
                    <a:pt x="70" y="51"/>
                    <a:pt x="70" y="51"/>
                    <a:pt x="70" y="51"/>
                  </a:cubicBezTo>
                  <a:lnTo>
                    <a:pt x="7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57" name="Oval 287"/>
            <p:cNvSpPr>
              <a:spLocks noChangeArrowheads="1"/>
            </p:cNvSpPr>
            <p:nvPr/>
          </p:nvSpPr>
          <p:spPr bwMode="auto">
            <a:xfrm>
              <a:off x="1876425" y="3854450"/>
              <a:ext cx="63500" cy="58738"/>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58" name="Freeform 288"/>
            <p:cNvSpPr>
              <a:spLocks noEditPoints="1"/>
            </p:cNvSpPr>
            <p:nvPr/>
          </p:nvSpPr>
          <p:spPr bwMode="auto">
            <a:xfrm>
              <a:off x="8686800" y="879475"/>
              <a:ext cx="584200" cy="547688"/>
            </a:xfrm>
            <a:custGeom>
              <a:avLst/>
              <a:gdLst>
                <a:gd name="T0" fmla="*/ 146 w 156"/>
                <a:gd name="T1" fmla="*/ 146 h 146"/>
                <a:gd name="T2" fmla="*/ 146 w 156"/>
                <a:gd name="T3" fmla="*/ 134 h 146"/>
                <a:gd name="T4" fmla="*/ 156 w 156"/>
                <a:gd name="T5" fmla="*/ 23 h 146"/>
                <a:gd name="T6" fmla="*/ 136 w 156"/>
                <a:gd name="T7" fmla="*/ 40 h 146"/>
                <a:gd name="T8" fmla="*/ 145 w 156"/>
                <a:gd name="T9" fmla="*/ 49 h 146"/>
                <a:gd name="T10" fmla="*/ 136 w 156"/>
                <a:gd name="T11" fmla="*/ 58 h 146"/>
                <a:gd name="T12" fmla="*/ 136 w 156"/>
                <a:gd name="T13" fmla="*/ 70 h 146"/>
                <a:gd name="T14" fmla="*/ 145 w 156"/>
                <a:gd name="T15" fmla="*/ 79 h 146"/>
                <a:gd name="T16" fmla="*/ 136 w 156"/>
                <a:gd name="T17" fmla="*/ 88 h 146"/>
                <a:gd name="T18" fmla="*/ 67 w 156"/>
                <a:gd name="T19" fmla="*/ 7 h 146"/>
                <a:gd name="T20" fmla="*/ 65 w 156"/>
                <a:gd name="T21" fmla="*/ 9 h 146"/>
                <a:gd name="T22" fmla="*/ 65 w 156"/>
                <a:gd name="T23" fmla="*/ 134 h 146"/>
                <a:gd name="T24" fmla="*/ 127 w 156"/>
                <a:gd name="T25" fmla="*/ 135 h 146"/>
                <a:gd name="T26" fmla="*/ 136 w 156"/>
                <a:gd name="T27" fmla="*/ 146 h 146"/>
                <a:gd name="T28" fmla="*/ 127 w 156"/>
                <a:gd name="T29" fmla="*/ 79 h 146"/>
                <a:gd name="T30" fmla="*/ 136 w 156"/>
                <a:gd name="T31" fmla="*/ 58 h 146"/>
                <a:gd name="T32" fmla="*/ 127 w 156"/>
                <a:gd name="T33" fmla="*/ 49 h 146"/>
                <a:gd name="T34" fmla="*/ 136 w 156"/>
                <a:gd name="T35" fmla="*/ 23 h 146"/>
                <a:gd name="T36" fmla="*/ 65 w 156"/>
                <a:gd name="T37" fmla="*/ 37 h 146"/>
                <a:gd name="T38" fmla="*/ 112 w 156"/>
                <a:gd name="T39" fmla="*/ 120 h 146"/>
                <a:gd name="T40" fmla="*/ 65 w 156"/>
                <a:gd name="T41" fmla="*/ 120 h 146"/>
                <a:gd name="T42" fmla="*/ 65 w 156"/>
                <a:gd name="T43" fmla="*/ 5 h 146"/>
                <a:gd name="T44" fmla="*/ 33 w 156"/>
                <a:gd name="T45" fmla="*/ 21 h 146"/>
                <a:gd name="T46" fmla="*/ 0 w 156"/>
                <a:gd name="T47" fmla="*/ 7 h 146"/>
                <a:gd name="T48" fmla="*/ 20 w 156"/>
                <a:gd name="T49" fmla="*/ 23 h 146"/>
                <a:gd name="T50" fmla="*/ 3 w 156"/>
                <a:gd name="T51" fmla="*/ 134 h 146"/>
                <a:gd name="T52" fmla="*/ 14 w 156"/>
                <a:gd name="T53" fmla="*/ 135 h 146"/>
                <a:gd name="T54" fmla="*/ 33 w 156"/>
                <a:gd name="T55" fmla="*/ 146 h 146"/>
                <a:gd name="T56" fmla="*/ 33 w 156"/>
                <a:gd name="T57" fmla="*/ 134 h 146"/>
                <a:gd name="T58" fmla="*/ 65 w 156"/>
                <a:gd name="T59" fmla="*/ 120 h 146"/>
                <a:gd name="T60" fmla="*/ 17 w 156"/>
                <a:gd name="T61" fmla="*/ 37 h 146"/>
                <a:gd name="T62" fmla="*/ 65 w 156"/>
                <a:gd name="T63" fmla="*/ 23 h 146"/>
                <a:gd name="T64" fmla="*/ 47 w 156"/>
                <a:gd name="T65" fmla="*/ 22 h 146"/>
                <a:gd name="T66" fmla="*/ 65 w 156"/>
                <a:gd name="T67" fmla="*/ 5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6" h="146">
                  <a:moveTo>
                    <a:pt x="136" y="146"/>
                  </a:moveTo>
                  <a:cubicBezTo>
                    <a:pt x="146" y="146"/>
                    <a:pt x="146" y="146"/>
                    <a:pt x="146" y="146"/>
                  </a:cubicBezTo>
                  <a:cubicBezTo>
                    <a:pt x="146" y="135"/>
                    <a:pt x="146" y="135"/>
                    <a:pt x="146" y="135"/>
                  </a:cubicBezTo>
                  <a:cubicBezTo>
                    <a:pt x="146" y="134"/>
                    <a:pt x="146" y="134"/>
                    <a:pt x="146" y="134"/>
                  </a:cubicBezTo>
                  <a:cubicBezTo>
                    <a:pt x="156" y="134"/>
                    <a:pt x="156" y="134"/>
                    <a:pt x="156" y="134"/>
                  </a:cubicBezTo>
                  <a:cubicBezTo>
                    <a:pt x="156" y="23"/>
                    <a:pt x="156" y="23"/>
                    <a:pt x="156" y="23"/>
                  </a:cubicBezTo>
                  <a:cubicBezTo>
                    <a:pt x="136" y="23"/>
                    <a:pt x="136" y="23"/>
                    <a:pt x="136" y="23"/>
                  </a:cubicBezTo>
                  <a:cubicBezTo>
                    <a:pt x="136" y="40"/>
                    <a:pt x="136" y="40"/>
                    <a:pt x="136" y="40"/>
                  </a:cubicBezTo>
                  <a:cubicBezTo>
                    <a:pt x="136" y="40"/>
                    <a:pt x="136" y="40"/>
                    <a:pt x="136" y="40"/>
                  </a:cubicBezTo>
                  <a:cubicBezTo>
                    <a:pt x="141" y="40"/>
                    <a:pt x="145" y="44"/>
                    <a:pt x="145" y="49"/>
                  </a:cubicBezTo>
                  <a:cubicBezTo>
                    <a:pt x="145" y="54"/>
                    <a:pt x="141" y="58"/>
                    <a:pt x="136" y="58"/>
                  </a:cubicBezTo>
                  <a:cubicBezTo>
                    <a:pt x="136" y="58"/>
                    <a:pt x="136" y="58"/>
                    <a:pt x="136" y="58"/>
                  </a:cubicBezTo>
                  <a:cubicBezTo>
                    <a:pt x="136" y="70"/>
                    <a:pt x="136" y="70"/>
                    <a:pt x="136" y="70"/>
                  </a:cubicBezTo>
                  <a:cubicBezTo>
                    <a:pt x="136" y="70"/>
                    <a:pt x="136" y="70"/>
                    <a:pt x="136" y="70"/>
                  </a:cubicBezTo>
                  <a:cubicBezTo>
                    <a:pt x="136" y="70"/>
                    <a:pt x="136" y="70"/>
                    <a:pt x="136" y="70"/>
                  </a:cubicBezTo>
                  <a:cubicBezTo>
                    <a:pt x="141" y="70"/>
                    <a:pt x="145" y="74"/>
                    <a:pt x="145" y="79"/>
                  </a:cubicBezTo>
                  <a:cubicBezTo>
                    <a:pt x="145" y="84"/>
                    <a:pt x="141" y="88"/>
                    <a:pt x="136" y="88"/>
                  </a:cubicBezTo>
                  <a:cubicBezTo>
                    <a:pt x="136" y="88"/>
                    <a:pt x="136" y="88"/>
                    <a:pt x="136" y="88"/>
                  </a:cubicBezTo>
                  <a:lnTo>
                    <a:pt x="136" y="146"/>
                  </a:lnTo>
                  <a:close/>
                  <a:moveTo>
                    <a:pt x="67" y="7"/>
                  </a:moveTo>
                  <a:cubicBezTo>
                    <a:pt x="65" y="5"/>
                    <a:pt x="65" y="5"/>
                    <a:pt x="65" y="5"/>
                  </a:cubicBezTo>
                  <a:cubicBezTo>
                    <a:pt x="65" y="9"/>
                    <a:pt x="65" y="9"/>
                    <a:pt x="65" y="9"/>
                  </a:cubicBezTo>
                  <a:cubicBezTo>
                    <a:pt x="67" y="7"/>
                    <a:pt x="67" y="7"/>
                    <a:pt x="67" y="7"/>
                  </a:cubicBezTo>
                  <a:close/>
                  <a:moveTo>
                    <a:pt x="65" y="134"/>
                  </a:moveTo>
                  <a:cubicBezTo>
                    <a:pt x="127" y="134"/>
                    <a:pt x="127" y="134"/>
                    <a:pt x="127" y="134"/>
                  </a:cubicBezTo>
                  <a:cubicBezTo>
                    <a:pt x="127" y="135"/>
                    <a:pt x="127" y="135"/>
                    <a:pt x="127" y="135"/>
                  </a:cubicBezTo>
                  <a:cubicBezTo>
                    <a:pt x="127" y="146"/>
                    <a:pt x="127" y="146"/>
                    <a:pt x="127" y="146"/>
                  </a:cubicBezTo>
                  <a:cubicBezTo>
                    <a:pt x="136" y="146"/>
                    <a:pt x="136" y="146"/>
                    <a:pt x="136" y="146"/>
                  </a:cubicBezTo>
                  <a:cubicBezTo>
                    <a:pt x="136" y="88"/>
                    <a:pt x="136" y="88"/>
                    <a:pt x="136" y="88"/>
                  </a:cubicBezTo>
                  <a:cubicBezTo>
                    <a:pt x="131" y="88"/>
                    <a:pt x="127" y="84"/>
                    <a:pt x="127" y="79"/>
                  </a:cubicBezTo>
                  <a:cubicBezTo>
                    <a:pt x="127" y="74"/>
                    <a:pt x="131" y="70"/>
                    <a:pt x="136" y="70"/>
                  </a:cubicBezTo>
                  <a:cubicBezTo>
                    <a:pt x="136" y="58"/>
                    <a:pt x="136" y="58"/>
                    <a:pt x="136" y="58"/>
                  </a:cubicBezTo>
                  <a:cubicBezTo>
                    <a:pt x="131" y="58"/>
                    <a:pt x="127" y="54"/>
                    <a:pt x="127" y="49"/>
                  </a:cubicBezTo>
                  <a:cubicBezTo>
                    <a:pt x="127" y="49"/>
                    <a:pt x="127" y="49"/>
                    <a:pt x="127" y="49"/>
                  </a:cubicBezTo>
                  <a:cubicBezTo>
                    <a:pt x="127" y="44"/>
                    <a:pt x="131" y="40"/>
                    <a:pt x="136" y="40"/>
                  </a:cubicBezTo>
                  <a:cubicBezTo>
                    <a:pt x="136" y="23"/>
                    <a:pt x="136" y="23"/>
                    <a:pt x="136" y="23"/>
                  </a:cubicBezTo>
                  <a:cubicBezTo>
                    <a:pt x="65" y="23"/>
                    <a:pt x="65" y="23"/>
                    <a:pt x="65" y="23"/>
                  </a:cubicBezTo>
                  <a:cubicBezTo>
                    <a:pt x="65" y="37"/>
                    <a:pt x="65" y="37"/>
                    <a:pt x="65" y="37"/>
                  </a:cubicBezTo>
                  <a:cubicBezTo>
                    <a:pt x="112" y="37"/>
                    <a:pt x="112" y="37"/>
                    <a:pt x="112" y="37"/>
                  </a:cubicBezTo>
                  <a:cubicBezTo>
                    <a:pt x="112" y="120"/>
                    <a:pt x="112" y="120"/>
                    <a:pt x="112" y="120"/>
                  </a:cubicBezTo>
                  <a:cubicBezTo>
                    <a:pt x="112" y="120"/>
                    <a:pt x="112" y="120"/>
                    <a:pt x="112" y="120"/>
                  </a:cubicBezTo>
                  <a:cubicBezTo>
                    <a:pt x="65" y="120"/>
                    <a:pt x="65" y="120"/>
                    <a:pt x="65" y="120"/>
                  </a:cubicBezTo>
                  <a:lnTo>
                    <a:pt x="65" y="134"/>
                  </a:lnTo>
                  <a:close/>
                  <a:moveTo>
                    <a:pt x="65" y="5"/>
                  </a:moveTo>
                  <a:cubicBezTo>
                    <a:pt x="61" y="0"/>
                    <a:pt x="61" y="0"/>
                    <a:pt x="61" y="0"/>
                  </a:cubicBezTo>
                  <a:cubicBezTo>
                    <a:pt x="33" y="21"/>
                    <a:pt x="33" y="21"/>
                    <a:pt x="33" y="21"/>
                  </a:cubicBezTo>
                  <a:cubicBezTo>
                    <a:pt x="6" y="0"/>
                    <a:pt x="6" y="0"/>
                    <a:pt x="6" y="0"/>
                  </a:cubicBezTo>
                  <a:cubicBezTo>
                    <a:pt x="0" y="7"/>
                    <a:pt x="0" y="7"/>
                    <a:pt x="0" y="7"/>
                  </a:cubicBezTo>
                  <a:cubicBezTo>
                    <a:pt x="19" y="22"/>
                    <a:pt x="19" y="22"/>
                    <a:pt x="19" y="22"/>
                  </a:cubicBezTo>
                  <a:cubicBezTo>
                    <a:pt x="20" y="23"/>
                    <a:pt x="20" y="23"/>
                    <a:pt x="20" y="23"/>
                  </a:cubicBezTo>
                  <a:cubicBezTo>
                    <a:pt x="3" y="23"/>
                    <a:pt x="3" y="23"/>
                    <a:pt x="3" y="23"/>
                  </a:cubicBezTo>
                  <a:cubicBezTo>
                    <a:pt x="3" y="134"/>
                    <a:pt x="3" y="134"/>
                    <a:pt x="3" y="134"/>
                  </a:cubicBezTo>
                  <a:cubicBezTo>
                    <a:pt x="14" y="134"/>
                    <a:pt x="14" y="134"/>
                    <a:pt x="14" y="134"/>
                  </a:cubicBezTo>
                  <a:cubicBezTo>
                    <a:pt x="14" y="135"/>
                    <a:pt x="14" y="135"/>
                    <a:pt x="14" y="135"/>
                  </a:cubicBezTo>
                  <a:cubicBezTo>
                    <a:pt x="14" y="146"/>
                    <a:pt x="14" y="146"/>
                    <a:pt x="14" y="146"/>
                  </a:cubicBezTo>
                  <a:cubicBezTo>
                    <a:pt x="33" y="146"/>
                    <a:pt x="33" y="146"/>
                    <a:pt x="33" y="146"/>
                  </a:cubicBezTo>
                  <a:cubicBezTo>
                    <a:pt x="33" y="135"/>
                    <a:pt x="33" y="135"/>
                    <a:pt x="33" y="135"/>
                  </a:cubicBezTo>
                  <a:cubicBezTo>
                    <a:pt x="33" y="134"/>
                    <a:pt x="33" y="134"/>
                    <a:pt x="33" y="134"/>
                  </a:cubicBezTo>
                  <a:cubicBezTo>
                    <a:pt x="65" y="134"/>
                    <a:pt x="65" y="134"/>
                    <a:pt x="65" y="134"/>
                  </a:cubicBezTo>
                  <a:cubicBezTo>
                    <a:pt x="65" y="120"/>
                    <a:pt x="65" y="120"/>
                    <a:pt x="65" y="120"/>
                  </a:cubicBezTo>
                  <a:cubicBezTo>
                    <a:pt x="17" y="120"/>
                    <a:pt x="17" y="120"/>
                    <a:pt x="17" y="120"/>
                  </a:cubicBezTo>
                  <a:cubicBezTo>
                    <a:pt x="17" y="37"/>
                    <a:pt x="17" y="37"/>
                    <a:pt x="17" y="37"/>
                  </a:cubicBezTo>
                  <a:cubicBezTo>
                    <a:pt x="65" y="37"/>
                    <a:pt x="65" y="37"/>
                    <a:pt x="65" y="37"/>
                  </a:cubicBezTo>
                  <a:cubicBezTo>
                    <a:pt x="65" y="23"/>
                    <a:pt x="65" y="23"/>
                    <a:pt x="65" y="23"/>
                  </a:cubicBezTo>
                  <a:cubicBezTo>
                    <a:pt x="47" y="23"/>
                    <a:pt x="47" y="23"/>
                    <a:pt x="47" y="23"/>
                  </a:cubicBezTo>
                  <a:cubicBezTo>
                    <a:pt x="47" y="22"/>
                    <a:pt x="47" y="22"/>
                    <a:pt x="47" y="22"/>
                  </a:cubicBezTo>
                  <a:cubicBezTo>
                    <a:pt x="65" y="9"/>
                    <a:pt x="65" y="9"/>
                    <a:pt x="65" y="9"/>
                  </a:cubicBezTo>
                  <a:lnTo>
                    <a:pt x="65"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59" name="Freeform 289"/>
            <p:cNvSpPr>
              <a:spLocks/>
            </p:cNvSpPr>
            <p:nvPr/>
          </p:nvSpPr>
          <p:spPr bwMode="auto">
            <a:xfrm>
              <a:off x="5881688" y="206375"/>
              <a:ext cx="134938" cy="123825"/>
            </a:xfrm>
            <a:custGeom>
              <a:avLst/>
              <a:gdLst>
                <a:gd name="T0" fmla="*/ 25 w 36"/>
                <a:gd name="T1" fmla="*/ 0 h 33"/>
                <a:gd name="T2" fmla="*/ 0 w 36"/>
                <a:gd name="T3" fmla="*/ 33 h 33"/>
                <a:gd name="T4" fmla="*/ 16 w 36"/>
                <a:gd name="T5" fmla="*/ 33 h 33"/>
                <a:gd name="T6" fmla="*/ 36 w 36"/>
                <a:gd name="T7" fmla="*/ 8 h 33"/>
                <a:gd name="T8" fmla="*/ 25 w 36"/>
                <a:gd name="T9" fmla="*/ 0 h 33"/>
              </a:gdLst>
              <a:ahLst/>
              <a:cxnLst>
                <a:cxn ang="0">
                  <a:pos x="T0" y="T1"/>
                </a:cxn>
                <a:cxn ang="0">
                  <a:pos x="T2" y="T3"/>
                </a:cxn>
                <a:cxn ang="0">
                  <a:pos x="T4" y="T5"/>
                </a:cxn>
                <a:cxn ang="0">
                  <a:pos x="T6" y="T7"/>
                </a:cxn>
                <a:cxn ang="0">
                  <a:pos x="T8" y="T9"/>
                </a:cxn>
              </a:cxnLst>
              <a:rect l="0" t="0" r="r" b="b"/>
              <a:pathLst>
                <a:path w="36" h="33">
                  <a:moveTo>
                    <a:pt x="25" y="0"/>
                  </a:moveTo>
                  <a:cubicBezTo>
                    <a:pt x="0" y="33"/>
                    <a:pt x="0" y="33"/>
                    <a:pt x="0" y="33"/>
                  </a:cubicBezTo>
                  <a:cubicBezTo>
                    <a:pt x="16" y="33"/>
                    <a:pt x="16" y="33"/>
                    <a:pt x="16" y="33"/>
                  </a:cubicBezTo>
                  <a:cubicBezTo>
                    <a:pt x="36" y="8"/>
                    <a:pt x="36" y="8"/>
                    <a:pt x="36" y="8"/>
                  </a:cubicBezTo>
                  <a:cubicBezTo>
                    <a:pt x="31" y="7"/>
                    <a:pt x="27" y="4"/>
                    <a:pt x="2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60" name="Freeform 290"/>
            <p:cNvSpPr>
              <a:spLocks/>
            </p:cNvSpPr>
            <p:nvPr/>
          </p:nvSpPr>
          <p:spPr bwMode="auto">
            <a:xfrm>
              <a:off x="5986463" y="150813"/>
              <a:ext cx="71438" cy="71438"/>
            </a:xfrm>
            <a:custGeom>
              <a:avLst/>
              <a:gdLst>
                <a:gd name="T0" fmla="*/ 10 w 19"/>
                <a:gd name="T1" fmla="*/ 19 h 19"/>
                <a:gd name="T2" fmla="*/ 11 w 19"/>
                <a:gd name="T3" fmla="*/ 19 h 19"/>
                <a:gd name="T4" fmla="*/ 12 w 19"/>
                <a:gd name="T5" fmla="*/ 18 h 19"/>
                <a:gd name="T6" fmla="*/ 19 w 19"/>
                <a:gd name="T7" fmla="*/ 9 h 19"/>
                <a:gd name="T8" fmla="*/ 19 w 19"/>
                <a:gd name="T9" fmla="*/ 9 h 19"/>
                <a:gd name="T10" fmla="*/ 19 w 19"/>
                <a:gd name="T11" fmla="*/ 7 h 19"/>
                <a:gd name="T12" fmla="*/ 10 w 19"/>
                <a:gd name="T13" fmla="*/ 0 h 19"/>
                <a:gd name="T14" fmla="*/ 8 w 19"/>
                <a:gd name="T15" fmla="*/ 1 h 19"/>
                <a:gd name="T16" fmla="*/ 1 w 19"/>
                <a:gd name="T17" fmla="*/ 11 h 19"/>
                <a:gd name="T18" fmla="*/ 1 w 19"/>
                <a:gd name="T19" fmla="*/ 12 h 19"/>
                <a:gd name="T20" fmla="*/ 10 w 19"/>
                <a:gd name="T2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9">
                  <a:moveTo>
                    <a:pt x="10" y="19"/>
                  </a:moveTo>
                  <a:cubicBezTo>
                    <a:pt x="10" y="19"/>
                    <a:pt x="10" y="19"/>
                    <a:pt x="11" y="19"/>
                  </a:cubicBezTo>
                  <a:cubicBezTo>
                    <a:pt x="11" y="19"/>
                    <a:pt x="11" y="19"/>
                    <a:pt x="12" y="18"/>
                  </a:cubicBezTo>
                  <a:cubicBezTo>
                    <a:pt x="16" y="17"/>
                    <a:pt x="19" y="14"/>
                    <a:pt x="19" y="9"/>
                  </a:cubicBezTo>
                  <a:cubicBezTo>
                    <a:pt x="19" y="9"/>
                    <a:pt x="19" y="9"/>
                    <a:pt x="19" y="9"/>
                  </a:cubicBezTo>
                  <a:cubicBezTo>
                    <a:pt x="19" y="9"/>
                    <a:pt x="19" y="8"/>
                    <a:pt x="19" y="7"/>
                  </a:cubicBezTo>
                  <a:cubicBezTo>
                    <a:pt x="18" y="3"/>
                    <a:pt x="14" y="0"/>
                    <a:pt x="10" y="0"/>
                  </a:cubicBezTo>
                  <a:cubicBezTo>
                    <a:pt x="9" y="0"/>
                    <a:pt x="8" y="0"/>
                    <a:pt x="8" y="1"/>
                  </a:cubicBezTo>
                  <a:cubicBezTo>
                    <a:pt x="3" y="2"/>
                    <a:pt x="0" y="6"/>
                    <a:pt x="1" y="11"/>
                  </a:cubicBezTo>
                  <a:cubicBezTo>
                    <a:pt x="1" y="11"/>
                    <a:pt x="1" y="11"/>
                    <a:pt x="1" y="12"/>
                  </a:cubicBezTo>
                  <a:cubicBezTo>
                    <a:pt x="2" y="16"/>
                    <a:pt x="5" y="19"/>
                    <a:pt x="1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61" name="Freeform 291"/>
            <p:cNvSpPr>
              <a:spLocks/>
            </p:cNvSpPr>
            <p:nvPr/>
          </p:nvSpPr>
          <p:spPr bwMode="auto">
            <a:xfrm>
              <a:off x="6115050" y="206375"/>
              <a:ext cx="134938" cy="123825"/>
            </a:xfrm>
            <a:custGeom>
              <a:avLst/>
              <a:gdLst>
                <a:gd name="T0" fmla="*/ 20 w 36"/>
                <a:gd name="T1" fmla="*/ 33 h 33"/>
                <a:gd name="T2" fmla="*/ 36 w 36"/>
                <a:gd name="T3" fmla="*/ 33 h 33"/>
                <a:gd name="T4" fmla="*/ 11 w 36"/>
                <a:gd name="T5" fmla="*/ 0 h 33"/>
                <a:gd name="T6" fmla="*/ 0 w 36"/>
                <a:gd name="T7" fmla="*/ 8 h 33"/>
                <a:gd name="T8" fmla="*/ 20 w 36"/>
                <a:gd name="T9" fmla="*/ 33 h 33"/>
              </a:gdLst>
              <a:ahLst/>
              <a:cxnLst>
                <a:cxn ang="0">
                  <a:pos x="T0" y="T1"/>
                </a:cxn>
                <a:cxn ang="0">
                  <a:pos x="T2" y="T3"/>
                </a:cxn>
                <a:cxn ang="0">
                  <a:pos x="T4" y="T5"/>
                </a:cxn>
                <a:cxn ang="0">
                  <a:pos x="T6" y="T7"/>
                </a:cxn>
                <a:cxn ang="0">
                  <a:pos x="T8" y="T9"/>
                </a:cxn>
              </a:cxnLst>
              <a:rect l="0" t="0" r="r" b="b"/>
              <a:pathLst>
                <a:path w="36" h="33">
                  <a:moveTo>
                    <a:pt x="20" y="33"/>
                  </a:moveTo>
                  <a:cubicBezTo>
                    <a:pt x="36" y="33"/>
                    <a:pt x="36" y="33"/>
                    <a:pt x="36" y="33"/>
                  </a:cubicBezTo>
                  <a:cubicBezTo>
                    <a:pt x="11" y="0"/>
                    <a:pt x="11" y="0"/>
                    <a:pt x="11" y="0"/>
                  </a:cubicBezTo>
                  <a:cubicBezTo>
                    <a:pt x="9" y="4"/>
                    <a:pt x="5" y="7"/>
                    <a:pt x="0" y="8"/>
                  </a:cubicBezTo>
                  <a:lnTo>
                    <a:pt x="2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62" name="Freeform 292"/>
            <p:cNvSpPr>
              <a:spLocks/>
            </p:cNvSpPr>
            <p:nvPr/>
          </p:nvSpPr>
          <p:spPr bwMode="auto">
            <a:xfrm>
              <a:off x="6073775" y="150813"/>
              <a:ext cx="71438" cy="71438"/>
            </a:xfrm>
            <a:custGeom>
              <a:avLst/>
              <a:gdLst>
                <a:gd name="T0" fmla="*/ 11 w 19"/>
                <a:gd name="T1" fmla="*/ 1 h 19"/>
                <a:gd name="T2" fmla="*/ 9 w 19"/>
                <a:gd name="T3" fmla="*/ 0 h 19"/>
                <a:gd name="T4" fmla="*/ 0 w 19"/>
                <a:gd name="T5" fmla="*/ 7 h 19"/>
                <a:gd name="T6" fmla="*/ 0 w 19"/>
                <a:gd name="T7" fmla="*/ 9 h 19"/>
                <a:gd name="T8" fmla="*/ 0 w 19"/>
                <a:gd name="T9" fmla="*/ 9 h 19"/>
                <a:gd name="T10" fmla="*/ 7 w 19"/>
                <a:gd name="T11" fmla="*/ 18 h 19"/>
                <a:gd name="T12" fmla="*/ 8 w 19"/>
                <a:gd name="T13" fmla="*/ 19 h 19"/>
                <a:gd name="T14" fmla="*/ 9 w 19"/>
                <a:gd name="T15" fmla="*/ 19 h 19"/>
                <a:gd name="T16" fmla="*/ 18 w 19"/>
                <a:gd name="T17" fmla="*/ 12 h 19"/>
                <a:gd name="T18" fmla="*/ 18 w 19"/>
                <a:gd name="T19" fmla="*/ 11 h 19"/>
                <a:gd name="T20" fmla="*/ 11 w 19"/>
                <a:gd name="T21" fmla="*/ 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9">
                  <a:moveTo>
                    <a:pt x="11" y="1"/>
                  </a:moveTo>
                  <a:cubicBezTo>
                    <a:pt x="11" y="0"/>
                    <a:pt x="10" y="0"/>
                    <a:pt x="9" y="0"/>
                  </a:cubicBezTo>
                  <a:cubicBezTo>
                    <a:pt x="5" y="0"/>
                    <a:pt x="1" y="3"/>
                    <a:pt x="0" y="7"/>
                  </a:cubicBezTo>
                  <a:cubicBezTo>
                    <a:pt x="0" y="8"/>
                    <a:pt x="0" y="9"/>
                    <a:pt x="0" y="9"/>
                  </a:cubicBezTo>
                  <a:cubicBezTo>
                    <a:pt x="0" y="9"/>
                    <a:pt x="0" y="9"/>
                    <a:pt x="0" y="9"/>
                  </a:cubicBezTo>
                  <a:cubicBezTo>
                    <a:pt x="0" y="14"/>
                    <a:pt x="3" y="17"/>
                    <a:pt x="7" y="18"/>
                  </a:cubicBezTo>
                  <a:cubicBezTo>
                    <a:pt x="8" y="19"/>
                    <a:pt x="8" y="19"/>
                    <a:pt x="8" y="19"/>
                  </a:cubicBezTo>
                  <a:cubicBezTo>
                    <a:pt x="9" y="19"/>
                    <a:pt x="9" y="19"/>
                    <a:pt x="9" y="19"/>
                  </a:cubicBezTo>
                  <a:cubicBezTo>
                    <a:pt x="14" y="19"/>
                    <a:pt x="17" y="16"/>
                    <a:pt x="18" y="12"/>
                  </a:cubicBezTo>
                  <a:cubicBezTo>
                    <a:pt x="18" y="11"/>
                    <a:pt x="18" y="11"/>
                    <a:pt x="18" y="11"/>
                  </a:cubicBezTo>
                  <a:cubicBezTo>
                    <a:pt x="19" y="6"/>
                    <a:pt x="16" y="2"/>
                    <a:pt x="1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63" name="Freeform 293"/>
            <p:cNvSpPr>
              <a:spLocks/>
            </p:cNvSpPr>
            <p:nvPr/>
          </p:nvSpPr>
          <p:spPr bwMode="auto">
            <a:xfrm>
              <a:off x="5821363" y="346075"/>
              <a:ext cx="488950" cy="239713"/>
            </a:xfrm>
            <a:custGeom>
              <a:avLst/>
              <a:gdLst>
                <a:gd name="T0" fmla="*/ 0 w 308"/>
                <a:gd name="T1" fmla="*/ 0 h 151"/>
                <a:gd name="T2" fmla="*/ 40 w 308"/>
                <a:gd name="T3" fmla="*/ 151 h 151"/>
                <a:gd name="T4" fmla="*/ 267 w 308"/>
                <a:gd name="T5" fmla="*/ 151 h 151"/>
                <a:gd name="T6" fmla="*/ 308 w 308"/>
                <a:gd name="T7" fmla="*/ 0 h 151"/>
                <a:gd name="T8" fmla="*/ 275 w 308"/>
                <a:gd name="T9" fmla="*/ 0 h 151"/>
                <a:gd name="T10" fmla="*/ 237 w 308"/>
                <a:gd name="T11" fmla="*/ 0 h 151"/>
                <a:gd name="T12" fmla="*/ 71 w 308"/>
                <a:gd name="T13" fmla="*/ 0 h 151"/>
                <a:gd name="T14" fmla="*/ 33 w 308"/>
                <a:gd name="T15" fmla="*/ 0 h 151"/>
                <a:gd name="T16" fmla="*/ 0 w 308"/>
                <a:gd name="T17" fmla="*/ 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8" h="151">
                  <a:moveTo>
                    <a:pt x="0" y="0"/>
                  </a:moveTo>
                  <a:lnTo>
                    <a:pt x="40" y="151"/>
                  </a:lnTo>
                  <a:lnTo>
                    <a:pt x="267" y="151"/>
                  </a:lnTo>
                  <a:lnTo>
                    <a:pt x="308" y="0"/>
                  </a:lnTo>
                  <a:lnTo>
                    <a:pt x="275" y="0"/>
                  </a:lnTo>
                  <a:lnTo>
                    <a:pt x="237" y="0"/>
                  </a:lnTo>
                  <a:lnTo>
                    <a:pt x="71" y="0"/>
                  </a:lnTo>
                  <a:lnTo>
                    <a:pt x="33" y="0"/>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64" name="Freeform 294"/>
            <p:cNvSpPr>
              <a:spLocks/>
            </p:cNvSpPr>
            <p:nvPr/>
          </p:nvSpPr>
          <p:spPr bwMode="auto">
            <a:xfrm>
              <a:off x="2424113" y="5227638"/>
              <a:ext cx="558800" cy="571500"/>
            </a:xfrm>
            <a:custGeom>
              <a:avLst/>
              <a:gdLst>
                <a:gd name="T0" fmla="*/ 146 w 149"/>
                <a:gd name="T1" fmla="*/ 107 h 152"/>
                <a:gd name="T2" fmla="*/ 116 w 149"/>
                <a:gd name="T3" fmla="*/ 77 h 152"/>
                <a:gd name="T4" fmla="*/ 112 w 149"/>
                <a:gd name="T5" fmla="*/ 72 h 152"/>
                <a:gd name="T6" fmla="*/ 82 w 149"/>
                <a:gd name="T7" fmla="*/ 38 h 152"/>
                <a:gd name="T8" fmla="*/ 70 w 149"/>
                <a:gd name="T9" fmla="*/ 9 h 152"/>
                <a:gd name="T10" fmla="*/ 54 w 149"/>
                <a:gd name="T11" fmla="*/ 8 h 152"/>
                <a:gd name="T12" fmla="*/ 48 w 149"/>
                <a:gd name="T13" fmla="*/ 21 h 152"/>
                <a:gd name="T14" fmla="*/ 57 w 149"/>
                <a:gd name="T15" fmla="*/ 43 h 152"/>
                <a:gd name="T16" fmla="*/ 58 w 149"/>
                <a:gd name="T17" fmla="*/ 58 h 152"/>
                <a:gd name="T18" fmla="*/ 14 w 149"/>
                <a:gd name="T19" fmla="*/ 58 h 152"/>
                <a:gd name="T20" fmla="*/ 3 w 149"/>
                <a:gd name="T21" fmla="*/ 73 h 152"/>
                <a:gd name="T22" fmla="*/ 26 w 149"/>
                <a:gd name="T23" fmla="*/ 136 h 152"/>
                <a:gd name="T24" fmla="*/ 35 w 149"/>
                <a:gd name="T25" fmla="*/ 142 h 152"/>
                <a:gd name="T26" fmla="*/ 89 w 149"/>
                <a:gd name="T27" fmla="*/ 142 h 152"/>
                <a:gd name="T28" fmla="*/ 100 w 149"/>
                <a:gd name="T29" fmla="*/ 147 h 152"/>
                <a:gd name="T30" fmla="*/ 103 w 149"/>
                <a:gd name="T31" fmla="*/ 150 h 152"/>
                <a:gd name="T32" fmla="*/ 113 w 149"/>
                <a:gd name="T33" fmla="*/ 150 h 152"/>
                <a:gd name="T34" fmla="*/ 146 w 149"/>
                <a:gd name="T35" fmla="*/ 116 h 152"/>
                <a:gd name="T36" fmla="*/ 146 w 149"/>
                <a:gd name="T37" fmla="*/ 10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9" h="152">
                  <a:moveTo>
                    <a:pt x="146" y="107"/>
                  </a:moveTo>
                  <a:cubicBezTo>
                    <a:pt x="116" y="77"/>
                    <a:pt x="116" y="77"/>
                    <a:pt x="116" y="77"/>
                  </a:cubicBezTo>
                  <a:cubicBezTo>
                    <a:pt x="114" y="75"/>
                    <a:pt x="112" y="72"/>
                    <a:pt x="112" y="72"/>
                  </a:cubicBezTo>
                  <a:cubicBezTo>
                    <a:pt x="112" y="72"/>
                    <a:pt x="100" y="50"/>
                    <a:pt x="82" y="38"/>
                  </a:cubicBezTo>
                  <a:cubicBezTo>
                    <a:pt x="65" y="27"/>
                    <a:pt x="70" y="19"/>
                    <a:pt x="70" y="9"/>
                  </a:cubicBezTo>
                  <a:cubicBezTo>
                    <a:pt x="70" y="2"/>
                    <a:pt x="60" y="0"/>
                    <a:pt x="54" y="8"/>
                  </a:cubicBezTo>
                  <a:cubicBezTo>
                    <a:pt x="51" y="11"/>
                    <a:pt x="49" y="17"/>
                    <a:pt x="48" y="21"/>
                  </a:cubicBezTo>
                  <a:cubicBezTo>
                    <a:pt x="47" y="32"/>
                    <a:pt x="55" y="39"/>
                    <a:pt x="57" y="43"/>
                  </a:cubicBezTo>
                  <a:cubicBezTo>
                    <a:pt x="59" y="46"/>
                    <a:pt x="60" y="51"/>
                    <a:pt x="58" y="58"/>
                  </a:cubicBezTo>
                  <a:cubicBezTo>
                    <a:pt x="14" y="58"/>
                    <a:pt x="14" y="58"/>
                    <a:pt x="14" y="58"/>
                  </a:cubicBezTo>
                  <a:cubicBezTo>
                    <a:pt x="5" y="58"/>
                    <a:pt x="0" y="65"/>
                    <a:pt x="3" y="73"/>
                  </a:cubicBezTo>
                  <a:cubicBezTo>
                    <a:pt x="26" y="136"/>
                    <a:pt x="26" y="136"/>
                    <a:pt x="26" y="136"/>
                  </a:cubicBezTo>
                  <a:cubicBezTo>
                    <a:pt x="27" y="139"/>
                    <a:pt x="31" y="142"/>
                    <a:pt x="35" y="142"/>
                  </a:cubicBezTo>
                  <a:cubicBezTo>
                    <a:pt x="89" y="142"/>
                    <a:pt x="89" y="142"/>
                    <a:pt x="89" y="142"/>
                  </a:cubicBezTo>
                  <a:cubicBezTo>
                    <a:pt x="92" y="142"/>
                    <a:pt x="98" y="144"/>
                    <a:pt x="100" y="147"/>
                  </a:cubicBezTo>
                  <a:cubicBezTo>
                    <a:pt x="103" y="150"/>
                    <a:pt x="103" y="150"/>
                    <a:pt x="103" y="150"/>
                  </a:cubicBezTo>
                  <a:cubicBezTo>
                    <a:pt x="106" y="152"/>
                    <a:pt x="110" y="152"/>
                    <a:pt x="113" y="150"/>
                  </a:cubicBezTo>
                  <a:cubicBezTo>
                    <a:pt x="146" y="116"/>
                    <a:pt x="146" y="116"/>
                    <a:pt x="146" y="116"/>
                  </a:cubicBezTo>
                  <a:cubicBezTo>
                    <a:pt x="149" y="114"/>
                    <a:pt x="149" y="109"/>
                    <a:pt x="146" y="1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65" name="Freeform 295"/>
            <p:cNvSpPr>
              <a:spLocks/>
            </p:cNvSpPr>
            <p:nvPr/>
          </p:nvSpPr>
          <p:spPr bwMode="auto">
            <a:xfrm>
              <a:off x="2852738" y="5672138"/>
              <a:ext cx="179388" cy="179388"/>
            </a:xfrm>
            <a:custGeom>
              <a:avLst/>
              <a:gdLst>
                <a:gd name="T0" fmla="*/ 21 w 113"/>
                <a:gd name="T1" fmla="*/ 113 h 113"/>
                <a:gd name="T2" fmla="*/ 0 w 113"/>
                <a:gd name="T3" fmla="*/ 92 h 113"/>
                <a:gd name="T4" fmla="*/ 92 w 113"/>
                <a:gd name="T5" fmla="*/ 0 h 113"/>
                <a:gd name="T6" fmla="*/ 113 w 113"/>
                <a:gd name="T7" fmla="*/ 21 h 113"/>
                <a:gd name="T8" fmla="*/ 21 w 113"/>
                <a:gd name="T9" fmla="*/ 113 h 113"/>
              </a:gdLst>
              <a:ahLst/>
              <a:cxnLst>
                <a:cxn ang="0">
                  <a:pos x="T0" y="T1"/>
                </a:cxn>
                <a:cxn ang="0">
                  <a:pos x="T2" y="T3"/>
                </a:cxn>
                <a:cxn ang="0">
                  <a:pos x="T4" y="T5"/>
                </a:cxn>
                <a:cxn ang="0">
                  <a:pos x="T6" y="T7"/>
                </a:cxn>
                <a:cxn ang="0">
                  <a:pos x="T8" y="T9"/>
                </a:cxn>
              </a:cxnLst>
              <a:rect l="0" t="0" r="r" b="b"/>
              <a:pathLst>
                <a:path w="113" h="113">
                  <a:moveTo>
                    <a:pt x="21" y="113"/>
                  </a:moveTo>
                  <a:lnTo>
                    <a:pt x="0" y="92"/>
                  </a:lnTo>
                  <a:lnTo>
                    <a:pt x="92" y="0"/>
                  </a:lnTo>
                  <a:lnTo>
                    <a:pt x="113" y="21"/>
                  </a:lnTo>
                  <a:lnTo>
                    <a:pt x="21" y="11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66" name="Freeform 296"/>
            <p:cNvSpPr>
              <a:spLocks noEditPoints="1"/>
            </p:cNvSpPr>
            <p:nvPr/>
          </p:nvSpPr>
          <p:spPr bwMode="auto">
            <a:xfrm>
              <a:off x="2476500" y="195263"/>
              <a:ext cx="577850" cy="536575"/>
            </a:xfrm>
            <a:custGeom>
              <a:avLst/>
              <a:gdLst>
                <a:gd name="T0" fmla="*/ 138 w 154"/>
                <a:gd name="T1" fmla="*/ 23 h 143"/>
                <a:gd name="T2" fmla="*/ 115 w 154"/>
                <a:gd name="T3" fmla="*/ 0 h 143"/>
                <a:gd name="T4" fmla="*/ 77 w 154"/>
                <a:gd name="T5" fmla="*/ 0 h 143"/>
                <a:gd name="T6" fmla="*/ 77 w 154"/>
                <a:gd name="T7" fmla="*/ 18 h 143"/>
                <a:gd name="T8" fmla="*/ 115 w 154"/>
                <a:gd name="T9" fmla="*/ 18 h 143"/>
                <a:gd name="T10" fmla="*/ 120 w 154"/>
                <a:gd name="T11" fmla="*/ 23 h 143"/>
                <a:gd name="T12" fmla="*/ 120 w 154"/>
                <a:gd name="T13" fmla="*/ 61 h 143"/>
                <a:gd name="T14" fmla="*/ 77 w 154"/>
                <a:gd name="T15" fmla="*/ 61 h 143"/>
                <a:gd name="T16" fmla="*/ 77 w 154"/>
                <a:gd name="T17" fmla="*/ 79 h 143"/>
                <a:gd name="T18" fmla="*/ 77 w 154"/>
                <a:gd name="T19" fmla="*/ 79 h 143"/>
                <a:gd name="T20" fmla="*/ 91 w 154"/>
                <a:gd name="T21" fmla="*/ 93 h 143"/>
                <a:gd name="T22" fmla="*/ 85 w 154"/>
                <a:gd name="T23" fmla="*/ 104 h 143"/>
                <a:gd name="T24" fmla="*/ 83 w 154"/>
                <a:gd name="T25" fmla="*/ 105 h 143"/>
                <a:gd name="T26" fmla="*/ 83 w 154"/>
                <a:gd name="T27" fmla="*/ 122 h 143"/>
                <a:gd name="T28" fmla="*/ 83 w 154"/>
                <a:gd name="T29" fmla="*/ 126 h 143"/>
                <a:gd name="T30" fmla="*/ 83 w 154"/>
                <a:gd name="T31" fmla="*/ 126 h 143"/>
                <a:gd name="T32" fmla="*/ 77 w 154"/>
                <a:gd name="T33" fmla="*/ 126 h 143"/>
                <a:gd name="T34" fmla="*/ 77 w 154"/>
                <a:gd name="T35" fmla="*/ 143 h 143"/>
                <a:gd name="T36" fmla="*/ 154 w 154"/>
                <a:gd name="T37" fmla="*/ 143 h 143"/>
                <a:gd name="T38" fmla="*/ 154 w 154"/>
                <a:gd name="T39" fmla="*/ 61 h 143"/>
                <a:gd name="T40" fmla="*/ 138 w 154"/>
                <a:gd name="T41" fmla="*/ 61 h 143"/>
                <a:gd name="T42" fmla="*/ 138 w 154"/>
                <a:gd name="T43" fmla="*/ 23 h 143"/>
                <a:gd name="T44" fmla="*/ 77 w 154"/>
                <a:gd name="T45" fmla="*/ 0 h 143"/>
                <a:gd name="T46" fmla="*/ 39 w 154"/>
                <a:gd name="T47" fmla="*/ 0 h 143"/>
                <a:gd name="T48" fmla="*/ 16 w 154"/>
                <a:gd name="T49" fmla="*/ 23 h 143"/>
                <a:gd name="T50" fmla="*/ 16 w 154"/>
                <a:gd name="T51" fmla="*/ 61 h 143"/>
                <a:gd name="T52" fmla="*/ 0 w 154"/>
                <a:gd name="T53" fmla="*/ 61 h 143"/>
                <a:gd name="T54" fmla="*/ 0 w 154"/>
                <a:gd name="T55" fmla="*/ 143 h 143"/>
                <a:gd name="T56" fmla="*/ 77 w 154"/>
                <a:gd name="T57" fmla="*/ 143 h 143"/>
                <a:gd name="T58" fmla="*/ 77 w 154"/>
                <a:gd name="T59" fmla="*/ 126 h 143"/>
                <a:gd name="T60" fmla="*/ 71 w 154"/>
                <a:gd name="T61" fmla="*/ 126 h 143"/>
                <a:gd name="T62" fmla="*/ 71 w 154"/>
                <a:gd name="T63" fmla="*/ 122 h 143"/>
                <a:gd name="T64" fmla="*/ 71 w 154"/>
                <a:gd name="T65" fmla="*/ 105 h 143"/>
                <a:gd name="T66" fmla="*/ 69 w 154"/>
                <a:gd name="T67" fmla="*/ 104 h 143"/>
                <a:gd name="T68" fmla="*/ 63 w 154"/>
                <a:gd name="T69" fmla="*/ 93 h 143"/>
                <a:gd name="T70" fmla="*/ 77 w 154"/>
                <a:gd name="T71" fmla="*/ 79 h 143"/>
                <a:gd name="T72" fmla="*/ 77 w 154"/>
                <a:gd name="T73" fmla="*/ 61 h 143"/>
                <a:gd name="T74" fmla="*/ 34 w 154"/>
                <a:gd name="T75" fmla="*/ 61 h 143"/>
                <a:gd name="T76" fmla="*/ 34 w 154"/>
                <a:gd name="T77" fmla="*/ 61 h 143"/>
                <a:gd name="T78" fmla="*/ 34 w 154"/>
                <a:gd name="T79" fmla="*/ 23 h 143"/>
                <a:gd name="T80" fmla="*/ 39 w 154"/>
                <a:gd name="T81" fmla="*/ 18 h 143"/>
                <a:gd name="T82" fmla="*/ 77 w 154"/>
                <a:gd name="T83" fmla="*/ 18 h 143"/>
                <a:gd name="T84" fmla="*/ 77 w 154"/>
                <a:gd name="T85" fmla="*/ 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4" h="143">
                  <a:moveTo>
                    <a:pt x="138" y="23"/>
                  </a:moveTo>
                  <a:cubicBezTo>
                    <a:pt x="138" y="10"/>
                    <a:pt x="128" y="0"/>
                    <a:pt x="115" y="0"/>
                  </a:cubicBezTo>
                  <a:cubicBezTo>
                    <a:pt x="77" y="0"/>
                    <a:pt x="77" y="0"/>
                    <a:pt x="77" y="0"/>
                  </a:cubicBezTo>
                  <a:cubicBezTo>
                    <a:pt x="77" y="18"/>
                    <a:pt x="77" y="18"/>
                    <a:pt x="77" y="18"/>
                  </a:cubicBezTo>
                  <a:cubicBezTo>
                    <a:pt x="115" y="18"/>
                    <a:pt x="115" y="18"/>
                    <a:pt x="115" y="18"/>
                  </a:cubicBezTo>
                  <a:cubicBezTo>
                    <a:pt x="118" y="18"/>
                    <a:pt x="120" y="20"/>
                    <a:pt x="120" y="23"/>
                  </a:cubicBezTo>
                  <a:cubicBezTo>
                    <a:pt x="120" y="61"/>
                    <a:pt x="120" y="61"/>
                    <a:pt x="120" y="61"/>
                  </a:cubicBezTo>
                  <a:cubicBezTo>
                    <a:pt x="77" y="61"/>
                    <a:pt x="77" y="61"/>
                    <a:pt x="77" y="61"/>
                  </a:cubicBezTo>
                  <a:cubicBezTo>
                    <a:pt x="77" y="79"/>
                    <a:pt x="77" y="79"/>
                    <a:pt x="77" y="79"/>
                  </a:cubicBezTo>
                  <a:cubicBezTo>
                    <a:pt x="77" y="79"/>
                    <a:pt x="77" y="79"/>
                    <a:pt x="77" y="79"/>
                  </a:cubicBezTo>
                  <a:cubicBezTo>
                    <a:pt x="85" y="79"/>
                    <a:pt x="91" y="85"/>
                    <a:pt x="91" y="93"/>
                  </a:cubicBezTo>
                  <a:cubicBezTo>
                    <a:pt x="91" y="97"/>
                    <a:pt x="89" y="102"/>
                    <a:pt x="85" y="104"/>
                  </a:cubicBezTo>
                  <a:cubicBezTo>
                    <a:pt x="85" y="105"/>
                    <a:pt x="84" y="105"/>
                    <a:pt x="83" y="105"/>
                  </a:cubicBezTo>
                  <a:cubicBezTo>
                    <a:pt x="83" y="122"/>
                    <a:pt x="83" y="122"/>
                    <a:pt x="83" y="122"/>
                  </a:cubicBezTo>
                  <a:cubicBezTo>
                    <a:pt x="83" y="126"/>
                    <a:pt x="83" y="126"/>
                    <a:pt x="83" y="126"/>
                  </a:cubicBezTo>
                  <a:cubicBezTo>
                    <a:pt x="83" y="126"/>
                    <a:pt x="83" y="126"/>
                    <a:pt x="83" y="126"/>
                  </a:cubicBezTo>
                  <a:cubicBezTo>
                    <a:pt x="77" y="126"/>
                    <a:pt x="77" y="126"/>
                    <a:pt x="77" y="126"/>
                  </a:cubicBezTo>
                  <a:cubicBezTo>
                    <a:pt x="77" y="143"/>
                    <a:pt x="77" y="143"/>
                    <a:pt x="77" y="143"/>
                  </a:cubicBezTo>
                  <a:cubicBezTo>
                    <a:pt x="154" y="143"/>
                    <a:pt x="154" y="143"/>
                    <a:pt x="154" y="143"/>
                  </a:cubicBezTo>
                  <a:cubicBezTo>
                    <a:pt x="154" y="61"/>
                    <a:pt x="154" y="61"/>
                    <a:pt x="154" y="61"/>
                  </a:cubicBezTo>
                  <a:cubicBezTo>
                    <a:pt x="138" y="61"/>
                    <a:pt x="138" y="61"/>
                    <a:pt x="138" y="61"/>
                  </a:cubicBezTo>
                  <a:lnTo>
                    <a:pt x="138" y="23"/>
                  </a:lnTo>
                  <a:close/>
                  <a:moveTo>
                    <a:pt x="77" y="0"/>
                  </a:moveTo>
                  <a:cubicBezTo>
                    <a:pt x="39" y="0"/>
                    <a:pt x="39" y="0"/>
                    <a:pt x="39" y="0"/>
                  </a:cubicBezTo>
                  <a:cubicBezTo>
                    <a:pt x="26" y="0"/>
                    <a:pt x="16" y="10"/>
                    <a:pt x="16" y="23"/>
                  </a:cubicBezTo>
                  <a:cubicBezTo>
                    <a:pt x="16" y="61"/>
                    <a:pt x="16" y="61"/>
                    <a:pt x="16" y="61"/>
                  </a:cubicBezTo>
                  <a:cubicBezTo>
                    <a:pt x="0" y="61"/>
                    <a:pt x="0" y="61"/>
                    <a:pt x="0" y="61"/>
                  </a:cubicBezTo>
                  <a:cubicBezTo>
                    <a:pt x="0" y="143"/>
                    <a:pt x="0" y="143"/>
                    <a:pt x="0" y="143"/>
                  </a:cubicBezTo>
                  <a:cubicBezTo>
                    <a:pt x="77" y="143"/>
                    <a:pt x="77" y="143"/>
                    <a:pt x="77" y="143"/>
                  </a:cubicBezTo>
                  <a:cubicBezTo>
                    <a:pt x="77" y="126"/>
                    <a:pt x="77" y="126"/>
                    <a:pt x="77" y="126"/>
                  </a:cubicBezTo>
                  <a:cubicBezTo>
                    <a:pt x="71" y="126"/>
                    <a:pt x="71" y="126"/>
                    <a:pt x="71" y="126"/>
                  </a:cubicBezTo>
                  <a:cubicBezTo>
                    <a:pt x="71" y="122"/>
                    <a:pt x="71" y="122"/>
                    <a:pt x="71" y="122"/>
                  </a:cubicBezTo>
                  <a:cubicBezTo>
                    <a:pt x="71" y="105"/>
                    <a:pt x="71" y="105"/>
                    <a:pt x="71" y="105"/>
                  </a:cubicBezTo>
                  <a:cubicBezTo>
                    <a:pt x="70" y="105"/>
                    <a:pt x="70" y="105"/>
                    <a:pt x="69" y="104"/>
                  </a:cubicBezTo>
                  <a:cubicBezTo>
                    <a:pt x="66" y="102"/>
                    <a:pt x="63" y="97"/>
                    <a:pt x="63" y="93"/>
                  </a:cubicBezTo>
                  <a:cubicBezTo>
                    <a:pt x="63" y="85"/>
                    <a:pt x="69" y="79"/>
                    <a:pt x="77" y="79"/>
                  </a:cubicBezTo>
                  <a:cubicBezTo>
                    <a:pt x="77" y="61"/>
                    <a:pt x="77" y="61"/>
                    <a:pt x="77" y="61"/>
                  </a:cubicBezTo>
                  <a:cubicBezTo>
                    <a:pt x="34" y="61"/>
                    <a:pt x="34" y="61"/>
                    <a:pt x="34" y="61"/>
                  </a:cubicBezTo>
                  <a:cubicBezTo>
                    <a:pt x="34" y="61"/>
                    <a:pt x="34" y="61"/>
                    <a:pt x="34" y="61"/>
                  </a:cubicBezTo>
                  <a:cubicBezTo>
                    <a:pt x="34" y="23"/>
                    <a:pt x="34" y="23"/>
                    <a:pt x="34" y="23"/>
                  </a:cubicBezTo>
                  <a:cubicBezTo>
                    <a:pt x="34" y="20"/>
                    <a:pt x="36" y="18"/>
                    <a:pt x="39" y="18"/>
                  </a:cubicBezTo>
                  <a:cubicBezTo>
                    <a:pt x="77" y="18"/>
                    <a:pt x="77" y="18"/>
                    <a:pt x="77" y="18"/>
                  </a:cubicBezTo>
                  <a:lnTo>
                    <a:pt x="77"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67" name="Freeform 297"/>
            <p:cNvSpPr>
              <a:spLocks/>
            </p:cNvSpPr>
            <p:nvPr/>
          </p:nvSpPr>
          <p:spPr bwMode="auto">
            <a:xfrm>
              <a:off x="8869363" y="1573213"/>
              <a:ext cx="615950" cy="514350"/>
            </a:xfrm>
            <a:custGeom>
              <a:avLst/>
              <a:gdLst>
                <a:gd name="T0" fmla="*/ 109 w 164"/>
                <a:gd name="T1" fmla="*/ 0 h 137"/>
                <a:gd name="T2" fmla="*/ 58 w 164"/>
                <a:gd name="T3" fmla="*/ 0 h 137"/>
                <a:gd name="T4" fmla="*/ 0 w 164"/>
                <a:gd name="T5" fmla="*/ 48 h 137"/>
                <a:gd name="T6" fmla="*/ 16 w 164"/>
                <a:gd name="T7" fmla="*/ 71 h 137"/>
                <a:gd name="T8" fmla="*/ 37 w 164"/>
                <a:gd name="T9" fmla="*/ 50 h 137"/>
                <a:gd name="T10" fmla="*/ 36 w 164"/>
                <a:gd name="T11" fmla="*/ 137 h 137"/>
                <a:gd name="T12" fmla="*/ 82 w 164"/>
                <a:gd name="T13" fmla="*/ 137 h 137"/>
                <a:gd name="T14" fmla="*/ 127 w 164"/>
                <a:gd name="T15" fmla="*/ 137 h 137"/>
                <a:gd name="T16" fmla="*/ 127 w 164"/>
                <a:gd name="T17" fmla="*/ 50 h 137"/>
                <a:gd name="T18" fmla="*/ 148 w 164"/>
                <a:gd name="T19" fmla="*/ 71 h 137"/>
                <a:gd name="T20" fmla="*/ 164 w 164"/>
                <a:gd name="T21" fmla="*/ 48 h 137"/>
                <a:gd name="T22" fmla="*/ 109 w 164"/>
                <a:gd name="T23"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4" h="137">
                  <a:moveTo>
                    <a:pt x="109" y="0"/>
                  </a:moveTo>
                  <a:cubicBezTo>
                    <a:pt x="101" y="14"/>
                    <a:pt x="67" y="14"/>
                    <a:pt x="58" y="0"/>
                  </a:cubicBezTo>
                  <a:cubicBezTo>
                    <a:pt x="58" y="0"/>
                    <a:pt x="8" y="28"/>
                    <a:pt x="0" y="48"/>
                  </a:cubicBezTo>
                  <a:cubicBezTo>
                    <a:pt x="16" y="71"/>
                    <a:pt x="16" y="71"/>
                    <a:pt x="16" y="71"/>
                  </a:cubicBezTo>
                  <a:cubicBezTo>
                    <a:pt x="16" y="71"/>
                    <a:pt x="30" y="56"/>
                    <a:pt x="37" y="50"/>
                  </a:cubicBezTo>
                  <a:cubicBezTo>
                    <a:pt x="36" y="137"/>
                    <a:pt x="36" y="137"/>
                    <a:pt x="36" y="137"/>
                  </a:cubicBezTo>
                  <a:cubicBezTo>
                    <a:pt x="82" y="137"/>
                    <a:pt x="82" y="137"/>
                    <a:pt x="82" y="137"/>
                  </a:cubicBezTo>
                  <a:cubicBezTo>
                    <a:pt x="127" y="137"/>
                    <a:pt x="127" y="137"/>
                    <a:pt x="127" y="137"/>
                  </a:cubicBezTo>
                  <a:cubicBezTo>
                    <a:pt x="127" y="50"/>
                    <a:pt x="127" y="50"/>
                    <a:pt x="127" y="50"/>
                  </a:cubicBezTo>
                  <a:cubicBezTo>
                    <a:pt x="134" y="56"/>
                    <a:pt x="148" y="71"/>
                    <a:pt x="148" y="71"/>
                  </a:cubicBezTo>
                  <a:cubicBezTo>
                    <a:pt x="164" y="48"/>
                    <a:pt x="164" y="48"/>
                    <a:pt x="164" y="48"/>
                  </a:cubicBezTo>
                  <a:cubicBezTo>
                    <a:pt x="155" y="28"/>
                    <a:pt x="109" y="0"/>
                    <a:pt x="10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68" name="Freeform 298"/>
            <p:cNvSpPr>
              <a:spLocks/>
            </p:cNvSpPr>
            <p:nvPr/>
          </p:nvSpPr>
          <p:spPr bwMode="auto">
            <a:xfrm>
              <a:off x="9099550" y="1547813"/>
              <a:ext cx="171450" cy="49213"/>
            </a:xfrm>
            <a:custGeom>
              <a:avLst/>
              <a:gdLst>
                <a:gd name="T0" fmla="*/ 23 w 46"/>
                <a:gd name="T1" fmla="*/ 13 h 13"/>
                <a:gd name="T2" fmla="*/ 45 w 46"/>
                <a:gd name="T3" fmla="*/ 4 h 13"/>
                <a:gd name="T4" fmla="*/ 44 w 46"/>
                <a:gd name="T5" fmla="*/ 1 h 13"/>
                <a:gd name="T6" fmla="*/ 41 w 46"/>
                <a:gd name="T7" fmla="*/ 2 h 13"/>
                <a:gd name="T8" fmla="*/ 23 w 46"/>
                <a:gd name="T9" fmla="*/ 9 h 13"/>
                <a:gd name="T10" fmla="*/ 4 w 46"/>
                <a:gd name="T11" fmla="*/ 2 h 13"/>
                <a:gd name="T12" fmla="*/ 1 w 46"/>
                <a:gd name="T13" fmla="*/ 1 h 13"/>
                <a:gd name="T14" fmla="*/ 0 w 46"/>
                <a:gd name="T15" fmla="*/ 4 h 13"/>
                <a:gd name="T16" fmla="*/ 23 w 46"/>
                <a:gd name="T17"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3">
                  <a:moveTo>
                    <a:pt x="23" y="13"/>
                  </a:moveTo>
                  <a:cubicBezTo>
                    <a:pt x="33" y="13"/>
                    <a:pt x="42" y="10"/>
                    <a:pt x="45" y="4"/>
                  </a:cubicBezTo>
                  <a:cubicBezTo>
                    <a:pt x="46" y="3"/>
                    <a:pt x="45" y="1"/>
                    <a:pt x="44" y="1"/>
                  </a:cubicBezTo>
                  <a:cubicBezTo>
                    <a:pt x="43" y="0"/>
                    <a:pt x="41" y="1"/>
                    <a:pt x="41" y="2"/>
                  </a:cubicBezTo>
                  <a:cubicBezTo>
                    <a:pt x="39" y="5"/>
                    <a:pt x="32" y="9"/>
                    <a:pt x="23" y="9"/>
                  </a:cubicBezTo>
                  <a:cubicBezTo>
                    <a:pt x="13" y="9"/>
                    <a:pt x="6" y="5"/>
                    <a:pt x="4" y="2"/>
                  </a:cubicBezTo>
                  <a:cubicBezTo>
                    <a:pt x="4" y="1"/>
                    <a:pt x="2" y="0"/>
                    <a:pt x="1" y="1"/>
                  </a:cubicBezTo>
                  <a:cubicBezTo>
                    <a:pt x="0" y="1"/>
                    <a:pt x="0" y="3"/>
                    <a:pt x="0" y="4"/>
                  </a:cubicBezTo>
                  <a:cubicBezTo>
                    <a:pt x="3" y="10"/>
                    <a:pt x="12" y="13"/>
                    <a:pt x="23"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69" name="Freeform 299"/>
            <p:cNvSpPr>
              <a:spLocks/>
            </p:cNvSpPr>
            <p:nvPr/>
          </p:nvSpPr>
          <p:spPr bwMode="auto">
            <a:xfrm>
              <a:off x="2066925" y="2906713"/>
              <a:ext cx="395288" cy="244475"/>
            </a:xfrm>
            <a:custGeom>
              <a:avLst/>
              <a:gdLst>
                <a:gd name="T0" fmla="*/ 105 w 105"/>
                <a:gd name="T1" fmla="*/ 65 h 65"/>
                <a:gd name="T2" fmla="*/ 105 w 105"/>
                <a:gd name="T3" fmla="*/ 20 h 65"/>
                <a:gd name="T4" fmla="*/ 85 w 105"/>
                <a:gd name="T5" fmla="*/ 0 h 65"/>
                <a:gd name="T6" fmla="*/ 20 w 105"/>
                <a:gd name="T7" fmla="*/ 0 h 65"/>
                <a:gd name="T8" fmla="*/ 0 w 105"/>
                <a:gd name="T9" fmla="*/ 20 h 65"/>
                <a:gd name="T10" fmla="*/ 0 w 105"/>
                <a:gd name="T11" fmla="*/ 45 h 65"/>
                <a:gd name="T12" fmla="*/ 16 w 105"/>
                <a:gd name="T13" fmla="*/ 45 h 65"/>
                <a:gd name="T14" fmla="*/ 16 w 105"/>
                <a:gd name="T15" fmla="*/ 20 h 65"/>
                <a:gd name="T16" fmla="*/ 20 w 105"/>
                <a:gd name="T17" fmla="*/ 16 h 65"/>
                <a:gd name="T18" fmla="*/ 85 w 105"/>
                <a:gd name="T19" fmla="*/ 16 h 65"/>
                <a:gd name="T20" fmla="*/ 89 w 105"/>
                <a:gd name="T21" fmla="*/ 20 h 65"/>
                <a:gd name="T22" fmla="*/ 89 w 105"/>
                <a:gd name="T23" fmla="*/ 65 h 65"/>
                <a:gd name="T24" fmla="*/ 105 w 105"/>
                <a:gd name="T25" fmla="*/ 65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5" h="65">
                  <a:moveTo>
                    <a:pt x="105" y="65"/>
                  </a:moveTo>
                  <a:cubicBezTo>
                    <a:pt x="105" y="20"/>
                    <a:pt x="105" y="20"/>
                    <a:pt x="105" y="20"/>
                  </a:cubicBezTo>
                  <a:cubicBezTo>
                    <a:pt x="105" y="9"/>
                    <a:pt x="96" y="0"/>
                    <a:pt x="85" y="0"/>
                  </a:cubicBezTo>
                  <a:cubicBezTo>
                    <a:pt x="20" y="0"/>
                    <a:pt x="20" y="0"/>
                    <a:pt x="20" y="0"/>
                  </a:cubicBezTo>
                  <a:cubicBezTo>
                    <a:pt x="9" y="0"/>
                    <a:pt x="0" y="9"/>
                    <a:pt x="0" y="20"/>
                  </a:cubicBezTo>
                  <a:cubicBezTo>
                    <a:pt x="0" y="45"/>
                    <a:pt x="0" y="45"/>
                    <a:pt x="0" y="45"/>
                  </a:cubicBezTo>
                  <a:cubicBezTo>
                    <a:pt x="16" y="45"/>
                    <a:pt x="16" y="45"/>
                    <a:pt x="16" y="45"/>
                  </a:cubicBezTo>
                  <a:cubicBezTo>
                    <a:pt x="16" y="20"/>
                    <a:pt x="16" y="20"/>
                    <a:pt x="16" y="20"/>
                  </a:cubicBezTo>
                  <a:cubicBezTo>
                    <a:pt x="16" y="18"/>
                    <a:pt x="18" y="16"/>
                    <a:pt x="20" y="16"/>
                  </a:cubicBezTo>
                  <a:cubicBezTo>
                    <a:pt x="85" y="16"/>
                    <a:pt x="85" y="16"/>
                    <a:pt x="85" y="16"/>
                  </a:cubicBezTo>
                  <a:cubicBezTo>
                    <a:pt x="88" y="16"/>
                    <a:pt x="89" y="18"/>
                    <a:pt x="89" y="20"/>
                  </a:cubicBezTo>
                  <a:cubicBezTo>
                    <a:pt x="89" y="65"/>
                    <a:pt x="89" y="65"/>
                    <a:pt x="89" y="65"/>
                  </a:cubicBezTo>
                  <a:lnTo>
                    <a:pt x="105" y="6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70" name="Freeform 300"/>
            <p:cNvSpPr>
              <a:spLocks noEditPoints="1"/>
            </p:cNvSpPr>
            <p:nvPr/>
          </p:nvSpPr>
          <p:spPr bwMode="auto">
            <a:xfrm>
              <a:off x="2014538" y="3167063"/>
              <a:ext cx="495300" cy="280988"/>
            </a:xfrm>
            <a:custGeom>
              <a:avLst/>
              <a:gdLst>
                <a:gd name="T0" fmla="*/ 103 w 132"/>
                <a:gd name="T1" fmla="*/ 0 h 75"/>
                <a:gd name="T2" fmla="*/ 66 w 132"/>
                <a:gd name="T3" fmla="*/ 0 h 75"/>
                <a:gd name="T4" fmla="*/ 66 w 132"/>
                <a:gd name="T5" fmla="*/ 20 h 75"/>
                <a:gd name="T6" fmla="*/ 78 w 132"/>
                <a:gd name="T7" fmla="*/ 32 h 75"/>
                <a:gd name="T8" fmla="*/ 71 w 132"/>
                <a:gd name="T9" fmla="*/ 43 h 75"/>
                <a:gd name="T10" fmla="*/ 71 w 132"/>
                <a:gd name="T11" fmla="*/ 43 h 75"/>
                <a:gd name="T12" fmla="*/ 71 w 132"/>
                <a:gd name="T13" fmla="*/ 61 h 75"/>
                <a:gd name="T14" fmla="*/ 66 w 132"/>
                <a:gd name="T15" fmla="*/ 61 h 75"/>
                <a:gd name="T16" fmla="*/ 66 w 132"/>
                <a:gd name="T17" fmla="*/ 75 h 75"/>
                <a:gd name="T18" fmla="*/ 132 w 132"/>
                <a:gd name="T19" fmla="*/ 75 h 75"/>
                <a:gd name="T20" fmla="*/ 132 w 132"/>
                <a:gd name="T21" fmla="*/ 0 h 75"/>
                <a:gd name="T22" fmla="*/ 119 w 132"/>
                <a:gd name="T23" fmla="*/ 0 h 75"/>
                <a:gd name="T24" fmla="*/ 103 w 132"/>
                <a:gd name="T25" fmla="*/ 0 h 75"/>
                <a:gd name="T26" fmla="*/ 66 w 132"/>
                <a:gd name="T27" fmla="*/ 0 h 75"/>
                <a:gd name="T28" fmla="*/ 0 w 132"/>
                <a:gd name="T29" fmla="*/ 0 h 75"/>
                <a:gd name="T30" fmla="*/ 0 w 132"/>
                <a:gd name="T31" fmla="*/ 75 h 75"/>
                <a:gd name="T32" fmla="*/ 66 w 132"/>
                <a:gd name="T33" fmla="*/ 75 h 75"/>
                <a:gd name="T34" fmla="*/ 66 w 132"/>
                <a:gd name="T35" fmla="*/ 61 h 75"/>
                <a:gd name="T36" fmla="*/ 61 w 132"/>
                <a:gd name="T37" fmla="*/ 61 h 75"/>
                <a:gd name="T38" fmla="*/ 61 w 132"/>
                <a:gd name="T39" fmla="*/ 43 h 75"/>
                <a:gd name="T40" fmla="*/ 54 w 132"/>
                <a:gd name="T41" fmla="*/ 32 h 75"/>
                <a:gd name="T42" fmla="*/ 66 w 132"/>
                <a:gd name="T43" fmla="*/ 20 h 75"/>
                <a:gd name="T44" fmla="*/ 66 w 132"/>
                <a:gd name="T45" fmla="*/ 20 h 75"/>
                <a:gd name="T46" fmla="*/ 66 w 132"/>
                <a:gd name="T4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32" h="75">
                  <a:moveTo>
                    <a:pt x="103" y="0"/>
                  </a:moveTo>
                  <a:cubicBezTo>
                    <a:pt x="66" y="0"/>
                    <a:pt x="66" y="0"/>
                    <a:pt x="66" y="0"/>
                  </a:cubicBezTo>
                  <a:cubicBezTo>
                    <a:pt x="66" y="20"/>
                    <a:pt x="66" y="20"/>
                    <a:pt x="66" y="20"/>
                  </a:cubicBezTo>
                  <a:cubicBezTo>
                    <a:pt x="73" y="20"/>
                    <a:pt x="78" y="26"/>
                    <a:pt x="78" y="32"/>
                  </a:cubicBezTo>
                  <a:cubicBezTo>
                    <a:pt x="78" y="37"/>
                    <a:pt x="75" y="41"/>
                    <a:pt x="71" y="43"/>
                  </a:cubicBezTo>
                  <a:cubicBezTo>
                    <a:pt x="71" y="43"/>
                    <a:pt x="71" y="43"/>
                    <a:pt x="71" y="43"/>
                  </a:cubicBezTo>
                  <a:cubicBezTo>
                    <a:pt x="71" y="61"/>
                    <a:pt x="71" y="61"/>
                    <a:pt x="71" y="61"/>
                  </a:cubicBezTo>
                  <a:cubicBezTo>
                    <a:pt x="66" y="61"/>
                    <a:pt x="66" y="61"/>
                    <a:pt x="66" y="61"/>
                  </a:cubicBezTo>
                  <a:cubicBezTo>
                    <a:pt x="66" y="75"/>
                    <a:pt x="66" y="75"/>
                    <a:pt x="66" y="75"/>
                  </a:cubicBezTo>
                  <a:cubicBezTo>
                    <a:pt x="132" y="75"/>
                    <a:pt x="132" y="75"/>
                    <a:pt x="132" y="75"/>
                  </a:cubicBezTo>
                  <a:cubicBezTo>
                    <a:pt x="132" y="0"/>
                    <a:pt x="132" y="0"/>
                    <a:pt x="132" y="0"/>
                  </a:cubicBezTo>
                  <a:cubicBezTo>
                    <a:pt x="119" y="0"/>
                    <a:pt x="119" y="0"/>
                    <a:pt x="119" y="0"/>
                  </a:cubicBezTo>
                  <a:lnTo>
                    <a:pt x="103" y="0"/>
                  </a:lnTo>
                  <a:close/>
                  <a:moveTo>
                    <a:pt x="66" y="0"/>
                  </a:moveTo>
                  <a:cubicBezTo>
                    <a:pt x="0" y="0"/>
                    <a:pt x="0" y="0"/>
                    <a:pt x="0" y="0"/>
                  </a:cubicBezTo>
                  <a:cubicBezTo>
                    <a:pt x="0" y="75"/>
                    <a:pt x="0" y="75"/>
                    <a:pt x="0" y="75"/>
                  </a:cubicBezTo>
                  <a:cubicBezTo>
                    <a:pt x="66" y="75"/>
                    <a:pt x="66" y="75"/>
                    <a:pt x="66" y="75"/>
                  </a:cubicBezTo>
                  <a:cubicBezTo>
                    <a:pt x="66" y="61"/>
                    <a:pt x="66" y="61"/>
                    <a:pt x="66" y="61"/>
                  </a:cubicBezTo>
                  <a:cubicBezTo>
                    <a:pt x="61" y="61"/>
                    <a:pt x="61" y="61"/>
                    <a:pt x="61" y="61"/>
                  </a:cubicBezTo>
                  <a:cubicBezTo>
                    <a:pt x="61" y="43"/>
                    <a:pt x="61" y="43"/>
                    <a:pt x="61" y="43"/>
                  </a:cubicBezTo>
                  <a:cubicBezTo>
                    <a:pt x="57" y="41"/>
                    <a:pt x="54" y="37"/>
                    <a:pt x="54" y="32"/>
                  </a:cubicBezTo>
                  <a:cubicBezTo>
                    <a:pt x="54" y="26"/>
                    <a:pt x="60" y="20"/>
                    <a:pt x="66" y="20"/>
                  </a:cubicBezTo>
                  <a:cubicBezTo>
                    <a:pt x="66" y="20"/>
                    <a:pt x="66" y="20"/>
                    <a:pt x="66" y="20"/>
                  </a:cubicBezTo>
                  <a:lnTo>
                    <a:pt x="6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71" name="Freeform 301"/>
            <p:cNvSpPr>
              <a:spLocks/>
            </p:cNvSpPr>
            <p:nvPr/>
          </p:nvSpPr>
          <p:spPr bwMode="auto">
            <a:xfrm>
              <a:off x="5983288" y="3854450"/>
              <a:ext cx="717550" cy="671513"/>
            </a:xfrm>
            <a:custGeom>
              <a:avLst/>
              <a:gdLst>
                <a:gd name="T0" fmla="*/ 27 w 191"/>
                <a:gd name="T1" fmla="*/ 144 h 179"/>
                <a:gd name="T2" fmla="*/ 79 w 191"/>
                <a:gd name="T3" fmla="*/ 117 h 179"/>
                <a:gd name="T4" fmla="*/ 89 w 191"/>
                <a:gd name="T5" fmla="*/ 116 h 179"/>
                <a:gd name="T6" fmla="*/ 90 w 191"/>
                <a:gd name="T7" fmla="*/ 126 h 179"/>
                <a:gd name="T8" fmla="*/ 89 w 191"/>
                <a:gd name="T9" fmla="*/ 148 h 179"/>
                <a:gd name="T10" fmla="*/ 87 w 191"/>
                <a:gd name="T11" fmla="*/ 179 h 179"/>
                <a:gd name="T12" fmla="*/ 103 w 191"/>
                <a:gd name="T13" fmla="*/ 179 h 179"/>
                <a:gd name="T14" fmla="*/ 102 w 191"/>
                <a:gd name="T15" fmla="*/ 148 h 179"/>
                <a:gd name="T16" fmla="*/ 101 w 191"/>
                <a:gd name="T17" fmla="*/ 126 h 179"/>
                <a:gd name="T18" fmla="*/ 102 w 191"/>
                <a:gd name="T19" fmla="*/ 116 h 179"/>
                <a:gd name="T20" fmla="*/ 111 w 191"/>
                <a:gd name="T21" fmla="*/ 117 h 179"/>
                <a:gd name="T22" fmla="*/ 163 w 191"/>
                <a:gd name="T23" fmla="*/ 144 h 179"/>
                <a:gd name="T24" fmla="*/ 184 w 191"/>
                <a:gd name="T25" fmla="*/ 123 h 179"/>
                <a:gd name="T26" fmla="*/ 171 w 191"/>
                <a:gd name="T27" fmla="*/ 58 h 179"/>
                <a:gd name="T28" fmla="*/ 106 w 191"/>
                <a:gd name="T29" fmla="*/ 99 h 179"/>
                <a:gd name="T30" fmla="*/ 103 w 191"/>
                <a:gd name="T31" fmla="*/ 93 h 179"/>
                <a:gd name="T32" fmla="*/ 115 w 191"/>
                <a:gd name="T33" fmla="*/ 72 h 179"/>
                <a:gd name="T34" fmla="*/ 136 w 191"/>
                <a:gd name="T35" fmla="*/ 22 h 179"/>
                <a:gd name="T36" fmla="*/ 95 w 191"/>
                <a:gd name="T37" fmla="*/ 0 h 179"/>
                <a:gd name="T38" fmla="*/ 54 w 191"/>
                <a:gd name="T39" fmla="*/ 22 h 179"/>
                <a:gd name="T40" fmla="*/ 76 w 191"/>
                <a:gd name="T41" fmla="*/ 72 h 179"/>
                <a:gd name="T42" fmla="*/ 87 w 191"/>
                <a:gd name="T43" fmla="*/ 93 h 179"/>
                <a:gd name="T44" fmla="*/ 85 w 191"/>
                <a:gd name="T45" fmla="*/ 99 h 179"/>
                <a:gd name="T46" fmla="*/ 20 w 191"/>
                <a:gd name="T47" fmla="*/ 58 h 179"/>
                <a:gd name="T48" fmla="*/ 7 w 191"/>
                <a:gd name="T49" fmla="*/ 123 h 179"/>
                <a:gd name="T50" fmla="*/ 27 w 191"/>
                <a:gd name="T51" fmla="*/ 144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91" h="179">
                  <a:moveTo>
                    <a:pt x="27" y="144"/>
                  </a:moveTo>
                  <a:cubicBezTo>
                    <a:pt x="47" y="146"/>
                    <a:pt x="64" y="126"/>
                    <a:pt x="79" y="117"/>
                  </a:cubicBezTo>
                  <a:cubicBezTo>
                    <a:pt x="81" y="116"/>
                    <a:pt x="87" y="113"/>
                    <a:pt x="89" y="116"/>
                  </a:cubicBezTo>
                  <a:cubicBezTo>
                    <a:pt x="91" y="118"/>
                    <a:pt x="90" y="123"/>
                    <a:pt x="90" y="126"/>
                  </a:cubicBezTo>
                  <a:cubicBezTo>
                    <a:pt x="89" y="133"/>
                    <a:pt x="89" y="140"/>
                    <a:pt x="89" y="148"/>
                  </a:cubicBezTo>
                  <a:cubicBezTo>
                    <a:pt x="88" y="156"/>
                    <a:pt x="88" y="170"/>
                    <a:pt x="87" y="179"/>
                  </a:cubicBezTo>
                  <a:cubicBezTo>
                    <a:pt x="103" y="179"/>
                    <a:pt x="103" y="179"/>
                    <a:pt x="103" y="179"/>
                  </a:cubicBezTo>
                  <a:cubicBezTo>
                    <a:pt x="103" y="170"/>
                    <a:pt x="102" y="156"/>
                    <a:pt x="102" y="148"/>
                  </a:cubicBezTo>
                  <a:cubicBezTo>
                    <a:pt x="102" y="140"/>
                    <a:pt x="101" y="133"/>
                    <a:pt x="101" y="126"/>
                  </a:cubicBezTo>
                  <a:cubicBezTo>
                    <a:pt x="101" y="123"/>
                    <a:pt x="100" y="118"/>
                    <a:pt x="102" y="116"/>
                  </a:cubicBezTo>
                  <a:cubicBezTo>
                    <a:pt x="104" y="113"/>
                    <a:pt x="109" y="116"/>
                    <a:pt x="111" y="117"/>
                  </a:cubicBezTo>
                  <a:cubicBezTo>
                    <a:pt x="127" y="126"/>
                    <a:pt x="143" y="146"/>
                    <a:pt x="163" y="144"/>
                  </a:cubicBezTo>
                  <a:cubicBezTo>
                    <a:pt x="174" y="143"/>
                    <a:pt x="181" y="133"/>
                    <a:pt x="184" y="123"/>
                  </a:cubicBezTo>
                  <a:cubicBezTo>
                    <a:pt x="190" y="105"/>
                    <a:pt x="191" y="70"/>
                    <a:pt x="171" y="58"/>
                  </a:cubicBezTo>
                  <a:cubicBezTo>
                    <a:pt x="141" y="40"/>
                    <a:pt x="131" y="97"/>
                    <a:pt x="106" y="99"/>
                  </a:cubicBezTo>
                  <a:cubicBezTo>
                    <a:pt x="101" y="100"/>
                    <a:pt x="102" y="98"/>
                    <a:pt x="103" y="93"/>
                  </a:cubicBezTo>
                  <a:cubicBezTo>
                    <a:pt x="106" y="86"/>
                    <a:pt x="110" y="78"/>
                    <a:pt x="115" y="72"/>
                  </a:cubicBezTo>
                  <a:cubicBezTo>
                    <a:pt x="125" y="58"/>
                    <a:pt x="139" y="40"/>
                    <a:pt x="136" y="22"/>
                  </a:cubicBezTo>
                  <a:cubicBezTo>
                    <a:pt x="134" y="5"/>
                    <a:pt x="113" y="0"/>
                    <a:pt x="95" y="0"/>
                  </a:cubicBezTo>
                  <a:cubicBezTo>
                    <a:pt x="77" y="0"/>
                    <a:pt x="57" y="5"/>
                    <a:pt x="54" y="22"/>
                  </a:cubicBezTo>
                  <a:cubicBezTo>
                    <a:pt x="51" y="40"/>
                    <a:pt x="65" y="58"/>
                    <a:pt x="76" y="72"/>
                  </a:cubicBezTo>
                  <a:cubicBezTo>
                    <a:pt x="81" y="78"/>
                    <a:pt x="85" y="86"/>
                    <a:pt x="87" y="93"/>
                  </a:cubicBezTo>
                  <a:cubicBezTo>
                    <a:pt x="89" y="98"/>
                    <a:pt x="89" y="100"/>
                    <a:pt x="85" y="99"/>
                  </a:cubicBezTo>
                  <a:cubicBezTo>
                    <a:pt x="59" y="97"/>
                    <a:pt x="49" y="40"/>
                    <a:pt x="20" y="58"/>
                  </a:cubicBezTo>
                  <a:cubicBezTo>
                    <a:pt x="0" y="70"/>
                    <a:pt x="0" y="105"/>
                    <a:pt x="7" y="123"/>
                  </a:cubicBezTo>
                  <a:cubicBezTo>
                    <a:pt x="10" y="133"/>
                    <a:pt x="17" y="143"/>
                    <a:pt x="27" y="1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72" name="Freeform 302"/>
            <p:cNvSpPr>
              <a:spLocks/>
            </p:cNvSpPr>
            <p:nvPr/>
          </p:nvSpPr>
          <p:spPr bwMode="auto">
            <a:xfrm>
              <a:off x="1271588" y="2366963"/>
              <a:ext cx="511175" cy="547688"/>
            </a:xfrm>
            <a:custGeom>
              <a:avLst/>
              <a:gdLst>
                <a:gd name="T0" fmla="*/ 112 w 136"/>
                <a:gd name="T1" fmla="*/ 100 h 146"/>
                <a:gd name="T2" fmla="*/ 122 w 136"/>
                <a:gd name="T3" fmla="*/ 95 h 146"/>
                <a:gd name="T4" fmla="*/ 134 w 136"/>
                <a:gd name="T5" fmla="*/ 90 h 146"/>
                <a:gd name="T6" fmla="*/ 136 w 136"/>
                <a:gd name="T7" fmla="*/ 73 h 146"/>
                <a:gd name="T8" fmla="*/ 132 w 136"/>
                <a:gd name="T9" fmla="*/ 43 h 146"/>
                <a:gd name="T10" fmla="*/ 101 w 136"/>
                <a:gd name="T11" fmla="*/ 69 h 146"/>
                <a:gd name="T12" fmla="*/ 91 w 136"/>
                <a:gd name="T13" fmla="*/ 79 h 146"/>
                <a:gd name="T14" fmla="*/ 92 w 136"/>
                <a:gd name="T15" fmla="*/ 68 h 146"/>
                <a:gd name="T16" fmla="*/ 102 w 136"/>
                <a:gd name="T17" fmla="*/ 48 h 146"/>
                <a:gd name="T18" fmla="*/ 93 w 136"/>
                <a:gd name="T19" fmla="*/ 29 h 146"/>
                <a:gd name="T20" fmla="*/ 68 w 136"/>
                <a:gd name="T21" fmla="*/ 0 h 146"/>
                <a:gd name="T22" fmla="*/ 68 w 136"/>
                <a:gd name="T23" fmla="*/ 0 h 146"/>
                <a:gd name="T24" fmla="*/ 68 w 136"/>
                <a:gd name="T25" fmla="*/ 0 h 146"/>
                <a:gd name="T26" fmla="*/ 68 w 136"/>
                <a:gd name="T27" fmla="*/ 0 h 146"/>
                <a:gd name="T28" fmla="*/ 68 w 136"/>
                <a:gd name="T29" fmla="*/ 0 h 146"/>
                <a:gd name="T30" fmla="*/ 43 w 136"/>
                <a:gd name="T31" fmla="*/ 29 h 146"/>
                <a:gd name="T32" fmla="*/ 34 w 136"/>
                <a:gd name="T33" fmla="*/ 48 h 146"/>
                <a:gd name="T34" fmla="*/ 44 w 136"/>
                <a:gd name="T35" fmla="*/ 68 h 146"/>
                <a:gd name="T36" fmla="*/ 45 w 136"/>
                <a:gd name="T37" fmla="*/ 79 h 146"/>
                <a:gd name="T38" fmla="*/ 35 w 136"/>
                <a:gd name="T39" fmla="*/ 69 h 146"/>
                <a:gd name="T40" fmla="*/ 4 w 136"/>
                <a:gd name="T41" fmla="*/ 43 h 146"/>
                <a:gd name="T42" fmla="*/ 0 w 136"/>
                <a:gd name="T43" fmla="*/ 73 h 146"/>
                <a:gd name="T44" fmla="*/ 2 w 136"/>
                <a:gd name="T45" fmla="*/ 90 h 146"/>
                <a:gd name="T46" fmla="*/ 14 w 136"/>
                <a:gd name="T47" fmla="*/ 95 h 146"/>
                <a:gd name="T48" fmla="*/ 24 w 136"/>
                <a:gd name="T49" fmla="*/ 100 h 146"/>
                <a:gd name="T50" fmla="*/ 22 w 136"/>
                <a:gd name="T51" fmla="*/ 107 h 146"/>
                <a:gd name="T52" fmla="*/ 0 w 136"/>
                <a:gd name="T53" fmla="*/ 100 h 146"/>
                <a:gd name="T54" fmla="*/ 31 w 136"/>
                <a:gd name="T55" fmla="*/ 143 h 146"/>
                <a:gd name="T56" fmla="*/ 46 w 136"/>
                <a:gd name="T57" fmla="*/ 140 h 146"/>
                <a:gd name="T58" fmla="*/ 60 w 136"/>
                <a:gd name="T59" fmla="*/ 131 h 146"/>
                <a:gd name="T60" fmla="*/ 65 w 136"/>
                <a:gd name="T61" fmla="*/ 129 h 146"/>
                <a:gd name="T62" fmla="*/ 65 w 136"/>
                <a:gd name="T63" fmla="*/ 123 h 146"/>
                <a:gd name="T64" fmla="*/ 68 w 136"/>
                <a:gd name="T65" fmla="*/ 65 h 146"/>
                <a:gd name="T66" fmla="*/ 71 w 136"/>
                <a:gd name="T67" fmla="*/ 123 h 146"/>
                <a:gd name="T68" fmla="*/ 71 w 136"/>
                <a:gd name="T69" fmla="*/ 129 h 146"/>
                <a:gd name="T70" fmla="*/ 76 w 136"/>
                <a:gd name="T71" fmla="*/ 131 h 146"/>
                <a:gd name="T72" fmla="*/ 90 w 136"/>
                <a:gd name="T73" fmla="*/ 140 h 146"/>
                <a:gd name="T74" fmla="*/ 105 w 136"/>
                <a:gd name="T75" fmla="*/ 143 h 146"/>
                <a:gd name="T76" fmla="*/ 136 w 136"/>
                <a:gd name="T77" fmla="*/ 100 h 146"/>
                <a:gd name="T78" fmla="*/ 114 w 136"/>
                <a:gd name="T79" fmla="*/ 107 h 146"/>
                <a:gd name="T80" fmla="*/ 112 w 136"/>
                <a:gd name="T81" fmla="*/ 100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6" h="146">
                  <a:moveTo>
                    <a:pt x="112" y="100"/>
                  </a:moveTo>
                  <a:cubicBezTo>
                    <a:pt x="115" y="97"/>
                    <a:pt x="119" y="96"/>
                    <a:pt x="122" y="95"/>
                  </a:cubicBezTo>
                  <a:cubicBezTo>
                    <a:pt x="126" y="94"/>
                    <a:pt x="130" y="93"/>
                    <a:pt x="134" y="90"/>
                  </a:cubicBezTo>
                  <a:cubicBezTo>
                    <a:pt x="135" y="85"/>
                    <a:pt x="136" y="79"/>
                    <a:pt x="136" y="73"/>
                  </a:cubicBezTo>
                  <a:cubicBezTo>
                    <a:pt x="134" y="63"/>
                    <a:pt x="132" y="53"/>
                    <a:pt x="132" y="43"/>
                  </a:cubicBezTo>
                  <a:cubicBezTo>
                    <a:pt x="120" y="50"/>
                    <a:pt x="105" y="54"/>
                    <a:pt x="101" y="69"/>
                  </a:cubicBezTo>
                  <a:cubicBezTo>
                    <a:pt x="101" y="72"/>
                    <a:pt x="96" y="82"/>
                    <a:pt x="91" y="79"/>
                  </a:cubicBezTo>
                  <a:cubicBezTo>
                    <a:pt x="87" y="76"/>
                    <a:pt x="90" y="71"/>
                    <a:pt x="92" y="68"/>
                  </a:cubicBezTo>
                  <a:cubicBezTo>
                    <a:pt x="96" y="61"/>
                    <a:pt x="102" y="56"/>
                    <a:pt x="102" y="48"/>
                  </a:cubicBezTo>
                  <a:cubicBezTo>
                    <a:pt x="102" y="41"/>
                    <a:pt x="97" y="34"/>
                    <a:pt x="93" y="29"/>
                  </a:cubicBezTo>
                  <a:cubicBezTo>
                    <a:pt x="85" y="19"/>
                    <a:pt x="75" y="11"/>
                    <a:pt x="68" y="0"/>
                  </a:cubicBezTo>
                  <a:cubicBezTo>
                    <a:pt x="68" y="0"/>
                    <a:pt x="68" y="0"/>
                    <a:pt x="68" y="0"/>
                  </a:cubicBezTo>
                  <a:cubicBezTo>
                    <a:pt x="68" y="0"/>
                    <a:pt x="68" y="0"/>
                    <a:pt x="68" y="0"/>
                  </a:cubicBezTo>
                  <a:cubicBezTo>
                    <a:pt x="68" y="0"/>
                    <a:pt x="68" y="0"/>
                    <a:pt x="68" y="0"/>
                  </a:cubicBezTo>
                  <a:cubicBezTo>
                    <a:pt x="68" y="0"/>
                    <a:pt x="68" y="0"/>
                    <a:pt x="68" y="0"/>
                  </a:cubicBezTo>
                  <a:cubicBezTo>
                    <a:pt x="61" y="11"/>
                    <a:pt x="51" y="19"/>
                    <a:pt x="43" y="29"/>
                  </a:cubicBezTo>
                  <a:cubicBezTo>
                    <a:pt x="39" y="34"/>
                    <a:pt x="34" y="41"/>
                    <a:pt x="34" y="48"/>
                  </a:cubicBezTo>
                  <a:cubicBezTo>
                    <a:pt x="34" y="56"/>
                    <a:pt x="40" y="61"/>
                    <a:pt x="44" y="68"/>
                  </a:cubicBezTo>
                  <a:cubicBezTo>
                    <a:pt x="46" y="71"/>
                    <a:pt x="49" y="76"/>
                    <a:pt x="45" y="79"/>
                  </a:cubicBezTo>
                  <a:cubicBezTo>
                    <a:pt x="40" y="82"/>
                    <a:pt x="35" y="72"/>
                    <a:pt x="35" y="69"/>
                  </a:cubicBezTo>
                  <a:cubicBezTo>
                    <a:pt x="31" y="54"/>
                    <a:pt x="16" y="50"/>
                    <a:pt x="4" y="43"/>
                  </a:cubicBezTo>
                  <a:cubicBezTo>
                    <a:pt x="4" y="53"/>
                    <a:pt x="2" y="63"/>
                    <a:pt x="0" y="73"/>
                  </a:cubicBezTo>
                  <a:cubicBezTo>
                    <a:pt x="0" y="79"/>
                    <a:pt x="1" y="85"/>
                    <a:pt x="2" y="90"/>
                  </a:cubicBezTo>
                  <a:cubicBezTo>
                    <a:pt x="6" y="93"/>
                    <a:pt x="10" y="94"/>
                    <a:pt x="14" y="95"/>
                  </a:cubicBezTo>
                  <a:cubicBezTo>
                    <a:pt x="17" y="96"/>
                    <a:pt x="21" y="97"/>
                    <a:pt x="24" y="100"/>
                  </a:cubicBezTo>
                  <a:cubicBezTo>
                    <a:pt x="27" y="102"/>
                    <a:pt x="27" y="108"/>
                    <a:pt x="22" y="107"/>
                  </a:cubicBezTo>
                  <a:cubicBezTo>
                    <a:pt x="14" y="106"/>
                    <a:pt x="8" y="99"/>
                    <a:pt x="0" y="100"/>
                  </a:cubicBezTo>
                  <a:cubicBezTo>
                    <a:pt x="4" y="118"/>
                    <a:pt x="13" y="135"/>
                    <a:pt x="31" y="143"/>
                  </a:cubicBezTo>
                  <a:cubicBezTo>
                    <a:pt x="38" y="146"/>
                    <a:pt x="40" y="144"/>
                    <a:pt x="46" y="140"/>
                  </a:cubicBezTo>
                  <a:cubicBezTo>
                    <a:pt x="51" y="136"/>
                    <a:pt x="54" y="133"/>
                    <a:pt x="60" y="131"/>
                  </a:cubicBezTo>
                  <a:cubicBezTo>
                    <a:pt x="62" y="131"/>
                    <a:pt x="64" y="132"/>
                    <a:pt x="65" y="129"/>
                  </a:cubicBezTo>
                  <a:cubicBezTo>
                    <a:pt x="65" y="127"/>
                    <a:pt x="65" y="125"/>
                    <a:pt x="65" y="123"/>
                  </a:cubicBezTo>
                  <a:cubicBezTo>
                    <a:pt x="66" y="100"/>
                    <a:pt x="67" y="87"/>
                    <a:pt x="68" y="65"/>
                  </a:cubicBezTo>
                  <a:cubicBezTo>
                    <a:pt x="69" y="87"/>
                    <a:pt x="70" y="100"/>
                    <a:pt x="71" y="123"/>
                  </a:cubicBezTo>
                  <a:cubicBezTo>
                    <a:pt x="71" y="125"/>
                    <a:pt x="71" y="127"/>
                    <a:pt x="71" y="129"/>
                  </a:cubicBezTo>
                  <a:cubicBezTo>
                    <a:pt x="72" y="132"/>
                    <a:pt x="74" y="131"/>
                    <a:pt x="76" y="131"/>
                  </a:cubicBezTo>
                  <a:cubicBezTo>
                    <a:pt x="82" y="133"/>
                    <a:pt x="85" y="136"/>
                    <a:pt x="90" y="140"/>
                  </a:cubicBezTo>
                  <a:cubicBezTo>
                    <a:pt x="96" y="144"/>
                    <a:pt x="98" y="146"/>
                    <a:pt x="105" y="143"/>
                  </a:cubicBezTo>
                  <a:cubicBezTo>
                    <a:pt x="123" y="135"/>
                    <a:pt x="132" y="118"/>
                    <a:pt x="136" y="100"/>
                  </a:cubicBezTo>
                  <a:cubicBezTo>
                    <a:pt x="128" y="99"/>
                    <a:pt x="122" y="106"/>
                    <a:pt x="114" y="107"/>
                  </a:cubicBezTo>
                  <a:cubicBezTo>
                    <a:pt x="109" y="108"/>
                    <a:pt x="109" y="102"/>
                    <a:pt x="112" y="10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73" name="Rectangle 303"/>
            <p:cNvSpPr>
              <a:spLocks noChangeArrowheads="1"/>
            </p:cNvSpPr>
            <p:nvPr/>
          </p:nvSpPr>
          <p:spPr bwMode="auto">
            <a:xfrm>
              <a:off x="1508125" y="2873375"/>
              <a:ext cx="38100" cy="16510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74" name="Freeform 304"/>
            <p:cNvSpPr>
              <a:spLocks noEditPoints="1"/>
            </p:cNvSpPr>
            <p:nvPr/>
          </p:nvSpPr>
          <p:spPr bwMode="auto">
            <a:xfrm>
              <a:off x="885825" y="3767138"/>
              <a:ext cx="608013" cy="585788"/>
            </a:xfrm>
            <a:custGeom>
              <a:avLst/>
              <a:gdLst>
                <a:gd name="T0" fmla="*/ 83 w 162"/>
                <a:gd name="T1" fmla="*/ 153 h 156"/>
                <a:gd name="T2" fmla="*/ 111 w 162"/>
                <a:gd name="T3" fmla="*/ 151 h 156"/>
                <a:gd name="T4" fmla="*/ 138 w 162"/>
                <a:gd name="T5" fmla="*/ 108 h 156"/>
                <a:gd name="T6" fmla="*/ 162 w 162"/>
                <a:gd name="T7" fmla="*/ 0 h 156"/>
                <a:gd name="T8" fmla="*/ 83 w 162"/>
                <a:gd name="T9" fmla="*/ 17 h 156"/>
                <a:gd name="T10" fmla="*/ 83 w 162"/>
                <a:gd name="T11" fmla="*/ 33 h 156"/>
                <a:gd name="T12" fmla="*/ 142 w 162"/>
                <a:gd name="T13" fmla="*/ 20 h 156"/>
                <a:gd name="T14" fmla="*/ 123 w 162"/>
                <a:gd name="T15" fmla="*/ 101 h 156"/>
                <a:gd name="T16" fmla="*/ 109 w 162"/>
                <a:gd name="T17" fmla="*/ 132 h 156"/>
                <a:gd name="T18" fmla="*/ 83 w 162"/>
                <a:gd name="T19" fmla="*/ 135 h 156"/>
                <a:gd name="T20" fmla="*/ 83 w 162"/>
                <a:gd name="T21" fmla="*/ 153 h 156"/>
                <a:gd name="T22" fmla="*/ 83 w 162"/>
                <a:gd name="T23" fmla="*/ 115 h 156"/>
                <a:gd name="T24" fmla="*/ 83 w 162"/>
                <a:gd name="T25" fmla="*/ 100 h 156"/>
                <a:gd name="T26" fmla="*/ 111 w 162"/>
                <a:gd name="T27" fmla="*/ 100 h 156"/>
                <a:gd name="T28" fmla="*/ 107 w 162"/>
                <a:gd name="T29" fmla="*/ 113 h 156"/>
                <a:gd name="T30" fmla="*/ 100 w 162"/>
                <a:gd name="T31" fmla="*/ 115 h 156"/>
                <a:gd name="T32" fmla="*/ 83 w 162"/>
                <a:gd name="T33" fmla="*/ 115 h 156"/>
                <a:gd name="T34" fmla="*/ 83 w 162"/>
                <a:gd name="T35" fmla="*/ 90 h 156"/>
                <a:gd name="T36" fmla="*/ 83 w 162"/>
                <a:gd name="T37" fmla="*/ 47 h 156"/>
                <a:gd name="T38" fmla="*/ 92 w 162"/>
                <a:gd name="T39" fmla="*/ 44 h 156"/>
                <a:gd name="T40" fmla="*/ 91 w 162"/>
                <a:gd name="T41" fmla="*/ 60 h 156"/>
                <a:gd name="T42" fmla="*/ 110 w 162"/>
                <a:gd name="T43" fmla="*/ 42 h 156"/>
                <a:gd name="T44" fmla="*/ 126 w 162"/>
                <a:gd name="T45" fmla="*/ 36 h 156"/>
                <a:gd name="T46" fmla="*/ 120 w 162"/>
                <a:gd name="T47" fmla="*/ 53 h 156"/>
                <a:gd name="T48" fmla="*/ 102 w 162"/>
                <a:gd name="T49" fmla="*/ 71 h 156"/>
                <a:gd name="T50" fmla="*/ 118 w 162"/>
                <a:gd name="T51" fmla="*/ 71 h 156"/>
                <a:gd name="T52" fmla="*/ 114 w 162"/>
                <a:gd name="T53" fmla="*/ 86 h 156"/>
                <a:gd name="T54" fmla="*/ 99 w 162"/>
                <a:gd name="T55" fmla="*/ 87 h 156"/>
                <a:gd name="T56" fmla="*/ 85 w 162"/>
                <a:gd name="T57" fmla="*/ 88 h 156"/>
                <a:gd name="T58" fmla="*/ 83 w 162"/>
                <a:gd name="T59" fmla="*/ 90 h 156"/>
                <a:gd name="T60" fmla="*/ 20 w 162"/>
                <a:gd name="T61" fmla="*/ 143 h 156"/>
                <a:gd name="T62" fmla="*/ 25 w 162"/>
                <a:gd name="T63" fmla="*/ 148 h 156"/>
                <a:gd name="T64" fmla="*/ 53 w 162"/>
                <a:gd name="T65" fmla="*/ 120 h 156"/>
                <a:gd name="T66" fmla="*/ 83 w 162"/>
                <a:gd name="T67" fmla="*/ 153 h 156"/>
                <a:gd name="T68" fmla="*/ 83 w 162"/>
                <a:gd name="T69" fmla="*/ 135 h 156"/>
                <a:gd name="T70" fmla="*/ 69 w 162"/>
                <a:gd name="T71" fmla="*/ 115 h 156"/>
                <a:gd name="T72" fmla="*/ 83 w 162"/>
                <a:gd name="T73" fmla="*/ 115 h 156"/>
                <a:gd name="T74" fmla="*/ 83 w 162"/>
                <a:gd name="T75" fmla="*/ 100 h 156"/>
                <a:gd name="T76" fmla="*/ 73 w 162"/>
                <a:gd name="T77" fmla="*/ 100 h 156"/>
                <a:gd name="T78" fmla="*/ 83 w 162"/>
                <a:gd name="T79" fmla="*/ 90 h 156"/>
                <a:gd name="T80" fmla="*/ 83 w 162"/>
                <a:gd name="T81" fmla="*/ 47 h 156"/>
                <a:gd name="T82" fmla="*/ 76 w 162"/>
                <a:gd name="T83" fmla="*/ 49 h 156"/>
                <a:gd name="T84" fmla="*/ 75 w 162"/>
                <a:gd name="T85" fmla="*/ 63 h 156"/>
                <a:gd name="T86" fmla="*/ 75 w 162"/>
                <a:gd name="T87" fmla="*/ 77 h 156"/>
                <a:gd name="T88" fmla="*/ 63 w 162"/>
                <a:gd name="T89" fmla="*/ 89 h 156"/>
                <a:gd name="T90" fmla="*/ 63 w 162"/>
                <a:gd name="T91" fmla="*/ 51 h 156"/>
                <a:gd name="T92" fmla="*/ 49 w 162"/>
                <a:gd name="T93" fmla="*/ 55 h 156"/>
                <a:gd name="T94" fmla="*/ 47 w 162"/>
                <a:gd name="T95" fmla="*/ 63 h 156"/>
                <a:gd name="T96" fmla="*/ 47 w 162"/>
                <a:gd name="T97" fmla="*/ 93 h 156"/>
                <a:gd name="T98" fmla="*/ 30 w 162"/>
                <a:gd name="T99" fmla="*/ 53 h 156"/>
                <a:gd name="T100" fmla="*/ 30 w 162"/>
                <a:gd name="T101" fmla="*/ 53 h 156"/>
                <a:gd name="T102" fmla="*/ 62 w 162"/>
                <a:gd name="T103" fmla="*/ 39 h 156"/>
                <a:gd name="T104" fmla="*/ 83 w 162"/>
                <a:gd name="T105" fmla="*/ 33 h 156"/>
                <a:gd name="T106" fmla="*/ 83 w 162"/>
                <a:gd name="T107" fmla="*/ 17 h 156"/>
                <a:gd name="T108" fmla="*/ 54 w 162"/>
                <a:gd name="T109" fmla="*/ 24 h 156"/>
                <a:gd name="T110" fmla="*/ 11 w 162"/>
                <a:gd name="T111" fmla="*/ 51 h 156"/>
                <a:gd name="T112" fmla="*/ 42 w 162"/>
                <a:gd name="T113" fmla="*/ 110 h 156"/>
                <a:gd name="T114" fmla="*/ 14 w 162"/>
                <a:gd name="T115" fmla="*/ 138 h 156"/>
                <a:gd name="T116" fmla="*/ 20 w 162"/>
                <a:gd name="T117" fmla="*/ 143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2" h="156">
                  <a:moveTo>
                    <a:pt x="83" y="153"/>
                  </a:moveTo>
                  <a:cubicBezTo>
                    <a:pt x="92" y="156"/>
                    <a:pt x="102" y="155"/>
                    <a:pt x="111" y="151"/>
                  </a:cubicBezTo>
                  <a:cubicBezTo>
                    <a:pt x="129" y="143"/>
                    <a:pt x="133" y="125"/>
                    <a:pt x="138" y="108"/>
                  </a:cubicBezTo>
                  <a:cubicBezTo>
                    <a:pt x="147" y="72"/>
                    <a:pt x="155" y="36"/>
                    <a:pt x="162" y="0"/>
                  </a:cubicBezTo>
                  <a:cubicBezTo>
                    <a:pt x="136" y="5"/>
                    <a:pt x="109" y="11"/>
                    <a:pt x="83" y="17"/>
                  </a:cubicBezTo>
                  <a:cubicBezTo>
                    <a:pt x="83" y="33"/>
                    <a:pt x="83" y="33"/>
                    <a:pt x="83" y="33"/>
                  </a:cubicBezTo>
                  <a:cubicBezTo>
                    <a:pt x="103" y="28"/>
                    <a:pt x="122" y="24"/>
                    <a:pt x="142" y="20"/>
                  </a:cubicBezTo>
                  <a:cubicBezTo>
                    <a:pt x="138" y="47"/>
                    <a:pt x="130" y="74"/>
                    <a:pt x="123" y="101"/>
                  </a:cubicBezTo>
                  <a:cubicBezTo>
                    <a:pt x="121" y="112"/>
                    <a:pt x="119" y="125"/>
                    <a:pt x="109" y="132"/>
                  </a:cubicBezTo>
                  <a:cubicBezTo>
                    <a:pt x="101" y="139"/>
                    <a:pt x="91" y="139"/>
                    <a:pt x="83" y="135"/>
                  </a:cubicBezTo>
                  <a:cubicBezTo>
                    <a:pt x="83" y="153"/>
                    <a:pt x="83" y="153"/>
                    <a:pt x="83" y="153"/>
                  </a:cubicBezTo>
                  <a:close/>
                  <a:moveTo>
                    <a:pt x="83" y="115"/>
                  </a:moveTo>
                  <a:cubicBezTo>
                    <a:pt x="83" y="100"/>
                    <a:pt x="83" y="100"/>
                    <a:pt x="83" y="100"/>
                  </a:cubicBezTo>
                  <a:cubicBezTo>
                    <a:pt x="111" y="100"/>
                    <a:pt x="111" y="100"/>
                    <a:pt x="111" y="100"/>
                  </a:cubicBezTo>
                  <a:cubicBezTo>
                    <a:pt x="110" y="104"/>
                    <a:pt x="109" y="109"/>
                    <a:pt x="107" y="113"/>
                  </a:cubicBezTo>
                  <a:cubicBezTo>
                    <a:pt x="106" y="117"/>
                    <a:pt x="103" y="115"/>
                    <a:pt x="100" y="115"/>
                  </a:cubicBezTo>
                  <a:cubicBezTo>
                    <a:pt x="83" y="115"/>
                    <a:pt x="83" y="115"/>
                    <a:pt x="83" y="115"/>
                  </a:cubicBezTo>
                  <a:close/>
                  <a:moveTo>
                    <a:pt x="83" y="90"/>
                  </a:moveTo>
                  <a:cubicBezTo>
                    <a:pt x="83" y="47"/>
                    <a:pt x="83" y="47"/>
                    <a:pt x="83" y="47"/>
                  </a:cubicBezTo>
                  <a:cubicBezTo>
                    <a:pt x="92" y="44"/>
                    <a:pt x="92" y="44"/>
                    <a:pt x="92" y="44"/>
                  </a:cubicBezTo>
                  <a:cubicBezTo>
                    <a:pt x="91" y="60"/>
                    <a:pt x="91" y="60"/>
                    <a:pt x="91" y="60"/>
                  </a:cubicBezTo>
                  <a:cubicBezTo>
                    <a:pt x="98" y="54"/>
                    <a:pt x="104" y="48"/>
                    <a:pt x="110" y="42"/>
                  </a:cubicBezTo>
                  <a:cubicBezTo>
                    <a:pt x="114" y="38"/>
                    <a:pt x="120" y="38"/>
                    <a:pt x="126" y="36"/>
                  </a:cubicBezTo>
                  <a:cubicBezTo>
                    <a:pt x="125" y="42"/>
                    <a:pt x="125" y="48"/>
                    <a:pt x="120" y="53"/>
                  </a:cubicBezTo>
                  <a:cubicBezTo>
                    <a:pt x="114" y="59"/>
                    <a:pt x="108" y="65"/>
                    <a:pt x="102" y="71"/>
                  </a:cubicBezTo>
                  <a:cubicBezTo>
                    <a:pt x="118" y="71"/>
                    <a:pt x="118" y="71"/>
                    <a:pt x="118" y="71"/>
                  </a:cubicBezTo>
                  <a:cubicBezTo>
                    <a:pt x="117" y="76"/>
                    <a:pt x="115" y="81"/>
                    <a:pt x="114" y="86"/>
                  </a:cubicBezTo>
                  <a:cubicBezTo>
                    <a:pt x="113" y="89"/>
                    <a:pt x="102" y="87"/>
                    <a:pt x="99" y="87"/>
                  </a:cubicBezTo>
                  <a:cubicBezTo>
                    <a:pt x="97" y="87"/>
                    <a:pt x="87" y="86"/>
                    <a:pt x="85" y="88"/>
                  </a:cubicBezTo>
                  <a:lnTo>
                    <a:pt x="83" y="90"/>
                  </a:lnTo>
                  <a:close/>
                  <a:moveTo>
                    <a:pt x="20" y="143"/>
                  </a:moveTo>
                  <a:cubicBezTo>
                    <a:pt x="25" y="148"/>
                    <a:pt x="25" y="148"/>
                    <a:pt x="25" y="148"/>
                  </a:cubicBezTo>
                  <a:cubicBezTo>
                    <a:pt x="53" y="120"/>
                    <a:pt x="53" y="120"/>
                    <a:pt x="53" y="120"/>
                  </a:cubicBezTo>
                  <a:cubicBezTo>
                    <a:pt x="56" y="137"/>
                    <a:pt x="69" y="149"/>
                    <a:pt x="83" y="153"/>
                  </a:cubicBezTo>
                  <a:cubicBezTo>
                    <a:pt x="83" y="135"/>
                    <a:pt x="83" y="135"/>
                    <a:pt x="83" y="135"/>
                  </a:cubicBezTo>
                  <a:cubicBezTo>
                    <a:pt x="76" y="132"/>
                    <a:pt x="70" y="125"/>
                    <a:pt x="69" y="115"/>
                  </a:cubicBezTo>
                  <a:cubicBezTo>
                    <a:pt x="83" y="115"/>
                    <a:pt x="83" y="115"/>
                    <a:pt x="83" y="115"/>
                  </a:cubicBezTo>
                  <a:cubicBezTo>
                    <a:pt x="83" y="100"/>
                    <a:pt x="83" y="100"/>
                    <a:pt x="83" y="100"/>
                  </a:cubicBezTo>
                  <a:cubicBezTo>
                    <a:pt x="73" y="100"/>
                    <a:pt x="73" y="100"/>
                    <a:pt x="73" y="100"/>
                  </a:cubicBezTo>
                  <a:cubicBezTo>
                    <a:pt x="83" y="90"/>
                    <a:pt x="83" y="90"/>
                    <a:pt x="83" y="90"/>
                  </a:cubicBezTo>
                  <a:cubicBezTo>
                    <a:pt x="83" y="47"/>
                    <a:pt x="83" y="47"/>
                    <a:pt x="83" y="47"/>
                  </a:cubicBezTo>
                  <a:cubicBezTo>
                    <a:pt x="76" y="49"/>
                    <a:pt x="76" y="49"/>
                    <a:pt x="76" y="49"/>
                  </a:cubicBezTo>
                  <a:cubicBezTo>
                    <a:pt x="74" y="49"/>
                    <a:pt x="75" y="61"/>
                    <a:pt x="75" y="63"/>
                  </a:cubicBezTo>
                  <a:cubicBezTo>
                    <a:pt x="75" y="65"/>
                    <a:pt x="77" y="75"/>
                    <a:pt x="75" y="77"/>
                  </a:cubicBezTo>
                  <a:cubicBezTo>
                    <a:pt x="71" y="81"/>
                    <a:pt x="67" y="85"/>
                    <a:pt x="63" y="89"/>
                  </a:cubicBezTo>
                  <a:cubicBezTo>
                    <a:pt x="63" y="51"/>
                    <a:pt x="63" y="51"/>
                    <a:pt x="63" y="51"/>
                  </a:cubicBezTo>
                  <a:cubicBezTo>
                    <a:pt x="58" y="52"/>
                    <a:pt x="54" y="54"/>
                    <a:pt x="49" y="55"/>
                  </a:cubicBezTo>
                  <a:cubicBezTo>
                    <a:pt x="46" y="56"/>
                    <a:pt x="47" y="60"/>
                    <a:pt x="47" y="63"/>
                  </a:cubicBezTo>
                  <a:cubicBezTo>
                    <a:pt x="47" y="73"/>
                    <a:pt x="47" y="83"/>
                    <a:pt x="47" y="93"/>
                  </a:cubicBezTo>
                  <a:cubicBezTo>
                    <a:pt x="27" y="91"/>
                    <a:pt x="18" y="69"/>
                    <a:pt x="30" y="53"/>
                  </a:cubicBezTo>
                  <a:cubicBezTo>
                    <a:pt x="30" y="53"/>
                    <a:pt x="30" y="53"/>
                    <a:pt x="30" y="53"/>
                  </a:cubicBezTo>
                  <a:cubicBezTo>
                    <a:pt x="38" y="44"/>
                    <a:pt x="50" y="42"/>
                    <a:pt x="62" y="39"/>
                  </a:cubicBezTo>
                  <a:cubicBezTo>
                    <a:pt x="69" y="37"/>
                    <a:pt x="76" y="35"/>
                    <a:pt x="83" y="33"/>
                  </a:cubicBezTo>
                  <a:cubicBezTo>
                    <a:pt x="83" y="17"/>
                    <a:pt x="83" y="17"/>
                    <a:pt x="83" y="17"/>
                  </a:cubicBezTo>
                  <a:cubicBezTo>
                    <a:pt x="74" y="19"/>
                    <a:pt x="64" y="22"/>
                    <a:pt x="54" y="24"/>
                  </a:cubicBezTo>
                  <a:cubicBezTo>
                    <a:pt x="37" y="29"/>
                    <a:pt x="20" y="34"/>
                    <a:pt x="11" y="51"/>
                  </a:cubicBezTo>
                  <a:cubicBezTo>
                    <a:pt x="0" y="76"/>
                    <a:pt x="16" y="104"/>
                    <a:pt x="42" y="110"/>
                  </a:cubicBezTo>
                  <a:cubicBezTo>
                    <a:pt x="14" y="138"/>
                    <a:pt x="14" y="138"/>
                    <a:pt x="14" y="138"/>
                  </a:cubicBezTo>
                  <a:lnTo>
                    <a:pt x="20" y="14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75" name="Freeform 305"/>
            <p:cNvSpPr>
              <a:spLocks noEditPoints="1"/>
            </p:cNvSpPr>
            <p:nvPr/>
          </p:nvSpPr>
          <p:spPr bwMode="auto">
            <a:xfrm>
              <a:off x="1962150" y="1644650"/>
              <a:ext cx="676275" cy="338138"/>
            </a:xfrm>
            <a:custGeom>
              <a:avLst/>
              <a:gdLst>
                <a:gd name="T0" fmla="*/ 154 w 180"/>
                <a:gd name="T1" fmla="*/ 63 h 90"/>
                <a:gd name="T2" fmla="*/ 180 w 180"/>
                <a:gd name="T3" fmla="*/ 32 h 90"/>
                <a:gd name="T4" fmla="*/ 154 w 180"/>
                <a:gd name="T5" fmla="*/ 1 h 90"/>
                <a:gd name="T6" fmla="*/ 154 w 180"/>
                <a:gd name="T7" fmla="*/ 15 h 90"/>
                <a:gd name="T8" fmla="*/ 166 w 180"/>
                <a:gd name="T9" fmla="*/ 32 h 90"/>
                <a:gd name="T10" fmla="*/ 154 w 180"/>
                <a:gd name="T11" fmla="*/ 49 h 90"/>
                <a:gd name="T12" fmla="*/ 154 w 180"/>
                <a:gd name="T13" fmla="*/ 63 h 90"/>
                <a:gd name="T14" fmla="*/ 76 w 180"/>
                <a:gd name="T15" fmla="*/ 90 h 90"/>
                <a:gd name="T16" fmla="*/ 135 w 180"/>
                <a:gd name="T17" fmla="*/ 61 h 90"/>
                <a:gd name="T18" fmla="*/ 148 w 180"/>
                <a:gd name="T19" fmla="*/ 64 h 90"/>
                <a:gd name="T20" fmla="*/ 154 w 180"/>
                <a:gd name="T21" fmla="*/ 63 h 90"/>
                <a:gd name="T22" fmla="*/ 154 w 180"/>
                <a:gd name="T23" fmla="*/ 49 h 90"/>
                <a:gd name="T24" fmla="*/ 148 w 180"/>
                <a:gd name="T25" fmla="*/ 50 h 90"/>
                <a:gd name="T26" fmla="*/ 143 w 180"/>
                <a:gd name="T27" fmla="*/ 49 h 90"/>
                <a:gd name="T28" fmla="*/ 151 w 180"/>
                <a:gd name="T29" fmla="*/ 14 h 90"/>
                <a:gd name="T30" fmla="*/ 151 w 180"/>
                <a:gd name="T31" fmla="*/ 14 h 90"/>
                <a:gd name="T32" fmla="*/ 151 w 180"/>
                <a:gd name="T33" fmla="*/ 14 h 90"/>
                <a:gd name="T34" fmla="*/ 154 w 180"/>
                <a:gd name="T35" fmla="*/ 15 h 90"/>
                <a:gd name="T36" fmla="*/ 154 w 180"/>
                <a:gd name="T37" fmla="*/ 1 h 90"/>
                <a:gd name="T38" fmla="*/ 150 w 180"/>
                <a:gd name="T39" fmla="*/ 0 h 90"/>
                <a:gd name="T40" fmla="*/ 150 w 180"/>
                <a:gd name="T41" fmla="*/ 0 h 90"/>
                <a:gd name="T42" fmla="*/ 1 w 180"/>
                <a:gd name="T43" fmla="*/ 0 h 90"/>
                <a:gd name="T44" fmla="*/ 0 w 180"/>
                <a:gd name="T45" fmla="*/ 14 h 90"/>
                <a:gd name="T46" fmla="*/ 76 w 180"/>
                <a:gd name="T4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0" h="90">
                  <a:moveTo>
                    <a:pt x="154" y="63"/>
                  </a:moveTo>
                  <a:cubicBezTo>
                    <a:pt x="169" y="60"/>
                    <a:pt x="180" y="48"/>
                    <a:pt x="180" y="32"/>
                  </a:cubicBezTo>
                  <a:cubicBezTo>
                    <a:pt x="180" y="17"/>
                    <a:pt x="169" y="4"/>
                    <a:pt x="154" y="1"/>
                  </a:cubicBezTo>
                  <a:cubicBezTo>
                    <a:pt x="154" y="15"/>
                    <a:pt x="154" y="15"/>
                    <a:pt x="154" y="15"/>
                  </a:cubicBezTo>
                  <a:cubicBezTo>
                    <a:pt x="161" y="18"/>
                    <a:pt x="166" y="24"/>
                    <a:pt x="166" y="32"/>
                  </a:cubicBezTo>
                  <a:cubicBezTo>
                    <a:pt x="166" y="40"/>
                    <a:pt x="161" y="46"/>
                    <a:pt x="154" y="49"/>
                  </a:cubicBezTo>
                  <a:lnTo>
                    <a:pt x="154" y="63"/>
                  </a:lnTo>
                  <a:close/>
                  <a:moveTo>
                    <a:pt x="76" y="90"/>
                  </a:moveTo>
                  <a:cubicBezTo>
                    <a:pt x="100" y="90"/>
                    <a:pt x="121" y="78"/>
                    <a:pt x="135" y="61"/>
                  </a:cubicBezTo>
                  <a:cubicBezTo>
                    <a:pt x="139" y="63"/>
                    <a:pt x="144" y="64"/>
                    <a:pt x="148" y="64"/>
                  </a:cubicBezTo>
                  <a:cubicBezTo>
                    <a:pt x="150" y="64"/>
                    <a:pt x="152" y="64"/>
                    <a:pt x="154" y="63"/>
                  </a:cubicBezTo>
                  <a:cubicBezTo>
                    <a:pt x="154" y="49"/>
                    <a:pt x="154" y="49"/>
                    <a:pt x="154" y="49"/>
                  </a:cubicBezTo>
                  <a:cubicBezTo>
                    <a:pt x="153" y="50"/>
                    <a:pt x="150" y="50"/>
                    <a:pt x="148" y="50"/>
                  </a:cubicBezTo>
                  <a:cubicBezTo>
                    <a:pt x="146" y="50"/>
                    <a:pt x="144" y="50"/>
                    <a:pt x="143" y="49"/>
                  </a:cubicBezTo>
                  <a:cubicBezTo>
                    <a:pt x="148" y="39"/>
                    <a:pt x="151" y="27"/>
                    <a:pt x="151" y="14"/>
                  </a:cubicBezTo>
                  <a:cubicBezTo>
                    <a:pt x="151" y="14"/>
                    <a:pt x="151" y="14"/>
                    <a:pt x="151" y="14"/>
                  </a:cubicBezTo>
                  <a:cubicBezTo>
                    <a:pt x="151" y="14"/>
                    <a:pt x="151" y="14"/>
                    <a:pt x="151" y="14"/>
                  </a:cubicBezTo>
                  <a:cubicBezTo>
                    <a:pt x="152" y="14"/>
                    <a:pt x="153" y="15"/>
                    <a:pt x="154" y="15"/>
                  </a:cubicBezTo>
                  <a:cubicBezTo>
                    <a:pt x="154" y="1"/>
                    <a:pt x="154" y="1"/>
                    <a:pt x="154" y="1"/>
                  </a:cubicBezTo>
                  <a:cubicBezTo>
                    <a:pt x="153" y="0"/>
                    <a:pt x="151" y="0"/>
                    <a:pt x="150" y="0"/>
                  </a:cubicBezTo>
                  <a:cubicBezTo>
                    <a:pt x="150" y="0"/>
                    <a:pt x="150" y="0"/>
                    <a:pt x="150" y="0"/>
                  </a:cubicBezTo>
                  <a:cubicBezTo>
                    <a:pt x="1" y="0"/>
                    <a:pt x="1" y="0"/>
                    <a:pt x="1" y="0"/>
                  </a:cubicBezTo>
                  <a:cubicBezTo>
                    <a:pt x="1" y="5"/>
                    <a:pt x="0" y="9"/>
                    <a:pt x="0" y="14"/>
                  </a:cubicBezTo>
                  <a:cubicBezTo>
                    <a:pt x="0" y="56"/>
                    <a:pt x="34" y="90"/>
                    <a:pt x="76" y="9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76" name="Rectangle 306"/>
            <p:cNvSpPr>
              <a:spLocks noChangeArrowheads="1"/>
            </p:cNvSpPr>
            <p:nvPr/>
          </p:nvSpPr>
          <p:spPr bwMode="auto">
            <a:xfrm>
              <a:off x="1962150" y="2012950"/>
              <a:ext cx="612775" cy="4921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77" name="Freeform 307"/>
            <p:cNvSpPr>
              <a:spLocks/>
            </p:cNvSpPr>
            <p:nvPr/>
          </p:nvSpPr>
          <p:spPr bwMode="auto">
            <a:xfrm>
              <a:off x="2101850" y="1347788"/>
              <a:ext cx="112713" cy="277813"/>
            </a:xfrm>
            <a:custGeom>
              <a:avLst/>
              <a:gdLst>
                <a:gd name="T0" fmla="*/ 11 w 30"/>
                <a:gd name="T1" fmla="*/ 56 h 74"/>
                <a:gd name="T2" fmla="*/ 15 w 30"/>
                <a:gd name="T3" fmla="*/ 71 h 74"/>
                <a:gd name="T4" fmla="*/ 27 w 30"/>
                <a:gd name="T5" fmla="*/ 45 h 74"/>
                <a:gd name="T6" fmla="*/ 20 w 30"/>
                <a:gd name="T7" fmla="*/ 30 h 74"/>
                <a:gd name="T8" fmla="*/ 19 w 30"/>
                <a:gd name="T9" fmla="*/ 18 h 74"/>
                <a:gd name="T10" fmla="*/ 11 w 30"/>
                <a:gd name="T11" fmla="*/ 5 h 74"/>
                <a:gd name="T12" fmla="*/ 4 w 30"/>
                <a:gd name="T13" fmla="*/ 31 h 74"/>
                <a:gd name="T14" fmla="*/ 11 w 30"/>
                <a:gd name="T15" fmla="*/ 56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74">
                  <a:moveTo>
                    <a:pt x="11" y="56"/>
                  </a:moveTo>
                  <a:cubicBezTo>
                    <a:pt x="1" y="59"/>
                    <a:pt x="5" y="74"/>
                    <a:pt x="15" y="71"/>
                  </a:cubicBezTo>
                  <a:cubicBezTo>
                    <a:pt x="26" y="67"/>
                    <a:pt x="30" y="56"/>
                    <a:pt x="27" y="45"/>
                  </a:cubicBezTo>
                  <a:cubicBezTo>
                    <a:pt x="26" y="40"/>
                    <a:pt x="22" y="35"/>
                    <a:pt x="20" y="30"/>
                  </a:cubicBezTo>
                  <a:cubicBezTo>
                    <a:pt x="18" y="27"/>
                    <a:pt x="15" y="21"/>
                    <a:pt x="19" y="18"/>
                  </a:cubicBezTo>
                  <a:cubicBezTo>
                    <a:pt x="28" y="13"/>
                    <a:pt x="20" y="0"/>
                    <a:pt x="11" y="5"/>
                  </a:cubicBezTo>
                  <a:cubicBezTo>
                    <a:pt x="2" y="11"/>
                    <a:pt x="0" y="22"/>
                    <a:pt x="4" y="31"/>
                  </a:cubicBezTo>
                  <a:cubicBezTo>
                    <a:pt x="5" y="35"/>
                    <a:pt x="18" y="54"/>
                    <a:pt x="11"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78" name="Freeform 308"/>
            <p:cNvSpPr>
              <a:spLocks/>
            </p:cNvSpPr>
            <p:nvPr/>
          </p:nvSpPr>
          <p:spPr bwMode="auto">
            <a:xfrm>
              <a:off x="2262188" y="1347788"/>
              <a:ext cx="109538" cy="277813"/>
            </a:xfrm>
            <a:custGeom>
              <a:avLst/>
              <a:gdLst>
                <a:gd name="T0" fmla="*/ 10 w 29"/>
                <a:gd name="T1" fmla="*/ 56 h 74"/>
                <a:gd name="T2" fmla="*/ 14 w 29"/>
                <a:gd name="T3" fmla="*/ 71 h 74"/>
                <a:gd name="T4" fmla="*/ 26 w 29"/>
                <a:gd name="T5" fmla="*/ 45 h 74"/>
                <a:gd name="T6" fmla="*/ 19 w 29"/>
                <a:gd name="T7" fmla="*/ 30 h 74"/>
                <a:gd name="T8" fmla="*/ 19 w 29"/>
                <a:gd name="T9" fmla="*/ 18 h 74"/>
                <a:gd name="T10" fmla="*/ 11 w 29"/>
                <a:gd name="T11" fmla="*/ 5 h 74"/>
                <a:gd name="T12" fmla="*/ 3 w 29"/>
                <a:gd name="T13" fmla="*/ 31 h 74"/>
                <a:gd name="T14" fmla="*/ 10 w 29"/>
                <a:gd name="T15" fmla="*/ 56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9" h="74">
                  <a:moveTo>
                    <a:pt x="10" y="56"/>
                  </a:moveTo>
                  <a:cubicBezTo>
                    <a:pt x="1" y="59"/>
                    <a:pt x="5" y="74"/>
                    <a:pt x="14" y="71"/>
                  </a:cubicBezTo>
                  <a:cubicBezTo>
                    <a:pt x="25" y="67"/>
                    <a:pt x="29" y="56"/>
                    <a:pt x="26" y="45"/>
                  </a:cubicBezTo>
                  <a:cubicBezTo>
                    <a:pt x="25" y="40"/>
                    <a:pt x="22" y="35"/>
                    <a:pt x="19" y="30"/>
                  </a:cubicBezTo>
                  <a:cubicBezTo>
                    <a:pt x="18" y="27"/>
                    <a:pt x="15" y="21"/>
                    <a:pt x="19" y="18"/>
                  </a:cubicBezTo>
                  <a:cubicBezTo>
                    <a:pt x="27" y="13"/>
                    <a:pt x="19" y="0"/>
                    <a:pt x="11" y="5"/>
                  </a:cubicBezTo>
                  <a:cubicBezTo>
                    <a:pt x="2" y="11"/>
                    <a:pt x="0" y="22"/>
                    <a:pt x="3" y="31"/>
                  </a:cubicBezTo>
                  <a:cubicBezTo>
                    <a:pt x="4" y="35"/>
                    <a:pt x="17" y="54"/>
                    <a:pt x="10"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79" name="Freeform 309"/>
            <p:cNvSpPr>
              <a:spLocks/>
            </p:cNvSpPr>
            <p:nvPr/>
          </p:nvSpPr>
          <p:spPr bwMode="auto">
            <a:xfrm>
              <a:off x="1703388" y="0"/>
              <a:ext cx="574675" cy="401638"/>
            </a:xfrm>
            <a:custGeom>
              <a:avLst/>
              <a:gdLst>
                <a:gd name="T0" fmla="*/ 45 w 153"/>
                <a:gd name="T1" fmla="*/ 0 h 107"/>
                <a:gd name="T2" fmla="*/ 0 w 153"/>
                <a:gd name="T3" fmla="*/ 70 h 107"/>
                <a:gd name="T4" fmla="*/ 10 w 153"/>
                <a:gd name="T5" fmla="*/ 106 h 107"/>
                <a:gd name="T6" fmla="*/ 10 w 153"/>
                <a:gd name="T7" fmla="*/ 86 h 107"/>
                <a:gd name="T8" fmla="*/ 13 w 153"/>
                <a:gd name="T9" fmla="*/ 76 h 107"/>
                <a:gd name="T10" fmla="*/ 13 w 153"/>
                <a:gd name="T11" fmla="*/ 70 h 107"/>
                <a:gd name="T12" fmla="*/ 76 w 153"/>
                <a:gd name="T13" fmla="*/ 6 h 107"/>
                <a:gd name="T14" fmla="*/ 140 w 153"/>
                <a:gd name="T15" fmla="*/ 70 h 107"/>
                <a:gd name="T16" fmla="*/ 140 w 153"/>
                <a:gd name="T17" fmla="*/ 76 h 107"/>
                <a:gd name="T18" fmla="*/ 143 w 153"/>
                <a:gd name="T19" fmla="*/ 86 h 107"/>
                <a:gd name="T20" fmla="*/ 143 w 153"/>
                <a:gd name="T21" fmla="*/ 107 h 107"/>
                <a:gd name="T22" fmla="*/ 153 w 153"/>
                <a:gd name="T23" fmla="*/ 70 h 107"/>
                <a:gd name="T24" fmla="*/ 108 w 153"/>
                <a:gd name="T25" fmla="*/ 0 h 107"/>
                <a:gd name="T26" fmla="*/ 45 w 153"/>
                <a:gd name="T27" fmla="*/ 0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3" h="107">
                  <a:moveTo>
                    <a:pt x="45" y="0"/>
                  </a:moveTo>
                  <a:cubicBezTo>
                    <a:pt x="19" y="12"/>
                    <a:pt x="0" y="39"/>
                    <a:pt x="0" y="70"/>
                  </a:cubicBezTo>
                  <a:cubicBezTo>
                    <a:pt x="0" y="82"/>
                    <a:pt x="4" y="95"/>
                    <a:pt x="10" y="106"/>
                  </a:cubicBezTo>
                  <a:cubicBezTo>
                    <a:pt x="10" y="86"/>
                    <a:pt x="10" y="86"/>
                    <a:pt x="10" y="86"/>
                  </a:cubicBezTo>
                  <a:cubicBezTo>
                    <a:pt x="10" y="82"/>
                    <a:pt x="11" y="79"/>
                    <a:pt x="13" y="76"/>
                  </a:cubicBezTo>
                  <a:cubicBezTo>
                    <a:pt x="13" y="74"/>
                    <a:pt x="13" y="72"/>
                    <a:pt x="13" y="70"/>
                  </a:cubicBezTo>
                  <a:cubicBezTo>
                    <a:pt x="13" y="34"/>
                    <a:pt x="41" y="6"/>
                    <a:pt x="76" y="6"/>
                  </a:cubicBezTo>
                  <a:cubicBezTo>
                    <a:pt x="111" y="6"/>
                    <a:pt x="140" y="34"/>
                    <a:pt x="140" y="70"/>
                  </a:cubicBezTo>
                  <a:cubicBezTo>
                    <a:pt x="140" y="72"/>
                    <a:pt x="140" y="74"/>
                    <a:pt x="140" y="76"/>
                  </a:cubicBezTo>
                  <a:cubicBezTo>
                    <a:pt x="142" y="79"/>
                    <a:pt x="143" y="82"/>
                    <a:pt x="143" y="86"/>
                  </a:cubicBezTo>
                  <a:cubicBezTo>
                    <a:pt x="143" y="107"/>
                    <a:pt x="143" y="107"/>
                    <a:pt x="143" y="107"/>
                  </a:cubicBezTo>
                  <a:cubicBezTo>
                    <a:pt x="149" y="96"/>
                    <a:pt x="153" y="83"/>
                    <a:pt x="153" y="70"/>
                  </a:cubicBezTo>
                  <a:cubicBezTo>
                    <a:pt x="153" y="39"/>
                    <a:pt x="134" y="12"/>
                    <a:pt x="108" y="0"/>
                  </a:cubicBezTo>
                  <a:lnTo>
                    <a:pt x="4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80" name="Freeform 310"/>
            <p:cNvSpPr>
              <a:spLocks/>
            </p:cNvSpPr>
            <p:nvPr/>
          </p:nvSpPr>
          <p:spPr bwMode="auto">
            <a:xfrm>
              <a:off x="1755775" y="263525"/>
              <a:ext cx="123825" cy="225425"/>
            </a:xfrm>
            <a:custGeom>
              <a:avLst/>
              <a:gdLst>
                <a:gd name="T0" fmla="*/ 0 w 33"/>
                <a:gd name="T1" fmla="*/ 12 h 60"/>
                <a:gd name="T2" fmla="*/ 0 w 33"/>
                <a:gd name="T3" fmla="*/ 16 h 60"/>
                <a:gd name="T4" fmla="*/ 0 w 33"/>
                <a:gd name="T5" fmla="*/ 35 h 60"/>
                <a:gd name="T6" fmla="*/ 0 w 33"/>
                <a:gd name="T7" fmla="*/ 44 h 60"/>
                <a:gd name="T8" fmla="*/ 23 w 33"/>
                <a:gd name="T9" fmla="*/ 60 h 60"/>
                <a:gd name="T10" fmla="*/ 33 w 33"/>
                <a:gd name="T11" fmla="*/ 60 h 60"/>
                <a:gd name="T12" fmla="*/ 33 w 33"/>
                <a:gd name="T13" fmla="*/ 0 h 60"/>
                <a:gd name="T14" fmla="*/ 23 w 33"/>
                <a:gd name="T15" fmla="*/ 0 h 60"/>
                <a:gd name="T16" fmla="*/ 0 w 33"/>
                <a:gd name="T17" fmla="*/ 12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3" h="60">
                  <a:moveTo>
                    <a:pt x="0" y="12"/>
                  </a:moveTo>
                  <a:cubicBezTo>
                    <a:pt x="0" y="14"/>
                    <a:pt x="0" y="15"/>
                    <a:pt x="0" y="16"/>
                  </a:cubicBezTo>
                  <a:cubicBezTo>
                    <a:pt x="0" y="35"/>
                    <a:pt x="0" y="35"/>
                    <a:pt x="0" y="35"/>
                  </a:cubicBezTo>
                  <a:cubicBezTo>
                    <a:pt x="0" y="44"/>
                    <a:pt x="0" y="44"/>
                    <a:pt x="0" y="44"/>
                  </a:cubicBezTo>
                  <a:cubicBezTo>
                    <a:pt x="0" y="53"/>
                    <a:pt x="10" y="60"/>
                    <a:pt x="23" y="60"/>
                  </a:cubicBezTo>
                  <a:cubicBezTo>
                    <a:pt x="33" y="60"/>
                    <a:pt x="33" y="60"/>
                    <a:pt x="33" y="60"/>
                  </a:cubicBezTo>
                  <a:cubicBezTo>
                    <a:pt x="33" y="0"/>
                    <a:pt x="33" y="0"/>
                    <a:pt x="33" y="0"/>
                  </a:cubicBezTo>
                  <a:cubicBezTo>
                    <a:pt x="23" y="0"/>
                    <a:pt x="23" y="0"/>
                    <a:pt x="23" y="0"/>
                  </a:cubicBezTo>
                  <a:cubicBezTo>
                    <a:pt x="12" y="0"/>
                    <a:pt x="3" y="5"/>
                    <a:pt x="0"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81" name="Freeform 311"/>
            <p:cNvSpPr>
              <a:spLocks/>
            </p:cNvSpPr>
            <p:nvPr/>
          </p:nvSpPr>
          <p:spPr bwMode="auto">
            <a:xfrm>
              <a:off x="2097088" y="263525"/>
              <a:ext cx="128588" cy="225425"/>
            </a:xfrm>
            <a:custGeom>
              <a:avLst/>
              <a:gdLst>
                <a:gd name="T0" fmla="*/ 34 w 34"/>
                <a:gd name="T1" fmla="*/ 44 h 60"/>
                <a:gd name="T2" fmla="*/ 34 w 34"/>
                <a:gd name="T3" fmla="*/ 35 h 60"/>
                <a:gd name="T4" fmla="*/ 34 w 34"/>
                <a:gd name="T5" fmla="*/ 16 h 60"/>
                <a:gd name="T6" fmla="*/ 33 w 34"/>
                <a:gd name="T7" fmla="*/ 14 h 60"/>
                <a:gd name="T8" fmla="*/ 10 w 34"/>
                <a:gd name="T9" fmla="*/ 0 h 60"/>
                <a:gd name="T10" fmla="*/ 0 w 34"/>
                <a:gd name="T11" fmla="*/ 0 h 60"/>
                <a:gd name="T12" fmla="*/ 0 w 34"/>
                <a:gd name="T13" fmla="*/ 60 h 60"/>
                <a:gd name="T14" fmla="*/ 10 w 34"/>
                <a:gd name="T15" fmla="*/ 60 h 60"/>
                <a:gd name="T16" fmla="*/ 34 w 34"/>
                <a:gd name="T17" fmla="*/ 44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4" h="60">
                  <a:moveTo>
                    <a:pt x="34" y="44"/>
                  </a:moveTo>
                  <a:cubicBezTo>
                    <a:pt x="34" y="35"/>
                    <a:pt x="34" y="35"/>
                    <a:pt x="34" y="35"/>
                  </a:cubicBezTo>
                  <a:cubicBezTo>
                    <a:pt x="34" y="16"/>
                    <a:pt x="34" y="16"/>
                    <a:pt x="34" y="16"/>
                  </a:cubicBezTo>
                  <a:cubicBezTo>
                    <a:pt x="34" y="15"/>
                    <a:pt x="33" y="14"/>
                    <a:pt x="33" y="14"/>
                  </a:cubicBezTo>
                  <a:cubicBezTo>
                    <a:pt x="32" y="6"/>
                    <a:pt x="22" y="0"/>
                    <a:pt x="10" y="0"/>
                  </a:cubicBezTo>
                  <a:cubicBezTo>
                    <a:pt x="0" y="0"/>
                    <a:pt x="0" y="0"/>
                    <a:pt x="0" y="0"/>
                  </a:cubicBezTo>
                  <a:cubicBezTo>
                    <a:pt x="0" y="60"/>
                    <a:pt x="0" y="60"/>
                    <a:pt x="0" y="60"/>
                  </a:cubicBezTo>
                  <a:cubicBezTo>
                    <a:pt x="10" y="60"/>
                    <a:pt x="10" y="60"/>
                    <a:pt x="10" y="60"/>
                  </a:cubicBezTo>
                  <a:cubicBezTo>
                    <a:pt x="23" y="60"/>
                    <a:pt x="34" y="53"/>
                    <a:pt x="34"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82" name="Freeform 312"/>
            <p:cNvSpPr>
              <a:spLocks/>
            </p:cNvSpPr>
            <p:nvPr/>
          </p:nvSpPr>
          <p:spPr bwMode="auto">
            <a:xfrm>
              <a:off x="3994150" y="6043613"/>
              <a:ext cx="611188" cy="514350"/>
            </a:xfrm>
            <a:custGeom>
              <a:avLst/>
              <a:gdLst>
                <a:gd name="T0" fmla="*/ 109 w 163"/>
                <a:gd name="T1" fmla="*/ 0 h 137"/>
                <a:gd name="T2" fmla="*/ 58 w 163"/>
                <a:gd name="T3" fmla="*/ 0 h 137"/>
                <a:gd name="T4" fmla="*/ 0 w 163"/>
                <a:gd name="T5" fmla="*/ 48 h 137"/>
                <a:gd name="T6" fmla="*/ 15 w 163"/>
                <a:gd name="T7" fmla="*/ 71 h 137"/>
                <a:gd name="T8" fmla="*/ 36 w 163"/>
                <a:gd name="T9" fmla="*/ 50 h 137"/>
                <a:gd name="T10" fmla="*/ 36 w 163"/>
                <a:gd name="T11" fmla="*/ 137 h 137"/>
                <a:gd name="T12" fmla="*/ 81 w 163"/>
                <a:gd name="T13" fmla="*/ 137 h 137"/>
                <a:gd name="T14" fmla="*/ 127 w 163"/>
                <a:gd name="T15" fmla="*/ 137 h 137"/>
                <a:gd name="T16" fmla="*/ 127 w 163"/>
                <a:gd name="T17" fmla="*/ 50 h 137"/>
                <a:gd name="T18" fmla="*/ 148 w 163"/>
                <a:gd name="T19" fmla="*/ 71 h 137"/>
                <a:gd name="T20" fmla="*/ 163 w 163"/>
                <a:gd name="T21" fmla="*/ 48 h 137"/>
                <a:gd name="T22" fmla="*/ 109 w 163"/>
                <a:gd name="T23"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63" h="137">
                  <a:moveTo>
                    <a:pt x="109" y="0"/>
                  </a:moveTo>
                  <a:cubicBezTo>
                    <a:pt x="100" y="14"/>
                    <a:pt x="66" y="14"/>
                    <a:pt x="58" y="0"/>
                  </a:cubicBezTo>
                  <a:cubicBezTo>
                    <a:pt x="58" y="0"/>
                    <a:pt x="8" y="28"/>
                    <a:pt x="0" y="48"/>
                  </a:cubicBezTo>
                  <a:cubicBezTo>
                    <a:pt x="15" y="71"/>
                    <a:pt x="15" y="71"/>
                    <a:pt x="15" y="71"/>
                  </a:cubicBezTo>
                  <a:cubicBezTo>
                    <a:pt x="15" y="71"/>
                    <a:pt x="30" y="56"/>
                    <a:pt x="36" y="50"/>
                  </a:cubicBezTo>
                  <a:cubicBezTo>
                    <a:pt x="36" y="137"/>
                    <a:pt x="36" y="137"/>
                    <a:pt x="36" y="137"/>
                  </a:cubicBezTo>
                  <a:cubicBezTo>
                    <a:pt x="81" y="137"/>
                    <a:pt x="81" y="137"/>
                    <a:pt x="81" y="137"/>
                  </a:cubicBezTo>
                  <a:cubicBezTo>
                    <a:pt x="127" y="137"/>
                    <a:pt x="127" y="137"/>
                    <a:pt x="127" y="137"/>
                  </a:cubicBezTo>
                  <a:cubicBezTo>
                    <a:pt x="127" y="50"/>
                    <a:pt x="127" y="50"/>
                    <a:pt x="127" y="50"/>
                  </a:cubicBezTo>
                  <a:cubicBezTo>
                    <a:pt x="133" y="56"/>
                    <a:pt x="148" y="71"/>
                    <a:pt x="148" y="71"/>
                  </a:cubicBezTo>
                  <a:cubicBezTo>
                    <a:pt x="163" y="48"/>
                    <a:pt x="163" y="48"/>
                    <a:pt x="163" y="48"/>
                  </a:cubicBezTo>
                  <a:cubicBezTo>
                    <a:pt x="155" y="28"/>
                    <a:pt x="109" y="0"/>
                    <a:pt x="10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83" name="Freeform 313"/>
            <p:cNvSpPr>
              <a:spLocks/>
            </p:cNvSpPr>
            <p:nvPr/>
          </p:nvSpPr>
          <p:spPr bwMode="auto">
            <a:xfrm>
              <a:off x="4217988" y="6016625"/>
              <a:ext cx="173038" cy="52388"/>
            </a:xfrm>
            <a:custGeom>
              <a:avLst/>
              <a:gdLst>
                <a:gd name="T0" fmla="*/ 23 w 46"/>
                <a:gd name="T1" fmla="*/ 14 h 14"/>
                <a:gd name="T2" fmla="*/ 46 w 46"/>
                <a:gd name="T3" fmla="*/ 4 h 14"/>
                <a:gd name="T4" fmla="*/ 45 w 46"/>
                <a:gd name="T5" fmla="*/ 1 h 14"/>
                <a:gd name="T6" fmla="*/ 41 w 46"/>
                <a:gd name="T7" fmla="*/ 2 h 14"/>
                <a:gd name="T8" fmla="*/ 23 w 46"/>
                <a:gd name="T9" fmla="*/ 9 h 14"/>
                <a:gd name="T10" fmla="*/ 5 w 46"/>
                <a:gd name="T11" fmla="*/ 2 h 14"/>
                <a:gd name="T12" fmla="*/ 2 w 46"/>
                <a:gd name="T13" fmla="*/ 1 h 14"/>
                <a:gd name="T14" fmla="*/ 1 w 46"/>
                <a:gd name="T15" fmla="*/ 4 h 14"/>
                <a:gd name="T16" fmla="*/ 23 w 46"/>
                <a:gd name="T1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14">
                  <a:moveTo>
                    <a:pt x="23" y="14"/>
                  </a:moveTo>
                  <a:cubicBezTo>
                    <a:pt x="33" y="14"/>
                    <a:pt x="42" y="10"/>
                    <a:pt x="46" y="4"/>
                  </a:cubicBezTo>
                  <a:cubicBezTo>
                    <a:pt x="46" y="3"/>
                    <a:pt x="46" y="2"/>
                    <a:pt x="45" y="1"/>
                  </a:cubicBezTo>
                  <a:cubicBezTo>
                    <a:pt x="43" y="0"/>
                    <a:pt x="42" y="1"/>
                    <a:pt x="41" y="2"/>
                  </a:cubicBezTo>
                  <a:cubicBezTo>
                    <a:pt x="39" y="5"/>
                    <a:pt x="33" y="9"/>
                    <a:pt x="23" y="9"/>
                  </a:cubicBezTo>
                  <a:cubicBezTo>
                    <a:pt x="14" y="9"/>
                    <a:pt x="7" y="5"/>
                    <a:pt x="5" y="2"/>
                  </a:cubicBezTo>
                  <a:cubicBezTo>
                    <a:pt x="4" y="1"/>
                    <a:pt x="3" y="0"/>
                    <a:pt x="2" y="1"/>
                  </a:cubicBezTo>
                  <a:cubicBezTo>
                    <a:pt x="0" y="2"/>
                    <a:pt x="0" y="3"/>
                    <a:pt x="1" y="4"/>
                  </a:cubicBezTo>
                  <a:cubicBezTo>
                    <a:pt x="4" y="10"/>
                    <a:pt x="13" y="14"/>
                    <a:pt x="23"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84" name="Freeform 314"/>
            <p:cNvSpPr>
              <a:spLocks/>
            </p:cNvSpPr>
            <p:nvPr/>
          </p:nvSpPr>
          <p:spPr bwMode="auto">
            <a:xfrm>
              <a:off x="8367713" y="198438"/>
              <a:ext cx="490538" cy="304800"/>
            </a:xfrm>
            <a:custGeom>
              <a:avLst/>
              <a:gdLst>
                <a:gd name="T0" fmla="*/ 14 w 131"/>
                <a:gd name="T1" fmla="*/ 81 h 81"/>
                <a:gd name="T2" fmla="*/ 47 w 131"/>
                <a:gd name="T3" fmla="*/ 81 h 81"/>
                <a:gd name="T4" fmla="*/ 92 w 131"/>
                <a:gd name="T5" fmla="*/ 53 h 81"/>
                <a:gd name="T6" fmla="*/ 127 w 131"/>
                <a:gd name="T7" fmla="*/ 68 h 81"/>
                <a:gd name="T8" fmla="*/ 128 w 131"/>
                <a:gd name="T9" fmla="*/ 69 h 81"/>
                <a:gd name="T10" fmla="*/ 131 w 131"/>
                <a:gd name="T11" fmla="*/ 57 h 81"/>
                <a:gd name="T12" fmla="*/ 108 w 131"/>
                <a:gd name="T13" fmla="*/ 34 h 81"/>
                <a:gd name="T14" fmla="*/ 93 w 131"/>
                <a:gd name="T15" fmla="*/ 39 h 81"/>
                <a:gd name="T16" fmla="*/ 52 w 131"/>
                <a:gd name="T17" fmla="*/ 0 h 81"/>
                <a:gd name="T18" fmla="*/ 12 w 131"/>
                <a:gd name="T19" fmla="*/ 40 h 81"/>
                <a:gd name="T20" fmla="*/ 14 w 131"/>
                <a:gd name="T21" fmla="*/ 52 h 81"/>
                <a:gd name="T22" fmla="*/ 0 w 131"/>
                <a:gd name="T23" fmla="*/ 66 h 81"/>
                <a:gd name="T24" fmla="*/ 14 w 131"/>
                <a:gd name="T25" fmla="*/ 8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1" h="81">
                  <a:moveTo>
                    <a:pt x="14" y="81"/>
                  </a:moveTo>
                  <a:cubicBezTo>
                    <a:pt x="47" y="81"/>
                    <a:pt x="47" y="81"/>
                    <a:pt x="47" y="81"/>
                  </a:cubicBezTo>
                  <a:cubicBezTo>
                    <a:pt x="56" y="64"/>
                    <a:pt x="72" y="53"/>
                    <a:pt x="92" y="53"/>
                  </a:cubicBezTo>
                  <a:cubicBezTo>
                    <a:pt x="105" y="53"/>
                    <a:pt x="118" y="58"/>
                    <a:pt x="127" y="68"/>
                  </a:cubicBezTo>
                  <a:cubicBezTo>
                    <a:pt x="128" y="68"/>
                    <a:pt x="128" y="68"/>
                    <a:pt x="128" y="69"/>
                  </a:cubicBezTo>
                  <a:cubicBezTo>
                    <a:pt x="130" y="65"/>
                    <a:pt x="131" y="61"/>
                    <a:pt x="131" y="57"/>
                  </a:cubicBezTo>
                  <a:cubicBezTo>
                    <a:pt x="131" y="44"/>
                    <a:pt x="121" y="34"/>
                    <a:pt x="108" y="34"/>
                  </a:cubicBezTo>
                  <a:cubicBezTo>
                    <a:pt x="102" y="34"/>
                    <a:pt x="97" y="36"/>
                    <a:pt x="93" y="39"/>
                  </a:cubicBezTo>
                  <a:cubicBezTo>
                    <a:pt x="92" y="18"/>
                    <a:pt x="74" y="0"/>
                    <a:pt x="52" y="0"/>
                  </a:cubicBezTo>
                  <a:cubicBezTo>
                    <a:pt x="30" y="0"/>
                    <a:pt x="12" y="18"/>
                    <a:pt x="12" y="40"/>
                  </a:cubicBezTo>
                  <a:cubicBezTo>
                    <a:pt x="12" y="44"/>
                    <a:pt x="13" y="48"/>
                    <a:pt x="14" y="52"/>
                  </a:cubicBezTo>
                  <a:cubicBezTo>
                    <a:pt x="6" y="52"/>
                    <a:pt x="0" y="59"/>
                    <a:pt x="0" y="66"/>
                  </a:cubicBezTo>
                  <a:cubicBezTo>
                    <a:pt x="0" y="74"/>
                    <a:pt x="6" y="81"/>
                    <a:pt x="14" y="8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sp>
          <p:nvSpPr>
            <p:cNvPr id="185" name="Freeform 315"/>
            <p:cNvSpPr>
              <a:spLocks/>
            </p:cNvSpPr>
            <p:nvPr/>
          </p:nvSpPr>
          <p:spPr bwMode="auto">
            <a:xfrm>
              <a:off x="8486775" y="417513"/>
              <a:ext cx="560388" cy="344488"/>
            </a:xfrm>
            <a:custGeom>
              <a:avLst/>
              <a:gdLst>
                <a:gd name="T0" fmla="*/ 123 w 149"/>
                <a:gd name="T1" fmla="*/ 39 h 92"/>
                <a:gd name="T2" fmla="*/ 106 w 149"/>
                <a:gd name="T3" fmla="*/ 45 h 92"/>
                <a:gd name="T4" fmla="*/ 93 w 149"/>
                <a:gd name="T5" fmla="*/ 15 h 92"/>
                <a:gd name="T6" fmla="*/ 60 w 149"/>
                <a:gd name="T7" fmla="*/ 0 h 92"/>
                <a:gd name="T8" fmla="*/ 21 w 149"/>
                <a:gd name="T9" fmla="*/ 23 h 92"/>
                <a:gd name="T10" fmla="*/ 14 w 149"/>
                <a:gd name="T11" fmla="*/ 46 h 92"/>
                <a:gd name="T12" fmla="*/ 16 w 149"/>
                <a:gd name="T13" fmla="*/ 59 h 92"/>
                <a:gd name="T14" fmla="*/ 0 w 149"/>
                <a:gd name="T15" fmla="*/ 76 h 92"/>
                <a:gd name="T16" fmla="*/ 17 w 149"/>
                <a:gd name="T17" fmla="*/ 92 h 92"/>
                <a:gd name="T18" fmla="*/ 60 w 149"/>
                <a:gd name="T19" fmla="*/ 92 h 92"/>
                <a:gd name="T20" fmla="*/ 62 w 149"/>
                <a:gd name="T21" fmla="*/ 92 h 92"/>
                <a:gd name="T22" fmla="*/ 123 w 149"/>
                <a:gd name="T23" fmla="*/ 92 h 92"/>
                <a:gd name="T24" fmla="*/ 149 w 149"/>
                <a:gd name="T25" fmla="*/ 65 h 92"/>
                <a:gd name="T26" fmla="*/ 123 w 149"/>
                <a:gd name="T27" fmla="*/ 39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9" h="92">
                  <a:moveTo>
                    <a:pt x="123" y="39"/>
                  </a:moveTo>
                  <a:cubicBezTo>
                    <a:pt x="116" y="39"/>
                    <a:pt x="110" y="41"/>
                    <a:pt x="106" y="45"/>
                  </a:cubicBezTo>
                  <a:cubicBezTo>
                    <a:pt x="106" y="33"/>
                    <a:pt x="101" y="23"/>
                    <a:pt x="93" y="15"/>
                  </a:cubicBezTo>
                  <a:cubicBezTo>
                    <a:pt x="85" y="6"/>
                    <a:pt x="73" y="0"/>
                    <a:pt x="60" y="0"/>
                  </a:cubicBezTo>
                  <a:cubicBezTo>
                    <a:pt x="43" y="0"/>
                    <a:pt x="29" y="9"/>
                    <a:pt x="21" y="23"/>
                  </a:cubicBezTo>
                  <a:cubicBezTo>
                    <a:pt x="16" y="29"/>
                    <a:pt x="14" y="37"/>
                    <a:pt x="14" y="46"/>
                  </a:cubicBezTo>
                  <a:cubicBezTo>
                    <a:pt x="14" y="51"/>
                    <a:pt x="15" y="55"/>
                    <a:pt x="16" y="59"/>
                  </a:cubicBezTo>
                  <a:cubicBezTo>
                    <a:pt x="7" y="60"/>
                    <a:pt x="0" y="67"/>
                    <a:pt x="0" y="76"/>
                  </a:cubicBezTo>
                  <a:cubicBezTo>
                    <a:pt x="0" y="85"/>
                    <a:pt x="8" y="92"/>
                    <a:pt x="17" y="92"/>
                  </a:cubicBezTo>
                  <a:cubicBezTo>
                    <a:pt x="60" y="92"/>
                    <a:pt x="60" y="92"/>
                    <a:pt x="60" y="92"/>
                  </a:cubicBezTo>
                  <a:cubicBezTo>
                    <a:pt x="62" y="92"/>
                    <a:pt x="62" y="92"/>
                    <a:pt x="62" y="92"/>
                  </a:cubicBezTo>
                  <a:cubicBezTo>
                    <a:pt x="123" y="92"/>
                    <a:pt x="123" y="92"/>
                    <a:pt x="123" y="92"/>
                  </a:cubicBezTo>
                  <a:cubicBezTo>
                    <a:pt x="137" y="92"/>
                    <a:pt x="149" y="80"/>
                    <a:pt x="149" y="65"/>
                  </a:cubicBezTo>
                  <a:cubicBezTo>
                    <a:pt x="149" y="51"/>
                    <a:pt x="137" y="39"/>
                    <a:pt x="123"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solidFill>
                  <a:srgbClr val="358FCB"/>
                </a:solidFill>
                <a:latin typeface="+mn-lt"/>
              </a:endParaRPr>
            </a:p>
          </p:txBody>
        </p:sp>
      </p:grpSp>
      <p:grpSp>
        <p:nvGrpSpPr>
          <p:cNvPr id="20" name="Group 19"/>
          <p:cNvGrpSpPr/>
          <p:nvPr/>
        </p:nvGrpSpPr>
        <p:grpSpPr>
          <a:xfrm>
            <a:off x="-13855" y="7671"/>
            <a:ext cx="7492786" cy="3953571"/>
            <a:chOff x="-17463" y="12700"/>
            <a:chExt cx="11753852" cy="6546851"/>
          </a:xfrm>
          <a:solidFill>
            <a:schemeClr val="accent1"/>
          </a:solidFill>
        </p:grpSpPr>
        <p:sp>
          <p:nvSpPr>
            <p:cNvPr id="51" name="Freeform 319"/>
            <p:cNvSpPr>
              <a:spLocks/>
            </p:cNvSpPr>
            <p:nvPr/>
          </p:nvSpPr>
          <p:spPr bwMode="auto">
            <a:xfrm>
              <a:off x="4257675" y="2344738"/>
              <a:ext cx="484188" cy="436563"/>
            </a:xfrm>
            <a:custGeom>
              <a:avLst/>
              <a:gdLst>
                <a:gd name="T0" fmla="*/ 13 w 129"/>
                <a:gd name="T1" fmla="*/ 12 h 116"/>
                <a:gd name="T2" fmla="*/ 1 w 129"/>
                <a:gd name="T3" fmla="*/ 35 h 116"/>
                <a:gd name="T4" fmla="*/ 0 w 129"/>
                <a:gd name="T5" fmla="*/ 42 h 116"/>
                <a:gd name="T6" fmla="*/ 0 w 129"/>
                <a:gd name="T7" fmla="*/ 43 h 116"/>
                <a:gd name="T8" fmla="*/ 0 w 129"/>
                <a:gd name="T9" fmla="*/ 50 h 116"/>
                <a:gd name="T10" fmla="*/ 1 w 129"/>
                <a:gd name="T11" fmla="*/ 54 h 116"/>
                <a:gd name="T12" fmla="*/ 6 w 129"/>
                <a:gd name="T13" fmla="*/ 76 h 116"/>
                <a:gd name="T14" fmla="*/ 19 w 129"/>
                <a:gd name="T15" fmla="*/ 101 h 116"/>
                <a:gd name="T16" fmla="*/ 20 w 129"/>
                <a:gd name="T17" fmla="*/ 102 h 116"/>
                <a:gd name="T18" fmla="*/ 29 w 129"/>
                <a:gd name="T19" fmla="*/ 111 h 116"/>
                <a:gd name="T20" fmla="*/ 31 w 129"/>
                <a:gd name="T21" fmla="*/ 113 h 116"/>
                <a:gd name="T22" fmla="*/ 45 w 129"/>
                <a:gd name="T23" fmla="*/ 115 h 116"/>
                <a:gd name="T24" fmla="*/ 45 w 129"/>
                <a:gd name="T25" fmla="*/ 115 h 116"/>
                <a:gd name="T26" fmla="*/ 52 w 129"/>
                <a:gd name="T27" fmla="*/ 112 h 116"/>
                <a:gd name="T28" fmla="*/ 56 w 129"/>
                <a:gd name="T29" fmla="*/ 111 h 116"/>
                <a:gd name="T30" fmla="*/ 65 w 129"/>
                <a:gd name="T31" fmla="*/ 109 h 116"/>
                <a:gd name="T32" fmla="*/ 65 w 129"/>
                <a:gd name="T33" fmla="*/ 109 h 116"/>
                <a:gd name="T34" fmla="*/ 73 w 129"/>
                <a:gd name="T35" fmla="*/ 111 h 116"/>
                <a:gd name="T36" fmla="*/ 77 w 129"/>
                <a:gd name="T37" fmla="*/ 112 h 116"/>
                <a:gd name="T38" fmla="*/ 84 w 129"/>
                <a:gd name="T39" fmla="*/ 115 h 116"/>
                <a:gd name="T40" fmla="*/ 84 w 129"/>
                <a:gd name="T41" fmla="*/ 115 h 116"/>
                <a:gd name="T42" fmla="*/ 98 w 129"/>
                <a:gd name="T43" fmla="*/ 113 h 116"/>
                <a:gd name="T44" fmla="*/ 101 w 129"/>
                <a:gd name="T45" fmla="*/ 111 h 116"/>
                <a:gd name="T46" fmla="*/ 109 w 129"/>
                <a:gd name="T47" fmla="*/ 102 h 116"/>
                <a:gd name="T48" fmla="*/ 110 w 129"/>
                <a:gd name="T49" fmla="*/ 101 h 116"/>
                <a:gd name="T50" fmla="*/ 124 w 129"/>
                <a:gd name="T51" fmla="*/ 76 h 116"/>
                <a:gd name="T52" fmla="*/ 129 w 129"/>
                <a:gd name="T53" fmla="*/ 54 h 116"/>
                <a:gd name="T54" fmla="*/ 129 w 129"/>
                <a:gd name="T55" fmla="*/ 50 h 116"/>
                <a:gd name="T56" fmla="*/ 129 w 129"/>
                <a:gd name="T57" fmla="*/ 43 h 116"/>
                <a:gd name="T58" fmla="*/ 129 w 129"/>
                <a:gd name="T59" fmla="*/ 42 h 116"/>
                <a:gd name="T60" fmla="*/ 128 w 129"/>
                <a:gd name="T61" fmla="*/ 35 h 116"/>
                <a:gd name="T62" fmla="*/ 116 w 129"/>
                <a:gd name="T63" fmla="*/ 12 h 116"/>
                <a:gd name="T64" fmla="*/ 113 w 129"/>
                <a:gd name="T65" fmla="*/ 9 h 116"/>
                <a:gd name="T66" fmla="*/ 95 w 129"/>
                <a:gd name="T67" fmla="*/ 1 h 116"/>
                <a:gd name="T68" fmla="*/ 75 w 129"/>
                <a:gd name="T69" fmla="*/ 4 h 116"/>
                <a:gd name="T70" fmla="*/ 65 w 129"/>
                <a:gd name="T71" fmla="*/ 8 h 116"/>
                <a:gd name="T72" fmla="*/ 54 w 129"/>
                <a:gd name="T73" fmla="*/ 4 h 116"/>
                <a:gd name="T74" fmla="*/ 34 w 129"/>
                <a:gd name="T75" fmla="*/ 1 h 116"/>
                <a:gd name="T76" fmla="*/ 16 w 129"/>
                <a:gd name="T77" fmla="*/ 9 h 116"/>
                <a:gd name="T78" fmla="*/ 13 w 129"/>
                <a:gd name="T79" fmla="*/ 1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9" h="116">
                  <a:moveTo>
                    <a:pt x="13" y="12"/>
                  </a:moveTo>
                  <a:cubicBezTo>
                    <a:pt x="7" y="18"/>
                    <a:pt x="3" y="26"/>
                    <a:pt x="1" y="35"/>
                  </a:cubicBezTo>
                  <a:cubicBezTo>
                    <a:pt x="1" y="38"/>
                    <a:pt x="1" y="40"/>
                    <a:pt x="0" y="42"/>
                  </a:cubicBezTo>
                  <a:cubicBezTo>
                    <a:pt x="0" y="42"/>
                    <a:pt x="0" y="43"/>
                    <a:pt x="0" y="43"/>
                  </a:cubicBezTo>
                  <a:cubicBezTo>
                    <a:pt x="0" y="45"/>
                    <a:pt x="0" y="47"/>
                    <a:pt x="0" y="50"/>
                  </a:cubicBezTo>
                  <a:cubicBezTo>
                    <a:pt x="0" y="51"/>
                    <a:pt x="0" y="53"/>
                    <a:pt x="1" y="54"/>
                  </a:cubicBezTo>
                  <a:cubicBezTo>
                    <a:pt x="1" y="62"/>
                    <a:pt x="3" y="69"/>
                    <a:pt x="6" y="76"/>
                  </a:cubicBezTo>
                  <a:cubicBezTo>
                    <a:pt x="9" y="85"/>
                    <a:pt x="13" y="93"/>
                    <a:pt x="19" y="101"/>
                  </a:cubicBezTo>
                  <a:cubicBezTo>
                    <a:pt x="20" y="101"/>
                    <a:pt x="20" y="102"/>
                    <a:pt x="20" y="102"/>
                  </a:cubicBezTo>
                  <a:cubicBezTo>
                    <a:pt x="23" y="105"/>
                    <a:pt x="25" y="109"/>
                    <a:pt x="29" y="111"/>
                  </a:cubicBezTo>
                  <a:cubicBezTo>
                    <a:pt x="29" y="112"/>
                    <a:pt x="30" y="112"/>
                    <a:pt x="31" y="113"/>
                  </a:cubicBezTo>
                  <a:cubicBezTo>
                    <a:pt x="35" y="116"/>
                    <a:pt x="40" y="116"/>
                    <a:pt x="45" y="115"/>
                  </a:cubicBezTo>
                  <a:cubicBezTo>
                    <a:pt x="45" y="115"/>
                    <a:pt x="45" y="115"/>
                    <a:pt x="45" y="115"/>
                  </a:cubicBezTo>
                  <a:cubicBezTo>
                    <a:pt x="48" y="114"/>
                    <a:pt x="50" y="113"/>
                    <a:pt x="52" y="112"/>
                  </a:cubicBezTo>
                  <a:cubicBezTo>
                    <a:pt x="53" y="112"/>
                    <a:pt x="55" y="111"/>
                    <a:pt x="56" y="111"/>
                  </a:cubicBezTo>
                  <a:cubicBezTo>
                    <a:pt x="59" y="110"/>
                    <a:pt x="64" y="109"/>
                    <a:pt x="65" y="109"/>
                  </a:cubicBezTo>
                  <a:cubicBezTo>
                    <a:pt x="65" y="109"/>
                    <a:pt x="65" y="109"/>
                    <a:pt x="65" y="109"/>
                  </a:cubicBezTo>
                  <a:cubicBezTo>
                    <a:pt x="68" y="109"/>
                    <a:pt x="70" y="110"/>
                    <a:pt x="73" y="111"/>
                  </a:cubicBezTo>
                  <a:cubicBezTo>
                    <a:pt x="74" y="111"/>
                    <a:pt x="76" y="112"/>
                    <a:pt x="77" y="112"/>
                  </a:cubicBezTo>
                  <a:cubicBezTo>
                    <a:pt x="79" y="113"/>
                    <a:pt x="82" y="114"/>
                    <a:pt x="84" y="115"/>
                  </a:cubicBezTo>
                  <a:cubicBezTo>
                    <a:pt x="84" y="115"/>
                    <a:pt x="84" y="115"/>
                    <a:pt x="84" y="115"/>
                  </a:cubicBezTo>
                  <a:cubicBezTo>
                    <a:pt x="89" y="116"/>
                    <a:pt x="94" y="116"/>
                    <a:pt x="98" y="113"/>
                  </a:cubicBezTo>
                  <a:cubicBezTo>
                    <a:pt x="99" y="112"/>
                    <a:pt x="100" y="112"/>
                    <a:pt x="101" y="111"/>
                  </a:cubicBezTo>
                  <a:cubicBezTo>
                    <a:pt x="104" y="109"/>
                    <a:pt x="107" y="105"/>
                    <a:pt x="109" y="102"/>
                  </a:cubicBezTo>
                  <a:cubicBezTo>
                    <a:pt x="109" y="102"/>
                    <a:pt x="110" y="101"/>
                    <a:pt x="110" y="101"/>
                  </a:cubicBezTo>
                  <a:cubicBezTo>
                    <a:pt x="116" y="93"/>
                    <a:pt x="120" y="85"/>
                    <a:pt x="124" y="76"/>
                  </a:cubicBezTo>
                  <a:cubicBezTo>
                    <a:pt x="126" y="69"/>
                    <a:pt x="128" y="62"/>
                    <a:pt x="129" y="54"/>
                  </a:cubicBezTo>
                  <a:cubicBezTo>
                    <a:pt x="129" y="53"/>
                    <a:pt x="129" y="51"/>
                    <a:pt x="129" y="50"/>
                  </a:cubicBezTo>
                  <a:cubicBezTo>
                    <a:pt x="129" y="47"/>
                    <a:pt x="129" y="45"/>
                    <a:pt x="129" y="43"/>
                  </a:cubicBezTo>
                  <a:cubicBezTo>
                    <a:pt x="129" y="43"/>
                    <a:pt x="129" y="42"/>
                    <a:pt x="129" y="42"/>
                  </a:cubicBezTo>
                  <a:cubicBezTo>
                    <a:pt x="129" y="40"/>
                    <a:pt x="129" y="38"/>
                    <a:pt x="128" y="35"/>
                  </a:cubicBezTo>
                  <a:cubicBezTo>
                    <a:pt x="126" y="26"/>
                    <a:pt x="123" y="18"/>
                    <a:pt x="116" y="12"/>
                  </a:cubicBezTo>
                  <a:cubicBezTo>
                    <a:pt x="115" y="11"/>
                    <a:pt x="114" y="10"/>
                    <a:pt x="113" y="9"/>
                  </a:cubicBezTo>
                  <a:cubicBezTo>
                    <a:pt x="108" y="5"/>
                    <a:pt x="102" y="2"/>
                    <a:pt x="95" y="1"/>
                  </a:cubicBezTo>
                  <a:cubicBezTo>
                    <a:pt x="88" y="0"/>
                    <a:pt x="81" y="2"/>
                    <a:pt x="75" y="4"/>
                  </a:cubicBezTo>
                  <a:cubicBezTo>
                    <a:pt x="72" y="5"/>
                    <a:pt x="65" y="8"/>
                    <a:pt x="65" y="8"/>
                  </a:cubicBezTo>
                  <a:cubicBezTo>
                    <a:pt x="64" y="8"/>
                    <a:pt x="57" y="5"/>
                    <a:pt x="54" y="4"/>
                  </a:cubicBezTo>
                  <a:cubicBezTo>
                    <a:pt x="48" y="2"/>
                    <a:pt x="41" y="0"/>
                    <a:pt x="34" y="1"/>
                  </a:cubicBezTo>
                  <a:cubicBezTo>
                    <a:pt x="27" y="2"/>
                    <a:pt x="21" y="5"/>
                    <a:pt x="16" y="9"/>
                  </a:cubicBezTo>
                  <a:cubicBezTo>
                    <a:pt x="15" y="10"/>
                    <a:pt x="14" y="11"/>
                    <a:pt x="13"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52" name="Freeform 320"/>
            <p:cNvSpPr>
              <a:spLocks/>
            </p:cNvSpPr>
            <p:nvPr/>
          </p:nvSpPr>
          <p:spPr bwMode="auto">
            <a:xfrm>
              <a:off x="4384675" y="2209800"/>
              <a:ext cx="115888" cy="131763"/>
            </a:xfrm>
            <a:custGeom>
              <a:avLst/>
              <a:gdLst>
                <a:gd name="T0" fmla="*/ 10 w 31"/>
                <a:gd name="T1" fmla="*/ 26 h 35"/>
                <a:gd name="T2" fmla="*/ 22 w 31"/>
                <a:gd name="T3" fmla="*/ 35 h 35"/>
                <a:gd name="T4" fmla="*/ 30 w 31"/>
                <a:gd name="T5" fmla="*/ 35 h 35"/>
                <a:gd name="T6" fmla="*/ 31 w 31"/>
                <a:gd name="T7" fmla="*/ 35 h 35"/>
                <a:gd name="T8" fmla="*/ 24 w 31"/>
                <a:gd name="T9" fmla="*/ 14 h 35"/>
                <a:gd name="T10" fmla="*/ 3 w 31"/>
                <a:gd name="T11" fmla="*/ 1 h 35"/>
                <a:gd name="T12" fmla="*/ 1 w 31"/>
                <a:gd name="T13" fmla="*/ 0 h 35"/>
                <a:gd name="T14" fmla="*/ 0 w 31"/>
                <a:gd name="T15" fmla="*/ 0 h 35"/>
                <a:gd name="T16" fmla="*/ 1 w 31"/>
                <a:gd name="T17" fmla="*/ 9 h 35"/>
                <a:gd name="T18" fmla="*/ 10 w 31"/>
                <a:gd name="T19" fmla="*/ 2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1" h="35">
                  <a:moveTo>
                    <a:pt x="10" y="26"/>
                  </a:moveTo>
                  <a:cubicBezTo>
                    <a:pt x="13" y="30"/>
                    <a:pt x="17" y="33"/>
                    <a:pt x="22" y="35"/>
                  </a:cubicBezTo>
                  <a:cubicBezTo>
                    <a:pt x="25" y="35"/>
                    <a:pt x="27" y="35"/>
                    <a:pt x="30" y="35"/>
                  </a:cubicBezTo>
                  <a:cubicBezTo>
                    <a:pt x="30" y="35"/>
                    <a:pt x="30" y="35"/>
                    <a:pt x="31" y="35"/>
                  </a:cubicBezTo>
                  <a:cubicBezTo>
                    <a:pt x="31" y="27"/>
                    <a:pt x="29" y="20"/>
                    <a:pt x="24" y="14"/>
                  </a:cubicBezTo>
                  <a:cubicBezTo>
                    <a:pt x="19" y="7"/>
                    <a:pt x="11" y="2"/>
                    <a:pt x="3" y="1"/>
                  </a:cubicBezTo>
                  <a:cubicBezTo>
                    <a:pt x="2" y="1"/>
                    <a:pt x="2" y="1"/>
                    <a:pt x="1" y="0"/>
                  </a:cubicBezTo>
                  <a:cubicBezTo>
                    <a:pt x="1" y="0"/>
                    <a:pt x="1" y="0"/>
                    <a:pt x="0" y="0"/>
                  </a:cubicBezTo>
                  <a:cubicBezTo>
                    <a:pt x="0" y="3"/>
                    <a:pt x="0" y="6"/>
                    <a:pt x="1" y="9"/>
                  </a:cubicBezTo>
                  <a:cubicBezTo>
                    <a:pt x="2" y="16"/>
                    <a:pt x="5" y="22"/>
                    <a:pt x="10" y="2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53" name="Freeform 321"/>
            <p:cNvSpPr>
              <a:spLocks/>
            </p:cNvSpPr>
            <p:nvPr/>
          </p:nvSpPr>
          <p:spPr bwMode="auto">
            <a:xfrm>
              <a:off x="3473450" y="3798888"/>
              <a:ext cx="520700" cy="123825"/>
            </a:xfrm>
            <a:custGeom>
              <a:avLst/>
              <a:gdLst>
                <a:gd name="T0" fmla="*/ 328 w 328"/>
                <a:gd name="T1" fmla="*/ 0 h 78"/>
                <a:gd name="T2" fmla="*/ 298 w 328"/>
                <a:gd name="T3" fmla="*/ 0 h 78"/>
                <a:gd name="T4" fmla="*/ 298 w 328"/>
                <a:gd name="T5" fmla="*/ 47 h 78"/>
                <a:gd name="T6" fmla="*/ 28 w 328"/>
                <a:gd name="T7" fmla="*/ 47 h 78"/>
                <a:gd name="T8" fmla="*/ 28 w 328"/>
                <a:gd name="T9" fmla="*/ 0 h 78"/>
                <a:gd name="T10" fmla="*/ 0 w 328"/>
                <a:gd name="T11" fmla="*/ 0 h 78"/>
                <a:gd name="T12" fmla="*/ 0 w 328"/>
                <a:gd name="T13" fmla="*/ 78 h 78"/>
                <a:gd name="T14" fmla="*/ 328 w 328"/>
                <a:gd name="T15" fmla="*/ 78 h 78"/>
                <a:gd name="T16" fmla="*/ 328 w 328"/>
                <a:gd name="T17" fmla="*/ 0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8" h="78">
                  <a:moveTo>
                    <a:pt x="328" y="0"/>
                  </a:moveTo>
                  <a:lnTo>
                    <a:pt x="298" y="0"/>
                  </a:lnTo>
                  <a:lnTo>
                    <a:pt x="298" y="47"/>
                  </a:lnTo>
                  <a:lnTo>
                    <a:pt x="28" y="47"/>
                  </a:lnTo>
                  <a:lnTo>
                    <a:pt x="28" y="0"/>
                  </a:lnTo>
                  <a:lnTo>
                    <a:pt x="0" y="0"/>
                  </a:lnTo>
                  <a:lnTo>
                    <a:pt x="0" y="78"/>
                  </a:lnTo>
                  <a:lnTo>
                    <a:pt x="328" y="78"/>
                  </a:lnTo>
                  <a:lnTo>
                    <a:pt x="328"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54" name="Freeform 322"/>
            <p:cNvSpPr>
              <a:spLocks/>
            </p:cNvSpPr>
            <p:nvPr/>
          </p:nvSpPr>
          <p:spPr bwMode="auto">
            <a:xfrm>
              <a:off x="3544887" y="3427413"/>
              <a:ext cx="385763" cy="412750"/>
            </a:xfrm>
            <a:custGeom>
              <a:avLst/>
              <a:gdLst>
                <a:gd name="T0" fmla="*/ 42 w 243"/>
                <a:gd name="T1" fmla="*/ 109 h 260"/>
                <a:gd name="T2" fmla="*/ 0 w 243"/>
                <a:gd name="T3" fmla="*/ 109 h 260"/>
                <a:gd name="T4" fmla="*/ 120 w 243"/>
                <a:gd name="T5" fmla="*/ 260 h 260"/>
                <a:gd name="T6" fmla="*/ 243 w 243"/>
                <a:gd name="T7" fmla="*/ 109 h 260"/>
                <a:gd name="T8" fmla="*/ 201 w 243"/>
                <a:gd name="T9" fmla="*/ 109 h 260"/>
                <a:gd name="T10" fmla="*/ 201 w 243"/>
                <a:gd name="T11" fmla="*/ 0 h 260"/>
                <a:gd name="T12" fmla="*/ 42 w 243"/>
                <a:gd name="T13" fmla="*/ 0 h 260"/>
                <a:gd name="T14" fmla="*/ 42 w 243"/>
                <a:gd name="T15" fmla="*/ 109 h 26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3" h="260">
                  <a:moveTo>
                    <a:pt x="42" y="109"/>
                  </a:moveTo>
                  <a:lnTo>
                    <a:pt x="0" y="109"/>
                  </a:lnTo>
                  <a:lnTo>
                    <a:pt x="120" y="260"/>
                  </a:lnTo>
                  <a:lnTo>
                    <a:pt x="243" y="109"/>
                  </a:lnTo>
                  <a:lnTo>
                    <a:pt x="201" y="109"/>
                  </a:lnTo>
                  <a:lnTo>
                    <a:pt x="201" y="0"/>
                  </a:lnTo>
                  <a:lnTo>
                    <a:pt x="42" y="0"/>
                  </a:lnTo>
                  <a:lnTo>
                    <a:pt x="42" y="10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55" name="Freeform 323"/>
            <p:cNvSpPr>
              <a:spLocks noEditPoints="1"/>
            </p:cNvSpPr>
            <p:nvPr/>
          </p:nvSpPr>
          <p:spPr bwMode="auto">
            <a:xfrm>
              <a:off x="2932112" y="3430588"/>
              <a:ext cx="608013" cy="747713"/>
            </a:xfrm>
            <a:custGeom>
              <a:avLst/>
              <a:gdLst>
                <a:gd name="T0" fmla="*/ 113 w 162"/>
                <a:gd name="T1" fmla="*/ 183 h 199"/>
                <a:gd name="T2" fmla="*/ 162 w 162"/>
                <a:gd name="T3" fmla="*/ 199 h 199"/>
                <a:gd name="T4" fmla="*/ 113 w 162"/>
                <a:gd name="T5" fmla="*/ 114 h 199"/>
                <a:gd name="T6" fmla="*/ 102 w 162"/>
                <a:gd name="T7" fmla="*/ 97 h 199"/>
                <a:gd name="T8" fmla="*/ 93 w 162"/>
                <a:gd name="T9" fmla="*/ 138 h 199"/>
                <a:gd name="T10" fmla="*/ 97 w 162"/>
                <a:gd name="T11" fmla="*/ 151 h 199"/>
                <a:gd name="T12" fmla="*/ 93 w 162"/>
                <a:gd name="T13" fmla="*/ 147 h 199"/>
                <a:gd name="T14" fmla="*/ 100 w 162"/>
                <a:gd name="T15" fmla="*/ 169 h 199"/>
                <a:gd name="T16" fmla="*/ 93 w 162"/>
                <a:gd name="T17" fmla="*/ 183 h 199"/>
                <a:gd name="T18" fmla="*/ 93 w 162"/>
                <a:gd name="T19" fmla="*/ 183 h 199"/>
                <a:gd name="T20" fmla="*/ 81 w 162"/>
                <a:gd name="T21" fmla="*/ 169 h 199"/>
                <a:gd name="T22" fmla="*/ 93 w 162"/>
                <a:gd name="T23" fmla="*/ 53 h 199"/>
                <a:gd name="T24" fmla="*/ 86 w 162"/>
                <a:gd name="T25" fmla="*/ 30 h 199"/>
                <a:gd name="T26" fmla="*/ 81 w 162"/>
                <a:gd name="T27" fmla="*/ 59 h 199"/>
                <a:gd name="T28" fmla="*/ 81 w 162"/>
                <a:gd name="T29" fmla="*/ 97 h 199"/>
                <a:gd name="T30" fmla="*/ 88 w 162"/>
                <a:gd name="T31" fmla="*/ 114 h 199"/>
                <a:gd name="T32" fmla="*/ 81 w 162"/>
                <a:gd name="T33" fmla="*/ 135 h 199"/>
                <a:gd name="T34" fmla="*/ 93 w 162"/>
                <a:gd name="T35" fmla="*/ 161 h 199"/>
                <a:gd name="T36" fmla="*/ 88 w 162"/>
                <a:gd name="T37" fmla="*/ 142 h 199"/>
                <a:gd name="T38" fmla="*/ 93 w 162"/>
                <a:gd name="T39" fmla="*/ 53 h 199"/>
                <a:gd name="T40" fmla="*/ 81 w 162"/>
                <a:gd name="T41" fmla="*/ 183 h 199"/>
                <a:gd name="T42" fmla="*/ 81 w 162"/>
                <a:gd name="T43" fmla="*/ 169 h 199"/>
                <a:gd name="T44" fmla="*/ 81 w 162"/>
                <a:gd name="T45" fmla="*/ 169 h 199"/>
                <a:gd name="T46" fmla="*/ 69 w 162"/>
                <a:gd name="T47" fmla="*/ 183 h 199"/>
                <a:gd name="T48" fmla="*/ 81 w 162"/>
                <a:gd name="T49" fmla="*/ 0 h 199"/>
                <a:gd name="T50" fmla="*/ 73 w 162"/>
                <a:gd name="T51" fmla="*/ 30 h 199"/>
                <a:gd name="T52" fmla="*/ 69 w 162"/>
                <a:gd name="T53" fmla="*/ 138 h 199"/>
                <a:gd name="T54" fmla="*/ 69 w 162"/>
                <a:gd name="T55" fmla="*/ 147 h 199"/>
                <a:gd name="T56" fmla="*/ 81 w 162"/>
                <a:gd name="T57" fmla="*/ 150 h 199"/>
                <a:gd name="T58" fmla="*/ 81 w 162"/>
                <a:gd name="T59" fmla="*/ 135 h 199"/>
                <a:gd name="T60" fmla="*/ 71 w 162"/>
                <a:gd name="T61" fmla="*/ 125 h 199"/>
                <a:gd name="T62" fmla="*/ 81 w 162"/>
                <a:gd name="T63" fmla="*/ 114 h 199"/>
                <a:gd name="T64" fmla="*/ 81 w 162"/>
                <a:gd name="T65" fmla="*/ 114 h 199"/>
                <a:gd name="T66" fmla="*/ 81 w 162"/>
                <a:gd name="T67" fmla="*/ 97 h 199"/>
                <a:gd name="T68" fmla="*/ 81 w 162"/>
                <a:gd name="T69" fmla="*/ 59 h 199"/>
                <a:gd name="T70" fmla="*/ 81 w 162"/>
                <a:gd name="T71" fmla="*/ 59 h 199"/>
                <a:gd name="T72" fmla="*/ 0 w 162"/>
                <a:gd name="T73" fmla="*/ 199 h 199"/>
                <a:gd name="T74" fmla="*/ 49 w 162"/>
                <a:gd name="T75" fmla="*/ 183 h 199"/>
                <a:gd name="T76" fmla="*/ 69 w 162"/>
                <a:gd name="T77" fmla="*/ 169 h 199"/>
                <a:gd name="T78" fmla="*/ 69 w 162"/>
                <a:gd name="T79" fmla="*/ 161 h 199"/>
                <a:gd name="T80" fmla="*/ 65 w 162"/>
                <a:gd name="T81" fmla="*/ 151 h 199"/>
                <a:gd name="T82" fmla="*/ 69 w 162"/>
                <a:gd name="T83" fmla="*/ 137 h 199"/>
                <a:gd name="T84" fmla="*/ 69 w 162"/>
                <a:gd name="T85" fmla="*/ 53 h 199"/>
                <a:gd name="T86" fmla="*/ 49 w 162"/>
                <a:gd name="T87" fmla="*/ 97 h 199"/>
                <a:gd name="T88" fmla="*/ 55 w 162"/>
                <a:gd name="T89" fmla="*/ 114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62" h="199">
                  <a:moveTo>
                    <a:pt x="93" y="183"/>
                  </a:moveTo>
                  <a:cubicBezTo>
                    <a:pt x="113" y="183"/>
                    <a:pt x="113" y="183"/>
                    <a:pt x="113" y="183"/>
                  </a:cubicBezTo>
                  <a:cubicBezTo>
                    <a:pt x="129" y="199"/>
                    <a:pt x="129" y="199"/>
                    <a:pt x="129" y="199"/>
                  </a:cubicBezTo>
                  <a:cubicBezTo>
                    <a:pt x="162" y="199"/>
                    <a:pt x="162" y="199"/>
                    <a:pt x="162" y="199"/>
                  </a:cubicBezTo>
                  <a:cubicBezTo>
                    <a:pt x="136" y="185"/>
                    <a:pt x="119" y="149"/>
                    <a:pt x="107" y="114"/>
                  </a:cubicBezTo>
                  <a:cubicBezTo>
                    <a:pt x="113" y="114"/>
                    <a:pt x="113" y="114"/>
                    <a:pt x="113" y="114"/>
                  </a:cubicBezTo>
                  <a:cubicBezTo>
                    <a:pt x="113" y="97"/>
                    <a:pt x="113" y="97"/>
                    <a:pt x="113" y="97"/>
                  </a:cubicBezTo>
                  <a:cubicBezTo>
                    <a:pt x="102" y="97"/>
                    <a:pt x="102" y="97"/>
                    <a:pt x="102" y="97"/>
                  </a:cubicBezTo>
                  <a:cubicBezTo>
                    <a:pt x="98" y="80"/>
                    <a:pt x="95" y="65"/>
                    <a:pt x="93" y="53"/>
                  </a:cubicBezTo>
                  <a:cubicBezTo>
                    <a:pt x="93" y="138"/>
                    <a:pt x="93" y="138"/>
                    <a:pt x="93" y="138"/>
                  </a:cubicBezTo>
                  <a:cubicBezTo>
                    <a:pt x="93" y="137"/>
                    <a:pt x="93" y="137"/>
                    <a:pt x="93" y="137"/>
                  </a:cubicBezTo>
                  <a:cubicBezTo>
                    <a:pt x="94" y="142"/>
                    <a:pt x="96" y="146"/>
                    <a:pt x="97" y="151"/>
                  </a:cubicBezTo>
                  <a:cubicBezTo>
                    <a:pt x="97" y="151"/>
                    <a:pt x="97" y="151"/>
                    <a:pt x="97" y="151"/>
                  </a:cubicBezTo>
                  <a:cubicBezTo>
                    <a:pt x="93" y="147"/>
                    <a:pt x="93" y="147"/>
                    <a:pt x="93" y="147"/>
                  </a:cubicBezTo>
                  <a:cubicBezTo>
                    <a:pt x="93" y="161"/>
                    <a:pt x="93" y="161"/>
                    <a:pt x="93" y="161"/>
                  </a:cubicBezTo>
                  <a:cubicBezTo>
                    <a:pt x="100" y="169"/>
                    <a:pt x="100" y="169"/>
                    <a:pt x="100" y="169"/>
                  </a:cubicBezTo>
                  <a:cubicBezTo>
                    <a:pt x="93" y="169"/>
                    <a:pt x="93" y="169"/>
                    <a:pt x="93" y="169"/>
                  </a:cubicBezTo>
                  <a:lnTo>
                    <a:pt x="93" y="183"/>
                  </a:lnTo>
                  <a:close/>
                  <a:moveTo>
                    <a:pt x="81" y="183"/>
                  </a:moveTo>
                  <a:cubicBezTo>
                    <a:pt x="93" y="183"/>
                    <a:pt x="93" y="183"/>
                    <a:pt x="93" y="183"/>
                  </a:cubicBezTo>
                  <a:cubicBezTo>
                    <a:pt x="93" y="169"/>
                    <a:pt x="93" y="169"/>
                    <a:pt x="93" y="169"/>
                  </a:cubicBezTo>
                  <a:cubicBezTo>
                    <a:pt x="81" y="169"/>
                    <a:pt x="81" y="169"/>
                    <a:pt x="81" y="169"/>
                  </a:cubicBezTo>
                  <a:cubicBezTo>
                    <a:pt x="81" y="183"/>
                    <a:pt x="81" y="183"/>
                    <a:pt x="81" y="183"/>
                  </a:cubicBezTo>
                  <a:close/>
                  <a:moveTo>
                    <a:pt x="93" y="53"/>
                  </a:moveTo>
                  <a:cubicBezTo>
                    <a:pt x="90" y="39"/>
                    <a:pt x="89" y="30"/>
                    <a:pt x="89" y="30"/>
                  </a:cubicBezTo>
                  <a:cubicBezTo>
                    <a:pt x="86" y="30"/>
                    <a:pt x="86" y="30"/>
                    <a:pt x="86" y="30"/>
                  </a:cubicBezTo>
                  <a:cubicBezTo>
                    <a:pt x="81" y="0"/>
                    <a:pt x="81" y="0"/>
                    <a:pt x="81" y="0"/>
                  </a:cubicBezTo>
                  <a:cubicBezTo>
                    <a:pt x="81" y="59"/>
                    <a:pt x="81" y="59"/>
                    <a:pt x="81" y="59"/>
                  </a:cubicBezTo>
                  <a:cubicBezTo>
                    <a:pt x="81" y="61"/>
                    <a:pt x="83" y="88"/>
                    <a:pt x="84" y="97"/>
                  </a:cubicBezTo>
                  <a:cubicBezTo>
                    <a:pt x="81" y="97"/>
                    <a:pt x="81" y="97"/>
                    <a:pt x="81" y="97"/>
                  </a:cubicBezTo>
                  <a:cubicBezTo>
                    <a:pt x="81" y="114"/>
                    <a:pt x="81" y="114"/>
                    <a:pt x="81" y="114"/>
                  </a:cubicBezTo>
                  <a:cubicBezTo>
                    <a:pt x="88" y="114"/>
                    <a:pt x="88" y="114"/>
                    <a:pt x="88" y="114"/>
                  </a:cubicBezTo>
                  <a:cubicBezTo>
                    <a:pt x="88" y="114"/>
                    <a:pt x="89" y="118"/>
                    <a:pt x="91" y="125"/>
                  </a:cubicBezTo>
                  <a:cubicBezTo>
                    <a:pt x="81" y="135"/>
                    <a:pt x="81" y="135"/>
                    <a:pt x="81" y="135"/>
                  </a:cubicBezTo>
                  <a:cubicBezTo>
                    <a:pt x="81" y="150"/>
                    <a:pt x="81" y="150"/>
                    <a:pt x="81" y="150"/>
                  </a:cubicBezTo>
                  <a:cubicBezTo>
                    <a:pt x="93" y="161"/>
                    <a:pt x="93" y="161"/>
                    <a:pt x="93" y="161"/>
                  </a:cubicBezTo>
                  <a:cubicBezTo>
                    <a:pt x="93" y="147"/>
                    <a:pt x="93" y="147"/>
                    <a:pt x="93" y="147"/>
                  </a:cubicBezTo>
                  <a:cubicBezTo>
                    <a:pt x="88" y="142"/>
                    <a:pt x="88" y="142"/>
                    <a:pt x="88" y="142"/>
                  </a:cubicBezTo>
                  <a:cubicBezTo>
                    <a:pt x="93" y="138"/>
                    <a:pt x="93" y="138"/>
                    <a:pt x="93" y="138"/>
                  </a:cubicBezTo>
                  <a:lnTo>
                    <a:pt x="93" y="53"/>
                  </a:lnTo>
                  <a:close/>
                  <a:moveTo>
                    <a:pt x="69" y="183"/>
                  </a:moveTo>
                  <a:cubicBezTo>
                    <a:pt x="81" y="183"/>
                    <a:pt x="81" y="183"/>
                    <a:pt x="81" y="183"/>
                  </a:cubicBezTo>
                  <a:cubicBezTo>
                    <a:pt x="81" y="183"/>
                    <a:pt x="81" y="183"/>
                    <a:pt x="81" y="183"/>
                  </a:cubicBezTo>
                  <a:cubicBezTo>
                    <a:pt x="81" y="169"/>
                    <a:pt x="81" y="169"/>
                    <a:pt x="81" y="169"/>
                  </a:cubicBezTo>
                  <a:cubicBezTo>
                    <a:pt x="81" y="169"/>
                    <a:pt x="81" y="169"/>
                    <a:pt x="81" y="169"/>
                  </a:cubicBezTo>
                  <a:cubicBezTo>
                    <a:pt x="81" y="169"/>
                    <a:pt x="81" y="169"/>
                    <a:pt x="81" y="169"/>
                  </a:cubicBezTo>
                  <a:cubicBezTo>
                    <a:pt x="69" y="169"/>
                    <a:pt x="69" y="169"/>
                    <a:pt x="69" y="169"/>
                  </a:cubicBezTo>
                  <a:cubicBezTo>
                    <a:pt x="69" y="183"/>
                    <a:pt x="69" y="183"/>
                    <a:pt x="69" y="183"/>
                  </a:cubicBezTo>
                  <a:close/>
                  <a:moveTo>
                    <a:pt x="81" y="0"/>
                  </a:moveTo>
                  <a:cubicBezTo>
                    <a:pt x="81" y="0"/>
                    <a:pt x="81" y="0"/>
                    <a:pt x="81" y="0"/>
                  </a:cubicBezTo>
                  <a:cubicBezTo>
                    <a:pt x="76" y="30"/>
                    <a:pt x="76" y="30"/>
                    <a:pt x="76" y="30"/>
                  </a:cubicBezTo>
                  <a:cubicBezTo>
                    <a:pt x="73" y="30"/>
                    <a:pt x="73" y="30"/>
                    <a:pt x="73" y="30"/>
                  </a:cubicBezTo>
                  <a:cubicBezTo>
                    <a:pt x="73" y="30"/>
                    <a:pt x="72" y="39"/>
                    <a:pt x="69" y="53"/>
                  </a:cubicBezTo>
                  <a:cubicBezTo>
                    <a:pt x="69" y="138"/>
                    <a:pt x="69" y="138"/>
                    <a:pt x="69" y="138"/>
                  </a:cubicBezTo>
                  <a:cubicBezTo>
                    <a:pt x="74" y="142"/>
                    <a:pt x="74" y="142"/>
                    <a:pt x="74" y="142"/>
                  </a:cubicBezTo>
                  <a:cubicBezTo>
                    <a:pt x="69" y="147"/>
                    <a:pt x="69" y="147"/>
                    <a:pt x="69" y="147"/>
                  </a:cubicBezTo>
                  <a:cubicBezTo>
                    <a:pt x="69" y="161"/>
                    <a:pt x="69" y="161"/>
                    <a:pt x="69" y="161"/>
                  </a:cubicBezTo>
                  <a:cubicBezTo>
                    <a:pt x="81" y="150"/>
                    <a:pt x="81" y="150"/>
                    <a:pt x="81" y="150"/>
                  </a:cubicBezTo>
                  <a:cubicBezTo>
                    <a:pt x="81" y="150"/>
                    <a:pt x="81" y="150"/>
                    <a:pt x="81" y="150"/>
                  </a:cubicBezTo>
                  <a:cubicBezTo>
                    <a:pt x="81" y="135"/>
                    <a:pt x="81" y="135"/>
                    <a:pt x="81" y="135"/>
                  </a:cubicBezTo>
                  <a:cubicBezTo>
                    <a:pt x="81" y="135"/>
                    <a:pt x="81" y="135"/>
                    <a:pt x="81" y="135"/>
                  </a:cubicBezTo>
                  <a:cubicBezTo>
                    <a:pt x="71" y="125"/>
                    <a:pt x="71" y="125"/>
                    <a:pt x="71" y="125"/>
                  </a:cubicBezTo>
                  <a:cubicBezTo>
                    <a:pt x="73" y="118"/>
                    <a:pt x="73" y="114"/>
                    <a:pt x="73" y="114"/>
                  </a:cubicBezTo>
                  <a:cubicBezTo>
                    <a:pt x="81" y="114"/>
                    <a:pt x="81" y="114"/>
                    <a:pt x="81" y="114"/>
                  </a:cubicBezTo>
                  <a:cubicBezTo>
                    <a:pt x="81" y="114"/>
                    <a:pt x="81" y="114"/>
                    <a:pt x="81" y="114"/>
                  </a:cubicBezTo>
                  <a:cubicBezTo>
                    <a:pt x="81" y="114"/>
                    <a:pt x="81" y="114"/>
                    <a:pt x="81" y="114"/>
                  </a:cubicBezTo>
                  <a:cubicBezTo>
                    <a:pt x="81" y="97"/>
                    <a:pt x="81" y="97"/>
                    <a:pt x="81" y="97"/>
                  </a:cubicBezTo>
                  <a:cubicBezTo>
                    <a:pt x="81" y="97"/>
                    <a:pt x="81" y="97"/>
                    <a:pt x="81" y="97"/>
                  </a:cubicBezTo>
                  <a:cubicBezTo>
                    <a:pt x="78" y="97"/>
                    <a:pt x="78" y="97"/>
                    <a:pt x="78" y="97"/>
                  </a:cubicBezTo>
                  <a:cubicBezTo>
                    <a:pt x="79" y="88"/>
                    <a:pt x="81" y="59"/>
                    <a:pt x="81" y="59"/>
                  </a:cubicBezTo>
                  <a:cubicBezTo>
                    <a:pt x="81" y="59"/>
                    <a:pt x="81" y="59"/>
                    <a:pt x="81" y="59"/>
                  </a:cubicBezTo>
                  <a:cubicBezTo>
                    <a:pt x="81" y="59"/>
                    <a:pt x="81" y="59"/>
                    <a:pt x="81" y="59"/>
                  </a:cubicBezTo>
                  <a:lnTo>
                    <a:pt x="81" y="0"/>
                  </a:lnTo>
                  <a:close/>
                  <a:moveTo>
                    <a:pt x="0" y="199"/>
                  </a:moveTo>
                  <a:cubicBezTo>
                    <a:pt x="32" y="199"/>
                    <a:pt x="32" y="199"/>
                    <a:pt x="32" y="199"/>
                  </a:cubicBezTo>
                  <a:cubicBezTo>
                    <a:pt x="49" y="183"/>
                    <a:pt x="49" y="183"/>
                    <a:pt x="49" y="183"/>
                  </a:cubicBezTo>
                  <a:cubicBezTo>
                    <a:pt x="69" y="183"/>
                    <a:pt x="69" y="183"/>
                    <a:pt x="69" y="183"/>
                  </a:cubicBezTo>
                  <a:cubicBezTo>
                    <a:pt x="69" y="169"/>
                    <a:pt x="69" y="169"/>
                    <a:pt x="69" y="169"/>
                  </a:cubicBezTo>
                  <a:cubicBezTo>
                    <a:pt x="62" y="169"/>
                    <a:pt x="62" y="169"/>
                    <a:pt x="62" y="169"/>
                  </a:cubicBezTo>
                  <a:cubicBezTo>
                    <a:pt x="69" y="161"/>
                    <a:pt x="69" y="161"/>
                    <a:pt x="69" y="161"/>
                  </a:cubicBezTo>
                  <a:cubicBezTo>
                    <a:pt x="69" y="147"/>
                    <a:pt x="69" y="147"/>
                    <a:pt x="69" y="147"/>
                  </a:cubicBezTo>
                  <a:cubicBezTo>
                    <a:pt x="65" y="151"/>
                    <a:pt x="65" y="151"/>
                    <a:pt x="65" y="151"/>
                  </a:cubicBezTo>
                  <a:cubicBezTo>
                    <a:pt x="66" y="146"/>
                    <a:pt x="67" y="142"/>
                    <a:pt x="69" y="137"/>
                  </a:cubicBezTo>
                  <a:cubicBezTo>
                    <a:pt x="69" y="137"/>
                    <a:pt x="69" y="137"/>
                    <a:pt x="69" y="137"/>
                  </a:cubicBezTo>
                  <a:cubicBezTo>
                    <a:pt x="69" y="138"/>
                    <a:pt x="69" y="138"/>
                    <a:pt x="69" y="138"/>
                  </a:cubicBezTo>
                  <a:cubicBezTo>
                    <a:pt x="69" y="53"/>
                    <a:pt x="69" y="53"/>
                    <a:pt x="69" y="53"/>
                  </a:cubicBezTo>
                  <a:cubicBezTo>
                    <a:pt x="67" y="65"/>
                    <a:pt x="64" y="80"/>
                    <a:pt x="59" y="97"/>
                  </a:cubicBezTo>
                  <a:cubicBezTo>
                    <a:pt x="49" y="97"/>
                    <a:pt x="49" y="97"/>
                    <a:pt x="49" y="97"/>
                  </a:cubicBezTo>
                  <a:cubicBezTo>
                    <a:pt x="49" y="114"/>
                    <a:pt x="49" y="114"/>
                    <a:pt x="49" y="114"/>
                  </a:cubicBezTo>
                  <a:cubicBezTo>
                    <a:pt x="55" y="114"/>
                    <a:pt x="55" y="114"/>
                    <a:pt x="55" y="114"/>
                  </a:cubicBezTo>
                  <a:cubicBezTo>
                    <a:pt x="43" y="149"/>
                    <a:pt x="26" y="185"/>
                    <a:pt x="0" y="19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56" name="Freeform 324"/>
            <p:cNvSpPr>
              <a:spLocks noEditPoints="1"/>
            </p:cNvSpPr>
            <p:nvPr/>
          </p:nvSpPr>
          <p:spPr bwMode="auto">
            <a:xfrm>
              <a:off x="3498850" y="1793875"/>
              <a:ext cx="736600" cy="735013"/>
            </a:xfrm>
            <a:custGeom>
              <a:avLst/>
              <a:gdLst>
                <a:gd name="T0" fmla="*/ 98 w 196"/>
                <a:gd name="T1" fmla="*/ 196 h 196"/>
                <a:gd name="T2" fmla="*/ 196 w 196"/>
                <a:gd name="T3" fmla="*/ 98 h 196"/>
                <a:gd name="T4" fmla="*/ 98 w 196"/>
                <a:gd name="T5" fmla="*/ 0 h 196"/>
                <a:gd name="T6" fmla="*/ 98 w 196"/>
                <a:gd name="T7" fmla="*/ 69 h 196"/>
                <a:gd name="T8" fmla="*/ 127 w 196"/>
                <a:gd name="T9" fmla="*/ 98 h 196"/>
                <a:gd name="T10" fmla="*/ 98 w 196"/>
                <a:gd name="T11" fmla="*/ 126 h 196"/>
                <a:gd name="T12" fmla="*/ 98 w 196"/>
                <a:gd name="T13" fmla="*/ 196 h 196"/>
                <a:gd name="T14" fmla="*/ 98 w 196"/>
                <a:gd name="T15" fmla="*/ 0 h 196"/>
                <a:gd name="T16" fmla="*/ 0 w 196"/>
                <a:gd name="T17" fmla="*/ 98 h 196"/>
                <a:gd name="T18" fmla="*/ 98 w 196"/>
                <a:gd name="T19" fmla="*/ 196 h 196"/>
                <a:gd name="T20" fmla="*/ 98 w 196"/>
                <a:gd name="T21" fmla="*/ 196 h 196"/>
                <a:gd name="T22" fmla="*/ 98 w 196"/>
                <a:gd name="T23" fmla="*/ 126 h 196"/>
                <a:gd name="T24" fmla="*/ 98 w 196"/>
                <a:gd name="T25" fmla="*/ 126 h 196"/>
                <a:gd name="T26" fmla="*/ 98 w 196"/>
                <a:gd name="T27" fmla="*/ 126 h 196"/>
                <a:gd name="T28" fmla="*/ 70 w 196"/>
                <a:gd name="T29" fmla="*/ 98 h 196"/>
                <a:gd name="T30" fmla="*/ 98 w 196"/>
                <a:gd name="T31" fmla="*/ 69 h 196"/>
                <a:gd name="T32" fmla="*/ 98 w 196"/>
                <a:gd name="T33" fmla="*/ 69 h 196"/>
                <a:gd name="T34" fmla="*/ 98 w 196"/>
                <a:gd name="T35" fmla="*/ 0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96" h="196">
                  <a:moveTo>
                    <a:pt x="98" y="196"/>
                  </a:moveTo>
                  <a:cubicBezTo>
                    <a:pt x="152" y="196"/>
                    <a:pt x="196" y="152"/>
                    <a:pt x="196" y="98"/>
                  </a:cubicBezTo>
                  <a:cubicBezTo>
                    <a:pt x="196" y="44"/>
                    <a:pt x="152" y="0"/>
                    <a:pt x="98" y="0"/>
                  </a:cubicBezTo>
                  <a:cubicBezTo>
                    <a:pt x="98" y="69"/>
                    <a:pt x="98" y="69"/>
                    <a:pt x="98" y="69"/>
                  </a:cubicBezTo>
                  <a:cubicBezTo>
                    <a:pt x="114" y="69"/>
                    <a:pt x="127" y="82"/>
                    <a:pt x="127" y="98"/>
                  </a:cubicBezTo>
                  <a:cubicBezTo>
                    <a:pt x="127" y="113"/>
                    <a:pt x="114" y="126"/>
                    <a:pt x="98" y="126"/>
                  </a:cubicBezTo>
                  <a:lnTo>
                    <a:pt x="98" y="196"/>
                  </a:lnTo>
                  <a:close/>
                  <a:moveTo>
                    <a:pt x="98" y="0"/>
                  </a:moveTo>
                  <a:cubicBezTo>
                    <a:pt x="44" y="0"/>
                    <a:pt x="0" y="44"/>
                    <a:pt x="0" y="98"/>
                  </a:cubicBezTo>
                  <a:cubicBezTo>
                    <a:pt x="0" y="152"/>
                    <a:pt x="44" y="196"/>
                    <a:pt x="98" y="196"/>
                  </a:cubicBezTo>
                  <a:cubicBezTo>
                    <a:pt x="98" y="196"/>
                    <a:pt x="98" y="196"/>
                    <a:pt x="98" y="196"/>
                  </a:cubicBezTo>
                  <a:cubicBezTo>
                    <a:pt x="98" y="126"/>
                    <a:pt x="98" y="126"/>
                    <a:pt x="98" y="126"/>
                  </a:cubicBezTo>
                  <a:cubicBezTo>
                    <a:pt x="98" y="126"/>
                    <a:pt x="98" y="126"/>
                    <a:pt x="98" y="126"/>
                  </a:cubicBezTo>
                  <a:cubicBezTo>
                    <a:pt x="98" y="126"/>
                    <a:pt x="98" y="126"/>
                    <a:pt x="98" y="126"/>
                  </a:cubicBezTo>
                  <a:cubicBezTo>
                    <a:pt x="83" y="126"/>
                    <a:pt x="70" y="113"/>
                    <a:pt x="70" y="98"/>
                  </a:cubicBezTo>
                  <a:cubicBezTo>
                    <a:pt x="70" y="82"/>
                    <a:pt x="83" y="69"/>
                    <a:pt x="98" y="69"/>
                  </a:cubicBezTo>
                  <a:cubicBezTo>
                    <a:pt x="98" y="69"/>
                    <a:pt x="98" y="69"/>
                    <a:pt x="98" y="69"/>
                  </a:cubicBezTo>
                  <a:cubicBezTo>
                    <a:pt x="98" y="0"/>
                    <a:pt x="98" y="0"/>
                    <a:pt x="9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57" name="Freeform 325"/>
            <p:cNvSpPr>
              <a:spLocks noEditPoints="1"/>
            </p:cNvSpPr>
            <p:nvPr/>
          </p:nvSpPr>
          <p:spPr bwMode="auto">
            <a:xfrm>
              <a:off x="3781425" y="2074863"/>
              <a:ext cx="171450" cy="173038"/>
            </a:xfrm>
            <a:custGeom>
              <a:avLst/>
              <a:gdLst>
                <a:gd name="T0" fmla="*/ 23 w 46"/>
                <a:gd name="T1" fmla="*/ 46 h 46"/>
                <a:gd name="T2" fmla="*/ 46 w 46"/>
                <a:gd name="T3" fmla="*/ 23 h 46"/>
                <a:gd name="T4" fmla="*/ 23 w 46"/>
                <a:gd name="T5" fmla="*/ 0 h 46"/>
                <a:gd name="T6" fmla="*/ 23 w 46"/>
                <a:gd name="T7" fmla="*/ 7 h 46"/>
                <a:gd name="T8" fmla="*/ 39 w 46"/>
                <a:gd name="T9" fmla="*/ 23 h 46"/>
                <a:gd name="T10" fmla="*/ 23 w 46"/>
                <a:gd name="T11" fmla="*/ 39 h 46"/>
                <a:gd name="T12" fmla="*/ 23 w 46"/>
                <a:gd name="T13" fmla="*/ 46 h 46"/>
                <a:gd name="T14" fmla="*/ 23 w 46"/>
                <a:gd name="T15" fmla="*/ 0 h 46"/>
                <a:gd name="T16" fmla="*/ 0 w 46"/>
                <a:gd name="T17" fmla="*/ 23 h 46"/>
                <a:gd name="T18" fmla="*/ 23 w 46"/>
                <a:gd name="T19" fmla="*/ 46 h 46"/>
                <a:gd name="T20" fmla="*/ 23 w 46"/>
                <a:gd name="T21" fmla="*/ 46 h 46"/>
                <a:gd name="T22" fmla="*/ 23 w 46"/>
                <a:gd name="T23" fmla="*/ 39 h 46"/>
                <a:gd name="T24" fmla="*/ 23 w 46"/>
                <a:gd name="T25" fmla="*/ 39 h 46"/>
                <a:gd name="T26" fmla="*/ 23 w 46"/>
                <a:gd name="T27" fmla="*/ 39 h 46"/>
                <a:gd name="T28" fmla="*/ 7 w 46"/>
                <a:gd name="T29" fmla="*/ 23 h 46"/>
                <a:gd name="T30" fmla="*/ 23 w 46"/>
                <a:gd name="T31" fmla="*/ 7 h 46"/>
                <a:gd name="T32" fmla="*/ 23 w 46"/>
                <a:gd name="T33" fmla="*/ 7 h 46"/>
                <a:gd name="T34" fmla="*/ 23 w 46"/>
                <a:gd name="T35"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 h="46">
                  <a:moveTo>
                    <a:pt x="23" y="46"/>
                  </a:moveTo>
                  <a:cubicBezTo>
                    <a:pt x="36" y="46"/>
                    <a:pt x="46" y="35"/>
                    <a:pt x="46" y="23"/>
                  </a:cubicBezTo>
                  <a:cubicBezTo>
                    <a:pt x="46" y="10"/>
                    <a:pt x="36" y="0"/>
                    <a:pt x="23" y="0"/>
                  </a:cubicBezTo>
                  <a:cubicBezTo>
                    <a:pt x="23" y="7"/>
                    <a:pt x="23" y="7"/>
                    <a:pt x="23" y="7"/>
                  </a:cubicBezTo>
                  <a:cubicBezTo>
                    <a:pt x="32" y="7"/>
                    <a:pt x="39" y="14"/>
                    <a:pt x="39" y="23"/>
                  </a:cubicBezTo>
                  <a:cubicBezTo>
                    <a:pt x="39" y="32"/>
                    <a:pt x="32" y="39"/>
                    <a:pt x="23" y="39"/>
                  </a:cubicBezTo>
                  <a:lnTo>
                    <a:pt x="23" y="46"/>
                  </a:lnTo>
                  <a:close/>
                  <a:moveTo>
                    <a:pt x="23" y="0"/>
                  </a:moveTo>
                  <a:cubicBezTo>
                    <a:pt x="11" y="0"/>
                    <a:pt x="0" y="10"/>
                    <a:pt x="0" y="23"/>
                  </a:cubicBezTo>
                  <a:cubicBezTo>
                    <a:pt x="0" y="35"/>
                    <a:pt x="11" y="46"/>
                    <a:pt x="23" y="46"/>
                  </a:cubicBezTo>
                  <a:cubicBezTo>
                    <a:pt x="23" y="46"/>
                    <a:pt x="23" y="46"/>
                    <a:pt x="23" y="46"/>
                  </a:cubicBezTo>
                  <a:cubicBezTo>
                    <a:pt x="23" y="39"/>
                    <a:pt x="23" y="39"/>
                    <a:pt x="23" y="39"/>
                  </a:cubicBezTo>
                  <a:cubicBezTo>
                    <a:pt x="23" y="39"/>
                    <a:pt x="23" y="39"/>
                    <a:pt x="23" y="39"/>
                  </a:cubicBezTo>
                  <a:cubicBezTo>
                    <a:pt x="23" y="39"/>
                    <a:pt x="23" y="39"/>
                    <a:pt x="23" y="39"/>
                  </a:cubicBezTo>
                  <a:cubicBezTo>
                    <a:pt x="14" y="39"/>
                    <a:pt x="7" y="32"/>
                    <a:pt x="7" y="23"/>
                  </a:cubicBezTo>
                  <a:cubicBezTo>
                    <a:pt x="7" y="14"/>
                    <a:pt x="14" y="7"/>
                    <a:pt x="23" y="7"/>
                  </a:cubicBezTo>
                  <a:cubicBezTo>
                    <a:pt x="23" y="7"/>
                    <a:pt x="23" y="7"/>
                    <a:pt x="23" y="7"/>
                  </a:cubicBezTo>
                  <a:cubicBezTo>
                    <a:pt x="23" y="0"/>
                    <a:pt x="23" y="0"/>
                    <a:pt x="2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58" name="Freeform 326"/>
            <p:cNvSpPr>
              <a:spLocks noEditPoints="1"/>
            </p:cNvSpPr>
            <p:nvPr/>
          </p:nvSpPr>
          <p:spPr bwMode="auto">
            <a:xfrm>
              <a:off x="7597775" y="2435225"/>
              <a:ext cx="266700" cy="555625"/>
            </a:xfrm>
            <a:custGeom>
              <a:avLst/>
              <a:gdLst>
                <a:gd name="T0" fmla="*/ 36 w 71"/>
                <a:gd name="T1" fmla="*/ 127 h 148"/>
                <a:gd name="T2" fmla="*/ 71 w 71"/>
                <a:gd name="T3" fmla="*/ 143 h 148"/>
                <a:gd name="T4" fmla="*/ 69 w 71"/>
                <a:gd name="T5" fmla="*/ 15 h 148"/>
                <a:gd name="T6" fmla="*/ 36 w 71"/>
                <a:gd name="T7" fmla="*/ 0 h 148"/>
                <a:gd name="T8" fmla="*/ 36 w 71"/>
                <a:gd name="T9" fmla="*/ 20 h 148"/>
                <a:gd name="T10" fmla="*/ 61 w 71"/>
                <a:gd name="T11" fmla="*/ 27 h 148"/>
                <a:gd name="T12" fmla="*/ 58 w 71"/>
                <a:gd name="T13" fmla="*/ 28 h 148"/>
                <a:gd name="T14" fmla="*/ 36 w 71"/>
                <a:gd name="T15" fmla="*/ 24 h 148"/>
                <a:gd name="T16" fmla="*/ 36 w 71"/>
                <a:gd name="T17" fmla="*/ 40 h 148"/>
                <a:gd name="T18" fmla="*/ 60 w 71"/>
                <a:gd name="T19" fmla="*/ 44 h 148"/>
                <a:gd name="T20" fmla="*/ 59 w 71"/>
                <a:gd name="T21" fmla="*/ 48 h 148"/>
                <a:gd name="T22" fmla="*/ 53 w 71"/>
                <a:gd name="T23" fmla="*/ 46 h 148"/>
                <a:gd name="T24" fmla="*/ 36 w 71"/>
                <a:gd name="T25" fmla="*/ 44 h 148"/>
                <a:gd name="T26" fmla="*/ 36 w 71"/>
                <a:gd name="T27" fmla="*/ 60 h 148"/>
                <a:gd name="T28" fmla="*/ 61 w 71"/>
                <a:gd name="T29" fmla="*/ 67 h 148"/>
                <a:gd name="T30" fmla="*/ 58 w 71"/>
                <a:gd name="T31" fmla="*/ 68 h 148"/>
                <a:gd name="T32" fmla="*/ 36 w 71"/>
                <a:gd name="T33" fmla="*/ 64 h 148"/>
                <a:gd name="T34" fmla="*/ 36 w 71"/>
                <a:gd name="T35" fmla="*/ 127 h 148"/>
                <a:gd name="T36" fmla="*/ 36 w 71"/>
                <a:gd name="T37" fmla="*/ 127 h 148"/>
                <a:gd name="T38" fmla="*/ 18 w 71"/>
                <a:gd name="T39" fmla="*/ 66 h 148"/>
                <a:gd name="T40" fmla="*/ 11 w 71"/>
                <a:gd name="T41" fmla="*/ 67 h 148"/>
                <a:gd name="T42" fmla="*/ 12 w 71"/>
                <a:gd name="T43" fmla="*/ 64 h 148"/>
                <a:gd name="T44" fmla="*/ 36 w 71"/>
                <a:gd name="T45" fmla="*/ 44 h 148"/>
                <a:gd name="T46" fmla="*/ 13 w 71"/>
                <a:gd name="T47" fmla="*/ 48 h 148"/>
                <a:gd name="T48" fmla="*/ 12 w 71"/>
                <a:gd name="T49" fmla="*/ 44 h 148"/>
                <a:gd name="T50" fmla="*/ 36 w 71"/>
                <a:gd name="T51" fmla="*/ 40 h 148"/>
                <a:gd name="T52" fmla="*/ 18 w 71"/>
                <a:gd name="T53" fmla="*/ 26 h 148"/>
                <a:gd name="T54" fmla="*/ 11 w 71"/>
                <a:gd name="T55" fmla="*/ 27 h 148"/>
                <a:gd name="T56" fmla="*/ 12 w 71"/>
                <a:gd name="T57" fmla="*/ 24 h 148"/>
                <a:gd name="T58" fmla="*/ 36 w 71"/>
                <a:gd name="T59" fmla="*/ 0 h 148"/>
                <a:gd name="T60" fmla="*/ 1 w 71"/>
                <a:gd name="T61" fmla="*/ 32 h 148"/>
                <a:gd name="T62" fmla="*/ 2 w 71"/>
                <a:gd name="T63" fmla="*/ 143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1" h="148">
                  <a:moveTo>
                    <a:pt x="36" y="127"/>
                  </a:moveTo>
                  <a:cubicBezTo>
                    <a:pt x="36" y="127"/>
                    <a:pt x="36" y="127"/>
                    <a:pt x="36" y="127"/>
                  </a:cubicBezTo>
                  <a:cubicBezTo>
                    <a:pt x="52" y="127"/>
                    <a:pt x="66" y="131"/>
                    <a:pt x="70" y="143"/>
                  </a:cubicBezTo>
                  <a:cubicBezTo>
                    <a:pt x="71" y="148"/>
                    <a:pt x="71" y="148"/>
                    <a:pt x="71" y="143"/>
                  </a:cubicBezTo>
                  <a:cubicBezTo>
                    <a:pt x="71" y="120"/>
                    <a:pt x="71" y="55"/>
                    <a:pt x="71" y="32"/>
                  </a:cubicBezTo>
                  <a:cubicBezTo>
                    <a:pt x="71" y="27"/>
                    <a:pt x="71" y="20"/>
                    <a:pt x="69" y="15"/>
                  </a:cubicBezTo>
                  <a:cubicBezTo>
                    <a:pt x="65" y="3"/>
                    <a:pt x="52" y="0"/>
                    <a:pt x="36" y="0"/>
                  </a:cubicBezTo>
                  <a:cubicBezTo>
                    <a:pt x="36" y="0"/>
                    <a:pt x="36" y="0"/>
                    <a:pt x="36" y="0"/>
                  </a:cubicBezTo>
                  <a:cubicBezTo>
                    <a:pt x="36" y="20"/>
                    <a:pt x="36" y="20"/>
                    <a:pt x="36" y="20"/>
                  </a:cubicBezTo>
                  <a:cubicBezTo>
                    <a:pt x="36" y="20"/>
                    <a:pt x="36" y="20"/>
                    <a:pt x="36" y="20"/>
                  </a:cubicBezTo>
                  <a:cubicBezTo>
                    <a:pt x="46" y="20"/>
                    <a:pt x="54" y="21"/>
                    <a:pt x="60" y="24"/>
                  </a:cubicBezTo>
                  <a:cubicBezTo>
                    <a:pt x="61" y="25"/>
                    <a:pt x="61" y="26"/>
                    <a:pt x="61" y="27"/>
                  </a:cubicBezTo>
                  <a:cubicBezTo>
                    <a:pt x="60" y="28"/>
                    <a:pt x="60" y="28"/>
                    <a:pt x="59" y="28"/>
                  </a:cubicBezTo>
                  <a:cubicBezTo>
                    <a:pt x="59" y="28"/>
                    <a:pt x="58" y="28"/>
                    <a:pt x="58" y="28"/>
                  </a:cubicBezTo>
                  <a:cubicBezTo>
                    <a:pt x="57" y="27"/>
                    <a:pt x="55" y="26"/>
                    <a:pt x="53" y="26"/>
                  </a:cubicBezTo>
                  <a:cubicBezTo>
                    <a:pt x="49" y="25"/>
                    <a:pt x="43" y="24"/>
                    <a:pt x="36" y="24"/>
                  </a:cubicBezTo>
                  <a:cubicBezTo>
                    <a:pt x="36" y="24"/>
                    <a:pt x="36" y="24"/>
                    <a:pt x="36" y="24"/>
                  </a:cubicBezTo>
                  <a:cubicBezTo>
                    <a:pt x="36" y="40"/>
                    <a:pt x="36" y="40"/>
                    <a:pt x="36" y="40"/>
                  </a:cubicBezTo>
                  <a:cubicBezTo>
                    <a:pt x="36" y="40"/>
                    <a:pt x="36" y="40"/>
                    <a:pt x="36" y="40"/>
                  </a:cubicBezTo>
                  <a:cubicBezTo>
                    <a:pt x="46" y="40"/>
                    <a:pt x="54" y="41"/>
                    <a:pt x="60" y="44"/>
                  </a:cubicBezTo>
                  <a:cubicBezTo>
                    <a:pt x="61" y="45"/>
                    <a:pt x="61" y="46"/>
                    <a:pt x="61" y="47"/>
                  </a:cubicBezTo>
                  <a:cubicBezTo>
                    <a:pt x="60" y="47"/>
                    <a:pt x="60" y="48"/>
                    <a:pt x="59" y="48"/>
                  </a:cubicBezTo>
                  <a:cubicBezTo>
                    <a:pt x="59" y="48"/>
                    <a:pt x="58" y="48"/>
                    <a:pt x="58" y="48"/>
                  </a:cubicBezTo>
                  <a:cubicBezTo>
                    <a:pt x="57" y="47"/>
                    <a:pt x="55" y="46"/>
                    <a:pt x="53" y="46"/>
                  </a:cubicBezTo>
                  <a:cubicBezTo>
                    <a:pt x="49" y="44"/>
                    <a:pt x="43" y="44"/>
                    <a:pt x="36" y="44"/>
                  </a:cubicBezTo>
                  <a:cubicBezTo>
                    <a:pt x="36" y="44"/>
                    <a:pt x="36" y="44"/>
                    <a:pt x="36" y="44"/>
                  </a:cubicBezTo>
                  <a:cubicBezTo>
                    <a:pt x="36" y="60"/>
                    <a:pt x="36" y="60"/>
                    <a:pt x="36" y="60"/>
                  </a:cubicBezTo>
                  <a:cubicBezTo>
                    <a:pt x="36" y="60"/>
                    <a:pt x="36" y="60"/>
                    <a:pt x="36" y="60"/>
                  </a:cubicBezTo>
                  <a:cubicBezTo>
                    <a:pt x="46" y="60"/>
                    <a:pt x="54" y="61"/>
                    <a:pt x="60" y="64"/>
                  </a:cubicBezTo>
                  <a:cubicBezTo>
                    <a:pt x="61" y="64"/>
                    <a:pt x="61" y="66"/>
                    <a:pt x="61" y="67"/>
                  </a:cubicBezTo>
                  <a:cubicBezTo>
                    <a:pt x="60" y="67"/>
                    <a:pt x="60" y="68"/>
                    <a:pt x="59" y="68"/>
                  </a:cubicBezTo>
                  <a:cubicBezTo>
                    <a:pt x="59" y="68"/>
                    <a:pt x="58" y="68"/>
                    <a:pt x="58" y="68"/>
                  </a:cubicBezTo>
                  <a:cubicBezTo>
                    <a:pt x="57" y="67"/>
                    <a:pt x="55" y="66"/>
                    <a:pt x="53" y="66"/>
                  </a:cubicBezTo>
                  <a:cubicBezTo>
                    <a:pt x="49" y="64"/>
                    <a:pt x="43" y="64"/>
                    <a:pt x="36" y="64"/>
                  </a:cubicBezTo>
                  <a:cubicBezTo>
                    <a:pt x="36" y="64"/>
                    <a:pt x="36" y="64"/>
                    <a:pt x="36" y="64"/>
                  </a:cubicBezTo>
                  <a:lnTo>
                    <a:pt x="36" y="127"/>
                  </a:lnTo>
                  <a:close/>
                  <a:moveTo>
                    <a:pt x="2" y="143"/>
                  </a:moveTo>
                  <a:cubicBezTo>
                    <a:pt x="6" y="131"/>
                    <a:pt x="19" y="127"/>
                    <a:pt x="36" y="127"/>
                  </a:cubicBezTo>
                  <a:cubicBezTo>
                    <a:pt x="36" y="64"/>
                    <a:pt x="36" y="64"/>
                    <a:pt x="36" y="64"/>
                  </a:cubicBezTo>
                  <a:cubicBezTo>
                    <a:pt x="29" y="64"/>
                    <a:pt x="23" y="64"/>
                    <a:pt x="18" y="66"/>
                  </a:cubicBezTo>
                  <a:cubicBezTo>
                    <a:pt x="16" y="66"/>
                    <a:pt x="15" y="67"/>
                    <a:pt x="13" y="68"/>
                  </a:cubicBezTo>
                  <a:cubicBezTo>
                    <a:pt x="12" y="68"/>
                    <a:pt x="11" y="68"/>
                    <a:pt x="11" y="67"/>
                  </a:cubicBezTo>
                  <a:cubicBezTo>
                    <a:pt x="10" y="66"/>
                    <a:pt x="11" y="64"/>
                    <a:pt x="12" y="64"/>
                  </a:cubicBezTo>
                  <a:cubicBezTo>
                    <a:pt x="12" y="64"/>
                    <a:pt x="12" y="64"/>
                    <a:pt x="12" y="64"/>
                  </a:cubicBezTo>
                  <a:cubicBezTo>
                    <a:pt x="18" y="61"/>
                    <a:pt x="25" y="60"/>
                    <a:pt x="36" y="60"/>
                  </a:cubicBezTo>
                  <a:cubicBezTo>
                    <a:pt x="36" y="44"/>
                    <a:pt x="36" y="44"/>
                    <a:pt x="36" y="44"/>
                  </a:cubicBezTo>
                  <a:cubicBezTo>
                    <a:pt x="29" y="44"/>
                    <a:pt x="23" y="44"/>
                    <a:pt x="18" y="46"/>
                  </a:cubicBezTo>
                  <a:cubicBezTo>
                    <a:pt x="16" y="46"/>
                    <a:pt x="15" y="47"/>
                    <a:pt x="13" y="48"/>
                  </a:cubicBezTo>
                  <a:cubicBezTo>
                    <a:pt x="12" y="48"/>
                    <a:pt x="11" y="48"/>
                    <a:pt x="11" y="47"/>
                  </a:cubicBezTo>
                  <a:cubicBezTo>
                    <a:pt x="10" y="46"/>
                    <a:pt x="11" y="45"/>
                    <a:pt x="12" y="44"/>
                  </a:cubicBezTo>
                  <a:cubicBezTo>
                    <a:pt x="12" y="44"/>
                    <a:pt x="12" y="44"/>
                    <a:pt x="12" y="44"/>
                  </a:cubicBezTo>
                  <a:cubicBezTo>
                    <a:pt x="18" y="41"/>
                    <a:pt x="25" y="40"/>
                    <a:pt x="36" y="40"/>
                  </a:cubicBezTo>
                  <a:cubicBezTo>
                    <a:pt x="36" y="24"/>
                    <a:pt x="36" y="24"/>
                    <a:pt x="36" y="24"/>
                  </a:cubicBezTo>
                  <a:cubicBezTo>
                    <a:pt x="29" y="24"/>
                    <a:pt x="23" y="25"/>
                    <a:pt x="18" y="26"/>
                  </a:cubicBezTo>
                  <a:cubicBezTo>
                    <a:pt x="16" y="26"/>
                    <a:pt x="15" y="27"/>
                    <a:pt x="13" y="28"/>
                  </a:cubicBezTo>
                  <a:cubicBezTo>
                    <a:pt x="12" y="28"/>
                    <a:pt x="11" y="28"/>
                    <a:pt x="11" y="27"/>
                  </a:cubicBezTo>
                  <a:cubicBezTo>
                    <a:pt x="10" y="26"/>
                    <a:pt x="11" y="25"/>
                    <a:pt x="12" y="24"/>
                  </a:cubicBezTo>
                  <a:cubicBezTo>
                    <a:pt x="12" y="24"/>
                    <a:pt x="12" y="24"/>
                    <a:pt x="12" y="24"/>
                  </a:cubicBezTo>
                  <a:cubicBezTo>
                    <a:pt x="18" y="21"/>
                    <a:pt x="25" y="20"/>
                    <a:pt x="36" y="20"/>
                  </a:cubicBezTo>
                  <a:cubicBezTo>
                    <a:pt x="36" y="0"/>
                    <a:pt x="36" y="0"/>
                    <a:pt x="36" y="0"/>
                  </a:cubicBezTo>
                  <a:cubicBezTo>
                    <a:pt x="20" y="0"/>
                    <a:pt x="6" y="3"/>
                    <a:pt x="2" y="15"/>
                  </a:cubicBezTo>
                  <a:cubicBezTo>
                    <a:pt x="1" y="20"/>
                    <a:pt x="1" y="27"/>
                    <a:pt x="1" y="32"/>
                  </a:cubicBezTo>
                  <a:cubicBezTo>
                    <a:pt x="1" y="55"/>
                    <a:pt x="1" y="120"/>
                    <a:pt x="1" y="143"/>
                  </a:cubicBezTo>
                  <a:cubicBezTo>
                    <a:pt x="1" y="148"/>
                    <a:pt x="0" y="148"/>
                    <a:pt x="2" y="1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59" name="Freeform 327"/>
            <p:cNvSpPr>
              <a:spLocks noEditPoints="1"/>
            </p:cNvSpPr>
            <p:nvPr/>
          </p:nvSpPr>
          <p:spPr bwMode="auto">
            <a:xfrm>
              <a:off x="7886700" y="2435225"/>
              <a:ext cx="261938" cy="555625"/>
            </a:xfrm>
            <a:custGeom>
              <a:avLst/>
              <a:gdLst>
                <a:gd name="T0" fmla="*/ 70 w 70"/>
                <a:gd name="T1" fmla="*/ 143 h 148"/>
                <a:gd name="T2" fmla="*/ 69 w 70"/>
                <a:gd name="T3" fmla="*/ 15 h 148"/>
                <a:gd name="T4" fmla="*/ 35 w 70"/>
                <a:gd name="T5" fmla="*/ 20 h 148"/>
                <a:gd name="T6" fmla="*/ 60 w 70"/>
                <a:gd name="T7" fmla="*/ 27 h 148"/>
                <a:gd name="T8" fmla="*/ 58 w 70"/>
                <a:gd name="T9" fmla="*/ 28 h 148"/>
                <a:gd name="T10" fmla="*/ 53 w 70"/>
                <a:gd name="T11" fmla="*/ 26 h 148"/>
                <a:gd name="T12" fmla="*/ 35 w 70"/>
                <a:gd name="T13" fmla="*/ 40 h 148"/>
                <a:gd name="T14" fmla="*/ 60 w 70"/>
                <a:gd name="T15" fmla="*/ 47 h 148"/>
                <a:gd name="T16" fmla="*/ 58 w 70"/>
                <a:gd name="T17" fmla="*/ 48 h 148"/>
                <a:gd name="T18" fmla="*/ 53 w 70"/>
                <a:gd name="T19" fmla="*/ 46 h 148"/>
                <a:gd name="T20" fmla="*/ 35 w 70"/>
                <a:gd name="T21" fmla="*/ 60 h 148"/>
                <a:gd name="T22" fmla="*/ 60 w 70"/>
                <a:gd name="T23" fmla="*/ 67 h 148"/>
                <a:gd name="T24" fmla="*/ 58 w 70"/>
                <a:gd name="T25" fmla="*/ 68 h 148"/>
                <a:gd name="T26" fmla="*/ 53 w 70"/>
                <a:gd name="T27" fmla="*/ 66 h 148"/>
                <a:gd name="T28" fmla="*/ 35 w 70"/>
                <a:gd name="T29" fmla="*/ 127 h 148"/>
                <a:gd name="T30" fmla="*/ 69 w 70"/>
                <a:gd name="T31" fmla="*/ 143 h 148"/>
                <a:gd name="T32" fmla="*/ 35 w 70"/>
                <a:gd name="T33" fmla="*/ 0 h 148"/>
                <a:gd name="T34" fmla="*/ 0 w 70"/>
                <a:gd name="T35" fmla="*/ 32 h 148"/>
                <a:gd name="T36" fmla="*/ 1 w 70"/>
                <a:gd name="T37" fmla="*/ 143 h 148"/>
                <a:gd name="T38" fmla="*/ 35 w 70"/>
                <a:gd name="T39" fmla="*/ 64 h 148"/>
                <a:gd name="T40" fmla="*/ 18 w 70"/>
                <a:gd name="T41" fmla="*/ 66 h 148"/>
                <a:gd name="T42" fmla="*/ 10 w 70"/>
                <a:gd name="T43" fmla="*/ 67 h 148"/>
                <a:gd name="T44" fmla="*/ 35 w 70"/>
                <a:gd name="T45" fmla="*/ 60 h 148"/>
                <a:gd name="T46" fmla="*/ 35 w 70"/>
                <a:gd name="T47" fmla="*/ 44 h 148"/>
                <a:gd name="T48" fmla="*/ 18 w 70"/>
                <a:gd name="T49" fmla="*/ 46 h 148"/>
                <a:gd name="T50" fmla="*/ 10 w 70"/>
                <a:gd name="T51" fmla="*/ 47 h 148"/>
                <a:gd name="T52" fmla="*/ 35 w 70"/>
                <a:gd name="T53" fmla="*/ 40 h 148"/>
                <a:gd name="T54" fmla="*/ 35 w 70"/>
                <a:gd name="T55" fmla="*/ 24 h 148"/>
                <a:gd name="T56" fmla="*/ 18 w 70"/>
                <a:gd name="T57" fmla="*/ 26 h 148"/>
                <a:gd name="T58" fmla="*/ 10 w 70"/>
                <a:gd name="T59" fmla="*/ 27 h 148"/>
                <a:gd name="T60" fmla="*/ 35 w 70"/>
                <a:gd name="T61" fmla="*/ 20 h 148"/>
                <a:gd name="T62" fmla="*/ 35 w 70"/>
                <a:gd name="T63"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0" h="148">
                  <a:moveTo>
                    <a:pt x="69" y="143"/>
                  </a:moveTo>
                  <a:cubicBezTo>
                    <a:pt x="70" y="148"/>
                    <a:pt x="70" y="148"/>
                    <a:pt x="70" y="143"/>
                  </a:cubicBezTo>
                  <a:cubicBezTo>
                    <a:pt x="70" y="120"/>
                    <a:pt x="70" y="55"/>
                    <a:pt x="70" y="32"/>
                  </a:cubicBezTo>
                  <a:cubicBezTo>
                    <a:pt x="70" y="27"/>
                    <a:pt x="70" y="20"/>
                    <a:pt x="69" y="15"/>
                  </a:cubicBezTo>
                  <a:cubicBezTo>
                    <a:pt x="65" y="3"/>
                    <a:pt x="51" y="0"/>
                    <a:pt x="35" y="0"/>
                  </a:cubicBezTo>
                  <a:cubicBezTo>
                    <a:pt x="35" y="20"/>
                    <a:pt x="35" y="20"/>
                    <a:pt x="35" y="20"/>
                  </a:cubicBezTo>
                  <a:cubicBezTo>
                    <a:pt x="46" y="20"/>
                    <a:pt x="53" y="21"/>
                    <a:pt x="59" y="24"/>
                  </a:cubicBezTo>
                  <a:cubicBezTo>
                    <a:pt x="60" y="25"/>
                    <a:pt x="61" y="26"/>
                    <a:pt x="60" y="27"/>
                  </a:cubicBezTo>
                  <a:cubicBezTo>
                    <a:pt x="60" y="27"/>
                    <a:pt x="60" y="27"/>
                    <a:pt x="60" y="27"/>
                  </a:cubicBezTo>
                  <a:cubicBezTo>
                    <a:pt x="60" y="28"/>
                    <a:pt x="59" y="28"/>
                    <a:pt x="58" y="28"/>
                  </a:cubicBezTo>
                  <a:cubicBezTo>
                    <a:pt x="58" y="28"/>
                    <a:pt x="58" y="28"/>
                    <a:pt x="57" y="28"/>
                  </a:cubicBezTo>
                  <a:cubicBezTo>
                    <a:pt x="56" y="27"/>
                    <a:pt x="54" y="26"/>
                    <a:pt x="53" y="26"/>
                  </a:cubicBezTo>
                  <a:cubicBezTo>
                    <a:pt x="48" y="25"/>
                    <a:pt x="42" y="24"/>
                    <a:pt x="35" y="24"/>
                  </a:cubicBezTo>
                  <a:cubicBezTo>
                    <a:pt x="35" y="40"/>
                    <a:pt x="35" y="40"/>
                    <a:pt x="35" y="40"/>
                  </a:cubicBezTo>
                  <a:cubicBezTo>
                    <a:pt x="46" y="40"/>
                    <a:pt x="53" y="41"/>
                    <a:pt x="59" y="44"/>
                  </a:cubicBezTo>
                  <a:cubicBezTo>
                    <a:pt x="60" y="45"/>
                    <a:pt x="61" y="46"/>
                    <a:pt x="60" y="47"/>
                  </a:cubicBezTo>
                  <a:cubicBezTo>
                    <a:pt x="60" y="47"/>
                    <a:pt x="60" y="47"/>
                    <a:pt x="60" y="47"/>
                  </a:cubicBezTo>
                  <a:cubicBezTo>
                    <a:pt x="60" y="47"/>
                    <a:pt x="59" y="48"/>
                    <a:pt x="58" y="48"/>
                  </a:cubicBezTo>
                  <a:cubicBezTo>
                    <a:pt x="58" y="48"/>
                    <a:pt x="58" y="48"/>
                    <a:pt x="57" y="48"/>
                  </a:cubicBezTo>
                  <a:cubicBezTo>
                    <a:pt x="56" y="47"/>
                    <a:pt x="54" y="46"/>
                    <a:pt x="53" y="46"/>
                  </a:cubicBezTo>
                  <a:cubicBezTo>
                    <a:pt x="48" y="44"/>
                    <a:pt x="42" y="44"/>
                    <a:pt x="35" y="44"/>
                  </a:cubicBezTo>
                  <a:cubicBezTo>
                    <a:pt x="35" y="60"/>
                    <a:pt x="35" y="60"/>
                    <a:pt x="35" y="60"/>
                  </a:cubicBezTo>
                  <a:cubicBezTo>
                    <a:pt x="46" y="60"/>
                    <a:pt x="53" y="61"/>
                    <a:pt x="59" y="64"/>
                  </a:cubicBezTo>
                  <a:cubicBezTo>
                    <a:pt x="60" y="64"/>
                    <a:pt x="61" y="66"/>
                    <a:pt x="60" y="67"/>
                  </a:cubicBezTo>
                  <a:cubicBezTo>
                    <a:pt x="60" y="67"/>
                    <a:pt x="60" y="67"/>
                    <a:pt x="60" y="67"/>
                  </a:cubicBezTo>
                  <a:cubicBezTo>
                    <a:pt x="60" y="67"/>
                    <a:pt x="59" y="68"/>
                    <a:pt x="58" y="68"/>
                  </a:cubicBezTo>
                  <a:cubicBezTo>
                    <a:pt x="58" y="68"/>
                    <a:pt x="58" y="68"/>
                    <a:pt x="57" y="68"/>
                  </a:cubicBezTo>
                  <a:cubicBezTo>
                    <a:pt x="56" y="67"/>
                    <a:pt x="54" y="66"/>
                    <a:pt x="53" y="66"/>
                  </a:cubicBezTo>
                  <a:cubicBezTo>
                    <a:pt x="48" y="64"/>
                    <a:pt x="42" y="64"/>
                    <a:pt x="35" y="64"/>
                  </a:cubicBezTo>
                  <a:cubicBezTo>
                    <a:pt x="35" y="127"/>
                    <a:pt x="35" y="127"/>
                    <a:pt x="35" y="127"/>
                  </a:cubicBezTo>
                  <a:cubicBezTo>
                    <a:pt x="35" y="127"/>
                    <a:pt x="35" y="127"/>
                    <a:pt x="35" y="127"/>
                  </a:cubicBezTo>
                  <a:cubicBezTo>
                    <a:pt x="52" y="127"/>
                    <a:pt x="65" y="131"/>
                    <a:pt x="69" y="143"/>
                  </a:cubicBezTo>
                  <a:close/>
                  <a:moveTo>
                    <a:pt x="35" y="0"/>
                  </a:moveTo>
                  <a:cubicBezTo>
                    <a:pt x="35" y="0"/>
                    <a:pt x="35" y="0"/>
                    <a:pt x="35" y="0"/>
                  </a:cubicBezTo>
                  <a:cubicBezTo>
                    <a:pt x="19" y="0"/>
                    <a:pt x="6" y="3"/>
                    <a:pt x="2" y="15"/>
                  </a:cubicBezTo>
                  <a:cubicBezTo>
                    <a:pt x="0" y="20"/>
                    <a:pt x="0" y="27"/>
                    <a:pt x="0" y="32"/>
                  </a:cubicBezTo>
                  <a:cubicBezTo>
                    <a:pt x="0" y="55"/>
                    <a:pt x="0" y="120"/>
                    <a:pt x="0" y="143"/>
                  </a:cubicBezTo>
                  <a:cubicBezTo>
                    <a:pt x="0" y="148"/>
                    <a:pt x="0" y="148"/>
                    <a:pt x="1" y="143"/>
                  </a:cubicBezTo>
                  <a:cubicBezTo>
                    <a:pt x="5" y="131"/>
                    <a:pt x="19" y="127"/>
                    <a:pt x="35" y="127"/>
                  </a:cubicBezTo>
                  <a:cubicBezTo>
                    <a:pt x="35" y="64"/>
                    <a:pt x="35" y="64"/>
                    <a:pt x="35" y="64"/>
                  </a:cubicBezTo>
                  <a:cubicBezTo>
                    <a:pt x="35" y="64"/>
                    <a:pt x="35" y="64"/>
                    <a:pt x="35" y="64"/>
                  </a:cubicBezTo>
                  <a:cubicBezTo>
                    <a:pt x="28" y="64"/>
                    <a:pt x="22" y="64"/>
                    <a:pt x="18" y="66"/>
                  </a:cubicBezTo>
                  <a:cubicBezTo>
                    <a:pt x="16" y="66"/>
                    <a:pt x="14" y="67"/>
                    <a:pt x="13" y="68"/>
                  </a:cubicBezTo>
                  <a:cubicBezTo>
                    <a:pt x="12" y="68"/>
                    <a:pt x="11" y="68"/>
                    <a:pt x="10" y="67"/>
                  </a:cubicBezTo>
                  <a:cubicBezTo>
                    <a:pt x="10" y="66"/>
                    <a:pt x="10" y="64"/>
                    <a:pt x="11" y="64"/>
                  </a:cubicBezTo>
                  <a:cubicBezTo>
                    <a:pt x="17" y="61"/>
                    <a:pt x="25" y="60"/>
                    <a:pt x="35" y="60"/>
                  </a:cubicBezTo>
                  <a:cubicBezTo>
                    <a:pt x="35" y="60"/>
                    <a:pt x="35" y="60"/>
                    <a:pt x="35" y="60"/>
                  </a:cubicBezTo>
                  <a:cubicBezTo>
                    <a:pt x="35" y="44"/>
                    <a:pt x="35" y="44"/>
                    <a:pt x="35" y="44"/>
                  </a:cubicBezTo>
                  <a:cubicBezTo>
                    <a:pt x="35" y="44"/>
                    <a:pt x="35" y="44"/>
                    <a:pt x="35" y="44"/>
                  </a:cubicBezTo>
                  <a:cubicBezTo>
                    <a:pt x="28" y="44"/>
                    <a:pt x="22" y="44"/>
                    <a:pt x="18" y="46"/>
                  </a:cubicBezTo>
                  <a:cubicBezTo>
                    <a:pt x="16" y="46"/>
                    <a:pt x="14" y="47"/>
                    <a:pt x="13" y="48"/>
                  </a:cubicBezTo>
                  <a:cubicBezTo>
                    <a:pt x="12" y="48"/>
                    <a:pt x="11" y="48"/>
                    <a:pt x="10" y="47"/>
                  </a:cubicBezTo>
                  <a:cubicBezTo>
                    <a:pt x="10" y="46"/>
                    <a:pt x="10" y="45"/>
                    <a:pt x="11" y="44"/>
                  </a:cubicBezTo>
                  <a:cubicBezTo>
                    <a:pt x="17" y="41"/>
                    <a:pt x="25" y="40"/>
                    <a:pt x="35" y="40"/>
                  </a:cubicBezTo>
                  <a:cubicBezTo>
                    <a:pt x="35" y="40"/>
                    <a:pt x="35" y="40"/>
                    <a:pt x="35" y="40"/>
                  </a:cubicBezTo>
                  <a:cubicBezTo>
                    <a:pt x="35" y="24"/>
                    <a:pt x="35" y="24"/>
                    <a:pt x="35" y="24"/>
                  </a:cubicBezTo>
                  <a:cubicBezTo>
                    <a:pt x="35" y="24"/>
                    <a:pt x="35" y="24"/>
                    <a:pt x="35" y="24"/>
                  </a:cubicBezTo>
                  <a:cubicBezTo>
                    <a:pt x="28" y="24"/>
                    <a:pt x="22" y="25"/>
                    <a:pt x="18" y="26"/>
                  </a:cubicBezTo>
                  <a:cubicBezTo>
                    <a:pt x="16" y="26"/>
                    <a:pt x="14" y="27"/>
                    <a:pt x="13" y="28"/>
                  </a:cubicBezTo>
                  <a:cubicBezTo>
                    <a:pt x="12" y="28"/>
                    <a:pt x="11" y="28"/>
                    <a:pt x="10" y="27"/>
                  </a:cubicBezTo>
                  <a:cubicBezTo>
                    <a:pt x="10" y="26"/>
                    <a:pt x="10" y="25"/>
                    <a:pt x="11" y="24"/>
                  </a:cubicBezTo>
                  <a:cubicBezTo>
                    <a:pt x="17" y="21"/>
                    <a:pt x="25" y="20"/>
                    <a:pt x="35" y="20"/>
                  </a:cubicBezTo>
                  <a:cubicBezTo>
                    <a:pt x="35" y="20"/>
                    <a:pt x="35" y="20"/>
                    <a:pt x="35" y="20"/>
                  </a:cubicBezTo>
                  <a:lnTo>
                    <a:pt x="35"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60" name="Freeform 328"/>
            <p:cNvSpPr>
              <a:spLocks/>
            </p:cNvSpPr>
            <p:nvPr/>
          </p:nvSpPr>
          <p:spPr bwMode="auto">
            <a:xfrm>
              <a:off x="57150" y="2638425"/>
              <a:ext cx="390525" cy="93663"/>
            </a:xfrm>
            <a:custGeom>
              <a:avLst/>
              <a:gdLst>
                <a:gd name="T0" fmla="*/ 104 w 104"/>
                <a:gd name="T1" fmla="*/ 4 h 25"/>
                <a:gd name="T2" fmla="*/ 94 w 104"/>
                <a:gd name="T3" fmla="*/ 7 h 25"/>
                <a:gd name="T4" fmla="*/ 80 w 104"/>
                <a:gd name="T5" fmla="*/ 0 h 25"/>
                <a:gd name="T6" fmla="*/ 66 w 104"/>
                <a:gd name="T7" fmla="*/ 7 h 25"/>
                <a:gd name="T8" fmla="*/ 52 w 104"/>
                <a:gd name="T9" fmla="*/ 0 h 25"/>
                <a:gd name="T10" fmla="*/ 38 w 104"/>
                <a:gd name="T11" fmla="*/ 7 h 25"/>
                <a:gd name="T12" fmla="*/ 24 w 104"/>
                <a:gd name="T13" fmla="*/ 0 h 25"/>
                <a:gd name="T14" fmla="*/ 10 w 104"/>
                <a:gd name="T15" fmla="*/ 7 h 25"/>
                <a:gd name="T16" fmla="*/ 0 w 104"/>
                <a:gd name="T17" fmla="*/ 4 h 25"/>
                <a:gd name="T18" fmla="*/ 0 w 104"/>
                <a:gd name="T19" fmla="*/ 18 h 25"/>
                <a:gd name="T20" fmla="*/ 7 w 104"/>
                <a:gd name="T21" fmla="*/ 16 h 25"/>
                <a:gd name="T22" fmla="*/ 24 w 104"/>
                <a:gd name="T23" fmla="*/ 20 h 25"/>
                <a:gd name="T24" fmla="*/ 32 w 104"/>
                <a:gd name="T25" fmla="*/ 23 h 25"/>
                <a:gd name="T26" fmla="*/ 39 w 104"/>
                <a:gd name="T27" fmla="*/ 21 h 25"/>
                <a:gd name="T28" fmla="*/ 54 w 104"/>
                <a:gd name="T29" fmla="*/ 16 h 25"/>
                <a:gd name="T30" fmla="*/ 70 w 104"/>
                <a:gd name="T31" fmla="*/ 21 h 25"/>
                <a:gd name="T32" fmla="*/ 84 w 104"/>
                <a:gd name="T33" fmla="*/ 23 h 25"/>
                <a:gd name="T34" fmla="*/ 101 w 104"/>
                <a:gd name="T35" fmla="*/ 15 h 25"/>
                <a:gd name="T36" fmla="*/ 104 w 104"/>
                <a:gd name="T37" fmla="*/ 15 h 25"/>
                <a:gd name="T38" fmla="*/ 104 w 104"/>
                <a:gd name="T39" fmla="*/ 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25">
                  <a:moveTo>
                    <a:pt x="104" y="4"/>
                  </a:moveTo>
                  <a:cubicBezTo>
                    <a:pt x="102" y="6"/>
                    <a:pt x="98" y="7"/>
                    <a:pt x="94" y="7"/>
                  </a:cubicBezTo>
                  <a:cubicBezTo>
                    <a:pt x="89" y="7"/>
                    <a:pt x="84" y="5"/>
                    <a:pt x="80" y="0"/>
                  </a:cubicBezTo>
                  <a:cubicBezTo>
                    <a:pt x="77" y="5"/>
                    <a:pt x="72" y="7"/>
                    <a:pt x="66" y="7"/>
                  </a:cubicBezTo>
                  <a:cubicBezTo>
                    <a:pt x="61" y="7"/>
                    <a:pt x="55" y="5"/>
                    <a:pt x="52" y="0"/>
                  </a:cubicBezTo>
                  <a:cubicBezTo>
                    <a:pt x="49" y="5"/>
                    <a:pt x="44" y="7"/>
                    <a:pt x="38" y="7"/>
                  </a:cubicBezTo>
                  <a:cubicBezTo>
                    <a:pt x="32" y="7"/>
                    <a:pt x="27" y="5"/>
                    <a:pt x="24" y="0"/>
                  </a:cubicBezTo>
                  <a:cubicBezTo>
                    <a:pt x="21" y="5"/>
                    <a:pt x="16" y="7"/>
                    <a:pt x="10" y="7"/>
                  </a:cubicBezTo>
                  <a:cubicBezTo>
                    <a:pt x="6" y="7"/>
                    <a:pt x="3" y="6"/>
                    <a:pt x="0" y="4"/>
                  </a:cubicBezTo>
                  <a:cubicBezTo>
                    <a:pt x="0" y="18"/>
                    <a:pt x="0" y="18"/>
                    <a:pt x="0" y="18"/>
                  </a:cubicBezTo>
                  <a:cubicBezTo>
                    <a:pt x="2" y="17"/>
                    <a:pt x="4" y="17"/>
                    <a:pt x="7" y="16"/>
                  </a:cubicBezTo>
                  <a:cubicBezTo>
                    <a:pt x="13" y="16"/>
                    <a:pt x="18" y="17"/>
                    <a:pt x="24" y="20"/>
                  </a:cubicBezTo>
                  <a:cubicBezTo>
                    <a:pt x="26" y="21"/>
                    <a:pt x="29" y="23"/>
                    <a:pt x="32" y="23"/>
                  </a:cubicBezTo>
                  <a:cubicBezTo>
                    <a:pt x="34" y="23"/>
                    <a:pt x="37" y="22"/>
                    <a:pt x="39" y="21"/>
                  </a:cubicBezTo>
                  <a:cubicBezTo>
                    <a:pt x="44" y="18"/>
                    <a:pt x="49" y="16"/>
                    <a:pt x="54" y="16"/>
                  </a:cubicBezTo>
                  <a:cubicBezTo>
                    <a:pt x="60" y="16"/>
                    <a:pt x="65" y="18"/>
                    <a:pt x="70" y="21"/>
                  </a:cubicBezTo>
                  <a:cubicBezTo>
                    <a:pt x="74" y="23"/>
                    <a:pt x="79" y="25"/>
                    <a:pt x="84" y="23"/>
                  </a:cubicBezTo>
                  <a:cubicBezTo>
                    <a:pt x="89" y="20"/>
                    <a:pt x="94" y="16"/>
                    <a:pt x="101" y="15"/>
                  </a:cubicBezTo>
                  <a:cubicBezTo>
                    <a:pt x="102" y="15"/>
                    <a:pt x="103" y="15"/>
                    <a:pt x="104" y="15"/>
                  </a:cubicBezTo>
                  <a:lnTo>
                    <a:pt x="104" y="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61" name="Freeform 329"/>
            <p:cNvSpPr>
              <a:spLocks/>
            </p:cNvSpPr>
            <p:nvPr/>
          </p:nvSpPr>
          <p:spPr bwMode="auto">
            <a:xfrm>
              <a:off x="57150" y="2732088"/>
              <a:ext cx="390525" cy="63500"/>
            </a:xfrm>
            <a:custGeom>
              <a:avLst/>
              <a:gdLst>
                <a:gd name="T0" fmla="*/ 95 w 104"/>
                <a:gd name="T1" fmla="*/ 3 h 17"/>
                <a:gd name="T2" fmla="*/ 80 w 104"/>
                <a:gd name="T3" fmla="*/ 9 h 17"/>
                <a:gd name="T4" fmla="*/ 66 w 104"/>
                <a:gd name="T5" fmla="*/ 6 h 17"/>
                <a:gd name="T6" fmla="*/ 54 w 104"/>
                <a:gd name="T7" fmla="*/ 1 h 17"/>
                <a:gd name="T8" fmla="*/ 40 w 104"/>
                <a:gd name="T9" fmla="*/ 7 h 17"/>
                <a:gd name="T10" fmla="*/ 25 w 104"/>
                <a:gd name="T11" fmla="*/ 7 h 17"/>
                <a:gd name="T12" fmla="*/ 11 w 104"/>
                <a:gd name="T13" fmla="*/ 2 h 17"/>
                <a:gd name="T14" fmla="*/ 0 w 104"/>
                <a:gd name="T15" fmla="*/ 7 h 17"/>
                <a:gd name="T16" fmla="*/ 0 w 104"/>
                <a:gd name="T17" fmla="*/ 17 h 17"/>
                <a:gd name="T18" fmla="*/ 104 w 104"/>
                <a:gd name="T19" fmla="*/ 17 h 17"/>
                <a:gd name="T20" fmla="*/ 104 w 104"/>
                <a:gd name="T21" fmla="*/ 0 h 17"/>
                <a:gd name="T22" fmla="*/ 95 w 104"/>
                <a:gd name="T23"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4" h="17">
                  <a:moveTo>
                    <a:pt x="95" y="3"/>
                  </a:moveTo>
                  <a:cubicBezTo>
                    <a:pt x="90" y="6"/>
                    <a:pt x="86" y="9"/>
                    <a:pt x="80" y="9"/>
                  </a:cubicBezTo>
                  <a:cubicBezTo>
                    <a:pt x="75" y="10"/>
                    <a:pt x="70" y="8"/>
                    <a:pt x="66" y="6"/>
                  </a:cubicBezTo>
                  <a:cubicBezTo>
                    <a:pt x="62" y="4"/>
                    <a:pt x="58" y="1"/>
                    <a:pt x="54" y="1"/>
                  </a:cubicBezTo>
                  <a:cubicBezTo>
                    <a:pt x="49" y="2"/>
                    <a:pt x="44" y="5"/>
                    <a:pt x="40" y="7"/>
                  </a:cubicBezTo>
                  <a:cubicBezTo>
                    <a:pt x="35" y="8"/>
                    <a:pt x="30" y="9"/>
                    <a:pt x="25" y="7"/>
                  </a:cubicBezTo>
                  <a:cubicBezTo>
                    <a:pt x="20" y="5"/>
                    <a:pt x="16" y="2"/>
                    <a:pt x="11" y="2"/>
                  </a:cubicBezTo>
                  <a:cubicBezTo>
                    <a:pt x="6" y="2"/>
                    <a:pt x="3" y="3"/>
                    <a:pt x="0" y="7"/>
                  </a:cubicBezTo>
                  <a:cubicBezTo>
                    <a:pt x="0" y="17"/>
                    <a:pt x="0" y="17"/>
                    <a:pt x="0" y="17"/>
                  </a:cubicBezTo>
                  <a:cubicBezTo>
                    <a:pt x="104" y="17"/>
                    <a:pt x="104" y="17"/>
                    <a:pt x="104" y="17"/>
                  </a:cubicBezTo>
                  <a:cubicBezTo>
                    <a:pt x="104" y="0"/>
                    <a:pt x="104" y="0"/>
                    <a:pt x="104" y="0"/>
                  </a:cubicBezTo>
                  <a:cubicBezTo>
                    <a:pt x="101" y="0"/>
                    <a:pt x="98" y="2"/>
                    <a:pt x="9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62" name="Freeform 330"/>
            <p:cNvSpPr>
              <a:spLocks/>
            </p:cNvSpPr>
            <p:nvPr/>
          </p:nvSpPr>
          <p:spPr bwMode="auto">
            <a:xfrm>
              <a:off x="42862" y="2465388"/>
              <a:ext cx="420688" cy="187325"/>
            </a:xfrm>
            <a:custGeom>
              <a:avLst/>
              <a:gdLst>
                <a:gd name="T0" fmla="*/ 109 w 112"/>
                <a:gd name="T1" fmla="*/ 45 h 50"/>
                <a:gd name="T2" fmla="*/ 109 w 112"/>
                <a:gd name="T3" fmla="*/ 45 h 50"/>
                <a:gd name="T4" fmla="*/ 112 w 112"/>
                <a:gd name="T5" fmla="*/ 36 h 50"/>
                <a:gd name="T6" fmla="*/ 112 w 112"/>
                <a:gd name="T7" fmla="*/ 12 h 50"/>
                <a:gd name="T8" fmla="*/ 62 w 112"/>
                <a:gd name="T9" fmla="*/ 12 h 50"/>
                <a:gd name="T10" fmla="*/ 62 w 112"/>
                <a:gd name="T11" fmla="*/ 11 h 50"/>
                <a:gd name="T12" fmla="*/ 62 w 112"/>
                <a:gd name="T13" fmla="*/ 9 h 50"/>
                <a:gd name="T14" fmla="*/ 62 w 112"/>
                <a:gd name="T15" fmla="*/ 0 h 50"/>
                <a:gd name="T16" fmla="*/ 56 w 112"/>
                <a:gd name="T17" fmla="*/ 1 h 50"/>
                <a:gd name="T18" fmla="*/ 51 w 112"/>
                <a:gd name="T19" fmla="*/ 0 h 50"/>
                <a:gd name="T20" fmla="*/ 51 w 112"/>
                <a:gd name="T21" fmla="*/ 9 h 50"/>
                <a:gd name="T22" fmla="*/ 51 w 112"/>
                <a:gd name="T23" fmla="*/ 11 h 50"/>
                <a:gd name="T24" fmla="*/ 51 w 112"/>
                <a:gd name="T25" fmla="*/ 12 h 50"/>
                <a:gd name="T26" fmla="*/ 0 w 112"/>
                <a:gd name="T27" fmla="*/ 12 h 50"/>
                <a:gd name="T28" fmla="*/ 0 w 112"/>
                <a:gd name="T29" fmla="*/ 36 h 50"/>
                <a:gd name="T30" fmla="*/ 3 w 112"/>
                <a:gd name="T31" fmla="*/ 45 h 50"/>
                <a:gd name="T32" fmla="*/ 4 w 112"/>
                <a:gd name="T33" fmla="*/ 45 h 50"/>
                <a:gd name="T34" fmla="*/ 4 w 112"/>
                <a:gd name="T35" fmla="*/ 46 h 50"/>
                <a:gd name="T36" fmla="*/ 14 w 112"/>
                <a:gd name="T37" fmla="*/ 50 h 50"/>
                <a:gd name="T38" fmla="*/ 28 w 112"/>
                <a:gd name="T39" fmla="*/ 36 h 50"/>
                <a:gd name="T40" fmla="*/ 42 w 112"/>
                <a:gd name="T41" fmla="*/ 50 h 50"/>
                <a:gd name="T42" fmla="*/ 56 w 112"/>
                <a:gd name="T43" fmla="*/ 36 h 50"/>
                <a:gd name="T44" fmla="*/ 70 w 112"/>
                <a:gd name="T45" fmla="*/ 50 h 50"/>
                <a:gd name="T46" fmla="*/ 84 w 112"/>
                <a:gd name="T47" fmla="*/ 36 h 50"/>
                <a:gd name="T48" fmla="*/ 98 w 112"/>
                <a:gd name="T49" fmla="*/ 50 h 50"/>
                <a:gd name="T50" fmla="*/ 108 w 112"/>
                <a:gd name="T51" fmla="*/ 46 h 50"/>
                <a:gd name="T52" fmla="*/ 109 w 112"/>
                <a:gd name="T53" fmla="*/ 4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12" h="50">
                  <a:moveTo>
                    <a:pt x="109" y="45"/>
                  </a:moveTo>
                  <a:cubicBezTo>
                    <a:pt x="109" y="45"/>
                    <a:pt x="109" y="45"/>
                    <a:pt x="109" y="45"/>
                  </a:cubicBezTo>
                  <a:cubicBezTo>
                    <a:pt x="111" y="42"/>
                    <a:pt x="112" y="39"/>
                    <a:pt x="112" y="36"/>
                  </a:cubicBezTo>
                  <a:cubicBezTo>
                    <a:pt x="112" y="12"/>
                    <a:pt x="112" y="12"/>
                    <a:pt x="112" y="12"/>
                  </a:cubicBezTo>
                  <a:cubicBezTo>
                    <a:pt x="62" y="12"/>
                    <a:pt x="62" y="12"/>
                    <a:pt x="62" y="12"/>
                  </a:cubicBezTo>
                  <a:cubicBezTo>
                    <a:pt x="62" y="11"/>
                    <a:pt x="62" y="11"/>
                    <a:pt x="62" y="11"/>
                  </a:cubicBezTo>
                  <a:cubicBezTo>
                    <a:pt x="62" y="9"/>
                    <a:pt x="62" y="9"/>
                    <a:pt x="62" y="9"/>
                  </a:cubicBezTo>
                  <a:cubicBezTo>
                    <a:pt x="62" y="0"/>
                    <a:pt x="62" y="0"/>
                    <a:pt x="62" y="0"/>
                  </a:cubicBezTo>
                  <a:cubicBezTo>
                    <a:pt x="60" y="1"/>
                    <a:pt x="58" y="1"/>
                    <a:pt x="56" y="1"/>
                  </a:cubicBezTo>
                  <a:cubicBezTo>
                    <a:pt x="54" y="1"/>
                    <a:pt x="52" y="1"/>
                    <a:pt x="51" y="0"/>
                  </a:cubicBezTo>
                  <a:cubicBezTo>
                    <a:pt x="51" y="9"/>
                    <a:pt x="51" y="9"/>
                    <a:pt x="51" y="9"/>
                  </a:cubicBezTo>
                  <a:cubicBezTo>
                    <a:pt x="51" y="11"/>
                    <a:pt x="51" y="11"/>
                    <a:pt x="51" y="11"/>
                  </a:cubicBezTo>
                  <a:cubicBezTo>
                    <a:pt x="51" y="12"/>
                    <a:pt x="51" y="12"/>
                    <a:pt x="51" y="12"/>
                  </a:cubicBezTo>
                  <a:cubicBezTo>
                    <a:pt x="0" y="12"/>
                    <a:pt x="0" y="12"/>
                    <a:pt x="0" y="12"/>
                  </a:cubicBezTo>
                  <a:cubicBezTo>
                    <a:pt x="0" y="36"/>
                    <a:pt x="0" y="36"/>
                    <a:pt x="0" y="36"/>
                  </a:cubicBezTo>
                  <a:cubicBezTo>
                    <a:pt x="0" y="39"/>
                    <a:pt x="1" y="42"/>
                    <a:pt x="3" y="45"/>
                  </a:cubicBezTo>
                  <a:cubicBezTo>
                    <a:pt x="3" y="45"/>
                    <a:pt x="4" y="45"/>
                    <a:pt x="4" y="45"/>
                  </a:cubicBezTo>
                  <a:cubicBezTo>
                    <a:pt x="4" y="45"/>
                    <a:pt x="4" y="46"/>
                    <a:pt x="4" y="46"/>
                  </a:cubicBezTo>
                  <a:cubicBezTo>
                    <a:pt x="7" y="48"/>
                    <a:pt x="10" y="50"/>
                    <a:pt x="14" y="50"/>
                  </a:cubicBezTo>
                  <a:cubicBezTo>
                    <a:pt x="22" y="50"/>
                    <a:pt x="28" y="44"/>
                    <a:pt x="28" y="36"/>
                  </a:cubicBezTo>
                  <a:cubicBezTo>
                    <a:pt x="28" y="44"/>
                    <a:pt x="34" y="50"/>
                    <a:pt x="42" y="50"/>
                  </a:cubicBezTo>
                  <a:cubicBezTo>
                    <a:pt x="50" y="50"/>
                    <a:pt x="56" y="44"/>
                    <a:pt x="56" y="36"/>
                  </a:cubicBezTo>
                  <a:cubicBezTo>
                    <a:pt x="56" y="44"/>
                    <a:pt x="63" y="50"/>
                    <a:pt x="70" y="50"/>
                  </a:cubicBezTo>
                  <a:cubicBezTo>
                    <a:pt x="78" y="50"/>
                    <a:pt x="84" y="44"/>
                    <a:pt x="84" y="36"/>
                  </a:cubicBezTo>
                  <a:cubicBezTo>
                    <a:pt x="84" y="44"/>
                    <a:pt x="91" y="50"/>
                    <a:pt x="98" y="50"/>
                  </a:cubicBezTo>
                  <a:cubicBezTo>
                    <a:pt x="102" y="50"/>
                    <a:pt x="106" y="48"/>
                    <a:pt x="108" y="46"/>
                  </a:cubicBezTo>
                  <a:cubicBezTo>
                    <a:pt x="109" y="46"/>
                    <a:pt x="109" y="45"/>
                    <a:pt x="109" y="4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63" name="Freeform 331"/>
            <p:cNvSpPr>
              <a:spLocks/>
            </p:cNvSpPr>
            <p:nvPr/>
          </p:nvSpPr>
          <p:spPr bwMode="auto">
            <a:xfrm>
              <a:off x="15875" y="2806700"/>
              <a:ext cx="473075" cy="57150"/>
            </a:xfrm>
            <a:custGeom>
              <a:avLst/>
              <a:gdLst>
                <a:gd name="T0" fmla="*/ 63 w 126"/>
                <a:gd name="T1" fmla="*/ 15 h 15"/>
                <a:gd name="T2" fmla="*/ 126 w 126"/>
                <a:gd name="T3" fmla="*/ 0 h 15"/>
                <a:gd name="T4" fmla="*/ 116 w 126"/>
                <a:gd name="T5" fmla="*/ 0 h 15"/>
                <a:gd name="T6" fmla="*/ 116 w 126"/>
                <a:gd name="T7" fmla="*/ 0 h 15"/>
                <a:gd name="T8" fmla="*/ 115 w 126"/>
                <a:gd name="T9" fmla="*/ 0 h 15"/>
                <a:gd name="T10" fmla="*/ 11 w 126"/>
                <a:gd name="T11" fmla="*/ 0 h 15"/>
                <a:gd name="T12" fmla="*/ 11 w 126"/>
                <a:gd name="T13" fmla="*/ 0 h 15"/>
                <a:gd name="T14" fmla="*/ 10 w 126"/>
                <a:gd name="T15" fmla="*/ 0 h 15"/>
                <a:gd name="T16" fmla="*/ 0 w 126"/>
                <a:gd name="T17" fmla="*/ 0 h 15"/>
                <a:gd name="T18" fmla="*/ 63 w 126"/>
                <a:gd name="T1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6" h="15">
                  <a:moveTo>
                    <a:pt x="63" y="15"/>
                  </a:moveTo>
                  <a:cubicBezTo>
                    <a:pt x="98" y="15"/>
                    <a:pt x="126" y="8"/>
                    <a:pt x="126" y="0"/>
                  </a:cubicBezTo>
                  <a:cubicBezTo>
                    <a:pt x="116" y="0"/>
                    <a:pt x="116" y="0"/>
                    <a:pt x="116" y="0"/>
                  </a:cubicBezTo>
                  <a:cubicBezTo>
                    <a:pt x="116" y="0"/>
                    <a:pt x="116" y="0"/>
                    <a:pt x="116" y="0"/>
                  </a:cubicBezTo>
                  <a:cubicBezTo>
                    <a:pt x="115" y="0"/>
                    <a:pt x="115" y="0"/>
                    <a:pt x="115" y="0"/>
                  </a:cubicBezTo>
                  <a:cubicBezTo>
                    <a:pt x="11" y="0"/>
                    <a:pt x="11" y="0"/>
                    <a:pt x="11" y="0"/>
                  </a:cubicBezTo>
                  <a:cubicBezTo>
                    <a:pt x="11" y="0"/>
                    <a:pt x="11" y="0"/>
                    <a:pt x="11" y="0"/>
                  </a:cubicBezTo>
                  <a:cubicBezTo>
                    <a:pt x="10" y="0"/>
                    <a:pt x="10" y="0"/>
                    <a:pt x="10" y="0"/>
                  </a:cubicBezTo>
                  <a:cubicBezTo>
                    <a:pt x="0" y="0"/>
                    <a:pt x="0" y="0"/>
                    <a:pt x="0" y="0"/>
                  </a:cubicBezTo>
                  <a:cubicBezTo>
                    <a:pt x="0" y="8"/>
                    <a:pt x="29" y="15"/>
                    <a:pt x="63"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64" name="Freeform 332"/>
            <p:cNvSpPr>
              <a:spLocks/>
            </p:cNvSpPr>
            <p:nvPr/>
          </p:nvSpPr>
          <p:spPr bwMode="auto">
            <a:xfrm>
              <a:off x="222250" y="2360613"/>
              <a:ext cx="60325" cy="96838"/>
            </a:xfrm>
            <a:custGeom>
              <a:avLst/>
              <a:gdLst>
                <a:gd name="T0" fmla="*/ 5 w 16"/>
                <a:gd name="T1" fmla="*/ 25 h 26"/>
                <a:gd name="T2" fmla="*/ 8 w 16"/>
                <a:gd name="T3" fmla="*/ 26 h 26"/>
                <a:gd name="T4" fmla="*/ 12 w 16"/>
                <a:gd name="T5" fmla="*/ 25 h 26"/>
                <a:gd name="T6" fmla="*/ 16 w 16"/>
                <a:gd name="T7" fmla="*/ 17 h 26"/>
                <a:gd name="T8" fmla="*/ 8 w 16"/>
                <a:gd name="T9" fmla="*/ 0 h 26"/>
                <a:gd name="T10" fmla="*/ 8 w 16"/>
                <a:gd name="T11" fmla="*/ 0 h 26"/>
                <a:gd name="T12" fmla="*/ 0 w 16"/>
                <a:gd name="T13" fmla="*/ 17 h 26"/>
                <a:gd name="T14" fmla="*/ 5 w 16"/>
                <a:gd name="T15" fmla="*/ 25 h 2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26">
                  <a:moveTo>
                    <a:pt x="5" y="25"/>
                  </a:moveTo>
                  <a:cubicBezTo>
                    <a:pt x="6" y="25"/>
                    <a:pt x="7" y="26"/>
                    <a:pt x="8" y="26"/>
                  </a:cubicBezTo>
                  <a:cubicBezTo>
                    <a:pt x="10" y="26"/>
                    <a:pt x="11" y="25"/>
                    <a:pt x="12" y="25"/>
                  </a:cubicBezTo>
                  <a:cubicBezTo>
                    <a:pt x="14" y="23"/>
                    <a:pt x="16" y="20"/>
                    <a:pt x="16" y="17"/>
                  </a:cubicBezTo>
                  <a:cubicBezTo>
                    <a:pt x="16" y="14"/>
                    <a:pt x="12" y="0"/>
                    <a:pt x="8" y="0"/>
                  </a:cubicBezTo>
                  <a:cubicBezTo>
                    <a:pt x="8" y="0"/>
                    <a:pt x="8" y="0"/>
                    <a:pt x="8" y="0"/>
                  </a:cubicBezTo>
                  <a:cubicBezTo>
                    <a:pt x="4" y="0"/>
                    <a:pt x="0" y="14"/>
                    <a:pt x="0" y="17"/>
                  </a:cubicBezTo>
                  <a:cubicBezTo>
                    <a:pt x="0" y="20"/>
                    <a:pt x="2" y="23"/>
                    <a:pt x="5" y="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65" name="Freeform 333"/>
            <p:cNvSpPr>
              <a:spLocks/>
            </p:cNvSpPr>
            <p:nvPr/>
          </p:nvSpPr>
          <p:spPr bwMode="auto">
            <a:xfrm>
              <a:off x="1314450" y="1609725"/>
              <a:ext cx="323850" cy="322263"/>
            </a:xfrm>
            <a:custGeom>
              <a:avLst/>
              <a:gdLst>
                <a:gd name="T0" fmla="*/ 41 w 86"/>
                <a:gd name="T1" fmla="*/ 86 h 86"/>
                <a:gd name="T2" fmla="*/ 43 w 86"/>
                <a:gd name="T3" fmla="*/ 86 h 86"/>
                <a:gd name="T4" fmla="*/ 86 w 86"/>
                <a:gd name="T5" fmla="*/ 43 h 86"/>
                <a:gd name="T6" fmla="*/ 43 w 86"/>
                <a:gd name="T7" fmla="*/ 0 h 86"/>
                <a:gd name="T8" fmla="*/ 0 w 86"/>
                <a:gd name="T9" fmla="*/ 42 h 86"/>
                <a:gd name="T10" fmla="*/ 24 w 86"/>
                <a:gd name="T11" fmla="*/ 57 h 86"/>
                <a:gd name="T12" fmla="*/ 41 w 86"/>
                <a:gd name="T13" fmla="*/ 86 h 86"/>
              </a:gdLst>
              <a:ahLst/>
              <a:cxnLst>
                <a:cxn ang="0">
                  <a:pos x="T0" y="T1"/>
                </a:cxn>
                <a:cxn ang="0">
                  <a:pos x="T2" y="T3"/>
                </a:cxn>
                <a:cxn ang="0">
                  <a:pos x="T4" y="T5"/>
                </a:cxn>
                <a:cxn ang="0">
                  <a:pos x="T6" y="T7"/>
                </a:cxn>
                <a:cxn ang="0">
                  <a:pos x="T8" y="T9"/>
                </a:cxn>
                <a:cxn ang="0">
                  <a:pos x="T10" y="T11"/>
                </a:cxn>
                <a:cxn ang="0">
                  <a:pos x="T12" y="T13"/>
                </a:cxn>
              </a:cxnLst>
              <a:rect l="0" t="0" r="r" b="b"/>
              <a:pathLst>
                <a:path w="86" h="86">
                  <a:moveTo>
                    <a:pt x="41" y="86"/>
                  </a:moveTo>
                  <a:cubicBezTo>
                    <a:pt x="42" y="86"/>
                    <a:pt x="43" y="86"/>
                    <a:pt x="43" y="86"/>
                  </a:cubicBezTo>
                  <a:cubicBezTo>
                    <a:pt x="67" y="86"/>
                    <a:pt x="86" y="67"/>
                    <a:pt x="86" y="43"/>
                  </a:cubicBezTo>
                  <a:cubicBezTo>
                    <a:pt x="86" y="19"/>
                    <a:pt x="67" y="0"/>
                    <a:pt x="43" y="0"/>
                  </a:cubicBezTo>
                  <a:cubicBezTo>
                    <a:pt x="20" y="0"/>
                    <a:pt x="1" y="19"/>
                    <a:pt x="0" y="42"/>
                  </a:cubicBezTo>
                  <a:cubicBezTo>
                    <a:pt x="9" y="45"/>
                    <a:pt x="17" y="50"/>
                    <a:pt x="24" y="57"/>
                  </a:cubicBezTo>
                  <a:cubicBezTo>
                    <a:pt x="32" y="65"/>
                    <a:pt x="38" y="75"/>
                    <a:pt x="41" y="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66" name="Freeform 334"/>
            <p:cNvSpPr>
              <a:spLocks/>
            </p:cNvSpPr>
            <p:nvPr/>
          </p:nvSpPr>
          <p:spPr bwMode="auto">
            <a:xfrm>
              <a:off x="1431925" y="1514475"/>
              <a:ext cx="88900" cy="71438"/>
            </a:xfrm>
            <a:custGeom>
              <a:avLst/>
              <a:gdLst>
                <a:gd name="T0" fmla="*/ 56 w 56"/>
                <a:gd name="T1" fmla="*/ 45 h 45"/>
                <a:gd name="T2" fmla="*/ 28 w 56"/>
                <a:gd name="T3" fmla="*/ 0 h 45"/>
                <a:gd name="T4" fmla="*/ 0 w 56"/>
                <a:gd name="T5" fmla="*/ 45 h 45"/>
                <a:gd name="T6" fmla="*/ 56 w 56"/>
                <a:gd name="T7" fmla="*/ 45 h 45"/>
              </a:gdLst>
              <a:ahLst/>
              <a:cxnLst>
                <a:cxn ang="0">
                  <a:pos x="T0" y="T1"/>
                </a:cxn>
                <a:cxn ang="0">
                  <a:pos x="T2" y="T3"/>
                </a:cxn>
                <a:cxn ang="0">
                  <a:pos x="T4" y="T5"/>
                </a:cxn>
                <a:cxn ang="0">
                  <a:pos x="T6" y="T7"/>
                </a:cxn>
              </a:cxnLst>
              <a:rect l="0" t="0" r="r" b="b"/>
              <a:pathLst>
                <a:path w="56" h="45">
                  <a:moveTo>
                    <a:pt x="56" y="45"/>
                  </a:moveTo>
                  <a:lnTo>
                    <a:pt x="28" y="0"/>
                  </a:lnTo>
                  <a:lnTo>
                    <a:pt x="0" y="45"/>
                  </a:lnTo>
                  <a:lnTo>
                    <a:pt x="56"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67" name="Freeform 335"/>
            <p:cNvSpPr>
              <a:spLocks/>
            </p:cNvSpPr>
            <p:nvPr/>
          </p:nvSpPr>
          <p:spPr bwMode="auto">
            <a:xfrm>
              <a:off x="1660525" y="1725613"/>
              <a:ext cx="71438" cy="90488"/>
            </a:xfrm>
            <a:custGeom>
              <a:avLst/>
              <a:gdLst>
                <a:gd name="T0" fmla="*/ 0 w 45"/>
                <a:gd name="T1" fmla="*/ 57 h 57"/>
                <a:gd name="T2" fmla="*/ 45 w 45"/>
                <a:gd name="T3" fmla="*/ 28 h 57"/>
                <a:gd name="T4" fmla="*/ 0 w 45"/>
                <a:gd name="T5" fmla="*/ 0 h 57"/>
                <a:gd name="T6" fmla="*/ 0 w 45"/>
                <a:gd name="T7" fmla="*/ 57 h 57"/>
              </a:gdLst>
              <a:ahLst/>
              <a:cxnLst>
                <a:cxn ang="0">
                  <a:pos x="T0" y="T1"/>
                </a:cxn>
                <a:cxn ang="0">
                  <a:pos x="T2" y="T3"/>
                </a:cxn>
                <a:cxn ang="0">
                  <a:pos x="T4" y="T5"/>
                </a:cxn>
                <a:cxn ang="0">
                  <a:pos x="T6" y="T7"/>
                </a:cxn>
              </a:cxnLst>
              <a:rect l="0" t="0" r="r" b="b"/>
              <a:pathLst>
                <a:path w="45" h="57">
                  <a:moveTo>
                    <a:pt x="0" y="57"/>
                  </a:moveTo>
                  <a:lnTo>
                    <a:pt x="45" y="28"/>
                  </a:lnTo>
                  <a:lnTo>
                    <a:pt x="0" y="0"/>
                  </a:lnTo>
                  <a:lnTo>
                    <a:pt x="0"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68" name="Freeform 336"/>
            <p:cNvSpPr>
              <a:spLocks/>
            </p:cNvSpPr>
            <p:nvPr/>
          </p:nvSpPr>
          <p:spPr bwMode="auto">
            <a:xfrm>
              <a:off x="1250950" y="1725613"/>
              <a:ext cx="44450" cy="33338"/>
            </a:xfrm>
            <a:custGeom>
              <a:avLst/>
              <a:gdLst>
                <a:gd name="T0" fmla="*/ 12 w 12"/>
                <a:gd name="T1" fmla="*/ 0 h 9"/>
                <a:gd name="T2" fmla="*/ 0 w 12"/>
                <a:gd name="T3" fmla="*/ 7 h 9"/>
                <a:gd name="T4" fmla="*/ 12 w 12"/>
                <a:gd name="T5" fmla="*/ 9 h 9"/>
                <a:gd name="T6" fmla="*/ 12 w 12"/>
                <a:gd name="T7" fmla="*/ 0 h 9"/>
              </a:gdLst>
              <a:ahLst/>
              <a:cxnLst>
                <a:cxn ang="0">
                  <a:pos x="T0" y="T1"/>
                </a:cxn>
                <a:cxn ang="0">
                  <a:pos x="T2" y="T3"/>
                </a:cxn>
                <a:cxn ang="0">
                  <a:pos x="T4" y="T5"/>
                </a:cxn>
                <a:cxn ang="0">
                  <a:pos x="T6" y="T7"/>
                </a:cxn>
              </a:cxnLst>
              <a:rect l="0" t="0" r="r" b="b"/>
              <a:pathLst>
                <a:path w="12" h="9">
                  <a:moveTo>
                    <a:pt x="12" y="0"/>
                  </a:moveTo>
                  <a:cubicBezTo>
                    <a:pt x="0" y="7"/>
                    <a:pt x="0" y="7"/>
                    <a:pt x="0" y="7"/>
                  </a:cubicBezTo>
                  <a:cubicBezTo>
                    <a:pt x="4" y="8"/>
                    <a:pt x="8" y="8"/>
                    <a:pt x="12" y="9"/>
                  </a:cubicBezTo>
                  <a:lnTo>
                    <a:pt x="12"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69" name="Freeform 337"/>
            <p:cNvSpPr>
              <a:spLocks/>
            </p:cNvSpPr>
            <p:nvPr/>
          </p:nvSpPr>
          <p:spPr bwMode="auto">
            <a:xfrm>
              <a:off x="1573212" y="1590675"/>
              <a:ext cx="82550" cy="82550"/>
            </a:xfrm>
            <a:custGeom>
              <a:avLst/>
              <a:gdLst>
                <a:gd name="T0" fmla="*/ 0 w 52"/>
                <a:gd name="T1" fmla="*/ 12 h 52"/>
                <a:gd name="T2" fmla="*/ 41 w 52"/>
                <a:gd name="T3" fmla="*/ 52 h 52"/>
                <a:gd name="T4" fmla="*/ 52 w 52"/>
                <a:gd name="T5" fmla="*/ 0 h 52"/>
                <a:gd name="T6" fmla="*/ 0 w 52"/>
                <a:gd name="T7" fmla="*/ 12 h 52"/>
              </a:gdLst>
              <a:ahLst/>
              <a:cxnLst>
                <a:cxn ang="0">
                  <a:pos x="T0" y="T1"/>
                </a:cxn>
                <a:cxn ang="0">
                  <a:pos x="T2" y="T3"/>
                </a:cxn>
                <a:cxn ang="0">
                  <a:pos x="T4" y="T5"/>
                </a:cxn>
                <a:cxn ang="0">
                  <a:pos x="T6" y="T7"/>
                </a:cxn>
              </a:cxnLst>
              <a:rect l="0" t="0" r="r" b="b"/>
              <a:pathLst>
                <a:path w="52" h="52">
                  <a:moveTo>
                    <a:pt x="0" y="12"/>
                  </a:moveTo>
                  <a:lnTo>
                    <a:pt x="41" y="52"/>
                  </a:lnTo>
                  <a:lnTo>
                    <a:pt x="52" y="0"/>
                  </a:lnTo>
                  <a:lnTo>
                    <a:pt x="0" y="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0" name="Freeform 338"/>
            <p:cNvSpPr>
              <a:spLocks/>
            </p:cNvSpPr>
            <p:nvPr/>
          </p:nvSpPr>
          <p:spPr bwMode="auto">
            <a:xfrm>
              <a:off x="1573212" y="1868488"/>
              <a:ext cx="82550" cy="82550"/>
            </a:xfrm>
            <a:custGeom>
              <a:avLst/>
              <a:gdLst>
                <a:gd name="T0" fmla="*/ 41 w 52"/>
                <a:gd name="T1" fmla="*/ 0 h 52"/>
                <a:gd name="T2" fmla="*/ 0 w 52"/>
                <a:gd name="T3" fmla="*/ 40 h 52"/>
                <a:gd name="T4" fmla="*/ 52 w 52"/>
                <a:gd name="T5" fmla="*/ 52 h 52"/>
                <a:gd name="T6" fmla="*/ 41 w 52"/>
                <a:gd name="T7" fmla="*/ 0 h 52"/>
              </a:gdLst>
              <a:ahLst/>
              <a:cxnLst>
                <a:cxn ang="0">
                  <a:pos x="T0" y="T1"/>
                </a:cxn>
                <a:cxn ang="0">
                  <a:pos x="T2" y="T3"/>
                </a:cxn>
                <a:cxn ang="0">
                  <a:pos x="T4" y="T5"/>
                </a:cxn>
                <a:cxn ang="0">
                  <a:pos x="T6" y="T7"/>
                </a:cxn>
              </a:cxnLst>
              <a:rect l="0" t="0" r="r" b="b"/>
              <a:pathLst>
                <a:path w="52" h="52">
                  <a:moveTo>
                    <a:pt x="41" y="0"/>
                  </a:moveTo>
                  <a:lnTo>
                    <a:pt x="0" y="40"/>
                  </a:lnTo>
                  <a:lnTo>
                    <a:pt x="52" y="52"/>
                  </a:lnTo>
                  <a:lnTo>
                    <a:pt x="41"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1" name="Freeform 339"/>
            <p:cNvSpPr>
              <a:spLocks/>
            </p:cNvSpPr>
            <p:nvPr/>
          </p:nvSpPr>
          <p:spPr bwMode="auto">
            <a:xfrm>
              <a:off x="1295400" y="1590675"/>
              <a:ext cx="82550" cy="82550"/>
            </a:xfrm>
            <a:custGeom>
              <a:avLst/>
              <a:gdLst>
                <a:gd name="T0" fmla="*/ 12 w 52"/>
                <a:gd name="T1" fmla="*/ 52 h 52"/>
                <a:gd name="T2" fmla="*/ 52 w 52"/>
                <a:gd name="T3" fmla="*/ 12 h 52"/>
                <a:gd name="T4" fmla="*/ 0 w 52"/>
                <a:gd name="T5" fmla="*/ 0 h 52"/>
                <a:gd name="T6" fmla="*/ 12 w 52"/>
                <a:gd name="T7" fmla="*/ 52 h 52"/>
              </a:gdLst>
              <a:ahLst/>
              <a:cxnLst>
                <a:cxn ang="0">
                  <a:pos x="T0" y="T1"/>
                </a:cxn>
                <a:cxn ang="0">
                  <a:pos x="T2" y="T3"/>
                </a:cxn>
                <a:cxn ang="0">
                  <a:pos x="T4" y="T5"/>
                </a:cxn>
                <a:cxn ang="0">
                  <a:pos x="T6" y="T7"/>
                </a:cxn>
              </a:cxnLst>
              <a:rect l="0" t="0" r="r" b="b"/>
              <a:pathLst>
                <a:path w="52" h="52">
                  <a:moveTo>
                    <a:pt x="12" y="52"/>
                  </a:moveTo>
                  <a:lnTo>
                    <a:pt x="52" y="12"/>
                  </a:lnTo>
                  <a:lnTo>
                    <a:pt x="0" y="0"/>
                  </a:lnTo>
                  <a:lnTo>
                    <a:pt x="12"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2" name="Freeform 340"/>
            <p:cNvSpPr>
              <a:spLocks/>
            </p:cNvSpPr>
            <p:nvPr/>
          </p:nvSpPr>
          <p:spPr bwMode="auto">
            <a:xfrm>
              <a:off x="954087" y="1774825"/>
              <a:ext cx="709613" cy="434975"/>
            </a:xfrm>
            <a:custGeom>
              <a:avLst/>
              <a:gdLst>
                <a:gd name="T0" fmla="*/ 155 w 189"/>
                <a:gd name="T1" fmla="*/ 49 h 116"/>
                <a:gd name="T2" fmla="*/ 150 w 189"/>
                <a:gd name="T3" fmla="*/ 49 h 116"/>
                <a:gd name="T4" fmla="*/ 134 w 189"/>
                <a:gd name="T5" fmla="*/ 57 h 116"/>
                <a:gd name="T6" fmla="*/ 133 w 189"/>
                <a:gd name="T7" fmla="*/ 48 h 116"/>
                <a:gd name="T8" fmla="*/ 131 w 189"/>
                <a:gd name="T9" fmla="*/ 41 h 116"/>
                <a:gd name="T10" fmla="*/ 96 w 189"/>
                <a:gd name="T11" fmla="*/ 4 h 116"/>
                <a:gd name="T12" fmla="*/ 91 w 189"/>
                <a:gd name="T13" fmla="*/ 2 h 116"/>
                <a:gd name="T14" fmla="*/ 76 w 189"/>
                <a:gd name="T15" fmla="*/ 0 h 116"/>
                <a:gd name="T16" fmla="*/ 73 w 189"/>
                <a:gd name="T17" fmla="*/ 0 h 116"/>
                <a:gd name="T18" fmla="*/ 17 w 189"/>
                <a:gd name="T19" fmla="*/ 58 h 116"/>
                <a:gd name="T20" fmla="*/ 20 w 189"/>
                <a:gd name="T21" fmla="*/ 75 h 116"/>
                <a:gd name="T22" fmla="*/ 0 w 189"/>
                <a:gd name="T23" fmla="*/ 95 h 116"/>
                <a:gd name="T24" fmla="*/ 21 w 189"/>
                <a:gd name="T25" fmla="*/ 116 h 116"/>
                <a:gd name="T26" fmla="*/ 76 w 189"/>
                <a:gd name="T27" fmla="*/ 116 h 116"/>
                <a:gd name="T28" fmla="*/ 78 w 189"/>
                <a:gd name="T29" fmla="*/ 116 h 116"/>
                <a:gd name="T30" fmla="*/ 155 w 189"/>
                <a:gd name="T31" fmla="*/ 116 h 116"/>
                <a:gd name="T32" fmla="*/ 189 w 189"/>
                <a:gd name="T33" fmla="*/ 82 h 116"/>
                <a:gd name="T34" fmla="*/ 155 w 189"/>
                <a:gd name="T35" fmla="*/ 49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9" h="116">
                  <a:moveTo>
                    <a:pt x="155" y="49"/>
                  </a:moveTo>
                  <a:cubicBezTo>
                    <a:pt x="154" y="49"/>
                    <a:pt x="152" y="49"/>
                    <a:pt x="150" y="49"/>
                  </a:cubicBezTo>
                  <a:cubicBezTo>
                    <a:pt x="144" y="50"/>
                    <a:pt x="138" y="53"/>
                    <a:pt x="134" y="57"/>
                  </a:cubicBezTo>
                  <a:cubicBezTo>
                    <a:pt x="134" y="54"/>
                    <a:pt x="133" y="51"/>
                    <a:pt x="133" y="48"/>
                  </a:cubicBezTo>
                  <a:cubicBezTo>
                    <a:pt x="132" y="45"/>
                    <a:pt x="132" y="43"/>
                    <a:pt x="131" y="41"/>
                  </a:cubicBezTo>
                  <a:cubicBezTo>
                    <a:pt x="126" y="24"/>
                    <a:pt x="113" y="10"/>
                    <a:pt x="96" y="4"/>
                  </a:cubicBezTo>
                  <a:cubicBezTo>
                    <a:pt x="95" y="3"/>
                    <a:pt x="93" y="2"/>
                    <a:pt x="91" y="2"/>
                  </a:cubicBezTo>
                  <a:cubicBezTo>
                    <a:pt x="86" y="1"/>
                    <a:pt x="81" y="0"/>
                    <a:pt x="76" y="0"/>
                  </a:cubicBezTo>
                  <a:cubicBezTo>
                    <a:pt x="75" y="0"/>
                    <a:pt x="74" y="0"/>
                    <a:pt x="73" y="0"/>
                  </a:cubicBezTo>
                  <a:cubicBezTo>
                    <a:pt x="42" y="1"/>
                    <a:pt x="17" y="27"/>
                    <a:pt x="17" y="58"/>
                  </a:cubicBezTo>
                  <a:cubicBezTo>
                    <a:pt x="17" y="64"/>
                    <a:pt x="18" y="70"/>
                    <a:pt x="20" y="75"/>
                  </a:cubicBezTo>
                  <a:cubicBezTo>
                    <a:pt x="9" y="75"/>
                    <a:pt x="0" y="84"/>
                    <a:pt x="0" y="95"/>
                  </a:cubicBezTo>
                  <a:cubicBezTo>
                    <a:pt x="0" y="107"/>
                    <a:pt x="9" y="116"/>
                    <a:pt x="21" y="116"/>
                  </a:cubicBezTo>
                  <a:cubicBezTo>
                    <a:pt x="76" y="116"/>
                    <a:pt x="76" y="116"/>
                    <a:pt x="76" y="116"/>
                  </a:cubicBezTo>
                  <a:cubicBezTo>
                    <a:pt x="78" y="116"/>
                    <a:pt x="78" y="116"/>
                    <a:pt x="78" y="116"/>
                  </a:cubicBezTo>
                  <a:cubicBezTo>
                    <a:pt x="155" y="116"/>
                    <a:pt x="155" y="116"/>
                    <a:pt x="155" y="116"/>
                  </a:cubicBezTo>
                  <a:cubicBezTo>
                    <a:pt x="174" y="116"/>
                    <a:pt x="189" y="101"/>
                    <a:pt x="189" y="82"/>
                  </a:cubicBezTo>
                  <a:cubicBezTo>
                    <a:pt x="189" y="64"/>
                    <a:pt x="174" y="49"/>
                    <a:pt x="15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3" name="Rectangle 341"/>
            <p:cNvSpPr>
              <a:spLocks noChangeArrowheads="1"/>
            </p:cNvSpPr>
            <p:nvPr/>
          </p:nvSpPr>
          <p:spPr bwMode="auto">
            <a:xfrm>
              <a:off x="673100" y="169863"/>
              <a:ext cx="698500" cy="4476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4" name="Freeform 342"/>
            <p:cNvSpPr>
              <a:spLocks/>
            </p:cNvSpPr>
            <p:nvPr/>
          </p:nvSpPr>
          <p:spPr bwMode="auto">
            <a:xfrm>
              <a:off x="728662" y="681038"/>
              <a:ext cx="109538" cy="71438"/>
            </a:xfrm>
            <a:custGeom>
              <a:avLst/>
              <a:gdLst>
                <a:gd name="T0" fmla="*/ 2 w 29"/>
                <a:gd name="T1" fmla="*/ 18 h 19"/>
                <a:gd name="T2" fmla="*/ 3 w 29"/>
                <a:gd name="T3" fmla="*/ 19 h 19"/>
                <a:gd name="T4" fmla="*/ 26 w 29"/>
                <a:gd name="T5" fmla="*/ 19 h 19"/>
                <a:gd name="T6" fmla="*/ 27 w 29"/>
                <a:gd name="T7" fmla="*/ 18 h 19"/>
                <a:gd name="T8" fmla="*/ 29 w 29"/>
                <a:gd name="T9" fmla="*/ 16 h 19"/>
                <a:gd name="T10" fmla="*/ 29 w 29"/>
                <a:gd name="T11" fmla="*/ 14 h 19"/>
                <a:gd name="T12" fmla="*/ 14 w 29"/>
                <a:gd name="T13" fmla="*/ 0 h 19"/>
                <a:gd name="T14" fmla="*/ 0 w 29"/>
                <a:gd name="T15" fmla="*/ 14 h 19"/>
                <a:gd name="T16" fmla="*/ 0 w 29"/>
                <a:gd name="T17" fmla="*/ 16 h 19"/>
                <a:gd name="T18" fmla="*/ 2 w 29"/>
                <a:gd name="T19"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 h="19">
                  <a:moveTo>
                    <a:pt x="2" y="18"/>
                  </a:moveTo>
                  <a:cubicBezTo>
                    <a:pt x="2" y="19"/>
                    <a:pt x="2" y="19"/>
                    <a:pt x="3" y="19"/>
                  </a:cubicBezTo>
                  <a:cubicBezTo>
                    <a:pt x="26" y="19"/>
                    <a:pt x="26" y="19"/>
                    <a:pt x="26" y="19"/>
                  </a:cubicBezTo>
                  <a:cubicBezTo>
                    <a:pt x="27" y="19"/>
                    <a:pt x="27" y="19"/>
                    <a:pt x="27" y="18"/>
                  </a:cubicBezTo>
                  <a:cubicBezTo>
                    <a:pt x="28" y="18"/>
                    <a:pt x="28" y="17"/>
                    <a:pt x="29" y="16"/>
                  </a:cubicBezTo>
                  <a:cubicBezTo>
                    <a:pt x="29" y="16"/>
                    <a:pt x="29" y="15"/>
                    <a:pt x="29" y="14"/>
                  </a:cubicBezTo>
                  <a:cubicBezTo>
                    <a:pt x="29" y="6"/>
                    <a:pt x="23" y="0"/>
                    <a:pt x="14" y="0"/>
                  </a:cubicBezTo>
                  <a:cubicBezTo>
                    <a:pt x="6" y="0"/>
                    <a:pt x="0" y="6"/>
                    <a:pt x="0" y="14"/>
                  </a:cubicBezTo>
                  <a:cubicBezTo>
                    <a:pt x="0" y="15"/>
                    <a:pt x="0" y="16"/>
                    <a:pt x="0" y="16"/>
                  </a:cubicBezTo>
                  <a:cubicBezTo>
                    <a:pt x="0" y="17"/>
                    <a:pt x="1" y="18"/>
                    <a:pt x="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5" name="Freeform 343"/>
            <p:cNvSpPr>
              <a:spLocks/>
            </p:cNvSpPr>
            <p:nvPr/>
          </p:nvSpPr>
          <p:spPr bwMode="auto">
            <a:xfrm>
              <a:off x="965200" y="681038"/>
              <a:ext cx="112713" cy="71438"/>
            </a:xfrm>
            <a:custGeom>
              <a:avLst/>
              <a:gdLst>
                <a:gd name="T0" fmla="*/ 2 w 30"/>
                <a:gd name="T1" fmla="*/ 18 h 19"/>
                <a:gd name="T2" fmla="*/ 3 w 30"/>
                <a:gd name="T3" fmla="*/ 19 h 19"/>
                <a:gd name="T4" fmla="*/ 27 w 30"/>
                <a:gd name="T5" fmla="*/ 19 h 19"/>
                <a:gd name="T6" fmla="*/ 27 w 30"/>
                <a:gd name="T7" fmla="*/ 18 h 19"/>
                <a:gd name="T8" fmla="*/ 30 w 30"/>
                <a:gd name="T9" fmla="*/ 16 h 19"/>
                <a:gd name="T10" fmla="*/ 30 w 30"/>
                <a:gd name="T11" fmla="*/ 14 h 19"/>
                <a:gd name="T12" fmla="*/ 15 w 30"/>
                <a:gd name="T13" fmla="*/ 0 h 19"/>
                <a:gd name="T14" fmla="*/ 0 w 30"/>
                <a:gd name="T15" fmla="*/ 14 h 19"/>
                <a:gd name="T16" fmla="*/ 0 w 30"/>
                <a:gd name="T17" fmla="*/ 16 h 19"/>
                <a:gd name="T18" fmla="*/ 2 w 30"/>
                <a:gd name="T19"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9">
                  <a:moveTo>
                    <a:pt x="2" y="18"/>
                  </a:moveTo>
                  <a:cubicBezTo>
                    <a:pt x="2" y="19"/>
                    <a:pt x="3" y="19"/>
                    <a:pt x="3" y="19"/>
                  </a:cubicBezTo>
                  <a:cubicBezTo>
                    <a:pt x="27" y="19"/>
                    <a:pt x="27" y="19"/>
                    <a:pt x="27" y="19"/>
                  </a:cubicBezTo>
                  <a:cubicBezTo>
                    <a:pt x="27" y="19"/>
                    <a:pt x="27" y="19"/>
                    <a:pt x="27" y="18"/>
                  </a:cubicBezTo>
                  <a:cubicBezTo>
                    <a:pt x="28" y="18"/>
                    <a:pt x="29" y="17"/>
                    <a:pt x="30" y="16"/>
                  </a:cubicBezTo>
                  <a:cubicBezTo>
                    <a:pt x="30" y="16"/>
                    <a:pt x="30" y="15"/>
                    <a:pt x="30" y="14"/>
                  </a:cubicBezTo>
                  <a:cubicBezTo>
                    <a:pt x="30" y="6"/>
                    <a:pt x="23" y="0"/>
                    <a:pt x="15" y="0"/>
                  </a:cubicBezTo>
                  <a:cubicBezTo>
                    <a:pt x="7" y="0"/>
                    <a:pt x="0" y="6"/>
                    <a:pt x="0" y="14"/>
                  </a:cubicBezTo>
                  <a:cubicBezTo>
                    <a:pt x="0" y="15"/>
                    <a:pt x="0" y="16"/>
                    <a:pt x="0" y="16"/>
                  </a:cubicBezTo>
                  <a:cubicBezTo>
                    <a:pt x="1" y="17"/>
                    <a:pt x="2" y="18"/>
                    <a:pt x="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6" name="Freeform 344"/>
            <p:cNvSpPr>
              <a:spLocks/>
            </p:cNvSpPr>
            <p:nvPr/>
          </p:nvSpPr>
          <p:spPr bwMode="auto">
            <a:xfrm>
              <a:off x="1206500" y="681038"/>
              <a:ext cx="112713" cy="71438"/>
            </a:xfrm>
            <a:custGeom>
              <a:avLst/>
              <a:gdLst>
                <a:gd name="T0" fmla="*/ 2 w 30"/>
                <a:gd name="T1" fmla="*/ 19 h 19"/>
                <a:gd name="T2" fmla="*/ 26 w 30"/>
                <a:gd name="T3" fmla="*/ 19 h 19"/>
                <a:gd name="T4" fmla="*/ 27 w 30"/>
                <a:gd name="T5" fmla="*/ 18 h 19"/>
                <a:gd name="T6" fmla="*/ 30 w 30"/>
                <a:gd name="T7" fmla="*/ 16 h 19"/>
                <a:gd name="T8" fmla="*/ 30 w 30"/>
                <a:gd name="T9" fmla="*/ 14 h 19"/>
                <a:gd name="T10" fmla="*/ 15 w 30"/>
                <a:gd name="T11" fmla="*/ 0 h 19"/>
                <a:gd name="T12" fmla="*/ 0 w 30"/>
                <a:gd name="T13" fmla="*/ 14 h 19"/>
                <a:gd name="T14" fmla="*/ 1 w 30"/>
                <a:gd name="T15" fmla="*/ 17 h 19"/>
                <a:gd name="T16" fmla="*/ 2 w 30"/>
                <a:gd name="T17" fmla="*/ 18 h 19"/>
                <a:gd name="T18" fmla="*/ 2 w 30"/>
                <a:gd name="T1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 h="19">
                  <a:moveTo>
                    <a:pt x="2" y="19"/>
                  </a:moveTo>
                  <a:cubicBezTo>
                    <a:pt x="26" y="19"/>
                    <a:pt x="26" y="19"/>
                    <a:pt x="26" y="19"/>
                  </a:cubicBezTo>
                  <a:cubicBezTo>
                    <a:pt x="26" y="19"/>
                    <a:pt x="27" y="19"/>
                    <a:pt x="27" y="18"/>
                  </a:cubicBezTo>
                  <a:cubicBezTo>
                    <a:pt x="28" y="17"/>
                    <a:pt x="29" y="16"/>
                    <a:pt x="30" y="16"/>
                  </a:cubicBezTo>
                  <a:cubicBezTo>
                    <a:pt x="30" y="15"/>
                    <a:pt x="30" y="15"/>
                    <a:pt x="30" y="14"/>
                  </a:cubicBezTo>
                  <a:cubicBezTo>
                    <a:pt x="30" y="6"/>
                    <a:pt x="23" y="0"/>
                    <a:pt x="15" y="0"/>
                  </a:cubicBezTo>
                  <a:cubicBezTo>
                    <a:pt x="7" y="0"/>
                    <a:pt x="0" y="6"/>
                    <a:pt x="0" y="14"/>
                  </a:cubicBezTo>
                  <a:cubicBezTo>
                    <a:pt x="0" y="15"/>
                    <a:pt x="0" y="16"/>
                    <a:pt x="1" y="17"/>
                  </a:cubicBezTo>
                  <a:cubicBezTo>
                    <a:pt x="1" y="18"/>
                    <a:pt x="1" y="18"/>
                    <a:pt x="2" y="18"/>
                  </a:cubicBezTo>
                  <a:cubicBezTo>
                    <a:pt x="2" y="19"/>
                    <a:pt x="2" y="19"/>
                    <a:pt x="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7" name="Freeform 345"/>
            <p:cNvSpPr>
              <a:spLocks/>
            </p:cNvSpPr>
            <p:nvPr/>
          </p:nvSpPr>
          <p:spPr bwMode="auto">
            <a:xfrm>
              <a:off x="669925" y="749300"/>
              <a:ext cx="228600" cy="74613"/>
            </a:xfrm>
            <a:custGeom>
              <a:avLst/>
              <a:gdLst>
                <a:gd name="T0" fmla="*/ 9 w 61"/>
                <a:gd name="T1" fmla="*/ 0 h 20"/>
                <a:gd name="T2" fmla="*/ 4 w 61"/>
                <a:gd name="T3" fmla="*/ 2 h 20"/>
                <a:gd name="T4" fmla="*/ 3 w 61"/>
                <a:gd name="T5" fmla="*/ 13 h 20"/>
                <a:gd name="T6" fmla="*/ 19 w 61"/>
                <a:gd name="T7" fmla="*/ 20 h 20"/>
                <a:gd name="T8" fmla="*/ 42 w 61"/>
                <a:gd name="T9" fmla="*/ 20 h 20"/>
                <a:gd name="T10" fmla="*/ 58 w 61"/>
                <a:gd name="T11" fmla="*/ 13 h 20"/>
                <a:gd name="T12" fmla="*/ 57 w 61"/>
                <a:gd name="T13" fmla="*/ 2 h 20"/>
                <a:gd name="T14" fmla="*/ 52 w 61"/>
                <a:gd name="T15" fmla="*/ 0 h 20"/>
                <a:gd name="T16" fmla="*/ 46 w 61"/>
                <a:gd name="T17" fmla="*/ 3 h 20"/>
                <a:gd name="T18" fmla="*/ 43 w 61"/>
                <a:gd name="T19" fmla="*/ 5 h 20"/>
                <a:gd name="T20" fmla="*/ 42 w 61"/>
                <a:gd name="T21" fmla="*/ 5 h 20"/>
                <a:gd name="T22" fmla="*/ 19 w 61"/>
                <a:gd name="T23" fmla="*/ 5 h 20"/>
                <a:gd name="T24" fmla="*/ 18 w 61"/>
                <a:gd name="T25" fmla="*/ 5 h 20"/>
                <a:gd name="T26" fmla="*/ 15 w 61"/>
                <a:gd name="T27" fmla="*/ 3 h 20"/>
                <a:gd name="T28" fmla="*/ 9 w 61"/>
                <a:gd name="T2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1" h="20">
                  <a:moveTo>
                    <a:pt x="9" y="0"/>
                  </a:moveTo>
                  <a:cubicBezTo>
                    <a:pt x="7" y="0"/>
                    <a:pt x="5" y="1"/>
                    <a:pt x="4" y="2"/>
                  </a:cubicBezTo>
                  <a:cubicBezTo>
                    <a:pt x="1" y="5"/>
                    <a:pt x="0" y="10"/>
                    <a:pt x="3" y="13"/>
                  </a:cubicBezTo>
                  <a:cubicBezTo>
                    <a:pt x="7" y="18"/>
                    <a:pt x="13" y="20"/>
                    <a:pt x="19" y="20"/>
                  </a:cubicBezTo>
                  <a:cubicBezTo>
                    <a:pt x="42" y="20"/>
                    <a:pt x="42" y="20"/>
                    <a:pt x="42" y="20"/>
                  </a:cubicBezTo>
                  <a:cubicBezTo>
                    <a:pt x="48" y="20"/>
                    <a:pt x="54" y="18"/>
                    <a:pt x="58" y="13"/>
                  </a:cubicBezTo>
                  <a:cubicBezTo>
                    <a:pt x="61" y="10"/>
                    <a:pt x="60" y="5"/>
                    <a:pt x="57" y="2"/>
                  </a:cubicBezTo>
                  <a:cubicBezTo>
                    <a:pt x="56" y="1"/>
                    <a:pt x="54" y="0"/>
                    <a:pt x="52" y="0"/>
                  </a:cubicBezTo>
                  <a:cubicBezTo>
                    <a:pt x="50" y="0"/>
                    <a:pt x="48" y="1"/>
                    <a:pt x="46" y="3"/>
                  </a:cubicBezTo>
                  <a:cubicBezTo>
                    <a:pt x="45" y="4"/>
                    <a:pt x="44" y="5"/>
                    <a:pt x="43" y="5"/>
                  </a:cubicBezTo>
                  <a:cubicBezTo>
                    <a:pt x="43" y="5"/>
                    <a:pt x="42" y="5"/>
                    <a:pt x="42" y="5"/>
                  </a:cubicBezTo>
                  <a:cubicBezTo>
                    <a:pt x="19" y="5"/>
                    <a:pt x="19" y="5"/>
                    <a:pt x="19" y="5"/>
                  </a:cubicBezTo>
                  <a:cubicBezTo>
                    <a:pt x="18" y="5"/>
                    <a:pt x="18" y="5"/>
                    <a:pt x="18" y="5"/>
                  </a:cubicBezTo>
                  <a:cubicBezTo>
                    <a:pt x="17" y="5"/>
                    <a:pt x="16" y="4"/>
                    <a:pt x="15" y="3"/>
                  </a:cubicBezTo>
                  <a:cubicBezTo>
                    <a:pt x="13" y="1"/>
                    <a:pt x="11" y="0"/>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8" name="Freeform 346"/>
            <p:cNvSpPr>
              <a:spLocks/>
            </p:cNvSpPr>
            <p:nvPr/>
          </p:nvSpPr>
          <p:spPr bwMode="auto">
            <a:xfrm>
              <a:off x="909637" y="749300"/>
              <a:ext cx="225425" cy="74613"/>
            </a:xfrm>
            <a:custGeom>
              <a:avLst/>
              <a:gdLst>
                <a:gd name="T0" fmla="*/ 14 w 60"/>
                <a:gd name="T1" fmla="*/ 2 h 20"/>
                <a:gd name="T2" fmla="*/ 13 w 60"/>
                <a:gd name="T3" fmla="*/ 2 h 20"/>
                <a:gd name="T4" fmla="*/ 13 w 60"/>
                <a:gd name="T5" fmla="*/ 2 h 20"/>
                <a:gd name="T6" fmla="*/ 13 w 60"/>
                <a:gd name="T7" fmla="*/ 2 h 20"/>
                <a:gd name="T8" fmla="*/ 12 w 60"/>
                <a:gd name="T9" fmla="*/ 1 h 20"/>
                <a:gd name="T10" fmla="*/ 12 w 60"/>
                <a:gd name="T11" fmla="*/ 1 h 20"/>
                <a:gd name="T12" fmla="*/ 12 w 60"/>
                <a:gd name="T13" fmla="*/ 1 h 20"/>
                <a:gd name="T14" fmla="*/ 11 w 60"/>
                <a:gd name="T15" fmla="*/ 1 h 20"/>
                <a:gd name="T16" fmla="*/ 11 w 60"/>
                <a:gd name="T17" fmla="*/ 1 h 20"/>
                <a:gd name="T18" fmla="*/ 10 w 60"/>
                <a:gd name="T19" fmla="*/ 1 h 20"/>
                <a:gd name="T20" fmla="*/ 10 w 60"/>
                <a:gd name="T21" fmla="*/ 0 h 20"/>
                <a:gd name="T22" fmla="*/ 10 w 60"/>
                <a:gd name="T23" fmla="*/ 0 h 20"/>
                <a:gd name="T24" fmla="*/ 9 w 60"/>
                <a:gd name="T25" fmla="*/ 0 h 20"/>
                <a:gd name="T26" fmla="*/ 9 w 60"/>
                <a:gd name="T27" fmla="*/ 0 h 20"/>
                <a:gd name="T28" fmla="*/ 8 w 60"/>
                <a:gd name="T29" fmla="*/ 0 h 20"/>
                <a:gd name="T30" fmla="*/ 8 w 60"/>
                <a:gd name="T31" fmla="*/ 0 h 20"/>
                <a:gd name="T32" fmla="*/ 8 w 60"/>
                <a:gd name="T33" fmla="*/ 0 h 20"/>
                <a:gd name="T34" fmla="*/ 7 w 60"/>
                <a:gd name="T35" fmla="*/ 0 h 20"/>
                <a:gd name="T36" fmla="*/ 7 w 60"/>
                <a:gd name="T37" fmla="*/ 0 h 20"/>
                <a:gd name="T38" fmla="*/ 6 w 60"/>
                <a:gd name="T39" fmla="*/ 1 h 20"/>
                <a:gd name="T40" fmla="*/ 6 w 60"/>
                <a:gd name="T41" fmla="*/ 1 h 20"/>
                <a:gd name="T42" fmla="*/ 4 w 60"/>
                <a:gd name="T43" fmla="*/ 1 h 20"/>
                <a:gd name="T44" fmla="*/ 4 w 60"/>
                <a:gd name="T45" fmla="*/ 1 h 20"/>
                <a:gd name="T46" fmla="*/ 3 w 60"/>
                <a:gd name="T47" fmla="*/ 2 h 20"/>
                <a:gd name="T48" fmla="*/ 2 w 60"/>
                <a:gd name="T49" fmla="*/ 13 h 20"/>
                <a:gd name="T50" fmla="*/ 18 w 60"/>
                <a:gd name="T51" fmla="*/ 20 h 20"/>
                <a:gd name="T52" fmla="*/ 42 w 60"/>
                <a:gd name="T53" fmla="*/ 20 h 20"/>
                <a:gd name="T54" fmla="*/ 57 w 60"/>
                <a:gd name="T55" fmla="*/ 13 h 20"/>
                <a:gd name="T56" fmla="*/ 56 w 60"/>
                <a:gd name="T57" fmla="*/ 2 h 20"/>
                <a:gd name="T58" fmla="*/ 55 w 60"/>
                <a:gd name="T59" fmla="*/ 1 h 20"/>
                <a:gd name="T60" fmla="*/ 55 w 60"/>
                <a:gd name="T61" fmla="*/ 1 h 20"/>
                <a:gd name="T62" fmla="*/ 54 w 60"/>
                <a:gd name="T63" fmla="*/ 1 h 20"/>
                <a:gd name="T64" fmla="*/ 54 w 60"/>
                <a:gd name="T65" fmla="*/ 1 h 20"/>
                <a:gd name="T66" fmla="*/ 53 w 60"/>
                <a:gd name="T67" fmla="*/ 0 h 20"/>
                <a:gd name="T68" fmla="*/ 53 w 60"/>
                <a:gd name="T69" fmla="*/ 0 h 20"/>
                <a:gd name="T70" fmla="*/ 51 w 60"/>
                <a:gd name="T71" fmla="*/ 0 h 20"/>
                <a:gd name="T72" fmla="*/ 51 w 60"/>
                <a:gd name="T73" fmla="*/ 0 h 20"/>
                <a:gd name="T74" fmla="*/ 51 w 60"/>
                <a:gd name="T75" fmla="*/ 0 h 20"/>
                <a:gd name="T76" fmla="*/ 51 w 60"/>
                <a:gd name="T77" fmla="*/ 0 h 20"/>
                <a:gd name="T78" fmla="*/ 50 w 60"/>
                <a:gd name="T79" fmla="*/ 0 h 20"/>
                <a:gd name="T80" fmla="*/ 50 w 60"/>
                <a:gd name="T81" fmla="*/ 0 h 20"/>
                <a:gd name="T82" fmla="*/ 50 w 60"/>
                <a:gd name="T83" fmla="*/ 0 h 20"/>
                <a:gd name="T84" fmla="*/ 49 w 60"/>
                <a:gd name="T85" fmla="*/ 1 h 20"/>
                <a:gd name="T86" fmla="*/ 49 w 60"/>
                <a:gd name="T87" fmla="*/ 1 h 20"/>
                <a:gd name="T88" fmla="*/ 48 w 60"/>
                <a:gd name="T89" fmla="*/ 1 h 20"/>
                <a:gd name="T90" fmla="*/ 48 w 60"/>
                <a:gd name="T91" fmla="*/ 1 h 20"/>
                <a:gd name="T92" fmla="*/ 48 w 60"/>
                <a:gd name="T93" fmla="*/ 1 h 20"/>
                <a:gd name="T94" fmla="*/ 47 w 60"/>
                <a:gd name="T95" fmla="*/ 1 h 20"/>
                <a:gd name="T96" fmla="*/ 47 w 60"/>
                <a:gd name="T97" fmla="*/ 2 h 20"/>
                <a:gd name="T98" fmla="*/ 47 w 60"/>
                <a:gd name="T99" fmla="*/ 2 h 20"/>
                <a:gd name="T100" fmla="*/ 46 w 60"/>
                <a:gd name="T101" fmla="*/ 2 h 20"/>
                <a:gd name="T102" fmla="*/ 46 w 60"/>
                <a:gd name="T103" fmla="*/ 2 h 20"/>
                <a:gd name="T104" fmla="*/ 46 w 60"/>
                <a:gd name="T105" fmla="*/ 3 h 20"/>
                <a:gd name="T106" fmla="*/ 42 w 60"/>
                <a:gd name="T107" fmla="*/ 5 h 20"/>
                <a:gd name="T108" fmla="*/ 42 w 60"/>
                <a:gd name="T109" fmla="*/ 5 h 20"/>
                <a:gd name="T110" fmla="*/ 18 w 60"/>
                <a:gd name="T111" fmla="*/ 5 h 20"/>
                <a:gd name="T112" fmla="*/ 18 w 60"/>
                <a:gd name="T113" fmla="*/ 5 h 20"/>
                <a:gd name="T114" fmla="*/ 14 w 60"/>
                <a:gd name="T115" fmla="*/ 3 h 20"/>
                <a:gd name="T116" fmla="*/ 14 w 60"/>
                <a:gd name="T117" fmla="*/ 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0" h="20">
                  <a:moveTo>
                    <a:pt x="14" y="2"/>
                  </a:moveTo>
                  <a:cubicBezTo>
                    <a:pt x="13" y="2"/>
                    <a:pt x="13" y="2"/>
                    <a:pt x="13" y="2"/>
                  </a:cubicBezTo>
                  <a:cubicBezTo>
                    <a:pt x="13" y="2"/>
                    <a:pt x="13" y="2"/>
                    <a:pt x="13" y="2"/>
                  </a:cubicBezTo>
                  <a:cubicBezTo>
                    <a:pt x="13" y="2"/>
                    <a:pt x="13" y="2"/>
                    <a:pt x="13" y="2"/>
                  </a:cubicBezTo>
                  <a:cubicBezTo>
                    <a:pt x="13" y="2"/>
                    <a:pt x="12" y="2"/>
                    <a:pt x="12" y="1"/>
                  </a:cubicBezTo>
                  <a:cubicBezTo>
                    <a:pt x="12" y="1"/>
                    <a:pt x="12" y="1"/>
                    <a:pt x="12" y="1"/>
                  </a:cubicBezTo>
                  <a:cubicBezTo>
                    <a:pt x="12" y="1"/>
                    <a:pt x="12" y="1"/>
                    <a:pt x="12" y="1"/>
                  </a:cubicBezTo>
                  <a:cubicBezTo>
                    <a:pt x="11" y="1"/>
                    <a:pt x="11" y="1"/>
                    <a:pt x="11" y="1"/>
                  </a:cubicBezTo>
                  <a:cubicBezTo>
                    <a:pt x="11" y="1"/>
                    <a:pt x="11" y="1"/>
                    <a:pt x="11" y="1"/>
                  </a:cubicBezTo>
                  <a:cubicBezTo>
                    <a:pt x="11" y="1"/>
                    <a:pt x="11" y="1"/>
                    <a:pt x="10" y="1"/>
                  </a:cubicBezTo>
                  <a:cubicBezTo>
                    <a:pt x="10" y="1"/>
                    <a:pt x="10" y="1"/>
                    <a:pt x="10" y="0"/>
                  </a:cubicBezTo>
                  <a:cubicBezTo>
                    <a:pt x="10" y="0"/>
                    <a:pt x="10" y="0"/>
                    <a:pt x="10" y="0"/>
                  </a:cubicBezTo>
                  <a:cubicBezTo>
                    <a:pt x="10" y="0"/>
                    <a:pt x="9" y="0"/>
                    <a:pt x="9" y="0"/>
                  </a:cubicBezTo>
                  <a:cubicBezTo>
                    <a:pt x="9" y="0"/>
                    <a:pt x="9" y="0"/>
                    <a:pt x="9" y="0"/>
                  </a:cubicBezTo>
                  <a:cubicBezTo>
                    <a:pt x="9" y="0"/>
                    <a:pt x="9" y="0"/>
                    <a:pt x="8" y="0"/>
                  </a:cubicBezTo>
                  <a:cubicBezTo>
                    <a:pt x="8" y="0"/>
                    <a:pt x="8" y="0"/>
                    <a:pt x="8" y="0"/>
                  </a:cubicBezTo>
                  <a:cubicBezTo>
                    <a:pt x="8" y="0"/>
                    <a:pt x="8" y="0"/>
                    <a:pt x="8" y="0"/>
                  </a:cubicBezTo>
                  <a:cubicBezTo>
                    <a:pt x="8" y="0"/>
                    <a:pt x="7" y="0"/>
                    <a:pt x="7" y="0"/>
                  </a:cubicBezTo>
                  <a:cubicBezTo>
                    <a:pt x="7" y="0"/>
                    <a:pt x="7" y="0"/>
                    <a:pt x="7" y="0"/>
                  </a:cubicBezTo>
                  <a:cubicBezTo>
                    <a:pt x="6" y="0"/>
                    <a:pt x="6" y="1"/>
                    <a:pt x="6" y="1"/>
                  </a:cubicBezTo>
                  <a:cubicBezTo>
                    <a:pt x="6" y="1"/>
                    <a:pt x="6" y="1"/>
                    <a:pt x="6" y="1"/>
                  </a:cubicBezTo>
                  <a:cubicBezTo>
                    <a:pt x="5" y="1"/>
                    <a:pt x="5" y="1"/>
                    <a:pt x="4" y="1"/>
                  </a:cubicBezTo>
                  <a:cubicBezTo>
                    <a:pt x="4" y="1"/>
                    <a:pt x="4" y="1"/>
                    <a:pt x="4" y="1"/>
                  </a:cubicBezTo>
                  <a:cubicBezTo>
                    <a:pt x="4" y="2"/>
                    <a:pt x="4" y="2"/>
                    <a:pt x="3" y="2"/>
                  </a:cubicBezTo>
                  <a:cubicBezTo>
                    <a:pt x="0" y="5"/>
                    <a:pt x="0" y="10"/>
                    <a:pt x="2" y="13"/>
                  </a:cubicBezTo>
                  <a:cubicBezTo>
                    <a:pt x="6" y="18"/>
                    <a:pt x="12" y="20"/>
                    <a:pt x="18" y="20"/>
                  </a:cubicBezTo>
                  <a:cubicBezTo>
                    <a:pt x="42" y="20"/>
                    <a:pt x="42" y="20"/>
                    <a:pt x="42" y="20"/>
                  </a:cubicBezTo>
                  <a:cubicBezTo>
                    <a:pt x="48" y="20"/>
                    <a:pt x="53" y="18"/>
                    <a:pt x="57" y="13"/>
                  </a:cubicBezTo>
                  <a:cubicBezTo>
                    <a:pt x="60" y="10"/>
                    <a:pt x="60" y="5"/>
                    <a:pt x="56" y="2"/>
                  </a:cubicBezTo>
                  <a:cubicBezTo>
                    <a:pt x="56" y="2"/>
                    <a:pt x="56" y="2"/>
                    <a:pt x="55" y="1"/>
                  </a:cubicBezTo>
                  <a:cubicBezTo>
                    <a:pt x="55" y="1"/>
                    <a:pt x="55" y="1"/>
                    <a:pt x="55" y="1"/>
                  </a:cubicBezTo>
                  <a:cubicBezTo>
                    <a:pt x="55" y="1"/>
                    <a:pt x="54" y="1"/>
                    <a:pt x="54" y="1"/>
                  </a:cubicBezTo>
                  <a:cubicBezTo>
                    <a:pt x="54" y="1"/>
                    <a:pt x="54" y="1"/>
                    <a:pt x="54" y="1"/>
                  </a:cubicBezTo>
                  <a:cubicBezTo>
                    <a:pt x="54" y="1"/>
                    <a:pt x="53" y="0"/>
                    <a:pt x="53" y="0"/>
                  </a:cubicBezTo>
                  <a:cubicBezTo>
                    <a:pt x="53" y="0"/>
                    <a:pt x="53" y="0"/>
                    <a:pt x="53" y="0"/>
                  </a:cubicBezTo>
                  <a:cubicBezTo>
                    <a:pt x="52" y="0"/>
                    <a:pt x="52" y="0"/>
                    <a:pt x="51" y="0"/>
                  </a:cubicBezTo>
                  <a:cubicBezTo>
                    <a:pt x="51" y="0"/>
                    <a:pt x="51" y="0"/>
                    <a:pt x="51" y="0"/>
                  </a:cubicBezTo>
                  <a:cubicBezTo>
                    <a:pt x="51" y="0"/>
                    <a:pt x="51" y="0"/>
                    <a:pt x="51" y="0"/>
                  </a:cubicBezTo>
                  <a:cubicBezTo>
                    <a:pt x="51" y="0"/>
                    <a:pt x="51" y="0"/>
                    <a:pt x="51" y="0"/>
                  </a:cubicBezTo>
                  <a:cubicBezTo>
                    <a:pt x="51" y="0"/>
                    <a:pt x="50" y="0"/>
                    <a:pt x="50" y="0"/>
                  </a:cubicBezTo>
                  <a:cubicBezTo>
                    <a:pt x="50" y="0"/>
                    <a:pt x="50" y="0"/>
                    <a:pt x="50" y="0"/>
                  </a:cubicBezTo>
                  <a:cubicBezTo>
                    <a:pt x="50" y="0"/>
                    <a:pt x="50" y="0"/>
                    <a:pt x="50" y="0"/>
                  </a:cubicBezTo>
                  <a:cubicBezTo>
                    <a:pt x="49" y="1"/>
                    <a:pt x="49" y="1"/>
                    <a:pt x="49" y="1"/>
                  </a:cubicBezTo>
                  <a:cubicBezTo>
                    <a:pt x="49" y="1"/>
                    <a:pt x="49" y="1"/>
                    <a:pt x="49" y="1"/>
                  </a:cubicBezTo>
                  <a:cubicBezTo>
                    <a:pt x="49" y="1"/>
                    <a:pt x="49" y="1"/>
                    <a:pt x="48" y="1"/>
                  </a:cubicBezTo>
                  <a:cubicBezTo>
                    <a:pt x="48" y="1"/>
                    <a:pt x="48" y="1"/>
                    <a:pt x="48" y="1"/>
                  </a:cubicBezTo>
                  <a:cubicBezTo>
                    <a:pt x="48" y="1"/>
                    <a:pt x="48" y="1"/>
                    <a:pt x="48" y="1"/>
                  </a:cubicBezTo>
                  <a:cubicBezTo>
                    <a:pt x="48" y="1"/>
                    <a:pt x="47" y="1"/>
                    <a:pt x="47" y="1"/>
                  </a:cubicBezTo>
                  <a:cubicBezTo>
                    <a:pt x="47" y="2"/>
                    <a:pt x="47" y="2"/>
                    <a:pt x="47" y="2"/>
                  </a:cubicBezTo>
                  <a:cubicBezTo>
                    <a:pt x="47" y="2"/>
                    <a:pt x="47" y="2"/>
                    <a:pt x="47" y="2"/>
                  </a:cubicBezTo>
                  <a:cubicBezTo>
                    <a:pt x="47" y="2"/>
                    <a:pt x="46" y="2"/>
                    <a:pt x="46" y="2"/>
                  </a:cubicBezTo>
                  <a:cubicBezTo>
                    <a:pt x="46" y="2"/>
                    <a:pt x="46" y="2"/>
                    <a:pt x="46" y="2"/>
                  </a:cubicBezTo>
                  <a:cubicBezTo>
                    <a:pt x="46" y="3"/>
                    <a:pt x="46" y="3"/>
                    <a:pt x="46" y="3"/>
                  </a:cubicBezTo>
                  <a:cubicBezTo>
                    <a:pt x="45" y="4"/>
                    <a:pt x="43" y="5"/>
                    <a:pt x="42" y="5"/>
                  </a:cubicBezTo>
                  <a:cubicBezTo>
                    <a:pt x="42" y="5"/>
                    <a:pt x="42" y="5"/>
                    <a:pt x="42" y="5"/>
                  </a:cubicBezTo>
                  <a:cubicBezTo>
                    <a:pt x="18" y="5"/>
                    <a:pt x="18" y="5"/>
                    <a:pt x="18" y="5"/>
                  </a:cubicBezTo>
                  <a:cubicBezTo>
                    <a:pt x="18" y="5"/>
                    <a:pt x="18" y="5"/>
                    <a:pt x="18" y="5"/>
                  </a:cubicBezTo>
                  <a:cubicBezTo>
                    <a:pt x="16" y="5"/>
                    <a:pt x="15" y="4"/>
                    <a:pt x="14" y="3"/>
                  </a:cubicBezTo>
                  <a:cubicBezTo>
                    <a:pt x="14" y="3"/>
                    <a:pt x="14" y="3"/>
                    <a:pt x="1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79" name="Freeform 347"/>
            <p:cNvSpPr>
              <a:spLocks/>
            </p:cNvSpPr>
            <p:nvPr/>
          </p:nvSpPr>
          <p:spPr bwMode="auto">
            <a:xfrm>
              <a:off x="1146175" y="749300"/>
              <a:ext cx="225425" cy="74613"/>
            </a:xfrm>
            <a:custGeom>
              <a:avLst/>
              <a:gdLst>
                <a:gd name="T0" fmla="*/ 14 w 60"/>
                <a:gd name="T1" fmla="*/ 3 h 20"/>
                <a:gd name="T2" fmla="*/ 9 w 60"/>
                <a:gd name="T3" fmla="*/ 0 h 20"/>
                <a:gd name="T4" fmla="*/ 4 w 60"/>
                <a:gd name="T5" fmla="*/ 2 h 20"/>
                <a:gd name="T6" fmla="*/ 3 w 60"/>
                <a:gd name="T7" fmla="*/ 13 h 20"/>
                <a:gd name="T8" fmla="*/ 18 w 60"/>
                <a:gd name="T9" fmla="*/ 20 h 20"/>
                <a:gd name="T10" fmla="*/ 42 w 60"/>
                <a:gd name="T11" fmla="*/ 20 h 20"/>
                <a:gd name="T12" fmla="*/ 58 w 60"/>
                <a:gd name="T13" fmla="*/ 13 h 20"/>
                <a:gd name="T14" fmla="*/ 57 w 60"/>
                <a:gd name="T15" fmla="*/ 2 h 20"/>
                <a:gd name="T16" fmla="*/ 52 w 60"/>
                <a:gd name="T17" fmla="*/ 0 h 20"/>
                <a:gd name="T18" fmla="*/ 46 w 60"/>
                <a:gd name="T19" fmla="*/ 3 h 20"/>
                <a:gd name="T20" fmla="*/ 44 w 60"/>
                <a:gd name="T21" fmla="*/ 5 h 20"/>
                <a:gd name="T22" fmla="*/ 42 w 60"/>
                <a:gd name="T23" fmla="*/ 5 h 20"/>
                <a:gd name="T24" fmla="*/ 19 w 60"/>
                <a:gd name="T25" fmla="*/ 5 h 20"/>
                <a:gd name="T26" fmla="*/ 18 w 60"/>
                <a:gd name="T27" fmla="*/ 5 h 20"/>
                <a:gd name="T28" fmla="*/ 14 w 60"/>
                <a:gd name="T29" fmla="*/ 3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0" h="20">
                  <a:moveTo>
                    <a:pt x="14" y="3"/>
                  </a:moveTo>
                  <a:cubicBezTo>
                    <a:pt x="13" y="1"/>
                    <a:pt x="11" y="0"/>
                    <a:pt x="9" y="0"/>
                  </a:cubicBezTo>
                  <a:cubicBezTo>
                    <a:pt x="7" y="0"/>
                    <a:pt x="5" y="1"/>
                    <a:pt x="4" y="2"/>
                  </a:cubicBezTo>
                  <a:cubicBezTo>
                    <a:pt x="0" y="5"/>
                    <a:pt x="0" y="10"/>
                    <a:pt x="3" y="13"/>
                  </a:cubicBezTo>
                  <a:cubicBezTo>
                    <a:pt x="7" y="18"/>
                    <a:pt x="12" y="20"/>
                    <a:pt x="18" y="20"/>
                  </a:cubicBezTo>
                  <a:cubicBezTo>
                    <a:pt x="42" y="20"/>
                    <a:pt x="42" y="20"/>
                    <a:pt x="42" y="20"/>
                  </a:cubicBezTo>
                  <a:cubicBezTo>
                    <a:pt x="48" y="20"/>
                    <a:pt x="54" y="18"/>
                    <a:pt x="58" y="13"/>
                  </a:cubicBezTo>
                  <a:cubicBezTo>
                    <a:pt x="60" y="10"/>
                    <a:pt x="60" y="5"/>
                    <a:pt x="57" y="2"/>
                  </a:cubicBezTo>
                  <a:cubicBezTo>
                    <a:pt x="55" y="1"/>
                    <a:pt x="54" y="0"/>
                    <a:pt x="52" y="0"/>
                  </a:cubicBezTo>
                  <a:cubicBezTo>
                    <a:pt x="50" y="0"/>
                    <a:pt x="47" y="1"/>
                    <a:pt x="46" y="3"/>
                  </a:cubicBezTo>
                  <a:cubicBezTo>
                    <a:pt x="45" y="4"/>
                    <a:pt x="44" y="4"/>
                    <a:pt x="44" y="5"/>
                  </a:cubicBezTo>
                  <a:cubicBezTo>
                    <a:pt x="43" y="5"/>
                    <a:pt x="43" y="5"/>
                    <a:pt x="42" y="5"/>
                  </a:cubicBezTo>
                  <a:cubicBezTo>
                    <a:pt x="19" y="5"/>
                    <a:pt x="19" y="5"/>
                    <a:pt x="19" y="5"/>
                  </a:cubicBezTo>
                  <a:cubicBezTo>
                    <a:pt x="18" y="5"/>
                    <a:pt x="18" y="5"/>
                    <a:pt x="18" y="5"/>
                  </a:cubicBezTo>
                  <a:cubicBezTo>
                    <a:pt x="17" y="5"/>
                    <a:pt x="15" y="4"/>
                    <a:pt x="1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80" name="Freeform 348"/>
            <p:cNvSpPr>
              <a:spLocks/>
            </p:cNvSpPr>
            <p:nvPr/>
          </p:nvSpPr>
          <p:spPr bwMode="auto">
            <a:xfrm>
              <a:off x="7935912" y="3009900"/>
              <a:ext cx="484188" cy="398463"/>
            </a:xfrm>
            <a:custGeom>
              <a:avLst/>
              <a:gdLst>
                <a:gd name="T0" fmla="*/ 250 w 305"/>
                <a:gd name="T1" fmla="*/ 0 h 251"/>
                <a:gd name="T2" fmla="*/ 108 w 305"/>
                <a:gd name="T3" fmla="*/ 140 h 251"/>
                <a:gd name="T4" fmla="*/ 54 w 305"/>
                <a:gd name="T5" fmla="*/ 88 h 251"/>
                <a:gd name="T6" fmla="*/ 0 w 305"/>
                <a:gd name="T7" fmla="*/ 142 h 251"/>
                <a:gd name="T8" fmla="*/ 54 w 305"/>
                <a:gd name="T9" fmla="*/ 196 h 251"/>
                <a:gd name="T10" fmla="*/ 108 w 305"/>
                <a:gd name="T11" fmla="*/ 251 h 251"/>
                <a:gd name="T12" fmla="*/ 163 w 305"/>
                <a:gd name="T13" fmla="*/ 196 h 251"/>
                <a:gd name="T14" fmla="*/ 305 w 305"/>
                <a:gd name="T15" fmla="*/ 55 h 251"/>
                <a:gd name="T16" fmla="*/ 250 w 305"/>
                <a:gd name="T17" fmla="*/ 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5" h="251">
                  <a:moveTo>
                    <a:pt x="250" y="0"/>
                  </a:moveTo>
                  <a:lnTo>
                    <a:pt x="108" y="140"/>
                  </a:lnTo>
                  <a:lnTo>
                    <a:pt x="54" y="88"/>
                  </a:lnTo>
                  <a:lnTo>
                    <a:pt x="0" y="142"/>
                  </a:lnTo>
                  <a:lnTo>
                    <a:pt x="54" y="196"/>
                  </a:lnTo>
                  <a:lnTo>
                    <a:pt x="108" y="251"/>
                  </a:lnTo>
                  <a:lnTo>
                    <a:pt x="163" y="196"/>
                  </a:lnTo>
                  <a:lnTo>
                    <a:pt x="305" y="55"/>
                  </a:lnTo>
                  <a:lnTo>
                    <a:pt x="25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81" name="Freeform 349"/>
            <p:cNvSpPr>
              <a:spLocks noEditPoints="1"/>
            </p:cNvSpPr>
            <p:nvPr/>
          </p:nvSpPr>
          <p:spPr bwMode="auto">
            <a:xfrm>
              <a:off x="11031537" y="1439863"/>
              <a:ext cx="461963" cy="461963"/>
            </a:xfrm>
            <a:custGeom>
              <a:avLst/>
              <a:gdLst>
                <a:gd name="T0" fmla="*/ 62 w 123"/>
                <a:gd name="T1" fmla="*/ 123 h 123"/>
                <a:gd name="T2" fmla="*/ 71 w 123"/>
                <a:gd name="T3" fmla="*/ 123 h 123"/>
                <a:gd name="T4" fmla="*/ 71 w 123"/>
                <a:gd name="T5" fmla="*/ 114 h 123"/>
                <a:gd name="T6" fmla="*/ 92 w 123"/>
                <a:gd name="T7" fmla="*/ 106 h 123"/>
                <a:gd name="T8" fmla="*/ 98 w 123"/>
                <a:gd name="T9" fmla="*/ 112 h 123"/>
                <a:gd name="T10" fmla="*/ 112 w 123"/>
                <a:gd name="T11" fmla="*/ 98 h 123"/>
                <a:gd name="T12" fmla="*/ 106 w 123"/>
                <a:gd name="T13" fmla="*/ 92 h 123"/>
                <a:gd name="T14" fmla="*/ 114 w 123"/>
                <a:gd name="T15" fmla="*/ 71 h 123"/>
                <a:gd name="T16" fmla="*/ 123 w 123"/>
                <a:gd name="T17" fmla="*/ 71 h 123"/>
                <a:gd name="T18" fmla="*/ 123 w 123"/>
                <a:gd name="T19" fmla="*/ 52 h 123"/>
                <a:gd name="T20" fmla="*/ 114 w 123"/>
                <a:gd name="T21" fmla="*/ 52 h 123"/>
                <a:gd name="T22" fmla="*/ 106 w 123"/>
                <a:gd name="T23" fmla="*/ 31 h 123"/>
                <a:gd name="T24" fmla="*/ 112 w 123"/>
                <a:gd name="T25" fmla="*/ 25 h 123"/>
                <a:gd name="T26" fmla="*/ 98 w 123"/>
                <a:gd name="T27" fmla="*/ 11 h 123"/>
                <a:gd name="T28" fmla="*/ 92 w 123"/>
                <a:gd name="T29" fmla="*/ 18 h 123"/>
                <a:gd name="T30" fmla="*/ 71 w 123"/>
                <a:gd name="T31" fmla="*/ 9 h 123"/>
                <a:gd name="T32" fmla="*/ 71 w 123"/>
                <a:gd name="T33" fmla="*/ 0 h 123"/>
                <a:gd name="T34" fmla="*/ 62 w 123"/>
                <a:gd name="T35" fmla="*/ 0 h 123"/>
                <a:gd name="T36" fmla="*/ 62 w 123"/>
                <a:gd name="T37" fmla="*/ 22 h 123"/>
                <a:gd name="T38" fmla="*/ 62 w 123"/>
                <a:gd name="T39" fmla="*/ 22 h 123"/>
                <a:gd name="T40" fmla="*/ 101 w 123"/>
                <a:gd name="T41" fmla="*/ 62 h 123"/>
                <a:gd name="T42" fmla="*/ 62 w 123"/>
                <a:gd name="T43" fmla="*/ 101 h 123"/>
                <a:gd name="T44" fmla="*/ 62 w 123"/>
                <a:gd name="T45" fmla="*/ 123 h 123"/>
                <a:gd name="T46" fmla="*/ 18 w 123"/>
                <a:gd name="T47" fmla="*/ 92 h 123"/>
                <a:gd name="T48" fmla="*/ 11 w 123"/>
                <a:gd name="T49" fmla="*/ 98 h 123"/>
                <a:gd name="T50" fmla="*/ 25 w 123"/>
                <a:gd name="T51" fmla="*/ 112 h 123"/>
                <a:gd name="T52" fmla="*/ 31 w 123"/>
                <a:gd name="T53" fmla="*/ 106 h 123"/>
                <a:gd name="T54" fmla="*/ 52 w 123"/>
                <a:gd name="T55" fmla="*/ 114 h 123"/>
                <a:gd name="T56" fmla="*/ 52 w 123"/>
                <a:gd name="T57" fmla="*/ 123 h 123"/>
                <a:gd name="T58" fmla="*/ 62 w 123"/>
                <a:gd name="T59" fmla="*/ 123 h 123"/>
                <a:gd name="T60" fmla="*/ 62 w 123"/>
                <a:gd name="T61" fmla="*/ 101 h 123"/>
                <a:gd name="T62" fmla="*/ 22 w 123"/>
                <a:gd name="T63" fmla="*/ 62 h 123"/>
                <a:gd name="T64" fmla="*/ 62 w 123"/>
                <a:gd name="T65" fmla="*/ 22 h 123"/>
                <a:gd name="T66" fmla="*/ 62 w 123"/>
                <a:gd name="T67" fmla="*/ 0 h 123"/>
                <a:gd name="T68" fmla="*/ 52 w 123"/>
                <a:gd name="T69" fmla="*/ 0 h 123"/>
                <a:gd name="T70" fmla="*/ 52 w 123"/>
                <a:gd name="T71" fmla="*/ 9 h 123"/>
                <a:gd name="T72" fmla="*/ 31 w 123"/>
                <a:gd name="T73" fmla="*/ 18 h 123"/>
                <a:gd name="T74" fmla="*/ 25 w 123"/>
                <a:gd name="T75" fmla="*/ 11 h 123"/>
                <a:gd name="T76" fmla="*/ 11 w 123"/>
                <a:gd name="T77" fmla="*/ 25 h 123"/>
                <a:gd name="T78" fmla="*/ 18 w 123"/>
                <a:gd name="T79" fmla="*/ 31 h 123"/>
                <a:gd name="T80" fmla="*/ 9 w 123"/>
                <a:gd name="T81" fmla="*/ 52 h 123"/>
                <a:gd name="T82" fmla="*/ 0 w 123"/>
                <a:gd name="T83" fmla="*/ 52 h 123"/>
                <a:gd name="T84" fmla="*/ 0 w 123"/>
                <a:gd name="T85" fmla="*/ 71 h 123"/>
                <a:gd name="T86" fmla="*/ 9 w 123"/>
                <a:gd name="T87" fmla="*/ 71 h 123"/>
                <a:gd name="T88" fmla="*/ 18 w 123"/>
                <a:gd name="T89" fmla="*/ 92 h 123"/>
                <a:gd name="T90" fmla="*/ 62 w 123"/>
                <a:gd name="T91" fmla="*/ 22 h 123"/>
                <a:gd name="T92" fmla="*/ 62 w 123"/>
                <a:gd name="T93" fmla="*/ 2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23" h="123">
                  <a:moveTo>
                    <a:pt x="62" y="123"/>
                  </a:moveTo>
                  <a:cubicBezTo>
                    <a:pt x="71" y="123"/>
                    <a:pt x="71" y="123"/>
                    <a:pt x="71" y="123"/>
                  </a:cubicBezTo>
                  <a:cubicBezTo>
                    <a:pt x="71" y="114"/>
                    <a:pt x="71" y="114"/>
                    <a:pt x="71" y="114"/>
                  </a:cubicBezTo>
                  <a:cubicBezTo>
                    <a:pt x="79" y="113"/>
                    <a:pt x="86" y="110"/>
                    <a:pt x="92" y="106"/>
                  </a:cubicBezTo>
                  <a:cubicBezTo>
                    <a:pt x="98" y="112"/>
                    <a:pt x="98" y="112"/>
                    <a:pt x="98" y="112"/>
                  </a:cubicBezTo>
                  <a:cubicBezTo>
                    <a:pt x="112" y="98"/>
                    <a:pt x="112" y="98"/>
                    <a:pt x="112" y="98"/>
                  </a:cubicBezTo>
                  <a:cubicBezTo>
                    <a:pt x="106" y="92"/>
                    <a:pt x="106" y="92"/>
                    <a:pt x="106" y="92"/>
                  </a:cubicBezTo>
                  <a:cubicBezTo>
                    <a:pt x="110" y="86"/>
                    <a:pt x="113" y="79"/>
                    <a:pt x="114" y="71"/>
                  </a:cubicBezTo>
                  <a:cubicBezTo>
                    <a:pt x="123" y="71"/>
                    <a:pt x="123" y="71"/>
                    <a:pt x="123" y="71"/>
                  </a:cubicBezTo>
                  <a:cubicBezTo>
                    <a:pt x="123" y="52"/>
                    <a:pt x="123" y="52"/>
                    <a:pt x="123" y="52"/>
                  </a:cubicBezTo>
                  <a:cubicBezTo>
                    <a:pt x="114" y="52"/>
                    <a:pt x="114" y="52"/>
                    <a:pt x="114" y="52"/>
                  </a:cubicBezTo>
                  <a:cubicBezTo>
                    <a:pt x="113" y="44"/>
                    <a:pt x="110" y="37"/>
                    <a:pt x="106" y="31"/>
                  </a:cubicBezTo>
                  <a:cubicBezTo>
                    <a:pt x="112" y="25"/>
                    <a:pt x="112" y="25"/>
                    <a:pt x="112" y="25"/>
                  </a:cubicBezTo>
                  <a:cubicBezTo>
                    <a:pt x="98" y="11"/>
                    <a:pt x="98" y="11"/>
                    <a:pt x="98" y="11"/>
                  </a:cubicBezTo>
                  <a:cubicBezTo>
                    <a:pt x="92" y="18"/>
                    <a:pt x="92" y="18"/>
                    <a:pt x="92" y="18"/>
                  </a:cubicBezTo>
                  <a:cubicBezTo>
                    <a:pt x="86" y="13"/>
                    <a:pt x="79" y="11"/>
                    <a:pt x="71" y="9"/>
                  </a:cubicBezTo>
                  <a:cubicBezTo>
                    <a:pt x="71" y="0"/>
                    <a:pt x="71" y="0"/>
                    <a:pt x="71" y="0"/>
                  </a:cubicBezTo>
                  <a:cubicBezTo>
                    <a:pt x="62" y="0"/>
                    <a:pt x="62" y="0"/>
                    <a:pt x="62" y="0"/>
                  </a:cubicBezTo>
                  <a:cubicBezTo>
                    <a:pt x="62" y="22"/>
                    <a:pt x="62" y="22"/>
                    <a:pt x="62" y="22"/>
                  </a:cubicBezTo>
                  <a:cubicBezTo>
                    <a:pt x="62" y="22"/>
                    <a:pt x="62" y="22"/>
                    <a:pt x="62" y="22"/>
                  </a:cubicBezTo>
                  <a:cubicBezTo>
                    <a:pt x="83" y="22"/>
                    <a:pt x="101" y="40"/>
                    <a:pt x="101" y="62"/>
                  </a:cubicBezTo>
                  <a:cubicBezTo>
                    <a:pt x="101" y="83"/>
                    <a:pt x="83" y="101"/>
                    <a:pt x="62" y="101"/>
                  </a:cubicBezTo>
                  <a:lnTo>
                    <a:pt x="62" y="123"/>
                  </a:lnTo>
                  <a:close/>
                  <a:moveTo>
                    <a:pt x="18" y="92"/>
                  </a:moveTo>
                  <a:cubicBezTo>
                    <a:pt x="11" y="98"/>
                    <a:pt x="11" y="98"/>
                    <a:pt x="11" y="98"/>
                  </a:cubicBezTo>
                  <a:cubicBezTo>
                    <a:pt x="25" y="112"/>
                    <a:pt x="25" y="112"/>
                    <a:pt x="25" y="112"/>
                  </a:cubicBezTo>
                  <a:cubicBezTo>
                    <a:pt x="31" y="106"/>
                    <a:pt x="31" y="106"/>
                    <a:pt x="31" y="106"/>
                  </a:cubicBezTo>
                  <a:cubicBezTo>
                    <a:pt x="37" y="110"/>
                    <a:pt x="44" y="113"/>
                    <a:pt x="52" y="114"/>
                  </a:cubicBezTo>
                  <a:cubicBezTo>
                    <a:pt x="52" y="123"/>
                    <a:pt x="52" y="123"/>
                    <a:pt x="52" y="123"/>
                  </a:cubicBezTo>
                  <a:cubicBezTo>
                    <a:pt x="62" y="123"/>
                    <a:pt x="62" y="123"/>
                    <a:pt x="62" y="123"/>
                  </a:cubicBezTo>
                  <a:cubicBezTo>
                    <a:pt x="62" y="101"/>
                    <a:pt x="62" y="101"/>
                    <a:pt x="62" y="101"/>
                  </a:cubicBezTo>
                  <a:cubicBezTo>
                    <a:pt x="40" y="101"/>
                    <a:pt x="22" y="83"/>
                    <a:pt x="22" y="62"/>
                  </a:cubicBezTo>
                  <a:cubicBezTo>
                    <a:pt x="22" y="40"/>
                    <a:pt x="40" y="22"/>
                    <a:pt x="62" y="22"/>
                  </a:cubicBezTo>
                  <a:cubicBezTo>
                    <a:pt x="62" y="0"/>
                    <a:pt x="62" y="0"/>
                    <a:pt x="62" y="0"/>
                  </a:cubicBezTo>
                  <a:cubicBezTo>
                    <a:pt x="52" y="0"/>
                    <a:pt x="52" y="0"/>
                    <a:pt x="52" y="0"/>
                  </a:cubicBezTo>
                  <a:cubicBezTo>
                    <a:pt x="52" y="9"/>
                    <a:pt x="52" y="9"/>
                    <a:pt x="52" y="9"/>
                  </a:cubicBezTo>
                  <a:cubicBezTo>
                    <a:pt x="44" y="11"/>
                    <a:pt x="37" y="13"/>
                    <a:pt x="31" y="18"/>
                  </a:cubicBezTo>
                  <a:cubicBezTo>
                    <a:pt x="25" y="11"/>
                    <a:pt x="25" y="11"/>
                    <a:pt x="25" y="11"/>
                  </a:cubicBezTo>
                  <a:cubicBezTo>
                    <a:pt x="11" y="25"/>
                    <a:pt x="11" y="25"/>
                    <a:pt x="11" y="25"/>
                  </a:cubicBezTo>
                  <a:cubicBezTo>
                    <a:pt x="18" y="31"/>
                    <a:pt x="18" y="31"/>
                    <a:pt x="18" y="31"/>
                  </a:cubicBezTo>
                  <a:cubicBezTo>
                    <a:pt x="13" y="37"/>
                    <a:pt x="10" y="44"/>
                    <a:pt x="9" y="52"/>
                  </a:cubicBezTo>
                  <a:cubicBezTo>
                    <a:pt x="0" y="52"/>
                    <a:pt x="0" y="52"/>
                    <a:pt x="0" y="52"/>
                  </a:cubicBezTo>
                  <a:cubicBezTo>
                    <a:pt x="0" y="71"/>
                    <a:pt x="0" y="71"/>
                    <a:pt x="0" y="71"/>
                  </a:cubicBezTo>
                  <a:cubicBezTo>
                    <a:pt x="9" y="71"/>
                    <a:pt x="9" y="71"/>
                    <a:pt x="9" y="71"/>
                  </a:cubicBezTo>
                  <a:cubicBezTo>
                    <a:pt x="10" y="79"/>
                    <a:pt x="13" y="86"/>
                    <a:pt x="18" y="92"/>
                  </a:cubicBezTo>
                  <a:close/>
                  <a:moveTo>
                    <a:pt x="62" y="22"/>
                  </a:moveTo>
                  <a:cubicBezTo>
                    <a:pt x="62" y="22"/>
                    <a:pt x="62" y="22"/>
                    <a:pt x="62" y="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82" name="Freeform 350"/>
            <p:cNvSpPr>
              <a:spLocks noEditPoints="1"/>
            </p:cNvSpPr>
            <p:nvPr/>
          </p:nvSpPr>
          <p:spPr bwMode="auto">
            <a:xfrm>
              <a:off x="11425239" y="1195680"/>
              <a:ext cx="311150" cy="314325"/>
            </a:xfrm>
            <a:custGeom>
              <a:avLst/>
              <a:gdLst>
                <a:gd name="T0" fmla="*/ 77 w 83"/>
                <a:gd name="T1" fmla="*/ 35 h 84"/>
                <a:gd name="T2" fmla="*/ 83 w 83"/>
                <a:gd name="T3" fmla="*/ 33 h 84"/>
                <a:gd name="T4" fmla="*/ 77 w 83"/>
                <a:gd name="T5" fmla="*/ 18 h 84"/>
                <a:gd name="T6" fmla="*/ 71 w 83"/>
                <a:gd name="T7" fmla="*/ 21 h 84"/>
                <a:gd name="T8" fmla="*/ 62 w 83"/>
                <a:gd name="T9" fmla="*/ 12 h 84"/>
                <a:gd name="T10" fmla="*/ 64 w 83"/>
                <a:gd name="T11" fmla="*/ 6 h 84"/>
                <a:gd name="T12" fmla="*/ 50 w 83"/>
                <a:gd name="T13" fmla="*/ 0 h 84"/>
                <a:gd name="T14" fmla="*/ 47 w 83"/>
                <a:gd name="T15" fmla="*/ 6 h 84"/>
                <a:gd name="T16" fmla="*/ 41 w 83"/>
                <a:gd name="T17" fmla="*/ 5 h 84"/>
                <a:gd name="T18" fmla="*/ 41 w 83"/>
                <a:gd name="T19" fmla="*/ 17 h 84"/>
                <a:gd name="T20" fmla="*/ 64 w 83"/>
                <a:gd name="T21" fmla="*/ 32 h 84"/>
                <a:gd name="T22" fmla="*/ 51 w 83"/>
                <a:gd name="T23" fmla="*/ 64 h 84"/>
                <a:gd name="T24" fmla="*/ 51 w 83"/>
                <a:gd name="T25" fmla="*/ 64 h 84"/>
                <a:gd name="T26" fmla="*/ 41 w 83"/>
                <a:gd name="T27" fmla="*/ 66 h 84"/>
                <a:gd name="T28" fmla="*/ 41 w 83"/>
                <a:gd name="T29" fmla="*/ 66 h 84"/>
                <a:gd name="T30" fmla="*/ 41 w 83"/>
                <a:gd name="T31" fmla="*/ 78 h 84"/>
                <a:gd name="T32" fmla="*/ 48 w 83"/>
                <a:gd name="T33" fmla="*/ 78 h 84"/>
                <a:gd name="T34" fmla="*/ 51 w 83"/>
                <a:gd name="T35" fmla="*/ 84 h 84"/>
                <a:gd name="T36" fmla="*/ 65 w 83"/>
                <a:gd name="T37" fmla="*/ 77 h 84"/>
                <a:gd name="T38" fmla="*/ 63 w 83"/>
                <a:gd name="T39" fmla="*/ 72 h 84"/>
                <a:gd name="T40" fmla="*/ 72 w 83"/>
                <a:gd name="T41" fmla="*/ 62 h 84"/>
                <a:gd name="T42" fmla="*/ 77 w 83"/>
                <a:gd name="T43" fmla="*/ 65 h 84"/>
                <a:gd name="T44" fmla="*/ 83 w 83"/>
                <a:gd name="T45" fmla="*/ 50 h 84"/>
                <a:gd name="T46" fmla="*/ 77 w 83"/>
                <a:gd name="T47" fmla="*/ 48 h 84"/>
                <a:gd name="T48" fmla="*/ 77 w 83"/>
                <a:gd name="T49" fmla="*/ 35 h 84"/>
                <a:gd name="T50" fmla="*/ 41 w 83"/>
                <a:gd name="T51" fmla="*/ 5 h 84"/>
                <a:gd name="T52" fmla="*/ 35 w 83"/>
                <a:gd name="T53" fmla="*/ 6 h 84"/>
                <a:gd name="T54" fmla="*/ 32 w 83"/>
                <a:gd name="T55" fmla="*/ 0 h 84"/>
                <a:gd name="T56" fmla="*/ 18 w 83"/>
                <a:gd name="T57" fmla="*/ 6 h 84"/>
                <a:gd name="T58" fmla="*/ 20 w 83"/>
                <a:gd name="T59" fmla="*/ 12 h 84"/>
                <a:gd name="T60" fmla="*/ 11 w 83"/>
                <a:gd name="T61" fmla="*/ 21 h 84"/>
                <a:gd name="T62" fmla="*/ 5 w 83"/>
                <a:gd name="T63" fmla="*/ 19 h 84"/>
                <a:gd name="T64" fmla="*/ 0 w 83"/>
                <a:gd name="T65" fmla="*/ 34 h 84"/>
                <a:gd name="T66" fmla="*/ 5 w 83"/>
                <a:gd name="T67" fmla="*/ 36 h 84"/>
                <a:gd name="T68" fmla="*/ 6 w 83"/>
                <a:gd name="T69" fmla="*/ 49 h 84"/>
                <a:gd name="T70" fmla="*/ 0 w 83"/>
                <a:gd name="T71" fmla="*/ 51 h 84"/>
                <a:gd name="T72" fmla="*/ 6 w 83"/>
                <a:gd name="T73" fmla="*/ 66 h 84"/>
                <a:gd name="T74" fmla="*/ 12 w 83"/>
                <a:gd name="T75" fmla="*/ 63 h 84"/>
                <a:gd name="T76" fmla="*/ 21 w 83"/>
                <a:gd name="T77" fmla="*/ 72 h 84"/>
                <a:gd name="T78" fmla="*/ 19 w 83"/>
                <a:gd name="T79" fmla="*/ 78 h 84"/>
                <a:gd name="T80" fmla="*/ 33 w 83"/>
                <a:gd name="T81" fmla="*/ 84 h 84"/>
                <a:gd name="T82" fmla="*/ 35 w 83"/>
                <a:gd name="T83" fmla="*/ 78 h 84"/>
                <a:gd name="T84" fmla="*/ 41 w 83"/>
                <a:gd name="T85" fmla="*/ 78 h 84"/>
                <a:gd name="T86" fmla="*/ 41 w 83"/>
                <a:gd name="T87" fmla="*/ 66 h 84"/>
                <a:gd name="T88" fmla="*/ 19 w 83"/>
                <a:gd name="T89" fmla="*/ 51 h 84"/>
                <a:gd name="T90" fmla="*/ 32 w 83"/>
                <a:gd name="T91" fmla="*/ 19 h 84"/>
                <a:gd name="T92" fmla="*/ 41 w 83"/>
                <a:gd name="T93" fmla="*/ 17 h 84"/>
                <a:gd name="T94" fmla="*/ 41 w 83"/>
                <a:gd name="T95" fmla="*/ 17 h 84"/>
                <a:gd name="T96" fmla="*/ 41 w 83"/>
                <a:gd name="T97" fmla="*/ 5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83" h="84">
                  <a:moveTo>
                    <a:pt x="77" y="35"/>
                  </a:moveTo>
                  <a:cubicBezTo>
                    <a:pt x="83" y="33"/>
                    <a:pt x="83" y="33"/>
                    <a:pt x="83" y="33"/>
                  </a:cubicBezTo>
                  <a:cubicBezTo>
                    <a:pt x="77" y="18"/>
                    <a:pt x="77" y="18"/>
                    <a:pt x="77" y="18"/>
                  </a:cubicBezTo>
                  <a:cubicBezTo>
                    <a:pt x="71" y="21"/>
                    <a:pt x="71" y="21"/>
                    <a:pt x="71" y="21"/>
                  </a:cubicBezTo>
                  <a:cubicBezTo>
                    <a:pt x="69" y="17"/>
                    <a:pt x="65" y="14"/>
                    <a:pt x="62" y="12"/>
                  </a:cubicBezTo>
                  <a:cubicBezTo>
                    <a:pt x="64" y="6"/>
                    <a:pt x="64" y="6"/>
                    <a:pt x="64" y="6"/>
                  </a:cubicBezTo>
                  <a:cubicBezTo>
                    <a:pt x="50" y="0"/>
                    <a:pt x="50" y="0"/>
                    <a:pt x="50" y="0"/>
                  </a:cubicBezTo>
                  <a:cubicBezTo>
                    <a:pt x="47" y="6"/>
                    <a:pt x="47" y="6"/>
                    <a:pt x="47" y="6"/>
                  </a:cubicBezTo>
                  <a:cubicBezTo>
                    <a:pt x="45" y="6"/>
                    <a:pt x="43" y="5"/>
                    <a:pt x="41" y="5"/>
                  </a:cubicBezTo>
                  <a:cubicBezTo>
                    <a:pt x="41" y="17"/>
                    <a:pt x="41" y="17"/>
                    <a:pt x="41" y="17"/>
                  </a:cubicBezTo>
                  <a:cubicBezTo>
                    <a:pt x="51" y="17"/>
                    <a:pt x="60" y="23"/>
                    <a:pt x="64" y="32"/>
                  </a:cubicBezTo>
                  <a:cubicBezTo>
                    <a:pt x="69" y="45"/>
                    <a:pt x="63" y="59"/>
                    <a:pt x="51" y="64"/>
                  </a:cubicBezTo>
                  <a:cubicBezTo>
                    <a:pt x="51" y="64"/>
                    <a:pt x="51" y="64"/>
                    <a:pt x="51" y="64"/>
                  </a:cubicBezTo>
                  <a:cubicBezTo>
                    <a:pt x="48" y="66"/>
                    <a:pt x="45" y="66"/>
                    <a:pt x="41" y="66"/>
                  </a:cubicBezTo>
                  <a:cubicBezTo>
                    <a:pt x="41" y="66"/>
                    <a:pt x="41" y="66"/>
                    <a:pt x="41" y="66"/>
                  </a:cubicBezTo>
                  <a:cubicBezTo>
                    <a:pt x="41" y="78"/>
                    <a:pt x="41" y="78"/>
                    <a:pt x="41" y="78"/>
                  </a:cubicBezTo>
                  <a:cubicBezTo>
                    <a:pt x="44" y="78"/>
                    <a:pt x="46" y="78"/>
                    <a:pt x="48" y="78"/>
                  </a:cubicBezTo>
                  <a:cubicBezTo>
                    <a:pt x="51" y="84"/>
                    <a:pt x="51" y="84"/>
                    <a:pt x="51" y="84"/>
                  </a:cubicBezTo>
                  <a:cubicBezTo>
                    <a:pt x="65" y="77"/>
                    <a:pt x="65" y="77"/>
                    <a:pt x="65" y="77"/>
                  </a:cubicBezTo>
                  <a:cubicBezTo>
                    <a:pt x="63" y="72"/>
                    <a:pt x="63" y="72"/>
                    <a:pt x="63" y="72"/>
                  </a:cubicBezTo>
                  <a:cubicBezTo>
                    <a:pt x="66" y="69"/>
                    <a:pt x="69" y="66"/>
                    <a:pt x="72" y="62"/>
                  </a:cubicBezTo>
                  <a:cubicBezTo>
                    <a:pt x="77" y="65"/>
                    <a:pt x="77" y="65"/>
                    <a:pt x="77" y="65"/>
                  </a:cubicBezTo>
                  <a:cubicBezTo>
                    <a:pt x="83" y="50"/>
                    <a:pt x="83" y="50"/>
                    <a:pt x="83" y="50"/>
                  </a:cubicBezTo>
                  <a:cubicBezTo>
                    <a:pt x="77" y="48"/>
                    <a:pt x="77" y="48"/>
                    <a:pt x="77" y="48"/>
                  </a:cubicBezTo>
                  <a:cubicBezTo>
                    <a:pt x="78" y="44"/>
                    <a:pt x="78" y="39"/>
                    <a:pt x="77" y="35"/>
                  </a:cubicBezTo>
                  <a:close/>
                  <a:moveTo>
                    <a:pt x="41" y="5"/>
                  </a:moveTo>
                  <a:cubicBezTo>
                    <a:pt x="39" y="5"/>
                    <a:pt x="37" y="6"/>
                    <a:pt x="35" y="6"/>
                  </a:cubicBezTo>
                  <a:cubicBezTo>
                    <a:pt x="32" y="0"/>
                    <a:pt x="32" y="0"/>
                    <a:pt x="32" y="0"/>
                  </a:cubicBezTo>
                  <a:cubicBezTo>
                    <a:pt x="18" y="6"/>
                    <a:pt x="18" y="6"/>
                    <a:pt x="18" y="6"/>
                  </a:cubicBezTo>
                  <a:cubicBezTo>
                    <a:pt x="20" y="12"/>
                    <a:pt x="20" y="12"/>
                    <a:pt x="20" y="12"/>
                  </a:cubicBezTo>
                  <a:cubicBezTo>
                    <a:pt x="17" y="15"/>
                    <a:pt x="14" y="18"/>
                    <a:pt x="11" y="21"/>
                  </a:cubicBezTo>
                  <a:cubicBezTo>
                    <a:pt x="5" y="19"/>
                    <a:pt x="5" y="19"/>
                    <a:pt x="5" y="19"/>
                  </a:cubicBezTo>
                  <a:cubicBezTo>
                    <a:pt x="0" y="34"/>
                    <a:pt x="0" y="34"/>
                    <a:pt x="0" y="34"/>
                  </a:cubicBezTo>
                  <a:cubicBezTo>
                    <a:pt x="5" y="36"/>
                    <a:pt x="5" y="36"/>
                    <a:pt x="5" y="36"/>
                  </a:cubicBezTo>
                  <a:cubicBezTo>
                    <a:pt x="5" y="40"/>
                    <a:pt x="5" y="44"/>
                    <a:pt x="6" y="49"/>
                  </a:cubicBezTo>
                  <a:cubicBezTo>
                    <a:pt x="0" y="51"/>
                    <a:pt x="0" y="51"/>
                    <a:pt x="0" y="51"/>
                  </a:cubicBezTo>
                  <a:cubicBezTo>
                    <a:pt x="6" y="66"/>
                    <a:pt x="6" y="66"/>
                    <a:pt x="6" y="66"/>
                  </a:cubicBezTo>
                  <a:cubicBezTo>
                    <a:pt x="12" y="63"/>
                    <a:pt x="12" y="63"/>
                    <a:pt x="12" y="63"/>
                  </a:cubicBezTo>
                  <a:cubicBezTo>
                    <a:pt x="14" y="67"/>
                    <a:pt x="17" y="70"/>
                    <a:pt x="21" y="72"/>
                  </a:cubicBezTo>
                  <a:cubicBezTo>
                    <a:pt x="19" y="78"/>
                    <a:pt x="19" y="78"/>
                    <a:pt x="19" y="78"/>
                  </a:cubicBezTo>
                  <a:cubicBezTo>
                    <a:pt x="33" y="84"/>
                    <a:pt x="33" y="84"/>
                    <a:pt x="33" y="84"/>
                  </a:cubicBezTo>
                  <a:cubicBezTo>
                    <a:pt x="35" y="78"/>
                    <a:pt x="35" y="78"/>
                    <a:pt x="35" y="78"/>
                  </a:cubicBezTo>
                  <a:cubicBezTo>
                    <a:pt x="37" y="78"/>
                    <a:pt x="39" y="78"/>
                    <a:pt x="41" y="78"/>
                  </a:cubicBezTo>
                  <a:cubicBezTo>
                    <a:pt x="41" y="66"/>
                    <a:pt x="41" y="66"/>
                    <a:pt x="41" y="66"/>
                  </a:cubicBezTo>
                  <a:cubicBezTo>
                    <a:pt x="32" y="66"/>
                    <a:pt x="23" y="61"/>
                    <a:pt x="19" y="51"/>
                  </a:cubicBezTo>
                  <a:cubicBezTo>
                    <a:pt x="14" y="39"/>
                    <a:pt x="19" y="25"/>
                    <a:pt x="32" y="19"/>
                  </a:cubicBezTo>
                  <a:cubicBezTo>
                    <a:pt x="35" y="18"/>
                    <a:pt x="38" y="17"/>
                    <a:pt x="41" y="17"/>
                  </a:cubicBezTo>
                  <a:cubicBezTo>
                    <a:pt x="41" y="17"/>
                    <a:pt x="41" y="17"/>
                    <a:pt x="41" y="17"/>
                  </a:cubicBezTo>
                  <a:lnTo>
                    <a:pt x="41" y="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83" name="Freeform 351"/>
            <p:cNvSpPr>
              <a:spLocks/>
            </p:cNvSpPr>
            <p:nvPr/>
          </p:nvSpPr>
          <p:spPr bwMode="auto">
            <a:xfrm>
              <a:off x="3457575" y="6278563"/>
              <a:ext cx="161925" cy="201613"/>
            </a:xfrm>
            <a:custGeom>
              <a:avLst/>
              <a:gdLst>
                <a:gd name="T0" fmla="*/ 0 w 43"/>
                <a:gd name="T1" fmla="*/ 0 h 54"/>
                <a:gd name="T2" fmla="*/ 17 w 43"/>
                <a:gd name="T3" fmla="*/ 54 h 54"/>
                <a:gd name="T4" fmla="*/ 43 w 43"/>
                <a:gd name="T5" fmla="*/ 0 h 54"/>
                <a:gd name="T6" fmla="*/ 0 w 43"/>
                <a:gd name="T7" fmla="*/ 0 h 54"/>
              </a:gdLst>
              <a:ahLst/>
              <a:cxnLst>
                <a:cxn ang="0">
                  <a:pos x="T0" y="T1"/>
                </a:cxn>
                <a:cxn ang="0">
                  <a:pos x="T2" y="T3"/>
                </a:cxn>
                <a:cxn ang="0">
                  <a:pos x="T4" y="T5"/>
                </a:cxn>
                <a:cxn ang="0">
                  <a:pos x="T6" y="T7"/>
                </a:cxn>
              </a:cxnLst>
              <a:rect l="0" t="0" r="r" b="b"/>
              <a:pathLst>
                <a:path w="43" h="54">
                  <a:moveTo>
                    <a:pt x="0" y="0"/>
                  </a:moveTo>
                  <a:cubicBezTo>
                    <a:pt x="1" y="22"/>
                    <a:pt x="8" y="40"/>
                    <a:pt x="17" y="54"/>
                  </a:cubicBezTo>
                  <a:cubicBezTo>
                    <a:pt x="32" y="40"/>
                    <a:pt x="41" y="21"/>
                    <a:pt x="43" y="0"/>
                  </a:cubicBez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84" name="Freeform 352"/>
            <p:cNvSpPr>
              <a:spLocks/>
            </p:cNvSpPr>
            <p:nvPr/>
          </p:nvSpPr>
          <p:spPr bwMode="auto">
            <a:xfrm>
              <a:off x="3457575" y="6026150"/>
              <a:ext cx="161925" cy="198438"/>
            </a:xfrm>
            <a:custGeom>
              <a:avLst/>
              <a:gdLst>
                <a:gd name="T0" fmla="*/ 17 w 43"/>
                <a:gd name="T1" fmla="*/ 0 h 53"/>
                <a:gd name="T2" fmla="*/ 0 w 43"/>
                <a:gd name="T3" fmla="*/ 53 h 53"/>
                <a:gd name="T4" fmla="*/ 43 w 43"/>
                <a:gd name="T5" fmla="*/ 53 h 53"/>
                <a:gd name="T6" fmla="*/ 17 w 43"/>
                <a:gd name="T7" fmla="*/ 0 h 53"/>
              </a:gdLst>
              <a:ahLst/>
              <a:cxnLst>
                <a:cxn ang="0">
                  <a:pos x="T0" y="T1"/>
                </a:cxn>
                <a:cxn ang="0">
                  <a:pos x="T2" y="T3"/>
                </a:cxn>
                <a:cxn ang="0">
                  <a:pos x="T4" y="T5"/>
                </a:cxn>
                <a:cxn ang="0">
                  <a:pos x="T6" y="T7"/>
                </a:cxn>
              </a:cxnLst>
              <a:rect l="0" t="0" r="r" b="b"/>
              <a:pathLst>
                <a:path w="43" h="53">
                  <a:moveTo>
                    <a:pt x="17" y="0"/>
                  </a:moveTo>
                  <a:cubicBezTo>
                    <a:pt x="8" y="13"/>
                    <a:pt x="1" y="32"/>
                    <a:pt x="0" y="53"/>
                  </a:cubicBezTo>
                  <a:cubicBezTo>
                    <a:pt x="43" y="53"/>
                    <a:pt x="43" y="53"/>
                    <a:pt x="43" y="53"/>
                  </a:cubicBezTo>
                  <a:cubicBezTo>
                    <a:pt x="41" y="32"/>
                    <a:pt x="32" y="13"/>
                    <a:pt x="1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85" name="Freeform 353"/>
            <p:cNvSpPr>
              <a:spLocks/>
            </p:cNvSpPr>
            <p:nvPr/>
          </p:nvSpPr>
          <p:spPr bwMode="auto">
            <a:xfrm>
              <a:off x="3338512" y="5943600"/>
              <a:ext cx="141288" cy="280988"/>
            </a:xfrm>
            <a:custGeom>
              <a:avLst/>
              <a:gdLst>
                <a:gd name="T0" fmla="*/ 0 w 38"/>
                <a:gd name="T1" fmla="*/ 0 h 75"/>
                <a:gd name="T2" fmla="*/ 0 w 38"/>
                <a:gd name="T3" fmla="*/ 75 h 75"/>
                <a:gd name="T4" fmla="*/ 19 w 38"/>
                <a:gd name="T5" fmla="*/ 75 h 75"/>
                <a:gd name="T6" fmla="*/ 38 w 38"/>
                <a:gd name="T7" fmla="*/ 13 h 75"/>
                <a:gd name="T8" fmla="*/ 0 w 38"/>
                <a:gd name="T9" fmla="*/ 0 h 75"/>
              </a:gdLst>
              <a:ahLst/>
              <a:cxnLst>
                <a:cxn ang="0">
                  <a:pos x="T0" y="T1"/>
                </a:cxn>
                <a:cxn ang="0">
                  <a:pos x="T2" y="T3"/>
                </a:cxn>
                <a:cxn ang="0">
                  <a:pos x="T4" y="T5"/>
                </a:cxn>
                <a:cxn ang="0">
                  <a:pos x="T6" y="T7"/>
                </a:cxn>
                <a:cxn ang="0">
                  <a:pos x="T8" y="T9"/>
                </a:cxn>
              </a:cxnLst>
              <a:rect l="0" t="0" r="r" b="b"/>
              <a:pathLst>
                <a:path w="38" h="75">
                  <a:moveTo>
                    <a:pt x="0" y="0"/>
                  </a:moveTo>
                  <a:cubicBezTo>
                    <a:pt x="0" y="75"/>
                    <a:pt x="0" y="75"/>
                    <a:pt x="0" y="75"/>
                  </a:cubicBezTo>
                  <a:cubicBezTo>
                    <a:pt x="19" y="75"/>
                    <a:pt x="19" y="75"/>
                    <a:pt x="19" y="75"/>
                  </a:cubicBezTo>
                  <a:cubicBezTo>
                    <a:pt x="20" y="50"/>
                    <a:pt x="28" y="29"/>
                    <a:pt x="38" y="13"/>
                  </a:cubicBezTo>
                  <a:cubicBezTo>
                    <a:pt x="27" y="6"/>
                    <a:pt x="14"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86" name="Freeform 354"/>
            <p:cNvSpPr>
              <a:spLocks/>
            </p:cNvSpPr>
            <p:nvPr/>
          </p:nvSpPr>
          <p:spPr bwMode="auto">
            <a:xfrm>
              <a:off x="3143250" y="6278563"/>
              <a:ext cx="141288" cy="280988"/>
            </a:xfrm>
            <a:custGeom>
              <a:avLst/>
              <a:gdLst>
                <a:gd name="T0" fmla="*/ 38 w 38"/>
                <a:gd name="T1" fmla="*/ 75 h 75"/>
                <a:gd name="T2" fmla="*/ 38 w 38"/>
                <a:gd name="T3" fmla="*/ 0 h 75"/>
                <a:gd name="T4" fmla="*/ 19 w 38"/>
                <a:gd name="T5" fmla="*/ 0 h 75"/>
                <a:gd name="T6" fmla="*/ 0 w 38"/>
                <a:gd name="T7" fmla="*/ 62 h 75"/>
                <a:gd name="T8" fmla="*/ 38 w 38"/>
                <a:gd name="T9" fmla="*/ 75 h 75"/>
              </a:gdLst>
              <a:ahLst/>
              <a:cxnLst>
                <a:cxn ang="0">
                  <a:pos x="T0" y="T1"/>
                </a:cxn>
                <a:cxn ang="0">
                  <a:pos x="T2" y="T3"/>
                </a:cxn>
                <a:cxn ang="0">
                  <a:pos x="T4" y="T5"/>
                </a:cxn>
                <a:cxn ang="0">
                  <a:pos x="T6" y="T7"/>
                </a:cxn>
                <a:cxn ang="0">
                  <a:pos x="T8" y="T9"/>
                </a:cxn>
              </a:cxnLst>
              <a:rect l="0" t="0" r="r" b="b"/>
              <a:pathLst>
                <a:path w="38" h="75">
                  <a:moveTo>
                    <a:pt x="38" y="75"/>
                  </a:moveTo>
                  <a:cubicBezTo>
                    <a:pt x="38" y="0"/>
                    <a:pt x="38" y="0"/>
                    <a:pt x="38" y="0"/>
                  </a:cubicBezTo>
                  <a:cubicBezTo>
                    <a:pt x="19" y="0"/>
                    <a:pt x="19" y="0"/>
                    <a:pt x="19" y="0"/>
                  </a:cubicBezTo>
                  <a:cubicBezTo>
                    <a:pt x="18" y="25"/>
                    <a:pt x="10" y="46"/>
                    <a:pt x="0" y="62"/>
                  </a:cubicBezTo>
                  <a:cubicBezTo>
                    <a:pt x="11" y="69"/>
                    <a:pt x="24" y="74"/>
                    <a:pt x="38" y="7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87" name="Freeform 355"/>
            <p:cNvSpPr>
              <a:spLocks/>
            </p:cNvSpPr>
            <p:nvPr/>
          </p:nvSpPr>
          <p:spPr bwMode="auto">
            <a:xfrm>
              <a:off x="3143250" y="5943600"/>
              <a:ext cx="141288" cy="280988"/>
            </a:xfrm>
            <a:custGeom>
              <a:avLst/>
              <a:gdLst>
                <a:gd name="T0" fmla="*/ 19 w 38"/>
                <a:gd name="T1" fmla="*/ 75 h 75"/>
                <a:gd name="T2" fmla="*/ 38 w 38"/>
                <a:gd name="T3" fmla="*/ 75 h 75"/>
                <a:gd name="T4" fmla="*/ 38 w 38"/>
                <a:gd name="T5" fmla="*/ 0 h 75"/>
                <a:gd name="T6" fmla="*/ 0 w 38"/>
                <a:gd name="T7" fmla="*/ 14 h 75"/>
                <a:gd name="T8" fmla="*/ 19 w 38"/>
                <a:gd name="T9" fmla="*/ 75 h 75"/>
              </a:gdLst>
              <a:ahLst/>
              <a:cxnLst>
                <a:cxn ang="0">
                  <a:pos x="T0" y="T1"/>
                </a:cxn>
                <a:cxn ang="0">
                  <a:pos x="T2" y="T3"/>
                </a:cxn>
                <a:cxn ang="0">
                  <a:pos x="T4" y="T5"/>
                </a:cxn>
                <a:cxn ang="0">
                  <a:pos x="T6" y="T7"/>
                </a:cxn>
                <a:cxn ang="0">
                  <a:pos x="T8" y="T9"/>
                </a:cxn>
              </a:cxnLst>
              <a:rect l="0" t="0" r="r" b="b"/>
              <a:pathLst>
                <a:path w="38" h="75">
                  <a:moveTo>
                    <a:pt x="19" y="75"/>
                  </a:moveTo>
                  <a:cubicBezTo>
                    <a:pt x="38" y="75"/>
                    <a:pt x="38" y="75"/>
                    <a:pt x="38" y="75"/>
                  </a:cubicBezTo>
                  <a:cubicBezTo>
                    <a:pt x="38" y="0"/>
                    <a:pt x="38" y="0"/>
                    <a:pt x="38" y="0"/>
                  </a:cubicBezTo>
                  <a:cubicBezTo>
                    <a:pt x="24" y="1"/>
                    <a:pt x="11" y="6"/>
                    <a:pt x="0" y="14"/>
                  </a:cubicBezTo>
                  <a:cubicBezTo>
                    <a:pt x="10" y="29"/>
                    <a:pt x="18" y="51"/>
                    <a:pt x="19" y="7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88" name="Freeform 356"/>
            <p:cNvSpPr>
              <a:spLocks/>
            </p:cNvSpPr>
            <p:nvPr/>
          </p:nvSpPr>
          <p:spPr bwMode="auto">
            <a:xfrm>
              <a:off x="3003550" y="6278563"/>
              <a:ext cx="157163" cy="198438"/>
            </a:xfrm>
            <a:custGeom>
              <a:avLst/>
              <a:gdLst>
                <a:gd name="T0" fmla="*/ 26 w 42"/>
                <a:gd name="T1" fmla="*/ 53 h 53"/>
                <a:gd name="T2" fmla="*/ 42 w 42"/>
                <a:gd name="T3" fmla="*/ 0 h 53"/>
                <a:gd name="T4" fmla="*/ 0 w 42"/>
                <a:gd name="T5" fmla="*/ 0 h 53"/>
                <a:gd name="T6" fmla="*/ 26 w 42"/>
                <a:gd name="T7" fmla="*/ 53 h 53"/>
              </a:gdLst>
              <a:ahLst/>
              <a:cxnLst>
                <a:cxn ang="0">
                  <a:pos x="T0" y="T1"/>
                </a:cxn>
                <a:cxn ang="0">
                  <a:pos x="T2" y="T3"/>
                </a:cxn>
                <a:cxn ang="0">
                  <a:pos x="T4" y="T5"/>
                </a:cxn>
                <a:cxn ang="0">
                  <a:pos x="T6" y="T7"/>
                </a:cxn>
              </a:cxnLst>
              <a:rect l="0" t="0" r="r" b="b"/>
              <a:pathLst>
                <a:path w="42" h="53">
                  <a:moveTo>
                    <a:pt x="26" y="53"/>
                  </a:moveTo>
                  <a:cubicBezTo>
                    <a:pt x="35" y="40"/>
                    <a:pt x="41" y="21"/>
                    <a:pt x="42" y="0"/>
                  </a:cubicBezTo>
                  <a:cubicBezTo>
                    <a:pt x="0" y="0"/>
                    <a:pt x="0" y="0"/>
                    <a:pt x="0" y="0"/>
                  </a:cubicBezTo>
                  <a:cubicBezTo>
                    <a:pt x="2" y="21"/>
                    <a:pt x="12" y="40"/>
                    <a:pt x="26"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89" name="Freeform 357"/>
            <p:cNvSpPr>
              <a:spLocks/>
            </p:cNvSpPr>
            <p:nvPr/>
          </p:nvSpPr>
          <p:spPr bwMode="auto">
            <a:xfrm>
              <a:off x="3003550" y="6026150"/>
              <a:ext cx="157163" cy="198438"/>
            </a:xfrm>
            <a:custGeom>
              <a:avLst/>
              <a:gdLst>
                <a:gd name="T0" fmla="*/ 26 w 42"/>
                <a:gd name="T1" fmla="*/ 0 h 53"/>
                <a:gd name="T2" fmla="*/ 0 w 42"/>
                <a:gd name="T3" fmla="*/ 53 h 53"/>
                <a:gd name="T4" fmla="*/ 42 w 42"/>
                <a:gd name="T5" fmla="*/ 53 h 53"/>
                <a:gd name="T6" fmla="*/ 26 w 42"/>
                <a:gd name="T7" fmla="*/ 0 h 53"/>
              </a:gdLst>
              <a:ahLst/>
              <a:cxnLst>
                <a:cxn ang="0">
                  <a:pos x="T0" y="T1"/>
                </a:cxn>
                <a:cxn ang="0">
                  <a:pos x="T2" y="T3"/>
                </a:cxn>
                <a:cxn ang="0">
                  <a:pos x="T4" y="T5"/>
                </a:cxn>
                <a:cxn ang="0">
                  <a:pos x="T6" y="T7"/>
                </a:cxn>
              </a:cxnLst>
              <a:rect l="0" t="0" r="r" b="b"/>
              <a:pathLst>
                <a:path w="42" h="53">
                  <a:moveTo>
                    <a:pt x="26" y="0"/>
                  </a:moveTo>
                  <a:cubicBezTo>
                    <a:pt x="12" y="14"/>
                    <a:pt x="2" y="32"/>
                    <a:pt x="0" y="53"/>
                  </a:cubicBezTo>
                  <a:cubicBezTo>
                    <a:pt x="42" y="53"/>
                    <a:pt x="42" y="53"/>
                    <a:pt x="42" y="53"/>
                  </a:cubicBezTo>
                  <a:cubicBezTo>
                    <a:pt x="41" y="32"/>
                    <a:pt x="35" y="13"/>
                    <a:pt x="2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90" name="Freeform 358"/>
            <p:cNvSpPr>
              <a:spLocks/>
            </p:cNvSpPr>
            <p:nvPr/>
          </p:nvSpPr>
          <p:spPr bwMode="auto">
            <a:xfrm>
              <a:off x="3338512" y="6278563"/>
              <a:ext cx="141288" cy="280988"/>
            </a:xfrm>
            <a:custGeom>
              <a:avLst/>
              <a:gdLst>
                <a:gd name="T0" fmla="*/ 0 w 38"/>
                <a:gd name="T1" fmla="*/ 75 h 75"/>
                <a:gd name="T2" fmla="*/ 38 w 38"/>
                <a:gd name="T3" fmla="*/ 62 h 75"/>
                <a:gd name="T4" fmla="*/ 19 w 38"/>
                <a:gd name="T5" fmla="*/ 0 h 75"/>
                <a:gd name="T6" fmla="*/ 0 w 38"/>
                <a:gd name="T7" fmla="*/ 0 h 75"/>
                <a:gd name="T8" fmla="*/ 0 w 38"/>
                <a:gd name="T9" fmla="*/ 75 h 75"/>
              </a:gdLst>
              <a:ahLst/>
              <a:cxnLst>
                <a:cxn ang="0">
                  <a:pos x="T0" y="T1"/>
                </a:cxn>
                <a:cxn ang="0">
                  <a:pos x="T2" y="T3"/>
                </a:cxn>
                <a:cxn ang="0">
                  <a:pos x="T4" y="T5"/>
                </a:cxn>
                <a:cxn ang="0">
                  <a:pos x="T6" y="T7"/>
                </a:cxn>
                <a:cxn ang="0">
                  <a:pos x="T8" y="T9"/>
                </a:cxn>
              </a:cxnLst>
              <a:rect l="0" t="0" r="r" b="b"/>
              <a:pathLst>
                <a:path w="38" h="75">
                  <a:moveTo>
                    <a:pt x="0" y="75"/>
                  </a:moveTo>
                  <a:cubicBezTo>
                    <a:pt x="14" y="74"/>
                    <a:pt x="27" y="69"/>
                    <a:pt x="38" y="62"/>
                  </a:cubicBezTo>
                  <a:cubicBezTo>
                    <a:pt x="28" y="47"/>
                    <a:pt x="20" y="25"/>
                    <a:pt x="19" y="0"/>
                  </a:cubicBezTo>
                  <a:cubicBezTo>
                    <a:pt x="0" y="0"/>
                    <a:pt x="0" y="0"/>
                    <a:pt x="0" y="0"/>
                  </a:cubicBezTo>
                  <a:lnTo>
                    <a:pt x="0"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91" name="Freeform 359"/>
            <p:cNvSpPr>
              <a:spLocks noEditPoints="1"/>
            </p:cNvSpPr>
            <p:nvPr/>
          </p:nvSpPr>
          <p:spPr bwMode="auto">
            <a:xfrm>
              <a:off x="2782887" y="1574800"/>
              <a:ext cx="561975" cy="447675"/>
            </a:xfrm>
            <a:custGeom>
              <a:avLst/>
              <a:gdLst>
                <a:gd name="T0" fmla="*/ 135 w 150"/>
                <a:gd name="T1" fmla="*/ 27 h 119"/>
                <a:gd name="T2" fmla="*/ 122 w 150"/>
                <a:gd name="T3" fmla="*/ 27 h 119"/>
                <a:gd name="T4" fmla="*/ 122 w 150"/>
                <a:gd name="T5" fmla="*/ 34 h 119"/>
                <a:gd name="T6" fmla="*/ 137 w 150"/>
                <a:gd name="T7" fmla="*/ 67 h 119"/>
                <a:gd name="T8" fmla="*/ 137 w 150"/>
                <a:gd name="T9" fmla="*/ 83 h 119"/>
                <a:gd name="T10" fmla="*/ 122 w 150"/>
                <a:gd name="T11" fmla="*/ 119 h 119"/>
                <a:gd name="T12" fmla="*/ 150 w 150"/>
                <a:gd name="T13" fmla="*/ 112 h 119"/>
                <a:gd name="T14" fmla="*/ 150 w 150"/>
                <a:gd name="T15" fmla="*/ 43 h 119"/>
                <a:gd name="T16" fmla="*/ 121 w 150"/>
                <a:gd name="T17" fmla="*/ 0 h 119"/>
                <a:gd name="T18" fmla="*/ 75 w 150"/>
                <a:gd name="T19" fmla="*/ 10 h 119"/>
                <a:gd name="T20" fmla="*/ 122 w 150"/>
                <a:gd name="T21" fmla="*/ 27 h 119"/>
                <a:gd name="T22" fmla="*/ 75 w 150"/>
                <a:gd name="T23" fmla="*/ 95 h 119"/>
                <a:gd name="T24" fmla="*/ 114 w 150"/>
                <a:gd name="T25" fmla="*/ 112 h 119"/>
                <a:gd name="T26" fmla="*/ 122 w 150"/>
                <a:gd name="T27" fmla="*/ 119 h 119"/>
                <a:gd name="T28" fmla="*/ 107 w 150"/>
                <a:gd name="T29" fmla="*/ 83 h 119"/>
                <a:gd name="T30" fmla="*/ 122 w 150"/>
                <a:gd name="T31" fmla="*/ 67 h 119"/>
                <a:gd name="T32" fmla="*/ 75 w 150"/>
                <a:gd name="T33" fmla="*/ 34 h 119"/>
                <a:gd name="T34" fmla="*/ 75 w 150"/>
                <a:gd name="T35" fmla="*/ 0 h 119"/>
                <a:gd name="T36" fmla="*/ 29 w 150"/>
                <a:gd name="T37" fmla="*/ 1 h 119"/>
                <a:gd name="T38" fmla="*/ 38 w 150"/>
                <a:gd name="T39" fmla="*/ 10 h 119"/>
                <a:gd name="T40" fmla="*/ 75 w 150"/>
                <a:gd name="T41" fmla="*/ 10 h 119"/>
                <a:gd name="T42" fmla="*/ 29 w 150"/>
                <a:gd name="T43" fmla="*/ 119 h 119"/>
                <a:gd name="T44" fmla="*/ 36 w 150"/>
                <a:gd name="T45" fmla="*/ 112 h 119"/>
                <a:gd name="T46" fmla="*/ 75 w 150"/>
                <a:gd name="T47" fmla="*/ 95 h 119"/>
                <a:gd name="T48" fmla="*/ 29 w 150"/>
                <a:gd name="T49" fmla="*/ 34 h 119"/>
                <a:gd name="T50" fmla="*/ 44 w 150"/>
                <a:gd name="T51" fmla="*/ 67 h 119"/>
                <a:gd name="T52" fmla="*/ 44 w 150"/>
                <a:gd name="T53" fmla="*/ 83 h 119"/>
                <a:gd name="T54" fmla="*/ 29 w 150"/>
                <a:gd name="T55" fmla="*/ 119 h 119"/>
                <a:gd name="T56" fmla="*/ 15 w 150"/>
                <a:gd name="T57" fmla="*/ 27 h 119"/>
                <a:gd name="T58" fmla="*/ 0 w 150"/>
                <a:gd name="T59" fmla="*/ 91 h 119"/>
                <a:gd name="T60" fmla="*/ 0 w 150"/>
                <a:gd name="T61" fmla="*/ 112 h 119"/>
                <a:gd name="T62" fmla="*/ 29 w 150"/>
                <a:gd name="T63" fmla="*/ 119 h 119"/>
                <a:gd name="T64" fmla="*/ 14 w 150"/>
                <a:gd name="T65" fmla="*/ 83 h 119"/>
                <a:gd name="T66" fmla="*/ 29 w 150"/>
                <a:gd name="T67" fmla="*/ 67 h 119"/>
                <a:gd name="T68" fmla="*/ 25 w 150"/>
                <a:gd name="T69" fmla="*/ 34 h 119"/>
                <a:gd name="T70" fmla="*/ 29 w 150"/>
                <a:gd name="T71" fmla="*/ 1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50" h="119">
                  <a:moveTo>
                    <a:pt x="150" y="43"/>
                  </a:moveTo>
                  <a:cubicBezTo>
                    <a:pt x="135" y="27"/>
                    <a:pt x="135" y="27"/>
                    <a:pt x="135" y="27"/>
                  </a:cubicBezTo>
                  <a:cubicBezTo>
                    <a:pt x="122" y="1"/>
                    <a:pt x="122" y="1"/>
                    <a:pt x="122" y="1"/>
                  </a:cubicBezTo>
                  <a:cubicBezTo>
                    <a:pt x="122" y="27"/>
                    <a:pt x="122" y="27"/>
                    <a:pt x="122" y="27"/>
                  </a:cubicBezTo>
                  <a:cubicBezTo>
                    <a:pt x="125" y="34"/>
                    <a:pt x="125" y="34"/>
                    <a:pt x="125" y="34"/>
                  </a:cubicBezTo>
                  <a:cubicBezTo>
                    <a:pt x="122" y="34"/>
                    <a:pt x="122" y="34"/>
                    <a:pt x="122" y="34"/>
                  </a:cubicBezTo>
                  <a:cubicBezTo>
                    <a:pt x="122" y="67"/>
                    <a:pt x="122" y="67"/>
                    <a:pt x="122" y="67"/>
                  </a:cubicBezTo>
                  <a:cubicBezTo>
                    <a:pt x="137" y="67"/>
                    <a:pt x="137" y="67"/>
                    <a:pt x="137" y="67"/>
                  </a:cubicBezTo>
                  <a:cubicBezTo>
                    <a:pt x="137" y="83"/>
                    <a:pt x="137" y="83"/>
                    <a:pt x="137" y="83"/>
                  </a:cubicBezTo>
                  <a:cubicBezTo>
                    <a:pt x="137" y="83"/>
                    <a:pt x="137" y="83"/>
                    <a:pt x="137" y="83"/>
                  </a:cubicBezTo>
                  <a:cubicBezTo>
                    <a:pt x="122" y="83"/>
                    <a:pt x="122" y="83"/>
                    <a:pt x="122" y="83"/>
                  </a:cubicBezTo>
                  <a:cubicBezTo>
                    <a:pt x="122" y="119"/>
                    <a:pt x="122" y="119"/>
                    <a:pt x="122" y="119"/>
                  </a:cubicBezTo>
                  <a:cubicBezTo>
                    <a:pt x="143" y="119"/>
                    <a:pt x="143" y="119"/>
                    <a:pt x="143" y="119"/>
                  </a:cubicBezTo>
                  <a:cubicBezTo>
                    <a:pt x="147" y="119"/>
                    <a:pt x="150" y="116"/>
                    <a:pt x="150" y="112"/>
                  </a:cubicBezTo>
                  <a:cubicBezTo>
                    <a:pt x="150" y="95"/>
                    <a:pt x="150" y="95"/>
                    <a:pt x="150" y="95"/>
                  </a:cubicBezTo>
                  <a:lnTo>
                    <a:pt x="150" y="43"/>
                  </a:lnTo>
                  <a:close/>
                  <a:moveTo>
                    <a:pt x="122" y="1"/>
                  </a:moveTo>
                  <a:cubicBezTo>
                    <a:pt x="121" y="0"/>
                    <a:pt x="121" y="0"/>
                    <a:pt x="121" y="0"/>
                  </a:cubicBezTo>
                  <a:cubicBezTo>
                    <a:pt x="75" y="0"/>
                    <a:pt x="75" y="0"/>
                    <a:pt x="75" y="0"/>
                  </a:cubicBezTo>
                  <a:cubicBezTo>
                    <a:pt x="75" y="10"/>
                    <a:pt x="75" y="10"/>
                    <a:pt x="75" y="10"/>
                  </a:cubicBezTo>
                  <a:cubicBezTo>
                    <a:pt x="113" y="10"/>
                    <a:pt x="113" y="10"/>
                    <a:pt x="113" y="10"/>
                  </a:cubicBezTo>
                  <a:cubicBezTo>
                    <a:pt x="122" y="27"/>
                    <a:pt x="122" y="27"/>
                    <a:pt x="122" y="27"/>
                  </a:cubicBezTo>
                  <a:cubicBezTo>
                    <a:pt x="122" y="1"/>
                    <a:pt x="122" y="1"/>
                    <a:pt x="122" y="1"/>
                  </a:cubicBezTo>
                  <a:close/>
                  <a:moveTo>
                    <a:pt x="75" y="95"/>
                  </a:moveTo>
                  <a:cubicBezTo>
                    <a:pt x="114" y="95"/>
                    <a:pt x="114" y="95"/>
                    <a:pt x="114" y="95"/>
                  </a:cubicBezTo>
                  <a:cubicBezTo>
                    <a:pt x="114" y="112"/>
                    <a:pt x="114" y="112"/>
                    <a:pt x="114" y="112"/>
                  </a:cubicBezTo>
                  <a:cubicBezTo>
                    <a:pt x="114" y="116"/>
                    <a:pt x="117" y="119"/>
                    <a:pt x="121" y="119"/>
                  </a:cubicBezTo>
                  <a:cubicBezTo>
                    <a:pt x="122" y="119"/>
                    <a:pt x="122" y="119"/>
                    <a:pt x="122" y="119"/>
                  </a:cubicBezTo>
                  <a:cubicBezTo>
                    <a:pt x="122" y="83"/>
                    <a:pt x="122" y="83"/>
                    <a:pt x="122" y="83"/>
                  </a:cubicBezTo>
                  <a:cubicBezTo>
                    <a:pt x="107" y="83"/>
                    <a:pt x="107" y="83"/>
                    <a:pt x="107" y="83"/>
                  </a:cubicBezTo>
                  <a:cubicBezTo>
                    <a:pt x="107" y="67"/>
                    <a:pt x="107" y="67"/>
                    <a:pt x="107" y="67"/>
                  </a:cubicBezTo>
                  <a:cubicBezTo>
                    <a:pt x="122" y="67"/>
                    <a:pt x="122" y="67"/>
                    <a:pt x="122" y="67"/>
                  </a:cubicBezTo>
                  <a:cubicBezTo>
                    <a:pt x="122" y="34"/>
                    <a:pt x="122" y="34"/>
                    <a:pt x="122" y="34"/>
                  </a:cubicBezTo>
                  <a:cubicBezTo>
                    <a:pt x="75" y="34"/>
                    <a:pt x="75" y="34"/>
                    <a:pt x="75" y="34"/>
                  </a:cubicBezTo>
                  <a:lnTo>
                    <a:pt x="75" y="95"/>
                  </a:lnTo>
                  <a:close/>
                  <a:moveTo>
                    <a:pt x="75" y="0"/>
                  </a:moveTo>
                  <a:cubicBezTo>
                    <a:pt x="29" y="0"/>
                    <a:pt x="29" y="0"/>
                    <a:pt x="29" y="0"/>
                  </a:cubicBezTo>
                  <a:cubicBezTo>
                    <a:pt x="29" y="1"/>
                    <a:pt x="29" y="1"/>
                    <a:pt x="29" y="1"/>
                  </a:cubicBezTo>
                  <a:cubicBezTo>
                    <a:pt x="29" y="27"/>
                    <a:pt x="29" y="27"/>
                    <a:pt x="29" y="27"/>
                  </a:cubicBezTo>
                  <a:cubicBezTo>
                    <a:pt x="38" y="10"/>
                    <a:pt x="38" y="10"/>
                    <a:pt x="38" y="10"/>
                  </a:cubicBezTo>
                  <a:cubicBezTo>
                    <a:pt x="38" y="10"/>
                    <a:pt x="38" y="10"/>
                    <a:pt x="38" y="10"/>
                  </a:cubicBezTo>
                  <a:cubicBezTo>
                    <a:pt x="75" y="10"/>
                    <a:pt x="75" y="10"/>
                    <a:pt x="75" y="10"/>
                  </a:cubicBezTo>
                  <a:cubicBezTo>
                    <a:pt x="75" y="0"/>
                    <a:pt x="75" y="0"/>
                    <a:pt x="75" y="0"/>
                  </a:cubicBezTo>
                  <a:close/>
                  <a:moveTo>
                    <a:pt x="29" y="119"/>
                  </a:moveTo>
                  <a:cubicBezTo>
                    <a:pt x="29" y="119"/>
                    <a:pt x="29" y="119"/>
                    <a:pt x="29" y="119"/>
                  </a:cubicBezTo>
                  <a:cubicBezTo>
                    <a:pt x="33" y="119"/>
                    <a:pt x="36" y="116"/>
                    <a:pt x="36" y="112"/>
                  </a:cubicBezTo>
                  <a:cubicBezTo>
                    <a:pt x="36" y="95"/>
                    <a:pt x="36" y="95"/>
                    <a:pt x="36" y="95"/>
                  </a:cubicBezTo>
                  <a:cubicBezTo>
                    <a:pt x="75" y="95"/>
                    <a:pt x="75" y="95"/>
                    <a:pt x="75" y="95"/>
                  </a:cubicBezTo>
                  <a:cubicBezTo>
                    <a:pt x="75" y="34"/>
                    <a:pt x="75" y="34"/>
                    <a:pt x="75" y="34"/>
                  </a:cubicBezTo>
                  <a:cubicBezTo>
                    <a:pt x="29" y="34"/>
                    <a:pt x="29" y="34"/>
                    <a:pt x="29" y="34"/>
                  </a:cubicBezTo>
                  <a:cubicBezTo>
                    <a:pt x="29" y="67"/>
                    <a:pt x="29" y="67"/>
                    <a:pt x="29" y="67"/>
                  </a:cubicBezTo>
                  <a:cubicBezTo>
                    <a:pt x="44" y="67"/>
                    <a:pt x="44" y="67"/>
                    <a:pt x="44" y="67"/>
                  </a:cubicBezTo>
                  <a:cubicBezTo>
                    <a:pt x="44" y="83"/>
                    <a:pt x="44" y="83"/>
                    <a:pt x="44" y="83"/>
                  </a:cubicBezTo>
                  <a:cubicBezTo>
                    <a:pt x="44" y="83"/>
                    <a:pt x="44" y="83"/>
                    <a:pt x="44" y="83"/>
                  </a:cubicBezTo>
                  <a:cubicBezTo>
                    <a:pt x="29" y="83"/>
                    <a:pt x="29" y="83"/>
                    <a:pt x="29" y="83"/>
                  </a:cubicBezTo>
                  <a:lnTo>
                    <a:pt x="29" y="119"/>
                  </a:lnTo>
                  <a:close/>
                  <a:moveTo>
                    <a:pt x="29" y="1"/>
                  </a:moveTo>
                  <a:cubicBezTo>
                    <a:pt x="15" y="27"/>
                    <a:pt x="15" y="27"/>
                    <a:pt x="15" y="27"/>
                  </a:cubicBezTo>
                  <a:cubicBezTo>
                    <a:pt x="0" y="43"/>
                    <a:pt x="0" y="43"/>
                    <a:pt x="0" y="43"/>
                  </a:cubicBezTo>
                  <a:cubicBezTo>
                    <a:pt x="0" y="91"/>
                    <a:pt x="0" y="91"/>
                    <a:pt x="0" y="91"/>
                  </a:cubicBezTo>
                  <a:cubicBezTo>
                    <a:pt x="0" y="95"/>
                    <a:pt x="0" y="95"/>
                    <a:pt x="0" y="95"/>
                  </a:cubicBezTo>
                  <a:cubicBezTo>
                    <a:pt x="0" y="112"/>
                    <a:pt x="0" y="112"/>
                    <a:pt x="0" y="112"/>
                  </a:cubicBezTo>
                  <a:cubicBezTo>
                    <a:pt x="0" y="116"/>
                    <a:pt x="3" y="119"/>
                    <a:pt x="7" y="119"/>
                  </a:cubicBezTo>
                  <a:cubicBezTo>
                    <a:pt x="29" y="119"/>
                    <a:pt x="29" y="119"/>
                    <a:pt x="29" y="119"/>
                  </a:cubicBezTo>
                  <a:cubicBezTo>
                    <a:pt x="29" y="83"/>
                    <a:pt x="29" y="83"/>
                    <a:pt x="29" y="83"/>
                  </a:cubicBezTo>
                  <a:cubicBezTo>
                    <a:pt x="14" y="83"/>
                    <a:pt x="14" y="83"/>
                    <a:pt x="14" y="83"/>
                  </a:cubicBezTo>
                  <a:cubicBezTo>
                    <a:pt x="14" y="67"/>
                    <a:pt x="14" y="67"/>
                    <a:pt x="14" y="67"/>
                  </a:cubicBezTo>
                  <a:cubicBezTo>
                    <a:pt x="29" y="67"/>
                    <a:pt x="29" y="67"/>
                    <a:pt x="29" y="67"/>
                  </a:cubicBezTo>
                  <a:cubicBezTo>
                    <a:pt x="29" y="34"/>
                    <a:pt x="29" y="34"/>
                    <a:pt x="29" y="34"/>
                  </a:cubicBezTo>
                  <a:cubicBezTo>
                    <a:pt x="25" y="34"/>
                    <a:pt x="25" y="34"/>
                    <a:pt x="25" y="34"/>
                  </a:cubicBezTo>
                  <a:cubicBezTo>
                    <a:pt x="29" y="27"/>
                    <a:pt x="29" y="27"/>
                    <a:pt x="29" y="27"/>
                  </a:cubicBezTo>
                  <a:lnTo>
                    <a:pt x="29" y="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92" name="Freeform 360"/>
            <p:cNvSpPr>
              <a:spLocks/>
            </p:cNvSpPr>
            <p:nvPr/>
          </p:nvSpPr>
          <p:spPr bwMode="auto">
            <a:xfrm>
              <a:off x="4849812" y="5561013"/>
              <a:ext cx="236538" cy="242888"/>
            </a:xfrm>
            <a:custGeom>
              <a:avLst/>
              <a:gdLst>
                <a:gd name="T0" fmla="*/ 14 w 63"/>
                <a:gd name="T1" fmla="*/ 59 h 65"/>
                <a:gd name="T2" fmla="*/ 31 w 63"/>
                <a:gd name="T3" fmla="*/ 65 h 65"/>
                <a:gd name="T4" fmla="*/ 63 w 63"/>
                <a:gd name="T5" fmla="*/ 33 h 65"/>
                <a:gd name="T6" fmla="*/ 31 w 63"/>
                <a:gd name="T7" fmla="*/ 0 h 65"/>
                <a:gd name="T8" fmla="*/ 0 w 63"/>
                <a:gd name="T9" fmla="*/ 28 h 65"/>
                <a:gd name="T10" fmla="*/ 31 w 63"/>
                <a:gd name="T11" fmla="*/ 28 h 65"/>
                <a:gd name="T12" fmla="*/ 42 w 63"/>
                <a:gd name="T13" fmla="*/ 28 h 65"/>
                <a:gd name="T14" fmla="*/ 35 w 63"/>
                <a:gd name="T15" fmla="*/ 36 h 65"/>
                <a:gd name="T16" fmla="*/ 14 w 63"/>
                <a:gd name="T17" fmla="*/ 5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 h="65">
                  <a:moveTo>
                    <a:pt x="14" y="59"/>
                  </a:moveTo>
                  <a:cubicBezTo>
                    <a:pt x="19" y="63"/>
                    <a:pt x="25" y="65"/>
                    <a:pt x="31" y="65"/>
                  </a:cubicBezTo>
                  <a:cubicBezTo>
                    <a:pt x="49" y="65"/>
                    <a:pt x="63" y="50"/>
                    <a:pt x="63" y="33"/>
                  </a:cubicBezTo>
                  <a:cubicBezTo>
                    <a:pt x="63" y="15"/>
                    <a:pt x="49" y="0"/>
                    <a:pt x="31" y="0"/>
                  </a:cubicBezTo>
                  <a:cubicBezTo>
                    <a:pt x="15" y="0"/>
                    <a:pt x="2" y="12"/>
                    <a:pt x="0" y="28"/>
                  </a:cubicBezTo>
                  <a:cubicBezTo>
                    <a:pt x="31" y="28"/>
                    <a:pt x="31" y="28"/>
                    <a:pt x="31" y="28"/>
                  </a:cubicBezTo>
                  <a:cubicBezTo>
                    <a:pt x="42" y="28"/>
                    <a:pt x="42" y="28"/>
                    <a:pt x="42" y="28"/>
                  </a:cubicBezTo>
                  <a:cubicBezTo>
                    <a:pt x="35" y="36"/>
                    <a:pt x="35" y="36"/>
                    <a:pt x="35" y="36"/>
                  </a:cubicBezTo>
                  <a:lnTo>
                    <a:pt x="14" y="5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93" name="Freeform 361"/>
            <p:cNvSpPr>
              <a:spLocks/>
            </p:cNvSpPr>
            <p:nvPr/>
          </p:nvSpPr>
          <p:spPr bwMode="auto">
            <a:xfrm>
              <a:off x="4471987" y="5684838"/>
              <a:ext cx="495300" cy="465138"/>
            </a:xfrm>
            <a:custGeom>
              <a:avLst/>
              <a:gdLst>
                <a:gd name="T0" fmla="*/ 59 w 132"/>
                <a:gd name="T1" fmla="*/ 66 h 124"/>
                <a:gd name="T2" fmla="*/ 59 w 132"/>
                <a:gd name="T3" fmla="*/ 70 h 124"/>
                <a:gd name="T4" fmla="*/ 59 w 132"/>
                <a:gd name="T5" fmla="*/ 73 h 124"/>
                <a:gd name="T6" fmla="*/ 59 w 132"/>
                <a:gd name="T7" fmla="*/ 113 h 124"/>
                <a:gd name="T8" fmla="*/ 44 w 132"/>
                <a:gd name="T9" fmla="*/ 124 h 124"/>
                <a:gd name="T10" fmla="*/ 87 w 132"/>
                <a:gd name="T11" fmla="*/ 124 h 124"/>
                <a:gd name="T12" fmla="*/ 73 w 132"/>
                <a:gd name="T13" fmla="*/ 113 h 124"/>
                <a:gd name="T14" fmla="*/ 73 w 132"/>
                <a:gd name="T15" fmla="*/ 73 h 124"/>
                <a:gd name="T16" fmla="*/ 73 w 132"/>
                <a:gd name="T17" fmla="*/ 70 h 124"/>
                <a:gd name="T18" fmla="*/ 73 w 132"/>
                <a:gd name="T19" fmla="*/ 66 h 124"/>
                <a:gd name="T20" fmla="*/ 111 w 132"/>
                <a:gd name="T21" fmla="*/ 24 h 124"/>
                <a:gd name="T22" fmla="*/ 132 w 132"/>
                <a:gd name="T23" fmla="*/ 0 h 124"/>
                <a:gd name="T24" fmla="*/ 100 w 132"/>
                <a:gd name="T25" fmla="*/ 0 h 124"/>
                <a:gd name="T26" fmla="*/ 0 w 132"/>
                <a:gd name="T27" fmla="*/ 0 h 124"/>
                <a:gd name="T28" fmla="*/ 59 w 132"/>
                <a:gd name="T29" fmla="*/ 66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2" h="124">
                  <a:moveTo>
                    <a:pt x="59" y="66"/>
                  </a:moveTo>
                  <a:cubicBezTo>
                    <a:pt x="59" y="70"/>
                    <a:pt x="59" y="70"/>
                    <a:pt x="59" y="70"/>
                  </a:cubicBezTo>
                  <a:cubicBezTo>
                    <a:pt x="59" y="73"/>
                    <a:pt x="59" y="73"/>
                    <a:pt x="59" y="73"/>
                  </a:cubicBezTo>
                  <a:cubicBezTo>
                    <a:pt x="59" y="113"/>
                    <a:pt x="59" y="113"/>
                    <a:pt x="59" y="113"/>
                  </a:cubicBezTo>
                  <a:cubicBezTo>
                    <a:pt x="50" y="114"/>
                    <a:pt x="44" y="119"/>
                    <a:pt x="44" y="124"/>
                  </a:cubicBezTo>
                  <a:cubicBezTo>
                    <a:pt x="87" y="124"/>
                    <a:pt x="87" y="124"/>
                    <a:pt x="87" y="124"/>
                  </a:cubicBezTo>
                  <a:cubicBezTo>
                    <a:pt x="87" y="119"/>
                    <a:pt x="81" y="115"/>
                    <a:pt x="73" y="113"/>
                  </a:cubicBezTo>
                  <a:cubicBezTo>
                    <a:pt x="73" y="73"/>
                    <a:pt x="73" y="73"/>
                    <a:pt x="73" y="73"/>
                  </a:cubicBezTo>
                  <a:cubicBezTo>
                    <a:pt x="73" y="70"/>
                    <a:pt x="73" y="70"/>
                    <a:pt x="73" y="70"/>
                  </a:cubicBezTo>
                  <a:cubicBezTo>
                    <a:pt x="73" y="66"/>
                    <a:pt x="73" y="66"/>
                    <a:pt x="73" y="66"/>
                  </a:cubicBezTo>
                  <a:cubicBezTo>
                    <a:pt x="111" y="24"/>
                    <a:pt x="111" y="24"/>
                    <a:pt x="111" y="24"/>
                  </a:cubicBezTo>
                  <a:cubicBezTo>
                    <a:pt x="132" y="0"/>
                    <a:pt x="132" y="0"/>
                    <a:pt x="132" y="0"/>
                  </a:cubicBezTo>
                  <a:cubicBezTo>
                    <a:pt x="100" y="0"/>
                    <a:pt x="100" y="0"/>
                    <a:pt x="100" y="0"/>
                  </a:cubicBezTo>
                  <a:cubicBezTo>
                    <a:pt x="0" y="0"/>
                    <a:pt x="0" y="0"/>
                    <a:pt x="0" y="0"/>
                  </a:cubicBezTo>
                  <a:lnTo>
                    <a:pt x="59" y="6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94" name="Rectangle 362"/>
            <p:cNvSpPr>
              <a:spLocks noChangeArrowheads="1"/>
            </p:cNvSpPr>
            <p:nvPr/>
          </p:nvSpPr>
          <p:spPr bwMode="auto">
            <a:xfrm>
              <a:off x="4868862" y="174625"/>
              <a:ext cx="585788" cy="666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95" name="Freeform 363"/>
            <p:cNvSpPr>
              <a:spLocks noEditPoints="1"/>
            </p:cNvSpPr>
            <p:nvPr/>
          </p:nvSpPr>
          <p:spPr bwMode="auto">
            <a:xfrm>
              <a:off x="4868862" y="312738"/>
              <a:ext cx="585788" cy="236538"/>
            </a:xfrm>
            <a:custGeom>
              <a:avLst/>
              <a:gdLst>
                <a:gd name="T0" fmla="*/ 312 w 369"/>
                <a:gd name="T1" fmla="*/ 149 h 149"/>
                <a:gd name="T2" fmla="*/ 369 w 369"/>
                <a:gd name="T3" fmla="*/ 149 h 149"/>
                <a:gd name="T4" fmla="*/ 369 w 369"/>
                <a:gd name="T5" fmla="*/ 0 h 149"/>
                <a:gd name="T6" fmla="*/ 312 w 369"/>
                <a:gd name="T7" fmla="*/ 0 h 149"/>
                <a:gd name="T8" fmla="*/ 312 w 369"/>
                <a:gd name="T9" fmla="*/ 71 h 149"/>
                <a:gd name="T10" fmla="*/ 312 w 369"/>
                <a:gd name="T11" fmla="*/ 71 h 149"/>
                <a:gd name="T12" fmla="*/ 341 w 369"/>
                <a:gd name="T13" fmla="*/ 100 h 149"/>
                <a:gd name="T14" fmla="*/ 312 w 369"/>
                <a:gd name="T15" fmla="*/ 126 h 149"/>
                <a:gd name="T16" fmla="*/ 312 w 369"/>
                <a:gd name="T17" fmla="*/ 149 h 149"/>
                <a:gd name="T18" fmla="*/ 0 w 369"/>
                <a:gd name="T19" fmla="*/ 149 h 149"/>
                <a:gd name="T20" fmla="*/ 312 w 369"/>
                <a:gd name="T21" fmla="*/ 149 h 149"/>
                <a:gd name="T22" fmla="*/ 312 w 369"/>
                <a:gd name="T23" fmla="*/ 126 h 149"/>
                <a:gd name="T24" fmla="*/ 286 w 369"/>
                <a:gd name="T25" fmla="*/ 100 h 149"/>
                <a:gd name="T26" fmla="*/ 312 w 369"/>
                <a:gd name="T27" fmla="*/ 71 h 149"/>
                <a:gd name="T28" fmla="*/ 312 w 369"/>
                <a:gd name="T29" fmla="*/ 0 h 149"/>
                <a:gd name="T30" fmla="*/ 0 w 369"/>
                <a:gd name="T31" fmla="*/ 0 h 149"/>
                <a:gd name="T32" fmla="*/ 0 w 369"/>
                <a:gd name="T33" fmla="*/ 149 h 149"/>
                <a:gd name="T34" fmla="*/ 0 w 369"/>
                <a:gd name="T35" fmla="*/ 149 h 149"/>
                <a:gd name="T36" fmla="*/ 312 w 369"/>
                <a:gd name="T37" fmla="*/ 71 h 149"/>
                <a:gd name="T38" fmla="*/ 312 w 369"/>
                <a:gd name="T39" fmla="*/ 71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69" h="149">
                  <a:moveTo>
                    <a:pt x="312" y="149"/>
                  </a:moveTo>
                  <a:lnTo>
                    <a:pt x="369" y="149"/>
                  </a:lnTo>
                  <a:lnTo>
                    <a:pt x="369" y="0"/>
                  </a:lnTo>
                  <a:lnTo>
                    <a:pt x="312" y="0"/>
                  </a:lnTo>
                  <a:lnTo>
                    <a:pt x="312" y="71"/>
                  </a:lnTo>
                  <a:lnTo>
                    <a:pt x="312" y="71"/>
                  </a:lnTo>
                  <a:lnTo>
                    <a:pt x="341" y="100"/>
                  </a:lnTo>
                  <a:lnTo>
                    <a:pt x="312" y="126"/>
                  </a:lnTo>
                  <a:lnTo>
                    <a:pt x="312" y="149"/>
                  </a:lnTo>
                  <a:close/>
                  <a:moveTo>
                    <a:pt x="0" y="149"/>
                  </a:moveTo>
                  <a:lnTo>
                    <a:pt x="312" y="149"/>
                  </a:lnTo>
                  <a:lnTo>
                    <a:pt x="312" y="126"/>
                  </a:lnTo>
                  <a:lnTo>
                    <a:pt x="286" y="100"/>
                  </a:lnTo>
                  <a:lnTo>
                    <a:pt x="312" y="71"/>
                  </a:lnTo>
                  <a:lnTo>
                    <a:pt x="312" y="0"/>
                  </a:lnTo>
                  <a:lnTo>
                    <a:pt x="0" y="0"/>
                  </a:lnTo>
                  <a:lnTo>
                    <a:pt x="0" y="149"/>
                  </a:lnTo>
                  <a:lnTo>
                    <a:pt x="0" y="149"/>
                  </a:lnTo>
                  <a:close/>
                  <a:moveTo>
                    <a:pt x="312" y="71"/>
                  </a:moveTo>
                  <a:lnTo>
                    <a:pt x="312" y="7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96" name="Freeform 364"/>
            <p:cNvSpPr>
              <a:spLocks noEditPoints="1"/>
            </p:cNvSpPr>
            <p:nvPr/>
          </p:nvSpPr>
          <p:spPr bwMode="auto">
            <a:xfrm>
              <a:off x="4868862" y="312738"/>
              <a:ext cx="585788" cy="236538"/>
            </a:xfrm>
            <a:custGeom>
              <a:avLst/>
              <a:gdLst>
                <a:gd name="T0" fmla="*/ 312 w 369"/>
                <a:gd name="T1" fmla="*/ 149 h 149"/>
                <a:gd name="T2" fmla="*/ 369 w 369"/>
                <a:gd name="T3" fmla="*/ 149 h 149"/>
                <a:gd name="T4" fmla="*/ 369 w 369"/>
                <a:gd name="T5" fmla="*/ 0 h 149"/>
                <a:gd name="T6" fmla="*/ 312 w 369"/>
                <a:gd name="T7" fmla="*/ 0 h 149"/>
                <a:gd name="T8" fmla="*/ 312 w 369"/>
                <a:gd name="T9" fmla="*/ 71 h 149"/>
                <a:gd name="T10" fmla="*/ 312 w 369"/>
                <a:gd name="T11" fmla="*/ 71 h 149"/>
                <a:gd name="T12" fmla="*/ 341 w 369"/>
                <a:gd name="T13" fmla="*/ 100 h 149"/>
                <a:gd name="T14" fmla="*/ 312 w 369"/>
                <a:gd name="T15" fmla="*/ 126 h 149"/>
                <a:gd name="T16" fmla="*/ 312 w 369"/>
                <a:gd name="T17" fmla="*/ 149 h 149"/>
                <a:gd name="T18" fmla="*/ 0 w 369"/>
                <a:gd name="T19" fmla="*/ 149 h 149"/>
                <a:gd name="T20" fmla="*/ 312 w 369"/>
                <a:gd name="T21" fmla="*/ 149 h 149"/>
                <a:gd name="T22" fmla="*/ 312 w 369"/>
                <a:gd name="T23" fmla="*/ 126 h 149"/>
                <a:gd name="T24" fmla="*/ 286 w 369"/>
                <a:gd name="T25" fmla="*/ 100 h 149"/>
                <a:gd name="T26" fmla="*/ 312 w 369"/>
                <a:gd name="T27" fmla="*/ 71 h 149"/>
                <a:gd name="T28" fmla="*/ 312 w 369"/>
                <a:gd name="T29" fmla="*/ 0 h 149"/>
                <a:gd name="T30" fmla="*/ 0 w 369"/>
                <a:gd name="T31" fmla="*/ 0 h 149"/>
                <a:gd name="T32" fmla="*/ 0 w 369"/>
                <a:gd name="T33" fmla="*/ 149 h 149"/>
                <a:gd name="T34" fmla="*/ 0 w 369"/>
                <a:gd name="T35" fmla="*/ 149 h 149"/>
                <a:gd name="T36" fmla="*/ 312 w 369"/>
                <a:gd name="T37" fmla="*/ 71 h 149"/>
                <a:gd name="T38" fmla="*/ 312 w 369"/>
                <a:gd name="T39" fmla="*/ 71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69" h="149">
                  <a:moveTo>
                    <a:pt x="312" y="149"/>
                  </a:moveTo>
                  <a:lnTo>
                    <a:pt x="369" y="149"/>
                  </a:lnTo>
                  <a:lnTo>
                    <a:pt x="369" y="0"/>
                  </a:lnTo>
                  <a:lnTo>
                    <a:pt x="312" y="0"/>
                  </a:lnTo>
                  <a:lnTo>
                    <a:pt x="312" y="71"/>
                  </a:lnTo>
                  <a:lnTo>
                    <a:pt x="312" y="71"/>
                  </a:lnTo>
                  <a:lnTo>
                    <a:pt x="341" y="100"/>
                  </a:lnTo>
                  <a:lnTo>
                    <a:pt x="312" y="126"/>
                  </a:lnTo>
                  <a:lnTo>
                    <a:pt x="312" y="149"/>
                  </a:lnTo>
                  <a:moveTo>
                    <a:pt x="0" y="149"/>
                  </a:moveTo>
                  <a:lnTo>
                    <a:pt x="312" y="149"/>
                  </a:lnTo>
                  <a:lnTo>
                    <a:pt x="312" y="126"/>
                  </a:lnTo>
                  <a:lnTo>
                    <a:pt x="286" y="100"/>
                  </a:lnTo>
                  <a:lnTo>
                    <a:pt x="312" y="71"/>
                  </a:lnTo>
                  <a:lnTo>
                    <a:pt x="312" y="0"/>
                  </a:lnTo>
                  <a:lnTo>
                    <a:pt x="0" y="0"/>
                  </a:lnTo>
                  <a:lnTo>
                    <a:pt x="0" y="149"/>
                  </a:lnTo>
                  <a:lnTo>
                    <a:pt x="0" y="149"/>
                  </a:lnTo>
                  <a:moveTo>
                    <a:pt x="312" y="71"/>
                  </a:moveTo>
                  <a:lnTo>
                    <a:pt x="312" y="71"/>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97" name="Freeform 365"/>
            <p:cNvSpPr>
              <a:spLocks/>
            </p:cNvSpPr>
            <p:nvPr/>
          </p:nvSpPr>
          <p:spPr bwMode="auto">
            <a:xfrm>
              <a:off x="7432675" y="1597025"/>
              <a:ext cx="404813" cy="365125"/>
            </a:xfrm>
            <a:custGeom>
              <a:avLst/>
              <a:gdLst>
                <a:gd name="T0" fmla="*/ 0 w 255"/>
                <a:gd name="T1" fmla="*/ 93 h 230"/>
                <a:gd name="T2" fmla="*/ 0 w 255"/>
                <a:gd name="T3" fmla="*/ 197 h 230"/>
                <a:gd name="T4" fmla="*/ 5 w 255"/>
                <a:gd name="T5" fmla="*/ 197 h 230"/>
                <a:gd name="T6" fmla="*/ 40 w 255"/>
                <a:gd name="T7" fmla="*/ 197 h 230"/>
                <a:gd name="T8" fmla="*/ 52 w 255"/>
                <a:gd name="T9" fmla="*/ 197 h 230"/>
                <a:gd name="T10" fmla="*/ 52 w 255"/>
                <a:gd name="T11" fmla="*/ 209 h 230"/>
                <a:gd name="T12" fmla="*/ 52 w 255"/>
                <a:gd name="T13" fmla="*/ 230 h 230"/>
                <a:gd name="T14" fmla="*/ 64 w 255"/>
                <a:gd name="T15" fmla="*/ 230 h 230"/>
                <a:gd name="T16" fmla="*/ 64 w 255"/>
                <a:gd name="T17" fmla="*/ 209 h 230"/>
                <a:gd name="T18" fmla="*/ 64 w 255"/>
                <a:gd name="T19" fmla="*/ 197 h 230"/>
                <a:gd name="T20" fmla="*/ 76 w 255"/>
                <a:gd name="T21" fmla="*/ 197 h 230"/>
                <a:gd name="T22" fmla="*/ 111 w 255"/>
                <a:gd name="T23" fmla="*/ 197 h 230"/>
                <a:gd name="T24" fmla="*/ 120 w 255"/>
                <a:gd name="T25" fmla="*/ 197 h 230"/>
                <a:gd name="T26" fmla="*/ 120 w 255"/>
                <a:gd name="T27" fmla="*/ 209 h 230"/>
                <a:gd name="T28" fmla="*/ 120 w 255"/>
                <a:gd name="T29" fmla="*/ 230 h 230"/>
                <a:gd name="T30" fmla="*/ 135 w 255"/>
                <a:gd name="T31" fmla="*/ 230 h 230"/>
                <a:gd name="T32" fmla="*/ 135 w 255"/>
                <a:gd name="T33" fmla="*/ 209 h 230"/>
                <a:gd name="T34" fmla="*/ 135 w 255"/>
                <a:gd name="T35" fmla="*/ 197 h 230"/>
                <a:gd name="T36" fmla="*/ 144 w 255"/>
                <a:gd name="T37" fmla="*/ 197 h 230"/>
                <a:gd name="T38" fmla="*/ 182 w 255"/>
                <a:gd name="T39" fmla="*/ 197 h 230"/>
                <a:gd name="T40" fmla="*/ 191 w 255"/>
                <a:gd name="T41" fmla="*/ 197 h 230"/>
                <a:gd name="T42" fmla="*/ 191 w 255"/>
                <a:gd name="T43" fmla="*/ 209 h 230"/>
                <a:gd name="T44" fmla="*/ 191 w 255"/>
                <a:gd name="T45" fmla="*/ 230 h 230"/>
                <a:gd name="T46" fmla="*/ 206 w 255"/>
                <a:gd name="T47" fmla="*/ 230 h 230"/>
                <a:gd name="T48" fmla="*/ 206 w 255"/>
                <a:gd name="T49" fmla="*/ 209 h 230"/>
                <a:gd name="T50" fmla="*/ 206 w 255"/>
                <a:gd name="T51" fmla="*/ 197 h 230"/>
                <a:gd name="T52" fmla="*/ 215 w 255"/>
                <a:gd name="T53" fmla="*/ 197 h 230"/>
                <a:gd name="T54" fmla="*/ 251 w 255"/>
                <a:gd name="T55" fmla="*/ 197 h 230"/>
                <a:gd name="T56" fmla="*/ 255 w 255"/>
                <a:gd name="T57" fmla="*/ 197 h 230"/>
                <a:gd name="T58" fmla="*/ 255 w 255"/>
                <a:gd name="T59" fmla="*/ 93 h 230"/>
                <a:gd name="T60" fmla="*/ 239 w 255"/>
                <a:gd name="T61" fmla="*/ 93 h 230"/>
                <a:gd name="T62" fmla="*/ 239 w 255"/>
                <a:gd name="T63" fmla="*/ 116 h 230"/>
                <a:gd name="T64" fmla="*/ 215 w 255"/>
                <a:gd name="T65" fmla="*/ 116 h 230"/>
                <a:gd name="T66" fmla="*/ 215 w 255"/>
                <a:gd name="T67" fmla="*/ 93 h 230"/>
                <a:gd name="T68" fmla="*/ 189 w 255"/>
                <a:gd name="T69" fmla="*/ 93 h 230"/>
                <a:gd name="T70" fmla="*/ 189 w 255"/>
                <a:gd name="T71" fmla="*/ 116 h 230"/>
                <a:gd name="T72" fmla="*/ 165 w 255"/>
                <a:gd name="T73" fmla="*/ 116 h 230"/>
                <a:gd name="T74" fmla="*/ 165 w 255"/>
                <a:gd name="T75" fmla="*/ 93 h 230"/>
                <a:gd name="T76" fmla="*/ 144 w 255"/>
                <a:gd name="T77" fmla="*/ 93 h 230"/>
                <a:gd name="T78" fmla="*/ 144 w 255"/>
                <a:gd name="T79" fmla="*/ 0 h 230"/>
                <a:gd name="T80" fmla="*/ 111 w 255"/>
                <a:gd name="T81" fmla="*/ 0 h 230"/>
                <a:gd name="T82" fmla="*/ 111 w 255"/>
                <a:gd name="T83" fmla="*/ 93 h 230"/>
                <a:gd name="T84" fmla="*/ 90 w 255"/>
                <a:gd name="T85" fmla="*/ 93 h 230"/>
                <a:gd name="T86" fmla="*/ 90 w 255"/>
                <a:gd name="T87" fmla="*/ 116 h 230"/>
                <a:gd name="T88" fmla="*/ 66 w 255"/>
                <a:gd name="T89" fmla="*/ 116 h 230"/>
                <a:gd name="T90" fmla="*/ 66 w 255"/>
                <a:gd name="T91" fmla="*/ 93 h 230"/>
                <a:gd name="T92" fmla="*/ 40 w 255"/>
                <a:gd name="T93" fmla="*/ 93 h 230"/>
                <a:gd name="T94" fmla="*/ 40 w 255"/>
                <a:gd name="T95" fmla="*/ 116 h 230"/>
                <a:gd name="T96" fmla="*/ 16 w 255"/>
                <a:gd name="T97" fmla="*/ 116 h 230"/>
                <a:gd name="T98" fmla="*/ 16 w 255"/>
                <a:gd name="T99" fmla="*/ 93 h 230"/>
                <a:gd name="T100" fmla="*/ 0 w 255"/>
                <a:gd name="T101" fmla="*/ 93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55" h="230">
                  <a:moveTo>
                    <a:pt x="0" y="93"/>
                  </a:moveTo>
                  <a:lnTo>
                    <a:pt x="0" y="197"/>
                  </a:lnTo>
                  <a:lnTo>
                    <a:pt x="5" y="197"/>
                  </a:lnTo>
                  <a:lnTo>
                    <a:pt x="40" y="197"/>
                  </a:lnTo>
                  <a:lnTo>
                    <a:pt x="52" y="197"/>
                  </a:lnTo>
                  <a:lnTo>
                    <a:pt x="52" y="209"/>
                  </a:lnTo>
                  <a:lnTo>
                    <a:pt x="52" y="230"/>
                  </a:lnTo>
                  <a:lnTo>
                    <a:pt x="64" y="230"/>
                  </a:lnTo>
                  <a:lnTo>
                    <a:pt x="64" y="209"/>
                  </a:lnTo>
                  <a:lnTo>
                    <a:pt x="64" y="197"/>
                  </a:lnTo>
                  <a:lnTo>
                    <a:pt x="76" y="197"/>
                  </a:lnTo>
                  <a:lnTo>
                    <a:pt x="111" y="197"/>
                  </a:lnTo>
                  <a:lnTo>
                    <a:pt x="120" y="197"/>
                  </a:lnTo>
                  <a:lnTo>
                    <a:pt x="120" y="209"/>
                  </a:lnTo>
                  <a:lnTo>
                    <a:pt x="120" y="230"/>
                  </a:lnTo>
                  <a:lnTo>
                    <a:pt x="135" y="230"/>
                  </a:lnTo>
                  <a:lnTo>
                    <a:pt x="135" y="209"/>
                  </a:lnTo>
                  <a:lnTo>
                    <a:pt x="135" y="197"/>
                  </a:lnTo>
                  <a:lnTo>
                    <a:pt x="144" y="197"/>
                  </a:lnTo>
                  <a:lnTo>
                    <a:pt x="182" y="197"/>
                  </a:lnTo>
                  <a:lnTo>
                    <a:pt x="191" y="197"/>
                  </a:lnTo>
                  <a:lnTo>
                    <a:pt x="191" y="209"/>
                  </a:lnTo>
                  <a:lnTo>
                    <a:pt x="191" y="230"/>
                  </a:lnTo>
                  <a:lnTo>
                    <a:pt x="206" y="230"/>
                  </a:lnTo>
                  <a:lnTo>
                    <a:pt x="206" y="209"/>
                  </a:lnTo>
                  <a:lnTo>
                    <a:pt x="206" y="197"/>
                  </a:lnTo>
                  <a:lnTo>
                    <a:pt x="215" y="197"/>
                  </a:lnTo>
                  <a:lnTo>
                    <a:pt x="251" y="197"/>
                  </a:lnTo>
                  <a:lnTo>
                    <a:pt x="255" y="197"/>
                  </a:lnTo>
                  <a:lnTo>
                    <a:pt x="255" y="93"/>
                  </a:lnTo>
                  <a:lnTo>
                    <a:pt x="239" y="93"/>
                  </a:lnTo>
                  <a:lnTo>
                    <a:pt x="239" y="116"/>
                  </a:lnTo>
                  <a:lnTo>
                    <a:pt x="215" y="116"/>
                  </a:lnTo>
                  <a:lnTo>
                    <a:pt x="215" y="93"/>
                  </a:lnTo>
                  <a:lnTo>
                    <a:pt x="189" y="93"/>
                  </a:lnTo>
                  <a:lnTo>
                    <a:pt x="189" y="116"/>
                  </a:lnTo>
                  <a:lnTo>
                    <a:pt x="165" y="116"/>
                  </a:lnTo>
                  <a:lnTo>
                    <a:pt x="165" y="93"/>
                  </a:lnTo>
                  <a:lnTo>
                    <a:pt x="144" y="93"/>
                  </a:lnTo>
                  <a:lnTo>
                    <a:pt x="144" y="0"/>
                  </a:lnTo>
                  <a:lnTo>
                    <a:pt x="111" y="0"/>
                  </a:lnTo>
                  <a:lnTo>
                    <a:pt x="111" y="93"/>
                  </a:lnTo>
                  <a:lnTo>
                    <a:pt x="90" y="93"/>
                  </a:lnTo>
                  <a:lnTo>
                    <a:pt x="90" y="116"/>
                  </a:lnTo>
                  <a:lnTo>
                    <a:pt x="66" y="116"/>
                  </a:lnTo>
                  <a:lnTo>
                    <a:pt x="66" y="93"/>
                  </a:lnTo>
                  <a:lnTo>
                    <a:pt x="40" y="93"/>
                  </a:lnTo>
                  <a:lnTo>
                    <a:pt x="40" y="116"/>
                  </a:lnTo>
                  <a:lnTo>
                    <a:pt x="16" y="116"/>
                  </a:lnTo>
                  <a:lnTo>
                    <a:pt x="16" y="93"/>
                  </a:lnTo>
                  <a:lnTo>
                    <a:pt x="0" y="9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98" name="Freeform 366"/>
            <p:cNvSpPr>
              <a:spLocks/>
            </p:cNvSpPr>
            <p:nvPr/>
          </p:nvSpPr>
          <p:spPr bwMode="auto">
            <a:xfrm>
              <a:off x="7346950" y="1928813"/>
              <a:ext cx="577850" cy="296863"/>
            </a:xfrm>
            <a:custGeom>
              <a:avLst/>
              <a:gdLst>
                <a:gd name="T0" fmla="*/ 364 w 364"/>
                <a:gd name="T1" fmla="*/ 0 h 187"/>
                <a:gd name="T2" fmla="*/ 340 w 364"/>
                <a:gd name="T3" fmla="*/ 0 h 187"/>
                <a:gd name="T4" fmla="*/ 340 w 364"/>
                <a:gd name="T5" fmla="*/ 30 h 187"/>
                <a:gd name="T6" fmla="*/ 309 w 364"/>
                <a:gd name="T7" fmla="*/ 30 h 187"/>
                <a:gd name="T8" fmla="*/ 305 w 364"/>
                <a:gd name="T9" fmla="*/ 30 h 187"/>
                <a:gd name="T10" fmla="*/ 305 w 364"/>
                <a:gd name="T11" fmla="*/ 0 h 187"/>
                <a:gd name="T12" fmla="*/ 269 w 364"/>
                <a:gd name="T13" fmla="*/ 0 h 187"/>
                <a:gd name="T14" fmla="*/ 269 w 364"/>
                <a:gd name="T15" fmla="*/ 30 h 187"/>
                <a:gd name="T16" fmla="*/ 236 w 364"/>
                <a:gd name="T17" fmla="*/ 30 h 187"/>
                <a:gd name="T18" fmla="*/ 236 w 364"/>
                <a:gd name="T19" fmla="*/ 0 h 187"/>
                <a:gd name="T20" fmla="*/ 198 w 364"/>
                <a:gd name="T21" fmla="*/ 0 h 187"/>
                <a:gd name="T22" fmla="*/ 198 w 364"/>
                <a:gd name="T23" fmla="*/ 30 h 187"/>
                <a:gd name="T24" fmla="*/ 165 w 364"/>
                <a:gd name="T25" fmla="*/ 30 h 187"/>
                <a:gd name="T26" fmla="*/ 165 w 364"/>
                <a:gd name="T27" fmla="*/ 0 h 187"/>
                <a:gd name="T28" fmla="*/ 130 w 364"/>
                <a:gd name="T29" fmla="*/ 0 h 187"/>
                <a:gd name="T30" fmla="*/ 130 w 364"/>
                <a:gd name="T31" fmla="*/ 30 h 187"/>
                <a:gd name="T32" fmla="*/ 94 w 364"/>
                <a:gd name="T33" fmla="*/ 30 h 187"/>
                <a:gd name="T34" fmla="*/ 94 w 364"/>
                <a:gd name="T35" fmla="*/ 0 h 187"/>
                <a:gd name="T36" fmla="*/ 59 w 364"/>
                <a:gd name="T37" fmla="*/ 0 h 187"/>
                <a:gd name="T38" fmla="*/ 59 w 364"/>
                <a:gd name="T39" fmla="*/ 30 h 187"/>
                <a:gd name="T40" fmla="*/ 54 w 364"/>
                <a:gd name="T41" fmla="*/ 30 h 187"/>
                <a:gd name="T42" fmla="*/ 26 w 364"/>
                <a:gd name="T43" fmla="*/ 30 h 187"/>
                <a:gd name="T44" fmla="*/ 26 w 364"/>
                <a:gd name="T45" fmla="*/ 0 h 187"/>
                <a:gd name="T46" fmla="*/ 0 w 364"/>
                <a:gd name="T47" fmla="*/ 0 h 187"/>
                <a:gd name="T48" fmla="*/ 0 w 364"/>
                <a:gd name="T49" fmla="*/ 187 h 187"/>
                <a:gd name="T50" fmla="*/ 139 w 364"/>
                <a:gd name="T51" fmla="*/ 187 h 187"/>
                <a:gd name="T52" fmla="*/ 139 w 364"/>
                <a:gd name="T53" fmla="*/ 113 h 187"/>
                <a:gd name="T54" fmla="*/ 234 w 364"/>
                <a:gd name="T55" fmla="*/ 113 h 187"/>
                <a:gd name="T56" fmla="*/ 234 w 364"/>
                <a:gd name="T57" fmla="*/ 187 h 187"/>
                <a:gd name="T58" fmla="*/ 364 w 364"/>
                <a:gd name="T59" fmla="*/ 187 h 187"/>
                <a:gd name="T60" fmla="*/ 364 w 364"/>
                <a:gd name="T61" fmla="*/ 0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64" h="187">
                  <a:moveTo>
                    <a:pt x="364" y="0"/>
                  </a:moveTo>
                  <a:lnTo>
                    <a:pt x="340" y="0"/>
                  </a:lnTo>
                  <a:lnTo>
                    <a:pt x="340" y="30"/>
                  </a:lnTo>
                  <a:lnTo>
                    <a:pt x="309" y="30"/>
                  </a:lnTo>
                  <a:lnTo>
                    <a:pt x="305" y="30"/>
                  </a:lnTo>
                  <a:lnTo>
                    <a:pt x="305" y="0"/>
                  </a:lnTo>
                  <a:lnTo>
                    <a:pt x="269" y="0"/>
                  </a:lnTo>
                  <a:lnTo>
                    <a:pt x="269" y="30"/>
                  </a:lnTo>
                  <a:lnTo>
                    <a:pt x="236" y="30"/>
                  </a:lnTo>
                  <a:lnTo>
                    <a:pt x="236" y="0"/>
                  </a:lnTo>
                  <a:lnTo>
                    <a:pt x="198" y="0"/>
                  </a:lnTo>
                  <a:lnTo>
                    <a:pt x="198" y="30"/>
                  </a:lnTo>
                  <a:lnTo>
                    <a:pt x="165" y="30"/>
                  </a:lnTo>
                  <a:lnTo>
                    <a:pt x="165" y="0"/>
                  </a:lnTo>
                  <a:lnTo>
                    <a:pt x="130" y="0"/>
                  </a:lnTo>
                  <a:lnTo>
                    <a:pt x="130" y="30"/>
                  </a:lnTo>
                  <a:lnTo>
                    <a:pt x="94" y="30"/>
                  </a:lnTo>
                  <a:lnTo>
                    <a:pt x="94" y="0"/>
                  </a:lnTo>
                  <a:lnTo>
                    <a:pt x="59" y="0"/>
                  </a:lnTo>
                  <a:lnTo>
                    <a:pt x="59" y="30"/>
                  </a:lnTo>
                  <a:lnTo>
                    <a:pt x="54" y="30"/>
                  </a:lnTo>
                  <a:lnTo>
                    <a:pt x="26" y="30"/>
                  </a:lnTo>
                  <a:lnTo>
                    <a:pt x="26" y="0"/>
                  </a:lnTo>
                  <a:lnTo>
                    <a:pt x="0" y="0"/>
                  </a:lnTo>
                  <a:lnTo>
                    <a:pt x="0" y="187"/>
                  </a:lnTo>
                  <a:lnTo>
                    <a:pt x="139" y="187"/>
                  </a:lnTo>
                  <a:lnTo>
                    <a:pt x="139" y="113"/>
                  </a:lnTo>
                  <a:lnTo>
                    <a:pt x="234" y="113"/>
                  </a:lnTo>
                  <a:lnTo>
                    <a:pt x="234" y="187"/>
                  </a:lnTo>
                  <a:lnTo>
                    <a:pt x="364" y="187"/>
                  </a:lnTo>
                  <a:lnTo>
                    <a:pt x="364"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99" name="Freeform 367"/>
            <p:cNvSpPr>
              <a:spLocks/>
            </p:cNvSpPr>
            <p:nvPr/>
          </p:nvSpPr>
          <p:spPr bwMode="auto">
            <a:xfrm>
              <a:off x="7688262" y="1612900"/>
              <a:ext cx="165100" cy="104775"/>
            </a:xfrm>
            <a:custGeom>
              <a:avLst/>
              <a:gdLst>
                <a:gd name="T0" fmla="*/ 0 w 104"/>
                <a:gd name="T1" fmla="*/ 0 h 66"/>
                <a:gd name="T2" fmla="*/ 0 w 104"/>
                <a:gd name="T3" fmla="*/ 66 h 66"/>
                <a:gd name="T4" fmla="*/ 104 w 104"/>
                <a:gd name="T5" fmla="*/ 33 h 66"/>
                <a:gd name="T6" fmla="*/ 0 w 104"/>
                <a:gd name="T7" fmla="*/ 0 h 66"/>
              </a:gdLst>
              <a:ahLst/>
              <a:cxnLst>
                <a:cxn ang="0">
                  <a:pos x="T0" y="T1"/>
                </a:cxn>
                <a:cxn ang="0">
                  <a:pos x="T2" y="T3"/>
                </a:cxn>
                <a:cxn ang="0">
                  <a:pos x="T4" y="T5"/>
                </a:cxn>
                <a:cxn ang="0">
                  <a:pos x="T6" y="T7"/>
                </a:cxn>
              </a:cxnLst>
              <a:rect l="0" t="0" r="r" b="b"/>
              <a:pathLst>
                <a:path w="104" h="66">
                  <a:moveTo>
                    <a:pt x="0" y="0"/>
                  </a:moveTo>
                  <a:lnTo>
                    <a:pt x="0" y="66"/>
                  </a:lnTo>
                  <a:lnTo>
                    <a:pt x="104" y="33"/>
                  </a:lnTo>
                  <a:lnTo>
                    <a:pt x="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00" name="Freeform 368"/>
            <p:cNvSpPr>
              <a:spLocks/>
            </p:cNvSpPr>
            <p:nvPr/>
          </p:nvSpPr>
          <p:spPr bwMode="auto">
            <a:xfrm>
              <a:off x="6862762" y="1241425"/>
              <a:ext cx="592138" cy="157163"/>
            </a:xfrm>
            <a:custGeom>
              <a:avLst/>
              <a:gdLst>
                <a:gd name="T0" fmla="*/ 49 w 373"/>
                <a:gd name="T1" fmla="*/ 99 h 99"/>
                <a:gd name="T2" fmla="*/ 59 w 373"/>
                <a:gd name="T3" fmla="*/ 99 h 99"/>
                <a:gd name="T4" fmla="*/ 314 w 373"/>
                <a:gd name="T5" fmla="*/ 99 h 99"/>
                <a:gd name="T6" fmla="*/ 319 w 373"/>
                <a:gd name="T7" fmla="*/ 99 h 99"/>
                <a:gd name="T8" fmla="*/ 373 w 373"/>
                <a:gd name="T9" fmla="*/ 0 h 99"/>
                <a:gd name="T10" fmla="*/ 371 w 373"/>
                <a:gd name="T11" fmla="*/ 0 h 99"/>
                <a:gd name="T12" fmla="*/ 316 w 373"/>
                <a:gd name="T13" fmla="*/ 0 h 99"/>
                <a:gd name="T14" fmla="*/ 271 w 373"/>
                <a:gd name="T15" fmla="*/ 0 h 99"/>
                <a:gd name="T16" fmla="*/ 99 w 373"/>
                <a:gd name="T17" fmla="*/ 0 h 99"/>
                <a:gd name="T18" fmla="*/ 56 w 373"/>
                <a:gd name="T19" fmla="*/ 0 h 99"/>
                <a:gd name="T20" fmla="*/ 0 w 373"/>
                <a:gd name="T21" fmla="*/ 0 h 99"/>
                <a:gd name="T22" fmla="*/ 49 w 373"/>
                <a:gd name="T23" fmla="*/ 99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3" h="99">
                  <a:moveTo>
                    <a:pt x="49" y="99"/>
                  </a:moveTo>
                  <a:lnTo>
                    <a:pt x="59" y="99"/>
                  </a:lnTo>
                  <a:lnTo>
                    <a:pt x="314" y="99"/>
                  </a:lnTo>
                  <a:lnTo>
                    <a:pt x="319" y="99"/>
                  </a:lnTo>
                  <a:lnTo>
                    <a:pt x="373" y="0"/>
                  </a:lnTo>
                  <a:lnTo>
                    <a:pt x="371" y="0"/>
                  </a:lnTo>
                  <a:lnTo>
                    <a:pt x="316" y="0"/>
                  </a:lnTo>
                  <a:lnTo>
                    <a:pt x="271" y="0"/>
                  </a:lnTo>
                  <a:lnTo>
                    <a:pt x="99" y="0"/>
                  </a:lnTo>
                  <a:lnTo>
                    <a:pt x="56" y="0"/>
                  </a:lnTo>
                  <a:lnTo>
                    <a:pt x="0" y="0"/>
                  </a:lnTo>
                  <a:lnTo>
                    <a:pt x="49" y="9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01" name="Freeform 369"/>
            <p:cNvSpPr>
              <a:spLocks/>
            </p:cNvSpPr>
            <p:nvPr/>
          </p:nvSpPr>
          <p:spPr bwMode="auto">
            <a:xfrm>
              <a:off x="6858000" y="1274763"/>
              <a:ext cx="593725" cy="280988"/>
            </a:xfrm>
            <a:custGeom>
              <a:avLst/>
              <a:gdLst>
                <a:gd name="T0" fmla="*/ 0 w 158"/>
                <a:gd name="T1" fmla="*/ 75 h 75"/>
                <a:gd name="T2" fmla="*/ 158 w 158"/>
                <a:gd name="T3" fmla="*/ 75 h 75"/>
                <a:gd name="T4" fmla="*/ 158 w 158"/>
                <a:gd name="T5" fmla="*/ 0 h 75"/>
                <a:gd name="T6" fmla="*/ 140 w 158"/>
                <a:gd name="T7" fmla="*/ 35 h 75"/>
                <a:gd name="T8" fmla="*/ 139 w 158"/>
                <a:gd name="T9" fmla="*/ 37 h 75"/>
                <a:gd name="T10" fmla="*/ 136 w 158"/>
                <a:gd name="T11" fmla="*/ 37 h 75"/>
                <a:gd name="T12" fmla="*/ 131 w 158"/>
                <a:gd name="T13" fmla="*/ 37 h 75"/>
                <a:gd name="T14" fmla="*/ 92 w 158"/>
                <a:gd name="T15" fmla="*/ 37 h 75"/>
                <a:gd name="T16" fmla="*/ 92 w 158"/>
                <a:gd name="T17" fmla="*/ 39 h 75"/>
                <a:gd name="T18" fmla="*/ 90 w 158"/>
                <a:gd name="T19" fmla="*/ 46 h 75"/>
                <a:gd name="T20" fmla="*/ 80 w 158"/>
                <a:gd name="T21" fmla="*/ 51 h 75"/>
                <a:gd name="T22" fmla="*/ 69 w 158"/>
                <a:gd name="T23" fmla="*/ 46 h 75"/>
                <a:gd name="T24" fmla="*/ 67 w 158"/>
                <a:gd name="T25" fmla="*/ 39 h 75"/>
                <a:gd name="T26" fmla="*/ 68 w 158"/>
                <a:gd name="T27" fmla="*/ 37 h 75"/>
                <a:gd name="T28" fmla="*/ 29 w 158"/>
                <a:gd name="T29" fmla="*/ 37 h 75"/>
                <a:gd name="T30" fmla="*/ 22 w 158"/>
                <a:gd name="T31" fmla="*/ 37 h 75"/>
                <a:gd name="T32" fmla="*/ 19 w 158"/>
                <a:gd name="T33" fmla="*/ 37 h 75"/>
                <a:gd name="T34" fmla="*/ 18 w 158"/>
                <a:gd name="T35" fmla="*/ 35 h 75"/>
                <a:gd name="T36" fmla="*/ 0 w 158"/>
                <a:gd name="T37" fmla="*/ 1 h 75"/>
                <a:gd name="T38" fmla="*/ 0 w 158"/>
                <a:gd name="T39" fmla="*/ 75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58" h="75">
                  <a:moveTo>
                    <a:pt x="0" y="75"/>
                  </a:moveTo>
                  <a:cubicBezTo>
                    <a:pt x="158" y="75"/>
                    <a:pt x="158" y="75"/>
                    <a:pt x="158" y="75"/>
                  </a:cubicBezTo>
                  <a:cubicBezTo>
                    <a:pt x="158" y="0"/>
                    <a:pt x="158" y="0"/>
                    <a:pt x="158" y="0"/>
                  </a:cubicBezTo>
                  <a:cubicBezTo>
                    <a:pt x="140" y="35"/>
                    <a:pt x="140" y="35"/>
                    <a:pt x="140" y="35"/>
                  </a:cubicBezTo>
                  <a:cubicBezTo>
                    <a:pt x="139" y="37"/>
                    <a:pt x="139" y="37"/>
                    <a:pt x="139" y="37"/>
                  </a:cubicBezTo>
                  <a:cubicBezTo>
                    <a:pt x="136" y="37"/>
                    <a:pt x="136" y="37"/>
                    <a:pt x="136" y="37"/>
                  </a:cubicBezTo>
                  <a:cubicBezTo>
                    <a:pt x="131" y="37"/>
                    <a:pt x="131" y="37"/>
                    <a:pt x="131" y="37"/>
                  </a:cubicBezTo>
                  <a:cubicBezTo>
                    <a:pt x="92" y="37"/>
                    <a:pt x="92" y="37"/>
                    <a:pt x="92" y="37"/>
                  </a:cubicBezTo>
                  <a:cubicBezTo>
                    <a:pt x="92" y="38"/>
                    <a:pt x="92" y="38"/>
                    <a:pt x="92" y="39"/>
                  </a:cubicBezTo>
                  <a:cubicBezTo>
                    <a:pt x="92" y="42"/>
                    <a:pt x="91" y="44"/>
                    <a:pt x="90" y="46"/>
                  </a:cubicBezTo>
                  <a:cubicBezTo>
                    <a:pt x="88" y="50"/>
                    <a:pt x="84" y="51"/>
                    <a:pt x="80" y="51"/>
                  </a:cubicBezTo>
                  <a:cubicBezTo>
                    <a:pt x="75" y="51"/>
                    <a:pt x="72" y="50"/>
                    <a:pt x="69" y="46"/>
                  </a:cubicBezTo>
                  <a:cubicBezTo>
                    <a:pt x="68" y="44"/>
                    <a:pt x="67" y="42"/>
                    <a:pt x="67" y="39"/>
                  </a:cubicBezTo>
                  <a:cubicBezTo>
                    <a:pt x="67" y="38"/>
                    <a:pt x="68" y="38"/>
                    <a:pt x="68" y="37"/>
                  </a:cubicBezTo>
                  <a:cubicBezTo>
                    <a:pt x="29" y="37"/>
                    <a:pt x="29" y="37"/>
                    <a:pt x="29" y="37"/>
                  </a:cubicBezTo>
                  <a:cubicBezTo>
                    <a:pt x="22" y="37"/>
                    <a:pt x="22" y="37"/>
                    <a:pt x="22" y="37"/>
                  </a:cubicBezTo>
                  <a:cubicBezTo>
                    <a:pt x="19" y="37"/>
                    <a:pt x="19" y="37"/>
                    <a:pt x="19" y="37"/>
                  </a:cubicBezTo>
                  <a:cubicBezTo>
                    <a:pt x="18" y="35"/>
                    <a:pt x="18" y="35"/>
                    <a:pt x="18" y="35"/>
                  </a:cubicBezTo>
                  <a:cubicBezTo>
                    <a:pt x="0" y="1"/>
                    <a:pt x="0" y="1"/>
                    <a:pt x="0" y="1"/>
                  </a:cubicBezTo>
                  <a:lnTo>
                    <a:pt x="0" y="7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02" name="Freeform 370"/>
            <p:cNvSpPr>
              <a:spLocks/>
            </p:cNvSpPr>
            <p:nvPr/>
          </p:nvSpPr>
          <p:spPr bwMode="auto">
            <a:xfrm>
              <a:off x="6951662" y="1027113"/>
              <a:ext cx="412750" cy="195263"/>
            </a:xfrm>
            <a:custGeom>
              <a:avLst/>
              <a:gdLst>
                <a:gd name="T0" fmla="*/ 110 w 110"/>
                <a:gd name="T1" fmla="*/ 52 h 52"/>
                <a:gd name="T2" fmla="*/ 110 w 110"/>
                <a:gd name="T3" fmla="*/ 23 h 52"/>
                <a:gd name="T4" fmla="*/ 89 w 110"/>
                <a:gd name="T5" fmla="*/ 0 h 52"/>
                <a:gd name="T6" fmla="*/ 21 w 110"/>
                <a:gd name="T7" fmla="*/ 0 h 52"/>
                <a:gd name="T8" fmla="*/ 0 w 110"/>
                <a:gd name="T9" fmla="*/ 23 h 52"/>
                <a:gd name="T10" fmla="*/ 0 w 110"/>
                <a:gd name="T11" fmla="*/ 52 h 52"/>
                <a:gd name="T12" fmla="*/ 18 w 110"/>
                <a:gd name="T13" fmla="*/ 52 h 52"/>
                <a:gd name="T14" fmla="*/ 18 w 110"/>
                <a:gd name="T15" fmla="*/ 23 h 52"/>
                <a:gd name="T16" fmla="*/ 21 w 110"/>
                <a:gd name="T17" fmla="*/ 19 h 52"/>
                <a:gd name="T18" fmla="*/ 89 w 110"/>
                <a:gd name="T19" fmla="*/ 19 h 52"/>
                <a:gd name="T20" fmla="*/ 91 w 110"/>
                <a:gd name="T21" fmla="*/ 23 h 52"/>
                <a:gd name="T22" fmla="*/ 91 w 110"/>
                <a:gd name="T23" fmla="*/ 52 h 52"/>
                <a:gd name="T24" fmla="*/ 110 w 110"/>
                <a:gd name="T25"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0" h="52">
                  <a:moveTo>
                    <a:pt x="110" y="52"/>
                  </a:moveTo>
                  <a:cubicBezTo>
                    <a:pt x="110" y="23"/>
                    <a:pt x="110" y="23"/>
                    <a:pt x="110" y="23"/>
                  </a:cubicBezTo>
                  <a:cubicBezTo>
                    <a:pt x="110" y="11"/>
                    <a:pt x="101" y="0"/>
                    <a:pt x="89" y="0"/>
                  </a:cubicBezTo>
                  <a:cubicBezTo>
                    <a:pt x="21" y="0"/>
                    <a:pt x="21" y="0"/>
                    <a:pt x="21" y="0"/>
                  </a:cubicBezTo>
                  <a:cubicBezTo>
                    <a:pt x="9" y="0"/>
                    <a:pt x="0" y="11"/>
                    <a:pt x="0" y="23"/>
                  </a:cubicBezTo>
                  <a:cubicBezTo>
                    <a:pt x="0" y="52"/>
                    <a:pt x="0" y="52"/>
                    <a:pt x="0" y="52"/>
                  </a:cubicBezTo>
                  <a:cubicBezTo>
                    <a:pt x="18" y="52"/>
                    <a:pt x="18" y="52"/>
                    <a:pt x="18" y="52"/>
                  </a:cubicBezTo>
                  <a:cubicBezTo>
                    <a:pt x="18" y="23"/>
                    <a:pt x="18" y="23"/>
                    <a:pt x="18" y="23"/>
                  </a:cubicBezTo>
                  <a:cubicBezTo>
                    <a:pt x="18" y="21"/>
                    <a:pt x="19" y="19"/>
                    <a:pt x="21" y="19"/>
                  </a:cubicBezTo>
                  <a:cubicBezTo>
                    <a:pt x="89" y="19"/>
                    <a:pt x="89" y="19"/>
                    <a:pt x="89" y="19"/>
                  </a:cubicBezTo>
                  <a:cubicBezTo>
                    <a:pt x="90" y="19"/>
                    <a:pt x="91" y="21"/>
                    <a:pt x="91" y="23"/>
                  </a:cubicBezTo>
                  <a:cubicBezTo>
                    <a:pt x="91" y="52"/>
                    <a:pt x="91" y="52"/>
                    <a:pt x="91" y="52"/>
                  </a:cubicBezTo>
                  <a:lnTo>
                    <a:pt x="110" y="5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03" name="Freeform 371"/>
            <p:cNvSpPr>
              <a:spLocks/>
            </p:cNvSpPr>
            <p:nvPr/>
          </p:nvSpPr>
          <p:spPr bwMode="auto">
            <a:xfrm>
              <a:off x="6711950" y="628650"/>
              <a:ext cx="198438" cy="217488"/>
            </a:xfrm>
            <a:custGeom>
              <a:avLst/>
              <a:gdLst>
                <a:gd name="T0" fmla="*/ 34 w 53"/>
                <a:gd name="T1" fmla="*/ 0 h 58"/>
                <a:gd name="T2" fmla="*/ 15 w 53"/>
                <a:gd name="T3" fmla="*/ 15 h 58"/>
                <a:gd name="T4" fmla="*/ 7 w 53"/>
                <a:gd name="T5" fmla="*/ 17 h 58"/>
                <a:gd name="T6" fmla="*/ 7 w 53"/>
                <a:gd name="T7" fmla="*/ 18 h 58"/>
                <a:gd name="T8" fmla="*/ 15 w 53"/>
                <a:gd name="T9" fmla="*/ 53 h 58"/>
                <a:gd name="T10" fmla="*/ 46 w 53"/>
                <a:gd name="T11" fmla="*/ 36 h 58"/>
                <a:gd name="T12" fmla="*/ 39 w 53"/>
                <a:gd name="T13" fmla="*/ 1 h 58"/>
                <a:gd name="T14" fmla="*/ 34 w 53"/>
                <a:gd name="T15" fmla="*/ 0 h 5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3" h="58">
                  <a:moveTo>
                    <a:pt x="34" y="0"/>
                  </a:moveTo>
                  <a:cubicBezTo>
                    <a:pt x="30" y="7"/>
                    <a:pt x="23" y="12"/>
                    <a:pt x="15" y="15"/>
                  </a:cubicBezTo>
                  <a:cubicBezTo>
                    <a:pt x="12" y="16"/>
                    <a:pt x="10" y="17"/>
                    <a:pt x="7" y="17"/>
                  </a:cubicBezTo>
                  <a:cubicBezTo>
                    <a:pt x="7" y="17"/>
                    <a:pt x="7" y="18"/>
                    <a:pt x="7" y="18"/>
                  </a:cubicBezTo>
                  <a:cubicBezTo>
                    <a:pt x="0" y="32"/>
                    <a:pt x="4" y="47"/>
                    <a:pt x="15" y="53"/>
                  </a:cubicBezTo>
                  <a:cubicBezTo>
                    <a:pt x="25" y="58"/>
                    <a:pt x="40" y="50"/>
                    <a:pt x="46" y="36"/>
                  </a:cubicBezTo>
                  <a:cubicBezTo>
                    <a:pt x="53" y="22"/>
                    <a:pt x="50" y="7"/>
                    <a:pt x="39" y="1"/>
                  </a:cubicBezTo>
                  <a:cubicBezTo>
                    <a:pt x="37" y="1"/>
                    <a:pt x="36" y="0"/>
                    <a:pt x="3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04" name="Freeform 372"/>
            <p:cNvSpPr>
              <a:spLocks/>
            </p:cNvSpPr>
            <p:nvPr/>
          </p:nvSpPr>
          <p:spPr bwMode="auto">
            <a:xfrm>
              <a:off x="6467475" y="369888"/>
              <a:ext cx="398463" cy="311150"/>
            </a:xfrm>
            <a:custGeom>
              <a:avLst/>
              <a:gdLst>
                <a:gd name="T0" fmla="*/ 37 w 106"/>
                <a:gd name="T1" fmla="*/ 76 h 83"/>
                <a:gd name="T2" fmla="*/ 76 w 106"/>
                <a:gd name="T3" fmla="*/ 80 h 83"/>
                <a:gd name="T4" fmla="*/ 78 w 106"/>
                <a:gd name="T5" fmla="*/ 79 h 83"/>
                <a:gd name="T6" fmla="*/ 93 w 106"/>
                <a:gd name="T7" fmla="*/ 69 h 83"/>
                <a:gd name="T8" fmla="*/ 97 w 106"/>
                <a:gd name="T9" fmla="*/ 63 h 83"/>
                <a:gd name="T10" fmla="*/ 69 w 106"/>
                <a:gd name="T11" fmla="*/ 8 h 83"/>
                <a:gd name="T12" fmla="*/ 27 w 106"/>
                <a:gd name="T13" fmla="*/ 5 h 83"/>
                <a:gd name="T14" fmla="*/ 8 w 106"/>
                <a:gd name="T15" fmla="*/ 21 h 83"/>
                <a:gd name="T16" fmla="*/ 37 w 106"/>
                <a:gd name="T17" fmla="*/ 76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6" h="83">
                  <a:moveTo>
                    <a:pt x="37" y="76"/>
                  </a:moveTo>
                  <a:cubicBezTo>
                    <a:pt x="50" y="82"/>
                    <a:pt x="65" y="83"/>
                    <a:pt x="76" y="80"/>
                  </a:cubicBezTo>
                  <a:cubicBezTo>
                    <a:pt x="77" y="80"/>
                    <a:pt x="77" y="79"/>
                    <a:pt x="78" y="79"/>
                  </a:cubicBezTo>
                  <a:cubicBezTo>
                    <a:pt x="84" y="77"/>
                    <a:pt x="89" y="74"/>
                    <a:pt x="93" y="69"/>
                  </a:cubicBezTo>
                  <a:cubicBezTo>
                    <a:pt x="94" y="67"/>
                    <a:pt x="96" y="65"/>
                    <a:pt x="97" y="63"/>
                  </a:cubicBezTo>
                  <a:cubicBezTo>
                    <a:pt x="106" y="44"/>
                    <a:pt x="93" y="19"/>
                    <a:pt x="69" y="8"/>
                  </a:cubicBezTo>
                  <a:cubicBezTo>
                    <a:pt x="54" y="1"/>
                    <a:pt x="39" y="0"/>
                    <a:pt x="27" y="5"/>
                  </a:cubicBezTo>
                  <a:cubicBezTo>
                    <a:pt x="19" y="8"/>
                    <a:pt x="12" y="13"/>
                    <a:pt x="8" y="21"/>
                  </a:cubicBezTo>
                  <a:cubicBezTo>
                    <a:pt x="0" y="40"/>
                    <a:pt x="12" y="65"/>
                    <a:pt x="37" y="7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05" name="Freeform 373"/>
            <p:cNvSpPr>
              <a:spLocks/>
            </p:cNvSpPr>
            <p:nvPr/>
          </p:nvSpPr>
          <p:spPr bwMode="auto">
            <a:xfrm>
              <a:off x="6956425" y="560388"/>
              <a:ext cx="231775" cy="173038"/>
            </a:xfrm>
            <a:custGeom>
              <a:avLst/>
              <a:gdLst>
                <a:gd name="T0" fmla="*/ 56 w 62"/>
                <a:gd name="T1" fmla="*/ 32 h 46"/>
                <a:gd name="T2" fmla="*/ 40 w 62"/>
                <a:gd name="T3" fmla="*/ 0 h 46"/>
                <a:gd name="T4" fmla="*/ 40 w 62"/>
                <a:gd name="T5" fmla="*/ 0 h 46"/>
                <a:gd name="T6" fmla="*/ 33 w 62"/>
                <a:gd name="T7" fmla="*/ 3 h 46"/>
                <a:gd name="T8" fmla="*/ 8 w 62"/>
                <a:gd name="T9" fmla="*/ 4 h 46"/>
                <a:gd name="T10" fmla="*/ 5 w 62"/>
                <a:gd name="T11" fmla="*/ 8 h 46"/>
                <a:gd name="T12" fmla="*/ 22 w 62"/>
                <a:gd name="T13" fmla="*/ 40 h 46"/>
                <a:gd name="T14" fmla="*/ 56 w 62"/>
                <a:gd name="T15" fmla="*/ 32 h 4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2" h="46">
                  <a:moveTo>
                    <a:pt x="56" y="32"/>
                  </a:moveTo>
                  <a:cubicBezTo>
                    <a:pt x="62" y="21"/>
                    <a:pt x="54" y="7"/>
                    <a:pt x="40" y="0"/>
                  </a:cubicBezTo>
                  <a:cubicBezTo>
                    <a:pt x="40" y="0"/>
                    <a:pt x="40" y="0"/>
                    <a:pt x="40" y="0"/>
                  </a:cubicBezTo>
                  <a:cubicBezTo>
                    <a:pt x="37" y="1"/>
                    <a:pt x="35" y="2"/>
                    <a:pt x="33" y="3"/>
                  </a:cubicBezTo>
                  <a:cubicBezTo>
                    <a:pt x="24" y="6"/>
                    <a:pt x="16" y="7"/>
                    <a:pt x="8" y="4"/>
                  </a:cubicBezTo>
                  <a:cubicBezTo>
                    <a:pt x="7" y="5"/>
                    <a:pt x="6" y="7"/>
                    <a:pt x="5" y="8"/>
                  </a:cubicBezTo>
                  <a:cubicBezTo>
                    <a:pt x="0" y="19"/>
                    <a:pt x="7" y="33"/>
                    <a:pt x="22" y="40"/>
                  </a:cubicBezTo>
                  <a:cubicBezTo>
                    <a:pt x="36" y="46"/>
                    <a:pt x="51" y="43"/>
                    <a:pt x="56"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06" name="Freeform 374"/>
            <p:cNvSpPr>
              <a:spLocks/>
            </p:cNvSpPr>
            <p:nvPr/>
          </p:nvSpPr>
          <p:spPr bwMode="auto">
            <a:xfrm>
              <a:off x="6884987" y="207963"/>
              <a:ext cx="341313" cy="357188"/>
            </a:xfrm>
            <a:custGeom>
              <a:avLst/>
              <a:gdLst>
                <a:gd name="T0" fmla="*/ 66 w 91"/>
                <a:gd name="T1" fmla="*/ 3 h 95"/>
                <a:gd name="T2" fmla="*/ 41 w 91"/>
                <a:gd name="T3" fmla="*/ 3 h 95"/>
                <a:gd name="T4" fmla="*/ 11 w 91"/>
                <a:gd name="T5" fmla="*/ 31 h 95"/>
                <a:gd name="T6" fmla="*/ 25 w 91"/>
                <a:gd name="T7" fmla="*/ 92 h 95"/>
                <a:gd name="T8" fmla="*/ 32 w 91"/>
                <a:gd name="T9" fmla="*/ 94 h 95"/>
                <a:gd name="T10" fmla="*/ 50 w 91"/>
                <a:gd name="T11" fmla="*/ 92 h 95"/>
                <a:gd name="T12" fmla="*/ 51 w 91"/>
                <a:gd name="T13" fmla="*/ 92 h 95"/>
                <a:gd name="T14" fmla="*/ 80 w 91"/>
                <a:gd name="T15" fmla="*/ 64 h 95"/>
                <a:gd name="T16" fmla="*/ 66 w 91"/>
                <a:gd name="T17" fmla="*/ 3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95">
                  <a:moveTo>
                    <a:pt x="66" y="3"/>
                  </a:moveTo>
                  <a:cubicBezTo>
                    <a:pt x="58" y="0"/>
                    <a:pt x="49" y="0"/>
                    <a:pt x="41" y="3"/>
                  </a:cubicBezTo>
                  <a:cubicBezTo>
                    <a:pt x="29" y="7"/>
                    <a:pt x="18" y="17"/>
                    <a:pt x="11" y="31"/>
                  </a:cubicBezTo>
                  <a:cubicBezTo>
                    <a:pt x="0" y="56"/>
                    <a:pt x="6" y="83"/>
                    <a:pt x="25" y="92"/>
                  </a:cubicBezTo>
                  <a:cubicBezTo>
                    <a:pt x="27" y="93"/>
                    <a:pt x="29" y="94"/>
                    <a:pt x="32" y="94"/>
                  </a:cubicBezTo>
                  <a:cubicBezTo>
                    <a:pt x="38" y="95"/>
                    <a:pt x="44" y="94"/>
                    <a:pt x="50" y="92"/>
                  </a:cubicBezTo>
                  <a:cubicBezTo>
                    <a:pt x="50" y="92"/>
                    <a:pt x="51" y="92"/>
                    <a:pt x="51" y="92"/>
                  </a:cubicBezTo>
                  <a:cubicBezTo>
                    <a:pt x="63" y="87"/>
                    <a:pt x="73" y="77"/>
                    <a:pt x="80" y="64"/>
                  </a:cubicBezTo>
                  <a:cubicBezTo>
                    <a:pt x="91" y="39"/>
                    <a:pt x="85" y="12"/>
                    <a:pt x="66"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07" name="Freeform 375"/>
            <p:cNvSpPr>
              <a:spLocks/>
            </p:cNvSpPr>
            <p:nvPr/>
          </p:nvSpPr>
          <p:spPr bwMode="auto">
            <a:xfrm>
              <a:off x="6756400" y="309563"/>
              <a:ext cx="236538" cy="458788"/>
            </a:xfrm>
            <a:custGeom>
              <a:avLst/>
              <a:gdLst>
                <a:gd name="T0" fmla="*/ 31 w 63"/>
                <a:gd name="T1" fmla="*/ 5 h 122"/>
                <a:gd name="T2" fmla="*/ 26 w 63"/>
                <a:gd name="T3" fmla="*/ 3 h 122"/>
                <a:gd name="T4" fmla="*/ 22 w 63"/>
                <a:gd name="T5" fmla="*/ 17 h 122"/>
                <a:gd name="T6" fmla="*/ 20 w 63"/>
                <a:gd name="T7" fmla="*/ 17 h 122"/>
                <a:gd name="T8" fmla="*/ 17 w 63"/>
                <a:gd name="T9" fmla="*/ 19 h 122"/>
                <a:gd name="T10" fmla="*/ 5 w 63"/>
                <a:gd name="T11" fmla="*/ 10 h 122"/>
                <a:gd name="T12" fmla="*/ 3 w 63"/>
                <a:gd name="T13" fmla="*/ 15 h 122"/>
                <a:gd name="T14" fmla="*/ 15 w 63"/>
                <a:gd name="T15" fmla="*/ 23 h 122"/>
                <a:gd name="T16" fmla="*/ 15 w 63"/>
                <a:gd name="T17" fmla="*/ 27 h 122"/>
                <a:gd name="T18" fmla="*/ 21 w 63"/>
                <a:gd name="T19" fmla="*/ 42 h 122"/>
                <a:gd name="T20" fmla="*/ 28 w 63"/>
                <a:gd name="T21" fmla="*/ 61 h 122"/>
                <a:gd name="T22" fmla="*/ 47 w 63"/>
                <a:gd name="T23" fmla="*/ 116 h 122"/>
                <a:gd name="T24" fmla="*/ 57 w 63"/>
                <a:gd name="T25" fmla="*/ 120 h 122"/>
                <a:gd name="T26" fmla="*/ 61 w 63"/>
                <a:gd name="T27" fmla="*/ 111 h 122"/>
                <a:gd name="T28" fmla="*/ 42 w 63"/>
                <a:gd name="T29" fmla="*/ 56 h 122"/>
                <a:gd name="T30" fmla="*/ 35 w 63"/>
                <a:gd name="T31" fmla="*/ 37 h 122"/>
                <a:gd name="T32" fmla="*/ 29 w 63"/>
                <a:gd name="T33" fmla="*/ 22 h 122"/>
                <a:gd name="T34" fmla="*/ 27 w 63"/>
                <a:gd name="T35" fmla="*/ 19 h 122"/>
                <a:gd name="T36" fmla="*/ 31 w 63"/>
                <a:gd name="T37" fmla="*/ 5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3" h="122">
                  <a:moveTo>
                    <a:pt x="31" y="5"/>
                  </a:moveTo>
                  <a:cubicBezTo>
                    <a:pt x="32" y="2"/>
                    <a:pt x="28" y="0"/>
                    <a:pt x="26" y="3"/>
                  </a:cubicBezTo>
                  <a:cubicBezTo>
                    <a:pt x="24" y="7"/>
                    <a:pt x="23" y="12"/>
                    <a:pt x="22" y="17"/>
                  </a:cubicBezTo>
                  <a:cubicBezTo>
                    <a:pt x="21" y="17"/>
                    <a:pt x="20" y="17"/>
                    <a:pt x="20" y="17"/>
                  </a:cubicBezTo>
                  <a:cubicBezTo>
                    <a:pt x="19" y="18"/>
                    <a:pt x="18" y="18"/>
                    <a:pt x="17" y="19"/>
                  </a:cubicBezTo>
                  <a:cubicBezTo>
                    <a:pt x="14" y="15"/>
                    <a:pt x="10" y="12"/>
                    <a:pt x="5" y="10"/>
                  </a:cubicBezTo>
                  <a:cubicBezTo>
                    <a:pt x="2" y="9"/>
                    <a:pt x="0" y="14"/>
                    <a:pt x="3" y="15"/>
                  </a:cubicBezTo>
                  <a:cubicBezTo>
                    <a:pt x="8" y="17"/>
                    <a:pt x="11" y="20"/>
                    <a:pt x="15" y="23"/>
                  </a:cubicBezTo>
                  <a:cubicBezTo>
                    <a:pt x="15" y="24"/>
                    <a:pt x="15" y="26"/>
                    <a:pt x="15" y="27"/>
                  </a:cubicBezTo>
                  <a:cubicBezTo>
                    <a:pt x="21" y="42"/>
                    <a:pt x="21" y="42"/>
                    <a:pt x="21" y="42"/>
                  </a:cubicBezTo>
                  <a:cubicBezTo>
                    <a:pt x="28" y="61"/>
                    <a:pt x="28" y="61"/>
                    <a:pt x="28" y="61"/>
                  </a:cubicBezTo>
                  <a:cubicBezTo>
                    <a:pt x="47" y="116"/>
                    <a:pt x="47" y="116"/>
                    <a:pt x="47" y="116"/>
                  </a:cubicBezTo>
                  <a:cubicBezTo>
                    <a:pt x="49" y="120"/>
                    <a:pt x="53" y="122"/>
                    <a:pt x="57" y="120"/>
                  </a:cubicBezTo>
                  <a:cubicBezTo>
                    <a:pt x="61" y="119"/>
                    <a:pt x="63" y="115"/>
                    <a:pt x="61" y="111"/>
                  </a:cubicBezTo>
                  <a:cubicBezTo>
                    <a:pt x="42" y="56"/>
                    <a:pt x="42" y="56"/>
                    <a:pt x="42" y="56"/>
                  </a:cubicBezTo>
                  <a:cubicBezTo>
                    <a:pt x="35" y="37"/>
                    <a:pt x="35" y="37"/>
                    <a:pt x="35" y="37"/>
                  </a:cubicBezTo>
                  <a:cubicBezTo>
                    <a:pt x="29" y="22"/>
                    <a:pt x="29" y="22"/>
                    <a:pt x="29" y="22"/>
                  </a:cubicBezTo>
                  <a:cubicBezTo>
                    <a:pt x="29" y="21"/>
                    <a:pt x="28" y="20"/>
                    <a:pt x="27" y="19"/>
                  </a:cubicBezTo>
                  <a:cubicBezTo>
                    <a:pt x="27" y="14"/>
                    <a:pt x="29" y="10"/>
                    <a:pt x="31"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08" name="Freeform 376"/>
            <p:cNvSpPr>
              <a:spLocks noEditPoints="1"/>
            </p:cNvSpPr>
            <p:nvPr/>
          </p:nvSpPr>
          <p:spPr bwMode="auto">
            <a:xfrm>
              <a:off x="10986294" y="605630"/>
              <a:ext cx="601663" cy="436563"/>
            </a:xfrm>
            <a:custGeom>
              <a:avLst/>
              <a:gdLst>
                <a:gd name="T0" fmla="*/ 107 w 160"/>
                <a:gd name="T1" fmla="*/ 116 h 116"/>
                <a:gd name="T2" fmla="*/ 160 w 160"/>
                <a:gd name="T3" fmla="*/ 116 h 116"/>
                <a:gd name="T4" fmla="*/ 160 w 160"/>
                <a:gd name="T5" fmla="*/ 0 h 116"/>
                <a:gd name="T6" fmla="*/ 107 w 160"/>
                <a:gd name="T7" fmla="*/ 0 h 116"/>
                <a:gd name="T8" fmla="*/ 107 w 160"/>
                <a:gd name="T9" fmla="*/ 49 h 116"/>
                <a:gd name="T10" fmla="*/ 145 w 160"/>
                <a:gd name="T11" fmla="*/ 102 h 116"/>
                <a:gd name="T12" fmla="*/ 107 w 160"/>
                <a:gd name="T13" fmla="*/ 102 h 116"/>
                <a:gd name="T14" fmla="*/ 107 w 160"/>
                <a:gd name="T15" fmla="*/ 116 h 116"/>
                <a:gd name="T16" fmla="*/ 73 w 160"/>
                <a:gd name="T17" fmla="*/ 116 h 116"/>
                <a:gd name="T18" fmla="*/ 107 w 160"/>
                <a:gd name="T19" fmla="*/ 116 h 116"/>
                <a:gd name="T20" fmla="*/ 107 w 160"/>
                <a:gd name="T21" fmla="*/ 102 h 116"/>
                <a:gd name="T22" fmla="*/ 83 w 160"/>
                <a:gd name="T23" fmla="*/ 102 h 116"/>
                <a:gd name="T24" fmla="*/ 81 w 160"/>
                <a:gd name="T25" fmla="*/ 100 h 116"/>
                <a:gd name="T26" fmla="*/ 73 w 160"/>
                <a:gd name="T27" fmla="*/ 88 h 116"/>
                <a:gd name="T28" fmla="*/ 73 w 160"/>
                <a:gd name="T29" fmla="*/ 96 h 116"/>
                <a:gd name="T30" fmla="*/ 78 w 160"/>
                <a:gd name="T31" fmla="*/ 102 h 116"/>
                <a:gd name="T32" fmla="*/ 73 w 160"/>
                <a:gd name="T33" fmla="*/ 102 h 116"/>
                <a:gd name="T34" fmla="*/ 73 w 160"/>
                <a:gd name="T35" fmla="*/ 116 h 116"/>
                <a:gd name="T36" fmla="*/ 107 w 160"/>
                <a:gd name="T37" fmla="*/ 0 h 116"/>
                <a:gd name="T38" fmla="*/ 73 w 160"/>
                <a:gd name="T39" fmla="*/ 0 h 116"/>
                <a:gd name="T40" fmla="*/ 73 w 160"/>
                <a:gd name="T41" fmla="*/ 75 h 116"/>
                <a:gd name="T42" fmla="*/ 99 w 160"/>
                <a:gd name="T43" fmla="*/ 38 h 116"/>
                <a:gd name="T44" fmla="*/ 99 w 160"/>
                <a:gd name="T45" fmla="*/ 38 h 116"/>
                <a:gd name="T46" fmla="*/ 107 w 160"/>
                <a:gd name="T47" fmla="*/ 49 h 116"/>
                <a:gd name="T48" fmla="*/ 107 w 160"/>
                <a:gd name="T49" fmla="*/ 0 h 116"/>
                <a:gd name="T50" fmla="*/ 46 w 160"/>
                <a:gd name="T51" fmla="*/ 116 h 116"/>
                <a:gd name="T52" fmla="*/ 73 w 160"/>
                <a:gd name="T53" fmla="*/ 116 h 116"/>
                <a:gd name="T54" fmla="*/ 73 w 160"/>
                <a:gd name="T55" fmla="*/ 102 h 116"/>
                <a:gd name="T56" fmla="*/ 53 w 160"/>
                <a:gd name="T57" fmla="*/ 102 h 116"/>
                <a:gd name="T58" fmla="*/ 46 w 160"/>
                <a:gd name="T59" fmla="*/ 102 h 116"/>
                <a:gd name="T60" fmla="*/ 46 w 160"/>
                <a:gd name="T61" fmla="*/ 116 h 116"/>
                <a:gd name="T62" fmla="*/ 73 w 160"/>
                <a:gd name="T63" fmla="*/ 0 h 116"/>
                <a:gd name="T64" fmla="*/ 46 w 160"/>
                <a:gd name="T65" fmla="*/ 0 h 116"/>
                <a:gd name="T66" fmla="*/ 46 w 160"/>
                <a:gd name="T67" fmla="*/ 20 h 116"/>
                <a:gd name="T68" fmla="*/ 48 w 160"/>
                <a:gd name="T69" fmla="*/ 28 h 116"/>
                <a:gd name="T70" fmla="*/ 46 w 160"/>
                <a:gd name="T71" fmla="*/ 36 h 116"/>
                <a:gd name="T72" fmla="*/ 46 w 160"/>
                <a:gd name="T73" fmla="*/ 58 h 116"/>
                <a:gd name="T74" fmla="*/ 46 w 160"/>
                <a:gd name="T75" fmla="*/ 58 h 116"/>
                <a:gd name="T76" fmla="*/ 65 w 160"/>
                <a:gd name="T77" fmla="*/ 85 h 116"/>
                <a:gd name="T78" fmla="*/ 73 w 160"/>
                <a:gd name="T79" fmla="*/ 96 h 116"/>
                <a:gd name="T80" fmla="*/ 73 w 160"/>
                <a:gd name="T81" fmla="*/ 88 h 116"/>
                <a:gd name="T82" fmla="*/ 68 w 160"/>
                <a:gd name="T83" fmla="*/ 81 h 116"/>
                <a:gd name="T84" fmla="*/ 73 w 160"/>
                <a:gd name="T85" fmla="*/ 75 h 116"/>
                <a:gd name="T86" fmla="*/ 73 w 160"/>
                <a:gd name="T87" fmla="*/ 0 h 116"/>
                <a:gd name="T88" fmla="*/ 0 w 160"/>
                <a:gd name="T89" fmla="*/ 116 h 116"/>
                <a:gd name="T90" fmla="*/ 46 w 160"/>
                <a:gd name="T91" fmla="*/ 116 h 116"/>
                <a:gd name="T92" fmla="*/ 46 w 160"/>
                <a:gd name="T93" fmla="*/ 102 h 116"/>
                <a:gd name="T94" fmla="*/ 14 w 160"/>
                <a:gd name="T95" fmla="*/ 102 h 116"/>
                <a:gd name="T96" fmla="*/ 14 w 160"/>
                <a:gd name="T97" fmla="*/ 102 h 116"/>
                <a:gd name="T98" fmla="*/ 46 w 160"/>
                <a:gd name="T99" fmla="*/ 58 h 116"/>
                <a:gd name="T100" fmla="*/ 46 w 160"/>
                <a:gd name="T101" fmla="*/ 36 h 116"/>
                <a:gd name="T102" fmla="*/ 36 w 160"/>
                <a:gd name="T103" fmla="*/ 40 h 116"/>
                <a:gd name="T104" fmla="*/ 23 w 160"/>
                <a:gd name="T105" fmla="*/ 28 h 116"/>
                <a:gd name="T106" fmla="*/ 36 w 160"/>
                <a:gd name="T107" fmla="*/ 15 h 116"/>
                <a:gd name="T108" fmla="*/ 36 w 160"/>
                <a:gd name="T109" fmla="*/ 15 h 116"/>
                <a:gd name="T110" fmla="*/ 46 w 160"/>
                <a:gd name="T111" fmla="*/ 20 h 116"/>
                <a:gd name="T112" fmla="*/ 46 w 160"/>
                <a:gd name="T113" fmla="*/ 0 h 116"/>
                <a:gd name="T114" fmla="*/ 0 w 160"/>
                <a:gd name="T115" fmla="*/ 0 h 116"/>
                <a:gd name="T116" fmla="*/ 0 w 160"/>
                <a:gd name="T117" fmla="*/ 116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0" h="116">
                  <a:moveTo>
                    <a:pt x="107" y="116"/>
                  </a:moveTo>
                  <a:cubicBezTo>
                    <a:pt x="160" y="116"/>
                    <a:pt x="160" y="116"/>
                    <a:pt x="160" y="116"/>
                  </a:cubicBezTo>
                  <a:cubicBezTo>
                    <a:pt x="160" y="0"/>
                    <a:pt x="160" y="0"/>
                    <a:pt x="160" y="0"/>
                  </a:cubicBezTo>
                  <a:cubicBezTo>
                    <a:pt x="107" y="0"/>
                    <a:pt x="107" y="0"/>
                    <a:pt x="107" y="0"/>
                  </a:cubicBezTo>
                  <a:cubicBezTo>
                    <a:pt x="107" y="49"/>
                    <a:pt x="107" y="49"/>
                    <a:pt x="107" y="49"/>
                  </a:cubicBezTo>
                  <a:cubicBezTo>
                    <a:pt x="145" y="102"/>
                    <a:pt x="145" y="102"/>
                    <a:pt x="145" y="102"/>
                  </a:cubicBezTo>
                  <a:cubicBezTo>
                    <a:pt x="107" y="102"/>
                    <a:pt x="107" y="102"/>
                    <a:pt x="107" y="102"/>
                  </a:cubicBezTo>
                  <a:lnTo>
                    <a:pt x="107" y="116"/>
                  </a:lnTo>
                  <a:close/>
                  <a:moveTo>
                    <a:pt x="73" y="116"/>
                  </a:moveTo>
                  <a:cubicBezTo>
                    <a:pt x="107" y="116"/>
                    <a:pt x="107" y="116"/>
                    <a:pt x="107" y="116"/>
                  </a:cubicBezTo>
                  <a:cubicBezTo>
                    <a:pt x="107" y="102"/>
                    <a:pt x="107" y="102"/>
                    <a:pt x="107" y="102"/>
                  </a:cubicBezTo>
                  <a:cubicBezTo>
                    <a:pt x="83" y="102"/>
                    <a:pt x="83" y="102"/>
                    <a:pt x="83" y="102"/>
                  </a:cubicBezTo>
                  <a:cubicBezTo>
                    <a:pt x="81" y="100"/>
                    <a:pt x="81" y="100"/>
                    <a:pt x="81" y="100"/>
                  </a:cubicBezTo>
                  <a:cubicBezTo>
                    <a:pt x="73" y="88"/>
                    <a:pt x="73" y="88"/>
                    <a:pt x="73" y="88"/>
                  </a:cubicBezTo>
                  <a:cubicBezTo>
                    <a:pt x="73" y="96"/>
                    <a:pt x="73" y="96"/>
                    <a:pt x="73" y="96"/>
                  </a:cubicBezTo>
                  <a:cubicBezTo>
                    <a:pt x="78" y="102"/>
                    <a:pt x="78" y="102"/>
                    <a:pt x="78" y="102"/>
                  </a:cubicBezTo>
                  <a:cubicBezTo>
                    <a:pt x="73" y="102"/>
                    <a:pt x="73" y="102"/>
                    <a:pt x="73" y="102"/>
                  </a:cubicBezTo>
                  <a:cubicBezTo>
                    <a:pt x="73" y="116"/>
                    <a:pt x="73" y="116"/>
                    <a:pt x="73" y="116"/>
                  </a:cubicBezTo>
                  <a:close/>
                  <a:moveTo>
                    <a:pt x="107" y="0"/>
                  </a:moveTo>
                  <a:cubicBezTo>
                    <a:pt x="73" y="0"/>
                    <a:pt x="73" y="0"/>
                    <a:pt x="73" y="0"/>
                  </a:cubicBezTo>
                  <a:cubicBezTo>
                    <a:pt x="73" y="75"/>
                    <a:pt x="73" y="75"/>
                    <a:pt x="73" y="75"/>
                  </a:cubicBezTo>
                  <a:cubicBezTo>
                    <a:pt x="99" y="38"/>
                    <a:pt x="99" y="38"/>
                    <a:pt x="99" y="38"/>
                  </a:cubicBezTo>
                  <a:cubicBezTo>
                    <a:pt x="99" y="38"/>
                    <a:pt x="99" y="38"/>
                    <a:pt x="99" y="38"/>
                  </a:cubicBezTo>
                  <a:cubicBezTo>
                    <a:pt x="107" y="49"/>
                    <a:pt x="107" y="49"/>
                    <a:pt x="107" y="49"/>
                  </a:cubicBezTo>
                  <a:lnTo>
                    <a:pt x="107" y="0"/>
                  </a:lnTo>
                  <a:close/>
                  <a:moveTo>
                    <a:pt x="46" y="116"/>
                  </a:moveTo>
                  <a:cubicBezTo>
                    <a:pt x="73" y="116"/>
                    <a:pt x="73" y="116"/>
                    <a:pt x="73" y="116"/>
                  </a:cubicBezTo>
                  <a:cubicBezTo>
                    <a:pt x="73" y="102"/>
                    <a:pt x="73" y="102"/>
                    <a:pt x="73" y="102"/>
                  </a:cubicBezTo>
                  <a:cubicBezTo>
                    <a:pt x="53" y="102"/>
                    <a:pt x="53" y="102"/>
                    <a:pt x="53" y="102"/>
                  </a:cubicBezTo>
                  <a:cubicBezTo>
                    <a:pt x="46" y="102"/>
                    <a:pt x="46" y="102"/>
                    <a:pt x="46" y="102"/>
                  </a:cubicBezTo>
                  <a:cubicBezTo>
                    <a:pt x="46" y="116"/>
                    <a:pt x="46" y="116"/>
                    <a:pt x="46" y="116"/>
                  </a:cubicBezTo>
                  <a:close/>
                  <a:moveTo>
                    <a:pt x="73" y="0"/>
                  </a:moveTo>
                  <a:cubicBezTo>
                    <a:pt x="46" y="0"/>
                    <a:pt x="46" y="0"/>
                    <a:pt x="46" y="0"/>
                  </a:cubicBezTo>
                  <a:cubicBezTo>
                    <a:pt x="46" y="20"/>
                    <a:pt x="46" y="20"/>
                    <a:pt x="46" y="20"/>
                  </a:cubicBezTo>
                  <a:cubicBezTo>
                    <a:pt x="47" y="22"/>
                    <a:pt x="48" y="25"/>
                    <a:pt x="48" y="28"/>
                  </a:cubicBezTo>
                  <a:cubicBezTo>
                    <a:pt x="48" y="31"/>
                    <a:pt x="47" y="33"/>
                    <a:pt x="46" y="36"/>
                  </a:cubicBezTo>
                  <a:cubicBezTo>
                    <a:pt x="46" y="58"/>
                    <a:pt x="46" y="58"/>
                    <a:pt x="46" y="58"/>
                  </a:cubicBezTo>
                  <a:cubicBezTo>
                    <a:pt x="46" y="58"/>
                    <a:pt x="46" y="58"/>
                    <a:pt x="46" y="58"/>
                  </a:cubicBezTo>
                  <a:cubicBezTo>
                    <a:pt x="65" y="85"/>
                    <a:pt x="65" y="85"/>
                    <a:pt x="65" y="85"/>
                  </a:cubicBezTo>
                  <a:cubicBezTo>
                    <a:pt x="73" y="96"/>
                    <a:pt x="73" y="96"/>
                    <a:pt x="73" y="96"/>
                  </a:cubicBezTo>
                  <a:cubicBezTo>
                    <a:pt x="73" y="88"/>
                    <a:pt x="73" y="88"/>
                    <a:pt x="73" y="88"/>
                  </a:cubicBezTo>
                  <a:cubicBezTo>
                    <a:pt x="68" y="81"/>
                    <a:pt x="68" y="81"/>
                    <a:pt x="68" y="81"/>
                  </a:cubicBezTo>
                  <a:cubicBezTo>
                    <a:pt x="73" y="75"/>
                    <a:pt x="73" y="75"/>
                    <a:pt x="73" y="75"/>
                  </a:cubicBezTo>
                  <a:lnTo>
                    <a:pt x="73" y="0"/>
                  </a:lnTo>
                  <a:close/>
                  <a:moveTo>
                    <a:pt x="0" y="116"/>
                  </a:moveTo>
                  <a:cubicBezTo>
                    <a:pt x="46" y="116"/>
                    <a:pt x="46" y="116"/>
                    <a:pt x="46" y="116"/>
                  </a:cubicBezTo>
                  <a:cubicBezTo>
                    <a:pt x="46" y="102"/>
                    <a:pt x="46" y="102"/>
                    <a:pt x="46" y="102"/>
                  </a:cubicBezTo>
                  <a:cubicBezTo>
                    <a:pt x="14" y="102"/>
                    <a:pt x="14" y="102"/>
                    <a:pt x="14" y="102"/>
                  </a:cubicBezTo>
                  <a:cubicBezTo>
                    <a:pt x="14" y="102"/>
                    <a:pt x="14" y="102"/>
                    <a:pt x="14" y="102"/>
                  </a:cubicBezTo>
                  <a:cubicBezTo>
                    <a:pt x="46" y="58"/>
                    <a:pt x="46" y="58"/>
                    <a:pt x="46" y="58"/>
                  </a:cubicBezTo>
                  <a:cubicBezTo>
                    <a:pt x="46" y="36"/>
                    <a:pt x="46" y="36"/>
                    <a:pt x="46" y="36"/>
                  </a:cubicBezTo>
                  <a:cubicBezTo>
                    <a:pt x="43" y="39"/>
                    <a:pt x="40" y="40"/>
                    <a:pt x="36" y="40"/>
                  </a:cubicBezTo>
                  <a:cubicBezTo>
                    <a:pt x="29" y="40"/>
                    <a:pt x="23" y="35"/>
                    <a:pt x="23" y="28"/>
                  </a:cubicBezTo>
                  <a:cubicBezTo>
                    <a:pt x="23" y="21"/>
                    <a:pt x="29" y="15"/>
                    <a:pt x="36" y="15"/>
                  </a:cubicBezTo>
                  <a:cubicBezTo>
                    <a:pt x="36" y="15"/>
                    <a:pt x="36" y="15"/>
                    <a:pt x="36" y="15"/>
                  </a:cubicBezTo>
                  <a:cubicBezTo>
                    <a:pt x="40" y="15"/>
                    <a:pt x="43" y="17"/>
                    <a:pt x="46" y="20"/>
                  </a:cubicBezTo>
                  <a:cubicBezTo>
                    <a:pt x="46" y="0"/>
                    <a:pt x="46" y="0"/>
                    <a:pt x="46" y="0"/>
                  </a:cubicBezTo>
                  <a:cubicBezTo>
                    <a:pt x="0" y="0"/>
                    <a:pt x="0" y="0"/>
                    <a:pt x="0" y="0"/>
                  </a:cubicBezTo>
                  <a:lnTo>
                    <a:pt x="0" y="1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09" name="Freeform 377"/>
            <p:cNvSpPr>
              <a:spLocks/>
            </p:cNvSpPr>
            <p:nvPr/>
          </p:nvSpPr>
          <p:spPr bwMode="auto">
            <a:xfrm>
              <a:off x="6224587" y="3460750"/>
              <a:ext cx="212725" cy="319088"/>
            </a:xfrm>
            <a:custGeom>
              <a:avLst/>
              <a:gdLst>
                <a:gd name="T0" fmla="*/ 134 w 134"/>
                <a:gd name="T1" fmla="*/ 38 h 201"/>
                <a:gd name="T2" fmla="*/ 101 w 134"/>
                <a:gd name="T3" fmla="*/ 38 h 201"/>
                <a:gd name="T4" fmla="*/ 120 w 134"/>
                <a:gd name="T5" fmla="*/ 0 h 201"/>
                <a:gd name="T6" fmla="*/ 75 w 134"/>
                <a:gd name="T7" fmla="*/ 0 h 201"/>
                <a:gd name="T8" fmla="*/ 71 w 134"/>
                <a:gd name="T9" fmla="*/ 0 h 201"/>
                <a:gd name="T10" fmla="*/ 52 w 134"/>
                <a:gd name="T11" fmla="*/ 0 h 201"/>
                <a:gd name="T12" fmla="*/ 9 w 134"/>
                <a:gd name="T13" fmla="*/ 85 h 201"/>
                <a:gd name="T14" fmla="*/ 47 w 134"/>
                <a:gd name="T15" fmla="*/ 85 h 201"/>
                <a:gd name="T16" fmla="*/ 0 w 134"/>
                <a:gd name="T17" fmla="*/ 201 h 201"/>
                <a:gd name="T18" fmla="*/ 134 w 134"/>
                <a:gd name="T19" fmla="*/ 38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4" h="201">
                  <a:moveTo>
                    <a:pt x="134" y="38"/>
                  </a:moveTo>
                  <a:lnTo>
                    <a:pt x="101" y="38"/>
                  </a:lnTo>
                  <a:lnTo>
                    <a:pt x="120" y="0"/>
                  </a:lnTo>
                  <a:lnTo>
                    <a:pt x="75" y="0"/>
                  </a:lnTo>
                  <a:lnTo>
                    <a:pt x="71" y="0"/>
                  </a:lnTo>
                  <a:lnTo>
                    <a:pt x="52" y="0"/>
                  </a:lnTo>
                  <a:lnTo>
                    <a:pt x="9" y="85"/>
                  </a:lnTo>
                  <a:lnTo>
                    <a:pt x="47" y="85"/>
                  </a:lnTo>
                  <a:lnTo>
                    <a:pt x="0" y="201"/>
                  </a:lnTo>
                  <a:lnTo>
                    <a:pt x="134" y="38"/>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10" name="Freeform 378"/>
            <p:cNvSpPr>
              <a:spLocks/>
            </p:cNvSpPr>
            <p:nvPr/>
          </p:nvSpPr>
          <p:spPr bwMode="auto">
            <a:xfrm>
              <a:off x="6100762" y="3078163"/>
              <a:ext cx="588963" cy="363538"/>
            </a:xfrm>
            <a:custGeom>
              <a:avLst/>
              <a:gdLst>
                <a:gd name="T0" fmla="*/ 0 w 157"/>
                <a:gd name="T1" fmla="*/ 80 h 97"/>
                <a:gd name="T2" fmla="*/ 17 w 157"/>
                <a:gd name="T3" fmla="*/ 97 h 97"/>
                <a:gd name="T4" fmla="*/ 57 w 157"/>
                <a:gd name="T5" fmla="*/ 97 h 97"/>
                <a:gd name="T6" fmla="*/ 63 w 157"/>
                <a:gd name="T7" fmla="*/ 97 h 97"/>
                <a:gd name="T8" fmla="*/ 65 w 157"/>
                <a:gd name="T9" fmla="*/ 97 h 97"/>
                <a:gd name="T10" fmla="*/ 86 w 157"/>
                <a:gd name="T11" fmla="*/ 97 h 97"/>
                <a:gd name="T12" fmla="*/ 129 w 157"/>
                <a:gd name="T13" fmla="*/ 97 h 97"/>
                <a:gd name="T14" fmla="*/ 157 w 157"/>
                <a:gd name="T15" fmla="*/ 69 h 97"/>
                <a:gd name="T16" fmla="*/ 129 w 157"/>
                <a:gd name="T17" fmla="*/ 41 h 97"/>
                <a:gd name="T18" fmla="*/ 111 w 157"/>
                <a:gd name="T19" fmla="*/ 48 h 97"/>
                <a:gd name="T20" fmla="*/ 63 w 157"/>
                <a:gd name="T21" fmla="*/ 0 h 97"/>
                <a:gd name="T22" fmla="*/ 15 w 157"/>
                <a:gd name="T23" fmla="*/ 49 h 97"/>
                <a:gd name="T24" fmla="*/ 17 w 157"/>
                <a:gd name="T25" fmla="*/ 63 h 97"/>
                <a:gd name="T26" fmla="*/ 0 w 157"/>
                <a:gd name="T27" fmla="*/ 8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7" h="97">
                  <a:moveTo>
                    <a:pt x="0" y="80"/>
                  </a:moveTo>
                  <a:cubicBezTo>
                    <a:pt x="0" y="89"/>
                    <a:pt x="8" y="97"/>
                    <a:pt x="17" y="97"/>
                  </a:cubicBezTo>
                  <a:cubicBezTo>
                    <a:pt x="57" y="97"/>
                    <a:pt x="57" y="97"/>
                    <a:pt x="57" y="97"/>
                  </a:cubicBezTo>
                  <a:cubicBezTo>
                    <a:pt x="63" y="97"/>
                    <a:pt x="63" y="97"/>
                    <a:pt x="63" y="97"/>
                  </a:cubicBezTo>
                  <a:cubicBezTo>
                    <a:pt x="65" y="97"/>
                    <a:pt x="65" y="97"/>
                    <a:pt x="65" y="97"/>
                  </a:cubicBezTo>
                  <a:cubicBezTo>
                    <a:pt x="86" y="97"/>
                    <a:pt x="86" y="97"/>
                    <a:pt x="86" y="97"/>
                  </a:cubicBezTo>
                  <a:cubicBezTo>
                    <a:pt x="129" y="97"/>
                    <a:pt x="129" y="97"/>
                    <a:pt x="129" y="97"/>
                  </a:cubicBezTo>
                  <a:cubicBezTo>
                    <a:pt x="145" y="97"/>
                    <a:pt x="157" y="84"/>
                    <a:pt x="157" y="69"/>
                  </a:cubicBezTo>
                  <a:cubicBezTo>
                    <a:pt x="157" y="54"/>
                    <a:pt x="145" y="41"/>
                    <a:pt x="129" y="41"/>
                  </a:cubicBezTo>
                  <a:cubicBezTo>
                    <a:pt x="122" y="41"/>
                    <a:pt x="116" y="44"/>
                    <a:pt x="111" y="48"/>
                  </a:cubicBezTo>
                  <a:cubicBezTo>
                    <a:pt x="111" y="21"/>
                    <a:pt x="89" y="0"/>
                    <a:pt x="63" y="0"/>
                  </a:cubicBezTo>
                  <a:cubicBezTo>
                    <a:pt x="36" y="0"/>
                    <a:pt x="15" y="22"/>
                    <a:pt x="15" y="49"/>
                  </a:cubicBezTo>
                  <a:cubicBezTo>
                    <a:pt x="15" y="54"/>
                    <a:pt x="15" y="58"/>
                    <a:pt x="17" y="63"/>
                  </a:cubicBezTo>
                  <a:cubicBezTo>
                    <a:pt x="8" y="63"/>
                    <a:pt x="0" y="70"/>
                    <a:pt x="0" y="8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11" name="Freeform 379"/>
            <p:cNvSpPr>
              <a:spLocks/>
            </p:cNvSpPr>
            <p:nvPr/>
          </p:nvSpPr>
          <p:spPr bwMode="auto">
            <a:xfrm>
              <a:off x="7050087" y="3103563"/>
              <a:ext cx="63500" cy="200025"/>
            </a:xfrm>
            <a:custGeom>
              <a:avLst/>
              <a:gdLst>
                <a:gd name="T0" fmla="*/ 17 w 17"/>
                <a:gd name="T1" fmla="*/ 53 h 53"/>
                <a:gd name="T2" fmla="*/ 17 w 17"/>
                <a:gd name="T3" fmla="*/ 0 h 53"/>
                <a:gd name="T4" fmla="*/ 9 w 17"/>
                <a:gd name="T5" fmla="*/ 0 h 53"/>
                <a:gd name="T6" fmla="*/ 0 w 17"/>
                <a:gd name="T7" fmla="*/ 0 h 53"/>
                <a:gd name="T8" fmla="*/ 0 w 17"/>
                <a:gd name="T9" fmla="*/ 53 h 53"/>
                <a:gd name="T10" fmla="*/ 9 w 17"/>
                <a:gd name="T11" fmla="*/ 52 h 53"/>
                <a:gd name="T12" fmla="*/ 17 w 17"/>
                <a:gd name="T13" fmla="*/ 53 h 53"/>
              </a:gdLst>
              <a:ahLst/>
              <a:cxnLst>
                <a:cxn ang="0">
                  <a:pos x="T0" y="T1"/>
                </a:cxn>
                <a:cxn ang="0">
                  <a:pos x="T2" y="T3"/>
                </a:cxn>
                <a:cxn ang="0">
                  <a:pos x="T4" y="T5"/>
                </a:cxn>
                <a:cxn ang="0">
                  <a:pos x="T6" y="T7"/>
                </a:cxn>
                <a:cxn ang="0">
                  <a:pos x="T8" y="T9"/>
                </a:cxn>
                <a:cxn ang="0">
                  <a:pos x="T10" y="T11"/>
                </a:cxn>
                <a:cxn ang="0">
                  <a:pos x="T12" y="T13"/>
                </a:cxn>
              </a:cxnLst>
              <a:rect l="0" t="0" r="r" b="b"/>
              <a:pathLst>
                <a:path w="17" h="53">
                  <a:moveTo>
                    <a:pt x="17" y="53"/>
                  </a:moveTo>
                  <a:cubicBezTo>
                    <a:pt x="17" y="0"/>
                    <a:pt x="17" y="0"/>
                    <a:pt x="17" y="0"/>
                  </a:cubicBezTo>
                  <a:cubicBezTo>
                    <a:pt x="14" y="0"/>
                    <a:pt x="11" y="0"/>
                    <a:pt x="9" y="0"/>
                  </a:cubicBezTo>
                  <a:cubicBezTo>
                    <a:pt x="6" y="0"/>
                    <a:pt x="3" y="0"/>
                    <a:pt x="0" y="0"/>
                  </a:cubicBezTo>
                  <a:cubicBezTo>
                    <a:pt x="0" y="53"/>
                    <a:pt x="0" y="53"/>
                    <a:pt x="0" y="53"/>
                  </a:cubicBezTo>
                  <a:cubicBezTo>
                    <a:pt x="3" y="52"/>
                    <a:pt x="6" y="52"/>
                    <a:pt x="9" y="52"/>
                  </a:cubicBezTo>
                  <a:cubicBezTo>
                    <a:pt x="11" y="52"/>
                    <a:pt x="14" y="52"/>
                    <a:pt x="17" y="5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12" name="Freeform 380"/>
            <p:cNvSpPr>
              <a:spLocks/>
            </p:cNvSpPr>
            <p:nvPr/>
          </p:nvSpPr>
          <p:spPr bwMode="auto">
            <a:xfrm>
              <a:off x="6794500" y="2652713"/>
              <a:ext cx="574675" cy="431800"/>
            </a:xfrm>
            <a:custGeom>
              <a:avLst/>
              <a:gdLst>
                <a:gd name="T0" fmla="*/ 153 w 153"/>
                <a:gd name="T1" fmla="*/ 38 h 115"/>
                <a:gd name="T2" fmla="*/ 143 w 153"/>
                <a:gd name="T3" fmla="*/ 0 h 115"/>
                <a:gd name="T4" fmla="*/ 110 w 153"/>
                <a:gd name="T5" fmla="*/ 18 h 115"/>
                <a:gd name="T6" fmla="*/ 77 w 153"/>
                <a:gd name="T7" fmla="*/ 0 h 115"/>
                <a:gd name="T8" fmla="*/ 43 w 153"/>
                <a:gd name="T9" fmla="*/ 18 h 115"/>
                <a:gd name="T10" fmla="*/ 10 w 153"/>
                <a:gd name="T11" fmla="*/ 0 h 115"/>
                <a:gd name="T12" fmla="*/ 0 w 153"/>
                <a:gd name="T13" fmla="*/ 38 h 115"/>
                <a:gd name="T14" fmla="*/ 68 w 153"/>
                <a:gd name="T15" fmla="*/ 114 h 115"/>
                <a:gd name="T16" fmla="*/ 77 w 153"/>
                <a:gd name="T17" fmla="*/ 115 h 115"/>
                <a:gd name="T18" fmla="*/ 85 w 153"/>
                <a:gd name="T19" fmla="*/ 114 h 115"/>
                <a:gd name="T20" fmla="*/ 153 w 153"/>
                <a:gd name="T21" fmla="*/ 38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3" h="115">
                  <a:moveTo>
                    <a:pt x="153" y="38"/>
                  </a:moveTo>
                  <a:cubicBezTo>
                    <a:pt x="153" y="24"/>
                    <a:pt x="150" y="11"/>
                    <a:pt x="143" y="0"/>
                  </a:cubicBezTo>
                  <a:cubicBezTo>
                    <a:pt x="110" y="18"/>
                    <a:pt x="110" y="18"/>
                    <a:pt x="110" y="18"/>
                  </a:cubicBezTo>
                  <a:cubicBezTo>
                    <a:pt x="77" y="0"/>
                    <a:pt x="77" y="0"/>
                    <a:pt x="77" y="0"/>
                  </a:cubicBezTo>
                  <a:cubicBezTo>
                    <a:pt x="43" y="18"/>
                    <a:pt x="43" y="18"/>
                    <a:pt x="43" y="18"/>
                  </a:cubicBezTo>
                  <a:cubicBezTo>
                    <a:pt x="10" y="0"/>
                    <a:pt x="10" y="0"/>
                    <a:pt x="10" y="0"/>
                  </a:cubicBezTo>
                  <a:cubicBezTo>
                    <a:pt x="3" y="11"/>
                    <a:pt x="0" y="24"/>
                    <a:pt x="0" y="38"/>
                  </a:cubicBezTo>
                  <a:cubicBezTo>
                    <a:pt x="0" y="77"/>
                    <a:pt x="30" y="110"/>
                    <a:pt x="68" y="114"/>
                  </a:cubicBezTo>
                  <a:cubicBezTo>
                    <a:pt x="71" y="114"/>
                    <a:pt x="74" y="115"/>
                    <a:pt x="77" y="115"/>
                  </a:cubicBezTo>
                  <a:cubicBezTo>
                    <a:pt x="79" y="115"/>
                    <a:pt x="82" y="114"/>
                    <a:pt x="85" y="114"/>
                  </a:cubicBezTo>
                  <a:cubicBezTo>
                    <a:pt x="123" y="110"/>
                    <a:pt x="153" y="77"/>
                    <a:pt x="153"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13" name="Freeform 381"/>
            <p:cNvSpPr>
              <a:spLocks/>
            </p:cNvSpPr>
            <p:nvPr/>
          </p:nvSpPr>
          <p:spPr bwMode="auto">
            <a:xfrm>
              <a:off x="6915150" y="3108325"/>
              <a:ext cx="119063" cy="119063"/>
            </a:xfrm>
            <a:custGeom>
              <a:avLst/>
              <a:gdLst>
                <a:gd name="T0" fmla="*/ 31 w 32"/>
                <a:gd name="T1" fmla="*/ 31 h 32"/>
                <a:gd name="T2" fmla="*/ 24 w 32"/>
                <a:gd name="T3" fmla="*/ 9 h 32"/>
                <a:gd name="T4" fmla="*/ 1 w 32"/>
                <a:gd name="T5" fmla="*/ 2 h 32"/>
                <a:gd name="T6" fmla="*/ 8 w 32"/>
                <a:gd name="T7" fmla="*/ 24 h 32"/>
                <a:gd name="T8" fmla="*/ 31 w 32"/>
                <a:gd name="T9" fmla="*/ 31 h 32"/>
              </a:gdLst>
              <a:ahLst/>
              <a:cxnLst>
                <a:cxn ang="0">
                  <a:pos x="T0" y="T1"/>
                </a:cxn>
                <a:cxn ang="0">
                  <a:pos x="T2" y="T3"/>
                </a:cxn>
                <a:cxn ang="0">
                  <a:pos x="T4" y="T5"/>
                </a:cxn>
                <a:cxn ang="0">
                  <a:pos x="T6" y="T7"/>
                </a:cxn>
                <a:cxn ang="0">
                  <a:pos x="T8" y="T9"/>
                </a:cxn>
              </a:cxnLst>
              <a:rect l="0" t="0" r="r" b="b"/>
              <a:pathLst>
                <a:path w="32" h="32">
                  <a:moveTo>
                    <a:pt x="31" y="31"/>
                  </a:moveTo>
                  <a:cubicBezTo>
                    <a:pt x="32" y="23"/>
                    <a:pt x="30" y="15"/>
                    <a:pt x="24" y="9"/>
                  </a:cubicBezTo>
                  <a:cubicBezTo>
                    <a:pt x="18" y="3"/>
                    <a:pt x="9" y="0"/>
                    <a:pt x="1" y="2"/>
                  </a:cubicBezTo>
                  <a:cubicBezTo>
                    <a:pt x="0" y="10"/>
                    <a:pt x="2" y="18"/>
                    <a:pt x="8" y="24"/>
                  </a:cubicBezTo>
                  <a:cubicBezTo>
                    <a:pt x="14" y="30"/>
                    <a:pt x="23" y="32"/>
                    <a:pt x="31"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14" name="Freeform 382"/>
            <p:cNvSpPr>
              <a:spLocks/>
            </p:cNvSpPr>
            <p:nvPr/>
          </p:nvSpPr>
          <p:spPr bwMode="auto">
            <a:xfrm>
              <a:off x="7127875" y="3108325"/>
              <a:ext cx="120650" cy="119063"/>
            </a:xfrm>
            <a:custGeom>
              <a:avLst/>
              <a:gdLst>
                <a:gd name="T0" fmla="*/ 24 w 32"/>
                <a:gd name="T1" fmla="*/ 24 h 32"/>
                <a:gd name="T2" fmla="*/ 31 w 32"/>
                <a:gd name="T3" fmla="*/ 2 h 32"/>
                <a:gd name="T4" fmla="*/ 8 w 32"/>
                <a:gd name="T5" fmla="*/ 9 h 32"/>
                <a:gd name="T6" fmla="*/ 2 w 32"/>
                <a:gd name="T7" fmla="*/ 31 h 32"/>
                <a:gd name="T8" fmla="*/ 24 w 32"/>
                <a:gd name="T9" fmla="*/ 24 h 32"/>
              </a:gdLst>
              <a:ahLst/>
              <a:cxnLst>
                <a:cxn ang="0">
                  <a:pos x="T0" y="T1"/>
                </a:cxn>
                <a:cxn ang="0">
                  <a:pos x="T2" y="T3"/>
                </a:cxn>
                <a:cxn ang="0">
                  <a:pos x="T4" y="T5"/>
                </a:cxn>
                <a:cxn ang="0">
                  <a:pos x="T6" y="T7"/>
                </a:cxn>
                <a:cxn ang="0">
                  <a:pos x="T8" y="T9"/>
                </a:cxn>
              </a:cxnLst>
              <a:rect l="0" t="0" r="r" b="b"/>
              <a:pathLst>
                <a:path w="32" h="32">
                  <a:moveTo>
                    <a:pt x="24" y="24"/>
                  </a:moveTo>
                  <a:cubicBezTo>
                    <a:pt x="30" y="18"/>
                    <a:pt x="32" y="10"/>
                    <a:pt x="31" y="2"/>
                  </a:cubicBezTo>
                  <a:cubicBezTo>
                    <a:pt x="23" y="0"/>
                    <a:pt x="14" y="3"/>
                    <a:pt x="8" y="9"/>
                  </a:cubicBezTo>
                  <a:cubicBezTo>
                    <a:pt x="2" y="15"/>
                    <a:pt x="0" y="23"/>
                    <a:pt x="2" y="31"/>
                  </a:cubicBezTo>
                  <a:cubicBezTo>
                    <a:pt x="9" y="32"/>
                    <a:pt x="18" y="30"/>
                    <a:pt x="24"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15" name="Freeform 383"/>
            <p:cNvSpPr>
              <a:spLocks/>
            </p:cNvSpPr>
            <p:nvPr/>
          </p:nvSpPr>
          <p:spPr bwMode="auto">
            <a:xfrm>
              <a:off x="6915150" y="3321050"/>
              <a:ext cx="336550" cy="98425"/>
            </a:xfrm>
            <a:custGeom>
              <a:avLst/>
              <a:gdLst>
                <a:gd name="T0" fmla="*/ 53 w 90"/>
                <a:gd name="T1" fmla="*/ 0 h 26"/>
                <a:gd name="T2" fmla="*/ 45 w 90"/>
                <a:gd name="T3" fmla="*/ 0 h 26"/>
                <a:gd name="T4" fmla="*/ 36 w 90"/>
                <a:gd name="T5" fmla="*/ 0 h 26"/>
                <a:gd name="T6" fmla="*/ 0 w 90"/>
                <a:gd name="T7" fmla="*/ 26 h 26"/>
                <a:gd name="T8" fmla="*/ 90 w 90"/>
                <a:gd name="T9" fmla="*/ 26 h 26"/>
                <a:gd name="T10" fmla="*/ 53 w 90"/>
                <a:gd name="T11" fmla="*/ 0 h 26"/>
              </a:gdLst>
              <a:ahLst/>
              <a:cxnLst>
                <a:cxn ang="0">
                  <a:pos x="T0" y="T1"/>
                </a:cxn>
                <a:cxn ang="0">
                  <a:pos x="T2" y="T3"/>
                </a:cxn>
                <a:cxn ang="0">
                  <a:pos x="T4" y="T5"/>
                </a:cxn>
                <a:cxn ang="0">
                  <a:pos x="T6" y="T7"/>
                </a:cxn>
                <a:cxn ang="0">
                  <a:pos x="T8" y="T9"/>
                </a:cxn>
                <a:cxn ang="0">
                  <a:pos x="T10" y="T11"/>
                </a:cxn>
              </a:cxnLst>
              <a:rect l="0" t="0" r="r" b="b"/>
              <a:pathLst>
                <a:path w="90" h="26">
                  <a:moveTo>
                    <a:pt x="53" y="0"/>
                  </a:moveTo>
                  <a:cubicBezTo>
                    <a:pt x="50" y="0"/>
                    <a:pt x="47" y="0"/>
                    <a:pt x="45" y="0"/>
                  </a:cubicBezTo>
                  <a:cubicBezTo>
                    <a:pt x="42" y="0"/>
                    <a:pt x="39" y="0"/>
                    <a:pt x="36" y="0"/>
                  </a:cubicBezTo>
                  <a:cubicBezTo>
                    <a:pt x="15" y="2"/>
                    <a:pt x="0" y="13"/>
                    <a:pt x="0" y="26"/>
                  </a:cubicBezTo>
                  <a:cubicBezTo>
                    <a:pt x="90" y="26"/>
                    <a:pt x="90" y="26"/>
                    <a:pt x="90" y="26"/>
                  </a:cubicBezTo>
                  <a:cubicBezTo>
                    <a:pt x="90" y="13"/>
                    <a:pt x="74" y="2"/>
                    <a:pt x="5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16" name="Freeform 384"/>
            <p:cNvSpPr>
              <a:spLocks noEditPoints="1"/>
            </p:cNvSpPr>
            <p:nvPr/>
          </p:nvSpPr>
          <p:spPr bwMode="auto">
            <a:xfrm>
              <a:off x="10693400" y="139700"/>
              <a:ext cx="555625" cy="279400"/>
            </a:xfrm>
            <a:custGeom>
              <a:avLst/>
              <a:gdLst>
                <a:gd name="T0" fmla="*/ 127 w 148"/>
                <a:gd name="T1" fmla="*/ 52 h 74"/>
                <a:gd name="T2" fmla="*/ 148 w 148"/>
                <a:gd name="T3" fmla="*/ 27 h 74"/>
                <a:gd name="T4" fmla="*/ 127 w 148"/>
                <a:gd name="T5" fmla="*/ 1 h 74"/>
                <a:gd name="T6" fmla="*/ 127 w 148"/>
                <a:gd name="T7" fmla="*/ 13 h 74"/>
                <a:gd name="T8" fmla="*/ 137 w 148"/>
                <a:gd name="T9" fmla="*/ 27 h 74"/>
                <a:gd name="T10" fmla="*/ 127 w 148"/>
                <a:gd name="T11" fmla="*/ 41 h 74"/>
                <a:gd name="T12" fmla="*/ 127 w 148"/>
                <a:gd name="T13" fmla="*/ 52 h 74"/>
                <a:gd name="T14" fmla="*/ 62 w 148"/>
                <a:gd name="T15" fmla="*/ 74 h 74"/>
                <a:gd name="T16" fmla="*/ 111 w 148"/>
                <a:gd name="T17" fmla="*/ 50 h 74"/>
                <a:gd name="T18" fmla="*/ 122 w 148"/>
                <a:gd name="T19" fmla="*/ 53 h 74"/>
                <a:gd name="T20" fmla="*/ 127 w 148"/>
                <a:gd name="T21" fmla="*/ 52 h 74"/>
                <a:gd name="T22" fmla="*/ 127 w 148"/>
                <a:gd name="T23" fmla="*/ 41 h 74"/>
                <a:gd name="T24" fmla="*/ 122 w 148"/>
                <a:gd name="T25" fmla="*/ 41 h 74"/>
                <a:gd name="T26" fmla="*/ 117 w 148"/>
                <a:gd name="T27" fmla="*/ 41 h 74"/>
                <a:gd name="T28" fmla="*/ 124 w 148"/>
                <a:gd name="T29" fmla="*/ 12 h 74"/>
                <a:gd name="T30" fmla="*/ 124 w 148"/>
                <a:gd name="T31" fmla="*/ 12 h 74"/>
                <a:gd name="T32" fmla="*/ 124 w 148"/>
                <a:gd name="T33" fmla="*/ 12 h 74"/>
                <a:gd name="T34" fmla="*/ 127 w 148"/>
                <a:gd name="T35" fmla="*/ 13 h 74"/>
                <a:gd name="T36" fmla="*/ 127 w 148"/>
                <a:gd name="T37" fmla="*/ 1 h 74"/>
                <a:gd name="T38" fmla="*/ 123 w 148"/>
                <a:gd name="T39" fmla="*/ 0 h 74"/>
                <a:gd name="T40" fmla="*/ 123 w 148"/>
                <a:gd name="T41" fmla="*/ 0 h 74"/>
                <a:gd name="T42" fmla="*/ 1 w 148"/>
                <a:gd name="T43" fmla="*/ 0 h 74"/>
                <a:gd name="T44" fmla="*/ 0 w 148"/>
                <a:gd name="T45" fmla="*/ 12 h 74"/>
                <a:gd name="T46" fmla="*/ 62 w 148"/>
                <a:gd name="T47" fmla="*/ 74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8" h="74">
                  <a:moveTo>
                    <a:pt x="127" y="52"/>
                  </a:moveTo>
                  <a:cubicBezTo>
                    <a:pt x="139" y="50"/>
                    <a:pt x="148" y="39"/>
                    <a:pt x="148" y="27"/>
                  </a:cubicBezTo>
                  <a:cubicBezTo>
                    <a:pt x="148" y="14"/>
                    <a:pt x="139" y="3"/>
                    <a:pt x="127" y="1"/>
                  </a:cubicBezTo>
                  <a:cubicBezTo>
                    <a:pt x="127" y="13"/>
                    <a:pt x="127" y="13"/>
                    <a:pt x="127" y="13"/>
                  </a:cubicBezTo>
                  <a:cubicBezTo>
                    <a:pt x="133" y="15"/>
                    <a:pt x="137" y="20"/>
                    <a:pt x="137" y="27"/>
                  </a:cubicBezTo>
                  <a:cubicBezTo>
                    <a:pt x="137" y="33"/>
                    <a:pt x="133" y="38"/>
                    <a:pt x="127" y="41"/>
                  </a:cubicBezTo>
                  <a:lnTo>
                    <a:pt x="127" y="52"/>
                  </a:lnTo>
                  <a:close/>
                  <a:moveTo>
                    <a:pt x="62" y="74"/>
                  </a:moveTo>
                  <a:cubicBezTo>
                    <a:pt x="82" y="74"/>
                    <a:pt x="100" y="65"/>
                    <a:pt x="111" y="50"/>
                  </a:cubicBezTo>
                  <a:cubicBezTo>
                    <a:pt x="114" y="52"/>
                    <a:pt x="118" y="53"/>
                    <a:pt x="122" y="53"/>
                  </a:cubicBezTo>
                  <a:cubicBezTo>
                    <a:pt x="124" y="53"/>
                    <a:pt x="125" y="53"/>
                    <a:pt x="127" y="52"/>
                  </a:cubicBezTo>
                  <a:cubicBezTo>
                    <a:pt x="127" y="41"/>
                    <a:pt x="127" y="41"/>
                    <a:pt x="127" y="41"/>
                  </a:cubicBezTo>
                  <a:cubicBezTo>
                    <a:pt x="125" y="41"/>
                    <a:pt x="124" y="41"/>
                    <a:pt x="122" y="41"/>
                  </a:cubicBezTo>
                  <a:cubicBezTo>
                    <a:pt x="120" y="41"/>
                    <a:pt x="119" y="41"/>
                    <a:pt x="117" y="41"/>
                  </a:cubicBezTo>
                  <a:cubicBezTo>
                    <a:pt x="122" y="32"/>
                    <a:pt x="124" y="22"/>
                    <a:pt x="124" y="12"/>
                  </a:cubicBezTo>
                  <a:cubicBezTo>
                    <a:pt x="124" y="12"/>
                    <a:pt x="124" y="12"/>
                    <a:pt x="124" y="12"/>
                  </a:cubicBezTo>
                  <a:cubicBezTo>
                    <a:pt x="124" y="12"/>
                    <a:pt x="124" y="12"/>
                    <a:pt x="124" y="12"/>
                  </a:cubicBezTo>
                  <a:cubicBezTo>
                    <a:pt x="125" y="12"/>
                    <a:pt x="126" y="12"/>
                    <a:pt x="127" y="13"/>
                  </a:cubicBezTo>
                  <a:cubicBezTo>
                    <a:pt x="127" y="1"/>
                    <a:pt x="127" y="1"/>
                    <a:pt x="127" y="1"/>
                  </a:cubicBezTo>
                  <a:cubicBezTo>
                    <a:pt x="126" y="0"/>
                    <a:pt x="124" y="0"/>
                    <a:pt x="123" y="0"/>
                  </a:cubicBezTo>
                  <a:cubicBezTo>
                    <a:pt x="123" y="0"/>
                    <a:pt x="123" y="0"/>
                    <a:pt x="123" y="0"/>
                  </a:cubicBezTo>
                  <a:cubicBezTo>
                    <a:pt x="1" y="0"/>
                    <a:pt x="1" y="0"/>
                    <a:pt x="1" y="0"/>
                  </a:cubicBezTo>
                  <a:cubicBezTo>
                    <a:pt x="0" y="4"/>
                    <a:pt x="0" y="8"/>
                    <a:pt x="0" y="12"/>
                  </a:cubicBezTo>
                  <a:cubicBezTo>
                    <a:pt x="0" y="46"/>
                    <a:pt x="28" y="74"/>
                    <a:pt x="62"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17" name="Rectangle 385"/>
            <p:cNvSpPr>
              <a:spLocks noChangeArrowheads="1"/>
            </p:cNvSpPr>
            <p:nvPr/>
          </p:nvSpPr>
          <p:spPr bwMode="auto">
            <a:xfrm>
              <a:off x="10693400" y="444500"/>
              <a:ext cx="503238" cy="41275"/>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18" name="Freeform 386"/>
            <p:cNvSpPr>
              <a:spLocks/>
            </p:cNvSpPr>
            <p:nvPr/>
          </p:nvSpPr>
          <p:spPr bwMode="auto">
            <a:xfrm>
              <a:off x="10810875" y="12700"/>
              <a:ext cx="88900" cy="112713"/>
            </a:xfrm>
            <a:custGeom>
              <a:avLst/>
              <a:gdLst>
                <a:gd name="T0" fmla="*/ 8 w 24"/>
                <a:gd name="T1" fmla="*/ 15 h 30"/>
                <a:gd name="T2" fmla="*/ 11 w 24"/>
                <a:gd name="T3" fmla="*/ 28 h 30"/>
                <a:gd name="T4" fmla="*/ 21 w 24"/>
                <a:gd name="T5" fmla="*/ 6 h 30"/>
                <a:gd name="T6" fmla="*/ 19 w 24"/>
                <a:gd name="T7" fmla="*/ 0 h 30"/>
                <a:gd name="T8" fmla="*/ 5 w 24"/>
                <a:gd name="T9" fmla="*/ 0 h 30"/>
                <a:gd name="T10" fmla="*/ 8 w 24"/>
                <a:gd name="T11" fmla="*/ 15 h 30"/>
              </a:gdLst>
              <a:ahLst/>
              <a:cxnLst>
                <a:cxn ang="0">
                  <a:pos x="T0" y="T1"/>
                </a:cxn>
                <a:cxn ang="0">
                  <a:pos x="T2" y="T3"/>
                </a:cxn>
                <a:cxn ang="0">
                  <a:pos x="T4" y="T5"/>
                </a:cxn>
                <a:cxn ang="0">
                  <a:pos x="T6" y="T7"/>
                </a:cxn>
                <a:cxn ang="0">
                  <a:pos x="T8" y="T9"/>
                </a:cxn>
                <a:cxn ang="0">
                  <a:pos x="T10" y="T11"/>
                </a:cxn>
              </a:cxnLst>
              <a:rect l="0" t="0" r="r" b="b"/>
              <a:pathLst>
                <a:path w="24" h="30">
                  <a:moveTo>
                    <a:pt x="8" y="15"/>
                  </a:moveTo>
                  <a:cubicBezTo>
                    <a:pt x="0" y="18"/>
                    <a:pt x="4" y="30"/>
                    <a:pt x="11" y="28"/>
                  </a:cubicBezTo>
                  <a:cubicBezTo>
                    <a:pt x="21" y="24"/>
                    <a:pt x="24" y="15"/>
                    <a:pt x="21" y="6"/>
                  </a:cubicBezTo>
                  <a:cubicBezTo>
                    <a:pt x="21" y="4"/>
                    <a:pt x="20" y="2"/>
                    <a:pt x="19" y="0"/>
                  </a:cubicBezTo>
                  <a:cubicBezTo>
                    <a:pt x="5" y="0"/>
                    <a:pt x="5" y="0"/>
                    <a:pt x="5" y="0"/>
                  </a:cubicBezTo>
                  <a:cubicBezTo>
                    <a:pt x="8" y="6"/>
                    <a:pt x="12" y="14"/>
                    <a:pt x="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19" name="Freeform 387"/>
            <p:cNvSpPr>
              <a:spLocks/>
            </p:cNvSpPr>
            <p:nvPr/>
          </p:nvSpPr>
          <p:spPr bwMode="auto">
            <a:xfrm>
              <a:off x="10941050" y="12700"/>
              <a:ext cx="90488" cy="112713"/>
            </a:xfrm>
            <a:custGeom>
              <a:avLst/>
              <a:gdLst>
                <a:gd name="T0" fmla="*/ 8 w 24"/>
                <a:gd name="T1" fmla="*/ 15 h 30"/>
                <a:gd name="T2" fmla="*/ 11 w 24"/>
                <a:gd name="T3" fmla="*/ 28 h 30"/>
                <a:gd name="T4" fmla="*/ 21 w 24"/>
                <a:gd name="T5" fmla="*/ 6 h 30"/>
                <a:gd name="T6" fmla="*/ 19 w 24"/>
                <a:gd name="T7" fmla="*/ 0 h 30"/>
                <a:gd name="T8" fmla="*/ 5 w 24"/>
                <a:gd name="T9" fmla="*/ 0 h 30"/>
                <a:gd name="T10" fmla="*/ 8 w 24"/>
                <a:gd name="T11" fmla="*/ 15 h 30"/>
              </a:gdLst>
              <a:ahLst/>
              <a:cxnLst>
                <a:cxn ang="0">
                  <a:pos x="T0" y="T1"/>
                </a:cxn>
                <a:cxn ang="0">
                  <a:pos x="T2" y="T3"/>
                </a:cxn>
                <a:cxn ang="0">
                  <a:pos x="T4" y="T5"/>
                </a:cxn>
                <a:cxn ang="0">
                  <a:pos x="T6" y="T7"/>
                </a:cxn>
                <a:cxn ang="0">
                  <a:pos x="T8" y="T9"/>
                </a:cxn>
                <a:cxn ang="0">
                  <a:pos x="T10" y="T11"/>
                </a:cxn>
              </a:cxnLst>
              <a:rect l="0" t="0" r="r" b="b"/>
              <a:pathLst>
                <a:path w="24" h="30">
                  <a:moveTo>
                    <a:pt x="8" y="15"/>
                  </a:moveTo>
                  <a:cubicBezTo>
                    <a:pt x="0" y="18"/>
                    <a:pt x="4" y="30"/>
                    <a:pt x="11" y="28"/>
                  </a:cubicBezTo>
                  <a:cubicBezTo>
                    <a:pt x="21" y="24"/>
                    <a:pt x="24" y="15"/>
                    <a:pt x="21" y="6"/>
                  </a:cubicBezTo>
                  <a:cubicBezTo>
                    <a:pt x="21" y="4"/>
                    <a:pt x="20" y="2"/>
                    <a:pt x="19" y="0"/>
                  </a:cubicBezTo>
                  <a:cubicBezTo>
                    <a:pt x="5" y="0"/>
                    <a:pt x="5" y="0"/>
                    <a:pt x="5" y="0"/>
                  </a:cubicBezTo>
                  <a:cubicBezTo>
                    <a:pt x="8" y="6"/>
                    <a:pt x="12" y="14"/>
                    <a:pt x="8"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20" name="Freeform 388"/>
            <p:cNvSpPr>
              <a:spLocks/>
            </p:cNvSpPr>
            <p:nvPr/>
          </p:nvSpPr>
          <p:spPr bwMode="auto">
            <a:xfrm>
              <a:off x="-17463" y="1477963"/>
              <a:ext cx="303213" cy="327025"/>
            </a:xfrm>
            <a:custGeom>
              <a:avLst/>
              <a:gdLst>
                <a:gd name="T0" fmla="*/ 35 w 81"/>
                <a:gd name="T1" fmla="*/ 86 h 87"/>
                <a:gd name="T2" fmla="*/ 38 w 81"/>
                <a:gd name="T3" fmla="*/ 87 h 87"/>
                <a:gd name="T4" fmla="*/ 81 w 81"/>
                <a:gd name="T5" fmla="*/ 43 h 87"/>
                <a:gd name="T6" fmla="*/ 38 w 81"/>
                <a:gd name="T7" fmla="*/ 0 h 87"/>
                <a:gd name="T8" fmla="*/ 0 w 81"/>
                <a:gd name="T9" fmla="*/ 22 h 87"/>
                <a:gd name="T10" fmla="*/ 0 w 81"/>
                <a:gd name="T11" fmla="*/ 45 h 87"/>
                <a:gd name="T12" fmla="*/ 18 w 81"/>
                <a:gd name="T13" fmla="*/ 57 h 87"/>
                <a:gd name="T14" fmla="*/ 35 w 81"/>
                <a:gd name="T15" fmla="*/ 86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 h="87">
                  <a:moveTo>
                    <a:pt x="35" y="86"/>
                  </a:moveTo>
                  <a:cubicBezTo>
                    <a:pt x="36" y="86"/>
                    <a:pt x="37" y="87"/>
                    <a:pt x="38" y="87"/>
                  </a:cubicBezTo>
                  <a:cubicBezTo>
                    <a:pt x="61" y="87"/>
                    <a:pt x="81" y="67"/>
                    <a:pt x="81" y="43"/>
                  </a:cubicBezTo>
                  <a:cubicBezTo>
                    <a:pt x="81" y="20"/>
                    <a:pt x="61" y="0"/>
                    <a:pt x="38" y="0"/>
                  </a:cubicBezTo>
                  <a:cubicBezTo>
                    <a:pt x="22" y="0"/>
                    <a:pt x="8" y="9"/>
                    <a:pt x="0" y="22"/>
                  </a:cubicBezTo>
                  <a:cubicBezTo>
                    <a:pt x="0" y="45"/>
                    <a:pt x="0" y="45"/>
                    <a:pt x="0" y="45"/>
                  </a:cubicBezTo>
                  <a:cubicBezTo>
                    <a:pt x="7" y="48"/>
                    <a:pt x="13" y="52"/>
                    <a:pt x="18" y="57"/>
                  </a:cubicBezTo>
                  <a:cubicBezTo>
                    <a:pt x="27" y="65"/>
                    <a:pt x="33" y="75"/>
                    <a:pt x="35" y="8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21" name="Freeform 389"/>
            <p:cNvSpPr>
              <a:spLocks/>
            </p:cNvSpPr>
            <p:nvPr/>
          </p:nvSpPr>
          <p:spPr bwMode="auto">
            <a:xfrm>
              <a:off x="79375" y="1387475"/>
              <a:ext cx="90488" cy="71438"/>
            </a:xfrm>
            <a:custGeom>
              <a:avLst/>
              <a:gdLst>
                <a:gd name="T0" fmla="*/ 57 w 57"/>
                <a:gd name="T1" fmla="*/ 45 h 45"/>
                <a:gd name="T2" fmla="*/ 29 w 57"/>
                <a:gd name="T3" fmla="*/ 0 h 45"/>
                <a:gd name="T4" fmla="*/ 0 w 57"/>
                <a:gd name="T5" fmla="*/ 45 h 45"/>
                <a:gd name="T6" fmla="*/ 57 w 57"/>
                <a:gd name="T7" fmla="*/ 45 h 45"/>
              </a:gdLst>
              <a:ahLst/>
              <a:cxnLst>
                <a:cxn ang="0">
                  <a:pos x="T0" y="T1"/>
                </a:cxn>
                <a:cxn ang="0">
                  <a:pos x="T2" y="T3"/>
                </a:cxn>
                <a:cxn ang="0">
                  <a:pos x="T4" y="T5"/>
                </a:cxn>
                <a:cxn ang="0">
                  <a:pos x="T6" y="T7"/>
                </a:cxn>
              </a:cxnLst>
              <a:rect l="0" t="0" r="r" b="b"/>
              <a:pathLst>
                <a:path w="57" h="45">
                  <a:moveTo>
                    <a:pt x="57" y="45"/>
                  </a:moveTo>
                  <a:lnTo>
                    <a:pt x="29" y="0"/>
                  </a:lnTo>
                  <a:lnTo>
                    <a:pt x="0" y="45"/>
                  </a:lnTo>
                  <a:lnTo>
                    <a:pt x="57" y="4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22" name="Freeform 390"/>
            <p:cNvSpPr>
              <a:spLocks/>
            </p:cNvSpPr>
            <p:nvPr/>
          </p:nvSpPr>
          <p:spPr bwMode="auto">
            <a:xfrm>
              <a:off x="304800" y="1593850"/>
              <a:ext cx="71438" cy="90488"/>
            </a:xfrm>
            <a:custGeom>
              <a:avLst/>
              <a:gdLst>
                <a:gd name="T0" fmla="*/ 0 w 45"/>
                <a:gd name="T1" fmla="*/ 57 h 57"/>
                <a:gd name="T2" fmla="*/ 45 w 45"/>
                <a:gd name="T3" fmla="*/ 28 h 57"/>
                <a:gd name="T4" fmla="*/ 0 w 45"/>
                <a:gd name="T5" fmla="*/ 0 h 57"/>
                <a:gd name="T6" fmla="*/ 0 w 45"/>
                <a:gd name="T7" fmla="*/ 57 h 57"/>
              </a:gdLst>
              <a:ahLst/>
              <a:cxnLst>
                <a:cxn ang="0">
                  <a:pos x="T0" y="T1"/>
                </a:cxn>
                <a:cxn ang="0">
                  <a:pos x="T2" y="T3"/>
                </a:cxn>
                <a:cxn ang="0">
                  <a:pos x="T4" y="T5"/>
                </a:cxn>
                <a:cxn ang="0">
                  <a:pos x="T6" y="T7"/>
                </a:cxn>
              </a:cxnLst>
              <a:rect l="0" t="0" r="r" b="b"/>
              <a:pathLst>
                <a:path w="45" h="57">
                  <a:moveTo>
                    <a:pt x="0" y="57"/>
                  </a:moveTo>
                  <a:lnTo>
                    <a:pt x="45" y="28"/>
                  </a:lnTo>
                  <a:lnTo>
                    <a:pt x="0" y="0"/>
                  </a:lnTo>
                  <a:lnTo>
                    <a:pt x="0" y="5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23" name="Freeform 391"/>
            <p:cNvSpPr>
              <a:spLocks/>
            </p:cNvSpPr>
            <p:nvPr/>
          </p:nvSpPr>
          <p:spPr bwMode="auto">
            <a:xfrm>
              <a:off x="222250" y="1462088"/>
              <a:ext cx="82550" cy="79375"/>
            </a:xfrm>
            <a:custGeom>
              <a:avLst/>
              <a:gdLst>
                <a:gd name="T0" fmla="*/ 0 w 52"/>
                <a:gd name="T1" fmla="*/ 10 h 50"/>
                <a:gd name="T2" fmla="*/ 40 w 52"/>
                <a:gd name="T3" fmla="*/ 50 h 50"/>
                <a:gd name="T4" fmla="*/ 52 w 52"/>
                <a:gd name="T5" fmla="*/ 0 h 50"/>
                <a:gd name="T6" fmla="*/ 0 w 52"/>
                <a:gd name="T7" fmla="*/ 10 h 50"/>
              </a:gdLst>
              <a:ahLst/>
              <a:cxnLst>
                <a:cxn ang="0">
                  <a:pos x="T0" y="T1"/>
                </a:cxn>
                <a:cxn ang="0">
                  <a:pos x="T2" y="T3"/>
                </a:cxn>
                <a:cxn ang="0">
                  <a:pos x="T4" y="T5"/>
                </a:cxn>
                <a:cxn ang="0">
                  <a:pos x="T6" y="T7"/>
                </a:cxn>
              </a:cxnLst>
              <a:rect l="0" t="0" r="r" b="b"/>
              <a:pathLst>
                <a:path w="52" h="50">
                  <a:moveTo>
                    <a:pt x="0" y="10"/>
                  </a:moveTo>
                  <a:lnTo>
                    <a:pt x="40" y="50"/>
                  </a:lnTo>
                  <a:lnTo>
                    <a:pt x="52" y="0"/>
                  </a:lnTo>
                  <a:lnTo>
                    <a:pt x="0" y="1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24" name="Freeform 392"/>
            <p:cNvSpPr>
              <a:spLocks/>
            </p:cNvSpPr>
            <p:nvPr/>
          </p:nvSpPr>
          <p:spPr bwMode="auto">
            <a:xfrm>
              <a:off x="222250" y="1736725"/>
              <a:ext cx="82550" cy="82550"/>
            </a:xfrm>
            <a:custGeom>
              <a:avLst/>
              <a:gdLst>
                <a:gd name="T0" fmla="*/ 40 w 52"/>
                <a:gd name="T1" fmla="*/ 0 h 52"/>
                <a:gd name="T2" fmla="*/ 0 w 52"/>
                <a:gd name="T3" fmla="*/ 40 h 52"/>
                <a:gd name="T4" fmla="*/ 52 w 52"/>
                <a:gd name="T5" fmla="*/ 52 h 52"/>
                <a:gd name="T6" fmla="*/ 40 w 52"/>
                <a:gd name="T7" fmla="*/ 0 h 52"/>
              </a:gdLst>
              <a:ahLst/>
              <a:cxnLst>
                <a:cxn ang="0">
                  <a:pos x="T0" y="T1"/>
                </a:cxn>
                <a:cxn ang="0">
                  <a:pos x="T2" y="T3"/>
                </a:cxn>
                <a:cxn ang="0">
                  <a:pos x="T4" y="T5"/>
                </a:cxn>
                <a:cxn ang="0">
                  <a:pos x="T6" y="T7"/>
                </a:cxn>
              </a:cxnLst>
              <a:rect l="0" t="0" r="r" b="b"/>
              <a:pathLst>
                <a:path w="52" h="52">
                  <a:moveTo>
                    <a:pt x="40" y="0"/>
                  </a:moveTo>
                  <a:lnTo>
                    <a:pt x="0" y="40"/>
                  </a:lnTo>
                  <a:lnTo>
                    <a:pt x="52" y="52"/>
                  </a:lnTo>
                  <a:lnTo>
                    <a:pt x="40"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25" name="Freeform 393"/>
            <p:cNvSpPr>
              <a:spLocks/>
            </p:cNvSpPr>
            <p:nvPr/>
          </p:nvSpPr>
          <p:spPr bwMode="auto">
            <a:xfrm>
              <a:off x="-17463" y="1470025"/>
              <a:ext cx="44450" cy="52388"/>
            </a:xfrm>
            <a:custGeom>
              <a:avLst/>
              <a:gdLst>
                <a:gd name="T0" fmla="*/ 0 w 28"/>
                <a:gd name="T1" fmla="*/ 33 h 33"/>
                <a:gd name="T2" fmla="*/ 28 w 28"/>
                <a:gd name="T3" fmla="*/ 5 h 33"/>
                <a:gd name="T4" fmla="*/ 0 w 28"/>
                <a:gd name="T5" fmla="*/ 0 h 33"/>
                <a:gd name="T6" fmla="*/ 0 w 28"/>
                <a:gd name="T7" fmla="*/ 33 h 33"/>
              </a:gdLst>
              <a:ahLst/>
              <a:cxnLst>
                <a:cxn ang="0">
                  <a:pos x="T0" y="T1"/>
                </a:cxn>
                <a:cxn ang="0">
                  <a:pos x="T2" y="T3"/>
                </a:cxn>
                <a:cxn ang="0">
                  <a:pos x="T4" y="T5"/>
                </a:cxn>
                <a:cxn ang="0">
                  <a:pos x="T6" y="T7"/>
                </a:cxn>
              </a:cxnLst>
              <a:rect l="0" t="0" r="r" b="b"/>
              <a:pathLst>
                <a:path w="28" h="33">
                  <a:moveTo>
                    <a:pt x="0" y="33"/>
                  </a:moveTo>
                  <a:lnTo>
                    <a:pt x="28" y="5"/>
                  </a:lnTo>
                  <a:lnTo>
                    <a:pt x="0" y="0"/>
                  </a:lnTo>
                  <a:lnTo>
                    <a:pt x="0" y="33"/>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sp>
          <p:nvSpPr>
            <p:cNvPr id="126" name="Freeform 394"/>
            <p:cNvSpPr>
              <a:spLocks/>
            </p:cNvSpPr>
            <p:nvPr/>
          </p:nvSpPr>
          <p:spPr bwMode="auto">
            <a:xfrm>
              <a:off x="-17463" y="1668463"/>
              <a:ext cx="327025" cy="409575"/>
            </a:xfrm>
            <a:custGeom>
              <a:avLst/>
              <a:gdLst>
                <a:gd name="T0" fmla="*/ 54 w 87"/>
                <a:gd name="T1" fmla="*/ 42 h 109"/>
                <a:gd name="T2" fmla="*/ 49 w 87"/>
                <a:gd name="T3" fmla="*/ 43 h 109"/>
                <a:gd name="T4" fmla="*/ 32 w 87"/>
                <a:gd name="T5" fmla="*/ 50 h 109"/>
                <a:gd name="T6" fmla="*/ 31 w 87"/>
                <a:gd name="T7" fmla="*/ 41 h 109"/>
                <a:gd name="T8" fmla="*/ 30 w 87"/>
                <a:gd name="T9" fmla="*/ 35 h 109"/>
                <a:gd name="T10" fmla="*/ 0 w 87"/>
                <a:gd name="T11" fmla="*/ 0 h 109"/>
                <a:gd name="T12" fmla="*/ 0 w 87"/>
                <a:gd name="T13" fmla="*/ 109 h 109"/>
                <a:gd name="T14" fmla="*/ 54 w 87"/>
                <a:gd name="T15" fmla="*/ 109 h 109"/>
                <a:gd name="T16" fmla="*/ 87 w 87"/>
                <a:gd name="T17" fmla="*/ 76 h 109"/>
                <a:gd name="T18" fmla="*/ 54 w 87"/>
                <a:gd name="T19" fmla="*/ 4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7" h="109">
                  <a:moveTo>
                    <a:pt x="54" y="42"/>
                  </a:moveTo>
                  <a:cubicBezTo>
                    <a:pt x="52" y="42"/>
                    <a:pt x="50" y="42"/>
                    <a:pt x="49" y="43"/>
                  </a:cubicBezTo>
                  <a:cubicBezTo>
                    <a:pt x="42" y="44"/>
                    <a:pt x="37" y="46"/>
                    <a:pt x="32" y="50"/>
                  </a:cubicBezTo>
                  <a:cubicBezTo>
                    <a:pt x="32" y="47"/>
                    <a:pt x="32" y="44"/>
                    <a:pt x="31" y="41"/>
                  </a:cubicBezTo>
                  <a:cubicBezTo>
                    <a:pt x="31" y="39"/>
                    <a:pt x="30" y="37"/>
                    <a:pt x="30" y="35"/>
                  </a:cubicBezTo>
                  <a:cubicBezTo>
                    <a:pt x="25" y="19"/>
                    <a:pt x="14" y="7"/>
                    <a:pt x="0" y="0"/>
                  </a:cubicBezTo>
                  <a:cubicBezTo>
                    <a:pt x="0" y="109"/>
                    <a:pt x="0" y="109"/>
                    <a:pt x="0" y="109"/>
                  </a:cubicBezTo>
                  <a:cubicBezTo>
                    <a:pt x="54" y="109"/>
                    <a:pt x="54" y="109"/>
                    <a:pt x="54" y="109"/>
                  </a:cubicBezTo>
                  <a:cubicBezTo>
                    <a:pt x="72" y="109"/>
                    <a:pt x="87" y="94"/>
                    <a:pt x="87" y="76"/>
                  </a:cubicBezTo>
                  <a:cubicBezTo>
                    <a:pt x="87" y="57"/>
                    <a:pt x="72" y="42"/>
                    <a:pt x="54"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350">
                <a:latin typeface="+mn-lt"/>
              </a:endParaRPr>
            </a:p>
          </p:txBody>
        </p:sp>
      </p:grpSp>
      <p:sp>
        <p:nvSpPr>
          <p:cNvPr id="21" name="Rectangle 20"/>
          <p:cNvSpPr/>
          <p:nvPr/>
        </p:nvSpPr>
        <p:spPr>
          <a:xfrm>
            <a:off x="6807200" y="3217863"/>
            <a:ext cx="260350" cy="24765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1600">
              <a:solidFill>
                <a:srgbClr val="FFFFFF"/>
              </a:solidFill>
            </a:endParaRPr>
          </a:p>
        </p:txBody>
      </p:sp>
      <p:sp>
        <p:nvSpPr>
          <p:cNvPr id="22" name="Rectangle 21"/>
          <p:cNvSpPr/>
          <p:nvPr/>
        </p:nvSpPr>
        <p:spPr>
          <a:xfrm>
            <a:off x="6807200" y="3975100"/>
            <a:ext cx="260350" cy="249238"/>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1600">
              <a:solidFill>
                <a:srgbClr val="FFFFFF"/>
              </a:solidFill>
            </a:endParaRPr>
          </a:p>
        </p:txBody>
      </p:sp>
      <p:sp>
        <p:nvSpPr>
          <p:cNvPr id="23" name="Rectangle 22"/>
          <p:cNvSpPr/>
          <p:nvPr/>
        </p:nvSpPr>
        <p:spPr>
          <a:xfrm>
            <a:off x="6807200" y="4659313"/>
            <a:ext cx="260350" cy="24765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1600">
              <a:solidFill>
                <a:srgbClr val="FFFFFF"/>
              </a:solidFill>
            </a:endParaRPr>
          </a:p>
        </p:txBody>
      </p:sp>
      <p:sp>
        <p:nvSpPr>
          <p:cNvPr id="24" name="Rectangle 23"/>
          <p:cNvSpPr/>
          <p:nvPr/>
        </p:nvSpPr>
        <p:spPr>
          <a:xfrm>
            <a:off x="6807200" y="5335588"/>
            <a:ext cx="260350" cy="247650"/>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sz="1600">
              <a:solidFill>
                <a:srgbClr val="358FCB"/>
              </a:solidFill>
            </a:endParaRPr>
          </a:p>
        </p:txBody>
      </p:sp>
      <p:grpSp>
        <p:nvGrpSpPr>
          <p:cNvPr id="25" name="Group 24"/>
          <p:cNvGrpSpPr/>
          <p:nvPr/>
        </p:nvGrpSpPr>
        <p:grpSpPr>
          <a:xfrm>
            <a:off x="7190950" y="3174224"/>
            <a:ext cx="320541" cy="298818"/>
            <a:chOff x="6297613" y="1392238"/>
            <a:chExt cx="498475" cy="490537"/>
          </a:xfrm>
          <a:solidFill>
            <a:schemeClr val="bg1">
              <a:lumMod val="95000"/>
            </a:schemeClr>
          </a:solidFill>
        </p:grpSpPr>
        <p:sp>
          <p:nvSpPr>
            <p:cNvPr id="48" name="Freeform 47"/>
            <p:cNvSpPr>
              <a:spLocks/>
            </p:cNvSpPr>
            <p:nvPr/>
          </p:nvSpPr>
          <p:spPr bwMode="auto">
            <a:xfrm>
              <a:off x="6570663" y="1454150"/>
              <a:ext cx="160338" cy="160337"/>
            </a:xfrm>
            <a:custGeom>
              <a:avLst/>
              <a:gdLst>
                <a:gd name="T0" fmla="*/ 38 w 42"/>
                <a:gd name="T1" fmla="*/ 40 h 42"/>
                <a:gd name="T2" fmla="*/ 38 w 42"/>
                <a:gd name="T3" fmla="*/ 40 h 42"/>
                <a:gd name="T4" fmla="*/ 40 w 42"/>
                <a:gd name="T5" fmla="*/ 42 h 42"/>
                <a:gd name="T6" fmla="*/ 42 w 42"/>
                <a:gd name="T7" fmla="*/ 40 h 42"/>
                <a:gd name="T8" fmla="*/ 42 w 42"/>
                <a:gd name="T9" fmla="*/ 40 h 42"/>
                <a:gd name="T10" fmla="*/ 2 w 42"/>
                <a:gd name="T11" fmla="*/ 0 h 42"/>
                <a:gd name="T12" fmla="*/ 2 w 42"/>
                <a:gd name="T13" fmla="*/ 0 h 42"/>
                <a:gd name="T14" fmla="*/ 0 w 42"/>
                <a:gd name="T15" fmla="*/ 2 h 42"/>
                <a:gd name="T16" fmla="*/ 2 w 42"/>
                <a:gd name="T17" fmla="*/ 4 h 42"/>
                <a:gd name="T18" fmla="*/ 2 w 42"/>
                <a:gd name="T19" fmla="*/ 4 h 42"/>
                <a:gd name="T20" fmla="*/ 38 w 42"/>
                <a:gd name="T21"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 h="42">
                  <a:moveTo>
                    <a:pt x="38" y="40"/>
                  </a:moveTo>
                  <a:cubicBezTo>
                    <a:pt x="38" y="40"/>
                    <a:pt x="38" y="40"/>
                    <a:pt x="38" y="40"/>
                  </a:cubicBezTo>
                  <a:cubicBezTo>
                    <a:pt x="38" y="41"/>
                    <a:pt x="39" y="42"/>
                    <a:pt x="40" y="42"/>
                  </a:cubicBezTo>
                  <a:cubicBezTo>
                    <a:pt x="41" y="42"/>
                    <a:pt x="42" y="41"/>
                    <a:pt x="42" y="40"/>
                  </a:cubicBezTo>
                  <a:cubicBezTo>
                    <a:pt x="42" y="40"/>
                    <a:pt x="42" y="40"/>
                    <a:pt x="42" y="40"/>
                  </a:cubicBezTo>
                  <a:cubicBezTo>
                    <a:pt x="42" y="18"/>
                    <a:pt x="24" y="0"/>
                    <a:pt x="2" y="0"/>
                  </a:cubicBezTo>
                  <a:cubicBezTo>
                    <a:pt x="2" y="0"/>
                    <a:pt x="2" y="0"/>
                    <a:pt x="2" y="0"/>
                  </a:cubicBezTo>
                  <a:cubicBezTo>
                    <a:pt x="1" y="0"/>
                    <a:pt x="0" y="1"/>
                    <a:pt x="0" y="2"/>
                  </a:cubicBezTo>
                  <a:cubicBezTo>
                    <a:pt x="0" y="3"/>
                    <a:pt x="1" y="4"/>
                    <a:pt x="2" y="4"/>
                  </a:cubicBezTo>
                  <a:cubicBezTo>
                    <a:pt x="2" y="4"/>
                    <a:pt x="2" y="4"/>
                    <a:pt x="2" y="4"/>
                  </a:cubicBezTo>
                  <a:cubicBezTo>
                    <a:pt x="22" y="4"/>
                    <a:pt x="38" y="20"/>
                    <a:pt x="38"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600">
                <a:solidFill>
                  <a:schemeClr val="bg1">
                    <a:lumMod val="95000"/>
                  </a:schemeClr>
                </a:solidFill>
                <a:latin typeface="+mn-lt"/>
              </a:endParaRPr>
            </a:p>
          </p:txBody>
        </p:sp>
        <p:sp>
          <p:nvSpPr>
            <p:cNvPr id="49" name="Freeform 48"/>
            <p:cNvSpPr>
              <a:spLocks noEditPoints="1"/>
            </p:cNvSpPr>
            <p:nvPr/>
          </p:nvSpPr>
          <p:spPr bwMode="auto">
            <a:xfrm>
              <a:off x="6297613" y="1392238"/>
              <a:ext cx="498475" cy="490537"/>
            </a:xfrm>
            <a:custGeom>
              <a:avLst/>
              <a:gdLst>
                <a:gd name="T0" fmla="*/ 37 w 130"/>
                <a:gd name="T1" fmla="*/ 4 h 128"/>
                <a:gd name="T2" fmla="*/ 29 w 130"/>
                <a:gd name="T3" fmla="*/ 0 h 128"/>
                <a:gd name="T4" fmla="*/ 24 w 130"/>
                <a:gd name="T5" fmla="*/ 1 h 128"/>
                <a:gd name="T6" fmla="*/ 17 w 130"/>
                <a:gd name="T7" fmla="*/ 12 h 128"/>
                <a:gd name="T8" fmla="*/ 17 w 130"/>
                <a:gd name="T9" fmla="*/ 67 h 128"/>
                <a:gd name="T10" fmla="*/ 5 w 130"/>
                <a:gd name="T11" fmla="*/ 80 h 128"/>
                <a:gd name="T12" fmla="*/ 5 w 130"/>
                <a:gd name="T13" fmla="*/ 96 h 128"/>
                <a:gd name="T14" fmla="*/ 33 w 130"/>
                <a:gd name="T15" fmla="*/ 124 h 128"/>
                <a:gd name="T16" fmla="*/ 41 w 130"/>
                <a:gd name="T17" fmla="*/ 128 h 128"/>
                <a:gd name="T18" fmla="*/ 49 w 130"/>
                <a:gd name="T19" fmla="*/ 124 h 128"/>
                <a:gd name="T20" fmla="*/ 62 w 130"/>
                <a:gd name="T21" fmla="*/ 112 h 128"/>
                <a:gd name="T22" fmla="*/ 117 w 130"/>
                <a:gd name="T23" fmla="*/ 112 h 128"/>
                <a:gd name="T24" fmla="*/ 128 w 130"/>
                <a:gd name="T25" fmla="*/ 105 h 128"/>
                <a:gd name="T26" fmla="*/ 125 w 130"/>
                <a:gd name="T27" fmla="*/ 92 h 128"/>
                <a:gd name="T28" fmla="*/ 37 w 130"/>
                <a:gd name="T29" fmla="*/ 4 h 128"/>
                <a:gd name="T30" fmla="*/ 56 w 130"/>
                <a:gd name="T31" fmla="*/ 106 h 128"/>
                <a:gd name="T32" fmla="*/ 44 w 130"/>
                <a:gd name="T33" fmla="*/ 119 h 128"/>
                <a:gd name="T34" fmla="*/ 41 w 130"/>
                <a:gd name="T35" fmla="*/ 120 h 128"/>
                <a:gd name="T36" fmla="*/ 38 w 130"/>
                <a:gd name="T37" fmla="*/ 119 h 128"/>
                <a:gd name="T38" fmla="*/ 10 w 130"/>
                <a:gd name="T39" fmla="*/ 91 h 128"/>
                <a:gd name="T40" fmla="*/ 9 w 130"/>
                <a:gd name="T41" fmla="*/ 88 h 128"/>
                <a:gd name="T42" fmla="*/ 10 w 130"/>
                <a:gd name="T43" fmla="*/ 85 h 128"/>
                <a:gd name="T44" fmla="*/ 23 w 130"/>
                <a:gd name="T45" fmla="*/ 73 h 128"/>
                <a:gd name="T46" fmla="*/ 23 w 130"/>
                <a:gd name="T47" fmla="*/ 73 h 128"/>
                <a:gd name="T48" fmla="*/ 56 w 130"/>
                <a:gd name="T49" fmla="*/ 106 h 128"/>
                <a:gd name="T50" fmla="*/ 56 w 130"/>
                <a:gd name="T51" fmla="*/ 106 h 128"/>
                <a:gd name="T52" fmla="*/ 62 w 130"/>
                <a:gd name="T53" fmla="*/ 104 h 128"/>
                <a:gd name="T54" fmla="*/ 60 w 130"/>
                <a:gd name="T55" fmla="*/ 104 h 128"/>
                <a:gd name="T56" fmla="*/ 25 w 130"/>
                <a:gd name="T57" fmla="*/ 69 h 128"/>
                <a:gd name="T58" fmla="*/ 25 w 130"/>
                <a:gd name="T59" fmla="*/ 67 h 128"/>
                <a:gd name="T60" fmla="*/ 25 w 130"/>
                <a:gd name="T61" fmla="*/ 19 h 128"/>
                <a:gd name="T62" fmla="*/ 110 w 130"/>
                <a:gd name="T63" fmla="*/ 104 h 128"/>
                <a:gd name="T64" fmla="*/ 62 w 130"/>
                <a:gd name="T65" fmla="*/ 104 h 128"/>
                <a:gd name="T66" fmla="*/ 121 w 130"/>
                <a:gd name="T67" fmla="*/ 102 h 128"/>
                <a:gd name="T68" fmla="*/ 117 w 130"/>
                <a:gd name="T69" fmla="*/ 104 h 128"/>
                <a:gd name="T70" fmla="*/ 116 w 130"/>
                <a:gd name="T71" fmla="*/ 104 h 128"/>
                <a:gd name="T72" fmla="*/ 25 w 130"/>
                <a:gd name="T73" fmla="*/ 13 h 128"/>
                <a:gd name="T74" fmla="*/ 25 w 130"/>
                <a:gd name="T75" fmla="*/ 12 h 128"/>
                <a:gd name="T76" fmla="*/ 27 w 130"/>
                <a:gd name="T77" fmla="*/ 8 h 128"/>
                <a:gd name="T78" fmla="*/ 29 w 130"/>
                <a:gd name="T79" fmla="*/ 8 h 128"/>
                <a:gd name="T80" fmla="*/ 32 w 130"/>
                <a:gd name="T81" fmla="*/ 9 h 128"/>
                <a:gd name="T82" fmla="*/ 120 w 130"/>
                <a:gd name="T83" fmla="*/ 97 h 128"/>
                <a:gd name="T84" fmla="*/ 121 w 130"/>
                <a:gd name="T85" fmla="*/ 10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0" h="128">
                  <a:moveTo>
                    <a:pt x="37" y="4"/>
                  </a:moveTo>
                  <a:cubicBezTo>
                    <a:pt x="35" y="1"/>
                    <a:pt x="32" y="0"/>
                    <a:pt x="29" y="0"/>
                  </a:cubicBezTo>
                  <a:cubicBezTo>
                    <a:pt x="27" y="0"/>
                    <a:pt x="26" y="0"/>
                    <a:pt x="24" y="1"/>
                  </a:cubicBezTo>
                  <a:cubicBezTo>
                    <a:pt x="20" y="3"/>
                    <a:pt x="17" y="7"/>
                    <a:pt x="17" y="12"/>
                  </a:cubicBezTo>
                  <a:cubicBezTo>
                    <a:pt x="17" y="67"/>
                    <a:pt x="17" y="67"/>
                    <a:pt x="17" y="67"/>
                  </a:cubicBezTo>
                  <a:cubicBezTo>
                    <a:pt x="5" y="80"/>
                    <a:pt x="5" y="80"/>
                    <a:pt x="5" y="80"/>
                  </a:cubicBezTo>
                  <a:cubicBezTo>
                    <a:pt x="0" y="84"/>
                    <a:pt x="0" y="92"/>
                    <a:pt x="5" y="96"/>
                  </a:cubicBezTo>
                  <a:cubicBezTo>
                    <a:pt x="33" y="124"/>
                    <a:pt x="33" y="124"/>
                    <a:pt x="33" y="124"/>
                  </a:cubicBezTo>
                  <a:cubicBezTo>
                    <a:pt x="35" y="127"/>
                    <a:pt x="38" y="128"/>
                    <a:pt x="41" y="128"/>
                  </a:cubicBezTo>
                  <a:cubicBezTo>
                    <a:pt x="44" y="128"/>
                    <a:pt x="47" y="127"/>
                    <a:pt x="49" y="124"/>
                  </a:cubicBezTo>
                  <a:cubicBezTo>
                    <a:pt x="62" y="112"/>
                    <a:pt x="62" y="112"/>
                    <a:pt x="62" y="112"/>
                  </a:cubicBezTo>
                  <a:cubicBezTo>
                    <a:pt x="117" y="112"/>
                    <a:pt x="117" y="112"/>
                    <a:pt x="117" y="112"/>
                  </a:cubicBezTo>
                  <a:cubicBezTo>
                    <a:pt x="122" y="112"/>
                    <a:pt x="126" y="109"/>
                    <a:pt x="128" y="105"/>
                  </a:cubicBezTo>
                  <a:cubicBezTo>
                    <a:pt x="130" y="100"/>
                    <a:pt x="129" y="95"/>
                    <a:pt x="125" y="92"/>
                  </a:cubicBezTo>
                  <a:lnTo>
                    <a:pt x="37" y="4"/>
                  </a:lnTo>
                  <a:close/>
                  <a:moveTo>
                    <a:pt x="56" y="106"/>
                  </a:moveTo>
                  <a:cubicBezTo>
                    <a:pt x="44" y="119"/>
                    <a:pt x="44" y="119"/>
                    <a:pt x="44" y="119"/>
                  </a:cubicBezTo>
                  <a:cubicBezTo>
                    <a:pt x="43" y="120"/>
                    <a:pt x="42" y="120"/>
                    <a:pt x="41" y="120"/>
                  </a:cubicBezTo>
                  <a:cubicBezTo>
                    <a:pt x="40" y="120"/>
                    <a:pt x="39" y="120"/>
                    <a:pt x="38" y="119"/>
                  </a:cubicBezTo>
                  <a:cubicBezTo>
                    <a:pt x="10" y="91"/>
                    <a:pt x="10" y="91"/>
                    <a:pt x="10" y="91"/>
                  </a:cubicBezTo>
                  <a:cubicBezTo>
                    <a:pt x="9" y="90"/>
                    <a:pt x="9" y="89"/>
                    <a:pt x="9" y="88"/>
                  </a:cubicBezTo>
                  <a:cubicBezTo>
                    <a:pt x="9" y="87"/>
                    <a:pt x="9" y="86"/>
                    <a:pt x="10" y="85"/>
                  </a:cubicBezTo>
                  <a:cubicBezTo>
                    <a:pt x="23" y="73"/>
                    <a:pt x="23" y="73"/>
                    <a:pt x="23" y="73"/>
                  </a:cubicBezTo>
                  <a:cubicBezTo>
                    <a:pt x="23" y="73"/>
                    <a:pt x="23" y="73"/>
                    <a:pt x="23" y="73"/>
                  </a:cubicBezTo>
                  <a:cubicBezTo>
                    <a:pt x="56" y="106"/>
                    <a:pt x="56" y="106"/>
                    <a:pt x="56" y="106"/>
                  </a:cubicBezTo>
                  <a:cubicBezTo>
                    <a:pt x="56" y="106"/>
                    <a:pt x="56" y="106"/>
                    <a:pt x="56" y="106"/>
                  </a:cubicBezTo>
                  <a:close/>
                  <a:moveTo>
                    <a:pt x="62" y="104"/>
                  </a:moveTo>
                  <a:cubicBezTo>
                    <a:pt x="61" y="104"/>
                    <a:pt x="61" y="104"/>
                    <a:pt x="60" y="104"/>
                  </a:cubicBezTo>
                  <a:cubicBezTo>
                    <a:pt x="25" y="69"/>
                    <a:pt x="25" y="69"/>
                    <a:pt x="25" y="69"/>
                  </a:cubicBezTo>
                  <a:cubicBezTo>
                    <a:pt x="25" y="68"/>
                    <a:pt x="25" y="68"/>
                    <a:pt x="25" y="67"/>
                  </a:cubicBezTo>
                  <a:cubicBezTo>
                    <a:pt x="25" y="19"/>
                    <a:pt x="25" y="19"/>
                    <a:pt x="25" y="19"/>
                  </a:cubicBezTo>
                  <a:cubicBezTo>
                    <a:pt x="110" y="104"/>
                    <a:pt x="110" y="104"/>
                    <a:pt x="110" y="104"/>
                  </a:cubicBezTo>
                  <a:lnTo>
                    <a:pt x="62" y="104"/>
                  </a:lnTo>
                  <a:close/>
                  <a:moveTo>
                    <a:pt x="121" y="102"/>
                  </a:moveTo>
                  <a:cubicBezTo>
                    <a:pt x="120" y="103"/>
                    <a:pt x="119" y="104"/>
                    <a:pt x="117" y="104"/>
                  </a:cubicBezTo>
                  <a:cubicBezTo>
                    <a:pt x="116" y="104"/>
                    <a:pt x="116" y="104"/>
                    <a:pt x="116" y="104"/>
                  </a:cubicBezTo>
                  <a:cubicBezTo>
                    <a:pt x="25" y="13"/>
                    <a:pt x="25" y="13"/>
                    <a:pt x="25" y="13"/>
                  </a:cubicBezTo>
                  <a:cubicBezTo>
                    <a:pt x="25" y="12"/>
                    <a:pt x="25" y="12"/>
                    <a:pt x="25" y="12"/>
                  </a:cubicBezTo>
                  <a:cubicBezTo>
                    <a:pt x="25" y="10"/>
                    <a:pt x="26" y="9"/>
                    <a:pt x="27" y="8"/>
                  </a:cubicBezTo>
                  <a:cubicBezTo>
                    <a:pt x="28" y="8"/>
                    <a:pt x="28" y="8"/>
                    <a:pt x="29" y="8"/>
                  </a:cubicBezTo>
                  <a:cubicBezTo>
                    <a:pt x="30" y="8"/>
                    <a:pt x="31" y="8"/>
                    <a:pt x="32" y="9"/>
                  </a:cubicBezTo>
                  <a:cubicBezTo>
                    <a:pt x="120" y="97"/>
                    <a:pt x="120" y="97"/>
                    <a:pt x="120" y="97"/>
                  </a:cubicBezTo>
                  <a:cubicBezTo>
                    <a:pt x="121" y="98"/>
                    <a:pt x="121" y="100"/>
                    <a:pt x="121"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600">
                <a:solidFill>
                  <a:schemeClr val="bg1">
                    <a:lumMod val="95000"/>
                  </a:schemeClr>
                </a:solidFill>
                <a:latin typeface="+mn-lt"/>
              </a:endParaRPr>
            </a:p>
          </p:txBody>
        </p:sp>
        <p:sp>
          <p:nvSpPr>
            <p:cNvPr id="50" name="Freeform 49"/>
            <p:cNvSpPr>
              <a:spLocks/>
            </p:cNvSpPr>
            <p:nvPr/>
          </p:nvSpPr>
          <p:spPr bwMode="auto">
            <a:xfrm>
              <a:off x="6562726" y="1392238"/>
              <a:ext cx="230188" cy="230187"/>
            </a:xfrm>
            <a:custGeom>
              <a:avLst/>
              <a:gdLst>
                <a:gd name="T0" fmla="*/ 4 w 60"/>
                <a:gd name="T1" fmla="*/ 8 h 60"/>
                <a:gd name="T2" fmla="*/ 4 w 60"/>
                <a:gd name="T3" fmla="*/ 8 h 60"/>
                <a:gd name="T4" fmla="*/ 52 w 60"/>
                <a:gd name="T5" fmla="*/ 56 h 60"/>
                <a:gd name="T6" fmla="*/ 52 w 60"/>
                <a:gd name="T7" fmla="*/ 56 h 60"/>
                <a:gd name="T8" fmla="*/ 56 w 60"/>
                <a:gd name="T9" fmla="*/ 60 h 60"/>
                <a:gd name="T10" fmla="*/ 60 w 60"/>
                <a:gd name="T11" fmla="*/ 56 h 60"/>
                <a:gd name="T12" fmla="*/ 60 w 60"/>
                <a:gd name="T13" fmla="*/ 56 h 60"/>
                <a:gd name="T14" fmla="*/ 4 w 60"/>
                <a:gd name="T15" fmla="*/ 0 h 60"/>
                <a:gd name="T16" fmla="*/ 4 w 60"/>
                <a:gd name="T17" fmla="*/ 0 h 60"/>
                <a:gd name="T18" fmla="*/ 0 w 60"/>
                <a:gd name="T19" fmla="*/ 4 h 60"/>
                <a:gd name="T20" fmla="*/ 4 w 60"/>
                <a:gd name="T21" fmla="*/ 8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0" h="60">
                  <a:moveTo>
                    <a:pt x="4" y="8"/>
                  </a:moveTo>
                  <a:cubicBezTo>
                    <a:pt x="4" y="8"/>
                    <a:pt x="4" y="8"/>
                    <a:pt x="4" y="8"/>
                  </a:cubicBezTo>
                  <a:cubicBezTo>
                    <a:pt x="30" y="8"/>
                    <a:pt x="52" y="30"/>
                    <a:pt x="52" y="56"/>
                  </a:cubicBezTo>
                  <a:cubicBezTo>
                    <a:pt x="52" y="56"/>
                    <a:pt x="52" y="56"/>
                    <a:pt x="52" y="56"/>
                  </a:cubicBezTo>
                  <a:cubicBezTo>
                    <a:pt x="52" y="58"/>
                    <a:pt x="54" y="60"/>
                    <a:pt x="56" y="60"/>
                  </a:cubicBezTo>
                  <a:cubicBezTo>
                    <a:pt x="58" y="60"/>
                    <a:pt x="60" y="58"/>
                    <a:pt x="60" y="56"/>
                  </a:cubicBezTo>
                  <a:cubicBezTo>
                    <a:pt x="60" y="56"/>
                    <a:pt x="60" y="56"/>
                    <a:pt x="60" y="56"/>
                  </a:cubicBezTo>
                  <a:cubicBezTo>
                    <a:pt x="60" y="25"/>
                    <a:pt x="35" y="0"/>
                    <a:pt x="4" y="0"/>
                  </a:cubicBezTo>
                  <a:cubicBezTo>
                    <a:pt x="4" y="0"/>
                    <a:pt x="4" y="0"/>
                    <a:pt x="4" y="0"/>
                  </a:cubicBezTo>
                  <a:cubicBezTo>
                    <a:pt x="2" y="0"/>
                    <a:pt x="0" y="2"/>
                    <a:pt x="0" y="4"/>
                  </a:cubicBezTo>
                  <a:cubicBezTo>
                    <a:pt x="0" y="6"/>
                    <a:pt x="2" y="8"/>
                    <a:pt x="4"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600">
                <a:solidFill>
                  <a:schemeClr val="bg1">
                    <a:lumMod val="95000"/>
                  </a:schemeClr>
                </a:solidFill>
                <a:latin typeface="+mn-lt"/>
              </a:endParaRPr>
            </a:p>
          </p:txBody>
        </p:sp>
      </p:grpSp>
      <p:grpSp>
        <p:nvGrpSpPr>
          <p:cNvPr id="26" name="Group 25"/>
          <p:cNvGrpSpPr/>
          <p:nvPr/>
        </p:nvGrpSpPr>
        <p:grpSpPr>
          <a:xfrm>
            <a:off x="7202690" y="3928360"/>
            <a:ext cx="297063" cy="298819"/>
            <a:chOff x="6881813" y="2154238"/>
            <a:chExt cx="461963" cy="490538"/>
          </a:xfrm>
          <a:solidFill>
            <a:schemeClr val="bg1">
              <a:lumMod val="95000"/>
            </a:schemeClr>
          </a:solidFill>
        </p:grpSpPr>
        <p:sp>
          <p:nvSpPr>
            <p:cNvPr id="45" name="Freeform 22"/>
            <p:cNvSpPr>
              <a:spLocks noEditPoints="1"/>
            </p:cNvSpPr>
            <p:nvPr/>
          </p:nvSpPr>
          <p:spPr bwMode="auto">
            <a:xfrm>
              <a:off x="6881813" y="2154238"/>
              <a:ext cx="461963" cy="490538"/>
            </a:xfrm>
            <a:custGeom>
              <a:avLst/>
              <a:gdLst>
                <a:gd name="T0" fmla="*/ 104 w 120"/>
                <a:gd name="T1" fmla="*/ 0 h 128"/>
                <a:gd name="T2" fmla="*/ 16 w 120"/>
                <a:gd name="T3" fmla="*/ 0 h 128"/>
                <a:gd name="T4" fmla="*/ 0 w 120"/>
                <a:gd name="T5" fmla="*/ 16 h 128"/>
                <a:gd name="T6" fmla="*/ 0 w 120"/>
                <a:gd name="T7" fmla="*/ 112 h 128"/>
                <a:gd name="T8" fmla="*/ 16 w 120"/>
                <a:gd name="T9" fmla="*/ 128 h 128"/>
                <a:gd name="T10" fmla="*/ 104 w 120"/>
                <a:gd name="T11" fmla="*/ 128 h 128"/>
                <a:gd name="T12" fmla="*/ 120 w 120"/>
                <a:gd name="T13" fmla="*/ 112 h 128"/>
                <a:gd name="T14" fmla="*/ 120 w 120"/>
                <a:gd name="T15" fmla="*/ 16 h 128"/>
                <a:gd name="T16" fmla="*/ 104 w 120"/>
                <a:gd name="T17" fmla="*/ 0 h 128"/>
                <a:gd name="T18" fmla="*/ 112 w 120"/>
                <a:gd name="T19" fmla="*/ 112 h 128"/>
                <a:gd name="T20" fmla="*/ 104 w 120"/>
                <a:gd name="T21" fmla="*/ 120 h 128"/>
                <a:gd name="T22" fmla="*/ 16 w 120"/>
                <a:gd name="T23" fmla="*/ 120 h 128"/>
                <a:gd name="T24" fmla="*/ 8 w 120"/>
                <a:gd name="T25" fmla="*/ 112 h 128"/>
                <a:gd name="T26" fmla="*/ 8 w 120"/>
                <a:gd name="T27" fmla="*/ 16 h 128"/>
                <a:gd name="T28" fmla="*/ 16 w 120"/>
                <a:gd name="T29" fmla="*/ 8 h 128"/>
                <a:gd name="T30" fmla="*/ 104 w 120"/>
                <a:gd name="T31" fmla="*/ 8 h 128"/>
                <a:gd name="T32" fmla="*/ 112 w 120"/>
                <a:gd name="T33" fmla="*/ 16 h 128"/>
                <a:gd name="T34" fmla="*/ 112 w 120"/>
                <a:gd name="T35" fmla="*/ 112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0" h="128">
                  <a:moveTo>
                    <a:pt x="104" y="0"/>
                  </a:moveTo>
                  <a:cubicBezTo>
                    <a:pt x="16" y="0"/>
                    <a:pt x="16" y="0"/>
                    <a:pt x="16" y="0"/>
                  </a:cubicBezTo>
                  <a:cubicBezTo>
                    <a:pt x="7" y="0"/>
                    <a:pt x="0" y="7"/>
                    <a:pt x="0" y="16"/>
                  </a:cubicBezTo>
                  <a:cubicBezTo>
                    <a:pt x="0" y="112"/>
                    <a:pt x="0" y="112"/>
                    <a:pt x="0" y="112"/>
                  </a:cubicBezTo>
                  <a:cubicBezTo>
                    <a:pt x="0" y="121"/>
                    <a:pt x="7" y="128"/>
                    <a:pt x="16" y="128"/>
                  </a:cubicBezTo>
                  <a:cubicBezTo>
                    <a:pt x="104" y="128"/>
                    <a:pt x="104" y="128"/>
                    <a:pt x="104" y="128"/>
                  </a:cubicBezTo>
                  <a:cubicBezTo>
                    <a:pt x="113" y="128"/>
                    <a:pt x="120" y="121"/>
                    <a:pt x="120" y="112"/>
                  </a:cubicBezTo>
                  <a:cubicBezTo>
                    <a:pt x="120" y="16"/>
                    <a:pt x="120" y="16"/>
                    <a:pt x="120" y="16"/>
                  </a:cubicBezTo>
                  <a:cubicBezTo>
                    <a:pt x="120" y="7"/>
                    <a:pt x="113" y="0"/>
                    <a:pt x="104" y="0"/>
                  </a:cubicBezTo>
                  <a:close/>
                  <a:moveTo>
                    <a:pt x="112" y="112"/>
                  </a:moveTo>
                  <a:cubicBezTo>
                    <a:pt x="112" y="116"/>
                    <a:pt x="108" y="120"/>
                    <a:pt x="104" y="120"/>
                  </a:cubicBezTo>
                  <a:cubicBezTo>
                    <a:pt x="16" y="120"/>
                    <a:pt x="16" y="120"/>
                    <a:pt x="16" y="120"/>
                  </a:cubicBezTo>
                  <a:cubicBezTo>
                    <a:pt x="12" y="120"/>
                    <a:pt x="8" y="116"/>
                    <a:pt x="8" y="112"/>
                  </a:cubicBezTo>
                  <a:cubicBezTo>
                    <a:pt x="8" y="16"/>
                    <a:pt x="8" y="16"/>
                    <a:pt x="8" y="16"/>
                  </a:cubicBezTo>
                  <a:cubicBezTo>
                    <a:pt x="8" y="12"/>
                    <a:pt x="12" y="8"/>
                    <a:pt x="16" y="8"/>
                  </a:cubicBezTo>
                  <a:cubicBezTo>
                    <a:pt x="104" y="8"/>
                    <a:pt x="104" y="8"/>
                    <a:pt x="104" y="8"/>
                  </a:cubicBezTo>
                  <a:cubicBezTo>
                    <a:pt x="108" y="8"/>
                    <a:pt x="112" y="12"/>
                    <a:pt x="112" y="16"/>
                  </a:cubicBezTo>
                  <a:lnTo>
                    <a:pt x="112" y="11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600">
                <a:solidFill>
                  <a:schemeClr val="bg1">
                    <a:lumMod val="95000"/>
                  </a:schemeClr>
                </a:solidFill>
                <a:latin typeface="+mn-lt"/>
              </a:endParaRPr>
            </a:p>
          </p:txBody>
        </p:sp>
        <p:sp>
          <p:nvSpPr>
            <p:cNvPr id="46" name="Freeform 23"/>
            <p:cNvSpPr>
              <a:spLocks noEditPoints="1"/>
            </p:cNvSpPr>
            <p:nvPr/>
          </p:nvSpPr>
          <p:spPr bwMode="auto">
            <a:xfrm>
              <a:off x="6942138" y="2214563"/>
              <a:ext cx="339725" cy="307975"/>
            </a:xfrm>
            <a:custGeom>
              <a:avLst/>
              <a:gdLst>
                <a:gd name="T0" fmla="*/ 84 w 88"/>
                <a:gd name="T1" fmla="*/ 0 h 80"/>
                <a:gd name="T2" fmla="*/ 4 w 88"/>
                <a:gd name="T3" fmla="*/ 0 h 80"/>
                <a:gd name="T4" fmla="*/ 0 w 88"/>
                <a:gd name="T5" fmla="*/ 4 h 80"/>
                <a:gd name="T6" fmla="*/ 0 w 88"/>
                <a:gd name="T7" fmla="*/ 76 h 80"/>
                <a:gd name="T8" fmla="*/ 4 w 88"/>
                <a:gd name="T9" fmla="*/ 80 h 80"/>
                <a:gd name="T10" fmla="*/ 84 w 88"/>
                <a:gd name="T11" fmla="*/ 80 h 80"/>
                <a:gd name="T12" fmla="*/ 88 w 88"/>
                <a:gd name="T13" fmla="*/ 76 h 80"/>
                <a:gd name="T14" fmla="*/ 88 w 88"/>
                <a:gd name="T15" fmla="*/ 4 h 80"/>
                <a:gd name="T16" fmla="*/ 84 w 88"/>
                <a:gd name="T17" fmla="*/ 0 h 80"/>
                <a:gd name="T18" fmla="*/ 84 w 88"/>
                <a:gd name="T19" fmla="*/ 4 h 80"/>
                <a:gd name="T20" fmla="*/ 84 w 88"/>
                <a:gd name="T21" fmla="*/ 59 h 80"/>
                <a:gd name="T22" fmla="*/ 71 w 88"/>
                <a:gd name="T23" fmla="*/ 45 h 80"/>
                <a:gd name="T24" fmla="*/ 68 w 88"/>
                <a:gd name="T25" fmla="*/ 44 h 80"/>
                <a:gd name="T26" fmla="*/ 65 w 88"/>
                <a:gd name="T27" fmla="*/ 45 h 80"/>
                <a:gd name="T28" fmla="*/ 55 w 88"/>
                <a:gd name="T29" fmla="*/ 57 h 80"/>
                <a:gd name="T30" fmla="*/ 23 w 88"/>
                <a:gd name="T31" fmla="*/ 21 h 80"/>
                <a:gd name="T32" fmla="*/ 20 w 88"/>
                <a:gd name="T33" fmla="*/ 20 h 80"/>
                <a:gd name="T34" fmla="*/ 17 w 88"/>
                <a:gd name="T35" fmla="*/ 21 h 80"/>
                <a:gd name="T36" fmla="*/ 4 w 88"/>
                <a:gd name="T37" fmla="*/ 36 h 80"/>
                <a:gd name="T38" fmla="*/ 4 w 88"/>
                <a:gd name="T39" fmla="*/ 4 h 80"/>
                <a:gd name="T40" fmla="*/ 84 w 88"/>
                <a:gd name="T41" fmla="*/ 4 h 80"/>
                <a:gd name="T42" fmla="*/ 4 w 88"/>
                <a:gd name="T43" fmla="*/ 42 h 80"/>
                <a:gd name="T44" fmla="*/ 20 w 88"/>
                <a:gd name="T45" fmla="*/ 24 h 80"/>
                <a:gd name="T46" fmla="*/ 52 w 88"/>
                <a:gd name="T47" fmla="*/ 61 h 80"/>
                <a:gd name="T48" fmla="*/ 55 w 88"/>
                <a:gd name="T49" fmla="*/ 63 h 80"/>
                <a:gd name="T50" fmla="*/ 66 w 88"/>
                <a:gd name="T51" fmla="*/ 76 h 80"/>
                <a:gd name="T52" fmla="*/ 4 w 88"/>
                <a:gd name="T53" fmla="*/ 76 h 80"/>
                <a:gd name="T54" fmla="*/ 4 w 88"/>
                <a:gd name="T55" fmla="*/ 42 h 80"/>
                <a:gd name="T56" fmla="*/ 71 w 88"/>
                <a:gd name="T57" fmla="*/ 76 h 80"/>
                <a:gd name="T58" fmla="*/ 57 w 88"/>
                <a:gd name="T59" fmla="*/ 60 h 80"/>
                <a:gd name="T60" fmla="*/ 68 w 88"/>
                <a:gd name="T61" fmla="*/ 48 h 80"/>
                <a:gd name="T62" fmla="*/ 84 w 88"/>
                <a:gd name="T63" fmla="*/ 66 h 80"/>
                <a:gd name="T64" fmla="*/ 84 w 88"/>
                <a:gd name="T65" fmla="*/ 76 h 80"/>
                <a:gd name="T66" fmla="*/ 71 w 88"/>
                <a:gd name="T67" fmla="*/ 76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8" h="80">
                  <a:moveTo>
                    <a:pt x="84" y="0"/>
                  </a:moveTo>
                  <a:cubicBezTo>
                    <a:pt x="4" y="0"/>
                    <a:pt x="4" y="0"/>
                    <a:pt x="4" y="0"/>
                  </a:cubicBezTo>
                  <a:cubicBezTo>
                    <a:pt x="2" y="0"/>
                    <a:pt x="0" y="2"/>
                    <a:pt x="0" y="4"/>
                  </a:cubicBezTo>
                  <a:cubicBezTo>
                    <a:pt x="0" y="76"/>
                    <a:pt x="0" y="76"/>
                    <a:pt x="0" y="76"/>
                  </a:cubicBezTo>
                  <a:cubicBezTo>
                    <a:pt x="0" y="78"/>
                    <a:pt x="2" y="80"/>
                    <a:pt x="4" y="80"/>
                  </a:cubicBezTo>
                  <a:cubicBezTo>
                    <a:pt x="84" y="80"/>
                    <a:pt x="84" y="80"/>
                    <a:pt x="84" y="80"/>
                  </a:cubicBezTo>
                  <a:cubicBezTo>
                    <a:pt x="86" y="80"/>
                    <a:pt x="88" y="78"/>
                    <a:pt x="88" y="76"/>
                  </a:cubicBezTo>
                  <a:cubicBezTo>
                    <a:pt x="88" y="4"/>
                    <a:pt x="88" y="4"/>
                    <a:pt x="88" y="4"/>
                  </a:cubicBezTo>
                  <a:cubicBezTo>
                    <a:pt x="88" y="2"/>
                    <a:pt x="86" y="0"/>
                    <a:pt x="84" y="0"/>
                  </a:cubicBezTo>
                  <a:close/>
                  <a:moveTo>
                    <a:pt x="84" y="4"/>
                  </a:moveTo>
                  <a:cubicBezTo>
                    <a:pt x="84" y="59"/>
                    <a:pt x="84" y="59"/>
                    <a:pt x="84" y="59"/>
                  </a:cubicBezTo>
                  <a:cubicBezTo>
                    <a:pt x="71" y="45"/>
                    <a:pt x="71" y="45"/>
                    <a:pt x="71" y="45"/>
                  </a:cubicBezTo>
                  <a:cubicBezTo>
                    <a:pt x="70" y="44"/>
                    <a:pt x="69" y="44"/>
                    <a:pt x="68" y="44"/>
                  </a:cubicBezTo>
                  <a:cubicBezTo>
                    <a:pt x="67" y="44"/>
                    <a:pt x="66" y="44"/>
                    <a:pt x="65" y="45"/>
                  </a:cubicBezTo>
                  <a:cubicBezTo>
                    <a:pt x="55" y="57"/>
                    <a:pt x="55" y="57"/>
                    <a:pt x="55" y="57"/>
                  </a:cubicBezTo>
                  <a:cubicBezTo>
                    <a:pt x="23" y="21"/>
                    <a:pt x="23" y="21"/>
                    <a:pt x="23" y="21"/>
                  </a:cubicBezTo>
                  <a:cubicBezTo>
                    <a:pt x="22" y="20"/>
                    <a:pt x="21" y="20"/>
                    <a:pt x="20" y="20"/>
                  </a:cubicBezTo>
                  <a:cubicBezTo>
                    <a:pt x="19" y="20"/>
                    <a:pt x="18" y="20"/>
                    <a:pt x="17" y="21"/>
                  </a:cubicBezTo>
                  <a:cubicBezTo>
                    <a:pt x="4" y="36"/>
                    <a:pt x="4" y="36"/>
                    <a:pt x="4" y="36"/>
                  </a:cubicBezTo>
                  <a:cubicBezTo>
                    <a:pt x="4" y="4"/>
                    <a:pt x="4" y="4"/>
                    <a:pt x="4" y="4"/>
                  </a:cubicBezTo>
                  <a:lnTo>
                    <a:pt x="84" y="4"/>
                  </a:lnTo>
                  <a:close/>
                  <a:moveTo>
                    <a:pt x="4" y="42"/>
                  </a:moveTo>
                  <a:cubicBezTo>
                    <a:pt x="20" y="24"/>
                    <a:pt x="20" y="24"/>
                    <a:pt x="20" y="24"/>
                  </a:cubicBezTo>
                  <a:cubicBezTo>
                    <a:pt x="52" y="61"/>
                    <a:pt x="52" y="61"/>
                    <a:pt x="52" y="61"/>
                  </a:cubicBezTo>
                  <a:cubicBezTo>
                    <a:pt x="55" y="63"/>
                    <a:pt x="55" y="63"/>
                    <a:pt x="55" y="63"/>
                  </a:cubicBezTo>
                  <a:cubicBezTo>
                    <a:pt x="66" y="76"/>
                    <a:pt x="66" y="76"/>
                    <a:pt x="66" y="76"/>
                  </a:cubicBezTo>
                  <a:cubicBezTo>
                    <a:pt x="4" y="76"/>
                    <a:pt x="4" y="76"/>
                    <a:pt x="4" y="76"/>
                  </a:cubicBezTo>
                  <a:lnTo>
                    <a:pt x="4" y="42"/>
                  </a:lnTo>
                  <a:close/>
                  <a:moveTo>
                    <a:pt x="71" y="76"/>
                  </a:moveTo>
                  <a:cubicBezTo>
                    <a:pt x="57" y="60"/>
                    <a:pt x="57" y="60"/>
                    <a:pt x="57" y="60"/>
                  </a:cubicBezTo>
                  <a:cubicBezTo>
                    <a:pt x="68" y="48"/>
                    <a:pt x="68" y="48"/>
                    <a:pt x="68" y="48"/>
                  </a:cubicBezTo>
                  <a:cubicBezTo>
                    <a:pt x="84" y="66"/>
                    <a:pt x="84" y="66"/>
                    <a:pt x="84" y="66"/>
                  </a:cubicBezTo>
                  <a:cubicBezTo>
                    <a:pt x="84" y="76"/>
                    <a:pt x="84" y="76"/>
                    <a:pt x="84" y="76"/>
                  </a:cubicBezTo>
                  <a:lnTo>
                    <a:pt x="71" y="7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600">
                <a:solidFill>
                  <a:schemeClr val="bg1">
                    <a:lumMod val="95000"/>
                  </a:schemeClr>
                </a:solidFill>
                <a:latin typeface="+mn-lt"/>
              </a:endParaRPr>
            </a:p>
          </p:txBody>
        </p:sp>
        <p:sp>
          <p:nvSpPr>
            <p:cNvPr id="47" name="Freeform 24"/>
            <p:cNvSpPr>
              <a:spLocks noEditPoints="1"/>
            </p:cNvSpPr>
            <p:nvPr/>
          </p:nvSpPr>
          <p:spPr bwMode="auto">
            <a:xfrm>
              <a:off x="7127875" y="2260600"/>
              <a:ext cx="92075" cy="92075"/>
            </a:xfrm>
            <a:custGeom>
              <a:avLst/>
              <a:gdLst>
                <a:gd name="T0" fmla="*/ 12 w 24"/>
                <a:gd name="T1" fmla="*/ 24 h 24"/>
                <a:gd name="T2" fmla="*/ 24 w 24"/>
                <a:gd name="T3" fmla="*/ 12 h 24"/>
                <a:gd name="T4" fmla="*/ 12 w 24"/>
                <a:gd name="T5" fmla="*/ 0 h 24"/>
                <a:gd name="T6" fmla="*/ 0 w 24"/>
                <a:gd name="T7" fmla="*/ 12 h 24"/>
                <a:gd name="T8" fmla="*/ 12 w 24"/>
                <a:gd name="T9" fmla="*/ 24 h 24"/>
                <a:gd name="T10" fmla="*/ 12 w 24"/>
                <a:gd name="T11" fmla="*/ 4 h 24"/>
                <a:gd name="T12" fmla="*/ 20 w 24"/>
                <a:gd name="T13" fmla="*/ 12 h 24"/>
                <a:gd name="T14" fmla="*/ 12 w 24"/>
                <a:gd name="T15" fmla="*/ 20 h 24"/>
                <a:gd name="T16" fmla="*/ 4 w 24"/>
                <a:gd name="T17" fmla="*/ 12 h 24"/>
                <a:gd name="T18" fmla="*/ 12 w 24"/>
                <a:gd name="T19" fmla="*/ 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24">
                  <a:moveTo>
                    <a:pt x="12" y="24"/>
                  </a:moveTo>
                  <a:cubicBezTo>
                    <a:pt x="19" y="24"/>
                    <a:pt x="24" y="19"/>
                    <a:pt x="24" y="12"/>
                  </a:cubicBezTo>
                  <a:cubicBezTo>
                    <a:pt x="24" y="5"/>
                    <a:pt x="19" y="0"/>
                    <a:pt x="12" y="0"/>
                  </a:cubicBezTo>
                  <a:cubicBezTo>
                    <a:pt x="5" y="0"/>
                    <a:pt x="0" y="5"/>
                    <a:pt x="0" y="12"/>
                  </a:cubicBezTo>
                  <a:cubicBezTo>
                    <a:pt x="0" y="19"/>
                    <a:pt x="5" y="24"/>
                    <a:pt x="12" y="24"/>
                  </a:cubicBezTo>
                  <a:close/>
                  <a:moveTo>
                    <a:pt x="12" y="4"/>
                  </a:moveTo>
                  <a:cubicBezTo>
                    <a:pt x="16" y="4"/>
                    <a:pt x="20" y="8"/>
                    <a:pt x="20" y="12"/>
                  </a:cubicBezTo>
                  <a:cubicBezTo>
                    <a:pt x="20" y="16"/>
                    <a:pt x="16" y="20"/>
                    <a:pt x="12" y="20"/>
                  </a:cubicBezTo>
                  <a:cubicBezTo>
                    <a:pt x="8" y="20"/>
                    <a:pt x="4" y="16"/>
                    <a:pt x="4" y="12"/>
                  </a:cubicBezTo>
                  <a:cubicBezTo>
                    <a:pt x="4" y="8"/>
                    <a:pt x="8" y="4"/>
                    <a:pt x="1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600">
                <a:solidFill>
                  <a:schemeClr val="bg1">
                    <a:lumMod val="95000"/>
                  </a:schemeClr>
                </a:solidFill>
                <a:latin typeface="+mn-lt"/>
              </a:endParaRPr>
            </a:p>
          </p:txBody>
        </p:sp>
      </p:grpSp>
      <p:sp>
        <p:nvSpPr>
          <p:cNvPr id="27" name="Freeform 28"/>
          <p:cNvSpPr>
            <a:spLocks noEditPoints="1"/>
          </p:cNvSpPr>
          <p:nvPr/>
        </p:nvSpPr>
        <p:spPr bwMode="auto">
          <a:xfrm>
            <a:off x="7192963" y="4614863"/>
            <a:ext cx="315912" cy="300037"/>
          </a:xfrm>
          <a:custGeom>
            <a:avLst/>
            <a:gdLst>
              <a:gd name="T0" fmla="*/ 114 w 128"/>
              <a:gd name="T1" fmla="*/ 29 h 128"/>
              <a:gd name="T2" fmla="*/ 112 w 128"/>
              <a:gd name="T3" fmla="*/ 8 h 128"/>
              <a:gd name="T4" fmla="*/ 24 w 128"/>
              <a:gd name="T5" fmla="*/ 0 h 128"/>
              <a:gd name="T6" fmla="*/ 16 w 128"/>
              <a:gd name="T7" fmla="*/ 27 h 128"/>
              <a:gd name="T8" fmla="*/ 2 w 128"/>
              <a:gd name="T9" fmla="*/ 45 h 128"/>
              <a:gd name="T10" fmla="*/ 0 w 128"/>
              <a:gd name="T11" fmla="*/ 56 h 128"/>
              <a:gd name="T12" fmla="*/ 12 w 128"/>
              <a:gd name="T13" fmla="*/ 68 h 128"/>
              <a:gd name="T14" fmla="*/ 20 w 128"/>
              <a:gd name="T15" fmla="*/ 128 h 128"/>
              <a:gd name="T16" fmla="*/ 116 w 128"/>
              <a:gd name="T17" fmla="*/ 120 h 128"/>
              <a:gd name="T18" fmla="*/ 116 w 128"/>
              <a:gd name="T19" fmla="*/ 68 h 128"/>
              <a:gd name="T20" fmla="*/ 128 w 128"/>
              <a:gd name="T21" fmla="*/ 52 h 128"/>
              <a:gd name="T22" fmla="*/ 104 w 128"/>
              <a:gd name="T23" fmla="*/ 8 h 128"/>
              <a:gd name="T24" fmla="*/ 24 w 128"/>
              <a:gd name="T25" fmla="*/ 24 h 128"/>
              <a:gd name="T26" fmla="*/ 24 w 128"/>
              <a:gd name="T27" fmla="*/ 8 h 128"/>
              <a:gd name="T28" fmla="*/ 41 w 128"/>
              <a:gd name="T29" fmla="*/ 60 h 128"/>
              <a:gd name="T30" fmla="*/ 40 w 128"/>
              <a:gd name="T31" fmla="*/ 32 h 128"/>
              <a:gd name="T32" fmla="*/ 41 w 128"/>
              <a:gd name="T33" fmla="*/ 60 h 128"/>
              <a:gd name="T34" fmla="*/ 62 w 128"/>
              <a:gd name="T35" fmla="*/ 32 h 128"/>
              <a:gd name="T36" fmla="*/ 45 w 128"/>
              <a:gd name="T37" fmla="*/ 60 h 128"/>
              <a:gd name="T38" fmla="*/ 66 w 128"/>
              <a:gd name="T39" fmla="*/ 32 h 128"/>
              <a:gd name="T40" fmla="*/ 83 w 128"/>
              <a:gd name="T41" fmla="*/ 60 h 128"/>
              <a:gd name="T42" fmla="*/ 66 w 128"/>
              <a:gd name="T43" fmla="*/ 32 h 128"/>
              <a:gd name="T44" fmla="*/ 88 w 128"/>
              <a:gd name="T45" fmla="*/ 32 h 128"/>
              <a:gd name="T46" fmla="*/ 87 w 128"/>
              <a:gd name="T47" fmla="*/ 60 h 128"/>
              <a:gd name="T48" fmla="*/ 8 w 128"/>
              <a:gd name="T49" fmla="*/ 56 h 128"/>
              <a:gd name="T50" fmla="*/ 9 w 128"/>
              <a:gd name="T51" fmla="*/ 50 h 128"/>
              <a:gd name="T52" fmla="*/ 24 w 128"/>
              <a:gd name="T53" fmla="*/ 32 h 128"/>
              <a:gd name="T54" fmla="*/ 19 w 128"/>
              <a:gd name="T55" fmla="*/ 60 h 128"/>
              <a:gd name="T56" fmla="*/ 8 w 128"/>
              <a:gd name="T57" fmla="*/ 56 h 128"/>
              <a:gd name="T58" fmla="*/ 50 w 128"/>
              <a:gd name="T59" fmla="*/ 120 h 128"/>
              <a:gd name="T60" fmla="*/ 80 w 128"/>
              <a:gd name="T61" fmla="*/ 80 h 128"/>
              <a:gd name="T62" fmla="*/ 108 w 128"/>
              <a:gd name="T63" fmla="*/ 120 h 128"/>
              <a:gd name="T64" fmla="*/ 84 w 128"/>
              <a:gd name="T65" fmla="*/ 80 h 128"/>
              <a:gd name="T66" fmla="*/ 50 w 128"/>
              <a:gd name="T67" fmla="*/ 76 h 128"/>
              <a:gd name="T68" fmla="*/ 46 w 128"/>
              <a:gd name="T69" fmla="*/ 120 h 128"/>
              <a:gd name="T70" fmla="*/ 20 w 128"/>
              <a:gd name="T71" fmla="*/ 68 h 128"/>
              <a:gd name="T72" fmla="*/ 108 w 128"/>
              <a:gd name="T73" fmla="*/ 120 h 128"/>
              <a:gd name="T74" fmla="*/ 116 w 128"/>
              <a:gd name="T75" fmla="*/ 60 h 128"/>
              <a:gd name="T76" fmla="*/ 93 w 128"/>
              <a:gd name="T77" fmla="*/ 32 h 128"/>
              <a:gd name="T78" fmla="*/ 104 w 128"/>
              <a:gd name="T79" fmla="*/ 32 h 128"/>
              <a:gd name="T80" fmla="*/ 119 w 128"/>
              <a:gd name="T81" fmla="*/ 50 h 128"/>
              <a:gd name="T82" fmla="*/ 120 w 128"/>
              <a:gd name="T83" fmla="*/ 56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28" h="128">
                <a:moveTo>
                  <a:pt x="126" y="45"/>
                </a:moveTo>
                <a:cubicBezTo>
                  <a:pt x="114" y="29"/>
                  <a:pt x="114" y="29"/>
                  <a:pt x="114" y="29"/>
                </a:cubicBezTo>
                <a:cubicBezTo>
                  <a:pt x="113" y="28"/>
                  <a:pt x="113" y="28"/>
                  <a:pt x="112" y="27"/>
                </a:cubicBezTo>
                <a:cubicBezTo>
                  <a:pt x="112" y="8"/>
                  <a:pt x="112" y="8"/>
                  <a:pt x="112" y="8"/>
                </a:cubicBezTo>
                <a:cubicBezTo>
                  <a:pt x="112" y="4"/>
                  <a:pt x="108" y="0"/>
                  <a:pt x="104" y="0"/>
                </a:cubicBezTo>
                <a:cubicBezTo>
                  <a:pt x="24" y="0"/>
                  <a:pt x="24" y="0"/>
                  <a:pt x="24" y="0"/>
                </a:cubicBezTo>
                <a:cubicBezTo>
                  <a:pt x="20" y="0"/>
                  <a:pt x="16" y="4"/>
                  <a:pt x="16" y="8"/>
                </a:cubicBezTo>
                <a:cubicBezTo>
                  <a:pt x="16" y="27"/>
                  <a:pt x="16" y="27"/>
                  <a:pt x="16" y="27"/>
                </a:cubicBezTo>
                <a:cubicBezTo>
                  <a:pt x="15" y="28"/>
                  <a:pt x="15" y="28"/>
                  <a:pt x="14" y="29"/>
                </a:cubicBezTo>
                <a:cubicBezTo>
                  <a:pt x="2" y="45"/>
                  <a:pt x="2" y="45"/>
                  <a:pt x="2" y="45"/>
                </a:cubicBezTo>
                <a:cubicBezTo>
                  <a:pt x="1" y="47"/>
                  <a:pt x="0" y="49"/>
                  <a:pt x="0" y="52"/>
                </a:cubicBezTo>
                <a:cubicBezTo>
                  <a:pt x="0" y="56"/>
                  <a:pt x="0" y="56"/>
                  <a:pt x="0" y="56"/>
                </a:cubicBezTo>
                <a:cubicBezTo>
                  <a:pt x="0" y="63"/>
                  <a:pt x="5" y="68"/>
                  <a:pt x="12" y="68"/>
                </a:cubicBezTo>
                <a:cubicBezTo>
                  <a:pt x="12" y="68"/>
                  <a:pt x="12" y="68"/>
                  <a:pt x="12" y="68"/>
                </a:cubicBezTo>
                <a:cubicBezTo>
                  <a:pt x="12" y="120"/>
                  <a:pt x="12" y="120"/>
                  <a:pt x="12" y="120"/>
                </a:cubicBezTo>
                <a:cubicBezTo>
                  <a:pt x="12" y="124"/>
                  <a:pt x="16" y="128"/>
                  <a:pt x="20" y="128"/>
                </a:cubicBezTo>
                <a:cubicBezTo>
                  <a:pt x="108" y="128"/>
                  <a:pt x="108" y="128"/>
                  <a:pt x="108" y="128"/>
                </a:cubicBezTo>
                <a:cubicBezTo>
                  <a:pt x="112" y="128"/>
                  <a:pt x="116" y="124"/>
                  <a:pt x="116" y="120"/>
                </a:cubicBezTo>
                <a:cubicBezTo>
                  <a:pt x="116" y="68"/>
                  <a:pt x="116" y="68"/>
                  <a:pt x="116" y="68"/>
                </a:cubicBezTo>
                <a:cubicBezTo>
                  <a:pt x="116" y="68"/>
                  <a:pt x="116" y="68"/>
                  <a:pt x="116" y="68"/>
                </a:cubicBezTo>
                <a:cubicBezTo>
                  <a:pt x="123" y="68"/>
                  <a:pt x="128" y="63"/>
                  <a:pt x="128" y="56"/>
                </a:cubicBezTo>
                <a:cubicBezTo>
                  <a:pt x="128" y="52"/>
                  <a:pt x="128" y="52"/>
                  <a:pt x="128" y="52"/>
                </a:cubicBezTo>
                <a:cubicBezTo>
                  <a:pt x="128" y="49"/>
                  <a:pt x="127" y="47"/>
                  <a:pt x="126" y="45"/>
                </a:cubicBezTo>
                <a:close/>
                <a:moveTo>
                  <a:pt x="104" y="8"/>
                </a:moveTo>
                <a:cubicBezTo>
                  <a:pt x="104" y="24"/>
                  <a:pt x="104" y="24"/>
                  <a:pt x="104" y="24"/>
                </a:cubicBezTo>
                <a:cubicBezTo>
                  <a:pt x="24" y="24"/>
                  <a:pt x="24" y="24"/>
                  <a:pt x="24" y="24"/>
                </a:cubicBezTo>
                <a:cubicBezTo>
                  <a:pt x="24" y="24"/>
                  <a:pt x="24" y="24"/>
                  <a:pt x="24" y="24"/>
                </a:cubicBezTo>
                <a:cubicBezTo>
                  <a:pt x="24" y="8"/>
                  <a:pt x="24" y="8"/>
                  <a:pt x="24" y="8"/>
                </a:cubicBezTo>
                <a:lnTo>
                  <a:pt x="104" y="8"/>
                </a:lnTo>
                <a:close/>
                <a:moveTo>
                  <a:pt x="41" y="60"/>
                </a:moveTo>
                <a:cubicBezTo>
                  <a:pt x="24" y="60"/>
                  <a:pt x="24" y="60"/>
                  <a:pt x="24" y="60"/>
                </a:cubicBezTo>
                <a:cubicBezTo>
                  <a:pt x="40" y="32"/>
                  <a:pt x="40" y="32"/>
                  <a:pt x="40" y="32"/>
                </a:cubicBezTo>
                <a:cubicBezTo>
                  <a:pt x="49" y="32"/>
                  <a:pt x="49" y="32"/>
                  <a:pt x="49" y="32"/>
                </a:cubicBezTo>
                <a:lnTo>
                  <a:pt x="41" y="60"/>
                </a:lnTo>
                <a:close/>
                <a:moveTo>
                  <a:pt x="53" y="32"/>
                </a:moveTo>
                <a:cubicBezTo>
                  <a:pt x="62" y="32"/>
                  <a:pt x="62" y="32"/>
                  <a:pt x="62" y="32"/>
                </a:cubicBezTo>
                <a:cubicBezTo>
                  <a:pt x="62" y="60"/>
                  <a:pt x="62" y="60"/>
                  <a:pt x="62" y="60"/>
                </a:cubicBezTo>
                <a:cubicBezTo>
                  <a:pt x="45" y="60"/>
                  <a:pt x="45" y="60"/>
                  <a:pt x="45" y="60"/>
                </a:cubicBezTo>
                <a:lnTo>
                  <a:pt x="53" y="32"/>
                </a:lnTo>
                <a:close/>
                <a:moveTo>
                  <a:pt x="66" y="32"/>
                </a:moveTo>
                <a:cubicBezTo>
                  <a:pt x="75" y="32"/>
                  <a:pt x="75" y="32"/>
                  <a:pt x="75" y="32"/>
                </a:cubicBezTo>
                <a:cubicBezTo>
                  <a:pt x="83" y="60"/>
                  <a:pt x="83" y="60"/>
                  <a:pt x="83" y="60"/>
                </a:cubicBezTo>
                <a:cubicBezTo>
                  <a:pt x="66" y="60"/>
                  <a:pt x="66" y="60"/>
                  <a:pt x="66" y="60"/>
                </a:cubicBezTo>
                <a:lnTo>
                  <a:pt x="66" y="32"/>
                </a:lnTo>
                <a:close/>
                <a:moveTo>
                  <a:pt x="79" y="32"/>
                </a:moveTo>
                <a:cubicBezTo>
                  <a:pt x="88" y="32"/>
                  <a:pt x="88" y="32"/>
                  <a:pt x="88" y="32"/>
                </a:cubicBezTo>
                <a:cubicBezTo>
                  <a:pt x="104" y="60"/>
                  <a:pt x="104" y="60"/>
                  <a:pt x="104" y="60"/>
                </a:cubicBezTo>
                <a:cubicBezTo>
                  <a:pt x="87" y="60"/>
                  <a:pt x="87" y="60"/>
                  <a:pt x="87" y="60"/>
                </a:cubicBezTo>
                <a:lnTo>
                  <a:pt x="79" y="32"/>
                </a:lnTo>
                <a:close/>
                <a:moveTo>
                  <a:pt x="8" y="56"/>
                </a:moveTo>
                <a:cubicBezTo>
                  <a:pt x="8" y="52"/>
                  <a:pt x="8" y="52"/>
                  <a:pt x="8" y="52"/>
                </a:cubicBezTo>
                <a:cubicBezTo>
                  <a:pt x="8" y="51"/>
                  <a:pt x="8" y="50"/>
                  <a:pt x="9" y="50"/>
                </a:cubicBezTo>
                <a:cubicBezTo>
                  <a:pt x="21" y="34"/>
                  <a:pt x="21" y="34"/>
                  <a:pt x="21" y="34"/>
                </a:cubicBezTo>
                <a:cubicBezTo>
                  <a:pt x="22" y="33"/>
                  <a:pt x="23" y="32"/>
                  <a:pt x="24" y="32"/>
                </a:cubicBezTo>
                <a:cubicBezTo>
                  <a:pt x="35" y="32"/>
                  <a:pt x="35" y="32"/>
                  <a:pt x="35" y="32"/>
                </a:cubicBezTo>
                <a:cubicBezTo>
                  <a:pt x="19" y="60"/>
                  <a:pt x="19" y="60"/>
                  <a:pt x="19" y="60"/>
                </a:cubicBezTo>
                <a:cubicBezTo>
                  <a:pt x="12" y="60"/>
                  <a:pt x="12" y="60"/>
                  <a:pt x="12" y="60"/>
                </a:cubicBezTo>
                <a:cubicBezTo>
                  <a:pt x="10" y="60"/>
                  <a:pt x="8" y="58"/>
                  <a:pt x="8" y="56"/>
                </a:cubicBezTo>
                <a:close/>
                <a:moveTo>
                  <a:pt x="80" y="120"/>
                </a:moveTo>
                <a:cubicBezTo>
                  <a:pt x="50" y="120"/>
                  <a:pt x="50" y="120"/>
                  <a:pt x="50" y="120"/>
                </a:cubicBezTo>
                <a:cubicBezTo>
                  <a:pt x="50" y="80"/>
                  <a:pt x="50" y="80"/>
                  <a:pt x="50" y="80"/>
                </a:cubicBezTo>
                <a:cubicBezTo>
                  <a:pt x="80" y="80"/>
                  <a:pt x="80" y="80"/>
                  <a:pt x="80" y="80"/>
                </a:cubicBezTo>
                <a:lnTo>
                  <a:pt x="80" y="120"/>
                </a:lnTo>
                <a:close/>
                <a:moveTo>
                  <a:pt x="108" y="120"/>
                </a:moveTo>
                <a:cubicBezTo>
                  <a:pt x="84" y="120"/>
                  <a:pt x="84" y="120"/>
                  <a:pt x="84" y="120"/>
                </a:cubicBezTo>
                <a:cubicBezTo>
                  <a:pt x="84" y="80"/>
                  <a:pt x="84" y="80"/>
                  <a:pt x="84" y="80"/>
                </a:cubicBezTo>
                <a:cubicBezTo>
                  <a:pt x="84" y="78"/>
                  <a:pt x="82" y="76"/>
                  <a:pt x="80" y="76"/>
                </a:cubicBezTo>
                <a:cubicBezTo>
                  <a:pt x="50" y="76"/>
                  <a:pt x="50" y="76"/>
                  <a:pt x="50" y="76"/>
                </a:cubicBezTo>
                <a:cubicBezTo>
                  <a:pt x="48" y="76"/>
                  <a:pt x="46" y="78"/>
                  <a:pt x="46" y="80"/>
                </a:cubicBezTo>
                <a:cubicBezTo>
                  <a:pt x="46" y="120"/>
                  <a:pt x="46" y="120"/>
                  <a:pt x="46" y="120"/>
                </a:cubicBezTo>
                <a:cubicBezTo>
                  <a:pt x="20" y="120"/>
                  <a:pt x="20" y="120"/>
                  <a:pt x="20" y="120"/>
                </a:cubicBezTo>
                <a:cubicBezTo>
                  <a:pt x="20" y="68"/>
                  <a:pt x="20" y="68"/>
                  <a:pt x="20" y="68"/>
                </a:cubicBezTo>
                <a:cubicBezTo>
                  <a:pt x="108" y="68"/>
                  <a:pt x="108" y="68"/>
                  <a:pt x="108" y="68"/>
                </a:cubicBezTo>
                <a:lnTo>
                  <a:pt x="108" y="120"/>
                </a:lnTo>
                <a:close/>
                <a:moveTo>
                  <a:pt x="120" y="56"/>
                </a:moveTo>
                <a:cubicBezTo>
                  <a:pt x="120" y="58"/>
                  <a:pt x="118" y="60"/>
                  <a:pt x="116" y="60"/>
                </a:cubicBezTo>
                <a:cubicBezTo>
                  <a:pt x="109" y="60"/>
                  <a:pt x="109" y="60"/>
                  <a:pt x="109" y="60"/>
                </a:cubicBezTo>
                <a:cubicBezTo>
                  <a:pt x="93" y="32"/>
                  <a:pt x="93" y="32"/>
                  <a:pt x="93" y="32"/>
                </a:cubicBezTo>
                <a:cubicBezTo>
                  <a:pt x="104" y="32"/>
                  <a:pt x="104" y="32"/>
                  <a:pt x="104" y="32"/>
                </a:cubicBezTo>
                <a:cubicBezTo>
                  <a:pt x="104" y="32"/>
                  <a:pt x="104" y="32"/>
                  <a:pt x="104" y="32"/>
                </a:cubicBezTo>
                <a:cubicBezTo>
                  <a:pt x="105" y="32"/>
                  <a:pt x="106" y="33"/>
                  <a:pt x="107" y="34"/>
                </a:cubicBezTo>
                <a:cubicBezTo>
                  <a:pt x="119" y="50"/>
                  <a:pt x="119" y="50"/>
                  <a:pt x="119" y="50"/>
                </a:cubicBezTo>
                <a:cubicBezTo>
                  <a:pt x="120" y="50"/>
                  <a:pt x="120" y="51"/>
                  <a:pt x="120" y="52"/>
                </a:cubicBezTo>
                <a:lnTo>
                  <a:pt x="120" y="56"/>
                </a:lnTo>
                <a:close/>
              </a:path>
            </a:pathLst>
          </a:custGeom>
          <a:solidFill>
            <a:schemeClr val="bg1">
              <a:lumMod val="95000"/>
            </a:schemeClr>
          </a:solidFill>
          <a:ln>
            <a:noFill/>
          </a:ln>
        </p:spPr>
        <p:txBody>
          <a:bodyPr lIns="68580" tIns="34290" rIns="68580" bIns="34290"/>
          <a:lstStyle/>
          <a:p>
            <a:pPr eaLnBrk="1" fontAlgn="auto" hangingPunct="1">
              <a:spcBef>
                <a:spcPts val="0"/>
              </a:spcBef>
              <a:spcAft>
                <a:spcPts val="0"/>
              </a:spcAft>
              <a:defRPr/>
            </a:pPr>
            <a:endParaRPr lang="id-ID" sz="1600">
              <a:solidFill>
                <a:schemeClr val="bg1">
                  <a:lumMod val="95000"/>
                </a:schemeClr>
              </a:solidFill>
              <a:latin typeface="+mn-lt"/>
            </a:endParaRPr>
          </a:p>
        </p:txBody>
      </p:sp>
      <p:grpSp>
        <p:nvGrpSpPr>
          <p:cNvPr id="28" name="Group 27"/>
          <p:cNvGrpSpPr/>
          <p:nvPr/>
        </p:nvGrpSpPr>
        <p:grpSpPr>
          <a:xfrm>
            <a:off x="7191971" y="5288645"/>
            <a:ext cx="318500" cy="298819"/>
            <a:chOff x="7219950" y="3429000"/>
            <a:chExt cx="495300" cy="490538"/>
          </a:xfrm>
          <a:solidFill>
            <a:schemeClr val="bg1">
              <a:lumMod val="95000"/>
            </a:schemeClr>
          </a:solidFill>
        </p:grpSpPr>
        <p:sp>
          <p:nvSpPr>
            <p:cNvPr id="38" name="Freeform 32"/>
            <p:cNvSpPr>
              <a:spLocks noEditPoints="1"/>
            </p:cNvSpPr>
            <p:nvPr/>
          </p:nvSpPr>
          <p:spPr bwMode="auto">
            <a:xfrm>
              <a:off x="7219950" y="3475038"/>
              <a:ext cx="452438" cy="444500"/>
            </a:xfrm>
            <a:custGeom>
              <a:avLst/>
              <a:gdLst>
                <a:gd name="T0" fmla="*/ 84 w 118"/>
                <a:gd name="T1" fmla="*/ 3 h 116"/>
                <a:gd name="T2" fmla="*/ 77 w 118"/>
                <a:gd name="T3" fmla="*/ 0 h 116"/>
                <a:gd name="T4" fmla="*/ 70 w 118"/>
                <a:gd name="T5" fmla="*/ 3 h 116"/>
                <a:gd name="T6" fmla="*/ 64 w 118"/>
                <a:gd name="T7" fmla="*/ 9 h 116"/>
                <a:gd name="T8" fmla="*/ 61 w 118"/>
                <a:gd name="T9" fmla="*/ 16 h 116"/>
                <a:gd name="T10" fmla="*/ 62 w 118"/>
                <a:gd name="T11" fmla="*/ 21 h 116"/>
                <a:gd name="T12" fmla="*/ 8 w 118"/>
                <a:gd name="T13" fmla="*/ 43 h 116"/>
                <a:gd name="T14" fmla="*/ 1 w 118"/>
                <a:gd name="T15" fmla="*/ 51 h 116"/>
                <a:gd name="T16" fmla="*/ 5 w 118"/>
                <a:gd name="T17" fmla="*/ 62 h 116"/>
                <a:gd name="T18" fmla="*/ 55 w 118"/>
                <a:gd name="T19" fmla="*/ 112 h 116"/>
                <a:gd name="T20" fmla="*/ 64 w 118"/>
                <a:gd name="T21" fmla="*/ 116 h 116"/>
                <a:gd name="T22" fmla="*/ 64 w 118"/>
                <a:gd name="T23" fmla="*/ 116 h 116"/>
                <a:gd name="T24" fmla="*/ 66 w 118"/>
                <a:gd name="T25" fmla="*/ 116 h 116"/>
                <a:gd name="T26" fmla="*/ 75 w 118"/>
                <a:gd name="T27" fmla="*/ 108 h 116"/>
                <a:gd name="T28" fmla="*/ 96 w 118"/>
                <a:gd name="T29" fmla="*/ 55 h 116"/>
                <a:gd name="T30" fmla="*/ 102 w 118"/>
                <a:gd name="T31" fmla="*/ 57 h 116"/>
                <a:gd name="T32" fmla="*/ 109 w 118"/>
                <a:gd name="T33" fmla="*/ 54 h 116"/>
                <a:gd name="T34" fmla="*/ 115 w 118"/>
                <a:gd name="T35" fmla="*/ 48 h 116"/>
                <a:gd name="T36" fmla="*/ 118 w 118"/>
                <a:gd name="T37" fmla="*/ 41 h 116"/>
                <a:gd name="T38" fmla="*/ 115 w 118"/>
                <a:gd name="T39" fmla="*/ 34 h 116"/>
                <a:gd name="T40" fmla="*/ 84 w 118"/>
                <a:gd name="T41" fmla="*/ 3 h 116"/>
                <a:gd name="T42" fmla="*/ 68 w 118"/>
                <a:gd name="T43" fmla="*/ 105 h 116"/>
                <a:gd name="T44" fmla="*/ 65 w 118"/>
                <a:gd name="T45" fmla="*/ 108 h 116"/>
                <a:gd name="T46" fmla="*/ 64 w 118"/>
                <a:gd name="T47" fmla="*/ 108 h 116"/>
                <a:gd name="T48" fmla="*/ 61 w 118"/>
                <a:gd name="T49" fmla="*/ 107 h 116"/>
                <a:gd name="T50" fmla="*/ 10 w 118"/>
                <a:gd name="T51" fmla="*/ 56 h 116"/>
                <a:gd name="T52" fmla="*/ 9 w 118"/>
                <a:gd name="T53" fmla="*/ 53 h 116"/>
                <a:gd name="T54" fmla="*/ 11 w 118"/>
                <a:gd name="T55" fmla="*/ 50 h 116"/>
                <a:gd name="T56" fmla="*/ 36 w 118"/>
                <a:gd name="T57" fmla="*/ 40 h 116"/>
                <a:gd name="T58" fmla="*/ 87 w 118"/>
                <a:gd name="T59" fmla="*/ 58 h 116"/>
                <a:gd name="T60" fmla="*/ 68 w 118"/>
                <a:gd name="T61" fmla="*/ 105 h 116"/>
                <a:gd name="T62" fmla="*/ 109 w 118"/>
                <a:gd name="T63" fmla="*/ 42 h 116"/>
                <a:gd name="T64" fmla="*/ 103 w 118"/>
                <a:gd name="T65" fmla="*/ 48 h 116"/>
                <a:gd name="T66" fmla="*/ 100 w 118"/>
                <a:gd name="T67" fmla="*/ 48 h 116"/>
                <a:gd name="T68" fmla="*/ 93 w 118"/>
                <a:gd name="T69" fmla="*/ 41 h 116"/>
                <a:gd name="T70" fmla="*/ 88 w 118"/>
                <a:gd name="T71" fmla="*/ 55 h 116"/>
                <a:gd name="T72" fmla="*/ 88 w 118"/>
                <a:gd name="T73" fmla="*/ 54 h 116"/>
                <a:gd name="T74" fmla="*/ 53 w 118"/>
                <a:gd name="T75" fmla="*/ 39 h 116"/>
                <a:gd name="T76" fmla="*/ 42 w 118"/>
                <a:gd name="T77" fmla="*/ 38 h 116"/>
                <a:gd name="T78" fmla="*/ 76 w 118"/>
                <a:gd name="T79" fmla="*/ 24 h 116"/>
                <a:gd name="T80" fmla="*/ 70 w 118"/>
                <a:gd name="T81" fmla="*/ 17 h 116"/>
                <a:gd name="T82" fmla="*/ 70 w 118"/>
                <a:gd name="T83" fmla="*/ 14 h 116"/>
                <a:gd name="T84" fmla="*/ 75 w 118"/>
                <a:gd name="T85" fmla="*/ 9 h 116"/>
                <a:gd name="T86" fmla="*/ 78 w 118"/>
                <a:gd name="T87" fmla="*/ 9 h 116"/>
                <a:gd name="T88" fmla="*/ 109 w 118"/>
                <a:gd name="T89" fmla="*/ 39 h 116"/>
                <a:gd name="T90" fmla="*/ 109 w 118"/>
                <a:gd name="T91" fmla="*/ 42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18" h="116">
                  <a:moveTo>
                    <a:pt x="84" y="3"/>
                  </a:moveTo>
                  <a:cubicBezTo>
                    <a:pt x="82" y="1"/>
                    <a:pt x="79" y="0"/>
                    <a:pt x="77" y="0"/>
                  </a:cubicBezTo>
                  <a:cubicBezTo>
                    <a:pt x="74" y="0"/>
                    <a:pt x="71" y="1"/>
                    <a:pt x="70" y="3"/>
                  </a:cubicBezTo>
                  <a:cubicBezTo>
                    <a:pt x="64" y="9"/>
                    <a:pt x="64" y="9"/>
                    <a:pt x="64" y="9"/>
                  </a:cubicBezTo>
                  <a:cubicBezTo>
                    <a:pt x="62" y="10"/>
                    <a:pt x="61" y="13"/>
                    <a:pt x="61" y="16"/>
                  </a:cubicBezTo>
                  <a:cubicBezTo>
                    <a:pt x="61" y="18"/>
                    <a:pt x="62" y="19"/>
                    <a:pt x="62" y="21"/>
                  </a:cubicBezTo>
                  <a:cubicBezTo>
                    <a:pt x="8" y="43"/>
                    <a:pt x="8" y="43"/>
                    <a:pt x="8" y="43"/>
                  </a:cubicBezTo>
                  <a:cubicBezTo>
                    <a:pt x="5" y="44"/>
                    <a:pt x="2" y="48"/>
                    <a:pt x="1" y="51"/>
                  </a:cubicBezTo>
                  <a:cubicBezTo>
                    <a:pt x="0" y="55"/>
                    <a:pt x="2" y="59"/>
                    <a:pt x="5" y="62"/>
                  </a:cubicBezTo>
                  <a:cubicBezTo>
                    <a:pt x="55" y="112"/>
                    <a:pt x="55" y="112"/>
                    <a:pt x="55" y="112"/>
                  </a:cubicBezTo>
                  <a:cubicBezTo>
                    <a:pt x="58" y="115"/>
                    <a:pt x="61" y="116"/>
                    <a:pt x="64" y="116"/>
                  </a:cubicBezTo>
                  <a:cubicBezTo>
                    <a:pt x="64" y="116"/>
                    <a:pt x="64" y="116"/>
                    <a:pt x="64" y="116"/>
                  </a:cubicBezTo>
                  <a:cubicBezTo>
                    <a:pt x="65" y="116"/>
                    <a:pt x="66" y="116"/>
                    <a:pt x="66" y="116"/>
                  </a:cubicBezTo>
                  <a:cubicBezTo>
                    <a:pt x="70" y="115"/>
                    <a:pt x="74" y="112"/>
                    <a:pt x="75" y="108"/>
                  </a:cubicBezTo>
                  <a:cubicBezTo>
                    <a:pt x="96" y="55"/>
                    <a:pt x="96" y="55"/>
                    <a:pt x="96" y="55"/>
                  </a:cubicBezTo>
                  <a:cubicBezTo>
                    <a:pt x="98" y="56"/>
                    <a:pt x="100" y="57"/>
                    <a:pt x="102" y="57"/>
                  </a:cubicBezTo>
                  <a:cubicBezTo>
                    <a:pt x="105" y="57"/>
                    <a:pt x="107" y="56"/>
                    <a:pt x="109" y="54"/>
                  </a:cubicBezTo>
                  <a:cubicBezTo>
                    <a:pt x="115" y="48"/>
                    <a:pt x="115" y="48"/>
                    <a:pt x="115" y="48"/>
                  </a:cubicBezTo>
                  <a:cubicBezTo>
                    <a:pt x="117" y="46"/>
                    <a:pt x="118" y="44"/>
                    <a:pt x="118" y="41"/>
                  </a:cubicBezTo>
                  <a:cubicBezTo>
                    <a:pt x="118" y="38"/>
                    <a:pt x="117" y="36"/>
                    <a:pt x="115" y="34"/>
                  </a:cubicBezTo>
                  <a:lnTo>
                    <a:pt x="84" y="3"/>
                  </a:lnTo>
                  <a:close/>
                  <a:moveTo>
                    <a:pt x="68" y="105"/>
                  </a:moveTo>
                  <a:cubicBezTo>
                    <a:pt x="67" y="107"/>
                    <a:pt x="66" y="108"/>
                    <a:pt x="65" y="108"/>
                  </a:cubicBezTo>
                  <a:cubicBezTo>
                    <a:pt x="64" y="108"/>
                    <a:pt x="64" y="108"/>
                    <a:pt x="64" y="108"/>
                  </a:cubicBezTo>
                  <a:cubicBezTo>
                    <a:pt x="63" y="108"/>
                    <a:pt x="62" y="108"/>
                    <a:pt x="61" y="107"/>
                  </a:cubicBezTo>
                  <a:cubicBezTo>
                    <a:pt x="10" y="56"/>
                    <a:pt x="10" y="56"/>
                    <a:pt x="10" y="56"/>
                  </a:cubicBezTo>
                  <a:cubicBezTo>
                    <a:pt x="9" y="56"/>
                    <a:pt x="9" y="54"/>
                    <a:pt x="9" y="53"/>
                  </a:cubicBezTo>
                  <a:cubicBezTo>
                    <a:pt x="9" y="52"/>
                    <a:pt x="10" y="51"/>
                    <a:pt x="11" y="50"/>
                  </a:cubicBezTo>
                  <a:cubicBezTo>
                    <a:pt x="36" y="40"/>
                    <a:pt x="36" y="40"/>
                    <a:pt x="36" y="40"/>
                  </a:cubicBezTo>
                  <a:cubicBezTo>
                    <a:pt x="53" y="46"/>
                    <a:pt x="70" y="40"/>
                    <a:pt x="87" y="58"/>
                  </a:cubicBezTo>
                  <a:lnTo>
                    <a:pt x="68" y="105"/>
                  </a:lnTo>
                  <a:close/>
                  <a:moveTo>
                    <a:pt x="109" y="42"/>
                  </a:moveTo>
                  <a:cubicBezTo>
                    <a:pt x="103" y="48"/>
                    <a:pt x="103" y="48"/>
                    <a:pt x="103" y="48"/>
                  </a:cubicBezTo>
                  <a:cubicBezTo>
                    <a:pt x="103" y="49"/>
                    <a:pt x="101" y="49"/>
                    <a:pt x="100" y="48"/>
                  </a:cubicBezTo>
                  <a:cubicBezTo>
                    <a:pt x="93" y="41"/>
                    <a:pt x="93" y="41"/>
                    <a:pt x="93" y="41"/>
                  </a:cubicBezTo>
                  <a:cubicBezTo>
                    <a:pt x="88" y="55"/>
                    <a:pt x="88" y="55"/>
                    <a:pt x="88" y="55"/>
                  </a:cubicBezTo>
                  <a:cubicBezTo>
                    <a:pt x="88" y="54"/>
                    <a:pt x="88" y="54"/>
                    <a:pt x="88" y="54"/>
                  </a:cubicBezTo>
                  <a:cubicBezTo>
                    <a:pt x="76" y="42"/>
                    <a:pt x="64" y="41"/>
                    <a:pt x="53" y="39"/>
                  </a:cubicBezTo>
                  <a:cubicBezTo>
                    <a:pt x="49" y="39"/>
                    <a:pt x="46" y="38"/>
                    <a:pt x="42" y="38"/>
                  </a:cubicBezTo>
                  <a:cubicBezTo>
                    <a:pt x="76" y="24"/>
                    <a:pt x="76" y="24"/>
                    <a:pt x="76" y="24"/>
                  </a:cubicBezTo>
                  <a:cubicBezTo>
                    <a:pt x="70" y="17"/>
                    <a:pt x="70" y="17"/>
                    <a:pt x="70" y="17"/>
                  </a:cubicBezTo>
                  <a:cubicBezTo>
                    <a:pt x="69" y="16"/>
                    <a:pt x="69" y="15"/>
                    <a:pt x="70" y="14"/>
                  </a:cubicBezTo>
                  <a:cubicBezTo>
                    <a:pt x="75" y="9"/>
                    <a:pt x="75" y="9"/>
                    <a:pt x="75" y="9"/>
                  </a:cubicBezTo>
                  <a:cubicBezTo>
                    <a:pt x="76" y="8"/>
                    <a:pt x="77" y="8"/>
                    <a:pt x="78" y="9"/>
                  </a:cubicBezTo>
                  <a:cubicBezTo>
                    <a:pt x="109" y="39"/>
                    <a:pt x="109" y="39"/>
                    <a:pt x="109" y="39"/>
                  </a:cubicBezTo>
                  <a:cubicBezTo>
                    <a:pt x="110" y="40"/>
                    <a:pt x="110" y="42"/>
                    <a:pt x="109" y="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600">
                <a:solidFill>
                  <a:schemeClr val="bg1">
                    <a:lumMod val="95000"/>
                  </a:schemeClr>
                </a:solidFill>
                <a:latin typeface="+mn-lt"/>
              </a:endParaRPr>
            </a:p>
          </p:txBody>
        </p:sp>
        <p:sp>
          <p:nvSpPr>
            <p:cNvPr id="39" name="Freeform 33"/>
            <p:cNvSpPr>
              <a:spLocks noEditPoints="1"/>
            </p:cNvSpPr>
            <p:nvPr/>
          </p:nvSpPr>
          <p:spPr bwMode="auto">
            <a:xfrm>
              <a:off x="7439025" y="3675063"/>
              <a:ext cx="76200" cy="76200"/>
            </a:xfrm>
            <a:custGeom>
              <a:avLst/>
              <a:gdLst>
                <a:gd name="T0" fmla="*/ 10 w 20"/>
                <a:gd name="T1" fmla="*/ 20 h 20"/>
                <a:gd name="T2" fmla="*/ 20 w 20"/>
                <a:gd name="T3" fmla="*/ 10 h 20"/>
                <a:gd name="T4" fmla="*/ 10 w 20"/>
                <a:gd name="T5" fmla="*/ 0 h 20"/>
                <a:gd name="T6" fmla="*/ 0 w 20"/>
                <a:gd name="T7" fmla="*/ 10 h 20"/>
                <a:gd name="T8" fmla="*/ 10 w 20"/>
                <a:gd name="T9" fmla="*/ 20 h 20"/>
                <a:gd name="T10" fmla="*/ 10 w 20"/>
                <a:gd name="T11" fmla="*/ 4 h 20"/>
                <a:gd name="T12" fmla="*/ 16 w 20"/>
                <a:gd name="T13" fmla="*/ 10 h 20"/>
                <a:gd name="T14" fmla="*/ 10 w 20"/>
                <a:gd name="T15" fmla="*/ 16 h 20"/>
                <a:gd name="T16" fmla="*/ 4 w 20"/>
                <a:gd name="T17" fmla="*/ 10 h 20"/>
                <a:gd name="T18" fmla="*/ 10 w 20"/>
                <a:gd name="T19" fmla="*/ 4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20"/>
                  </a:moveTo>
                  <a:cubicBezTo>
                    <a:pt x="16" y="20"/>
                    <a:pt x="20" y="16"/>
                    <a:pt x="20" y="10"/>
                  </a:cubicBezTo>
                  <a:cubicBezTo>
                    <a:pt x="20" y="4"/>
                    <a:pt x="16" y="0"/>
                    <a:pt x="10" y="0"/>
                  </a:cubicBezTo>
                  <a:cubicBezTo>
                    <a:pt x="4" y="0"/>
                    <a:pt x="0" y="4"/>
                    <a:pt x="0" y="10"/>
                  </a:cubicBezTo>
                  <a:cubicBezTo>
                    <a:pt x="0" y="16"/>
                    <a:pt x="4" y="20"/>
                    <a:pt x="10" y="20"/>
                  </a:cubicBezTo>
                  <a:close/>
                  <a:moveTo>
                    <a:pt x="10" y="4"/>
                  </a:moveTo>
                  <a:cubicBezTo>
                    <a:pt x="13" y="4"/>
                    <a:pt x="16" y="7"/>
                    <a:pt x="16" y="10"/>
                  </a:cubicBezTo>
                  <a:cubicBezTo>
                    <a:pt x="16" y="13"/>
                    <a:pt x="13" y="16"/>
                    <a:pt x="10" y="16"/>
                  </a:cubicBezTo>
                  <a:cubicBezTo>
                    <a:pt x="7" y="16"/>
                    <a:pt x="4" y="13"/>
                    <a:pt x="4" y="10"/>
                  </a:cubicBezTo>
                  <a:cubicBezTo>
                    <a:pt x="4" y="7"/>
                    <a:pt x="7" y="4"/>
                    <a:pt x="1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600">
                <a:solidFill>
                  <a:schemeClr val="bg1">
                    <a:lumMod val="95000"/>
                  </a:schemeClr>
                </a:solidFill>
                <a:latin typeface="+mn-lt"/>
              </a:endParaRPr>
            </a:p>
          </p:txBody>
        </p:sp>
        <p:sp>
          <p:nvSpPr>
            <p:cNvPr id="41" name="Freeform 34"/>
            <p:cNvSpPr>
              <a:spLocks noEditPoints="1"/>
            </p:cNvSpPr>
            <p:nvPr/>
          </p:nvSpPr>
          <p:spPr bwMode="auto">
            <a:xfrm>
              <a:off x="7639050" y="3429000"/>
              <a:ext cx="76200" cy="76200"/>
            </a:xfrm>
            <a:custGeom>
              <a:avLst/>
              <a:gdLst>
                <a:gd name="T0" fmla="*/ 10 w 20"/>
                <a:gd name="T1" fmla="*/ 0 h 20"/>
                <a:gd name="T2" fmla="*/ 0 w 20"/>
                <a:gd name="T3" fmla="*/ 10 h 20"/>
                <a:gd name="T4" fmla="*/ 10 w 20"/>
                <a:gd name="T5" fmla="*/ 20 h 20"/>
                <a:gd name="T6" fmla="*/ 20 w 20"/>
                <a:gd name="T7" fmla="*/ 10 h 20"/>
                <a:gd name="T8" fmla="*/ 10 w 20"/>
                <a:gd name="T9" fmla="*/ 0 h 20"/>
                <a:gd name="T10" fmla="*/ 10 w 20"/>
                <a:gd name="T11" fmla="*/ 16 h 20"/>
                <a:gd name="T12" fmla="*/ 4 w 20"/>
                <a:gd name="T13" fmla="*/ 10 h 20"/>
                <a:gd name="T14" fmla="*/ 10 w 20"/>
                <a:gd name="T15" fmla="*/ 4 h 20"/>
                <a:gd name="T16" fmla="*/ 16 w 20"/>
                <a:gd name="T17" fmla="*/ 10 h 20"/>
                <a:gd name="T18" fmla="*/ 10 w 20"/>
                <a:gd name="T19" fmla="*/ 16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 h="20">
                  <a:moveTo>
                    <a:pt x="10" y="0"/>
                  </a:moveTo>
                  <a:cubicBezTo>
                    <a:pt x="4" y="0"/>
                    <a:pt x="0" y="4"/>
                    <a:pt x="0" y="10"/>
                  </a:cubicBezTo>
                  <a:cubicBezTo>
                    <a:pt x="0" y="16"/>
                    <a:pt x="4" y="20"/>
                    <a:pt x="10" y="20"/>
                  </a:cubicBezTo>
                  <a:cubicBezTo>
                    <a:pt x="16" y="20"/>
                    <a:pt x="20" y="16"/>
                    <a:pt x="20" y="10"/>
                  </a:cubicBezTo>
                  <a:cubicBezTo>
                    <a:pt x="20" y="4"/>
                    <a:pt x="16" y="0"/>
                    <a:pt x="10" y="0"/>
                  </a:cubicBezTo>
                  <a:close/>
                  <a:moveTo>
                    <a:pt x="10" y="16"/>
                  </a:moveTo>
                  <a:cubicBezTo>
                    <a:pt x="7" y="16"/>
                    <a:pt x="4" y="13"/>
                    <a:pt x="4" y="10"/>
                  </a:cubicBezTo>
                  <a:cubicBezTo>
                    <a:pt x="4" y="7"/>
                    <a:pt x="7" y="4"/>
                    <a:pt x="10" y="4"/>
                  </a:cubicBezTo>
                  <a:cubicBezTo>
                    <a:pt x="13" y="4"/>
                    <a:pt x="16" y="7"/>
                    <a:pt x="16" y="10"/>
                  </a:cubicBezTo>
                  <a:cubicBezTo>
                    <a:pt x="16" y="13"/>
                    <a:pt x="13" y="16"/>
                    <a:pt x="10"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600">
                <a:solidFill>
                  <a:schemeClr val="bg1">
                    <a:lumMod val="95000"/>
                  </a:schemeClr>
                </a:solidFill>
                <a:latin typeface="+mn-lt"/>
              </a:endParaRPr>
            </a:p>
          </p:txBody>
        </p:sp>
        <p:sp>
          <p:nvSpPr>
            <p:cNvPr id="42" name="Freeform 35"/>
            <p:cNvSpPr>
              <a:spLocks noEditPoints="1"/>
            </p:cNvSpPr>
            <p:nvPr/>
          </p:nvSpPr>
          <p:spPr bwMode="auto">
            <a:xfrm>
              <a:off x="7346950" y="3659188"/>
              <a:ext cx="61913" cy="61913"/>
            </a:xfrm>
            <a:custGeom>
              <a:avLst/>
              <a:gdLst>
                <a:gd name="T0" fmla="*/ 0 w 16"/>
                <a:gd name="T1" fmla="*/ 8 h 16"/>
                <a:gd name="T2" fmla="*/ 8 w 16"/>
                <a:gd name="T3" fmla="*/ 16 h 16"/>
                <a:gd name="T4" fmla="*/ 16 w 16"/>
                <a:gd name="T5" fmla="*/ 8 h 16"/>
                <a:gd name="T6" fmla="*/ 8 w 16"/>
                <a:gd name="T7" fmla="*/ 0 h 16"/>
                <a:gd name="T8" fmla="*/ 0 w 16"/>
                <a:gd name="T9" fmla="*/ 8 h 16"/>
                <a:gd name="T10" fmla="*/ 8 w 16"/>
                <a:gd name="T11" fmla="*/ 4 h 16"/>
                <a:gd name="T12" fmla="*/ 12 w 16"/>
                <a:gd name="T13" fmla="*/ 8 h 16"/>
                <a:gd name="T14" fmla="*/ 8 w 16"/>
                <a:gd name="T15" fmla="*/ 12 h 16"/>
                <a:gd name="T16" fmla="*/ 4 w 16"/>
                <a:gd name="T17" fmla="*/ 8 h 16"/>
                <a:gd name="T18" fmla="*/ 8 w 16"/>
                <a:gd name="T1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6">
                  <a:moveTo>
                    <a:pt x="0" y="8"/>
                  </a:moveTo>
                  <a:cubicBezTo>
                    <a:pt x="0" y="12"/>
                    <a:pt x="4" y="16"/>
                    <a:pt x="8" y="16"/>
                  </a:cubicBezTo>
                  <a:cubicBezTo>
                    <a:pt x="12" y="16"/>
                    <a:pt x="16" y="12"/>
                    <a:pt x="16" y="8"/>
                  </a:cubicBezTo>
                  <a:cubicBezTo>
                    <a:pt x="16" y="4"/>
                    <a:pt x="12" y="0"/>
                    <a:pt x="8" y="0"/>
                  </a:cubicBezTo>
                  <a:cubicBezTo>
                    <a:pt x="4" y="0"/>
                    <a:pt x="0" y="4"/>
                    <a:pt x="0" y="8"/>
                  </a:cubicBezTo>
                  <a:close/>
                  <a:moveTo>
                    <a:pt x="8" y="4"/>
                  </a:moveTo>
                  <a:cubicBezTo>
                    <a:pt x="10" y="4"/>
                    <a:pt x="12" y="6"/>
                    <a:pt x="12" y="8"/>
                  </a:cubicBezTo>
                  <a:cubicBezTo>
                    <a:pt x="12" y="10"/>
                    <a:pt x="10" y="12"/>
                    <a:pt x="8" y="12"/>
                  </a:cubicBezTo>
                  <a:cubicBezTo>
                    <a:pt x="6" y="12"/>
                    <a:pt x="4" y="10"/>
                    <a:pt x="4" y="8"/>
                  </a:cubicBezTo>
                  <a:cubicBezTo>
                    <a:pt x="4" y="6"/>
                    <a:pt x="6" y="4"/>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600">
                <a:solidFill>
                  <a:schemeClr val="bg1">
                    <a:lumMod val="95000"/>
                  </a:schemeClr>
                </a:solidFill>
                <a:latin typeface="+mn-lt"/>
              </a:endParaRPr>
            </a:p>
          </p:txBody>
        </p:sp>
        <p:sp>
          <p:nvSpPr>
            <p:cNvPr id="43" name="Oval 36"/>
            <p:cNvSpPr>
              <a:spLocks noChangeArrowheads="1"/>
            </p:cNvSpPr>
            <p:nvPr/>
          </p:nvSpPr>
          <p:spPr bwMode="auto">
            <a:xfrm>
              <a:off x="7408863" y="3767138"/>
              <a:ext cx="30163"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600">
                <a:solidFill>
                  <a:schemeClr val="bg1">
                    <a:lumMod val="95000"/>
                  </a:schemeClr>
                </a:solidFill>
                <a:latin typeface="+mn-lt"/>
              </a:endParaRPr>
            </a:p>
          </p:txBody>
        </p:sp>
        <p:sp>
          <p:nvSpPr>
            <p:cNvPr id="44" name="Oval 37"/>
            <p:cNvSpPr>
              <a:spLocks noChangeArrowheads="1"/>
            </p:cNvSpPr>
            <p:nvPr/>
          </p:nvSpPr>
          <p:spPr bwMode="auto">
            <a:xfrm>
              <a:off x="7653338" y="3536950"/>
              <a:ext cx="31750" cy="30163"/>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lIns="68580" tIns="34290" rIns="68580" bIns="34290"/>
            <a:lstStyle/>
            <a:p>
              <a:pPr eaLnBrk="1" fontAlgn="auto" hangingPunct="1">
                <a:spcBef>
                  <a:spcPts val="0"/>
                </a:spcBef>
                <a:spcAft>
                  <a:spcPts val="0"/>
                </a:spcAft>
                <a:defRPr/>
              </a:pPr>
              <a:endParaRPr lang="id-ID" sz="1600">
                <a:solidFill>
                  <a:schemeClr val="bg1">
                    <a:lumMod val="95000"/>
                  </a:schemeClr>
                </a:solidFill>
                <a:latin typeface="+mn-lt"/>
              </a:endParaRPr>
            </a:p>
          </p:txBody>
        </p:sp>
      </p:grpSp>
      <p:sp>
        <p:nvSpPr>
          <p:cNvPr id="30" name="TextBox 29"/>
          <p:cNvSpPr txBox="1"/>
          <p:nvPr/>
        </p:nvSpPr>
        <p:spPr>
          <a:xfrm>
            <a:off x="7669213" y="3036888"/>
            <a:ext cx="874712" cy="277812"/>
          </a:xfrm>
          <a:prstGeom prst="rect">
            <a:avLst/>
          </a:prstGeom>
          <a:noFill/>
        </p:spPr>
        <p:txBody>
          <a:bodyPr wrap="none">
            <a:spAutoFit/>
          </a:bodyPr>
          <a:lstStyle/>
          <a:p>
            <a:pPr eaLnBrk="1" fontAlgn="auto" hangingPunct="1">
              <a:spcBef>
                <a:spcPts val="0"/>
              </a:spcBef>
              <a:spcAft>
                <a:spcPts val="0"/>
              </a:spcAft>
              <a:defRPr/>
            </a:pPr>
            <a:r>
              <a:rPr lang="id-ID" sz="1200" dirty="0">
                <a:solidFill>
                  <a:schemeClr val="accent4"/>
                </a:solidFill>
                <a:latin typeface="+mn-lt"/>
              </a:rPr>
              <a:t>Content</a:t>
            </a:r>
            <a:r>
              <a:rPr lang="id-ID" sz="1200" b="1" dirty="0">
                <a:solidFill>
                  <a:schemeClr val="accent4"/>
                </a:solidFill>
                <a:latin typeface="+mn-lt"/>
              </a:rPr>
              <a:t> 01</a:t>
            </a:r>
          </a:p>
        </p:txBody>
      </p:sp>
      <p:sp>
        <p:nvSpPr>
          <p:cNvPr id="31" name="TextBox 30"/>
          <p:cNvSpPr txBox="1">
            <a:spLocks noChangeArrowheads="1"/>
          </p:cNvSpPr>
          <p:nvPr/>
        </p:nvSpPr>
        <p:spPr bwMode="auto">
          <a:xfrm>
            <a:off x="7669213" y="3251200"/>
            <a:ext cx="23637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sz="1000">
                <a:solidFill>
                  <a:srgbClr val="A6A6A6"/>
                </a:solidFill>
              </a:rPr>
              <a:t>Suitable for all category</a:t>
            </a:r>
            <a:r>
              <a:rPr lang="en-US" altLang="zh-CN" sz="1000">
                <a:solidFill>
                  <a:srgbClr val="A6A6A6"/>
                </a:solidFill>
              </a:rPr>
              <a:t>, Lorem Ipsum is not simply random text.</a:t>
            </a:r>
            <a:endParaRPr lang="en-US" altLang="zh-CN" sz="1000" b="1">
              <a:solidFill>
                <a:srgbClr val="A6A6A6"/>
              </a:solidFill>
            </a:endParaRPr>
          </a:p>
        </p:txBody>
      </p:sp>
      <p:sp>
        <p:nvSpPr>
          <p:cNvPr id="32" name="TextBox 31"/>
          <p:cNvSpPr txBox="1">
            <a:spLocks noChangeArrowheads="1"/>
          </p:cNvSpPr>
          <p:nvPr/>
        </p:nvSpPr>
        <p:spPr bwMode="auto">
          <a:xfrm>
            <a:off x="7669213" y="3713163"/>
            <a:ext cx="874712"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sz="1200">
                <a:solidFill>
                  <a:schemeClr val="accent2"/>
                </a:solidFill>
              </a:rPr>
              <a:t>Content</a:t>
            </a:r>
            <a:r>
              <a:rPr lang="id-ID" altLang="zh-CN" sz="1200" b="1">
                <a:solidFill>
                  <a:schemeClr val="accent2"/>
                </a:solidFill>
              </a:rPr>
              <a:t> 02</a:t>
            </a:r>
          </a:p>
        </p:txBody>
      </p:sp>
      <p:sp>
        <p:nvSpPr>
          <p:cNvPr id="33" name="TextBox 32"/>
          <p:cNvSpPr txBox="1">
            <a:spLocks noChangeArrowheads="1"/>
          </p:cNvSpPr>
          <p:nvPr/>
        </p:nvSpPr>
        <p:spPr bwMode="auto">
          <a:xfrm>
            <a:off x="7669213" y="3927475"/>
            <a:ext cx="23637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sz="1000">
                <a:solidFill>
                  <a:srgbClr val="A6A6A6"/>
                </a:solidFill>
              </a:rPr>
              <a:t>Suitable for all category</a:t>
            </a:r>
            <a:r>
              <a:rPr lang="en-US" altLang="zh-CN" sz="1000">
                <a:solidFill>
                  <a:srgbClr val="A6A6A6"/>
                </a:solidFill>
              </a:rPr>
              <a:t>, Lorem Ipsum is not simply random text.</a:t>
            </a:r>
            <a:endParaRPr lang="en-US" altLang="zh-CN" sz="1000" b="1">
              <a:solidFill>
                <a:srgbClr val="A6A6A6"/>
              </a:solidFill>
            </a:endParaRPr>
          </a:p>
        </p:txBody>
      </p:sp>
      <p:sp>
        <p:nvSpPr>
          <p:cNvPr id="34" name="TextBox 33"/>
          <p:cNvSpPr txBox="1">
            <a:spLocks noChangeArrowheads="1"/>
          </p:cNvSpPr>
          <p:nvPr/>
        </p:nvSpPr>
        <p:spPr bwMode="auto">
          <a:xfrm>
            <a:off x="7669213" y="4445000"/>
            <a:ext cx="874712" cy="276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sz="1200">
                <a:solidFill>
                  <a:schemeClr val="accent1"/>
                </a:solidFill>
              </a:rPr>
              <a:t>Content</a:t>
            </a:r>
            <a:r>
              <a:rPr lang="id-ID" altLang="zh-CN" sz="1200" b="1">
                <a:solidFill>
                  <a:schemeClr val="accent1"/>
                </a:solidFill>
              </a:rPr>
              <a:t> 03</a:t>
            </a:r>
          </a:p>
        </p:txBody>
      </p:sp>
      <p:sp>
        <p:nvSpPr>
          <p:cNvPr id="35" name="TextBox 34"/>
          <p:cNvSpPr txBox="1">
            <a:spLocks noChangeArrowheads="1"/>
          </p:cNvSpPr>
          <p:nvPr/>
        </p:nvSpPr>
        <p:spPr bwMode="auto">
          <a:xfrm>
            <a:off x="7669213" y="4659313"/>
            <a:ext cx="23637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sz="1000">
                <a:solidFill>
                  <a:srgbClr val="A6A6A6"/>
                </a:solidFill>
              </a:rPr>
              <a:t>Suitable for all category</a:t>
            </a:r>
            <a:r>
              <a:rPr lang="en-US" altLang="zh-CN" sz="1000">
                <a:solidFill>
                  <a:srgbClr val="A6A6A6"/>
                </a:solidFill>
              </a:rPr>
              <a:t>, Lorem Ipsum is not simply random text.</a:t>
            </a:r>
            <a:endParaRPr lang="en-US" altLang="zh-CN" sz="1000" b="1">
              <a:solidFill>
                <a:srgbClr val="A6A6A6"/>
              </a:solidFill>
            </a:endParaRPr>
          </a:p>
        </p:txBody>
      </p:sp>
      <p:sp>
        <p:nvSpPr>
          <p:cNvPr id="36" name="TextBox 35"/>
          <p:cNvSpPr txBox="1">
            <a:spLocks noChangeArrowheads="1"/>
          </p:cNvSpPr>
          <p:nvPr/>
        </p:nvSpPr>
        <p:spPr bwMode="auto">
          <a:xfrm>
            <a:off x="7669213" y="5132388"/>
            <a:ext cx="874712" cy="277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sz="1200">
                <a:solidFill>
                  <a:srgbClr val="FF0000"/>
                </a:solidFill>
              </a:rPr>
              <a:t>Content</a:t>
            </a:r>
            <a:r>
              <a:rPr lang="id-ID" altLang="zh-CN" sz="1200" b="1">
                <a:solidFill>
                  <a:srgbClr val="FF0000"/>
                </a:solidFill>
              </a:rPr>
              <a:t> 04</a:t>
            </a:r>
          </a:p>
        </p:txBody>
      </p:sp>
      <p:sp>
        <p:nvSpPr>
          <p:cNvPr id="37" name="TextBox 36"/>
          <p:cNvSpPr txBox="1">
            <a:spLocks noChangeArrowheads="1"/>
          </p:cNvSpPr>
          <p:nvPr/>
        </p:nvSpPr>
        <p:spPr bwMode="auto">
          <a:xfrm>
            <a:off x="7669213" y="5346700"/>
            <a:ext cx="2363787" cy="400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r>
              <a:rPr lang="id-ID" altLang="zh-CN" sz="1000">
                <a:solidFill>
                  <a:srgbClr val="A6A6A6"/>
                </a:solidFill>
              </a:rPr>
              <a:t>Suitable for all category</a:t>
            </a:r>
            <a:r>
              <a:rPr lang="en-US" altLang="zh-CN" sz="1000">
                <a:solidFill>
                  <a:srgbClr val="A6A6A6"/>
                </a:solidFill>
              </a:rPr>
              <a:t>, Lorem Ipsum is not simply random text.</a:t>
            </a:r>
            <a:endParaRPr lang="en-US" altLang="zh-CN" sz="1000" b="1">
              <a:solidFill>
                <a:srgbClr val="A6A6A6"/>
              </a:solidFill>
            </a:endParaRPr>
          </a:p>
        </p:txBody>
      </p:sp>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FB6248D1-A068-484C-9539-195543FD8CB6}"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96</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38" name="Content Placeholder 2"/>
          <p:cNvSpPr txBox="1">
            <a:spLocks/>
          </p:cNvSpPr>
          <p:nvPr/>
        </p:nvSpPr>
        <p:spPr>
          <a:xfrm>
            <a:off x="6716713" y="2219325"/>
            <a:ext cx="4435475" cy="741363"/>
          </a:xfrm>
          <a:prstGeom prst="rect">
            <a:avLst/>
          </a:prstGeom>
        </p:spPr>
        <p:txBody>
          <a:bodyPr>
            <a:normAutofit fontScale="92500" lnSpcReduction="20000"/>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id-ID" sz="3000" dirty="0" smtClean="0">
                <a:solidFill>
                  <a:schemeClr val="bg1">
                    <a:lumMod val="95000"/>
                  </a:schemeClr>
                </a:solidFill>
              </a:rPr>
              <a:t>Social Media Community</a:t>
            </a:r>
          </a:p>
          <a:p>
            <a:pPr marL="0" indent="0" fontAlgn="auto">
              <a:spcAft>
                <a:spcPts val="0"/>
              </a:spcAft>
              <a:buFont typeface="Arial" pitchFamily="34" charset="0"/>
              <a:buNone/>
              <a:defRPr/>
            </a:pPr>
            <a:r>
              <a:rPr lang="en-US" sz="1200" dirty="0" err="1" smtClean="0">
                <a:solidFill>
                  <a:schemeClr val="bg1">
                    <a:lumMod val="75000"/>
                  </a:schemeClr>
                </a:solidFill>
              </a:rPr>
              <a:t>Lorem</a:t>
            </a:r>
            <a:r>
              <a:rPr lang="en-US" sz="1200" dirty="0" smtClean="0">
                <a:solidFill>
                  <a:schemeClr val="bg1">
                    <a:lumMod val="75000"/>
                  </a:schemeClr>
                </a:solidFill>
              </a:rPr>
              <a:t> </a:t>
            </a:r>
            <a:r>
              <a:rPr lang="en-US" sz="1200" dirty="0">
                <a:solidFill>
                  <a:schemeClr val="bg1">
                    <a:lumMod val="75000"/>
                  </a:schemeClr>
                </a:solidFill>
              </a:rPr>
              <a:t>ipsum dolor sit amet, consectetur adipiscing elit. Fusce suscipit neque non libero aliquam, ut facilisis lacus </a:t>
            </a:r>
            <a:r>
              <a:rPr lang="en-US" sz="1200" dirty="0" err="1">
                <a:solidFill>
                  <a:schemeClr val="bg1">
                    <a:lumMod val="75000"/>
                  </a:schemeClr>
                </a:solidFill>
              </a:rPr>
              <a:t>pretium</a:t>
            </a:r>
            <a:r>
              <a:rPr lang="en-US" sz="1200" dirty="0" smtClean="0">
                <a:solidFill>
                  <a:schemeClr val="bg1">
                    <a:lumMod val="75000"/>
                  </a:schemeClr>
                </a:solidFill>
              </a:rPr>
              <a:t>.</a:t>
            </a:r>
            <a:endParaRPr lang="en-US" sz="1200" dirty="0">
              <a:solidFill>
                <a:schemeClr val="bg1">
                  <a:lumMod val="75000"/>
                </a:schemeClr>
              </a:solidFill>
            </a:endParaRP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4" fill="hold" nodeType="withEffect">
                                  <p:stCondLst>
                                    <p:cond delay="500"/>
                                  </p:stCondLst>
                                  <p:childTnLst>
                                    <p:set>
                                      <p:cBhvr>
                                        <p:cTn id="22" dur="1" fill="hold">
                                          <p:stCondLst>
                                            <p:cond delay="0"/>
                                          </p:stCondLst>
                                        </p:cTn>
                                        <p:tgtEl>
                                          <p:spTgt spid="17"/>
                                        </p:tgtEl>
                                        <p:attrNameLst>
                                          <p:attrName>style.visibility</p:attrName>
                                        </p:attrNameLst>
                                      </p:cBhvr>
                                      <p:to>
                                        <p:strVal val="visible"/>
                                      </p:to>
                                    </p:set>
                                    <p:animEffect transition="in" filter="wipe(down)">
                                      <p:cBhvr>
                                        <p:cTn id="23" dur="1000"/>
                                        <p:tgtEl>
                                          <p:spTgt spid="17"/>
                                        </p:tgtEl>
                                      </p:cBhvr>
                                    </p:animEffect>
                                  </p:childTnLst>
                                </p:cTn>
                              </p:par>
                              <p:par>
                                <p:cTn id="24" presetID="22" presetClass="entr" presetSubtype="4" fill="hold" nodeType="withEffect">
                                  <p:stCondLst>
                                    <p:cond delay="1450"/>
                                  </p:stCondLst>
                                  <p:childTnLst>
                                    <p:set>
                                      <p:cBhvr>
                                        <p:cTn id="25" dur="1" fill="hold">
                                          <p:stCondLst>
                                            <p:cond delay="0"/>
                                          </p:stCondLst>
                                        </p:cTn>
                                        <p:tgtEl>
                                          <p:spTgt spid="18"/>
                                        </p:tgtEl>
                                        <p:attrNameLst>
                                          <p:attrName>style.visibility</p:attrName>
                                        </p:attrNameLst>
                                      </p:cBhvr>
                                      <p:to>
                                        <p:strVal val="visible"/>
                                      </p:to>
                                    </p:set>
                                    <p:animEffect transition="in" filter="wipe(down)">
                                      <p:cBhvr>
                                        <p:cTn id="26" dur="1000"/>
                                        <p:tgtEl>
                                          <p:spTgt spid="18"/>
                                        </p:tgtEl>
                                      </p:cBhvr>
                                    </p:animEffect>
                                  </p:childTnLst>
                                </p:cTn>
                              </p:par>
                              <p:par>
                                <p:cTn id="27" presetID="22" presetClass="entr" presetSubtype="4" fill="hold" nodeType="withEffect">
                                  <p:stCondLst>
                                    <p:cond delay="1450"/>
                                  </p:stCondLst>
                                  <p:childTnLst>
                                    <p:set>
                                      <p:cBhvr>
                                        <p:cTn id="28" dur="1" fill="hold">
                                          <p:stCondLst>
                                            <p:cond delay="0"/>
                                          </p:stCondLst>
                                        </p:cTn>
                                        <p:tgtEl>
                                          <p:spTgt spid="19"/>
                                        </p:tgtEl>
                                        <p:attrNameLst>
                                          <p:attrName>style.visibility</p:attrName>
                                        </p:attrNameLst>
                                      </p:cBhvr>
                                      <p:to>
                                        <p:strVal val="visible"/>
                                      </p:to>
                                    </p:set>
                                    <p:animEffect transition="in" filter="wipe(down)">
                                      <p:cBhvr>
                                        <p:cTn id="29" dur="1000"/>
                                        <p:tgtEl>
                                          <p:spTgt spid="19"/>
                                        </p:tgtEl>
                                      </p:cBhvr>
                                    </p:animEffect>
                                  </p:childTnLst>
                                </p:cTn>
                              </p:par>
                              <p:par>
                                <p:cTn id="30" presetID="22" presetClass="entr" presetSubtype="4" fill="hold" nodeType="withEffect">
                                  <p:stCondLst>
                                    <p:cond delay="1450"/>
                                  </p:stCondLst>
                                  <p:childTnLst>
                                    <p:set>
                                      <p:cBhvr>
                                        <p:cTn id="31" dur="1" fill="hold">
                                          <p:stCondLst>
                                            <p:cond delay="0"/>
                                          </p:stCondLst>
                                        </p:cTn>
                                        <p:tgtEl>
                                          <p:spTgt spid="20"/>
                                        </p:tgtEl>
                                        <p:attrNameLst>
                                          <p:attrName>style.visibility</p:attrName>
                                        </p:attrNameLst>
                                      </p:cBhvr>
                                      <p:to>
                                        <p:strVal val="visible"/>
                                      </p:to>
                                    </p:set>
                                    <p:animEffect transition="in" filter="wipe(down)">
                                      <p:cBhvr>
                                        <p:cTn id="32" dur="1000"/>
                                        <p:tgtEl>
                                          <p:spTgt spid="20"/>
                                        </p:tgtEl>
                                      </p:cBhvr>
                                    </p:animEffect>
                                  </p:childTnLst>
                                </p:cTn>
                              </p:par>
                            </p:childTnLst>
                          </p:cTn>
                        </p:par>
                        <p:par>
                          <p:cTn id="33" fill="hold" nodeType="afterGroup">
                            <p:stCondLst>
                              <p:cond delay="3750"/>
                            </p:stCondLst>
                            <p:childTnLst>
                              <p:par>
                                <p:cTn id="34" presetID="10" presetClass="entr" presetSubtype="0" fill="hold" grpId="0" nodeType="afterEffect">
                                  <p:stCondLst>
                                    <p:cond delay="0"/>
                                  </p:stCondLst>
                                  <p:childTnLst>
                                    <p:set>
                                      <p:cBhvr>
                                        <p:cTn id="35" dur="1" fill="hold">
                                          <p:stCondLst>
                                            <p:cond delay="0"/>
                                          </p:stCondLst>
                                        </p:cTn>
                                        <p:tgtEl>
                                          <p:spTgt spid="438"/>
                                        </p:tgtEl>
                                        <p:attrNameLst>
                                          <p:attrName>style.visibility</p:attrName>
                                        </p:attrNameLst>
                                      </p:cBhvr>
                                      <p:to>
                                        <p:strVal val="visible"/>
                                      </p:to>
                                    </p:set>
                                    <p:animEffect transition="in" filter="fade">
                                      <p:cBhvr>
                                        <p:cTn id="36" dur="500"/>
                                        <p:tgtEl>
                                          <p:spTgt spid="438"/>
                                        </p:tgtEl>
                                      </p:cBhvr>
                                    </p:animEffect>
                                  </p:childTnLst>
                                </p:cTn>
                              </p:par>
                              <p:par>
                                <p:cTn id="37" presetID="22" presetClass="entr" presetSubtype="8" fill="hold" grpId="0" nodeType="withEffect">
                                  <p:stCondLst>
                                    <p:cond delay="500"/>
                                  </p:stCondLst>
                                  <p:childTnLst>
                                    <p:set>
                                      <p:cBhvr>
                                        <p:cTn id="38" dur="1" fill="hold">
                                          <p:stCondLst>
                                            <p:cond delay="0"/>
                                          </p:stCondLst>
                                        </p:cTn>
                                        <p:tgtEl>
                                          <p:spTgt spid="21"/>
                                        </p:tgtEl>
                                        <p:attrNameLst>
                                          <p:attrName>style.visibility</p:attrName>
                                        </p:attrNameLst>
                                      </p:cBhvr>
                                      <p:to>
                                        <p:strVal val="visible"/>
                                      </p:to>
                                    </p:set>
                                    <p:animEffect transition="in" filter="wipe(left)">
                                      <p:cBhvr>
                                        <p:cTn id="39" dur="750"/>
                                        <p:tgtEl>
                                          <p:spTgt spid="21"/>
                                        </p:tgtEl>
                                      </p:cBhvr>
                                    </p:animEffect>
                                  </p:childTnLst>
                                </p:cTn>
                              </p:par>
                              <p:par>
                                <p:cTn id="40" presetID="22" presetClass="entr" presetSubtype="8" fill="hold" grpId="0" nodeType="withEffect">
                                  <p:stCondLst>
                                    <p:cond delay="500"/>
                                  </p:stCondLst>
                                  <p:childTnLst>
                                    <p:set>
                                      <p:cBhvr>
                                        <p:cTn id="41" dur="1" fill="hold">
                                          <p:stCondLst>
                                            <p:cond delay="0"/>
                                          </p:stCondLst>
                                        </p:cTn>
                                        <p:tgtEl>
                                          <p:spTgt spid="22"/>
                                        </p:tgtEl>
                                        <p:attrNameLst>
                                          <p:attrName>style.visibility</p:attrName>
                                        </p:attrNameLst>
                                      </p:cBhvr>
                                      <p:to>
                                        <p:strVal val="visible"/>
                                      </p:to>
                                    </p:set>
                                    <p:animEffect transition="in" filter="wipe(left)">
                                      <p:cBhvr>
                                        <p:cTn id="42" dur="750"/>
                                        <p:tgtEl>
                                          <p:spTgt spid="22"/>
                                        </p:tgtEl>
                                      </p:cBhvr>
                                    </p:animEffect>
                                  </p:childTnLst>
                                </p:cTn>
                              </p:par>
                              <p:par>
                                <p:cTn id="43" presetID="22" presetClass="entr" presetSubtype="8" fill="hold" grpId="0" nodeType="withEffect">
                                  <p:stCondLst>
                                    <p:cond delay="500"/>
                                  </p:stCondLst>
                                  <p:childTnLst>
                                    <p:set>
                                      <p:cBhvr>
                                        <p:cTn id="44" dur="1" fill="hold">
                                          <p:stCondLst>
                                            <p:cond delay="0"/>
                                          </p:stCondLst>
                                        </p:cTn>
                                        <p:tgtEl>
                                          <p:spTgt spid="23"/>
                                        </p:tgtEl>
                                        <p:attrNameLst>
                                          <p:attrName>style.visibility</p:attrName>
                                        </p:attrNameLst>
                                      </p:cBhvr>
                                      <p:to>
                                        <p:strVal val="visible"/>
                                      </p:to>
                                    </p:set>
                                    <p:animEffect transition="in" filter="wipe(left)">
                                      <p:cBhvr>
                                        <p:cTn id="45" dur="750"/>
                                        <p:tgtEl>
                                          <p:spTgt spid="23"/>
                                        </p:tgtEl>
                                      </p:cBhvr>
                                    </p:animEffect>
                                  </p:childTnLst>
                                </p:cTn>
                              </p:par>
                              <p:par>
                                <p:cTn id="46" presetID="22" presetClass="entr" presetSubtype="8" fill="hold" grpId="0" nodeType="withEffect">
                                  <p:stCondLst>
                                    <p:cond delay="500"/>
                                  </p:stCondLst>
                                  <p:childTnLst>
                                    <p:set>
                                      <p:cBhvr>
                                        <p:cTn id="47" dur="1" fill="hold">
                                          <p:stCondLst>
                                            <p:cond delay="0"/>
                                          </p:stCondLst>
                                        </p:cTn>
                                        <p:tgtEl>
                                          <p:spTgt spid="24"/>
                                        </p:tgtEl>
                                        <p:attrNameLst>
                                          <p:attrName>style.visibility</p:attrName>
                                        </p:attrNameLst>
                                      </p:cBhvr>
                                      <p:to>
                                        <p:strVal val="visible"/>
                                      </p:to>
                                    </p:set>
                                    <p:animEffect transition="in" filter="wipe(left)">
                                      <p:cBhvr>
                                        <p:cTn id="48" dur="750"/>
                                        <p:tgtEl>
                                          <p:spTgt spid="24"/>
                                        </p:tgtEl>
                                      </p:cBhvr>
                                    </p:animEffect>
                                  </p:childTnLst>
                                </p:cTn>
                              </p:par>
                              <p:par>
                                <p:cTn id="49" presetID="22" presetClass="entr" presetSubtype="8" fill="hold" nodeType="withEffect">
                                  <p:stCondLst>
                                    <p:cond delay="500"/>
                                  </p:stCondLst>
                                  <p:childTnLst>
                                    <p:set>
                                      <p:cBhvr>
                                        <p:cTn id="50" dur="1" fill="hold">
                                          <p:stCondLst>
                                            <p:cond delay="0"/>
                                          </p:stCondLst>
                                        </p:cTn>
                                        <p:tgtEl>
                                          <p:spTgt spid="25"/>
                                        </p:tgtEl>
                                        <p:attrNameLst>
                                          <p:attrName>style.visibility</p:attrName>
                                        </p:attrNameLst>
                                      </p:cBhvr>
                                      <p:to>
                                        <p:strVal val="visible"/>
                                      </p:to>
                                    </p:set>
                                    <p:animEffect transition="in" filter="wipe(left)">
                                      <p:cBhvr>
                                        <p:cTn id="51" dur="750"/>
                                        <p:tgtEl>
                                          <p:spTgt spid="25"/>
                                        </p:tgtEl>
                                      </p:cBhvr>
                                    </p:animEffect>
                                  </p:childTnLst>
                                </p:cTn>
                              </p:par>
                              <p:par>
                                <p:cTn id="52" presetID="22" presetClass="entr" presetSubtype="8" fill="hold" nodeType="withEffect">
                                  <p:stCondLst>
                                    <p:cond delay="500"/>
                                  </p:stCondLst>
                                  <p:childTnLst>
                                    <p:set>
                                      <p:cBhvr>
                                        <p:cTn id="53" dur="1" fill="hold">
                                          <p:stCondLst>
                                            <p:cond delay="0"/>
                                          </p:stCondLst>
                                        </p:cTn>
                                        <p:tgtEl>
                                          <p:spTgt spid="26"/>
                                        </p:tgtEl>
                                        <p:attrNameLst>
                                          <p:attrName>style.visibility</p:attrName>
                                        </p:attrNameLst>
                                      </p:cBhvr>
                                      <p:to>
                                        <p:strVal val="visible"/>
                                      </p:to>
                                    </p:set>
                                    <p:animEffect transition="in" filter="wipe(left)">
                                      <p:cBhvr>
                                        <p:cTn id="54" dur="750"/>
                                        <p:tgtEl>
                                          <p:spTgt spid="26"/>
                                        </p:tgtEl>
                                      </p:cBhvr>
                                    </p:animEffect>
                                  </p:childTnLst>
                                </p:cTn>
                              </p:par>
                              <p:par>
                                <p:cTn id="55" presetID="22" presetClass="entr" presetSubtype="8" fill="hold" nodeType="withEffect">
                                  <p:stCondLst>
                                    <p:cond delay="500"/>
                                  </p:stCondLst>
                                  <p:childTnLst>
                                    <p:set>
                                      <p:cBhvr>
                                        <p:cTn id="56" dur="1" fill="hold">
                                          <p:stCondLst>
                                            <p:cond delay="0"/>
                                          </p:stCondLst>
                                        </p:cTn>
                                        <p:tgtEl>
                                          <p:spTgt spid="27"/>
                                        </p:tgtEl>
                                        <p:attrNameLst>
                                          <p:attrName>style.visibility</p:attrName>
                                        </p:attrNameLst>
                                      </p:cBhvr>
                                      <p:to>
                                        <p:strVal val="visible"/>
                                      </p:to>
                                    </p:set>
                                    <p:animEffect transition="in" filter="wipe(left)">
                                      <p:cBhvr>
                                        <p:cTn id="57" dur="750"/>
                                        <p:tgtEl>
                                          <p:spTgt spid="27"/>
                                        </p:tgtEl>
                                      </p:cBhvr>
                                    </p:animEffect>
                                  </p:childTnLst>
                                </p:cTn>
                              </p:par>
                              <p:par>
                                <p:cTn id="58" presetID="22" presetClass="entr" presetSubtype="8" fill="hold" nodeType="withEffect">
                                  <p:stCondLst>
                                    <p:cond delay="500"/>
                                  </p:stCondLst>
                                  <p:childTnLst>
                                    <p:set>
                                      <p:cBhvr>
                                        <p:cTn id="59" dur="1" fill="hold">
                                          <p:stCondLst>
                                            <p:cond delay="0"/>
                                          </p:stCondLst>
                                        </p:cTn>
                                        <p:tgtEl>
                                          <p:spTgt spid="28"/>
                                        </p:tgtEl>
                                        <p:attrNameLst>
                                          <p:attrName>style.visibility</p:attrName>
                                        </p:attrNameLst>
                                      </p:cBhvr>
                                      <p:to>
                                        <p:strVal val="visible"/>
                                      </p:to>
                                    </p:set>
                                    <p:animEffect transition="in" filter="wipe(left)">
                                      <p:cBhvr>
                                        <p:cTn id="60" dur="750"/>
                                        <p:tgtEl>
                                          <p:spTgt spid="28"/>
                                        </p:tgtEl>
                                      </p:cBhvr>
                                    </p:animEffect>
                                  </p:childTnLst>
                                </p:cTn>
                              </p:par>
                              <p:par>
                                <p:cTn id="61" presetID="22" presetClass="entr" presetSubtype="8" fill="hold" grpId="0" nodeType="withEffect">
                                  <p:stCondLst>
                                    <p:cond delay="500"/>
                                  </p:stCondLst>
                                  <p:childTnLst>
                                    <p:set>
                                      <p:cBhvr>
                                        <p:cTn id="62" dur="1" fill="hold">
                                          <p:stCondLst>
                                            <p:cond delay="0"/>
                                          </p:stCondLst>
                                        </p:cTn>
                                        <p:tgtEl>
                                          <p:spTgt spid="30"/>
                                        </p:tgtEl>
                                        <p:attrNameLst>
                                          <p:attrName>style.visibility</p:attrName>
                                        </p:attrNameLst>
                                      </p:cBhvr>
                                      <p:to>
                                        <p:strVal val="visible"/>
                                      </p:to>
                                    </p:set>
                                    <p:animEffect transition="in" filter="wipe(left)">
                                      <p:cBhvr>
                                        <p:cTn id="63" dur="750"/>
                                        <p:tgtEl>
                                          <p:spTgt spid="30"/>
                                        </p:tgtEl>
                                      </p:cBhvr>
                                    </p:animEffect>
                                  </p:childTnLst>
                                </p:cTn>
                              </p:par>
                              <p:par>
                                <p:cTn id="64" presetID="22" presetClass="entr" presetSubtype="8" fill="hold" grpId="0" nodeType="withEffect">
                                  <p:stCondLst>
                                    <p:cond delay="500"/>
                                  </p:stCondLst>
                                  <p:childTnLst>
                                    <p:set>
                                      <p:cBhvr>
                                        <p:cTn id="65" dur="1" fill="hold">
                                          <p:stCondLst>
                                            <p:cond delay="0"/>
                                          </p:stCondLst>
                                        </p:cTn>
                                        <p:tgtEl>
                                          <p:spTgt spid="31"/>
                                        </p:tgtEl>
                                        <p:attrNameLst>
                                          <p:attrName>style.visibility</p:attrName>
                                        </p:attrNameLst>
                                      </p:cBhvr>
                                      <p:to>
                                        <p:strVal val="visible"/>
                                      </p:to>
                                    </p:set>
                                    <p:animEffect transition="in" filter="wipe(left)">
                                      <p:cBhvr>
                                        <p:cTn id="66" dur="750"/>
                                        <p:tgtEl>
                                          <p:spTgt spid="31"/>
                                        </p:tgtEl>
                                      </p:cBhvr>
                                    </p:animEffect>
                                  </p:childTnLst>
                                </p:cTn>
                              </p:par>
                              <p:par>
                                <p:cTn id="67" presetID="22" presetClass="entr" presetSubtype="8" fill="hold" grpId="0" nodeType="withEffect">
                                  <p:stCondLst>
                                    <p:cond delay="500"/>
                                  </p:stCondLst>
                                  <p:childTnLst>
                                    <p:set>
                                      <p:cBhvr>
                                        <p:cTn id="68" dur="1" fill="hold">
                                          <p:stCondLst>
                                            <p:cond delay="0"/>
                                          </p:stCondLst>
                                        </p:cTn>
                                        <p:tgtEl>
                                          <p:spTgt spid="32"/>
                                        </p:tgtEl>
                                        <p:attrNameLst>
                                          <p:attrName>style.visibility</p:attrName>
                                        </p:attrNameLst>
                                      </p:cBhvr>
                                      <p:to>
                                        <p:strVal val="visible"/>
                                      </p:to>
                                    </p:set>
                                    <p:animEffect transition="in" filter="wipe(left)">
                                      <p:cBhvr>
                                        <p:cTn id="69" dur="750"/>
                                        <p:tgtEl>
                                          <p:spTgt spid="32"/>
                                        </p:tgtEl>
                                      </p:cBhvr>
                                    </p:animEffect>
                                  </p:childTnLst>
                                </p:cTn>
                              </p:par>
                              <p:par>
                                <p:cTn id="70" presetID="22" presetClass="entr" presetSubtype="8" fill="hold" grpId="0" nodeType="withEffect">
                                  <p:stCondLst>
                                    <p:cond delay="500"/>
                                  </p:stCondLst>
                                  <p:childTnLst>
                                    <p:set>
                                      <p:cBhvr>
                                        <p:cTn id="71" dur="1" fill="hold">
                                          <p:stCondLst>
                                            <p:cond delay="0"/>
                                          </p:stCondLst>
                                        </p:cTn>
                                        <p:tgtEl>
                                          <p:spTgt spid="33"/>
                                        </p:tgtEl>
                                        <p:attrNameLst>
                                          <p:attrName>style.visibility</p:attrName>
                                        </p:attrNameLst>
                                      </p:cBhvr>
                                      <p:to>
                                        <p:strVal val="visible"/>
                                      </p:to>
                                    </p:set>
                                    <p:animEffect transition="in" filter="wipe(left)">
                                      <p:cBhvr>
                                        <p:cTn id="72" dur="750"/>
                                        <p:tgtEl>
                                          <p:spTgt spid="33"/>
                                        </p:tgtEl>
                                      </p:cBhvr>
                                    </p:animEffect>
                                  </p:childTnLst>
                                </p:cTn>
                              </p:par>
                              <p:par>
                                <p:cTn id="73" presetID="22" presetClass="entr" presetSubtype="8" fill="hold" grpId="0" nodeType="withEffect">
                                  <p:stCondLst>
                                    <p:cond delay="500"/>
                                  </p:stCondLst>
                                  <p:childTnLst>
                                    <p:set>
                                      <p:cBhvr>
                                        <p:cTn id="74" dur="1" fill="hold">
                                          <p:stCondLst>
                                            <p:cond delay="0"/>
                                          </p:stCondLst>
                                        </p:cTn>
                                        <p:tgtEl>
                                          <p:spTgt spid="34"/>
                                        </p:tgtEl>
                                        <p:attrNameLst>
                                          <p:attrName>style.visibility</p:attrName>
                                        </p:attrNameLst>
                                      </p:cBhvr>
                                      <p:to>
                                        <p:strVal val="visible"/>
                                      </p:to>
                                    </p:set>
                                    <p:animEffect transition="in" filter="wipe(left)">
                                      <p:cBhvr>
                                        <p:cTn id="75" dur="750"/>
                                        <p:tgtEl>
                                          <p:spTgt spid="34"/>
                                        </p:tgtEl>
                                      </p:cBhvr>
                                    </p:animEffect>
                                  </p:childTnLst>
                                </p:cTn>
                              </p:par>
                              <p:par>
                                <p:cTn id="76" presetID="22" presetClass="entr" presetSubtype="8" fill="hold" grpId="0" nodeType="withEffect">
                                  <p:stCondLst>
                                    <p:cond delay="500"/>
                                  </p:stCondLst>
                                  <p:childTnLst>
                                    <p:set>
                                      <p:cBhvr>
                                        <p:cTn id="77" dur="1" fill="hold">
                                          <p:stCondLst>
                                            <p:cond delay="0"/>
                                          </p:stCondLst>
                                        </p:cTn>
                                        <p:tgtEl>
                                          <p:spTgt spid="35"/>
                                        </p:tgtEl>
                                        <p:attrNameLst>
                                          <p:attrName>style.visibility</p:attrName>
                                        </p:attrNameLst>
                                      </p:cBhvr>
                                      <p:to>
                                        <p:strVal val="visible"/>
                                      </p:to>
                                    </p:set>
                                    <p:animEffect transition="in" filter="wipe(left)">
                                      <p:cBhvr>
                                        <p:cTn id="78" dur="750"/>
                                        <p:tgtEl>
                                          <p:spTgt spid="35"/>
                                        </p:tgtEl>
                                      </p:cBhvr>
                                    </p:animEffect>
                                  </p:childTnLst>
                                </p:cTn>
                              </p:par>
                              <p:par>
                                <p:cTn id="79" presetID="22" presetClass="entr" presetSubtype="8" fill="hold" grpId="0" nodeType="withEffect">
                                  <p:stCondLst>
                                    <p:cond delay="500"/>
                                  </p:stCondLst>
                                  <p:childTnLst>
                                    <p:set>
                                      <p:cBhvr>
                                        <p:cTn id="80" dur="1" fill="hold">
                                          <p:stCondLst>
                                            <p:cond delay="0"/>
                                          </p:stCondLst>
                                        </p:cTn>
                                        <p:tgtEl>
                                          <p:spTgt spid="36"/>
                                        </p:tgtEl>
                                        <p:attrNameLst>
                                          <p:attrName>style.visibility</p:attrName>
                                        </p:attrNameLst>
                                      </p:cBhvr>
                                      <p:to>
                                        <p:strVal val="visible"/>
                                      </p:to>
                                    </p:set>
                                    <p:animEffect transition="in" filter="wipe(left)">
                                      <p:cBhvr>
                                        <p:cTn id="81" dur="750"/>
                                        <p:tgtEl>
                                          <p:spTgt spid="36"/>
                                        </p:tgtEl>
                                      </p:cBhvr>
                                    </p:animEffect>
                                  </p:childTnLst>
                                </p:cTn>
                              </p:par>
                              <p:par>
                                <p:cTn id="82" presetID="22" presetClass="entr" presetSubtype="8" fill="hold" grpId="0" nodeType="withEffect">
                                  <p:stCondLst>
                                    <p:cond delay="500"/>
                                  </p:stCondLst>
                                  <p:childTnLst>
                                    <p:set>
                                      <p:cBhvr>
                                        <p:cTn id="83" dur="1" fill="hold">
                                          <p:stCondLst>
                                            <p:cond delay="0"/>
                                          </p:stCondLst>
                                        </p:cTn>
                                        <p:tgtEl>
                                          <p:spTgt spid="37"/>
                                        </p:tgtEl>
                                        <p:attrNameLst>
                                          <p:attrName>style.visibility</p:attrName>
                                        </p:attrNameLst>
                                      </p:cBhvr>
                                      <p:to>
                                        <p:strVal val="visible"/>
                                      </p:to>
                                    </p:set>
                                    <p:animEffect transition="in" filter="wipe(left)">
                                      <p:cBhvr>
                                        <p:cTn id="84" dur="75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2" grpId="0" animBg="1"/>
      <p:bldP spid="23" grpId="0" animBg="1"/>
      <p:bldP spid="24" grpId="0" animBg="1"/>
      <p:bldP spid="30" grpId="0"/>
      <p:bldP spid="31" grpId="0"/>
      <p:bldP spid="32" grpId="0"/>
      <p:bldP spid="33" grpId="0"/>
      <p:bldP spid="34" grpId="0"/>
      <p:bldP spid="35" grpId="0"/>
      <p:bldP spid="36" grpId="0"/>
      <p:bldP spid="37" grpId="0"/>
      <p:bldP spid="29" grpId="0" animBg="1"/>
      <p:bldP spid="40" grpId="0" build="p"/>
      <p:bldP spid="410" grpId="0" build="p"/>
      <p:bldP spid="438"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a:grpSpLocks/>
          </p:cNvGrpSpPr>
          <p:nvPr/>
        </p:nvGrpSpPr>
        <p:grpSpPr bwMode="auto">
          <a:xfrm>
            <a:off x="-14288" y="2717800"/>
            <a:ext cx="5022851" cy="792163"/>
            <a:chOff x="-13854" y="2717548"/>
            <a:chExt cx="5022914" cy="791818"/>
          </a:xfrm>
        </p:grpSpPr>
        <p:grpSp>
          <p:nvGrpSpPr>
            <p:cNvPr id="100471" name="Group 43"/>
            <p:cNvGrpSpPr>
              <a:grpSpLocks/>
            </p:cNvGrpSpPr>
            <p:nvPr/>
          </p:nvGrpSpPr>
          <p:grpSpPr bwMode="auto">
            <a:xfrm>
              <a:off x="-13854" y="2736725"/>
              <a:ext cx="5022914" cy="772641"/>
              <a:chOff x="2372379" y="2199623"/>
              <a:chExt cx="3409948" cy="524529"/>
            </a:xfrm>
          </p:grpSpPr>
          <p:sp>
            <p:nvSpPr>
              <p:cNvPr id="46" name="Flowchart: Delay 45"/>
              <p:cNvSpPr/>
              <p:nvPr/>
            </p:nvSpPr>
            <p:spPr>
              <a:xfrm>
                <a:off x="5257471" y="2199531"/>
                <a:ext cx="524856" cy="524621"/>
              </a:xfrm>
              <a:prstGeom prst="flowChartDelay">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47" name="Rectangle 46"/>
              <p:cNvSpPr/>
              <p:nvPr/>
            </p:nvSpPr>
            <p:spPr>
              <a:xfrm>
                <a:off x="2372379" y="2199531"/>
                <a:ext cx="2885092" cy="524621"/>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grpSp>
        <p:sp>
          <p:nvSpPr>
            <p:cNvPr id="100472" name="TextBox 252"/>
            <p:cNvSpPr txBox="1">
              <a:spLocks noChangeArrowheads="1"/>
            </p:cNvSpPr>
            <p:nvPr/>
          </p:nvSpPr>
          <p:spPr bwMode="auto">
            <a:xfrm>
              <a:off x="4299438" y="2717548"/>
              <a:ext cx="355604" cy="6458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id-ID" altLang="zh-CN" sz="3600">
                  <a:solidFill>
                    <a:srgbClr val="F2F2F2"/>
                  </a:solidFill>
                  <a:latin typeface="FontAwesome" pitchFamily="2" charset="0"/>
                </a:rPr>
                <a:t></a:t>
              </a:r>
            </a:p>
          </p:txBody>
        </p:sp>
      </p:grpSp>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EB0875A9-C3FB-4191-BA0E-5FBCAF5E3C12}"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97</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768350" y="330200"/>
            <a:ext cx="6034088"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Social Network Use</a:t>
            </a:r>
            <a:endParaRPr lang="en-US" altLang="zh-CN" sz="3600">
              <a:solidFill>
                <a:srgbClr val="767171"/>
              </a:solidFill>
              <a:latin typeface="Calibri Light" pitchFamily="34" charset="0"/>
            </a:endParaRPr>
          </a:p>
        </p:txBody>
      </p:sp>
      <p:sp>
        <p:nvSpPr>
          <p:cNvPr id="412" name="Title 1"/>
          <p:cNvSpPr txBox="1">
            <a:spLocks/>
          </p:cNvSpPr>
          <p:nvPr/>
        </p:nvSpPr>
        <p:spPr>
          <a:xfrm>
            <a:off x="811213" y="1017588"/>
            <a:ext cx="2892425"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grpSp>
        <p:nvGrpSpPr>
          <p:cNvPr id="48" name="Group 47"/>
          <p:cNvGrpSpPr>
            <a:grpSpLocks/>
          </p:cNvGrpSpPr>
          <p:nvPr/>
        </p:nvGrpSpPr>
        <p:grpSpPr bwMode="auto">
          <a:xfrm rot="5400000">
            <a:off x="1181099" y="928688"/>
            <a:ext cx="773113" cy="3163888"/>
            <a:chOff x="2255886" y="2778044"/>
            <a:chExt cx="524529" cy="2147399"/>
          </a:xfrm>
        </p:grpSpPr>
        <p:grpSp>
          <p:nvGrpSpPr>
            <p:cNvPr id="49" name="Group 48"/>
            <p:cNvGrpSpPr/>
            <p:nvPr/>
          </p:nvGrpSpPr>
          <p:grpSpPr>
            <a:xfrm rot="16200000">
              <a:off x="1444451" y="3589479"/>
              <a:ext cx="2147399" cy="524529"/>
              <a:chOff x="3634928" y="2199623"/>
              <a:chExt cx="2147399" cy="524529"/>
            </a:xfrm>
            <a:solidFill>
              <a:schemeClr val="accent2"/>
            </a:solidFill>
          </p:grpSpPr>
          <p:sp>
            <p:nvSpPr>
              <p:cNvPr id="51" name="Flowchart: Delay 50"/>
              <p:cNvSpPr/>
              <p:nvPr/>
            </p:nvSpPr>
            <p:spPr>
              <a:xfrm>
                <a:off x="5257800" y="2199623"/>
                <a:ext cx="524527" cy="524527"/>
              </a:xfrm>
              <a:prstGeom prst="flowChartDelay">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sp>
            <p:nvSpPr>
              <p:cNvPr id="52" name="Rectangle 51"/>
              <p:cNvSpPr/>
              <p:nvPr/>
            </p:nvSpPr>
            <p:spPr>
              <a:xfrm>
                <a:off x="3634928" y="2199735"/>
                <a:ext cx="1622872" cy="524417"/>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fontAlgn="auto" hangingPunct="1">
                  <a:spcBef>
                    <a:spcPts val="0"/>
                  </a:spcBef>
                  <a:spcAft>
                    <a:spcPts val="0"/>
                  </a:spcAft>
                  <a:defRPr/>
                </a:pPr>
                <a:endParaRPr lang="en-US" dirty="0"/>
              </a:p>
            </p:txBody>
          </p:sp>
        </p:grpSp>
        <p:sp>
          <p:nvSpPr>
            <p:cNvPr id="100463" name="Freeform 11"/>
            <p:cNvSpPr>
              <a:spLocks/>
            </p:cNvSpPr>
            <p:nvPr/>
          </p:nvSpPr>
          <p:spPr bwMode="auto">
            <a:xfrm rot="-5400000">
              <a:off x="2396315" y="2938876"/>
              <a:ext cx="228839" cy="226277"/>
            </a:xfrm>
            <a:custGeom>
              <a:avLst/>
              <a:gdLst>
                <a:gd name="T0" fmla="*/ 2147483647 w 378"/>
                <a:gd name="T1" fmla="*/ 2147483647 h 374"/>
                <a:gd name="T2" fmla="*/ 2147483647 w 378"/>
                <a:gd name="T3" fmla="*/ 2147483647 h 374"/>
                <a:gd name="T4" fmla="*/ 2147483647 w 378"/>
                <a:gd name="T5" fmla="*/ 2147483647 h 374"/>
                <a:gd name="T6" fmla="*/ 2147483647 w 378"/>
                <a:gd name="T7" fmla="*/ 2147483647 h 374"/>
                <a:gd name="T8" fmla="*/ 2147483647 w 378"/>
                <a:gd name="T9" fmla="*/ 2147483647 h 374"/>
                <a:gd name="T10" fmla="*/ 0 w 378"/>
                <a:gd name="T11" fmla="*/ 2147483647 h 374"/>
                <a:gd name="T12" fmla="*/ 2147483647 w 378"/>
                <a:gd name="T13" fmla="*/ 2147483647 h 374"/>
                <a:gd name="T14" fmla="*/ 2147483647 w 378"/>
                <a:gd name="T15" fmla="*/ 2147483647 h 374"/>
                <a:gd name="T16" fmla="*/ 2147483647 w 378"/>
                <a:gd name="T17" fmla="*/ 2147483647 h 374"/>
                <a:gd name="T18" fmla="*/ 2147483647 w 378"/>
                <a:gd name="T19" fmla="*/ 2147483647 h 374"/>
                <a:gd name="T20" fmla="*/ 2147483647 w 378"/>
                <a:gd name="T21" fmla="*/ 2147483647 h 374"/>
                <a:gd name="T22" fmla="*/ 2147483647 w 378"/>
                <a:gd name="T23" fmla="*/ 2147483647 h 3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78" h="374">
                  <a:moveTo>
                    <a:pt x="358" y="116"/>
                  </a:moveTo>
                  <a:cubicBezTo>
                    <a:pt x="338" y="231"/>
                    <a:pt x="225" y="329"/>
                    <a:pt x="192" y="351"/>
                  </a:cubicBezTo>
                  <a:cubicBezTo>
                    <a:pt x="158" y="374"/>
                    <a:pt x="127" y="342"/>
                    <a:pt x="116" y="319"/>
                  </a:cubicBezTo>
                  <a:cubicBezTo>
                    <a:pt x="103" y="292"/>
                    <a:pt x="65" y="146"/>
                    <a:pt x="55" y="133"/>
                  </a:cubicBezTo>
                  <a:cubicBezTo>
                    <a:pt x="45" y="121"/>
                    <a:pt x="14" y="146"/>
                    <a:pt x="14" y="146"/>
                  </a:cubicBezTo>
                  <a:cubicBezTo>
                    <a:pt x="0" y="126"/>
                    <a:pt x="0" y="126"/>
                    <a:pt x="0" y="126"/>
                  </a:cubicBezTo>
                  <a:cubicBezTo>
                    <a:pt x="0" y="126"/>
                    <a:pt x="61" y="51"/>
                    <a:pt x="108" y="42"/>
                  </a:cubicBezTo>
                  <a:cubicBezTo>
                    <a:pt x="157" y="32"/>
                    <a:pt x="157" y="119"/>
                    <a:pt x="169" y="168"/>
                  </a:cubicBezTo>
                  <a:cubicBezTo>
                    <a:pt x="180" y="215"/>
                    <a:pt x="188" y="241"/>
                    <a:pt x="198" y="241"/>
                  </a:cubicBezTo>
                  <a:cubicBezTo>
                    <a:pt x="208" y="241"/>
                    <a:pt x="227" y="215"/>
                    <a:pt x="248" y="175"/>
                  </a:cubicBezTo>
                  <a:cubicBezTo>
                    <a:pt x="269" y="135"/>
                    <a:pt x="247" y="100"/>
                    <a:pt x="206" y="125"/>
                  </a:cubicBezTo>
                  <a:cubicBezTo>
                    <a:pt x="223" y="24"/>
                    <a:pt x="378" y="0"/>
                    <a:pt x="358" y="1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53" name="Group 52"/>
          <p:cNvGrpSpPr>
            <a:grpSpLocks/>
          </p:cNvGrpSpPr>
          <p:nvPr/>
        </p:nvGrpSpPr>
        <p:grpSpPr bwMode="auto">
          <a:xfrm rot="5400000">
            <a:off x="1610518" y="1729582"/>
            <a:ext cx="771525" cy="4021138"/>
            <a:chOff x="1971841" y="2414349"/>
            <a:chExt cx="524528" cy="2729151"/>
          </a:xfrm>
        </p:grpSpPr>
        <p:grpSp>
          <p:nvGrpSpPr>
            <p:cNvPr id="100458" name="Group 53"/>
            <p:cNvGrpSpPr>
              <a:grpSpLocks/>
            </p:cNvGrpSpPr>
            <p:nvPr/>
          </p:nvGrpSpPr>
          <p:grpSpPr bwMode="auto">
            <a:xfrm rot="-5400000">
              <a:off x="869529" y="3516661"/>
              <a:ext cx="2729151" cy="524528"/>
              <a:chOff x="3053176" y="2199623"/>
              <a:chExt cx="2729151" cy="524528"/>
            </a:xfrm>
          </p:grpSpPr>
          <p:sp>
            <p:nvSpPr>
              <p:cNvPr id="56" name="Flowchart: Delay 55"/>
              <p:cNvSpPr/>
              <p:nvPr/>
            </p:nvSpPr>
            <p:spPr>
              <a:xfrm>
                <a:off x="5257616" y="2199623"/>
                <a:ext cx="524712" cy="524528"/>
              </a:xfrm>
              <a:prstGeom prst="flowChartDelay">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57" name="Rectangle 56"/>
              <p:cNvSpPr/>
              <p:nvPr/>
            </p:nvSpPr>
            <p:spPr>
              <a:xfrm>
                <a:off x="3053177" y="2199623"/>
                <a:ext cx="2204439" cy="524528"/>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grpSp>
        <p:sp>
          <p:nvSpPr>
            <p:cNvPr id="100459" name="Freeform 16"/>
            <p:cNvSpPr>
              <a:spLocks/>
            </p:cNvSpPr>
            <p:nvPr/>
          </p:nvSpPr>
          <p:spPr bwMode="auto">
            <a:xfrm rot="-5400000">
              <a:off x="2121178" y="2584844"/>
              <a:ext cx="225850" cy="183535"/>
            </a:xfrm>
            <a:custGeom>
              <a:avLst/>
              <a:gdLst>
                <a:gd name="T0" fmla="*/ 2147483647 w 368"/>
                <a:gd name="T1" fmla="*/ 2147483647 h 299"/>
                <a:gd name="T2" fmla="*/ 2147483647 w 368"/>
                <a:gd name="T3" fmla="*/ 2147483647 h 299"/>
                <a:gd name="T4" fmla="*/ 2147483647 w 368"/>
                <a:gd name="T5" fmla="*/ 2147483647 h 299"/>
                <a:gd name="T6" fmla="*/ 2147483647 w 368"/>
                <a:gd name="T7" fmla="*/ 2147483647 h 299"/>
                <a:gd name="T8" fmla="*/ 2147483647 w 368"/>
                <a:gd name="T9" fmla="*/ 0 h 299"/>
                <a:gd name="T10" fmla="*/ 2147483647 w 368"/>
                <a:gd name="T11" fmla="*/ 2147483647 h 299"/>
                <a:gd name="T12" fmla="*/ 2147483647 w 368"/>
                <a:gd name="T13" fmla="*/ 2147483647 h 299"/>
                <a:gd name="T14" fmla="*/ 2147483647 w 368"/>
                <a:gd name="T15" fmla="*/ 2147483647 h 299"/>
                <a:gd name="T16" fmla="*/ 2147483647 w 368"/>
                <a:gd name="T17" fmla="*/ 2147483647 h 299"/>
                <a:gd name="T18" fmla="*/ 2147483647 w 368"/>
                <a:gd name="T19" fmla="*/ 2147483647 h 299"/>
                <a:gd name="T20" fmla="*/ 2147483647 w 368"/>
                <a:gd name="T21" fmla="*/ 2147483647 h 299"/>
                <a:gd name="T22" fmla="*/ 2147483647 w 368"/>
                <a:gd name="T23" fmla="*/ 2147483647 h 299"/>
                <a:gd name="T24" fmla="*/ 2147483647 w 368"/>
                <a:gd name="T25" fmla="*/ 2147483647 h 299"/>
                <a:gd name="T26" fmla="*/ 2147483647 w 368"/>
                <a:gd name="T27" fmla="*/ 2147483647 h 299"/>
                <a:gd name="T28" fmla="*/ 2147483647 w 368"/>
                <a:gd name="T29" fmla="*/ 2147483647 h 299"/>
                <a:gd name="T30" fmla="*/ 2147483647 w 368"/>
                <a:gd name="T31" fmla="*/ 2147483647 h 299"/>
                <a:gd name="T32" fmla="*/ 2147483647 w 368"/>
                <a:gd name="T33" fmla="*/ 2147483647 h 299"/>
                <a:gd name="T34" fmla="*/ 0 w 368"/>
                <a:gd name="T35" fmla="*/ 2147483647 h 299"/>
                <a:gd name="T36" fmla="*/ 2147483647 w 368"/>
                <a:gd name="T37" fmla="*/ 2147483647 h 299"/>
                <a:gd name="T38" fmla="*/ 2147483647 w 368"/>
                <a:gd name="T39" fmla="*/ 2147483647 h 299"/>
                <a:gd name="T40" fmla="*/ 2147483647 w 368"/>
                <a:gd name="T41" fmla="*/ 2147483647 h 299"/>
                <a:gd name="T42" fmla="*/ 2147483647 w 368"/>
                <a:gd name="T43" fmla="*/ 2147483647 h 2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58" name="Group 57"/>
          <p:cNvGrpSpPr>
            <a:grpSpLocks/>
          </p:cNvGrpSpPr>
          <p:nvPr/>
        </p:nvGrpSpPr>
        <p:grpSpPr bwMode="auto">
          <a:xfrm rot="5400000">
            <a:off x="1308894" y="2634456"/>
            <a:ext cx="773112" cy="3419476"/>
            <a:chOff x="2371074" y="3756133"/>
            <a:chExt cx="524528" cy="2321363"/>
          </a:xfrm>
        </p:grpSpPr>
        <p:grpSp>
          <p:nvGrpSpPr>
            <p:cNvPr id="100454" name="Group 58"/>
            <p:cNvGrpSpPr>
              <a:grpSpLocks/>
            </p:cNvGrpSpPr>
            <p:nvPr/>
          </p:nvGrpSpPr>
          <p:grpSpPr bwMode="auto">
            <a:xfrm rot="-5400000">
              <a:off x="1472656" y="4654551"/>
              <a:ext cx="2321363" cy="524528"/>
              <a:chOff x="3460964" y="2199623"/>
              <a:chExt cx="2321363" cy="524528"/>
            </a:xfrm>
          </p:grpSpPr>
          <p:sp>
            <p:nvSpPr>
              <p:cNvPr id="61" name="Flowchart: Delay 60"/>
              <p:cNvSpPr/>
              <p:nvPr/>
            </p:nvSpPr>
            <p:spPr>
              <a:xfrm>
                <a:off x="5257488" y="2199624"/>
                <a:ext cx="524839" cy="524528"/>
              </a:xfrm>
              <a:prstGeom prst="flowChartDelay">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62" name="Rectangle 61"/>
              <p:cNvSpPr/>
              <p:nvPr/>
            </p:nvSpPr>
            <p:spPr>
              <a:xfrm>
                <a:off x="3460965" y="2199624"/>
                <a:ext cx="1796524" cy="52452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grpSp>
        <p:sp>
          <p:nvSpPr>
            <p:cNvPr id="100455" name="Freeform 59"/>
            <p:cNvSpPr>
              <a:spLocks/>
            </p:cNvSpPr>
            <p:nvPr/>
          </p:nvSpPr>
          <p:spPr bwMode="auto">
            <a:xfrm rot="-5400000">
              <a:off x="2564886" y="3913406"/>
              <a:ext cx="116847" cy="209979"/>
            </a:xfrm>
            <a:custGeom>
              <a:avLst/>
              <a:gdLst>
                <a:gd name="T0" fmla="*/ 2147483647 w 200"/>
                <a:gd name="T1" fmla="*/ 2147483647 h 360"/>
                <a:gd name="T2" fmla="*/ 2147483647 w 200"/>
                <a:gd name="T3" fmla="*/ 2147483647 h 360"/>
                <a:gd name="T4" fmla="*/ 2147483647 w 200"/>
                <a:gd name="T5" fmla="*/ 2147483647 h 360"/>
                <a:gd name="T6" fmla="*/ 2147483647 w 200"/>
                <a:gd name="T7" fmla="*/ 2147483647 h 360"/>
                <a:gd name="T8" fmla="*/ 2147483647 w 200"/>
                <a:gd name="T9" fmla="*/ 2147483647 h 360"/>
                <a:gd name="T10" fmla="*/ 2147483647 w 200"/>
                <a:gd name="T11" fmla="*/ 2147483647 h 360"/>
                <a:gd name="T12" fmla="*/ 2147483647 w 200"/>
                <a:gd name="T13" fmla="*/ 2147483647 h 360"/>
                <a:gd name="T14" fmla="*/ 2147483647 w 200"/>
                <a:gd name="T15" fmla="*/ 2147483647 h 360"/>
                <a:gd name="T16" fmla="*/ 2147483647 w 200"/>
                <a:gd name="T17" fmla="*/ 2147483647 h 360"/>
                <a:gd name="T18" fmla="*/ 2147483647 w 200"/>
                <a:gd name="T19" fmla="*/ 2147483647 h 360"/>
                <a:gd name="T20" fmla="*/ 0 w 200"/>
                <a:gd name="T21" fmla="*/ 2147483647 h 360"/>
                <a:gd name="T22" fmla="*/ 0 w 200"/>
                <a:gd name="T23" fmla="*/ 2147483647 h 360"/>
                <a:gd name="T24" fmla="*/ 2147483647 w 200"/>
                <a:gd name="T25" fmla="*/ 2147483647 h 360"/>
                <a:gd name="T26" fmla="*/ 2147483647 w 200"/>
                <a:gd name="T27" fmla="*/ 2147483647 h 360"/>
                <a:gd name="T28" fmla="*/ 2147483647 w 200"/>
                <a:gd name="T29" fmla="*/ 0 h 360"/>
                <a:gd name="T30" fmla="*/ 2147483647 w 200"/>
                <a:gd name="T31" fmla="*/ 0 h 360"/>
                <a:gd name="T32" fmla="*/ 2147483647 w 200"/>
                <a:gd name="T33" fmla="*/ 2147483647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63" name="Group 62"/>
          <p:cNvGrpSpPr>
            <a:grpSpLocks/>
          </p:cNvGrpSpPr>
          <p:nvPr/>
        </p:nvGrpSpPr>
        <p:grpSpPr bwMode="auto">
          <a:xfrm rot="5400000">
            <a:off x="812007" y="1943893"/>
            <a:ext cx="773112" cy="2425701"/>
            <a:chOff x="2257956" y="3496702"/>
            <a:chExt cx="524530" cy="1646799"/>
          </a:xfrm>
        </p:grpSpPr>
        <p:grpSp>
          <p:nvGrpSpPr>
            <p:cNvPr id="100450" name="Group 63"/>
            <p:cNvGrpSpPr>
              <a:grpSpLocks/>
            </p:cNvGrpSpPr>
            <p:nvPr/>
          </p:nvGrpSpPr>
          <p:grpSpPr bwMode="auto">
            <a:xfrm rot="-5400000">
              <a:off x="1696821" y="4057837"/>
              <a:ext cx="1646799" cy="524530"/>
              <a:chOff x="4135528" y="2199623"/>
              <a:chExt cx="1646799" cy="524530"/>
            </a:xfrm>
          </p:grpSpPr>
          <p:sp>
            <p:nvSpPr>
              <p:cNvPr id="66" name="Flowchart: Delay 65"/>
              <p:cNvSpPr/>
              <p:nvPr/>
            </p:nvSpPr>
            <p:spPr>
              <a:xfrm>
                <a:off x="5257464" y="2199624"/>
                <a:ext cx="524863" cy="524530"/>
              </a:xfrm>
              <a:prstGeom prst="flowChartDelay">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67" name="Rectangle 66"/>
              <p:cNvSpPr/>
              <p:nvPr/>
            </p:nvSpPr>
            <p:spPr>
              <a:xfrm>
                <a:off x="4135528" y="2199624"/>
                <a:ext cx="1121936" cy="52453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grpSp>
        <p:sp>
          <p:nvSpPr>
            <p:cNvPr id="100451" name="Freeform 11"/>
            <p:cNvSpPr>
              <a:spLocks/>
            </p:cNvSpPr>
            <p:nvPr/>
          </p:nvSpPr>
          <p:spPr bwMode="auto">
            <a:xfrm rot="-5400000">
              <a:off x="2408413" y="3679522"/>
              <a:ext cx="223612" cy="282519"/>
            </a:xfrm>
            <a:custGeom>
              <a:avLst/>
              <a:gdLst>
                <a:gd name="T0" fmla="*/ 2147483647 w 323"/>
                <a:gd name="T1" fmla="*/ 2147483647 h 408"/>
                <a:gd name="T2" fmla="*/ 2147483647 w 323"/>
                <a:gd name="T3" fmla="*/ 2147483647 h 408"/>
                <a:gd name="T4" fmla="*/ 2147483647 w 323"/>
                <a:gd name="T5" fmla="*/ 2147483647 h 408"/>
                <a:gd name="T6" fmla="*/ 2147483647 w 323"/>
                <a:gd name="T7" fmla="*/ 2147483647 h 408"/>
                <a:gd name="T8" fmla="*/ 2147483647 w 323"/>
                <a:gd name="T9" fmla="*/ 2147483647 h 408"/>
                <a:gd name="T10" fmla="*/ 2147483647 w 323"/>
                <a:gd name="T11" fmla="*/ 2147483647 h 408"/>
                <a:gd name="T12" fmla="*/ 2147483647 w 323"/>
                <a:gd name="T13" fmla="*/ 2147483647 h 408"/>
                <a:gd name="T14" fmla="*/ 2147483647 w 323"/>
                <a:gd name="T15" fmla="*/ 2147483647 h 408"/>
                <a:gd name="T16" fmla="*/ 2147483647 w 323"/>
                <a:gd name="T17" fmla="*/ 2147483647 h 408"/>
                <a:gd name="T18" fmla="*/ 2147483647 w 323"/>
                <a:gd name="T19" fmla="*/ 2147483647 h 408"/>
                <a:gd name="T20" fmla="*/ 2147483647 w 323"/>
                <a:gd name="T21" fmla="*/ 2147483647 h 408"/>
                <a:gd name="T22" fmla="*/ 2147483647 w 323"/>
                <a:gd name="T23" fmla="*/ 2147483647 h 408"/>
                <a:gd name="T24" fmla="*/ 2147483647 w 323"/>
                <a:gd name="T25" fmla="*/ 2147483647 h 40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3" h="408">
                  <a:moveTo>
                    <a:pt x="129" y="272"/>
                  </a:moveTo>
                  <a:cubicBezTo>
                    <a:pt x="118" y="328"/>
                    <a:pt x="106" y="380"/>
                    <a:pt x="68" y="408"/>
                  </a:cubicBezTo>
                  <a:cubicBezTo>
                    <a:pt x="56" y="325"/>
                    <a:pt x="85" y="262"/>
                    <a:pt x="98" y="196"/>
                  </a:cubicBezTo>
                  <a:cubicBezTo>
                    <a:pt x="75" y="157"/>
                    <a:pt x="101" y="80"/>
                    <a:pt x="149" y="99"/>
                  </a:cubicBezTo>
                  <a:cubicBezTo>
                    <a:pt x="209" y="122"/>
                    <a:pt x="98" y="242"/>
                    <a:pt x="172" y="257"/>
                  </a:cubicBezTo>
                  <a:cubicBezTo>
                    <a:pt x="250" y="273"/>
                    <a:pt x="282" y="122"/>
                    <a:pt x="234" y="73"/>
                  </a:cubicBezTo>
                  <a:cubicBezTo>
                    <a:pt x="164" y="2"/>
                    <a:pt x="31" y="72"/>
                    <a:pt x="47" y="173"/>
                  </a:cubicBezTo>
                  <a:cubicBezTo>
                    <a:pt x="51" y="198"/>
                    <a:pt x="77" y="205"/>
                    <a:pt x="57" y="239"/>
                  </a:cubicBezTo>
                  <a:cubicBezTo>
                    <a:pt x="13" y="229"/>
                    <a:pt x="0" y="194"/>
                    <a:pt x="1" y="147"/>
                  </a:cubicBezTo>
                  <a:cubicBezTo>
                    <a:pt x="4" y="70"/>
                    <a:pt x="70" y="17"/>
                    <a:pt x="137" y="9"/>
                  </a:cubicBezTo>
                  <a:cubicBezTo>
                    <a:pt x="221" y="0"/>
                    <a:pt x="300" y="40"/>
                    <a:pt x="310" y="119"/>
                  </a:cubicBezTo>
                  <a:cubicBezTo>
                    <a:pt x="323" y="208"/>
                    <a:pt x="273" y="305"/>
                    <a:pt x="183" y="298"/>
                  </a:cubicBezTo>
                  <a:cubicBezTo>
                    <a:pt x="158" y="296"/>
                    <a:pt x="148" y="284"/>
                    <a:pt x="129" y="27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sp>
        <p:nvSpPr>
          <p:cNvPr id="68" name="Content Placeholder 2"/>
          <p:cNvSpPr txBox="1">
            <a:spLocks/>
          </p:cNvSpPr>
          <p:nvPr/>
        </p:nvSpPr>
        <p:spPr>
          <a:xfrm>
            <a:off x="795338" y="5241925"/>
            <a:ext cx="10572750" cy="1431925"/>
          </a:xfrm>
          <a:prstGeom prst="rect">
            <a:avLst/>
          </a:prstGeom>
        </p:spPr>
        <p:txBody>
          <a:bodyPr>
            <a:norm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lnSpc>
                <a:spcPct val="150000"/>
              </a:lnSpc>
              <a:spcAft>
                <a:spcPts val="0"/>
              </a:spcAft>
              <a:buFont typeface="Arial" pitchFamily="34" charset="0"/>
              <a:buNone/>
              <a:defRPr/>
            </a:pPr>
            <a:r>
              <a:rPr lang="en-US" sz="1100" dirty="0">
                <a:solidFill>
                  <a:schemeClr val="bg1">
                    <a:lumMod val="50000"/>
                  </a:schemeClr>
                </a:solidFill>
              </a:rPr>
              <a:t>Lorem ipsum dolor sit amet, consectetur adipiscing elit. Fusce suscipit neque non libero aliquam, ut facilisis lacus pretium. Sed imperdiet tincidunt velit laoreet facilisis. Praesent tempus ipsum suscipit, dictum nulla a, sagittis sapien. Curabitur a nisl facilisis lectus posuere pharetra porta sed neque. Fusce porttitor venenatis ipsum at ullamcorper. Suspendisse sodales leo vehicula libero pharetra, ac porttitor metus mollis</a:t>
            </a:r>
            <a:r>
              <a:rPr lang="en-US" sz="1100" dirty="0" smtClean="0">
                <a:solidFill>
                  <a:schemeClr val="bg1">
                    <a:lumMod val="50000"/>
                  </a:schemeClr>
                </a:solidFill>
              </a:rPr>
              <a:t>.</a:t>
            </a:r>
            <a:endParaRPr lang="en-US" sz="1100" dirty="0">
              <a:solidFill>
                <a:schemeClr val="bg1">
                  <a:lumMod val="50000"/>
                </a:schemeClr>
              </a:solidFill>
            </a:endParaRPr>
          </a:p>
        </p:txBody>
      </p:sp>
      <p:grpSp>
        <p:nvGrpSpPr>
          <p:cNvPr id="162" name="Group 161"/>
          <p:cNvGrpSpPr>
            <a:grpSpLocks noChangeAspect="1"/>
          </p:cNvGrpSpPr>
          <p:nvPr/>
        </p:nvGrpSpPr>
        <p:grpSpPr bwMode="auto">
          <a:xfrm>
            <a:off x="6216650" y="2149475"/>
            <a:ext cx="4852988" cy="1328738"/>
            <a:chOff x="3221664" y="1587381"/>
            <a:chExt cx="562039" cy="1289169"/>
          </a:xfrm>
        </p:grpSpPr>
        <p:sp>
          <p:nvSpPr>
            <p:cNvPr id="163" name="Rectangle 162"/>
            <p:cNvSpPr/>
            <p:nvPr/>
          </p:nvSpPr>
          <p:spPr>
            <a:xfrm>
              <a:off x="3221664" y="1587381"/>
              <a:ext cx="77218" cy="87793"/>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64" name="Rectangle 163"/>
            <p:cNvSpPr/>
            <p:nvPr/>
          </p:nvSpPr>
          <p:spPr>
            <a:xfrm>
              <a:off x="3221664" y="1721381"/>
              <a:ext cx="77218" cy="87792"/>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65" name="Rectangle 164"/>
            <p:cNvSpPr/>
            <p:nvPr/>
          </p:nvSpPr>
          <p:spPr>
            <a:xfrm>
              <a:off x="3221664" y="1853840"/>
              <a:ext cx="77218" cy="87792"/>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66" name="Rectangle 165"/>
            <p:cNvSpPr/>
            <p:nvPr/>
          </p:nvSpPr>
          <p:spPr>
            <a:xfrm>
              <a:off x="3221664" y="1987840"/>
              <a:ext cx="77218" cy="87793"/>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67" name="Rectangle 166"/>
            <p:cNvSpPr/>
            <p:nvPr/>
          </p:nvSpPr>
          <p:spPr>
            <a:xfrm>
              <a:off x="3221664" y="2121840"/>
              <a:ext cx="77218" cy="87792"/>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68" name="Rectangle 167"/>
            <p:cNvSpPr/>
            <p:nvPr/>
          </p:nvSpPr>
          <p:spPr>
            <a:xfrm>
              <a:off x="3221664" y="2254299"/>
              <a:ext cx="77218" cy="87792"/>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69" name="Rectangle 168"/>
            <p:cNvSpPr/>
            <p:nvPr/>
          </p:nvSpPr>
          <p:spPr>
            <a:xfrm>
              <a:off x="3221664" y="2388298"/>
              <a:ext cx="77218" cy="87793"/>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70" name="Rectangle 169"/>
            <p:cNvSpPr/>
            <p:nvPr/>
          </p:nvSpPr>
          <p:spPr>
            <a:xfrm>
              <a:off x="3221664" y="2522298"/>
              <a:ext cx="77218" cy="8779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71" name="Rectangle 170"/>
            <p:cNvSpPr/>
            <p:nvPr/>
          </p:nvSpPr>
          <p:spPr>
            <a:xfrm>
              <a:off x="3221664" y="2654758"/>
              <a:ext cx="77218" cy="87792"/>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72" name="Rectangle 171"/>
            <p:cNvSpPr/>
            <p:nvPr/>
          </p:nvSpPr>
          <p:spPr>
            <a:xfrm>
              <a:off x="3221664" y="2788757"/>
              <a:ext cx="77218" cy="8779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73" name="Rectangle 172"/>
            <p:cNvSpPr/>
            <p:nvPr/>
          </p:nvSpPr>
          <p:spPr>
            <a:xfrm>
              <a:off x="3340617" y="1587381"/>
              <a:ext cx="77218" cy="87793"/>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74" name="Rectangle 173"/>
            <p:cNvSpPr/>
            <p:nvPr/>
          </p:nvSpPr>
          <p:spPr>
            <a:xfrm>
              <a:off x="3340617" y="1721381"/>
              <a:ext cx="77218" cy="87792"/>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75" name="Rectangle 174"/>
            <p:cNvSpPr/>
            <p:nvPr/>
          </p:nvSpPr>
          <p:spPr>
            <a:xfrm>
              <a:off x="3340617" y="1853840"/>
              <a:ext cx="77218" cy="87792"/>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76" name="Rectangle 175"/>
            <p:cNvSpPr/>
            <p:nvPr/>
          </p:nvSpPr>
          <p:spPr>
            <a:xfrm>
              <a:off x="3340617" y="1987840"/>
              <a:ext cx="77218" cy="87793"/>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77" name="Rectangle 176"/>
            <p:cNvSpPr/>
            <p:nvPr/>
          </p:nvSpPr>
          <p:spPr>
            <a:xfrm>
              <a:off x="3340617" y="2121840"/>
              <a:ext cx="77218" cy="8779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78" name="Rectangle 177"/>
            <p:cNvSpPr/>
            <p:nvPr/>
          </p:nvSpPr>
          <p:spPr>
            <a:xfrm>
              <a:off x="3340617" y="2254299"/>
              <a:ext cx="77218" cy="8779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79" name="Rectangle 178"/>
            <p:cNvSpPr/>
            <p:nvPr/>
          </p:nvSpPr>
          <p:spPr>
            <a:xfrm>
              <a:off x="3340617" y="2388298"/>
              <a:ext cx="77218" cy="87793"/>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80" name="Rectangle 179"/>
            <p:cNvSpPr/>
            <p:nvPr/>
          </p:nvSpPr>
          <p:spPr>
            <a:xfrm>
              <a:off x="3340617" y="2522298"/>
              <a:ext cx="77218" cy="8779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81" name="Rectangle 180"/>
            <p:cNvSpPr/>
            <p:nvPr/>
          </p:nvSpPr>
          <p:spPr>
            <a:xfrm>
              <a:off x="3340617" y="2654758"/>
              <a:ext cx="77218" cy="87792"/>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82" name="Rectangle 181"/>
            <p:cNvSpPr/>
            <p:nvPr/>
          </p:nvSpPr>
          <p:spPr>
            <a:xfrm>
              <a:off x="3340617" y="2788757"/>
              <a:ext cx="77218" cy="87793"/>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83" name="Rectangle 182"/>
            <p:cNvSpPr/>
            <p:nvPr/>
          </p:nvSpPr>
          <p:spPr>
            <a:xfrm>
              <a:off x="3461408" y="1587381"/>
              <a:ext cx="77218" cy="87793"/>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84" name="Rectangle 183"/>
            <p:cNvSpPr/>
            <p:nvPr/>
          </p:nvSpPr>
          <p:spPr>
            <a:xfrm>
              <a:off x="3461408" y="1721381"/>
              <a:ext cx="77218" cy="87792"/>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85" name="Rectangle 184"/>
            <p:cNvSpPr/>
            <p:nvPr/>
          </p:nvSpPr>
          <p:spPr>
            <a:xfrm>
              <a:off x="3461408" y="1853840"/>
              <a:ext cx="77218" cy="87792"/>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86" name="Rectangle 185"/>
            <p:cNvSpPr/>
            <p:nvPr/>
          </p:nvSpPr>
          <p:spPr>
            <a:xfrm>
              <a:off x="3461408" y="1987840"/>
              <a:ext cx="77218" cy="87793"/>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87" name="Rectangle 186"/>
            <p:cNvSpPr/>
            <p:nvPr/>
          </p:nvSpPr>
          <p:spPr>
            <a:xfrm>
              <a:off x="3461408" y="2121840"/>
              <a:ext cx="77218" cy="87792"/>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88" name="Rectangle 187"/>
            <p:cNvSpPr/>
            <p:nvPr/>
          </p:nvSpPr>
          <p:spPr>
            <a:xfrm>
              <a:off x="3461408" y="2254299"/>
              <a:ext cx="77218" cy="87792"/>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89" name="Rectangle 188"/>
            <p:cNvSpPr/>
            <p:nvPr/>
          </p:nvSpPr>
          <p:spPr>
            <a:xfrm>
              <a:off x="3461408" y="2388298"/>
              <a:ext cx="77218" cy="87793"/>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90" name="Rectangle 189"/>
            <p:cNvSpPr/>
            <p:nvPr/>
          </p:nvSpPr>
          <p:spPr>
            <a:xfrm>
              <a:off x="3461408" y="2522298"/>
              <a:ext cx="77218" cy="87792"/>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91" name="Rectangle 190"/>
            <p:cNvSpPr/>
            <p:nvPr/>
          </p:nvSpPr>
          <p:spPr>
            <a:xfrm>
              <a:off x="3461408" y="2654758"/>
              <a:ext cx="77218" cy="87792"/>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92" name="Rectangle 191"/>
            <p:cNvSpPr/>
            <p:nvPr/>
          </p:nvSpPr>
          <p:spPr>
            <a:xfrm>
              <a:off x="3461408" y="2788757"/>
              <a:ext cx="77218" cy="87793"/>
            </a:xfrm>
            <a:prstGeom prst="rect">
              <a:avLst/>
            </a:prstGeom>
            <a:solidFill>
              <a:srgbClr val="7030A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93" name="Rectangle 192"/>
            <p:cNvSpPr/>
            <p:nvPr/>
          </p:nvSpPr>
          <p:spPr>
            <a:xfrm>
              <a:off x="3580361" y="1587381"/>
              <a:ext cx="77218" cy="87793"/>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94" name="Rectangle 193"/>
            <p:cNvSpPr/>
            <p:nvPr/>
          </p:nvSpPr>
          <p:spPr>
            <a:xfrm>
              <a:off x="3580361" y="1721381"/>
              <a:ext cx="77218" cy="87792"/>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95" name="Rectangle 194"/>
            <p:cNvSpPr/>
            <p:nvPr/>
          </p:nvSpPr>
          <p:spPr>
            <a:xfrm>
              <a:off x="3580361" y="1853840"/>
              <a:ext cx="77218" cy="87792"/>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96" name="Rectangle 195"/>
            <p:cNvSpPr/>
            <p:nvPr/>
          </p:nvSpPr>
          <p:spPr>
            <a:xfrm>
              <a:off x="3580361" y="1987840"/>
              <a:ext cx="77218" cy="87793"/>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97" name="Rectangle 196"/>
            <p:cNvSpPr/>
            <p:nvPr/>
          </p:nvSpPr>
          <p:spPr>
            <a:xfrm>
              <a:off x="3580361" y="2121840"/>
              <a:ext cx="77218" cy="87792"/>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98" name="Rectangle 197"/>
            <p:cNvSpPr/>
            <p:nvPr/>
          </p:nvSpPr>
          <p:spPr>
            <a:xfrm>
              <a:off x="3580361" y="2254299"/>
              <a:ext cx="77218" cy="8779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99" name="Rectangle 198"/>
            <p:cNvSpPr/>
            <p:nvPr/>
          </p:nvSpPr>
          <p:spPr>
            <a:xfrm>
              <a:off x="3580361" y="2388298"/>
              <a:ext cx="77218" cy="8779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200" name="Rectangle 199"/>
            <p:cNvSpPr/>
            <p:nvPr/>
          </p:nvSpPr>
          <p:spPr>
            <a:xfrm>
              <a:off x="3580361" y="2522298"/>
              <a:ext cx="77218" cy="8779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201" name="Rectangle 200"/>
            <p:cNvSpPr/>
            <p:nvPr/>
          </p:nvSpPr>
          <p:spPr>
            <a:xfrm>
              <a:off x="3580361" y="2654758"/>
              <a:ext cx="77218" cy="87792"/>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202" name="Rectangle 201"/>
            <p:cNvSpPr/>
            <p:nvPr/>
          </p:nvSpPr>
          <p:spPr>
            <a:xfrm>
              <a:off x="3580361" y="2788757"/>
              <a:ext cx="77218" cy="87793"/>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203" name="Rectangle 202"/>
            <p:cNvSpPr/>
            <p:nvPr/>
          </p:nvSpPr>
          <p:spPr>
            <a:xfrm>
              <a:off x="3706485" y="1587381"/>
              <a:ext cx="77218" cy="87793"/>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204" name="Rectangle 203"/>
            <p:cNvSpPr/>
            <p:nvPr/>
          </p:nvSpPr>
          <p:spPr>
            <a:xfrm>
              <a:off x="3706485" y="1721381"/>
              <a:ext cx="77218" cy="87792"/>
            </a:xfrm>
            <a:prstGeom prst="rect">
              <a:avLst/>
            </a:prstGeom>
            <a:solidFill>
              <a:schemeClr val="tx1">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205" name="Rectangle 204"/>
            <p:cNvSpPr/>
            <p:nvPr/>
          </p:nvSpPr>
          <p:spPr>
            <a:xfrm>
              <a:off x="3706485" y="1853840"/>
              <a:ext cx="77218" cy="87792"/>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206" name="Rectangle 205"/>
            <p:cNvSpPr/>
            <p:nvPr/>
          </p:nvSpPr>
          <p:spPr>
            <a:xfrm>
              <a:off x="3706485" y="1987840"/>
              <a:ext cx="77218" cy="87793"/>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207" name="Rectangle 206"/>
            <p:cNvSpPr/>
            <p:nvPr/>
          </p:nvSpPr>
          <p:spPr>
            <a:xfrm>
              <a:off x="3706485" y="2121840"/>
              <a:ext cx="77218" cy="87792"/>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208" name="Rectangle 207"/>
            <p:cNvSpPr/>
            <p:nvPr/>
          </p:nvSpPr>
          <p:spPr>
            <a:xfrm>
              <a:off x="3706485" y="2254299"/>
              <a:ext cx="77218" cy="87792"/>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209" name="Rectangle 208"/>
            <p:cNvSpPr/>
            <p:nvPr/>
          </p:nvSpPr>
          <p:spPr>
            <a:xfrm>
              <a:off x="3706485" y="2388298"/>
              <a:ext cx="77218" cy="87793"/>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210" name="Rectangle 209"/>
            <p:cNvSpPr/>
            <p:nvPr/>
          </p:nvSpPr>
          <p:spPr>
            <a:xfrm>
              <a:off x="3706485" y="2522298"/>
              <a:ext cx="77218" cy="87792"/>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211" name="Rectangle 210"/>
            <p:cNvSpPr/>
            <p:nvPr/>
          </p:nvSpPr>
          <p:spPr>
            <a:xfrm>
              <a:off x="3706485" y="2654758"/>
              <a:ext cx="77218" cy="87792"/>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212" name="Rectangle 211"/>
            <p:cNvSpPr/>
            <p:nvPr/>
          </p:nvSpPr>
          <p:spPr>
            <a:xfrm>
              <a:off x="3706485" y="2788757"/>
              <a:ext cx="77218" cy="87793"/>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grpSp>
      <p:grpSp>
        <p:nvGrpSpPr>
          <p:cNvPr id="213" name="Group 212"/>
          <p:cNvGrpSpPr>
            <a:grpSpLocks noChangeAspect="1"/>
          </p:cNvGrpSpPr>
          <p:nvPr/>
        </p:nvGrpSpPr>
        <p:grpSpPr bwMode="auto">
          <a:xfrm>
            <a:off x="6327775" y="3484563"/>
            <a:ext cx="457200" cy="630237"/>
            <a:chOff x="2806676" y="2511498"/>
            <a:chExt cx="436353" cy="602135"/>
          </a:xfrm>
        </p:grpSpPr>
        <p:sp>
          <p:nvSpPr>
            <p:cNvPr id="100397" name="Rectangle 1436"/>
            <p:cNvSpPr>
              <a:spLocks noChangeArrowheads="1"/>
            </p:cNvSpPr>
            <p:nvPr/>
          </p:nvSpPr>
          <p:spPr bwMode="auto">
            <a:xfrm>
              <a:off x="2806676" y="2966512"/>
              <a:ext cx="436353" cy="1471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000">
                  <a:solidFill>
                    <a:srgbClr val="F2F2F2"/>
                  </a:solidFill>
                  <a:cs typeface="Arial" pitchFamily="34" charset="0"/>
                </a:rPr>
                <a:t>53,231 K</a:t>
              </a:r>
              <a:endParaRPr lang="en-US" altLang="zh-CN" sz="2000">
                <a:solidFill>
                  <a:srgbClr val="F2F2F2"/>
                </a:solidFill>
                <a:cs typeface="Arial" pitchFamily="34" charset="0"/>
              </a:endParaRPr>
            </a:p>
          </p:txBody>
        </p:sp>
        <p:sp>
          <p:nvSpPr>
            <p:cNvPr id="100398" name="Freeform 6"/>
            <p:cNvSpPr>
              <a:spLocks noEditPoints="1"/>
            </p:cNvSpPr>
            <p:nvPr/>
          </p:nvSpPr>
          <p:spPr bwMode="auto">
            <a:xfrm>
              <a:off x="2940867" y="2792558"/>
              <a:ext cx="167110" cy="146795"/>
            </a:xfrm>
            <a:custGeom>
              <a:avLst/>
              <a:gdLst>
                <a:gd name="T0" fmla="*/ 2147483647 w 400"/>
                <a:gd name="T1" fmla="*/ 2147483647 h 352"/>
                <a:gd name="T2" fmla="*/ 2147483647 w 400"/>
                <a:gd name="T3" fmla="*/ 2147483647 h 352"/>
                <a:gd name="T4" fmla="*/ 2147483647 w 400"/>
                <a:gd name="T5" fmla="*/ 2147483647 h 352"/>
                <a:gd name="T6" fmla="*/ 2147483647 w 400"/>
                <a:gd name="T7" fmla="*/ 2147483647 h 352"/>
                <a:gd name="T8" fmla="*/ 2147483647 w 400"/>
                <a:gd name="T9" fmla="*/ 2147483647 h 352"/>
                <a:gd name="T10" fmla="*/ 2147483647 w 400"/>
                <a:gd name="T11" fmla="*/ 2147483647 h 352"/>
                <a:gd name="T12" fmla="*/ 2147483647 w 400"/>
                <a:gd name="T13" fmla="*/ 2147483647 h 352"/>
                <a:gd name="T14" fmla="*/ 2147483647 w 400"/>
                <a:gd name="T15" fmla="*/ 2147483647 h 352"/>
                <a:gd name="T16" fmla="*/ 2147483647 w 400"/>
                <a:gd name="T17" fmla="*/ 2147483647 h 352"/>
                <a:gd name="T18" fmla="*/ 2147483647 w 400"/>
                <a:gd name="T19" fmla="*/ 2147483647 h 352"/>
                <a:gd name="T20" fmla="*/ 2147483647 w 400"/>
                <a:gd name="T21" fmla="*/ 2147483647 h 352"/>
                <a:gd name="T22" fmla="*/ 2147483647 w 400"/>
                <a:gd name="T23" fmla="*/ 2147483647 h 352"/>
                <a:gd name="T24" fmla="*/ 2147483647 w 400"/>
                <a:gd name="T25" fmla="*/ 2147483647 h 352"/>
                <a:gd name="T26" fmla="*/ 2147483647 w 400"/>
                <a:gd name="T27" fmla="*/ 2147483647 h 352"/>
                <a:gd name="T28" fmla="*/ 2147483647 w 400"/>
                <a:gd name="T29" fmla="*/ 2147483647 h 352"/>
                <a:gd name="T30" fmla="*/ 2147483647 w 400"/>
                <a:gd name="T31" fmla="*/ 2147483647 h 352"/>
                <a:gd name="T32" fmla="*/ 2147483647 w 400"/>
                <a:gd name="T33" fmla="*/ 2147483647 h 352"/>
                <a:gd name="T34" fmla="*/ 2147483647 w 400"/>
                <a:gd name="T35" fmla="*/ 2147483647 h 352"/>
                <a:gd name="T36" fmla="*/ 2147483647 w 400"/>
                <a:gd name="T37" fmla="*/ 2147483647 h 352"/>
                <a:gd name="T38" fmla="*/ 2147483647 w 400"/>
                <a:gd name="T39" fmla="*/ 2147483647 h 352"/>
                <a:gd name="T40" fmla="*/ 2147483647 w 400"/>
                <a:gd name="T41" fmla="*/ 2147483647 h 352"/>
                <a:gd name="T42" fmla="*/ 2147483647 w 400"/>
                <a:gd name="T43" fmla="*/ 2147483647 h 352"/>
                <a:gd name="T44" fmla="*/ 2147483647 w 400"/>
                <a:gd name="T45" fmla="*/ 2147483647 h 352"/>
                <a:gd name="T46" fmla="*/ 2147483647 w 400"/>
                <a:gd name="T47" fmla="*/ 2147483647 h 352"/>
                <a:gd name="T48" fmla="*/ 2147483647 w 400"/>
                <a:gd name="T49" fmla="*/ 0 h 352"/>
                <a:gd name="T50" fmla="*/ 2147483647 w 400"/>
                <a:gd name="T51" fmla="*/ 2147483647 h 352"/>
                <a:gd name="T52" fmla="*/ 2147483647 w 400"/>
                <a:gd name="T53" fmla="*/ 2147483647 h 352"/>
                <a:gd name="T54" fmla="*/ 2147483647 w 400"/>
                <a:gd name="T55" fmla="*/ 2147483647 h 352"/>
                <a:gd name="T56" fmla="*/ 2147483647 w 400"/>
                <a:gd name="T57" fmla="*/ 2147483647 h 352"/>
                <a:gd name="T58" fmla="*/ 2147483647 w 400"/>
                <a:gd name="T59" fmla="*/ 2147483647 h 352"/>
                <a:gd name="T60" fmla="*/ 2147483647 w 400"/>
                <a:gd name="T61" fmla="*/ 2147483647 h 352"/>
                <a:gd name="T62" fmla="*/ 0 w 400"/>
                <a:gd name="T63" fmla="*/ 2147483647 h 352"/>
                <a:gd name="T64" fmla="*/ 0 w 400"/>
                <a:gd name="T65" fmla="*/ 2147483647 h 352"/>
                <a:gd name="T66" fmla="*/ 2147483647 w 400"/>
                <a:gd name="T67" fmla="*/ 2147483647 h 352"/>
                <a:gd name="T68" fmla="*/ 2147483647 w 400"/>
                <a:gd name="T69" fmla="*/ 2147483647 h 352"/>
                <a:gd name="T70" fmla="*/ 2147483647 w 400"/>
                <a:gd name="T71" fmla="*/ 2147483647 h 3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00" h="352">
                  <a:moveTo>
                    <a:pt x="400" y="352"/>
                  </a:moveTo>
                  <a:cubicBezTo>
                    <a:pt x="400" y="352"/>
                    <a:pt x="399" y="276"/>
                    <a:pt x="394" y="268"/>
                  </a:cubicBezTo>
                  <a:cubicBezTo>
                    <a:pt x="387" y="257"/>
                    <a:pt x="371" y="249"/>
                    <a:pt x="342" y="236"/>
                  </a:cubicBezTo>
                  <a:cubicBezTo>
                    <a:pt x="312" y="224"/>
                    <a:pt x="303" y="213"/>
                    <a:pt x="303" y="191"/>
                  </a:cubicBezTo>
                  <a:cubicBezTo>
                    <a:pt x="303" y="177"/>
                    <a:pt x="312" y="182"/>
                    <a:pt x="316" y="157"/>
                  </a:cubicBezTo>
                  <a:cubicBezTo>
                    <a:pt x="317" y="147"/>
                    <a:pt x="325" y="157"/>
                    <a:pt x="327" y="134"/>
                  </a:cubicBezTo>
                  <a:cubicBezTo>
                    <a:pt x="327" y="124"/>
                    <a:pt x="322" y="122"/>
                    <a:pt x="322" y="122"/>
                  </a:cubicBezTo>
                  <a:cubicBezTo>
                    <a:pt x="322" y="122"/>
                    <a:pt x="325" y="108"/>
                    <a:pt x="325" y="98"/>
                  </a:cubicBezTo>
                  <a:cubicBezTo>
                    <a:pt x="327" y="85"/>
                    <a:pt x="319" y="51"/>
                    <a:pt x="278" y="51"/>
                  </a:cubicBezTo>
                  <a:cubicBezTo>
                    <a:pt x="236" y="51"/>
                    <a:pt x="229" y="85"/>
                    <a:pt x="230" y="98"/>
                  </a:cubicBezTo>
                  <a:cubicBezTo>
                    <a:pt x="231" y="108"/>
                    <a:pt x="233" y="122"/>
                    <a:pt x="233" y="122"/>
                  </a:cubicBezTo>
                  <a:cubicBezTo>
                    <a:pt x="233" y="122"/>
                    <a:pt x="229" y="124"/>
                    <a:pt x="229" y="134"/>
                  </a:cubicBezTo>
                  <a:cubicBezTo>
                    <a:pt x="230" y="157"/>
                    <a:pt x="238" y="147"/>
                    <a:pt x="240" y="157"/>
                  </a:cubicBezTo>
                  <a:cubicBezTo>
                    <a:pt x="244" y="182"/>
                    <a:pt x="253" y="177"/>
                    <a:pt x="253" y="191"/>
                  </a:cubicBezTo>
                  <a:cubicBezTo>
                    <a:pt x="253" y="206"/>
                    <a:pt x="248" y="216"/>
                    <a:pt x="236" y="224"/>
                  </a:cubicBezTo>
                  <a:cubicBezTo>
                    <a:pt x="301" y="257"/>
                    <a:pt x="310" y="263"/>
                    <a:pt x="310" y="292"/>
                  </a:cubicBezTo>
                  <a:cubicBezTo>
                    <a:pt x="310" y="352"/>
                    <a:pt x="310" y="352"/>
                    <a:pt x="310" y="352"/>
                  </a:cubicBezTo>
                  <a:lnTo>
                    <a:pt x="400" y="352"/>
                  </a:lnTo>
                  <a:close/>
                  <a:moveTo>
                    <a:pt x="204" y="247"/>
                  </a:moveTo>
                  <a:cubicBezTo>
                    <a:pt x="165" y="231"/>
                    <a:pt x="152" y="217"/>
                    <a:pt x="152" y="187"/>
                  </a:cubicBezTo>
                  <a:cubicBezTo>
                    <a:pt x="152" y="169"/>
                    <a:pt x="164" y="175"/>
                    <a:pt x="169" y="142"/>
                  </a:cubicBezTo>
                  <a:cubicBezTo>
                    <a:pt x="172" y="129"/>
                    <a:pt x="182" y="142"/>
                    <a:pt x="184" y="111"/>
                  </a:cubicBezTo>
                  <a:cubicBezTo>
                    <a:pt x="184" y="98"/>
                    <a:pt x="179" y="95"/>
                    <a:pt x="179" y="95"/>
                  </a:cubicBezTo>
                  <a:cubicBezTo>
                    <a:pt x="179" y="95"/>
                    <a:pt x="181" y="77"/>
                    <a:pt x="183" y="63"/>
                  </a:cubicBezTo>
                  <a:cubicBezTo>
                    <a:pt x="184" y="45"/>
                    <a:pt x="174" y="0"/>
                    <a:pt x="119" y="0"/>
                  </a:cubicBezTo>
                  <a:cubicBezTo>
                    <a:pt x="64" y="0"/>
                    <a:pt x="54" y="45"/>
                    <a:pt x="55" y="63"/>
                  </a:cubicBezTo>
                  <a:cubicBezTo>
                    <a:pt x="56" y="77"/>
                    <a:pt x="59" y="95"/>
                    <a:pt x="59" y="95"/>
                  </a:cubicBezTo>
                  <a:cubicBezTo>
                    <a:pt x="59" y="95"/>
                    <a:pt x="53" y="98"/>
                    <a:pt x="53" y="111"/>
                  </a:cubicBezTo>
                  <a:cubicBezTo>
                    <a:pt x="55" y="142"/>
                    <a:pt x="66" y="129"/>
                    <a:pt x="68" y="142"/>
                  </a:cubicBezTo>
                  <a:cubicBezTo>
                    <a:pt x="74" y="175"/>
                    <a:pt x="86" y="169"/>
                    <a:pt x="86" y="187"/>
                  </a:cubicBezTo>
                  <a:cubicBezTo>
                    <a:pt x="86" y="217"/>
                    <a:pt x="73" y="231"/>
                    <a:pt x="33" y="247"/>
                  </a:cubicBezTo>
                  <a:cubicBezTo>
                    <a:pt x="21" y="252"/>
                    <a:pt x="0" y="260"/>
                    <a:pt x="0" y="279"/>
                  </a:cubicBezTo>
                  <a:cubicBezTo>
                    <a:pt x="0" y="352"/>
                    <a:pt x="0" y="352"/>
                    <a:pt x="0" y="352"/>
                  </a:cubicBezTo>
                  <a:cubicBezTo>
                    <a:pt x="278" y="352"/>
                    <a:pt x="278" y="352"/>
                    <a:pt x="278" y="352"/>
                  </a:cubicBezTo>
                  <a:cubicBezTo>
                    <a:pt x="278" y="352"/>
                    <a:pt x="278" y="309"/>
                    <a:pt x="278" y="297"/>
                  </a:cubicBezTo>
                  <a:cubicBezTo>
                    <a:pt x="278" y="280"/>
                    <a:pt x="244" y="264"/>
                    <a:pt x="204" y="247"/>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cxnSp>
          <p:nvCxnSpPr>
            <p:cNvPr id="216" name="Straight Arrow Connector 215"/>
            <p:cNvCxnSpPr/>
            <p:nvPr/>
          </p:nvCxnSpPr>
          <p:spPr>
            <a:xfrm>
              <a:off x="3006671" y="2511498"/>
              <a:ext cx="0" cy="204756"/>
            </a:xfrm>
            <a:prstGeom prst="straightConnector1">
              <a:avLst/>
            </a:prstGeom>
            <a:ln>
              <a:solidFill>
                <a:schemeClr val="tx1">
                  <a:lumMod val="60000"/>
                  <a:lumOff val="40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grpSp>
        <p:nvGrpSpPr>
          <p:cNvPr id="217" name="Group 216"/>
          <p:cNvGrpSpPr>
            <a:grpSpLocks noChangeAspect="1"/>
          </p:cNvGrpSpPr>
          <p:nvPr/>
        </p:nvGrpSpPr>
        <p:grpSpPr bwMode="auto">
          <a:xfrm>
            <a:off x="7278688" y="3484563"/>
            <a:ext cx="601662" cy="630237"/>
            <a:chOff x="3369749" y="2511498"/>
            <a:chExt cx="574149" cy="602135"/>
          </a:xfrm>
        </p:grpSpPr>
        <p:sp>
          <p:nvSpPr>
            <p:cNvPr id="100394" name="Rectangle 1436"/>
            <p:cNvSpPr>
              <a:spLocks noChangeArrowheads="1"/>
            </p:cNvSpPr>
            <p:nvPr/>
          </p:nvSpPr>
          <p:spPr bwMode="auto">
            <a:xfrm>
              <a:off x="3369749" y="2966512"/>
              <a:ext cx="574149" cy="1471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000">
                  <a:solidFill>
                    <a:srgbClr val="F2F2F2"/>
                  </a:solidFill>
                  <a:cs typeface="Arial" pitchFamily="34" charset="0"/>
                </a:rPr>
                <a:t>5.3 Millions</a:t>
              </a:r>
              <a:endParaRPr lang="en-US" altLang="zh-CN" sz="2000">
                <a:solidFill>
                  <a:srgbClr val="F2F2F2"/>
                </a:solidFill>
                <a:cs typeface="Arial" pitchFamily="34" charset="0"/>
              </a:endParaRPr>
            </a:p>
          </p:txBody>
        </p:sp>
        <p:sp>
          <p:nvSpPr>
            <p:cNvPr id="219" name="Freeform 6"/>
            <p:cNvSpPr>
              <a:spLocks noEditPoints="1"/>
            </p:cNvSpPr>
            <p:nvPr/>
          </p:nvSpPr>
          <p:spPr bwMode="auto">
            <a:xfrm>
              <a:off x="3572746" y="2792090"/>
              <a:ext cx="166640" cy="147122"/>
            </a:xfrm>
            <a:custGeom>
              <a:avLst/>
              <a:gdLst>
                <a:gd name="T0" fmla="*/ 400 w 400"/>
                <a:gd name="T1" fmla="*/ 352 h 352"/>
                <a:gd name="T2" fmla="*/ 394 w 400"/>
                <a:gd name="T3" fmla="*/ 268 h 352"/>
                <a:gd name="T4" fmla="*/ 342 w 400"/>
                <a:gd name="T5" fmla="*/ 236 h 352"/>
                <a:gd name="T6" fmla="*/ 303 w 400"/>
                <a:gd name="T7" fmla="*/ 191 h 352"/>
                <a:gd name="T8" fmla="*/ 316 w 400"/>
                <a:gd name="T9" fmla="*/ 157 h 352"/>
                <a:gd name="T10" fmla="*/ 327 w 400"/>
                <a:gd name="T11" fmla="*/ 134 h 352"/>
                <a:gd name="T12" fmla="*/ 322 w 400"/>
                <a:gd name="T13" fmla="*/ 122 h 352"/>
                <a:gd name="T14" fmla="*/ 325 w 400"/>
                <a:gd name="T15" fmla="*/ 98 h 352"/>
                <a:gd name="T16" fmla="*/ 278 w 400"/>
                <a:gd name="T17" fmla="*/ 51 h 352"/>
                <a:gd name="T18" fmla="*/ 230 w 400"/>
                <a:gd name="T19" fmla="*/ 98 h 352"/>
                <a:gd name="T20" fmla="*/ 233 w 400"/>
                <a:gd name="T21" fmla="*/ 122 h 352"/>
                <a:gd name="T22" fmla="*/ 229 w 400"/>
                <a:gd name="T23" fmla="*/ 134 h 352"/>
                <a:gd name="T24" fmla="*/ 240 w 400"/>
                <a:gd name="T25" fmla="*/ 157 h 352"/>
                <a:gd name="T26" fmla="*/ 253 w 400"/>
                <a:gd name="T27" fmla="*/ 191 h 352"/>
                <a:gd name="T28" fmla="*/ 236 w 400"/>
                <a:gd name="T29" fmla="*/ 224 h 352"/>
                <a:gd name="T30" fmla="*/ 310 w 400"/>
                <a:gd name="T31" fmla="*/ 292 h 352"/>
                <a:gd name="T32" fmla="*/ 310 w 400"/>
                <a:gd name="T33" fmla="*/ 352 h 352"/>
                <a:gd name="T34" fmla="*/ 400 w 400"/>
                <a:gd name="T35" fmla="*/ 352 h 352"/>
                <a:gd name="T36" fmla="*/ 204 w 400"/>
                <a:gd name="T37" fmla="*/ 247 h 352"/>
                <a:gd name="T38" fmla="*/ 152 w 400"/>
                <a:gd name="T39" fmla="*/ 187 h 352"/>
                <a:gd name="T40" fmla="*/ 169 w 400"/>
                <a:gd name="T41" fmla="*/ 142 h 352"/>
                <a:gd name="T42" fmla="*/ 184 w 400"/>
                <a:gd name="T43" fmla="*/ 111 h 352"/>
                <a:gd name="T44" fmla="*/ 179 w 400"/>
                <a:gd name="T45" fmla="*/ 95 h 352"/>
                <a:gd name="T46" fmla="*/ 183 w 400"/>
                <a:gd name="T47" fmla="*/ 63 h 352"/>
                <a:gd name="T48" fmla="*/ 119 w 400"/>
                <a:gd name="T49" fmla="*/ 0 h 352"/>
                <a:gd name="T50" fmla="*/ 55 w 400"/>
                <a:gd name="T51" fmla="*/ 63 h 352"/>
                <a:gd name="T52" fmla="*/ 59 w 400"/>
                <a:gd name="T53" fmla="*/ 95 h 352"/>
                <a:gd name="T54" fmla="*/ 53 w 400"/>
                <a:gd name="T55" fmla="*/ 111 h 352"/>
                <a:gd name="T56" fmla="*/ 68 w 400"/>
                <a:gd name="T57" fmla="*/ 142 h 352"/>
                <a:gd name="T58" fmla="*/ 86 w 400"/>
                <a:gd name="T59" fmla="*/ 187 h 352"/>
                <a:gd name="T60" fmla="*/ 33 w 400"/>
                <a:gd name="T61" fmla="*/ 247 h 352"/>
                <a:gd name="T62" fmla="*/ 0 w 400"/>
                <a:gd name="T63" fmla="*/ 279 h 352"/>
                <a:gd name="T64" fmla="*/ 0 w 400"/>
                <a:gd name="T65" fmla="*/ 352 h 352"/>
                <a:gd name="T66" fmla="*/ 278 w 400"/>
                <a:gd name="T67" fmla="*/ 352 h 352"/>
                <a:gd name="T68" fmla="*/ 278 w 400"/>
                <a:gd name="T69" fmla="*/ 297 h 352"/>
                <a:gd name="T70" fmla="*/ 204 w 400"/>
                <a:gd name="T71" fmla="*/ 247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0" h="352">
                  <a:moveTo>
                    <a:pt x="400" y="352"/>
                  </a:moveTo>
                  <a:cubicBezTo>
                    <a:pt x="400" y="352"/>
                    <a:pt x="399" y="276"/>
                    <a:pt x="394" y="268"/>
                  </a:cubicBezTo>
                  <a:cubicBezTo>
                    <a:pt x="387" y="257"/>
                    <a:pt x="371" y="249"/>
                    <a:pt x="342" y="236"/>
                  </a:cubicBezTo>
                  <a:cubicBezTo>
                    <a:pt x="312" y="224"/>
                    <a:pt x="303" y="213"/>
                    <a:pt x="303" y="191"/>
                  </a:cubicBezTo>
                  <a:cubicBezTo>
                    <a:pt x="303" y="177"/>
                    <a:pt x="312" y="182"/>
                    <a:pt x="316" y="157"/>
                  </a:cubicBezTo>
                  <a:cubicBezTo>
                    <a:pt x="317" y="147"/>
                    <a:pt x="325" y="157"/>
                    <a:pt x="327" y="134"/>
                  </a:cubicBezTo>
                  <a:cubicBezTo>
                    <a:pt x="327" y="124"/>
                    <a:pt x="322" y="122"/>
                    <a:pt x="322" y="122"/>
                  </a:cubicBezTo>
                  <a:cubicBezTo>
                    <a:pt x="322" y="122"/>
                    <a:pt x="325" y="108"/>
                    <a:pt x="325" y="98"/>
                  </a:cubicBezTo>
                  <a:cubicBezTo>
                    <a:pt x="327" y="85"/>
                    <a:pt x="319" y="51"/>
                    <a:pt x="278" y="51"/>
                  </a:cubicBezTo>
                  <a:cubicBezTo>
                    <a:pt x="236" y="51"/>
                    <a:pt x="229" y="85"/>
                    <a:pt x="230" y="98"/>
                  </a:cubicBezTo>
                  <a:cubicBezTo>
                    <a:pt x="231" y="108"/>
                    <a:pt x="233" y="122"/>
                    <a:pt x="233" y="122"/>
                  </a:cubicBezTo>
                  <a:cubicBezTo>
                    <a:pt x="233" y="122"/>
                    <a:pt x="229" y="124"/>
                    <a:pt x="229" y="134"/>
                  </a:cubicBezTo>
                  <a:cubicBezTo>
                    <a:pt x="230" y="157"/>
                    <a:pt x="238" y="147"/>
                    <a:pt x="240" y="157"/>
                  </a:cubicBezTo>
                  <a:cubicBezTo>
                    <a:pt x="244" y="182"/>
                    <a:pt x="253" y="177"/>
                    <a:pt x="253" y="191"/>
                  </a:cubicBezTo>
                  <a:cubicBezTo>
                    <a:pt x="253" y="206"/>
                    <a:pt x="248" y="216"/>
                    <a:pt x="236" y="224"/>
                  </a:cubicBezTo>
                  <a:cubicBezTo>
                    <a:pt x="301" y="257"/>
                    <a:pt x="310" y="263"/>
                    <a:pt x="310" y="292"/>
                  </a:cubicBezTo>
                  <a:cubicBezTo>
                    <a:pt x="310" y="352"/>
                    <a:pt x="310" y="352"/>
                    <a:pt x="310" y="352"/>
                  </a:cubicBezTo>
                  <a:lnTo>
                    <a:pt x="400" y="352"/>
                  </a:lnTo>
                  <a:close/>
                  <a:moveTo>
                    <a:pt x="204" y="247"/>
                  </a:moveTo>
                  <a:cubicBezTo>
                    <a:pt x="165" y="231"/>
                    <a:pt x="152" y="217"/>
                    <a:pt x="152" y="187"/>
                  </a:cubicBezTo>
                  <a:cubicBezTo>
                    <a:pt x="152" y="169"/>
                    <a:pt x="164" y="175"/>
                    <a:pt x="169" y="142"/>
                  </a:cubicBezTo>
                  <a:cubicBezTo>
                    <a:pt x="172" y="129"/>
                    <a:pt x="182" y="142"/>
                    <a:pt x="184" y="111"/>
                  </a:cubicBezTo>
                  <a:cubicBezTo>
                    <a:pt x="184" y="98"/>
                    <a:pt x="179" y="95"/>
                    <a:pt x="179" y="95"/>
                  </a:cubicBezTo>
                  <a:cubicBezTo>
                    <a:pt x="179" y="95"/>
                    <a:pt x="181" y="77"/>
                    <a:pt x="183" y="63"/>
                  </a:cubicBezTo>
                  <a:cubicBezTo>
                    <a:pt x="184" y="45"/>
                    <a:pt x="174" y="0"/>
                    <a:pt x="119" y="0"/>
                  </a:cubicBezTo>
                  <a:cubicBezTo>
                    <a:pt x="64" y="0"/>
                    <a:pt x="54" y="45"/>
                    <a:pt x="55" y="63"/>
                  </a:cubicBezTo>
                  <a:cubicBezTo>
                    <a:pt x="56" y="77"/>
                    <a:pt x="59" y="95"/>
                    <a:pt x="59" y="95"/>
                  </a:cubicBezTo>
                  <a:cubicBezTo>
                    <a:pt x="59" y="95"/>
                    <a:pt x="53" y="98"/>
                    <a:pt x="53" y="111"/>
                  </a:cubicBezTo>
                  <a:cubicBezTo>
                    <a:pt x="55" y="142"/>
                    <a:pt x="66" y="129"/>
                    <a:pt x="68" y="142"/>
                  </a:cubicBezTo>
                  <a:cubicBezTo>
                    <a:pt x="74" y="175"/>
                    <a:pt x="86" y="169"/>
                    <a:pt x="86" y="187"/>
                  </a:cubicBezTo>
                  <a:cubicBezTo>
                    <a:pt x="86" y="217"/>
                    <a:pt x="73" y="231"/>
                    <a:pt x="33" y="247"/>
                  </a:cubicBezTo>
                  <a:cubicBezTo>
                    <a:pt x="21" y="252"/>
                    <a:pt x="0" y="260"/>
                    <a:pt x="0" y="279"/>
                  </a:cubicBezTo>
                  <a:cubicBezTo>
                    <a:pt x="0" y="352"/>
                    <a:pt x="0" y="352"/>
                    <a:pt x="0" y="352"/>
                  </a:cubicBezTo>
                  <a:cubicBezTo>
                    <a:pt x="278" y="352"/>
                    <a:pt x="278" y="352"/>
                    <a:pt x="278" y="352"/>
                  </a:cubicBezTo>
                  <a:cubicBezTo>
                    <a:pt x="278" y="352"/>
                    <a:pt x="278" y="309"/>
                    <a:pt x="278" y="297"/>
                  </a:cubicBezTo>
                  <a:cubicBezTo>
                    <a:pt x="278" y="280"/>
                    <a:pt x="244" y="264"/>
                    <a:pt x="204" y="247"/>
                  </a:cubicBezTo>
                  <a:close/>
                </a:path>
              </a:pathLst>
            </a:custGeom>
            <a:solidFill>
              <a:schemeClr val="accent6"/>
            </a:solidFill>
            <a:ln>
              <a:noFill/>
            </a:ln>
          </p:spPr>
          <p:txBody>
            <a:bodyPr/>
            <a:lstStyle/>
            <a:p>
              <a:pPr eaLnBrk="1" fontAlgn="auto" hangingPunct="1">
                <a:spcBef>
                  <a:spcPts val="0"/>
                </a:spcBef>
                <a:spcAft>
                  <a:spcPts val="0"/>
                </a:spcAft>
                <a:defRPr/>
              </a:pPr>
              <a:endParaRPr lang="en-US" sz="2000" dirty="0">
                <a:latin typeface="+mn-lt"/>
              </a:endParaRPr>
            </a:p>
          </p:txBody>
        </p:sp>
        <p:cxnSp>
          <p:nvCxnSpPr>
            <p:cNvPr id="220" name="Straight Arrow Connector 219"/>
            <p:cNvCxnSpPr/>
            <p:nvPr/>
          </p:nvCxnSpPr>
          <p:spPr>
            <a:xfrm>
              <a:off x="3656066" y="2511498"/>
              <a:ext cx="0" cy="204756"/>
            </a:xfrm>
            <a:prstGeom prst="straightConnector1">
              <a:avLst/>
            </a:prstGeom>
            <a:ln>
              <a:solidFill>
                <a:schemeClr val="tx1">
                  <a:lumMod val="60000"/>
                  <a:lumOff val="40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grpSp>
        <p:nvGrpSpPr>
          <p:cNvPr id="221" name="Group 220"/>
          <p:cNvGrpSpPr>
            <a:grpSpLocks noChangeAspect="1"/>
          </p:cNvGrpSpPr>
          <p:nvPr/>
        </p:nvGrpSpPr>
        <p:grpSpPr bwMode="auto">
          <a:xfrm>
            <a:off x="8426450" y="3484563"/>
            <a:ext cx="361950" cy="630237"/>
            <a:chOff x="4115462" y="2511498"/>
            <a:chExt cx="346020" cy="602135"/>
          </a:xfrm>
        </p:grpSpPr>
        <p:sp>
          <p:nvSpPr>
            <p:cNvPr id="100391" name="Rectangle 1436"/>
            <p:cNvSpPr>
              <a:spLocks noChangeArrowheads="1"/>
            </p:cNvSpPr>
            <p:nvPr/>
          </p:nvSpPr>
          <p:spPr bwMode="auto">
            <a:xfrm>
              <a:off x="4115462" y="2966512"/>
              <a:ext cx="346020" cy="1471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000">
                  <a:solidFill>
                    <a:srgbClr val="F2F2F2"/>
                  </a:solidFill>
                  <a:cs typeface="Arial" pitchFamily="34" charset="0"/>
                </a:rPr>
                <a:t>2,356K</a:t>
              </a:r>
              <a:endParaRPr lang="en-US" altLang="zh-CN" sz="2000">
                <a:solidFill>
                  <a:srgbClr val="F2F2F2"/>
                </a:solidFill>
                <a:cs typeface="Arial" pitchFamily="34" charset="0"/>
              </a:endParaRPr>
            </a:p>
          </p:txBody>
        </p:sp>
        <p:sp>
          <p:nvSpPr>
            <p:cNvPr id="100392" name="Freeform 6"/>
            <p:cNvSpPr>
              <a:spLocks noEditPoints="1"/>
            </p:cNvSpPr>
            <p:nvPr/>
          </p:nvSpPr>
          <p:spPr bwMode="auto">
            <a:xfrm>
              <a:off x="4204486" y="2792558"/>
              <a:ext cx="167110" cy="146795"/>
            </a:xfrm>
            <a:custGeom>
              <a:avLst/>
              <a:gdLst>
                <a:gd name="T0" fmla="*/ 2147483647 w 400"/>
                <a:gd name="T1" fmla="*/ 2147483647 h 352"/>
                <a:gd name="T2" fmla="*/ 2147483647 w 400"/>
                <a:gd name="T3" fmla="*/ 2147483647 h 352"/>
                <a:gd name="T4" fmla="*/ 2147483647 w 400"/>
                <a:gd name="T5" fmla="*/ 2147483647 h 352"/>
                <a:gd name="T6" fmla="*/ 2147483647 w 400"/>
                <a:gd name="T7" fmla="*/ 2147483647 h 352"/>
                <a:gd name="T8" fmla="*/ 2147483647 w 400"/>
                <a:gd name="T9" fmla="*/ 2147483647 h 352"/>
                <a:gd name="T10" fmla="*/ 2147483647 w 400"/>
                <a:gd name="T11" fmla="*/ 2147483647 h 352"/>
                <a:gd name="T12" fmla="*/ 2147483647 w 400"/>
                <a:gd name="T13" fmla="*/ 2147483647 h 352"/>
                <a:gd name="T14" fmla="*/ 2147483647 w 400"/>
                <a:gd name="T15" fmla="*/ 2147483647 h 352"/>
                <a:gd name="T16" fmla="*/ 2147483647 w 400"/>
                <a:gd name="T17" fmla="*/ 2147483647 h 352"/>
                <a:gd name="T18" fmla="*/ 2147483647 w 400"/>
                <a:gd name="T19" fmla="*/ 2147483647 h 352"/>
                <a:gd name="T20" fmla="*/ 2147483647 w 400"/>
                <a:gd name="T21" fmla="*/ 2147483647 h 352"/>
                <a:gd name="T22" fmla="*/ 2147483647 w 400"/>
                <a:gd name="T23" fmla="*/ 2147483647 h 352"/>
                <a:gd name="T24" fmla="*/ 2147483647 w 400"/>
                <a:gd name="T25" fmla="*/ 2147483647 h 352"/>
                <a:gd name="T26" fmla="*/ 2147483647 w 400"/>
                <a:gd name="T27" fmla="*/ 2147483647 h 352"/>
                <a:gd name="T28" fmla="*/ 2147483647 w 400"/>
                <a:gd name="T29" fmla="*/ 2147483647 h 352"/>
                <a:gd name="T30" fmla="*/ 2147483647 w 400"/>
                <a:gd name="T31" fmla="*/ 2147483647 h 352"/>
                <a:gd name="T32" fmla="*/ 2147483647 w 400"/>
                <a:gd name="T33" fmla="*/ 2147483647 h 352"/>
                <a:gd name="T34" fmla="*/ 2147483647 w 400"/>
                <a:gd name="T35" fmla="*/ 2147483647 h 352"/>
                <a:gd name="T36" fmla="*/ 2147483647 w 400"/>
                <a:gd name="T37" fmla="*/ 2147483647 h 352"/>
                <a:gd name="T38" fmla="*/ 2147483647 w 400"/>
                <a:gd name="T39" fmla="*/ 2147483647 h 352"/>
                <a:gd name="T40" fmla="*/ 2147483647 w 400"/>
                <a:gd name="T41" fmla="*/ 2147483647 h 352"/>
                <a:gd name="T42" fmla="*/ 2147483647 w 400"/>
                <a:gd name="T43" fmla="*/ 2147483647 h 352"/>
                <a:gd name="T44" fmla="*/ 2147483647 w 400"/>
                <a:gd name="T45" fmla="*/ 2147483647 h 352"/>
                <a:gd name="T46" fmla="*/ 2147483647 w 400"/>
                <a:gd name="T47" fmla="*/ 2147483647 h 352"/>
                <a:gd name="T48" fmla="*/ 2147483647 w 400"/>
                <a:gd name="T49" fmla="*/ 0 h 352"/>
                <a:gd name="T50" fmla="*/ 2147483647 w 400"/>
                <a:gd name="T51" fmla="*/ 2147483647 h 352"/>
                <a:gd name="T52" fmla="*/ 2147483647 w 400"/>
                <a:gd name="T53" fmla="*/ 2147483647 h 352"/>
                <a:gd name="T54" fmla="*/ 2147483647 w 400"/>
                <a:gd name="T55" fmla="*/ 2147483647 h 352"/>
                <a:gd name="T56" fmla="*/ 2147483647 w 400"/>
                <a:gd name="T57" fmla="*/ 2147483647 h 352"/>
                <a:gd name="T58" fmla="*/ 2147483647 w 400"/>
                <a:gd name="T59" fmla="*/ 2147483647 h 352"/>
                <a:gd name="T60" fmla="*/ 2147483647 w 400"/>
                <a:gd name="T61" fmla="*/ 2147483647 h 352"/>
                <a:gd name="T62" fmla="*/ 0 w 400"/>
                <a:gd name="T63" fmla="*/ 2147483647 h 352"/>
                <a:gd name="T64" fmla="*/ 0 w 400"/>
                <a:gd name="T65" fmla="*/ 2147483647 h 352"/>
                <a:gd name="T66" fmla="*/ 2147483647 w 400"/>
                <a:gd name="T67" fmla="*/ 2147483647 h 352"/>
                <a:gd name="T68" fmla="*/ 2147483647 w 400"/>
                <a:gd name="T69" fmla="*/ 2147483647 h 352"/>
                <a:gd name="T70" fmla="*/ 2147483647 w 400"/>
                <a:gd name="T71" fmla="*/ 2147483647 h 3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00" h="352">
                  <a:moveTo>
                    <a:pt x="400" y="352"/>
                  </a:moveTo>
                  <a:cubicBezTo>
                    <a:pt x="400" y="352"/>
                    <a:pt x="399" y="276"/>
                    <a:pt x="394" y="268"/>
                  </a:cubicBezTo>
                  <a:cubicBezTo>
                    <a:pt x="387" y="257"/>
                    <a:pt x="371" y="249"/>
                    <a:pt x="342" y="236"/>
                  </a:cubicBezTo>
                  <a:cubicBezTo>
                    <a:pt x="312" y="224"/>
                    <a:pt x="303" y="213"/>
                    <a:pt x="303" y="191"/>
                  </a:cubicBezTo>
                  <a:cubicBezTo>
                    <a:pt x="303" y="177"/>
                    <a:pt x="312" y="182"/>
                    <a:pt x="316" y="157"/>
                  </a:cubicBezTo>
                  <a:cubicBezTo>
                    <a:pt x="317" y="147"/>
                    <a:pt x="325" y="157"/>
                    <a:pt x="327" y="134"/>
                  </a:cubicBezTo>
                  <a:cubicBezTo>
                    <a:pt x="327" y="124"/>
                    <a:pt x="322" y="122"/>
                    <a:pt x="322" y="122"/>
                  </a:cubicBezTo>
                  <a:cubicBezTo>
                    <a:pt x="322" y="122"/>
                    <a:pt x="325" y="108"/>
                    <a:pt x="325" y="98"/>
                  </a:cubicBezTo>
                  <a:cubicBezTo>
                    <a:pt x="327" y="85"/>
                    <a:pt x="319" y="51"/>
                    <a:pt x="278" y="51"/>
                  </a:cubicBezTo>
                  <a:cubicBezTo>
                    <a:pt x="236" y="51"/>
                    <a:pt x="229" y="85"/>
                    <a:pt x="230" y="98"/>
                  </a:cubicBezTo>
                  <a:cubicBezTo>
                    <a:pt x="231" y="108"/>
                    <a:pt x="233" y="122"/>
                    <a:pt x="233" y="122"/>
                  </a:cubicBezTo>
                  <a:cubicBezTo>
                    <a:pt x="233" y="122"/>
                    <a:pt x="229" y="124"/>
                    <a:pt x="229" y="134"/>
                  </a:cubicBezTo>
                  <a:cubicBezTo>
                    <a:pt x="230" y="157"/>
                    <a:pt x="238" y="147"/>
                    <a:pt x="240" y="157"/>
                  </a:cubicBezTo>
                  <a:cubicBezTo>
                    <a:pt x="244" y="182"/>
                    <a:pt x="253" y="177"/>
                    <a:pt x="253" y="191"/>
                  </a:cubicBezTo>
                  <a:cubicBezTo>
                    <a:pt x="253" y="206"/>
                    <a:pt x="248" y="216"/>
                    <a:pt x="236" y="224"/>
                  </a:cubicBezTo>
                  <a:cubicBezTo>
                    <a:pt x="301" y="257"/>
                    <a:pt x="310" y="263"/>
                    <a:pt x="310" y="292"/>
                  </a:cubicBezTo>
                  <a:cubicBezTo>
                    <a:pt x="310" y="352"/>
                    <a:pt x="310" y="352"/>
                    <a:pt x="310" y="352"/>
                  </a:cubicBezTo>
                  <a:lnTo>
                    <a:pt x="400" y="352"/>
                  </a:lnTo>
                  <a:close/>
                  <a:moveTo>
                    <a:pt x="204" y="247"/>
                  </a:moveTo>
                  <a:cubicBezTo>
                    <a:pt x="165" y="231"/>
                    <a:pt x="152" y="217"/>
                    <a:pt x="152" y="187"/>
                  </a:cubicBezTo>
                  <a:cubicBezTo>
                    <a:pt x="152" y="169"/>
                    <a:pt x="164" y="175"/>
                    <a:pt x="169" y="142"/>
                  </a:cubicBezTo>
                  <a:cubicBezTo>
                    <a:pt x="172" y="129"/>
                    <a:pt x="182" y="142"/>
                    <a:pt x="184" y="111"/>
                  </a:cubicBezTo>
                  <a:cubicBezTo>
                    <a:pt x="184" y="98"/>
                    <a:pt x="179" y="95"/>
                    <a:pt x="179" y="95"/>
                  </a:cubicBezTo>
                  <a:cubicBezTo>
                    <a:pt x="179" y="95"/>
                    <a:pt x="181" y="77"/>
                    <a:pt x="183" y="63"/>
                  </a:cubicBezTo>
                  <a:cubicBezTo>
                    <a:pt x="184" y="45"/>
                    <a:pt x="174" y="0"/>
                    <a:pt x="119" y="0"/>
                  </a:cubicBezTo>
                  <a:cubicBezTo>
                    <a:pt x="64" y="0"/>
                    <a:pt x="54" y="45"/>
                    <a:pt x="55" y="63"/>
                  </a:cubicBezTo>
                  <a:cubicBezTo>
                    <a:pt x="56" y="77"/>
                    <a:pt x="59" y="95"/>
                    <a:pt x="59" y="95"/>
                  </a:cubicBezTo>
                  <a:cubicBezTo>
                    <a:pt x="59" y="95"/>
                    <a:pt x="53" y="98"/>
                    <a:pt x="53" y="111"/>
                  </a:cubicBezTo>
                  <a:cubicBezTo>
                    <a:pt x="55" y="142"/>
                    <a:pt x="66" y="129"/>
                    <a:pt x="68" y="142"/>
                  </a:cubicBezTo>
                  <a:cubicBezTo>
                    <a:pt x="74" y="175"/>
                    <a:pt x="86" y="169"/>
                    <a:pt x="86" y="187"/>
                  </a:cubicBezTo>
                  <a:cubicBezTo>
                    <a:pt x="86" y="217"/>
                    <a:pt x="73" y="231"/>
                    <a:pt x="33" y="247"/>
                  </a:cubicBezTo>
                  <a:cubicBezTo>
                    <a:pt x="21" y="252"/>
                    <a:pt x="0" y="260"/>
                    <a:pt x="0" y="279"/>
                  </a:cubicBezTo>
                  <a:cubicBezTo>
                    <a:pt x="0" y="352"/>
                    <a:pt x="0" y="352"/>
                    <a:pt x="0" y="352"/>
                  </a:cubicBezTo>
                  <a:cubicBezTo>
                    <a:pt x="278" y="352"/>
                    <a:pt x="278" y="352"/>
                    <a:pt x="278" y="352"/>
                  </a:cubicBezTo>
                  <a:cubicBezTo>
                    <a:pt x="278" y="352"/>
                    <a:pt x="278" y="309"/>
                    <a:pt x="278" y="297"/>
                  </a:cubicBezTo>
                  <a:cubicBezTo>
                    <a:pt x="278" y="280"/>
                    <a:pt x="244" y="264"/>
                    <a:pt x="204" y="247"/>
                  </a:cubicBezTo>
                  <a:close/>
                </a:path>
              </a:pathLst>
            </a:custGeom>
            <a:solidFill>
              <a:srgbClr val="7030A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cxnSp>
          <p:nvCxnSpPr>
            <p:cNvPr id="224" name="Straight Arrow Connector 223"/>
            <p:cNvCxnSpPr/>
            <p:nvPr/>
          </p:nvCxnSpPr>
          <p:spPr>
            <a:xfrm>
              <a:off x="4294543" y="2511498"/>
              <a:ext cx="0" cy="204756"/>
            </a:xfrm>
            <a:prstGeom prst="straightConnector1">
              <a:avLst/>
            </a:prstGeom>
            <a:ln>
              <a:solidFill>
                <a:schemeClr val="tx1">
                  <a:lumMod val="60000"/>
                  <a:lumOff val="40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grpSp>
        <p:nvGrpSpPr>
          <p:cNvPr id="225" name="Group 224"/>
          <p:cNvGrpSpPr>
            <a:grpSpLocks noChangeAspect="1"/>
          </p:cNvGrpSpPr>
          <p:nvPr/>
        </p:nvGrpSpPr>
        <p:grpSpPr bwMode="auto">
          <a:xfrm>
            <a:off x="9388475" y="3484563"/>
            <a:ext cx="503238" cy="630237"/>
            <a:chOff x="4689918" y="2511498"/>
            <a:chExt cx="480753" cy="602135"/>
          </a:xfrm>
        </p:grpSpPr>
        <p:sp>
          <p:nvSpPr>
            <p:cNvPr id="100388" name="Rectangle 1436"/>
            <p:cNvSpPr>
              <a:spLocks noChangeArrowheads="1"/>
            </p:cNvSpPr>
            <p:nvPr/>
          </p:nvSpPr>
          <p:spPr bwMode="auto">
            <a:xfrm>
              <a:off x="4689918" y="2966512"/>
              <a:ext cx="480753" cy="1471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000">
                  <a:solidFill>
                    <a:srgbClr val="F2F2F2"/>
                  </a:solidFill>
                  <a:cs typeface="Arial" pitchFamily="34" charset="0"/>
                </a:rPr>
                <a:t>3 Millions</a:t>
              </a:r>
              <a:endParaRPr lang="en-US" altLang="zh-CN" sz="2000">
                <a:solidFill>
                  <a:srgbClr val="F2F2F2"/>
                </a:solidFill>
                <a:cs typeface="Arial" pitchFamily="34" charset="0"/>
              </a:endParaRPr>
            </a:p>
          </p:txBody>
        </p:sp>
        <p:sp>
          <p:nvSpPr>
            <p:cNvPr id="227" name="Freeform 6"/>
            <p:cNvSpPr>
              <a:spLocks noEditPoints="1"/>
            </p:cNvSpPr>
            <p:nvPr/>
          </p:nvSpPr>
          <p:spPr bwMode="auto">
            <a:xfrm>
              <a:off x="4846125" y="2792090"/>
              <a:ext cx="166823" cy="147122"/>
            </a:xfrm>
            <a:custGeom>
              <a:avLst/>
              <a:gdLst>
                <a:gd name="T0" fmla="*/ 400 w 400"/>
                <a:gd name="T1" fmla="*/ 352 h 352"/>
                <a:gd name="T2" fmla="*/ 394 w 400"/>
                <a:gd name="T3" fmla="*/ 268 h 352"/>
                <a:gd name="T4" fmla="*/ 342 w 400"/>
                <a:gd name="T5" fmla="*/ 236 h 352"/>
                <a:gd name="T6" fmla="*/ 303 w 400"/>
                <a:gd name="T7" fmla="*/ 191 h 352"/>
                <a:gd name="T8" fmla="*/ 316 w 400"/>
                <a:gd name="T9" fmla="*/ 157 h 352"/>
                <a:gd name="T10" fmla="*/ 327 w 400"/>
                <a:gd name="T11" fmla="*/ 134 h 352"/>
                <a:gd name="T12" fmla="*/ 322 w 400"/>
                <a:gd name="T13" fmla="*/ 122 h 352"/>
                <a:gd name="T14" fmla="*/ 325 w 400"/>
                <a:gd name="T15" fmla="*/ 98 h 352"/>
                <a:gd name="T16" fmla="*/ 278 w 400"/>
                <a:gd name="T17" fmla="*/ 51 h 352"/>
                <a:gd name="T18" fmla="*/ 230 w 400"/>
                <a:gd name="T19" fmla="*/ 98 h 352"/>
                <a:gd name="T20" fmla="*/ 233 w 400"/>
                <a:gd name="T21" fmla="*/ 122 h 352"/>
                <a:gd name="T22" fmla="*/ 229 w 400"/>
                <a:gd name="T23" fmla="*/ 134 h 352"/>
                <a:gd name="T24" fmla="*/ 240 w 400"/>
                <a:gd name="T25" fmla="*/ 157 h 352"/>
                <a:gd name="T26" fmla="*/ 253 w 400"/>
                <a:gd name="T27" fmla="*/ 191 h 352"/>
                <a:gd name="T28" fmla="*/ 236 w 400"/>
                <a:gd name="T29" fmla="*/ 224 h 352"/>
                <a:gd name="T30" fmla="*/ 310 w 400"/>
                <a:gd name="T31" fmla="*/ 292 h 352"/>
                <a:gd name="T32" fmla="*/ 310 w 400"/>
                <a:gd name="T33" fmla="*/ 352 h 352"/>
                <a:gd name="T34" fmla="*/ 400 w 400"/>
                <a:gd name="T35" fmla="*/ 352 h 352"/>
                <a:gd name="T36" fmla="*/ 204 w 400"/>
                <a:gd name="T37" fmla="*/ 247 h 352"/>
                <a:gd name="T38" fmla="*/ 152 w 400"/>
                <a:gd name="T39" fmla="*/ 187 h 352"/>
                <a:gd name="T40" fmla="*/ 169 w 400"/>
                <a:gd name="T41" fmla="*/ 142 h 352"/>
                <a:gd name="T42" fmla="*/ 184 w 400"/>
                <a:gd name="T43" fmla="*/ 111 h 352"/>
                <a:gd name="T44" fmla="*/ 179 w 400"/>
                <a:gd name="T45" fmla="*/ 95 h 352"/>
                <a:gd name="T46" fmla="*/ 183 w 400"/>
                <a:gd name="T47" fmla="*/ 63 h 352"/>
                <a:gd name="T48" fmla="*/ 119 w 400"/>
                <a:gd name="T49" fmla="*/ 0 h 352"/>
                <a:gd name="T50" fmla="*/ 55 w 400"/>
                <a:gd name="T51" fmla="*/ 63 h 352"/>
                <a:gd name="T52" fmla="*/ 59 w 400"/>
                <a:gd name="T53" fmla="*/ 95 h 352"/>
                <a:gd name="T54" fmla="*/ 53 w 400"/>
                <a:gd name="T55" fmla="*/ 111 h 352"/>
                <a:gd name="T56" fmla="*/ 68 w 400"/>
                <a:gd name="T57" fmla="*/ 142 h 352"/>
                <a:gd name="T58" fmla="*/ 86 w 400"/>
                <a:gd name="T59" fmla="*/ 187 h 352"/>
                <a:gd name="T60" fmla="*/ 33 w 400"/>
                <a:gd name="T61" fmla="*/ 247 h 352"/>
                <a:gd name="T62" fmla="*/ 0 w 400"/>
                <a:gd name="T63" fmla="*/ 279 h 352"/>
                <a:gd name="T64" fmla="*/ 0 w 400"/>
                <a:gd name="T65" fmla="*/ 352 h 352"/>
                <a:gd name="T66" fmla="*/ 278 w 400"/>
                <a:gd name="T67" fmla="*/ 352 h 352"/>
                <a:gd name="T68" fmla="*/ 278 w 400"/>
                <a:gd name="T69" fmla="*/ 297 h 352"/>
                <a:gd name="T70" fmla="*/ 204 w 400"/>
                <a:gd name="T71" fmla="*/ 247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0" h="352">
                  <a:moveTo>
                    <a:pt x="400" y="352"/>
                  </a:moveTo>
                  <a:cubicBezTo>
                    <a:pt x="400" y="352"/>
                    <a:pt x="399" y="276"/>
                    <a:pt x="394" y="268"/>
                  </a:cubicBezTo>
                  <a:cubicBezTo>
                    <a:pt x="387" y="257"/>
                    <a:pt x="371" y="249"/>
                    <a:pt x="342" y="236"/>
                  </a:cubicBezTo>
                  <a:cubicBezTo>
                    <a:pt x="312" y="224"/>
                    <a:pt x="303" y="213"/>
                    <a:pt x="303" y="191"/>
                  </a:cubicBezTo>
                  <a:cubicBezTo>
                    <a:pt x="303" y="177"/>
                    <a:pt x="312" y="182"/>
                    <a:pt x="316" y="157"/>
                  </a:cubicBezTo>
                  <a:cubicBezTo>
                    <a:pt x="317" y="147"/>
                    <a:pt x="325" y="157"/>
                    <a:pt x="327" y="134"/>
                  </a:cubicBezTo>
                  <a:cubicBezTo>
                    <a:pt x="327" y="124"/>
                    <a:pt x="322" y="122"/>
                    <a:pt x="322" y="122"/>
                  </a:cubicBezTo>
                  <a:cubicBezTo>
                    <a:pt x="322" y="122"/>
                    <a:pt x="325" y="108"/>
                    <a:pt x="325" y="98"/>
                  </a:cubicBezTo>
                  <a:cubicBezTo>
                    <a:pt x="327" y="85"/>
                    <a:pt x="319" y="51"/>
                    <a:pt x="278" y="51"/>
                  </a:cubicBezTo>
                  <a:cubicBezTo>
                    <a:pt x="236" y="51"/>
                    <a:pt x="229" y="85"/>
                    <a:pt x="230" y="98"/>
                  </a:cubicBezTo>
                  <a:cubicBezTo>
                    <a:pt x="231" y="108"/>
                    <a:pt x="233" y="122"/>
                    <a:pt x="233" y="122"/>
                  </a:cubicBezTo>
                  <a:cubicBezTo>
                    <a:pt x="233" y="122"/>
                    <a:pt x="229" y="124"/>
                    <a:pt x="229" y="134"/>
                  </a:cubicBezTo>
                  <a:cubicBezTo>
                    <a:pt x="230" y="157"/>
                    <a:pt x="238" y="147"/>
                    <a:pt x="240" y="157"/>
                  </a:cubicBezTo>
                  <a:cubicBezTo>
                    <a:pt x="244" y="182"/>
                    <a:pt x="253" y="177"/>
                    <a:pt x="253" y="191"/>
                  </a:cubicBezTo>
                  <a:cubicBezTo>
                    <a:pt x="253" y="206"/>
                    <a:pt x="248" y="216"/>
                    <a:pt x="236" y="224"/>
                  </a:cubicBezTo>
                  <a:cubicBezTo>
                    <a:pt x="301" y="257"/>
                    <a:pt x="310" y="263"/>
                    <a:pt x="310" y="292"/>
                  </a:cubicBezTo>
                  <a:cubicBezTo>
                    <a:pt x="310" y="352"/>
                    <a:pt x="310" y="352"/>
                    <a:pt x="310" y="352"/>
                  </a:cubicBezTo>
                  <a:lnTo>
                    <a:pt x="400" y="352"/>
                  </a:lnTo>
                  <a:close/>
                  <a:moveTo>
                    <a:pt x="204" y="247"/>
                  </a:moveTo>
                  <a:cubicBezTo>
                    <a:pt x="165" y="231"/>
                    <a:pt x="152" y="217"/>
                    <a:pt x="152" y="187"/>
                  </a:cubicBezTo>
                  <a:cubicBezTo>
                    <a:pt x="152" y="169"/>
                    <a:pt x="164" y="175"/>
                    <a:pt x="169" y="142"/>
                  </a:cubicBezTo>
                  <a:cubicBezTo>
                    <a:pt x="172" y="129"/>
                    <a:pt x="182" y="142"/>
                    <a:pt x="184" y="111"/>
                  </a:cubicBezTo>
                  <a:cubicBezTo>
                    <a:pt x="184" y="98"/>
                    <a:pt x="179" y="95"/>
                    <a:pt x="179" y="95"/>
                  </a:cubicBezTo>
                  <a:cubicBezTo>
                    <a:pt x="179" y="95"/>
                    <a:pt x="181" y="77"/>
                    <a:pt x="183" y="63"/>
                  </a:cubicBezTo>
                  <a:cubicBezTo>
                    <a:pt x="184" y="45"/>
                    <a:pt x="174" y="0"/>
                    <a:pt x="119" y="0"/>
                  </a:cubicBezTo>
                  <a:cubicBezTo>
                    <a:pt x="64" y="0"/>
                    <a:pt x="54" y="45"/>
                    <a:pt x="55" y="63"/>
                  </a:cubicBezTo>
                  <a:cubicBezTo>
                    <a:pt x="56" y="77"/>
                    <a:pt x="59" y="95"/>
                    <a:pt x="59" y="95"/>
                  </a:cubicBezTo>
                  <a:cubicBezTo>
                    <a:pt x="59" y="95"/>
                    <a:pt x="53" y="98"/>
                    <a:pt x="53" y="111"/>
                  </a:cubicBezTo>
                  <a:cubicBezTo>
                    <a:pt x="55" y="142"/>
                    <a:pt x="66" y="129"/>
                    <a:pt x="68" y="142"/>
                  </a:cubicBezTo>
                  <a:cubicBezTo>
                    <a:pt x="74" y="175"/>
                    <a:pt x="86" y="169"/>
                    <a:pt x="86" y="187"/>
                  </a:cubicBezTo>
                  <a:cubicBezTo>
                    <a:pt x="86" y="217"/>
                    <a:pt x="73" y="231"/>
                    <a:pt x="33" y="247"/>
                  </a:cubicBezTo>
                  <a:cubicBezTo>
                    <a:pt x="21" y="252"/>
                    <a:pt x="0" y="260"/>
                    <a:pt x="0" y="279"/>
                  </a:cubicBezTo>
                  <a:cubicBezTo>
                    <a:pt x="0" y="352"/>
                    <a:pt x="0" y="352"/>
                    <a:pt x="0" y="352"/>
                  </a:cubicBezTo>
                  <a:cubicBezTo>
                    <a:pt x="278" y="352"/>
                    <a:pt x="278" y="352"/>
                    <a:pt x="278" y="352"/>
                  </a:cubicBezTo>
                  <a:cubicBezTo>
                    <a:pt x="278" y="352"/>
                    <a:pt x="278" y="309"/>
                    <a:pt x="278" y="297"/>
                  </a:cubicBezTo>
                  <a:cubicBezTo>
                    <a:pt x="278" y="280"/>
                    <a:pt x="244" y="264"/>
                    <a:pt x="204" y="247"/>
                  </a:cubicBezTo>
                  <a:close/>
                </a:path>
              </a:pathLst>
            </a:custGeom>
            <a:solidFill>
              <a:schemeClr val="accent4"/>
            </a:solidFill>
            <a:ln>
              <a:noFill/>
            </a:ln>
          </p:spPr>
          <p:txBody>
            <a:bodyPr/>
            <a:lstStyle/>
            <a:p>
              <a:pPr eaLnBrk="1" fontAlgn="auto" hangingPunct="1">
                <a:spcBef>
                  <a:spcPts val="0"/>
                </a:spcBef>
                <a:spcAft>
                  <a:spcPts val="0"/>
                </a:spcAft>
                <a:defRPr/>
              </a:pPr>
              <a:endParaRPr lang="en-US" sz="2000" dirty="0">
                <a:latin typeface="+mn-lt"/>
              </a:endParaRPr>
            </a:p>
          </p:txBody>
        </p:sp>
        <p:cxnSp>
          <p:nvCxnSpPr>
            <p:cNvPr id="228" name="Straight Arrow Connector 227"/>
            <p:cNvCxnSpPr/>
            <p:nvPr/>
          </p:nvCxnSpPr>
          <p:spPr>
            <a:xfrm>
              <a:off x="4929536" y="2511498"/>
              <a:ext cx="0" cy="204756"/>
            </a:xfrm>
            <a:prstGeom prst="straightConnector1">
              <a:avLst/>
            </a:prstGeom>
            <a:ln>
              <a:solidFill>
                <a:schemeClr val="tx1">
                  <a:lumMod val="60000"/>
                  <a:lumOff val="40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grpSp>
        <p:nvGrpSpPr>
          <p:cNvPr id="229" name="Group 228"/>
          <p:cNvGrpSpPr>
            <a:grpSpLocks noChangeAspect="1"/>
          </p:cNvGrpSpPr>
          <p:nvPr/>
        </p:nvGrpSpPr>
        <p:grpSpPr bwMode="auto">
          <a:xfrm>
            <a:off x="10617200" y="3484563"/>
            <a:ext cx="263525" cy="630237"/>
            <a:chOff x="5473780" y="2511498"/>
            <a:chExt cx="252625" cy="602135"/>
          </a:xfrm>
        </p:grpSpPr>
        <p:sp>
          <p:nvSpPr>
            <p:cNvPr id="100385" name="Rectangle 1436"/>
            <p:cNvSpPr>
              <a:spLocks noChangeArrowheads="1"/>
            </p:cNvSpPr>
            <p:nvPr/>
          </p:nvSpPr>
          <p:spPr bwMode="auto">
            <a:xfrm>
              <a:off x="5473780" y="2966512"/>
              <a:ext cx="252625" cy="1471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0" tIns="0" rIns="0" bIns="0">
              <a:spAutoFit/>
            </a:bodyPr>
            <a:lstStyle/>
            <a:p>
              <a:pPr algn="ctr" eaLnBrk="1" hangingPunct="1"/>
              <a:r>
                <a:rPr lang="en-US" altLang="zh-CN" sz="1000">
                  <a:solidFill>
                    <a:srgbClr val="F2F2F2"/>
                  </a:solidFill>
                  <a:cs typeface="Arial" pitchFamily="34" charset="0"/>
                </a:rPr>
                <a:t>458K</a:t>
              </a:r>
              <a:endParaRPr lang="en-US" altLang="zh-CN" sz="2000">
                <a:solidFill>
                  <a:srgbClr val="F2F2F2"/>
                </a:solidFill>
                <a:cs typeface="Arial" pitchFamily="34" charset="0"/>
              </a:endParaRPr>
            </a:p>
          </p:txBody>
        </p:sp>
        <p:sp>
          <p:nvSpPr>
            <p:cNvPr id="100386" name="Freeform 6"/>
            <p:cNvSpPr>
              <a:spLocks noEditPoints="1"/>
            </p:cNvSpPr>
            <p:nvPr/>
          </p:nvSpPr>
          <p:spPr bwMode="auto">
            <a:xfrm>
              <a:off x="5516108" y="2792558"/>
              <a:ext cx="167110" cy="146795"/>
            </a:xfrm>
            <a:custGeom>
              <a:avLst/>
              <a:gdLst>
                <a:gd name="T0" fmla="*/ 2147483647 w 400"/>
                <a:gd name="T1" fmla="*/ 2147483647 h 352"/>
                <a:gd name="T2" fmla="*/ 2147483647 w 400"/>
                <a:gd name="T3" fmla="*/ 2147483647 h 352"/>
                <a:gd name="T4" fmla="*/ 2147483647 w 400"/>
                <a:gd name="T5" fmla="*/ 2147483647 h 352"/>
                <a:gd name="T6" fmla="*/ 2147483647 w 400"/>
                <a:gd name="T7" fmla="*/ 2147483647 h 352"/>
                <a:gd name="T8" fmla="*/ 2147483647 w 400"/>
                <a:gd name="T9" fmla="*/ 2147483647 h 352"/>
                <a:gd name="T10" fmla="*/ 2147483647 w 400"/>
                <a:gd name="T11" fmla="*/ 2147483647 h 352"/>
                <a:gd name="T12" fmla="*/ 2147483647 w 400"/>
                <a:gd name="T13" fmla="*/ 2147483647 h 352"/>
                <a:gd name="T14" fmla="*/ 2147483647 w 400"/>
                <a:gd name="T15" fmla="*/ 2147483647 h 352"/>
                <a:gd name="T16" fmla="*/ 2147483647 w 400"/>
                <a:gd name="T17" fmla="*/ 2147483647 h 352"/>
                <a:gd name="T18" fmla="*/ 2147483647 w 400"/>
                <a:gd name="T19" fmla="*/ 2147483647 h 352"/>
                <a:gd name="T20" fmla="*/ 2147483647 w 400"/>
                <a:gd name="T21" fmla="*/ 2147483647 h 352"/>
                <a:gd name="T22" fmla="*/ 2147483647 w 400"/>
                <a:gd name="T23" fmla="*/ 2147483647 h 352"/>
                <a:gd name="T24" fmla="*/ 2147483647 w 400"/>
                <a:gd name="T25" fmla="*/ 2147483647 h 352"/>
                <a:gd name="T26" fmla="*/ 2147483647 w 400"/>
                <a:gd name="T27" fmla="*/ 2147483647 h 352"/>
                <a:gd name="T28" fmla="*/ 2147483647 w 400"/>
                <a:gd name="T29" fmla="*/ 2147483647 h 352"/>
                <a:gd name="T30" fmla="*/ 2147483647 w 400"/>
                <a:gd name="T31" fmla="*/ 2147483647 h 352"/>
                <a:gd name="T32" fmla="*/ 2147483647 w 400"/>
                <a:gd name="T33" fmla="*/ 2147483647 h 352"/>
                <a:gd name="T34" fmla="*/ 2147483647 w 400"/>
                <a:gd name="T35" fmla="*/ 2147483647 h 352"/>
                <a:gd name="T36" fmla="*/ 2147483647 w 400"/>
                <a:gd name="T37" fmla="*/ 2147483647 h 352"/>
                <a:gd name="T38" fmla="*/ 2147483647 w 400"/>
                <a:gd name="T39" fmla="*/ 2147483647 h 352"/>
                <a:gd name="T40" fmla="*/ 2147483647 w 400"/>
                <a:gd name="T41" fmla="*/ 2147483647 h 352"/>
                <a:gd name="T42" fmla="*/ 2147483647 w 400"/>
                <a:gd name="T43" fmla="*/ 2147483647 h 352"/>
                <a:gd name="T44" fmla="*/ 2147483647 w 400"/>
                <a:gd name="T45" fmla="*/ 2147483647 h 352"/>
                <a:gd name="T46" fmla="*/ 2147483647 w 400"/>
                <a:gd name="T47" fmla="*/ 2147483647 h 352"/>
                <a:gd name="T48" fmla="*/ 2147483647 w 400"/>
                <a:gd name="T49" fmla="*/ 0 h 352"/>
                <a:gd name="T50" fmla="*/ 2147483647 w 400"/>
                <a:gd name="T51" fmla="*/ 2147483647 h 352"/>
                <a:gd name="T52" fmla="*/ 2147483647 w 400"/>
                <a:gd name="T53" fmla="*/ 2147483647 h 352"/>
                <a:gd name="T54" fmla="*/ 2147483647 w 400"/>
                <a:gd name="T55" fmla="*/ 2147483647 h 352"/>
                <a:gd name="T56" fmla="*/ 2147483647 w 400"/>
                <a:gd name="T57" fmla="*/ 2147483647 h 352"/>
                <a:gd name="T58" fmla="*/ 2147483647 w 400"/>
                <a:gd name="T59" fmla="*/ 2147483647 h 352"/>
                <a:gd name="T60" fmla="*/ 2147483647 w 400"/>
                <a:gd name="T61" fmla="*/ 2147483647 h 352"/>
                <a:gd name="T62" fmla="*/ 0 w 400"/>
                <a:gd name="T63" fmla="*/ 2147483647 h 352"/>
                <a:gd name="T64" fmla="*/ 0 w 400"/>
                <a:gd name="T65" fmla="*/ 2147483647 h 352"/>
                <a:gd name="T66" fmla="*/ 2147483647 w 400"/>
                <a:gd name="T67" fmla="*/ 2147483647 h 352"/>
                <a:gd name="T68" fmla="*/ 2147483647 w 400"/>
                <a:gd name="T69" fmla="*/ 2147483647 h 352"/>
                <a:gd name="T70" fmla="*/ 2147483647 w 400"/>
                <a:gd name="T71" fmla="*/ 2147483647 h 35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400" h="352">
                  <a:moveTo>
                    <a:pt x="400" y="352"/>
                  </a:moveTo>
                  <a:cubicBezTo>
                    <a:pt x="400" y="352"/>
                    <a:pt x="399" y="276"/>
                    <a:pt x="394" y="268"/>
                  </a:cubicBezTo>
                  <a:cubicBezTo>
                    <a:pt x="387" y="257"/>
                    <a:pt x="371" y="249"/>
                    <a:pt x="342" y="236"/>
                  </a:cubicBezTo>
                  <a:cubicBezTo>
                    <a:pt x="312" y="224"/>
                    <a:pt x="303" y="213"/>
                    <a:pt x="303" y="191"/>
                  </a:cubicBezTo>
                  <a:cubicBezTo>
                    <a:pt x="303" y="177"/>
                    <a:pt x="312" y="182"/>
                    <a:pt x="316" y="157"/>
                  </a:cubicBezTo>
                  <a:cubicBezTo>
                    <a:pt x="317" y="147"/>
                    <a:pt x="325" y="157"/>
                    <a:pt x="327" y="134"/>
                  </a:cubicBezTo>
                  <a:cubicBezTo>
                    <a:pt x="327" y="124"/>
                    <a:pt x="322" y="122"/>
                    <a:pt x="322" y="122"/>
                  </a:cubicBezTo>
                  <a:cubicBezTo>
                    <a:pt x="322" y="122"/>
                    <a:pt x="325" y="108"/>
                    <a:pt x="325" y="98"/>
                  </a:cubicBezTo>
                  <a:cubicBezTo>
                    <a:pt x="327" y="85"/>
                    <a:pt x="319" y="51"/>
                    <a:pt x="278" y="51"/>
                  </a:cubicBezTo>
                  <a:cubicBezTo>
                    <a:pt x="236" y="51"/>
                    <a:pt x="229" y="85"/>
                    <a:pt x="230" y="98"/>
                  </a:cubicBezTo>
                  <a:cubicBezTo>
                    <a:pt x="231" y="108"/>
                    <a:pt x="233" y="122"/>
                    <a:pt x="233" y="122"/>
                  </a:cubicBezTo>
                  <a:cubicBezTo>
                    <a:pt x="233" y="122"/>
                    <a:pt x="229" y="124"/>
                    <a:pt x="229" y="134"/>
                  </a:cubicBezTo>
                  <a:cubicBezTo>
                    <a:pt x="230" y="157"/>
                    <a:pt x="238" y="147"/>
                    <a:pt x="240" y="157"/>
                  </a:cubicBezTo>
                  <a:cubicBezTo>
                    <a:pt x="244" y="182"/>
                    <a:pt x="253" y="177"/>
                    <a:pt x="253" y="191"/>
                  </a:cubicBezTo>
                  <a:cubicBezTo>
                    <a:pt x="253" y="206"/>
                    <a:pt x="248" y="216"/>
                    <a:pt x="236" y="224"/>
                  </a:cubicBezTo>
                  <a:cubicBezTo>
                    <a:pt x="301" y="257"/>
                    <a:pt x="310" y="263"/>
                    <a:pt x="310" y="292"/>
                  </a:cubicBezTo>
                  <a:cubicBezTo>
                    <a:pt x="310" y="352"/>
                    <a:pt x="310" y="352"/>
                    <a:pt x="310" y="352"/>
                  </a:cubicBezTo>
                  <a:lnTo>
                    <a:pt x="400" y="352"/>
                  </a:lnTo>
                  <a:close/>
                  <a:moveTo>
                    <a:pt x="204" y="247"/>
                  </a:moveTo>
                  <a:cubicBezTo>
                    <a:pt x="165" y="231"/>
                    <a:pt x="152" y="217"/>
                    <a:pt x="152" y="187"/>
                  </a:cubicBezTo>
                  <a:cubicBezTo>
                    <a:pt x="152" y="169"/>
                    <a:pt x="164" y="175"/>
                    <a:pt x="169" y="142"/>
                  </a:cubicBezTo>
                  <a:cubicBezTo>
                    <a:pt x="172" y="129"/>
                    <a:pt x="182" y="142"/>
                    <a:pt x="184" y="111"/>
                  </a:cubicBezTo>
                  <a:cubicBezTo>
                    <a:pt x="184" y="98"/>
                    <a:pt x="179" y="95"/>
                    <a:pt x="179" y="95"/>
                  </a:cubicBezTo>
                  <a:cubicBezTo>
                    <a:pt x="179" y="95"/>
                    <a:pt x="181" y="77"/>
                    <a:pt x="183" y="63"/>
                  </a:cubicBezTo>
                  <a:cubicBezTo>
                    <a:pt x="184" y="45"/>
                    <a:pt x="174" y="0"/>
                    <a:pt x="119" y="0"/>
                  </a:cubicBezTo>
                  <a:cubicBezTo>
                    <a:pt x="64" y="0"/>
                    <a:pt x="54" y="45"/>
                    <a:pt x="55" y="63"/>
                  </a:cubicBezTo>
                  <a:cubicBezTo>
                    <a:pt x="56" y="77"/>
                    <a:pt x="59" y="95"/>
                    <a:pt x="59" y="95"/>
                  </a:cubicBezTo>
                  <a:cubicBezTo>
                    <a:pt x="59" y="95"/>
                    <a:pt x="53" y="98"/>
                    <a:pt x="53" y="111"/>
                  </a:cubicBezTo>
                  <a:cubicBezTo>
                    <a:pt x="55" y="142"/>
                    <a:pt x="66" y="129"/>
                    <a:pt x="68" y="142"/>
                  </a:cubicBezTo>
                  <a:cubicBezTo>
                    <a:pt x="74" y="175"/>
                    <a:pt x="86" y="169"/>
                    <a:pt x="86" y="187"/>
                  </a:cubicBezTo>
                  <a:cubicBezTo>
                    <a:pt x="86" y="217"/>
                    <a:pt x="73" y="231"/>
                    <a:pt x="33" y="247"/>
                  </a:cubicBezTo>
                  <a:cubicBezTo>
                    <a:pt x="21" y="252"/>
                    <a:pt x="0" y="260"/>
                    <a:pt x="0" y="279"/>
                  </a:cubicBezTo>
                  <a:cubicBezTo>
                    <a:pt x="0" y="352"/>
                    <a:pt x="0" y="352"/>
                    <a:pt x="0" y="352"/>
                  </a:cubicBezTo>
                  <a:cubicBezTo>
                    <a:pt x="278" y="352"/>
                    <a:pt x="278" y="352"/>
                    <a:pt x="278" y="352"/>
                  </a:cubicBezTo>
                  <a:cubicBezTo>
                    <a:pt x="278" y="352"/>
                    <a:pt x="278" y="309"/>
                    <a:pt x="278" y="297"/>
                  </a:cubicBezTo>
                  <a:cubicBezTo>
                    <a:pt x="278" y="280"/>
                    <a:pt x="244" y="264"/>
                    <a:pt x="204" y="247"/>
                  </a:cubicBezTo>
                  <a:close/>
                </a:path>
              </a:pathLst>
            </a:custGeom>
            <a:solidFill>
              <a:srgbClr val="FF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cxnSp>
          <p:nvCxnSpPr>
            <p:cNvPr id="232" name="Straight Arrow Connector 231"/>
            <p:cNvCxnSpPr/>
            <p:nvPr/>
          </p:nvCxnSpPr>
          <p:spPr>
            <a:xfrm>
              <a:off x="5600093" y="2511498"/>
              <a:ext cx="0" cy="204756"/>
            </a:xfrm>
            <a:prstGeom prst="straightConnector1">
              <a:avLst/>
            </a:prstGeom>
            <a:ln>
              <a:solidFill>
                <a:schemeClr val="tx1">
                  <a:lumMod val="60000"/>
                  <a:lumOff val="40000"/>
                </a:schemeClr>
              </a:solidFill>
              <a:headEnd type="none" w="med" len="med"/>
              <a:tailEnd type="triangle" w="med" len="med"/>
            </a:ln>
          </p:spPr>
          <p:style>
            <a:lnRef idx="1">
              <a:schemeClr val="accent1"/>
            </a:lnRef>
            <a:fillRef idx="0">
              <a:schemeClr val="accent1"/>
            </a:fillRef>
            <a:effectRef idx="0">
              <a:schemeClr val="accent1"/>
            </a:effectRef>
            <a:fontRef idx="minor">
              <a:schemeClr val="tx1"/>
            </a:fontRef>
          </p:style>
        </p:cxnSp>
      </p:grpSp>
      <p:grpSp>
        <p:nvGrpSpPr>
          <p:cNvPr id="233" name="Group 232"/>
          <p:cNvGrpSpPr>
            <a:grpSpLocks/>
          </p:cNvGrpSpPr>
          <p:nvPr/>
        </p:nvGrpSpPr>
        <p:grpSpPr bwMode="auto">
          <a:xfrm>
            <a:off x="8990013" y="4394200"/>
            <a:ext cx="2227262" cy="439738"/>
            <a:chOff x="4311374" y="1566366"/>
            <a:chExt cx="2453900" cy="477290"/>
          </a:xfrm>
        </p:grpSpPr>
        <p:grpSp>
          <p:nvGrpSpPr>
            <p:cNvPr id="100376" name="Group 233"/>
            <p:cNvGrpSpPr>
              <a:grpSpLocks/>
            </p:cNvGrpSpPr>
            <p:nvPr/>
          </p:nvGrpSpPr>
          <p:grpSpPr bwMode="auto">
            <a:xfrm>
              <a:off x="4311374" y="1566366"/>
              <a:ext cx="1207783" cy="477290"/>
              <a:chOff x="4136766" y="1548236"/>
              <a:chExt cx="1207783" cy="477290"/>
            </a:xfrm>
          </p:grpSpPr>
          <p:grpSp>
            <p:nvGrpSpPr>
              <p:cNvPr id="100381" name="Group 240"/>
              <p:cNvGrpSpPr>
                <a:grpSpLocks/>
              </p:cNvGrpSpPr>
              <p:nvPr/>
            </p:nvGrpSpPr>
            <p:grpSpPr bwMode="auto">
              <a:xfrm>
                <a:off x="4136766" y="1548236"/>
                <a:ext cx="477290" cy="477290"/>
                <a:chOff x="4323557" y="1902669"/>
                <a:chExt cx="477290" cy="477290"/>
              </a:xfrm>
            </p:grpSpPr>
            <p:sp>
              <p:nvSpPr>
                <p:cNvPr id="243" name="Oval 242"/>
                <p:cNvSpPr/>
                <p:nvPr/>
              </p:nvSpPr>
              <p:spPr>
                <a:xfrm>
                  <a:off x="4323557" y="1902669"/>
                  <a:ext cx="477487" cy="47729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1400">
                    <a:solidFill>
                      <a:srgbClr val="FFFFFF"/>
                    </a:solidFill>
                  </a:endParaRPr>
                </a:p>
              </p:txBody>
            </p:sp>
            <p:grpSp>
              <p:nvGrpSpPr>
                <p:cNvPr id="244" name="Group 243"/>
                <p:cNvGrpSpPr/>
                <p:nvPr/>
              </p:nvGrpSpPr>
              <p:grpSpPr>
                <a:xfrm>
                  <a:off x="4493717" y="2003624"/>
                  <a:ext cx="136970" cy="287916"/>
                  <a:chOff x="6489762" y="1755581"/>
                  <a:chExt cx="85046" cy="216315"/>
                </a:xfrm>
                <a:solidFill>
                  <a:schemeClr val="bg1"/>
                </a:solidFill>
              </p:grpSpPr>
              <p:sp>
                <p:nvSpPr>
                  <p:cNvPr id="245" name="Freeform 12"/>
                  <p:cNvSpPr>
                    <a:spLocks/>
                  </p:cNvSpPr>
                  <p:nvPr/>
                </p:nvSpPr>
                <p:spPr bwMode="auto">
                  <a:xfrm>
                    <a:off x="6489762" y="1792558"/>
                    <a:ext cx="85046" cy="179338"/>
                  </a:xfrm>
                  <a:custGeom>
                    <a:avLst/>
                    <a:gdLst>
                      <a:gd name="T0" fmla="*/ 59 w 78"/>
                      <a:gd name="T1" fmla="*/ 0 h 164"/>
                      <a:gd name="T2" fmla="*/ 20 w 78"/>
                      <a:gd name="T3" fmla="*/ 0 h 164"/>
                      <a:gd name="T4" fmla="*/ 0 w 78"/>
                      <a:gd name="T5" fmla="*/ 16 h 164"/>
                      <a:gd name="T6" fmla="*/ 0 w 78"/>
                      <a:gd name="T7" fmla="*/ 16 h 164"/>
                      <a:gd name="T8" fmla="*/ 0 w 78"/>
                      <a:gd name="T9" fmla="*/ 19 h 164"/>
                      <a:gd name="T10" fmla="*/ 0 w 78"/>
                      <a:gd name="T11" fmla="*/ 74 h 164"/>
                      <a:gd name="T12" fmla="*/ 7 w 78"/>
                      <a:gd name="T13" fmla="*/ 80 h 164"/>
                      <a:gd name="T14" fmla="*/ 13 w 78"/>
                      <a:gd name="T15" fmla="*/ 74 h 164"/>
                      <a:gd name="T16" fmla="*/ 13 w 78"/>
                      <a:gd name="T17" fmla="*/ 26 h 164"/>
                      <a:gd name="T18" fmla="*/ 19 w 78"/>
                      <a:gd name="T19" fmla="*/ 26 h 164"/>
                      <a:gd name="T20" fmla="*/ 19 w 78"/>
                      <a:gd name="T21" fmla="*/ 72 h 164"/>
                      <a:gd name="T22" fmla="*/ 19 w 78"/>
                      <a:gd name="T23" fmla="*/ 73 h 164"/>
                      <a:gd name="T24" fmla="*/ 19 w 78"/>
                      <a:gd name="T25" fmla="*/ 154 h 164"/>
                      <a:gd name="T26" fmla="*/ 28 w 78"/>
                      <a:gd name="T27" fmla="*/ 164 h 164"/>
                      <a:gd name="T28" fmla="*/ 37 w 78"/>
                      <a:gd name="T29" fmla="*/ 154 h 164"/>
                      <a:gd name="T30" fmla="*/ 37 w 78"/>
                      <a:gd name="T31" fmla="*/ 83 h 164"/>
                      <a:gd name="T32" fmla="*/ 41 w 78"/>
                      <a:gd name="T33" fmla="*/ 83 h 164"/>
                      <a:gd name="T34" fmla="*/ 41 w 78"/>
                      <a:gd name="T35" fmla="*/ 154 h 164"/>
                      <a:gd name="T36" fmla="*/ 50 w 78"/>
                      <a:gd name="T37" fmla="*/ 164 h 164"/>
                      <a:gd name="T38" fmla="*/ 59 w 78"/>
                      <a:gd name="T39" fmla="*/ 154 h 164"/>
                      <a:gd name="T40" fmla="*/ 59 w 78"/>
                      <a:gd name="T41" fmla="*/ 72 h 164"/>
                      <a:gd name="T42" fmla="*/ 59 w 78"/>
                      <a:gd name="T43" fmla="*/ 71 h 164"/>
                      <a:gd name="T44" fmla="*/ 59 w 78"/>
                      <a:gd name="T45" fmla="*/ 26 h 164"/>
                      <a:gd name="T46" fmla="*/ 64 w 78"/>
                      <a:gd name="T47" fmla="*/ 26 h 164"/>
                      <a:gd name="T48" fmla="*/ 64 w 78"/>
                      <a:gd name="T49" fmla="*/ 74 h 164"/>
                      <a:gd name="T50" fmla="*/ 71 w 78"/>
                      <a:gd name="T51" fmla="*/ 80 h 164"/>
                      <a:gd name="T52" fmla="*/ 78 w 78"/>
                      <a:gd name="T53" fmla="*/ 74 h 164"/>
                      <a:gd name="T54" fmla="*/ 78 w 78"/>
                      <a:gd name="T55" fmla="*/ 19 h 164"/>
                      <a:gd name="T56" fmla="*/ 78 w 78"/>
                      <a:gd name="T57" fmla="*/ 16 h 164"/>
                      <a:gd name="T58" fmla="*/ 78 w 78"/>
                      <a:gd name="T59" fmla="*/ 15 h 164"/>
                      <a:gd name="T60" fmla="*/ 59 w 78"/>
                      <a:gd name="T61" fmla="*/ 0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8" h="164">
                        <a:moveTo>
                          <a:pt x="59" y="0"/>
                        </a:moveTo>
                        <a:cubicBezTo>
                          <a:pt x="20" y="0"/>
                          <a:pt x="20" y="0"/>
                          <a:pt x="20" y="0"/>
                        </a:cubicBezTo>
                        <a:cubicBezTo>
                          <a:pt x="6" y="0"/>
                          <a:pt x="0" y="12"/>
                          <a:pt x="0" y="16"/>
                        </a:cubicBezTo>
                        <a:cubicBezTo>
                          <a:pt x="0" y="16"/>
                          <a:pt x="0" y="16"/>
                          <a:pt x="0" y="16"/>
                        </a:cubicBezTo>
                        <a:cubicBezTo>
                          <a:pt x="0" y="19"/>
                          <a:pt x="0" y="19"/>
                          <a:pt x="0" y="19"/>
                        </a:cubicBezTo>
                        <a:cubicBezTo>
                          <a:pt x="0" y="74"/>
                          <a:pt x="0" y="74"/>
                          <a:pt x="0" y="74"/>
                        </a:cubicBezTo>
                        <a:cubicBezTo>
                          <a:pt x="0" y="77"/>
                          <a:pt x="3" y="80"/>
                          <a:pt x="7" y="80"/>
                        </a:cubicBezTo>
                        <a:cubicBezTo>
                          <a:pt x="10" y="80"/>
                          <a:pt x="13" y="77"/>
                          <a:pt x="13" y="74"/>
                        </a:cubicBezTo>
                        <a:cubicBezTo>
                          <a:pt x="13" y="26"/>
                          <a:pt x="13" y="26"/>
                          <a:pt x="13" y="26"/>
                        </a:cubicBezTo>
                        <a:cubicBezTo>
                          <a:pt x="19" y="26"/>
                          <a:pt x="19" y="26"/>
                          <a:pt x="19" y="26"/>
                        </a:cubicBezTo>
                        <a:cubicBezTo>
                          <a:pt x="19" y="72"/>
                          <a:pt x="19" y="72"/>
                          <a:pt x="19" y="72"/>
                        </a:cubicBezTo>
                        <a:cubicBezTo>
                          <a:pt x="19" y="72"/>
                          <a:pt x="19" y="73"/>
                          <a:pt x="19" y="73"/>
                        </a:cubicBezTo>
                        <a:cubicBezTo>
                          <a:pt x="19" y="154"/>
                          <a:pt x="19" y="154"/>
                          <a:pt x="19" y="154"/>
                        </a:cubicBezTo>
                        <a:cubicBezTo>
                          <a:pt x="19" y="159"/>
                          <a:pt x="23" y="164"/>
                          <a:pt x="28" y="164"/>
                        </a:cubicBezTo>
                        <a:cubicBezTo>
                          <a:pt x="33" y="164"/>
                          <a:pt x="37" y="159"/>
                          <a:pt x="37" y="154"/>
                        </a:cubicBezTo>
                        <a:cubicBezTo>
                          <a:pt x="37" y="83"/>
                          <a:pt x="37" y="83"/>
                          <a:pt x="37" y="83"/>
                        </a:cubicBezTo>
                        <a:cubicBezTo>
                          <a:pt x="41" y="83"/>
                          <a:pt x="41" y="83"/>
                          <a:pt x="41" y="83"/>
                        </a:cubicBezTo>
                        <a:cubicBezTo>
                          <a:pt x="41" y="154"/>
                          <a:pt x="41" y="154"/>
                          <a:pt x="41" y="154"/>
                        </a:cubicBezTo>
                        <a:cubicBezTo>
                          <a:pt x="41" y="159"/>
                          <a:pt x="45" y="164"/>
                          <a:pt x="50" y="164"/>
                        </a:cubicBezTo>
                        <a:cubicBezTo>
                          <a:pt x="55" y="164"/>
                          <a:pt x="59" y="159"/>
                          <a:pt x="59" y="154"/>
                        </a:cubicBezTo>
                        <a:cubicBezTo>
                          <a:pt x="59" y="72"/>
                          <a:pt x="59" y="72"/>
                          <a:pt x="59" y="72"/>
                        </a:cubicBezTo>
                        <a:cubicBezTo>
                          <a:pt x="59" y="71"/>
                          <a:pt x="59" y="71"/>
                          <a:pt x="59" y="71"/>
                        </a:cubicBezTo>
                        <a:cubicBezTo>
                          <a:pt x="59" y="26"/>
                          <a:pt x="59" y="26"/>
                          <a:pt x="59" y="26"/>
                        </a:cubicBezTo>
                        <a:cubicBezTo>
                          <a:pt x="64" y="26"/>
                          <a:pt x="64" y="26"/>
                          <a:pt x="64" y="26"/>
                        </a:cubicBezTo>
                        <a:cubicBezTo>
                          <a:pt x="64" y="74"/>
                          <a:pt x="64" y="74"/>
                          <a:pt x="64" y="74"/>
                        </a:cubicBezTo>
                        <a:cubicBezTo>
                          <a:pt x="64" y="77"/>
                          <a:pt x="67" y="80"/>
                          <a:pt x="71" y="80"/>
                        </a:cubicBezTo>
                        <a:cubicBezTo>
                          <a:pt x="75" y="80"/>
                          <a:pt x="78" y="77"/>
                          <a:pt x="78" y="74"/>
                        </a:cubicBezTo>
                        <a:cubicBezTo>
                          <a:pt x="78" y="19"/>
                          <a:pt x="78" y="19"/>
                          <a:pt x="78" y="19"/>
                        </a:cubicBezTo>
                        <a:cubicBezTo>
                          <a:pt x="78" y="16"/>
                          <a:pt x="78" y="16"/>
                          <a:pt x="78" y="16"/>
                        </a:cubicBezTo>
                        <a:cubicBezTo>
                          <a:pt x="78" y="15"/>
                          <a:pt x="78" y="15"/>
                          <a:pt x="78" y="15"/>
                        </a:cubicBezTo>
                        <a:cubicBezTo>
                          <a:pt x="78" y="10"/>
                          <a:pt x="72" y="0"/>
                          <a:pt x="59" y="0"/>
                        </a:cubicBezTo>
                        <a:close/>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sz="1400" dirty="0">
                      <a:latin typeface="+mn-lt"/>
                    </a:endParaRPr>
                  </a:p>
                </p:txBody>
              </p:sp>
              <p:sp>
                <p:nvSpPr>
                  <p:cNvPr id="246" name="Oval 13"/>
                  <p:cNvSpPr>
                    <a:spLocks noChangeArrowheads="1"/>
                  </p:cNvSpPr>
                  <p:nvPr/>
                </p:nvSpPr>
                <p:spPr bwMode="auto">
                  <a:xfrm>
                    <a:off x="6515646" y="1755581"/>
                    <a:ext cx="33741" cy="33741"/>
                  </a:xfrm>
                  <a:prstGeom prst="ellipse">
                    <a:avLst/>
                  </a:pr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sz="1400" dirty="0">
                      <a:latin typeface="+mn-lt"/>
                    </a:endParaRPr>
                  </a:p>
                </p:txBody>
              </p:sp>
            </p:grpSp>
          </p:grpSp>
          <p:sp>
            <p:nvSpPr>
              <p:cNvPr id="100382" name="Content Placeholder 2"/>
              <p:cNvSpPr txBox="1">
                <a:spLocks/>
              </p:cNvSpPr>
              <p:nvPr/>
            </p:nvSpPr>
            <p:spPr bwMode="auto">
              <a:xfrm>
                <a:off x="4567029" y="1570636"/>
                <a:ext cx="778322" cy="335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en-US" altLang="zh-CN" sz="1600" b="1">
                    <a:solidFill>
                      <a:srgbClr val="F2F2F2"/>
                    </a:solidFill>
                  </a:rPr>
                  <a:t>88%</a:t>
                </a:r>
                <a:endParaRPr lang="en-US" altLang="zh-CN" sz="1000" b="1">
                  <a:solidFill>
                    <a:srgbClr val="F2F2F2"/>
                  </a:solidFill>
                </a:endParaRPr>
              </a:p>
            </p:txBody>
          </p:sp>
        </p:grpSp>
        <p:grpSp>
          <p:nvGrpSpPr>
            <p:cNvPr id="100377" name="Group 234"/>
            <p:cNvGrpSpPr>
              <a:grpSpLocks/>
            </p:cNvGrpSpPr>
            <p:nvPr/>
          </p:nvGrpSpPr>
          <p:grpSpPr bwMode="auto">
            <a:xfrm>
              <a:off x="5540804" y="1566366"/>
              <a:ext cx="1224470" cy="477290"/>
              <a:chOff x="5344652" y="1548236"/>
              <a:chExt cx="1224470" cy="477290"/>
            </a:xfrm>
          </p:grpSpPr>
          <p:sp>
            <p:nvSpPr>
              <p:cNvPr id="236" name="Oval 235"/>
              <p:cNvSpPr/>
              <p:nvPr/>
            </p:nvSpPr>
            <p:spPr>
              <a:xfrm>
                <a:off x="5344795" y="1548236"/>
                <a:ext cx="477488" cy="477290"/>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sz="1400">
                  <a:solidFill>
                    <a:srgbClr val="FFFFFF"/>
                  </a:solidFill>
                </a:endParaRPr>
              </a:p>
            </p:txBody>
          </p:sp>
          <p:sp>
            <p:nvSpPr>
              <p:cNvPr id="100379" name="Content Placeholder 2"/>
              <p:cNvSpPr txBox="1">
                <a:spLocks/>
              </p:cNvSpPr>
              <p:nvPr/>
            </p:nvSpPr>
            <p:spPr bwMode="auto">
              <a:xfrm>
                <a:off x="5790801" y="1570636"/>
                <a:ext cx="778321" cy="335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en-US" altLang="zh-CN" sz="1600" b="1">
                    <a:solidFill>
                      <a:srgbClr val="F2F2F2"/>
                    </a:solidFill>
                  </a:rPr>
                  <a:t>12%</a:t>
                </a:r>
                <a:endParaRPr lang="en-US" altLang="zh-CN" sz="1000" b="1">
                  <a:solidFill>
                    <a:srgbClr val="F2F2F2"/>
                  </a:solidFill>
                </a:endParaRPr>
              </a:p>
            </p:txBody>
          </p:sp>
          <p:grpSp>
            <p:nvGrpSpPr>
              <p:cNvPr id="238" name="Group 237"/>
              <p:cNvGrpSpPr/>
              <p:nvPr/>
            </p:nvGrpSpPr>
            <p:grpSpPr>
              <a:xfrm>
                <a:off x="5505006" y="1645174"/>
                <a:ext cx="156586" cy="279095"/>
                <a:chOff x="6999665" y="2485861"/>
                <a:chExt cx="97227" cy="209688"/>
              </a:xfrm>
              <a:solidFill>
                <a:schemeClr val="bg1"/>
              </a:solidFill>
            </p:grpSpPr>
            <p:sp>
              <p:nvSpPr>
                <p:cNvPr id="239" name="Oval 238"/>
                <p:cNvSpPr>
                  <a:spLocks noChangeArrowheads="1"/>
                </p:cNvSpPr>
                <p:nvPr/>
              </p:nvSpPr>
              <p:spPr bwMode="auto">
                <a:xfrm>
                  <a:off x="7032445" y="2485861"/>
                  <a:ext cx="30916" cy="31812"/>
                </a:xfrm>
                <a:prstGeom prst="ellipse">
                  <a:avLst/>
                </a:pr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sz="1400" dirty="0">
                    <a:latin typeface="+mn-lt"/>
                  </a:endParaRPr>
                </a:p>
              </p:txBody>
            </p:sp>
            <p:sp>
              <p:nvSpPr>
                <p:cNvPr id="240" name="Freeform 7"/>
                <p:cNvSpPr>
                  <a:spLocks/>
                </p:cNvSpPr>
                <p:nvPr/>
              </p:nvSpPr>
              <p:spPr bwMode="auto">
                <a:xfrm>
                  <a:off x="6999665" y="2523945"/>
                  <a:ext cx="97227" cy="171604"/>
                </a:xfrm>
                <a:custGeom>
                  <a:avLst/>
                  <a:gdLst>
                    <a:gd name="T0" fmla="*/ 91 w 92"/>
                    <a:gd name="T1" fmla="*/ 60 h 162"/>
                    <a:gd name="T2" fmla="*/ 75 w 92"/>
                    <a:gd name="T3" fmla="*/ 10 h 162"/>
                    <a:gd name="T4" fmla="*/ 64 w 92"/>
                    <a:gd name="T5" fmla="*/ 0 h 162"/>
                    <a:gd name="T6" fmla="*/ 28 w 92"/>
                    <a:gd name="T7" fmla="*/ 0 h 162"/>
                    <a:gd name="T8" fmla="*/ 19 w 92"/>
                    <a:gd name="T9" fmla="*/ 5 h 162"/>
                    <a:gd name="T10" fmla="*/ 18 w 92"/>
                    <a:gd name="T11" fmla="*/ 7 h 162"/>
                    <a:gd name="T12" fmla="*/ 18 w 92"/>
                    <a:gd name="T13" fmla="*/ 7 h 162"/>
                    <a:gd name="T14" fmla="*/ 17 w 92"/>
                    <a:gd name="T15" fmla="*/ 8 h 162"/>
                    <a:gd name="T16" fmla="*/ 1 w 92"/>
                    <a:gd name="T17" fmla="*/ 60 h 162"/>
                    <a:gd name="T18" fmla="*/ 5 w 92"/>
                    <a:gd name="T19" fmla="*/ 68 h 162"/>
                    <a:gd name="T20" fmla="*/ 14 w 92"/>
                    <a:gd name="T21" fmla="*/ 64 h 162"/>
                    <a:gd name="T22" fmla="*/ 26 w 92"/>
                    <a:gd name="T23" fmla="*/ 23 h 162"/>
                    <a:gd name="T24" fmla="*/ 28 w 92"/>
                    <a:gd name="T25" fmla="*/ 23 h 162"/>
                    <a:gd name="T26" fmla="*/ 29 w 92"/>
                    <a:gd name="T27" fmla="*/ 23 h 162"/>
                    <a:gd name="T28" fmla="*/ 9 w 92"/>
                    <a:gd name="T29" fmla="*/ 96 h 162"/>
                    <a:gd name="T30" fmla="*/ 29 w 92"/>
                    <a:gd name="T31" fmla="*/ 96 h 162"/>
                    <a:gd name="T32" fmla="*/ 29 w 92"/>
                    <a:gd name="T33" fmla="*/ 154 h 162"/>
                    <a:gd name="T34" fmla="*/ 37 w 92"/>
                    <a:gd name="T35" fmla="*/ 162 h 162"/>
                    <a:gd name="T36" fmla="*/ 44 w 92"/>
                    <a:gd name="T37" fmla="*/ 154 h 162"/>
                    <a:gd name="T38" fmla="*/ 44 w 92"/>
                    <a:gd name="T39" fmla="*/ 96 h 162"/>
                    <a:gd name="T40" fmla="*/ 49 w 92"/>
                    <a:gd name="T41" fmla="*/ 96 h 162"/>
                    <a:gd name="T42" fmla="*/ 49 w 92"/>
                    <a:gd name="T43" fmla="*/ 154 h 162"/>
                    <a:gd name="T44" fmla="*/ 56 w 92"/>
                    <a:gd name="T45" fmla="*/ 162 h 162"/>
                    <a:gd name="T46" fmla="*/ 64 w 92"/>
                    <a:gd name="T47" fmla="*/ 154 h 162"/>
                    <a:gd name="T48" fmla="*/ 64 w 92"/>
                    <a:gd name="T49" fmla="*/ 96 h 162"/>
                    <a:gd name="T50" fmla="*/ 83 w 92"/>
                    <a:gd name="T51" fmla="*/ 96 h 162"/>
                    <a:gd name="T52" fmla="*/ 63 w 92"/>
                    <a:gd name="T53" fmla="*/ 23 h 162"/>
                    <a:gd name="T54" fmla="*/ 64 w 92"/>
                    <a:gd name="T55" fmla="*/ 23 h 162"/>
                    <a:gd name="T56" fmla="*/ 65 w 92"/>
                    <a:gd name="T57" fmla="*/ 23 h 162"/>
                    <a:gd name="T58" fmla="*/ 79 w 92"/>
                    <a:gd name="T59" fmla="*/ 64 h 162"/>
                    <a:gd name="T60" fmla="*/ 87 w 92"/>
                    <a:gd name="T61" fmla="*/ 68 h 162"/>
                    <a:gd name="T62" fmla="*/ 91 w 92"/>
                    <a:gd name="T63" fmla="*/ 60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162">
                      <a:moveTo>
                        <a:pt x="91" y="60"/>
                      </a:moveTo>
                      <a:cubicBezTo>
                        <a:pt x="75" y="10"/>
                        <a:pt x="75" y="10"/>
                        <a:pt x="75" y="10"/>
                      </a:cubicBezTo>
                      <a:cubicBezTo>
                        <a:pt x="74" y="4"/>
                        <a:pt x="70" y="0"/>
                        <a:pt x="64" y="0"/>
                      </a:cubicBezTo>
                      <a:cubicBezTo>
                        <a:pt x="28" y="0"/>
                        <a:pt x="28" y="0"/>
                        <a:pt x="28" y="0"/>
                      </a:cubicBezTo>
                      <a:cubicBezTo>
                        <a:pt x="24" y="0"/>
                        <a:pt x="21" y="2"/>
                        <a:pt x="19" y="5"/>
                      </a:cubicBezTo>
                      <a:cubicBezTo>
                        <a:pt x="18" y="5"/>
                        <a:pt x="18" y="6"/>
                        <a:pt x="18" y="7"/>
                      </a:cubicBezTo>
                      <a:cubicBezTo>
                        <a:pt x="18" y="7"/>
                        <a:pt x="18" y="7"/>
                        <a:pt x="18" y="7"/>
                      </a:cubicBezTo>
                      <a:cubicBezTo>
                        <a:pt x="18" y="7"/>
                        <a:pt x="17" y="8"/>
                        <a:pt x="17" y="8"/>
                      </a:cubicBezTo>
                      <a:cubicBezTo>
                        <a:pt x="1" y="60"/>
                        <a:pt x="1" y="60"/>
                        <a:pt x="1" y="60"/>
                      </a:cubicBezTo>
                      <a:cubicBezTo>
                        <a:pt x="0" y="63"/>
                        <a:pt x="2" y="67"/>
                        <a:pt x="5" y="68"/>
                      </a:cubicBezTo>
                      <a:cubicBezTo>
                        <a:pt x="9" y="69"/>
                        <a:pt x="13" y="67"/>
                        <a:pt x="14" y="64"/>
                      </a:cubicBezTo>
                      <a:cubicBezTo>
                        <a:pt x="26" y="23"/>
                        <a:pt x="26" y="23"/>
                        <a:pt x="26" y="23"/>
                      </a:cubicBezTo>
                      <a:cubicBezTo>
                        <a:pt x="27" y="23"/>
                        <a:pt x="27" y="23"/>
                        <a:pt x="28" y="23"/>
                      </a:cubicBezTo>
                      <a:cubicBezTo>
                        <a:pt x="29" y="23"/>
                        <a:pt x="29" y="23"/>
                        <a:pt x="29" y="23"/>
                      </a:cubicBezTo>
                      <a:cubicBezTo>
                        <a:pt x="9" y="96"/>
                        <a:pt x="9" y="96"/>
                        <a:pt x="9" y="96"/>
                      </a:cubicBezTo>
                      <a:cubicBezTo>
                        <a:pt x="29" y="96"/>
                        <a:pt x="29" y="96"/>
                        <a:pt x="29" y="96"/>
                      </a:cubicBezTo>
                      <a:cubicBezTo>
                        <a:pt x="29" y="154"/>
                        <a:pt x="29" y="154"/>
                        <a:pt x="29" y="154"/>
                      </a:cubicBezTo>
                      <a:cubicBezTo>
                        <a:pt x="29" y="159"/>
                        <a:pt x="33" y="162"/>
                        <a:pt x="37" y="162"/>
                      </a:cubicBezTo>
                      <a:cubicBezTo>
                        <a:pt x="41" y="162"/>
                        <a:pt x="44" y="159"/>
                        <a:pt x="44" y="154"/>
                      </a:cubicBezTo>
                      <a:cubicBezTo>
                        <a:pt x="44" y="96"/>
                        <a:pt x="44" y="96"/>
                        <a:pt x="44" y="96"/>
                      </a:cubicBezTo>
                      <a:cubicBezTo>
                        <a:pt x="49" y="96"/>
                        <a:pt x="49" y="96"/>
                        <a:pt x="49" y="96"/>
                      </a:cubicBezTo>
                      <a:cubicBezTo>
                        <a:pt x="49" y="154"/>
                        <a:pt x="49" y="154"/>
                        <a:pt x="49" y="154"/>
                      </a:cubicBezTo>
                      <a:cubicBezTo>
                        <a:pt x="49" y="159"/>
                        <a:pt x="52" y="162"/>
                        <a:pt x="56" y="162"/>
                      </a:cubicBezTo>
                      <a:cubicBezTo>
                        <a:pt x="60" y="162"/>
                        <a:pt x="64" y="159"/>
                        <a:pt x="64" y="154"/>
                      </a:cubicBezTo>
                      <a:cubicBezTo>
                        <a:pt x="64" y="96"/>
                        <a:pt x="64" y="96"/>
                        <a:pt x="64" y="96"/>
                      </a:cubicBezTo>
                      <a:cubicBezTo>
                        <a:pt x="83" y="96"/>
                        <a:pt x="83" y="96"/>
                        <a:pt x="83" y="96"/>
                      </a:cubicBezTo>
                      <a:cubicBezTo>
                        <a:pt x="63" y="23"/>
                        <a:pt x="63" y="23"/>
                        <a:pt x="63" y="23"/>
                      </a:cubicBezTo>
                      <a:cubicBezTo>
                        <a:pt x="64" y="23"/>
                        <a:pt x="64" y="23"/>
                        <a:pt x="64" y="23"/>
                      </a:cubicBezTo>
                      <a:cubicBezTo>
                        <a:pt x="65" y="23"/>
                        <a:pt x="65" y="23"/>
                        <a:pt x="65" y="23"/>
                      </a:cubicBezTo>
                      <a:cubicBezTo>
                        <a:pt x="79" y="64"/>
                        <a:pt x="79" y="64"/>
                        <a:pt x="79" y="64"/>
                      </a:cubicBezTo>
                      <a:cubicBezTo>
                        <a:pt x="80" y="67"/>
                        <a:pt x="84" y="69"/>
                        <a:pt x="87" y="68"/>
                      </a:cubicBezTo>
                      <a:cubicBezTo>
                        <a:pt x="91" y="67"/>
                        <a:pt x="92" y="63"/>
                        <a:pt x="91" y="60"/>
                      </a:cubicBezTo>
                      <a:close/>
                    </a:path>
                  </a:pathLst>
                </a:custGeom>
                <a:solidFill>
                  <a:srgbClr val="F9F9F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eaLnBrk="1" fontAlgn="auto" hangingPunct="1">
                    <a:spcBef>
                      <a:spcPts val="0"/>
                    </a:spcBef>
                    <a:spcAft>
                      <a:spcPts val="0"/>
                    </a:spcAft>
                    <a:defRPr/>
                  </a:pPr>
                  <a:endParaRPr lang="en-US" sz="1400" dirty="0">
                    <a:latin typeface="+mn-lt"/>
                  </a:endParaRPr>
                </a:p>
              </p:txBody>
            </p:sp>
          </p:grpSp>
        </p:grpSp>
      </p:grpSp>
      <p:sp>
        <p:nvSpPr>
          <p:cNvPr id="247" name="Content Placeholder 2"/>
          <p:cNvSpPr txBox="1">
            <a:spLocks/>
          </p:cNvSpPr>
          <p:nvPr/>
        </p:nvSpPr>
        <p:spPr>
          <a:xfrm>
            <a:off x="6119813" y="4289425"/>
            <a:ext cx="2552700" cy="550863"/>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en-US" sz="1600" b="1" dirty="0" smtClean="0">
                <a:solidFill>
                  <a:schemeClr val="bg1">
                    <a:lumMod val="95000"/>
                  </a:schemeClr>
                </a:solidFill>
              </a:rPr>
              <a:t>TOTAL USERS BY GENDER </a:t>
            </a:r>
          </a:p>
          <a:p>
            <a:pPr marL="0" indent="0" fontAlgn="auto">
              <a:spcAft>
                <a:spcPts val="0"/>
              </a:spcAft>
              <a:buFont typeface="Arial" pitchFamily="34" charset="0"/>
              <a:buNone/>
              <a:defRPr/>
            </a:pPr>
            <a:r>
              <a:rPr lang="en-US" sz="1050" dirty="0" smtClean="0"/>
              <a:t>Lorem ipsum dolor sit amet, consectetur adipiscing.</a:t>
            </a:r>
            <a:endParaRPr lang="en-US" sz="1050" dirty="0"/>
          </a:p>
        </p:txBody>
      </p:sp>
      <p:cxnSp>
        <p:nvCxnSpPr>
          <p:cNvPr id="250" name="Straight Connector 249"/>
          <p:cNvCxnSpPr/>
          <p:nvPr/>
        </p:nvCxnSpPr>
        <p:spPr>
          <a:xfrm>
            <a:off x="6216650" y="4230688"/>
            <a:ext cx="4852988" cy="0"/>
          </a:xfrm>
          <a:prstGeom prst="line">
            <a:avLst/>
          </a:prstGeom>
          <a:ln>
            <a:solidFill>
              <a:schemeClr val="tx1">
                <a:lumMod val="60000"/>
                <a:lumOff val="40000"/>
              </a:schemeClr>
            </a:solidFill>
            <a:prstDash val="sysDash"/>
          </a:ln>
        </p:spPr>
        <p:style>
          <a:lnRef idx="1">
            <a:schemeClr val="accent1"/>
          </a:lnRef>
          <a:fillRef idx="0">
            <a:schemeClr val="accent1"/>
          </a:fillRef>
          <a:effectRef idx="0">
            <a:schemeClr val="accent1"/>
          </a:effectRef>
          <a:fontRef idx="minor">
            <a:schemeClr val="tx1"/>
          </a:fontRef>
        </p:style>
      </p:cxn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par>
                                <p:cTn id="27" presetID="22" presetClass="entr" presetSubtype="8" fill="hold" nodeType="withEffect">
                                  <p:stCondLst>
                                    <p:cond delay="2000"/>
                                  </p:stCondLst>
                                  <p:childTnLst>
                                    <p:set>
                                      <p:cBhvr>
                                        <p:cTn id="28" dur="1" fill="hold">
                                          <p:stCondLst>
                                            <p:cond delay="0"/>
                                          </p:stCondLst>
                                        </p:cTn>
                                        <p:tgtEl>
                                          <p:spTgt spid="48"/>
                                        </p:tgtEl>
                                        <p:attrNameLst>
                                          <p:attrName>style.visibility</p:attrName>
                                        </p:attrNameLst>
                                      </p:cBhvr>
                                      <p:to>
                                        <p:strVal val="visible"/>
                                      </p:to>
                                    </p:set>
                                    <p:animEffect transition="in" filter="wipe(left)">
                                      <p:cBhvr>
                                        <p:cTn id="29" dur="1000"/>
                                        <p:tgtEl>
                                          <p:spTgt spid="48"/>
                                        </p:tgtEl>
                                      </p:cBhvr>
                                    </p:animEffect>
                                  </p:childTnLst>
                                </p:cTn>
                              </p:par>
                              <p:par>
                                <p:cTn id="30" presetID="22" presetClass="entr" presetSubtype="8" fill="hold" nodeType="withEffect">
                                  <p:stCondLst>
                                    <p:cond delay="2000"/>
                                  </p:stCondLst>
                                  <p:childTnLst>
                                    <p:set>
                                      <p:cBhvr>
                                        <p:cTn id="31" dur="1" fill="hold">
                                          <p:stCondLst>
                                            <p:cond delay="0"/>
                                          </p:stCondLst>
                                        </p:cTn>
                                        <p:tgtEl>
                                          <p:spTgt spid="63"/>
                                        </p:tgtEl>
                                        <p:attrNameLst>
                                          <p:attrName>style.visibility</p:attrName>
                                        </p:attrNameLst>
                                      </p:cBhvr>
                                      <p:to>
                                        <p:strVal val="visible"/>
                                      </p:to>
                                    </p:set>
                                    <p:animEffect transition="in" filter="wipe(left)">
                                      <p:cBhvr>
                                        <p:cTn id="32" dur="1000"/>
                                        <p:tgtEl>
                                          <p:spTgt spid="63"/>
                                        </p:tgtEl>
                                      </p:cBhvr>
                                    </p:animEffect>
                                  </p:childTnLst>
                                </p:cTn>
                              </p:par>
                              <p:par>
                                <p:cTn id="33" presetID="22" presetClass="entr" presetSubtype="8" fill="hold" nodeType="withEffect">
                                  <p:stCondLst>
                                    <p:cond delay="2000"/>
                                  </p:stCondLst>
                                  <p:childTnLst>
                                    <p:set>
                                      <p:cBhvr>
                                        <p:cTn id="34" dur="1" fill="hold">
                                          <p:stCondLst>
                                            <p:cond delay="0"/>
                                          </p:stCondLst>
                                        </p:cTn>
                                        <p:tgtEl>
                                          <p:spTgt spid="6"/>
                                        </p:tgtEl>
                                        <p:attrNameLst>
                                          <p:attrName>style.visibility</p:attrName>
                                        </p:attrNameLst>
                                      </p:cBhvr>
                                      <p:to>
                                        <p:strVal val="visible"/>
                                      </p:to>
                                    </p:set>
                                    <p:animEffect transition="in" filter="wipe(left)">
                                      <p:cBhvr>
                                        <p:cTn id="35" dur="1000"/>
                                        <p:tgtEl>
                                          <p:spTgt spid="6"/>
                                        </p:tgtEl>
                                      </p:cBhvr>
                                    </p:animEffect>
                                  </p:childTnLst>
                                </p:cTn>
                              </p:par>
                              <p:par>
                                <p:cTn id="36" presetID="22" presetClass="entr" presetSubtype="8" fill="hold" nodeType="withEffect">
                                  <p:stCondLst>
                                    <p:cond delay="2000"/>
                                  </p:stCondLst>
                                  <p:childTnLst>
                                    <p:set>
                                      <p:cBhvr>
                                        <p:cTn id="37" dur="1" fill="hold">
                                          <p:stCondLst>
                                            <p:cond delay="0"/>
                                          </p:stCondLst>
                                        </p:cTn>
                                        <p:tgtEl>
                                          <p:spTgt spid="53"/>
                                        </p:tgtEl>
                                        <p:attrNameLst>
                                          <p:attrName>style.visibility</p:attrName>
                                        </p:attrNameLst>
                                      </p:cBhvr>
                                      <p:to>
                                        <p:strVal val="visible"/>
                                      </p:to>
                                    </p:set>
                                    <p:animEffect transition="in" filter="wipe(left)">
                                      <p:cBhvr>
                                        <p:cTn id="38" dur="1000"/>
                                        <p:tgtEl>
                                          <p:spTgt spid="53"/>
                                        </p:tgtEl>
                                      </p:cBhvr>
                                    </p:animEffect>
                                  </p:childTnLst>
                                </p:cTn>
                              </p:par>
                              <p:par>
                                <p:cTn id="39" presetID="22" presetClass="entr" presetSubtype="8" fill="hold" nodeType="withEffect">
                                  <p:stCondLst>
                                    <p:cond delay="2000"/>
                                  </p:stCondLst>
                                  <p:childTnLst>
                                    <p:set>
                                      <p:cBhvr>
                                        <p:cTn id="40" dur="1" fill="hold">
                                          <p:stCondLst>
                                            <p:cond delay="0"/>
                                          </p:stCondLst>
                                        </p:cTn>
                                        <p:tgtEl>
                                          <p:spTgt spid="58"/>
                                        </p:tgtEl>
                                        <p:attrNameLst>
                                          <p:attrName>style.visibility</p:attrName>
                                        </p:attrNameLst>
                                      </p:cBhvr>
                                      <p:to>
                                        <p:strVal val="visible"/>
                                      </p:to>
                                    </p:set>
                                    <p:animEffect transition="in" filter="wipe(left)">
                                      <p:cBhvr>
                                        <p:cTn id="41" dur="1000"/>
                                        <p:tgtEl>
                                          <p:spTgt spid="58"/>
                                        </p:tgtEl>
                                      </p:cBhvr>
                                    </p:animEffect>
                                  </p:childTnLst>
                                </p:cTn>
                              </p:par>
                            </p:childTnLst>
                          </p:cTn>
                        </p:par>
                        <p:par>
                          <p:cTn id="42" fill="hold" nodeType="afterGroup">
                            <p:stCondLst>
                              <p:cond delay="3750"/>
                            </p:stCondLst>
                            <p:childTnLst>
                              <p:par>
                                <p:cTn id="43" presetID="10" presetClass="entr" presetSubtype="0" fill="hold" grpId="0" nodeType="afterEffect">
                                  <p:stCondLst>
                                    <p:cond delay="0"/>
                                  </p:stCondLst>
                                  <p:childTnLst>
                                    <p:set>
                                      <p:cBhvr>
                                        <p:cTn id="44" dur="1" fill="hold">
                                          <p:stCondLst>
                                            <p:cond delay="0"/>
                                          </p:stCondLst>
                                        </p:cTn>
                                        <p:tgtEl>
                                          <p:spTgt spid="68"/>
                                        </p:tgtEl>
                                        <p:attrNameLst>
                                          <p:attrName>style.visibility</p:attrName>
                                        </p:attrNameLst>
                                      </p:cBhvr>
                                      <p:to>
                                        <p:strVal val="visible"/>
                                      </p:to>
                                    </p:set>
                                    <p:animEffect transition="in" filter="fade">
                                      <p:cBhvr>
                                        <p:cTn id="45" dur="500"/>
                                        <p:tgtEl>
                                          <p:spTgt spid="68"/>
                                        </p:tgtEl>
                                      </p:cBhvr>
                                    </p:animEffect>
                                  </p:childTnLst>
                                </p:cTn>
                              </p:par>
                            </p:childTnLst>
                          </p:cTn>
                        </p:par>
                        <p:par>
                          <p:cTn id="46" fill="hold" nodeType="afterGroup">
                            <p:stCondLst>
                              <p:cond delay="4250"/>
                            </p:stCondLst>
                            <p:childTnLst>
                              <p:par>
                                <p:cTn id="47" presetID="22" presetClass="entr" presetSubtype="4" fill="hold" nodeType="afterEffect">
                                  <p:stCondLst>
                                    <p:cond delay="0"/>
                                  </p:stCondLst>
                                  <p:childTnLst>
                                    <p:set>
                                      <p:cBhvr>
                                        <p:cTn id="48" dur="1" fill="hold">
                                          <p:stCondLst>
                                            <p:cond delay="0"/>
                                          </p:stCondLst>
                                        </p:cTn>
                                        <p:tgtEl>
                                          <p:spTgt spid="162"/>
                                        </p:tgtEl>
                                        <p:attrNameLst>
                                          <p:attrName>style.visibility</p:attrName>
                                        </p:attrNameLst>
                                      </p:cBhvr>
                                      <p:to>
                                        <p:strVal val="visible"/>
                                      </p:to>
                                    </p:set>
                                    <p:animEffect transition="in" filter="wipe(down)">
                                      <p:cBhvr>
                                        <p:cTn id="49" dur="500"/>
                                        <p:tgtEl>
                                          <p:spTgt spid="162"/>
                                        </p:tgtEl>
                                      </p:cBhvr>
                                    </p:animEffect>
                                  </p:childTnLst>
                                </p:cTn>
                              </p:par>
                            </p:childTnLst>
                          </p:cTn>
                        </p:par>
                        <p:par>
                          <p:cTn id="50" fill="hold" nodeType="afterGroup">
                            <p:stCondLst>
                              <p:cond delay="4750"/>
                            </p:stCondLst>
                            <p:childTnLst>
                              <p:par>
                                <p:cTn id="51" presetID="22" presetClass="entr" presetSubtype="1" fill="hold" nodeType="afterEffect">
                                  <p:stCondLst>
                                    <p:cond delay="0"/>
                                  </p:stCondLst>
                                  <p:childTnLst>
                                    <p:set>
                                      <p:cBhvr>
                                        <p:cTn id="52" dur="1" fill="hold">
                                          <p:stCondLst>
                                            <p:cond delay="0"/>
                                          </p:stCondLst>
                                        </p:cTn>
                                        <p:tgtEl>
                                          <p:spTgt spid="213"/>
                                        </p:tgtEl>
                                        <p:attrNameLst>
                                          <p:attrName>style.visibility</p:attrName>
                                        </p:attrNameLst>
                                      </p:cBhvr>
                                      <p:to>
                                        <p:strVal val="visible"/>
                                      </p:to>
                                    </p:set>
                                    <p:animEffect transition="in" filter="wipe(up)">
                                      <p:cBhvr>
                                        <p:cTn id="53" dur="500"/>
                                        <p:tgtEl>
                                          <p:spTgt spid="213"/>
                                        </p:tgtEl>
                                      </p:cBhvr>
                                    </p:animEffect>
                                  </p:childTnLst>
                                </p:cTn>
                              </p:par>
                            </p:childTnLst>
                          </p:cTn>
                        </p:par>
                        <p:par>
                          <p:cTn id="54" fill="hold" nodeType="afterGroup">
                            <p:stCondLst>
                              <p:cond delay="5250"/>
                            </p:stCondLst>
                            <p:childTnLst>
                              <p:par>
                                <p:cTn id="55" presetID="22" presetClass="entr" presetSubtype="1" fill="hold" nodeType="afterEffect">
                                  <p:stCondLst>
                                    <p:cond delay="0"/>
                                  </p:stCondLst>
                                  <p:childTnLst>
                                    <p:set>
                                      <p:cBhvr>
                                        <p:cTn id="56" dur="1" fill="hold">
                                          <p:stCondLst>
                                            <p:cond delay="0"/>
                                          </p:stCondLst>
                                        </p:cTn>
                                        <p:tgtEl>
                                          <p:spTgt spid="217"/>
                                        </p:tgtEl>
                                        <p:attrNameLst>
                                          <p:attrName>style.visibility</p:attrName>
                                        </p:attrNameLst>
                                      </p:cBhvr>
                                      <p:to>
                                        <p:strVal val="visible"/>
                                      </p:to>
                                    </p:set>
                                    <p:animEffect transition="in" filter="wipe(up)">
                                      <p:cBhvr>
                                        <p:cTn id="57" dur="500"/>
                                        <p:tgtEl>
                                          <p:spTgt spid="217"/>
                                        </p:tgtEl>
                                      </p:cBhvr>
                                    </p:animEffect>
                                  </p:childTnLst>
                                </p:cTn>
                              </p:par>
                            </p:childTnLst>
                          </p:cTn>
                        </p:par>
                        <p:par>
                          <p:cTn id="58" fill="hold" nodeType="afterGroup">
                            <p:stCondLst>
                              <p:cond delay="5750"/>
                            </p:stCondLst>
                            <p:childTnLst>
                              <p:par>
                                <p:cTn id="59" presetID="22" presetClass="entr" presetSubtype="1" fill="hold" nodeType="afterEffect">
                                  <p:stCondLst>
                                    <p:cond delay="0"/>
                                  </p:stCondLst>
                                  <p:childTnLst>
                                    <p:set>
                                      <p:cBhvr>
                                        <p:cTn id="60" dur="1" fill="hold">
                                          <p:stCondLst>
                                            <p:cond delay="0"/>
                                          </p:stCondLst>
                                        </p:cTn>
                                        <p:tgtEl>
                                          <p:spTgt spid="221"/>
                                        </p:tgtEl>
                                        <p:attrNameLst>
                                          <p:attrName>style.visibility</p:attrName>
                                        </p:attrNameLst>
                                      </p:cBhvr>
                                      <p:to>
                                        <p:strVal val="visible"/>
                                      </p:to>
                                    </p:set>
                                    <p:animEffect transition="in" filter="wipe(up)">
                                      <p:cBhvr>
                                        <p:cTn id="61" dur="500"/>
                                        <p:tgtEl>
                                          <p:spTgt spid="221"/>
                                        </p:tgtEl>
                                      </p:cBhvr>
                                    </p:animEffect>
                                  </p:childTnLst>
                                </p:cTn>
                              </p:par>
                            </p:childTnLst>
                          </p:cTn>
                        </p:par>
                        <p:par>
                          <p:cTn id="62" fill="hold" nodeType="afterGroup">
                            <p:stCondLst>
                              <p:cond delay="6250"/>
                            </p:stCondLst>
                            <p:childTnLst>
                              <p:par>
                                <p:cTn id="63" presetID="22" presetClass="entr" presetSubtype="1" fill="hold" nodeType="afterEffect">
                                  <p:stCondLst>
                                    <p:cond delay="0"/>
                                  </p:stCondLst>
                                  <p:childTnLst>
                                    <p:set>
                                      <p:cBhvr>
                                        <p:cTn id="64" dur="1" fill="hold">
                                          <p:stCondLst>
                                            <p:cond delay="0"/>
                                          </p:stCondLst>
                                        </p:cTn>
                                        <p:tgtEl>
                                          <p:spTgt spid="225"/>
                                        </p:tgtEl>
                                        <p:attrNameLst>
                                          <p:attrName>style.visibility</p:attrName>
                                        </p:attrNameLst>
                                      </p:cBhvr>
                                      <p:to>
                                        <p:strVal val="visible"/>
                                      </p:to>
                                    </p:set>
                                    <p:animEffect transition="in" filter="wipe(up)">
                                      <p:cBhvr>
                                        <p:cTn id="65" dur="500"/>
                                        <p:tgtEl>
                                          <p:spTgt spid="225"/>
                                        </p:tgtEl>
                                      </p:cBhvr>
                                    </p:animEffect>
                                  </p:childTnLst>
                                </p:cTn>
                              </p:par>
                            </p:childTnLst>
                          </p:cTn>
                        </p:par>
                        <p:par>
                          <p:cTn id="66" fill="hold" nodeType="afterGroup">
                            <p:stCondLst>
                              <p:cond delay="6750"/>
                            </p:stCondLst>
                            <p:childTnLst>
                              <p:par>
                                <p:cTn id="67" presetID="22" presetClass="entr" presetSubtype="1" fill="hold" nodeType="afterEffect">
                                  <p:stCondLst>
                                    <p:cond delay="0"/>
                                  </p:stCondLst>
                                  <p:childTnLst>
                                    <p:set>
                                      <p:cBhvr>
                                        <p:cTn id="68" dur="1" fill="hold">
                                          <p:stCondLst>
                                            <p:cond delay="0"/>
                                          </p:stCondLst>
                                        </p:cTn>
                                        <p:tgtEl>
                                          <p:spTgt spid="229"/>
                                        </p:tgtEl>
                                        <p:attrNameLst>
                                          <p:attrName>style.visibility</p:attrName>
                                        </p:attrNameLst>
                                      </p:cBhvr>
                                      <p:to>
                                        <p:strVal val="visible"/>
                                      </p:to>
                                    </p:set>
                                    <p:animEffect transition="in" filter="wipe(up)">
                                      <p:cBhvr>
                                        <p:cTn id="69" dur="500"/>
                                        <p:tgtEl>
                                          <p:spTgt spid="229"/>
                                        </p:tgtEl>
                                      </p:cBhvr>
                                    </p:animEffect>
                                  </p:childTnLst>
                                </p:cTn>
                              </p:par>
                            </p:childTnLst>
                          </p:cTn>
                        </p:par>
                        <p:par>
                          <p:cTn id="70" fill="hold" nodeType="afterGroup">
                            <p:stCondLst>
                              <p:cond delay="7250"/>
                            </p:stCondLst>
                            <p:childTnLst>
                              <p:par>
                                <p:cTn id="71" presetID="10" presetClass="entr" presetSubtype="0" fill="hold" grpId="0" nodeType="afterEffect">
                                  <p:stCondLst>
                                    <p:cond delay="0"/>
                                  </p:stCondLst>
                                  <p:childTnLst>
                                    <p:set>
                                      <p:cBhvr>
                                        <p:cTn id="72" dur="1" fill="hold">
                                          <p:stCondLst>
                                            <p:cond delay="0"/>
                                          </p:stCondLst>
                                        </p:cTn>
                                        <p:tgtEl>
                                          <p:spTgt spid="247"/>
                                        </p:tgtEl>
                                        <p:attrNameLst>
                                          <p:attrName>style.visibility</p:attrName>
                                        </p:attrNameLst>
                                      </p:cBhvr>
                                      <p:to>
                                        <p:strVal val="visible"/>
                                      </p:to>
                                    </p:set>
                                    <p:animEffect transition="in" filter="fade">
                                      <p:cBhvr>
                                        <p:cTn id="73" dur="500"/>
                                        <p:tgtEl>
                                          <p:spTgt spid="247"/>
                                        </p:tgtEl>
                                      </p:cBhvr>
                                    </p:animEffect>
                                  </p:childTnLst>
                                </p:cTn>
                              </p:par>
                            </p:childTnLst>
                          </p:cTn>
                        </p:par>
                        <p:par>
                          <p:cTn id="74" fill="hold" nodeType="afterGroup">
                            <p:stCondLst>
                              <p:cond delay="7750"/>
                            </p:stCondLst>
                            <p:childTnLst>
                              <p:par>
                                <p:cTn id="75" presetID="22" presetClass="entr" presetSubtype="8" fill="hold" nodeType="afterEffect">
                                  <p:stCondLst>
                                    <p:cond delay="0"/>
                                  </p:stCondLst>
                                  <p:childTnLst>
                                    <p:set>
                                      <p:cBhvr>
                                        <p:cTn id="76" dur="1" fill="hold">
                                          <p:stCondLst>
                                            <p:cond delay="0"/>
                                          </p:stCondLst>
                                        </p:cTn>
                                        <p:tgtEl>
                                          <p:spTgt spid="233"/>
                                        </p:tgtEl>
                                        <p:attrNameLst>
                                          <p:attrName>style.visibility</p:attrName>
                                        </p:attrNameLst>
                                      </p:cBhvr>
                                      <p:to>
                                        <p:strVal val="visible"/>
                                      </p:to>
                                    </p:set>
                                    <p:animEffect transition="in" filter="wipe(left)">
                                      <p:cBhvr>
                                        <p:cTn id="77" dur="500"/>
                                        <p:tgtEl>
                                          <p:spTgt spid="233"/>
                                        </p:tgtEl>
                                      </p:cBhvr>
                                    </p:animEffect>
                                  </p:childTnLst>
                                </p:cTn>
                              </p:par>
                            </p:childTnLst>
                          </p:cTn>
                        </p:par>
                        <p:par>
                          <p:cTn id="78" fill="hold" nodeType="afterGroup">
                            <p:stCondLst>
                              <p:cond delay="8250"/>
                            </p:stCondLst>
                            <p:childTnLst>
                              <p:par>
                                <p:cTn id="79" presetID="16" presetClass="entr" presetSubtype="37" fill="hold" nodeType="afterEffect">
                                  <p:stCondLst>
                                    <p:cond delay="0"/>
                                  </p:stCondLst>
                                  <p:childTnLst>
                                    <p:set>
                                      <p:cBhvr>
                                        <p:cTn id="80" dur="1" fill="hold">
                                          <p:stCondLst>
                                            <p:cond delay="0"/>
                                          </p:stCondLst>
                                        </p:cTn>
                                        <p:tgtEl>
                                          <p:spTgt spid="250"/>
                                        </p:tgtEl>
                                        <p:attrNameLst>
                                          <p:attrName>style.visibility</p:attrName>
                                        </p:attrNameLst>
                                      </p:cBhvr>
                                      <p:to>
                                        <p:strVal val="visible"/>
                                      </p:to>
                                    </p:set>
                                    <p:animEffect transition="in" filter="barn(outVertical)">
                                      <p:cBhvr>
                                        <p:cTn id="81" dur="500"/>
                                        <p:tgtEl>
                                          <p:spTgt spid="25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68" grpId="0"/>
      <p:bldP spid="247"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DA8A92B9-3D74-4E9F-A576-FB56A6FAE3EA}"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98</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411" name="Content Placeholder 7"/>
          <p:cNvSpPr txBox="1">
            <a:spLocks/>
          </p:cNvSpPr>
          <p:nvPr/>
        </p:nvSpPr>
        <p:spPr bwMode="auto">
          <a:xfrm>
            <a:off x="642938" y="330200"/>
            <a:ext cx="6035675"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150000"/>
              </a:lnSpc>
              <a:spcBef>
                <a:spcPct val="20000"/>
              </a:spcBef>
              <a:buFont typeface="Arial" pitchFamily="34" charset="0"/>
              <a:buNone/>
            </a:pPr>
            <a:r>
              <a:rPr lang="id-ID" altLang="zh-CN" sz="3600">
                <a:solidFill>
                  <a:srgbClr val="767171"/>
                </a:solidFill>
                <a:latin typeface="Calibri Light" pitchFamily="34" charset="0"/>
              </a:rPr>
              <a:t>Marketing Option Across</a:t>
            </a:r>
            <a:endParaRPr lang="en-US" altLang="zh-CN" sz="3600">
              <a:solidFill>
                <a:srgbClr val="767171"/>
              </a:solidFill>
              <a:latin typeface="Calibri Light" pitchFamily="34" charset="0"/>
            </a:endParaRPr>
          </a:p>
        </p:txBody>
      </p:sp>
      <p:sp>
        <p:nvSpPr>
          <p:cNvPr id="412" name="Title 1"/>
          <p:cNvSpPr txBox="1">
            <a:spLocks/>
          </p:cNvSpPr>
          <p:nvPr/>
        </p:nvSpPr>
        <p:spPr>
          <a:xfrm>
            <a:off x="687388" y="1017588"/>
            <a:ext cx="2890837" cy="363537"/>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2">
                    <a:lumMod val="75000"/>
                  </a:schemeClr>
                </a:solidFill>
                <a:latin typeface="+mn-lt"/>
                <a:ea typeface="Roboto" panose="02000000000000000000" pitchFamily="2" charset="0"/>
              </a:rPr>
              <a:t>Put a relevant subtitle </a:t>
            </a:r>
            <a:r>
              <a:rPr lang="en-US" sz="1400" dirty="0" smtClean="0">
                <a:solidFill>
                  <a:schemeClr val="accent5">
                    <a:lumMod val="75000"/>
                  </a:schemeClr>
                </a:solidFill>
                <a:latin typeface="+mn-lt"/>
                <a:ea typeface="Roboto" panose="02000000000000000000" pitchFamily="2" charset="0"/>
              </a:rPr>
              <a:t>in this line</a:t>
            </a:r>
            <a:endParaRPr lang="en-US" sz="1400" dirty="0">
              <a:solidFill>
                <a:schemeClr val="accent5">
                  <a:lumMod val="75000"/>
                </a:schemeClr>
              </a:solidFill>
              <a:latin typeface="+mn-lt"/>
              <a:ea typeface="Roboto" panose="02000000000000000000" pitchFamily="2" charset="0"/>
            </a:endParaRPr>
          </a:p>
        </p:txBody>
      </p:sp>
      <p:cxnSp>
        <p:nvCxnSpPr>
          <p:cNvPr id="16" name="Straight Connector 15"/>
          <p:cNvCxnSpPr>
            <a:cxnSpLocks noChangeAspect="1"/>
          </p:cNvCxnSpPr>
          <p:nvPr/>
        </p:nvCxnSpPr>
        <p:spPr>
          <a:xfrm rot="5400000">
            <a:off x="10043319" y="1737519"/>
            <a:ext cx="0" cy="2163762"/>
          </a:xfrm>
          <a:prstGeom prst="line">
            <a:avLst/>
          </a:prstGeom>
          <a:ln>
            <a:solidFill>
              <a:schemeClr val="bg1">
                <a:lumMod val="8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a:cxnSpLocks noChangeAspect="1"/>
          </p:cNvCxnSpPr>
          <p:nvPr/>
        </p:nvCxnSpPr>
        <p:spPr>
          <a:xfrm rot="16200000" flipH="1">
            <a:off x="2118519" y="1724819"/>
            <a:ext cx="0" cy="2163762"/>
          </a:xfrm>
          <a:prstGeom prst="line">
            <a:avLst/>
          </a:prstGeom>
          <a:ln>
            <a:solidFill>
              <a:schemeClr val="bg1">
                <a:lumMod val="85000"/>
              </a:schemeClr>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21" name="Group 20"/>
          <p:cNvGrpSpPr>
            <a:grpSpLocks noChangeAspect="1"/>
          </p:cNvGrpSpPr>
          <p:nvPr/>
        </p:nvGrpSpPr>
        <p:grpSpPr bwMode="auto">
          <a:xfrm>
            <a:off x="3348038" y="2201863"/>
            <a:ext cx="1236662" cy="1238250"/>
            <a:chOff x="2483768" y="1592428"/>
            <a:chExt cx="936104" cy="936104"/>
          </a:xfrm>
        </p:grpSpPr>
        <p:sp>
          <p:nvSpPr>
            <p:cNvPr id="22" name="Oval 21"/>
            <p:cNvSpPr/>
            <p:nvPr/>
          </p:nvSpPr>
          <p:spPr>
            <a:xfrm>
              <a:off x="2483768" y="1592428"/>
              <a:ext cx="936104" cy="936104"/>
            </a:xfrm>
            <a:prstGeom prst="ellipse">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01427" name="Freeform 11"/>
            <p:cNvSpPr>
              <a:spLocks/>
            </p:cNvSpPr>
            <p:nvPr/>
          </p:nvSpPr>
          <p:spPr bwMode="auto">
            <a:xfrm>
              <a:off x="2871713" y="1916525"/>
              <a:ext cx="160213" cy="287909"/>
            </a:xfrm>
            <a:custGeom>
              <a:avLst/>
              <a:gdLst>
                <a:gd name="T0" fmla="*/ 2147483647 w 200"/>
                <a:gd name="T1" fmla="*/ 2147483647 h 360"/>
                <a:gd name="T2" fmla="*/ 2147483647 w 200"/>
                <a:gd name="T3" fmla="*/ 2147483647 h 360"/>
                <a:gd name="T4" fmla="*/ 2147483647 w 200"/>
                <a:gd name="T5" fmla="*/ 2147483647 h 360"/>
                <a:gd name="T6" fmla="*/ 2147483647 w 200"/>
                <a:gd name="T7" fmla="*/ 2147483647 h 360"/>
                <a:gd name="T8" fmla="*/ 2147483647 w 200"/>
                <a:gd name="T9" fmla="*/ 2147483647 h 360"/>
                <a:gd name="T10" fmla="*/ 2147483647 w 200"/>
                <a:gd name="T11" fmla="*/ 2147483647 h 360"/>
                <a:gd name="T12" fmla="*/ 2147483647 w 200"/>
                <a:gd name="T13" fmla="*/ 2147483647 h 360"/>
                <a:gd name="T14" fmla="*/ 2147483647 w 200"/>
                <a:gd name="T15" fmla="*/ 2147483647 h 360"/>
                <a:gd name="T16" fmla="*/ 2147483647 w 200"/>
                <a:gd name="T17" fmla="*/ 2147483647 h 360"/>
                <a:gd name="T18" fmla="*/ 2147483647 w 200"/>
                <a:gd name="T19" fmla="*/ 2147483647 h 360"/>
                <a:gd name="T20" fmla="*/ 0 w 200"/>
                <a:gd name="T21" fmla="*/ 2147483647 h 360"/>
                <a:gd name="T22" fmla="*/ 0 w 200"/>
                <a:gd name="T23" fmla="*/ 2147483647 h 360"/>
                <a:gd name="T24" fmla="*/ 2147483647 w 200"/>
                <a:gd name="T25" fmla="*/ 2147483647 h 360"/>
                <a:gd name="T26" fmla="*/ 2147483647 w 200"/>
                <a:gd name="T27" fmla="*/ 2147483647 h 360"/>
                <a:gd name="T28" fmla="*/ 2147483647 w 200"/>
                <a:gd name="T29" fmla="*/ 0 h 360"/>
                <a:gd name="T30" fmla="*/ 2147483647 w 200"/>
                <a:gd name="T31" fmla="*/ 0 h 360"/>
                <a:gd name="T32" fmla="*/ 2147483647 w 200"/>
                <a:gd name="T33" fmla="*/ 2147483647 h 360"/>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200" h="360">
                  <a:moveTo>
                    <a:pt x="200" y="62"/>
                  </a:moveTo>
                  <a:cubicBezTo>
                    <a:pt x="143" y="62"/>
                    <a:pt x="143" y="62"/>
                    <a:pt x="143" y="62"/>
                  </a:cubicBezTo>
                  <a:cubicBezTo>
                    <a:pt x="136" y="62"/>
                    <a:pt x="128" y="71"/>
                    <a:pt x="128" y="83"/>
                  </a:cubicBezTo>
                  <a:cubicBezTo>
                    <a:pt x="128" y="125"/>
                    <a:pt x="128" y="125"/>
                    <a:pt x="128" y="125"/>
                  </a:cubicBezTo>
                  <a:cubicBezTo>
                    <a:pt x="200" y="125"/>
                    <a:pt x="200" y="125"/>
                    <a:pt x="200" y="125"/>
                  </a:cubicBezTo>
                  <a:cubicBezTo>
                    <a:pt x="200" y="183"/>
                    <a:pt x="200" y="183"/>
                    <a:pt x="200" y="183"/>
                  </a:cubicBezTo>
                  <a:cubicBezTo>
                    <a:pt x="128" y="183"/>
                    <a:pt x="128" y="183"/>
                    <a:pt x="128" y="183"/>
                  </a:cubicBezTo>
                  <a:cubicBezTo>
                    <a:pt x="128" y="360"/>
                    <a:pt x="128" y="360"/>
                    <a:pt x="128" y="360"/>
                  </a:cubicBezTo>
                  <a:cubicBezTo>
                    <a:pt x="61" y="360"/>
                    <a:pt x="61" y="360"/>
                    <a:pt x="61" y="360"/>
                  </a:cubicBezTo>
                  <a:cubicBezTo>
                    <a:pt x="61" y="183"/>
                    <a:pt x="61" y="183"/>
                    <a:pt x="61" y="183"/>
                  </a:cubicBezTo>
                  <a:cubicBezTo>
                    <a:pt x="0" y="183"/>
                    <a:pt x="0" y="183"/>
                    <a:pt x="0" y="183"/>
                  </a:cubicBezTo>
                  <a:cubicBezTo>
                    <a:pt x="0" y="125"/>
                    <a:pt x="0" y="125"/>
                    <a:pt x="0" y="125"/>
                  </a:cubicBezTo>
                  <a:cubicBezTo>
                    <a:pt x="61" y="125"/>
                    <a:pt x="61" y="125"/>
                    <a:pt x="61" y="125"/>
                  </a:cubicBezTo>
                  <a:cubicBezTo>
                    <a:pt x="61" y="90"/>
                    <a:pt x="61" y="90"/>
                    <a:pt x="61" y="90"/>
                  </a:cubicBezTo>
                  <a:cubicBezTo>
                    <a:pt x="61" y="40"/>
                    <a:pt x="95" y="0"/>
                    <a:pt x="143" y="0"/>
                  </a:cubicBezTo>
                  <a:cubicBezTo>
                    <a:pt x="200" y="0"/>
                    <a:pt x="200" y="0"/>
                    <a:pt x="200" y="0"/>
                  </a:cubicBezTo>
                  <a:lnTo>
                    <a:pt x="200" y="62"/>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24" name="Group 23"/>
          <p:cNvGrpSpPr>
            <a:grpSpLocks noChangeAspect="1"/>
          </p:cNvGrpSpPr>
          <p:nvPr/>
        </p:nvGrpSpPr>
        <p:grpSpPr bwMode="auto">
          <a:xfrm>
            <a:off x="7567613" y="2201863"/>
            <a:ext cx="1238250" cy="1238250"/>
            <a:chOff x="5526019" y="1592428"/>
            <a:chExt cx="936104" cy="936104"/>
          </a:xfrm>
        </p:grpSpPr>
        <p:sp>
          <p:nvSpPr>
            <p:cNvPr id="25" name="Oval 24"/>
            <p:cNvSpPr/>
            <p:nvPr/>
          </p:nvSpPr>
          <p:spPr>
            <a:xfrm>
              <a:off x="5526019" y="1592428"/>
              <a:ext cx="936104" cy="936104"/>
            </a:xfrm>
            <a:prstGeom prst="ellipse">
              <a:avLst/>
            </a:prstGeom>
            <a:solidFill>
              <a:schemeClr val="accent6">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01425" name="Freeform 16"/>
            <p:cNvSpPr>
              <a:spLocks/>
            </p:cNvSpPr>
            <p:nvPr/>
          </p:nvSpPr>
          <p:spPr bwMode="auto">
            <a:xfrm>
              <a:off x="5847809" y="1953476"/>
              <a:ext cx="292524" cy="237718"/>
            </a:xfrm>
            <a:custGeom>
              <a:avLst/>
              <a:gdLst>
                <a:gd name="T0" fmla="*/ 2147483647 w 368"/>
                <a:gd name="T1" fmla="*/ 2147483647 h 299"/>
                <a:gd name="T2" fmla="*/ 2147483647 w 368"/>
                <a:gd name="T3" fmla="*/ 2147483647 h 299"/>
                <a:gd name="T4" fmla="*/ 2147483647 w 368"/>
                <a:gd name="T5" fmla="*/ 2147483647 h 299"/>
                <a:gd name="T6" fmla="*/ 2147483647 w 368"/>
                <a:gd name="T7" fmla="*/ 2147483647 h 299"/>
                <a:gd name="T8" fmla="*/ 2147483647 w 368"/>
                <a:gd name="T9" fmla="*/ 0 h 299"/>
                <a:gd name="T10" fmla="*/ 2147483647 w 368"/>
                <a:gd name="T11" fmla="*/ 2147483647 h 299"/>
                <a:gd name="T12" fmla="*/ 2147483647 w 368"/>
                <a:gd name="T13" fmla="*/ 2147483647 h 299"/>
                <a:gd name="T14" fmla="*/ 2147483647 w 368"/>
                <a:gd name="T15" fmla="*/ 2147483647 h 299"/>
                <a:gd name="T16" fmla="*/ 2147483647 w 368"/>
                <a:gd name="T17" fmla="*/ 2147483647 h 299"/>
                <a:gd name="T18" fmla="*/ 2147483647 w 368"/>
                <a:gd name="T19" fmla="*/ 2147483647 h 299"/>
                <a:gd name="T20" fmla="*/ 2147483647 w 368"/>
                <a:gd name="T21" fmla="*/ 2147483647 h 299"/>
                <a:gd name="T22" fmla="*/ 2147483647 w 368"/>
                <a:gd name="T23" fmla="*/ 2147483647 h 299"/>
                <a:gd name="T24" fmla="*/ 2147483647 w 368"/>
                <a:gd name="T25" fmla="*/ 2147483647 h 299"/>
                <a:gd name="T26" fmla="*/ 2147483647 w 368"/>
                <a:gd name="T27" fmla="*/ 2147483647 h 299"/>
                <a:gd name="T28" fmla="*/ 2147483647 w 368"/>
                <a:gd name="T29" fmla="*/ 2147483647 h 299"/>
                <a:gd name="T30" fmla="*/ 2147483647 w 368"/>
                <a:gd name="T31" fmla="*/ 2147483647 h 299"/>
                <a:gd name="T32" fmla="*/ 2147483647 w 368"/>
                <a:gd name="T33" fmla="*/ 2147483647 h 299"/>
                <a:gd name="T34" fmla="*/ 0 w 368"/>
                <a:gd name="T35" fmla="*/ 2147483647 h 299"/>
                <a:gd name="T36" fmla="*/ 2147483647 w 368"/>
                <a:gd name="T37" fmla="*/ 2147483647 h 299"/>
                <a:gd name="T38" fmla="*/ 2147483647 w 368"/>
                <a:gd name="T39" fmla="*/ 2147483647 h 299"/>
                <a:gd name="T40" fmla="*/ 2147483647 w 368"/>
                <a:gd name="T41" fmla="*/ 2147483647 h 299"/>
                <a:gd name="T42" fmla="*/ 2147483647 w 368"/>
                <a:gd name="T43" fmla="*/ 2147483647 h 299"/>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0" t="0" r="r" b="b"/>
              <a:pathLst>
                <a:path w="368" h="299">
                  <a:moveTo>
                    <a:pt x="368" y="36"/>
                  </a:moveTo>
                  <a:cubicBezTo>
                    <a:pt x="354" y="42"/>
                    <a:pt x="340" y="46"/>
                    <a:pt x="324" y="48"/>
                  </a:cubicBezTo>
                  <a:cubicBezTo>
                    <a:pt x="340" y="38"/>
                    <a:pt x="352" y="24"/>
                    <a:pt x="358" y="6"/>
                  </a:cubicBezTo>
                  <a:cubicBezTo>
                    <a:pt x="343" y="15"/>
                    <a:pt x="327" y="21"/>
                    <a:pt x="310" y="24"/>
                  </a:cubicBezTo>
                  <a:cubicBezTo>
                    <a:pt x="296" y="10"/>
                    <a:pt x="276" y="0"/>
                    <a:pt x="255" y="0"/>
                  </a:cubicBezTo>
                  <a:cubicBezTo>
                    <a:pt x="213" y="0"/>
                    <a:pt x="179" y="34"/>
                    <a:pt x="179" y="76"/>
                  </a:cubicBezTo>
                  <a:cubicBezTo>
                    <a:pt x="179" y="82"/>
                    <a:pt x="180" y="88"/>
                    <a:pt x="181" y="93"/>
                  </a:cubicBezTo>
                  <a:cubicBezTo>
                    <a:pt x="118" y="90"/>
                    <a:pt x="63" y="60"/>
                    <a:pt x="25" y="14"/>
                  </a:cubicBezTo>
                  <a:cubicBezTo>
                    <a:pt x="19" y="25"/>
                    <a:pt x="15" y="38"/>
                    <a:pt x="15" y="52"/>
                  </a:cubicBezTo>
                  <a:cubicBezTo>
                    <a:pt x="15" y="78"/>
                    <a:pt x="28" y="101"/>
                    <a:pt x="49" y="115"/>
                  </a:cubicBezTo>
                  <a:cubicBezTo>
                    <a:pt x="36" y="115"/>
                    <a:pt x="25" y="111"/>
                    <a:pt x="15" y="106"/>
                  </a:cubicBezTo>
                  <a:cubicBezTo>
                    <a:pt x="14" y="106"/>
                    <a:pt x="14" y="106"/>
                    <a:pt x="14" y="106"/>
                  </a:cubicBezTo>
                  <a:cubicBezTo>
                    <a:pt x="14" y="143"/>
                    <a:pt x="41" y="174"/>
                    <a:pt x="75" y="181"/>
                  </a:cubicBezTo>
                  <a:cubicBezTo>
                    <a:pt x="69" y="182"/>
                    <a:pt x="62" y="183"/>
                    <a:pt x="55" y="183"/>
                  </a:cubicBezTo>
                  <a:cubicBezTo>
                    <a:pt x="50" y="183"/>
                    <a:pt x="46" y="183"/>
                    <a:pt x="41" y="182"/>
                  </a:cubicBezTo>
                  <a:cubicBezTo>
                    <a:pt x="51" y="212"/>
                    <a:pt x="78" y="234"/>
                    <a:pt x="111" y="234"/>
                  </a:cubicBezTo>
                  <a:cubicBezTo>
                    <a:pt x="86" y="254"/>
                    <a:pt x="53" y="267"/>
                    <a:pt x="18" y="267"/>
                  </a:cubicBezTo>
                  <a:cubicBezTo>
                    <a:pt x="12" y="267"/>
                    <a:pt x="6" y="266"/>
                    <a:pt x="0" y="265"/>
                  </a:cubicBezTo>
                  <a:cubicBezTo>
                    <a:pt x="33" y="287"/>
                    <a:pt x="73" y="299"/>
                    <a:pt x="115" y="299"/>
                  </a:cubicBezTo>
                  <a:cubicBezTo>
                    <a:pt x="254" y="299"/>
                    <a:pt x="330" y="184"/>
                    <a:pt x="330" y="85"/>
                  </a:cubicBezTo>
                  <a:cubicBezTo>
                    <a:pt x="330" y="81"/>
                    <a:pt x="330" y="78"/>
                    <a:pt x="330" y="75"/>
                  </a:cubicBezTo>
                  <a:cubicBezTo>
                    <a:pt x="345" y="64"/>
                    <a:pt x="358" y="51"/>
                    <a:pt x="368" y="3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27" name="Group 26"/>
          <p:cNvGrpSpPr>
            <a:grpSpLocks noChangeAspect="1"/>
          </p:cNvGrpSpPr>
          <p:nvPr/>
        </p:nvGrpSpPr>
        <p:grpSpPr bwMode="auto">
          <a:xfrm>
            <a:off x="6502400" y="2201863"/>
            <a:ext cx="1236663" cy="1238250"/>
            <a:chOff x="4765457" y="1592428"/>
            <a:chExt cx="936104" cy="936104"/>
          </a:xfrm>
        </p:grpSpPr>
        <p:sp>
          <p:nvSpPr>
            <p:cNvPr id="28" name="Oval 27"/>
            <p:cNvSpPr/>
            <p:nvPr/>
          </p:nvSpPr>
          <p:spPr>
            <a:xfrm>
              <a:off x="4765457" y="1592428"/>
              <a:ext cx="936104" cy="936104"/>
            </a:xfrm>
            <a:prstGeom prst="ellipse">
              <a:avLst/>
            </a:prstGeom>
            <a:solidFill>
              <a:schemeClr val="accent4">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01423" name="Freeform 21"/>
            <p:cNvSpPr>
              <a:spLocks/>
            </p:cNvSpPr>
            <p:nvPr/>
          </p:nvSpPr>
          <p:spPr bwMode="auto">
            <a:xfrm>
              <a:off x="5107615" y="1913277"/>
              <a:ext cx="251787" cy="318116"/>
            </a:xfrm>
            <a:custGeom>
              <a:avLst/>
              <a:gdLst>
                <a:gd name="T0" fmla="*/ 2147483647 w 323"/>
                <a:gd name="T1" fmla="*/ 2147483647 h 408"/>
                <a:gd name="T2" fmla="*/ 2147483647 w 323"/>
                <a:gd name="T3" fmla="*/ 2147483647 h 408"/>
                <a:gd name="T4" fmla="*/ 2147483647 w 323"/>
                <a:gd name="T5" fmla="*/ 2147483647 h 408"/>
                <a:gd name="T6" fmla="*/ 2147483647 w 323"/>
                <a:gd name="T7" fmla="*/ 2147483647 h 408"/>
                <a:gd name="T8" fmla="*/ 2147483647 w 323"/>
                <a:gd name="T9" fmla="*/ 2147483647 h 408"/>
                <a:gd name="T10" fmla="*/ 2147483647 w 323"/>
                <a:gd name="T11" fmla="*/ 2147483647 h 408"/>
                <a:gd name="T12" fmla="*/ 2147483647 w 323"/>
                <a:gd name="T13" fmla="*/ 2147483647 h 408"/>
                <a:gd name="T14" fmla="*/ 2147483647 w 323"/>
                <a:gd name="T15" fmla="*/ 2147483647 h 408"/>
                <a:gd name="T16" fmla="*/ 2147483647 w 323"/>
                <a:gd name="T17" fmla="*/ 2147483647 h 408"/>
                <a:gd name="T18" fmla="*/ 2147483647 w 323"/>
                <a:gd name="T19" fmla="*/ 2147483647 h 408"/>
                <a:gd name="T20" fmla="*/ 2147483647 w 323"/>
                <a:gd name="T21" fmla="*/ 2147483647 h 408"/>
                <a:gd name="T22" fmla="*/ 2147483647 w 323"/>
                <a:gd name="T23" fmla="*/ 2147483647 h 408"/>
                <a:gd name="T24" fmla="*/ 2147483647 w 323"/>
                <a:gd name="T25" fmla="*/ 2147483647 h 40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323" h="408">
                  <a:moveTo>
                    <a:pt x="129" y="272"/>
                  </a:moveTo>
                  <a:cubicBezTo>
                    <a:pt x="118" y="328"/>
                    <a:pt x="106" y="380"/>
                    <a:pt x="68" y="408"/>
                  </a:cubicBezTo>
                  <a:cubicBezTo>
                    <a:pt x="56" y="325"/>
                    <a:pt x="85" y="262"/>
                    <a:pt x="98" y="196"/>
                  </a:cubicBezTo>
                  <a:cubicBezTo>
                    <a:pt x="75" y="157"/>
                    <a:pt x="101" y="80"/>
                    <a:pt x="149" y="99"/>
                  </a:cubicBezTo>
                  <a:cubicBezTo>
                    <a:pt x="209" y="122"/>
                    <a:pt x="98" y="242"/>
                    <a:pt x="172" y="257"/>
                  </a:cubicBezTo>
                  <a:cubicBezTo>
                    <a:pt x="250" y="273"/>
                    <a:pt x="282" y="122"/>
                    <a:pt x="234" y="73"/>
                  </a:cubicBezTo>
                  <a:cubicBezTo>
                    <a:pt x="164" y="2"/>
                    <a:pt x="31" y="72"/>
                    <a:pt x="47" y="173"/>
                  </a:cubicBezTo>
                  <a:cubicBezTo>
                    <a:pt x="51" y="198"/>
                    <a:pt x="77" y="205"/>
                    <a:pt x="57" y="239"/>
                  </a:cubicBezTo>
                  <a:cubicBezTo>
                    <a:pt x="13" y="229"/>
                    <a:pt x="0" y="194"/>
                    <a:pt x="1" y="147"/>
                  </a:cubicBezTo>
                  <a:cubicBezTo>
                    <a:pt x="4" y="70"/>
                    <a:pt x="70" y="17"/>
                    <a:pt x="137" y="9"/>
                  </a:cubicBezTo>
                  <a:cubicBezTo>
                    <a:pt x="221" y="0"/>
                    <a:pt x="300" y="40"/>
                    <a:pt x="310" y="119"/>
                  </a:cubicBezTo>
                  <a:cubicBezTo>
                    <a:pt x="323" y="208"/>
                    <a:pt x="273" y="305"/>
                    <a:pt x="183" y="298"/>
                  </a:cubicBezTo>
                  <a:cubicBezTo>
                    <a:pt x="158" y="296"/>
                    <a:pt x="148" y="284"/>
                    <a:pt x="129" y="27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grpSp>
        <p:nvGrpSpPr>
          <p:cNvPr id="34" name="Group 33"/>
          <p:cNvGrpSpPr>
            <a:grpSpLocks noChangeAspect="1"/>
          </p:cNvGrpSpPr>
          <p:nvPr/>
        </p:nvGrpSpPr>
        <p:grpSpPr bwMode="auto">
          <a:xfrm>
            <a:off x="1343025" y="3606800"/>
            <a:ext cx="1963738" cy="1198563"/>
            <a:chOff x="646220" y="2816564"/>
            <a:chExt cx="1484658" cy="907314"/>
          </a:xfrm>
        </p:grpSpPr>
        <p:grpSp>
          <p:nvGrpSpPr>
            <p:cNvPr id="101418" name="Group 34"/>
            <p:cNvGrpSpPr>
              <a:grpSpLocks/>
            </p:cNvGrpSpPr>
            <p:nvPr/>
          </p:nvGrpSpPr>
          <p:grpSpPr bwMode="auto">
            <a:xfrm>
              <a:off x="646220" y="3172851"/>
              <a:ext cx="1484658" cy="551027"/>
              <a:chOff x="5107315" y="1368086"/>
              <a:chExt cx="1484658" cy="551027"/>
            </a:xfrm>
          </p:grpSpPr>
          <p:sp>
            <p:nvSpPr>
              <p:cNvPr id="37" name="Oval 36"/>
              <p:cNvSpPr/>
              <p:nvPr/>
            </p:nvSpPr>
            <p:spPr>
              <a:xfrm>
                <a:off x="5107315" y="1457645"/>
                <a:ext cx="103218" cy="102148"/>
              </a:xfrm>
              <a:prstGeom prst="ellipse">
                <a:avLst/>
              </a:prstGeom>
              <a:solidFill>
                <a:schemeClr val="accent1"/>
              </a:solidFill>
              <a:ln>
                <a:noFill/>
              </a:ln>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eaLnBrk="1" hangingPunct="1">
                  <a:defRPr/>
                </a:pPr>
                <a:endParaRPr lang="en-US" altLang="zh-CN" sz="2000">
                  <a:solidFill>
                    <a:srgbClr val="FFFFFF"/>
                  </a:solidFill>
                </a:endParaRPr>
              </a:p>
            </p:txBody>
          </p:sp>
          <p:sp>
            <p:nvSpPr>
              <p:cNvPr id="101421" name="Content Placeholder 2"/>
              <p:cNvSpPr txBox="1">
                <a:spLocks/>
              </p:cNvSpPr>
              <p:nvPr/>
            </p:nvSpPr>
            <p:spPr bwMode="auto">
              <a:xfrm>
                <a:off x="5220073" y="1368086"/>
                <a:ext cx="1371900" cy="551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en-US" altLang="zh-CN" sz="1400" b="1">
                    <a:solidFill>
                      <a:srgbClr val="A6A6A6"/>
                    </a:solidFill>
                  </a:rPr>
                  <a:t>Network Name</a:t>
                </a:r>
              </a:p>
              <a:p>
                <a:pPr eaLnBrk="1" hangingPunct="1">
                  <a:spcBef>
                    <a:spcPct val="20000"/>
                  </a:spcBef>
                  <a:buFont typeface="Arial" pitchFamily="34" charset="0"/>
                  <a:buNone/>
                </a:pPr>
                <a:r>
                  <a:rPr lang="en-US" altLang="zh-CN" sz="900">
                    <a:solidFill>
                      <a:srgbClr val="A6A6A6"/>
                    </a:solidFill>
                  </a:rPr>
                  <a:t>Lorem ipsum dolor sit amet, consectetur adipiscing.</a:t>
                </a:r>
              </a:p>
            </p:txBody>
          </p:sp>
        </p:grpSp>
        <p:sp>
          <p:nvSpPr>
            <p:cNvPr id="36" name="Content Placeholder 2"/>
            <p:cNvSpPr txBox="1">
              <a:spLocks/>
            </p:cNvSpPr>
            <p:nvPr/>
          </p:nvSpPr>
          <p:spPr>
            <a:xfrm>
              <a:off x="741037" y="2816564"/>
              <a:ext cx="924160" cy="459065"/>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en-US" sz="3200" b="1" dirty="0" smtClean="0">
                  <a:solidFill>
                    <a:schemeClr val="bg1">
                      <a:lumMod val="95000"/>
                    </a:schemeClr>
                  </a:solidFill>
                  <a:latin typeface="Diavlo Medium" panose="02000000000000000000" pitchFamily="50" charset="0"/>
                </a:rPr>
                <a:t>16M</a:t>
              </a:r>
              <a:endParaRPr lang="en-US" sz="3200" b="1" dirty="0">
                <a:solidFill>
                  <a:schemeClr val="bg1">
                    <a:lumMod val="95000"/>
                  </a:schemeClr>
                </a:solidFill>
                <a:latin typeface="Diavlo Medium" panose="02000000000000000000" pitchFamily="50" charset="0"/>
              </a:endParaRPr>
            </a:p>
          </p:txBody>
        </p:sp>
      </p:grpSp>
      <p:grpSp>
        <p:nvGrpSpPr>
          <p:cNvPr id="39" name="Group 38"/>
          <p:cNvGrpSpPr>
            <a:grpSpLocks noChangeAspect="1"/>
          </p:cNvGrpSpPr>
          <p:nvPr/>
        </p:nvGrpSpPr>
        <p:grpSpPr bwMode="auto">
          <a:xfrm>
            <a:off x="3182938" y="3606800"/>
            <a:ext cx="1951037" cy="1198563"/>
            <a:chOff x="2221731" y="2816564"/>
            <a:chExt cx="1475531" cy="907314"/>
          </a:xfrm>
        </p:grpSpPr>
        <p:grpSp>
          <p:nvGrpSpPr>
            <p:cNvPr id="101414" name="Group 40"/>
            <p:cNvGrpSpPr>
              <a:grpSpLocks/>
            </p:cNvGrpSpPr>
            <p:nvPr/>
          </p:nvGrpSpPr>
          <p:grpSpPr bwMode="auto">
            <a:xfrm>
              <a:off x="2221731" y="3172851"/>
              <a:ext cx="1475531" cy="551027"/>
              <a:chOff x="5107315" y="1368086"/>
              <a:chExt cx="1475531" cy="551027"/>
            </a:xfrm>
          </p:grpSpPr>
          <p:sp>
            <p:nvSpPr>
              <p:cNvPr id="43" name="Oval 42"/>
              <p:cNvSpPr/>
              <p:nvPr/>
            </p:nvSpPr>
            <p:spPr>
              <a:xfrm>
                <a:off x="5107315" y="1457645"/>
                <a:ext cx="103251" cy="102148"/>
              </a:xfrm>
              <a:prstGeom prst="ellipse">
                <a:avLst/>
              </a:prstGeom>
              <a:solidFill>
                <a:schemeClr val="accent2"/>
              </a:solidFill>
              <a:ln>
                <a:noFill/>
              </a:ln>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eaLnBrk="1" hangingPunct="1">
                  <a:defRPr/>
                </a:pPr>
                <a:endParaRPr lang="en-US" altLang="zh-CN" sz="2000">
                  <a:solidFill>
                    <a:srgbClr val="FFFFFF"/>
                  </a:solidFill>
                </a:endParaRPr>
              </a:p>
            </p:txBody>
          </p:sp>
          <p:sp>
            <p:nvSpPr>
              <p:cNvPr id="101417" name="Content Placeholder 2"/>
              <p:cNvSpPr txBox="1">
                <a:spLocks/>
              </p:cNvSpPr>
              <p:nvPr/>
            </p:nvSpPr>
            <p:spPr bwMode="auto">
              <a:xfrm>
                <a:off x="5220072" y="1368086"/>
                <a:ext cx="1362774" cy="551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en-US" altLang="zh-CN" sz="1400" b="1">
                    <a:solidFill>
                      <a:srgbClr val="A6A6A6"/>
                    </a:solidFill>
                  </a:rPr>
                  <a:t>Network Name</a:t>
                </a:r>
              </a:p>
              <a:p>
                <a:pPr eaLnBrk="1" hangingPunct="1">
                  <a:spcBef>
                    <a:spcPct val="20000"/>
                  </a:spcBef>
                  <a:buFont typeface="Arial" pitchFamily="34" charset="0"/>
                  <a:buNone/>
                </a:pPr>
                <a:r>
                  <a:rPr lang="en-US" altLang="zh-CN" sz="900">
                    <a:solidFill>
                      <a:srgbClr val="A6A6A6"/>
                    </a:solidFill>
                  </a:rPr>
                  <a:t>Lorem ipsum dolor sit amet, consectetur adipiscing.</a:t>
                </a:r>
              </a:p>
            </p:txBody>
          </p:sp>
        </p:grpSp>
        <p:sp>
          <p:nvSpPr>
            <p:cNvPr id="42" name="Content Placeholder 2"/>
            <p:cNvSpPr txBox="1">
              <a:spLocks/>
            </p:cNvSpPr>
            <p:nvPr/>
          </p:nvSpPr>
          <p:spPr>
            <a:xfrm>
              <a:off x="2320180" y="2816564"/>
              <a:ext cx="924458" cy="459065"/>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en-US" sz="3200" b="1" dirty="0" smtClean="0">
                  <a:solidFill>
                    <a:schemeClr val="bg1">
                      <a:lumMod val="95000"/>
                    </a:schemeClr>
                  </a:solidFill>
                  <a:latin typeface="Diavlo Medium" panose="02000000000000000000" pitchFamily="50" charset="0"/>
                </a:rPr>
                <a:t>50M</a:t>
              </a:r>
              <a:endParaRPr lang="en-US" sz="3200" b="1" dirty="0">
                <a:solidFill>
                  <a:schemeClr val="bg1">
                    <a:lumMod val="95000"/>
                  </a:schemeClr>
                </a:solidFill>
                <a:latin typeface="Diavlo Medium" panose="02000000000000000000" pitchFamily="50" charset="0"/>
              </a:endParaRPr>
            </a:p>
          </p:txBody>
        </p:sp>
      </p:grpSp>
      <p:grpSp>
        <p:nvGrpSpPr>
          <p:cNvPr id="45" name="Group 44"/>
          <p:cNvGrpSpPr>
            <a:grpSpLocks noChangeAspect="1"/>
          </p:cNvGrpSpPr>
          <p:nvPr/>
        </p:nvGrpSpPr>
        <p:grpSpPr bwMode="auto">
          <a:xfrm>
            <a:off x="5062538" y="3606800"/>
            <a:ext cx="1976437" cy="1198563"/>
            <a:chOff x="3797242" y="2816564"/>
            <a:chExt cx="1494838" cy="907314"/>
          </a:xfrm>
        </p:grpSpPr>
        <p:grpSp>
          <p:nvGrpSpPr>
            <p:cNvPr id="101410" name="Group 45"/>
            <p:cNvGrpSpPr>
              <a:grpSpLocks/>
            </p:cNvGrpSpPr>
            <p:nvPr/>
          </p:nvGrpSpPr>
          <p:grpSpPr bwMode="auto">
            <a:xfrm>
              <a:off x="3797242" y="3172851"/>
              <a:ext cx="1494838" cy="551027"/>
              <a:chOff x="5107315" y="1368086"/>
              <a:chExt cx="1494838" cy="551027"/>
            </a:xfrm>
          </p:grpSpPr>
          <p:sp>
            <p:nvSpPr>
              <p:cNvPr id="48" name="Oval 47"/>
              <p:cNvSpPr/>
              <p:nvPr/>
            </p:nvSpPr>
            <p:spPr>
              <a:xfrm>
                <a:off x="5107315" y="1457645"/>
                <a:ext cx="103258" cy="102148"/>
              </a:xfrm>
              <a:prstGeom prst="ellipse">
                <a:avLst/>
              </a:prstGeom>
              <a:solidFill>
                <a:srgbClr val="FF0000"/>
              </a:solidFill>
              <a:ln>
                <a:noFill/>
              </a:ln>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eaLnBrk="1" hangingPunct="1">
                  <a:defRPr/>
                </a:pPr>
                <a:endParaRPr lang="en-US" altLang="zh-CN" sz="2000">
                  <a:solidFill>
                    <a:srgbClr val="FFFFFF"/>
                  </a:solidFill>
                </a:endParaRPr>
              </a:p>
            </p:txBody>
          </p:sp>
          <p:sp>
            <p:nvSpPr>
              <p:cNvPr id="101413" name="Content Placeholder 2"/>
              <p:cNvSpPr txBox="1">
                <a:spLocks/>
              </p:cNvSpPr>
              <p:nvPr/>
            </p:nvSpPr>
            <p:spPr bwMode="auto">
              <a:xfrm>
                <a:off x="5220072" y="1368086"/>
                <a:ext cx="1382081" cy="551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en-US" altLang="zh-CN" sz="1400" b="1">
                    <a:solidFill>
                      <a:srgbClr val="A6A6A6"/>
                    </a:solidFill>
                  </a:rPr>
                  <a:t>Network Name</a:t>
                </a:r>
              </a:p>
              <a:p>
                <a:pPr eaLnBrk="1" hangingPunct="1">
                  <a:spcBef>
                    <a:spcPct val="20000"/>
                  </a:spcBef>
                  <a:buFont typeface="Arial" pitchFamily="34" charset="0"/>
                  <a:buNone/>
                </a:pPr>
                <a:r>
                  <a:rPr lang="en-US" altLang="zh-CN" sz="900">
                    <a:solidFill>
                      <a:srgbClr val="A6A6A6"/>
                    </a:solidFill>
                  </a:rPr>
                  <a:t>Lorem ipsum dolor sit amet, consectetur adipiscing.</a:t>
                </a:r>
              </a:p>
            </p:txBody>
          </p:sp>
        </p:grpSp>
        <p:sp>
          <p:nvSpPr>
            <p:cNvPr id="47" name="Content Placeholder 2"/>
            <p:cNvSpPr txBox="1">
              <a:spLocks/>
            </p:cNvSpPr>
            <p:nvPr/>
          </p:nvSpPr>
          <p:spPr>
            <a:xfrm>
              <a:off x="3899299" y="2816564"/>
              <a:ext cx="924519" cy="459065"/>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en-US" sz="3200" b="1" dirty="0" smtClean="0">
                  <a:solidFill>
                    <a:schemeClr val="bg1">
                      <a:lumMod val="95000"/>
                    </a:schemeClr>
                  </a:solidFill>
                  <a:latin typeface="Diavlo Medium" panose="02000000000000000000" pitchFamily="50" charset="0"/>
                </a:rPr>
                <a:t>8M</a:t>
              </a:r>
              <a:endParaRPr lang="en-US" sz="3200" b="1" dirty="0">
                <a:solidFill>
                  <a:schemeClr val="bg1">
                    <a:lumMod val="95000"/>
                  </a:schemeClr>
                </a:solidFill>
                <a:latin typeface="Diavlo Medium" panose="02000000000000000000" pitchFamily="50" charset="0"/>
              </a:endParaRPr>
            </a:p>
          </p:txBody>
        </p:sp>
      </p:grpSp>
      <p:grpSp>
        <p:nvGrpSpPr>
          <p:cNvPr id="50" name="Group 49"/>
          <p:cNvGrpSpPr>
            <a:grpSpLocks noChangeAspect="1"/>
          </p:cNvGrpSpPr>
          <p:nvPr/>
        </p:nvGrpSpPr>
        <p:grpSpPr bwMode="auto">
          <a:xfrm>
            <a:off x="6943725" y="3606800"/>
            <a:ext cx="1987550" cy="1198563"/>
            <a:chOff x="5372753" y="2816564"/>
            <a:chExt cx="1503502" cy="907314"/>
          </a:xfrm>
        </p:grpSpPr>
        <p:grpSp>
          <p:nvGrpSpPr>
            <p:cNvPr id="101406" name="Group 50"/>
            <p:cNvGrpSpPr>
              <a:grpSpLocks/>
            </p:cNvGrpSpPr>
            <p:nvPr/>
          </p:nvGrpSpPr>
          <p:grpSpPr bwMode="auto">
            <a:xfrm>
              <a:off x="5372753" y="3172851"/>
              <a:ext cx="1503502" cy="551027"/>
              <a:chOff x="5107315" y="1368086"/>
              <a:chExt cx="1503502" cy="551027"/>
            </a:xfrm>
          </p:grpSpPr>
          <p:sp>
            <p:nvSpPr>
              <p:cNvPr id="53" name="Oval 52"/>
              <p:cNvSpPr/>
              <p:nvPr/>
            </p:nvSpPr>
            <p:spPr>
              <a:xfrm>
                <a:off x="5107315" y="1457645"/>
                <a:ext cx="103276" cy="102148"/>
              </a:xfrm>
              <a:prstGeom prst="ellipse">
                <a:avLst/>
              </a:prstGeom>
              <a:solidFill>
                <a:schemeClr val="accent4"/>
              </a:solidFill>
              <a:ln>
                <a:noFill/>
              </a:ln>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eaLnBrk="1" hangingPunct="1">
                  <a:defRPr/>
                </a:pPr>
                <a:endParaRPr lang="en-US" altLang="zh-CN" sz="2000">
                  <a:solidFill>
                    <a:srgbClr val="FFFFFF"/>
                  </a:solidFill>
                </a:endParaRPr>
              </a:p>
            </p:txBody>
          </p:sp>
          <p:sp>
            <p:nvSpPr>
              <p:cNvPr id="101409" name="Content Placeholder 2"/>
              <p:cNvSpPr txBox="1">
                <a:spLocks/>
              </p:cNvSpPr>
              <p:nvPr/>
            </p:nvSpPr>
            <p:spPr bwMode="auto">
              <a:xfrm>
                <a:off x="5220072" y="1368086"/>
                <a:ext cx="1390745" cy="551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en-US" altLang="zh-CN" sz="1400" b="1">
                    <a:solidFill>
                      <a:srgbClr val="A6A6A6"/>
                    </a:solidFill>
                  </a:rPr>
                  <a:t>Network Name</a:t>
                </a:r>
              </a:p>
              <a:p>
                <a:pPr eaLnBrk="1" hangingPunct="1">
                  <a:spcBef>
                    <a:spcPct val="20000"/>
                  </a:spcBef>
                  <a:buFont typeface="Arial" pitchFamily="34" charset="0"/>
                  <a:buNone/>
                </a:pPr>
                <a:r>
                  <a:rPr lang="en-US" altLang="zh-CN" sz="900">
                    <a:solidFill>
                      <a:srgbClr val="A6A6A6"/>
                    </a:solidFill>
                  </a:rPr>
                  <a:t>Lorem ipsum dolor sit amet, consectetur adipiscing.</a:t>
                </a:r>
              </a:p>
            </p:txBody>
          </p:sp>
        </p:grpSp>
        <p:sp>
          <p:nvSpPr>
            <p:cNvPr id="52" name="Content Placeholder 2"/>
            <p:cNvSpPr txBox="1">
              <a:spLocks/>
            </p:cNvSpPr>
            <p:nvPr/>
          </p:nvSpPr>
          <p:spPr>
            <a:xfrm>
              <a:off x="5483234" y="2816564"/>
              <a:ext cx="924678" cy="459065"/>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en-US" sz="3200" b="1" dirty="0" smtClean="0">
                  <a:solidFill>
                    <a:schemeClr val="bg1">
                      <a:lumMod val="95000"/>
                    </a:schemeClr>
                  </a:solidFill>
                  <a:latin typeface="Diavlo Medium" panose="02000000000000000000" pitchFamily="50" charset="0"/>
                </a:rPr>
                <a:t>85M</a:t>
              </a:r>
              <a:endParaRPr lang="en-US" sz="3200" b="1" dirty="0">
                <a:solidFill>
                  <a:schemeClr val="bg1">
                    <a:lumMod val="95000"/>
                  </a:schemeClr>
                </a:solidFill>
                <a:latin typeface="Diavlo Medium" panose="02000000000000000000" pitchFamily="50" charset="0"/>
              </a:endParaRPr>
            </a:p>
          </p:txBody>
        </p:sp>
      </p:grpSp>
      <p:grpSp>
        <p:nvGrpSpPr>
          <p:cNvPr id="55" name="Group 54"/>
          <p:cNvGrpSpPr>
            <a:grpSpLocks noChangeAspect="1"/>
          </p:cNvGrpSpPr>
          <p:nvPr/>
        </p:nvGrpSpPr>
        <p:grpSpPr bwMode="auto">
          <a:xfrm>
            <a:off x="8823325" y="3606800"/>
            <a:ext cx="2000250" cy="1198563"/>
            <a:chOff x="6948264" y="2816564"/>
            <a:chExt cx="1512168" cy="907314"/>
          </a:xfrm>
        </p:grpSpPr>
        <p:grpSp>
          <p:nvGrpSpPr>
            <p:cNvPr id="101402" name="Group 55"/>
            <p:cNvGrpSpPr>
              <a:grpSpLocks/>
            </p:cNvGrpSpPr>
            <p:nvPr/>
          </p:nvGrpSpPr>
          <p:grpSpPr bwMode="auto">
            <a:xfrm>
              <a:off x="6948264" y="3172851"/>
              <a:ext cx="1512168" cy="551027"/>
              <a:chOff x="5107315" y="1368086"/>
              <a:chExt cx="1512168" cy="551027"/>
            </a:xfrm>
          </p:grpSpPr>
          <p:sp>
            <p:nvSpPr>
              <p:cNvPr id="58" name="Oval 57"/>
              <p:cNvSpPr/>
              <p:nvPr/>
            </p:nvSpPr>
            <p:spPr>
              <a:xfrm>
                <a:off x="5107315" y="1457645"/>
                <a:ext cx="103211" cy="102148"/>
              </a:xfrm>
              <a:prstGeom prst="ellipse">
                <a:avLst/>
              </a:prstGeom>
              <a:solidFill>
                <a:schemeClr val="accent6"/>
              </a:solidFill>
              <a:ln>
                <a:noFill/>
              </a:ln>
            </p:spPr>
            <p:style>
              <a:lnRef idx="2">
                <a:schemeClr val="accent2">
                  <a:shade val="50000"/>
                </a:schemeClr>
              </a:lnRef>
              <a:fillRef idx="1">
                <a:schemeClr val="accent2"/>
              </a:fillRef>
              <a:effectRef idx="0">
                <a:schemeClr val="accent2"/>
              </a:effectRef>
              <a:fontRef idx="minor">
                <a:schemeClr val="lt1"/>
              </a:fontRef>
            </p:style>
            <p:txBody>
              <a:bodyPr anchor="ctr"/>
              <a:lstStyle/>
              <a:p>
                <a:pPr algn="ctr" eaLnBrk="1" hangingPunct="1">
                  <a:defRPr/>
                </a:pPr>
                <a:endParaRPr lang="en-US" altLang="zh-CN" sz="2000">
                  <a:solidFill>
                    <a:srgbClr val="FFFFFF"/>
                  </a:solidFill>
                </a:endParaRPr>
              </a:p>
            </p:txBody>
          </p:sp>
          <p:sp>
            <p:nvSpPr>
              <p:cNvPr id="101405" name="Content Placeholder 2"/>
              <p:cNvSpPr txBox="1">
                <a:spLocks/>
              </p:cNvSpPr>
              <p:nvPr/>
            </p:nvSpPr>
            <p:spPr bwMode="auto">
              <a:xfrm>
                <a:off x="5220072" y="1368086"/>
                <a:ext cx="1399411" cy="5510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spcBef>
                    <a:spcPct val="20000"/>
                  </a:spcBef>
                  <a:buFont typeface="Arial" pitchFamily="34" charset="0"/>
                  <a:buNone/>
                </a:pPr>
                <a:r>
                  <a:rPr lang="en-US" altLang="zh-CN" sz="1400" b="1">
                    <a:solidFill>
                      <a:srgbClr val="A6A6A6"/>
                    </a:solidFill>
                  </a:rPr>
                  <a:t>Network Name</a:t>
                </a:r>
              </a:p>
              <a:p>
                <a:pPr eaLnBrk="1" hangingPunct="1">
                  <a:spcBef>
                    <a:spcPct val="20000"/>
                  </a:spcBef>
                  <a:buFont typeface="Arial" pitchFamily="34" charset="0"/>
                  <a:buNone/>
                </a:pPr>
                <a:r>
                  <a:rPr lang="en-US" altLang="zh-CN" sz="900">
                    <a:solidFill>
                      <a:srgbClr val="A6A6A6"/>
                    </a:solidFill>
                  </a:rPr>
                  <a:t>Lorem ipsum dolor sit amet, consectetur adipiscing.</a:t>
                </a:r>
              </a:p>
            </p:txBody>
          </p:sp>
        </p:grpSp>
        <p:sp>
          <p:nvSpPr>
            <p:cNvPr id="57" name="Content Placeholder 2"/>
            <p:cNvSpPr txBox="1">
              <a:spLocks/>
            </p:cNvSpPr>
            <p:nvPr/>
          </p:nvSpPr>
          <p:spPr>
            <a:xfrm>
              <a:off x="7056276" y="2816564"/>
              <a:ext cx="925303" cy="459065"/>
            </a:xfrm>
            <a:prstGeom prst="rect">
              <a:avLst/>
            </a:prstGeom>
          </p:spPr>
          <p:txBody>
            <a:bodyPr/>
            <a:lstStyle>
              <a:lvl1pPr marL="342900" indent="-342900" algn="l" defTabSz="914400" rtl="0" eaLnBrk="1" latinLnBrk="0" hangingPunct="1">
                <a:spcBef>
                  <a:spcPct val="20000"/>
                </a:spcBef>
                <a:buFont typeface="Arial" pitchFamily="34" charset="0"/>
                <a:buChar char="•"/>
                <a:defRPr sz="1400" kern="1200">
                  <a:solidFill>
                    <a:schemeClr val="bg1">
                      <a:lumMod val="65000"/>
                    </a:schemeClr>
                  </a:solidFill>
                  <a:latin typeface="+mn-lt"/>
                  <a:ea typeface="+mn-ea"/>
                  <a:cs typeface="+mn-cs"/>
                </a:defRPr>
              </a:lvl1pPr>
              <a:lvl2pPr marL="742950" indent="-285750" algn="l" defTabSz="914400" rtl="0" eaLnBrk="1" latinLnBrk="0" hangingPunct="1">
                <a:spcBef>
                  <a:spcPct val="20000"/>
                </a:spcBef>
                <a:buFont typeface="Arial" pitchFamily="34" charset="0"/>
                <a:buChar char="–"/>
                <a:defRPr sz="1200" kern="1200">
                  <a:solidFill>
                    <a:schemeClr val="bg1">
                      <a:lumMod val="65000"/>
                    </a:schemeClr>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100" kern="1200">
                  <a:solidFill>
                    <a:schemeClr val="bg1">
                      <a:lumMod val="65000"/>
                    </a:schemeClr>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050" kern="1200">
                  <a:solidFill>
                    <a:schemeClr val="bg1">
                      <a:lumMod val="65000"/>
                    </a:schemeClr>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spcAft>
                  <a:spcPts val="0"/>
                </a:spcAft>
                <a:buFont typeface="Arial" pitchFamily="34" charset="0"/>
                <a:buNone/>
                <a:defRPr/>
              </a:pPr>
              <a:r>
                <a:rPr lang="en-US" sz="3200" b="1" dirty="0" smtClean="0">
                  <a:solidFill>
                    <a:schemeClr val="bg1">
                      <a:lumMod val="95000"/>
                    </a:schemeClr>
                  </a:solidFill>
                  <a:latin typeface="Diavlo Medium" panose="02000000000000000000" pitchFamily="50" charset="0"/>
                </a:rPr>
                <a:t>25M</a:t>
              </a:r>
              <a:endParaRPr lang="en-US" sz="3200" b="1" dirty="0">
                <a:solidFill>
                  <a:schemeClr val="bg1">
                    <a:lumMod val="95000"/>
                  </a:schemeClr>
                </a:solidFill>
                <a:latin typeface="Diavlo Medium" panose="02000000000000000000" pitchFamily="50" charset="0"/>
              </a:endParaRPr>
            </a:p>
          </p:txBody>
        </p:sp>
      </p:grpSp>
      <p:sp>
        <p:nvSpPr>
          <p:cNvPr id="60" name="Content Placeholder 2"/>
          <p:cNvSpPr txBox="1">
            <a:spLocks/>
          </p:cNvSpPr>
          <p:nvPr/>
        </p:nvSpPr>
        <p:spPr>
          <a:xfrm>
            <a:off x="795338" y="5241925"/>
            <a:ext cx="10572750" cy="1431925"/>
          </a:xfrm>
          <a:prstGeom prst="rect">
            <a:avLst/>
          </a:prstGeom>
        </p:spPr>
        <p:txBody>
          <a:bodyPr>
            <a:normAutofit/>
          </a:bodyPr>
          <a:lstStyle>
            <a:lvl1pPr marL="342900" indent="-342900" algn="l" defTabSz="914400" rtl="0" eaLnBrk="1" latinLnBrk="0" hangingPunct="1">
              <a:spcBef>
                <a:spcPct val="20000"/>
              </a:spcBef>
              <a:buFont typeface="Arial" pitchFamily="34" charset="0"/>
              <a:buChar char="•"/>
              <a:defRPr sz="1600" kern="1200">
                <a:solidFill>
                  <a:schemeClr val="tx1"/>
                </a:solidFill>
                <a:latin typeface="+mn-lt"/>
                <a:ea typeface="+mn-ea"/>
                <a:cs typeface="+mn-cs"/>
              </a:defRPr>
            </a:lvl1pPr>
            <a:lvl2pPr marL="742950" indent="-285750" algn="l" defTabSz="914400" rtl="0" eaLnBrk="1" latinLnBrk="0" hangingPunct="1">
              <a:spcBef>
                <a:spcPct val="20000"/>
              </a:spcBef>
              <a:buFont typeface="Arial" pitchFamily="34" charset="0"/>
              <a:buChar char="–"/>
              <a:defRPr sz="1400" kern="1200">
                <a:solidFill>
                  <a:schemeClr val="tx1"/>
                </a:solidFill>
                <a:latin typeface="+mn-lt"/>
                <a:ea typeface="+mn-ea"/>
                <a:cs typeface="+mn-cs"/>
              </a:defRPr>
            </a:lvl2pPr>
            <a:lvl3pPr marL="1143000" indent="-228600" algn="l" defTabSz="914400" rtl="0" eaLnBrk="1" latinLnBrk="0" hangingPunct="1">
              <a:spcBef>
                <a:spcPct val="20000"/>
              </a:spcBef>
              <a:buFont typeface="Arial" pitchFamily="34" charset="0"/>
              <a:buChar char="•"/>
              <a:defRPr sz="1200" kern="1200">
                <a:solidFill>
                  <a:schemeClr val="tx1"/>
                </a:solidFill>
                <a:latin typeface="+mn-lt"/>
                <a:ea typeface="+mn-ea"/>
                <a:cs typeface="+mn-cs"/>
              </a:defRPr>
            </a:lvl3pPr>
            <a:lvl4pPr marL="16002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4pPr>
            <a:lvl5pPr marL="2057400" indent="-228600" algn="l" defTabSz="914400" rtl="0" eaLnBrk="1" latinLnBrk="0" hangingPunct="1">
              <a:spcBef>
                <a:spcPct val="20000"/>
              </a:spcBef>
              <a:buFont typeface="Arial" pitchFamily="34" charset="0"/>
              <a:buChar char="»"/>
              <a:defRPr sz="1100" kern="1200">
                <a:solidFill>
                  <a:schemeClr val="tx1"/>
                </a:solidFill>
                <a:latin typeface="+mn-lt"/>
                <a:ea typeface="+mn-ea"/>
                <a:cs typeface="+mn-cs"/>
              </a:defRPr>
            </a:lvl5pPr>
            <a:lvl6pPr marL="25146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itchFamily="34" charset="0"/>
              <a:buChar char="•"/>
              <a:defRPr sz="2000" kern="1200">
                <a:solidFill>
                  <a:schemeClr val="tx1"/>
                </a:solidFill>
                <a:latin typeface="+mn-lt"/>
                <a:ea typeface="+mn-ea"/>
                <a:cs typeface="+mn-cs"/>
              </a:defRPr>
            </a:lvl9pPr>
          </a:lstStyle>
          <a:p>
            <a:pPr marL="0" indent="0" fontAlgn="auto">
              <a:lnSpc>
                <a:spcPct val="150000"/>
              </a:lnSpc>
              <a:spcAft>
                <a:spcPts val="0"/>
              </a:spcAft>
              <a:buFont typeface="Arial" pitchFamily="34" charset="0"/>
              <a:buNone/>
              <a:defRPr/>
            </a:pPr>
            <a:r>
              <a:rPr lang="en-US" sz="1100" dirty="0">
                <a:solidFill>
                  <a:schemeClr val="bg1">
                    <a:lumMod val="50000"/>
                  </a:schemeClr>
                </a:solidFill>
              </a:rPr>
              <a:t>Lorem ipsum dolor sit amet, consectetur adipiscing elit. Fusce suscipit neque non libero aliquam, ut facilisis lacus pretium. Sed imperdiet tincidunt velit laoreet facilisis. Praesent tempus ipsum suscipit, dictum nulla a, sagittis sapien. Curabitur a nisl facilisis lectus posuere pharetra porta sed neque. Fusce porttitor venenatis ipsum at ullamcorper. Suspendisse sodales leo vehicula libero pharetra, ac porttitor metus mollis</a:t>
            </a:r>
            <a:r>
              <a:rPr lang="en-US" sz="1100" dirty="0" smtClean="0">
                <a:solidFill>
                  <a:schemeClr val="bg1">
                    <a:lumMod val="50000"/>
                  </a:schemeClr>
                </a:solidFill>
              </a:rPr>
              <a:t>.</a:t>
            </a:r>
            <a:endParaRPr lang="en-US" sz="1100" dirty="0">
              <a:solidFill>
                <a:schemeClr val="bg1">
                  <a:lumMod val="50000"/>
                </a:schemeClr>
              </a:solidFill>
            </a:endParaRPr>
          </a:p>
        </p:txBody>
      </p:sp>
      <p:grpSp>
        <p:nvGrpSpPr>
          <p:cNvPr id="2" name="Group 1"/>
          <p:cNvGrpSpPr>
            <a:grpSpLocks/>
          </p:cNvGrpSpPr>
          <p:nvPr/>
        </p:nvGrpSpPr>
        <p:grpSpPr bwMode="auto">
          <a:xfrm>
            <a:off x="4371975" y="2201863"/>
            <a:ext cx="1236663" cy="1238250"/>
            <a:chOff x="4371219" y="2201869"/>
            <a:chExt cx="1237802" cy="1237802"/>
          </a:xfrm>
        </p:grpSpPr>
        <p:sp>
          <p:nvSpPr>
            <p:cNvPr id="19" name="Oval 18"/>
            <p:cNvSpPr/>
            <p:nvPr/>
          </p:nvSpPr>
          <p:spPr>
            <a:xfrm>
              <a:off x="4371219" y="2201869"/>
              <a:ext cx="1237802" cy="1237802"/>
            </a:xfrm>
            <a:prstGeom prst="ellipse">
              <a:avLst/>
            </a:prstGeom>
            <a:solidFill>
              <a:schemeClr val="accent2">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01401" name="TextBox 60"/>
            <p:cNvSpPr txBox="1">
              <a:spLocks noChangeArrowheads="1"/>
            </p:cNvSpPr>
            <p:nvPr/>
          </p:nvSpPr>
          <p:spPr bwMode="auto">
            <a:xfrm>
              <a:off x="4843141" y="2481168"/>
              <a:ext cx="354338" cy="5839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r>
                <a:rPr lang="id-ID" altLang="zh-CN" sz="3200">
                  <a:solidFill>
                    <a:srgbClr val="F2F2F2"/>
                  </a:solidFill>
                  <a:latin typeface="FontAwesome" pitchFamily="2" charset="0"/>
                </a:rPr>
                <a:t></a:t>
              </a:r>
              <a:endParaRPr lang="id-ID" altLang="zh-CN" sz="3600">
                <a:solidFill>
                  <a:srgbClr val="F2F2F2"/>
                </a:solidFill>
                <a:latin typeface="FontAwesome" pitchFamily="2" charset="0"/>
              </a:endParaRPr>
            </a:p>
          </p:txBody>
        </p:sp>
      </p:grpSp>
      <p:grpSp>
        <p:nvGrpSpPr>
          <p:cNvPr id="3" name="Group 2"/>
          <p:cNvGrpSpPr>
            <a:grpSpLocks/>
          </p:cNvGrpSpPr>
          <p:nvPr/>
        </p:nvGrpSpPr>
        <p:grpSpPr bwMode="auto">
          <a:xfrm>
            <a:off x="5437188" y="2201863"/>
            <a:ext cx="1236662" cy="1238250"/>
            <a:chOff x="5436584" y="2201869"/>
            <a:chExt cx="1237802" cy="1237802"/>
          </a:xfrm>
        </p:grpSpPr>
        <p:sp>
          <p:nvSpPr>
            <p:cNvPr id="32" name="Oval 31"/>
            <p:cNvSpPr/>
            <p:nvPr/>
          </p:nvSpPr>
          <p:spPr>
            <a:xfrm>
              <a:off x="5436584" y="2201869"/>
              <a:ext cx="1237802" cy="1237802"/>
            </a:xfrm>
            <a:prstGeom prst="ellipse">
              <a:avLst/>
            </a:prstGeom>
            <a:solidFill>
              <a:srgbClr val="FF0000">
                <a:alpha val="9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en-US" altLang="zh-CN">
                <a:solidFill>
                  <a:srgbClr val="FFFFFF"/>
                </a:solidFill>
              </a:endParaRPr>
            </a:p>
          </p:txBody>
        </p:sp>
        <p:sp>
          <p:nvSpPr>
            <p:cNvPr id="101399" name="Freeform 11"/>
            <p:cNvSpPr>
              <a:spLocks/>
            </p:cNvSpPr>
            <p:nvPr/>
          </p:nvSpPr>
          <p:spPr bwMode="auto">
            <a:xfrm>
              <a:off x="5921827" y="2679717"/>
              <a:ext cx="337084" cy="333310"/>
            </a:xfrm>
            <a:custGeom>
              <a:avLst/>
              <a:gdLst>
                <a:gd name="T0" fmla="*/ 2147483647 w 378"/>
                <a:gd name="T1" fmla="*/ 2147483647 h 374"/>
                <a:gd name="T2" fmla="*/ 2147483647 w 378"/>
                <a:gd name="T3" fmla="*/ 2147483647 h 374"/>
                <a:gd name="T4" fmla="*/ 2147483647 w 378"/>
                <a:gd name="T5" fmla="*/ 2147483647 h 374"/>
                <a:gd name="T6" fmla="*/ 2147483647 w 378"/>
                <a:gd name="T7" fmla="*/ 2147483647 h 374"/>
                <a:gd name="T8" fmla="*/ 2147483647 w 378"/>
                <a:gd name="T9" fmla="*/ 2147483647 h 374"/>
                <a:gd name="T10" fmla="*/ 0 w 378"/>
                <a:gd name="T11" fmla="*/ 2147483647 h 374"/>
                <a:gd name="T12" fmla="*/ 2147483647 w 378"/>
                <a:gd name="T13" fmla="*/ 2147483647 h 374"/>
                <a:gd name="T14" fmla="*/ 2147483647 w 378"/>
                <a:gd name="T15" fmla="*/ 2147483647 h 374"/>
                <a:gd name="T16" fmla="*/ 2147483647 w 378"/>
                <a:gd name="T17" fmla="*/ 2147483647 h 374"/>
                <a:gd name="T18" fmla="*/ 2147483647 w 378"/>
                <a:gd name="T19" fmla="*/ 2147483647 h 374"/>
                <a:gd name="T20" fmla="*/ 2147483647 w 378"/>
                <a:gd name="T21" fmla="*/ 2147483647 h 374"/>
                <a:gd name="T22" fmla="*/ 2147483647 w 378"/>
                <a:gd name="T23" fmla="*/ 2147483647 h 37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378" h="374">
                  <a:moveTo>
                    <a:pt x="358" y="116"/>
                  </a:moveTo>
                  <a:cubicBezTo>
                    <a:pt x="338" y="231"/>
                    <a:pt x="225" y="329"/>
                    <a:pt x="192" y="351"/>
                  </a:cubicBezTo>
                  <a:cubicBezTo>
                    <a:pt x="158" y="374"/>
                    <a:pt x="127" y="342"/>
                    <a:pt x="116" y="319"/>
                  </a:cubicBezTo>
                  <a:cubicBezTo>
                    <a:pt x="103" y="292"/>
                    <a:pt x="65" y="146"/>
                    <a:pt x="55" y="133"/>
                  </a:cubicBezTo>
                  <a:cubicBezTo>
                    <a:pt x="45" y="121"/>
                    <a:pt x="14" y="146"/>
                    <a:pt x="14" y="146"/>
                  </a:cubicBezTo>
                  <a:cubicBezTo>
                    <a:pt x="0" y="126"/>
                    <a:pt x="0" y="126"/>
                    <a:pt x="0" y="126"/>
                  </a:cubicBezTo>
                  <a:cubicBezTo>
                    <a:pt x="0" y="126"/>
                    <a:pt x="61" y="51"/>
                    <a:pt x="108" y="42"/>
                  </a:cubicBezTo>
                  <a:cubicBezTo>
                    <a:pt x="157" y="32"/>
                    <a:pt x="157" y="119"/>
                    <a:pt x="169" y="168"/>
                  </a:cubicBezTo>
                  <a:cubicBezTo>
                    <a:pt x="180" y="215"/>
                    <a:pt x="188" y="241"/>
                    <a:pt x="198" y="241"/>
                  </a:cubicBezTo>
                  <a:cubicBezTo>
                    <a:pt x="208" y="241"/>
                    <a:pt x="227" y="215"/>
                    <a:pt x="248" y="175"/>
                  </a:cubicBezTo>
                  <a:cubicBezTo>
                    <a:pt x="269" y="135"/>
                    <a:pt x="247" y="100"/>
                    <a:pt x="206" y="125"/>
                  </a:cubicBezTo>
                  <a:cubicBezTo>
                    <a:pt x="223" y="24"/>
                    <a:pt x="378" y="0"/>
                    <a:pt x="358" y="116"/>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zh-CN" altLang="en-US"/>
            </a:p>
          </p:txBody>
        </p:sp>
      </p:gr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par>
                                <p:cTn id="21" presetID="22" presetClass="entr" presetSubtype="1" fill="hold" grpId="0" nodeType="withEffect">
                                  <p:stCondLst>
                                    <p:cond delay="1000"/>
                                  </p:stCondLst>
                                  <p:childTnLst>
                                    <p:set>
                                      <p:cBhvr>
                                        <p:cTn id="22" dur="1" fill="hold">
                                          <p:stCondLst>
                                            <p:cond delay="0"/>
                                          </p:stCondLst>
                                        </p:cTn>
                                        <p:tgtEl>
                                          <p:spTgt spid="411"/>
                                        </p:tgtEl>
                                        <p:attrNameLst>
                                          <p:attrName>style.visibility</p:attrName>
                                        </p:attrNameLst>
                                      </p:cBhvr>
                                      <p:to>
                                        <p:strVal val="visible"/>
                                      </p:to>
                                    </p:set>
                                    <p:animEffect transition="in" filter="wipe(up)">
                                      <p:cBhvr>
                                        <p:cTn id="23" dur="1000"/>
                                        <p:tgtEl>
                                          <p:spTgt spid="411"/>
                                        </p:tgtEl>
                                      </p:cBhvr>
                                    </p:animEffect>
                                  </p:childTnLst>
                                </p:cTn>
                              </p:par>
                              <p:par>
                                <p:cTn id="24" presetID="22" presetClass="entr" presetSubtype="4" fill="hold" grpId="0" nodeType="withEffect">
                                  <p:stCondLst>
                                    <p:cond delay="1000"/>
                                  </p:stCondLst>
                                  <p:childTnLst>
                                    <p:set>
                                      <p:cBhvr>
                                        <p:cTn id="25" dur="1" fill="hold">
                                          <p:stCondLst>
                                            <p:cond delay="0"/>
                                          </p:stCondLst>
                                        </p:cTn>
                                        <p:tgtEl>
                                          <p:spTgt spid="412"/>
                                        </p:tgtEl>
                                        <p:attrNameLst>
                                          <p:attrName>style.visibility</p:attrName>
                                        </p:attrNameLst>
                                      </p:cBhvr>
                                      <p:to>
                                        <p:strVal val="visible"/>
                                      </p:to>
                                    </p:set>
                                    <p:animEffect transition="in" filter="wipe(down)">
                                      <p:cBhvr>
                                        <p:cTn id="26" dur="1000"/>
                                        <p:tgtEl>
                                          <p:spTgt spid="412"/>
                                        </p:tgtEl>
                                      </p:cBhvr>
                                    </p:animEffect>
                                  </p:childTnLst>
                                </p:cTn>
                              </p:par>
                            </p:childTnLst>
                          </p:cTn>
                        </p:par>
                        <p:par>
                          <p:cTn id="27" fill="hold" nodeType="afterGroup">
                            <p:stCondLst>
                              <p:cond delay="3750"/>
                            </p:stCondLst>
                            <p:childTnLst>
                              <p:par>
                                <p:cTn id="28" presetID="22" presetClass="entr" presetSubtype="2" fill="hold" nodeType="after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wipe(right)">
                                      <p:cBhvr>
                                        <p:cTn id="30" dur="500"/>
                                        <p:tgtEl>
                                          <p:spTgt spid="17"/>
                                        </p:tgtEl>
                                      </p:cBhvr>
                                    </p:animEffect>
                                  </p:childTnLst>
                                </p:cTn>
                              </p:par>
                              <p:par>
                                <p:cTn id="31" presetID="22" presetClass="entr" presetSubtype="8" fill="hold" nodeType="with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wipe(left)">
                                      <p:cBhvr>
                                        <p:cTn id="33" dur="500"/>
                                        <p:tgtEl>
                                          <p:spTgt spid="16"/>
                                        </p:tgtEl>
                                      </p:cBhvr>
                                    </p:animEffect>
                                  </p:childTnLst>
                                </p:cTn>
                              </p:par>
                              <p:par>
                                <p:cTn id="34" presetID="53" presetClass="entr" presetSubtype="16" fill="hold" nodeType="withEffect">
                                  <p:stCondLst>
                                    <p:cond delay="500"/>
                                  </p:stCondLst>
                                  <p:childTnLst>
                                    <p:set>
                                      <p:cBhvr>
                                        <p:cTn id="35" dur="1" fill="hold">
                                          <p:stCondLst>
                                            <p:cond delay="0"/>
                                          </p:stCondLst>
                                        </p:cTn>
                                        <p:tgtEl>
                                          <p:spTgt spid="21"/>
                                        </p:tgtEl>
                                        <p:attrNameLst>
                                          <p:attrName>style.visibility</p:attrName>
                                        </p:attrNameLst>
                                      </p:cBhvr>
                                      <p:to>
                                        <p:strVal val="visible"/>
                                      </p:to>
                                    </p:set>
                                    <p:anim calcmode="lin" valueType="num">
                                      <p:cBhvr>
                                        <p:cTn id="36" dur="500" fill="hold"/>
                                        <p:tgtEl>
                                          <p:spTgt spid="21"/>
                                        </p:tgtEl>
                                        <p:attrNameLst>
                                          <p:attrName>ppt_w</p:attrName>
                                        </p:attrNameLst>
                                      </p:cBhvr>
                                      <p:tavLst>
                                        <p:tav tm="0">
                                          <p:val>
                                            <p:fltVal val="0"/>
                                          </p:val>
                                        </p:tav>
                                        <p:tav tm="100000">
                                          <p:val>
                                            <p:strVal val="#ppt_w"/>
                                          </p:val>
                                        </p:tav>
                                      </p:tavLst>
                                    </p:anim>
                                    <p:anim calcmode="lin" valueType="num">
                                      <p:cBhvr>
                                        <p:cTn id="37" dur="500" fill="hold"/>
                                        <p:tgtEl>
                                          <p:spTgt spid="21"/>
                                        </p:tgtEl>
                                        <p:attrNameLst>
                                          <p:attrName>ppt_h</p:attrName>
                                        </p:attrNameLst>
                                      </p:cBhvr>
                                      <p:tavLst>
                                        <p:tav tm="0">
                                          <p:val>
                                            <p:fltVal val="0"/>
                                          </p:val>
                                        </p:tav>
                                        <p:tav tm="100000">
                                          <p:val>
                                            <p:strVal val="#ppt_h"/>
                                          </p:val>
                                        </p:tav>
                                      </p:tavLst>
                                    </p:anim>
                                    <p:animEffect transition="in" filter="fade">
                                      <p:cBhvr>
                                        <p:cTn id="38" dur="500"/>
                                        <p:tgtEl>
                                          <p:spTgt spid="21"/>
                                        </p:tgtEl>
                                      </p:cBhvr>
                                    </p:animEffect>
                                  </p:childTnLst>
                                </p:cTn>
                              </p:par>
                              <p:par>
                                <p:cTn id="39" presetID="53" presetClass="entr" presetSubtype="16" fill="hold" nodeType="withEffect">
                                  <p:stCondLst>
                                    <p:cond delay="1000"/>
                                  </p:stCondLst>
                                  <p:childTnLst>
                                    <p:set>
                                      <p:cBhvr>
                                        <p:cTn id="40" dur="1" fill="hold">
                                          <p:stCondLst>
                                            <p:cond delay="0"/>
                                          </p:stCondLst>
                                        </p:cTn>
                                        <p:tgtEl>
                                          <p:spTgt spid="24"/>
                                        </p:tgtEl>
                                        <p:attrNameLst>
                                          <p:attrName>style.visibility</p:attrName>
                                        </p:attrNameLst>
                                      </p:cBhvr>
                                      <p:to>
                                        <p:strVal val="visible"/>
                                      </p:to>
                                    </p:set>
                                    <p:anim calcmode="lin" valueType="num">
                                      <p:cBhvr>
                                        <p:cTn id="41" dur="500" fill="hold"/>
                                        <p:tgtEl>
                                          <p:spTgt spid="24"/>
                                        </p:tgtEl>
                                        <p:attrNameLst>
                                          <p:attrName>ppt_w</p:attrName>
                                        </p:attrNameLst>
                                      </p:cBhvr>
                                      <p:tavLst>
                                        <p:tav tm="0">
                                          <p:val>
                                            <p:fltVal val="0"/>
                                          </p:val>
                                        </p:tav>
                                        <p:tav tm="100000">
                                          <p:val>
                                            <p:strVal val="#ppt_w"/>
                                          </p:val>
                                        </p:tav>
                                      </p:tavLst>
                                    </p:anim>
                                    <p:anim calcmode="lin" valueType="num">
                                      <p:cBhvr>
                                        <p:cTn id="42" dur="500" fill="hold"/>
                                        <p:tgtEl>
                                          <p:spTgt spid="24"/>
                                        </p:tgtEl>
                                        <p:attrNameLst>
                                          <p:attrName>ppt_h</p:attrName>
                                        </p:attrNameLst>
                                      </p:cBhvr>
                                      <p:tavLst>
                                        <p:tav tm="0">
                                          <p:val>
                                            <p:fltVal val="0"/>
                                          </p:val>
                                        </p:tav>
                                        <p:tav tm="100000">
                                          <p:val>
                                            <p:strVal val="#ppt_h"/>
                                          </p:val>
                                        </p:tav>
                                      </p:tavLst>
                                    </p:anim>
                                    <p:animEffect transition="in" filter="fade">
                                      <p:cBhvr>
                                        <p:cTn id="43" dur="500"/>
                                        <p:tgtEl>
                                          <p:spTgt spid="24"/>
                                        </p:tgtEl>
                                      </p:cBhvr>
                                    </p:animEffect>
                                  </p:childTnLst>
                                </p:cTn>
                              </p:par>
                              <p:par>
                                <p:cTn id="44" presetID="53" presetClass="entr" presetSubtype="16" fill="hold" nodeType="withEffect">
                                  <p:stCondLst>
                                    <p:cond delay="1500"/>
                                  </p:stCondLst>
                                  <p:childTnLst>
                                    <p:set>
                                      <p:cBhvr>
                                        <p:cTn id="45" dur="1" fill="hold">
                                          <p:stCondLst>
                                            <p:cond delay="0"/>
                                          </p:stCondLst>
                                        </p:cTn>
                                        <p:tgtEl>
                                          <p:spTgt spid="27"/>
                                        </p:tgtEl>
                                        <p:attrNameLst>
                                          <p:attrName>style.visibility</p:attrName>
                                        </p:attrNameLst>
                                      </p:cBhvr>
                                      <p:to>
                                        <p:strVal val="visible"/>
                                      </p:to>
                                    </p:set>
                                    <p:anim calcmode="lin" valueType="num">
                                      <p:cBhvr>
                                        <p:cTn id="46" dur="500" fill="hold"/>
                                        <p:tgtEl>
                                          <p:spTgt spid="27"/>
                                        </p:tgtEl>
                                        <p:attrNameLst>
                                          <p:attrName>ppt_w</p:attrName>
                                        </p:attrNameLst>
                                      </p:cBhvr>
                                      <p:tavLst>
                                        <p:tav tm="0">
                                          <p:val>
                                            <p:fltVal val="0"/>
                                          </p:val>
                                        </p:tav>
                                        <p:tav tm="100000">
                                          <p:val>
                                            <p:strVal val="#ppt_w"/>
                                          </p:val>
                                        </p:tav>
                                      </p:tavLst>
                                    </p:anim>
                                    <p:anim calcmode="lin" valueType="num">
                                      <p:cBhvr>
                                        <p:cTn id="47" dur="500" fill="hold"/>
                                        <p:tgtEl>
                                          <p:spTgt spid="27"/>
                                        </p:tgtEl>
                                        <p:attrNameLst>
                                          <p:attrName>ppt_h</p:attrName>
                                        </p:attrNameLst>
                                      </p:cBhvr>
                                      <p:tavLst>
                                        <p:tav tm="0">
                                          <p:val>
                                            <p:fltVal val="0"/>
                                          </p:val>
                                        </p:tav>
                                        <p:tav tm="100000">
                                          <p:val>
                                            <p:strVal val="#ppt_h"/>
                                          </p:val>
                                        </p:tav>
                                      </p:tavLst>
                                    </p:anim>
                                    <p:animEffect transition="in" filter="fade">
                                      <p:cBhvr>
                                        <p:cTn id="48" dur="500"/>
                                        <p:tgtEl>
                                          <p:spTgt spid="27"/>
                                        </p:tgtEl>
                                      </p:cBhvr>
                                    </p:animEffect>
                                  </p:childTnLst>
                                </p:cTn>
                              </p:par>
                              <p:par>
                                <p:cTn id="49" presetID="53" presetClass="entr" presetSubtype="16" fill="hold" nodeType="withEffect">
                                  <p:stCondLst>
                                    <p:cond delay="2000"/>
                                  </p:stCondLst>
                                  <p:childTnLst>
                                    <p:set>
                                      <p:cBhvr>
                                        <p:cTn id="50" dur="1" fill="hold">
                                          <p:stCondLst>
                                            <p:cond delay="0"/>
                                          </p:stCondLst>
                                        </p:cTn>
                                        <p:tgtEl>
                                          <p:spTgt spid="2"/>
                                        </p:tgtEl>
                                        <p:attrNameLst>
                                          <p:attrName>style.visibility</p:attrName>
                                        </p:attrNameLst>
                                      </p:cBhvr>
                                      <p:to>
                                        <p:strVal val="visible"/>
                                      </p:to>
                                    </p:set>
                                    <p:anim calcmode="lin" valueType="num">
                                      <p:cBhvr>
                                        <p:cTn id="51" dur="500" fill="hold"/>
                                        <p:tgtEl>
                                          <p:spTgt spid="2"/>
                                        </p:tgtEl>
                                        <p:attrNameLst>
                                          <p:attrName>ppt_w</p:attrName>
                                        </p:attrNameLst>
                                      </p:cBhvr>
                                      <p:tavLst>
                                        <p:tav tm="0">
                                          <p:val>
                                            <p:fltVal val="0"/>
                                          </p:val>
                                        </p:tav>
                                        <p:tav tm="100000">
                                          <p:val>
                                            <p:strVal val="#ppt_w"/>
                                          </p:val>
                                        </p:tav>
                                      </p:tavLst>
                                    </p:anim>
                                    <p:anim calcmode="lin" valueType="num">
                                      <p:cBhvr>
                                        <p:cTn id="52" dur="500" fill="hold"/>
                                        <p:tgtEl>
                                          <p:spTgt spid="2"/>
                                        </p:tgtEl>
                                        <p:attrNameLst>
                                          <p:attrName>ppt_h</p:attrName>
                                        </p:attrNameLst>
                                      </p:cBhvr>
                                      <p:tavLst>
                                        <p:tav tm="0">
                                          <p:val>
                                            <p:fltVal val="0"/>
                                          </p:val>
                                        </p:tav>
                                        <p:tav tm="100000">
                                          <p:val>
                                            <p:strVal val="#ppt_h"/>
                                          </p:val>
                                        </p:tav>
                                      </p:tavLst>
                                    </p:anim>
                                    <p:animEffect transition="in" filter="fade">
                                      <p:cBhvr>
                                        <p:cTn id="53" dur="500"/>
                                        <p:tgtEl>
                                          <p:spTgt spid="2"/>
                                        </p:tgtEl>
                                      </p:cBhvr>
                                    </p:animEffect>
                                  </p:childTnLst>
                                </p:cTn>
                              </p:par>
                              <p:par>
                                <p:cTn id="54" presetID="53" presetClass="entr" presetSubtype="16" fill="hold" nodeType="withEffect">
                                  <p:stCondLst>
                                    <p:cond delay="2500"/>
                                  </p:stCondLst>
                                  <p:childTnLst>
                                    <p:set>
                                      <p:cBhvr>
                                        <p:cTn id="55" dur="1" fill="hold">
                                          <p:stCondLst>
                                            <p:cond delay="0"/>
                                          </p:stCondLst>
                                        </p:cTn>
                                        <p:tgtEl>
                                          <p:spTgt spid="3"/>
                                        </p:tgtEl>
                                        <p:attrNameLst>
                                          <p:attrName>style.visibility</p:attrName>
                                        </p:attrNameLst>
                                      </p:cBhvr>
                                      <p:to>
                                        <p:strVal val="visible"/>
                                      </p:to>
                                    </p:set>
                                    <p:anim calcmode="lin" valueType="num">
                                      <p:cBhvr>
                                        <p:cTn id="56" dur="500" fill="hold"/>
                                        <p:tgtEl>
                                          <p:spTgt spid="3"/>
                                        </p:tgtEl>
                                        <p:attrNameLst>
                                          <p:attrName>ppt_w</p:attrName>
                                        </p:attrNameLst>
                                      </p:cBhvr>
                                      <p:tavLst>
                                        <p:tav tm="0">
                                          <p:val>
                                            <p:fltVal val="0"/>
                                          </p:val>
                                        </p:tav>
                                        <p:tav tm="100000">
                                          <p:val>
                                            <p:strVal val="#ppt_w"/>
                                          </p:val>
                                        </p:tav>
                                      </p:tavLst>
                                    </p:anim>
                                    <p:anim calcmode="lin" valueType="num">
                                      <p:cBhvr>
                                        <p:cTn id="57" dur="500" fill="hold"/>
                                        <p:tgtEl>
                                          <p:spTgt spid="3"/>
                                        </p:tgtEl>
                                        <p:attrNameLst>
                                          <p:attrName>ppt_h</p:attrName>
                                        </p:attrNameLst>
                                      </p:cBhvr>
                                      <p:tavLst>
                                        <p:tav tm="0">
                                          <p:val>
                                            <p:fltVal val="0"/>
                                          </p:val>
                                        </p:tav>
                                        <p:tav tm="100000">
                                          <p:val>
                                            <p:strVal val="#ppt_h"/>
                                          </p:val>
                                        </p:tav>
                                      </p:tavLst>
                                    </p:anim>
                                    <p:animEffect transition="in" filter="fade">
                                      <p:cBhvr>
                                        <p:cTn id="58" dur="500"/>
                                        <p:tgtEl>
                                          <p:spTgt spid="3"/>
                                        </p:tgtEl>
                                      </p:cBhvr>
                                    </p:animEffect>
                                  </p:childTnLst>
                                </p:cTn>
                              </p:par>
                              <p:par>
                                <p:cTn id="59" presetID="10" presetClass="entr" presetSubtype="0" fill="hold" nodeType="withEffect">
                                  <p:stCondLst>
                                    <p:cond delay="2550"/>
                                  </p:stCondLst>
                                  <p:childTnLst>
                                    <p:set>
                                      <p:cBhvr>
                                        <p:cTn id="60" dur="1" fill="hold">
                                          <p:stCondLst>
                                            <p:cond delay="0"/>
                                          </p:stCondLst>
                                        </p:cTn>
                                        <p:tgtEl>
                                          <p:spTgt spid="34"/>
                                        </p:tgtEl>
                                        <p:attrNameLst>
                                          <p:attrName>style.visibility</p:attrName>
                                        </p:attrNameLst>
                                      </p:cBhvr>
                                      <p:to>
                                        <p:strVal val="visible"/>
                                      </p:to>
                                    </p:set>
                                    <p:animEffect transition="in" filter="fade">
                                      <p:cBhvr>
                                        <p:cTn id="61" dur="500"/>
                                        <p:tgtEl>
                                          <p:spTgt spid="34"/>
                                        </p:tgtEl>
                                      </p:cBhvr>
                                    </p:animEffect>
                                  </p:childTnLst>
                                </p:cTn>
                              </p:par>
                            </p:childTnLst>
                          </p:cTn>
                        </p:par>
                        <p:par>
                          <p:cTn id="62" fill="hold" nodeType="afterGroup">
                            <p:stCondLst>
                              <p:cond delay="6800"/>
                            </p:stCondLst>
                            <p:childTnLst>
                              <p:par>
                                <p:cTn id="63" presetID="10" presetClass="entr" presetSubtype="0" fill="hold" nodeType="afterEffect">
                                  <p:stCondLst>
                                    <p:cond delay="0"/>
                                  </p:stCondLst>
                                  <p:childTnLst>
                                    <p:set>
                                      <p:cBhvr>
                                        <p:cTn id="64" dur="1" fill="hold">
                                          <p:stCondLst>
                                            <p:cond delay="0"/>
                                          </p:stCondLst>
                                        </p:cTn>
                                        <p:tgtEl>
                                          <p:spTgt spid="39"/>
                                        </p:tgtEl>
                                        <p:attrNameLst>
                                          <p:attrName>style.visibility</p:attrName>
                                        </p:attrNameLst>
                                      </p:cBhvr>
                                      <p:to>
                                        <p:strVal val="visible"/>
                                      </p:to>
                                    </p:set>
                                    <p:animEffect transition="in" filter="fade">
                                      <p:cBhvr>
                                        <p:cTn id="65" dur="500"/>
                                        <p:tgtEl>
                                          <p:spTgt spid="39"/>
                                        </p:tgtEl>
                                      </p:cBhvr>
                                    </p:animEffect>
                                  </p:childTnLst>
                                </p:cTn>
                              </p:par>
                            </p:childTnLst>
                          </p:cTn>
                        </p:par>
                        <p:par>
                          <p:cTn id="66" fill="hold" nodeType="afterGroup">
                            <p:stCondLst>
                              <p:cond delay="7300"/>
                            </p:stCondLst>
                            <p:childTnLst>
                              <p:par>
                                <p:cTn id="67" presetID="10" presetClass="entr" presetSubtype="0" fill="hold" nodeType="afterEffect">
                                  <p:stCondLst>
                                    <p:cond delay="0"/>
                                  </p:stCondLst>
                                  <p:childTnLst>
                                    <p:set>
                                      <p:cBhvr>
                                        <p:cTn id="68" dur="1" fill="hold">
                                          <p:stCondLst>
                                            <p:cond delay="0"/>
                                          </p:stCondLst>
                                        </p:cTn>
                                        <p:tgtEl>
                                          <p:spTgt spid="45"/>
                                        </p:tgtEl>
                                        <p:attrNameLst>
                                          <p:attrName>style.visibility</p:attrName>
                                        </p:attrNameLst>
                                      </p:cBhvr>
                                      <p:to>
                                        <p:strVal val="visible"/>
                                      </p:to>
                                    </p:set>
                                    <p:animEffect transition="in" filter="fade">
                                      <p:cBhvr>
                                        <p:cTn id="69" dur="500"/>
                                        <p:tgtEl>
                                          <p:spTgt spid="45"/>
                                        </p:tgtEl>
                                      </p:cBhvr>
                                    </p:animEffect>
                                  </p:childTnLst>
                                </p:cTn>
                              </p:par>
                            </p:childTnLst>
                          </p:cTn>
                        </p:par>
                        <p:par>
                          <p:cTn id="70" fill="hold" nodeType="afterGroup">
                            <p:stCondLst>
                              <p:cond delay="7800"/>
                            </p:stCondLst>
                            <p:childTnLst>
                              <p:par>
                                <p:cTn id="71" presetID="10" presetClass="entr" presetSubtype="0" fill="hold" nodeType="afterEffect">
                                  <p:stCondLst>
                                    <p:cond delay="0"/>
                                  </p:stCondLst>
                                  <p:childTnLst>
                                    <p:set>
                                      <p:cBhvr>
                                        <p:cTn id="72" dur="1" fill="hold">
                                          <p:stCondLst>
                                            <p:cond delay="0"/>
                                          </p:stCondLst>
                                        </p:cTn>
                                        <p:tgtEl>
                                          <p:spTgt spid="50"/>
                                        </p:tgtEl>
                                        <p:attrNameLst>
                                          <p:attrName>style.visibility</p:attrName>
                                        </p:attrNameLst>
                                      </p:cBhvr>
                                      <p:to>
                                        <p:strVal val="visible"/>
                                      </p:to>
                                    </p:set>
                                    <p:animEffect transition="in" filter="fade">
                                      <p:cBhvr>
                                        <p:cTn id="73" dur="500"/>
                                        <p:tgtEl>
                                          <p:spTgt spid="50"/>
                                        </p:tgtEl>
                                      </p:cBhvr>
                                    </p:animEffect>
                                  </p:childTnLst>
                                </p:cTn>
                              </p:par>
                            </p:childTnLst>
                          </p:cTn>
                        </p:par>
                        <p:par>
                          <p:cTn id="74" fill="hold" nodeType="afterGroup">
                            <p:stCondLst>
                              <p:cond delay="8300"/>
                            </p:stCondLst>
                            <p:childTnLst>
                              <p:par>
                                <p:cTn id="75" presetID="10" presetClass="entr" presetSubtype="0" fill="hold" nodeType="afterEffect">
                                  <p:stCondLst>
                                    <p:cond delay="0"/>
                                  </p:stCondLst>
                                  <p:childTnLst>
                                    <p:set>
                                      <p:cBhvr>
                                        <p:cTn id="76" dur="1" fill="hold">
                                          <p:stCondLst>
                                            <p:cond delay="0"/>
                                          </p:stCondLst>
                                        </p:cTn>
                                        <p:tgtEl>
                                          <p:spTgt spid="55"/>
                                        </p:tgtEl>
                                        <p:attrNameLst>
                                          <p:attrName>style.visibility</p:attrName>
                                        </p:attrNameLst>
                                      </p:cBhvr>
                                      <p:to>
                                        <p:strVal val="visible"/>
                                      </p:to>
                                    </p:set>
                                    <p:animEffect transition="in" filter="fade">
                                      <p:cBhvr>
                                        <p:cTn id="77" dur="500"/>
                                        <p:tgtEl>
                                          <p:spTgt spid="55"/>
                                        </p:tgtEl>
                                      </p:cBhvr>
                                    </p:animEffect>
                                  </p:childTnLst>
                                </p:cTn>
                              </p:par>
                            </p:childTnLst>
                          </p:cTn>
                        </p:par>
                        <p:par>
                          <p:cTn id="78" fill="hold" nodeType="afterGroup">
                            <p:stCondLst>
                              <p:cond delay="8800"/>
                            </p:stCondLst>
                            <p:childTnLst>
                              <p:par>
                                <p:cTn id="79" presetID="10" presetClass="entr" presetSubtype="0" fill="hold" grpId="0" nodeType="afterEffect">
                                  <p:stCondLst>
                                    <p:cond delay="0"/>
                                  </p:stCondLst>
                                  <p:childTnLst>
                                    <p:set>
                                      <p:cBhvr>
                                        <p:cTn id="80" dur="1" fill="hold">
                                          <p:stCondLst>
                                            <p:cond delay="0"/>
                                          </p:stCondLst>
                                        </p:cTn>
                                        <p:tgtEl>
                                          <p:spTgt spid="60"/>
                                        </p:tgtEl>
                                        <p:attrNameLst>
                                          <p:attrName>style.visibility</p:attrName>
                                        </p:attrNameLst>
                                      </p:cBhvr>
                                      <p:to>
                                        <p:strVal val="visible"/>
                                      </p:to>
                                    </p:set>
                                    <p:animEffect transition="in" filter="fade">
                                      <p:cBhvr>
                                        <p:cTn id="81"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411" grpId="0"/>
      <p:bldP spid="412" grpId="0"/>
      <p:bldP spid="60"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7" name="Straight Connector 6"/>
          <p:cNvCxnSpPr/>
          <p:nvPr/>
        </p:nvCxnSpPr>
        <p:spPr>
          <a:xfrm>
            <a:off x="1773238" y="-26988"/>
            <a:ext cx="0" cy="2108201"/>
          </a:xfrm>
          <a:prstGeom prst="line">
            <a:avLst/>
          </a:prstGeom>
          <a:ln w="381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flipH="1">
            <a:off x="2462213" y="-22225"/>
            <a:ext cx="28575" cy="3316288"/>
          </a:xfrm>
          <a:prstGeom prst="line">
            <a:avLst/>
          </a:prstGeom>
          <a:ln w="38100">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H="1">
            <a:off x="3170238" y="-31750"/>
            <a:ext cx="26987" cy="2730500"/>
          </a:xfrm>
          <a:prstGeom prst="line">
            <a:avLst/>
          </a:prstGeom>
          <a:ln w="38100">
            <a:solidFill>
              <a:schemeClr val="accent6"/>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p:nvPr/>
        </p:nvCxnSpPr>
        <p:spPr>
          <a:xfrm flipH="1">
            <a:off x="3919538" y="-31750"/>
            <a:ext cx="44450" cy="4243388"/>
          </a:xfrm>
          <a:prstGeom prst="line">
            <a:avLst/>
          </a:prstGeom>
          <a:ln w="38100">
            <a:solidFill>
              <a:srgbClr val="7030A0"/>
            </a:solidFill>
          </a:ln>
        </p:spPr>
        <p:style>
          <a:lnRef idx="1">
            <a:schemeClr val="accent1"/>
          </a:lnRef>
          <a:fillRef idx="0">
            <a:schemeClr val="accent1"/>
          </a:fillRef>
          <a:effectRef idx="0">
            <a:schemeClr val="accent1"/>
          </a:effectRef>
          <a:fontRef idx="minor">
            <a:schemeClr val="tx1"/>
          </a:fontRef>
        </p:style>
      </p:cxnSp>
      <p:cxnSp>
        <p:nvCxnSpPr>
          <p:cNvPr id="401" name="Straight Connector 400"/>
          <p:cNvCxnSpPr/>
          <p:nvPr/>
        </p:nvCxnSpPr>
        <p:spPr>
          <a:xfrm>
            <a:off x="0" y="6461125"/>
            <a:ext cx="12192000" cy="0"/>
          </a:xfrm>
          <a:prstGeom prst="line">
            <a:avLst/>
          </a:prstGeom>
          <a:ln w="12700">
            <a:solidFill>
              <a:schemeClr val="bg1">
                <a:lumMod val="65000"/>
              </a:schemeClr>
            </a:solidFill>
            <a:prstDash val="sysDot"/>
            <a:headEnd type="none" w="med" len="med"/>
            <a:tailEnd type="none"/>
          </a:ln>
        </p:spPr>
        <p:style>
          <a:lnRef idx="1">
            <a:schemeClr val="accent1"/>
          </a:lnRef>
          <a:fillRef idx="0">
            <a:schemeClr val="accent1"/>
          </a:fillRef>
          <a:effectRef idx="0">
            <a:schemeClr val="accent1"/>
          </a:effectRef>
          <a:fontRef idx="minor">
            <a:schemeClr val="tx1"/>
          </a:fontRef>
        </p:style>
      </p:cxnSp>
      <p:sp>
        <p:nvSpPr>
          <p:cNvPr id="29" name="Flowchart: Off-page Connector 28"/>
          <p:cNvSpPr/>
          <p:nvPr/>
        </p:nvSpPr>
        <p:spPr>
          <a:xfrm>
            <a:off x="11598275" y="6246813"/>
            <a:ext cx="377825" cy="422275"/>
          </a:xfrm>
          <a:prstGeom prst="flowChartOffpageConnector">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40" name="Subtitle 2"/>
          <p:cNvSpPr txBox="1">
            <a:spLocks/>
          </p:cNvSpPr>
          <p:nvPr/>
        </p:nvSpPr>
        <p:spPr bwMode="auto">
          <a:xfrm>
            <a:off x="11507788" y="6289675"/>
            <a:ext cx="538162" cy="314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ctr" eaLnBrk="1" hangingPunct="1">
              <a:lnSpc>
                <a:spcPct val="90000"/>
              </a:lnSpc>
              <a:spcBef>
                <a:spcPts val="1000"/>
              </a:spcBef>
              <a:buFont typeface="Arial" pitchFamily="34" charset="0"/>
              <a:buNone/>
            </a:pPr>
            <a:fld id="{77107091-EEFE-4F28-B1B2-DA4A0D9B5A69}" type="slidenum">
              <a:rPr lang="id-ID" altLang="zh-CN" sz="1600">
                <a:solidFill>
                  <a:srgbClr val="F2F2F2"/>
                </a:solidFill>
                <a:latin typeface="Calibri Light" pitchFamily="34" charset="0"/>
              </a:rPr>
              <a:pPr algn="ctr" eaLnBrk="1" hangingPunct="1">
                <a:lnSpc>
                  <a:spcPct val="90000"/>
                </a:lnSpc>
                <a:spcBef>
                  <a:spcPts val="1000"/>
                </a:spcBef>
                <a:buFont typeface="Arial" pitchFamily="34" charset="0"/>
                <a:buNone/>
              </a:pPr>
              <a:t>99</a:t>
            </a:fld>
            <a:endParaRPr lang="en-US" altLang="zh-CN" sz="1600">
              <a:solidFill>
                <a:srgbClr val="F2F2F2"/>
              </a:solidFill>
              <a:latin typeface="Calibri Light" pitchFamily="34" charset="0"/>
            </a:endParaRPr>
          </a:p>
        </p:txBody>
      </p:sp>
      <p:grpSp>
        <p:nvGrpSpPr>
          <p:cNvPr id="402" name="Group 401"/>
          <p:cNvGrpSpPr>
            <a:grpSpLocks/>
          </p:cNvGrpSpPr>
          <p:nvPr/>
        </p:nvGrpSpPr>
        <p:grpSpPr bwMode="auto">
          <a:xfrm>
            <a:off x="5567363" y="6581775"/>
            <a:ext cx="1154112" cy="142875"/>
            <a:chOff x="7536566" y="6291405"/>
            <a:chExt cx="1154910" cy="144000"/>
          </a:xfrm>
        </p:grpSpPr>
        <p:sp>
          <p:nvSpPr>
            <p:cNvPr id="403" name="Oval 402"/>
            <p:cNvSpPr>
              <a:spLocks noChangeAspect="1"/>
            </p:cNvSpPr>
            <p:nvPr/>
          </p:nvSpPr>
          <p:spPr>
            <a:xfrm>
              <a:off x="7536566" y="6291405"/>
              <a:ext cx="144562" cy="144000"/>
            </a:xfrm>
            <a:prstGeom prst="ellipse">
              <a:avLst/>
            </a:prstGeom>
            <a:solidFill>
              <a:srgbClr val="0070C0"/>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4" name="Oval 403"/>
            <p:cNvSpPr>
              <a:spLocks noChangeAspect="1"/>
            </p:cNvSpPr>
            <p:nvPr/>
          </p:nvSpPr>
          <p:spPr>
            <a:xfrm>
              <a:off x="7704957" y="6291405"/>
              <a:ext cx="144562" cy="144000"/>
            </a:xfrm>
            <a:prstGeom prst="ellipse">
              <a:avLst/>
            </a:prstGeom>
            <a:solidFill>
              <a:schemeClr val="accent4">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5" name="Oval 404"/>
            <p:cNvSpPr>
              <a:spLocks noChangeAspect="1"/>
            </p:cNvSpPr>
            <p:nvPr/>
          </p:nvSpPr>
          <p:spPr>
            <a:xfrm>
              <a:off x="7863817" y="6291405"/>
              <a:ext cx="144562" cy="144000"/>
            </a:xfrm>
            <a:prstGeom prst="ellipse">
              <a:avLst/>
            </a:prstGeom>
            <a:solidFill>
              <a:schemeClr val="accent2">
                <a:lumMod val="75000"/>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6" name="Oval 405"/>
            <p:cNvSpPr>
              <a:spLocks noChangeAspect="1"/>
            </p:cNvSpPr>
            <p:nvPr/>
          </p:nvSpPr>
          <p:spPr>
            <a:xfrm>
              <a:off x="8041740" y="6291405"/>
              <a:ext cx="144562" cy="144000"/>
            </a:xfrm>
            <a:prstGeom prst="ellipse">
              <a:avLst/>
            </a:prstGeom>
            <a:solidFill>
              <a:srgbClr val="C0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7" name="Oval 406"/>
            <p:cNvSpPr>
              <a:spLocks noChangeAspect="1"/>
            </p:cNvSpPr>
            <p:nvPr/>
          </p:nvSpPr>
          <p:spPr>
            <a:xfrm>
              <a:off x="8210131" y="6291405"/>
              <a:ext cx="144562" cy="144000"/>
            </a:xfrm>
            <a:prstGeom prst="ellipse">
              <a:avLst/>
            </a:prstGeom>
            <a:solidFill>
              <a:srgbClr val="FF000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8" name="Oval 407"/>
            <p:cNvSpPr>
              <a:spLocks noChangeAspect="1"/>
            </p:cNvSpPr>
            <p:nvPr/>
          </p:nvSpPr>
          <p:spPr>
            <a:xfrm>
              <a:off x="8378523" y="6291405"/>
              <a:ext cx="144562" cy="144000"/>
            </a:xfrm>
            <a:prstGeom prst="ellipse">
              <a:avLst/>
            </a:prstGeom>
            <a:solidFill>
              <a:schemeClr val="accent6">
                <a:alpha val="90000"/>
              </a:scheme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sp>
          <p:nvSpPr>
            <p:cNvPr id="409" name="Oval 408"/>
            <p:cNvSpPr>
              <a:spLocks noChangeAspect="1"/>
            </p:cNvSpPr>
            <p:nvPr/>
          </p:nvSpPr>
          <p:spPr>
            <a:xfrm>
              <a:off x="8546914" y="6291405"/>
              <a:ext cx="144562" cy="144000"/>
            </a:xfrm>
            <a:prstGeom prst="ellipse">
              <a:avLst/>
            </a:prstGeom>
            <a:solidFill>
              <a:srgbClr val="7030A0">
                <a:alpha val="90000"/>
              </a:srgbClr>
            </a:solidFill>
            <a:ln>
              <a:noFill/>
            </a:ln>
          </p:spPr>
          <p:style>
            <a:lnRef idx="2">
              <a:schemeClr val="accent3">
                <a:shade val="50000"/>
              </a:schemeClr>
            </a:lnRef>
            <a:fillRef idx="1">
              <a:schemeClr val="accent3"/>
            </a:fillRef>
            <a:effectRef idx="0">
              <a:schemeClr val="accent3"/>
            </a:effectRef>
            <a:fontRef idx="minor">
              <a:schemeClr val="lt1"/>
            </a:fontRef>
          </p:style>
          <p:txBody>
            <a:bodyPr anchor="ctr"/>
            <a:lstStyle/>
            <a:p>
              <a:pPr algn="ctr" eaLnBrk="1" hangingPunct="1">
                <a:defRPr/>
              </a:pPr>
              <a:endParaRPr lang="en-US" altLang="zh-CN" sz="1100" b="1">
                <a:solidFill>
                  <a:srgbClr val="FFFFFF"/>
                </a:solidFill>
              </a:endParaRPr>
            </a:p>
          </p:txBody>
        </p:sp>
      </p:grpSp>
      <p:sp>
        <p:nvSpPr>
          <p:cNvPr id="410" name="Subtitle 2"/>
          <p:cNvSpPr>
            <a:spLocks noGrp="1"/>
          </p:cNvSpPr>
          <p:nvPr>
            <p:ph type="subTitle" idx="1"/>
          </p:nvPr>
        </p:nvSpPr>
        <p:spPr>
          <a:xfrm>
            <a:off x="219075" y="6510338"/>
            <a:ext cx="1946275" cy="285750"/>
          </a:xfrm>
        </p:spPr>
        <p:txBody>
          <a:bodyPr>
            <a:spAutoFit/>
          </a:bodyPr>
          <a:lstStyle/>
          <a:p>
            <a:pPr algn="l" eaLnBrk="1" hangingPunct="1"/>
            <a:r>
              <a:rPr lang="id-ID" altLang="zh-CN" sz="1400" smtClean="0">
                <a:solidFill>
                  <a:srgbClr val="A6A6A6"/>
                </a:solidFill>
                <a:latin typeface="Calibri Light" pitchFamily="34" charset="0"/>
              </a:rPr>
              <a:t>www.uninemerdu.com</a:t>
            </a:r>
            <a:endParaRPr lang="en-US" altLang="zh-CN" sz="1400" smtClean="0">
              <a:solidFill>
                <a:srgbClr val="A6A6A6"/>
              </a:solidFill>
              <a:latin typeface="Calibri Light" pitchFamily="34" charset="0"/>
            </a:endParaRPr>
          </a:p>
        </p:txBody>
      </p:sp>
      <p:sp>
        <p:nvSpPr>
          <p:cNvPr id="16" name="Title 1"/>
          <p:cNvSpPr txBox="1">
            <a:spLocks/>
          </p:cNvSpPr>
          <p:nvPr/>
        </p:nvSpPr>
        <p:spPr>
          <a:xfrm>
            <a:off x="4886325" y="2444750"/>
            <a:ext cx="5991225" cy="363538"/>
          </a:xfrm>
          <a:prstGeom prst="rect">
            <a:avLst/>
          </a:prstGeom>
        </p:spPr>
        <p:txBody>
          <a:bodyPr anchor="ctr">
            <a:normAutofit/>
          </a:bodyPr>
          <a:lstStyle>
            <a:lvl1pPr algn="l" defTabSz="914400" rtl="0" eaLnBrk="1" latinLnBrk="0" hangingPunct="1">
              <a:spcBef>
                <a:spcPct val="0"/>
              </a:spcBef>
              <a:buNone/>
              <a:defRPr sz="3200" b="0" kern="1200">
                <a:solidFill>
                  <a:schemeClr val="tx1">
                    <a:lumMod val="65000"/>
                    <a:lumOff val="35000"/>
                  </a:schemeClr>
                </a:solidFill>
                <a:latin typeface="Source Sans Pro Light" pitchFamily="34" charset="0"/>
                <a:ea typeface="+mj-ea"/>
                <a:cs typeface="+mj-cs"/>
              </a:defRPr>
            </a:lvl1pPr>
          </a:lstStyle>
          <a:p>
            <a:pPr fontAlgn="auto">
              <a:spcAft>
                <a:spcPts val="0"/>
              </a:spcAft>
              <a:defRPr/>
            </a:pPr>
            <a:r>
              <a:rPr lang="en-US" sz="1400" dirty="0" smtClean="0">
                <a:solidFill>
                  <a:schemeClr val="bg1">
                    <a:lumMod val="65000"/>
                  </a:schemeClr>
                </a:solidFill>
                <a:latin typeface="+mn-lt"/>
              </a:rPr>
              <a:t>This slide is perfect for </a:t>
            </a:r>
            <a:r>
              <a:rPr lang="en-US" sz="1400" b="1" dirty="0" smtClean="0">
                <a:solidFill>
                  <a:srgbClr val="FF0000"/>
                </a:solidFill>
                <a:latin typeface="+mn-lt"/>
              </a:rPr>
              <a:t>welcome messages </a:t>
            </a:r>
            <a:endParaRPr lang="en-US" sz="1400" b="1" dirty="0">
              <a:solidFill>
                <a:srgbClr val="FF0000"/>
              </a:solidFill>
              <a:latin typeface="+mn-lt"/>
            </a:endParaRPr>
          </a:p>
        </p:txBody>
      </p:sp>
      <p:sp>
        <p:nvSpPr>
          <p:cNvPr id="17" name="Title 13"/>
          <p:cNvSpPr txBox="1">
            <a:spLocks/>
          </p:cNvSpPr>
          <p:nvPr/>
        </p:nvSpPr>
        <p:spPr bwMode="auto">
          <a:xfrm>
            <a:off x="4862513" y="1976438"/>
            <a:ext cx="5991225" cy="5857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eaLnBrk="1" hangingPunct="1">
              <a:lnSpc>
                <a:spcPct val="80000"/>
              </a:lnSpc>
            </a:pPr>
            <a:r>
              <a:rPr lang="id-ID" altLang="zh-CN" sz="3700">
                <a:solidFill>
                  <a:srgbClr val="F2F2F2"/>
                </a:solidFill>
                <a:latin typeface="Calibri Light" pitchFamily="34" charset="0"/>
              </a:rPr>
              <a:t>Closing</a:t>
            </a:r>
            <a:endParaRPr lang="en-US" altLang="zh-CN" sz="3700">
              <a:solidFill>
                <a:srgbClr val="F2F2F2"/>
              </a:solidFill>
              <a:latin typeface="Calibri Light" pitchFamily="34" charset="0"/>
            </a:endParaRPr>
          </a:p>
        </p:txBody>
      </p:sp>
      <p:sp>
        <p:nvSpPr>
          <p:cNvPr id="18" name="TextBox 17"/>
          <p:cNvSpPr txBox="1">
            <a:spLocks noChangeArrowheads="1"/>
          </p:cNvSpPr>
          <p:nvPr/>
        </p:nvSpPr>
        <p:spPr bwMode="auto">
          <a:xfrm>
            <a:off x="4900613" y="2990850"/>
            <a:ext cx="5726112" cy="18049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Ins="144000" bIns="36000">
            <a:spAutoFit/>
          </a:bodyPr>
          <a:lstStyle>
            <a:lvl1pPr>
              <a:defRPr>
                <a:solidFill>
                  <a:schemeClr val="tx1"/>
                </a:solidFill>
                <a:latin typeface="Calibri" pitchFamily="34" charset="0"/>
              </a:defRPr>
            </a:lvl1pPr>
            <a:lvl2pPr marL="742950" indent="-285750">
              <a:defRPr>
                <a:solidFill>
                  <a:schemeClr val="tx1"/>
                </a:solidFill>
                <a:latin typeface="Calibri" pitchFamily="34" charset="0"/>
              </a:defRPr>
            </a:lvl2pPr>
            <a:lvl3pPr marL="1143000" indent="-228600">
              <a:defRPr>
                <a:solidFill>
                  <a:schemeClr val="tx1"/>
                </a:solidFill>
                <a:latin typeface="Calibri" pitchFamily="34" charset="0"/>
              </a:defRPr>
            </a:lvl3pPr>
            <a:lvl4pPr marL="1600200" indent="-228600">
              <a:defRPr>
                <a:solidFill>
                  <a:schemeClr val="tx1"/>
                </a:solidFill>
                <a:latin typeface="Calibri" pitchFamily="34" charset="0"/>
              </a:defRPr>
            </a:lvl4pPr>
            <a:lvl5pPr marL="2057400" indent="-228600">
              <a:defRPr>
                <a:solidFill>
                  <a:schemeClr val="tx1"/>
                </a:solidFill>
                <a:latin typeface="Calibri" pitchFamily="34" charset="0"/>
              </a:defRPr>
            </a:lvl5pPr>
            <a:lvl6pPr marL="2514600" indent="-228600" eaLnBrk="0" fontAlgn="base" hangingPunct="0">
              <a:spcBef>
                <a:spcPct val="0"/>
              </a:spcBef>
              <a:spcAft>
                <a:spcPct val="0"/>
              </a:spcAft>
              <a:defRPr>
                <a:solidFill>
                  <a:schemeClr val="tx1"/>
                </a:solidFill>
                <a:latin typeface="Calibri" pitchFamily="34" charset="0"/>
              </a:defRPr>
            </a:lvl6pPr>
            <a:lvl7pPr marL="2971800" indent="-228600" eaLnBrk="0" fontAlgn="base" hangingPunct="0">
              <a:spcBef>
                <a:spcPct val="0"/>
              </a:spcBef>
              <a:spcAft>
                <a:spcPct val="0"/>
              </a:spcAft>
              <a:defRPr>
                <a:solidFill>
                  <a:schemeClr val="tx1"/>
                </a:solidFill>
                <a:latin typeface="Calibri" pitchFamily="34" charset="0"/>
              </a:defRPr>
            </a:lvl7pPr>
            <a:lvl8pPr marL="3429000" indent="-228600" eaLnBrk="0" fontAlgn="base" hangingPunct="0">
              <a:spcBef>
                <a:spcPct val="0"/>
              </a:spcBef>
              <a:spcAft>
                <a:spcPct val="0"/>
              </a:spcAft>
              <a:defRPr>
                <a:solidFill>
                  <a:schemeClr val="tx1"/>
                </a:solidFill>
                <a:latin typeface="Calibri" pitchFamily="34" charset="0"/>
              </a:defRPr>
            </a:lvl8pPr>
            <a:lvl9pPr marL="3886200" indent="-228600" eaLnBrk="0" fontAlgn="base" hangingPunct="0">
              <a:spcBef>
                <a:spcPct val="0"/>
              </a:spcBef>
              <a:spcAft>
                <a:spcPct val="0"/>
              </a:spcAft>
              <a:defRPr>
                <a:solidFill>
                  <a:schemeClr val="tx1"/>
                </a:solidFill>
                <a:latin typeface="Calibri" pitchFamily="34" charset="0"/>
              </a:defRPr>
            </a:lvl9pPr>
          </a:lstStyle>
          <a:p>
            <a:pPr algn="just" eaLnBrk="1" hangingPunct="1"/>
            <a:r>
              <a:rPr lang="en-US" altLang="zh-CN" sz="1400" b="1" i="1">
                <a:solidFill>
                  <a:srgbClr val="A6A6A6"/>
                </a:solidFill>
              </a:rPr>
              <a:t>Contrary to popular belief </a:t>
            </a:r>
            <a:r>
              <a:rPr lang="en-US" altLang="zh-CN" sz="1400">
                <a:solidFill>
                  <a:srgbClr val="A6A6A6"/>
                </a:solidFill>
              </a:rPr>
              <a:t>It has roots in a piece of classical Latin literature from 45 BC. </a:t>
            </a:r>
          </a:p>
          <a:p>
            <a:pPr algn="just" eaLnBrk="1" hangingPunct="1"/>
            <a:endParaRPr lang="en-US" altLang="zh-CN" sz="1400">
              <a:solidFill>
                <a:srgbClr val="A6A6A6"/>
              </a:solidFill>
            </a:endParaRPr>
          </a:p>
          <a:p>
            <a:pPr algn="just" eaLnBrk="1" hangingPunct="1"/>
            <a:r>
              <a:rPr lang="en-US" altLang="zh-CN" sz="1400">
                <a:solidFill>
                  <a:srgbClr val="A6A6A6"/>
                </a:solidFill>
              </a:rPr>
              <a:t>There are many variations of passages of Lorem Ipsum available, but the majority have suffered alteration in some form, by injected humor, or randomized words which don't look even slightly believable. If you are going to use a passage of Lorem Ipsum, you need to be sure there isn't anything embarrassing hidden in the middle of text.</a:t>
            </a:r>
            <a:endParaRPr lang="en-US" altLang="zh-CN" sz="1400" b="1">
              <a:solidFill>
                <a:srgbClr val="A6A6A6"/>
              </a:solidFill>
              <a:latin typeface="Signika Negative"/>
            </a:endParaRPr>
          </a:p>
        </p:txBody>
      </p:sp>
      <p:sp>
        <p:nvSpPr>
          <p:cNvPr id="23" name="Oval 22"/>
          <p:cNvSpPr>
            <a:spLocks noChangeAspect="1"/>
          </p:cNvSpPr>
          <p:nvPr/>
        </p:nvSpPr>
        <p:spPr>
          <a:xfrm>
            <a:off x="2062163" y="3160713"/>
            <a:ext cx="828675" cy="827087"/>
          </a:xfrm>
          <a:prstGeom prst="ellipse">
            <a:avLst/>
          </a:prstGeom>
          <a:blipFill>
            <a:blip r:embed="rId3"/>
            <a:stretch>
              <a:fillRect/>
            </a:stretch>
          </a:blipFill>
          <a:ln w="50800" cmpd="sng">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24" name="Oval 23"/>
          <p:cNvSpPr>
            <a:spLocks noChangeAspect="1"/>
          </p:cNvSpPr>
          <p:nvPr/>
        </p:nvSpPr>
        <p:spPr>
          <a:xfrm>
            <a:off x="1358900" y="1979613"/>
            <a:ext cx="828675" cy="827087"/>
          </a:xfrm>
          <a:prstGeom prst="ellipse">
            <a:avLst/>
          </a:prstGeom>
          <a:blipFill>
            <a:blip r:embed="rId3"/>
            <a:stretch>
              <a:fillRect/>
            </a:stretch>
          </a:blipFill>
          <a:ln w="50800" cmpd="sng">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35" name="Oval 34"/>
          <p:cNvSpPr>
            <a:spLocks noChangeAspect="1"/>
          </p:cNvSpPr>
          <p:nvPr/>
        </p:nvSpPr>
        <p:spPr>
          <a:xfrm>
            <a:off x="2767013" y="2511425"/>
            <a:ext cx="828675" cy="827088"/>
          </a:xfrm>
          <a:prstGeom prst="ellipse">
            <a:avLst/>
          </a:prstGeom>
          <a:blipFill>
            <a:blip r:embed="rId3"/>
            <a:stretch>
              <a:fillRect/>
            </a:stretch>
          </a:blipFill>
          <a:ln w="50800" cmpd="sng">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
        <p:nvSpPr>
          <p:cNvPr id="36" name="Oval 35"/>
          <p:cNvSpPr>
            <a:spLocks noChangeAspect="1"/>
          </p:cNvSpPr>
          <p:nvPr/>
        </p:nvSpPr>
        <p:spPr>
          <a:xfrm>
            <a:off x="3513138" y="3849688"/>
            <a:ext cx="828675" cy="828675"/>
          </a:xfrm>
          <a:prstGeom prst="ellipse">
            <a:avLst/>
          </a:prstGeom>
          <a:blipFill>
            <a:blip r:embed="rId3"/>
            <a:stretch>
              <a:fillRect/>
            </a:stretch>
          </a:blipFill>
          <a:ln w="50800" cmpd="sng">
            <a:solidFill>
              <a:srgbClr val="7030A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algn="ctr" eaLnBrk="1" hangingPunct="1">
              <a:defRPr/>
            </a:pPr>
            <a:endParaRPr lang="zh-CN" altLang="zh-CN">
              <a:solidFill>
                <a:srgbClr val="FFFFFF"/>
              </a:solidFill>
            </a:endParaRPr>
          </a:p>
        </p:txBody>
      </p:sp>
    </p:spTree>
  </p:cSld>
  <p:clrMapOvr>
    <a:masterClrMapping/>
  </p:clrMapOvr>
  <p:transition spd="slow">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1" presetClass="entr" presetSubtype="1"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Effect transition="in" filter="wheel(1)">
                                      <p:cBhvr>
                                        <p:cTn id="7" dur="2000"/>
                                        <p:tgtEl>
                                          <p:spTgt spid="29"/>
                                        </p:tgtEl>
                                      </p:cBhvr>
                                    </p:animEffect>
                                  </p:childTnLst>
                                </p:cTn>
                              </p:par>
                              <p:par>
                                <p:cTn id="8" presetID="22" presetClass="entr" presetSubtype="8" fill="hold" grpId="0" nodeType="withEffect">
                                  <p:stCondLst>
                                    <p:cond delay="2000"/>
                                  </p:stCondLst>
                                  <p:childTnLst>
                                    <p:set>
                                      <p:cBhvr>
                                        <p:cTn id="9" dur="1" fill="hold">
                                          <p:stCondLst>
                                            <p:cond delay="0"/>
                                          </p:stCondLst>
                                        </p:cTn>
                                        <p:tgtEl>
                                          <p:spTgt spid="40">
                                            <p:txEl>
                                              <p:pRg st="0" end="0"/>
                                            </p:txEl>
                                          </p:spTgt>
                                        </p:tgtEl>
                                        <p:attrNameLst>
                                          <p:attrName>style.visibility</p:attrName>
                                        </p:attrNameLst>
                                      </p:cBhvr>
                                      <p:to>
                                        <p:strVal val="visible"/>
                                      </p:to>
                                    </p:set>
                                    <p:animEffect transition="in" filter="wipe(left)">
                                      <p:cBhvr>
                                        <p:cTn id="10" dur="500"/>
                                        <p:tgtEl>
                                          <p:spTgt spid="40">
                                            <p:txEl>
                                              <p:pRg st="0" end="0"/>
                                            </p:txEl>
                                          </p:spTgt>
                                        </p:tgtEl>
                                      </p:cBhvr>
                                    </p:animEffect>
                                  </p:childTnLst>
                                </p:cTn>
                              </p:par>
                              <p:par>
                                <p:cTn id="11" presetID="2" presetClass="entr" presetSubtype="4" fill="hold" nodeType="withEffect">
                                  <p:stCondLst>
                                    <p:cond delay="3250"/>
                                  </p:stCondLst>
                                  <p:childTnLst>
                                    <p:set>
                                      <p:cBhvr>
                                        <p:cTn id="12" dur="1" fill="hold">
                                          <p:stCondLst>
                                            <p:cond delay="0"/>
                                          </p:stCondLst>
                                        </p:cTn>
                                        <p:tgtEl>
                                          <p:spTgt spid="401"/>
                                        </p:tgtEl>
                                        <p:attrNameLst>
                                          <p:attrName>style.visibility</p:attrName>
                                        </p:attrNameLst>
                                      </p:cBhvr>
                                      <p:to>
                                        <p:strVal val="visible"/>
                                      </p:to>
                                    </p:set>
                                    <p:anim calcmode="lin" valueType="num">
                                      <p:cBhvr additive="base">
                                        <p:cTn id="13" dur="500" fill="hold"/>
                                        <p:tgtEl>
                                          <p:spTgt spid="401"/>
                                        </p:tgtEl>
                                        <p:attrNameLst>
                                          <p:attrName>ppt_x</p:attrName>
                                        </p:attrNameLst>
                                      </p:cBhvr>
                                      <p:tavLst>
                                        <p:tav tm="0">
                                          <p:val>
                                            <p:strVal val="#ppt_x"/>
                                          </p:val>
                                        </p:tav>
                                        <p:tav tm="100000">
                                          <p:val>
                                            <p:strVal val="#ppt_x"/>
                                          </p:val>
                                        </p:tav>
                                      </p:tavLst>
                                    </p:anim>
                                    <p:anim calcmode="lin" valueType="num">
                                      <p:cBhvr additive="base">
                                        <p:cTn id="14" dur="500" fill="hold"/>
                                        <p:tgtEl>
                                          <p:spTgt spid="401"/>
                                        </p:tgtEl>
                                        <p:attrNameLst>
                                          <p:attrName>ppt_y</p:attrName>
                                        </p:attrNameLst>
                                      </p:cBhvr>
                                      <p:tavLst>
                                        <p:tav tm="0">
                                          <p:val>
                                            <p:strVal val="1+#ppt_h/2"/>
                                          </p:val>
                                        </p:tav>
                                        <p:tav tm="100000">
                                          <p:val>
                                            <p:strVal val="#ppt_y"/>
                                          </p:val>
                                        </p:tav>
                                      </p:tavLst>
                                    </p:anim>
                                  </p:childTnLst>
                                </p:cTn>
                              </p:par>
                              <p:par>
                                <p:cTn id="15" presetID="22" presetClass="entr" presetSubtype="8" fill="hold" nodeType="withEffect">
                                  <p:stCondLst>
                                    <p:cond delay="1500"/>
                                  </p:stCondLst>
                                  <p:childTnLst>
                                    <p:set>
                                      <p:cBhvr>
                                        <p:cTn id="16" dur="1" fill="hold">
                                          <p:stCondLst>
                                            <p:cond delay="0"/>
                                          </p:stCondLst>
                                        </p:cTn>
                                        <p:tgtEl>
                                          <p:spTgt spid="402"/>
                                        </p:tgtEl>
                                        <p:attrNameLst>
                                          <p:attrName>style.visibility</p:attrName>
                                        </p:attrNameLst>
                                      </p:cBhvr>
                                      <p:to>
                                        <p:strVal val="visible"/>
                                      </p:to>
                                    </p:set>
                                    <p:animEffect transition="in" filter="wipe(left)">
                                      <p:cBhvr>
                                        <p:cTn id="17" dur="500"/>
                                        <p:tgtEl>
                                          <p:spTgt spid="402"/>
                                        </p:tgtEl>
                                      </p:cBhvr>
                                    </p:animEffect>
                                  </p:childTnLst>
                                </p:cTn>
                              </p:par>
                              <p:par>
                                <p:cTn id="18" presetID="22" presetClass="entr" presetSubtype="8" fill="hold" grpId="0" nodeType="withEffect">
                                  <p:stCondLst>
                                    <p:cond delay="2000"/>
                                  </p:stCondLst>
                                  <p:childTnLst>
                                    <p:set>
                                      <p:cBhvr>
                                        <p:cTn id="19" dur="1" fill="hold">
                                          <p:stCondLst>
                                            <p:cond delay="0"/>
                                          </p:stCondLst>
                                        </p:cTn>
                                        <p:tgtEl>
                                          <p:spTgt spid="410">
                                            <p:txEl>
                                              <p:pRg st="0" end="0"/>
                                            </p:txEl>
                                          </p:spTgt>
                                        </p:tgtEl>
                                        <p:attrNameLst>
                                          <p:attrName>style.visibility</p:attrName>
                                        </p:attrNameLst>
                                      </p:cBhvr>
                                      <p:to>
                                        <p:strVal val="visible"/>
                                      </p:to>
                                    </p:set>
                                    <p:animEffect transition="in" filter="wipe(left)">
                                      <p:cBhvr>
                                        <p:cTn id="20" dur="500"/>
                                        <p:tgtEl>
                                          <p:spTgt spid="410">
                                            <p:txEl>
                                              <p:pRg st="0" end="0"/>
                                            </p:txEl>
                                          </p:spTgt>
                                        </p:tgtEl>
                                      </p:cBhvr>
                                    </p:animEffect>
                                  </p:childTnLst>
                                </p:cTn>
                              </p:par>
                            </p:childTnLst>
                          </p:cTn>
                        </p:par>
                        <p:par>
                          <p:cTn id="21" fill="hold" nodeType="afterGroup">
                            <p:stCondLst>
                              <p:cond delay="3750"/>
                            </p:stCondLst>
                            <p:childTnLst>
                              <p:par>
                                <p:cTn id="22" presetID="16" presetClass="entr" presetSubtype="21" fill="hold" grpId="0" nodeType="afterEffect">
                                  <p:stCondLst>
                                    <p:cond delay="0"/>
                                  </p:stCondLst>
                                  <p:childTnLst>
                                    <p:set>
                                      <p:cBhvr>
                                        <p:cTn id="23" dur="1" fill="hold">
                                          <p:stCondLst>
                                            <p:cond delay="0"/>
                                          </p:stCondLst>
                                        </p:cTn>
                                        <p:tgtEl>
                                          <p:spTgt spid="17"/>
                                        </p:tgtEl>
                                        <p:attrNameLst>
                                          <p:attrName>style.visibility</p:attrName>
                                        </p:attrNameLst>
                                      </p:cBhvr>
                                      <p:to>
                                        <p:strVal val="visible"/>
                                      </p:to>
                                    </p:set>
                                    <p:animEffect transition="in" filter="barn(inVertical)">
                                      <p:cBhvr>
                                        <p:cTn id="24" dur="500"/>
                                        <p:tgtEl>
                                          <p:spTgt spid="17"/>
                                        </p:tgtEl>
                                      </p:cBhvr>
                                    </p:animEffect>
                                  </p:childTnLst>
                                </p:cTn>
                              </p:par>
                              <p:par>
                                <p:cTn id="25" presetID="16" presetClass="entr" presetSubtype="21"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animEffect transition="in" filter="barn(inVertical)">
                                      <p:cBhvr>
                                        <p:cTn id="27" dur="500"/>
                                        <p:tgtEl>
                                          <p:spTgt spid="16"/>
                                        </p:tgtEl>
                                      </p:cBhvr>
                                    </p:animEffect>
                                  </p:childTnLst>
                                </p:cTn>
                              </p:par>
                            </p:childTnLst>
                          </p:cTn>
                        </p:par>
                        <p:par>
                          <p:cTn id="28" fill="hold" nodeType="afterGroup">
                            <p:stCondLst>
                              <p:cond delay="4250"/>
                            </p:stCondLst>
                            <p:childTnLst>
                              <p:par>
                                <p:cTn id="29" presetID="42" presetClass="entr" presetSubtype="0" fill="hold" grpId="0" nodeType="afterEffect">
                                  <p:stCondLst>
                                    <p:cond delay="0"/>
                                  </p:stCondLst>
                                  <p:childTnLst>
                                    <p:set>
                                      <p:cBhvr>
                                        <p:cTn id="30" dur="1" fill="hold">
                                          <p:stCondLst>
                                            <p:cond delay="0"/>
                                          </p:stCondLst>
                                        </p:cTn>
                                        <p:tgtEl>
                                          <p:spTgt spid="18"/>
                                        </p:tgtEl>
                                        <p:attrNameLst>
                                          <p:attrName>style.visibility</p:attrName>
                                        </p:attrNameLst>
                                      </p:cBhvr>
                                      <p:to>
                                        <p:strVal val="visible"/>
                                      </p:to>
                                    </p:set>
                                    <p:animEffect transition="in" filter="fade">
                                      <p:cBhvr>
                                        <p:cTn id="31" dur="1000"/>
                                        <p:tgtEl>
                                          <p:spTgt spid="18"/>
                                        </p:tgtEl>
                                      </p:cBhvr>
                                    </p:animEffect>
                                    <p:anim calcmode="lin" valueType="num">
                                      <p:cBhvr>
                                        <p:cTn id="32" dur="1000" fill="hold"/>
                                        <p:tgtEl>
                                          <p:spTgt spid="18"/>
                                        </p:tgtEl>
                                        <p:attrNameLst>
                                          <p:attrName>ppt_x</p:attrName>
                                        </p:attrNameLst>
                                      </p:cBhvr>
                                      <p:tavLst>
                                        <p:tav tm="0">
                                          <p:val>
                                            <p:strVal val="#ppt_x"/>
                                          </p:val>
                                        </p:tav>
                                        <p:tav tm="100000">
                                          <p:val>
                                            <p:strVal val="#ppt_x"/>
                                          </p:val>
                                        </p:tav>
                                      </p:tavLst>
                                    </p:anim>
                                    <p:anim calcmode="lin" valueType="num">
                                      <p:cBhvr>
                                        <p:cTn id="33" dur="1000" fill="hold"/>
                                        <p:tgtEl>
                                          <p:spTgt spid="18"/>
                                        </p:tgtEl>
                                        <p:attrNameLst>
                                          <p:attrName>ppt_y</p:attrName>
                                        </p:attrNameLst>
                                      </p:cBhvr>
                                      <p:tavLst>
                                        <p:tav tm="0">
                                          <p:val>
                                            <p:strVal val="#ppt_y+.1"/>
                                          </p:val>
                                        </p:tav>
                                        <p:tav tm="100000">
                                          <p:val>
                                            <p:strVal val="#ppt_y"/>
                                          </p:val>
                                        </p:tav>
                                      </p:tavLst>
                                    </p:anim>
                                  </p:childTnLst>
                                </p:cTn>
                              </p:par>
                              <p:par>
                                <p:cTn id="34" presetID="21" presetClass="entr" presetSubtype="1" fill="hold" grpId="0" nodeType="withEffect">
                                  <p:stCondLst>
                                    <p:cond delay="2500"/>
                                  </p:stCondLst>
                                  <p:childTnLst>
                                    <p:set>
                                      <p:cBhvr>
                                        <p:cTn id="35" dur="1" fill="hold">
                                          <p:stCondLst>
                                            <p:cond delay="0"/>
                                          </p:stCondLst>
                                        </p:cTn>
                                        <p:tgtEl>
                                          <p:spTgt spid="23"/>
                                        </p:tgtEl>
                                        <p:attrNameLst>
                                          <p:attrName>style.visibility</p:attrName>
                                        </p:attrNameLst>
                                      </p:cBhvr>
                                      <p:to>
                                        <p:strVal val="visible"/>
                                      </p:to>
                                    </p:set>
                                    <p:animEffect transition="in" filter="wheel(1)">
                                      <p:cBhvr>
                                        <p:cTn id="36" dur="2000"/>
                                        <p:tgtEl>
                                          <p:spTgt spid="23"/>
                                        </p:tgtEl>
                                      </p:cBhvr>
                                    </p:animEffect>
                                  </p:childTnLst>
                                </p:cTn>
                              </p:par>
                              <p:par>
                                <p:cTn id="37" presetID="21" presetClass="entr" presetSubtype="1" fill="hold" grpId="0" nodeType="withEffect">
                                  <p:stCondLst>
                                    <p:cond delay="2500"/>
                                  </p:stCondLst>
                                  <p:childTnLst>
                                    <p:set>
                                      <p:cBhvr>
                                        <p:cTn id="38" dur="1" fill="hold">
                                          <p:stCondLst>
                                            <p:cond delay="0"/>
                                          </p:stCondLst>
                                        </p:cTn>
                                        <p:tgtEl>
                                          <p:spTgt spid="24"/>
                                        </p:tgtEl>
                                        <p:attrNameLst>
                                          <p:attrName>style.visibility</p:attrName>
                                        </p:attrNameLst>
                                      </p:cBhvr>
                                      <p:to>
                                        <p:strVal val="visible"/>
                                      </p:to>
                                    </p:set>
                                    <p:animEffect transition="in" filter="wheel(1)">
                                      <p:cBhvr>
                                        <p:cTn id="39" dur="2000"/>
                                        <p:tgtEl>
                                          <p:spTgt spid="24"/>
                                        </p:tgtEl>
                                      </p:cBhvr>
                                    </p:animEffect>
                                  </p:childTnLst>
                                </p:cTn>
                              </p:par>
                              <p:par>
                                <p:cTn id="40" presetID="21" presetClass="entr" presetSubtype="1" fill="hold" grpId="0" nodeType="withEffect">
                                  <p:stCondLst>
                                    <p:cond delay="2500"/>
                                  </p:stCondLst>
                                  <p:childTnLst>
                                    <p:set>
                                      <p:cBhvr>
                                        <p:cTn id="41" dur="1" fill="hold">
                                          <p:stCondLst>
                                            <p:cond delay="0"/>
                                          </p:stCondLst>
                                        </p:cTn>
                                        <p:tgtEl>
                                          <p:spTgt spid="35"/>
                                        </p:tgtEl>
                                        <p:attrNameLst>
                                          <p:attrName>style.visibility</p:attrName>
                                        </p:attrNameLst>
                                      </p:cBhvr>
                                      <p:to>
                                        <p:strVal val="visible"/>
                                      </p:to>
                                    </p:set>
                                    <p:animEffect transition="in" filter="wheel(1)">
                                      <p:cBhvr>
                                        <p:cTn id="42" dur="2000"/>
                                        <p:tgtEl>
                                          <p:spTgt spid="35"/>
                                        </p:tgtEl>
                                      </p:cBhvr>
                                    </p:animEffect>
                                  </p:childTnLst>
                                </p:cTn>
                              </p:par>
                              <p:par>
                                <p:cTn id="43" presetID="21" presetClass="entr" presetSubtype="1" fill="hold" grpId="0" nodeType="withEffect">
                                  <p:stCondLst>
                                    <p:cond delay="2500"/>
                                  </p:stCondLst>
                                  <p:childTnLst>
                                    <p:set>
                                      <p:cBhvr>
                                        <p:cTn id="44" dur="1" fill="hold">
                                          <p:stCondLst>
                                            <p:cond delay="0"/>
                                          </p:stCondLst>
                                        </p:cTn>
                                        <p:tgtEl>
                                          <p:spTgt spid="36"/>
                                        </p:tgtEl>
                                        <p:attrNameLst>
                                          <p:attrName>style.visibility</p:attrName>
                                        </p:attrNameLst>
                                      </p:cBhvr>
                                      <p:to>
                                        <p:strVal val="visible"/>
                                      </p:to>
                                    </p:set>
                                    <p:animEffect transition="in" filter="wheel(1)">
                                      <p:cBhvr>
                                        <p:cTn id="45" dur="2000"/>
                                        <p:tgtEl>
                                          <p:spTgt spid="36"/>
                                        </p:tgtEl>
                                      </p:cBhvr>
                                    </p:animEffect>
                                  </p:childTnLst>
                                </p:cTn>
                              </p:par>
                              <p:par>
                                <p:cTn id="46" presetID="22" presetClass="entr" presetSubtype="1" fill="hold" nodeType="withEffect">
                                  <p:stCondLst>
                                    <p:cond delay="2000"/>
                                  </p:stCondLst>
                                  <p:childTnLst>
                                    <p:set>
                                      <p:cBhvr>
                                        <p:cTn id="47" dur="1" fill="hold">
                                          <p:stCondLst>
                                            <p:cond delay="0"/>
                                          </p:stCondLst>
                                        </p:cTn>
                                        <p:tgtEl>
                                          <p:spTgt spid="7"/>
                                        </p:tgtEl>
                                        <p:attrNameLst>
                                          <p:attrName>style.visibility</p:attrName>
                                        </p:attrNameLst>
                                      </p:cBhvr>
                                      <p:to>
                                        <p:strVal val="visible"/>
                                      </p:to>
                                    </p:set>
                                    <p:animEffect transition="in" filter="wipe(up)">
                                      <p:cBhvr>
                                        <p:cTn id="48" dur="500"/>
                                        <p:tgtEl>
                                          <p:spTgt spid="7"/>
                                        </p:tgtEl>
                                      </p:cBhvr>
                                    </p:animEffect>
                                  </p:childTnLst>
                                </p:cTn>
                              </p:par>
                              <p:par>
                                <p:cTn id="49" presetID="22" presetClass="entr" presetSubtype="1" fill="hold" nodeType="withEffect">
                                  <p:stCondLst>
                                    <p:cond delay="2000"/>
                                  </p:stCondLst>
                                  <p:childTnLst>
                                    <p:set>
                                      <p:cBhvr>
                                        <p:cTn id="50" dur="1" fill="hold">
                                          <p:stCondLst>
                                            <p:cond delay="0"/>
                                          </p:stCondLst>
                                        </p:cTn>
                                        <p:tgtEl>
                                          <p:spTgt spid="30"/>
                                        </p:tgtEl>
                                        <p:attrNameLst>
                                          <p:attrName>style.visibility</p:attrName>
                                        </p:attrNameLst>
                                      </p:cBhvr>
                                      <p:to>
                                        <p:strVal val="visible"/>
                                      </p:to>
                                    </p:set>
                                    <p:animEffect transition="in" filter="wipe(up)">
                                      <p:cBhvr>
                                        <p:cTn id="51" dur="500"/>
                                        <p:tgtEl>
                                          <p:spTgt spid="30"/>
                                        </p:tgtEl>
                                      </p:cBhvr>
                                    </p:animEffect>
                                  </p:childTnLst>
                                </p:cTn>
                              </p:par>
                              <p:par>
                                <p:cTn id="52" presetID="22" presetClass="entr" presetSubtype="1" fill="hold" nodeType="withEffect">
                                  <p:stCondLst>
                                    <p:cond delay="2000"/>
                                  </p:stCondLst>
                                  <p:childTnLst>
                                    <p:set>
                                      <p:cBhvr>
                                        <p:cTn id="53" dur="1" fill="hold">
                                          <p:stCondLst>
                                            <p:cond delay="0"/>
                                          </p:stCondLst>
                                        </p:cTn>
                                        <p:tgtEl>
                                          <p:spTgt spid="31"/>
                                        </p:tgtEl>
                                        <p:attrNameLst>
                                          <p:attrName>style.visibility</p:attrName>
                                        </p:attrNameLst>
                                      </p:cBhvr>
                                      <p:to>
                                        <p:strVal val="visible"/>
                                      </p:to>
                                    </p:set>
                                    <p:animEffect transition="in" filter="wipe(up)">
                                      <p:cBhvr>
                                        <p:cTn id="54" dur="500"/>
                                        <p:tgtEl>
                                          <p:spTgt spid="31"/>
                                        </p:tgtEl>
                                      </p:cBhvr>
                                    </p:animEffect>
                                  </p:childTnLst>
                                </p:cTn>
                              </p:par>
                              <p:par>
                                <p:cTn id="55" presetID="22" presetClass="entr" presetSubtype="1" fill="hold" nodeType="withEffect">
                                  <p:stCondLst>
                                    <p:cond delay="2000"/>
                                  </p:stCondLst>
                                  <p:childTnLst>
                                    <p:set>
                                      <p:cBhvr>
                                        <p:cTn id="56" dur="1" fill="hold">
                                          <p:stCondLst>
                                            <p:cond delay="0"/>
                                          </p:stCondLst>
                                        </p:cTn>
                                        <p:tgtEl>
                                          <p:spTgt spid="33"/>
                                        </p:tgtEl>
                                        <p:attrNameLst>
                                          <p:attrName>style.visibility</p:attrName>
                                        </p:attrNameLst>
                                      </p:cBhvr>
                                      <p:to>
                                        <p:strVal val="visible"/>
                                      </p:to>
                                    </p:set>
                                    <p:animEffect transition="in" filter="wipe(up)">
                                      <p:cBhvr>
                                        <p:cTn id="57"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animBg="1"/>
      <p:bldP spid="40" grpId="0" build="p"/>
      <p:bldP spid="410" grpId="0" build="p"/>
      <p:bldP spid="16" grpId="0"/>
      <p:bldP spid="17" grpId="0"/>
      <p:bldP spid="18" grpId="0"/>
      <p:bldP spid="23" grpId="0" animBg="1"/>
      <p:bldP spid="24" grpId="0" animBg="1"/>
      <p:bldP spid="35" grpId="0" animBg="1"/>
      <p:bldP spid="36" grpId="0" animBg="1"/>
    </p:bldLst>
  </p:timing>
</p:sld>
</file>

<file path=ppt/tags/tag1.xml><?xml version="1.0" encoding="utf-8"?>
<p:tagLst xmlns:a="http://schemas.openxmlformats.org/drawingml/2006/main" xmlns:r="http://schemas.openxmlformats.org/officeDocument/2006/relationships" xmlns:p="http://schemas.openxmlformats.org/presentationml/2006/main">
  <p:tag name="ADV_TOP" val="99,90228"/>
  <p:tag name="ADV_LEFT" val="144,3124"/>
  <p:tag name="ADV_HEIGHT" val="281,25"/>
  <p:tag name="ADV_WIDTH" val="491,375"/>
</p:tagLst>
</file>

<file path=ppt/tags/tag2.xml><?xml version="1.0" encoding="utf-8"?>
<p:tagLst xmlns:a="http://schemas.openxmlformats.org/drawingml/2006/main" xmlns:r="http://schemas.openxmlformats.org/officeDocument/2006/relationships" xmlns:p="http://schemas.openxmlformats.org/presentationml/2006/main">
  <p:tag name="ADV_TOP" val="99,90228"/>
  <p:tag name="ADV_LEFT" val="144,3124"/>
  <p:tag name="ADV_HEIGHT" val="281,25"/>
  <p:tag name="ADV_WIDTH" val="491,375"/>
</p:tagLst>
</file>

<file path=ppt/tags/tag3.xml><?xml version="1.0" encoding="utf-8"?>
<p:tagLst xmlns:a="http://schemas.openxmlformats.org/drawingml/2006/main" xmlns:r="http://schemas.openxmlformats.org/officeDocument/2006/relationships" xmlns:p="http://schemas.openxmlformats.org/presentationml/2006/main">
  <p:tag name="ADV_TOP" val="99,90228"/>
  <p:tag name="ADV_LEFT" val="144,3124"/>
  <p:tag name="ADV_HEIGHT" val="281,25"/>
  <p:tag name="ADV_WIDTH" val="491,375"/>
</p:tagLst>
</file>

<file path=ppt/tags/tag4.xml><?xml version="1.0" encoding="utf-8"?>
<p:tagLst xmlns:a="http://schemas.openxmlformats.org/drawingml/2006/main" xmlns:r="http://schemas.openxmlformats.org/officeDocument/2006/relationships" xmlns:p="http://schemas.openxmlformats.org/presentationml/2006/main">
  <p:tag name="ADV_TOP" val="99,90228"/>
  <p:tag name="ADV_LEFT" val="144,3124"/>
  <p:tag name="ADV_HEIGHT" val="281,25"/>
  <p:tag name="ADV_WIDTH" val="491,375"/>
</p:tagLst>
</file>

<file path=ppt/theme/theme1.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Them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4342</TotalTime>
  <Words>11075</Words>
  <Application>Microsoft Office PowerPoint</Application>
  <PresentationFormat>宽屏</PresentationFormat>
  <Paragraphs>1711</Paragraphs>
  <Slides>100</Slides>
  <Notes>99</Notes>
  <HiddenSlides>0</HiddenSlides>
  <MMClips>0</MMClips>
  <ScaleCrop>false</ScaleCrop>
  <HeadingPairs>
    <vt:vector size="8" baseType="variant">
      <vt:variant>
        <vt:lpstr>已用的字体</vt:lpstr>
      </vt:variant>
      <vt:variant>
        <vt:i4>22</vt:i4>
      </vt:variant>
      <vt:variant>
        <vt:lpstr>主题</vt:lpstr>
      </vt:variant>
      <vt:variant>
        <vt:i4>1</vt:i4>
      </vt:variant>
      <vt:variant>
        <vt:lpstr>嵌入 OLE 服务器</vt:lpstr>
      </vt:variant>
      <vt:variant>
        <vt:i4>2</vt:i4>
      </vt:variant>
      <vt:variant>
        <vt:lpstr>幻灯片标题</vt:lpstr>
      </vt:variant>
      <vt:variant>
        <vt:i4>100</vt:i4>
      </vt:variant>
    </vt:vector>
  </HeadingPairs>
  <TitlesOfParts>
    <vt:vector size="125" baseType="lpstr">
      <vt:lpstr>Bebas Neue</vt:lpstr>
      <vt:lpstr>Diavlo Black</vt:lpstr>
      <vt:lpstr>Diavlo Bold</vt:lpstr>
      <vt:lpstr>Diavlo Medium</vt:lpstr>
      <vt:lpstr>FontAwesome</vt:lpstr>
      <vt:lpstr>Franchise</vt:lpstr>
      <vt:lpstr>Lato Light</vt:lpstr>
      <vt:lpstr>Lato Regular</vt:lpstr>
      <vt:lpstr>ＭＳ Ｐゴシック</vt:lpstr>
      <vt:lpstr>ＭＳ Ｐゴシック</vt:lpstr>
      <vt:lpstr>Signika Negative</vt:lpstr>
      <vt:lpstr>Ubuntu</vt:lpstr>
      <vt:lpstr>宋体</vt:lpstr>
      <vt:lpstr>Agency FB</vt:lpstr>
      <vt:lpstr>Arial</vt:lpstr>
      <vt:lpstr>Calibri</vt:lpstr>
      <vt:lpstr>Calibri Light</vt:lpstr>
      <vt:lpstr>Open Sans</vt:lpstr>
      <vt:lpstr>Open Sans Light</vt:lpstr>
      <vt:lpstr>Roboto</vt:lpstr>
      <vt:lpstr>Source Sans Pro Light</vt:lpstr>
      <vt:lpstr>Wingdings</vt:lpstr>
      <vt:lpstr>Office Theme</vt:lpstr>
      <vt:lpstr>Microsoft Excel 97-2003 工作表</vt:lpstr>
      <vt:lpstr>图表</vt:lpstr>
      <vt:lpstr>unine</vt:lpstr>
      <vt:lpstr>WELCOME</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Base/>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unine</dc:title>
  <cp:lastModifiedBy>yozo</cp:lastModifiedBy>
  <cp:revision>2</cp:revision>
  <dcterms:created xsi:type="dcterms:W3CDTF">2014-12-03T01:56:27Z</dcterms:created>
  <dcterms:modified xsi:type="dcterms:W3CDTF">2018-04-16T05:14:42Z</dcterms:modified>
</cp:coreProperties>
</file>